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4.xml" ContentType="application/vnd.openxmlformats-officedocument.them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1" r:id="rId4"/>
    <p:sldMasterId id="2147483954" r:id="rId5"/>
    <p:sldMasterId id="2147484000" r:id="rId6"/>
    <p:sldMasterId id="2147484016" r:id="rId7"/>
    <p:sldMasterId id="2147484063" r:id="rId8"/>
  </p:sldMasterIdLst>
  <p:notesMasterIdLst>
    <p:notesMasterId r:id="rId31"/>
  </p:notesMasterIdLst>
  <p:handoutMasterIdLst>
    <p:handoutMasterId r:id="rId32"/>
  </p:handoutMasterIdLst>
  <p:sldIdLst>
    <p:sldId id="9758" r:id="rId9"/>
    <p:sldId id="2142532411" r:id="rId10"/>
    <p:sldId id="5006" r:id="rId11"/>
    <p:sldId id="9779" r:id="rId12"/>
    <p:sldId id="9781" r:id="rId13"/>
    <p:sldId id="9782" r:id="rId14"/>
    <p:sldId id="9783" r:id="rId15"/>
    <p:sldId id="9784" r:id="rId16"/>
    <p:sldId id="4991" r:id="rId17"/>
    <p:sldId id="2147478354" r:id="rId18"/>
    <p:sldId id="2147478362" r:id="rId19"/>
    <p:sldId id="2147478363" r:id="rId20"/>
    <p:sldId id="2147478327" r:id="rId21"/>
    <p:sldId id="2147478328" r:id="rId22"/>
    <p:sldId id="2147478309" r:id="rId23"/>
    <p:sldId id="2147478356" r:id="rId24"/>
    <p:sldId id="2147478364" r:id="rId25"/>
    <p:sldId id="1448944198" r:id="rId26"/>
    <p:sldId id="1448944200" r:id="rId27"/>
    <p:sldId id="1448944201" r:id="rId28"/>
    <p:sldId id="1448944202" r:id="rId29"/>
    <p:sldId id="499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24" userDrawn="1">
          <p15:clr>
            <a:srgbClr val="A4A3A4"/>
          </p15:clr>
        </p15:guide>
        <p15:guide id="2" pos="38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santhi LR" initials="VL" lastIdx="1" clrIdx="0">
    <p:extLst>
      <p:ext uri="{19B8F6BF-5375-455C-9EA6-DF929625EA0E}">
        <p15:presenceInfo xmlns:p15="http://schemas.microsoft.com/office/powerpoint/2012/main" userId="S::Vasanthi.LR@mphasis.com::78698262-12e7-494a-b9d6-51ef5a960ed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97FF"/>
    <a:srgbClr val="C32A69"/>
    <a:srgbClr val="2D2D2D"/>
    <a:srgbClr val="0070C0"/>
    <a:srgbClr val="57B7FF"/>
    <a:srgbClr val="939592"/>
    <a:srgbClr val="CAEEFE"/>
    <a:srgbClr val="CAEEFC"/>
    <a:srgbClr val="A6DEED"/>
    <a:srgbClr val="E9E7E8"/>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009593-EF5B-4AF9-9677-48AFFFEB6FD3}" v="67" vWet="71" dt="2022-12-14T09:12:32.172"/>
    <p1510:client id="{3F325E5C-CCE6-0FB8-781E-9F8D555150C3}" v="55" dt="2022-12-14T11:03:26.513"/>
    <p1510:client id="{5324C2B4-B857-4AA9-A7D1-F2D872B8EBF4}" vWet="6" dt="2022-12-14T09:49:41.202"/>
    <p1510:client id="{60ED69BF-B31A-4169-AFC2-05946CE6B055}" vWet="2" dt="2022-12-14T07:23:15.106"/>
    <p1510:client id="{B2127A66-FFC5-46ED-B9F3-57088D211B06}" v="1347" dt="2022-12-14T09:52:47.849"/>
    <p1510:client id="{B5CAE7B4-A3AD-462A-8CE3-AAE2FEBCF048}" v="1" dt="2022-12-14T13:38:29.968"/>
  </p1510:revLst>
</p1510:revInfo>
</file>

<file path=ppt/tableStyles.xml><?xml version="1.0" encoding="utf-8"?>
<a:tblStyleLst xmlns:a="http://schemas.openxmlformats.org/drawingml/2006/main" def="{5C22544A-7EE6-4342-B048-85BDC9FD1C3A}">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60"/>
      </p:cViewPr>
      <p:guideLst>
        <p:guide orient="horz" pos="1224"/>
        <p:guide pos="384"/>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21" Type="http://schemas.openxmlformats.org/officeDocument/2006/relationships/slide" Target="slides/slide13.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commentAuthors" Target="commentAuthor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viewProps" Target="viewProps.xml"/><Relationship Id="rId8" Type="http://schemas.openxmlformats.org/officeDocument/2006/relationships/slideMaster" Target="slideMasters/slideMaster5.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6A23EC-E7F7-4DEB-8438-E7997BE2C11E}"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en-US"/>
        </a:p>
      </dgm:t>
    </dgm:pt>
    <dgm:pt modelId="{B60A0BF6-EBD1-4B24-A815-B3A0346907A2}">
      <dgm:prSet phldrT="[Text]" custT="1"/>
      <dgm:spPr>
        <a:solidFill>
          <a:schemeClr val="accent6">
            <a:lumMod val="75000"/>
          </a:schemeClr>
        </a:solidFill>
      </dgm:spPr>
      <dgm:t>
        <a:bodyPr/>
        <a:lstStyle/>
        <a:p>
          <a:r>
            <a:rPr lang="en-US" sz="1200" b="1" i="0">
              <a:latin typeface="Calibri" panose="020F0502020204030204" pitchFamily="34" charset="0"/>
              <a:cs typeface="Calibri" panose="020F0502020204030204" pitchFamily="34" charset="0"/>
            </a:rPr>
            <a:t>FIRST</a:t>
          </a:r>
        </a:p>
      </dgm:t>
    </dgm:pt>
    <dgm:pt modelId="{E70E0429-4144-4E43-91D3-0F342858F588}" type="parTrans" cxnId="{286736CA-8A47-4EC2-A29B-B1A3790655C1}">
      <dgm:prSet/>
      <dgm:spPr/>
      <dgm:t>
        <a:bodyPr/>
        <a:lstStyle/>
        <a:p>
          <a:endParaRPr lang="en-US" sz="1200">
            <a:latin typeface="Lato Regular"/>
            <a:cs typeface="Lato Regular"/>
          </a:endParaRPr>
        </a:p>
      </dgm:t>
    </dgm:pt>
    <dgm:pt modelId="{9E743E37-A093-4734-8885-A81E4316F2A7}" type="sibTrans" cxnId="{286736CA-8A47-4EC2-A29B-B1A3790655C1}">
      <dgm:prSet custT="1"/>
      <dgm:spPr/>
      <dgm:t>
        <a:bodyPr/>
        <a:lstStyle/>
        <a:p>
          <a:endParaRPr lang="en-US" sz="1200">
            <a:latin typeface="Calibri" panose="020F0502020204030204" pitchFamily="34" charset="0"/>
            <a:cs typeface="Calibri" panose="020F0502020204030204" pitchFamily="34" charset="0"/>
          </a:endParaRPr>
        </a:p>
      </dgm:t>
    </dgm:pt>
    <dgm:pt modelId="{DC0350D5-364C-4D38-A4AD-71DFD0EE64C1}">
      <dgm:prSet phldrT="[Text]" custT="1"/>
      <dgm:spPr/>
      <dgm:t>
        <a:bodyPr/>
        <a:lstStyle/>
        <a:p>
          <a:r>
            <a:rPr lang="en-US" sz="1200" b="1" i="0">
              <a:latin typeface="Calibri" panose="020F0502020204030204" pitchFamily="34" charset="0"/>
              <a:cs typeface="Calibri" panose="020F0502020204030204" pitchFamily="34" charset="0"/>
            </a:rPr>
            <a:t>SECOND</a:t>
          </a:r>
        </a:p>
      </dgm:t>
    </dgm:pt>
    <dgm:pt modelId="{4068D446-4848-43A7-9D36-5FD8DF278F42}" type="parTrans" cxnId="{8121492C-55F0-4B3A-9CEC-210928C644A7}">
      <dgm:prSet/>
      <dgm:spPr/>
      <dgm:t>
        <a:bodyPr/>
        <a:lstStyle/>
        <a:p>
          <a:endParaRPr lang="en-US" sz="1200">
            <a:latin typeface="Lato Regular"/>
            <a:cs typeface="Lato Regular"/>
          </a:endParaRPr>
        </a:p>
      </dgm:t>
    </dgm:pt>
    <dgm:pt modelId="{D9E1B0E5-A8BF-4BBB-81E1-E24BB06559E4}" type="sibTrans" cxnId="{8121492C-55F0-4B3A-9CEC-210928C644A7}">
      <dgm:prSet custT="1"/>
      <dgm:spPr/>
      <dgm:t>
        <a:bodyPr/>
        <a:lstStyle/>
        <a:p>
          <a:endParaRPr lang="en-US" sz="1200">
            <a:latin typeface="Calibri" panose="020F0502020204030204" pitchFamily="34" charset="0"/>
            <a:cs typeface="Calibri" panose="020F0502020204030204" pitchFamily="34" charset="0"/>
          </a:endParaRPr>
        </a:p>
      </dgm:t>
    </dgm:pt>
    <dgm:pt modelId="{8452D4E6-65E5-48F0-9835-29BDC83019C5}">
      <dgm:prSet phldrT="[Text]" custT="1"/>
      <dgm:spPr>
        <a:solidFill>
          <a:schemeClr val="accent1"/>
        </a:solidFill>
      </dgm:spPr>
      <dgm:t>
        <a:bodyPr/>
        <a:lstStyle/>
        <a:p>
          <a:r>
            <a:rPr lang="en-US" sz="1200" b="1" i="0">
              <a:latin typeface="Calibri" panose="020F0502020204030204" pitchFamily="34" charset="0"/>
              <a:cs typeface="Calibri" panose="020F0502020204030204" pitchFamily="34" charset="0"/>
            </a:rPr>
            <a:t>THIRD</a:t>
          </a:r>
        </a:p>
      </dgm:t>
    </dgm:pt>
    <dgm:pt modelId="{17DD284F-6242-4EAA-A581-18F3FD737DDB}" type="parTrans" cxnId="{124173CF-C47F-48E5-A1E6-B47180DD97E1}">
      <dgm:prSet/>
      <dgm:spPr/>
      <dgm:t>
        <a:bodyPr/>
        <a:lstStyle/>
        <a:p>
          <a:endParaRPr lang="en-US" sz="1200">
            <a:latin typeface="Lato Regular"/>
            <a:cs typeface="Lato Regular"/>
          </a:endParaRPr>
        </a:p>
      </dgm:t>
    </dgm:pt>
    <dgm:pt modelId="{684C9528-31CC-4593-BCC0-2C3712C70754}" type="sibTrans" cxnId="{124173CF-C47F-48E5-A1E6-B47180DD97E1}">
      <dgm:prSet custT="1"/>
      <dgm:spPr/>
      <dgm:t>
        <a:bodyPr/>
        <a:lstStyle/>
        <a:p>
          <a:endParaRPr lang="en-US" sz="1200">
            <a:latin typeface="Calibri" panose="020F0502020204030204" pitchFamily="34" charset="0"/>
            <a:cs typeface="Calibri" panose="020F0502020204030204" pitchFamily="34" charset="0"/>
          </a:endParaRPr>
        </a:p>
      </dgm:t>
    </dgm:pt>
    <dgm:pt modelId="{C428F817-E67D-4E77-889A-C3F29854A30F}">
      <dgm:prSet phldrT="[Text]" custT="1"/>
      <dgm:spPr/>
      <dgm:t>
        <a:bodyPr/>
        <a:lstStyle/>
        <a:p>
          <a:r>
            <a:rPr lang="en-US" sz="1200" b="1" i="0">
              <a:latin typeface="Calibri" panose="020F0502020204030204" pitchFamily="34" charset="0"/>
              <a:cs typeface="Calibri" panose="020F0502020204030204" pitchFamily="34" charset="0"/>
            </a:rPr>
            <a:t>FOURTH</a:t>
          </a:r>
        </a:p>
      </dgm:t>
    </dgm:pt>
    <dgm:pt modelId="{EA287F2E-27FA-447E-9ED9-50095BBE7ECC}" type="parTrans" cxnId="{68EF977D-A3F9-4F3B-B12D-4752810A5C30}">
      <dgm:prSet/>
      <dgm:spPr/>
      <dgm:t>
        <a:bodyPr/>
        <a:lstStyle/>
        <a:p>
          <a:endParaRPr lang="en-US" sz="1200">
            <a:latin typeface="Lato Regular"/>
            <a:cs typeface="Lato Regular"/>
          </a:endParaRPr>
        </a:p>
      </dgm:t>
    </dgm:pt>
    <dgm:pt modelId="{79198668-35E5-4350-B77C-05446D0AA80C}" type="sibTrans" cxnId="{68EF977D-A3F9-4F3B-B12D-4752810A5C30}">
      <dgm:prSet custT="1"/>
      <dgm:spPr/>
      <dgm:t>
        <a:bodyPr/>
        <a:lstStyle/>
        <a:p>
          <a:endParaRPr lang="en-US" sz="1200">
            <a:latin typeface="Calibri" panose="020F0502020204030204" pitchFamily="34" charset="0"/>
            <a:cs typeface="Calibri" panose="020F0502020204030204" pitchFamily="34" charset="0"/>
          </a:endParaRPr>
        </a:p>
      </dgm:t>
    </dgm:pt>
    <dgm:pt modelId="{10E0F803-2749-4583-AB99-534AC46B49EE}">
      <dgm:prSet phldrT="[Text]" custT="1"/>
      <dgm:spPr>
        <a:solidFill>
          <a:schemeClr val="bg2"/>
        </a:solidFill>
      </dgm:spPr>
      <dgm:t>
        <a:bodyPr/>
        <a:lstStyle/>
        <a:p>
          <a:r>
            <a:rPr lang="en-US" sz="1200" b="1" i="0">
              <a:latin typeface="Calibri" panose="020F0502020204030204" pitchFamily="34" charset="0"/>
              <a:cs typeface="Calibri" panose="020F0502020204030204" pitchFamily="34" charset="0"/>
            </a:rPr>
            <a:t>FIFTH</a:t>
          </a:r>
        </a:p>
      </dgm:t>
    </dgm:pt>
    <dgm:pt modelId="{4F6B1463-19F3-491E-9964-8D71C52DCB74}" type="parTrans" cxnId="{D8681720-4A72-40EC-8C09-F34168C1D1DF}">
      <dgm:prSet/>
      <dgm:spPr/>
      <dgm:t>
        <a:bodyPr/>
        <a:lstStyle/>
        <a:p>
          <a:endParaRPr lang="en-US" sz="1200">
            <a:latin typeface="Lato Regular"/>
            <a:cs typeface="Lato Regular"/>
          </a:endParaRPr>
        </a:p>
      </dgm:t>
    </dgm:pt>
    <dgm:pt modelId="{BFB6E61A-DD09-469C-9702-CB4DE59FA411}" type="sibTrans" cxnId="{D8681720-4A72-40EC-8C09-F34168C1D1DF}">
      <dgm:prSet custT="1"/>
      <dgm:spPr/>
      <dgm:t>
        <a:bodyPr/>
        <a:lstStyle/>
        <a:p>
          <a:endParaRPr lang="en-US" sz="1200">
            <a:latin typeface="Calibri" panose="020F0502020204030204" pitchFamily="34" charset="0"/>
            <a:cs typeface="Calibri" panose="020F0502020204030204" pitchFamily="34" charset="0"/>
          </a:endParaRPr>
        </a:p>
      </dgm:t>
    </dgm:pt>
    <dgm:pt modelId="{951E5746-C769-426B-B3C1-58B6BFBBE9D2}" type="pres">
      <dgm:prSet presAssocID="{256A23EC-E7F7-4DEB-8438-E7997BE2C11E}" presName="cycle" presStyleCnt="0">
        <dgm:presLayoutVars>
          <dgm:dir/>
          <dgm:resizeHandles val="exact"/>
        </dgm:presLayoutVars>
      </dgm:prSet>
      <dgm:spPr/>
    </dgm:pt>
    <dgm:pt modelId="{E3EBF4FB-A02F-4C40-BB2D-0D2405A3B412}" type="pres">
      <dgm:prSet presAssocID="{B60A0BF6-EBD1-4B24-A815-B3A0346907A2}" presName="node" presStyleLbl="node1" presStyleIdx="0" presStyleCnt="5">
        <dgm:presLayoutVars>
          <dgm:bulletEnabled val="1"/>
        </dgm:presLayoutVars>
      </dgm:prSet>
      <dgm:spPr/>
    </dgm:pt>
    <dgm:pt modelId="{99439594-A463-4AB3-812E-6895444151B8}" type="pres">
      <dgm:prSet presAssocID="{9E743E37-A093-4734-8885-A81E4316F2A7}" presName="sibTrans" presStyleLbl="sibTrans2D1" presStyleIdx="0" presStyleCnt="5" custScaleY="26361"/>
      <dgm:spPr/>
    </dgm:pt>
    <dgm:pt modelId="{E98E7378-90E2-49D3-BD13-809808626ABA}" type="pres">
      <dgm:prSet presAssocID="{9E743E37-A093-4734-8885-A81E4316F2A7}" presName="connectorText" presStyleLbl="sibTrans2D1" presStyleIdx="0" presStyleCnt="5"/>
      <dgm:spPr/>
    </dgm:pt>
    <dgm:pt modelId="{CB0F1E3B-C657-4936-9AE9-7F01E2D51E90}" type="pres">
      <dgm:prSet presAssocID="{DC0350D5-364C-4D38-A4AD-71DFD0EE64C1}" presName="node" presStyleLbl="node1" presStyleIdx="1" presStyleCnt="5">
        <dgm:presLayoutVars>
          <dgm:bulletEnabled val="1"/>
        </dgm:presLayoutVars>
      </dgm:prSet>
      <dgm:spPr/>
    </dgm:pt>
    <dgm:pt modelId="{0F259C98-64AC-49A4-AD1A-FA6E5020C11F}" type="pres">
      <dgm:prSet presAssocID="{D9E1B0E5-A8BF-4BBB-81E1-E24BB06559E4}" presName="sibTrans" presStyleLbl="sibTrans2D1" presStyleIdx="1" presStyleCnt="5" custScaleY="26361"/>
      <dgm:spPr/>
    </dgm:pt>
    <dgm:pt modelId="{ED77D782-5FA1-49A4-9DAA-D91F756D1F74}" type="pres">
      <dgm:prSet presAssocID="{D9E1B0E5-A8BF-4BBB-81E1-E24BB06559E4}" presName="connectorText" presStyleLbl="sibTrans2D1" presStyleIdx="1" presStyleCnt="5"/>
      <dgm:spPr/>
    </dgm:pt>
    <dgm:pt modelId="{527AE808-EA10-4F96-9CB9-6D06B3BA4905}" type="pres">
      <dgm:prSet presAssocID="{8452D4E6-65E5-48F0-9835-29BDC83019C5}" presName="node" presStyleLbl="node1" presStyleIdx="2" presStyleCnt="5">
        <dgm:presLayoutVars>
          <dgm:bulletEnabled val="1"/>
        </dgm:presLayoutVars>
      </dgm:prSet>
      <dgm:spPr/>
    </dgm:pt>
    <dgm:pt modelId="{CF49864E-0ADD-412A-B299-3927602A0B2A}" type="pres">
      <dgm:prSet presAssocID="{684C9528-31CC-4593-BCC0-2C3712C70754}" presName="sibTrans" presStyleLbl="sibTrans2D1" presStyleIdx="2" presStyleCnt="5" custScaleY="26361"/>
      <dgm:spPr/>
    </dgm:pt>
    <dgm:pt modelId="{D665245C-BED9-4706-AE7F-F37AF08FE920}" type="pres">
      <dgm:prSet presAssocID="{684C9528-31CC-4593-BCC0-2C3712C70754}" presName="connectorText" presStyleLbl="sibTrans2D1" presStyleIdx="2" presStyleCnt="5"/>
      <dgm:spPr/>
    </dgm:pt>
    <dgm:pt modelId="{E49F0149-D944-4661-81FE-6B2A2B5B41C6}" type="pres">
      <dgm:prSet presAssocID="{C428F817-E67D-4E77-889A-C3F29854A30F}" presName="node" presStyleLbl="node1" presStyleIdx="3" presStyleCnt="5">
        <dgm:presLayoutVars>
          <dgm:bulletEnabled val="1"/>
        </dgm:presLayoutVars>
      </dgm:prSet>
      <dgm:spPr/>
    </dgm:pt>
    <dgm:pt modelId="{309AFB6A-7B89-4AFB-B90B-D28E39B2164D}" type="pres">
      <dgm:prSet presAssocID="{79198668-35E5-4350-B77C-05446D0AA80C}" presName="sibTrans" presStyleLbl="sibTrans2D1" presStyleIdx="3" presStyleCnt="5" custScaleY="26361"/>
      <dgm:spPr/>
    </dgm:pt>
    <dgm:pt modelId="{7842E039-3162-4E82-BC2B-FB032F9775AC}" type="pres">
      <dgm:prSet presAssocID="{79198668-35E5-4350-B77C-05446D0AA80C}" presName="connectorText" presStyleLbl="sibTrans2D1" presStyleIdx="3" presStyleCnt="5"/>
      <dgm:spPr/>
    </dgm:pt>
    <dgm:pt modelId="{A9C75BD4-54FC-4D23-BF89-2CA5532A7B4D}" type="pres">
      <dgm:prSet presAssocID="{10E0F803-2749-4583-AB99-534AC46B49EE}" presName="node" presStyleLbl="node1" presStyleIdx="4" presStyleCnt="5">
        <dgm:presLayoutVars>
          <dgm:bulletEnabled val="1"/>
        </dgm:presLayoutVars>
      </dgm:prSet>
      <dgm:spPr/>
    </dgm:pt>
    <dgm:pt modelId="{6CDD2630-D63A-4CBE-8FB6-0391CD9BBD33}" type="pres">
      <dgm:prSet presAssocID="{BFB6E61A-DD09-469C-9702-CB4DE59FA411}" presName="sibTrans" presStyleLbl="sibTrans2D1" presStyleIdx="4" presStyleCnt="5" custScaleY="26361"/>
      <dgm:spPr/>
    </dgm:pt>
    <dgm:pt modelId="{7ECAD0E9-DDED-4903-96CE-306337E5873F}" type="pres">
      <dgm:prSet presAssocID="{BFB6E61A-DD09-469C-9702-CB4DE59FA411}" presName="connectorText" presStyleLbl="sibTrans2D1" presStyleIdx="4" presStyleCnt="5"/>
      <dgm:spPr/>
    </dgm:pt>
  </dgm:ptLst>
  <dgm:cxnLst>
    <dgm:cxn modelId="{B33E9C05-EAC5-1D43-A258-67CDAF7AAC50}" type="presOf" srcId="{256A23EC-E7F7-4DEB-8438-E7997BE2C11E}" destId="{951E5746-C769-426B-B3C1-58B6BFBBE9D2}" srcOrd="0" destOrd="0" presId="urn:microsoft.com/office/officeart/2005/8/layout/cycle2"/>
    <dgm:cxn modelId="{6DEC4A0E-926A-774B-A2C8-6EEDF6C94313}" type="presOf" srcId="{684C9528-31CC-4593-BCC0-2C3712C70754}" destId="{D665245C-BED9-4706-AE7F-F37AF08FE920}" srcOrd="1" destOrd="0" presId="urn:microsoft.com/office/officeart/2005/8/layout/cycle2"/>
    <dgm:cxn modelId="{D8681720-4A72-40EC-8C09-F34168C1D1DF}" srcId="{256A23EC-E7F7-4DEB-8438-E7997BE2C11E}" destId="{10E0F803-2749-4583-AB99-534AC46B49EE}" srcOrd="4" destOrd="0" parTransId="{4F6B1463-19F3-491E-9964-8D71C52DCB74}" sibTransId="{BFB6E61A-DD09-469C-9702-CB4DE59FA411}"/>
    <dgm:cxn modelId="{8121492C-55F0-4B3A-9CEC-210928C644A7}" srcId="{256A23EC-E7F7-4DEB-8438-E7997BE2C11E}" destId="{DC0350D5-364C-4D38-A4AD-71DFD0EE64C1}" srcOrd="1" destOrd="0" parTransId="{4068D446-4848-43A7-9D36-5FD8DF278F42}" sibTransId="{D9E1B0E5-A8BF-4BBB-81E1-E24BB06559E4}"/>
    <dgm:cxn modelId="{48A25F36-5C78-D84D-B05B-221CA21A1149}" type="presOf" srcId="{DC0350D5-364C-4D38-A4AD-71DFD0EE64C1}" destId="{CB0F1E3B-C657-4936-9AE9-7F01E2D51E90}" srcOrd="0" destOrd="0" presId="urn:microsoft.com/office/officeart/2005/8/layout/cycle2"/>
    <dgm:cxn modelId="{F24EC040-EE3E-2F42-A838-A87380A66F11}" type="presOf" srcId="{9E743E37-A093-4734-8885-A81E4316F2A7}" destId="{99439594-A463-4AB3-812E-6895444151B8}" srcOrd="0" destOrd="0" presId="urn:microsoft.com/office/officeart/2005/8/layout/cycle2"/>
    <dgm:cxn modelId="{E9370560-E15D-424E-A47A-0BBCD9273F2B}" type="presOf" srcId="{BFB6E61A-DD09-469C-9702-CB4DE59FA411}" destId="{7ECAD0E9-DDED-4903-96CE-306337E5873F}" srcOrd="1" destOrd="0" presId="urn:microsoft.com/office/officeart/2005/8/layout/cycle2"/>
    <dgm:cxn modelId="{8F28EF60-4622-4647-BE8D-EA8F55F7066D}" type="presOf" srcId="{9E743E37-A093-4734-8885-A81E4316F2A7}" destId="{E98E7378-90E2-49D3-BD13-809808626ABA}" srcOrd="1" destOrd="0" presId="urn:microsoft.com/office/officeart/2005/8/layout/cycle2"/>
    <dgm:cxn modelId="{64FC074E-8E3A-7D4E-B5D6-33E2433088BF}" type="presOf" srcId="{B60A0BF6-EBD1-4B24-A815-B3A0346907A2}" destId="{E3EBF4FB-A02F-4C40-BB2D-0D2405A3B412}" srcOrd="0" destOrd="0" presId="urn:microsoft.com/office/officeart/2005/8/layout/cycle2"/>
    <dgm:cxn modelId="{68EF977D-A3F9-4F3B-B12D-4752810A5C30}" srcId="{256A23EC-E7F7-4DEB-8438-E7997BE2C11E}" destId="{C428F817-E67D-4E77-889A-C3F29854A30F}" srcOrd="3" destOrd="0" parTransId="{EA287F2E-27FA-447E-9ED9-50095BBE7ECC}" sibTransId="{79198668-35E5-4350-B77C-05446D0AA80C}"/>
    <dgm:cxn modelId="{ED80AE8B-C9DE-8447-8A87-986B57824DB0}" type="presOf" srcId="{8452D4E6-65E5-48F0-9835-29BDC83019C5}" destId="{527AE808-EA10-4F96-9CB9-6D06B3BA4905}" srcOrd="0" destOrd="0" presId="urn:microsoft.com/office/officeart/2005/8/layout/cycle2"/>
    <dgm:cxn modelId="{A52E49AB-2B3B-8E49-8434-82547B7C5194}" type="presOf" srcId="{D9E1B0E5-A8BF-4BBB-81E1-E24BB06559E4}" destId="{ED77D782-5FA1-49A4-9DAA-D91F756D1F74}" srcOrd="1" destOrd="0" presId="urn:microsoft.com/office/officeart/2005/8/layout/cycle2"/>
    <dgm:cxn modelId="{6E1ECAB7-E7B5-AD4A-BA7E-07ECE1B56703}" type="presOf" srcId="{79198668-35E5-4350-B77C-05446D0AA80C}" destId="{7842E039-3162-4E82-BC2B-FB032F9775AC}" srcOrd="1" destOrd="0" presId="urn:microsoft.com/office/officeart/2005/8/layout/cycle2"/>
    <dgm:cxn modelId="{286736CA-8A47-4EC2-A29B-B1A3790655C1}" srcId="{256A23EC-E7F7-4DEB-8438-E7997BE2C11E}" destId="{B60A0BF6-EBD1-4B24-A815-B3A0346907A2}" srcOrd="0" destOrd="0" parTransId="{E70E0429-4144-4E43-91D3-0F342858F588}" sibTransId="{9E743E37-A093-4734-8885-A81E4316F2A7}"/>
    <dgm:cxn modelId="{124173CF-C47F-48E5-A1E6-B47180DD97E1}" srcId="{256A23EC-E7F7-4DEB-8438-E7997BE2C11E}" destId="{8452D4E6-65E5-48F0-9835-29BDC83019C5}" srcOrd="2" destOrd="0" parTransId="{17DD284F-6242-4EAA-A581-18F3FD737DDB}" sibTransId="{684C9528-31CC-4593-BCC0-2C3712C70754}"/>
    <dgm:cxn modelId="{079A07DB-7DD3-2145-ABFF-15B35D6D3BAB}" type="presOf" srcId="{79198668-35E5-4350-B77C-05446D0AA80C}" destId="{309AFB6A-7B89-4AFB-B90B-D28E39B2164D}" srcOrd="0" destOrd="0" presId="urn:microsoft.com/office/officeart/2005/8/layout/cycle2"/>
    <dgm:cxn modelId="{7336E7E2-214F-F049-A78D-F264E43C724C}" type="presOf" srcId="{10E0F803-2749-4583-AB99-534AC46B49EE}" destId="{A9C75BD4-54FC-4D23-BF89-2CA5532A7B4D}" srcOrd="0" destOrd="0" presId="urn:microsoft.com/office/officeart/2005/8/layout/cycle2"/>
    <dgm:cxn modelId="{5F387CE8-8E81-244A-90FE-D5727DC6D9B2}" type="presOf" srcId="{D9E1B0E5-A8BF-4BBB-81E1-E24BB06559E4}" destId="{0F259C98-64AC-49A4-AD1A-FA6E5020C11F}" srcOrd="0" destOrd="0" presId="urn:microsoft.com/office/officeart/2005/8/layout/cycle2"/>
    <dgm:cxn modelId="{2344AAED-E4D3-B146-BF21-B07AE42B54D2}" type="presOf" srcId="{684C9528-31CC-4593-BCC0-2C3712C70754}" destId="{CF49864E-0ADD-412A-B299-3927602A0B2A}" srcOrd="0" destOrd="0" presId="urn:microsoft.com/office/officeart/2005/8/layout/cycle2"/>
    <dgm:cxn modelId="{B71482F3-CEDC-334E-905F-95D007AC9CD0}" type="presOf" srcId="{BFB6E61A-DD09-469C-9702-CB4DE59FA411}" destId="{6CDD2630-D63A-4CBE-8FB6-0391CD9BBD33}" srcOrd="0" destOrd="0" presId="urn:microsoft.com/office/officeart/2005/8/layout/cycle2"/>
    <dgm:cxn modelId="{967C41F6-A63D-EF40-A6A6-1C8808A17FC2}" type="presOf" srcId="{C428F817-E67D-4E77-889A-C3F29854A30F}" destId="{E49F0149-D944-4661-81FE-6B2A2B5B41C6}" srcOrd="0" destOrd="0" presId="urn:microsoft.com/office/officeart/2005/8/layout/cycle2"/>
    <dgm:cxn modelId="{041189EE-D643-CF46-8422-438512D67A20}" type="presParOf" srcId="{951E5746-C769-426B-B3C1-58B6BFBBE9D2}" destId="{E3EBF4FB-A02F-4C40-BB2D-0D2405A3B412}" srcOrd="0" destOrd="0" presId="urn:microsoft.com/office/officeart/2005/8/layout/cycle2"/>
    <dgm:cxn modelId="{41F26018-F23D-D840-A548-FB722F7F58FE}" type="presParOf" srcId="{951E5746-C769-426B-B3C1-58B6BFBBE9D2}" destId="{99439594-A463-4AB3-812E-6895444151B8}" srcOrd="1" destOrd="0" presId="urn:microsoft.com/office/officeart/2005/8/layout/cycle2"/>
    <dgm:cxn modelId="{B8288BFF-0508-1645-ABE2-E1B9569F7CD8}" type="presParOf" srcId="{99439594-A463-4AB3-812E-6895444151B8}" destId="{E98E7378-90E2-49D3-BD13-809808626ABA}" srcOrd="0" destOrd="0" presId="urn:microsoft.com/office/officeart/2005/8/layout/cycle2"/>
    <dgm:cxn modelId="{18EEC0D7-92B1-8F44-8598-36DD594880CC}" type="presParOf" srcId="{951E5746-C769-426B-B3C1-58B6BFBBE9D2}" destId="{CB0F1E3B-C657-4936-9AE9-7F01E2D51E90}" srcOrd="2" destOrd="0" presId="urn:microsoft.com/office/officeart/2005/8/layout/cycle2"/>
    <dgm:cxn modelId="{C801405F-BB06-7C40-B815-14A0776A0DD3}" type="presParOf" srcId="{951E5746-C769-426B-B3C1-58B6BFBBE9D2}" destId="{0F259C98-64AC-49A4-AD1A-FA6E5020C11F}" srcOrd="3" destOrd="0" presId="urn:microsoft.com/office/officeart/2005/8/layout/cycle2"/>
    <dgm:cxn modelId="{8D1C0384-98B0-E142-9C43-4A2216D683C4}" type="presParOf" srcId="{0F259C98-64AC-49A4-AD1A-FA6E5020C11F}" destId="{ED77D782-5FA1-49A4-9DAA-D91F756D1F74}" srcOrd="0" destOrd="0" presId="urn:microsoft.com/office/officeart/2005/8/layout/cycle2"/>
    <dgm:cxn modelId="{EE8F06CA-6BD1-1B4B-BBA0-E81475DF7353}" type="presParOf" srcId="{951E5746-C769-426B-B3C1-58B6BFBBE9D2}" destId="{527AE808-EA10-4F96-9CB9-6D06B3BA4905}" srcOrd="4" destOrd="0" presId="urn:microsoft.com/office/officeart/2005/8/layout/cycle2"/>
    <dgm:cxn modelId="{2859E31A-C7ED-DF41-81FA-15E5A2748F16}" type="presParOf" srcId="{951E5746-C769-426B-B3C1-58B6BFBBE9D2}" destId="{CF49864E-0ADD-412A-B299-3927602A0B2A}" srcOrd="5" destOrd="0" presId="urn:microsoft.com/office/officeart/2005/8/layout/cycle2"/>
    <dgm:cxn modelId="{05F2854E-4909-0C48-9199-07F492890871}" type="presParOf" srcId="{CF49864E-0ADD-412A-B299-3927602A0B2A}" destId="{D665245C-BED9-4706-AE7F-F37AF08FE920}" srcOrd="0" destOrd="0" presId="urn:microsoft.com/office/officeart/2005/8/layout/cycle2"/>
    <dgm:cxn modelId="{3E18CDC7-1C2A-044B-B0E2-0DD5E608F54D}" type="presParOf" srcId="{951E5746-C769-426B-B3C1-58B6BFBBE9D2}" destId="{E49F0149-D944-4661-81FE-6B2A2B5B41C6}" srcOrd="6" destOrd="0" presId="urn:microsoft.com/office/officeart/2005/8/layout/cycle2"/>
    <dgm:cxn modelId="{849D463F-D253-1A42-95A7-F105F55B54B7}" type="presParOf" srcId="{951E5746-C769-426B-B3C1-58B6BFBBE9D2}" destId="{309AFB6A-7B89-4AFB-B90B-D28E39B2164D}" srcOrd="7" destOrd="0" presId="urn:microsoft.com/office/officeart/2005/8/layout/cycle2"/>
    <dgm:cxn modelId="{0BC25DE9-D973-F544-9A2D-70B603878D4E}" type="presParOf" srcId="{309AFB6A-7B89-4AFB-B90B-D28E39B2164D}" destId="{7842E039-3162-4E82-BC2B-FB032F9775AC}" srcOrd="0" destOrd="0" presId="urn:microsoft.com/office/officeart/2005/8/layout/cycle2"/>
    <dgm:cxn modelId="{8D1401AC-72FA-5C4A-BEF6-308C4EACE300}" type="presParOf" srcId="{951E5746-C769-426B-B3C1-58B6BFBBE9D2}" destId="{A9C75BD4-54FC-4D23-BF89-2CA5532A7B4D}" srcOrd="8" destOrd="0" presId="urn:microsoft.com/office/officeart/2005/8/layout/cycle2"/>
    <dgm:cxn modelId="{453F26ED-13D3-8848-972A-C87FCAF836F9}" type="presParOf" srcId="{951E5746-C769-426B-B3C1-58B6BFBBE9D2}" destId="{6CDD2630-D63A-4CBE-8FB6-0391CD9BBD33}" srcOrd="9" destOrd="0" presId="urn:microsoft.com/office/officeart/2005/8/layout/cycle2"/>
    <dgm:cxn modelId="{6ADD7B1F-38A4-3841-9ADF-31444FE45373}" type="presParOf" srcId="{6CDD2630-D63A-4CBE-8FB6-0391CD9BBD33}" destId="{7ECAD0E9-DDED-4903-96CE-306337E5873F}"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6A23EC-E7F7-4DEB-8438-E7997BE2C11E}"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en-US"/>
        </a:p>
      </dgm:t>
    </dgm:pt>
    <dgm:pt modelId="{B60A0BF6-EBD1-4B24-A815-B3A0346907A2}">
      <dgm:prSet phldrT="[Text]" custT="1"/>
      <dgm:spPr>
        <a:solidFill>
          <a:schemeClr val="accent6">
            <a:lumMod val="75000"/>
          </a:schemeClr>
        </a:solidFill>
      </dgm:spPr>
      <dgm:t>
        <a:bodyPr/>
        <a:lstStyle/>
        <a:p>
          <a:r>
            <a:rPr lang="en-US" sz="1200" b="1" i="0">
              <a:latin typeface="Calibri" panose="020F0502020204030204" pitchFamily="34" charset="0"/>
              <a:cs typeface="Calibri" panose="020F0502020204030204" pitchFamily="34" charset="0"/>
            </a:rPr>
            <a:t>FIRST</a:t>
          </a:r>
        </a:p>
      </dgm:t>
    </dgm:pt>
    <dgm:pt modelId="{E70E0429-4144-4E43-91D3-0F342858F588}" type="parTrans" cxnId="{286736CA-8A47-4EC2-A29B-B1A3790655C1}">
      <dgm:prSet/>
      <dgm:spPr/>
      <dgm:t>
        <a:bodyPr/>
        <a:lstStyle/>
        <a:p>
          <a:endParaRPr lang="en-US" sz="1200">
            <a:latin typeface="Lato Regular"/>
            <a:cs typeface="Lato Regular"/>
          </a:endParaRPr>
        </a:p>
      </dgm:t>
    </dgm:pt>
    <dgm:pt modelId="{9E743E37-A093-4734-8885-A81E4316F2A7}" type="sibTrans" cxnId="{286736CA-8A47-4EC2-A29B-B1A3790655C1}">
      <dgm:prSet custT="1"/>
      <dgm:spPr/>
      <dgm:t>
        <a:bodyPr/>
        <a:lstStyle/>
        <a:p>
          <a:endParaRPr lang="en-US" sz="1200">
            <a:latin typeface="Calibri" panose="020F0502020204030204" pitchFamily="34" charset="0"/>
            <a:cs typeface="Calibri" panose="020F0502020204030204" pitchFamily="34" charset="0"/>
          </a:endParaRPr>
        </a:p>
      </dgm:t>
    </dgm:pt>
    <dgm:pt modelId="{DC0350D5-364C-4D38-A4AD-71DFD0EE64C1}">
      <dgm:prSet phldrT="[Text]" custT="1"/>
      <dgm:spPr/>
      <dgm:t>
        <a:bodyPr/>
        <a:lstStyle/>
        <a:p>
          <a:r>
            <a:rPr lang="en-US" sz="1200" b="1" i="0">
              <a:latin typeface="Calibri" panose="020F0502020204030204" pitchFamily="34" charset="0"/>
              <a:cs typeface="Calibri" panose="020F0502020204030204" pitchFamily="34" charset="0"/>
            </a:rPr>
            <a:t>SECOND</a:t>
          </a:r>
        </a:p>
      </dgm:t>
    </dgm:pt>
    <dgm:pt modelId="{4068D446-4848-43A7-9D36-5FD8DF278F42}" type="parTrans" cxnId="{8121492C-55F0-4B3A-9CEC-210928C644A7}">
      <dgm:prSet/>
      <dgm:spPr/>
      <dgm:t>
        <a:bodyPr/>
        <a:lstStyle/>
        <a:p>
          <a:endParaRPr lang="en-US" sz="1200">
            <a:latin typeface="Lato Regular"/>
            <a:cs typeface="Lato Regular"/>
          </a:endParaRPr>
        </a:p>
      </dgm:t>
    </dgm:pt>
    <dgm:pt modelId="{D9E1B0E5-A8BF-4BBB-81E1-E24BB06559E4}" type="sibTrans" cxnId="{8121492C-55F0-4B3A-9CEC-210928C644A7}">
      <dgm:prSet custT="1"/>
      <dgm:spPr/>
      <dgm:t>
        <a:bodyPr/>
        <a:lstStyle/>
        <a:p>
          <a:endParaRPr lang="en-US" sz="1200">
            <a:latin typeface="Calibri" panose="020F0502020204030204" pitchFamily="34" charset="0"/>
            <a:cs typeface="Calibri" panose="020F0502020204030204" pitchFamily="34" charset="0"/>
          </a:endParaRPr>
        </a:p>
      </dgm:t>
    </dgm:pt>
    <dgm:pt modelId="{8452D4E6-65E5-48F0-9835-29BDC83019C5}">
      <dgm:prSet phldrT="[Text]" custT="1"/>
      <dgm:spPr>
        <a:solidFill>
          <a:schemeClr val="accent1"/>
        </a:solidFill>
      </dgm:spPr>
      <dgm:t>
        <a:bodyPr/>
        <a:lstStyle/>
        <a:p>
          <a:r>
            <a:rPr lang="en-US" sz="1200" b="1" i="0">
              <a:latin typeface="Calibri" panose="020F0502020204030204" pitchFamily="34" charset="0"/>
              <a:cs typeface="Calibri" panose="020F0502020204030204" pitchFamily="34" charset="0"/>
            </a:rPr>
            <a:t>THIRD</a:t>
          </a:r>
        </a:p>
      </dgm:t>
    </dgm:pt>
    <dgm:pt modelId="{17DD284F-6242-4EAA-A581-18F3FD737DDB}" type="parTrans" cxnId="{124173CF-C47F-48E5-A1E6-B47180DD97E1}">
      <dgm:prSet/>
      <dgm:spPr/>
      <dgm:t>
        <a:bodyPr/>
        <a:lstStyle/>
        <a:p>
          <a:endParaRPr lang="en-US" sz="1200">
            <a:latin typeface="Lato Regular"/>
            <a:cs typeface="Lato Regular"/>
          </a:endParaRPr>
        </a:p>
      </dgm:t>
    </dgm:pt>
    <dgm:pt modelId="{684C9528-31CC-4593-BCC0-2C3712C70754}" type="sibTrans" cxnId="{124173CF-C47F-48E5-A1E6-B47180DD97E1}">
      <dgm:prSet custT="1"/>
      <dgm:spPr/>
      <dgm:t>
        <a:bodyPr/>
        <a:lstStyle/>
        <a:p>
          <a:endParaRPr lang="en-US" sz="1200">
            <a:latin typeface="Calibri" panose="020F0502020204030204" pitchFamily="34" charset="0"/>
            <a:cs typeface="Calibri" panose="020F0502020204030204" pitchFamily="34" charset="0"/>
          </a:endParaRPr>
        </a:p>
      </dgm:t>
    </dgm:pt>
    <dgm:pt modelId="{C428F817-E67D-4E77-889A-C3F29854A30F}">
      <dgm:prSet phldrT="[Text]" custT="1"/>
      <dgm:spPr/>
      <dgm:t>
        <a:bodyPr/>
        <a:lstStyle/>
        <a:p>
          <a:r>
            <a:rPr lang="en-US" sz="1200" b="1" i="0">
              <a:latin typeface="Calibri" panose="020F0502020204030204" pitchFamily="34" charset="0"/>
              <a:cs typeface="Calibri" panose="020F0502020204030204" pitchFamily="34" charset="0"/>
            </a:rPr>
            <a:t>FOURTH</a:t>
          </a:r>
        </a:p>
      </dgm:t>
    </dgm:pt>
    <dgm:pt modelId="{EA287F2E-27FA-447E-9ED9-50095BBE7ECC}" type="parTrans" cxnId="{68EF977D-A3F9-4F3B-B12D-4752810A5C30}">
      <dgm:prSet/>
      <dgm:spPr/>
      <dgm:t>
        <a:bodyPr/>
        <a:lstStyle/>
        <a:p>
          <a:endParaRPr lang="en-US" sz="1200">
            <a:latin typeface="Lato Regular"/>
            <a:cs typeface="Lato Regular"/>
          </a:endParaRPr>
        </a:p>
      </dgm:t>
    </dgm:pt>
    <dgm:pt modelId="{79198668-35E5-4350-B77C-05446D0AA80C}" type="sibTrans" cxnId="{68EF977D-A3F9-4F3B-B12D-4752810A5C30}">
      <dgm:prSet custT="1"/>
      <dgm:spPr/>
      <dgm:t>
        <a:bodyPr/>
        <a:lstStyle/>
        <a:p>
          <a:endParaRPr lang="en-US" sz="1200">
            <a:latin typeface="Calibri" panose="020F0502020204030204" pitchFamily="34" charset="0"/>
            <a:cs typeface="Calibri" panose="020F0502020204030204" pitchFamily="34" charset="0"/>
          </a:endParaRPr>
        </a:p>
      </dgm:t>
    </dgm:pt>
    <dgm:pt modelId="{10E0F803-2749-4583-AB99-534AC46B49EE}">
      <dgm:prSet phldrT="[Text]" custT="1"/>
      <dgm:spPr>
        <a:solidFill>
          <a:schemeClr val="bg2"/>
        </a:solidFill>
      </dgm:spPr>
      <dgm:t>
        <a:bodyPr/>
        <a:lstStyle/>
        <a:p>
          <a:r>
            <a:rPr lang="en-US" sz="1200" b="1" i="0">
              <a:latin typeface="Calibri" panose="020F0502020204030204" pitchFamily="34" charset="0"/>
              <a:cs typeface="Calibri" panose="020F0502020204030204" pitchFamily="34" charset="0"/>
            </a:rPr>
            <a:t>FIFTH</a:t>
          </a:r>
        </a:p>
      </dgm:t>
    </dgm:pt>
    <dgm:pt modelId="{4F6B1463-19F3-491E-9964-8D71C52DCB74}" type="parTrans" cxnId="{D8681720-4A72-40EC-8C09-F34168C1D1DF}">
      <dgm:prSet/>
      <dgm:spPr/>
      <dgm:t>
        <a:bodyPr/>
        <a:lstStyle/>
        <a:p>
          <a:endParaRPr lang="en-US" sz="1200">
            <a:latin typeface="Lato Regular"/>
            <a:cs typeface="Lato Regular"/>
          </a:endParaRPr>
        </a:p>
      </dgm:t>
    </dgm:pt>
    <dgm:pt modelId="{BFB6E61A-DD09-469C-9702-CB4DE59FA411}" type="sibTrans" cxnId="{D8681720-4A72-40EC-8C09-F34168C1D1DF}">
      <dgm:prSet custT="1"/>
      <dgm:spPr/>
      <dgm:t>
        <a:bodyPr/>
        <a:lstStyle/>
        <a:p>
          <a:endParaRPr lang="en-US" sz="1200">
            <a:latin typeface="Calibri" panose="020F0502020204030204" pitchFamily="34" charset="0"/>
            <a:cs typeface="Calibri" panose="020F0502020204030204" pitchFamily="34" charset="0"/>
          </a:endParaRPr>
        </a:p>
      </dgm:t>
    </dgm:pt>
    <dgm:pt modelId="{951E5746-C769-426B-B3C1-58B6BFBBE9D2}" type="pres">
      <dgm:prSet presAssocID="{256A23EC-E7F7-4DEB-8438-E7997BE2C11E}" presName="cycle" presStyleCnt="0">
        <dgm:presLayoutVars>
          <dgm:dir/>
          <dgm:resizeHandles val="exact"/>
        </dgm:presLayoutVars>
      </dgm:prSet>
      <dgm:spPr/>
    </dgm:pt>
    <dgm:pt modelId="{E3EBF4FB-A02F-4C40-BB2D-0D2405A3B412}" type="pres">
      <dgm:prSet presAssocID="{B60A0BF6-EBD1-4B24-A815-B3A0346907A2}" presName="node" presStyleLbl="node1" presStyleIdx="0" presStyleCnt="5">
        <dgm:presLayoutVars>
          <dgm:bulletEnabled val="1"/>
        </dgm:presLayoutVars>
      </dgm:prSet>
      <dgm:spPr/>
    </dgm:pt>
    <dgm:pt modelId="{99439594-A463-4AB3-812E-6895444151B8}" type="pres">
      <dgm:prSet presAssocID="{9E743E37-A093-4734-8885-A81E4316F2A7}" presName="sibTrans" presStyleLbl="sibTrans2D1" presStyleIdx="0" presStyleCnt="5" custScaleY="26361"/>
      <dgm:spPr/>
    </dgm:pt>
    <dgm:pt modelId="{E98E7378-90E2-49D3-BD13-809808626ABA}" type="pres">
      <dgm:prSet presAssocID="{9E743E37-A093-4734-8885-A81E4316F2A7}" presName="connectorText" presStyleLbl="sibTrans2D1" presStyleIdx="0" presStyleCnt="5"/>
      <dgm:spPr/>
    </dgm:pt>
    <dgm:pt modelId="{CB0F1E3B-C657-4936-9AE9-7F01E2D51E90}" type="pres">
      <dgm:prSet presAssocID="{DC0350D5-364C-4D38-A4AD-71DFD0EE64C1}" presName="node" presStyleLbl="node1" presStyleIdx="1" presStyleCnt="5">
        <dgm:presLayoutVars>
          <dgm:bulletEnabled val="1"/>
        </dgm:presLayoutVars>
      </dgm:prSet>
      <dgm:spPr/>
    </dgm:pt>
    <dgm:pt modelId="{0F259C98-64AC-49A4-AD1A-FA6E5020C11F}" type="pres">
      <dgm:prSet presAssocID="{D9E1B0E5-A8BF-4BBB-81E1-E24BB06559E4}" presName="sibTrans" presStyleLbl="sibTrans2D1" presStyleIdx="1" presStyleCnt="5" custScaleY="26361"/>
      <dgm:spPr/>
    </dgm:pt>
    <dgm:pt modelId="{ED77D782-5FA1-49A4-9DAA-D91F756D1F74}" type="pres">
      <dgm:prSet presAssocID="{D9E1B0E5-A8BF-4BBB-81E1-E24BB06559E4}" presName="connectorText" presStyleLbl="sibTrans2D1" presStyleIdx="1" presStyleCnt="5"/>
      <dgm:spPr/>
    </dgm:pt>
    <dgm:pt modelId="{527AE808-EA10-4F96-9CB9-6D06B3BA4905}" type="pres">
      <dgm:prSet presAssocID="{8452D4E6-65E5-48F0-9835-29BDC83019C5}" presName="node" presStyleLbl="node1" presStyleIdx="2" presStyleCnt="5">
        <dgm:presLayoutVars>
          <dgm:bulletEnabled val="1"/>
        </dgm:presLayoutVars>
      </dgm:prSet>
      <dgm:spPr/>
    </dgm:pt>
    <dgm:pt modelId="{CF49864E-0ADD-412A-B299-3927602A0B2A}" type="pres">
      <dgm:prSet presAssocID="{684C9528-31CC-4593-BCC0-2C3712C70754}" presName="sibTrans" presStyleLbl="sibTrans2D1" presStyleIdx="2" presStyleCnt="5" custScaleY="26361"/>
      <dgm:spPr/>
    </dgm:pt>
    <dgm:pt modelId="{D665245C-BED9-4706-AE7F-F37AF08FE920}" type="pres">
      <dgm:prSet presAssocID="{684C9528-31CC-4593-BCC0-2C3712C70754}" presName="connectorText" presStyleLbl="sibTrans2D1" presStyleIdx="2" presStyleCnt="5"/>
      <dgm:spPr/>
    </dgm:pt>
    <dgm:pt modelId="{E49F0149-D944-4661-81FE-6B2A2B5B41C6}" type="pres">
      <dgm:prSet presAssocID="{C428F817-E67D-4E77-889A-C3F29854A30F}" presName="node" presStyleLbl="node1" presStyleIdx="3" presStyleCnt="5">
        <dgm:presLayoutVars>
          <dgm:bulletEnabled val="1"/>
        </dgm:presLayoutVars>
      </dgm:prSet>
      <dgm:spPr/>
    </dgm:pt>
    <dgm:pt modelId="{309AFB6A-7B89-4AFB-B90B-D28E39B2164D}" type="pres">
      <dgm:prSet presAssocID="{79198668-35E5-4350-B77C-05446D0AA80C}" presName="sibTrans" presStyleLbl="sibTrans2D1" presStyleIdx="3" presStyleCnt="5" custScaleY="26361"/>
      <dgm:spPr/>
    </dgm:pt>
    <dgm:pt modelId="{7842E039-3162-4E82-BC2B-FB032F9775AC}" type="pres">
      <dgm:prSet presAssocID="{79198668-35E5-4350-B77C-05446D0AA80C}" presName="connectorText" presStyleLbl="sibTrans2D1" presStyleIdx="3" presStyleCnt="5"/>
      <dgm:spPr/>
    </dgm:pt>
    <dgm:pt modelId="{A9C75BD4-54FC-4D23-BF89-2CA5532A7B4D}" type="pres">
      <dgm:prSet presAssocID="{10E0F803-2749-4583-AB99-534AC46B49EE}" presName="node" presStyleLbl="node1" presStyleIdx="4" presStyleCnt="5">
        <dgm:presLayoutVars>
          <dgm:bulletEnabled val="1"/>
        </dgm:presLayoutVars>
      </dgm:prSet>
      <dgm:spPr/>
    </dgm:pt>
    <dgm:pt modelId="{6CDD2630-D63A-4CBE-8FB6-0391CD9BBD33}" type="pres">
      <dgm:prSet presAssocID="{BFB6E61A-DD09-469C-9702-CB4DE59FA411}" presName="sibTrans" presStyleLbl="sibTrans2D1" presStyleIdx="4" presStyleCnt="5" custScaleY="26361"/>
      <dgm:spPr/>
    </dgm:pt>
    <dgm:pt modelId="{7ECAD0E9-DDED-4903-96CE-306337E5873F}" type="pres">
      <dgm:prSet presAssocID="{BFB6E61A-DD09-469C-9702-CB4DE59FA411}" presName="connectorText" presStyleLbl="sibTrans2D1" presStyleIdx="4" presStyleCnt="5"/>
      <dgm:spPr/>
    </dgm:pt>
  </dgm:ptLst>
  <dgm:cxnLst>
    <dgm:cxn modelId="{B33E9C05-EAC5-1D43-A258-67CDAF7AAC50}" type="presOf" srcId="{256A23EC-E7F7-4DEB-8438-E7997BE2C11E}" destId="{951E5746-C769-426B-B3C1-58B6BFBBE9D2}" srcOrd="0" destOrd="0" presId="urn:microsoft.com/office/officeart/2005/8/layout/cycle2"/>
    <dgm:cxn modelId="{6DEC4A0E-926A-774B-A2C8-6EEDF6C94313}" type="presOf" srcId="{684C9528-31CC-4593-BCC0-2C3712C70754}" destId="{D665245C-BED9-4706-AE7F-F37AF08FE920}" srcOrd="1" destOrd="0" presId="urn:microsoft.com/office/officeart/2005/8/layout/cycle2"/>
    <dgm:cxn modelId="{D8681720-4A72-40EC-8C09-F34168C1D1DF}" srcId="{256A23EC-E7F7-4DEB-8438-E7997BE2C11E}" destId="{10E0F803-2749-4583-AB99-534AC46B49EE}" srcOrd="4" destOrd="0" parTransId="{4F6B1463-19F3-491E-9964-8D71C52DCB74}" sibTransId="{BFB6E61A-DD09-469C-9702-CB4DE59FA411}"/>
    <dgm:cxn modelId="{8121492C-55F0-4B3A-9CEC-210928C644A7}" srcId="{256A23EC-E7F7-4DEB-8438-E7997BE2C11E}" destId="{DC0350D5-364C-4D38-A4AD-71DFD0EE64C1}" srcOrd="1" destOrd="0" parTransId="{4068D446-4848-43A7-9D36-5FD8DF278F42}" sibTransId="{D9E1B0E5-A8BF-4BBB-81E1-E24BB06559E4}"/>
    <dgm:cxn modelId="{48A25F36-5C78-D84D-B05B-221CA21A1149}" type="presOf" srcId="{DC0350D5-364C-4D38-A4AD-71DFD0EE64C1}" destId="{CB0F1E3B-C657-4936-9AE9-7F01E2D51E90}" srcOrd="0" destOrd="0" presId="urn:microsoft.com/office/officeart/2005/8/layout/cycle2"/>
    <dgm:cxn modelId="{F24EC040-EE3E-2F42-A838-A87380A66F11}" type="presOf" srcId="{9E743E37-A093-4734-8885-A81E4316F2A7}" destId="{99439594-A463-4AB3-812E-6895444151B8}" srcOrd="0" destOrd="0" presId="urn:microsoft.com/office/officeart/2005/8/layout/cycle2"/>
    <dgm:cxn modelId="{E9370560-E15D-424E-A47A-0BBCD9273F2B}" type="presOf" srcId="{BFB6E61A-DD09-469C-9702-CB4DE59FA411}" destId="{7ECAD0E9-DDED-4903-96CE-306337E5873F}" srcOrd="1" destOrd="0" presId="urn:microsoft.com/office/officeart/2005/8/layout/cycle2"/>
    <dgm:cxn modelId="{8F28EF60-4622-4647-BE8D-EA8F55F7066D}" type="presOf" srcId="{9E743E37-A093-4734-8885-A81E4316F2A7}" destId="{E98E7378-90E2-49D3-BD13-809808626ABA}" srcOrd="1" destOrd="0" presId="urn:microsoft.com/office/officeart/2005/8/layout/cycle2"/>
    <dgm:cxn modelId="{64FC074E-8E3A-7D4E-B5D6-33E2433088BF}" type="presOf" srcId="{B60A0BF6-EBD1-4B24-A815-B3A0346907A2}" destId="{E3EBF4FB-A02F-4C40-BB2D-0D2405A3B412}" srcOrd="0" destOrd="0" presId="urn:microsoft.com/office/officeart/2005/8/layout/cycle2"/>
    <dgm:cxn modelId="{68EF977D-A3F9-4F3B-B12D-4752810A5C30}" srcId="{256A23EC-E7F7-4DEB-8438-E7997BE2C11E}" destId="{C428F817-E67D-4E77-889A-C3F29854A30F}" srcOrd="3" destOrd="0" parTransId="{EA287F2E-27FA-447E-9ED9-50095BBE7ECC}" sibTransId="{79198668-35E5-4350-B77C-05446D0AA80C}"/>
    <dgm:cxn modelId="{ED80AE8B-C9DE-8447-8A87-986B57824DB0}" type="presOf" srcId="{8452D4E6-65E5-48F0-9835-29BDC83019C5}" destId="{527AE808-EA10-4F96-9CB9-6D06B3BA4905}" srcOrd="0" destOrd="0" presId="urn:microsoft.com/office/officeart/2005/8/layout/cycle2"/>
    <dgm:cxn modelId="{A52E49AB-2B3B-8E49-8434-82547B7C5194}" type="presOf" srcId="{D9E1B0E5-A8BF-4BBB-81E1-E24BB06559E4}" destId="{ED77D782-5FA1-49A4-9DAA-D91F756D1F74}" srcOrd="1" destOrd="0" presId="urn:microsoft.com/office/officeart/2005/8/layout/cycle2"/>
    <dgm:cxn modelId="{6E1ECAB7-E7B5-AD4A-BA7E-07ECE1B56703}" type="presOf" srcId="{79198668-35E5-4350-B77C-05446D0AA80C}" destId="{7842E039-3162-4E82-BC2B-FB032F9775AC}" srcOrd="1" destOrd="0" presId="urn:microsoft.com/office/officeart/2005/8/layout/cycle2"/>
    <dgm:cxn modelId="{286736CA-8A47-4EC2-A29B-B1A3790655C1}" srcId="{256A23EC-E7F7-4DEB-8438-E7997BE2C11E}" destId="{B60A0BF6-EBD1-4B24-A815-B3A0346907A2}" srcOrd="0" destOrd="0" parTransId="{E70E0429-4144-4E43-91D3-0F342858F588}" sibTransId="{9E743E37-A093-4734-8885-A81E4316F2A7}"/>
    <dgm:cxn modelId="{124173CF-C47F-48E5-A1E6-B47180DD97E1}" srcId="{256A23EC-E7F7-4DEB-8438-E7997BE2C11E}" destId="{8452D4E6-65E5-48F0-9835-29BDC83019C5}" srcOrd="2" destOrd="0" parTransId="{17DD284F-6242-4EAA-A581-18F3FD737DDB}" sibTransId="{684C9528-31CC-4593-BCC0-2C3712C70754}"/>
    <dgm:cxn modelId="{079A07DB-7DD3-2145-ABFF-15B35D6D3BAB}" type="presOf" srcId="{79198668-35E5-4350-B77C-05446D0AA80C}" destId="{309AFB6A-7B89-4AFB-B90B-D28E39B2164D}" srcOrd="0" destOrd="0" presId="urn:microsoft.com/office/officeart/2005/8/layout/cycle2"/>
    <dgm:cxn modelId="{7336E7E2-214F-F049-A78D-F264E43C724C}" type="presOf" srcId="{10E0F803-2749-4583-AB99-534AC46B49EE}" destId="{A9C75BD4-54FC-4D23-BF89-2CA5532A7B4D}" srcOrd="0" destOrd="0" presId="urn:microsoft.com/office/officeart/2005/8/layout/cycle2"/>
    <dgm:cxn modelId="{5F387CE8-8E81-244A-90FE-D5727DC6D9B2}" type="presOf" srcId="{D9E1B0E5-A8BF-4BBB-81E1-E24BB06559E4}" destId="{0F259C98-64AC-49A4-AD1A-FA6E5020C11F}" srcOrd="0" destOrd="0" presId="urn:microsoft.com/office/officeart/2005/8/layout/cycle2"/>
    <dgm:cxn modelId="{2344AAED-E4D3-B146-BF21-B07AE42B54D2}" type="presOf" srcId="{684C9528-31CC-4593-BCC0-2C3712C70754}" destId="{CF49864E-0ADD-412A-B299-3927602A0B2A}" srcOrd="0" destOrd="0" presId="urn:microsoft.com/office/officeart/2005/8/layout/cycle2"/>
    <dgm:cxn modelId="{B71482F3-CEDC-334E-905F-95D007AC9CD0}" type="presOf" srcId="{BFB6E61A-DD09-469C-9702-CB4DE59FA411}" destId="{6CDD2630-D63A-4CBE-8FB6-0391CD9BBD33}" srcOrd="0" destOrd="0" presId="urn:microsoft.com/office/officeart/2005/8/layout/cycle2"/>
    <dgm:cxn modelId="{967C41F6-A63D-EF40-A6A6-1C8808A17FC2}" type="presOf" srcId="{C428F817-E67D-4E77-889A-C3F29854A30F}" destId="{E49F0149-D944-4661-81FE-6B2A2B5B41C6}" srcOrd="0" destOrd="0" presId="urn:microsoft.com/office/officeart/2005/8/layout/cycle2"/>
    <dgm:cxn modelId="{041189EE-D643-CF46-8422-438512D67A20}" type="presParOf" srcId="{951E5746-C769-426B-B3C1-58B6BFBBE9D2}" destId="{E3EBF4FB-A02F-4C40-BB2D-0D2405A3B412}" srcOrd="0" destOrd="0" presId="urn:microsoft.com/office/officeart/2005/8/layout/cycle2"/>
    <dgm:cxn modelId="{41F26018-F23D-D840-A548-FB722F7F58FE}" type="presParOf" srcId="{951E5746-C769-426B-B3C1-58B6BFBBE9D2}" destId="{99439594-A463-4AB3-812E-6895444151B8}" srcOrd="1" destOrd="0" presId="urn:microsoft.com/office/officeart/2005/8/layout/cycle2"/>
    <dgm:cxn modelId="{B8288BFF-0508-1645-ABE2-E1B9569F7CD8}" type="presParOf" srcId="{99439594-A463-4AB3-812E-6895444151B8}" destId="{E98E7378-90E2-49D3-BD13-809808626ABA}" srcOrd="0" destOrd="0" presId="urn:microsoft.com/office/officeart/2005/8/layout/cycle2"/>
    <dgm:cxn modelId="{18EEC0D7-92B1-8F44-8598-36DD594880CC}" type="presParOf" srcId="{951E5746-C769-426B-B3C1-58B6BFBBE9D2}" destId="{CB0F1E3B-C657-4936-9AE9-7F01E2D51E90}" srcOrd="2" destOrd="0" presId="urn:microsoft.com/office/officeart/2005/8/layout/cycle2"/>
    <dgm:cxn modelId="{C801405F-BB06-7C40-B815-14A0776A0DD3}" type="presParOf" srcId="{951E5746-C769-426B-B3C1-58B6BFBBE9D2}" destId="{0F259C98-64AC-49A4-AD1A-FA6E5020C11F}" srcOrd="3" destOrd="0" presId="urn:microsoft.com/office/officeart/2005/8/layout/cycle2"/>
    <dgm:cxn modelId="{8D1C0384-98B0-E142-9C43-4A2216D683C4}" type="presParOf" srcId="{0F259C98-64AC-49A4-AD1A-FA6E5020C11F}" destId="{ED77D782-5FA1-49A4-9DAA-D91F756D1F74}" srcOrd="0" destOrd="0" presId="urn:microsoft.com/office/officeart/2005/8/layout/cycle2"/>
    <dgm:cxn modelId="{EE8F06CA-6BD1-1B4B-BBA0-E81475DF7353}" type="presParOf" srcId="{951E5746-C769-426B-B3C1-58B6BFBBE9D2}" destId="{527AE808-EA10-4F96-9CB9-6D06B3BA4905}" srcOrd="4" destOrd="0" presId="urn:microsoft.com/office/officeart/2005/8/layout/cycle2"/>
    <dgm:cxn modelId="{2859E31A-C7ED-DF41-81FA-15E5A2748F16}" type="presParOf" srcId="{951E5746-C769-426B-B3C1-58B6BFBBE9D2}" destId="{CF49864E-0ADD-412A-B299-3927602A0B2A}" srcOrd="5" destOrd="0" presId="urn:microsoft.com/office/officeart/2005/8/layout/cycle2"/>
    <dgm:cxn modelId="{05F2854E-4909-0C48-9199-07F492890871}" type="presParOf" srcId="{CF49864E-0ADD-412A-B299-3927602A0B2A}" destId="{D665245C-BED9-4706-AE7F-F37AF08FE920}" srcOrd="0" destOrd="0" presId="urn:microsoft.com/office/officeart/2005/8/layout/cycle2"/>
    <dgm:cxn modelId="{3E18CDC7-1C2A-044B-B0E2-0DD5E608F54D}" type="presParOf" srcId="{951E5746-C769-426B-B3C1-58B6BFBBE9D2}" destId="{E49F0149-D944-4661-81FE-6B2A2B5B41C6}" srcOrd="6" destOrd="0" presId="urn:microsoft.com/office/officeart/2005/8/layout/cycle2"/>
    <dgm:cxn modelId="{849D463F-D253-1A42-95A7-F105F55B54B7}" type="presParOf" srcId="{951E5746-C769-426B-B3C1-58B6BFBBE9D2}" destId="{309AFB6A-7B89-4AFB-B90B-D28E39B2164D}" srcOrd="7" destOrd="0" presId="urn:microsoft.com/office/officeart/2005/8/layout/cycle2"/>
    <dgm:cxn modelId="{0BC25DE9-D973-F544-9A2D-70B603878D4E}" type="presParOf" srcId="{309AFB6A-7B89-4AFB-B90B-D28E39B2164D}" destId="{7842E039-3162-4E82-BC2B-FB032F9775AC}" srcOrd="0" destOrd="0" presId="urn:microsoft.com/office/officeart/2005/8/layout/cycle2"/>
    <dgm:cxn modelId="{8D1401AC-72FA-5C4A-BEF6-308C4EACE300}" type="presParOf" srcId="{951E5746-C769-426B-B3C1-58B6BFBBE9D2}" destId="{A9C75BD4-54FC-4D23-BF89-2CA5532A7B4D}" srcOrd="8" destOrd="0" presId="urn:microsoft.com/office/officeart/2005/8/layout/cycle2"/>
    <dgm:cxn modelId="{453F26ED-13D3-8848-972A-C87FCAF836F9}" type="presParOf" srcId="{951E5746-C769-426B-B3C1-58B6BFBBE9D2}" destId="{6CDD2630-D63A-4CBE-8FB6-0391CD9BBD33}" srcOrd="9" destOrd="0" presId="urn:microsoft.com/office/officeart/2005/8/layout/cycle2"/>
    <dgm:cxn modelId="{6ADD7B1F-38A4-3841-9ADF-31444FE45373}" type="presParOf" srcId="{6CDD2630-D63A-4CBE-8FB6-0391CD9BBD33}" destId="{7ECAD0E9-DDED-4903-96CE-306337E5873F}"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EBF4FB-A02F-4C40-BB2D-0D2405A3B412}">
      <dsp:nvSpPr>
        <dsp:cNvPr id="0" name=""/>
        <dsp:cNvSpPr/>
      </dsp:nvSpPr>
      <dsp:spPr>
        <a:xfrm>
          <a:off x="1741775" y="224"/>
          <a:ext cx="1396280" cy="1396280"/>
        </a:xfrm>
        <a:prstGeom prst="ellipse">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i="0" kern="1200">
              <a:latin typeface="Calibri" panose="020F0502020204030204" pitchFamily="34" charset="0"/>
              <a:cs typeface="Calibri" panose="020F0502020204030204" pitchFamily="34" charset="0"/>
            </a:rPr>
            <a:t>FIRST</a:t>
          </a:r>
        </a:p>
      </dsp:txBody>
      <dsp:txXfrm>
        <a:off x="1946255" y="204704"/>
        <a:ext cx="987320" cy="987320"/>
      </dsp:txXfrm>
    </dsp:sp>
    <dsp:sp modelId="{99439594-A463-4AB3-812E-6895444151B8}">
      <dsp:nvSpPr>
        <dsp:cNvPr id="0" name=""/>
        <dsp:cNvSpPr/>
      </dsp:nvSpPr>
      <dsp:spPr>
        <a:xfrm rot="2160000">
          <a:off x="3094007" y="1246437"/>
          <a:ext cx="371512" cy="124224"/>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latin typeface="Calibri" panose="020F0502020204030204" pitchFamily="34" charset="0"/>
            <a:cs typeface="Calibri" panose="020F0502020204030204" pitchFamily="34" charset="0"/>
          </a:endParaRPr>
        </a:p>
      </dsp:txBody>
      <dsp:txXfrm>
        <a:off x="3097566" y="1260330"/>
        <a:ext cx="334245" cy="74534"/>
      </dsp:txXfrm>
    </dsp:sp>
    <dsp:sp modelId="{CB0F1E3B-C657-4936-9AE9-7F01E2D51E90}">
      <dsp:nvSpPr>
        <dsp:cNvPr id="0" name=""/>
        <dsp:cNvSpPr/>
      </dsp:nvSpPr>
      <dsp:spPr>
        <a:xfrm>
          <a:off x="3438484" y="1232955"/>
          <a:ext cx="1396280" cy="1396280"/>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i="0" kern="1200">
              <a:latin typeface="Calibri" panose="020F0502020204030204" pitchFamily="34" charset="0"/>
              <a:cs typeface="Calibri" panose="020F0502020204030204" pitchFamily="34" charset="0"/>
            </a:rPr>
            <a:t>SECOND</a:t>
          </a:r>
        </a:p>
      </dsp:txBody>
      <dsp:txXfrm>
        <a:off x="3642964" y="1437435"/>
        <a:ext cx="987320" cy="987320"/>
      </dsp:txXfrm>
    </dsp:sp>
    <dsp:sp modelId="{0F259C98-64AC-49A4-AD1A-FA6E5020C11F}">
      <dsp:nvSpPr>
        <dsp:cNvPr id="0" name=""/>
        <dsp:cNvSpPr/>
      </dsp:nvSpPr>
      <dsp:spPr>
        <a:xfrm rot="6480000">
          <a:off x="3630075" y="2856283"/>
          <a:ext cx="371512" cy="124224"/>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latin typeface="Calibri" panose="020F0502020204030204" pitchFamily="34" charset="0"/>
            <a:cs typeface="Calibri" panose="020F0502020204030204" pitchFamily="34" charset="0"/>
          </a:endParaRPr>
        </a:p>
      </dsp:txBody>
      <dsp:txXfrm rot="10800000">
        <a:off x="3654467" y="2863406"/>
        <a:ext cx="334245" cy="74534"/>
      </dsp:txXfrm>
    </dsp:sp>
    <dsp:sp modelId="{527AE808-EA10-4F96-9CB9-6D06B3BA4905}">
      <dsp:nvSpPr>
        <dsp:cNvPr id="0" name=""/>
        <dsp:cNvSpPr/>
      </dsp:nvSpPr>
      <dsp:spPr>
        <a:xfrm>
          <a:off x="2790399" y="3227556"/>
          <a:ext cx="1396280" cy="1396280"/>
        </a:xfrm>
        <a:prstGeom prst="ellips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i="0" kern="1200">
              <a:latin typeface="Calibri" panose="020F0502020204030204" pitchFamily="34" charset="0"/>
              <a:cs typeface="Calibri" panose="020F0502020204030204" pitchFamily="34" charset="0"/>
            </a:rPr>
            <a:t>THIRD</a:t>
          </a:r>
        </a:p>
      </dsp:txBody>
      <dsp:txXfrm>
        <a:off x="2994879" y="3432036"/>
        <a:ext cx="987320" cy="987320"/>
      </dsp:txXfrm>
    </dsp:sp>
    <dsp:sp modelId="{CF49864E-0ADD-412A-B299-3927602A0B2A}">
      <dsp:nvSpPr>
        <dsp:cNvPr id="0" name=""/>
        <dsp:cNvSpPr/>
      </dsp:nvSpPr>
      <dsp:spPr>
        <a:xfrm rot="10800000">
          <a:off x="2264674" y="3863584"/>
          <a:ext cx="371512" cy="124224"/>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latin typeface="Calibri" panose="020F0502020204030204" pitchFamily="34" charset="0"/>
            <a:cs typeface="Calibri" panose="020F0502020204030204" pitchFamily="34" charset="0"/>
          </a:endParaRPr>
        </a:p>
      </dsp:txBody>
      <dsp:txXfrm rot="10800000">
        <a:off x="2301941" y="3888429"/>
        <a:ext cx="334245" cy="74534"/>
      </dsp:txXfrm>
    </dsp:sp>
    <dsp:sp modelId="{E49F0149-D944-4661-81FE-6B2A2B5B41C6}">
      <dsp:nvSpPr>
        <dsp:cNvPr id="0" name=""/>
        <dsp:cNvSpPr/>
      </dsp:nvSpPr>
      <dsp:spPr>
        <a:xfrm>
          <a:off x="693152" y="3227556"/>
          <a:ext cx="1396280" cy="1396280"/>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i="0" kern="1200">
              <a:latin typeface="Calibri" panose="020F0502020204030204" pitchFamily="34" charset="0"/>
              <a:cs typeface="Calibri" panose="020F0502020204030204" pitchFamily="34" charset="0"/>
            </a:rPr>
            <a:t>FOURTH</a:t>
          </a:r>
        </a:p>
      </dsp:txBody>
      <dsp:txXfrm>
        <a:off x="897632" y="3432036"/>
        <a:ext cx="987320" cy="987320"/>
      </dsp:txXfrm>
    </dsp:sp>
    <dsp:sp modelId="{309AFB6A-7B89-4AFB-B90B-D28E39B2164D}">
      <dsp:nvSpPr>
        <dsp:cNvPr id="0" name=""/>
        <dsp:cNvSpPr/>
      </dsp:nvSpPr>
      <dsp:spPr>
        <a:xfrm rot="15120000">
          <a:off x="884742" y="2876283"/>
          <a:ext cx="371512" cy="124224"/>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latin typeface="Calibri" panose="020F0502020204030204" pitchFamily="34" charset="0"/>
            <a:cs typeface="Calibri" panose="020F0502020204030204" pitchFamily="34" charset="0"/>
          </a:endParaRPr>
        </a:p>
      </dsp:txBody>
      <dsp:txXfrm rot="10800000">
        <a:off x="909134" y="2918850"/>
        <a:ext cx="334245" cy="74534"/>
      </dsp:txXfrm>
    </dsp:sp>
    <dsp:sp modelId="{A9C75BD4-54FC-4D23-BF89-2CA5532A7B4D}">
      <dsp:nvSpPr>
        <dsp:cNvPr id="0" name=""/>
        <dsp:cNvSpPr/>
      </dsp:nvSpPr>
      <dsp:spPr>
        <a:xfrm>
          <a:off x="45067" y="1232955"/>
          <a:ext cx="1396280" cy="1396280"/>
        </a:xfrm>
        <a:prstGeom prst="ellipse">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i="0" kern="1200">
              <a:latin typeface="Calibri" panose="020F0502020204030204" pitchFamily="34" charset="0"/>
              <a:cs typeface="Calibri" panose="020F0502020204030204" pitchFamily="34" charset="0"/>
            </a:rPr>
            <a:t>FIFTH</a:t>
          </a:r>
        </a:p>
      </dsp:txBody>
      <dsp:txXfrm>
        <a:off x="249547" y="1437435"/>
        <a:ext cx="987320" cy="987320"/>
      </dsp:txXfrm>
    </dsp:sp>
    <dsp:sp modelId="{6CDD2630-D63A-4CBE-8FB6-0391CD9BBD33}">
      <dsp:nvSpPr>
        <dsp:cNvPr id="0" name=""/>
        <dsp:cNvSpPr/>
      </dsp:nvSpPr>
      <dsp:spPr>
        <a:xfrm rot="19440000">
          <a:off x="1397298" y="1258797"/>
          <a:ext cx="371512" cy="124224"/>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latin typeface="Calibri" panose="020F0502020204030204" pitchFamily="34" charset="0"/>
            <a:cs typeface="Calibri" panose="020F0502020204030204" pitchFamily="34" charset="0"/>
          </a:endParaRPr>
        </a:p>
      </dsp:txBody>
      <dsp:txXfrm>
        <a:off x="1400857" y="1294594"/>
        <a:ext cx="334245" cy="745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EBF4FB-A02F-4C40-BB2D-0D2405A3B412}">
      <dsp:nvSpPr>
        <dsp:cNvPr id="0" name=""/>
        <dsp:cNvSpPr/>
      </dsp:nvSpPr>
      <dsp:spPr>
        <a:xfrm>
          <a:off x="1741775" y="224"/>
          <a:ext cx="1396280" cy="1396280"/>
        </a:xfrm>
        <a:prstGeom prst="ellipse">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i="0" kern="1200">
              <a:latin typeface="Calibri" panose="020F0502020204030204" pitchFamily="34" charset="0"/>
              <a:cs typeface="Calibri" panose="020F0502020204030204" pitchFamily="34" charset="0"/>
            </a:rPr>
            <a:t>FIRST</a:t>
          </a:r>
        </a:p>
      </dsp:txBody>
      <dsp:txXfrm>
        <a:off x="1946255" y="204704"/>
        <a:ext cx="987320" cy="987320"/>
      </dsp:txXfrm>
    </dsp:sp>
    <dsp:sp modelId="{99439594-A463-4AB3-812E-6895444151B8}">
      <dsp:nvSpPr>
        <dsp:cNvPr id="0" name=""/>
        <dsp:cNvSpPr/>
      </dsp:nvSpPr>
      <dsp:spPr>
        <a:xfrm rot="2160000">
          <a:off x="3094007" y="1246437"/>
          <a:ext cx="371512" cy="124224"/>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latin typeface="Calibri" panose="020F0502020204030204" pitchFamily="34" charset="0"/>
            <a:cs typeface="Calibri" panose="020F0502020204030204" pitchFamily="34" charset="0"/>
          </a:endParaRPr>
        </a:p>
      </dsp:txBody>
      <dsp:txXfrm>
        <a:off x="3097566" y="1260330"/>
        <a:ext cx="334245" cy="74534"/>
      </dsp:txXfrm>
    </dsp:sp>
    <dsp:sp modelId="{CB0F1E3B-C657-4936-9AE9-7F01E2D51E90}">
      <dsp:nvSpPr>
        <dsp:cNvPr id="0" name=""/>
        <dsp:cNvSpPr/>
      </dsp:nvSpPr>
      <dsp:spPr>
        <a:xfrm>
          <a:off x="3438484" y="1232955"/>
          <a:ext cx="1396280" cy="1396280"/>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i="0" kern="1200">
              <a:latin typeface="Calibri" panose="020F0502020204030204" pitchFamily="34" charset="0"/>
              <a:cs typeface="Calibri" panose="020F0502020204030204" pitchFamily="34" charset="0"/>
            </a:rPr>
            <a:t>SECOND</a:t>
          </a:r>
        </a:p>
      </dsp:txBody>
      <dsp:txXfrm>
        <a:off x="3642964" y="1437435"/>
        <a:ext cx="987320" cy="987320"/>
      </dsp:txXfrm>
    </dsp:sp>
    <dsp:sp modelId="{0F259C98-64AC-49A4-AD1A-FA6E5020C11F}">
      <dsp:nvSpPr>
        <dsp:cNvPr id="0" name=""/>
        <dsp:cNvSpPr/>
      </dsp:nvSpPr>
      <dsp:spPr>
        <a:xfrm rot="6480000">
          <a:off x="3630075" y="2856283"/>
          <a:ext cx="371512" cy="124224"/>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latin typeface="Calibri" panose="020F0502020204030204" pitchFamily="34" charset="0"/>
            <a:cs typeface="Calibri" panose="020F0502020204030204" pitchFamily="34" charset="0"/>
          </a:endParaRPr>
        </a:p>
      </dsp:txBody>
      <dsp:txXfrm rot="10800000">
        <a:off x="3654467" y="2863406"/>
        <a:ext cx="334245" cy="74534"/>
      </dsp:txXfrm>
    </dsp:sp>
    <dsp:sp modelId="{527AE808-EA10-4F96-9CB9-6D06B3BA4905}">
      <dsp:nvSpPr>
        <dsp:cNvPr id="0" name=""/>
        <dsp:cNvSpPr/>
      </dsp:nvSpPr>
      <dsp:spPr>
        <a:xfrm>
          <a:off x="2790399" y="3227556"/>
          <a:ext cx="1396280" cy="1396280"/>
        </a:xfrm>
        <a:prstGeom prst="ellips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i="0" kern="1200">
              <a:latin typeface="Calibri" panose="020F0502020204030204" pitchFamily="34" charset="0"/>
              <a:cs typeface="Calibri" panose="020F0502020204030204" pitchFamily="34" charset="0"/>
            </a:rPr>
            <a:t>THIRD</a:t>
          </a:r>
        </a:p>
      </dsp:txBody>
      <dsp:txXfrm>
        <a:off x="2994879" y="3432036"/>
        <a:ext cx="987320" cy="987320"/>
      </dsp:txXfrm>
    </dsp:sp>
    <dsp:sp modelId="{CF49864E-0ADD-412A-B299-3927602A0B2A}">
      <dsp:nvSpPr>
        <dsp:cNvPr id="0" name=""/>
        <dsp:cNvSpPr/>
      </dsp:nvSpPr>
      <dsp:spPr>
        <a:xfrm rot="10800000">
          <a:off x="2264674" y="3863584"/>
          <a:ext cx="371512" cy="124224"/>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latin typeface="Calibri" panose="020F0502020204030204" pitchFamily="34" charset="0"/>
            <a:cs typeface="Calibri" panose="020F0502020204030204" pitchFamily="34" charset="0"/>
          </a:endParaRPr>
        </a:p>
      </dsp:txBody>
      <dsp:txXfrm rot="10800000">
        <a:off x="2301941" y="3888429"/>
        <a:ext cx="334245" cy="74534"/>
      </dsp:txXfrm>
    </dsp:sp>
    <dsp:sp modelId="{E49F0149-D944-4661-81FE-6B2A2B5B41C6}">
      <dsp:nvSpPr>
        <dsp:cNvPr id="0" name=""/>
        <dsp:cNvSpPr/>
      </dsp:nvSpPr>
      <dsp:spPr>
        <a:xfrm>
          <a:off x="693152" y="3227556"/>
          <a:ext cx="1396280" cy="1396280"/>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i="0" kern="1200">
              <a:latin typeface="Calibri" panose="020F0502020204030204" pitchFamily="34" charset="0"/>
              <a:cs typeface="Calibri" panose="020F0502020204030204" pitchFamily="34" charset="0"/>
            </a:rPr>
            <a:t>FOURTH</a:t>
          </a:r>
        </a:p>
      </dsp:txBody>
      <dsp:txXfrm>
        <a:off x="897632" y="3432036"/>
        <a:ext cx="987320" cy="987320"/>
      </dsp:txXfrm>
    </dsp:sp>
    <dsp:sp modelId="{309AFB6A-7B89-4AFB-B90B-D28E39B2164D}">
      <dsp:nvSpPr>
        <dsp:cNvPr id="0" name=""/>
        <dsp:cNvSpPr/>
      </dsp:nvSpPr>
      <dsp:spPr>
        <a:xfrm rot="15120000">
          <a:off x="884742" y="2876283"/>
          <a:ext cx="371512" cy="124224"/>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latin typeface="Calibri" panose="020F0502020204030204" pitchFamily="34" charset="0"/>
            <a:cs typeface="Calibri" panose="020F0502020204030204" pitchFamily="34" charset="0"/>
          </a:endParaRPr>
        </a:p>
      </dsp:txBody>
      <dsp:txXfrm rot="10800000">
        <a:off x="909134" y="2918850"/>
        <a:ext cx="334245" cy="74534"/>
      </dsp:txXfrm>
    </dsp:sp>
    <dsp:sp modelId="{A9C75BD4-54FC-4D23-BF89-2CA5532A7B4D}">
      <dsp:nvSpPr>
        <dsp:cNvPr id="0" name=""/>
        <dsp:cNvSpPr/>
      </dsp:nvSpPr>
      <dsp:spPr>
        <a:xfrm>
          <a:off x="45067" y="1232955"/>
          <a:ext cx="1396280" cy="1396280"/>
        </a:xfrm>
        <a:prstGeom prst="ellipse">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i="0" kern="1200">
              <a:latin typeface="Calibri" panose="020F0502020204030204" pitchFamily="34" charset="0"/>
              <a:cs typeface="Calibri" panose="020F0502020204030204" pitchFamily="34" charset="0"/>
            </a:rPr>
            <a:t>FIFTH</a:t>
          </a:r>
        </a:p>
      </dsp:txBody>
      <dsp:txXfrm>
        <a:off x="249547" y="1437435"/>
        <a:ext cx="987320" cy="987320"/>
      </dsp:txXfrm>
    </dsp:sp>
    <dsp:sp modelId="{6CDD2630-D63A-4CBE-8FB6-0391CD9BBD33}">
      <dsp:nvSpPr>
        <dsp:cNvPr id="0" name=""/>
        <dsp:cNvSpPr/>
      </dsp:nvSpPr>
      <dsp:spPr>
        <a:xfrm rot="19440000">
          <a:off x="1397298" y="1258797"/>
          <a:ext cx="371512" cy="124224"/>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latin typeface="Calibri" panose="020F0502020204030204" pitchFamily="34" charset="0"/>
            <a:cs typeface="Calibri" panose="020F0502020204030204" pitchFamily="34" charset="0"/>
          </a:endParaRPr>
        </a:p>
      </dsp:txBody>
      <dsp:txXfrm>
        <a:off x="1400857" y="1294594"/>
        <a:ext cx="334245" cy="74534"/>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7D7BFE-32AF-6C45-85F4-6BF933B444D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36F28F5-CE4A-CF4B-9BDD-AA2947E839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95E63E-62F3-E344-8F6F-6D97C7E78A00}" type="datetime1">
              <a:rPr lang="en-IN" smtClean="0"/>
              <a:t>14-12-2022</a:t>
            </a:fld>
            <a:endParaRPr lang="en-US"/>
          </a:p>
        </p:txBody>
      </p:sp>
      <p:sp>
        <p:nvSpPr>
          <p:cNvPr id="4" name="Footer Placeholder 3">
            <a:extLst>
              <a:ext uri="{FF2B5EF4-FFF2-40B4-BE49-F238E27FC236}">
                <a16:creationId xmlns:a16="http://schemas.microsoft.com/office/drawing/2014/main" id="{C6FD1EC5-A4B4-6947-8552-1DB395468E2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6007E98-9D4F-9C4F-B129-4295F10DF24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78178-FA62-4A46-9231-8F138113BEFB}" type="slidenum">
              <a:rPr lang="en-US" smtClean="0"/>
              <a:t>‹#›</a:t>
            </a:fld>
            <a:endParaRPr lang="en-US"/>
          </a:p>
        </p:txBody>
      </p:sp>
    </p:spTree>
    <p:extLst>
      <p:ext uri="{BB962C8B-B14F-4D97-AF65-F5344CB8AC3E}">
        <p14:creationId xmlns:p14="http://schemas.microsoft.com/office/powerpoint/2010/main" val="42847003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766CEB-553E-A548-99B1-5A5252F6D1C6}" type="datetime1">
              <a:rPr lang="en-IN" smtClean="0"/>
              <a:t>14-12-2022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B79B97-7CE5-0E40-981A-36860BB1C894}" type="slidenum">
              <a:rPr lang="en-US" smtClean="0"/>
              <a:t>‹#›</a:t>
            </a:fld>
            <a:endParaRPr lang="en-US"/>
          </a:p>
        </p:txBody>
      </p:sp>
    </p:spTree>
    <p:extLst>
      <p:ext uri="{BB962C8B-B14F-4D97-AF65-F5344CB8AC3E}">
        <p14:creationId xmlns:p14="http://schemas.microsoft.com/office/powerpoint/2010/main" val="208212656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2882B6-AA0E-46DB-BDF5-ED7FB565DE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8228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B79B97-7CE5-0E40-981A-36860BB1C8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041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rPr>
              <a:t>Implement  Mobile Backend Service (mBaaS – Firebase) to provide  Notifications, Authentication Integration, Firebase Analytics &amp; Crashlytics services to Mobile App</a:t>
            </a:r>
            <a:endParaRPr lang="en-US" sz="1100">
              <a:solidFill>
                <a:srgbClr val="000000"/>
              </a:solidFill>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B79B97-7CE5-0E40-981A-36860BB1C8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908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2BB79B97-7CE5-0E40-981A-36860BB1C894}" type="slidenum">
              <a:rPr lang="en-US" smtClean="0"/>
              <a:t>18</a:t>
            </a:fld>
            <a:endParaRPr lang="en-US"/>
          </a:p>
        </p:txBody>
      </p:sp>
    </p:spTree>
    <p:extLst>
      <p:ext uri="{BB962C8B-B14F-4D97-AF65-F5344CB8AC3E}">
        <p14:creationId xmlns:p14="http://schemas.microsoft.com/office/powerpoint/2010/main" val="1502576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2BB79B97-7CE5-0E40-981A-36860BB1C894}" type="slidenum">
              <a:rPr lang="en-US" smtClean="0"/>
              <a:t>19</a:t>
            </a:fld>
            <a:endParaRPr lang="en-US"/>
          </a:p>
        </p:txBody>
      </p:sp>
    </p:spTree>
    <p:extLst>
      <p:ext uri="{BB962C8B-B14F-4D97-AF65-F5344CB8AC3E}">
        <p14:creationId xmlns:p14="http://schemas.microsoft.com/office/powerpoint/2010/main" val="1830049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2BB79B97-7CE5-0E40-981A-36860BB1C894}" type="slidenum">
              <a:rPr lang="en-US" smtClean="0"/>
              <a:t>20</a:t>
            </a:fld>
            <a:endParaRPr lang="en-US"/>
          </a:p>
        </p:txBody>
      </p:sp>
    </p:spTree>
    <p:extLst>
      <p:ext uri="{BB962C8B-B14F-4D97-AF65-F5344CB8AC3E}">
        <p14:creationId xmlns:p14="http://schemas.microsoft.com/office/powerpoint/2010/main" val="2034940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2BB79B97-7CE5-0E40-981A-36860BB1C894}" type="slidenum">
              <a:rPr lang="en-US" smtClean="0"/>
              <a:t>21</a:t>
            </a:fld>
            <a:endParaRPr lang="en-US"/>
          </a:p>
        </p:txBody>
      </p:sp>
    </p:spTree>
    <p:extLst>
      <p:ext uri="{BB962C8B-B14F-4D97-AF65-F5344CB8AC3E}">
        <p14:creationId xmlns:p14="http://schemas.microsoft.com/office/powerpoint/2010/main" val="4660740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4"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slideMaster" Target="../slideMasters/slideMaster4.xml"/><Relationship Id="rId4" Type="http://schemas.openxmlformats.org/officeDocument/2006/relationships/tags" Target="../tags/tag2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4.xml"/><Relationship Id="rId4" Type="http://schemas.openxmlformats.org/officeDocument/2006/relationships/image" Target="../media/image3.sv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Master" Target="../slideMasters/slideMaster5.xml"/><Relationship Id="rId5" Type="http://schemas.openxmlformats.org/officeDocument/2006/relationships/hyperlink" Target="https://www.mphasis.com/home/our-approach.html" TargetMode="External"/><Relationship Id="rId4" Type="http://schemas.openxmlformats.org/officeDocument/2006/relationships/hyperlink" Target="http://www.mphasis.com/" TargetMode="External"/></Relationships>
</file>

<file path=ppt/slideLayouts/_rels/slideLayout11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www.linkedin.com/company/mphasis/" TargetMode="External"/><Relationship Id="rId7" Type="http://schemas.openxmlformats.org/officeDocument/2006/relationships/hyperlink" Target="https://twitter.com/Mphasis" TargetMode="External"/><Relationship Id="rId2" Type="http://schemas.openxmlformats.org/officeDocument/2006/relationships/image" Target="../media/image9.png"/><Relationship Id="rId1" Type="http://schemas.openxmlformats.org/officeDocument/2006/relationships/slideMaster" Target="../slideMasters/slideMaster5.xml"/><Relationship Id="rId6" Type="http://schemas.openxmlformats.org/officeDocument/2006/relationships/image" Target="../media/image11.png"/><Relationship Id="rId5" Type="http://schemas.openxmlformats.org/officeDocument/2006/relationships/hyperlink" Target="https://www.facebook.com/MphasisPeople/" TargetMode="External"/><Relationship Id="rId4" Type="http://schemas.openxmlformats.org/officeDocument/2006/relationships/image" Target="../media/image10.png"/></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slideMaster" Target="../slideMasters/slideMaster2.xml"/><Relationship Id="rId4" Type="http://schemas.openxmlformats.org/officeDocument/2006/relationships/tags" Target="../tags/tag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slideMaster" Target="../slideMasters/slideMaster2.xml"/><Relationship Id="rId4" Type="http://schemas.openxmlformats.org/officeDocument/2006/relationships/tags" Target="../tags/tag1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Master" Target="../slideMasters/slideMaster3.xml"/><Relationship Id="rId5" Type="http://schemas.openxmlformats.org/officeDocument/2006/relationships/hyperlink" Target="https://www.mphasis.com/home/our-approach.html" TargetMode="External"/><Relationship Id="rId4" Type="http://schemas.openxmlformats.org/officeDocument/2006/relationships/hyperlink" Target="http://www.mphasis.com/" TargetMode="Externa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slideMaster" Target="../slideMasters/slideMaster4.xml"/><Relationship Id="rId4" Type="http://schemas.openxmlformats.org/officeDocument/2006/relationships/tags" Target="../tags/tag1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
    <p:bg>
      <p:bgPr>
        <a:gradFill>
          <a:gsLst>
            <a:gs pos="0">
              <a:schemeClr val="bg1"/>
            </a:gs>
            <a:gs pos="100000">
              <a:schemeClr val="bg1"/>
            </a:gs>
          </a:gsLst>
          <a:path path="rect">
            <a:fillToRect t="100000" r="100000"/>
          </a:path>
        </a:gradFill>
        <a:effectLst/>
      </p:bgPr>
    </p:bg>
    <p:spTree>
      <p:nvGrpSpPr>
        <p:cNvPr id="1" name=""/>
        <p:cNvGrpSpPr/>
        <p:nvPr/>
      </p:nvGrpSpPr>
      <p:grpSpPr>
        <a:xfrm>
          <a:off x="0" y="0"/>
          <a:ext cx="0" cy="0"/>
          <a:chOff x="0" y="0"/>
          <a:chExt cx="0" cy="0"/>
        </a:xfrm>
      </p:grpSpPr>
      <p:sp>
        <p:nvSpPr>
          <p:cNvPr id="13" name="Parallelogram 12">
            <a:extLst>
              <a:ext uri="{FF2B5EF4-FFF2-40B4-BE49-F238E27FC236}">
                <a16:creationId xmlns:a16="http://schemas.microsoft.com/office/drawing/2014/main" id="{8DED38E5-CA4A-490F-8006-81716ED6E779}"/>
              </a:ext>
            </a:extLst>
          </p:cNvPr>
          <p:cNvSpPr/>
          <p:nvPr userDrawn="1"/>
        </p:nvSpPr>
        <p:spPr>
          <a:xfrm>
            <a:off x="9989575" y="4655343"/>
            <a:ext cx="1883338" cy="1735625"/>
          </a:xfrm>
          <a:prstGeom prst="parallelogram">
            <a:avLst/>
          </a:prstGeom>
          <a:solidFill>
            <a:srgbClr val="A410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cture Placeholder 21">
            <a:extLst>
              <a:ext uri="{FF2B5EF4-FFF2-40B4-BE49-F238E27FC236}">
                <a16:creationId xmlns:a16="http://schemas.microsoft.com/office/drawing/2014/main" id="{92EFF61A-66BE-4C39-8623-F6146C927F92}"/>
              </a:ext>
            </a:extLst>
          </p:cNvPr>
          <p:cNvSpPr>
            <a:spLocks noGrp="1" noChangeAspect="1"/>
          </p:cNvSpPr>
          <p:nvPr>
            <p:ph type="pic" sz="quarter" idx="12"/>
          </p:nvPr>
        </p:nvSpPr>
        <p:spPr>
          <a:xfrm>
            <a:off x="4236721" y="0"/>
            <a:ext cx="7955279" cy="6858000"/>
          </a:xfrm>
          <a:prstGeom prst="parallelogram">
            <a:avLst/>
          </a:prstGeom>
        </p:spPr>
        <p:txBody>
          <a:bodyPr/>
          <a:lstStyle>
            <a:lvl1pPr algn="l">
              <a:defRPr/>
            </a:lvl1pPr>
          </a:lstStyle>
          <a:p>
            <a:r>
              <a:rPr lang="en-US"/>
              <a:t>Click icon to add picture</a:t>
            </a:r>
          </a:p>
        </p:txBody>
      </p:sp>
      <p:sp>
        <p:nvSpPr>
          <p:cNvPr id="53" name="Picture Placeholder 26">
            <a:extLst>
              <a:ext uri="{FF2B5EF4-FFF2-40B4-BE49-F238E27FC236}">
                <a16:creationId xmlns:a16="http://schemas.microsoft.com/office/drawing/2014/main" id="{7E32683B-257C-4CEB-8827-F17A9BABB5A0}"/>
              </a:ext>
            </a:extLst>
          </p:cNvPr>
          <p:cNvSpPr>
            <a:spLocks noGrp="1"/>
          </p:cNvSpPr>
          <p:nvPr>
            <p:ph type="pic" sz="quarter" idx="17"/>
          </p:nvPr>
        </p:nvSpPr>
        <p:spPr>
          <a:xfrm>
            <a:off x="9478298" y="4144066"/>
            <a:ext cx="1966912" cy="1872226"/>
          </a:xfrm>
          <a:prstGeom prst="parallelogram">
            <a:avLst/>
          </a:prstGeom>
          <a:blipFill>
            <a:blip r:embed="rId2" cstate="screen">
              <a:extLst>
                <a:ext uri="{28A0092B-C50C-407E-A947-70E740481C1C}">
                  <a14:useLocalDpi xmlns:a14="http://schemas.microsoft.com/office/drawing/2010/main"/>
                </a:ext>
              </a:extLst>
            </a:blip>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US" sz="1800" dirty="0"/>
            </a:lvl1pPr>
          </a:lstStyle>
          <a:p>
            <a:pPr marL="0" lvl="0" indent="0" algn="ctr" fontAlgn="auto">
              <a:spcBef>
                <a:spcPts val="0"/>
              </a:spcBef>
              <a:spcAft>
                <a:spcPts val="0"/>
              </a:spcAft>
              <a:buNone/>
            </a:pPr>
            <a:r>
              <a:rPr lang="en-US"/>
              <a:t>Click icon to add picture</a:t>
            </a:r>
          </a:p>
        </p:txBody>
      </p:sp>
      <p:sp>
        <p:nvSpPr>
          <p:cNvPr id="42" name="Picture Placeholder 41">
            <a:extLst>
              <a:ext uri="{FF2B5EF4-FFF2-40B4-BE49-F238E27FC236}">
                <a16:creationId xmlns:a16="http://schemas.microsoft.com/office/drawing/2014/main" id="{F2E234BF-811A-4CDF-9653-1FBF83A646D2}"/>
              </a:ext>
            </a:extLst>
          </p:cNvPr>
          <p:cNvSpPr>
            <a:spLocks noGrp="1"/>
          </p:cNvSpPr>
          <p:nvPr>
            <p:ph type="pic" sz="quarter" idx="19"/>
          </p:nvPr>
        </p:nvSpPr>
        <p:spPr>
          <a:xfrm>
            <a:off x="0" y="1532762"/>
            <a:ext cx="8081818" cy="2970976"/>
          </a:xfrm>
          <a:custGeom>
            <a:avLst/>
            <a:gdLst>
              <a:gd name="connsiteX0" fmla="*/ 0 w 8081818"/>
              <a:gd name="connsiteY0" fmla="*/ 2970976 h 2970976"/>
              <a:gd name="connsiteX1" fmla="*/ 742744 w 8081818"/>
              <a:gd name="connsiteY1" fmla="*/ 0 h 2970976"/>
              <a:gd name="connsiteX2" fmla="*/ 8081818 w 8081818"/>
              <a:gd name="connsiteY2" fmla="*/ 0 h 2970976"/>
              <a:gd name="connsiteX3" fmla="*/ 7339074 w 8081818"/>
              <a:gd name="connsiteY3" fmla="*/ 2970976 h 2970976"/>
              <a:gd name="connsiteX4" fmla="*/ 0 w 8081818"/>
              <a:gd name="connsiteY4" fmla="*/ 2970976 h 2970976"/>
              <a:gd name="connsiteX0" fmla="*/ 0 w 8081818"/>
              <a:gd name="connsiteY0" fmla="*/ 2970976 h 2970976"/>
              <a:gd name="connsiteX1" fmla="*/ 872 w 8081818"/>
              <a:gd name="connsiteY1" fmla="*/ 25879 h 2970976"/>
              <a:gd name="connsiteX2" fmla="*/ 8081818 w 8081818"/>
              <a:gd name="connsiteY2" fmla="*/ 0 h 2970976"/>
              <a:gd name="connsiteX3" fmla="*/ 7339074 w 8081818"/>
              <a:gd name="connsiteY3" fmla="*/ 2970976 h 2970976"/>
              <a:gd name="connsiteX4" fmla="*/ 0 w 8081818"/>
              <a:gd name="connsiteY4" fmla="*/ 2970976 h 2970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1818" h="2970976">
                <a:moveTo>
                  <a:pt x="0" y="2970976"/>
                </a:moveTo>
                <a:cubicBezTo>
                  <a:pt x="291" y="1989277"/>
                  <a:pt x="581" y="1007578"/>
                  <a:pt x="872" y="25879"/>
                </a:cubicBezTo>
                <a:lnTo>
                  <a:pt x="8081818" y="0"/>
                </a:lnTo>
                <a:lnTo>
                  <a:pt x="7339074" y="2970976"/>
                </a:lnTo>
                <a:lnTo>
                  <a:pt x="0" y="2970976"/>
                </a:lnTo>
                <a:close/>
              </a:path>
            </a:pathLst>
          </a:custGeom>
          <a:solidFill>
            <a:srgbClr val="A41053"/>
          </a:solidFill>
        </p:spPr>
        <p:txBody>
          <a:bodyPr/>
          <a:lstStyle>
            <a:lvl1pPr>
              <a:defRPr>
                <a:solidFill>
                  <a:srgbClr val="A41053"/>
                </a:solidFill>
              </a:defRPr>
            </a:lvl1pPr>
          </a:lstStyle>
          <a:p>
            <a:r>
              <a:rPr lang="en-US"/>
              <a:t>Click icon to add picture</a:t>
            </a:r>
          </a:p>
        </p:txBody>
      </p:sp>
      <p:sp>
        <p:nvSpPr>
          <p:cNvPr id="5" name="Content Placeholder 4">
            <a:extLst>
              <a:ext uri="{FF2B5EF4-FFF2-40B4-BE49-F238E27FC236}">
                <a16:creationId xmlns:a16="http://schemas.microsoft.com/office/drawing/2014/main" id="{E9530E1B-0F41-4B8D-901E-F3D7B3CCD004}"/>
              </a:ext>
            </a:extLst>
          </p:cNvPr>
          <p:cNvSpPr>
            <a:spLocks noGrp="1"/>
          </p:cNvSpPr>
          <p:nvPr>
            <p:ph sz="quarter" idx="22" hasCustomPrompt="1"/>
          </p:nvPr>
        </p:nvSpPr>
        <p:spPr>
          <a:xfrm>
            <a:off x="195263" y="4654551"/>
            <a:ext cx="3719512" cy="334700"/>
          </a:xfrm>
        </p:spPr>
        <p:txBody>
          <a:bodyPr>
            <a:normAutofit/>
          </a:bodyPr>
          <a:lstStyle>
            <a:lvl1pPr marL="0" indent="0">
              <a:buNone/>
              <a:defRPr sz="1800"/>
            </a:lvl1pPr>
          </a:lstStyle>
          <a:p>
            <a:pPr lvl="0"/>
            <a:r>
              <a:rPr lang="en-US"/>
              <a:t>Presentation by - </a:t>
            </a:r>
          </a:p>
        </p:txBody>
      </p:sp>
      <p:sp>
        <p:nvSpPr>
          <p:cNvPr id="15" name="Content Placeholder 4">
            <a:extLst>
              <a:ext uri="{FF2B5EF4-FFF2-40B4-BE49-F238E27FC236}">
                <a16:creationId xmlns:a16="http://schemas.microsoft.com/office/drawing/2014/main" id="{9A8BE75A-0BF4-437B-9FF6-1739CEFFA38F}"/>
              </a:ext>
            </a:extLst>
          </p:cNvPr>
          <p:cNvSpPr>
            <a:spLocks noGrp="1"/>
          </p:cNvSpPr>
          <p:nvPr>
            <p:ph sz="quarter" idx="23" hasCustomPrompt="1"/>
          </p:nvPr>
        </p:nvSpPr>
        <p:spPr>
          <a:xfrm>
            <a:off x="195263" y="5018395"/>
            <a:ext cx="3719512" cy="334700"/>
          </a:xfrm>
        </p:spPr>
        <p:txBody>
          <a:bodyPr>
            <a:normAutofit/>
          </a:bodyPr>
          <a:lstStyle>
            <a:lvl1pPr marL="0" indent="0">
              <a:buNone/>
              <a:defRPr sz="1800"/>
            </a:lvl1pPr>
          </a:lstStyle>
          <a:p>
            <a:pPr lvl="0"/>
            <a:r>
              <a:rPr lang="en-US"/>
              <a:t>Name:</a:t>
            </a:r>
            <a:br>
              <a:rPr lang="en-US"/>
            </a:br>
            <a:r>
              <a:rPr lang="en-US"/>
              <a:t>Designation:</a:t>
            </a:r>
          </a:p>
        </p:txBody>
      </p:sp>
      <p:sp>
        <p:nvSpPr>
          <p:cNvPr id="16" name="Text Placeholder 16">
            <a:extLst>
              <a:ext uri="{FF2B5EF4-FFF2-40B4-BE49-F238E27FC236}">
                <a16:creationId xmlns:a16="http://schemas.microsoft.com/office/drawing/2014/main" id="{082BEF48-8BC8-4DF3-8DB8-1CD9675B2F38}"/>
              </a:ext>
            </a:extLst>
          </p:cNvPr>
          <p:cNvSpPr>
            <a:spLocks noGrp="1"/>
          </p:cNvSpPr>
          <p:nvPr>
            <p:ph type="body" sz="quarter" idx="20" hasCustomPrompt="1"/>
          </p:nvPr>
        </p:nvSpPr>
        <p:spPr>
          <a:xfrm>
            <a:off x="115271" y="1768475"/>
            <a:ext cx="6807201" cy="914400"/>
          </a:xfrm>
        </p:spPr>
        <p:txBody>
          <a:bodyPr anchor="b">
            <a:normAutofit/>
          </a:bodyPr>
          <a:lstStyle>
            <a:lvl1pPr marL="0" indent="0">
              <a:buNone/>
              <a:defRPr sz="4800" b="0">
                <a:solidFill>
                  <a:schemeClr val="bg1"/>
                </a:solidFill>
                <a:latin typeface="Calibri Light" panose="020F0302020204030204" pitchFamily="34" charset="0"/>
              </a:defRPr>
            </a:lvl1pPr>
          </a:lstStyle>
          <a:p>
            <a:pPr lvl="0"/>
            <a:r>
              <a:rPr lang="en-US"/>
              <a:t>Presentation Title</a:t>
            </a:r>
          </a:p>
        </p:txBody>
      </p:sp>
      <p:sp>
        <p:nvSpPr>
          <p:cNvPr id="17" name="Text Placeholder 16">
            <a:extLst>
              <a:ext uri="{FF2B5EF4-FFF2-40B4-BE49-F238E27FC236}">
                <a16:creationId xmlns:a16="http://schemas.microsoft.com/office/drawing/2014/main" id="{23322B87-B2AD-4F95-8714-F36813CC8552}"/>
              </a:ext>
            </a:extLst>
          </p:cNvPr>
          <p:cNvSpPr>
            <a:spLocks noGrp="1"/>
          </p:cNvSpPr>
          <p:nvPr>
            <p:ph type="body" sz="quarter" idx="21" hasCustomPrompt="1"/>
          </p:nvPr>
        </p:nvSpPr>
        <p:spPr>
          <a:xfrm>
            <a:off x="115271" y="3941010"/>
            <a:ext cx="3168073" cy="406111"/>
          </a:xfrm>
        </p:spPr>
        <p:txBody>
          <a:bodyPr anchor="b">
            <a:normAutofit/>
          </a:bodyPr>
          <a:lstStyle>
            <a:lvl1pPr marL="0" indent="0">
              <a:buNone/>
              <a:defRPr sz="2000">
                <a:solidFill>
                  <a:schemeClr val="bg1"/>
                </a:solidFill>
                <a:latin typeface="+mn-lt"/>
              </a:defRPr>
            </a:lvl1pPr>
          </a:lstStyle>
          <a:p>
            <a:pPr lvl="0"/>
            <a:r>
              <a:rPr lang="en-US"/>
              <a:t>Date</a:t>
            </a:r>
          </a:p>
        </p:txBody>
      </p:sp>
      <p:sp>
        <p:nvSpPr>
          <p:cNvPr id="18" name="Text Placeholder 16">
            <a:extLst>
              <a:ext uri="{FF2B5EF4-FFF2-40B4-BE49-F238E27FC236}">
                <a16:creationId xmlns:a16="http://schemas.microsoft.com/office/drawing/2014/main" id="{8589CF74-9667-43E1-AEEA-97F4C962103E}"/>
              </a:ext>
            </a:extLst>
          </p:cNvPr>
          <p:cNvSpPr>
            <a:spLocks noGrp="1"/>
          </p:cNvSpPr>
          <p:nvPr>
            <p:ph type="body" sz="quarter" idx="27" hasCustomPrompt="1"/>
          </p:nvPr>
        </p:nvSpPr>
        <p:spPr>
          <a:xfrm>
            <a:off x="115271" y="2682875"/>
            <a:ext cx="6807201" cy="635555"/>
          </a:xfrm>
        </p:spPr>
        <p:txBody>
          <a:bodyPr anchor="b">
            <a:normAutofit/>
          </a:bodyPr>
          <a:lstStyle>
            <a:lvl1pPr marL="0" indent="0">
              <a:buNone/>
              <a:defRPr sz="2800" b="0">
                <a:solidFill>
                  <a:schemeClr val="bg1"/>
                </a:solidFill>
                <a:latin typeface="Calibri Light" panose="020F0302020204030204" pitchFamily="34" charset="0"/>
              </a:defRPr>
            </a:lvl1pPr>
          </a:lstStyle>
          <a:p>
            <a:pPr lvl="0"/>
            <a:r>
              <a:rPr lang="en-US"/>
              <a:t>Sub head</a:t>
            </a:r>
          </a:p>
        </p:txBody>
      </p:sp>
      <p:pic>
        <p:nvPicPr>
          <p:cNvPr id="4" name="Graphic 3">
            <a:extLst>
              <a:ext uri="{FF2B5EF4-FFF2-40B4-BE49-F238E27FC236}">
                <a16:creationId xmlns:a16="http://schemas.microsoft.com/office/drawing/2014/main" id="{31BA76AE-53A0-4FD8-96E4-B17FF799AC0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7888" y="324428"/>
            <a:ext cx="2653259" cy="876729"/>
          </a:xfrm>
          <a:prstGeom prst="rect">
            <a:avLst/>
          </a:prstGeom>
        </p:spPr>
      </p:pic>
    </p:spTree>
    <p:extLst>
      <p:ext uri="{BB962C8B-B14F-4D97-AF65-F5344CB8AC3E}">
        <p14:creationId xmlns:p14="http://schemas.microsoft.com/office/powerpoint/2010/main" val="753150944"/>
      </p:ext>
    </p:extLst>
  </p:cSld>
  <p:clrMapOvr>
    <a:masterClrMapping/>
  </p:clrMapOvr>
  <p:extLst>
    <p:ext uri="{DCECCB84-F9BA-43D5-87BE-67443E8EF086}">
      <p15:sldGuideLst xmlns:p15="http://schemas.microsoft.com/office/powerpoint/2012/main">
        <p15:guide id="1" orient="horz" pos="2112">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B3686-88E0-4E0D-8D93-F49207C50BAE}"/>
              </a:ext>
            </a:extLst>
          </p:cNvPr>
          <p:cNvSpPr>
            <a:spLocks noGrp="1"/>
          </p:cNvSpPr>
          <p:nvPr>
            <p:ph type="title"/>
          </p:nvPr>
        </p:nvSpPr>
        <p:spPr/>
        <p:txBody>
          <a:bodyPr/>
          <a:lstStyle/>
          <a:p>
            <a:r>
              <a:rPr lang="en-US"/>
              <a:t>Click to edit Master title style</a:t>
            </a:r>
          </a:p>
        </p:txBody>
      </p:sp>
      <p:sp>
        <p:nvSpPr>
          <p:cNvPr id="4" name="Picture Placeholder 5">
            <a:extLst>
              <a:ext uri="{FF2B5EF4-FFF2-40B4-BE49-F238E27FC236}">
                <a16:creationId xmlns:a16="http://schemas.microsoft.com/office/drawing/2014/main" id="{9A30A72A-3AF6-45F2-9D90-69436007B3A3}"/>
              </a:ext>
            </a:extLst>
          </p:cNvPr>
          <p:cNvSpPr>
            <a:spLocks noGrp="1"/>
          </p:cNvSpPr>
          <p:nvPr>
            <p:ph type="pic" sz="quarter" idx="21" hasCustomPrompt="1"/>
          </p:nvPr>
        </p:nvSpPr>
        <p:spPr>
          <a:xfrm>
            <a:off x="6252051" y="1214438"/>
            <a:ext cx="5435123" cy="515085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lumMod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on icon to add picture or drag and drop on the</a:t>
            </a:r>
          </a:p>
          <a:p>
            <a:r>
              <a:rPr lang="en-US"/>
              <a:t>area</a:t>
            </a:r>
          </a:p>
        </p:txBody>
      </p:sp>
      <p:sp>
        <p:nvSpPr>
          <p:cNvPr id="5" name="Text Placeholder 4">
            <a:extLst>
              <a:ext uri="{FF2B5EF4-FFF2-40B4-BE49-F238E27FC236}">
                <a16:creationId xmlns:a16="http://schemas.microsoft.com/office/drawing/2014/main" id="{E1A77D5A-AA8E-4F25-98A2-CFDA134668FC}"/>
              </a:ext>
            </a:extLst>
          </p:cNvPr>
          <p:cNvSpPr>
            <a:spLocks noGrp="1"/>
          </p:cNvSpPr>
          <p:nvPr>
            <p:ph type="body" sz="quarter" idx="24"/>
          </p:nvPr>
        </p:nvSpPr>
        <p:spPr>
          <a:xfrm>
            <a:off x="594804" y="1584325"/>
            <a:ext cx="5166804" cy="4781550"/>
          </a:xfrm>
          <a:prstGeom prst="rect">
            <a:avLst/>
          </a:prstGeom>
        </p:spPr>
        <p:txBody>
          <a:bodyPr tIns="365760"/>
          <a:lstStyle>
            <a:lvl1pPr marL="0" indent="0">
              <a:buNone/>
              <a:defRPr/>
            </a:lvl1pPr>
          </a:lstStyle>
          <a:p>
            <a:endParaRPr lang="en-US"/>
          </a:p>
        </p:txBody>
      </p:sp>
      <p:sp>
        <p:nvSpPr>
          <p:cNvPr id="6" name="Text Placeholder 6">
            <a:extLst>
              <a:ext uri="{FF2B5EF4-FFF2-40B4-BE49-F238E27FC236}">
                <a16:creationId xmlns:a16="http://schemas.microsoft.com/office/drawing/2014/main" id="{494C2302-FDB0-4921-8163-1AD09F8468EA}"/>
              </a:ext>
            </a:extLst>
          </p:cNvPr>
          <p:cNvSpPr>
            <a:spLocks noGrp="1"/>
          </p:cNvSpPr>
          <p:nvPr>
            <p:ph type="body" sz="quarter" idx="26"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Tree>
    <p:extLst>
      <p:ext uri="{BB962C8B-B14F-4D97-AF65-F5344CB8AC3E}">
        <p14:creationId xmlns:p14="http://schemas.microsoft.com/office/powerpoint/2010/main" val="373252440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5 points_Infograph_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7B8E8-CE17-48B4-84DE-10FD23A1BC8D}"/>
              </a:ext>
            </a:extLst>
          </p:cNvPr>
          <p:cNvSpPr>
            <a:spLocks noGrp="1"/>
          </p:cNvSpPr>
          <p:nvPr>
            <p:ph type="title"/>
          </p:nvPr>
        </p:nvSpPr>
        <p:spPr/>
        <p:txBody>
          <a:bodyPr/>
          <a:lstStyle/>
          <a:p>
            <a:r>
              <a:rPr lang="en-US"/>
              <a:t>Click to edit Master title style</a:t>
            </a:r>
          </a:p>
        </p:txBody>
      </p:sp>
      <p:sp>
        <p:nvSpPr>
          <p:cNvPr id="3" name="Arrow: Right 33">
            <a:extLst>
              <a:ext uri="{FF2B5EF4-FFF2-40B4-BE49-F238E27FC236}">
                <a16:creationId xmlns:a16="http://schemas.microsoft.com/office/drawing/2014/main" id="{FC5AAF9C-C3A5-42AC-BD6A-8211797A8532}"/>
              </a:ext>
            </a:extLst>
          </p:cNvPr>
          <p:cNvSpPr/>
          <p:nvPr userDrawn="1"/>
        </p:nvSpPr>
        <p:spPr>
          <a:xfrm>
            <a:off x="836275" y="2900257"/>
            <a:ext cx="10717741" cy="461665"/>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4" name="Oval 3">
            <a:extLst>
              <a:ext uri="{FF2B5EF4-FFF2-40B4-BE49-F238E27FC236}">
                <a16:creationId xmlns:a16="http://schemas.microsoft.com/office/drawing/2014/main" id="{C4506941-E633-4D47-85D1-A252E615F2A4}"/>
              </a:ext>
            </a:extLst>
          </p:cNvPr>
          <p:cNvSpPr/>
          <p:nvPr userDrawn="1"/>
        </p:nvSpPr>
        <p:spPr>
          <a:xfrm>
            <a:off x="2137798" y="2542945"/>
            <a:ext cx="1176291" cy="117629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5" name="Oval 4">
            <a:extLst>
              <a:ext uri="{FF2B5EF4-FFF2-40B4-BE49-F238E27FC236}">
                <a16:creationId xmlns:a16="http://schemas.microsoft.com/office/drawing/2014/main" id="{7AFFB903-A997-4CA9-B61C-BFBF5E4CC072}"/>
              </a:ext>
            </a:extLst>
          </p:cNvPr>
          <p:cNvSpPr/>
          <p:nvPr userDrawn="1"/>
        </p:nvSpPr>
        <p:spPr>
          <a:xfrm>
            <a:off x="2997742" y="2319590"/>
            <a:ext cx="1623001" cy="16230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6" name="Oval 5">
            <a:extLst>
              <a:ext uri="{FF2B5EF4-FFF2-40B4-BE49-F238E27FC236}">
                <a16:creationId xmlns:a16="http://schemas.microsoft.com/office/drawing/2014/main" id="{96F6DF26-C75A-43DF-9E2A-87FDB5B147FF}"/>
              </a:ext>
            </a:extLst>
          </p:cNvPr>
          <p:cNvSpPr/>
          <p:nvPr userDrawn="1"/>
        </p:nvSpPr>
        <p:spPr>
          <a:xfrm>
            <a:off x="4304396" y="2163650"/>
            <a:ext cx="1934882" cy="193488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7" name="Oval 6">
            <a:extLst>
              <a:ext uri="{FF2B5EF4-FFF2-40B4-BE49-F238E27FC236}">
                <a16:creationId xmlns:a16="http://schemas.microsoft.com/office/drawing/2014/main" id="{DAB8EDF1-33D4-4EBA-9F98-C9FE1C0BED88}"/>
              </a:ext>
            </a:extLst>
          </p:cNvPr>
          <p:cNvSpPr/>
          <p:nvPr userDrawn="1"/>
        </p:nvSpPr>
        <p:spPr>
          <a:xfrm>
            <a:off x="5922932" y="2025175"/>
            <a:ext cx="2211831" cy="221183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8" name="Oval 7">
            <a:extLst>
              <a:ext uri="{FF2B5EF4-FFF2-40B4-BE49-F238E27FC236}">
                <a16:creationId xmlns:a16="http://schemas.microsoft.com/office/drawing/2014/main" id="{7282F041-4C7E-4AC4-A924-025DF3E77401}"/>
              </a:ext>
            </a:extLst>
          </p:cNvPr>
          <p:cNvSpPr/>
          <p:nvPr userDrawn="1"/>
        </p:nvSpPr>
        <p:spPr>
          <a:xfrm>
            <a:off x="7818416" y="1894855"/>
            <a:ext cx="2472471" cy="2472471"/>
          </a:xfrm>
          <a:prstGeom prst="ellipse">
            <a:avLst/>
          </a:prstGeom>
          <a:solidFill>
            <a:srgbClr val="9395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9" name="Text Placeholder 4">
            <a:extLst>
              <a:ext uri="{FF2B5EF4-FFF2-40B4-BE49-F238E27FC236}">
                <a16:creationId xmlns:a16="http://schemas.microsoft.com/office/drawing/2014/main" id="{7D194E0A-D15A-4326-8DA5-8EA846704A69}"/>
              </a:ext>
            </a:extLst>
          </p:cNvPr>
          <p:cNvSpPr>
            <a:spLocks noGrp="1"/>
          </p:cNvSpPr>
          <p:nvPr>
            <p:ph type="body" sz="quarter" idx="12" hasCustomPrompt="1"/>
          </p:nvPr>
        </p:nvSpPr>
        <p:spPr>
          <a:xfrm>
            <a:off x="2180919" y="2828670"/>
            <a:ext cx="924694" cy="604837"/>
          </a:xfrm>
          <a:prstGeom prst="rect">
            <a:avLst/>
          </a:prstGeom>
        </p:spPr>
        <p:txBody>
          <a:bodyPr/>
          <a:lstStyle>
            <a:lvl1pPr marL="0" indent="0" algn="ctr">
              <a:buNone/>
              <a:defRPr sz="2400" b="1">
                <a:solidFill>
                  <a:schemeClr val="bg1"/>
                </a:solidFill>
                <a:latin typeface="+mn-lt"/>
              </a:defRPr>
            </a:lvl1pPr>
            <a:lvl2pPr marL="457200" indent="0">
              <a:buNone/>
              <a:defRPr sz="2400" b="1">
                <a:solidFill>
                  <a:schemeClr val="bg1">
                    <a:lumMod val="50000"/>
                  </a:schemeClr>
                </a:solidFill>
              </a:defRPr>
            </a:lvl2pPr>
            <a:lvl3pPr marL="914400" indent="0">
              <a:buNone/>
              <a:defRPr sz="2400" b="1">
                <a:solidFill>
                  <a:schemeClr val="bg1">
                    <a:lumMod val="50000"/>
                  </a:schemeClr>
                </a:solidFill>
              </a:defRPr>
            </a:lvl3pPr>
            <a:lvl4pPr marL="1371600" indent="0">
              <a:buNone/>
              <a:defRPr sz="2400" b="1">
                <a:solidFill>
                  <a:schemeClr val="bg1">
                    <a:lumMod val="50000"/>
                  </a:schemeClr>
                </a:solidFill>
              </a:defRPr>
            </a:lvl4pPr>
            <a:lvl5pPr marL="1828800" indent="0">
              <a:buNone/>
              <a:defRPr sz="2400" b="1">
                <a:solidFill>
                  <a:schemeClr val="bg1">
                    <a:lumMod val="50000"/>
                  </a:schemeClr>
                </a:solidFill>
              </a:defRPr>
            </a:lvl5pPr>
          </a:lstStyle>
          <a:p>
            <a:pPr lvl="0"/>
            <a:r>
              <a:rPr lang="en-US"/>
              <a:t>42% - 24pt </a:t>
            </a:r>
          </a:p>
        </p:txBody>
      </p:sp>
      <p:sp>
        <p:nvSpPr>
          <p:cNvPr id="10" name="Text Placeholder 4">
            <a:extLst>
              <a:ext uri="{FF2B5EF4-FFF2-40B4-BE49-F238E27FC236}">
                <a16:creationId xmlns:a16="http://schemas.microsoft.com/office/drawing/2014/main" id="{8646FB72-D4F4-4E7A-92FC-5DE02C327888}"/>
              </a:ext>
            </a:extLst>
          </p:cNvPr>
          <p:cNvSpPr>
            <a:spLocks noGrp="1"/>
          </p:cNvSpPr>
          <p:nvPr>
            <p:ph type="body" sz="quarter" idx="13" hasCustomPrompt="1"/>
          </p:nvPr>
        </p:nvSpPr>
        <p:spPr>
          <a:xfrm>
            <a:off x="3270131" y="2801776"/>
            <a:ext cx="924694" cy="604837"/>
          </a:xfrm>
          <a:prstGeom prst="rect">
            <a:avLst/>
          </a:prstGeom>
        </p:spPr>
        <p:txBody>
          <a:bodyPr/>
          <a:lstStyle>
            <a:lvl1pPr marL="0" indent="0" algn="ctr">
              <a:buNone/>
              <a:defRPr sz="2400" b="1">
                <a:solidFill>
                  <a:schemeClr val="bg1"/>
                </a:solidFill>
                <a:latin typeface="+mn-lt"/>
              </a:defRPr>
            </a:lvl1pPr>
            <a:lvl2pPr marL="457200" indent="0">
              <a:buNone/>
              <a:defRPr sz="2400" b="1">
                <a:solidFill>
                  <a:schemeClr val="bg1">
                    <a:lumMod val="50000"/>
                  </a:schemeClr>
                </a:solidFill>
              </a:defRPr>
            </a:lvl2pPr>
            <a:lvl3pPr marL="914400" indent="0">
              <a:buNone/>
              <a:defRPr sz="2400" b="1">
                <a:solidFill>
                  <a:schemeClr val="bg1">
                    <a:lumMod val="50000"/>
                  </a:schemeClr>
                </a:solidFill>
              </a:defRPr>
            </a:lvl3pPr>
            <a:lvl4pPr marL="1371600" indent="0">
              <a:buNone/>
              <a:defRPr sz="2400" b="1">
                <a:solidFill>
                  <a:schemeClr val="bg1">
                    <a:lumMod val="50000"/>
                  </a:schemeClr>
                </a:solidFill>
              </a:defRPr>
            </a:lvl4pPr>
            <a:lvl5pPr marL="1828800" indent="0">
              <a:buNone/>
              <a:defRPr sz="2400" b="1">
                <a:solidFill>
                  <a:schemeClr val="bg1">
                    <a:lumMod val="50000"/>
                  </a:schemeClr>
                </a:solidFill>
              </a:defRPr>
            </a:lvl5pPr>
          </a:lstStyle>
          <a:p>
            <a:pPr lvl="0"/>
            <a:r>
              <a:rPr lang="en-US"/>
              <a:t>1.7% - 24pt </a:t>
            </a:r>
          </a:p>
        </p:txBody>
      </p:sp>
      <p:sp>
        <p:nvSpPr>
          <p:cNvPr id="11" name="Text Placeholder 4">
            <a:extLst>
              <a:ext uri="{FF2B5EF4-FFF2-40B4-BE49-F238E27FC236}">
                <a16:creationId xmlns:a16="http://schemas.microsoft.com/office/drawing/2014/main" id="{01608E37-7FAE-4B62-9CF3-D7A50F5B2B3D}"/>
              </a:ext>
            </a:extLst>
          </p:cNvPr>
          <p:cNvSpPr>
            <a:spLocks noGrp="1"/>
          </p:cNvSpPr>
          <p:nvPr>
            <p:ph type="body" sz="quarter" idx="14" hasCustomPrompt="1"/>
          </p:nvPr>
        </p:nvSpPr>
        <p:spPr>
          <a:xfrm>
            <a:off x="4682072" y="2801776"/>
            <a:ext cx="924694" cy="604837"/>
          </a:xfrm>
          <a:prstGeom prst="rect">
            <a:avLst/>
          </a:prstGeom>
        </p:spPr>
        <p:txBody>
          <a:bodyPr/>
          <a:lstStyle>
            <a:lvl1pPr marL="0" indent="0" algn="ctr">
              <a:buNone/>
              <a:defRPr sz="2400" b="1">
                <a:solidFill>
                  <a:schemeClr val="bg1"/>
                </a:solidFill>
                <a:latin typeface="+mn-lt"/>
              </a:defRPr>
            </a:lvl1pPr>
            <a:lvl2pPr marL="457200" indent="0">
              <a:buNone/>
              <a:defRPr sz="2400" b="1">
                <a:solidFill>
                  <a:schemeClr val="bg1">
                    <a:lumMod val="50000"/>
                  </a:schemeClr>
                </a:solidFill>
              </a:defRPr>
            </a:lvl2pPr>
            <a:lvl3pPr marL="914400" indent="0">
              <a:buNone/>
              <a:defRPr sz="2400" b="1">
                <a:solidFill>
                  <a:schemeClr val="bg1">
                    <a:lumMod val="50000"/>
                  </a:schemeClr>
                </a:solidFill>
              </a:defRPr>
            </a:lvl3pPr>
            <a:lvl4pPr marL="1371600" indent="0">
              <a:buNone/>
              <a:defRPr sz="2400" b="1">
                <a:solidFill>
                  <a:schemeClr val="bg1">
                    <a:lumMod val="50000"/>
                  </a:schemeClr>
                </a:solidFill>
              </a:defRPr>
            </a:lvl4pPr>
            <a:lvl5pPr marL="1828800" indent="0">
              <a:buNone/>
              <a:defRPr sz="2400" b="1">
                <a:solidFill>
                  <a:schemeClr val="bg1">
                    <a:lumMod val="50000"/>
                  </a:schemeClr>
                </a:solidFill>
              </a:defRPr>
            </a:lvl5pPr>
          </a:lstStyle>
          <a:p>
            <a:pPr lvl="0"/>
            <a:r>
              <a:rPr lang="en-US"/>
              <a:t>29 % - 24pt </a:t>
            </a:r>
          </a:p>
        </p:txBody>
      </p:sp>
      <p:sp>
        <p:nvSpPr>
          <p:cNvPr id="12" name="Text Placeholder 4">
            <a:extLst>
              <a:ext uri="{FF2B5EF4-FFF2-40B4-BE49-F238E27FC236}">
                <a16:creationId xmlns:a16="http://schemas.microsoft.com/office/drawing/2014/main" id="{E96AFBD2-DAFA-4CBA-8F96-7E9A95D5597E}"/>
              </a:ext>
            </a:extLst>
          </p:cNvPr>
          <p:cNvSpPr>
            <a:spLocks noGrp="1"/>
          </p:cNvSpPr>
          <p:nvPr>
            <p:ph type="body" sz="quarter" idx="15" hasCustomPrompt="1"/>
          </p:nvPr>
        </p:nvSpPr>
        <p:spPr>
          <a:xfrm>
            <a:off x="6510872" y="2801776"/>
            <a:ext cx="924694" cy="604837"/>
          </a:xfrm>
          <a:prstGeom prst="rect">
            <a:avLst/>
          </a:prstGeom>
        </p:spPr>
        <p:txBody>
          <a:bodyPr/>
          <a:lstStyle>
            <a:lvl1pPr marL="0" indent="0" algn="ctr">
              <a:buNone/>
              <a:defRPr sz="2400" b="1">
                <a:solidFill>
                  <a:schemeClr val="bg1"/>
                </a:solidFill>
                <a:latin typeface="+mn-lt"/>
              </a:defRPr>
            </a:lvl1pPr>
            <a:lvl2pPr marL="457200" indent="0">
              <a:buNone/>
              <a:defRPr sz="2400" b="1">
                <a:solidFill>
                  <a:schemeClr val="bg1">
                    <a:lumMod val="50000"/>
                  </a:schemeClr>
                </a:solidFill>
              </a:defRPr>
            </a:lvl2pPr>
            <a:lvl3pPr marL="914400" indent="0">
              <a:buNone/>
              <a:defRPr sz="2400" b="1">
                <a:solidFill>
                  <a:schemeClr val="bg1">
                    <a:lumMod val="50000"/>
                  </a:schemeClr>
                </a:solidFill>
              </a:defRPr>
            </a:lvl3pPr>
            <a:lvl4pPr marL="1371600" indent="0">
              <a:buNone/>
              <a:defRPr sz="2400" b="1">
                <a:solidFill>
                  <a:schemeClr val="bg1">
                    <a:lumMod val="50000"/>
                  </a:schemeClr>
                </a:solidFill>
              </a:defRPr>
            </a:lvl4pPr>
            <a:lvl5pPr marL="1828800" indent="0">
              <a:buNone/>
              <a:defRPr sz="2400" b="1">
                <a:solidFill>
                  <a:schemeClr val="bg1">
                    <a:lumMod val="50000"/>
                  </a:schemeClr>
                </a:solidFill>
              </a:defRPr>
            </a:lvl5pPr>
          </a:lstStyle>
          <a:p>
            <a:pPr lvl="0"/>
            <a:r>
              <a:rPr lang="en-US"/>
              <a:t>21 % - 24pt </a:t>
            </a:r>
          </a:p>
        </p:txBody>
      </p:sp>
      <p:sp>
        <p:nvSpPr>
          <p:cNvPr id="13" name="Text Placeholder 4">
            <a:extLst>
              <a:ext uri="{FF2B5EF4-FFF2-40B4-BE49-F238E27FC236}">
                <a16:creationId xmlns:a16="http://schemas.microsoft.com/office/drawing/2014/main" id="{75A1A414-49CB-4255-B999-9246B7E501CC}"/>
              </a:ext>
            </a:extLst>
          </p:cNvPr>
          <p:cNvSpPr>
            <a:spLocks noGrp="1"/>
          </p:cNvSpPr>
          <p:nvPr>
            <p:ph type="body" sz="quarter" idx="16" hasCustomPrompt="1"/>
          </p:nvPr>
        </p:nvSpPr>
        <p:spPr>
          <a:xfrm>
            <a:off x="8052491" y="2744680"/>
            <a:ext cx="2004319" cy="91746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a:solidFill>
                  <a:schemeClr val="bg1"/>
                </a:solidFill>
                <a:latin typeface="+mn-lt"/>
              </a:defRPr>
            </a:lvl1pPr>
            <a:lvl2pPr marL="457200" indent="0">
              <a:buNone/>
              <a:defRPr sz="2400" b="1">
                <a:solidFill>
                  <a:schemeClr val="bg1">
                    <a:lumMod val="50000"/>
                  </a:schemeClr>
                </a:solidFill>
              </a:defRPr>
            </a:lvl2pPr>
            <a:lvl3pPr marL="914400" indent="0">
              <a:buNone/>
              <a:defRPr sz="2400" b="1">
                <a:solidFill>
                  <a:schemeClr val="bg1">
                    <a:lumMod val="50000"/>
                  </a:schemeClr>
                </a:solidFill>
              </a:defRPr>
            </a:lvl3pPr>
            <a:lvl4pPr marL="1371600" indent="0">
              <a:buNone/>
              <a:defRPr sz="2400" b="1">
                <a:solidFill>
                  <a:schemeClr val="bg1">
                    <a:lumMod val="50000"/>
                  </a:schemeClr>
                </a:solidFill>
              </a:defRPr>
            </a:lvl4pPr>
            <a:lvl5pPr marL="1828800" indent="0">
              <a:buNone/>
              <a:defRPr sz="2400" b="1">
                <a:solidFill>
                  <a:schemeClr val="bg1">
                    <a:lumMod val="50000"/>
                  </a:schemeClr>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b="1">
                <a:solidFill>
                  <a:schemeClr val="bg1"/>
                </a:solidFill>
              </a:rPr>
              <a:t>$32.000.000</a:t>
            </a:r>
          </a:p>
          <a:p>
            <a:pPr lvl="0"/>
            <a:r>
              <a:rPr lang="en-US"/>
              <a:t>- 24pt </a:t>
            </a:r>
          </a:p>
        </p:txBody>
      </p:sp>
      <p:sp>
        <p:nvSpPr>
          <p:cNvPr id="14" name="Content Placeholder 6">
            <a:extLst>
              <a:ext uri="{FF2B5EF4-FFF2-40B4-BE49-F238E27FC236}">
                <a16:creationId xmlns:a16="http://schemas.microsoft.com/office/drawing/2014/main" id="{BDAD8130-484F-4902-9DB3-E959988EA8AE}"/>
              </a:ext>
            </a:extLst>
          </p:cNvPr>
          <p:cNvSpPr>
            <a:spLocks noGrp="1"/>
          </p:cNvSpPr>
          <p:nvPr>
            <p:ph sz="quarter" idx="35" hasCustomPrompt="1"/>
          </p:nvPr>
        </p:nvSpPr>
        <p:spPr>
          <a:xfrm>
            <a:off x="860872" y="5212952"/>
            <a:ext cx="1841987" cy="518297"/>
          </a:xfrm>
          <a:prstGeom prst="rect">
            <a:avLst/>
          </a:prstGeom>
        </p:spPr>
        <p:txBody>
          <a:bodyPr/>
          <a:lstStyle>
            <a:lvl1pPr marL="0" marR="0" indent="0" algn="l" defTabSz="1214712" rtl="0" eaLnBrk="1" fontAlgn="auto" latinLnBrk="0" hangingPunct="1">
              <a:lnSpc>
                <a:spcPct val="90000"/>
              </a:lnSpc>
              <a:spcBef>
                <a:spcPts val="1328"/>
              </a:spcBef>
              <a:spcAft>
                <a:spcPts val="0"/>
              </a:spcAft>
              <a:buClrTx/>
              <a:buSzTx/>
              <a:buFont typeface="Arial" panose="020B0604020202020204" pitchFamily="34" charset="0"/>
              <a:buNone/>
              <a:tabLst/>
              <a:defRPr sz="1400" baseline="0">
                <a:solidFill>
                  <a:schemeClr val="tx1"/>
                </a:solidFill>
                <a:latin typeface="+mn-lt"/>
              </a:defRPr>
            </a:lvl1pPr>
          </a:lstStyle>
          <a:p>
            <a:r>
              <a:rPr lang="en-US">
                <a:latin typeface="Calibri" panose="020F0502020204030204" pitchFamily="34" charset="0"/>
                <a:cs typeface="Calibri" panose="020F0502020204030204" pitchFamily="34" charset="0"/>
              </a:rPr>
              <a:t>Service explanation – 14 pt.</a:t>
            </a:r>
          </a:p>
        </p:txBody>
      </p:sp>
      <p:sp>
        <p:nvSpPr>
          <p:cNvPr id="15" name="Content Placeholder 6">
            <a:extLst>
              <a:ext uri="{FF2B5EF4-FFF2-40B4-BE49-F238E27FC236}">
                <a16:creationId xmlns:a16="http://schemas.microsoft.com/office/drawing/2014/main" id="{ADA67416-3E38-439A-AA92-2A52A9D96344}"/>
              </a:ext>
            </a:extLst>
          </p:cNvPr>
          <p:cNvSpPr>
            <a:spLocks noGrp="1"/>
          </p:cNvSpPr>
          <p:nvPr>
            <p:ph sz="quarter" idx="36" hasCustomPrompt="1"/>
          </p:nvPr>
        </p:nvSpPr>
        <p:spPr>
          <a:xfrm>
            <a:off x="860872" y="4870052"/>
            <a:ext cx="1841987" cy="293321"/>
          </a:xfrm>
          <a:prstGeom prst="rect">
            <a:avLst/>
          </a:prstGeom>
        </p:spPr>
        <p:txBody>
          <a:bodyPr/>
          <a:lstStyle>
            <a:lvl1pPr marL="0" marR="0" indent="0" algn="l" defTabSz="1214712" rtl="0" eaLnBrk="1" fontAlgn="auto" latinLnBrk="0" hangingPunct="1">
              <a:lnSpc>
                <a:spcPct val="90000"/>
              </a:lnSpc>
              <a:spcBef>
                <a:spcPts val="1328"/>
              </a:spcBef>
              <a:spcAft>
                <a:spcPts val="0"/>
              </a:spcAft>
              <a:buClrTx/>
              <a:buSzTx/>
              <a:buFont typeface="Arial" panose="020B0604020202020204" pitchFamily="34" charset="0"/>
              <a:buNone/>
              <a:tabLst/>
              <a:defRPr sz="1600" baseline="0">
                <a:solidFill>
                  <a:schemeClr val="accent1"/>
                </a:solidFill>
                <a:latin typeface="+mn-lt"/>
              </a:defRPr>
            </a:lvl1pPr>
          </a:lstStyle>
          <a:p>
            <a:r>
              <a:rPr lang="en-US">
                <a:latin typeface="Calibri" panose="020F0502020204030204" pitchFamily="34" charset="0"/>
                <a:cs typeface="Calibri" panose="020F0502020204030204" pitchFamily="34" charset="0"/>
              </a:rPr>
              <a:t>Title– 16pt</a:t>
            </a:r>
          </a:p>
        </p:txBody>
      </p:sp>
      <p:sp>
        <p:nvSpPr>
          <p:cNvPr id="16" name="Content Placeholder 6">
            <a:extLst>
              <a:ext uri="{FF2B5EF4-FFF2-40B4-BE49-F238E27FC236}">
                <a16:creationId xmlns:a16="http://schemas.microsoft.com/office/drawing/2014/main" id="{9CC59B4B-D2C2-47F8-BB6B-223E6D0463B5}"/>
              </a:ext>
            </a:extLst>
          </p:cNvPr>
          <p:cNvSpPr>
            <a:spLocks noGrp="1"/>
          </p:cNvSpPr>
          <p:nvPr>
            <p:ph sz="quarter" idx="37" hasCustomPrompt="1"/>
          </p:nvPr>
        </p:nvSpPr>
        <p:spPr>
          <a:xfrm>
            <a:off x="2997742" y="5212952"/>
            <a:ext cx="1841987" cy="518297"/>
          </a:xfrm>
          <a:prstGeom prst="rect">
            <a:avLst/>
          </a:prstGeom>
        </p:spPr>
        <p:txBody>
          <a:bodyPr/>
          <a:lstStyle>
            <a:lvl1pPr marL="0" marR="0" indent="0" algn="l" defTabSz="1214712" rtl="0" eaLnBrk="1" fontAlgn="auto" latinLnBrk="0" hangingPunct="1">
              <a:lnSpc>
                <a:spcPct val="90000"/>
              </a:lnSpc>
              <a:spcBef>
                <a:spcPts val="1328"/>
              </a:spcBef>
              <a:spcAft>
                <a:spcPts val="0"/>
              </a:spcAft>
              <a:buClrTx/>
              <a:buSzTx/>
              <a:buFont typeface="Arial" panose="020B0604020202020204" pitchFamily="34" charset="0"/>
              <a:buNone/>
              <a:tabLst/>
              <a:defRPr sz="1400" baseline="0">
                <a:solidFill>
                  <a:schemeClr val="tx1"/>
                </a:solidFill>
                <a:latin typeface="+mn-lt"/>
              </a:defRPr>
            </a:lvl1pPr>
          </a:lstStyle>
          <a:p>
            <a:r>
              <a:rPr lang="en-US">
                <a:latin typeface="Calibri" panose="020F0502020204030204" pitchFamily="34" charset="0"/>
                <a:cs typeface="Calibri" panose="020F0502020204030204" pitchFamily="34" charset="0"/>
              </a:rPr>
              <a:t>Service explanation – 14 pt.</a:t>
            </a:r>
          </a:p>
        </p:txBody>
      </p:sp>
      <p:sp>
        <p:nvSpPr>
          <p:cNvPr id="17" name="Content Placeholder 6">
            <a:extLst>
              <a:ext uri="{FF2B5EF4-FFF2-40B4-BE49-F238E27FC236}">
                <a16:creationId xmlns:a16="http://schemas.microsoft.com/office/drawing/2014/main" id="{CE703F73-EC6A-4AE1-8499-C190DF13A3B6}"/>
              </a:ext>
            </a:extLst>
          </p:cNvPr>
          <p:cNvSpPr>
            <a:spLocks noGrp="1"/>
          </p:cNvSpPr>
          <p:nvPr>
            <p:ph sz="quarter" idx="38" hasCustomPrompt="1"/>
          </p:nvPr>
        </p:nvSpPr>
        <p:spPr>
          <a:xfrm>
            <a:off x="2997742" y="4870052"/>
            <a:ext cx="1841987" cy="293321"/>
          </a:xfrm>
          <a:prstGeom prst="rect">
            <a:avLst/>
          </a:prstGeom>
        </p:spPr>
        <p:txBody>
          <a:bodyPr/>
          <a:lstStyle>
            <a:lvl1pPr marL="0" marR="0" indent="0" algn="l" defTabSz="1214712" rtl="0" eaLnBrk="1" fontAlgn="auto" latinLnBrk="0" hangingPunct="1">
              <a:lnSpc>
                <a:spcPct val="90000"/>
              </a:lnSpc>
              <a:spcBef>
                <a:spcPts val="1328"/>
              </a:spcBef>
              <a:spcAft>
                <a:spcPts val="0"/>
              </a:spcAft>
              <a:buClrTx/>
              <a:buSzTx/>
              <a:buFont typeface="Arial" panose="020B0604020202020204" pitchFamily="34" charset="0"/>
              <a:buNone/>
              <a:tabLst/>
              <a:defRPr sz="1600" baseline="0">
                <a:solidFill>
                  <a:schemeClr val="accent2"/>
                </a:solidFill>
                <a:latin typeface="+mn-lt"/>
              </a:defRPr>
            </a:lvl1pPr>
          </a:lstStyle>
          <a:p>
            <a:r>
              <a:rPr lang="en-US">
                <a:latin typeface="Calibri" panose="020F0502020204030204" pitchFamily="34" charset="0"/>
                <a:cs typeface="Calibri" panose="020F0502020204030204" pitchFamily="34" charset="0"/>
              </a:rPr>
              <a:t>Title– 16pt</a:t>
            </a:r>
          </a:p>
        </p:txBody>
      </p:sp>
      <p:sp>
        <p:nvSpPr>
          <p:cNvPr id="18" name="Content Placeholder 6">
            <a:extLst>
              <a:ext uri="{FF2B5EF4-FFF2-40B4-BE49-F238E27FC236}">
                <a16:creationId xmlns:a16="http://schemas.microsoft.com/office/drawing/2014/main" id="{6269A897-6F76-4879-A93D-676982180862}"/>
              </a:ext>
            </a:extLst>
          </p:cNvPr>
          <p:cNvSpPr>
            <a:spLocks noGrp="1"/>
          </p:cNvSpPr>
          <p:nvPr>
            <p:ph sz="quarter" idx="39" hasCustomPrompt="1"/>
          </p:nvPr>
        </p:nvSpPr>
        <p:spPr>
          <a:xfrm>
            <a:off x="5134612" y="5212952"/>
            <a:ext cx="1841987" cy="518297"/>
          </a:xfrm>
          <a:prstGeom prst="rect">
            <a:avLst/>
          </a:prstGeom>
        </p:spPr>
        <p:txBody>
          <a:bodyPr/>
          <a:lstStyle>
            <a:lvl1pPr marL="0" marR="0" indent="0" algn="l" defTabSz="1214712" rtl="0" eaLnBrk="1" fontAlgn="auto" latinLnBrk="0" hangingPunct="1">
              <a:lnSpc>
                <a:spcPct val="90000"/>
              </a:lnSpc>
              <a:spcBef>
                <a:spcPts val="1328"/>
              </a:spcBef>
              <a:spcAft>
                <a:spcPts val="0"/>
              </a:spcAft>
              <a:buClrTx/>
              <a:buSzTx/>
              <a:buFont typeface="Arial" panose="020B0604020202020204" pitchFamily="34" charset="0"/>
              <a:buNone/>
              <a:tabLst/>
              <a:defRPr sz="1400" baseline="0">
                <a:solidFill>
                  <a:schemeClr val="tx1"/>
                </a:solidFill>
                <a:latin typeface="+mn-lt"/>
              </a:defRPr>
            </a:lvl1pPr>
          </a:lstStyle>
          <a:p>
            <a:r>
              <a:rPr lang="en-US">
                <a:latin typeface="Calibri" panose="020F0502020204030204" pitchFamily="34" charset="0"/>
                <a:cs typeface="Calibri" panose="020F0502020204030204" pitchFamily="34" charset="0"/>
              </a:rPr>
              <a:t>Service explanation – 14 pt.</a:t>
            </a:r>
          </a:p>
        </p:txBody>
      </p:sp>
      <p:sp>
        <p:nvSpPr>
          <p:cNvPr id="19" name="Content Placeholder 6">
            <a:extLst>
              <a:ext uri="{FF2B5EF4-FFF2-40B4-BE49-F238E27FC236}">
                <a16:creationId xmlns:a16="http://schemas.microsoft.com/office/drawing/2014/main" id="{6E067A5B-E260-45F3-871E-A8A6CF36536B}"/>
              </a:ext>
            </a:extLst>
          </p:cNvPr>
          <p:cNvSpPr>
            <a:spLocks noGrp="1"/>
          </p:cNvSpPr>
          <p:nvPr>
            <p:ph sz="quarter" idx="40" hasCustomPrompt="1"/>
          </p:nvPr>
        </p:nvSpPr>
        <p:spPr>
          <a:xfrm>
            <a:off x="5134612" y="4870052"/>
            <a:ext cx="1841987" cy="293321"/>
          </a:xfrm>
          <a:prstGeom prst="rect">
            <a:avLst/>
          </a:prstGeom>
        </p:spPr>
        <p:txBody>
          <a:bodyPr/>
          <a:lstStyle>
            <a:lvl1pPr marL="0" marR="0" indent="0" algn="l" defTabSz="1214712" rtl="0" eaLnBrk="1" fontAlgn="auto" latinLnBrk="0" hangingPunct="1">
              <a:lnSpc>
                <a:spcPct val="90000"/>
              </a:lnSpc>
              <a:spcBef>
                <a:spcPts val="1328"/>
              </a:spcBef>
              <a:spcAft>
                <a:spcPts val="0"/>
              </a:spcAft>
              <a:buClrTx/>
              <a:buSzTx/>
              <a:buFont typeface="Arial" panose="020B0604020202020204" pitchFamily="34" charset="0"/>
              <a:buNone/>
              <a:tabLst/>
              <a:defRPr sz="1600" baseline="0">
                <a:solidFill>
                  <a:schemeClr val="accent3"/>
                </a:solidFill>
                <a:latin typeface="+mn-lt"/>
              </a:defRPr>
            </a:lvl1pPr>
          </a:lstStyle>
          <a:p>
            <a:r>
              <a:rPr lang="en-US">
                <a:latin typeface="Calibri" panose="020F0502020204030204" pitchFamily="34" charset="0"/>
                <a:cs typeface="Calibri" panose="020F0502020204030204" pitchFamily="34" charset="0"/>
              </a:rPr>
              <a:t>Title– 16pt</a:t>
            </a:r>
          </a:p>
        </p:txBody>
      </p:sp>
      <p:sp>
        <p:nvSpPr>
          <p:cNvPr id="20" name="Content Placeholder 6">
            <a:extLst>
              <a:ext uri="{FF2B5EF4-FFF2-40B4-BE49-F238E27FC236}">
                <a16:creationId xmlns:a16="http://schemas.microsoft.com/office/drawing/2014/main" id="{F9992A49-CBF1-4871-BDC6-BA753AE2A40C}"/>
              </a:ext>
            </a:extLst>
          </p:cNvPr>
          <p:cNvSpPr>
            <a:spLocks noGrp="1"/>
          </p:cNvSpPr>
          <p:nvPr>
            <p:ph sz="quarter" idx="41" hasCustomPrompt="1"/>
          </p:nvPr>
        </p:nvSpPr>
        <p:spPr>
          <a:xfrm>
            <a:off x="7271482" y="5212952"/>
            <a:ext cx="1841987" cy="518297"/>
          </a:xfrm>
          <a:prstGeom prst="rect">
            <a:avLst/>
          </a:prstGeom>
        </p:spPr>
        <p:txBody>
          <a:bodyPr/>
          <a:lstStyle>
            <a:lvl1pPr marL="0" marR="0" indent="0" algn="l" defTabSz="1214712" rtl="0" eaLnBrk="1" fontAlgn="auto" latinLnBrk="0" hangingPunct="1">
              <a:lnSpc>
                <a:spcPct val="90000"/>
              </a:lnSpc>
              <a:spcBef>
                <a:spcPts val="1328"/>
              </a:spcBef>
              <a:spcAft>
                <a:spcPts val="0"/>
              </a:spcAft>
              <a:buClrTx/>
              <a:buSzTx/>
              <a:buFont typeface="Arial" panose="020B0604020202020204" pitchFamily="34" charset="0"/>
              <a:buNone/>
              <a:tabLst/>
              <a:defRPr sz="1400" baseline="0">
                <a:solidFill>
                  <a:schemeClr val="tx1"/>
                </a:solidFill>
                <a:latin typeface="+mn-lt"/>
              </a:defRPr>
            </a:lvl1pPr>
          </a:lstStyle>
          <a:p>
            <a:r>
              <a:rPr lang="en-US">
                <a:latin typeface="Calibri" panose="020F0502020204030204" pitchFamily="34" charset="0"/>
                <a:cs typeface="Calibri" panose="020F0502020204030204" pitchFamily="34" charset="0"/>
              </a:rPr>
              <a:t>Service explanation – 14 pt.</a:t>
            </a:r>
          </a:p>
        </p:txBody>
      </p:sp>
      <p:sp>
        <p:nvSpPr>
          <p:cNvPr id="21" name="Content Placeholder 6">
            <a:extLst>
              <a:ext uri="{FF2B5EF4-FFF2-40B4-BE49-F238E27FC236}">
                <a16:creationId xmlns:a16="http://schemas.microsoft.com/office/drawing/2014/main" id="{02F405BD-70B4-4968-B606-BE9FD81CEEB0}"/>
              </a:ext>
            </a:extLst>
          </p:cNvPr>
          <p:cNvSpPr>
            <a:spLocks noGrp="1"/>
          </p:cNvSpPr>
          <p:nvPr>
            <p:ph sz="quarter" idx="42" hasCustomPrompt="1"/>
          </p:nvPr>
        </p:nvSpPr>
        <p:spPr>
          <a:xfrm>
            <a:off x="7271482" y="4870052"/>
            <a:ext cx="1841987" cy="293321"/>
          </a:xfrm>
          <a:prstGeom prst="rect">
            <a:avLst/>
          </a:prstGeom>
        </p:spPr>
        <p:txBody>
          <a:bodyPr/>
          <a:lstStyle>
            <a:lvl1pPr marL="0" marR="0" indent="0" algn="l" defTabSz="1214712" rtl="0" eaLnBrk="1" fontAlgn="auto" latinLnBrk="0" hangingPunct="1">
              <a:lnSpc>
                <a:spcPct val="90000"/>
              </a:lnSpc>
              <a:spcBef>
                <a:spcPts val="1328"/>
              </a:spcBef>
              <a:spcAft>
                <a:spcPts val="0"/>
              </a:spcAft>
              <a:buClrTx/>
              <a:buSzTx/>
              <a:buFont typeface="Arial" panose="020B0604020202020204" pitchFamily="34" charset="0"/>
              <a:buNone/>
              <a:tabLst/>
              <a:defRPr sz="1600" baseline="0">
                <a:solidFill>
                  <a:schemeClr val="accent4"/>
                </a:solidFill>
                <a:latin typeface="+mn-lt"/>
              </a:defRPr>
            </a:lvl1pPr>
          </a:lstStyle>
          <a:p>
            <a:r>
              <a:rPr lang="en-US">
                <a:latin typeface="Calibri" panose="020F0502020204030204" pitchFamily="34" charset="0"/>
                <a:cs typeface="Calibri" panose="020F0502020204030204" pitchFamily="34" charset="0"/>
              </a:rPr>
              <a:t>Title– 16pt</a:t>
            </a:r>
          </a:p>
        </p:txBody>
      </p:sp>
      <p:sp>
        <p:nvSpPr>
          <p:cNvPr id="22" name="Content Placeholder 6">
            <a:extLst>
              <a:ext uri="{FF2B5EF4-FFF2-40B4-BE49-F238E27FC236}">
                <a16:creationId xmlns:a16="http://schemas.microsoft.com/office/drawing/2014/main" id="{93F8E3F3-547F-4E3C-AEBB-5B14BED3E301}"/>
              </a:ext>
            </a:extLst>
          </p:cNvPr>
          <p:cNvSpPr>
            <a:spLocks noGrp="1"/>
          </p:cNvSpPr>
          <p:nvPr>
            <p:ph sz="quarter" idx="43" hasCustomPrompt="1"/>
          </p:nvPr>
        </p:nvSpPr>
        <p:spPr>
          <a:xfrm>
            <a:off x="9408352" y="5212952"/>
            <a:ext cx="1841987" cy="518297"/>
          </a:xfrm>
          <a:prstGeom prst="rect">
            <a:avLst/>
          </a:prstGeom>
        </p:spPr>
        <p:txBody>
          <a:bodyPr/>
          <a:lstStyle>
            <a:lvl1pPr marL="0" marR="0" indent="0" algn="l" defTabSz="1214712" rtl="0" eaLnBrk="1" fontAlgn="auto" latinLnBrk="0" hangingPunct="1">
              <a:lnSpc>
                <a:spcPct val="90000"/>
              </a:lnSpc>
              <a:spcBef>
                <a:spcPts val="1328"/>
              </a:spcBef>
              <a:spcAft>
                <a:spcPts val="0"/>
              </a:spcAft>
              <a:buClrTx/>
              <a:buSzTx/>
              <a:buFont typeface="Arial" panose="020B0604020202020204" pitchFamily="34" charset="0"/>
              <a:buNone/>
              <a:tabLst/>
              <a:defRPr sz="1400" baseline="0">
                <a:solidFill>
                  <a:schemeClr val="tx1"/>
                </a:solidFill>
                <a:latin typeface="+mn-lt"/>
              </a:defRPr>
            </a:lvl1pPr>
          </a:lstStyle>
          <a:p>
            <a:r>
              <a:rPr lang="en-US">
                <a:latin typeface="Calibri" panose="020F0502020204030204" pitchFamily="34" charset="0"/>
                <a:cs typeface="Calibri" panose="020F0502020204030204" pitchFamily="34" charset="0"/>
              </a:rPr>
              <a:t>Service explanation – 14 pt.</a:t>
            </a:r>
          </a:p>
        </p:txBody>
      </p:sp>
      <p:sp>
        <p:nvSpPr>
          <p:cNvPr id="23" name="Content Placeholder 6">
            <a:extLst>
              <a:ext uri="{FF2B5EF4-FFF2-40B4-BE49-F238E27FC236}">
                <a16:creationId xmlns:a16="http://schemas.microsoft.com/office/drawing/2014/main" id="{1B39E7EA-B801-4F6B-8A42-142F2B6D249F}"/>
              </a:ext>
            </a:extLst>
          </p:cNvPr>
          <p:cNvSpPr>
            <a:spLocks noGrp="1"/>
          </p:cNvSpPr>
          <p:nvPr>
            <p:ph sz="quarter" idx="44" hasCustomPrompt="1"/>
          </p:nvPr>
        </p:nvSpPr>
        <p:spPr>
          <a:xfrm>
            <a:off x="9408352" y="4870052"/>
            <a:ext cx="1841987" cy="293321"/>
          </a:xfrm>
          <a:prstGeom prst="rect">
            <a:avLst/>
          </a:prstGeom>
        </p:spPr>
        <p:txBody>
          <a:bodyPr/>
          <a:lstStyle>
            <a:lvl1pPr marL="0" marR="0" indent="0" algn="l" defTabSz="1214712" rtl="0" eaLnBrk="1" fontAlgn="auto" latinLnBrk="0" hangingPunct="1">
              <a:lnSpc>
                <a:spcPct val="90000"/>
              </a:lnSpc>
              <a:spcBef>
                <a:spcPts val="1328"/>
              </a:spcBef>
              <a:spcAft>
                <a:spcPts val="0"/>
              </a:spcAft>
              <a:buClrTx/>
              <a:buSzTx/>
              <a:buFont typeface="Arial" panose="020B0604020202020204" pitchFamily="34" charset="0"/>
              <a:buNone/>
              <a:tabLst/>
              <a:defRPr sz="1600" baseline="0">
                <a:solidFill>
                  <a:schemeClr val="accent5"/>
                </a:solidFill>
                <a:latin typeface="+mn-lt"/>
              </a:defRPr>
            </a:lvl1pPr>
          </a:lstStyle>
          <a:p>
            <a:r>
              <a:rPr lang="en-US">
                <a:latin typeface="Calibri" panose="020F0502020204030204" pitchFamily="34" charset="0"/>
                <a:cs typeface="Calibri" panose="020F0502020204030204" pitchFamily="34" charset="0"/>
              </a:rPr>
              <a:t>Title– 16pt</a:t>
            </a:r>
          </a:p>
        </p:txBody>
      </p:sp>
      <p:sp>
        <p:nvSpPr>
          <p:cNvPr id="24" name="Text Placeholder 6">
            <a:extLst>
              <a:ext uri="{FF2B5EF4-FFF2-40B4-BE49-F238E27FC236}">
                <a16:creationId xmlns:a16="http://schemas.microsoft.com/office/drawing/2014/main" id="{7F61FDC4-6617-4E46-9C26-243641F09627}"/>
              </a:ext>
            </a:extLst>
          </p:cNvPr>
          <p:cNvSpPr>
            <a:spLocks noGrp="1"/>
          </p:cNvSpPr>
          <p:nvPr>
            <p:ph type="body" sz="quarter" idx="66"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Tree>
    <p:extLst>
      <p:ext uri="{BB962C8B-B14F-4D97-AF65-F5344CB8AC3E}">
        <p14:creationId xmlns:p14="http://schemas.microsoft.com/office/powerpoint/2010/main" val="269406805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Image and Services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3A35F21-AF69-4A7D-A656-65B2B58DFE5E}"/>
              </a:ext>
            </a:extLst>
          </p:cNvPr>
          <p:cNvSpPr txBox="1">
            <a:spLocks/>
          </p:cNvSpPr>
          <p:nvPr userDrawn="1"/>
        </p:nvSpPr>
        <p:spPr>
          <a:xfrm>
            <a:off x="508884" y="4305967"/>
            <a:ext cx="3667857" cy="720620"/>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kern="1200">
                <a:solidFill>
                  <a:schemeClr val="accent6">
                    <a:lumMod val="75000"/>
                  </a:schemeClr>
                </a:solidFill>
                <a:latin typeface="+mj-lt"/>
                <a:ea typeface="+mn-ea"/>
                <a:cs typeface="+mn-cs"/>
              </a:defRPr>
            </a:lvl1pPr>
          </a:lstStyle>
          <a:p>
            <a:r>
              <a:rPr lang="en-US"/>
              <a:t>Multi utility Slide – 24pt</a:t>
            </a:r>
          </a:p>
        </p:txBody>
      </p:sp>
      <p:sp>
        <p:nvSpPr>
          <p:cNvPr id="4" name="Content Placeholder 6">
            <a:extLst>
              <a:ext uri="{FF2B5EF4-FFF2-40B4-BE49-F238E27FC236}">
                <a16:creationId xmlns:a16="http://schemas.microsoft.com/office/drawing/2014/main" id="{0B983967-9A59-495D-B346-6691A781E37E}"/>
              </a:ext>
            </a:extLst>
          </p:cNvPr>
          <p:cNvSpPr>
            <a:spLocks noGrp="1"/>
          </p:cNvSpPr>
          <p:nvPr>
            <p:ph sz="quarter" idx="35" hasCustomPrompt="1"/>
          </p:nvPr>
        </p:nvSpPr>
        <p:spPr>
          <a:xfrm>
            <a:off x="5755000" y="4606153"/>
            <a:ext cx="2203130" cy="518297"/>
          </a:xfrm>
          <a:prstGeom prst="rect">
            <a:avLst/>
          </a:prstGeom>
        </p:spPr>
        <p:txBody>
          <a:bodyPr/>
          <a:lstStyle>
            <a:lvl1pPr marL="0" marR="0" indent="0" algn="l" defTabSz="1214712" rtl="0" eaLnBrk="1" fontAlgn="auto" latinLnBrk="0" hangingPunct="1">
              <a:lnSpc>
                <a:spcPct val="90000"/>
              </a:lnSpc>
              <a:spcBef>
                <a:spcPts val="1328"/>
              </a:spcBef>
              <a:spcAft>
                <a:spcPts val="0"/>
              </a:spcAft>
              <a:buClrTx/>
              <a:buSzTx/>
              <a:buFont typeface="Arial" panose="020B0604020202020204" pitchFamily="34" charset="0"/>
              <a:buNone/>
              <a:tabLst/>
              <a:defRPr sz="1400" baseline="0">
                <a:solidFill>
                  <a:schemeClr val="bg2"/>
                </a:solidFill>
              </a:defRPr>
            </a:lvl1pPr>
          </a:lstStyle>
          <a:p>
            <a:r>
              <a:rPr lang="en-US">
                <a:latin typeface="Calibri" panose="020F0502020204030204" pitchFamily="34" charset="0"/>
                <a:cs typeface="Calibri" panose="020F0502020204030204" pitchFamily="34" charset="0"/>
              </a:rPr>
              <a:t>Service explanation – 14 pt.</a:t>
            </a:r>
          </a:p>
        </p:txBody>
      </p:sp>
      <p:sp>
        <p:nvSpPr>
          <p:cNvPr id="5" name="Content Placeholder 6">
            <a:extLst>
              <a:ext uri="{FF2B5EF4-FFF2-40B4-BE49-F238E27FC236}">
                <a16:creationId xmlns:a16="http://schemas.microsoft.com/office/drawing/2014/main" id="{952E47E6-6625-4417-8783-20E1FEE61DA8}"/>
              </a:ext>
            </a:extLst>
          </p:cNvPr>
          <p:cNvSpPr>
            <a:spLocks noGrp="1"/>
          </p:cNvSpPr>
          <p:nvPr>
            <p:ph sz="quarter" idx="36" hasCustomPrompt="1"/>
          </p:nvPr>
        </p:nvSpPr>
        <p:spPr>
          <a:xfrm>
            <a:off x="5755000" y="4263253"/>
            <a:ext cx="2203130" cy="293321"/>
          </a:xfrm>
          <a:prstGeom prst="rect">
            <a:avLst/>
          </a:prstGeom>
        </p:spPr>
        <p:txBody>
          <a:bodyPr/>
          <a:lstStyle>
            <a:lvl1pPr marL="0" marR="0" indent="0" algn="l" defTabSz="1214712" rtl="0" eaLnBrk="1" fontAlgn="auto" latinLnBrk="0" hangingPunct="1">
              <a:lnSpc>
                <a:spcPct val="90000"/>
              </a:lnSpc>
              <a:spcBef>
                <a:spcPts val="1328"/>
              </a:spcBef>
              <a:spcAft>
                <a:spcPts val="0"/>
              </a:spcAft>
              <a:buClrTx/>
              <a:buSzTx/>
              <a:buFont typeface="Arial" panose="020B0604020202020204" pitchFamily="34" charset="0"/>
              <a:buNone/>
              <a:tabLst/>
              <a:defRPr sz="1600" baseline="0">
                <a:solidFill>
                  <a:schemeClr val="accent1"/>
                </a:solidFill>
              </a:defRPr>
            </a:lvl1pPr>
          </a:lstStyle>
          <a:p>
            <a:r>
              <a:rPr lang="en-US">
                <a:latin typeface="Calibri" panose="020F0502020204030204" pitchFamily="34" charset="0"/>
                <a:cs typeface="Calibri" panose="020F0502020204030204" pitchFamily="34" charset="0"/>
              </a:rPr>
              <a:t>Service Head – 16pt</a:t>
            </a:r>
          </a:p>
        </p:txBody>
      </p:sp>
      <p:sp>
        <p:nvSpPr>
          <p:cNvPr id="7" name="Content Placeholder 19">
            <a:extLst>
              <a:ext uri="{FF2B5EF4-FFF2-40B4-BE49-F238E27FC236}">
                <a16:creationId xmlns:a16="http://schemas.microsoft.com/office/drawing/2014/main" id="{62CEDBB3-91C7-4ED1-85B2-213918A37692}"/>
              </a:ext>
            </a:extLst>
          </p:cNvPr>
          <p:cNvSpPr>
            <a:spLocks noGrp="1"/>
          </p:cNvSpPr>
          <p:nvPr>
            <p:ph sz="quarter" idx="38" hasCustomPrompt="1"/>
          </p:nvPr>
        </p:nvSpPr>
        <p:spPr>
          <a:xfrm>
            <a:off x="473075" y="5124450"/>
            <a:ext cx="3703638" cy="1090613"/>
          </a:xfrm>
          <a:prstGeom prst="rect">
            <a:avLst/>
          </a:prstGeom>
        </p:spPr>
        <p:txBody>
          <a:bodyPr/>
          <a:lstStyle>
            <a:lvl1pPr marL="0" indent="0">
              <a:buNone/>
              <a:defRPr sz="1400">
                <a:solidFill>
                  <a:schemeClr val="bg1">
                    <a:lumMod val="50000"/>
                  </a:schemeClr>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diam</a:t>
            </a:r>
            <a:r>
              <a:rPr lang="en-US"/>
              <a:t> </a:t>
            </a:r>
            <a:r>
              <a:rPr lang="en-US" err="1"/>
              <a:t>tortor</a:t>
            </a:r>
            <a:r>
              <a:rPr lang="en-US"/>
              <a:t>, </a:t>
            </a:r>
            <a:r>
              <a:rPr lang="en-US" err="1"/>
              <a:t>mattis</a:t>
            </a:r>
            <a:r>
              <a:rPr lang="en-US"/>
              <a:t> </a:t>
            </a:r>
            <a:r>
              <a:rPr lang="en-US" err="1"/>
              <a:t>quis</a:t>
            </a:r>
            <a:r>
              <a:rPr lang="en-US"/>
              <a:t> </a:t>
            </a:r>
            <a:r>
              <a:rPr lang="en-US" err="1"/>
              <a:t>dapibus</a:t>
            </a:r>
            <a:r>
              <a:rPr lang="en-US"/>
              <a:t> vitae, </a:t>
            </a:r>
            <a:r>
              <a:rPr lang="en-US" err="1"/>
              <a:t>euismod</a:t>
            </a:r>
            <a:r>
              <a:rPr lang="en-US"/>
              <a:t> non </a:t>
            </a:r>
            <a:r>
              <a:rPr lang="en-US" err="1"/>
              <a:t>purus</a:t>
            </a:r>
            <a:r>
              <a:rPr lang="en-US"/>
              <a:t>. Maecenas </a:t>
            </a:r>
            <a:r>
              <a:rPr lang="en-US" err="1"/>
              <a:t>ut</a:t>
            </a:r>
            <a:r>
              <a:rPr lang="en-US"/>
              <a:t> </a:t>
            </a:r>
            <a:r>
              <a:rPr lang="en-US" err="1"/>
              <a:t>lacus</a:t>
            </a:r>
            <a:r>
              <a:rPr lang="en-US"/>
              <a:t> </a:t>
            </a:r>
            <a:r>
              <a:rPr lang="en-US" err="1"/>
              <a:t>nec</a:t>
            </a:r>
            <a:r>
              <a:rPr lang="en-US"/>
              <a:t> </a:t>
            </a:r>
            <a:r>
              <a:rPr lang="en-US" err="1"/>
              <a:t>mauris</a:t>
            </a:r>
            <a:r>
              <a:rPr lang="en-US"/>
              <a:t> </a:t>
            </a:r>
            <a:r>
              <a:rPr lang="en-US" err="1"/>
              <a:t>feugiat</a:t>
            </a:r>
            <a:r>
              <a:rPr lang="en-US"/>
              <a:t> </a:t>
            </a:r>
            <a:r>
              <a:rPr lang="en-US" err="1"/>
              <a:t>tristique</a:t>
            </a:r>
            <a:r>
              <a:rPr lang="en-US"/>
              <a:t> et in </a:t>
            </a:r>
            <a:r>
              <a:rPr lang="en-US" err="1"/>
              <a:t>metus</a:t>
            </a:r>
            <a:r>
              <a:rPr lang="en-US"/>
              <a:t>. </a:t>
            </a:r>
          </a:p>
        </p:txBody>
      </p:sp>
      <p:sp>
        <p:nvSpPr>
          <p:cNvPr id="8" name="Oval 7">
            <a:extLst>
              <a:ext uri="{FF2B5EF4-FFF2-40B4-BE49-F238E27FC236}">
                <a16:creationId xmlns:a16="http://schemas.microsoft.com/office/drawing/2014/main" id="{17D5B0B2-87A8-4689-B43C-8B4CD04486FA}"/>
              </a:ext>
            </a:extLst>
          </p:cNvPr>
          <p:cNvSpPr>
            <a:spLocks noChangeAspect="1"/>
          </p:cNvSpPr>
          <p:nvPr userDrawn="1"/>
        </p:nvSpPr>
        <p:spPr>
          <a:xfrm>
            <a:off x="4735803" y="4263253"/>
            <a:ext cx="861197" cy="86119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 name="Picture Placeholder 4">
            <a:extLst>
              <a:ext uri="{FF2B5EF4-FFF2-40B4-BE49-F238E27FC236}">
                <a16:creationId xmlns:a16="http://schemas.microsoft.com/office/drawing/2014/main" id="{0645E5F2-C612-4CE9-BB90-7F0BF3E8F925}"/>
              </a:ext>
            </a:extLst>
          </p:cNvPr>
          <p:cNvSpPr>
            <a:spLocks noGrp="1"/>
          </p:cNvSpPr>
          <p:nvPr>
            <p:ph type="pic" sz="quarter" idx="49" hasCustomPrompt="1"/>
          </p:nvPr>
        </p:nvSpPr>
        <p:spPr>
          <a:xfrm>
            <a:off x="4899649" y="4427099"/>
            <a:ext cx="533505" cy="533505"/>
          </a:xfrm>
          <a:prstGeom prst="ellipse">
            <a:avLst/>
          </a:prstGeom>
        </p:spPr>
        <p:txBody>
          <a:bodyPr/>
          <a:lstStyle>
            <a:lvl1pPr marL="0" indent="0">
              <a:buNone/>
              <a:defRPr sz="1400">
                <a:solidFill>
                  <a:schemeClr val="bg1"/>
                </a:solidFill>
              </a:defRPr>
            </a:lvl1pPr>
          </a:lstStyle>
          <a:p>
            <a:r>
              <a:rPr lang="en-US"/>
              <a:t>Icon</a:t>
            </a:r>
          </a:p>
        </p:txBody>
      </p:sp>
      <p:sp>
        <p:nvSpPr>
          <p:cNvPr id="10" name="Content Placeholder 6">
            <a:extLst>
              <a:ext uri="{FF2B5EF4-FFF2-40B4-BE49-F238E27FC236}">
                <a16:creationId xmlns:a16="http://schemas.microsoft.com/office/drawing/2014/main" id="{9CFC9860-9443-4BB7-856C-ABFBB341F171}"/>
              </a:ext>
            </a:extLst>
          </p:cNvPr>
          <p:cNvSpPr>
            <a:spLocks noGrp="1"/>
          </p:cNvSpPr>
          <p:nvPr>
            <p:ph sz="quarter" idx="50" hasCustomPrompt="1"/>
          </p:nvPr>
        </p:nvSpPr>
        <p:spPr>
          <a:xfrm>
            <a:off x="5755000" y="5734865"/>
            <a:ext cx="2203130" cy="518297"/>
          </a:xfrm>
          <a:prstGeom prst="rect">
            <a:avLst/>
          </a:prstGeom>
        </p:spPr>
        <p:txBody>
          <a:bodyPr/>
          <a:lstStyle>
            <a:lvl1pPr marL="0" marR="0" indent="0" algn="l" defTabSz="1214712" rtl="0" eaLnBrk="1" fontAlgn="auto" latinLnBrk="0" hangingPunct="1">
              <a:lnSpc>
                <a:spcPct val="90000"/>
              </a:lnSpc>
              <a:spcBef>
                <a:spcPts val="1328"/>
              </a:spcBef>
              <a:spcAft>
                <a:spcPts val="0"/>
              </a:spcAft>
              <a:buClrTx/>
              <a:buSzTx/>
              <a:buFont typeface="Arial" panose="020B0604020202020204" pitchFamily="34" charset="0"/>
              <a:buNone/>
              <a:tabLst/>
              <a:defRPr sz="1400" baseline="0">
                <a:solidFill>
                  <a:schemeClr val="bg2"/>
                </a:solidFill>
              </a:defRPr>
            </a:lvl1pPr>
          </a:lstStyle>
          <a:p>
            <a:r>
              <a:rPr lang="en-US">
                <a:latin typeface="Calibri" panose="020F0502020204030204" pitchFamily="34" charset="0"/>
                <a:cs typeface="Calibri" panose="020F0502020204030204" pitchFamily="34" charset="0"/>
              </a:rPr>
              <a:t>Service explanation – 14 pt.</a:t>
            </a:r>
          </a:p>
        </p:txBody>
      </p:sp>
      <p:sp>
        <p:nvSpPr>
          <p:cNvPr id="11" name="Content Placeholder 6">
            <a:extLst>
              <a:ext uri="{FF2B5EF4-FFF2-40B4-BE49-F238E27FC236}">
                <a16:creationId xmlns:a16="http://schemas.microsoft.com/office/drawing/2014/main" id="{44E25E54-2E66-49EC-9916-CEC4B331E372}"/>
              </a:ext>
            </a:extLst>
          </p:cNvPr>
          <p:cNvSpPr>
            <a:spLocks noGrp="1"/>
          </p:cNvSpPr>
          <p:nvPr>
            <p:ph sz="quarter" idx="51" hasCustomPrompt="1"/>
          </p:nvPr>
        </p:nvSpPr>
        <p:spPr>
          <a:xfrm>
            <a:off x="5755000" y="5391965"/>
            <a:ext cx="2203130" cy="293321"/>
          </a:xfrm>
          <a:prstGeom prst="rect">
            <a:avLst/>
          </a:prstGeom>
        </p:spPr>
        <p:txBody>
          <a:bodyPr/>
          <a:lstStyle>
            <a:lvl1pPr marL="0" marR="0" indent="0" algn="l" defTabSz="1214712" rtl="0" eaLnBrk="1" fontAlgn="auto" latinLnBrk="0" hangingPunct="1">
              <a:lnSpc>
                <a:spcPct val="90000"/>
              </a:lnSpc>
              <a:spcBef>
                <a:spcPts val="1328"/>
              </a:spcBef>
              <a:spcAft>
                <a:spcPts val="0"/>
              </a:spcAft>
              <a:buClrTx/>
              <a:buSzTx/>
              <a:buFont typeface="Arial" panose="020B0604020202020204" pitchFamily="34" charset="0"/>
              <a:buNone/>
              <a:tabLst/>
              <a:defRPr sz="1600" baseline="0">
                <a:solidFill>
                  <a:schemeClr val="accent3"/>
                </a:solidFill>
              </a:defRPr>
            </a:lvl1pPr>
          </a:lstStyle>
          <a:p>
            <a:r>
              <a:rPr lang="en-US">
                <a:latin typeface="Calibri" panose="020F0502020204030204" pitchFamily="34" charset="0"/>
                <a:cs typeface="Calibri" panose="020F0502020204030204" pitchFamily="34" charset="0"/>
              </a:rPr>
              <a:t>Service Head – 16pt</a:t>
            </a:r>
          </a:p>
        </p:txBody>
      </p:sp>
      <p:sp>
        <p:nvSpPr>
          <p:cNvPr id="12" name="Oval 11">
            <a:extLst>
              <a:ext uri="{FF2B5EF4-FFF2-40B4-BE49-F238E27FC236}">
                <a16:creationId xmlns:a16="http://schemas.microsoft.com/office/drawing/2014/main" id="{CCAC736D-7D56-4FE0-9995-2AC827782AC9}"/>
              </a:ext>
            </a:extLst>
          </p:cNvPr>
          <p:cNvSpPr>
            <a:spLocks noChangeAspect="1"/>
          </p:cNvSpPr>
          <p:nvPr userDrawn="1"/>
        </p:nvSpPr>
        <p:spPr>
          <a:xfrm>
            <a:off x="4735803" y="5391965"/>
            <a:ext cx="861197" cy="861197"/>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Picture Placeholder 4">
            <a:extLst>
              <a:ext uri="{FF2B5EF4-FFF2-40B4-BE49-F238E27FC236}">
                <a16:creationId xmlns:a16="http://schemas.microsoft.com/office/drawing/2014/main" id="{1D5F2F7D-AB50-4ED4-B5CA-A10407B64550}"/>
              </a:ext>
            </a:extLst>
          </p:cNvPr>
          <p:cNvSpPr>
            <a:spLocks noGrp="1"/>
          </p:cNvSpPr>
          <p:nvPr>
            <p:ph type="pic" sz="quarter" idx="52" hasCustomPrompt="1"/>
          </p:nvPr>
        </p:nvSpPr>
        <p:spPr>
          <a:xfrm>
            <a:off x="4899649" y="5555811"/>
            <a:ext cx="533505" cy="533505"/>
          </a:xfrm>
          <a:prstGeom prst="ellipse">
            <a:avLst/>
          </a:prstGeom>
        </p:spPr>
        <p:txBody>
          <a:bodyPr/>
          <a:lstStyle>
            <a:lvl1pPr marL="0" indent="0">
              <a:buNone/>
              <a:defRPr sz="1400">
                <a:solidFill>
                  <a:schemeClr val="bg1"/>
                </a:solidFill>
              </a:defRPr>
            </a:lvl1pPr>
          </a:lstStyle>
          <a:p>
            <a:r>
              <a:rPr lang="en-US"/>
              <a:t>Icon</a:t>
            </a:r>
          </a:p>
        </p:txBody>
      </p:sp>
      <p:sp>
        <p:nvSpPr>
          <p:cNvPr id="14" name="Content Placeholder 6">
            <a:extLst>
              <a:ext uri="{FF2B5EF4-FFF2-40B4-BE49-F238E27FC236}">
                <a16:creationId xmlns:a16="http://schemas.microsoft.com/office/drawing/2014/main" id="{6D80710D-C24B-4651-82CB-DE80F56D175A}"/>
              </a:ext>
            </a:extLst>
          </p:cNvPr>
          <p:cNvSpPr>
            <a:spLocks noGrp="1"/>
          </p:cNvSpPr>
          <p:nvPr>
            <p:ph sz="quarter" idx="53" hasCustomPrompt="1"/>
          </p:nvPr>
        </p:nvSpPr>
        <p:spPr>
          <a:xfrm>
            <a:off x="9408152" y="4606153"/>
            <a:ext cx="2203130" cy="518297"/>
          </a:xfrm>
          <a:prstGeom prst="rect">
            <a:avLst/>
          </a:prstGeom>
        </p:spPr>
        <p:txBody>
          <a:bodyPr/>
          <a:lstStyle>
            <a:lvl1pPr marL="0" marR="0" indent="0" algn="l" defTabSz="1214712" rtl="0" eaLnBrk="1" fontAlgn="auto" latinLnBrk="0" hangingPunct="1">
              <a:lnSpc>
                <a:spcPct val="90000"/>
              </a:lnSpc>
              <a:spcBef>
                <a:spcPts val="1328"/>
              </a:spcBef>
              <a:spcAft>
                <a:spcPts val="0"/>
              </a:spcAft>
              <a:buClrTx/>
              <a:buSzTx/>
              <a:buFont typeface="Arial" panose="020B0604020202020204" pitchFamily="34" charset="0"/>
              <a:buNone/>
              <a:tabLst/>
              <a:defRPr sz="1400" baseline="0">
                <a:solidFill>
                  <a:schemeClr val="bg2"/>
                </a:solidFill>
              </a:defRPr>
            </a:lvl1pPr>
          </a:lstStyle>
          <a:p>
            <a:r>
              <a:rPr lang="en-US">
                <a:latin typeface="Calibri" panose="020F0502020204030204" pitchFamily="34" charset="0"/>
                <a:cs typeface="Calibri" panose="020F0502020204030204" pitchFamily="34" charset="0"/>
              </a:rPr>
              <a:t>Service explanation – 14 pt.</a:t>
            </a:r>
          </a:p>
        </p:txBody>
      </p:sp>
      <p:sp>
        <p:nvSpPr>
          <p:cNvPr id="15" name="Content Placeholder 6">
            <a:extLst>
              <a:ext uri="{FF2B5EF4-FFF2-40B4-BE49-F238E27FC236}">
                <a16:creationId xmlns:a16="http://schemas.microsoft.com/office/drawing/2014/main" id="{3704A26D-8101-4294-B7AA-FF9D207E2DBF}"/>
              </a:ext>
            </a:extLst>
          </p:cNvPr>
          <p:cNvSpPr>
            <a:spLocks noGrp="1"/>
          </p:cNvSpPr>
          <p:nvPr>
            <p:ph sz="quarter" idx="54" hasCustomPrompt="1"/>
          </p:nvPr>
        </p:nvSpPr>
        <p:spPr>
          <a:xfrm>
            <a:off x="9408152" y="4263253"/>
            <a:ext cx="2203130" cy="293321"/>
          </a:xfrm>
          <a:prstGeom prst="rect">
            <a:avLst/>
          </a:prstGeom>
        </p:spPr>
        <p:txBody>
          <a:bodyPr/>
          <a:lstStyle>
            <a:lvl1pPr marL="0" marR="0" indent="0" algn="l" defTabSz="1214712" rtl="0" eaLnBrk="1" fontAlgn="auto" latinLnBrk="0" hangingPunct="1">
              <a:lnSpc>
                <a:spcPct val="90000"/>
              </a:lnSpc>
              <a:spcBef>
                <a:spcPts val="1328"/>
              </a:spcBef>
              <a:spcAft>
                <a:spcPts val="0"/>
              </a:spcAft>
              <a:buClrTx/>
              <a:buSzTx/>
              <a:buFont typeface="Arial" panose="020B0604020202020204" pitchFamily="34" charset="0"/>
              <a:buNone/>
              <a:tabLst/>
              <a:defRPr sz="1600" baseline="0">
                <a:solidFill>
                  <a:schemeClr val="accent5"/>
                </a:solidFill>
              </a:defRPr>
            </a:lvl1pPr>
          </a:lstStyle>
          <a:p>
            <a:r>
              <a:rPr lang="en-US">
                <a:latin typeface="Calibri" panose="020F0502020204030204" pitchFamily="34" charset="0"/>
                <a:cs typeface="Calibri" panose="020F0502020204030204" pitchFamily="34" charset="0"/>
              </a:rPr>
              <a:t>Service Head – 16pt</a:t>
            </a:r>
          </a:p>
        </p:txBody>
      </p:sp>
      <p:sp>
        <p:nvSpPr>
          <p:cNvPr id="16" name="Oval 15">
            <a:extLst>
              <a:ext uri="{FF2B5EF4-FFF2-40B4-BE49-F238E27FC236}">
                <a16:creationId xmlns:a16="http://schemas.microsoft.com/office/drawing/2014/main" id="{1374CAB9-B79F-4F00-BC19-1050E52D0308}"/>
              </a:ext>
            </a:extLst>
          </p:cNvPr>
          <p:cNvSpPr>
            <a:spLocks noChangeAspect="1"/>
          </p:cNvSpPr>
          <p:nvPr userDrawn="1"/>
        </p:nvSpPr>
        <p:spPr>
          <a:xfrm>
            <a:off x="8388955" y="4263253"/>
            <a:ext cx="861197" cy="861197"/>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7" name="Picture Placeholder 4">
            <a:extLst>
              <a:ext uri="{FF2B5EF4-FFF2-40B4-BE49-F238E27FC236}">
                <a16:creationId xmlns:a16="http://schemas.microsoft.com/office/drawing/2014/main" id="{523DFFAF-F8E4-479C-B921-A1F51AB04918}"/>
              </a:ext>
            </a:extLst>
          </p:cNvPr>
          <p:cNvSpPr>
            <a:spLocks noGrp="1"/>
          </p:cNvSpPr>
          <p:nvPr>
            <p:ph type="pic" sz="quarter" idx="55" hasCustomPrompt="1"/>
          </p:nvPr>
        </p:nvSpPr>
        <p:spPr>
          <a:xfrm>
            <a:off x="8552801" y="4427099"/>
            <a:ext cx="533505" cy="533505"/>
          </a:xfrm>
          <a:prstGeom prst="ellipse">
            <a:avLst/>
          </a:prstGeom>
        </p:spPr>
        <p:txBody>
          <a:bodyPr/>
          <a:lstStyle>
            <a:lvl1pPr marL="0" indent="0">
              <a:buNone/>
              <a:defRPr sz="1400">
                <a:solidFill>
                  <a:schemeClr val="bg1"/>
                </a:solidFill>
              </a:defRPr>
            </a:lvl1pPr>
          </a:lstStyle>
          <a:p>
            <a:r>
              <a:rPr lang="en-US"/>
              <a:t>Icon</a:t>
            </a:r>
          </a:p>
        </p:txBody>
      </p:sp>
      <p:sp>
        <p:nvSpPr>
          <p:cNvPr id="18" name="Content Placeholder 6">
            <a:extLst>
              <a:ext uri="{FF2B5EF4-FFF2-40B4-BE49-F238E27FC236}">
                <a16:creationId xmlns:a16="http://schemas.microsoft.com/office/drawing/2014/main" id="{067F7FF0-2FE4-4014-B6C3-79F027035E8A}"/>
              </a:ext>
            </a:extLst>
          </p:cNvPr>
          <p:cNvSpPr>
            <a:spLocks noGrp="1"/>
          </p:cNvSpPr>
          <p:nvPr>
            <p:ph sz="quarter" idx="56" hasCustomPrompt="1"/>
          </p:nvPr>
        </p:nvSpPr>
        <p:spPr>
          <a:xfrm>
            <a:off x="9408152" y="5734865"/>
            <a:ext cx="2203130" cy="518297"/>
          </a:xfrm>
          <a:prstGeom prst="rect">
            <a:avLst/>
          </a:prstGeom>
        </p:spPr>
        <p:txBody>
          <a:bodyPr/>
          <a:lstStyle>
            <a:lvl1pPr marL="0" marR="0" indent="0" algn="l" defTabSz="1214712" rtl="0" eaLnBrk="1" fontAlgn="auto" latinLnBrk="0" hangingPunct="1">
              <a:lnSpc>
                <a:spcPct val="90000"/>
              </a:lnSpc>
              <a:spcBef>
                <a:spcPts val="1328"/>
              </a:spcBef>
              <a:spcAft>
                <a:spcPts val="0"/>
              </a:spcAft>
              <a:buClrTx/>
              <a:buSzTx/>
              <a:buFont typeface="Arial" panose="020B0604020202020204" pitchFamily="34" charset="0"/>
              <a:buNone/>
              <a:tabLst/>
              <a:defRPr sz="1400" baseline="0">
                <a:solidFill>
                  <a:schemeClr val="bg2"/>
                </a:solidFill>
              </a:defRPr>
            </a:lvl1pPr>
          </a:lstStyle>
          <a:p>
            <a:r>
              <a:rPr lang="en-US">
                <a:latin typeface="Calibri" panose="020F0502020204030204" pitchFamily="34" charset="0"/>
                <a:cs typeface="Calibri" panose="020F0502020204030204" pitchFamily="34" charset="0"/>
              </a:rPr>
              <a:t>Service explanation – 14 pt.</a:t>
            </a:r>
          </a:p>
        </p:txBody>
      </p:sp>
      <p:sp>
        <p:nvSpPr>
          <p:cNvPr id="19" name="Content Placeholder 6">
            <a:extLst>
              <a:ext uri="{FF2B5EF4-FFF2-40B4-BE49-F238E27FC236}">
                <a16:creationId xmlns:a16="http://schemas.microsoft.com/office/drawing/2014/main" id="{174DDB5A-CC36-45A8-A971-172779A82733}"/>
              </a:ext>
            </a:extLst>
          </p:cNvPr>
          <p:cNvSpPr>
            <a:spLocks noGrp="1"/>
          </p:cNvSpPr>
          <p:nvPr>
            <p:ph sz="quarter" idx="57" hasCustomPrompt="1"/>
          </p:nvPr>
        </p:nvSpPr>
        <p:spPr>
          <a:xfrm>
            <a:off x="9408152" y="5391965"/>
            <a:ext cx="2203130" cy="293321"/>
          </a:xfrm>
          <a:prstGeom prst="rect">
            <a:avLst/>
          </a:prstGeom>
        </p:spPr>
        <p:txBody>
          <a:bodyPr/>
          <a:lstStyle>
            <a:lvl1pPr marL="0" marR="0" indent="0" algn="l" defTabSz="1214712" rtl="0" eaLnBrk="1" fontAlgn="auto" latinLnBrk="0" hangingPunct="1">
              <a:lnSpc>
                <a:spcPct val="90000"/>
              </a:lnSpc>
              <a:spcBef>
                <a:spcPts val="1328"/>
              </a:spcBef>
              <a:spcAft>
                <a:spcPts val="0"/>
              </a:spcAft>
              <a:buClrTx/>
              <a:buSzTx/>
              <a:buFont typeface="Arial" panose="020B0604020202020204" pitchFamily="34" charset="0"/>
              <a:buNone/>
              <a:tabLst/>
              <a:defRPr sz="1600" baseline="0">
                <a:solidFill>
                  <a:schemeClr val="accent6"/>
                </a:solidFill>
              </a:defRPr>
            </a:lvl1pPr>
          </a:lstStyle>
          <a:p>
            <a:r>
              <a:rPr lang="en-US">
                <a:latin typeface="Calibri" panose="020F0502020204030204" pitchFamily="34" charset="0"/>
                <a:cs typeface="Calibri" panose="020F0502020204030204" pitchFamily="34" charset="0"/>
              </a:rPr>
              <a:t>Service Head – 16pt</a:t>
            </a:r>
          </a:p>
        </p:txBody>
      </p:sp>
      <p:sp>
        <p:nvSpPr>
          <p:cNvPr id="20" name="Oval 19">
            <a:extLst>
              <a:ext uri="{FF2B5EF4-FFF2-40B4-BE49-F238E27FC236}">
                <a16:creationId xmlns:a16="http://schemas.microsoft.com/office/drawing/2014/main" id="{D6E34491-EF39-4630-BB1F-DCEEDD0DD9AE}"/>
              </a:ext>
            </a:extLst>
          </p:cNvPr>
          <p:cNvSpPr>
            <a:spLocks noChangeAspect="1"/>
          </p:cNvSpPr>
          <p:nvPr userDrawn="1"/>
        </p:nvSpPr>
        <p:spPr>
          <a:xfrm>
            <a:off x="8388955" y="5391965"/>
            <a:ext cx="861197" cy="861197"/>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1" name="Picture Placeholder 4">
            <a:extLst>
              <a:ext uri="{FF2B5EF4-FFF2-40B4-BE49-F238E27FC236}">
                <a16:creationId xmlns:a16="http://schemas.microsoft.com/office/drawing/2014/main" id="{0B4E36FA-51D8-4105-924A-B010D7AB252E}"/>
              </a:ext>
            </a:extLst>
          </p:cNvPr>
          <p:cNvSpPr>
            <a:spLocks noGrp="1"/>
          </p:cNvSpPr>
          <p:nvPr>
            <p:ph type="pic" sz="quarter" idx="58" hasCustomPrompt="1"/>
          </p:nvPr>
        </p:nvSpPr>
        <p:spPr>
          <a:xfrm>
            <a:off x="8552801" y="5555811"/>
            <a:ext cx="533505" cy="533505"/>
          </a:xfrm>
          <a:prstGeom prst="ellipse">
            <a:avLst/>
          </a:prstGeom>
        </p:spPr>
        <p:txBody>
          <a:bodyPr/>
          <a:lstStyle>
            <a:lvl1pPr marL="0" indent="0">
              <a:buNone/>
              <a:defRPr sz="1400">
                <a:solidFill>
                  <a:schemeClr val="bg1"/>
                </a:solidFill>
              </a:defRPr>
            </a:lvl1pPr>
          </a:lstStyle>
          <a:p>
            <a:r>
              <a:rPr lang="en-US"/>
              <a:t>Icon</a:t>
            </a:r>
          </a:p>
        </p:txBody>
      </p:sp>
      <p:sp>
        <p:nvSpPr>
          <p:cNvPr id="22" name="Picture Placeholder 16">
            <a:extLst>
              <a:ext uri="{FF2B5EF4-FFF2-40B4-BE49-F238E27FC236}">
                <a16:creationId xmlns:a16="http://schemas.microsoft.com/office/drawing/2014/main" id="{475051D4-63CF-48D6-966B-7BAA0085C471}"/>
              </a:ext>
            </a:extLst>
          </p:cNvPr>
          <p:cNvSpPr>
            <a:spLocks noGrp="1"/>
          </p:cNvSpPr>
          <p:nvPr>
            <p:ph type="pic" sz="quarter" idx="37" hasCustomPrompt="1"/>
          </p:nvPr>
        </p:nvSpPr>
        <p:spPr>
          <a:xfrm>
            <a:off x="0" y="0"/>
            <a:ext cx="12192000" cy="3770313"/>
          </a:xfrm>
          <a:prstGeom prst="rect">
            <a:avLst/>
          </a:prstGeom>
        </p:spPr>
        <p:txBody>
          <a:bodyPr anchor="ctr"/>
          <a:lstStyle>
            <a:lvl1pPr marL="0" indent="0" algn="ctr">
              <a:buNone/>
              <a:defRPr sz="1800">
                <a:solidFill>
                  <a:schemeClr val="bg1">
                    <a:lumMod val="50000"/>
                  </a:schemeClr>
                </a:solidFill>
              </a:defRPr>
            </a:lvl1pPr>
          </a:lstStyle>
          <a:p>
            <a:r>
              <a:rPr lang="en-US"/>
              <a:t>Click on icon to add picture or drag and drop on the area</a:t>
            </a:r>
          </a:p>
        </p:txBody>
      </p:sp>
    </p:spTree>
    <p:extLst>
      <p:ext uri="{BB962C8B-B14F-4D97-AF65-F5344CB8AC3E}">
        <p14:creationId xmlns:p14="http://schemas.microsoft.com/office/powerpoint/2010/main" val="232123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400"/>
                                  </p:stCondLst>
                                  <p:childTnLst>
                                    <p:set>
                                      <p:cBhvr>
                                        <p:cTn id="6" dur="1" fill="hold">
                                          <p:stCondLst>
                                            <p:cond delay="0"/>
                                          </p:stCondLst>
                                        </p:cTn>
                                        <p:tgtEl>
                                          <p:spTgt spid="8"/>
                                        </p:tgtEl>
                                        <p:attrNameLst>
                                          <p:attrName>style.visibility</p:attrName>
                                        </p:attrNameLst>
                                      </p:cBhvr>
                                      <p:to>
                                        <p:strVal val="visible"/>
                                      </p:to>
                                    </p:set>
                                    <p:anim calcmode="lin" valueType="num">
                                      <p:cBhvr>
                                        <p:cTn id="7" dur="800" fill="hold"/>
                                        <p:tgtEl>
                                          <p:spTgt spid="8"/>
                                        </p:tgtEl>
                                        <p:attrNameLst>
                                          <p:attrName>ppt_w</p:attrName>
                                        </p:attrNameLst>
                                      </p:cBhvr>
                                      <p:tavLst>
                                        <p:tav tm="0">
                                          <p:val>
                                            <p:fltVal val="0"/>
                                          </p:val>
                                        </p:tav>
                                        <p:tav tm="100000">
                                          <p:val>
                                            <p:strVal val="#ppt_w"/>
                                          </p:val>
                                        </p:tav>
                                      </p:tavLst>
                                    </p:anim>
                                    <p:anim calcmode="lin" valueType="num">
                                      <p:cBhvr>
                                        <p:cTn id="8" dur="800" fill="hold"/>
                                        <p:tgtEl>
                                          <p:spTgt spid="8"/>
                                        </p:tgtEl>
                                        <p:attrNameLst>
                                          <p:attrName>ppt_h</p:attrName>
                                        </p:attrNameLst>
                                      </p:cBhvr>
                                      <p:tavLst>
                                        <p:tav tm="0">
                                          <p:val>
                                            <p:fltVal val="0"/>
                                          </p:val>
                                        </p:tav>
                                        <p:tav tm="100000">
                                          <p:val>
                                            <p:strVal val="#ppt_h"/>
                                          </p:val>
                                        </p:tav>
                                      </p:tavLst>
                                    </p:anim>
                                    <p:animEffect transition="in" filter="fade">
                                      <p:cBhvr>
                                        <p:cTn id="9" dur="800"/>
                                        <p:tgtEl>
                                          <p:spTgt spid="8"/>
                                        </p:tgtEl>
                                      </p:cBhvr>
                                    </p:animEffect>
                                  </p:childTnLst>
                                </p:cTn>
                              </p:par>
                              <p:par>
                                <p:cTn id="10" presetID="53" presetClass="entr" presetSubtype="16" fill="hold" grpId="0" nodeType="withEffect">
                                  <p:stCondLst>
                                    <p:cond delay="400"/>
                                  </p:stCondLst>
                                  <p:childTnLst>
                                    <p:set>
                                      <p:cBhvr>
                                        <p:cTn id="11" dur="1" fill="hold">
                                          <p:stCondLst>
                                            <p:cond delay="0"/>
                                          </p:stCondLst>
                                        </p:cTn>
                                        <p:tgtEl>
                                          <p:spTgt spid="12"/>
                                        </p:tgtEl>
                                        <p:attrNameLst>
                                          <p:attrName>style.visibility</p:attrName>
                                        </p:attrNameLst>
                                      </p:cBhvr>
                                      <p:to>
                                        <p:strVal val="visible"/>
                                      </p:to>
                                    </p:set>
                                    <p:anim calcmode="lin" valueType="num">
                                      <p:cBhvr>
                                        <p:cTn id="12" dur="800" fill="hold"/>
                                        <p:tgtEl>
                                          <p:spTgt spid="12"/>
                                        </p:tgtEl>
                                        <p:attrNameLst>
                                          <p:attrName>ppt_w</p:attrName>
                                        </p:attrNameLst>
                                      </p:cBhvr>
                                      <p:tavLst>
                                        <p:tav tm="0">
                                          <p:val>
                                            <p:fltVal val="0"/>
                                          </p:val>
                                        </p:tav>
                                        <p:tav tm="100000">
                                          <p:val>
                                            <p:strVal val="#ppt_w"/>
                                          </p:val>
                                        </p:tav>
                                      </p:tavLst>
                                    </p:anim>
                                    <p:anim calcmode="lin" valueType="num">
                                      <p:cBhvr>
                                        <p:cTn id="13" dur="800" fill="hold"/>
                                        <p:tgtEl>
                                          <p:spTgt spid="12"/>
                                        </p:tgtEl>
                                        <p:attrNameLst>
                                          <p:attrName>ppt_h</p:attrName>
                                        </p:attrNameLst>
                                      </p:cBhvr>
                                      <p:tavLst>
                                        <p:tav tm="0">
                                          <p:val>
                                            <p:fltVal val="0"/>
                                          </p:val>
                                        </p:tav>
                                        <p:tav tm="100000">
                                          <p:val>
                                            <p:strVal val="#ppt_h"/>
                                          </p:val>
                                        </p:tav>
                                      </p:tavLst>
                                    </p:anim>
                                    <p:animEffect transition="in" filter="fade">
                                      <p:cBhvr>
                                        <p:cTn id="14" dur="800"/>
                                        <p:tgtEl>
                                          <p:spTgt spid="12"/>
                                        </p:tgtEl>
                                      </p:cBhvr>
                                    </p:animEffect>
                                  </p:childTnLst>
                                </p:cTn>
                              </p:par>
                              <p:par>
                                <p:cTn id="15" presetID="53" presetClass="entr" presetSubtype="16" fill="hold" grpId="0" nodeType="withEffect">
                                  <p:stCondLst>
                                    <p:cond delay="400"/>
                                  </p:stCondLst>
                                  <p:childTnLst>
                                    <p:set>
                                      <p:cBhvr>
                                        <p:cTn id="16" dur="1" fill="hold">
                                          <p:stCondLst>
                                            <p:cond delay="0"/>
                                          </p:stCondLst>
                                        </p:cTn>
                                        <p:tgtEl>
                                          <p:spTgt spid="16"/>
                                        </p:tgtEl>
                                        <p:attrNameLst>
                                          <p:attrName>style.visibility</p:attrName>
                                        </p:attrNameLst>
                                      </p:cBhvr>
                                      <p:to>
                                        <p:strVal val="visible"/>
                                      </p:to>
                                    </p:set>
                                    <p:anim calcmode="lin" valueType="num">
                                      <p:cBhvr>
                                        <p:cTn id="17" dur="800" fill="hold"/>
                                        <p:tgtEl>
                                          <p:spTgt spid="16"/>
                                        </p:tgtEl>
                                        <p:attrNameLst>
                                          <p:attrName>ppt_w</p:attrName>
                                        </p:attrNameLst>
                                      </p:cBhvr>
                                      <p:tavLst>
                                        <p:tav tm="0">
                                          <p:val>
                                            <p:fltVal val="0"/>
                                          </p:val>
                                        </p:tav>
                                        <p:tav tm="100000">
                                          <p:val>
                                            <p:strVal val="#ppt_w"/>
                                          </p:val>
                                        </p:tav>
                                      </p:tavLst>
                                    </p:anim>
                                    <p:anim calcmode="lin" valueType="num">
                                      <p:cBhvr>
                                        <p:cTn id="18" dur="800" fill="hold"/>
                                        <p:tgtEl>
                                          <p:spTgt spid="16"/>
                                        </p:tgtEl>
                                        <p:attrNameLst>
                                          <p:attrName>ppt_h</p:attrName>
                                        </p:attrNameLst>
                                      </p:cBhvr>
                                      <p:tavLst>
                                        <p:tav tm="0">
                                          <p:val>
                                            <p:fltVal val="0"/>
                                          </p:val>
                                        </p:tav>
                                        <p:tav tm="100000">
                                          <p:val>
                                            <p:strVal val="#ppt_h"/>
                                          </p:val>
                                        </p:tav>
                                      </p:tavLst>
                                    </p:anim>
                                    <p:animEffect transition="in" filter="fade">
                                      <p:cBhvr>
                                        <p:cTn id="19" dur="800"/>
                                        <p:tgtEl>
                                          <p:spTgt spid="16"/>
                                        </p:tgtEl>
                                      </p:cBhvr>
                                    </p:animEffect>
                                  </p:childTnLst>
                                </p:cTn>
                              </p:par>
                              <p:par>
                                <p:cTn id="20" presetID="53" presetClass="entr" presetSubtype="16" fill="hold" grpId="0" nodeType="withEffect">
                                  <p:stCondLst>
                                    <p:cond delay="400"/>
                                  </p:stCondLst>
                                  <p:childTnLst>
                                    <p:set>
                                      <p:cBhvr>
                                        <p:cTn id="21" dur="1" fill="hold">
                                          <p:stCondLst>
                                            <p:cond delay="0"/>
                                          </p:stCondLst>
                                        </p:cTn>
                                        <p:tgtEl>
                                          <p:spTgt spid="20"/>
                                        </p:tgtEl>
                                        <p:attrNameLst>
                                          <p:attrName>style.visibility</p:attrName>
                                        </p:attrNameLst>
                                      </p:cBhvr>
                                      <p:to>
                                        <p:strVal val="visible"/>
                                      </p:to>
                                    </p:set>
                                    <p:anim calcmode="lin" valueType="num">
                                      <p:cBhvr>
                                        <p:cTn id="22" dur="800" fill="hold"/>
                                        <p:tgtEl>
                                          <p:spTgt spid="20"/>
                                        </p:tgtEl>
                                        <p:attrNameLst>
                                          <p:attrName>ppt_w</p:attrName>
                                        </p:attrNameLst>
                                      </p:cBhvr>
                                      <p:tavLst>
                                        <p:tav tm="0">
                                          <p:val>
                                            <p:fltVal val="0"/>
                                          </p:val>
                                        </p:tav>
                                        <p:tav tm="100000">
                                          <p:val>
                                            <p:strVal val="#ppt_w"/>
                                          </p:val>
                                        </p:tav>
                                      </p:tavLst>
                                    </p:anim>
                                    <p:anim calcmode="lin" valueType="num">
                                      <p:cBhvr>
                                        <p:cTn id="23" dur="800" fill="hold"/>
                                        <p:tgtEl>
                                          <p:spTgt spid="20"/>
                                        </p:tgtEl>
                                        <p:attrNameLst>
                                          <p:attrName>ppt_h</p:attrName>
                                        </p:attrNameLst>
                                      </p:cBhvr>
                                      <p:tavLst>
                                        <p:tav tm="0">
                                          <p:val>
                                            <p:fltVal val="0"/>
                                          </p:val>
                                        </p:tav>
                                        <p:tav tm="100000">
                                          <p:val>
                                            <p:strVal val="#ppt_h"/>
                                          </p:val>
                                        </p:tav>
                                      </p:tavLst>
                                    </p:anim>
                                    <p:animEffect transition="in" filter="fade">
                                      <p:cBhvr>
                                        <p:cTn id="24" dur="8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6" grpId="0" animBg="1"/>
      <p:bldP spid="20" grpId="0" animBg="1"/>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able_chart_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1EE70-617D-4013-B25F-6B4DB0898D7F}"/>
              </a:ext>
            </a:extLst>
          </p:cNvPr>
          <p:cNvSpPr>
            <a:spLocks noGrp="1"/>
          </p:cNvSpPr>
          <p:nvPr>
            <p:ph type="title"/>
          </p:nvPr>
        </p:nvSpPr>
        <p:spPr/>
        <p:txBody>
          <a:bodyPr/>
          <a:lstStyle/>
          <a:p>
            <a:r>
              <a:rPr lang="en-US"/>
              <a:t>Click to edit Master title style</a:t>
            </a:r>
          </a:p>
        </p:txBody>
      </p:sp>
      <p:sp>
        <p:nvSpPr>
          <p:cNvPr id="3" name="Text Placeholder 18">
            <a:extLst>
              <a:ext uri="{FF2B5EF4-FFF2-40B4-BE49-F238E27FC236}">
                <a16:creationId xmlns:a16="http://schemas.microsoft.com/office/drawing/2014/main" id="{AC0D00EF-D744-450F-A725-1B109372B7C8}"/>
              </a:ext>
            </a:extLst>
          </p:cNvPr>
          <p:cNvSpPr>
            <a:spLocks noGrp="1"/>
          </p:cNvSpPr>
          <p:nvPr>
            <p:ph type="body" sz="quarter" idx="17" hasCustomPrompt="1"/>
          </p:nvPr>
        </p:nvSpPr>
        <p:spPr>
          <a:xfrm>
            <a:off x="507999" y="5784636"/>
            <a:ext cx="10922000" cy="630452"/>
          </a:xfrm>
          <a:prstGeom prst="rect">
            <a:avLst/>
          </a:prstGeom>
        </p:spPr>
        <p:txBody>
          <a:bodyPr/>
          <a:lstStyle>
            <a:lvl1pPr>
              <a:defRPr sz="1600">
                <a:solidFill>
                  <a:schemeClr val="bg1">
                    <a:lumMod val="50000"/>
                  </a:schemeClr>
                </a:solidFill>
              </a:defRPr>
            </a:lvl1pPr>
            <a:lvl2pPr>
              <a:defRPr sz="1600">
                <a:solidFill>
                  <a:schemeClr val="bg1">
                    <a:lumMod val="50000"/>
                  </a:schemeClr>
                </a:solidFill>
              </a:defRPr>
            </a:lvl2pPr>
            <a:lvl3pPr>
              <a:defRPr sz="1400">
                <a:solidFill>
                  <a:schemeClr val="bg1">
                    <a:lumMod val="50000"/>
                  </a:schemeClr>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Edit Master text styles – 16pt</a:t>
            </a:r>
          </a:p>
          <a:p>
            <a:pPr lvl="1"/>
            <a:r>
              <a:rPr lang="en-US"/>
              <a:t>Second level – 14pt</a:t>
            </a:r>
          </a:p>
        </p:txBody>
      </p:sp>
      <p:sp>
        <p:nvSpPr>
          <p:cNvPr id="4" name="Text Placeholder 18">
            <a:extLst>
              <a:ext uri="{FF2B5EF4-FFF2-40B4-BE49-F238E27FC236}">
                <a16:creationId xmlns:a16="http://schemas.microsoft.com/office/drawing/2014/main" id="{F1FC1371-39D5-45F9-ABEB-755BD7F45D74}"/>
              </a:ext>
            </a:extLst>
          </p:cNvPr>
          <p:cNvSpPr>
            <a:spLocks noGrp="1"/>
          </p:cNvSpPr>
          <p:nvPr>
            <p:ph type="body" sz="quarter" idx="20" hasCustomPrompt="1"/>
          </p:nvPr>
        </p:nvSpPr>
        <p:spPr>
          <a:xfrm>
            <a:off x="507999" y="5334258"/>
            <a:ext cx="10922000" cy="357187"/>
          </a:xfrm>
          <a:prstGeom prst="rect">
            <a:avLst/>
          </a:prstGeom>
        </p:spPr>
        <p:txBody>
          <a:bodyPr/>
          <a:lstStyle>
            <a:lvl1pPr marL="0" indent="0">
              <a:buNone/>
              <a:defRPr sz="1800">
                <a:solidFill>
                  <a:schemeClr val="bg2"/>
                </a:solidFill>
              </a:defRPr>
            </a:lvl1pPr>
            <a:lvl2pPr marL="457200" indent="0">
              <a:buNone/>
              <a:defRPr sz="1800">
                <a:solidFill>
                  <a:schemeClr val="bg1">
                    <a:lumMod val="50000"/>
                  </a:schemeClr>
                </a:solidFill>
              </a:defRPr>
            </a:lvl2pPr>
            <a:lvl3pPr marL="914400" indent="0">
              <a:buNone/>
              <a:defRPr sz="1600">
                <a:solidFill>
                  <a:schemeClr val="bg1">
                    <a:lumMod val="50000"/>
                  </a:schemeClr>
                </a:solidFill>
              </a:defRPr>
            </a:lvl3pPr>
            <a:lvl4pPr marL="1371600" indent="0">
              <a:buNone/>
              <a:defRPr sz="1400">
                <a:solidFill>
                  <a:schemeClr val="bg1">
                    <a:lumMod val="50000"/>
                  </a:schemeClr>
                </a:solidFill>
              </a:defRPr>
            </a:lvl4pPr>
            <a:lvl5pPr>
              <a:defRPr>
                <a:solidFill>
                  <a:schemeClr val="bg1">
                    <a:lumMod val="50000"/>
                  </a:schemeClr>
                </a:solidFill>
              </a:defRPr>
            </a:lvl5pPr>
          </a:lstStyle>
          <a:p>
            <a:pPr lvl="0"/>
            <a:r>
              <a:rPr lang="en-US"/>
              <a:t>Edit Master text styles – 18pt</a:t>
            </a:r>
          </a:p>
        </p:txBody>
      </p:sp>
      <p:sp>
        <p:nvSpPr>
          <p:cNvPr id="5" name="Table Placeholder 6">
            <a:extLst>
              <a:ext uri="{FF2B5EF4-FFF2-40B4-BE49-F238E27FC236}">
                <a16:creationId xmlns:a16="http://schemas.microsoft.com/office/drawing/2014/main" id="{A235695B-4457-4DA7-814C-38C68A46352D}"/>
              </a:ext>
            </a:extLst>
          </p:cNvPr>
          <p:cNvSpPr>
            <a:spLocks noGrp="1"/>
          </p:cNvSpPr>
          <p:nvPr>
            <p:ph type="tbl" sz="quarter" idx="24" hasCustomPrompt="1"/>
          </p:nvPr>
        </p:nvSpPr>
        <p:spPr>
          <a:xfrm>
            <a:off x="507999" y="772252"/>
            <a:ext cx="10922001" cy="443547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lumMod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on icon to add table or drag and drop on the area</a:t>
            </a:r>
          </a:p>
        </p:txBody>
      </p:sp>
    </p:spTree>
    <p:extLst>
      <p:ext uri="{BB962C8B-B14F-4D97-AF65-F5344CB8AC3E}">
        <p14:creationId xmlns:p14="http://schemas.microsoft.com/office/powerpoint/2010/main" val="279743201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am_Layou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DCDF801-7226-F043-807D-FCFC7CCBCF2C}"/>
              </a:ext>
            </a:extLst>
          </p:cNvPr>
          <p:cNvSpPr/>
          <p:nvPr userDrawn="1"/>
        </p:nvSpPr>
        <p:spPr>
          <a:xfrm>
            <a:off x="419484" y="1547242"/>
            <a:ext cx="3574543" cy="150666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701AB268-57B2-794B-85C6-4AF929228007}"/>
              </a:ext>
            </a:extLst>
          </p:cNvPr>
          <p:cNvSpPr/>
          <p:nvPr userDrawn="1"/>
        </p:nvSpPr>
        <p:spPr>
          <a:xfrm>
            <a:off x="419484" y="3024666"/>
            <a:ext cx="3574543" cy="25188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icture Placeholder 15">
            <a:extLst>
              <a:ext uri="{FF2B5EF4-FFF2-40B4-BE49-F238E27FC236}">
                <a16:creationId xmlns:a16="http://schemas.microsoft.com/office/drawing/2014/main" id="{AFC2DADD-C3AD-D84B-A33D-2CA55BD94EBD}"/>
              </a:ext>
            </a:extLst>
          </p:cNvPr>
          <p:cNvSpPr>
            <a:spLocks noGrp="1"/>
          </p:cNvSpPr>
          <p:nvPr>
            <p:ph type="pic" sz="quarter" idx="14" hasCustomPrompt="1"/>
          </p:nvPr>
        </p:nvSpPr>
        <p:spPr>
          <a:xfrm>
            <a:off x="550780" y="1796215"/>
            <a:ext cx="1027162" cy="1027162"/>
          </a:xfrm>
          <a:prstGeom prst="ellipse">
            <a:avLst/>
          </a:prstGeom>
        </p:spPr>
        <p:txBody>
          <a:bodyPr anchor="t"/>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900" b="1">
                <a:solidFill>
                  <a:schemeClr val="bg1"/>
                </a:solidFill>
              </a:defRPr>
            </a:lvl1pPr>
          </a:lstStyle>
          <a:p>
            <a:r>
              <a:rPr lang="en-US"/>
              <a:t>Click on icon to add picture or drag and drop on the area</a:t>
            </a:r>
          </a:p>
        </p:txBody>
      </p:sp>
      <p:sp>
        <p:nvSpPr>
          <p:cNvPr id="18" name="Text Placeholder 17">
            <a:extLst>
              <a:ext uri="{FF2B5EF4-FFF2-40B4-BE49-F238E27FC236}">
                <a16:creationId xmlns:a16="http://schemas.microsoft.com/office/drawing/2014/main" id="{FF8BFB5D-0B99-604B-BE7B-90B448DE5C59}"/>
              </a:ext>
            </a:extLst>
          </p:cNvPr>
          <p:cNvSpPr>
            <a:spLocks noGrp="1"/>
          </p:cNvSpPr>
          <p:nvPr>
            <p:ph type="body" sz="quarter" idx="15" hasCustomPrompt="1"/>
          </p:nvPr>
        </p:nvSpPr>
        <p:spPr>
          <a:xfrm>
            <a:off x="1709239" y="2072695"/>
            <a:ext cx="2083828" cy="541337"/>
          </a:xfrm>
          <a:prstGeom prst="rect">
            <a:avLst/>
          </a:prstGeom>
        </p:spPr>
        <p:txBody>
          <a:bodyPr/>
          <a:lstStyle>
            <a:lvl1pPr marL="0" indent="0">
              <a:buFont typeface="Arial" panose="020B0604020202020204" pitchFamily="34" charset="0"/>
              <a:buNone/>
              <a:defRPr sz="1600">
                <a:solidFill>
                  <a:schemeClr val="accent1"/>
                </a:solidFill>
              </a:defRPr>
            </a:lvl1pPr>
            <a:lvl2pPr marL="457200" indent="0" algn="l">
              <a:buNone/>
              <a:defRPr sz="1400">
                <a:solidFill>
                  <a:schemeClr val="bg1">
                    <a:lumMod val="50000"/>
                  </a:schemeClr>
                </a:solidFill>
              </a:defRPr>
            </a:lvl2pPr>
            <a:lvl3pPr marL="914400" indent="0">
              <a:buNone/>
              <a:defRPr sz="1400">
                <a:solidFill>
                  <a:schemeClr val="bg1">
                    <a:lumMod val="50000"/>
                  </a:schemeClr>
                </a:solidFill>
              </a:defRPr>
            </a:lvl3pPr>
            <a:lvl4pPr marL="1371600" indent="0">
              <a:buNone/>
              <a:defRPr sz="1400">
                <a:solidFill>
                  <a:schemeClr val="bg1">
                    <a:lumMod val="50000"/>
                  </a:schemeClr>
                </a:solidFill>
              </a:defRPr>
            </a:lvl4pPr>
            <a:lvl5pPr marL="1828800" indent="0">
              <a:buNone/>
              <a:defRPr sz="1400">
                <a:solidFill>
                  <a:schemeClr val="bg1">
                    <a:lumMod val="50000"/>
                  </a:schemeClr>
                </a:solidFill>
              </a:defRPr>
            </a:lvl5pPr>
          </a:lstStyle>
          <a:p>
            <a:pPr lvl="0"/>
            <a:r>
              <a:rPr lang="en-US"/>
              <a:t>Name – 16 </a:t>
            </a:r>
            <a:r>
              <a:rPr lang="en-US" err="1"/>
              <a:t>pt</a:t>
            </a:r>
            <a:r>
              <a:rPr lang="en-US"/>
              <a:t> </a:t>
            </a:r>
          </a:p>
          <a:p>
            <a:pPr lvl="1"/>
            <a:r>
              <a:rPr lang="en-US"/>
              <a:t>Designation – 14pt</a:t>
            </a:r>
          </a:p>
          <a:p>
            <a:pPr lvl="2"/>
            <a:r>
              <a:rPr lang="en-US"/>
              <a:t>@email</a:t>
            </a:r>
          </a:p>
        </p:txBody>
      </p:sp>
      <p:sp>
        <p:nvSpPr>
          <p:cNvPr id="20" name="Content Placeholder 19">
            <a:extLst>
              <a:ext uri="{FF2B5EF4-FFF2-40B4-BE49-F238E27FC236}">
                <a16:creationId xmlns:a16="http://schemas.microsoft.com/office/drawing/2014/main" id="{86E77C1E-36DB-5746-9E37-2A000174794B}"/>
              </a:ext>
            </a:extLst>
          </p:cNvPr>
          <p:cNvSpPr>
            <a:spLocks noGrp="1"/>
          </p:cNvSpPr>
          <p:nvPr>
            <p:ph sz="quarter" idx="16"/>
          </p:nvPr>
        </p:nvSpPr>
        <p:spPr>
          <a:xfrm>
            <a:off x="550781" y="3188707"/>
            <a:ext cx="3242286" cy="2176463"/>
          </a:xfrm>
          <a:prstGeom prst="rect">
            <a:avLst/>
          </a:prstGeo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9" name="Rectangle 138">
            <a:extLst>
              <a:ext uri="{FF2B5EF4-FFF2-40B4-BE49-F238E27FC236}">
                <a16:creationId xmlns:a16="http://schemas.microsoft.com/office/drawing/2014/main" id="{24A82334-50D2-6545-8402-73E577956B06}"/>
              </a:ext>
            </a:extLst>
          </p:cNvPr>
          <p:cNvSpPr/>
          <p:nvPr userDrawn="1"/>
        </p:nvSpPr>
        <p:spPr>
          <a:xfrm>
            <a:off x="4331083" y="1547242"/>
            <a:ext cx="3574543" cy="150666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80D6DCA8-3567-7B48-B645-33DFD5B260FC}"/>
              </a:ext>
            </a:extLst>
          </p:cNvPr>
          <p:cNvSpPr/>
          <p:nvPr userDrawn="1"/>
        </p:nvSpPr>
        <p:spPr>
          <a:xfrm>
            <a:off x="4331083" y="3024666"/>
            <a:ext cx="3574543" cy="25188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Picture Placeholder 15">
            <a:extLst>
              <a:ext uri="{FF2B5EF4-FFF2-40B4-BE49-F238E27FC236}">
                <a16:creationId xmlns:a16="http://schemas.microsoft.com/office/drawing/2014/main" id="{FC5C4ABB-169E-5545-9F16-ECB477C13384}"/>
              </a:ext>
            </a:extLst>
          </p:cNvPr>
          <p:cNvSpPr>
            <a:spLocks noGrp="1"/>
          </p:cNvSpPr>
          <p:nvPr>
            <p:ph type="pic" sz="quarter" idx="17" hasCustomPrompt="1"/>
          </p:nvPr>
        </p:nvSpPr>
        <p:spPr>
          <a:xfrm>
            <a:off x="4462379" y="1796215"/>
            <a:ext cx="1027162" cy="1027162"/>
          </a:xfrm>
          <a:prstGeom prst="ellipse">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900" b="1">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on icon to add picture or drag and drop on the area</a:t>
            </a:r>
          </a:p>
          <a:p>
            <a:endParaRPr lang="en-US"/>
          </a:p>
        </p:txBody>
      </p:sp>
      <p:sp>
        <p:nvSpPr>
          <p:cNvPr id="142" name="Text Placeholder 17">
            <a:extLst>
              <a:ext uri="{FF2B5EF4-FFF2-40B4-BE49-F238E27FC236}">
                <a16:creationId xmlns:a16="http://schemas.microsoft.com/office/drawing/2014/main" id="{F47FD92D-718E-A041-B7FD-A13778B21B11}"/>
              </a:ext>
            </a:extLst>
          </p:cNvPr>
          <p:cNvSpPr>
            <a:spLocks noGrp="1"/>
          </p:cNvSpPr>
          <p:nvPr>
            <p:ph type="body" sz="quarter" idx="18" hasCustomPrompt="1"/>
          </p:nvPr>
        </p:nvSpPr>
        <p:spPr>
          <a:xfrm>
            <a:off x="5620838" y="2072695"/>
            <a:ext cx="2083828" cy="541337"/>
          </a:xfrm>
          <a:prstGeom prst="rect">
            <a:avLst/>
          </a:prstGeom>
        </p:spPr>
        <p:txBody>
          <a:bodyPr/>
          <a:lstStyle>
            <a:lvl1pPr marL="0" indent="0">
              <a:buFont typeface="Arial" panose="020B0604020202020204" pitchFamily="34" charset="0"/>
              <a:buNone/>
              <a:defRPr lang="en-US" sz="1600" kern="1200" dirty="0">
                <a:solidFill>
                  <a:schemeClr val="accent1"/>
                </a:solidFill>
                <a:latin typeface="+mn-lt"/>
                <a:ea typeface="+mn-ea"/>
                <a:cs typeface="+mn-cs"/>
              </a:defRPr>
            </a:lvl1pPr>
            <a:lvl2pPr marL="457200" indent="0" algn="l">
              <a:buNone/>
              <a:defRPr sz="1400">
                <a:solidFill>
                  <a:schemeClr val="bg1">
                    <a:lumMod val="50000"/>
                  </a:schemeClr>
                </a:solidFill>
              </a:defRPr>
            </a:lvl2pPr>
            <a:lvl3pPr marL="914400" indent="0">
              <a:buNone/>
              <a:defRPr sz="1400">
                <a:solidFill>
                  <a:schemeClr val="bg1">
                    <a:lumMod val="50000"/>
                  </a:schemeClr>
                </a:solidFill>
              </a:defRPr>
            </a:lvl3pPr>
            <a:lvl4pPr marL="1371600" indent="0">
              <a:buNone/>
              <a:defRPr sz="1400">
                <a:solidFill>
                  <a:schemeClr val="bg1">
                    <a:lumMod val="50000"/>
                  </a:schemeClr>
                </a:solidFill>
              </a:defRPr>
            </a:lvl4pPr>
            <a:lvl5pPr marL="1828800" indent="0">
              <a:buNone/>
              <a:defRPr sz="1400">
                <a:solidFill>
                  <a:schemeClr val="bg1">
                    <a:lumMod val="50000"/>
                  </a:schemeClr>
                </a:solidFill>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Name – 16 </a:t>
            </a:r>
            <a:r>
              <a:rPr lang="en-US" err="1"/>
              <a:t>pt</a:t>
            </a:r>
            <a:r>
              <a:rPr lang="en-US"/>
              <a:t> </a:t>
            </a:r>
          </a:p>
          <a:p>
            <a:pPr lvl="1"/>
            <a:r>
              <a:rPr lang="en-US"/>
              <a:t>Designation – 14pt</a:t>
            </a:r>
          </a:p>
          <a:p>
            <a:pPr lvl="2"/>
            <a:r>
              <a:rPr lang="en-US"/>
              <a:t>@email</a:t>
            </a:r>
          </a:p>
        </p:txBody>
      </p:sp>
      <p:sp>
        <p:nvSpPr>
          <p:cNvPr id="143" name="Content Placeholder 19">
            <a:extLst>
              <a:ext uri="{FF2B5EF4-FFF2-40B4-BE49-F238E27FC236}">
                <a16:creationId xmlns:a16="http://schemas.microsoft.com/office/drawing/2014/main" id="{E50A98A2-B02B-7D41-A872-3CF12E3E210E}"/>
              </a:ext>
            </a:extLst>
          </p:cNvPr>
          <p:cNvSpPr>
            <a:spLocks noGrp="1"/>
          </p:cNvSpPr>
          <p:nvPr>
            <p:ph sz="quarter" idx="19"/>
          </p:nvPr>
        </p:nvSpPr>
        <p:spPr>
          <a:xfrm>
            <a:off x="4462380" y="3188707"/>
            <a:ext cx="3242286" cy="2176463"/>
          </a:xfrm>
          <a:prstGeom prst="rect">
            <a:avLst/>
          </a:prstGeo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4" name="Rectangle 143">
            <a:extLst>
              <a:ext uri="{FF2B5EF4-FFF2-40B4-BE49-F238E27FC236}">
                <a16:creationId xmlns:a16="http://schemas.microsoft.com/office/drawing/2014/main" id="{322FE3A6-CBCB-FD46-A2F2-B3FD45610C75}"/>
              </a:ext>
            </a:extLst>
          </p:cNvPr>
          <p:cNvSpPr/>
          <p:nvPr userDrawn="1"/>
        </p:nvSpPr>
        <p:spPr>
          <a:xfrm>
            <a:off x="8242682" y="1547242"/>
            <a:ext cx="3574543" cy="150666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CCE8A42B-044D-9B4C-80D8-8514ED46601D}"/>
              </a:ext>
            </a:extLst>
          </p:cNvPr>
          <p:cNvSpPr/>
          <p:nvPr userDrawn="1"/>
        </p:nvSpPr>
        <p:spPr>
          <a:xfrm>
            <a:off x="8242682" y="3024666"/>
            <a:ext cx="3574543" cy="25188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Picture Placeholder 15">
            <a:extLst>
              <a:ext uri="{FF2B5EF4-FFF2-40B4-BE49-F238E27FC236}">
                <a16:creationId xmlns:a16="http://schemas.microsoft.com/office/drawing/2014/main" id="{928BF688-53D9-F24E-94AA-45587254B181}"/>
              </a:ext>
            </a:extLst>
          </p:cNvPr>
          <p:cNvSpPr>
            <a:spLocks noGrp="1"/>
          </p:cNvSpPr>
          <p:nvPr>
            <p:ph type="pic" sz="quarter" idx="20" hasCustomPrompt="1"/>
          </p:nvPr>
        </p:nvSpPr>
        <p:spPr>
          <a:xfrm>
            <a:off x="8373978" y="1796215"/>
            <a:ext cx="1027162" cy="1027162"/>
          </a:xfrm>
          <a:prstGeom prst="ellipse">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900" b="1">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on icon to add picture or drag and drop on the area</a:t>
            </a:r>
          </a:p>
          <a:p>
            <a:endParaRPr lang="en-US"/>
          </a:p>
        </p:txBody>
      </p:sp>
      <p:sp>
        <p:nvSpPr>
          <p:cNvPr id="147" name="Text Placeholder 17">
            <a:extLst>
              <a:ext uri="{FF2B5EF4-FFF2-40B4-BE49-F238E27FC236}">
                <a16:creationId xmlns:a16="http://schemas.microsoft.com/office/drawing/2014/main" id="{7D5C2D69-8440-1D45-AD60-4604AFE569C8}"/>
              </a:ext>
            </a:extLst>
          </p:cNvPr>
          <p:cNvSpPr>
            <a:spLocks noGrp="1"/>
          </p:cNvSpPr>
          <p:nvPr>
            <p:ph type="body" sz="quarter" idx="21" hasCustomPrompt="1"/>
          </p:nvPr>
        </p:nvSpPr>
        <p:spPr>
          <a:xfrm>
            <a:off x="9532437" y="2072695"/>
            <a:ext cx="2083828" cy="541337"/>
          </a:xfrm>
          <a:prstGeom prst="rect">
            <a:avLst/>
          </a:prstGeom>
        </p:spPr>
        <p:txBody>
          <a:bodyPr/>
          <a:lstStyle>
            <a:lvl1pPr marL="0" indent="0">
              <a:buFont typeface="Arial" panose="020B0604020202020204" pitchFamily="34" charset="0"/>
              <a:buNone/>
              <a:defRPr lang="en-US" sz="1600" kern="1200" dirty="0">
                <a:solidFill>
                  <a:schemeClr val="accent1"/>
                </a:solidFill>
                <a:latin typeface="+mn-lt"/>
                <a:ea typeface="+mn-ea"/>
                <a:cs typeface="+mn-cs"/>
              </a:defRPr>
            </a:lvl1pPr>
            <a:lvl2pPr marL="457200" indent="0" algn="l">
              <a:buNone/>
              <a:defRPr sz="1400">
                <a:solidFill>
                  <a:schemeClr val="bg1">
                    <a:lumMod val="50000"/>
                  </a:schemeClr>
                </a:solidFill>
              </a:defRPr>
            </a:lvl2pPr>
            <a:lvl3pPr marL="914400" indent="0">
              <a:buNone/>
              <a:defRPr sz="1400">
                <a:solidFill>
                  <a:schemeClr val="bg1">
                    <a:lumMod val="50000"/>
                  </a:schemeClr>
                </a:solidFill>
              </a:defRPr>
            </a:lvl3pPr>
            <a:lvl4pPr marL="1371600" indent="0">
              <a:buNone/>
              <a:defRPr sz="1400">
                <a:solidFill>
                  <a:schemeClr val="bg1">
                    <a:lumMod val="50000"/>
                  </a:schemeClr>
                </a:solidFill>
              </a:defRPr>
            </a:lvl4pPr>
            <a:lvl5pPr marL="1828800" indent="0">
              <a:buNone/>
              <a:defRPr sz="1400">
                <a:solidFill>
                  <a:schemeClr val="bg1">
                    <a:lumMod val="50000"/>
                  </a:schemeClr>
                </a:solidFill>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Name – 16 </a:t>
            </a:r>
            <a:r>
              <a:rPr lang="en-US" err="1"/>
              <a:t>pt</a:t>
            </a:r>
            <a:r>
              <a:rPr lang="en-US"/>
              <a:t> </a:t>
            </a:r>
          </a:p>
          <a:p>
            <a:pPr lvl="1"/>
            <a:r>
              <a:rPr lang="en-US"/>
              <a:t>Designation – 14pt</a:t>
            </a:r>
          </a:p>
          <a:p>
            <a:pPr lvl="2"/>
            <a:r>
              <a:rPr lang="en-US"/>
              <a:t>@email</a:t>
            </a:r>
          </a:p>
        </p:txBody>
      </p:sp>
      <p:sp>
        <p:nvSpPr>
          <p:cNvPr id="148" name="Content Placeholder 19">
            <a:extLst>
              <a:ext uri="{FF2B5EF4-FFF2-40B4-BE49-F238E27FC236}">
                <a16:creationId xmlns:a16="http://schemas.microsoft.com/office/drawing/2014/main" id="{0C94B147-24BC-DF4B-957E-89C0BEF11D91}"/>
              </a:ext>
            </a:extLst>
          </p:cNvPr>
          <p:cNvSpPr>
            <a:spLocks noGrp="1"/>
          </p:cNvSpPr>
          <p:nvPr>
            <p:ph sz="quarter" idx="22"/>
          </p:nvPr>
        </p:nvSpPr>
        <p:spPr>
          <a:xfrm>
            <a:off x="8373979" y="3188707"/>
            <a:ext cx="3242286" cy="2176463"/>
          </a:xfrm>
          <a:prstGeom prst="rect">
            <a:avLst/>
          </a:prstGeo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24" name="Picture 23" descr="A close up of a sign&#10;&#10;Description automatically generated">
            <a:extLst>
              <a:ext uri="{FF2B5EF4-FFF2-40B4-BE49-F238E27FC236}">
                <a16:creationId xmlns:a16="http://schemas.microsoft.com/office/drawing/2014/main" id="{E5FDB34C-78C3-40EB-AA12-1024F5B0E2B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8284" y="118820"/>
            <a:ext cx="419033" cy="640080"/>
          </a:xfrm>
          <a:prstGeom prst="rect">
            <a:avLst/>
          </a:prstGeom>
        </p:spPr>
      </p:pic>
      <p:sp>
        <p:nvSpPr>
          <p:cNvPr id="19" name="Title 15">
            <a:extLst>
              <a:ext uri="{FF2B5EF4-FFF2-40B4-BE49-F238E27FC236}">
                <a16:creationId xmlns:a16="http://schemas.microsoft.com/office/drawing/2014/main" id="{785001AD-7919-48F8-8924-DF2D90A65A0A}"/>
              </a:ext>
            </a:extLst>
          </p:cNvPr>
          <p:cNvSpPr>
            <a:spLocks noGrp="1"/>
          </p:cNvSpPr>
          <p:nvPr>
            <p:ph type="title"/>
          </p:nvPr>
        </p:nvSpPr>
        <p:spPr>
          <a:xfrm>
            <a:off x="530225" y="192443"/>
            <a:ext cx="11403561" cy="475652"/>
          </a:xfrm>
        </p:spPr>
        <p:txBody>
          <a:bodyPr/>
          <a:lstStyle/>
          <a:p>
            <a:endParaRPr lang="en-US"/>
          </a:p>
        </p:txBody>
      </p:sp>
      <p:sp>
        <p:nvSpPr>
          <p:cNvPr id="21" name="Text Placeholder 6">
            <a:extLst>
              <a:ext uri="{FF2B5EF4-FFF2-40B4-BE49-F238E27FC236}">
                <a16:creationId xmlns:a16="http://schemas.microsoft.com/office/drawing/2014/main" id="{D79C97FD-DADD-4ACF-A032-19F7B9F148C0}"/>
              </a:ext>
            </a:extLst>
          </p:cNvPr>
          <p:cNvSpPr>
            <a:spLocks noGrp="1"/>
          </p:cNvSpPr>
          <p:nvPr>
            <p:ph type="body" sz="quarter" idx="66"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Tree>
    <p:extLst>
      <p:ext uri="{BB962C8B-B14F-4D97-AF65-F5344CB8AC3E}">
        <p14:creationId xmlns:p14="http://schemas.microsoft.com/office/powerpoint/2010/main" val="60071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meline-Journey_Layout-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0F9F3-20E9-438E-9DD0-6875A4C3F7B9}"/>
              </a:ext>
            </a:extLst>
          </p:cNvPr>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00C246A5-6BA0-4758-9156-60AE37FE93B9}"/>
              </a:ext>
            </a:extLst>
          </p:cNvPr>
          <p:cNvGrpSpPr/>
          <p:nvPr userDrawn="1"/>
        </p:nvGrpSpPr>
        <p:grpSpPr>
          <a:xfrm>
            <a:off x="1867105" y="787218"/>
            <a:ext cx="1726273" cy="326761"/>
            <a:chOff x="2308954" y="1058863"/>
            <a:chExt cx="1925839" cy="392113"/>
          </a:xfrm>
          <a:solidFill>
            <a:schemeClr val="bg2"/>
          </a:solidFill>
        </p:grpSpPr>
        <p:sp>
          <p:nvSpPr>
            <p:cNvPr id="4" name="Freeform 6">
              <a:extLst>
                <a:ext uri="{FF2B5EF4-FFF2-40B4-BE49-F238E27FC236}">
                  <a16:creationId xmlns:a16="http://schemas.microsoft.com/office/drawing/2014/main" id="{665873F3-09B8-4A3A-8310-E30AFAEA7A8B}"/>
                </a:ext>
              </a:extLst>
            </p:cNvPr>
            <p:cNvSpPr>
              <a:spLocks/>
            </p:cNvSpPr>
            <p:nvPr/>
          </p:nvSpPr>
          <p:spPr bwMode="auto">
            <a:xfrm>
              <a:off x="2308954" y="1058863"/>
              <a:ext cx="1925839" cy="392113"/>
            </a:xfrm>
            <a:custGeom>
              <a:avLst/>
              <a:gdLst>
                <a:gd name="T0" fmla="*/ 0 w 5241"/>
                <a:gd name="T1" fmla="*/ 0 h 1080"/>
                <a:gd name="T2" fmla="*/ 4834 w 5241"/>
                <a:gd name="T3" fmla="*/ 0 h 1080"/>
                <a:gd name="T4" fmla="*/ 5241 w 5241"/>
                <a:gd name="T5" fmla="*/ 540 h 1080"/>
                <a:gd name="T6" fmla="*/ 4834 w 5241"/>
                <a:gd name="T7" fmla="*/ 1080 h 1080"/>
                <a:gd name="T8" fmla="*/ 0 w 5241"/>
                <a:gd name="T9" fmla="*/ 1080 h 1080"/>
                <a:gd name="T10" fmla="*/ 407 w 5241"/>
                <a:gd name="T11" fmla="*/ 540 h 1080"/>
                <a:gd name="T12" fmla="*/ 0 w 5241"/>
                <a:gd name="T13" fmla="*/ 0 h 1080"/>
              </a:gdLst>
              <a:ahLst/>
              <a:cxnLst>
                <a:cxn ang="0">
                  <a:pos x="T0" y="T1"/>
                </a:cxn>
                <a:cxn ang="0">
                  <a:pos x="T2" y="T3"/>
                </a:cxn>
                <a:cxn ang="0">
                  <a:pos x="T4" y="T5"/>
                </a:cxn>
                <a:cxn ang="0">
                  <a:pos x="T6" y="T7"/>
                </a:cxn>
                <a:cxn ang="0">
                  <a:pos x="T8" y="T9"/>
                </a:cxn>
                <a:cxn ang="0">
                  <a:pos x="T10" y="T11"/>
                </a:cxn>
                <a:cxn ang="0">
                  <a:pos x="T12" y="T13"/>
                </a:cxn>
              </a:cxnLst>
              <a:rect l="0" t="0" r="r" b="b"/>
              <a:pathLst>
                <a:path w="5241" h="1080">
                  <a:moveTo>
                    <a:pt x="0" y="0"/>
                  </a:moveTo>
                  <a:lnTo>
                    <a:pt x="4834" y="0"/>
                  </a:lnTo>
                  <a:lnTo>
                    <a:pt x="5241" y="540"/>
                  </a:lnTo>
                  <a:lnTo>
                    <a:pt x="4834" y="1080"/>
                  </a:lnTo>
                  <a:lnTo>
                    <a:pt x="0" y="1080"/>
                  </a:lnTo>
                  <a:lnTo>
                    <a:pt x="407" y="54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610985" rtl="0" eaLnBrk="1" fontAlgn="auto" latinLnBrk="0" hangingPunct="1">
                <a:lnSpc>
                  <a:spcPct val="100000"/>
                </a:lnSpc>
                <a:spcBef>
                  <a:spcPts val="0"/>
                </a:spcBef>
                <a:spcAft>
                  <a:spcPts val="0"/>
                </a:spcAft>
                <a:buClrTx/>
                <a:buSzTx/>
                <a:buFontTx/>
                <a:buNone/>
                <a:tabLst/>
                <a:defRPr/>
              </a:pPr>
              <a:endParaRPr kumimoji="0" lang="en-US" sz="288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reeform 7">
              <a:extLst>
                <a:ext uri="{FF2B5EF4-FFF2-40B4-BE49-F238E27FC236}">
                  <a16:creationId xmlns:a16="http://schemas.microsoft.com/office/drawing/2014/main" id="{7F8BE72D-2111-4116-886E-92C93D42CE04}"/>
                </a:ext>
              </a:extLst>
            </p:cNvPr>
            <p:cNvSpPr>
              <a:spLocks/>
            </p:cNvSpPr>
            <p:nvPr/>
          </p:nvSpPr>
          <p:spPr bwMode="auto">
            <a:xfrm>
              <a:off x="2308954" y="1254126"/>
              <a:ext cx="1925839" cy="196850"/>
            </a:xfrm>
            <a:custGeom>
              <a:avLst/>
              <a:gdLst>
                <a:gd name="T0" fmla="*/ 5241 w 5241"/>
                <a:gd name="T1" fmla="*/ 0 h 540"/>
                <a:gd name="T2" fmla="*/ 4834 w 5241"/>
                <a:gd name="T3" fmla="*/ 540 h 540"/>
                <a:gd name="T4" fmla="*/ 0 w 5241"/>
                <a:gd name="T5" fmla="*/ 540 h 540"/>
                <a:gd name="T6" fmla="*/ 407 w 5241"/>
                <a:gd name="T7" fmla="*/ 0 h 540"/>
                <a:gd name="T8" fmla="*/ 5241 w 5241"/>
                <a:gd name="T9" fmla="*/ 0 h 540"/>
              </a:gdLst>
              <a:ahLst/>
              <a:cxnLst>
                <a:cxn ang="0">
                  <a:pos x="T0" y="T1"/>
                </a:cxn>
                <a:cxn ang="0">
                  <a:pos x="T2" y="T3"/>
                </a:cxn>
                <a:cxn ang="0">
                  <a:pos x="T4" y="T5"/>
                </a:cxn>
                <a:cxn ang="0">
                  <a:pos x="T6" y="T7"/>
                </a:cxn>
                <a:cxn ang="0">
                  <a:pos x="T8" y="T9"/>
                </a:cxn>
              </a:cxnLst>
              <a:rect l="0" t="0" r="r" b="b"/>
              <a:pathLst>
                <a:path w="5241" h="540">
                  <a:moveTo>
                    <a:pt x="5241" y="0"/>
                  </a:moveTo>
                  <a:lnTo>
                    <a:pt x="4834" y="540"/>
                  </a:lnTo>
                  <a:lnTo>
                    <a:pt x="0" y="540"/>
                  </a:lnTo>
                  <a:lnTo>
                    <a:pt x="407" y="0"/>
                  </a:lnTo>
                  <a:lnTo>
                    <a:pt x="524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610985" rtl="0" eaLnBrk="1" fontAlgn="auto" latinLnBrk="0" hangingPunct="1">
                <a:lnSpc>
                  <a:spcPct val="100000"/>
                </a:lnSpc>
                <a:spcBef>
                  <a:spcPts val="0"/>
                </a:spcBef>
                <a:spcAft>
                  <a:spcPts val="0"/>
                </a:spcAft>
                <a:buClrTx/>
                <a:buSzTx/>
                <a:buFontTx/>
                <a:buNone/>
                <a:tabLst/>
                <a:defRPr/>
              </a:pPr>
              <a:endParaRPr kumimoji="0" lang="en-US" sz="2886"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1CBE4CD0-4461-4EA0-B3EC-422DCF591B55}"/>
              </a:ext>
            </a:extLst>
          </p:cNvPr>
          <p:cNvGrpSpPr/>
          <p:nvPr userDrawn="1"/>
        </p:nvGrpSpPr>
        <p:grpSpPr>
          <a:xfrm>
            <a:off x="3519889" y="787218"/>
            <a:ext cx="1726273" cy="326761"/>
            <a:chOff x="4152808" y="1058863"/>
            <a:chExt cx="1925839" cy="392113"/>
          </a:xfrm>
          <a:solidFill>
            <a:schemeClr val="bg2"/>
          </a:solidFill>
        </p:grpSpPr>
        <p:sp>
          <p:nvSpPr>
            <p:cNvPr id="7" name="Freeform 8">
              <a:extLst>
                <a:ext uri="{FF2B5EF4-FFF2-40B4-BE49-F238E27FC236}">
                  <a16:creationId xmlns:a16="http://schemas.microsoft.com/office/drawing/2014/main" id="{CA07B454-DD5A-40A6-B06E-875FF5521EEE}"/>
                </a:ext>
              </a:extLst>
            </p:cNvPr>
            <p:cNvSpPr>
              <a:spLocks/>
            </p:cNvSpPr>
            <p:nvPr/>
          </p:nvSpPr>
          <p:spPr bwMode="auto">
            <a:xfrm>
              <a:off x="4152808" y="1058863"/>
              <a:ext cx="1925839" cy="392113"/>
            </a:xfrm>
            <a:custGeom>
              <a:avLst/>
              <a:gdLst>
                <a:gd name="T0" fmla="*/ 0 w 5241"/>
                <a:gd name="T1" fmla="*/ 0 h 1080"/>
                <a:gd name="T2" fmla="*/ 4833 w 5241"/>
                <a:gd name="T3" fmla="*/ 0 h 1080"/>
                <a:gd name="T4" fmla="*/ 5241 w 5241"/>
                <a:gd name="T5" fmla="*/ 540 h 1080"/>
                <a:gd name="T6" fmla="*/ 4833 w 5241"/>
                <a:gd name="T7" fmla="*/ 1080 h 1080"/>
                <a:gd name="T8" fmla="*/ 0 w 5241"/>
                <a:gd name="T9" fmla="*/ 1080 h 1080"/>
                <a:gd name="T10" fmla="*/ 407 w 5241"/>
                <a:gd name="T11" fmla="*/ 540 h 1080"/>
                <a:gd name="T12" fmla="*/ 0 w 5241"/>
                <a:gd name="T13" fmla="*/ 0 h 1080"/>
              </a:gdLst>
              <a:ahLst/>
              <a:cxnLst>
                <a:cxn ang="0">
                  <a:pos x="T0" y="T1"/>
                </a:cxn>
                <a:cxn ang="0">
                  <a:pos x="T2" y="T3"/>
                </a:cxn>
                <a:cxn ang="0">
                  <a:pos x="T4" y="T5"/>
                </a:cxn>
                <a:cxn ang="0">
                  <a:pos x="T6" y="T7"/>
                </a:cxn>
                <a:cxn ang="0">
                  <a:pos x="T8" y="T9"/>
                </a:cxn>
                <a:cxn ang="0">
                  <a:pos x="T10" y="T11"/>
                </a:cxn>
                <a:cxn ang="0">
                  <a:pos x="T12" y="T13"/>
                </a:cxn>
              </a:cxnLst>
              <a:rect l="0" t="0" r="r" b="b"/>
              <a:pathLst>
                <a:path w="5241" h="1080">
                  <a:moveTo>
                    <a:pt x="0" y="0"/>
                  </a:moveTo>
                  <a:lnTo>
                    <a:pt x="4833" y="0"/>
                  </a:lnTo>
                  <a:lnTo>
                    <a:pt x="5241" y="540"/>
                  </a:lnTo>
                  <a:lnTo>
                    <a:pt x="4833" y="1080"/>
                  </a:lnTo>
                  <a:lnTo>
                    <a:pt x="0" y="1080"/>
                  </a:lnTo>
                  <a:lnTo>
                    <a:pt x="407" y="54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610985" rtl="0" eaLnBrk="1" fontAlgn="auto" latinLnBrk="0" hangingPunct="1">
                <a:lnSpc>
                  <a:spcPct val="100000"/>
                </a:lnSpc>
                <a:spcBef>
                  <a:spcPts val="0"/>
                </a:spcBef>
                <a:spcAft>
                  <a:spcPts val="0"/>
                </a:spcAft>
                <a:buClrTx/>
                <a:buSzTx/>
                <a:buFontTx/>
                <a:buNone/>
                <a:tabLst/>
                <a:defRPr/>
              </a:pPr>
              <a:endParaRPr kumimoji="0" lang="en-US" sz="288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9">
              <a:extLst>
                <a:ext uri="{FF2B5EF4-FFF2-40B4-BE49-F238E27FC236}">
                  <a16:creationId xmlns:a16="http://schemas.microsoft.com/office/drawing/2014/main" id="{05E72D76-F754-4CD7-AD54-D2290D588D6F}"/>
                </a:ext>
              </a:extLst>
            </p:cNvPr>
            <p:cNvSpPr>
              <a:spLocks/>
            </p:cNvSpPr>
            <p:nvPr/>
          </p:nvSpPr>
          <p:spPr bwMode="auto">
            <a:xfrm>
              <a:off x="4152808" y="1254126"/>
              <a:ext cx="1925839" cy="196850"/>
            </a:xfrm>
            <a:custGeom>
              <a:avLst/>
              <a:gdLst>
                <a:gd name="T0" fmla="*/ 5241 w 5241"/>
                <a:gd name="T1" fmla="*/ 0 h 540"/>
                <a:gd name="T2" fmla="*/ 4833 w 5241"/>
                <a:gd name="T3" fmla="*/ 540 h 540"/>
                <a:gd name="T4" fmla="*/ 0 w 5241"/>
                <a:gd name="T5" fmla="*/ 540 h 540"/>
                <a:gd name="T6" fmla="*/ 407 w 5241"/>
                <a:gd name="T7" fmla="*/ 0 h 540"/>
                <a:gd name="T8" fmla="*/ 5241 w 5241"/>
                <a:gd name="T9" fmla="*/ 0 h 540"/>
              </a:gdLst>
              <a:ahLst/>
              <a:cxnLst>
                <a:cxn ang="0">
                  <a:pos x="T0" y="T1"/>
                </a:cxn>
                <a:cxn ang="0">
                  <a:pos x="T2" y="T3"/>
                </a:cxn>
                <a:cxn ang="0">
                  <a:pos x="T4" y="T5"/>
                </a:cxn>
                <a:cxn ang="0">
                  <a:pos x="T6" y="T7"/>
                </a:cxn>
                <a:cxn ang="0">
                  <a:pos x="T8" y="T9"/>
                </a:cxn>
              </a:cxnLst>
              <a:rect l="0" t="0" r="r" b="b"/>
              <a:pathLst>
                <a:path w="5241" h="540">
                  <a:moveTo>
                    <a:pt x="5241" y="0"/>
                  </a:moveTo>
                  <a:lnTo>
                    <a:pt x="4833" y="540"/>
                  </a:lnTo>
                  <a:lnTo>
                    <a:pt x="0" y="540"/>
                  </a:lnTo>
                  <a:lnTo>
                    <a:pt x="407" y="0"/>
                  </a:lnTo>
                  <a:lnTo>
                    <a:pt x="524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610985" rtl="0" eaLnBrk="1" fontAlgn="auto" latinLnBrk="0" hangingPunct="1">
                <a:lnSpc>
                  <a:spcPct val="100000"/>
                </a:lnSpc>
                <a:spcBef>
                  <a:spcPts val="0"/>
                </a:spcBef>
                <a:spcAft>
                  <a:spcPts val="0"/>
                </a:spcAft>
                <a:buClrTx/>
                <a:buSzTx/>
                <a:buFontTx/>
                <a:buNone/>
                <a:tabLst/>
                <a:defRPr/>
              </a:pPr>
              <a:endParaRPr kumimoji="0" lang="en-US" sz="2886"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9" name="Group 8">
            <a:extLst>
              <a:ext uri="{FF2B5EF4-FFF2-40B4-BE49-F238E27FC236}">
                <a16:creationId xmlns:a16="http://schemas.microsoft.com/office/drawing/2014/main" id="{3837464E-E04C-4335-A612-8E397A453113}"/>
              </a:ext>
            </a:extLst>
          </p:cNvPr>
          <p:cNvGrpSpPr/>
          <p:nvPr userDrawn="1"/>
        </p:nvGrpSpPr>
        <p:grpSpPr>
          <a:xfrm>
            <a:off x="5172673" y="787218"/>
            <a:ext cx="1726273" cy="326761"/>
            <a:chOff x="5996662" y="1058863"/>
            <a:chExt cx="1925839" cy="392113"/>
          </a:xfrm>
          <a:solidFill>
            <a:schemeClr val="bg2"/>
          </a:solidFill>
        </p:grpSpPr>
        <p:sp>
          <p:nvSpPr>
            <p:cNvPr id="10" name="Freeform 10">
              <a:extLst>
                <a:ext uri="{FF2B5EF4-FFF2-40B4-BE49-F238E27FC236}">
                  <a16:creationId xmlns:a16="http://schemas.microsoft.com/office/drawing/2014/main" id="{F9801E17-3044-4E51-A85C-7137FF7B98FB}"/>
                </a:ext>
              </a:extLst>
            </p:cNvPr>
            <p:cNvSpPr>
              <a:spLocks/>
            </p:cNvSpPr>
            <p:nvPr/>
          </p:nvSpPr>
          <p:spPr bwMode="auto">
            <a:xfrm>
              <a:off x="5996662" y="1058863"/>
              <a:ext cx="1925839" cy="392113"/>
            </a:xfrm>
            <a:custGeom>
              <a:avLst/>
              <a:gdLst>
                <a:gd name="T0" fmla="*/ 0 w 5241"/>
                <a:gd name="T1" fmla="*/ 0 h 1080"/>
                <a:gd name="T2" fmla="*/ 4833 w 5241"/>
                <a:gd name="T3" fmla="*/ 0 h 1080"/>
                <a:gd name="T4" fmla="*/ 5241 w 5241"/>
                <a:gd name="T5" fmla="*/ 540 h 1080"/>
                <a:gd name="T6" fmla="*/ 4833 w 5241"/>
                <a:gd name="T7" fmla="*/ 1080 h 1080"/>
                <a:gd name="T8" fmla="*/ 0 w 5241"/>
                <a:gd name="T9" fmla="*/ 1080 h 1080"/>
                <a:gd name="T10" fmla="*/ 407 w 5241"/>
                <a:gd name="T11" fmla="*/ 540 h 1080"/>
                <a:gd name="T12" fmla="*/ 0 w 5241"/>
                <a:gd name="T13" fmla="*/ 0 h 1080"/>
              </a:gdLst>
              <a:ahLst/>
              <a:cxnLst>
                <a:cxn ang="0">
                  <a:pos x="T0" y="T1"/>
                </a:cxn>
                <a:cxn ang="0">
                  <a:pos x="T2" y="T3"/>
                </a:cxn>
                <a:cxn ang="0">
                  <a:pos x="T4" y="T5"/>
                </a:cxn>
                <a:cxn ang="0">
                  <a:pos x="T6" y="T7"/>
                </a:cxn>
                <a:cxn ang="0">
                  <a:pos x="T8" y="T9"/>
                </a:cxn>
                <a:cxn ang="0">
                  <a:pos x="T10" y="T11"/>
                </a:cxn>
                <a:cxn ang="0">
                  <a:pos x="T12" y="T13"/>
                </a:cxn>
              </a:cxnLst>
              <a:rect l="0" t="0" r="r" b="b"/>
              <a:pathLst>
                <a:path w="5241" h="1080">
                  <a:moveTo>
                    <a:pt x="0" y="0"/>
                  </a:moveTo>
                  <a:lnTo>
                    <a:pt x="4833" y="0"/>
                  </a:lnTo>
                  <a:lnTo>
                    <a:pt x="5241" y="540"/>
                  </a:lnTo>
                  <a:lnTo>
                    <a:pt x="4833" y="1080"/>
                  </a:lnTo>
                  <a:lnTo>
                    <a:pt x="0" y="1080"/>
                  </a:lnTo>
                  <a:lnTo>
                    <a:pt x="407" y="54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610985" rtl="0" eaLnBrk="1" fontAlgn="auto" latinLnBrk="0" hangingPunct="1">
                <a:lnSpc>
                  <a:spcPct val="100000"/>
                </a:lnSpc>
                <a:spcBef>
                  <a:spcPts val="0"/>
                </a:spcBef>
                <a:spcAft>
                  <a:spcPts val="0"/>
                </a:spcAft>
                <a:buClrTx/>
                <a:buSzTx/>
                <a:buFontTx/>
                <a:buNone/>
                <a:tabLst/>
                <a:defRPr/>
              </a:pPr>
              <a:endParaRPr kumimoji="0" lang="en-US" sz="288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11">
              <a:extLst>
                <a:ext uri="{FF2B5EF4-FFF2-40B4-BE49-F238E27FC236}">
                  <a16:creationId xmlns:a16="http://schemas.microsoft.com/office/drawing/2014/main" id="{C96A888F-486B-4954-838E-B409939BE294}"/>
                </a:ext>
              </a:extLst>
            </p:cNvPr>
            <p:cNvSpPr>
              <a:spLocks/>
            </p:cNvSpPr>
            <p:nvPr/>
          </p:nvSpPr>
          <p:spPr bwMode="auto">
            <a:xfrm>
              <a:off x="5996662" y="1254126"/>
              <a:ext cx="1925839" cy="196850"/>
            </a:xfrm>
            <a:custGeom>
              <a:avLst/>
              <a:gdLst>
                <a:gd name="T0" fmla="*/ 5241 w 5241"/>
                <a:gd name="T1" fmla="*/ 0 h 540"/>
                <a:gd name="T2" fmla="*/ 4833 w 5241"/>
                <a:gd name="T3" fmla="*/ 540 h 540"/>
                <a:gd name="T4" fmla="*/ 0 w 5241"/>
                <a:gd name="T5" fmla="*/ 540 h 540"/>
                <a:gd name="T6" fmla="*/ 407 w 5241"/>
                <a:gd name="T7" fmla="*/ 0 h 540"/>
                <a:gd name="T8" fmla="*/ 5241 w 5241"/>
                <a:gd name="T9" fmla="*/ 0 h 540"/>
              </a:gdLst>
              <a:ahLst/>
              <a:cxnLst>
                <a:cxn ang="0">
                  <a:pos x="T0" y="T1"/>
                </a:cxn>
                <a:cxn ang="0">
                  <a:pos x="T2" y="T3"/>
                </a:cxn>
                <a:cxn ang="0">
                  <a:pos x="T4" y="T5"/>
                </a:cxn>
                <a:cxn ang="0">
                  <a:pos x="T6" y="T7"/>
                </a:cxn>
                <a:cxn ang="0">
                  <a:pos x="T8" y="T9"/>
                </a:cxn>
              </a:cxnLst>
              <a:rect l="0" t="0" r="r" b="b"/>
              <a:pathLst>
                <a:path w="5241" h="540">
                  <a:moveTo>
                    <a:pt x="5241" y="0"/>
                  </a:moveTo>
                  <a:lnTo>
                    <a:pt x="4833" y="540"/>
                  </a:lnTo>
                  <a:lnTo>
                    <a:pt x="0" y="540"/>
                  </a:lnTo>
                  <a:lnTo>
                    <a:pt x="407" y="0"/>
                  </a:lnTo>
                  <a:lnTo>
                    <a:pt x="524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610985" rtl="0" eaLnBrk="1" fontAlgn="auto" latinLnBrk="0" hangingPunct="1">
                <a:lnSpc>
                  <a:spcPct val="100000"/>
                </a:lnSpc>
                <a:spcBef>
                  <a:spcPts val="0"/>
                </a:spcBef>
                <a:spcAft>
                  <a:spcPts val="0"/>
                </a:spcAft>
                <a:buClrTx/>
                <a:buSzTx/>
                <a:buFontTx/>
                <a:buNone/>
                <a:tabLst/>
                <a:defRPr/>
              </a:pPr>
              <a:endParaRPr kumimoji="0" lang="en-US" sz="2886"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2" name="Group 11">
            <a:extLst>
              <a:ext uri="{FF2B5EF4-FFF2-40B4-BE49-F238E27FC236}">
                <a16:creationId xmlns:a16="http://schemas.microsoft.com/office/drawing/2014/main" id="{7E683E9D-20F2-4152-9F77-4A0CAA247052}"/>
              </a:ext>
            </a:extLst>
          </p:cNvPr>
          <p:cNvGrpSpPr/>
          <p:nvPr userDrawn="1"/>
        </p:nvGrpSpPr>
        <p:grpSpPr>
          <a:xfrm>
            <a:off x="6825457" y="787218"/>
            <a:ext cx="1726273" cy="326761"/>
            <a:chOff x="7840516" y="1058863"/>
            <a:chExt cx="1925839" cy="392113"/>
          </a:xfrm>
          <a:solidFill>
            <a:schemeClr val="bg2"/>
          </a:solidFill>
        </p:grpSpPr>
        <p:sp>
          <p:nvSpPr>
            <p:cNvPr id="13" name="Freeform 12">
              <a:extLst>
                <a:ext uri="{FF2B5EF4-FFF2-40B4-BE49-F238E27FC236}">
                  <a16:creationId xmlns:a16="http://schemas.microsoft.com/office/drawing/2014/main" id="{12ACEE5B-2ADC-4B51-864B-16108CE73CCF}"/>
                </a:ext>
              </a:extLst>
            </p:cNvPr>
            <p:cNvSpPr>
              <a:spLocks/>
            </p:cNvSpPr>
            <p:nvPr/>
          </p:nvSpPr>
          <p:spPr bwMode="auto">
            <a:xfrm>
              <a:off x="7840516" y="1058863"/>
              <a:ext cx="1925839" cy="392113"/>
            </a:xfrm>
            <a:custGeom>
              <a:avLst/>
              <a:gdLst>
                <a:gd name="T0" fmla="*/ 0 w 5241"/>
                <a:gd name="T1" fmla="*/ 0 h 1080"/>
                <a:gd name="T2" fmla="*/ 4833 w 5241"/>
                <a:gd name="T3" fmla="*/ 0 h 1080"/>
                <a:gd name="T4" fmla="*/ 5241 w 5241"/>
                <a:gd name="T5" fmla="*/ 540 h 1080"/>
                <a:gd name="T6" fmla="*/ 4833 w 5241"/>
                <a:gd name="T7" fmla="*/ 1080 h 1080"/>
                <a:gd name="T8" fmla="*/ 0 w 5241"/>
                <a:gd name="T9" fmla="*/ 1080 h 1080"/>
                <a:gd name="T10" fmla="*/ 407 w 5241"/>
                <a:gd name="T11" fmla="*/ 540 h 1080"/>
                <a:gd name="T12" fmla="*/ 0 w 5241"/>
                <a:gd name="T13" fmla="*/ 0 h 1080"/>
              </a:gdLst>
              <a:ahLst/>
              <a:cxnLst>
                <a:cxn ang="0">
                  <a:pos x="T0" y="T1"/>
                </a:cxn>
                <a:cxn ang="0">
                  <a:pos x="T2" y="T3"/>
                </a:cxn>
                <a:cxn ang="0">
                  <a:pos x="T4" y="T5"/>
                </a:cxn>
                <a:cxn ang="0">
                  <a:pos x="T6" y="T7"/>
                </a:cxn>
                <a:cxn ang="0">
                  <a:pos x="T8" y="T9"/>
                </a:cxn>
                <a:cxn ang="0">
                  <a:pos x="T10" y="T11"/>
                </a:cxn>
                <a:cxn ang="0">
                  <a:pos x="T12" y="T13"/>
                </a:cxn>
              </a:cxnLst>
              <a:rect l="0" t="0" r="r" b="b"/>
              <a:pathLst>
                <a:path w="5241" h="1080">
                  <a:moveTo>
                    <a:pt x="0" y="0"/>
                  </a:moveTo>
                  <a:lnTo>
                    <a:pt x="4833" y="0"/>
                  </a:lnTo>
                  <a:lnTo>
                    <a:pt x="5241" y="540"/>
                  </a:lnTo>
                  <a:lnTo>
                    <a:pt x="4833" y="1080"/>
                  </a:lnTo>
                  <a:lnTo>
                    <a:pt x="0" y="1080"/>
                  </a:lnTo>
                  <a:lnTo>
                    <a:pt x="407" y="54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610985" rtl="0" eaLnBrk="1" fontAlgn="auto" latinLnBrk="0" hangingPunct="1">
                <a:lnSpc>
                  <a:spcPct val="100000"/>
                </a:lnSpc>
                <a:spcBef>
                  <a:spcPts val="0"/>
                </a:spcBef>
                <a:spcAft>
                  <a:spcPts val="0"/>
                </a:spcAft>
                <a:buClrTx/>
                <a:buSzTx/>
                <a:buFontTx/>
                <a:buNone/>
                <a:tabLst/>
                <a:defRPr/>
              </a:pPr>
              <a:endParaRPr kumimoji="0" lang="en-US" sz="288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13">
              <a:extLst>
                <a:ext uri="{FF2B5EF4-FFF2-40B4-BE49-F238E27FC236}">
                  <a16:creationId xmlns:a16="http://schemas.microsoft.com/office/drawing/2014/main" id="{0CDE5E0E-952E-4557-BEAF-D2C20D478D1D}"/>
                </a:ext>
              </a:extLst>
            </p:cNvPr>
            <p:cNvSpPr>
              <a:spLocks/>
            </p:cNvSpPr>
            <p:nvPr/>
          </p:nvSpPr>
          <p:spPr bwMode="auto">
            <a:xfrm>
              <a:off x="7840516" y="1254126"/>
              <a:ext cx="1925839" cy="196850"/>
            </a:xfrm>
            <a:custGeom>
              <a:avLst/>
              <a:gdLst>
                <a:gd name="T0" fmla="*/ 5241 w 5241"/>
                <a:gd name="T1" fmla="*/ 0 h 540"/>
                <a:gd name="T2" fmla="*/ 4833 w 5241"/>
                <a:gd name="T3" fmla="*/ 540 h 540"/>
                <a:gd name="T4" fmla="*/ 0 w 5241"/>
                <a:gd name="T5" fmla="*/ 540 h 540"/>
                <a:gd name="T6" fmla="*/ 407 w 5241"/>
                <a:gd name="T7" fmla="*/ 0 h 540"/>
                <a:gd name="T8" fmla="*/ 5241 w 5241"/>
                <a:gd name="T9" fmla="*/ 0 h 540"/>
              </a:gdLst>
              <a:ahLst/>
              <a:cxnLst>
                <a:cxn ang="0">
                  <a:pos x="T0" y="T1"/>
                </a:cxn>
                <a:cxn ang="0">
                  <a:pos x="T2" y="T3"/>
                </a:cxn>
                <a:cxn ang="0">
                  <a:pos x="T4" y="T5"/>
                </a:cxn>
                <a:cxn ang="0">
                  <a:pos x="T6" y="T7"/>
                </a:cxn>
                <a:cxn ang="0">
                  <a:pos x="T8" y="T9"/>
                </a:cxn>
              </a:cxnLst>
              <a:rect l="0" t="0" r="r" b="b"/>
              <a:pathLst>
                <a:path w="5241" h="540">
                  <a:moveTo>
                    <a:pt x="5241" y="0"/>
                  </a:moveTo>
                  <a:lnTo>
                    <a:pt x="4833" y="540"/>
                  </a:lnTo>
                  <a:lnTo>
                    <a:pt x="0" y="540"/>
                  </a:lnTo>
                  <a:lnTo>
                    <a:pt x="407" y="0"/>
                  </a:lnTo>
                  <a:lnTo>
                    <a:pt x="524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610985" rtl="0" eaLnBrk="1" fontAlgn="auto" latinLnBrk="0" hangingPunct="1">
                <a:lnSpc>
                  <a:spcPct val="100000"/>
                </a:lnSpc>
                <a:spcBef>
                  <a:spcPts val="0"/>
                </a:spcBef>
                <a:spcAft>
                  <a:spcPts val="0"/>
                </a:spcAft>
                <a:buClrTx/>
                <a:buSzTx/>
                <a:buFontTx/>
                <a:buNone/>
                <a:tabLst/>
                <a:defRPr/>
              </a:pPr>
              <a:endParaRPr kumimoji="0" lang="en-US" sz="2886"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5" name="Group 14">
            <a:extLst>
              <a:ext uri="{FF2B5EF4-FFF2-40B4-BE49-F238E27FC236}">
                <a16:creationId xmlns:a16="http://schemas.microsoft.com/office/drawing/2014/main" id="{6166B076-B43A-4FA4-B629-524AEC8346D0}"/>
              </a:ext>
            </a:extLst>
          </p:cNvPr>
          <p:cNvGrpSpPr/>
          <p:nvPr userDrawn="1"/>
        </p:nvGrpSpPr>
        <p:grpSpPr>
          <a:xfrm>
            <a:off x="8478242" y="787218"/>
            <a:ext cx="1726273" cy="326761"/>
            <a:chOff x="9684370" y="1058863"/>
            <a:chExt cx="1925839" cy="392113"/>
          </a:xfrm>
          <a:solidFill>
            <a:schemeClr val="bg2"/>
          </a:solidFill>
        </p:grpSpPr>
        <p:sp>
          <p:nvSpPr>
            <p:cNvPr id="16" name="Freeform 14">
              <a:extLst>
                <a:ext uri="{FF2B5EF4-FFF2-40B4-BE49-F238E27FC236}">
                  <a16:creationId xmlns:a16="http://schemas.microsoft.com/office/drawing/2014/main" id="{4142F55F-834C-49B4-A105-92F74D491E5E}"/>
                </a:ext>
              </a:extLst>
            </p:cNvPr>
            <p:cNvSpPr>
              <a:spLocks/>
            </p:cNvSpPr>
            <p:nvPr/>
          </p:nvSpPr>
          <p:spPr bwMode="auto">
            <a:xfrm>
              <a:off x="9684370" y="1058863"/>
              <a:ext cx="1925839" cy="392113"/>
            </a:xfrm>
            <a:custGeom>
              <a:avLst/>
              <a:gdLst>
                <a:gd name="T0" fmla="*/ 0 w 5241"/>
                <a:gd name="T1" fmla="*/ 0 h 1080"/>
                <a:gd name="T2" fmla="*/ 4833 w 5241"/>
                <a:gd name="T3" fmla="*/ 0 h 1080"/>
                <a:gd name="T4" fmla="*/ 5241 w 5241"/>
                <a:gd name="T5" fmla="*/ 540 h 1080"/>
                <a:gd name="T6" fmla="*/ 4833 w 5241"/>
                <a:gd name="T7" fmla="*/ 1080 h 1080"/>
                <a:gd name="T8" fmla="*/ 0 w 5241"/>
                <a:gd name="T9" fmla="*/ 1080 h 1080"/>
                <a:gd name="T10" fmla="*/ 407 w 5241"/>
                <a:gd name="T11" fmla="*/ 540 h 1080"/>
                <a:gd name="T12" fmla="*/ 0 w 5241"/>
                <a:gd name="T13" fmla="*/ 0 h 1080"/>
              </a:gdLst>
              <a:ahLst/>
              <a:cxnLst>
                <a:cxn ang="0">
                  <a:pos x="T0" y="T1"/>
                </a:cxn>
                <a:cxn ang="0">
                  <a:pos x="T2" y="T3"/>
                </a:cxn>
                <a:cxn ang="0">
                  <a:pos x="T4" y="T5"/>
                </a:cxn>
                <a:cxn ang="0">
                  <a:pos x="T6" y="T7"/>
                </a:cxn>
                <a:cxn ang="0">
                  <a:pos x="T8" y="T9"/>
                </a:cxn>
                <a:cxn ang="0">
                  <a:pos x="T10" y="T11"/>
                </a:cxn>
                <a:cxn ang="0">
                  <a:pos x="T12" y="T13"/>
                </a:cxn>
              </a:cxnLst>
              <a:rect l="0" t="0" r="r" b="b"/>
              <a:pathLst>
                <a:path w="5241" h="1080">
                  <a:moveTo>
                    <a:pt x="0" y="0"/>
                  </a:moveTo>
                  <a:lnTo>
                    <a:pt x="4833" y="0"/>
                  </a:lnTo>
                  <a:lnTo>
                    <a:pt x="5241" y="540"/>
                  </a:lnTo>
                  <a:lnTo>
                    <a:pt x="4833" y="1080"/>
                  </a:lnTo>
                  <a:lnTo>
                    <a:pt x="0" y="1080"/>
                  </a:lnTo>
                  <a:lnTo>
                    <a:pt x="407" y="54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610985" rtl="0" eaLnBrk="1" fontAlgn="auto" latinLnBrk="0" hangingPunct="1">
                <a:lnSpc>
                  <a:spcPct val="100000"/>
                </a:lnSpc>
                <a:spcBef>
                  <a:spcPts val="0"/>
                </a:spcBef>
                <a:spcAft>
                  <a:spcPts val="0"/>
                </a:spcAft>
                <a:buClrTx/>
                <a:buSzTx/>
                <a:buFontTx/>
                <a:buNone/>
                <a:tabLst/>
                <a:defRPr/>
              </a:pPr>
              <a:endParaRPr kumimoji="0" lang="en-US" sz="288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15">
              <a:extLst>
                <a:ext uri="{FF2B5EF4-FFF2-40B4-BE49-F238E27FC236}">
                  <a16:creationId xmlns:a16="http://schemas.microsoft.com/office/drawing/2014/main" id="{28ADB6DA-8121-4C40-A282-96B3E1C2D793}"/>
                </a:ext>
              </a:extLst>
            </p:cNvPr>
            <p:cNvSpPr>
              <a:spLocks/>
            </p:cNvSpPr>
            <p:nvPr/>
          </p:nvSpPr>
          <p:spPr bwMode="auto">
            <a:xfrm>
              <a:off x="9684370" y="1254126"/>
              <a:ext cx="1925839" cy="196850"/>
            </a:xfrm>
            <a:custGeom>
              <a:avLst/>
              <a:gdLst>
                <a:gd name="T0" fmla="*/ 5241 w 5241"/>
                <a:gd name="T1" fmla="*/ 0 h 540"/>
                <a:gd name="T2" fmla="*/ 4833 w 5241"/>
                <a:gd name="T3" fmla="*/ 540 h 540"/>
                <a:gd name="T4" fmla="*/ 0 w 5241"/>
                <a:gd name="T5" fmla="*/ 540 h 540"/>
                <a:gd name="T6" fmla="*/ 407 w 5241"/>
                <a:gd name="T7" fmla="*/ 0 h 540"/>
                <a:gd name="T8" fmla="*/ 5241 w 5241"/>
                <a:gd name="T9" fmla="*/ 0 h 540"/>
              </a:gdLst>
              <a:ahLst/>
              <a:cxnLst>
                <a:cxn ang="0">
                  <a:pos x="T0" y="T1"/>
                </a:cxn>
                <a:cxn ang="0">
                  <a:pos x="T2" y="T3"/>
                </a:cxn>
                <a:cxn ang="0">
                  <a:pos x="T4" y="T5"/>
                </a:cxn>
                <a:cxn ang="0">
                  <a:pos x="T6" y="T7"/>
                </a:cxn>
                <a:cxn ang="0">
                  <a:pos x="T8" y="T9"/>
                </a:cxn>
              </a:cxnLst>
              <a:rect l="0" t="0" r="r" b="b"/>
              <a:pathLst>
                <a:path w="5241" h="540">
                  <a:moveTo>
                    <a:pt x="5241" y="0"/>
                  </a:moveTo>
                  <a:lnTo>
                    <a:pt x="4833" y="540"/>
                  </a:lnTo>
                  <a:lnTo>
                    <a:pt x="0" y="540"/>
                  </a:lnTo>
                  <a:lnTo>
                    <a:pt x="407" y="0"/>
                  </a:lnTo>
                  <a:lnTo>
                    <a:pt x="524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610985" rtl="0" eaLnBrk="1" fontAlgn="auto" latinLnBrk="0" hangingPunct="1">
                <a:lnSpc>
                  <a:spcPct val="100000"/>
                </a:lnSpc>
                <a:spcBef>
                  <a:spcPts val="0"/>
                </a:spcBef>
                <a:spcAft>
                  <a:spcPts val="0"/>
                </a:spcAft>
                <a:buClrTx/>
                <a:buSzTx/>
                <a:buFontTx/>
                <a:buNone/>
                <a:tabLst/>
                <a:defRPr/>
              </a:pPr>
              <a:endParaRPr kumimoji="0" lang="en-US" sz="2886"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8" name="Group 17">
            <a:extLst>
              <a:ext uri="{FF2B5EF4-FFF2-40B4-BE49-F238E27FC236}">
                <a16:creationId xmlns:a16="http://schemas.microsoft.com/office/drawing/2014/main" id="{CD5BFBEE-8EA1-41D1-B872-E1D32123F672}"/>
              </a:ext>
            </a:extLst>
          </p:cNvPr>
          <p:cNvGrpSpPr/>
          <p:nvPr userDrawn="1"/>
        </p:nvGrpSpPr>
        <p:grpSpPr>
          <a:xfrm>
            <a:off x="10131026" y="787218"/>
            <a:ext cx="1726273" cy="326761"/>
            <a:chOff x="11528224" y="1058863"/>
            <a:chExt cx="1925839" cy="392113"/>
          </a:xfrm>
          <a:solidFill>
            <a:schemeClr val="bg2"/>
          </a:solidFill>
        </p:grpSpPr>
        <p:sp>
          <p:nvSpPr>
            <p:cNvPr id="19" name="Freeform 16">
              <a:extLst>
                <a:ext uri="{FF2B5EF4-FFF2-40B4-BE49-F238E27FC236}">
                  <a16:creationId xmlns:a16="http://schemas.microsoft.com/office/drawing/2014/main" id="{D134ADD1-BD9E-4919-A1A9-4AC1D0D97596}"/>
                </a:ext>
              </a:extLst>
            </p:cNvPr>
            <p:cNvSpPr>
              <a:spLocks/>
            </p:cNvSpPr>
            <p:nvPr/>
          </p:nvSpPr>
          <p:spPr bwMode="auto">
            <a:xfrm>
              <a:off x="11528224" y="1058863"/>
              <a:ext cx="1925839" cy="392113"/>
            </a:xfrm>
            <a:custGeom>
              <a:avLst/>
              <a:gdLst>
                <a:gd name="T0" fmla="*/ 0 w 5242"/>
                <a:gd name="T1" fmla="*/ 0 h 1080"/>
                <a:gd name="T2" fmla="*/ 4834 w 5242"/>
                <a:gd name="T3" fmla="*/ 0 h 1080"/>
                <a:gd name="T4" fmla="*/ 5242 w 5242"/>
                <a:gd name="T5" fmla="*/ 540 h 1080"/>
                <a:gd name="T6" fmla="*/ 4834 w 5242"/>
                <a:gd name="T7" fmla="*/ 1080 h 1080"/>
                <a:gd name="T8" fmla="*/ 0 w 5242"/>
                <a:gd name="T9" fmla="*/ 1080 h 1080"/>
                <a:gd name="T10" fmla="*/ 408 w 5242"/>
                <a:gd name="T11" fmla="*/ 540 h 1080"/>
                <a:gd name="T12" fmla="*/ 0 w 5242"/>
                <a:gd name="T13" fmla="*/ 0 h 1080"/>
              </a:gdLst>
              <a:ahLst/>
              <a:cxnLst>
                <a:cxn ang="0">
                  <a:pos x="T0" y="T1"/>
                </a:cxn>
                <a:cxn ang="0">
                  <a:pos x="T2" y="T3"/>
                </a:cxn>
                <a:cxn ang="0">
                  <a:pos x="T4" y="T5"/>
                </a:cxn>
                <a:cxn ang="0">
                  <a:pos x="T6" y="T7"/>
                </a:cxn>
                <a:cxn ang="0">
                  <a:pos x="T8" y="T9"/>
                </a:cxn>
                <a:cxn ang="0">
                  <a:pos x="T10" y="T11"/>
                </a:cxn>
                <a:cxn ang="0">
                  <a:pos x="T12" y="T13"/>
                </a:cxn>
              </a:cxnLst>
              <a:rect l="0" t="0" r="r" b="b"/>
              <a:pathLst>
                <a:path w="5242" h="1080">
                  <a:moveTo>
                    <a:pt x="0" y="0"/>
                  </a:moveTo>
                  <a:lnTo>
                    <a:pt x="4834" y="0"/>
                  </a:lnTo>
                  <a:lnTo>
                    <a:pt x="5242" y="540"/>
                  </a:lnTo>
                  <a:lnTo>
                    <a:pt x="4834" y="1080"/>
                  </a:lnTo>
                  <a:lnTo>
                    <a:pt x="0" y="1080"/>
                  </a:lnTo>
                  <a:lnTo>
                    <a:pt x="408" y="54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610985" rtl="0" eaLnBrk="1" fontAlgn="auto" latinLnBrk="0" hangingPunct="1">
                <a:lnSpc>
                  <a:spcPct val="100000"/>
                </a:lnSpc>
                <a:spcBef>
                  <a:spcPts val="0"/>
                </a:spcBef>
                <a:spcAft>
                  <a:spcPts val="0"/>
                </a:spcAft>
                <a:buClrTx/>
                <a:buSzTx/>
                <a:buFontTx/>
                <a:buNone/>
                <a:tabLst/>
                <a:defRPr/>
              </a:pPr>
              <a:endParaRPr kumimoji="0" lang="en-US" sz="288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17">
              <a:extLst>
                <a:ext uri="{FF2B5EF4-FFF2-40B4-BE49-F238E27FC236}">
                  <a16:creationId xmlns:a16="http://schemas.microsoft.com/office/drawing/2014/main" id="{F068F5B4-7FA3-410F-B483-668D470FF6A2}"/>
                </a:ext>
              </a:extLst>
            </p:cNvPr>
            <p:cNvSpPr>
              <a:spLocks/>
            </p:cNvSpPr>
            <p:nvPr/>
          </p:nvSpPr>
          <p:spPr bwMode="auto">
            <a:xfrm>
              <a:off x="11528224" y="1254126"/>
              <a:ext cx="1925839" cy="196850"/>
            </a:xfrm>
            <a:custGeom>
              <a:avLst/>
              <a:gdLst>
                <a:gd name="T0" fmla="*/ 5242 w 5242"/>
                <a:gd name="T1" fmla="*/ 0 h 540"/>
                <a:gd name="T2" fmla="*/ 4834 w 5242"/>
                <a:gd name="T3" fmla="*/ 540 h 540"/>
                <a:gd name="T4" fmla="*/ 0 w 5242"/>
                <a:gd name="T5" fmla="*/ 540 h 540"/>
                <a:gd name="T6" fmla="*/ 408 w 5242"/>
                <a:gd name="T7" fmla="*/ 0 h 540"/>
                <a:gd name="T8" fmla="*/ 5242 w 5242"/>
                <a:gd name="T9" fmla="*/ 0 h 540"/>
              </a:gdLst>
              <a:ahLst/>
              <a:cxnLst>
                <a:cxn ang="0">
                  <a:pos x="T0" y="T1"/>
                </a:cxn>
                <a:cxn ang="0">
                  <a:pos x="T2" y="T3"/>
                </a:cxn>
                <a:cxn ang="0">
                  <a:pos x="T4" y="T5"/>
                </a:cxn>
                <a:cxn ang="0">
                  <a:pos x="T6" y="T7"/>
                </a:cxn>
                <a:cxn ang="0">
                  <a:pos x="T8" y="T9"/>
                </a:cxn>
              </a:cxnLst>
              <a:rect l="0" t="0" r="r" b="b"/>
              <a:pathLst>
                <a:path w="5242" h="540">
                  <a:moveTo>
                    <a:pt x="5242" y="0"/>
                  </a:moveTo>
                  <a:lnTo>
                    <a:pt x="4834" y="540"/>
                  </a:lnTo>
                  <a:lnTo>
                    <a:pt x="0" y="540"/>
                  </a:lnTo>
                  <a:lnTo>
                    <a:pt x="408" y="0"/>
                  </a:lnTo>
                  <a:lnTo>
                    <a:pt x="52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610985" rtl="0" eaLnBrk="1" fontAlgn="auto" latinLnBrk="0" hangingPunct="1">
                <a:lnSpc>
                  <a:spcPct val="100000"/>
                </a:lnSpc>
                <a:spcBef>
                  <a:spcPts val="0"/>
                </a:spcBef>
                <a:spcAft>
                  <a:spcPts val="0"/>
                </a:spcAft>
                <a:buClrTx/>
                <a:buSzTx/>
                <a:buFontTx/>
                <a:buNone/>
                <a:tabLst/>
                <a:defRPr/>
              </a:pPr>
              <a:endParaRPr kumimoji="0" lang="en-US" sz="2886"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1" name="Line 22">
            <a:extLst>
              <a:ext uri="{FF2B5EF4-FFF2-40B4-BE49-F238E27FC236}">
                <a16:creationId xmlns:a16="http://schemas.microsoft.com/office/drawing/2014/main" id="{5224D493-DA0C-482A-94AA-A489BACBFA45}"/>
              </a:ext>
            </a:extLst>
          </p:cNvPr>
          <p:cNvSpPr>
            <a:spLocks noChangeShapeType="1"/>
          </p:cNvSpPr>
          <p:nvPr userDrawn="1"/>
        </p:nvSpPr>
        <p:spPr bwMode="auto">
          <a:xfrm flipH="1">
            <a:off x="799206" y="2524194"/>
            <a:ext cx="11058094" cy="0"/>
          </a:xfrm>
          <a:prstGeom prst="line">
            <a:avLst/>
          </a:prstGeom>
          <a:noFill/>
          <a:ln w="22225" cap="flat">
            <a:solidFill>
              <a:srgbClr val="999999"/>
            </a:solidFill>
            <a:prstDash val="dash"/>
            <a:miter lim="800000"/>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marL="0" marR="0" lvl="0" indent="0" algn="l" defTabSz="610985" rtl="0" eaLnBrk="1" fontAlgn="auto" latinLnBrk="0" hangingPunct="1">
              <a:lnSpc>
                <a:spcPct val="100000"/>
              </a:lnSpc>
              <a:spcBef>
                <a:spcPts val="0"/>
              </a:spcBef>
              <a:spcAft>
                <a:spcPts val="0"/>
              </a:spcAft>
              <a:buClrTx/>
              <a:buSzTx/>
              <a:buFontTx/>
              <a:buNone/>
              <a:tabLst/>
              <a:defRPr/>
            </a:pPr>
            <a:endParaRPr kumimoji="0" lang="en-US" sz="288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Line 27">
            <a:extLst>
              <a:ext uri="{FF2B5EF4-FFF2-40B4-BE49-F238E27FC236}">
                <a16:creationId xmlns:a16="http://schemas.microsoft.com/office/drawing/2014/main" id="{43EB7415-B1E4-4306-9B0F-FDC996D86FE5}"/>
              </a:ext>
            </a:extLst>
          </p:cNvPr>
          <p:cNvSpPr>
            <a:spLocks noChangeShapeType="1"/>
          </p:cNvSpPr>
          <p:nvPr userDrawn="1"/>
        </p:nvSpPr>
        <p:spPr bwMode="auto">
          <a:xfrm flipH="1">
            <a:off x="799204" y="3971339"/>
            <a:ext cx="11058094" cy="0"/>
          </a:xfrm>
          <a:prstGeom prst="line">
            <a:avLst/>
          </a:prstGeom>
          <a:noFill/>
          <a:ln w="22225" cap="flat">
            <a:solidFill>
              <a:srgbClr val="999999"/>
            </a:solidFill>
            <a:prstDash val="dash"/>
            <a:miter lim="800000"/>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marL="0" marR="0" lvl="0" indent="0" algn="l" defTabSz="610985" rtl="0" eaLnBrk="1" fontAlgn="auto" latinLnBrk="0" hangingPunct="1">
              <a:lnSpc>
                <a:spcPct val="100000"/>
              </a:lnSpc>
              <a:spcBef>
                <a:spcPts val="0"/>
              </a:spcBef>
              <a:spcAft>
                <a:spcPts val="0"/>
              </a:spcAft>
              <a:buClrTx/>
              <a:buSzTx/>
              <a:buFontTx/>
              <a:buNone/>
              <a:tabLst/>
              <a:defRPr/>
            </a:pPr>
            <a:endParaRPr kumimoji="0" lang="en-US" sz="288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Line 32">
            <a:extLst>
              <a:ext uri="{FF2B5EF4-FFF2-40B4-BE49-F238E27FC236}">
                <a16:creationId xmlns:a16="http://schemas.microsoft.com/office/drawing/2014/main" id="{956BFB65-2743-4034-A813-09E3C2A4EDC9}"/>
              </a:ext>
            </a:extLst>
          </p:cNvPr>
          <p:cNvSpPr>
            <a:spLocks noChangeShapeType="1"/>
          </p:cNvSpPr>
          <p:nvPr userDrawn="1"/>
        </p:nvSpPr>
        <p:spPr bwMode="auto">
          <a:xfrm flipH="1">
            <a:off x="799206" y="5345649"/>
            <a:ext cx="11058094" cy="0"/>
          </a:xfrm>
          <a:prstGeom prst="line">
            <a:avLst/>
          </a:prstGeom>
          <a:noFill/>
          <a:ln w="22225" cap="flat">
            <a:solidFill>
              <a:srgbClr val="999999"/>
            </a:solidFill>
            <a:prstDash val="dash"/>
            <a:miter lim="800000"/>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marL="0" marR="0" lvl="0" indent="0" algn="l" defTabSz="610985" rtl="0" eaLnBrk="1" fontAlgn="auto" latinLnBrk="0" hangingPunct="1">
              <a:lnSpc>
                <a:spcPct val="100000"/>
              </a:lnSpc>
              <a:spcBef>
                <a:spcPts val="0"/>
              </a:spcBef>
              <a:spcAft>
                <a:spcPts val="0"/>
              </a:spcAft>
              <a:buClrTx/>
              <a:buSzTx/>
              <a:buFontTx/>
              <a:buNone/>
              <a:tabLst/>
              <a:defRPr/>
            </a:pPr>
            <a:endParaRPr kumimoji="0" lang="en-US" sz="288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E6B4116A-D254-49CD-81B0-61893859DA42}"/>
              </a:ext>
            </a:extLst>
          </p:cNvPr>
          <p:cNvSpPr txBox="1"/>
          <p:nvPr userDrawn="1"/>
        </p:nvSpPr>
        <p:spPr>
          <a:xfrm>
            <a:off x="323442" y="1710564"/>
            <a:ext cx="1508643" cy="313932"/>
          </a:xfrm>
          <a:prstGeom prst="homePlate">
            <a:avLst/>
          </a:prstGeom>
          <a:solidFill>
            <a:schemeClr val="bg1"/>
          </a:solidFill>
          <a:ln>
            <a:solidFill>
              <a:schemeClr val="accent3"/>
            </a:solidFill>
          </a:ln>
          <a:effectLst>
            <a:outerShdw blurRad="50800" dist="38100" dir="2700000" algn="tl" rotWithShape="0">
              <a:prstClr val="black">
                <a:alpha val="40000"/>
              </a:prstClr>
            </a:outerShdw>
          </a:effectLst>
        </p:spPr>
        <p:txBody>
          <a:bodyPr wrap="square" rtlCol="0">
            <a:spAutoFit/>
          </a:bodyPr>
          <a:lstStyle/>
          <a:p>
            <a:pPr marL="0" marR="0" lvl="0" indent="0" defTabSz="610985" rtl="0" eaLnBrk="1" fontAlgn="auto" latinLnBrk="0" hangingPunct="1">
              <a:lnSpc>
                <a:spcPct val="90000"/>
              </a:lnSpc>
              <a:spcBef>
                <a:spcPts val="0"/>
              </a:spcBef>
              <a:spcAft>
                <a:spcPts val="0"/>
              </a:spcAft>
              <a:buClrTx/>
              <a:buSzTx/>
              <a:buFontTx/>
              <a:buNone/>
              <a:tabLst/>
              <a:defRPr/>
            </a:pPr>
            <a:endParaRPr kumimoji="0" lang="en-US" sz="1600" i="0" u="none" strike="noStrike" kern="1200" cap="none" spc="0" normalizeH="0" baseline="0" noProof="0">
              <a:ln>
                <a:noFill/>
              </a:ln>
              <a:solidFill>
                <a:srgbClr val="C61E57"/>
              </a:solidFill>
              <a:effectLst/>
              <a:uLnTx/>
              <a:uFillTx/>
              <a:latin typeface="Calibri" panose="020F0502020204030204"/>
              <a:ea typeface="ＭＳ Ｐゴシック" pitchFamily="34" charset="-128"/>
              <a:cs typeface="+mn-cs"/>
            </a:endParaRPr>
          </a:p>
        </p:txBody>
      </p:sp>
      <p:sp>
        <p:nvSpPr>
          <p:cNvPr id="25" name="TextBox 24">
            <a:extLst>
              <a:ext uri="{FF2B5EF4-FFF2-40B4-BE49-F238E27FC236}">
                <a16:creationId xmlns:a16="http://schemas.microsoft.com/office/drawing/2014/main" id="{10008EDF-4758-486E-96DD-FDA3B9A584E3}"/>
              </a:ext>
            </a:extLst>
          </p:cNvPr>
          <p:cNvSpPr txBox="1"/>
          <p:nvPr userDrawn="1"/>
        </p:nvSpPr>
        <p:spPr>
          <a:xfrm>
            <a:off x="288896" y="3061510"/>
            <a:ext cx="1543187" cy="313932"/>
          </a:xfrm>
          <a:prstGeom prst="homePlate">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rtlCol="0">
            <a:spAutoFit/>
          </a:bodyPr>
          <a:lstStyle/>
          <a:p>
            <a:pPr marL="0" marR="0" lvl="0" indent="0" defTabSz="610985" rtl="0" eaLnBrk="1" fontAlgn="auto" latinLnBrk="0" hangingPunct="1">
              <a:lnSpc>
                <a:spcPct val="90000"/>
              </a:lnSpc>
              <a:spcBef>
                <a:spcPts val="0"/>
              </a:spcBef>
              <a:spcAft>
                <a:spcPts val="0"/>
              </a:spcAft>
              <a:buClrTx/>
              <a:buSzTx/>
              <a:buFontTx/>
              <a:buNone/>
              <a:tabLst/>
              <a:defRPr/>
            </a:pPr>
            <a:endParaRPr kumimoji="0" lang="en-US" sz="1600" i="0" u="none" strike="noStrike" kern="1200" cap="none" spc="0" normalizeH="0" baseline="0" noProof="0">
              <a:ln>
                <a:noFill/>
              </a:ln>
              <a:solidFill>
                <a:srgbClr val="2492BE"/>
              </a:solidFill>
              <a:effectLst/>
              <a:uLnTx/>
              <a:uFillTx/>
              <a:latin typeface="Calibri" panose="020F0502020204030204"/>
              <a:ea typeface="ＭＳ Ｐゴシック" pitchFamily="34" charset="-128"/>
              <a:cs typeface="+mn-cs"/>
            </a:endParaRPr>
          </a:p>
        </p:txBody>
      </p:sp>
      <p:sp>
        <p:nvSpPr>
          <p:cNvPr id="26" name="TextBox 25">
            <a:extLst>
              <a:ext uri="{FF2B5EF4-FFF2-40B4-BE49-F238E27FC236}">
                <a16:creationId xmlns:a16="http://schemas.microsoft.com/office/drawing/2014/main" id="{C65A13C5-E4F8-45F7-8DEE-F3584AC8E297}"/>
              </a:ext>
            </a:extLst>
          </p:cNvPr>
          <p:cNvSpPr txBox="1"/>
          <p:nvPr userDrawn="1"/>
        </p:nvSpPr>
        <p:spPr>
          <a:xfrm>
            <a:off x="323442" y="4396301"/>
            <a:ext cx="1508643" cy="313932"/>
          </a:xfrm>
          <a:prstGeom prst="homePlate">
            <a:avLst/>
          </a:prstGeom>
          <a:solidFill>
            <a:schemeClr val="bg1"/>
          </a:solidFill>
          <a:ln>
            <a:solidFill>
              <a:schemeClr val="accent3"/>
            </a:solidFill>
          </a:ln>
          <a:effectLst>
            <a:outerShdw blurRad="50800" dist="38100" dir="2700000" algn="tl" rotWithShape="0">
              <a:prstClr val="black">
                <a:alpha val="40000"/>
              </a:prstClr>
            </a:outerShdw>
          </a:effectLst>
        </p:spPr>
        <p:txBody>
          <a:bodyPr wrap="square" rtlCol="0">
            <a:spAutoFit/>
          </a:bodyPr>
          <a:lstStyle/>
          <a:p>
            <a:pPr marL="0" marR="0" lvl="0" indent="0" defTabSz="610985" rtl="0" eaLnBrk="1" fontAlgn="auto" latinLnBrk="0" hangingPunct="1">
              <a:lnSpc>
                <a:spcPct val="90000"/>
              </a:lnSpc>
              <a:spcBef>
                <a:spcPts val="0"/>
              </a:spcBef>
              <a:spcAft>
                <a:spcPts val="0"/>
              </a:spcAft>
              <a:buClrTx/>
              <a:buSzTx/>
              <a:buFontTx/>
              <a:buNone/>
              <a:tabLst/>
              <a:defRPr/>
            </a:pPr>
            <a:endParaRPr kumimoji="0" lang="en-US" sz="1600" i="0" u="none" strike="noStrike" kern="1200" cap="none" spc="0" normalizeH="0" baseline="0" noProof="0">
              <a:ln>
                <a:noFill/>
              </a:ln>
              <a:solidFill>
                <a:srgbClr val="814C8D"/>
              </a:solidFill>
              <a:effectLst/>
              <a:uLnTx/>
              <a:uFillTx/>
              <a:latin typeface="Calibri" panose="020F0502020204030204"/>
              <a:ea typeface="ＭＳ Ｐゴシック" pitchFamily="34" charset="-128"/>
              <a:cs typeface="+mn-cs"/>
            </a:endParaRPr>
          </a:p>
        </p:txBody>
      </p:sp>
      <p:sp>
        <p:nvSpPr>
          <p:cNvPr id="27" name="TextBox 26">
            <a:extLst>
              <a:ext uri="{FF2B5EF4-FFF2-40B4-BE49-F238E27FC236}">
                <a16:creationId xmlns:a16="http://schemas.microsoft.com/office/drawing/2014/main" id="{790059E4-CECB-4455-9DB3-E6D65CEBE493}"/>
              </a:ext>
            </a:extLst>
          </p:cNvPr>
          <p:cNvSpPr txBox="1"/>
          <p:nvPr userDrawn="1"/>
        </p:nvSpPr>
        <p:spPr>
          <a:xfrm>
            <a:off x="247042" y="5834902"/>
            <a:ext cx="1585042" cy="313932"/>
          </a:xfrm>
          <a:prstGeom prst="homePlate">
            <a:avLst/>
          </a:prstGeom>
          <a:solidFill>
            <a:schemeClr val="bg1"/>
          </a:solidFill>
          <a:ln>
            <a:solidFill>
              <a:schemeClr val="accent6"/>
            </a:solidFill>
          </a:ln>
          <a:effectLst>
            <a:outerShdw blurRad="50800" dist="38100" dir="2700000" algn="tl" rotWithShape="0">
              <a:prstClr val="black">
                <a:alpha val="40000"/>
              </a:prstClr>
            </a:outerShdw>
          </a:effectLst>
        </p:spPr>
        <p:txBody>
          <a:bodyPr wrap="square" rtlCol="0">
            <a:spAutoFit/>
          </a:bodyPr>
          <a:lstStyle/>
          <a:p>
            <a:pPr marL="0" marR="0" lvl="0" indent="0" defTabSz="610985" rtl="0" eaLnBrk="1" fontAlgn="auto" latinLnBrk="0" hangingPunct="1">
              <a:lnSpc>
                <a:spcPct val="90000"/>
              </a:lnSpc>
              <a:spcBef>
                <a:spcPts val="0"/>
              </a:spcBef>
              <a:spcAft>
                <a:spcPts val="0"/>
              </a:spcAft>
              <a:buClrTx/>
              <a:buSzTx/>
              <a:buFontTx/>
              <a:buNone/>
              <a:tabLst/>
              <a:defRPr/>
            </a:pPr>
            <a:endParaRPr kumimoji="0" lang="en-US" sz="1600" i="0" u="none" strike="noStrike" kern="1200" cap="none" spc="0" normalizeH="0" baseline="0" noProof="0">
              <a:ln>
                <a:noFill/>
              </a:ln>
              <a:solidFill>
                <a:srgbClr val="B51E6A"/>
              </a:solidFill>
              <a:effectLst/>
              <a:uLnTx/>
              <a:uFillTx/>
              <a:latin typeface="Calibri" panose="020F0502020204030204"/>
              <a:ea typeface="ＭＳ Ｐゴシック" pitchFamily="34" charset="-128"/>
              <a:cs typeface="+mn-cs"/>
            </a:endParaRPr>
          </a:p>
        </p:txBody>
      </p:sp>
      <p:sp>
        <p:nvSpPr>
          <p:cNvPr id="28" name="Rectangle 29">
            <a:extLst>
              <a:ext uri="{FF2B5EF4-FFF2-40B4-BE49-F238E27FC236}">
                <a16:creationId xmlns:a16="http://schemas.microsoft.com/office/drawing/2014/main" id="{6DE2B1C2-BE1C-4355-96CA-49B650C901D9}"/>
              </a:ext>
            </a:extLst>
          </p:cNvPr>
          <p:cNvSpPr>
            <a:spLocks noChangeArrowheads="1"/>
          </p:cNvSpPr>
          <p:nvPr userDrawn="1"/>
        </p:nvSpPr>
        <p:spPr bwMode="auto">
          <a:xfrm>
            <a:off x="4772450" y="1268058"/>
            <a:ext cx="2358521" cy="970999"/>
          </a:xfrm>
          <a:prstGeom prst="roundRect">
            <a:avLst/>
          </a:prstGeom>
          <a:solidFill>
            <a:schemeClr val="bg1"/>
          </a:solidFill>
          <a:ln>
            <a:solidFill>
              <a:schemeClr val="accent3"/>
            </a:solidFill>
          </a:ln>
          <a:effectLst>
            <a:outerShdw blurRad="50800" dist="38100" dir="2700000" algn="tl" rotWithShape="0">
              <a:prstClr val="black">
                <a:alpha val="40000"/>
              </a:prstClr>
            </a:outerShdw>
          </a:effectLst>
        </p:spPr>
        <p:txBody>
          <a:bodyPr vert="horz" wrap="square" lIns="114300" tIns="76200" rIns="0" bIns="0" numCol="1" anchor="t" anchorCtr="0" compatLnSpc="1">
            <a:prstTxWarp prst="textNoShape">
              <a:avLst/>
            </a:prstTxWarp>
          </a:bodyPr>
          <a:lstStyle/>
          <a:p>
            <a:pPr marL="0" marR="0" lvl="0" indent="0" algn="l" defTabSz="610985"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effectLst/>
              <a:uLnTx/>
              <a:uFillTx/>
              <a:latin typeface="Calibri" panose="020F0502020204030204"/>
              <a:ea typeface="+mn-ea"/>
              <a:cs typeface="+mn-cs"/>
            </a:endParaRPr>
          </a:p>
        </p:txBody>
      </p:sp>
      <p:sp>
        <p:nvSpPr>
          <p:cNvPr id="29" name="Rectangle 30">
            <a:extLst>
              <a:ext uri="{FF2B5EF4-FFF2-40B4-BE49-F238E27FC236}">
                <a16:creationId xmlns:a16="http://schemas.microsoft.com/office/drawing/2014/main" id="{31334862-FBA4-4AD9-BD3F-6D1DFFF725D2}"/>
              </a:ext>
            </a:extLst>
          </p:cNvPr>
          <p:cNvSpPr>
            <a:spLocks noChangeArrowheads="1"/>
          </p:cNvSpPr>
          <p:nvPr userDrawn="1"/>
        </p:nvSpPr>
        <p:spPr bwMode="auto">
          <a:xfrm>
            <a:off x="7496249" y="1268058"/>
            <a:ext cx="2084218" cy="970999"/>
          </a:xfrm>
          <a:prstGeom prst="roundRect">
            <a:avLst/>
          </a:prstGeom>
          <a:solidFill>
            <a:schemeClr val="bg1"/>
          </a:solidFill>
          <a:ln>
            <a:solidFill>
              <a:schemeClr val="accent3"/>
            </a:solidFill>
          </a:ln>
          <a:effectLst>
            <a:outerShdw blurRad="50800" dist="38100" dir="2700000" algn="tl" rotWithShape="0">
              <a:prstClr val="black">
                <a:alpha val="40000"/>
              </a:prstClr>
            </a:outerShdw>
          </a:effectLst>
        </p:spPr>
        <p:txBody>
          <a:bodyPr vert="horz" wrap="square" lIns="114300" tIns="76200" rIns="0" bIns="0" numCol="1" anchor="t" anchorCtr="0" compatLnSpc="1">
            <a:prstTxWarp prst="textNoShape">
              <a:avLst/>
            </a:prstTxWarp>
          </a:bodyPr>
          <a:lstStyle/>
          <a:p>
            <a:pPr marL="0" marR="0" lvl="0" indent="0" algn="l" defTabSz="610985"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effectLst/>
              <a:uLnTx/>
              <a:uFillTx/>
              <a:latin typeface="Calibri" panose="020F0502020204030204"/>
              <a:ea typeface="+mn-ea"/>
              <a:cs typeface="+mn-cs"/>
            </a:endParaRPr>
          </a:p>
        </p:txBody>
      </p:sp>
      <p:sp>
        <p:nvSpPr>
          <p:cNvPr id="30" name="Rectangle 31">
            <a:extLst>
              <a:ext uri="{FF2B5EF4-FFF2-40B4-BE49-F238E27FC236}">
                <a16:creationId xmlns:a16="http://schemas.microsoft.com/office/drawing/2014/main" id="{DE7945A8-98B4-47C1-AF60-1AC5A6DF372A}"/>
              </a:ext>
            </a:extLst>
          </p:cNvPr>
          <p:cNvSpPr>
            <a:spLocks noChangeArrowheads="1"/>
          </p:cNvSpPr>
          <p:nvPr userDrawn="1"/>
        </p:nvSpPr>
        <p:spPr bwMode="auto">
          <a:xfrm>
            <a:off x="9945745" y="1268058"/>
            <a:ext cx="1911555" cy="967828"/>
          </a:xfrm>
          <a:prstGeom prst="roundRect">
            <a:avLst/>
          </a:prstGeom>
          <a:solidFill>
            <a:schemeClr val="bg1"/>
          </a:solidFill>
          <a:ln>
            <a:solidFill>
              <a:schemeClr val="accent3"/>
            </a:solidFill>
          </a:ln>
          <a:effectLst>
            <a:outerShdw blurRad="50800" dist="38100" dir="2700000" algn="tl" rotWithShape="0">
              <a:prstClr val="black">
                <a:alpha val="40000"/>
              </a:prstClr>
            </a:outerShdw>
          </a:effectLst>
        </p:spPr>
        <p:txBody>
          <a:bodyPr vert="horz" wrap="square" lIns="114300" tIns="76200" rIns="0" bIns="0" numCol="1" anchor="t" anchorCtr="0" compatLnSpc="1">
            <a:prstTxWarp prst="textNoShape">
              <a:avLst/>
            </a:prstTxWarp>
          </a:bodyPr>
          <a:lstStyle/>
          <a:p>
            <a:pPr marL="0" marR="0" lvl="0" indent="0" algn="l" defTabSz="610985"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effectLst/>
              <a:uLnTx/>
              <a:uFillTx/>
              <a:latin typeface="Calibri" panose="020F0502020204030204"/>
              <a:ea typeface="+mn-ea"/>
              <a:cs typeface="+mn-cs"/>
            </a:endParaRPr>
          </a:p>
        </p:txBody>
      </p:sp>
      <p:sp>
        <p:nvSpPr>
          <p:cNvPr id="31" name="Rectangle 29">
            <a:extLst>
              <a:ext uri="{FF2B5EF4-FFF2-40B4-BE49-F238E27FC236}">
                <a16:creationId xmlns:a16="http://schemas.microsoft.com/office/drawing/2014/main" id="{A1873E6C-F637-422D-9C52-17320FDD9831}"/>
              </a:ext>
            </a:extLst>
          </p:cNvPr>
          <p:cNvSpPr>
            <a:spLocks noChangeArrowheads="1"/>
          </p:cNvSpPr>
          <p:nvPr userDrawn="1"/>
        </p:nvSpPr>
        <p:spPr bwMode="auto">
          <a:xfrm>
            <a:off x="4772450" y="2721139"/>
            <a:ext cx="2358521" cy="970999"/>
          </a:xfrm>
          <a:prstGeom prst="roundRect">
            <a:avLst/>
          </a:prstGeom>
          <a:solidFill>
            <a:schemeClr val="bg1"/>
          </a:solidFill>
          <a:ln>
            <a:solidFill>
              <a:schemeClr val="accent3"/>
            </a:solidFill>
          </a:ln>
          <a:effectLst>
            <a:outerShdw blurRad="50800" dist="38100" dir="2700000" algn="tl" rotWithShape="0">
              <a:prstClr val="black">
                <a:alpha val="40000"/>
              </a:prstClr>
            </a:outerShdw>
          </a:effectLst>
        </p:spPr>
        <p:txBody>
          <a:bodyPr vert="horz" wrap="square" lIns="114300" tIns="76200" rIns="0" bIns="0" numCol="1" anchor="t" anchorCtr="0" compatLnSpc="1">
            <a:prstTxWarp prst="textNoShape">
              <a:avLst/>
            </a:prstTxWarp>
          </a:bodyPr>
          <a:lstStyle/>
          <a:p>
            <a:pPr marL="0" marR="0" lvl="0" indent="0" algn="l" defTabSz="610985"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effectLst/>
              <a:uLnTx/>
              <a:uFillTx/>
              <a:latin typeface="Calibri" panose="020F0502020204030204"/>
              <a:ea typeface="+mn-ea"/>
              <a:cs typeface="+mn-cs"/>
            </a:endParaRPr>
          </a:p>
        </p:txBody>
      </p:sp>
      <p:sp>
        <p:nvSpPr>
          <p:cNvPr id="32" name="Rectangle 30">
            <a:extLst>
              <a:ext uri="{FF2B5EF4-FFF2-40B4-BE49-F238E27FC236}">
                <a16:creationId xmlns:a16="http://schemas.microsoft.com/office/drawing/2014/main" id="{4178C66E-7031-4A99-A32C-F3D79FE06B33}"/>
              </a:ext>
            </a:extLst>
          </p:cNvPr>
          <p:cNvSpPr>
            <a:spLocks noChangeArrowheads="1"/>
          </p:cNvSpPr>
          <p:nvPr userDrawn="1"/>
        </p:nvSpPr>
        <p:spPr bwMode="auto">
          <a:xfrm>
            <a:off x="7496249" y="2721139"/>
            <a:ext cx="2084218" cy="970999"/>
          </a:xfrm>
          <a:prstGeom prst="roundRect">
            <a:avLst/>
          </a:prstGeom>
          <a:solidFill>
            <a:schemeClr val="bg1"/>
          </a:solidFill>
          <a:ln>
            <a:solidFill>
              <a:schemeClr val="accent3"/>
            </a:solidFill>
          </a:ln>
          <a:effectLst>
            <a:outerShdw blurRad="50800" dist="38100" dir="2700000" algn="tl" rotWithShape="0">
              <a:prstClr val="black">
                <a:alpha val="40000"/>
              </a:prstClr>
            </a:outerShdw>
          </a:effectLst>
        </p:spPr>
        <p:txBody>
          <a:bodyPr vert="horz" wrap="square" lIns="114300" tIns="76200" rIns="0" bIns="0" numCol="1" anchor="t" anchorCtr="0" compatLnSpc="1">
            <a:prstTxWarp prst="textNoShape">
              <a:avLst/>
            </a:prstTxWarp>
          </a:bodyPr>
          <a:lstStyle/>
          <a:p>
            <a:pPr marL="0" marR="0" lvl="0" indent="0" algn="l" defTabSz="610985"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effectLst/>
              <a:uLnTx/>
              <a:uFillTx/>
              <a:latin typeface="Calibri" panose="020F0502020204030204"/>
              <a:ea typeface="+mn-ea"/>
              <a:cs typeface="+mn-cs"/>
            </a:endParaRPr>
          </a:p>
        </p:txBody>
      </p:sp>
      <p:sp>
        <p:nvSpPr>
          <p:cNvPr id="33" name="Rectangle 31">
            <a:extLst>
              <a:ext uri="{FF2B5EF4-FFF2-40B4-BE49-F238E27FC236}">
                <a16:creationId xmlns:a16="http://schemas.microsoft.com/office/drawing/2014/main" id="{92BC85F1-CD98-4392-A436-3D73B7C48083}"/>
              </a:ext>
            </a:extLst>
          </p:cNvPr>
          <p:cNvSpPr>
            <a:spLocks noChangeArrowheads="1"/>
          </p:cNvSpPr>
          <p:nvPr userDrawn="1"/>
        </p:nvSpPr>
        <p:spPr bwMode="auto">
          <a:xfrm>
            <a:off x="9945745" y="2721139"/>
            <a:ext cx="1911555" cy="967828"/>
          </a:xfrm>
          <a:prstGeom prst="roundRect">
            <a:avLst/>
          </a:prstGeom>
          <a:solidFill>
            <a:schemeClr val="bg1"/>
          </a:solidFill>
          <a:ln>
            <a:solidFill>
              <a:schemeClr val="accent3"/>
            </a:solidFill>
          </a:ln>
          <a:effectLst>
            <a:outerShdw blurRad="50800" dist="38100" dir="2700000" algn="tl" rotWithShape="0">
              <a:prstClr val="black">
                <a:alpha val="40000"/>
              </a:prstClr>
            </a:outerShdw>
          </a:effectLst>
        </p:spPr>
        <p:txBody>
          <a:bodyPr vert="horz" wrap="square" lIns="114300" tIns="76200" rIns="0" bIns="0" numCol="1" anchor="t" anchorCtr="0" compatLnSpc="1">
            <a:prstTxWarp prst="textNoShape">
              <a:avLst/>
            </a:prstTxWarp>
          </a:bodyPr>
          <a:lstStyle/>
          <a:p>
            <a:pPr marL="0" marR="0" lvl="0" indent="0" algn="l" defTabSz="610985"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effectLst/>
              <a:uLnTx/>
              <a:uFillTx/>
              <a:latin typeface="Calibri" panose="020F0502020204030204"/>
              <a:ea typeface="+mn-ea"/>
              <a:cs typeface="+mn-cs"/>
            </a:endParaRPr>
          </a:p>
        </p:txBody>
      </p:sp>
      <p:sp>
        <p:nvSpPr>
          <p:cNvPr id="34" name="Rectangle 29">
            <a:extLst>
              <a:ext uri="{FF2B5EF4-FFF2-40B4-BE49-F238E27FC236}">
                <a16:creationId xmlns:a16="http://schemas.microsoft.com/office/drawing/2014/main" id="{363E252E-C8E5-4383-853C-6A50E3AAD31E}"/>
              </a:ext>
            </a:extLst>
          </p:cNvPr>
          <p:cNvSpPr>
            <a:spLocks noChangeArrowheads="1"/>
          </p:cNvSpPr>
          <p:nvPr userDrawn="1"/>
        </p:nvSpPr>
        <p:spPr bwMode="auto">
          <a:xfrm>
            <a:off x="4772450" y="4132133"/>
            <a:ext cx="2358521" cy="970999"/>
          </a:xfrm>
          <a:prstGeom prst="roundRect">
            <a:avLst/>
          </a:prstGeom>
          <a:solidFill>
            <a:schemeClr val="bg1"/>
          </a:solidFill>
          <a:ln>
            <a:solidFill>
              <a:schemeClr val="accent3"/>
            </a:solidFill>
          </a:ln>
          <a:effectLst>
            <a:outerShdw blurRad="50800" dist="38100" dir="2700000" algn="tl" rotWithShape="0">
              <a:prstClr val="black">
                <a:alpha val="40000"/>
              </a:prstClr>
            </a:outerShdw>
          </a:effectLst>
        </p:spPr>
        <p:txBody>
          <a:bodyPr vert="horz" wrap="square" lIns="114300" tIns="76200" rIns="0" bIns="0" numCol="1" anchor="t" anchorCtr="0" compatLnSpc="1">
            <a:prstTxWarp prst="textNoShape">
              <a:avLst/>
            </a:prstTxWarp>
          </a:bodyPr>
          <a:lstStyle/>
          <a:p>
            <a:pPr marL="0" marR="0" lvl="0" indent="0" algn="l" defTabSz="610985"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effectLst/>
              <a:uLnTx/>
              <a:uFillTx/>
              <a:latin typeface="Calibri" panose="020F0502020204030204"/>
              <a:ea typeface="+mn-ea"/>
              <a:cs typeface="+mn-cs"/>
            </a:endParaRPr>
          </a:p>
        </p:txBody>
      </p:sp>
      <p:sp>
        <p:nvSpPr>
          <p:cNvPr id="35" name="Rectangle 30">
            <a:extLst>
              <a:ext uri="{FF2B5EF4-FFF2-40B4-BE49-F238E27FC236}">
                <a16:creationId xmlns:a16="http://schemas.microsoft.com/office/drawing/2014/main" id="{96DA72F8-D855-48EE-918E-AEB3C80B361E}"/>
              </a:ext>
            </a:extLst>
          </p:cNvPr>
          <p:cNvSpPr>
            <a:spLocks noChangeArrowheads="1"/>
          </p:cNvSpPr>
          <p:nvPr userDrawn="1"/>
        </p:nvSpPr>
        <p:spPr bwMode="auto">
          <a:xfrm>
            <a:off x="7496249" y="4132133"/>
            <a:ext cx="2084218" cy="970999"/>
          </a:xfrm>
          <a:prstGeom prst="roundRect">
            <a:avLst/>
          </a:prstGeom>
          <a:solidFill>
            <a:schemeClr val="bg1"/>
          </a:solidFill>
          <a:ln>
            <a:solidFill>
              <a:schemeClr val="accent3"/>
            </a:solidFill>
          </a:ln>
          <a:effectLst>
            <a:outerShdw blurRad="50800" dist="38100" dir="2700000" algn="tl" rotWithShape="0">
              <a:prstClr val="black">
                <a:alpha val="40000"/>
              </a:prstClr>
            </a:outerShdw>
          </a:effectLst>
        </p:spPr>
        <p:txBody>
          <a:bodyPr vert="horz" wrap="square" lIns="114300" tIns="76200" rIns="0" bIns="0" numCol="1" anchor="t" anchorCtr="0" compatLnSpc="1">
            <a:prstTxWarp prst="textNoShape">
              <a:avLst/>
            </a:prstTxWarp>
          </a:bodyPr>
          <a:lstStyle/>
          <a:p>
            <a:pPr marL="0" marR="0" lvl="0" indent="0" algn="l" defTabSz="610985"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effectLst/>
              <a:uLnTx/>
              <a:uFillTx/>
              <a:latin typeface="Calibri" panose="020F0502020204030204"/>
              <a:ea typeface="+mn-ea"/>
              <a:cs typeface="+mn-cs"/>
            </a:endParaRPr>
          </a:p>
        </p:txBody>
      </p:sp>
      <p:sp>
        <p:nvSpPr>
          <p:cNvPr id="36" name="Rectangle 31">
            <a:extLst>
              <a:ext uri="{FF2B5EF4-FFF2-40B4-BE49-F238E27FC236}">
                <a16:creationId xmlns:a16="http://schemas.microsoft.com/office/drawing/2014/main" id="{4440A2CF-942A-493F-AD59-1904CFEB1088}"/>
              </a:ext>
            </a:extLst>
          </p:cNvPr>
          <p:cNvSpPr>
            <a:spLocks noChangeArrowheads="1"/>
          </p:cNvSpPr>
          <p:nvPr userDrawn="1"/>
        </p:nvSpPr>
        <p:spPr bwMode="auto">
          <a:xfrm>
            <a:off x="9945745" y="4132133"/>
            <a:ext cx="1911555" cy="967828"/>
          </a:xfrm>
          <a:prstGeom prst="roundRect">
            <a:avLst/>
          </a:prstGeom>
          <a:solidFill>
            <a:schemeClr val="bg1"/>
          </a:solidFill>
          <a:ln>
            <a:solidFill>
              <a:schemeClr val="accent3"/>
            </a:solidFill>
          </a:ln>
          <a:effectLst>
            <a:outerShdw blurRad="50800" dist="38100" dir="2700000" algn="tl" rotWithShape="0">
              <a:prstClr val="black">
                <a:alpha val="40000"/>
              </a:prstClr>
            </a:outerShdw>
          </a:effectLst>
        </p:spPr>
        <p:txBody>
          <a:bodyPr vert="horz" wrap="square" lIns="114300" tIns="76200" rIns="0" bIns="0" numCol="1" anchor="t" anchorCtr="0" compatLnSpc="1">
            <a:prstTxWarp prst="textNoShape">
              <a:avLst/>
            </a:prstTxWarp>
          </a:bodyPr>
          <a:lstStyle/>
          <a:p>
            <a:pPr marL="0" marR="0" lvl="0" indent="0" algn="l" defTabSz="610985"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effectLst/>
              <a:uLnTx/>
              <a:uFillTx/>
              <a:latin typeface="Calibri" panose="020F0502020204030204"/>
              <a:ea typeface="+mn-ea"/>
              <a:cs typeface="+mn-cs"/>
            </a:endParaRPr>
          </a:p>
        </p:txBody>
      </p:sp>
      <p:sp>
        <p:nvSpPr>
          <p:cNvPr id="37" name="Rectangle 29">
            <a:extLst>
              <a:ext uri="{FF2B5EF4-FFF2-40B4-BE49-F238E27FC236}">
                <a16:creationId xmlns:a16="http://schemas.microsoft.com/office/drawing/2014/main" id="{BFD96039-EC12-48F2-AF05-165D90273CA6}"/>
              </a:ext>
            </a:extLst>
          </p:cNvPr>
          <p:cNvSpPr>
            <a:spLocks noChangeArrowheads="1"/>
          </p:cNvSpPr>
          <p:nvPr userDrawn="1"/>
        </p:nvSpPr>
        <p:spPr bwMode="auto">
          <a:xfrm>
            <a:off x="2048651" y="1268058"/>
            <a:ext cx="2358521" cy="970999"/>
          </a:xfrm>
          <a:prstGeom prst="roundRect">
            <a:avLst/>
          </a:prstGeom>
          <a:solidFill>
            <a:schemeClr val="bg1"/>
          </a:solidFill>
          <a:ln>
            <a:solidFill>
              <a:schemeClr val="accent3"/>
            </a:solidFill>
          </a:ln>
          <a:effectLst>
            <a:outerShdw blurRad="50800" dist="38100" dir="2700000" algn="tl" rotWithShape="0">
              <a:prstClr val="black">
                <a:alpha val="40000"/>
              </a:prstClr>
            </a:outerShdw>
          </a:effectLst>
        </p:spPr>
        <p:txBody>
          <a:bodyPr vert="horz" wrap="square" lIns="114300" tIns="76200" rIns="0" bIns="0" numCol="1" anchor="t" anchorCtr="0" compatLnSpc="1">
            <a:prstTxWarp prst="textNoShape">
              <a:avLst/>
            </a:prstTxWarp>
          </a:bodyPr>
          <a:lstStyle/>
          <a:p>
            <a:pPr marL="0" marR="0" lvl="0" indent="0" algn="l" defTabSz="610985"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effectLst/>
              <a:uLnTx/>
              <a:uFillTx/>
              <a:latin typeface="Calibri" panose="020F0502020204030204"/>
              <a:ea typeface="+mn-ea"/>
              <a:cs typeface="+mn-cs"/>
            </a:endParaRPr>
          </a:p>
        </p:txBody>
      </p:sp>
      <p:sp>
        <p:nvSpPr>
          <p:cNvPr id="38" name="Rectangle 29">
            <a:extLst>
              <a:ext uri="{FF2B5EF4-FFF2-40B4-BE49-F238E27FC236}">
                <a16:creationId xmlns:a16="http://schemas.microsoft.com/office/drawing/2014/main" id="{D1AFE88B-24EE-4C84-909A-939AED63EC7C}"/>
              </a:ext>
            </a:extLst>
          </p:cNvPr>
          <p:cNvSpPr>
            <a:spLocks noChangeArrowheads="1"/>
          </p:cNvSpPr>
          <p:nvPr userDrawn="1"/>
        </p:nvSpPr>
        <p:spPr bwMode="auto">
          <a:xfrm>
            <a:off x="2048651" y="2721139"/>
            <a:ext cx="2358521" cy="970999"/>
          </a:xfrm>
          <a:prstGeom prst="roundRect">
            <a:avLst/>
          </a:prstGeom>
          <a:solidFill>
            <a:schemeClr val="bg1"/>
          </a:solidFill>
          <a:ln>
            <a:solidFill>
              <a:schemeClr val="accent3"/>
            </a:solidFill>
          </a:ln>
          <a:effectLst>
            <a:outerShdw blurRad="50800" dist="38100" dir="2700000" algn="tl" rotWithShape="0">
              <a:prstClr val="black">
                <a:alpha val="40000"/>
              </a:prstClr>
            </a:outerShdw>
          </a:effectLst>
        </p:spPr>
        <p:txBody>
          <a:bodyPr vert="horz" wrap="square" lIns="114300" tIns="76200" rIns="0" bIns="0" numCol="1" anchor="t" anchorCtr="0" compatLnSpc="1">
            <a:prstTxWarp prst="textNoShape">
              <a:avLst/>
            </a:prstTxWarp>
          </a:bodyPr>
          <a:lstStyle/>
          <a:p>
            <a:pPr marL="0" marR="0" lvl="0" indent="0" algn="l" defTabSz="610985"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effectLst/>
              <a:uLnTx/>
              <a:uFillTx/>
              <a:latin typeface="Calibri" panose="020F0502020204030204"/>
              <a:ea typeface="+mn-ea"/>
              <a:cs typeface="+mn-cs"/>
            </a:endParaRPr>
          </a:p>
        </p:txBody>
      </p:sp>
      <p:sp>
        <p:nvSpPr>
          <p:cNvPr id="39" name="Rectangle 29">
            <a:extLst>
              <a:ext uri="{FF2B5EF4-FFF2-40B4-BE49-F238E27FC236}">
                <a16:creationId xmlns:a16="http://schemas.microsoft.com/office/drawing/2014/main" id="{75D6DCD0-AF7C-48DA-99BD-122289440025}"/>
              </a:ext>
            </a:extLst>
          </p:cNvPr>
          <p:cNvSpPr>
            <a:spLocks noChangeArrowheads="1"/>
          </p:cNvSpPr>
          <p:nvPr userDrawn="1"/>
        </p:nvSpPr>
        <p:spPr bwMode="auto">
          <a:xfrm>
            <a:off x="2048651" y="4132133"/>
            <a:ext cx="2358521" cy="970999"/>
          </a:xfrm>
          <a:prstGeom prst="roundRect">
            <a:avLst/>
          </a:prstGeom>
          <a:solidFill>
            <a:schemeClr val="bg1"/>
          </a:solidFill>
          <a:ln>
            <a:solidFill>
              <a:schemeClr val="accent3"/>
            </a:solidFill>
          </a:ln>
          <a:effectLst>
            <a:outerShdw blurRad="50800" dist="38100" dir="2700000" algn="tl" rotWithShape="0">
              <a:prstClr val="black">
                <a:alpha val="40000"/>
              </a:prstClr>
            </a:outerShdw>
          </a:effectLst>
        </p:spPr>
        <p:txBody>
          <a:bodyPr vert="horz" wrap="square" lIns="114300" tIns="76200" rIns="0" bIns="0" numCol="1" anchor="t" anchorCtr="0" compatLnSpc="1">
            <a:prstTxWarp prst="textNoShape">
              <a:avLst/>
            </a:prstTxWarp>
          </a:bodyPr>
          <a:lstStyle/>
          <a:p>
            <a:pPr marL="0" marR="0" lvl="0" indent="0" algn="l" defTabSz="610985"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effectLst/>
              <a:uLnTx/>
              <a:uFillTx/>
              <a:latin typeface="Calibri" panose="020F0502020204030204"/>
              <a:ea typeface="+mn-ea"/>
              <a:cs typeface="+mn-cs"/>
            </a:endParaRPr>
          </a:p>
        </p:txBody>
      </p:sp>
      <p:sp>
        <p:nvSpPr>
          <p:cNvPr id="40" name="Rectangle 29">
            <a:extLst>
              <a:ext uri="{FF2B5EF4-FFF2-40B4-BE49-F238E27FC236}">
                <a16:creationId xmlns:a16="http://schemas.microsoft.com/office/drawing/2014/main" id="{E73C4AA9-E90E-4E89-AE01-A022A5594F09}"/>
              </a:ext>
            </a:extLst>
          </p:cNvPr>
          <p:cNvSpPr>
            <a:spLocks noChangeArrowheads="1"/>
          </p:cNvSpPr>
          <p:nvPr userDrawn="1"/>
        </p:nvSpPr>
        <p:spPr bwMode="auto">
          <a:xfrm>
            <a:off x="4772450" y="5476102"/>
            <a:ext cx="2358521" cy="970999"/>
          </a:xfrm>
          <a:prstGeom prst="roundRect">
            <a:avLst/>
          </a:prstGeom>
          <a:solidFill>
            <a:schemeClr val="bg1"/>
          </a:solidFill>
          <a:ln>
            <a:solidFill>
              <a:schemeClr val="accent3"/>
            </a:solidFill>
          </a:ln>
          <a:effectLst>
            <a:outerShdw blurRad="50800" dist="38100" dir="2700000" algn="tl" rotWithShape="0">
              <a:prstClr val="black">
                <a:alpha val="40000"/>
              </a:prstClr>
            </a:outerShdw>
          </a:effectLst>
        </p:spPr>
        <p:txBody>
          <a:bodyPr vert="horz" wrap="square" lIns="114300" tIns="76200" rIns="0" bIns="0" numCol="1" anchor="t" anchorCtr="0" compatLnSpc="1">
            <a:prstTxWarp prst="textNoShape">
              <a:avLst/>
            </a:prstTxWarp>
          </a:bodyPr>
          <a:lstStyle/>
          <a:p>
            <a:pPr marL="0" marR="0" lvl="0" indent="0" algn="l" defTabSz="610985"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effectLst/>
              <a:uLnTx/>
              <a:uFillTx/>
              <a:latin typeface="Calibri" panose="020F0502020204030204"/>
              <a:ea typeface="+mn-ea"/>
              <a:cs typeface="+mn-cs"/>
            </a:endParaRPr>
          </a:p>
        </p:txBody>
      </p:sp>
      <p:sp>
        <p:nvSpPr>
          <p:cNvPr id="41" name="Rectangle 30">
            <a:extLst>
              <a:ext uri="{FF2B5EF4-FFF2-40B4-BE49-F238E27FC236}">
                <a16:creationId xmlns:a16="http://schemas.microsoft.com/office/drawing/2014/main" id="{50B7B4EC-D649-41FE-9B45-700E6684F162}"/>
              </a:ext>
            </a:extLst>
          </p:cNvPr>
          <p:cNvSpPr>
            <a:spLocks noChangeArrowheads="1"/>
          </p:cNvSpPr>
          <p:nvPr userDrawn="1"/>
        </p:nvSpPr>
        <p:spPr bwMode="auto">
          <a:xfrm>
            <a:off x="7496249" y="5476102"/>
            <a:ext cx="2084218" cy="970999"/>
          </a:xfrm>
          <a:prstGeom prst="roundRect">
            <a:avLst/>
          </a:prstGeom>
          <a:solidFill>
            <a:schemeClr val="bg1"/>
          </a:solidFill>
          <a:ln>
            <a:solidFill>
              <a:schemeClr val="accent3"/>
            </a:solidFill>
          </a:ln>
          <a:effectLst>
            <a:outerShdw blurRad="50800" dist="38100" dir="2700000" algn="tl" rotWithShape="0">
              <a:prstClr val="black">
                <a:alpha val="40000"/>
              </a:prstClr>
            </a:outerShdw>
          </a:effectLst>
        </p:spPr>
        <p:txBody>
          <a:bodyPr vert="horz" wrap="square" lIns="114300" tIns="76200" rIns="0" bIns="0" numCol="1" anchor="t" anchorCtr="0" compatLnSpc="1">
            <a:prstTxWarp prst="textNoShape">
              <a:avLst/>
            </a:prstTxWarp>
          </a:bodyPr>
          <a:lstStyle/>
          <a:p>
            <a:pPr marL="0" marR="0" lvl="0" indent="0" algn="l" defTabSz="610985"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effectLst/>
              <a:uLnTx/>
              <a:uFillTx/>
              <a:latin typeface="Calibri" panose="020F0502020204030204"/>
              <a:ea typeface="+mn-ea"/>
              <a:cs typeface="+mn-cs"/>
            </a:endParaRPr>
          </a:p>
        </p:txBody>
      </p:sp>
      <p:sp>
        <p:nvSpPr>
          <p:cNvPr id="42" name="Rectangle 31">
            <a:extLst>
              <a:ext uri="{FF2B5EF4-FFF2-40B4-BE49-F238E27FC236}">
                <a16:creationId xmlns:a16="http://schemas.microsoft.com/office/drawing/2014/main" id="{F3AC9273-15A2-4D73-8464-605DAD13A688}"/>
              </a:ext>
            </a:extLst>
          </p:cNvPr>
          <p:cNvSpPr>
            <a:spLocks noChangeArrowheads="1"/>
          </p:cNvSpPr>
          <p:nvPr userDrawn="1"/>
        </p:nvSpPr>
        <p:spPr bwMode="auto">
          <a:xfrm>
            <a:off x="9945745" y="5476102"/>
            <a:ext cx="1911555" cy="967828"/>
          </a:xfrm>
          <a:prstGeom prst="roundRect">
            <a:avLst/>
          </a:prstGeom>
          <a:solidFill>
            <a:schemeClr val="bg1"/>
          </a:solidFill>
          <a:ln>
            <a:solidFill>
              <a:schemeClr val="accent3"/>
            </a:solidFill>
          </a:ln>
          <a:effectLst>
            <a:outerShdw blurRad="50800" dist="38100" dir="2700000" algn="tl" rotWithShape="0">
              <a:prstClr val="black">
                <a:alpha val="40000"/>
              </a:prstClr>
            </a:outerShdw>
          </a:effectLst>
        </p:spPr>
        <p:txBody>
          <a:bodyPr vert="horz" wrap="square" lIns="114300" tIns="76200" rIns="0" bIns="0" numCol="1" anchor="t" anchorCtr="0" compatLnSpc="1">
            <a:prstTxWarp prst="textNoShape">
              <a:avLst/>
            </a:prstTxWarp>
          </a:bodyPr>
          <a:lstStyle/>
          <a:p>
            <a:pPr marL="0" marR="0" lvl="0" indent="0" algn="l" defTabSz="610985"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effectLst/>
              <a:uLnTx/>
              <a:uFillTx/>
              <a:latin typeface="Calibri" panose="020F0502020204030204"/>
              <a:ea typeface="+mn-ea"/>
              <a:cs typeface="+mn-cs"/>
            </a:endParaRPr>
          </a:p>
        </p:txBody>
      </p:sp>
      <p:sp>
        <p:nvSpPr>
          <p:cNvPr id="43" name="Rectangle 29">
            <a:extLst>
              <a:ext uri="{FF2B5EF4-FFF2-40B4-BE49-F238E27FC236}">
                <a16:creationId xmlns:a16="http://schemas.microsoft.com/office/drawing/2014/main" id="{137E8D58-D86C-4A75-B6F0-EA650553FF65}"/>
              </a:ext>
            </a:extLst>
          </p:cNvPr>
          <p:cNvSpPr>
            <a:spLocks noChangeArrowheads="1"/>
          </p:cNvSpPr>
          <p:nvPr userDrawn="1"/>
        </p:nvSpPr>
        <p:spPr bwMode="auto">
          <a:xfrm>
            <a:off x="2048651" y="5476102"/>
            <a:ext cx="2358521" cy="970999"/>
          </a:xfrm>
          <a:prstGeom prst="roundRect">
            <a:avLst/>
          </a:prstGeom>
          <a:solidFill>
            <a:schemeClr val="bg1"/>
          </a:solidFill>
          <a:ln>
            <a:solidFill>
              <a:schemeClr val="accent3"/>
            </a:solidFill>
          </a:ln>
          <a:effectLst>
            <a:outerShdw blurRad="50800" dist="38100" dir="2700000" algn="tl" rotWithShape="0">
              <a:prstClr val="black">
                <a:alpha val="40000"/>
              </a:prstClr>
            </a:outerShdw>
          </a:effectLst>
        </p:spPr>
        <p:txBody>
          <a:bodyPr vert="horz" wrap="square" lIns="114300" tIns="76200" rIns="0" bIns="0" numCol="1" anchor="t" anchorCtr="0" compatLnSpc="1">
            <a:prstTxWarp prst="textNoShape">
              <a:avLst/>
            </a:prstTxWarp>
          </a:bodyPr>
          <a:lstStyle/>
          <a:p>
            <a:pPr marL="0" marR="0" lvl="0" indent="0" algn="l" defTabSz="610985"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effectLst/>
              <a:uLnTx/>
              <a:uFillTx/>
              <a:latin typeface="Calibri" panose="020F0502020204030204"/>
              <a:ea typeface="+mn-ea"/>
              <a:cs typeface="+mn-cs"/>
            </a:endParaRPr>
          </a:p>
        </p:txBody>
      </p:sp>
      <p:sp>
        <p:nvSpPr>
          <p:cNvPr id="44" name="Text Placeholder 2">
            <a:extLst>
              <a:ext uri="{FF2B5EF4-FFF2-40B4-BE49-F238E27FC236}">
                <a16:creationId xmlns:a16="http://schemas.microsoft.com/office/drawing/2014/main" id="{F58F66E2-84D1-4441-9081-3B836BD665AA}"/>
              </a:ext>
            </a:extLst>
          </p:cNvPr>
          <p:cNvSpPr>
            <a:spLocks noGrp="1"/>
          </p:cNvSpPr>
          <p:nvPr>
            <p:ph type="body" sz="quarter" idx="25" hasCustomPrompt="1"/>
          </p:nvPr>
        </p:nvSpPr>
        <p:spPr>
          <a:xfrm>
            <a:off x="2332038" y="787400"/>
            <a:ext cx="868362" cy="327025"/>
          </a:xfrm>
          <a:prstGeom prst="rect">
            <a:avLst/>
          </a:prstGeom>
        </p:spPr>
        <p:txBody>
          <a:bodyPr>
            <a:noAutofit/>
          </a:bodyPr>
          <a:lstStyle>
            <a:lvl1pPr marL="0" indent="0" algn="ctr">
              <a:buNone/>
              <a:defRPr sz="1600" b="1">
                <a:solidFill>
                  <a:schemeClr val="bg1"/>
                </a:solidFill>
              </a:defRPr>
            </a:lvl1pPr>
          </a:lstStyle>
          <a:p>
            <a:pPr lvl="0"/>
            <a:r>
              <a:rPr lang="en-US"/>
              <a:t>Year</a:t>
            </a:r>
          </a:p>
        </p:txBody>
      </p:sp>
      <p:sp>
        <p:nvSpPr>
          <p:cNvPr id="45" name="Text Placeholder 2">
            <a:extLst>
              <a:ext uri="{FF2B5EF4-FFF2-40B4-BE49-F238E27FC236}">
                <a16:creationId xmlns:a16="http://schemas.microsoft.com/office/drawing/2014/main" id="{FBBC112F-8E51-4934-8EFF-CDC32BB20712}"/>
              </a:ext>
            </a:extLst>
          </p:cNvPr>
          <p:cNvSpPr>
            <a:spLocks noGrp="1"/>
          </p:cNvSpPr>
          <p:nvPr>
            <p:ph type="body" sz="quarter" idx="26" hasCustomPrompt="1"/>
          </p:nvPr>
        </p:nvSpPr>
        <p:spPr>
          <a:xfrm>
            <a:off x="3972991" y="787400"/>
            <a:ext cx="868362" cy="327025"/>
          </a:xfrm>
          <a:prstGeom prst="rect">
            <a:avLst/>
          </a:prstGeom>
        </p:spPr>
        <p:txBody>
          <a:bodyPr>
            <a:noAutofit/>
          </a:bodyPr>
          <a:lstStyle>
            <a:lvl1pPr marL="0" indent="0" algn="ctr">
              <a:buNone/>
              <a:defRPr sz="1600" b="1">
                <a:solidFill>
                  <a:schemeClr val="bg1"/>
                </a:solidFill>
              </a:defRPr>
            </a:lvl1pPr>
          </a:lstStyle>
          <a:p>
            <a:pPr lvl="0"/>
            <a:r>
              <a:rPr lang="en-US"/>
              <a:t>Year</a:t>
            </a:r>
          </a:p>
        </p:txBody>
      </p:sp>
      <p:sp>
        <p:nvSpPr>
          <p:cNvPr id="46" name="Text Placeholder 2">
            <a:extLst>
              <a:ext uri="{FF2B5EF4-FFF2-40B4-BE49-F238E27FC236}">
                <a16:creationId xmlns:a16="http://schemas.microsoft.com/office/drawing/2014/main" id="{4DA2DFF5-0CC3-49E5-BD07-663AF7AD1B5E}"/>
              </a:ext>
            </a:extLst>
          </p:cNvPr>
          <p:cNvSpPr>
            <a:spLocks noGrp="1"/>
          </p:cNvSpPr>
          <p:nvPr>
            <p:ph type="body" sz="quarter" idx="27" hasCustomPrompt="1"/>
          </p:nvPr>
        </p:nvSpPr>
        <p:spPr>
          <a:xfrm>
            <a:off x="5619249" y="787400"/>
            <a:ext cx="868362" cy="327025"/>
          </a:xfrm>
          <a:prstGeom prst="rect">
            <a:avLst/>
          </a:prstGeom>
        </p:spPr>
        <p:txBody>
          <a:bodyPr>
            <a:noAutofit/>
          </a:bodyPr>
          <a:lstStyle>
            <a:lvl1pPr marL="0" indent="0" algn="ctr">
              <a:buNone/>
              <a:defRPr sz="1600" b="1">
                <a:solidFill>
                  <a:schemeClr val="bg1"/>
                </a:solidFill>
              </a:defRPr>
            </a:lvl1pPr>
          </a:lstStyle>
          <a:p>
            <a:pPr lvl="0"/>
            <a:r>
              <a:rPr lang="en-US"/>
              <a:t>Year</a:t>
            </a:r>
          </a:p>
        </p:txBody>
      </p:sp>
      <p:sp>
        <p:nvSpPr>
          <p:cNvPr id="47" name="Text Placeholder 2">
            <a:extLst>
              <a:ext uri="{FF2B5EF4-FFF2-40B4-BE49-F238E27FC236}">
                <a16:creationId xmlns:a16="http://schemas.microsoft.com/office/drawing/2014/main" id="{D7F077B6-8551-44A5-B675-2D84743C07BA}"/>
              </a:ext>
            </a:extLst>
          </p:cNvPr>
          <p:cNvSpPr>
            <a:spLocks noGrp="1"/>
          </p:cNvSpPr>
          <p:nvPr>
            <p:ph type="body" sz="quarter" idx="28" hasCustomPrompt="1"/>
          </p:nvPr>
        </p:nvSpPr>
        <p:spPr>
          <a:xfrm>
            <a:off x="7260202" y="787400"/>
            <a:ext cx="868362" cy="327025"/>
          </a:xfrm>
          <a:prstGeom prst="rect">
            <a:avLst/>
          </a:prstGeom>
        </p:spPr>
        <p:txBody>
          <a:bodyPr>
            <a:noAutofit/>
          </a:bodyPr>
          <a:lstStyle>
            <a:lvl1pPr marL="0" indent="0" algn="ctr">
              <a:buNone/>
              <a:defRPr sz="1600" b="1">
                <a:solidFill>
                  <a:schemeClr val="bg1"/>
                </a:solidFill>
              </a:defRPr>
            </a:lvl1pPr>
          </a:lstStyle>
          <a:p>
            <a:pPr lvl="0"/>
            <a:r>
              <a:rPr lang="en-US"/>
              <a:t>Year</a:t>
            </a:r>
          </a:p>
        </p:txBody>
      </p:sp>
      <p:sp>
        <p:nvSpPr>
          <p:cNvPr id="48" name="Text Placeholder 2">
            <a:extLst>
              <a:ext uri="{FF2B5EF4-FFF2-40B4-BE49-F238E27FC236}">
                <a16:creationId xmlns:a16="http://schemas.microsoft.com/office/drawing/2014/main" id="{819D09B2-76F0-4950-8B6D-1582CF6FA9BB}"/>
              </a:ext>
            </a:extLst>
          </p:cNvPr>
          <p:cNvSpPr>
            <a:spLocks noGrp="1"/>
          </p:cNvSpPr>
          <p:nvPr>
            <p:ph type="body" sz="quarter" idx="29" hasCustomPrompt="1"/>
          </p:nvPr>
        </p:nvSpPr>
        <p:spPr>
          <a:xfrm>
            <a:off x="8895603" y="787400"/>
            <a:ext cx="868362" cy="327025"/>
          </a:xfrm>
          <a:prstGeom prst="rect">
            <a:avLst/>
          </a:prstGeom>
        </p:spPr>
        <p:txBody>
          <a:bodyPr>
            <a:noAutofit/>
          </a:bodyPr>
          <a:lstStyle>
            <a:lvl1pPr marL="0" indent="0" algn="ctr">
              <a:buNone/>
              <a:defRPr sz="1600" b="1">
                <a:solidFill>
                  <a:schemeClr val="bg1"/>
                </a:solidFill>
              </a:defRPr>
            </a:lvl1pPr>
          </a:lstStyle>
          <a:p>
            <a:pPr lvl="0"/>
            <a:r>
              <a:rPr lang="en-US"/>
              <a:t>Year</a:t>
            </a:r>
          </a:p>
        </p:txBody>
      </p:sp>
      <p:sp>
        <p:nvSpPr>
          <p:cNvPr id="49" name="Text Placeholder 2">
            <a:extLst>
              <a:ext uri="{FF2B5EF4-FFF2-40B4-BE49-F238E27FC236}">
                <a16:creationId xmlns:a16="http://schemas.microsoft.com/office/drawing/2014/main" id="{B36C170D-64F0-4697-BA4B-CB8064AD64B1}"/>
              </a:ext>
            </a:extLst>
          </p:cNvPr>
          <p:cNvSpPr>
            <a:spLocks noGrp="1"/>
          </p:cNvSpPr>
          <p:nvPr>
            <p:ph type="body" sz="quarter" idx="30" hasCustomPrompt="1"/>
          </p:nvPr>
        </p:nvSpPr>
        <p:spPr>
          <a:xfrm>
            <a:off x="10536556" y="787400"/>
            <a:ext cx="868362" cy="327025"/>
          </a:xfrm>
          <a:prstGeom prst="rect">
            <a:avLst/>
          </a:prstGeom>
        </p:spPr>
        <p:txBody>
          <a:bodyPr>
            <a:noAutofit/>
          </a:bodyPr>
          <a:lstStyle>
            <a:lvl1pPr marL="0" indent="0" algn="ctr">
              <a:buNone/>
              <a:defRPr sz="1600" b="1">
                <a:solidFill>
                  <a:schemeClr val="bg1"/>
                </a:solidFill>
              </a:defRPr>
            </a:lvl1pPr>
          </a:lstStyle>
          <a:p>
            <a:pPr lvl="0"/>
            <a:r>
              <a:rPr lang="en-US"/>
              <a:t>Year</a:t>
            </a:r>
          </a:p>
        </p:txBody>
      </p:sp>
      <p:sp>
        <p:nvSpPr>
          <p:cNvPr id="50" name="Text Placeholder 4">
            <a:extLst>
              <a:ext uri="{FF2B5EF4-FFF2-40B4-BE49-F238E27FC236}">
                <a16:creationId xmlns:a16="http://schemas.microsoft.com/office/drawing/2014/main" id="{19E5D828-0204-4CF3-9B4C-DC7FFA6C6F47}"/>
              </a:ext>
            </a:extLst>
          </p:cNvPr>
          <p:cNvSpPr>
            <a:spLocks noGrp="1"/>
          </p:cNvSpPr>
          <p:nvPr>
            <p:ph type="body" sz="quarter" idx="31" hasCustomPrompt="1"/>
          </p:nvPr>
        </p:nvSpPr>
        <p:spPr>
          <a:xfrm>
            <a:off x="2048651" y="1268413"/>
            <a:ext cx="2358521" cy="966787"/>
          </a:xfrm>
          <a:prstGeom prst="rect">
            <a:avLst/>
          </a:prstGeom>
        </p:spPr>
        <p:txBody>
          <a:bodyPr>
            <a:normAutofit/>
          </a:bodyPr>
          <a:lstStyle>
            <a:lvl1pPr>
              <a:defRPr sz="1400"/>
            </a:lvl1pPr>
          </a:lstStyle>
          <a:p>
            <a:pPr lvl="0"/>
            <a:r>
              <a:rPr lang="en-US"/>
              <a:t>Text</a:t>
            </a:r>
          </a:p>
        </p:txBody>
      </p:sp>
      <p:sp>
        <p:nvSpPr>
          <p:cNvPr id="51" name="Text Placeholder 4">
            <a:extLst>
              <a:ext uri="{FF2B5EF4-FFF2-40B4-BE49-F238E27FC236}">
                <a16:creationId xmlns:a16="http://schemas.microsoft.com/office/drawing/2014/main" id="{21377698-DC81-40A0-B2FC-7EA938FE1385}"/>
              </a:ext>
            </a:extLst>
          </p:cNvPr>
          <p:cNvSpPr>
            <a:spLocks noGrp="1"/>
          </p:cNvSpPr>
          <p:nvPr>
            <p:ph type="body" sz="quarter" idx="32" hasCustomPrompt="1"/>
          </p:nvPr>
        </p:nvSpPr>
        <p:spPr>
          <a:xfrm>
            <a:off x="4772450" y="1268413"/>
            <a:ext cx="2358521" cy="966787"/>
          </a:xfrm>
          <a:prstGeom prst="rect">
            <a:avLst/>
          </a:prstGeom>
        </p:spPr>
        <p:txBody>
          <a:bodyPr>
            <a:normAutofit/>
          </a:bodyPr>
          <a:lstStyle>
            <a:lvl1pPr>
              <a:defRPr sz="1400"/>
            </a:lvl1pPr>
          </a:lstStyle>
          <a:p>
            <a:pPr lvl="0"/>
            <a:r>
              <a:rPr lang="en-US"/>
              <a:t>Text</a:t>
            </a:r>
          </a:p>
        </p:txBody>
      </p:sp>
      <p:sp>
        <p:nvSpPr>
          <p:cNvPr id="52" name="Text Placeholder 4">
            <a:extLst>
              <a:ext uri="{FF2B5EF4-FFF2-40B4-BE49-F238E27FC236}">
                <a16:creationId xmlns:a16="http://schemas.microsoft.com/office/drawing/2014/main" id="{5F275B20-C0E2-4325-8ED3-21DCA1234FEF}"/>
              </a:ext>
            </a:extLst>
          </p:cNvPr>
          <p:cNvSpPr>
            <a:spLocks noGrp="1"/>
          </p:cNvSpPr>
          <p:nvPr>
            <p:ph type="body" sz="quarter" idx="33" hasCustomPrompt="1"/>
          </p:nvPr>
        </p:nvSpPr>
        <p:spPr>
          <a:xfrm>
            <a:off x="7496250" y="1268413"/>
            <a:ext cx="2084218" cy="966787"/>
          </a:xfrm>
          <a:prstGeom prst="rect">
            <a:avLst/>
          </a:prstGeom>
        </p:spPr>
        <p:txBody>
          <a:bodyPr>
            <a:normAutofit/>
          </a:bodyPr>
          <a:lstStyle>
            <a:lvl1pPr>
              <a:defRPr sz="1400"/>
            </a:lvl1pPr>
          </a:lstStyle>
          <a:p>
            <a:pPr lvl="0"/>
            <a:r>
              <a:rPr lang="en-US"/>
              <a:t>Text</a:t>
            </a:r>
          </a:p>
        </p:txBody>
      </p:sp>
      <p:sp>
        <p:nvSpPr>
          <p:cNvPr id="53" name="Text Placeholder 4">
            <a:extLst>
              <a:ext uri="{FF2B5EF4-FFF2-40B4-BE49-F238E27FC236}">
                <a16:creationId xmlns:a16="http://schemas.microsoft.com/office/drawing/2014/main" id="{24887F3B-FFCA-4CB7-BCA6-6CD443D4352B}"/>
              </a:ext>
            </a:extLst>
          </p:cNvPr>
          <p:cNvSpPr>
            <a:spLocks noGrp="1"/>
          </p:cNvSpPr>
          <p:nvPr>
            <p:ph type="body" sz="quarter" idx="34" hasCustomPrompt="1"/>
          </p:nvPr>
        </p:nvSpPr>
        <p:spPr>
          <a:xfrm>
            <a:off x="9945746" y="1268413"/>
            <a:ext cx="1939464" cy="966787"/>
          </a:xfrm>
          <a:prstGeom prst="rect">
            <a:avLst/>
          </a:prstGeom>
        </p:spPr>
        <p:txBody>
          <a:bodyPr>
            <a:normAutofit/>
          </a:bodyPr>
          <a:lstStyle>
            <a:lvl1pPr>
              <a:defRPr sz="1400"/>
            </a:lvl1pPr>
          </a:lstStyle>
          <a:p>
            <a:pPr lvl="0"/>
            <a:r>
              <a:rPr lang="en-US"/>
              <a:t>Text</a:t>
            </a:r>
          </a:p>
        </p:txBody>
      </p:sp>
      <p:sp>
        <p:nvSpPr>
          <p:cNvPr id="54" name="Rectangle 31">
            <a:extLst>
              <a:ext uri="{FF2B5EF4-FFF2-40B4-BE49-F238E27FC236}">
                <a16:creationId xmlns:a16="http://schemas.microsoft.com/office/drawing/2014/main" id="{0006F6D1-8F3A-41FA-A241-5B2850F5477F}"/>
              </a:ext>
            </a:extLst>
          </p:cNvPr>
          <p:cNvSpPr>
            <a:spLocks noChangeArrowheads="1"/>
          </p:cNvSpPr>
          <p:nvPr userDrawn="1"/>
        </p:nvSpPr>
        <p:spPr bwMode="auto">
          <a:xfrm>
            <a:off x="9945745" y="2721139"/>
            <a:ext cx="1911555" cy="967828"/>
          </a:xfrm>
          <a:prstGeom prst="roundRect">
            <a:avLst/>
          </a:prstGeom>
          <a:solidFill>
            <a:schemeClr val="bg1"/>
          </a:solidFill>
          <a:ln>
            <a:solidFill>
              <a:schemeClr val="accent3"/>
            </a:solidFill>
          </a:ln>
          <a:effectLst>
            <a:outerShdw blurRad="50800" dist="38100" dir="2700000" algn="tl" rotWithShape="0">
              <a:prstClr val="black">
                <a:alpha val="40000"/>
              </a:prstClr>
            </a:outerShdw>
          </a:effectLst>
        </p:spPr>
        <p:txBody>
          <a:bodyPr vert="horz" wrap="square" lIns="114300" tIns="76200" rIns="0" bIns="0" numCol="1" anchor="t" anchorCtr="0" compatLnSpc="1">
            <a:prstTxWarp prst="textNoShape">
              <a:avLst/>
            </a:prstTxWarp>
          </a:bodyPr>
          <a:lstStyle/>
          <a:p>
            <a:pPr marL="0" marR="0" lvl="0" indent="0" algn="l" defTabSz="610985"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effectLst/>
              <a:uLnTx/>
              <a:uFillTx/>
              <a:latin typeface="Calibri" panose="020F0502020204030204"/>
              <a:ea typeface="+mn-ea"/>
              <a:cs typeface="+mn-cs"/>
            </a:endParaRPr>
          </a:p>
        </p:txBody>
      </p:sp>
      <p:sp>
        <p:nvSpPr>
          <p:cNvPr id="55" name="Text Placeholder 4">
            <a:extLst>
              <a:ext uri="{FF2B5EF4-FFF2-40B4-BE49-F238E27FC236}">
                <a16:creationId xmlns:a16="http://schemas.microsoft.com/office/drawing/2014/main" id="{3C3EA026-4084-45C1-BECA-2163ACAB7D37}"/>
              </a:ext>
            </a:extLst>
          </p:cNvPr>
          <p:cNvSpPr>
            <a:spLocks noGrp="1"/>
          </p:cNvSpPr>
          <p:nvPr>
            <p:ph type="body" sz="quarter" idx="35" hasCustomPrompt="1"/>
          </p:nvPr>
        </p:nvSpPr>
        <p:spPr>
          <a:xfrm>
            <a:off x="2048651" y="2721494"/>
            <a:ext cx="2358521" cy="966787"/>
          </a:xfrm>
          <a:prstGeom prst="rect">
            <a:avLst/>
          </a:prstGeom>
        </p:spPr>
        <p:txBody>
          <a:bodyPr>
            <a:normAutofit/>
          </a:bodyPr>
          <a:lstStyle>
            <a:lvl1pPr>
              <a:defRPr sz="1400"/>
            </a:lvl1pPr>
          </a:lstStyle>
          <a:p>
            <a:pPr lvl="0"/>
            <a:r>
              <a:rPr lang="en-US"/>
              <a:t>Text</a:t>
            </a:r>
          </a:p>
        </p:txBody>
      </p:sp>
      <p:sp>
        <p:nvSpPr>
          <p:cNvPr id="56" name="Text Placeholder 4">
            <a:extLst>
              <a:ext uri="{FF2B5EF4-FFF2-40B4-BE49-F238E27FC236}">
                <a16:creationId xmlns:a16="http://schemas.microsoft.com/office/drawing/2014/main" id="{70EC9DDB-9D1E-496F-8B5B-81E9F50F2AF0}"/>
              </a:ext>
            </a:extLst>
          </p:cNvPr>
          <p:cNvSpPr>
            <a:spLocks noGrp="1"/>
          </p:cNvSpPr>
          <p:nvPr>
            <p:ph type="body" sz="quarter" idx="36" hasCustomPrompt="1"/>
          </p:nvPr>
        </p:nvSpPr>
        <p:spPr>
          <a:xfrm>
            <a:off x="4772450" y="2721494"/>
            <a:ext cx="2358521" cy="966787"/>
          </a:xfrm>
          <a:prstGeom prst="rect">
            <a:avLst/>
          </a:prstGeom>
        </p:spPr>
        <p:txBody>
          <a:bodyPr>
            <a:normAutofit/>
          </a:bodyPr>
          <a:lstStyle>
            <a:lvl1pPr>
              <a:defRPr sz="1400"/>
            </a:lvl1pPr>
          </a:lstStyle>
          <a:p>
            <a:pPr lvl="0"/>
            <a:r>
              <a:rPr lang="en-US"/>
              <a:t>Text</a:t>
            </a:r>
          </a:p>
        </p:txBody>
      </p:sp>
      <p:sp>
        <p:nvSpPr>
          <p:cNvPr id="57" name="Text Placeholder 4">
            <a:extLst>
              <a:ext uri="{FF2B5EF4-FFF2-40B4-BE49-F238E27FC236}">
                <a16:creationId xmlns:a16="http://schemas.microsoft.com/office/drawing/2014/main" id="{7A869021-E55B-4C82-A01B-A028128F4851}"/>
              </a:ext>
            </a:extLst>
          </p:cNvPr>
          <p:cNvSpPr>
            <a:spLocks noGrp="1"/>
          </p:cNvSpPr>
          <p:nvPr>
            <p:ph type="body" sz="quarter" idx="37" hasCustomPrompt="1"/>
          </p:nvPr>
        </p:nvSpPr>
        <p:spPr>
          <a:xfrm>
            <a:off x="7496250" y="2721494"/>
            <a:ext cx="2084218" cy="966787"/>
          </a:xfrm>
          <a:prstGeom prst="rect">
            <a:avLst/>
          </a:prstGeom>
        </p:spPr>
        <p:txBody>
          <a:bodyPr>
            <a:normAutofit/>
          </a:bodyPr>
          <a:lstStyle>
            <a:lvl1pPr>
              <a:defRPr sz="1400"/>
            </a:lvl1pPr>
          </a:lstStyle>
          <a:p>
            <a:pPr lvl="0"/>
            <a:r>
              <a:rPr lang="en-US"/>
              <a:t>Text</a:t>
            </a:r>
          </a:p>
        </p:txBody>
      </p:sp>
      <p:sp>
        <p:nvSpPr>
          <p:cNvPr id="58" name="Text Placeholder 4">
            <a:extLst>
              <a:ext uri="{FF2B5EF4-FFF2-40B4-BE49-F238E27FC236}">
                <a16:creationId xmlns:a16="http://schemas.microsoft.com/office/drawing/2014/main" id="{48540B12-0B4A-458C-8200-C83BE9838E44}"/>
              </a:ext>
            </a:extLst>
          </p:cNvPr>
          <p:cNvSpPr>
            <a:spLocks noGrp="1"/>
          </p:cNvSpPr>
          <p:nvPr>
            <p:ph type="body" sz="quarter" idx="38" hasCustomPrompt="1"/>
          </p:nvPr>
        </p:nvSpPr>
        <p:spPr>
          <a:xfrm>
            <a:off x="9945746" y="2721494"/>
            <a:ext cx="1939464" cy="966787"/>
          </a:xfrm>
          <a:prstGeom prst="rect">
            <a:avLst/>
          </a:prstGeom>
        </p:spPr>
        <p:txBody>
          <a:bodyPr>
            <a:normAutofit/>
          </a:bodyPr>
          <a:lstStyle>
            <a:lvl1pPr>
              <a:defRPr sz="1400"/>
            </a:lvl1pPr>
          </a:lstStyle>
          <a:p>
            <a:pPr lvl="0"/>
            <a:r>
              <a:rPr lang="en-US"/>
              <a:t>Text</a:t>
            </a:r>
          </a:p>
        </p:txBody>
      </p:sp>
      <p:sp>
        <p:nvSpPr>
          <p:cNvPr id="59" name="Rectangle 31">
            <a:extLst>
              <a:ext uri="{FF2B5EF4-FFF2-40B4-BE49-F238E27FC236}">
                <a16:creationId xmlns:a16="http://schemas.microsoft.com/office/drawing/2014/main" id="{46062B5E-E1E3-42BC-8DB6-9458280D3E8E}"/>
              </a:ext>
            </a:extLst>
          </p:cNvPr>
          <p:cNvSpPr>
            <a:spLocks noChangeArrowheads="1"/>
          </p:cNvSpPr>
          <p:nvPr userDrawn="1"/>
        </p:nvSpPr>
        <p:spPr bwMode="auto">
          <a:xfrm>
            <a:off x="9945745" y="4110427"/>
            <a:ext cx="1911555" cy="967828"/>
          </a:xfrm>
          <a:prstGeom prst="roundRect">
            <a:avLst/>
          </a:prstGeom>
          <a:solidFill>
            <a:schemeClr val="bg1"/>
          </a:solidFill>
          <a:ln>
            <a:solidFill>
              <a:schemeClr val="accent3"/>
            </a:solidFill>
          </a:ln>
          <a:effectLst>
            <a:outerShdw blurRad="50800" dist="38100" dir="2700000" algn="tl" rotWithShape="0">
              <a:prstClr val="black">
                <a:alpha val="40000"/>
              </a:prstClr>
            </a:outerShdw>
          </a:effectLst>
        </p:spPr>
        <p:txBody>
          <a:bodyPr vert="horz" wrap="square" lIns="114300" tIns="76200" rIns="0" bIns="0" numCol="1" anchor="t" anchorCtr="0" compatLnSpc="1">
            <a:prstTxWarp prst="textNoShape">
              <a:avLst/>
            </a:prstTxWarp>
          </a:bodyPr>
          <a:lstStyle/>
          <a:p>
            <a:pPr marL="0" marR="0" lvl="0" indent="0" algn="l" defTabSz="610985"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effectLst/>
              <a:uLnTx/>
              <a:uFillTx/>
              <a:latin typeface="Calibri" panose="020F0502020204030204"/>
              <a:ea typeface="+mn-ea"/>
              <a:cs typeface="+mn-cs"/>
            </a:endParaRPr>
          </a:p>
        </p:txBody>
      </p:sp>
      <p:sp>
        <p:nvSpPr>
          <p:cNvPr id="60" name="Text Placeholder 4">
            <a:extLst>
              <a:ext uri="{FF2B5EF4-FFF2-40B4-BE49-F238E27FC236}">
                <a16:creationId xmlns:a16="http://schemas.microsoft.com/office/drawing/2014/main" id="{C400E271-7241-4814-8BB8-03799AF5D82A}"/>
              </a:ext>
            </a:extLst>
          </p:cNvPr>
          <p:cNvSpPr>
            <a:spLocks noGrp="1"/>
          </p:cNvSpPr>
          <p:nvPr>
            <p:ph type="body" sz="quarter" idx="39" hasCustomPrompt="1"/>
          </p:nvPr>
        </p:nvSpPr>
        <p:spPr>
          <a:xfrm>
            <a:off x="2048651" y="4110782"/>
            <a:ext cx="2358521" cy="966787"/>
          </a:xfrm>
          <a:prstGeom prst="rect">
            <a:avLst/>
          </a:prstGeom>
        </p:spPr>
        <p:txBody>
          <a:bodyPr>
            <a:normAutofit/>
          </a:bodyPr>
          <a:lstStyle>
            <a:lvl1pPr>
              <a:defRPr sz="1400"/>
            </a:lvl1pPr>
          </a:lstStyle>
          <a:p>
            <a:pPr lvl="0"/>
            <a:r>
              <a:rPr lang="en-US"/>
              <a:t>Text</a:t>
            </a:r>
          </a:p>
        </p:txBody>
      </p:sp>
      <p:sp>
        <p:nvSpPr>
          <p:cNvPr id="61" name="Text Placeholder 4">
            <a:extLst>
              <a:ext uri="{FF2B5EF4-FFF2-40B4-BE49-F238E27FC236}">
                <a16:creationId xmlns:a16="http://schemas.microsoft.com/office/drawing/2014/main" id="{0224DD2D-172F-43A3-B331-8A1F5027CFCD}"/>
              </a:ext>
            </a:extLst>
          </p:cNvPr>
          <p:cNvSpPr>
            <a:spLocks noGrp="1"/>
          </p:cNvSpPr>
          <p:nvPr>
            <p:ph type="body" sz="quarter" idx="40" hasCustomPrompt="1"/>
          </p:nvPr>
        </p:nvSpPr>
        <p:spPr>
          <a:xfrm>
            <a:off x="4772450" y="4110782"/>
            <a:ext cx="2358521" cy="966787"/>
          </a:xfrm>
          <a:prstGeom prst="rect">
            <a:avLst/>
          </a:prstGeom>
        </p:spPr>
        <p:txBody>
          <a:bodyPr>
            <a:normAutofit/>
          </a:bodyPr>
          <a:lstStyle>
            <a:lvl1pPr>
              <a:defRPr sz="1400"/>
            </a:lvl1pPr>
          </a:lstStyle>
          <a:p>
            <a:pPr lvl="0"/>
            <a:r>
              <a:rPr lang="en-US"/>
              <a:t>Text</a:t>
            </a:r>
          </a:p>
        </p:txBody>
      </p:sp>
      <p:sp>
        <p:nvSpPr>
          <p:cNvPr id="62" name="Text Placeholder 4">
            <a:extLst>
              <a:ext uri="{FF2B5EF4-FFF2-40B4-BE49-F238E27FC236}">
                <a16:creationId xmlns:a16="http://schemas.microsoft.com/office/drawing/2014/main" id="{EA62B497-885B-46FF-8BEA-F05757CC6AF3}"/>
              </a:ext>
            </a:extLst>
          </p:cNvPr>
          <p:cNvSpPr>
            <a:spLocks noGrp="1"/>
          </p:cNvSpPr>
          <p:nvPr>
            <p:ph type="body" sz="quarter" idx="41" hasCustomPrompt="1"/>
          </p:nvPr>
        </p:nvSpPr>
        <p:spPr>
          <a:xfrm>
            <a:off x="7496250" y="4110782"/>
            <a:ext cx="2084218" cy="966787"/>
          </a:xfrm>
          <a:prstGeom prst="rect">
            <a:avLst/>
          </a:prstGeom>
        </p:spPr>
        <p:txBody>
          <a:bodyPr>
            <a:normAutofit/>
          </a:bodyPr>
          <a:lstStyle>
            <a:lvl1pPr>
              <a:defRPr sz="1400"/>
            </a:lvl1pPr>
          </a:lstStyle>
          <a:p>
            <a:pPr lvl="0"/>
            <a:r>
              <a:rPr lang="en-US"/>
              <a:t>Text</a:t>
            </a:r>
          </a:p>
        </p:txBody>
      </p:sp>
      <p:sp>
        <p:nvSpPr>
          <p:cNvPr id="63" name="Text Placeholder 4">
            <a:extLst>
              <a:ext uri="{FF2B5EF4-FFF2-40B4-BE49-F238E27FC236}">
                <a16:creationId xmlns:a16="http://schemas.microsoft.com/office/drawing/2014/main" id="{58082006-6201-4F46-877E-35D3B99AFCF3}"/>
              </a:ext>
            </a:extLst>
          </p:cNvPr>
          <p:cNvSpPr>
            <a:spLocks noGrp="1"/>
          </p:cNvSpPr>
          <p:nvPr>
            <p:ph type="body" sz="quarter" idx="42" hasCustomPrompt="1"/>
          </p:nvPr>
        </p:nvSpPr>
        <p:spPr>
          <a:xfrm>
            <a:off x="9945746" y="4110782"/>
            <a:ext cx="1939464" cy="966787"/>
          </a:xfrm>
          <a:prstGeom prst="rect">
            <a:avLst/>
          </a:prstGeom>
        </p:spPr>
        <p:txBody>
          <a:bodyPr>
            <a:normAutofit/>
          </a:bodyPr>
          <a:lstStyle>
            <a:lvl1pPr>
              <a:defRPr sz="1400"/>
            </a:lvl1pPr>
          </a:lstStyle>
          <a:p>
            <a:pPr lvl="0"/>
            <a:r>
              <a:rPr lang="en-US"/>
              <a:t>Text</a:t>
            </a:r>
          </a:p>
        </p:txBody>
      </p:sp>
      <p:sp>
        <p:nvSpPr>
          <p:cNvPr id="64" name="Rectangle 31">
            <a:extLst>
              <a:ext uri="{FF2B5EF4-FFF2-40B4-BE49-F238E27FC236}">
                <a16:creationId xmlns:a16="http://schemas.microsoft.com/office/drawing/2014/main" id="{0AD9AABB-AF8E-4AA3-9FC7-B15F7498079C}"/>
              </a:ext>
            </a:extLst>
          </p:cNvPr>
          <p:cNvSpPr>
            <a:spLocks noChangeArrowheads="1"/>
          </p:cNvSpPr>
          <p:nvPr userDrawn="1"/>
        </p:nvSpPr>
        <p:spPr bwMode="auto">
          <a:xfrm>
            <a:off x="9945745" y="5466297"/>
            <a:ext cx="1911555" cy="967828"/>
          </a:xfrm>
          <a:prstGeom prst="roundRect">
            <a:avLst/>
          </a:prstGeom>
          <a:solidFill>
            <a:schemeClr val="bg1"/>
          </a:solidFill>
          <a:ln>
            <a:solidFill>
              <a:schemeClr val="accent3"/>
            </a:solidFill>
          </a:ln>
          <a:effectLst>
            <a:outerShdw blurRad="50800" dist="38100" dir="2700000" algn="tl" rotWithShape="0">
              <a:prstClr val="black">
                <a:alpha val="40000"/>
              </a:prstClr>
            </a:outerShdw>
          </a:effectLst>
        </p:spPr>
        <p:txBody>
          <a:bodyPr vert="horz" wrap="square" lIns="114300" tIns="76200" rIns="0" bIns="0" numCol="1" anchor="t" anchorCtr="0" compatLnSpc="1">
            <a:prstTxWarp prst="textNoShape">
              <a:avLst/>
            </a:prstTxWarp>
          </a:bodyPr>
          <a:lstStyle/>
          <a:p>
            <a:pPr marL="0" marR="0" lvl="0" indent="0" algn="l" defTabSz="610985"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effectLst/>
              <a:uLnTx/>
              <a:uFillTx/>
              <a:latin typeface="Calibri" panose="020F0502020204030204"/>
              <a:ea typeface="+mn-ea"/>
              <a:cs typeface="+mn-cs"/>
            </a:endParaRPr>
          </a:p>
        </p:txBody>
      </p:sp>
      <p:sp>
        <p:nvSpPr>
          <p:cNvPr id="65" name="Text Placeholder 4">
            <a:extLst>
              <a:ext uri="{FF2B5EF4-FFF2-40B4-BE49-F238E27FC236}">
                <a16:creationId xmlns:a16="http://schemas.microsoft.com/office/drawing/2014/main" id="{A811DE80-9128-4C22-90D8-0810127E2C0D}"/>
              </a:ext>
            </a:extLst>
          </p:cNvPr>
          <p:cNvSpPr>
            <a:spLocks noGrp="1"/>
          </p:cNvSpPr>
          <p:nvPr>
            <p:ph type="body" sz="quarter" idx="43" hasCustomPrompt="1"/>
          </p:nvPr>
        </p:nvSpPr>
        <p:spPr>
          <a:xfrm>
            <a:off x="2048651" y="5466652"/>
            <a:ext cx="2358521" cy="966787"/>
          </a:xfrm>
          <a:prstGeom prst="rect">
            <a:avLst/>
          </a:prstGeom>
        </p:spPr>
        <p:txBody>
          <a:bodyPr>
            <a:normAutofit/>
          </a:bodyPr>
          <a:lstStyle>
            <a:lvl1pPr>
              <a:defRPr sz="1400"/>
            </a:lvl1pPr>
          </a:lstStyle>
          <a:p>
            <a:pPr lvl="0"/>
            <a:r>
              <a:rPr lang="en-US"/>
              <a:t>Text</a:t>
            </a:r>
          </a:p>
        </p:txBody>
      </p:sp>
      <p:sp>
        <p:nvSpPr>
          <p:cNvPr id="66" name="Text Placeholder 4">
            <a:extLst>
              <a:ext uri="{FF2B5EF4-FFF2-40B4-BE49-F238E27FC236}">
                <a16:creationId xmlns:a16="http://schemas.microsoft.com/office/drawing/2014/main" id="{7CC9F10F-94D7-44A4-9553-ED7A4D2F1AD7}"/>
              </a:ext>
            </a:extLst>
          </p:cNvPr>
          <p:cNvSpPr>
            <a:spLocks noGrp="1"/>
          </p:cNvSpPr>
          <p:nvPr>
            <p:ph type="body" sz="quarter" idx="44" hasCustomPrompt="1"/>
          </p:nvPr>
        </p:nvSpPr>
        <p:spPr>
          <a:xfrm>
            <a:off x="4772450" y="5466652"/>
            <a:ext cx="2358521" cy="966787"/>
          </a:xfrm>
          <a:prstGeom prst="rect">
            <a:avLst/>
          </a:prstGeom>
        </p:spPr>
        <p:txBody>
          <a:bodyPr>
            <a:normAutofit/>
          </a:bodyPr>
          <a:lstStyle>
            <a:lvl1pPr>
              <a:defRPr sz="1400"/>
            </a:lvl1pPr>
          </a:lstStyle>
          <a:p>
            <a:pPr lvl="0"/>
            <a:r>
              <a:rPr lang="en-US"/>
              <a:t>Text</a:t>
            </a:r>
          </a:p>
        </p:txBody>
      </p:sp>
      <p:sp>
        <p:nvSpPr>
          <p:cNvPr id="67" name="Text Placeholder 4">
            <a:extLst>
              <a:ext uri="{FF2B5EF4-FFF2-40B4-BE49-F238E27FC236}">
                <a16:creationId xmlns:a16="http://schemas.microsoft.com/office/drawing/2014/main" id="{392F43AA-64EE-4456-9510-C78F502085B5}"/>
              </a:ext>
            </a:extLst>
          </p:cNvPr>
          <p:cNvSpPr>
            <a:spLocks noGrp="1"/>
          </p:cNvSpPr>
          <p:nvPr>
            <p:ph type="body" sz="quarter" idx="45" hasCustomPrompt="1"/>
          </p:nvPr>
        </p:nvSpPr>
        <p:spPr>
          <a:xfrm>
            <a:off x="7496250" y="5466652"/>
            <a:ext cx="2084218" cy="966787"/>
          </a:xfrm>
          <a:prstGeom prst="rect">
            <a:avLst/>
          </a:prstGeom>
        </p:spPr>
        <p:txBody>
          <a:bodyPr>
            <a:normAutofit/>
          </a:bodyPr>
          <a:lstStyle>
            <a:lvl1pPr>
              <a:defRPr sz="1400"/>
            </a:lvl1pPr>
          </a:lstStyle>
          <a:p>
            <a:pPr lvl="0"/>
            <a:r>
              <a:rPr lang="en-US"/>
              <a:t>Text</a:t>
            </a:r>
          </a:p>
        </p:txBody>
      </p:sp>
      <p:sp>
        <p:nvSpPr>
          <p:cNvPr id="68" name="Text Placeholder 4">
            <a:extLst>
              <a:ext uri="{FF2B5EF4-FFF2-40B4-BE49-F238E27FC236}">
                <a16:creationId xmlns:a16="http://schemas.microsoft.com/office/drawing/2014/main" id="{7D4DB135-9012-4973-AA29-2CC96D061859}"/>
              </a:ext>
            </a:extLst>
          </p:cNvPr>
          <p:cNvSpPr>
            <a:spLocks noGrp="1"/>
          </p:cNvSpPr>
          <p:nvPr>
            <p:ph type="body" sz="quarter" idx="46" hasCustomPrompt="1"/>
          </p:nvPr>
        </p:nvSpPr>
        <p:spPr>
          <a:xfrm>
            <a:off x="9945746" y="5466652"/>
            <a:ext cx="1939464" cy="966787"/>
          </a:xfrm>
          <a:prstGeom prst="rect">
            <a:avLst/>
          </a:prstGeom>
        </p:spPr>
        <p:txBody>
          <a:bodyPr>
            <a:normAutofit/>
          </a:bodyPr>
          <a:lstStyle>
            <a:lvl1pPr>
              <a:defRPr sz="1400"/>
            </a:lvl1pPr>
          </a:lstStyle>
          <a:p>
            <a:pPr lvl="0"/>
            <a:r>
              <a:rPr lang="en-US"/>
              <a:t>Text</a:t>
            </a:r>
          </a:p>
        </p:txBody>
      </p:sp>
    </p:spTree>
    <p:extLst>
      <p:ext uri="{BB962C8B-B14F-4D97-AF65-F5344CB8AC3E}">
        <p14:creationId xmlns:p14="http://schemas.microsoft.com/office/powerpoint/2010/main" val="132560681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rvices_Table_Chart_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8C5E4-E0CA-4158-8175-822E6EDB8EC9}"/>
              </a:ext>
            </a:extLst>
          </p:cNvPr>
          <p:cNvSpPr>
            <a:spLocks noGrp="1"/>
          </p:cNvSpPr>
          <p:nvPr>
            <p:ph type="title"/>
          </p:nvPr>
        </p:nvSpPr>
        <p:spPr/>
        <p:txBody>
          <a:bodyPr/>
          <a:lstStyle/>
          <a:p>
            <a:r>
              <a:rPr lang="en-US"/>
              <a:t>Click to edit Master title style</a:t>
            </a:r>
          </a:p>
        </p:txBody>
      </p:sp>
      <p:sp>
        <p:nvSpPr>
          <p:cNvPr id="4" name="Text Placeholder 18">
            <a:extLst>
              <a:ext uri="{FF2B5EF4-FFF2-40B4-BE49-F238E27FC236}">
                <a16:creationId xmlns:a16="http://schemas.microsoft.com/office/drawing/2014/main" id="{4752928B-51AB-4D80-8D17-1016CD79C50C}"/>
              </a:ext>
            </a:extLst>
          </p:cNvPr>
          <p:cNvSpPr>
            <a:spLocks noGrp="1"/>
          </p:cNvSpPr>
          <p:nvPr>
            <p:ph type="body" sz="quarter" idx="23" hasCustomPrompt="1"/>
          </p:nvPr>
        </p:nvSpPr>
        <p:spPr>
          <a:xfrm>
            <a:off x="457199" y="1156924"/>
            <a:ext cx="3371851" cy="314686"/>
          </a:xfrm>
          <a:prstGeom prst="rect">
            <a:avLst/>
          </a:prstGeom>
        </p:spPr>
        <p:txBody>
          <a:bodyPr/>
          <a:lstStyle>
            <a:lvl1pPr marL="0" indent="0">
              <a:buNone/>
              <a:defRPr sz="1800">
                <a:solidFill>
                  <a:schemeClr val="bg2"/>
                </a:solidFill>
              </a:defRPr>
            </a:lvl1pPr>
            <a:lvl2pPr>
              <a:defRPr sz="1800">
                <a:solidFill>
                  <a:schemeClr val="bg1">
                    <a:lumMod val="50000"/>
                  </a:schemeClr>
                </a:solidFill>
              </a:defRPr>
            </a:lvl2pPr>
            <a:lvl3pPr>
              <a:defRPr sz="1600">
                <a:solidFill>
                  <a:schemeClr val="bg1">
                    <a:lumMod val="50000"/>
                  </a:schemeClr>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Services – 18pt</a:t>
            </a:r>
          </a:p>
        </p:txBody>
      </p:sp>
      <p:sp>
        <p:nvSpPr>
          <p:cNvPr id="5" name="Text Placeholder 18">
            <a:extLst>
              <a:ext uri="{FF2B5EF4-FFF2-40B4-BE49-F238E27FC236}">
                <a16:creationId xmlns:a16="http://schemas.microsoft.com/office/drawing/2014/main" id="{53FA4EE7-CBF9-4524-A6B6-FF86154A0FEC}"/>
              </a:ext>
            </a:extLst>
          </p:cNvPr>
          <p:cNvSpPr>
            <a:spLocks noGrp="1"/>
          </p:cNvSpPr>
          <p:nvPr>
            <p:ph type="body" sz="quarter" idx="25" hasCustomPrompt="1"/>
          </p:nvPr>
        </p:nvSpPr>
        <p:spPr>
          <a:xfrm>
            <a:off x="4350807" y="1156924"/>
            <a:ext cx="3371851" cy="314686"/>
          </a:xfrm>
          <a:prstGeom prst="rect">
            <a:avLst/>
          </a:prstGeom>
        </p:spPr>
        <p:txBody>
          <a:bodyPr/>
          <a:lstStyle>
            <a:lvl1pPr marL="0" indent="0">
              <a:buNone/>
              <a:defRPr sz="1800">
                <a:solidFill>
                  <a:schemeClr val="tx2"/>
                </a:solidFill>
              </a:defRPr>
            </a:lvl1pPr>
            <a:lvl2pPr>
              <a:defRPr sz="1800">
                <a:solidFill>
                  <a:schemeClr val="bg1">
                    <a:lumMod val="50000"/>
                  </a:schemeClr>
                </a:solidFill>
              </a:defRPr>
            </a:lvl2pPr>
            <a:lvl3pPr>
              <a:defRPr sz="1600">
                <a:solidFill>
                  <a:schemeClr val="bg1">
                    <a:lumMod val="50000"/>
                  </a:schemeClr>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Services – 18pt</a:t>
            </a:r>
          </a:p>
        </p:txBody>
      </p:sp>
      <p:sp>
        <p:nvSpPr>
          <p:cNvPr id="6" name="Text Placeholder 18">
            <a:extLst>
              <a:ext uri="{FF2B5EF4-FFF2-40B4-BE49-F238E27FC236}">
                <a16:creationId xmlns:a16="http://schemas.microsoft.com/office/drawing/2014/main" id="{83725D07-985C-46A3-A273-AA1C1AC500B6}"/>
              </a:ext>
            </a:extLst>
          </p:cNvPr>
          <p:cNvSpPr>
            <a:spLocks noGrp="1"/>
          </p:cNvSpPr>
          <p:nvPr>
            <p:ph type="body" sz="quarter" idx="27" hasCustomPrompt="1"/>
          </p:nvPr>
        </p:nvSpPr>
        <p:spPr>
          <a:xfrm>
            <a:off x="8294157" y="1156924"/>
            <a:ext cx="3371851" cy="314686"/>
          </a:xfrm>
          <a:prstGeom prst="rect">
            <a:avLst/>
          </a:prstGeom>
        </p:spPr>
        <p:txBody>
          <a:bodyPr/>
          <a:lstStyle>
            <a:lvl1pPr marL="0" indent="0">
              <a:buNone/>
              <a:defRPr sz="1800">
                <a:solidFill>
                  <a:schemeClr val="bg2"/>
                </a:solidFill>
              </a:defRPr>
            </a:lvl1pPr>
            <a:lvl2pPr>
              <a:defRPr sz="1800">
                <a:solidFill>
                  <a:schemeClr val="bg1">
                    <a:lumMod val="50000"/>
                  </a:schemeClr>
                </a:solidFill>
              </a:defRPr>
            </a:lvl2pPr>
            <a:lvl3pPr>
              <a:defRPr sz="1600">
                <a:solidFill>
                  <a:schemeClr val="bg1">
                    <a:lumMod val="50000"/>
                  </a:schemeClr>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Services – 18pt</a:t>
            </a:r>
          </a:p>
        </p:txBody>
      </p:sp>
      <p:cxnSp>
        <p:nvCxnSpPr>
          <p:cNvPr id="7" name="Straight Connector 6">
            <a:extLst>
              <a:ext uri="{FF2B5EF4-FFF2-40B4-BE49-F238E27FC236}">
                <a16:creationId xmlns:a16="http://schemas.microsoft.com/office/drawing/2014/main" id="{D0238BB4-B765-4705-BCA8-C421E0B99C89}"/>
              </a:ext>
            </a:extLst>
          </p:cNvPr>
          <p:cNvCxnSpPr>
            <a:cxnSpLocks/>
          </p:cNvCxnSpPr>
          <p:nvPr userDrawn="1">
            <p:custDataLst>
              <p:tags r:id="rId1"/>
            </p:custDataLst>
          </p:nvPr>
        </p:nvCxnSpPr>
        <p:spPr bwMode="auto">
          <a:xfrm>
            <a:off x="46222" y="3748620"/>
            <a:ext cx="11734654" cy="0"/>
          </a:xfrm>
          <a:prstGeom prst="line">
            <a:avLst/>
          </a:prstGeom>
          <a:solidFill>
            <a:schemeClr val="accent1"/>
          </a:solidFill>
          <a:ln w="9525" cap="flat" cmpd="sng" algn="ctr">
            <a:solidFill>
              <a:schemeClr val="bg1">
                <a:lumMod val="85000"/>
              </a:schemeClr>
            </a:solidFill>
            <a:prstDash val="sysDash"/>
            <a:round/>
            <a:headEnd type="none" w="lg" len="lg"/>
            <a:tailEnd type="none" w="lg" len="lg"/>
          </a:ln>
          <a:effectLst/>
        </p:spPr>
      </p:cxnSp>
      <p:sp>
        <p:nvSpPr>
          <p:cNvPr id="8" name="Chart Placeholder 6">
            <a:extLst>
              <a:ext uri="{FF2B5EF4-FFF2-40B4-BE49-F238E27FC236}">
                <a16:creationId xmlns:a16="http://schemas.microsoft.com/office/drawing/2014/main" id="{7901CBCE-4649-408F-9A91-C701F0BBCABE}"/>
              </a:ext>
            </a:extLst>
          </p:cNvPr>
          <p:cNvSpPr>
            <a:spLocks noGrp="1"/>
          </p:cNvSpPr>
          <p:nvPr>
            <p:ph type="chart" sz="quarter" idx="41" hasCustomPrompt="1"/>
          </p:nvPr>
        </p:nvSpPr>
        <p:spPr>
          <a:xfrm>
            <a:off x="457199" y="1577975"/>
            <a:ext cx="3371850" cy="200818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lumMod val="65000"/>
                  </a:schemeClr>
                </a:solidFill>
              </a:defRPr>
            </a:lvl1pPr>
          </a:lstStyle>
          <a:p>
            <a:r>
              <a:rPr lang="en-US"/>
              <a:t>Chart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on icon to add Chart or drag and drop on the area</a:t>
            </a:r>
          </a:p>
          <a:p>
            <a:endParaRPr lang="en-US"/>
          </a:p>
        </p:txBody>
      </p:sp>
      <p:sp>
        <p:nvSpPr>
          <p:cNvPr id="9" name="Table Placeholder 14">
            <a:extLst>
              <a:ext uri="{FF2B5EF4-FFF2-40B4-BE49-F238E27FC236}">
                <a16:creationId xmlns:a16="http://schemas.microsoft.com/office/drawing/2014/main" id="{F5DED698-8BC1-4290-A128-D160024F0959}"/>
              </a:ext>
            </a:extLst>
          </p:cNvPr>
          <p:cNvSpPr>
            <a:spLocks noGrp="1"/>
          </p:cNvSpPr>
          <p:nvPr>
            <p:ph type="tbl" sz="quarter" idx="42" hasCustomPrompt="1"/>
          </p:nvPr>
        </p:nvSpPr>
        <p:spPr>
          <a:xfrm>
            <a:off x="4350807" y="1577975"/>
            <a:ext cx="3421062" cy="200818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lumMod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Table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on icon to add table or drag and drop on the area</a:t>
            </a:r>
          </a:p>
          <a:p>
            <a:endParaRPr lang="en-US"/>
          </a:p>
        </p:txBody>
      </p:sp>
      <p:sp>
        <p:nvSpPr>
          <p:cNvPr id="10" name="Table Placeholder 14">
            <a:extLst>
              <a:ext uri="{FF2B5EF4-FFF2-40B4-BE49-F238E27FC236}">
                <a16:creationId xmlns:a16="http://schemas.microsoft.com/office/drawing/2014/main" id="{40A2E590-6107-4F9B-9453-BCA8AA81E39C}"/>
              </a:ext>
            </a:extLst>
          </p:cNvPr>
          <p:cNvSpPr>
            <a:spLocks noGrp="1"/>
          </p:cNvSpPr>
          <p:nvPr>
            <p:ph type="tbl" sz="quarter" idx="43" hasCustomPrompt="1"/>
          </p:nvPr>
        </p:nvSpPr>
        <p:spPr>
          <a:xfrm>
            <a:off x="8294157" y="1577975"/>
            <a:ext cx="3421062" cy="200818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lumMod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Table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on icon to add table or drag and drop on the area</a:t>
            </a:r>
          </a:p>
          <a:p>
            <a:endParaRPr lang="en-US"/>
          </a:p>
        </p:txBody>
      </p:sp>
      <p:sp>
        <p:nvSpPr>
          <p:cNvPr id="11" name="Text Placeholder 18">
            <a:extLst>
              <a:ext uri="{FF2B5EF4-FFF2-40B4-BE49-F238E27FC236}">
                <a16:creationId xmlns:a16="http://schemas.microsoft.com/office/drawing/2014/main" id="{E4620E73-5799-4998-BA59-6C3B9B0229E9}"/>
              </a:ext>
            </a:extLst>
          </p:cNvPr>
          <p:cNvSpPr>
            <a:spLocks noGrp="1"/>
          </p:cNvSpPr>
          <p:nvPr>
            <p:ph type="body" sz="quarter" idx="44" hasCustomPrompt="1"/>
          </p:nvPr>
        </p:nvSpPr>
        <p:spPr>
          <a:xfrm>
            <a:off x="457199" y="3917058"/>
            <a:ext cx="3371851" cy="314686"/>
          </a:xfrm>
          <a:prstGeom prst="rect">
            <a:avLst/>
          </a:prstGeom>
        </p:spPr>
        <p:txBody>
          <a:bodyPr/>
          <a:lstStyle>
            <a:lvl1pPr marL="0" indent="0">
              <a:buNone/>
              <a:defRPr sz="1800">
                <a:solidFill>
                  <a:schemeClr val="tx2"/>
                </a:solidFill>
              </a:defRPr>
            </a:lvl1pPr>
            <a:lvl2pPr>
              <a:defRPr sz="1800">
                <a:solidFill>
                  <a:schemeClr val="bg1">
                    <a:lumMod val="50000"/>
                  </a:schemeClr>
                </a:solidFill>
              </a:defRPr>
            </a:lvl2pPr>
            <a:lvl3pPr>
              <a:defRPr sz="1600">
                <a:solidFill>
                  <a:schemeClr val="bg1">
                    <a:lumMod val="50000"/>
                  </a:schemeClr>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Services – 18pt</a:t>
            </a:r>
          </a:p>
        </p:txBody>
      </p:sp>
      <p:sp>
        <p:nvSpPr>
          <p:cNvPr id="12" name="Text Placeholder 18">
            <a:extLst>
              <a:ext uri="{FF2B5EF4-FFF2-40B4-BE49-F238E27FC236}">
                <a16:creationId xmlns:a16="http://schemas.microsoft.com/office/drawing/2014/main" id="{EB41BA0E-F292-480C-B3D0-8EB676A0F860}"/>
              </a:ext>
            </a:extLst>
          </p:cNvPr>
          <p:cNvSpPr>
            <a:spLocks noGrp="1"/>
          </p:cNvSpPr>
          <p:nvPr>
            <p:ph type="body" sz="quarter" idx="45" hasCustomPrompt="1"/>
          </p:nvPr>
        </p:nvSpPr>
        <p:spPr>
          <a:xfrm>
            <a:off x="4350807" y="3917058"/>
            <a:ext cx="3371851" cy="314686"/>
          </a:xfrm>
          <a:prstGeom prst="rect">
            <a:avLst/>
          </a:prstGeom>
        </p:spPr>
        <p:txBody>
          <a:bodyPr/>
          <a:lstStyle>
            <a:lvl1pPr marL="0" indent="0">
              <a:buNone/>
              <a:defRPr sz="1800">
                <a:solidFill>
                  <a:schemeClr val="bg2"/>
                </a:solidFill>
              </a:defRPr>
            </a:lvl1pPr>
            <a:lvl2pPr>
              <a:defRPr sz="1800">
                <a:solidFill>
                  <a:schemeClr val="bg1">
                    <a:lumMod val="50000"/>
                  </a:schemeClr>
                </a:solidFill>
              </a:defRPr>
            </a:lvl2pPr>
            <a:lvl3pPr>
              <a:defRPr sz="1600">
                <a:solidFill>
                  <a:schemeClr val="bg1">
                    <a:lumMod val="50000"/>
                  </a:schemeClr>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Services – 18pt</a:t>
            </a:r>
          </a:p>
        </p:txBody>
      </p:sp>
      <p:sp>
        <p:nvSpPr>
          <p:cNvPr id="13" name="Text Placeholder 18">
            <a:extLst>
              <a:ext uri="{FF2B5EF4-FFF2-40B4-BE49-F238E27FC236}">
                <a16:creationId xmlns:a16="http://schemas.microsoft.com/office/drawing/2014/main" id="{5F40729C-F945-487E-BB67-4A2812F429F8}"/>
              </a:ext>
            </a:extLst>
          </p:cNvPr>
          <p:cNvSpPr>
            <a:spLocks noGrp="1"/>
          </p:cNvSpPr>
          <p:nvPr>
            <p:ph type="body" sz="quarter" idx="46" hasCustomPrompt="1"/>
          </p:nvPr>
        </p:nvSpPr>
        <p:spPr>
          <a:xfrm>
            <a:off x="8294157" y="3917058"/>
            <a:ext cx="3371851" cy="314686"/>
          </a:xfrm>
          <a:prstGeom prst="rect">
            <a:avLst/>
          </a:prstGeom>
        </p:spPr>
        <p:txBody>
          <a:bodyPr/>
          <a:lstStyle>
            <a:lvl1pPr marL="0" indent="0">
              <a:buNone/>
              <a:defRPr sz="1800">
                <a:solidFill>
                  <a:schemeClr val="tx2"/>
                </a:solidFill>
              </a:defRPr>
            </a:lvl1pPr>
            <a:lvl2pPr>
              <a:defRPr sz="1800">
                <a:solidFill>
                  <a:schemeClr val="bg1">
                    <a:lumMod val="50000"/>
                  </a:schemeClr>
                </a:solidFill>
              </a:defRPr>
            </a:lvl2pPr>
            <a:lvl3pPr>
              <a:defRPr sz="1600">
                <a:solidFill>
                  <a:schemeClr val="bg1">
                    <a:lumMod val="50000"/>
                  </a:schemeClr>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Services – 18pt</a:t>
            </a:r>
          </a:p>
        </p:txBody>
      </p:sp>
      <p:sp>
        <p:nvSpPr>
          <p:cNvPr id="14" name="Chart Placeholder 6">
            <a:extLst>
              <a:ext uri="{FF2B5EF4-FFF2-40B4-BE49-F238E27FC236}">
                <a16:creationId xmlns:a16="http://schemas.microsoft.com/office/drawing/2014/main" id="{5C1BCEC4-27AC-4826-ADEE-561CD73052A2}"/>
              </a:ext>
            </a:extLst>
          </p:cNvPr>
          <p:cNvSpPr>
            <a:spLocks noGrp="1"/>
          </p:cNvSpPr>
          <p:nvPr>
            <p:ph type="chart" sz="quarter" idx="47" hasCustomPrompt="1"/>
          </p:nvPr>
        </p:nvSpPr>
        <p:spPr>
          <a:xfrm>
            <a:off x="457199" y="4338109"/>
            <a:ext cx="3371850" cy="200818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lumMod val="65000"/>
                  </a:schemeClr>
                </a:solidFill>
              </a:defRPr>
            </a:lvl1pPr>
          </a:lstStyle>
          <a:p>
            <a:r>
              <a:rPr lang="en-US"/>
              <a:t>Chart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on icon to add Chart or drag and drop on the area</a:t>
            </a:r>
          </a:p>
          <a:p>
            <a:endParaRPr lang="en-US"/>
          </a:p>
        </p:txBody>
      </p:sp>
      <p:sp>
        <p:nvSpPr>
          <p:cNvPr id="15" name="Table Placeholder 14">
            <a:extLst>
              <a:ext uri="{FF2B5EF4-FFF2-40B4-BE49-F238E27FC236}">
                <a16:creationId xmlns:a16="http://schemas.microsoft.com/office/drawing/2014/main" id="{5C0D4293-424E-44AF-9AC6-3A9A5E84C584}"/>
              </a:ext>
            </a:extLst>
          </p:cNvPr>
          <p:cNvSpPr>
            <a:spLocks noGrp="1"/>
          </p:cNvSpPr>
          <p:nvPr>
            <p:ph type="tbl" sz="quarter" idx="48" hasCustomPrompt="1"/>
          </p:nvPr>
        </p:nvSpPr>
        <p:spPr>
          <a:xfrm>
            <a:off x="4350807" y="4338109"/>
            <a:ext cx="3421062" cy="200818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lumMod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Table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on icon to add table or drag and drop on the area</a:t>
            </a:r>
          </a:p>
          <a:p>
            <a:endParaRPr lang="en-US"/>
          </a:p>
        </p:txBody>
      </p:sp>
      <p:sp>
        <p:nvSpPr>
          <p:cNvPr id="16" name="Table Placeholder 14">
            <a:extLst>
              <a:ext uri="{FF2B5EF4-FFF2-40B4-BE49-F238E27FC236}">
                <a16:creationId xmlns:a16="http://schemas.microsoft.com/office/drawing/2014/main" id="{C7AD6AA2-DC34-42A1-B55C-1433DCB1340F}"/>
              </a:ext>
            </a:extLst>
          </p:cNvPr>
          <p:cNvSpPr>
            <a:spLocks noGrp="1"/>
          </p:cNvSpPr>
          <p:nvPr>
            <p:ph type="tbl" sz="quarter" idx="49" hasCustomPrompt="1"/>
          </p:nvPr>
        </p:nvSpPr>
        <p:spPr>
          <a:xfrm>
            <a:off x="8294157" y="4338109"/>
            <a:ext cx="3421062" cy="200818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lumMod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Table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on icon to add table or drag and drop on the area</a:t>
            </a:r>
          </a:p>
          <a:p>
            <a:endParaRPr lang="en-US"/>
          </a:p>
        </p:txBody>
      </p:sp>
      <p:cxnSp>
        <p:nvCxnSpPr>
          <p:cNvPr id="17" name="Straight Connector 16">
            <a:extLst>
              <a:ext uri="{FF2B5EF4-FFF2-40B4-BE49-F238E27FC236}">
                <a16:creationId xmlns:a16="http://schemas.microsoft.com/office/drawing/2014/main" id="{6021BD13-31D9-475C-B4FE-94FAD9D443D8}"/>
              </a:ext>
            </a:extLst>
          </p:cNvPr>
          <p:cNvCxnSpPr>
            <a:cxnSpLocks/>
          </p:cNvCxnSpPr>
          <p:nvPr userDrawn="1">
            <p:custDataLst>
              <p:tags r:id="rId2"/>
            </p:custDataLst>
          </p:nvPr>
        </p:nvCxnSpPr>
        <p:spPr bwMode="auto">
          <a:xfrm>
            <a:off x="4078099" y="996590"/>
            <a:ext cx="0" cy="5452338"/>
          </a:xfrm>
          <a:prstGeom prst="line">
            <a:avLst/>
          </a:prstGeom>
          <a:solidFill>
            <a:schemeClr val="accent1"/>
          </a:solidFill>
          <a:ln w="9525" cap="flat" cmpd="sng" algn="ctr">
            <a:solidFill>
              <a:schemeClr val="bg1">
                <a:lumMod val="85000"/>
              </a:schemeClr>
            </a:solidFill>
            <a:prstDash val="sysDash"/>
            <a:round/>
            <a:headEnd type="none" w="lg" len="lg"/>
            <a:tailEnd type="none" w="lg" len="lg"/>
          </a:ln>
          <a:effectLst/>
        </p:spPr>
      </p:cxnSp>
      <p:cxnSp>
        <p:nvCxnSpPr>
          <p:cNvPr id="18" name="Straight Connector 17">
            <a:extLst>
              <a:ext uri="{FF2B5EF4-FFF2-40B4-BE49-F238E27FC236}">
                <a16:creationId xmlns:a16="http://schemas.microsoft.com/office/drawing/2014/main" id="{68E86433-0BCB-4C84-974C-BEFC607E54C8}"/>
              </a:ext>
            </a:extLst>
          </p:cNvPr>
          <p:cNvCxnSpPr>
            <a:cxnSpLocks/>
          </p:cNvCxnSpPr>
          <p:nvPr userDrawn="1">
            <p:custDataLst>
              <p:tags r:id="rId3"/>
            </p:custDataLst>
          </p:nvPr>
        </p:nvCxnSpPr>
        <p:spPr bwMode="auto">
          <a:xfrm>
            <a:off x="8021449" y="996590"/>
            <a:ext cx="0" cy="5452338"/>
          </a:xfrm>
          <a:prstGeom prst="line">
            <a:avLst/>
          </a:prstGeom>
          <a:solidFill>
            <a:schemeClr val="accent1"/>
          </a:solidFill>
          <a:ln w="9525" cap="flat" cmpd="sng" algn="ctr">
            <a:solidFill>
              <a:schemeClr val="bg1">
                <a:lumMod val="85000"/>
              </a:schemeClr>
            </a:solidFill>
            <a:prstDash val="sysDash"/>
            <a:round/>
            <a:headEnd type="none" w="lg" len="lg"/>
            <a:tailEnd type="none" w="lg" len="lg"/>
          </a:ln>
          <a:effectLst/>
        </p:spPr>
      </p:cxnSp>
      <p:sp>
        <p:nvSpPr>
          <p:cNvPr id="19" name="Text Placeholder 6">
            <a:extLst>
              <a:ext uri="{FF2B5EF4-FFF2-40B4-BE49-F238E27FC236}">
                <a16:creationId xmlns:a16="http://schemas.microsoft.com/office/drawing/2014/main" id="{F5B5EE3F-705A-46F6-B5A8-443CF05559B2}"/>
              </a:ext>
            </a:extLst>
          </p:cNvPr>
          <p:cNvSpPr>
            <a:spLocks noGrp="1"/>
          </p:cNvSpPr>
          <p:nvPr>
            <p:ph type="body" sz="quarter" idx="66"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Tree>
    <p:extLst>
      <p:ext uri="{BB962C8B-B14F-4D97-AF65-F5344CB8AC3E}">
        <p14:creationId xmlns:p14="http://schemas.microsoft.com/office/powerpoint/2010/main" val="281071599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Eight Section_Service_Table/Chart_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678D6-7FA5-423D-83B9-B2A6F8A347FB}"/>
              </a:ext>
            </a:extLst>
          </p:cNvPr>
          <p:cNvSpPr>
            <a:spLocks noGrp="1"/>
          </p:cNvSpPr>
          <p:nvPr>
            <p:ph type="title"/>
          </p:nvPr>
        </p:nvSpPr>
        <p:spPr/>
        <p:txBody>
          <a:bodyPr/>
          <a:lstStyle/>
          <a:p>
            <a:r>
              <a:rPr lang="en-US"/>
              <a:t>Click to edit Master title style</a:t>
            </a:r>
          </a:p>
        </p:txBody>
      </p:sp>
      <p:sp>
        <p:nvSpPr>
          <p:cNvPr id="3" name="Chart Placeholder 5">
            <a:extLst>
              <a:ext uri="{FF2B5EF4-FFF2-40B4-BE49-F238E27FC236}">
                <a16:creationId xmlns:a16="http://schemas.microsoft.com/office/drawing/2014/main" id="{2425CF5E-507A-48C2-8EDB-253C4CD24137}"/>
              </a:ext>
            </a:extLst>
          </p:cNvPr>
          <p:cNvSpPr>
            <a:spLocks noGrp="1"/>
          </p:cNvSpPr>
          <p:nvPr>
            <p:ph type="chart" sz="quarter" idx="39" hasCustomPrompt="1"/>
          </p:nvPr>
        </p:nvSpPr>
        <p:spPr>
          <a:xfrm>
            <a:off x="608013" y="1521334"/>
            <a:ext cx="2501900" cy="209073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bg1">
                    <a:lumMod val="50000"/>
                  </a:schemeClr>
                </a:solidFill>
              </a:defRPr>
            </a:lvl1pPr>
          </a:lstStyle>
          <a:p>
            <a:r>
              <a:rPr lang="en-US"/>
              <a:t>Chart 14pt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on icon to add Chart or drag and drop on the area</a:t>
            </a:r>
          </a:p>
          <a:p>
            <a:endParaRPr lang="en-US"/>
          </a:p>
        </p:txBody>
      </p:sp>
      <p:sp>
        <p:nvSpPr>
          <p:cNvPr id="4" name="Text Placeholder 18">
            <a:extLst>
              <a:ext uri="{FF2B5EF4-FFF2-40B4-BE49-F238E27FC236}">
                <a16:creationId xmlns:a16="http://schemas.microsoft.com/office/drawing/2014/main" id="{84F6117B-1071-41B0-9984-53623E044BB8}"/>
              </a:ext>
            </a:extLst>
          </p:cNvPr>
          <p:cNvSpPr>
            <a:spLocks noGrp="1"/>
          </p:cNvSpPr>
          <p:nvPr>
            <p:ph type="body" sz="quarter" idx="23" hasCustomPrompt="1"/>
          </p:nvPr>
        </p:nvSpPr>
        <p:spPr>
          <a:xfrm>
            <a:off x="607645" y="1071494"/>
            <a:ext cx="2502278" cy="298621"/>
          </a:xfrm>
          <a:prstGeom prst="rect">
            <a:avLst/>
          </a:prstGeom>
        </p:spPr>
        <p:txBody>
          <a:bodyPr/>
          <a:lstStyle>
            <a:lvl1pPr marL="0" indent="0">
              <a:buNone/>
              <a:defRPr sz="1600">
                <a:solidFill>
                  <a:schemeClr val="bg2"/>
                </a:solidFill>
              </a:defRPr>
            </a:lvl1pPr>
            <a:lvl2pPr>
              <a:defRPr sz="1800">
                <a:solidFill>
                  <a:schemeClr val="bg1">
                    <a:lumMod val="50000"/>
                  </a:schemeClr>
                </a:solidFill>
              </a:defRPr>
            </a:lvl2pPr>
            <a:lvl3pPr>
              <a:defRPr sz="1600">
                <a:solidFill>
                  <a:schemeClr val="bg1">
                    <a:lumMod val="50000"/>
                  </a:schemeClr>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Edit Master text – 16pt</a:t>
            </a:r>
          </a:p>
        </p:txBody>
      </p:sp>
      <p:cxnSp>
        <p:nvCxnSpPr>
          <p:cNvPr id="5" name="Straight Connector 4">
            <a:extLst>
              <a:ext uri="{FF2B5EF4-FFF2-40B4-BE49-F238E27FC236}">
                <a16:creationId xmlns:a16="http://schemas.microsoft.com/office/drawing/2014/main" id="{C010C876-08C6-4EF2-AA31-C6BD6AEA7420}"/>
              </a:ext>
            </a:extLst>
          </p:cNvPr>
          <p:cNvCxnSpPr>
            <a:cxnSpLocks/>
          </p:cNvCxnSpPr>
          <p:nvPr userDrawn="1">
            <p:custDataLst>
              <p:tags r:id="rId1"/>
            </p:custDataLst>
          </p:nvPr>
        </p:nvCxnSpPr>
        <p:spPr bwMode="auto">
          <a:xfrm>
            <a:off x="3225055" y="1071494"/>
            <a:ext cx="0" cy="5532797"/>
          </a:xfrm>
          <a:prstGeom prst="line">
            <a:avLst/>
          </a:prstGeom>
          <a:solidFill>
            <a:schemeClr val="accent1"/>
          </a:solidFill>
          <a:ln w="9525" cap="flat" cmpd="sng" algn="ctr">
            <a:solidFill>
              <a:schemeClr val="bg1">
                <a:lumMod val="85000"/>
              </a:schemeClr>
            </a:solidFill>
            <a:prstDash val="sysDash"/>
            <a:round/>
            <a:headEnd type="none" w="lg" len="lg"/>
            <a:tailEnd type="none" w="lg" len="lg"/>
          </a:ln>
          <a:effectLst/>
        </p:spPr>
      </p:cxnSp>
      <p:cxnSp>
        <p:nvCxnSpPr>
          <p:cNvPr id="6" name="Straight Connector 5">
            <a:extLst>
              <a:ext uri="{FF2B5EF4-FFF2-40B4-BE49-F238E27FC236}">
                <a16:creationId xmlns:a16="http://schemas.microsoft.com/office/drawing/2014/main" id="{FC156224-C8F0-41C1-A46D-1870187DC6F4}"/>
              </a:ext>
            </a:extLst>
          </p:cNvPr>
          <p:cNvCxnSpPr>
            <a:cxnSpLocks/>
          </p:cNvCxnSpPr>
          <p:nvPr userDrawn="1">
            <p:custDataLst>
              <p:tags r:id="rId2"/>
            </p:custDataLst>
          </p:nvPr>
        </p:nvCxnSpPr>
        <p:spPr bwMode="auto">
          <a:xfrm>
            <a:off x="607645" y="3811041"/>
            <a:ext cx="10697420" cy="0"/>
          </a:xfrm>
          <a:prstGeom prst="line">
            <a:avLst/>
          </a:prstGeom>
          <a:solidFill>
            <a:schemeClr val="accent1"/>
          </a:solidFill>
          <a:ln w="9525" cap="flat" cmpd="sng" algn="ctr">
            <a:solidFill>
              <a:schemeClr val="bg1">
                <a:lumMod val="85000"/>
              </a:schemeClr>
            </a:solidFill>
            <a:prstDash val="sysDash"/>
            <a:round/>
            <a:headEnd type="none" w="lg" len="lg"/>
            <a:tailEnd type="none" w="lg" len="lg"/>
          </a:ln>
          <a:effectLst/>
        </p:spPr>
      </p:cxnSp>
      <p:sp>
        <p:nvSpPr>
          <p:cNvPr id="7" name="Text Placeholder 18">
            <a:extLst>
              <a:ext uri="{FF2B5EF4-FFF2-40B4-BE49-F238E27FC236}">
                <a16:creationId xmlns:a16="http://schemas.microsoft.com/office/drawing/2014/main" id="{EAD64B6A-9EF2-4C55-875B-13452E54C7C2}"/>
              </a:ext>
            </a:extLst>
          </p:cNvPr>
          <p:cNvSpPr>
            <a:spLocks noGrp="1"/>
          </p:cNvSpPr>
          <p:nvPr>
            <p:ph type="body" sz="quarter" idx="25" hasCustomPrompt="1"/>
          </p:nvPr>
        </p:nvSpPr>
        <p:spPr>
          <a:xfrm>
            <a:off x="3339359" y="1071494"/>
            <a:ext cx="2502278" cy="298621"/>
          </a:xfrm>
          <a:prstGeom prst="rect">
            <a:avLst/>
          </a:prstGeom>
        </p:spPr>
        <p:txBody>
          <a:bodyPr/>
          <a:lstStyle>
            <a:lvl1pPr marL="0" indent="0">
              <a:buNone/>
              <a:defRPr sz="1600">
                <a:solidFill>
                  <a:schemeClr val="bg2"/>
                </a:solidFill>
              </a:defRPr>
            </a:lvl1pPr>
            <a:lvl2pPr>
              <a:defRPr sz="1800">
                <a:solidFill>
                  <a:schemeClr val="bg1">
                    <a:lumMod val="50000"/>
                  </a:schemeClr>
                </a:solidFill>
              </a:defRPr>
            </a:lvl2pPr>
            <a:lvl3pPr>
              <a:defRPr sz="1600">
                <a:solidFill>
                  <a:schemeClr val="bg1">
                    <a:lumMod val="50000"/>
                  </a:schemeClr>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Edit Master text – 16pt</a:t>
            </a:r>
          </a:p>
        </p:txBody>
      </p:sp>
      <p:cxnSp>
        <p:nvCxnSpPr>
          <p:cNvPr id="8" name="Straight Connector 7">
            <a:extLst>
              <a:ext uri="{FF2B5EF4-FFF2-40B4-BE49-F238E27FC236}">
                <a16:creationId xmlns:a16="http://schemas.microsoft.com/office/drawing/2014/main" id="{48C8C24F-6635-410C-A457-625933DA43A0}"/>
              </a:ext>
            </a:extLst>
          </p:cNvPr>
          <p:cNvCxnSpPr>
            <a:cxnSpLocks/>
          </p:cNvCxnSpPr>
          <p:nvPr userDrawn="1">
            <p:custDataLst>
              <p:tags r:id="rId3"/>
            </p:custDataLst>
          </p:nvPr>
        </p:nvCxnSpPr>
        <p:spPr bwMode="auto">
          <a:xfrm>
            <a:off x="5954761" y="958999"/>
            <a:ext cx="0" cy="5532797"/>
          </a:xfrm>
          <a:prstGeom prst="line">
            <a:avLst/>
          </a:prstGeom>
          <a:solidFill>
            <a:schemeClr val="accent1"/>
          </a:solidFill>
          <a:ln w="9525" cap="flat" cmpd="sng" algn="ctr">
            <a:solidFill>
              <a:schemeClr val="bg1">
                <a:lumMod val="85000"/>
              </a:schemeClr>
            </a:solidFill>
            <a:prstDash val="sysDash"/>
            <a:round/>
            <a:headEnd type="none" w="lg" len="lg"/>
            <a:tailEnd type="none" w="lg" len="lg"/>
          </a:ln>
          <a:effectLst/>
        </p:spPr>
      </p:cxnSp>
      <p:sp>
        <p:nvSpPr>
          <p:cNvPr id="9" name="Text Placeholder 18">
            <a:extLst>
              <a:ext uri="{FF2B5EF4-FFF2-40B4-BE49-F238E27FC236}">
                <a16:creationId xmlns:a16="http://schemas.microsoft.com/office/drawing/2014/main" id="{E0FD10F1-98CC-4B46-B3A8-E6D56402E68F}"/>
              </a:ext>
            </a:extLst>
          </p:cNvPr>
          <p:cNvSpPr>
            <a:spLocks noGrp="1"/>
          </p:cNvSpPr>
          <p:nvPr>
            <p:ph type="body" sz="quarter" idx="27" hasCustomPrompt="1"/>
          </p:nvPr>
        </p:nvSpPr>
        <p:spPr>
          <a:xfrm>
            <a:off x="6071073" y="1071494"/>
            <a:ext cx="2502278" cy="298621"/>
          </a:xfrm>
          <a:prstGeom prst="rect">
            <a:avLst/>
          </a:prstGeom>
        </p:spPr>
        <p:txBody>
          <a:bodyPr/>
          <a:lstStyle>
            <a:lvl1pPr marL="0" indent="0">
              <a:buNone/>
              <a:defRPr sz="1600">
                <a:solidFill>
                  <a:schemeClr val="bg2"/>
                </a:solidFill>
              </a:defRPr>
            </a:lvl1pPr>
            <a:lvl2pPr>
              <a:defRPr sz="1800">
                <a:solidFill>
                  <a:schemeClr val="bg1">
                    <a:lumMod val="50000"/>
                  </a:schemeClr>
                </a:solidFill>
              </a:defRPr>
            </a:lvl2pPr>
            <a:lvl3pPr>
              <a:defRPr sz="1600">
                <a:solidFill>
                  <a:schemeClr val="bg1">
                    <a:lumMod val="50000"/>
                  </a:schemeClr>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Edit Master text – 16pt</a:t>
            </a:r>
          </a:p>
        </p:txBody>
      </p:sp>
      <p:cxnSp>
        <p:nvCxnSpPr>
          <p:cNvPr id="10" name="Straight Connector 9">
            <a:extLst>
              <a:ext uri="{FF2B5EF4-FFF2-40B4-BE49-F238E27FC236}">
                <a16:creationId xmlns:a16="http://schemas.microsoft.com/office/drawing/2014/main" id="{CE8D88E5-D993-4389-823C-13B2B3AF59DF}"/>
              </a:ext>
            </a:extLst>
          </p:cNvPr>
          <p:cNvCxnSpPr>
            <a:cxnSpLocks/>
          </p:cNvCxnSpPr>
          <p:nvPr userDrawn="1">
            <p:custDataLst>
              <p:tags r:id="rId4"/>
            </p:custDataLst>
          </p:nvPr>
        </p:nvCxnSpPr>
        <p:spPr bwMode="auto">
          <a:xfrm>
            <a:off x="8683740" y="958999"/>
            <a:ext cx="0" cy="5532797"/>
          </a:xfrm>
          <a:prstGeom prst="line">
            <a:avLst/>
          </a:prstGeom>
          <a:solidFill>
            <a:schemeClr val="accent1"/>
          </a:solidFill>
          <a:ln w="9525" cap="flat" cmpd="sng" algn="ctr">
            <a:solidFill>
              <a:schemeClr val="bg1">
                <a:lumMod val="85000"/>
              </a:schemeClr>
            </a:solidFill>
            <a:prstDash val="sysDash"/>
            <a:round/>
            <a:headEnd type="none" w="lg" len="lg"/>
            <a:tailEnd type="none" w="lg" len="lg"/>
          </a:ln>
          <a:effectLst/>
        </p:spPr>
      </p:cxnSp>
      <p:sp>
        <p:nvSpPr>
          <p:cNvPr id="11" name="Text Placeholder 18">
            <a:extLst>
              <a:ext uri="{FF2B5EF4-FFF2-40B4-BE49-F238E27FC236}">
                <a16:creationId xmlns:a16="http://schemas.microsoft.com/office/drawing/2014/main" id="{3E9163BA-B038-45CE-8C6C-366567534CE7}"/>
              </a:ext>
            </a:extLst>
          </p:cNvPr>
          <p:cNvSpPr>
            <a:spLocks noGrp="1"/>
          </p:cNvSpPr>
          <p:nvPr>
            <p:ph type="body" sz="quarter" idx="29" hasCustomPrompt="1"/>
          </p:nvPr>
        </p:nvSpPr>
        <p:spPr>
          <a:xfrm>
            <a:off x="8802787" y="1071494"/>
            <a:ext cx="2502278" cy="298621"/>
          </a:xfrm>
          <a:prstGeom prst="rect">
            <a:avLst/>
          </a:prstGeom>
        </p:spPr>
        <p:txBody>
          <a:bodyPr/>
          <a:lstStyle>
            <a:lvl1pPr marL="0" indent="0">
              <a:buNone/>
              <a:defRPr sz="1600">
                <a:solidFill>
                  <a:schemeClr val="bg2"/>
                </a:solidFill>
              </a:defRPr>
            </a:lvl1pPr>
            <a:lvl2pPr>
              <a:defRPr sz="1800">
                <a:solidFill>
                  <a:schemeClr val="bg1">
                    <a:lumMod val="50000"/>
                  </a:schemeClr>
                </a:solidFill>
              </a:defRPr>
            </a:lvl2pPr>
            <a:lvl3pPr>
              <a:defRPr sz="1600">
                <a:solidFill>
                  <a:schemeClr val="bg1">
                    <a:lumMod val="50000"/>
                  </a:schemeClr>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Edit Master text – 16pt</a:t>
            </a:r>
          </a:p>
        </p:txBody>
      </p:sp>
      <p:sp>
        <p:nvSpPr>
          <p:cNvPr id="12" name="Text Placeholder 18">
            <a:extLst>
              <a:ext uri="{FF2B5EF4-FFF2-40B4-BE49-F238E27FC236}">
                <a16:creationId xmlns:a16="http://schemas.microsoft.com/office/drawing/2014/main" id="{C46632F5-EC7B-4AB5-8AEF-E372BF3D179C}"/>
              </a:ext>
            </a:extLst>
          </p:cNvPr>
          <p:cNvSpPr>
            <a:spLocks noGrp="1"/>
          </p:cNvSpPr>
          <p:nvPr>
            <p:ph type="body" sz="quarter" idx="31" hasCustomPrompt="1"/>
          </p:nvPr>
        </p:nvSpPr>
        <p:spPr>
          <a:xfrm>
            <a:off x="607645" y="3986144"/>
            <a:ext cx="2502278" cy="298621"/>
          </a:xfrm>
          <a:prstGeom prst="rect">
            <a:avLst/>
          </a:prstGeom>
        </p:spPr>
        <p:txBody>
          <a:bodyPr/>
          <a:lstStyle>
            <a:lvl1pPr marL="0" indent="0">
              <a:buNone/>
              <a:defRPr sz="1600">
                <a:solidFill>
                  <a:schemeClr val="bg2"/>
                </a:solidFill>
              </a:defRPr>
            </a:lvl1pPr>
            <a:lvl2pPr>
              <a:defRPr sz="1800">
                <a:solidFill>
                  <a:schemeClr val="bg1">
                    <a:lumMod val="50000"/>
                  </a:schemeClr>
                </a:solidFill>
              </a:defRPr>
            </a:lvl2pPr>
            <a:lvl3pPr>
              <a:defRPr sz="1600">
                <a:solidFill>
                  <a:schemeClr val="bg1">
                    <a:lumMod val="50000"/>
                  </a:schemeClr>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Edit Master text – 16pt</a:t>
            </a:r>
          </a:p>
        </p:txBody>
      </p:sp>
      <p:sp>
        <p:nvSpPr>
          <p:cNvPr id="13" name="Text Placeholder 18">
            <a:extLst>
              <a:ext uri="{FF2B5EF4-FFF2-40B4-BE49-F238E27FC236}">
                <a16:creationId xmlns:a16="http://schemas.microsoft.com/office/drawing/2014/main" id="{B39A19BD-8B0A-4503-824E-C741CF59B817}"/>
              </a:ext>
            </a:extLst>
          </p:cNvPr>
          <p:cNvSpPr>
            <a:spLocks noGrp="1"/>
          </p:cNvSpPr>
          <p:nvPr>
            <p:ph type="body" sz="quarter" idx="33" hasCustomPrompt="1"/>
          </p:nvPr>
        </p:nvSpPr>
        <p:spPr>
          <a:xfrm>
            <a:off x="3339359" y="3986144"/>
            <a:ext cx="2502278" cy="298621"/>
          </a:xfrm>
          <a:prstGeom prst="rect">
            <a:avLst/>
          </a:prstGeom>
        </p:spPr>
        <p:txBody>
          <a:bodyPr/>
          <a:lstStyle>
            <a:lvl1pPr marL="0" indent="0">
              <a:buNone/>
              <a:defRPr sz="1600">
                <a:solidFill>
                  <a:schemeClr val="bg2"/>
                </a:solidFill>
              </a:defRPr>
            </a:lvl1pPr>
            <a:lvl2pPr>
              <a:defRPr sz="1800">
                <a:solidFill>
                  <a:schemeClr val="bg1">
                    <a:lumMod val="50000"/>
                  </a:schemeClr>
                </a:solidFill>
              </a:defRPr>
            </a:lvl2pPr>
            <a:lvl3pPr>
              <a:defRPr sz="1600">
                <a:solidFill>
                  <a:schemeClr val="bg1">
                    <a:lumMod val="50000"/>
                  </a:schemeClr>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Edit Master text – 16pt</a:t>
            </a:r>
          </a:p>
        </p:txBody>
      </p:sp>
      <p:sp>
        <p:nvSpPr>
          <p:cNvPr id="14" name="Text Placeholder 18">
            <a:extLst>
              <a:ext uri="{FF2B5EF4-FFF2-40B4-BE49-F238E27FC236}">
                <a16:creationId xmlns:a16="http://schemas.microsoft.com/office/drawing/2014/main" id="{7A33559D-E8C5-4399-83A1-FC1BD8F27C36}"/>
              </a:ext>
            </a:extLst>
          </p:cNvPr>
          <p:cNvSpPr>
            <a:spLocks noGrp="1"/>
          </p:cNvSpPr>
          <p:nvPr>
            <p:ph type="body" sz="quarter" idx="35" hasCustomPrompt="1"/>
          </p:nvPr>
        </p:nvSpPr>
        <p:spPr>
          <a:xfrm>
            <a:off x="6071073" y="3986144"/>
            <a:ext cx="2502278" cy="298621"/>
          </a:xfrm>
          <a:prstGeom prst="rect">
            <a:avLst/>
          </a:prstGeom>
        </p:spPr>
        <p:txBody>
          <a:bodyPr/>
          <a:lstStyle>
            <a:lvl1pPr marL="0" indent="0">
              <a:buNone/>
              <a:defRPr sz="1600">
                <a:solidFill>
                  <a:schemeClr val="bg2"/>
                </a:solidFill>
              </a:defRPr>
            </a:lvl1pPr>
            <a:lvl2pPr>
              <a:defRPr sz="1800">
                <a:solidFill>
                  <a:schemeClr val="bg1">
                    <a:lumMod val="50000"/>
                  </a:schemeClr>
                </a:solidFill>
              </a:defRPr>
            </a:lvl2pPr>
            <a:lvl3pPr>
              <a:defRPr sz="1600">
                <a:solidFill>
                  <a:schemeClr val="bg1">
                    <a:lumMod val="50000"/>
                  </a:schemeClr>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Edit Master text – 16pt</a:t>
            </a:r>
          </a:p>
        </p:txBody>
      </p:sp>
      <p:sp>
        <p:nvSpPr>
          <p:cNvPr id="15" name="Text Placeholder 18">
            <a:extLst>
              <a:ext uri="{FF2B5EF4-FFF2-40B4-BE49-F238E27FC236}">
                <a16:creationId xmlns:a16="http://schemas.microsoft.com/office/drawing/2014/main" id="{4158815B-2C27-4223-9371-F66980BB0BF5}"/>
              </a:ext>
            </a:extLst>
          </p:cNvPr>
          <p:cNvSpPr>
            <a:spLocks noGrp="1"/>
          </p:cNvSpPr>
          <p:nvPr>
            <p:ph type="body" sz="quarter" idx="37" hasCustomPrompt="1"/>
          </p:nvPr>
        </p:nvSpPr>
        <p:spPr>
          <a:xfrm>
            <a:off x="8802787" y="3986144"/>
            <a:ext cx="2502278" cy="298621"/>
          </a:xfrm>
          <a:prstGeom prst="rect">
            <a:avLst/>
          </a:prstGeom>
        </p:spPr>
        <p:txBody>
          <a:bodyPr/>
          <a:lstStyle>
            <a:lvl1pPr marL="0" indent="0">
              <a:buNone/>
              <a:defRPr sz="1600">
                <a:solidFill>
                  <a:schemeClr val="bg2"/>
                </a:solidFill>
              </a:defRPr>
            </a:lvl1pPr>
            <a:lvl2pPr>
              <a:defRPr sz="1800">
                <a:solidFill>
                  <a:schemeClr val="bg1">
                    <a:lumMod val="50000"/>
                  </a:schemeClr>
                </a:solidFill>
              </a:defRPr>
            </a:lvl2pPr>
            <a:lvl3pPr>
              <a:defRPr sz="1600">
                <a:solidFill>
                  <a:schemeClr val="bg1">
                    <a:lumMod val="50000"/>
                  </a:schemeClr>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Edit Master text – 16pt</a:t>
            </a:r>
          </a:p>
        </p:txBody>
      </p:sp>
      <p:sp>
        <p:nvSpPr>
          <p:cNvPr id="16" name="Chart Placeholder 5">
            <a:extLst>
              <a:ext uri="{FF2B5EF4-FFF2-40B4-BE49-F238E27FC236}">
                <a16:creationId xmlns:a16="http://schemas.microsoft.com/office/drawing/2014/main" id="{87FEE69D-7CD6-4F39-B48B-27817B0D941E}"/>
              </a:ext>
            </a:extLst>
          </p:cNvPr>
          <p:cNvSpPr>
            <a:spLocks noGrp="1"/>
          </p:cNvSpPr>
          <p:nvPr>
            <p:ph type="chart" sz="quarter" idx="40" hasCustomPrompt="1"/>
          </p:nvPr>
        </p:nvSpPr>
        <p:spPr>
          <a:xfrm>
            <a:off x="3339359" y="1521334"/>
            <a:ext cx="2501900" cy="209073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bg1">
                    <a:lumMod val="50000"/>
                  </a:schemeClr>
                </a:solidFill>
              </a:defRPr>
            </a:lvl1pPr>
          </a:lstStyle>
          <a:p>
            <a:r>
              <a:rPr lang="en-US"/>
              <a:t>Chart 14pt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on icon to add Chart or drag and drop on the area</a:t>
            </a:r>
          </a:p>
          <a:p>
            <a:endParaRPr lang="en-US"/>
          </a:p>
        </p:txBody>
      </p:sp>
      <p:sp>
        <p:nvSpPr>
          <p:cNvPr id="17" name="Chart Placeholder 5">
            <a:extLst>
              <a:ext uri="{FF2B5EF4-FFF2-40B4-BE49-F238E27FC236}">
                <a16:creationId xmlns:a16="http://schemas.microsoft.com/office/drawing/2014/main" id="{776E87D8-3B33-4E39-AAB3-C9480F44B3BD}"/>
              </a:ext>
            </a:extLst>
          </p:cNvPr>
          <p:cNvSpPr>
            <a:spLocks noGrp="1"/>
          </p:cNvSpPr>
          <p:nvPr>
            <p:ph type="chart" sz="quarter" idx="41" hasCustomPrompt="1"/>
          </p:nvPr>
        </p:nvSpPr>
        <p:spPr>
          <a:xfrm>
            <a:off x="6071073" y="1521334"/>
            <a:ext cx="2501900" cy="209073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bg1">
                    <a:lumMod val="50000"/>
                  </a:schemeClr>
                </a:solidFill>
              </a:defRPr>
            </a:lvl1pPr>
          </a:lstStyle>
          <a:p>
            <a:r>
              <a:rPr lang="en-US"/>
              <a:t>Chart 14pt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on icon to add Chart or drag and drop on the area</a:t>
            </a:r>
          </a:p>
          <a:p>
            <a:endParaRPr lang="en-US"/>
          </a:p>
        </p:txBody>
      </p:sp>
      <p:sp>
        <p:nvSpPr>
          <p:cNvPr id="18" name="Table Placeholder 7">
            <a:extLst>
              <a:ext uri="{FF2B5EF4-FFF2-40B4-BE49-F238E27FC236}">
                <a16:creationId xmlns:a16="http://schemas.microsoft.com/office/drawing/2014/main" id="{78CFF99E-DAC7-4BB4-B787-A203686CF18B}"/>
              </a:ext>
            </a:extLst>
          </p:cNvPr>
          <p:cNvSpPr>
            <a:spLocks noGrp="1"/>
          </p:cNvSpPr>
          <p:nvPr>
            <p:ph type="tbl" sz="quarter" idx="42" hasCustomPrompt="1"/>
          </p:nvPr>
        </p:nvSpPr>
        <p:spPr>
          <a:xfrm>
            <a:off x="8802787" y="1521334"/>
            <a:ext cx="2509838" cy="209073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bg1">
                    <a:lumMod val="50000"/>
                  </a:schemeClr>
                </a:solidFill>
              </a:defRPr>
            </a:lvl1pPr>
          </a:lstStyle>
          <a:p>
            <a:r>
              <a:rPr lang="en-US"/>
              <a:t>Table 14pt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on icon to add table or drag and drop on the area</a:t>
            </a:r>
          </a:p>
          <a:p>
            <a:endParaRPr lang="en-US"/>
          </a:p>
        </p:txBody>
      </p:sp>
      <p:sp>
        <p:nvSpPr>
          <p:cNvPr id="19" name="Table Placeholder 7">
            <a:extLst>
              <a:ext uri="{FF2B5EF4-FFF2-40B4-BE49-F238E27FC236}">
                <a16:creationId xmlns:a16="http://schemas.microsoft.com/office/drawing/2014/main" id="{C4206F11-073A-4209-9A5C-58960990E251}"/>
              </a:ext>
            </a:extLst>
          </p:cNvPr>
          <p:cNvSpPr>
            <a:spLocks noGrp="1"/>
          </p:cNvSpPr>
          <p:nvPr>
            <p:ph type="tbl" sz="quarter" idx="43" hasCustomPrompt="1"/>
          </p:nvPr>
        </p:nvSpPr>
        <p:spPr>
          <a:xfrm>
            <a:off x="607645" y="4436050"/>
            <a:ext cx="2509838" cy="209073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bg1">
                    <a:lumMod val="50000"/>
                  </a:schemeClr>
                </a:solidFill>
              </a:defRPr>
            </a:lvl1pPr>
          </a:lstStyle>
          <a:p>
            <a:r>
              <a:rPr lang="en-US"/>
              <a:t>Table 14pt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on icon to add table or drag and drop on the area</a:t>
            </a:r>
          </a:p>
          <a:p>
            <a:endParaRPr lang="en-US"/>
          </a:p>
          <a:p>
            <a:endParaRPr lang="en-US"/>
          </a:p>
        </p:txBody>
      </p:sp>
      <p:sp>
        <p:nvSpPr>
          <p:cNvPr id="20" name="Table Placeholder 7">
            <a:extLst>
              <a:ext uri="{FF2B5EF4-FFF2-40B4-BE49-F238E27FC236}">
                <a16:creationId xmlns:a16="http://schemas.microsoft.com/office/drawing/2014/main" id="{0A65CD5A-8995-4ACB-AAD8-771CE533C044}"/>
              </a:ext>
            </a:extLst>
          </p:cNvPr>
          <p:cNvSpPr>
            <a:spLocks noGrp="1"/>
          </p:cNvSpPr>
          <p:nvPr>
            <p:ph type="tbl" sz="quarter" idx="44" hasCustomPrompt="1"/>
          </p:nvPr>
        </p:nvSpPr>
        <p:spPr>
          <a:xfrm>
            <a:off x="3339359" y="4436050"/>
            <a:ext cx="2509838" cy="209073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bg1">
                    <a:lumMod val="50000"/>
                  </a:schemeClr>
                </a:solidFill>
              </a:defRPr>
            </a:lvl1pPr>
          </a:lstStyle>
          <a:p>
            <a:r>
              <a:rPr lang="en-US"/>
              <a:t>Table 14pt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on icon to add table or drag and drop on the area</a:t>
            </a:r>
          </a:p>
          <a:p>
            <a:endParaRPr lang="en-US"/>
          </a:p>
          <a:p>
            <a:endParaRPr lang="en-US"/>
          </a:p>
        </p:txBody>
      </p:sp>
      <p:sp>
        <p:nvSpPr>
          <p:cNvPr id="21" name="Table Placeholder 7">
            <a:extLst>
              <a:ext uri="{FF2B5EF4-FFF2-40B4-BE49-F238E27FC236}">
                <a16:creationId xmlns:a16="http://schemas.microsoft.com/office/drawing/2014/main" id="{7944DC41-576A-4BD2-BB4F-AD371B03878A}"/>
              </a:ext>
            </a:extLst>
          </p:cNvPr>
          <p:cNvSpPr>
            <a:spLocks noGrp="1"/>
          </p:cNvSpPr>
          <p:nvPr>
            <p:ph type="tbl" sz="quarter" idx="45" hasCustomPrompt="1"/>
          </p:nvPr>
        </p:nvSpPr>
        <p:spPr>
          <a:xfrm>
            <a:off x="6071073" y="4436050"/>
            <a:ext cx="2509838" cy="209073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bg1">
                    <a:lumMod val="50000"/>
                  </a:schemeClr>
                </a:solidFill>
              </a:defRPr>
            </a:lvl1pPr>
          </a:lstStyle>
          <a:p>
            <a:r>
              <a:rPr lang="en-US"/>
              <a:t>Table 14pt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on icon to add table or drag and drop on the area</a:t>
            </a:r>
          </a:p>
          <a:p>
            <a:endParaRPr lang="en-US"/>
          </a:p>
          <a:p>
            <a:endParaRPr lang="en-US"/>
          </a:p>
        </p:txBody>
      </p:sp>
      <p:sp>
        <p:nvSpPr>
          <p:cNvPr id="22" name="Online Image Placeholder 9">
            <a:extLst>
              <a:ext uri="{FF2B5EF4-FFF2-40B4-BE49-F238E27FC236}">
                <a16:creationId xmlns:a16="http://schemas.microsoft.com/office/drawing/2014/main" id="{AFDF1A03-2F62-4ADD-9FD4-AFFA70BC1310}"/>
              </a:ext>
            </a:extLst>
          </p:cNvPr>
          <p:cNvSpPr>
            <a:spLocks noGrp="1"/>
          </p:cNvSpPr>
          <p:nvPr>
            <p:ph type="clipArt" sz="quarter" idx="46" hasCustomPrompt="1"/>
          </p:nvPr>
        </p:nvSpPr>
        <p:spPr>
          <a:xfrm>
            <a:off x="8802787" y="4435984"/>
            <a:ext cx="2501900" cy="209073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bg1">
                    <a:lumMod val="50000"/>
                  </a:schemeClr>
                </a:solidFill>
              </a:defRPr>
            </a:lvl1pPr>
          </a:lstStyle>
          <a:p>
            <a:r>
              <a:rPr lang="en-US"/>
              <a:t>Online Image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on icon to add online image or drag and drop on the area</a:t>
            </a:r>
          </a:p>
          <a:p>
            <a:endParaRPr lang="en-US"/>
          </a:p>
          <a:p>
            <a:endParaRPr lang="en-US"/>
          </a:p>
        </p:txBody>
      </p:sp>
      <p:sp>
        <p:nvSpPr>
          <p:cNvPr id="23" name="Text Placeholder 6">
            <a:extLst>
              <a:ext uri="{FF2B5EF4-FFF2-40B4-BE49-F238E27FC236}">
                <a16:creationId xmlns:a16="http://schemas.microsoft.com/office/drawing/2014/main" id="{A1E74AFF-D5B5-4F87-B612-C33772A833FF}"/>
              </a:ext>
            </a:extLst>
          </p:cNvPr>
          <p:cNvSpPr>
            <a:spLocks noGrp="1"/>
          </p:cNvSpPr>
          <p:nvPr>
            <p:ph type="body" sz="quarter" idx="66"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Tree>
    <p:extLst>
      <p:ext uri="{BB962C8B-B14F-4D97-AF65-F5344CB8AC3E}">
        <p14:creationId xmlns:p14="http://schemas.microsoft.com/office/powerpoint/2010/main" val="403665948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Mautrity Levels_Layout">
    <p:spTree>
      <p:nvGrpSpPr>
        <p:cNvPr id="1" name=""/>
        <p:cNvGrpSpPr/>
        <p:nvPr/>
      </p:nvGrpSpPr>
      <p:grpSpPr>
        <a:xfrm>
          <a:off x="0" y="0"/>
          <a:ext cx="0" cy="0"/>
          <a:chOff x="0" y="0"/>
          <a:chExt cx="0" cy="0"/>
        </a:xfrm>
      </p:grpSpPr>
      <p:sp>
        <p:nvSpPr>
          <p:cNvPr id="14" name="Text Placeholder 61">
            <a:extLst>
              <a:ext uri="{FF2B5EF4-FFF2-40B4-BE49-F238E27FC236}">
                <a16:creationId xmlns:a16="http://schemas.microsoft.com/office/drawing/2014/main" id="{CA47DC8A-DEC3-4F58-950F-D30D690D6887}"/>
              </a:ext>
            </a:extLst>
          </p:cNvPr>
          <p:cNvSpPr>
            <a:spLocks noGrp="1"/>
          </p:cNvSpPr>
          <p:nvPr>
            <p:ph type="body" sz="quarter" idx="20" hasCustomPrompt="1"/>
          </p:nvPr>
        </p:nvSpPr>
        <p:spPr>
          <a:xfrm>
            <a:off x="523598" y="192443"/>
            <a:ext cx="11410189" cy="438708"/>
          </a:xfrm>
          <a:prstGeom prst="rect">
            <a:avLst/>
          </a:prstGeom>
        </p:spPr>
        <p:txBody>
          <a:bodyPr>
            <a:normAutofit/>
          </a:bodyPr>
          <a:lstStyle>
            <a:lvl1pPr marL="0" indent="0">
              <a:buNone/>
              <a:defRPr lang="en-US" sz="2400" kern="1200" dirty="0">
                <a:solidFill>
                  <a:srgbClr val="BC1056"/>
                </a:solidFill>
                <a:latin typeface="+mj-lt"/>
                <a:ea typeface="+mn-ea"/>
                <a:cs typeface="+mn-cs"/>
              </a:defRPr>
            </a:lvl1pPr>
          </a:lstStyle>
          <a:p>
            <a:pPr lvl="0"/>
            <a:r>
              <a:rPr lang="en-US"/>
              <a:t>Title - 24pt</a:t>
            </a:r>
          </a:p>
        </p:txBody>
      </p:sp>
      <p:pic>
        <p:nvPicPr>
          <p:cNvPr id="15" name="Picture 14" descr="A close up of a sign&#10;&#10;Description automatically generated">
            <a:extLst>
              <a:ext uri="{FF2B5EF4-FFF2-40B4-BE49-F238E27FC236}">
                <a16:creationId xmlns:a16="http://schemas.microsoft.com/office/drawing/2014/main" id="{83183551-63B9-4B70-93D9-E74CDE2E2E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8284" y="118820"/>
            <a:ext cx="419033" cy="640080"/>
          </a:xfrm>
          <a:prstGeom prst="rect">
            <a:avLst/>
          </a:prstGeom>
        </p:spPr>
      </p:pic>
      <p:grpSp>
        <p:nvGrpSpPr>
          <p:cNvPr id="6" name="Group 5">
            <a:extLst>
              <a:ext uri="{FF2B5EF4-FFF2-40B4-BE49-F238E27FC236}">
                <a16:creationId xmlns:a16="http://schemas.microsoft.com/office/drawing/2014/main" id="{E296C3FF-04C2-4423-88DE-5DE9EA48AD81}"/>
              </a:ext>
            </a:extLst>
          </p:cNvPr>
          <p:cNvGrpSpPr/>
          <p:nvPr userDrawn="1"/>
        </p:nvGrpSpPr>
        <p:grpSpPr>
          <a:xfrm>
            <a:off x="1748837" y="1223576"/>
            <a:ext cx="8790821" cy="4726095"/>
            <a:chOff x="324261" y="1614391"/>
            <a:chExt cx="8783638" cy="4797633"/>
          </a:xfrm>
        </p:grpSpPr>
        <p:sp>
          <p:nvSpPr>
            <p:cNvPr id="7" name="Line 20">
              <a:extLst>
                <a:ext uri="{FF2B5EF4-FFF2-40B4-BE49-F238E27FC236}">
                  <a16:creationId xmlns:a16="http://schemas.microsoft.com/office/drawing/2014/main" id="{940309B4-134F-47B0-94BF-587CF2C8F7DF}"/>
                </a:ext>
              </a:extLst>
            </p:cNvPr>
            <p:cNvSpPr>
              <a:spLocks noChangeShapeType="1"/>
            </p:cNvSpPr>
            <p:nvPr/>
          </p:nvSpPr>
          <p:spPr bwMode="auto">
            <a:xfrm>
              <a:off x="700919" y="5846141"/>
              <a:ext cx="8100331" cy="0"/>
            </a:xfrm>
            <a:prstGeom prst="line">
              <a:avLst/>
            </a:prstGeom>
            <a:noFill/>
            <a:ln w="57150" cap="rnd">
              <a:solidFill>
                <a:srgbClr val="929497"/>
              </a:solidFill>
              <a:prstDash val="solid"/>
              <a:miter lim="800000"/>
              <a:headEnd/>
              <a:tailEnd type="triangle" w="lg" len="lg"/>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EFD2A42B-77D5-4E83-A8D9-1C01BCE84215}"/>
                </a:ext>
              </a:extLst>
            </p:cNvPr>
            <p:cNvSpPr>
              <a:spLocks noChangeArrowheads="1"/>
            </p:cNvSpPr>
            <p:nvPr/>
          </p:nvSpPr>
          <p:spPr bwMode="auto">
            <a:xfrm>
              <a:off x="324261" y="3108835"/>
              <a:ext cx="1615281" cy="1603516"/>
            </a:xfrm>
            <a:prstGeom prst="rect">
              <a:avLst/>
            </a:prstGeom>
            <a:solidFill>
              <a:schemeClr val="bg1"/>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365BC1D7-48E9-42A8-AA03-CA2A541963A0}"/>
                </a:ext>
              </a:extLst>
            </p:cNvPr>
            <p:cNvSpPr>
              <a:spLocks/>
            </p:cNvSpPr>
            <p:nvPr/>
          </p:nvSpPr>
          <p:spPr bwMode="auto">
            <a:xfrm>
              <a:off x="324261" y="4714096"/>
              <a:ext cx="1608297" cy="440055"/>
            </a:xfrm>
            <a:custGeom>
              <a:avLst/>
              <a:gdLst>
                <a:gd name="T0" fmla="*/ 0 w 4030"/>
                <a:gd name="T1" fmla="*/ 0 h 1098"/>
                <a:gd name="T2" fmla="*/ 4030 w 4030"/>
                <a:gd name="T3" fmla="*/ 0 h 1098"/>
                <a:gd name="T4" fmla="*/ 4030 w 4030"/>
                <a:gd name="T5" fmla="*/ 798 h 1098"/>
                <a:gd name="T6" fmla="*/ 3730 w 4030"/>
                <a:gd name="T7" fmla="*/ 1098 h 1098"/>
                <a:gd name="T8" fmla="*/ 0 w 4030"/>
                <a:gd name="T9" fmla="*/ 1098 h 1098"/>
                <a:gd name="T10" fmla="*/ 0 w 4030"/>
                <a:gd name="T11" fmla="*/ 0 h 1098"/>
              </a:gdLst>
              <a:ahLst/>
              <a:cxnLst>
                <a:cxn ang="0">
                  <a:pos x="T0" y="T1"/>
                </a:cxn>
                <a:cxn ang="0">
                  <a:pos x="T2" y="T3"/>
                </a:cxn>
                <a:cxn ang="0">
                  <a:pos x="T4" y="T5"/>
                </a:cxn>
                <a:cxn ang="0">
                  <a:pos x="T6" y="T7"/>
                </a:cxn>
                <a:cxn ang="0">
                  <a:pos x="T8" y="T9"/>
                </a:cxn>
                <a:cxn ang="0">
                  <a:pos x="T10" y="T11"/>
                </a:cxn>
              </a:cxnLst>
              <a:rect l="0" t="0" r="r" b="b"/>
              <a:pathLst>
                <a:path w="4030" h="1098">
                  <a:moveTo>
                    <a:pt x="0" y="0"/>
                  </a:moveTo>
                  <a:lnTo>
                    <a:pt x="4030" y="0"/>
                  </a:lnTo>
                  <a:lnTo>
                    <a:pt x="4030" y="798"/>
                  </a:lnTo>
                  <a:cubicBezTo>
                    <a:pt x="4030" y="963"/>
                    <a:pt x="3895" y="1098"/>
                    <a:pt x="3730" y="1098"/>
                  </a:cubicBezTo>
                  <a:lnTo>
                    <a:pt x="0" y="1098"/>
                  </a:lnTo>
                  <a:lnTo>
                    <a:pt x="0" y="0"/>
                  </a:lnTo>
                  <a:close/>
                </a:path>
              </a:pathLst>
            </a:custGeom>
            <a:solidFill>
              <a:srgbClr val="C61E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4C9319C9-3D8D-4EDF-8644-8F9D42BC00B7}"/>
                </a:ext>
              </a:extLst>
            </p:cNvPr>
            <p:cNvSpPr>
              <a:spLocks/>
            </p:cNvSpPr>
            <p:nvPr/>
          </p:nvSpPr>
          <p:spPr bwMode="auto">
            <a:xfrm>
              <a:off x="324261" y="5154151"/>
              <a:ext cx="323057" cy="382429"/>
            </a:xfrm>
            <a:custGeom>
              <a:avLst/>
              <a:gdLst>
                <a:gd name="T0" fmla="*/ 0 w 812"/>
                <a:gd name="T1" fmla="*/ 0 h 952"/>
                <a:gd name="T2" fmla="*/ 812 w 812"/>
                <a:gd name="T3" fmla="*/ 0 h 952"/>
                <a:gd name="T4" fmla="*/ 812 w 812"/>
                <a:gd name="T5" fmla="*/ 952 h 952"/>
                <a:gd name="T6" fmla="*/ 0 w 812"/>
                <a:gd name="T7" fmla="*/ 0 h 952"/>
              </a:gdLst>
              <a:ahLst/>
              <a:cxnLst>
                <a:cxn ang="0">
                  <a:pos x="T0" y="T1"/>
                </a:cxn>
                <a:cxn ang="0">
                  <a:pos x="T2" y="T3"/>
                </a:cxn>
                <a:cxn ang="0">
                  <a:pos x="T4" y="T5"/>
                </a:cxn>
                <a:cxn ang="0">
                  <a:pos x="T6" y="T7"/>
                </a:cxn>
              </a:cxnLst>
              <a:rect l="0" t="0" r="r" b="b"/>
              <a:pathLst>
                <a:path w="812" h="952">
                  <a:moveTo>
                    <a:pt x="0" y="0"/>
                  </a:moveTo>
                  <a:lnTo>
                    <a:pt x="812" y="0"/>
                  </a:lnTo>
                  <a:lnTo>
                    <a:pt x="812" y="952"/>
                  </a:lnTo>
                  <a:lnTo>
                    <a:pt x="0" y="0"/>
                  </a:lnTo>
                  <a:close/>
                </a:path>
              </a:pathLst>
            </a:custGeom>
            <a:solidFill>
              <a:srgbClr val="9E0B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8">
              <a:extLst>
                <a:ext uri="{FF2B5EF4-FFF2-40B4-BE49-F238E27FC236}">
                  <a16:creationId xmlns:a16="http://schemas.microsoft.com/office/drawing/2014/main" id="{08CC3B33-64C6-4766-8300-12C51A2BA8E0}"/>
                </a:ext>
              </a:extLst>
            </p:cNvPr>
            <p:cNvSpPr>
              <a:spLocks noChangeArrowheads="1"/>
            </p:cNvSpPr>
            <p:nvPr/>
          </p:nvSpPr>
          <p:spPr bwMode="auto">
            <a:xfrm>
              <a:off x="2117659" y="2734410"/>
              <a:ext cx="1610043" cy="1977940"/>
            </a:xfrm>
            <a:prstGeom prst="rect">
              <a:avLst/>
            </a:prstGeom>
            <a:solidFill>
              <a:schemeClr val="bg1"/>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175C654F-FC83-4802-9B93-1935D48E7B7B}"/>
                </a:ext>
              </a:extLst>
            </p:cNvPr>
            <p:cNvSpPr>
              <a:spLocks/>
            </p:cNvSpPr>
            <p:nvPr/>
          </p:nvSpPr>
          <p:spPr bwMode="auto">
            <a:xfrm>
              <a:off x="2117659" y="4714096"/>
              <a:ext cx="1610043" cy="440055"/>
            </a:xfrm>
            <a:custGeom>
              <a:avLst/>
              <a:gdLst>
                <a:gd name="T0" fmla="*/ 0 w 4030"/>
                <a:gd name="T1" fmla="*/ 0 h 1098"/>
                <a:gd name="T2" fmla="*/ 4030 w 4030"/>
                <a:gd name="T3" fmla="*/ 0 h 1098"/>
                <a:gd name="T4" fmla="*/ 4030 w 4030"/>
                <a:gd name="T5" fmla="*/ 798 h 1098"/>
                <a:gd name="T6" fmla="*/ 3730 w 4030"/>
                <a:gd name="T7" fmla="*/ 1098 h 1098"/>
                <a:gd name="T8" fmla="*/ 0 w 4030"/>
                <a:gd name="T9" fmla="*/ 1098 h 1098"/>
                <a:gd name="T10" fmla="*/ 0 w 4030"/>
                <a:gd name="T11" fmla="*/ 0 h 1098"/>
              </a:gdLst>
              <a:ahLst/>
              <a:cxnLst>
                <a:cxn ang="0">
                  <a:pos x="T0" y="T1"/>
                </a:cxn>
                <a:cxn ang="0">
                  <a:pos x="T2" y="T3"/>
                </a:cxn>
                <a:cxn ang="0">
                  <a:pos x="T4" y="T5"/>
                </a:cxn>
                <a:cxn ang="0">
                  <a:pos x="T6" y="T7"/>
                </a:cxn>
                <a:cxn ang="0">
                  <a:pos x="T8" y="T9"/>
                </a:cxn>
                <a:cxn ang="0">
                  <a:pos x="T10" y="T11"/>
                </a:cxn>
              </a:cxnLst>
              <a:rect l="0" t="0" r="r" b="b"/>
              <a:pathLst>
                <a:path w="4030" h="1098">
                  <a:moveTo>
                    <a:pt x="0" y="0"/>
                  </a:moveTo>
                  <a:lnTo>
                    <a:pt x="4030" y="0"/>
                  </a:lnTo>
                  <a:lnTo>
                    <a:pt x="4030" y="798"/>
                  </a:lnTo>
                  <a:cubicBezTo>
                    <a:pt x="4030" y="963"/>
                    <a:pt x="3895" y="1098"/>
                    <a:pt x="3730" y="1098"/>
                  </a:cubicBezTo>
                  <a:lnTo>
                    <a:pt x="0" y="1098"/>
                  </a:lnTo>
                  <a:lnTo>
                    <a:pt x="0" y="0"/>
                  </a:lnTo>
                  <a:close/>
                </a:path>
              </a:pathLst>
            </a:custGeom>
            <a:solidFill>
              <a:srgbClr val="2492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EB353E37-E413-41F0-BFE2-7F30CB7C964B}"/>
                </a:ext>
              </a:extLst>
            </p:cNvPr>
            <p:cNvSpPr>
              <a:spLocks/>
            </p:cNvSpPr>
            <p:nvPr/>
          </p:nvSpPr>
          <p:spPr bwMode="auto">
            <a:xfrm>
              <a:off x="2117659" y="5154151"/>
              <a:ext cx="324803" cy="382429"/>
            </a:xfrm>
            <a:custGeom>
              <a:avLst/>
              <a:gdLst>
                <a:gd name="T0" fmla="*/ 0 w 813"/>
                <a:gd name="T1" fmla="*/ 0 h 952"/>
                <a:gd name="T2" fmla="*/ 813 w 813"/>
                <a:gd name="T3" fmla="*/ 0 h 952"/>
                <a:gd name="T4" fmla="*/ 813 w 813"/>
                <a:gd name="T5" fmla="*/ 952 h 952"/>
                <a:gd name="T6" fmla="*/ 0 w 813"/>
                <a:gd name="T7" fmla="*/ 0 h 952"/>
              </a:gdLst>
              <a:ahLst/>
              <a:cxnLst>
                <a:cxn ang="0">
                  <a:pos x="T0" y="T1"/>
                </a:cxn>
                <a:cxn ang="0">
                  <a:pos x="T2" y="T3"/>
                </a:cxn>
                <a:cxn ang="0">
                  <a:pos x="T4" y="T5"/>
                </a:cxn>
                <a:cxn ang="0">
                  <a:pos x="T6" y="T7"/>
                </a:cxn>
              </a:cxnLst>
              <a:rect l="0" t="0" r="r" b="b"/>
              <a:pathLst>
                <a:path w="813" h="952">
                  <a:moveTo>
                    <a:pt x="0" y="0"/>
                  </a:moveTo>
                  <a:lnTo>
                    <a:pt x="813" y="0"/>
                  </a:lnTo>
                  <a:lnTo>
                    <a:pt x="813" y="952"/>
                  </a:lnTo>
                  <a:lnTo>
                    <a:pt x="0" y="0"/>
                  </a:lnTo>
                  <a:close/>
                </a:path>
              </a:pathLst>
            </a:custGeom>
            <a:solidFill>
              <a:srgbClr val="1579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11">
              <a:extLst>
                <a:ext uri="{FF2B5EF4-FFF2-40B4-BE49-F238E27FC236}">
                  <a16:creationId xmlns:a16="http://schemas.microsoft.com/office/drawing/2014/main" id="{895C3271-81EE-4263-92ED-6A9D6CC9862A}"/>
                </a:ext>
              </a:extLst>
            </p:cNvPr>
            <p:cNvSpPr>
              <a:spLocks noChangeArrowheads="1"/>
            </p:cNvSpPr>
            <p:nvPr/>
          </p:nvSpPr>
          <p:spPr bwMode="auto">
            <a:xfrm>
              <a:off x="3911058" y="2361612"/>
              <a:ext cx="1610043" cy="2350737"/>
            </a:xfrm>
            <a:prstGeom prst="rect">
              <a:avLst/>
            </a:prstGeom>
            <a:solidFill>
              <a:schemeClr val="bg1"/>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7" name="Freeform 12">
              <a:extLst>
                <a:ext uri="{FF2B5EF4-FFF2-40B4-BE49-F238E27FC236}">
                  <a16:creationId xmlns:a16="http://schemas.microsoft.com/office/drawing/2014/main" id="{71C839A5-C868-4904-88D3-80064B0729F3}"/>
                </a:ext>
              </a:extLst>
            </p:cNvPr>
            <p:cNvSpPr>
              <a:spLocks/>
            </p:cNvSpPr>
            <p:nvPr/>
          </p:nvSpPr>
          <p:spPr bwMode="auto">
            <a:xfrm>
              <a:off x="3911058" y="4714096"/>
              <a:ext cx="1610043" cy="440055"/>
            </a:xfrm>
            <a:custGeom>
              <a:avLst/>
              <a:gdLst>
                <a:gd name="T0" fmla="*/ 0 w 4029"/>
                <a:gd name="T1" fmla="*/ 0 h 1098"/>
                <a:gd name="T2" fmla="*/ 4029 w 4029"/>
                <a:gd name="T3" fmla="*/ 0 h 1098"/>
                <a:gd name="T4" fmla="*/ 4029 w 4029"/>
                <a:gd name="T5" fmla="*/ 798 h 1098"/>
                <a:gd name="T6" fmla="*/ 3729 w 4029"/>
                <a:gd name="T7" fmla="*/ 1098 h 1098"/>
                <a:gd name="T8" fmla="*/ 0 w 4029"/>
                <a:gd name="T9" fmla="*/ 1098 h 1098"/>
                <a:gd name="T10" fmla="*/ 0 w 4029"/>
                <a:gd name="T11" fmla="*/ 0 h 1098"/>
              </a:gdLst>
              <a:ahLst/>
              <a:cxnLst>
                <a:cxn ang="0">
                  <a:pos x="T0" y="T1"/>
                </a:cxn>
                <a:cxn ang="0">
                  <a:pos x="T2" y="T3"/>
                </a:cxn>
                <a:cxn ang="0">
                  <a:pos x="T4" y="T5"/>
                </a:cxn>
                <a:cxn ang="0">
                  <a:pos x="T6" y="T7"/>
                </a:cxn>
                <a:cxn ang="0">
                  <a:pos x="T8" y="T9"/>
                </a:cxn>
                <a:cxn ang="0">
                  <a:pos x="T10" y="T11"/>
                </a:cxn>
              </a:cxnLst>
              <a:rect l="0" t="0" r="r" b="b"/>
              <a:pathLst>
                <a:path w="4029" h="1098">
                  <a:moveTo>
                    <a:pt x="0" y="0"/>
                  </a:moveTo>
                  <a:lnTo>
                    <a:pt x="4029" y="0"/>
                  </a:lnTo>
                  <a:lnTo>
                    <a:pt x="4029" y="798"/>
                  </a:lnTo>
                  <a:cubicBezTo>
                    <a:pt x="4029" y="963"/>
                    <a:pt x="3894" y="1098"/>
                    <a:pt x="3729" y="1098"/>
                  </a:cubicBezTo>
                  <a:lnTo>
                    <a:pt x="0" y="1098"/>
                  </a:lnTo>
                  <a:lnTo>
                    <a:pt x="0" y="0"/>
                  </a:lnTo>
                  <a:close/>
                </a:path>
              </a:pathLst>
            </a:custGeom>
            <a:solidFill>
              <a:srgbClr val="C61E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3">
              <a:extLst>
                <a:ext uri="{FF2B5EF4-FFF2-40B4-BE49-F238E27FC236}">
                  <a16:creationId xmlns:a16="http://schemas.microsoft.com/office/drawing/2014/main" id="{5306346E-3916-4236-AF41-564E20745BAF}"/>
                </a:ext>
              </a:extLst>
            </p:cNvPr>
            <p:cNvSpPr>
              <a:spLocks/>
            </p:cNvSpPr>
            <p:nvPr/>
          </p:nvSpPr>
          <p:spPr bwMode="auto">
            <a:xfrm>
              <a:off x="3911058" y="5154151"/>
              <a:ext cx="324803" cy="382429"/>
            </a:xfrm>
            <a:custGeom>
              <a:avLst/>
              <a:gdLst>
                <a:gd name="T0" fmla="*/ 0 w 812"/>
                <a:gd name="T1" fmla="*/ 0 h 952"/>
                <a:gd name="T2" fmla="*/ 812 w 812"/>
                <a:gd name="T3" fmla="*/ 0 h 952"/>
                <a:gd name="T4" fmla="*/ 812 w 812"/>
                <a:gd name="T5" fmla="*/ 952 h 952"/>
                <a:gd name="T6" fmla="*/ 0 w 812"/>
                <a:gd name="T7" fmla="*/ 0 h 952"/>
              </a:gdLst>
              <a:ahLst/>
              <a:cxnLst>
                <a:cxn ang="0">
                  <a:pos x="T0" y="T1"/>
                </a:cxn>
                <a:cxn ang="0">
                  <a:pos x="T2" y="T3"/>
                </a:cxn>
                <a:cxn ang="0">
                  <a:pos x="T4" y="T5"/>
                </a:cxn>
                <a:cxn ang="0">
                  <a:pos x="T6" y="T7"/>
                </a:cxn>
              </a:cxnLst>
              <a:rect l="0" t="0" r="r" b="b"/>
              <a:pathLst>
                <a:path w="812" h="952">
                  <a:moveTo>
                    <a:pt x="0" y="0"/>
                  </a:moveTo>
                  <a:lnTo>
                    <a:pt x="812" y="0"/>
                  </a:lnTo>
                  <a:lnTo>
                    <a:pt x="812" y="952"/>
                  </a:lnTo>
                  <a:lnTo>
                    <a:pt x="0" y="0"/>
                  </a:lnTo>
                  <a:close/>
                </a:path>
              </a:pathLst>
            </a:custGeom>
            <a:solidFill>
              <a:srgbClr val="9E0B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4">
              <a:extLst>
                <a:ext uri="{FF2B5EF4-FFF2-40B4-BE49-F238E27FC236}">
                  <a16:creationId xmlns:a16="http://schemas.microsoft.com/office/drawing/2014/main" id="{590A0E97-E689-49A5-9F4E-339691868A0B}"/>
                </a:ext>
              </a:extLst>
            </p:cNvPr>
            <p:cNvSpPr>
              <a:spLocks noChangeArrowheads="1"/>
            </p:cNvSpPr>
            <p:nvPr/>
          </p:nvSpPr>
          <p:spPr bwMode="auto">
            <a:xfrm>
              <a:off x="5704457" y="1987187"/>
              <a:ext cx="1610043" cy="2725163"/>
            </a:xfrm>
            <a:prstGeom prst="rect">
              <a:avLst/>
            </a:prstGeom>
            <a:solidFill>
              <a:schemeClr val="bg1"/>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20" name="Freeform 15">
              <a:extLst>
                <a:ext uri="{FF2B5EF4-FFF2-40B4-BE49-F238E27FC236}">
                  <a16:creationId xmlns:a16="http://schemas.microsoft.com/office/drawing/2014/main" id="{F794F01C-1D22-4638-9C4E-778ACAE445D8}"/>
                </a:ext>
              </a:extLst>
            </p:cNvPr>
            <p:cNvSpPr>
              <a:spLocks/>
            </p:cNvSpPr>
            <p:nvPr/>
          </p:nvSpPr>
          <p:spPr bwMode="auto">
            <a:xfrm>
              <a:off x="5704457" y="4714096"/>
              <a:ext cx="1610043" cy="440055"/>
            </a:xfrm>
            <a:custGeom>
              <a:avLst/>
              <a:gdLst>
                <a:gd name="T0" fmla="*/ 0 w 4030"/>
                <a:gd name="T1" fmla="*/ 0 h 1098"/>
                <a:gd name="T2" fmla="*/ 4030 w 4030"/>
                <a:gd name="T3" fmla="*/ 0 h 1098"/>
                <a:gd name="T4" fmla="*/ 4030 w 4030"/>
                <a:gd name="T5" fmla="*/ 798 h 1098"/>
                <a:gd name="T6" fmla="*/ 3730 w 4030"/>
                <a:gd name="T7" fmla="*/ 1098 h 1098"/>
                <a:gd name="T8" fmla="*/ 0 w 4030"/>
                <a:gd name="T9" fmla="*/ 1098 h 1098"/>
                <a:gd name="T10" fmla="*/ 0 w 4030"/>
                <a:gd name="T11" fmla="*/ 0 h 1098"/>
              </a:gdLst>
              <a:ahLst/>
              <a:cxnLst>
                <a:cxn ang="0">
                  <a:pos x="T0" y="T1"/>
                </a:cxn>
                <a:cxn ang="0">
                  <a:pos x="T2" y="T3"/>
                </a:cxn>
                <a:cxn ang="0">
                  <a:pos x="T4" y="T5"/>
                </a:cxn>
                <a:cxn ang="0">
                  <a:pos x="T6" y="T7"/>
                </a:cxn>
                <a:cxn ang="0">
                  <a:pos x="T8" y="T9"/>
                </a:cxn>
                <a:cxn ang="0">
                  <a:pos x="T10" y="T11"/>
                </a:cxn>
              </a:cxnLst>
              <a:rect l="0" t="0" r="r" b="b"/>
              <a:pathLst>
                <a:path w="4030" h="1098">
                  <a:moveTo>
                    <a:pt x="0" y="0"/>
                  </a:moveTo>
                  <a:lnTo>
                    <a:pt x="4030" y="0"/>
                  </a:lnTo>
                  <a:lnTo>
                    <a:pt x="4030" y="798"/>
                  </a:lnTo>
                  <a:cubicBezTo>
                    <a:pt x="4030" y="963"/>
                    <a:pt x="3895" y="1098"/>
                    <a:pt x="3730" y="1098"/>
                  </a:cubicBezTo>
                  <a:lnTo>
                    <a:pt x="0" y="1098"/>
                  </a:lnTo>
                  <a:lnTo>
                    <a:pt x="0" y="0"/>
                  </a:lnTo>
                  <a:close/>
                </a:path>
              </a:pathLst>
            </a:custGeom>
            <a:solidFill>
              <a:srgbClr val="2492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DB04FB2D-D176-4419-AE52-A3BD6E304691}"/>
                </a:ext>
              </a:extLst>
            </p:cNvPr>
            <p:cNvSpPr>
              <a:spLocks/>
            </p:cNvSpPr>
            <p:nvPr/>
          </p:nvSpPr>
          <p:spPr bwMode="auto">
            <a:xfrm>
              <a:off x="5704457" y="5154151"/>
              <a:ext cx="324803" cy="382429"/>
            </a:xfrm>
            <a:custGeom>
              <a:avLst/>
              <a:gdLst>
                <a:gd name="T0" fmla="*/ 0 w 812"/>
                <a:gd name="T1" fmla="*/ 0 h 952"/>
                <a:gd name="T2" fmla="*/ 812 w 812"/>
                <a:gd name="T3" fmla="*/ 0 h 952"/>
                <a:gd name="T4" fmla="*/ 812 w 812"/>
                <a:gd name="T5" fmla="*/ 952 h 952"/>
                <a:gd name="T6" fmla="*/ 0 w 812"/>
                <a:gd name="T7" fmla="*/ 0 h 952"/>
              </a:gdLst>
              <a:ahLst/>
              <a:cxnLst>
                <a:cxn ang="0">
                  <a:pos x="T0" y="T1"/>
                </a:cxn>
                <a:cxn ang="0">
                  <a:pos x="T2" y="T3"/>
                </a:cxn>
                <a:cxn ang="0">
                  <a:pos x="T4" y="T5"/>
                </a:cxn>
                <a:cxn ang="0">
                  <a:pos x="T6" y="T7"/>
                </a:cxn>
              </a:cxnLst>
              <a:rect l="0" t="0" r="r" b="b"/>
              <a:pathLst>
                <a:path w="812" h="952">
                  <a:moveTo>
                    <a:pt x="0" y="0"/>
                  </a:moveTo>
                  <a:lnTo>
                    <a:pt x="812" y="0"/>
                  </a:lnTo>
                  <a:lnTo>
                    <a:pt x="812" y="952"/>
                  </a:lnTo>
                  <a:lnTo>
                    <a:pt x="0" y="0"/>
                  </a:lnTo>
                  <a:close/>
                </a:path>
              </a:pathLst>
            </a:custGeom>
            <a:solidFill>
              <a:srgbClr val="1579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7">
              <a:extLst>
                <a:ext uri="{FF2B5EF4-FFF2-40B4-BE49-F238E27FC236}">
                  <a16:creationId xmlns:a16="http://schemas.microsoft.com/office/drawing/2014/main" id="{5B9E823C-61B1-44A8-894E-CEDFED28ECA9}"/>
                </a:ext>
              </a:extLst>
            </p:cNvPr>
            <p:cNvSpPr>
              <a:spLocks noChangeArrowheads="1"/>
            </p:cNvSpPr>
            <p:nvPr/>
          </p:nvSpPr>
          <p:spPr bwMode="auto">
            <a:xfrm>
              <a:off x="7497856" y="1614391"/>
              <a:ext cx="1610043" cy="3097960"/>
            </a:xfrm>
            <a:prstGeom prst="rect">
              <a:avLst/>
            </a:prstGeom>
            <a:solidFill>
              <a:schemeClr val="bg1"/>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23" name="Freeform 18">
              <a:extLst>
                <a:ext uri="{FF2B5EF4-FFF2-40B4-BE49-F238E27FC236}">
                  <a16:creationId xmlns:a16="http://schemas.microsoft.com/office/drawing/2014/main" id="{C08EDD85-6070-45C9-9053-4CD0BD6C2808}"/>
                </a:ext>
              </a:extLst>
            </p:cNvPr>
            <p:cNvSpPr>
              <a:spLocks/>
            </p:cNvSpPr>
            <p:nvPr/>
          </p:nvSpPr>
          <p:spPr bwMode="auto">
            <a:xfrm>
              <a:off x="7497856" y="4714095"/>
              <a:ext cx="1610043" cy="440055"/>
            </a:xfrm>
            <a:custGeom>
              <a:avLst/>
              <a:gdLst>
                <a:gd name="T0" fmla="*/ 0 w 4030"/>
                <a:gd name="T1" fmla="*/ 0 h 1098"/>
                <a:gd name="T2" fmla="*/ 4030 w 4030"/>
                <a:gd name="T3" fmla="*/ 0 h 1098"/>
                <a:gd name="T4" fmla="*/ 4030 w 4030"/>
                <a:gd name="T5" fmla="*/ 798 h 1098"/>
                <a:gd name="T6" fmla="*/ 3730 w 4030"/>
                <a:gd name="T7" fmla="*/ 1098 h 1098"/>
                <a:gd name="T8" fmla="*/ 0 w 4030"/>
                <a:gd name="T9" fmla="*/ 1098 h 1098"/>
                <a:gd name="T10" fmla="*/ 0 w 4030"/>
                <a:gd name="T11" fmla="*/ 0 h 1098"/>
              </a:gdLst>
              <a:ahLst/>
              <a:cxnLst>
                <a:cxn ang="0">
                  <a:pos x="T0" y="T1"/>
                </a:cxn>
                <a:cxn ang="0">
                  <a:pos x="T2" y="T3"/>
                </a:cxn>
                <a:cxn ang="0">
                  <a:pos x="T4" y="T5"/>
                </a:cxn>
                <a:cxn ang="0">
                  <a:pos x="T6" y="T7"/>
                </a:cxn>
                <a:cxn ang="0">
                  <a:pos x="T8" y="T9"/>
                </a:cxn>
                <a:cxn ang="0">
                  <a:pos x="T10" y="T11"/>
                </a:cxn>
              </a:cxnLst>
              <a:rect l="0" t="0" r="r" b="b"/>
              <a:pathLst>
                <a:path w="4030" h="1098">
                  <a:moveTo>
                    <a:pt x="0" y="0"/>
                  </a:moveTo>
                  <a:lnTo>
                    <a:pt x="4030" y="0"/>
                  </a:lnTo>
                  <a:lnTo>
                    <a:pt x="4030" y="798"/>
                  </a:lnTo>
                  <a:cubicBezTo>
                    <a:pt x="4030" y="963"/>
                    <a:pt x="3895" y="1098"/>
                    <a:pt x="3730" y="1098"/>
                  </a:cubicBezTo>
                  <a:lnTo>
                    <a:pt x="0" y="1098"/>
                  </a:lnTo>
                  <a:lnTo>
                    <a:pt x="0" y="0"/>
                  </a:lnTo>
                  <a:close/>
                </a:path>
              </a:pathLst>
            </a:custGeom>
            <a:solidFill>
              <a:srgbClr val="C61E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9">
              <a:extLst>
                <a:ext uri="{FF2B5EF4-FFF2-40B4-BE49-F238E27FC236}">
                  <a16:creationId xmlns:a16="http://schemas.microsoft.com/office/drawing/2014/main" id="{F22758A5-0D4B-4E25-97A7-91053B1DC976}"/>
                </a:ext>
              </a:extLst>
            </p:cNvPr>
            <p:cNvSpPr>
              <a:spLocks/>
            </p:cNvSpPr>
            <p:nvPr/>
          </p:nvSpPr>
          <p:spPr bwMode="auto">
            <a:xfrm>
              <a:off x="7497856" y="5154150"/>
              <a:ext cx="324803" cy="382429"/>
            </a:xfrm>
            <a:custGeom>
              <a:avLst/>
              <a:gdLst>
                <a:gd name="T0" fmla="*/ 0 w 813"/>
                <a:gd name="T1" fmla="*/ 0 h 952"/>
                <a:gd name="T2" fmla="*/ 813 w 813"/>
                <a:gd name="T3" fmla="*/ 0 h 952"/>
                <a:gd name="T4" fmla="*/ 813 w 813"/>
                <a:gd name="T5" fmla="*/ 952 h 952"/>
                <a:gd name="T6" fmla="*/ 0 w 813"/>
                <a:gd name="T7" fmla="*/ 0 h 952"/>
              </a:gdLst>
              <a:ahLst/>
              <a:cxnLst>
                <a:cxn ang="0">
                  <a:pos x="T0" y="T1"/>
                </a:cxn>
                <a:cxn ang="0">
                  <a:pos x="T2" y="T3"/>
                </a:cxn>
                <a:cxn ang="0">
                  <a:pos x="T4" y="T5"/>
                </a:cxn>
                <a:cxn ang="0">
                  <a:pos x="T6" y="T7"/>
                </a:cxn>
              </a:cxnLst>
              <a:rect l="0" t="0" r="r" b="b"/>
              <a:pathLst>
                <a:path w="813" h="952">
                  <a:moveTo>
                    <a:pt x="0" y="0"/>
                  </a:moveTo>
                  <a:lnTo>
                    <a:pt x="813" y="0"/>
                  </a:lnTo>
                  <a:lnTo>
                    <a:pt x="813" y="952"/>
                  </a:lnTo>
                  <a:lnTo>
                    <a:pt x="0" y="0"/>
                  </a:lnTo>
                  <a:close/>
                </a:path>
              </a:pathLst>
            </a:custGeom>
            <a:solidFill>
              <a:srgbClr val="9E0B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5" name="Group 24">
              <a:extLst>
                <a:ext uri="{FF2B5EF4-FFF2-40B4-BE49-F238E27FC236}">
                  <a16:creationId xmlns:a16="http://schemas.microsoft.com/office/drawing/2014/main" id="{AF8C56A2-14BC-4DDF-88BA-099865F14FF5}"/>
                </a:ext>
              </a:extLst>
            </p:cNvPr>
            <p:cNvGrpSpPr/>
            <p:nvPr/>
          </p:nvGrpSpPr>
          <p:grpSpPr>
            <a:xfrm>
              <a:off x="2154410" y="5547688"/>
              <a:ext cx="595313" cy="596900"/>
              <a:chOff x="2124644" y="5644843"/>
              <a:chExt cx="654844" cy="656590"/>
            </a:xfrm>
          </p:grpSpPr>
          <p:sp>
            <p:nvSpPr>
              <p:cNvPr id="49" name="Oval 21">
                <a:extLst>
                  <a:ext uri="{FF2B5EF4-FFF2-40B4-BE49-F238E27FC236}">
                    <a16:creationId xmlns:a16="http://schemas.microsoft.com/office/drawing/2014/main" id="{4265C9F5-57F0-4A2B-8C2B-9C3BC1976A8C}"/>
                  </a:ext>
                </a:extLst>
              </p:cNvPr>
              <p:cNvSpPr>
                <a:spLocks noChangeArrowheads="1"/>
              </p:cNvSpPr>
              <p:nvPr/>
            </p:nvSpPr>
            <p:spPr bwMode="auto">
              <a:xfrm>
                <a:off x="2124644" y="5644843"/>
                <a:ext cx="654844" cy="65659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Oval 22">
                <a:extLst>
                  <a:ext uri="{FF2B5EF4-FFF2-40B4-BE49-F238E27FC236}">
                    <a16:creationId xmlns:a16="http://schemas.microsoft.com/office/drawing/2014/main" id="{0356DB37-1707-4731-ACF4-FA1DF845B5FC}"/>
                  </a:ext>
                </a:extLst>
              </p:cNvPr>
              <p:cNvSpPr>
                <a:spLocks noChangeArrowheads="1"/>
              </p:cNvSpPr>
              <p:nvPr/>
            </p:nvSpPr>
            <p:spPr bwMode="auto">
              <a:xfrm>
                <a:off x="2201479" y="5719932"/>
                <a:ext cx="502920" cy="504667"/>
              </a:xfrm>
              <a:prstGeom prst="ellipse">
                <a:avLst/>
              </a:prstGeom>
              <a:solidFill>
                <a:srgbClr val="2492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6" name="Group 25">
              <a:extLst>
                <a:ext uri="{FF2B5EF4-FFF2-40B4-BE49-F238E27FC236}">
                  <a16:creationId xmlns:a16="http://schemas.microsoft.com/office/drawing/2014/main" id="{A4120690-3CD6-4B91-BE6B-C52CED57D17D}"/>
                </a:ext>
              </a:extLst>
            </p:cNvPr>
            <p:cNvGrpSpPr/>
            <p:nvPr/>
          </p:nvGrpSpPr>
          <p:grpSpPr>
            <a:xfrm>
              <a:off x="3947888" y="5547686"/>
              <a:ext cx="596900" cy="596899"/>
              <a:chOff x="3918043" y="5644841"/>
              <a:chExt cx="656590" cy="656589"/>
            </a:xfrm>
          </p:grpSpPr>
          <p:sp>
            <p:nvSpPr>
              <p:cNvPr id="47" name="Oval 23">
                <a:extLst>
                  <a:ext uri="{FF2B5EF4-FFF2-40B4-BE49-F238E27FC236}">
                    <a16:creationId xmlns:a16="http://schemas.microsoft.com/office/drawing/2014/main" id="{1A1FEB4E-E757-4398-BD07-540810F2F5DD}"/>
                  </a:ext>
                </a:extLst>
              </p:cNvPr>
              <p:cNvSpPr>
                <a:spLocks noChangeArrowheads="1"/>
              </p:cNvSpPr>
              <p:nvPr/>
            </p:nvSpPr>
            <p:spPr bwMode="auto">
              <a:xfrm>
                <a:off x="3918043" y="5644841"/>
                <a:ext cx="656590" cy="65658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Oval 24">
                <a:extLst>
                  <a:ext uri="{FF2B5EF4-FFF2-40B4-BE49-F238E27FC236}">
                    <a16:creationId xmlns:a16="http://schemas.microsoft.com/office/drawing/2014/main" id="{751DC9BD-E3AA-4AC9-B83F-E69CFD8720EE}"/>
                  </a:ext>
                </a:extLst>
              </p:cNvPr>
              <p:cNvSpPr>
                <a:spLocks noChangeArrowheads="1"/>
              </p:cNvSpPr>
              <p:nvPr/>
            </p:nvSpPr>
            <p:spPr bwMode="auto">
              <a:xfrm>
                <a:off x="3994878" y="5719930"/>
                <a:ext cx="502920" cy="504667"/>
              </a:xfrm>
              <a:prstGeom prst="ellipse">
                <a:avLst/>
              </a:prstGeom>
              <a:solidFill>
                <a:srgbClr val="C61E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26">
              <a:extLst>
                <a:ext uri="{FF2B5EF4-FFF2-40B4-BE49-F238E27FC236}">
                  <a16:creationId xmlns:a16="http://schemas.microsoft.com/office/drawing/2014/main" id="{60F35526-9B24-4049-B06B-5DF1C16DF7A6}"/>
                </a:ext>
              </a:extLst>
            </p:cNvPr>
            <p:cNvGrpSpPr/>
            <p:nvPr/>
          </p:nvGrpSpPr>
          <p:grpSpPr>
            <a:xfrm>
              <a:off x="5742955" y="5547684"/>
              <a:ext cx="595313" cy="596899"/>
              <a:chOff x="5713189" y="5644839"/>
              <a:chExt cx="654844" cy="656589"/>
            </a:xfrm>
          </p:grpSpPr>
          <p:sp>
            <p:nvSpPr>
              <p:cNvPr id="45" name="Oval 25">
                <a:extLst>
                  <a:ext uri="{FF2B5EF4-FFF2-40B4-BE49-F238E27FC236}">
                    <a16:creationId xmlns:a16="http://schemas.microsoft.com/office/drawing/2014/main" id="{ADB7E230-AF91-4FDF-9353-69BF9E174E50}"/>
                  </a:ext>
                </a:extLst>
              </p:cNvPr>
              <p:cNvSpPr>
                <a:spLocks noChangeArrowheads="1"/>
              </p:cNvSpPr>
              <p:nvPr/>
            </p:nvSpPr>
            <p:spPr bwMode="auto">
              <a:xfrm>
                <a:off x="5713189" y="5644839"/>
                <a:ext cx="654844" cy="65658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Oval 26">
                <a:extLst>
                  <a:ext uri="{FF2B5EF4-FFF2-40B4-BE49-F238E27FC236}">
                    <a16:creationId xmlns:a16="http://schemas.microsoft.com/office/drawing/2014/main" id="{1A10354D-06FB-4506-A684-8B8F39E20035}"/>
                  </a:ext>
                </a:extLst>
              </p:cNvPr>
              <p:cNvSpPr>
                <a:spLocks noChangeArrowheads="1"/>
              </p:cNvSpPr>
              <p:nvPr/>
            </p:nvSpPr>
            <p:spPr bwMode="auto">
              <a:xfrm>
                <a:off x="5788277" y="5719928"/>
                <a:ext cx="502920" cy="504666"/>
              </a:xfrm>
              <a:prstGeom prst="ellipse">
                <a:avLst/>
              </a:prstGeom>
              <a:solidFill>
                <a:srgbClr val="2492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8" name="Group 27">
              <a:extLst>
                <a:ext uri="{FF2B5EF4-FFF2-40B4-BE49-F238E27FC236}">
                  <a16:creationId xmlns:a16="http://schemas.microsoft.com/office/drawing/2014/main" id="{8604053B-2FE6-4553-BF81-99CAAC4CC9B6}"/>
                </a:ext>
              </a:extLst>
            </p:cNvPr>
            <p:cNvGrpSpPr/>
            <p:nvPr/>
          </p:nvGrpSpPr>
          <p:grpSpPr>
            <a:xfrm>
              <a:off x="7536353" y="5547681"/>
              <a:ext cx="595313" cy="596899"/>
              <a:chOff x="7506587" y="5644836"/>
              <a:chExt cx="654844" cy="656589"/>
            </a:xfrm>
          </p:grpSpPr>
          <p:sp>
            <p:nvSpPr>
              <p:cNvPr id="43" name="Oval 27">
                <a:extLst>
                  <a:ext uri="{FF2B5EF4-FFF2-40B4-BE49-F238E27FC236}">
                    <a16:creationId xmlns:a16="http://schemas.microsoft.com/office/drawing/2014/main" id="{EE34460E-62C8-46ED-A569-DBA2084DCF07}"/>
                  </a:ext>
                </a:extLst>
              </p:cNvPr>
              <p:cNvSpPr>
                <a:spLocks noChangeArrowheads="1"/>
              </p:cNvSpPr>
              <p:nvPr/>
            </p:nvSpPr>
            <p:spPr bwMode="auto">
              <a:xfrm>
                <a:off x="7506587" y="5644836"/>
                <a:ext cx="654844" cy="65658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Oval 28">
                <a:extLst>
                  <a:ext uri="{FF2B5EF4-FFF2-40B4-BE49-F238E27FC236}">
                    <a16:creationId xmlns:a16="http://schemas.microsoft.com/office/drawing/2014/main" id="{63A9884C-477F-4623-B9B8-FB8B4F3F83C3}"/>
                  </a:ext>
                </a:extLst>
              </p:cNvPr>
              <p:cNvSpPr>
                <a:spLocks noChangeArrowheads="1"/>
              </p:cNvSpPr>
              <p:nvPr/>
            </p:nvSpPr>
            <p:spPr bwMode="auto">
              <a:xfrm>
                <a:off x="7581676" y="5719924"/>
                <a:ext cx="502920" cy="504666"/>
              </a:xfrm>
              <a:prstGeom prst="ellipse">
                <a:avLst/>
              </a:prstGeom>
              <a:solidFill>
                <a:srgbClr val="C61E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Group 28">
              <a:extLst>
                <a:ext uri="{FF2B5EF4-FFF2-40B4-BE49-F238E27FC236}">
                  <a16:creationId xmlns:a16="http://schemas.microsoft.com/office/drawing/2014/main" id="{5B121D16-7D39-40F8-80BE-4D8FF66897DB}"/>
                </a:ext>
              </a:extLst>
            </p:cNvPr>
            <p:cNvGrpSpPr/>
            <p:nvPr/>
          </p:nvGrpSpPr>
          <p:grpSpPr>
            <a:xfrm>
              <a:off x="361010" y="5547678"/>
              <a:ext cx="595312" cy="596899"/>
              <a:chOff x="331245" y="5644833"/>
              <a:chExt cx="654843" cy="656589"/>
            </a:xfrm>
          </p:grpSpPr>
          <p:sp>
            <p:nvSpPr>
              <p:cNvPr id="41" name="Oval 29">
                <a:extLst>
                  <a:ext uri="{FF2B5EF4-FFF2-40B4-BE49-F238E27FC236}">
                    <a16:creationId xmlns:a16="http://schemas.microsoft.com/office/drawing/2014/main" id="{3D0E7333-C4D0-43C1-9C8B-74B7F422051D}"/>
                  </a:ext>
                </a:extLst>
              </p:cNvPr>
              <p:cNvSpPr>
                <a:spLocks noChangeArrowheads="1"/>
              </p:cNvSpPr>
              <p:nvPr/>
            </p:nvSpPr>
            <p:spPr bwMode="auto">
              <a:xfrm>
                <a:off x="331245" y="5644833"/>
                <a:ext cx="654843" cy="65658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Oval 30">
                <a:extLst>
                  <a:ext uri="{FF2B5EF4-FFF2-40B4-BE49-F238E27FC236}">
                    <a16:creationId xmlns:a16="http://schemas.microsoft.com/office/drawing/2014/main" id="{ED12A285-DE13-4FB0-82C0-1F4661EB47C1}"/>
                  </a:ext>
                </a:extLst>
              </p:cNvPr>
              <p:cNvSpPr>
                <a:spLocks noChangeArrowheads="1"/>
              </p:cNvSpPr>
              <p:nvPr/>
            </p:nvSpPr>
            <p:spPr bwMode="auto">
              <a:xfrm>
                <a:off x="406334" y="5719924"/>
                <a:ext cx="504667" cy="504666"/>
              </a:xfrm>
              <a:prstGeom prst="ellipse">
                <a:avLst/>
              </a:prstGeom>
              <a:solidFill>
                <a:srgbClr val="C61E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5" name="TextBox 34">
              <a:extLst>
                <a:ext uri="{FF2B5EF4-FFF2-40B4-BE49-F238E27FC236}">
                  <a16:creationId xmlns:a16="http://schemas.microsoft.com/office/drawing/2014/main" id="{3A7A81E0-81EC-47FE-99EB-92F6296045F5}"/>
                </a:ext>
              </a:extLst>
            </p:cNvPr>
            <p:cNvSpPr txBox="1"/>
            <p:nvPr/>
          </p:nvSpPr>
          <p:spPr>
            <a:xfrm>
              <a:off x="331245" y="4775596"/>
              <a:ext cx="1608297" cy="262445"/>
            </a:xfrm>
            <a:prstGeom prst="rect">
              <a:avLst/>
            </a:prstGeom>
            <a:noFill/>
          </p:spPr>
          <p:txBody>
            <a:bodyPr wrap="square" rtlCol="0">
              <a:spAutoFit/>
            </a:bodyPr>
            <a:lstStyle/>
            <a:p>
              <a:pPr algn="ctr">
                <a:lnSpc>
                  <a:spcPct val="90000"/>
                </a:lnSpc>
                <a:spcBef>
                  <a:spcPts val="300"/>
                </a:spcBef>
                <a:spcAft>
                  <a:spcPts val="300"/>
                </a:spcAft>
              </a:pPr>
              <a:r>
                <a:rPr lang="en-US" sz="1200" b="1">
                  <a:solidFill>
                    <a:schemeClr val="bg1"/>
                  </a:solidFill>
                </a:rPr>
                <a:t>Level 0</a:t>
              </a:r>
            </a:p>
          </p:txBody>
        </p:sp>
        <p:sp>
          <p:nvSpPr>
            <p:cNvPr id="36" name="TextBox 35">
              <a:extLst>
                <a:ext uri="{FF2B5EF4-FFF2-40B4-BE49-F238E27FC236}">
                  <a16:creationId xmlns:a16="http://schemas.microsoft.com/office/drawing/2014/main" id="{DC49CFE2-588D-491C-AAD4-663520BABBAF}"/>
                </a:ext>
              </a:extLst>
            </p:cNvPr>
            <p:cNvSpPr txBox="1"/>
            <p:nvPr/>
          </p:nvSpPr>
          <p:spPr>
            <a:xfrm>
              <a:off x="2111437" y="4775596"/>
              <a:ext cx="1608297" cy="262445"/>
            </a:xfrm>
            <a:prstGeom prst="rect">
              <a:avLst/>
            </a:prstGeom>
            <a:noFill/>
          </p:spPr>
          <p:txBody>
            <a:bodyPr wrap="square" rtlCol="0">
              <a:spAutoFit/>
            </a:bodyPr>
            <a:lstStyle/>
            <a:p>
              <a:pPr algn="ctr">
                <a:lnSpc>
                  <a:spcPct val="90000"/>
                </a:lnSpc>
                <a:spcBef>
                  <a:spcPts val="300"/>
                </a:spcBef>
                <a:spcAft>
                  <a:spcPts val="300"/>
                </a:spcAft>
              </a:pPr>
              <a:r>
                <a:rPr lang="en-US" sz="1200" b="1">
                  <a:solidFill>
                    <a:schemeClr val="bg1"/>
                  </a:solidFill>
                </a:rPr>
                <a:t>Level 1</a:t>
              </a:r>
            </a:p>
          </p:txBody>
        </p:sp>
        <p:sp>
          <p:nvSpPr>
            <p:cNvPr id="37" name="TextBox 36">
              <a:extLst>
                <a:ext uri="{FF2B5EF4-FFF2-40B4-BE49-F238E27FC236}">
                  <a16:creationId xmlns:a16="http://schemas.microsoft.com/office/drawing/2014/main" id="{9BC6B317-11F2-40D5-8383-F8FEF5DEE567}"/>
                </a:ext>
              </a:extLst>
            </p:cNvPr>
            <p:cNvSpPr txBox="1"/>
            <p:nvPr/>
          </p:nvSpPr>
          <p:spPr>
            <a:xfrm>
              <a:off x="3922948" y="4775596"/>
              <a:ext cx="1608297" cy="262445"/>
            </a:xfrm>
            <a:prstGeom prst="rect">
              <a:avLst/>
            </a:prstGeom>
            <a:noFill/>
          </p:spPr>
          <p:txBody>
            <a:bodyPr wrap="square" rtlCol="0">
              <a:spAutoFit/>
            </a:bodyPr>
            <a:lstStyle/>
            <a:p>
              <a:pPr algn="ctr">
                <a:lnSpc>
                  <a:spcPct val="90000"/>
                </a:lnSpc>
                <a:spcBef>
                  <a:spcPts val="300"/>
                </a:spcBef>
                <a:spcAft>
                  <a:spcPts val="300"/>
                </a:spcAft>
              </a:pPr>
              <a:r>
                <a:rPr lang="en-US" sz="1200" b="1">
                  <a:solidFill>
                    <a:schemeClr val="bg1"/>
                  </a:solidFill>
                </a:rPr>
                <a:t>Level 2</a:t>
              </a:r>
            </a:p>
          </p:txBody>
        </p:sp>
        <p:sp>
          <p:nvSpPr>
            <p:cNvPr id="38" name="TextBox 37">
              <a:extLst>
                <a:ext uri="{FF2B5EF4-FFF2-40B4-BE49-F238E27FC236}">
                  <a16:creationId xmlns:a16="http://schemas.microsoft.com/office/drawing/2014/main" id="{EE026AC4-7914-4529-9718-E7AA378EA94F}"/>
                </a:ext>
              </a:extLst>
            </p:cNvPr>
            <p:cNvSpPr txBox="1"/>
            <p:nvPr/>
          </p:nvSpPr>
          <p:spPr>
            <a:xfrm>
              <a:off x="5713189" y="4775596"/>
              <a:ext cx="1608297" cy="262445"/>
            </a:xfrm>
            <a:prstGeom prst="rect">
              <a:avLst/>
            </a:prstGeom>
            <a:noFill/>
          </p:spPr>
          <p:txBody>
            <a:bodyPr wrap="square" rtlCol="0">
              <a:spAutoFit/>
            </a:bodyPr>
            <a:lstStyle/>
            <a:p>
              <a:pPr algn="ctr">
                <a:lnSpc>
                  <a:spcPct val="90000"/>
                </a:lnSpc>
                <a:spcBef>
                  <a:spcPts val="300"/>
                </a:spcBef>
                <a:spcAft>
                  <a:spcPts val="300"/>
                </a:spcAft>
              </a:pPr>
              <a:r>
                <a:rPr lang="en-US" sz="1200" b="1">
                  <a:solidFill>
                    <a:schemeClr val="bg1"/>
                  </a:solidFill>
                </a:rPr>
                <a:t>Level 3</a:t>
              </a:r>
            </a:p>
          </p:txBody>
        </p:sp>
        <p:sp>
          <p:nvSpPr>
            <p:cNvPr id="39" name="TextBox 38">
              <a:extLst>
                <a:ext uri="{FF2B5EF4-FFF2-40B4-BE49-F238E27FC236}">
                  <a16:creationId xmlns:a16="http://schemas.microsoft.com/office/drawing/2014/main" id="{C469C28A-036E-4C0A-B63C-6076BB0729A2}"/>
                </a:ext>
              </a:extLst>
            </p:cNvPr>
            <p:cNvSpPr txBox="1"/>
            <p:nvPr/>
          </p:nvSpPr>
          <p:spPr>
            <a:xfrm>
              <a:off x="7487712" y="4775596"/>
              <a:ext cx="1608297" cy="262445"/>
            </a:xfrm>
            <a:prstGeom prst="rect">
              <a:avLst/>
            </a:prstGeom>
            <a:noFill/>
          </p:spPr>
          <p:txBody>
            <a:bodyPr wrap="square" rtlCol="0">
              <a:spAutoFit/>
            </a:bodyPr>
            <a:lstStyle/>
            <a:p>
              <a:pPr algn="ctr">
                <a:lnSpc>
                  <a:spcPct val="90000"/>
                </a:lnSpc>
                <a:spcBef>
                  <a:spcPts val="300"/>
                </a:spcBef>
                <a:spcAft>
                  <a:spcPts val="300"/>
                </a:spcAft>
              </a:pPr>
              <a:r>
                <a:rPr lang="en-US" sz="1200" b="1">
                  <a:solidFill>
                    <a:schemeClr val="bg1"/>
                  </a:solidFill>
                </a:rPr>
                <a:t>Level 4</a:t>
              </a:r>
            </a:p>
          </p:txBody>
        </p:sp>
        <p:sp>
          <p:nvSpPr>
            <p:cNvPr id="40" name="TextBox 39">
              <a:extLst>
                <a:ext uri="{FF2B5EF4-FFF2-40B4-BE49-F238E27FC236}">
                  <a16:creationId xmlns:a16="http://schemas.microsoft.com/office/drawing/2014/main" id="{4C548EF2-FDB0-4A9A-961A-B0261D265842}"/>
                </a:ext>
              </a:extLst>
            </p:cNvPr>
            <p:cNvSpPr txBox="1"/>
            <p:nvPr/>
          </p:nvSpPr>
          <p:spPr>
            <a:xfrm>
              <a:off x="2749723" y="6093340"/>
              <a:ext cx="4381812" cy="318684"/>
            </a:xfrm>
            <a:prstGeom prst="rect">
              <a:avLst/>
            </a:prstGeom>
            <a:noFill/>
          </p:spPr>
          <p:txBody>
            <a:bodyPr wrap="square" rtlCol="0">
              <a:spAutoFit/>
            </a:bodyPr>
            <a:lstStyle/>
            <a:p>
              <a:pPr algn="ctr">
                <a:lnSpc>
                  <a:spcPct val="90000"/>
                </a:lnSpc>
                <a:spcBef>
                  <a:spcPts val="300"/>
                </a:spcBef>
                <a:spcAft>
                  <a:spcPts val="300"/>
                </a:spcAft>
              </a:pPr>
              <a:r>
                <a:rPr lang="en-US" sz="1600" b="1" spc="500"/>
                <a:t>MATURITY LEVELS</a:t>
              </a:r>
            </a:p>
          </p:txBody>
        </p:sp>
      </p:grpSp>
      <p:sp>
        <p:nvSpPr>
          <p:cNvPr id="3" name="Text Placeholder 2">
            <a:extLst>
              <a:ext uri="{FF2B5EF4-FFF2-40B4-BE49-F238E27FC236}">
                <a16:creationId xmlns:a16="http://schemas.microsoft.com/office/drawing/2014/main" id="{A034B530-C34D-4603-ADC2-E4AA8C1185B4}"/>
              </a:ext>
            </a:extLst>
          </p:cNvPr>
          <p:cNvSpPr>
            <a:spLocks noGrp="1"/>
          </p:cNvSpPr>
          <p:nvPr>
            <p:ph type="body" sz="quarter" idx="21"/>
          </p:nvPr>
        </p:nvSpPr>
        <p:spPr>
          <a:xfrm>
            <a:off x="1752601" y="2695574"/>
            <a:ext cx="1605848" cy="1527691"/>
          </a:xfrm>
        </p:spPr>
        <p:txBody>
          <a:bodyPr>
            <a:noAutofit/>
          </a:bodyPr>
          <a:lstStyle>
            <a:lvl1pPr>
              <a:defRPr sz="1400"/>
            </a:lvl1pPr>
            <a:lvl2pPr>
              <a:defRPr sz="1200"/>
            </a:lvl2pPr>
            <a:lvl3pPr>
              <a:defRPr sz="1100"/>
            </a:lvl3pPr>
            <a:lvl4pPr>
              <a:defRPr sz="900"/>
            </a:lvl4pPr>
            <a:lvl5pPr>
              <a:buNone/>
              <a:defRPr sz="700"/>
            </a:lvl5pPr>
          </a:lstStyle>
          <a:p>
            <a:pPr lvl="0"/>
            <a:r>
              <a:rPr lang="en-US"/>
              <a:t>Click to edit Master text styles</a:t>
            </a:r>
          </a:p>
        </p:txBody>
      </p:sp>
      <p:sp>
        <p:nvSpPr>
          <p:cNvPr id="51" name="Text Placeholder 2">
            <a:extLst>
              <a:ext uri="{FF2B5EF4-FFF2-40B4-BE49-F238E27FC236}">
                <a16:creationId xmlns:a16="http://schemas.microsoft.com/office/drawing/2014/main" id="{FC7867FB-9736-40D8-B1CA-6DC4A2013CF7}"/>
              </a:ext>
            </a:extLst>
          </p:cNvPr>
          <p:cNvSpPr>
            <a:spLocks noGrp="1"/>
          </p:cNvSpPr>
          <p:nvPr>
            <p:ph type="body" sz="quarter" idx="22"/>
          </p:nvPr>
        </p:nvSpPr>
        <p:spPr>
          <a:xfrm>
            <a:off x="3548949" y="2325174"/>
            <a:ext cx="1605848" cy="1923491"/>
          </a:xfrm>
        </p:spPr>
        <p:txBody>
          <a:bodyPr>
            <a:noAutofit/>
          </a:bodyPr>
          <a:lstStyle>
            <a:lvl1pPr>
              <a:defRPr sz="1400"/>
            </a:lvl1pPr>
            <a:lvl2pPr>
              <a:defRPr sz="1200"/>
            </a:lvl2pPr>
            <a:lvl3pPr>
              <a:defRPr sz="1100"/>
            </a:lvl3pPr>
            <a:lvl4pPr>
              <a:defRPr sz="900"/>
            </a:lvl4pPr>
            <a:lvl5pPr>
              <a:buNone/>
              <a:defRPr sz="700"/>
            </a:lvl5pPr>
          </a:lstStyle>
          <a:p>
            <a:pPr lvl="0"/>
            <a:r>
              <a:rPr lang="en-US"/>
              <a:t>Click to edit Master text styles</a:t>
            </a:r>
          </a:p>
        </p:txBody>
      </p:sp>
      <p:sp>
        <p:nvSpPr>
          <p:cNvPr id="52" name="Text Placeholder 2">
            <a:extLst>
              <a:ext uri="{FF2B5EF4-FFF2-40B4-BE49-F238E27FC236}">
                <a16:creationId xmlns:a16="http://schemas.microsoft.com/office/drawing/2014/main" id="{ABF92997-3B82-46F9-ADCE-E0A34A8EAC39}"/>
              </a:ext>
            </a:extLst>
          </p:cNvPr>
          <p:cNvSpPr>
            <a:spLocks noGrp="1"/>
          </p:cNvSpPr>
          <p:nvPr>
            <p:ph type="body" sz="quarter" idx="23"/>
          </p:nvPr>
        </p:nvSpPr>
        <p:spPr>
          <a:xfrm>
            <a:off x="5331577" y="1963661"/>
            <a:ext cx="1605848" cy="2307774"/>
          </a:xfrm>
        </p:spPr>
        <p:txBody>
          <a:bodyPr>
            <a:noAutofit/>
          </a:bodyPr>
          <a:lstStyle>
            <a:lvl1pPr>
              <a:defRPr sz="1400"/>
            </a:lvl1pPr>
            <a:lvl2pPr>
              <a:defRPr sz="1200"/>
            </a:lvl2pPr>
            <a:lvl3pPr>
              <a:defRPr sz="1100"/>
            </a:lvl3pPr>
            <a:lvl4pPr>
              <a:defRPr sz="900"/>
            </a:lvl4pPr>
            <a:lvl5pPr>
              <a:buNone/>
              <a:defRPr sz="700"/>
            </a:lvl5pPr>
          </a:lstStyle>
          <a:p>
            <a:pPr lvl="0"/>
            <a:r>
              <a:rPr lang="en-US"/>
              <a:t>Click to edit Master text styles</a:t>
            </a:r>
          </a:p>
        </p:txBody>
      </p:sp>
      <p:sp>
        <p:nvSpPr>
          <p:cNvPr id="53" name="Text Placeholder 2">
            <a:extLst>
              <a:ext uri="{FF2B5EF4-FFF2-40B4-BE49-F238E27FC236}">
                <a16:creationId xmlns:a16="http://schemas.microsoft.com/office/drawing/2014/main" id="{DB15BD97-07A6-40E7-80A6-C27F21086113}"/>
              </a:ext>
            </a:extLst>
          </p:cNvPr>
          <p:cNvSpPr>
            <a:spLocks noGrp="1"/>
          </p:cNvSpPr>
          <p:nvPr>
            <p:ph type="body" sz="quarter" idx="24"/>
          </p:nvPr>
        </p:nvSpPr>
        <p:spPr>
          <a:xfrm>
            <a:off x="7113940" y="1561328"/>
            <a:ext cx="1637844" cy="2715733"/>
          </a:xfrm>
        </p:spPr>
        <p:txBody>
          <a:bodyPr>
            <a:noAutofit/>
          </a:bodyPr>
          <a:lstStyle>
            <a:lvl1pPr>
              <a:defRPr sz="1400"/>
            </a:lvl1pPr>
            <a:lvl2pPr>
              <a:defRPr sz="1200"/>
            </a:lvl2pPr>
            <a:lvl3pPr>
              <a:defRPr sz="1100"/>
            </a:lvl3pPr>
            <a:lvl4pPr>
              <a:defRPr sz="900"/>
            </a:lvl4pPr>
            <a:lvl5pPr>
              <a:buNone/>
              <a:defRPr sz="700"/>
            </a:lvl5pPr>
          </a:lstStyle>
          <a:p>
            <a:pPr lvl="0"/>
            <a:r>
              <a:rPr lang="en-US"/>
              <a:t>Click to edit Master text styles</a:t>
            </a:r>
          </a:p>
        </p:txBody>
      </p:sp>
      <p:sp>
        <p:nvSpPr>
          <p:cNvPr id="54" name="Text Placeholder 2">
            <a:extLst>
              <a:ext uri="{FF2B5EF4-FFF2-40B4-BE49-F238E27FC236}">
                <a16:creationId xmlns:a16="http://schemas.microsoft.com/office/drawing/2014/main" id="{D9117140-749E-4093-BB41-C2DF54CB4312}"/>
              </a:ext>
            </a:extLst>
          </p:cNvPr>
          <p:cNvSpPr>
            <a:spLocks noGrp="1"/>
          </p:cNvSpPr>
          <p:nvPr>
            <p:ph type="body" sz="quarter" idx="25"/>
          </p:nvPr>
        </p:nvSpPr>
        <p:spPr>
          <a:xfrm>
            <a:off x="8917543" y="1196435"/>
            <a:ext cx="1605848" cy="3080626"/>
          </a:xfrm>
        </p:spPr>
        <p:txBody>
          <a:bodyPr>
            <a:noAutofit/>
          </a:bodyPr>
          <a:lstStyle>
            <a:lvl1pPr>
              <a:defRPr sz="1400"/>
            </a:lvl1pPr>
            <a:lvl2pPr>
              <a:defRPr sz="1200"/>
            </a:lvl2pPr>
            <a:lvl3pPr>
              <a:defRPr sz="1100"/>
            </a:lvl3pPr>
            <a:lvl4pPr>
              <a:defRPr sz="900"/>
            </a:lvl4pPr>
            <a:lvl5pPr>
              <a:buNone/>
              <a:defRPr sz="700"/>
            </a:lvl5pPr>
          </a:lstStyle>
          <a:p>
            <a:pPr lvl="0"/>
            <a:r>
              <a:rPr lang="en-US"/>
              <a:t>Click to edit Master text styles</a:t>
            </a:r>
          </a:p>
        </p:txBody>
      </p:sp>
      <p:sp>
        <p:nvSpPr>
          <p:cNvPr id="55" name="Text Placeholder 6">
            <a:extLst>
              <a:ext uri="{FF2B5EF4-FFF2-40B4-BE49-F238E27FC236}">
                <a16:creationId xmlns:a16="http://schemas.microsoft.com/office/drawing/2014/main" id="{A3E21370-F985-4AA6-97C2-D7B450EC089C}"/>
              </a:ext>
            </a:extLst>
          </p:cNvPr>
          <p:cNvSpPr>
            <a:spLocks noGrp="1"/>
          </p:cNvSpPr>
          <p:nvPr>
            <p:ph type="body" sz="quarter" idx="66"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Tree>
    <p:extLst>
      <p:ext uri="{BB962C8B-B14F-4D97-AF65-F5344CB8AC3E}">
        <p14:creationId xmlns:p14="http://schemas.microsoft.com/office/powerpoint/2010/main" val="71734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D9FCA-849B-4ACC-B593-675FA9FB7303}"/>
              </a:ext>
            </a:extLst>
          </p:cNvPr>
          <p:cNvSpPr>
            <a:spLocks noGrp="1"/>
          </p:cNvSpPr>
          <p:nvPr>
            <p:ph type="title"/>
          </p:nvPr>
        </p:nvSpPr>
        <p:spPr/>
        <p:txBody>
          <a:bodyPr/>
          <a:lstStyle/>
          <a:p>
            <a:r>
              <a:rPr lang="en-US"/>
              <a:t>Click to edit Master title style</a:t>
            </a:r>
          </a:p>
        </p:txBody>
      </p:sp>
      <p:sp>
        <p:nvSpPr>
          <p:cNvPr id="3" name="Text Placeholder 6">
            <a:extLst>
              <a:ext uri="{FF2B5EF4-FFF2-40B4-BE49-F238E27FC236}">
                <a16:creationId xmlns:a16="http://schemas.microsoft.com/office/drawing/2014/main" id="{BB4C25FE-EF18-41B1-A554-529471212956}"/>
              </a:ext>
            </a:extLst>
          </p:cNvPr>
          <p:cNvSpPr>
            <a:spLocks noGrp="1"/>
          </p:cNvSpPr>
          <p:nvPr>
            <p:ph type="body" sz="quarter" idx="66"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Tree>
    <p:extLst>
      <p:ext uri="{BB962C8B-B14F-4D97-AF65-F5344CB8AC3E}">
        <p14:creationId xmlns:p14="http://schemas.microsoft.com/office/powerpoint/2010/main" val="184444611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_Boiler Plate">
    <p:spTree>
      <p:nvGrpSpPr>
        <p:cNvPr id="1" name=""/>
        <p:cNvGrpSpPr/>
        <p:nvPr/>
      </p:nvGrpSpPr>
      <p:grpSpPr>
        <a:xfrm>
          <a:off x="0" y="0"/>
          <a:ext cx="0" cy="0"/>
          <a:chOff x="0" y="0"/>
          <a:chExt cx="0" cy="0"/>
        </a:xfrm>
      </p:grpSpPr>
      <p:pic>
        <p:nvPicPr>
          <p:cNvPr id="10" name="Picture 9" descr="A close up of a device&#10;&#10;Description automatically generated">
            <a:extLst>
              <a:ext uri="{FF2B5EF4-FFF2-40B4-BE49-F238E27FC236}">
                <a16:creationId xmlns:a16="http://schemas.microsoft.com/office/drawing/2014/main" id="{A4631228-6B5F-42C6-B3E8-9E1AF59331A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359"/>
            <a:ext cx="12192000" cy="6845281"/>
          </a:xfrm>
          <a:prstGeom prst="rect">
            <a:avLst/>
          </a:prstGeom>
        </p:spPr>
      </p:pic>
      <p:sp>
        <p:nvSpPr>
          <p:cNvPr id="14" name="TextBox 13">
            <a:extLst>
              <a:ext uri="{FF2B5EF4-FFF2-40B4-BE49-F238E27FC236}">
                <a16:creationId xmlns:a16="http://schemas.microsoft.com/office/drawing/2014/main" id="{FA17CC7D-5CE6-4F0B-BBBE-409F8B601BB2}"/>
              </a:ext>
            </a:extLst>
          </p:cNvPr>
          <p:cNvSpPr txBox="1"/>
          <p:nvPr userDrawn="1"/>
        </p:nvSpPr>
        <p:spPr>
          <a:xfrm>
            <a:off x="4451510" y="2674825"/>
            <a:ext cx="3924521" cy="400110"/>
          </a:xfrm>
          <a:prstGeom prst="rect">
            <a:avLst/>
          </a:prstGeom>
          <a:noFill/>
          <a:effectLst/>
        </p:spPr>
        <p:txBody>
          <a:bodyPr wrap="square" rtlCol="0">
            <a:spAutoFit/>
          </a:bodyPr>
          <a:lstStyle/>
          <a:p>
            <a:r>
              <a:rPr lang="en-US" sz="2000" b="0">
                <a:solidFill>
                  <a:srgbClr val="BC1A6F"/>
                </a:solidFill>
                <a:effectLst/>
                <a:latin typeface="+mn-lt"/>
              </a:rPr>
              <a:t>THANK YOU</a:t>
            </a:r>
          </a:p>
        </p:txBody>
      </p:sp>
      <p:sp>
        <p:nvSpPr>
          <p:cNvPr id="6" name="TextBox 5">
            <a:extLst>
              <a:ext uri="{FF2B5EF4-FFF2-40B4-BE49-F238E27FC236}">
                <a16:creationId xmlns:a16="http://schemas.microsoft.com/office/drawing/2014/main" id="{607B08AF-0FA4-4300-8A48-0FFBA75C15B2}"/>
              </a:ext>
            </a:extLst>
          </p:cNvPr>
          <p:cNvSpPr txBox="1"/>
          <p:nvPr userDrawn="1"/>
        </p:nvSpPr>
        <p:spPr>
          <a:xfrm>
            <a:off x="4451510" y="4778287"/>
            <a:ext cx="7336314" cy="997196"/>
          </a:xfrm>
          <a:prstGeom prst="rect">
            <a:avLst/>
          </a:prstGeom>
          <a:noFill/>
        </p:spPr>
        <p:txBody>
          <a:bodyPr wrap="square" rtlCol="0">
            <a:spAutoFit/>
          </a:bodyPr>
          <a:lstStyle/>
          <a:p>
            <a:pPr marL="0" marR="0" indent="0" algn="just" defTabSz="1218529" rtl="0" eaLnBrk="1" fontAlgn="base" latinLnBrk="0" hangingPunct="1">
              <a:lnSpc>
                <a:spcPct val="100000"/>
              </a:lnSpc>
              <a:spcBef>
                <a:spcPct val="20000"/>
              </a:spcBef>
              <a:spcAft>
                <a:spcPct val="0"/>
              </a:spcAft>
              <a:buClrTx/>
              <a:buSzTx/>
              <a:buFont typeface="Arial" charset="0"/>
              <a:buNone/>
              <a:tabLst/>
              <a:defRPr/>
            </a:pPr>
            <a:r>
              <a:rPr lang="en-US" sz="1200" b="1" kern="1200">
                <a:solidFill>
                  <a:schemeClr val="tx2"/>
                </a:solidFill>
                <a:latin typeface="Calibri" panose="020F0502020204030204" pitchFamily="34" charset="0"/>
                <a:ea typeface="+mn-ea"/>
                <a:cs typeface="Calibri" panose="020F0502020204030204" pitchFamily="34" charset="0"/>
              </a:rPr>
              <a:t>Important Confidentiality Notice</a:t>
            </a:r>
          </a:p>
          <a:p>
            <a:pPr algn="just" eaLnBrk="1" hangingPunct="1">
              <a:spcBef>
                <a:spcPct val="20000"/>
              </a:spcBef>
              <a:buFont typeface="Arial" charset="0"/>
              <a:buNone/>
              <a:defRPr/>
            </a:pPr>
            <a:r>
              <a:rPr lang="en-US" sz="900">
                <a:solidFill>
                  <a:schemeClr val="tx2"/>
                </a:solidFill>
                <a:latin typeface="Calibri" panose="020F0502020204030204" pitchFamily="34" charset="0"/>
                <a:ea typeface="ヒラギノ角ゴ Pro W3" charset="0"/>
                <a:cs typeface="Calibri" panose="020F0502020204030204" pitchFamily="34" charset="0"/>
              </a:rPr>
              <a:t>This document is the property of, and is proprietary to Mphasis, and identified as “Confidential”. Those parties to whom it is distributed shall exercise the same degree of custody and care afforded their own such information. It is not to be disclosed, in whole or in part to any third parties, without the express written authorization of Mphasis. It is not to be duplicated or used, in whole or in part, for any purpose other than the evaluation of, and response to, Mphasis’ proposal or bid, or the performance and execution of a contract awarded to Mphasis. This document will be returned to Mphasis upon request.</a:t>
            </a:r>
            <a:endParaRPr lang="en-US" sz="1200">
              <a:solidFill>
                <a:schemeClr val="tx2"/>
              </a:solidFill>
            </a:endParaRPr>
          </a:p>
        </p:txBody>
      </p:sp>
      <p:pic>
        <p:nvPicPr>
          <p:cNvPr id="4" name="Graphic 3">
            <a:extLst>
              <a:ext uri="{FF2B5EF4-FFF2-40B4-BE49-F238E27FC236}">
                <a16:creationId xmlns:a16="http://schemas.microsoft.com/office/drawing/2014/main" id="{A63EA874-FDE5-45D9-B85C-35C6A09252E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311" y="324428"/>
            <a:ext cx="2533490" cy="837153"/>
          </a:xfrm>
          <a:prstGeom prst="rect">
            <a:avLst/>
          </a:prstGeom>
        </p:spPr>
      </p:pic>
    </p:spTree>
    <p:extLst>
      <p:ext uri="{BB962C8B-B14F-4D97-AF65-F5344CB8AC3E}">
        <p14:creationId xmlns:p14="http://schemas.microsoft.com/office/powerpoint/2010/main" val="175481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270E7-48B0-4C5D-8D87-642CEE4DEE7C}"/>
              </a:ext>
            </a:extLst>
          </p:cNvPr>
          <p:cNvSpPr>
            <a:spLocks noGrp="1"/>
          </p:cNvSpPr>
          <p:nvPr>
            <p:ph type="title"/>
          </p:nvPr>
        </p:nvSpPr>
        <p:spPr/>
        <p:txBody>
          <a:bodyPr/>
          <a:lstStyle/>
          <a:p>
            <a:r>
              <a:rPr lang="en-US"/>
              <a:t>Click to edit Master title style</a:t>
            </a:r>
          </a:p>
        </p:txBody>
      </p:sp>
      <p:sp>
        <p:nvSpPr>
          <p:cNvPr id="3" name="Text Placeholder 18">
            <a:extLst>
              <a:ext uri="{FF2B5EF4-FFF2-40B4-BE49-F238E27FC236}">
                <a16:creationId xmlns:a16="http://schemas.microsoft.com/office/drawing/2014/main" id="{0A8ABA1A-6611-4D14-BBFB-70B9FAEF316E}"/>
              </a:ext>
            </a:extLst>
          </p:cNvPr>
          <p:cNvSpPr txBox="1">
            <a:spLocks/>
          </p:cNvSpPr>
          <p:nvPr userDrawn="1"/>
        </p:nvSpPr>
        <p:spPr>
          <a:xfrm>
            <a:off x="528637" y="1205561"/>
            <a:ext cx="5381625" cy="5150850"/>
          </a:xfrm>
          <a:prstGeom prst="roundRect">
            <a:avLst>
              <a:gd name="adj" fmla="val 7077"/>
            </a:avLst>
          </a:prstGeom>
          <a:ln>
            <a:solidFill>
              <a:schemeClr val="accent1"/>
            </a:solidFill>
            <a:prstDash val="sysDot"/>
          </a:ln>
        </p:spPr>
        <p:txBody>
          <a:bodyPr lIns="45720" tIns="365760" rIns="91440"/>
          <a:lstStyle>
            <a:lvl1pPr marL="285750" indent="-285750" algn="l" defTabSz="914400" rtl="0" eaLnBrk="1" latinLnBrk="0" hangingPunct="1">
              <a:lnSpc>
                <a:spcPct val="90000"/>
              </a:lnSpc>
              <a:spcBef>
                <a:spcPts val="1000"/>
              </a:spcBef>
              <a:buClr>
                <a:schemeClr val="accent6"/>
              </a:buClr>
              <a:buFont typeface="Arial Unicode MS" panose="020B0604020202020204" pitchFamily="34" charset="-128"/>
              <a:buChar char="☉"/>
              <a:defRPr sz="1600" kern="1200">
                <a:solidFill>
                  <a:schemeClr val="tx1"/>
                </a:solidFill>
                <a:latin typeface="+mn-lt"/>
                <a:ea typeface="+mn-ea"/>
                <a:cs typeface="+mn-cs"/>
              </a:defRPr>
            </a:lvl1pPr>
            <a:lvl2pPr marL="742950" indent="-285750" algn="l" defTabSz="914400" rtl="0" eaLnBrk="1" latinLnBrk="0" hangingPunct="1">
              <a:lnSpc>
                <a:spcPct val="90000"/>
              </a:lnSpc>
              <a:spcBef>
                <a:spcPts val="500"/>
              </a:spcBef>
              <a:buClr>
                <a:schemeClr val="accent6"/>
              </a:buClr>
              <a:buFont typeface="Arial Unicode MS" panose="020B0604020202020204" pitchFamily="34" charset="-128"/>
              <a:buChar char="☉"/>
              <a:defRPr sz="14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Clr>
                <a:schemeClr val="accent6"/>
              </a:buClr>
              <a:buFont typeface="Arial Unicode MS" panose="020B0604020202020204" pitchFamily="34" charset="-128"/>
              <a:buChar char="☉"/>
              <a:defRPr sz="1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2"/>
              </a:buClr>
            </a:pPr>
            <a:endParaRPr lang="en-US"/>
          </a:p>
        </p:txBody>
      </p:sp>
      <p:grpSp>
        <p:nvGrpSpPr>
          <p:cNvPr id="4" name="Group 3">
            <a:extLst>
              <a:ext uri="{FF2B5EF4-FFF2-40B4-BE49-F238E27FC236}">
                <a16:creationId xmlns:a16="http://schemas.microsoft.com/office/drawing/2014/main" id="{94B95F61-7F61-41E5-A0A1-E38B89966876}"/>
              </a:ext>
            </a:extLst>
          </p:cNvPr>
          <p:cNvGrpSpPr/>
          <p:nvPr userDrawn="1"/>
        </p:nvGrpSpPr>
        <p:grpSpPr>
          <a:xfrm>
            <a:off x="878334" y="1072326"/>
            <a:ext cx="4727826" cy="384604"/>
            <a:chOff x="1041274" y="1072326"/>
            <a:chExt cx="4727826" cy="384604"/>
          </a:xfrm>
          <a:solidFill>
            <a:schemeClr val="bg2"/>
          </a:solidFill>
        </p:grpSpPr>
        <p:sp>
          <p:nvSpPr>
            <p:cNvPr id="5" name="Freeform 32">
              <a:extLst>
                <a:ext uri="{FF2B5EF4-FFF2-40B4-BE49-F238E27FC236}">
                  <a16:creationId xmlns:a16="http://schemas.microsoft.com/office/drawing/2014/main" id="{20F1AAAE-94C3-48A0-AF2E-D7171F9EE17A}"/>
                </a:ext>
              </a:extLst>
            </p:cNvPr>
            <p:cNvSpPr>
              <a:spLocks/>
            </p:cNvSpPr>
            <p:nvPr userDrawn="1"/>
          </p:nvSpPr>
          <p:spPr bwMode="auto">
            <a:xfrm>
              <a:off x="5413802" y="1072326"/>
              <a:ext cx="355298" cy="135576"/>
            </a:xfrm>
            <a:custGeom>
              <a:avLst/>
              <a:gdLst/>
              <a:ahLst/>
              <a:cxnLst>
                <a:cxn ang="0">
                  <a:pos x="23" y="0"/>
                </a:cxn>
                <a:cxn ang="0">
                  <a:pos x="0" y="22"/>
                </a:cxn>
                <a:cxn ang="0">
                  <a:pos x="45" y="22"/>
                </a:cxn>
                <a:cxn ang="0">
                  <a:pos x="23" y="0"/>
                </a:cxn>
              </a:cxnLst>
              <a:rect l="0" t="0" r="r" b="b"/>
              <a:pathLst>
                <a:path w="45" h="22">
                  <a:moveTo>
                    <a:pt x="23" y="0"/>
                  </a:moveTo>
                  <a:cubicBezTo>
                    <a:pt x="10" y="0"/>
                    <a:pt x="0" y="10"/>
                    <a:pt x="0" y="22"/>
                  </a:cubicBezTo>
                  <a:cubicBezTo>
                    <a:pt x="45" y="22"/>
                    <a:pt x="45" y="22"/>
                    <a:pt x="45" y="22"/>
                  </a:cubicBezTo>
                  <a:cubicBezTo>
                    <a:pt x="45" y="10"/>
                    <a:pt x="35" y="0"/>
                    <a:pt x="23" y="0"/>
                  </a:cubicBezTo>
                  <a:close/>
                </a:path>
              </a:pathLst>
            </a:custGeom>
            <a:grpFill/>
            <a:ln w="15875" cap="sq">
              <a:noFill/>
              <a:prstDash val="solid"/>
              <a:round/>
              <a:headEnd/>
              <a:tailEnd/>
            </a:ln>
          </p:spPr>
          <p:txBody>
            <a:bodyPr vert="horz" wrap="square" lIns="69221" tIns="34610" rIns="69221" bIns="34610" numCol="1" anchor="t" anchorCtr="0" compatLnSpc="1">
              <a:prstTxWarp prst="textNoShape">
                <a:avLst/>
              </a:prstTxWarp>
            </a:bodyPr>
            <a:lstStyle/>
            <a:p>
              <a:pPr defTabSz="812268">
                <a:defRPr/>
              </a:pPr>
              <a:endParaRPr lang="en-US" sz="1244" kern="0">
                <a:solidFill>
                  <a:srgbClr val="FFFFFF"/>
                </a:solidFill>
                <a:latin typeface="Calibri" panose="020F0502020204030204" pitchFamily="34" charset="0"/>
                <a:ea typeface="ＭＳ Ｐゴシック" pitchFamily="34" charset="-128"/>
                <a:cs typeface="Arial" pitchFamily="34" charset="0"/>
              </a:endParaRPr>
            </a:p>
          </p:txBody>
        </p:sp>
        <p:sp>
          <p:nvSpPr>
            <p:cNvPr id="6" name="Freeform 32">
              <a:extLst>
                <a:ext uri="{FF2B5EF4-FFF2-40B4-BE49-F238E27FC236}">
                  <a16:creationId xmlns:a16="http://schemas.microsoft.com/office/drawing/2014/main" id="{8FC9C433-3688-4FAD-987B-63CBB59192C0}"/>
                </a:ext>
              </a:extLst>
            </p:cNvPr>
            <p:cNvSpPr>
              <a:spLocks/>
            </p:cNvSpPr>
            <p:nvPr userDrawn="1"/>
          </p:nvSpPr>
          <p:spPr bwMode="auto">
            <a:xfrm>
              <a:off x="1041274" y="1072326"/>
              <a:ext cx="355298" cy="135576"/>
            </a:xfrm>
            <a:custGeom>
              <a:avLst/>
              <a:gdLst/>
              <a:ahLst/>
              <a:cxnLst>
                <a:cxn ang="0">
                  <a:pos x="23" y="0"/>
                </a:cxn>
                <a:cxn ang="0">
                  <a:pos x="0" y="22"/>
                </a:cxn>
                <a:cxn ang="0">
                  <a:pos x="45" y="22"/>
                </a:cxn>
                <a:cxn ang="0">
                  <a:pos x="23" y="0"/>
                </a:cxn>
              </a:cxnLst>
              <a:rect l="0" t="0" r="r" b="b"/>
              <a:pathLst>
                <a:path w="45" h="22">
                  <a:moveTo>
                    <a:pt x="23" y="0"/>
                  </a:moveTo>
                  <a:cubicBezTo>
                    <a:pt x="10" y="0"/>
                    <a:pt x="0" y="10"/>
                    <a:pt x="0" y="22"/>
                  </a:cubicBezTo>
                  <a:cubicBezTo>
                    <a:pt x="45" y="22"/>
                    <a:pt x="45" y="22"/>
                    <a:pt x="45" y="22"/>
                  </a:cubicBezTo>
                  <a:cubicBezTo>
                    <a:pt x="45" y="10"/>
                    <a:pt x="35" y="0"/>
                    <a:pt x="23" y="0"/>
                  </a:cubicBezTo>
                  <a:close/>
                </a:path>
              </a:pathLst>
            </a:custGeom>
            <a:grpFill/>
            <a:ln w="15875" cap="sq">
              <a:noFill/>
              <a:prstDash val="solid"/>
              <a:round/>
              <a:headEnd/>
              <a:tailEnd/>
            </a:ln>
          </p:spPr>
          <p:txBody>
            <a:bodyPr vert="horz" wrap="square" lIns="69221" tIns="34610" rIns="69221" bIns="34610" numCol="1" anchor="t" anchorCtr="0" compatLnSpc="1">
              <a:prstTxWarp prst="textNoShape">
                <a:avLst/>
              </a:prstTxWarp>
            </a:bodyPr>
            <a:lstStyle/>
            <a:p>
              <a:pPr defTabSz="812268">
                <a:defRPr/>
              </a:pPr>
              <a:endParaRPr lang="en-US" sz="1244" kern="0">
                <a:solidFill>
                  <a:srgbClr val="FFFFFF"/>
                </a:solidFill>
                <a:latin typeface="Calibri" panose="020F0502020204030204" pitchFamily="34" charset="0"/>
                <a:ea typeface="ＭＳ Ｐゴシック" pitchFamily="34" charset="-128"/>
                <a:cs typeface="Arial" pitchFamily="34" charset="0"/>
              </a:endParaRPr>
            </a:p>
          </p:txBody>
        </p:sp>
        <p:sp>
          <p:nvSpPr>
            <p:cNvPr id="7" name="Freeform 33">
              <a:extLst>
                <a:ext uri="{FF2B5EF4-FFF2-40B4-BE49-F238E27FC236}">
                  <a16:creationId xmlns:a16="http://schemas.microsoft.com/office/drawing/2014/main" id="{D4873105-BAB9-48E3-9854-62CAEE5BB592}"/>
                </a:ext>
              </a:extLst>
            </p:cNvPr>
            <p:cNvSpPr>
              <a:spLocks/>
            </p:cNvSpPr>
            <p:nvPr userDrawn="1"/>
          </p:nvSpPr>
          <p:spPr bwMode="auto">
            <a:xfrm>
              <a:off x="1218923" y="1072326"/>
              <a:ext cx="4387237" cy="384604"/>
            </a:xfrm>
            <a:custGeom>
              <a:avLst/>
              <a:gdLst/>
              <a:ahLst/>
              <a:cxnLst>
                <a:cxn ang="0">
                  <a:pos x="0" y="0"/>
                </a:cxn>
                <a:cxn ang="0">
                  <a:pos x="17" y="22"/>
                </a:cxn>
                <a:cxn ang="0">
                  <a:pos x="75" y="77"/>
                </a:cxn>
                <a:cxn ang="0">
                  <a:pos x="926" y="77"/>
                </a:cxn>
                <a:cxn ang="0">
                  <a:pos x="984" y="22"/>
                </a:cxn>
                <a:cxn ang="0">
                  <a:pos x="1002" y="0"/>
                </a:cxn>
                <a:cxn ang="0">
                  <a:pos x="0" y="0"/>
                </a:cxn>
              </a:cxnLst>
              <a:rect l="0" t="0" r="r" b="b"/>
              <a:pathLst>
                <a:path w="1002" h="77">
                  <a:moveTo>
                    <a:pt x="0" y="0"/>
                  </a:moveTo>
                  <a:cubicBezTo>
                    <a:pt x="0" y="0"/>
                    <a:pt x="9" y="2"/>
                    <a:pt x="17" y="22"/>
                  </a:cubicBezTo>
                  <a:cubicBezTo>
                    <a:pt x="25" y="43"/>
                    <a:pt x="38" y="77"/>
                    <a:pt x="75" y="77"/>
                  </a:cubicBezTo>
                  <a:cubicBezTo>
                    <a:pt x="105" y="77"/>
                    <a:pt x="897" y="77"/>
                    <a:pt x="926" y="77"/>
                  </a:cubicBezTo>
                  <a:cubicBezTo>
                    <a:pt x="964" y="77"/>
                    <a:pt x="977" y="43"/>
                    <a:pt x="984" y="22"/>
                  </a:cubicBezTo>
                  <a:cubicBezTo>
                    <a:pt x="992" y="2"/>
                    <a:pt x="1002" y="0"/>
                    <a:pt x="1002" y="0"/>
                  </a:cubicBezTo>
                  <a:lnTo>
                    <a:pt x="0" y="0"/>
                  </a:lnTo>
                  <a:close/>
                </a:path>
              </a:pathLst>
            </a:custGeom>
            <a:grpFill/>
            <a:ln w="15875" cap="flat">
              <a:noFill/>
              <a:prstDash val="solid"/>
              <a:miter lim="800000"/>
              <a:headEnd/>
              <a:tailEnd/>
            </a:ln>
            <a:effectLst>
              <a:outerShdw blurRad="50800" dist="38100" dir="2700000" algn="tl" rotWithShape="0">
                <a:prstClr val="black">
                  <a:alpha val="40000"/>
                </a:prstClr>
              </a:outerShdw>
            </a:effectLst>
          </p:spPr>
          <p:txBody>
            <a:bodyPr vert="horz" wrap="square" lIns="138439" tIns="34610" rIns="138439" bIns="34610" numCol="1" anchor="ctr" anchorCtr="0" compatLnSpc="1">
              <a:prstTxWarp prst="textNoShape">
                <a:avLst/>
              </a:prstTxWarp>
            </a:bodyPr>
            <a:lstStyle/>
            <a:p>
              <a:pPr algn="ctr" defTabSz="812268">
                <a:lnSpc>
                  <a:spcPct val="90000"/>
                </a:lnSpc>
                <a:spcBef>
                  <a:spcPct val="50000"/>
                </a:spcBef>
                <a:defRPr/>
              </a:pPr>
              <a:endParaRPr lang="en-US" b="1" kern="0">
                <a:solidFill>
                  <a:srgbClr val="FFFFFF"/>
                </a:solidFill>
                <a:latin typeface="Calibri" panose="020F0502020204030204" pitchFamily="34" charset="0"/>
                <a:ea typeface="ＭＳ Ｐゴシック" pitchFamily="34" charset="-128"/>
                <a:cs typeface="Arial" pitchFamily="34" charset="0"/>
              </a:endParaRPr>
            </a:p>
          </p:txBody>
        </p:sp>
      </p:grpSp>
      <p:sp>
        <p:nvSpPr>
          <p:cNvPr id="8" name="Text Placeholder 18">
            <a:extLst>
              <a:ext uri="{FF2B5EF4-FFF2-40B4-BE49-F238E27FC236}">
                <a16:creationId xmlns:a16="http://schemas.microsoft.com/office/drawing/2014/main" id="{06953B31-C707-4F84-92AE-4FEE0975E1CE}"/>
              </a:ext>
            </a:extLst>
          </p:cNvPr>
          <p:cNvSpPr txBox="1">
            <a:spLocks/>
          </p:cNvSpPr>
          <p:nvPr userDrawn="1"/>
        </p:nvSpPr>
        <p:spPr>
          <a:xfrm>
            <a:off x="6172200" y="1205561"/>
            <a:ext cx="5381625" cy="5150850"/>
          </a:xfrm>
          <a:prstGeom prst="roundRect">
            <a:avLst>
              <a:gd name="adj" fmla="val 7077"/>
            </a:avLst>
          </a:prstGeom>
          <a:ln>
            <a:solidFill>
              <a:schemeClr val="accent1"/>
            </a:solidFill>
            <a:prstDash val="sysDot"/>
          </a:ln>
        </p:spPr>
        <p:txBody>
          <a:bodyPr lIns="45720" tIns="365760" rIns="91440"/>
          <a:lstStyle>
            <a:lvl1pPr marL="285750" indent="-285750" algn="l" defTabSz="914400" rtl="0" eaLnBrk="1" latinLnBrk="0" hangingPunct="1">
              <a:lnSpc>
                <a:spcPct val="90000"/>
              </a:lnSpc>
              <a:spcBef>
                <a:spcPts val="1000"/>
              </a:spcBef>
              <a:buClr>
                <a:schemeClr val="accent6"/>
              </a:buClr>
              <a:buFont typeface="Arial Unicode MS" panose="020B0604020202020204" pitchFamily="34" charset="-128"/>
              <a:buChar char="☉"/>
              <a:defRPr sz="1600" kern="1200">
                <a:solidFill>
                  <a:schemeClr val="tx1"/>
                </a:solidFill>
                <a:latin typeface="+mn-lt"/>
                <a:ea typeface="+mn-ea"/>
                <a:cs typeface="+mn-cs"/>
              </a:defRPr>
            </a:lvl1pPr>
            <a:lvl2pPr marL="742950" indent="-285750" algn="l" defTabSz="914400" rtl="0" eaLnBrk="1" latinLnBrk="0" hangingPunct="1">
              <a:lnSpc>
                <a:spcPct val="90000"/>
              </a:lnSpc>
              <a:spcBef>
                <a:spcPts val="500"/>
              </a:spcBef>
              <a:buClr>
                <a:schemeClr val="accent6"/>
              </a:buClr>
              <a:buFont typeface="Arial Unicode MS" panose="020B0604020202020204" pitchFamily="34" charset="-128"/>
              <a:buChar char="☉"/>
              <a:defRPr sz="14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Clr>
                <a:schemeClr val="accent6"/>
              </a:buClr>
              <a:buFont typeface="Arial Unicode MS" panose="020B0604020202020204" pitchFamily="34" charset="-128"/>
              <a:buChar char="☉"/>
              <a:defRPr sz="1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2"/>
              </a:buClr>
            </a:pPr>
            <a:endParaRPr lang="en-US"/>
          </a:p>
        </p:txBody>
      </p:sp>
      <p:grpSp>
        <p:nvGrpSpPr>
          <p:cNvPr id="9" name="Group 8">
            <a:extLst>
              <a:ext uri="{FF2B5EF4-FFF2-40B4-BE49-F238E27FC236}">
                <a16:creationId xmlns:a16="http://schemas.microsoft.com/office/drawing/2014/main" id="{EC5083EF-34D2-4155-91C7-C33D70E27380}"/>
              </a:ext>
            </a:extLst>
          </p:cNvPr>
          <p:cNvGrpSpPr/>
          <p:nvPr userDrawn="1"/>
        </p:nvGrpSpPr>
        <p:grpSpPr>
          <a:xfrm>
            <a:off x="6521897" y="1072326"/>
            <a:ext cx="4727826" cy="384604"/>
            <a:chOff x="1041274" y="1072326"/>
            <a:chExt cx="4727826" cy="384604"/>
          </a:xfrm>
          <a:solidFill>
            <a:schemeClr val="tx1"/>
          </a:solidFill>
        </p:grpSpPr>
        <p:sp>
          <p:nvSpPr>
            <p:cNvPr id="10" name="Freeform 32">
              <a:extLst>
                <a:ext uri="{FF2B5EF4-FFF2-40B4-BE49-F238E27FC236}">
                  <a16:creationId xmlns:a16="http://schemas.microsoft.com/office/drawing/2014/main" id="{15A8475E-5F24-4555-BB9A-FEFE4803CF6F}"/>
                </a:ext>
              </a:extLst>
            </p:cNvPr>
            <p:cNvSpPr>
              <a:spLocks/>
            </p:cNvSpPr>
            <p:nvPr userDrawn="1"/>
          </p:nvSpPr>
          <p:spPr bwMode="auto">
            <a:xfrm>
              <a:off x="5413802" y="1072326"/>
              <a:ext cx="355298" cy="135576"/>
            </a:xfrm>
            <a:custGeom>
              <a:avLst/>
              <a:gdLst/>
              <a:ahLst/>
              <a:cxnLst>
                <a:cxn ang="0">
                  <a:pos x="23" y="0"/>
                </a:cxn>
                <a:cxn ang="0">
                  <a:pos x="0" y="22"/>
                </a:cxn>
                <a:cxn ang="0">
                  <a:pos x="45" y="22"/>
                </a:cxn>
                <a:cxn ang="0">
                  <a:pos x="23" y="0"/>
                </a:cxn>
              </a:cxnLst>
              <a:rect l="0" t="0" r="r" b="b"/>
              <a:pathLst>
                <a:path w="45" h="22">
                  <a:moveTo>
                    <a:pt x="23" y="0"/>
                  </a:moveTo>
                  <a:cubicBezTo>
                    <a:pt x="10" y="0"/>
                    <a:pt x="0" y="10"/>
                    <a:pt x="0" y="22"/>
                  </a:cubicBezTo>
                  <a:cubicBezTo>
                    <a:pt x="45" y="22"/>
                    <a:pt x="45" y="22"/>
                    <a:pt x="45" y="22"/>
                  </a:cubicBezTo>
                  <a:cubicBezTo>
                    <a:pt x="45" y="10"/>
                    <a:pt x="35" y="0"/>
                    <a:pt x="23" y="0"/>
                  </a:cubicBezTo>
                  <a:close/>
                </a:path>
              </a:pathLst>
            </a:custGeom>
            <a:grpFill/>
            <a:ln w="15875" cap="sq">
              <a:noFill/>
              <a:prstDash val="solid"/>
              <a:round/>
              <a:headEnd/>
              <a:tailEnd/>
            </a:ln>
          </p:spPr>
          <p:txBody>
            <a:bodyPr vert="horz" wrap="square" lIns="69221" tIns="34610" rIns="69221" bIns="34610" numCol="1" anchor="t" anchorCtr="0" compatLnSpc="1">
              <a:prstTxWarp prst="textNoShape">
                <a:avLst/>
              </a:prstTxWarp>
            </a:bodyPr>
            <a:lstStyle/>
            <a:p>
              <a:pPr defTabSz="812268">
                <a:defRPr/>
              </a:pPr>
              <a:endParaRPr lang="en-US" sz="1244" kern="0">
                <a:solidFill>
                  <a:srgbClr val="FFFFFF"/>
                </a:solidFill>
                <a:latin typeface="Calibri" panose="020F0502020204030204" pitchFamily="34" charset="0"/>
                <a:ea typeface="ＭＳ Ｐゴシック" pitchFamily="34" charset="-128"/>
                <a:cs typeface="Arial" pitchFamily="34" charset="0"/>
              </a:endParaRPr>
            </a:p>
          </p:txBody>
        </p:sp>
        <p:sp>
          <p:nvSpPr>
            <p:cNvPr id="11" name="Freeform 32">
              <a:extLst>
                <a:ext uri="{FF2B5EF4-FFF2-40B4-BE49-F238E27FC236}">
                  <a16:creationId xmlns:a16="http://schemas.microsoft.com/office/drawing/2014/main" id="{5C200056-D2EE-463F-9530-1E4535093F70}"/>
                </a:ext>
              </a:extLst>
            </p:cNvPr>
            <p:cNvSpPr>
              <a:spLocks/>
            </p:cNvSpPr>
            <p:nvPr userDrawn="1"/>
          </p:nvSpPr>
          <p:spPr bwMode="auto">
            <a:xfrm>
              <a:off x="1041274" y="1072326"/>
              <a:ext cx="355298" cy="135576"/>
            </a:xfrm>
            <a:custGeom>
              <a:avLst/>
              <a:gdLst/>
              <a:ahLst/>
              <a:cxnLst>
                <a:cxn ang="0">
                  <a:pos x="23" y="0"/>
                </a:cxn>
                <a:cxn ang="0">
                  <a:pos x="0" y="22"/>
                </a:cxn>
                <a:cxn ang="0">
                  <a:pos x="45" y="22"/>
                </a:cxn>
                <a:cxn ang="0">
                  <a:pos x="23" y="0"/>
                </a:cxn>
              </a:cxnLst>
              <a:rect l="0" t="0" r="r" b="b"/>
              <a:pathLst>
                <a:path w="45" h="22">
                  <a:moveTo>
                    <a:pt x="23" y="0"/>
                  </a:moveTo>
                  <a:cubicBezTo>
                    <a:pt x="10" y="0"/>
                    <a:pt x="0" y="10"/>
                    <a:pt x="0" y="22"/>
                  </a:cubicBezTo>
                  <a:cubicBezTo>
                    <a:pt x="45" y="22"/>
                    <a:pt x="45" y="22"/>
                    <a:pt x="45" y="22"/>
                  </a:cubicBezTo>
                  <a:cubicBezTo>
                    <a:pt x="45" y="10"/>
                    <a:pt x="35" y="0"/>
                    <a:pt x="23" y="0"/>
                  </a:cubicBezTo>
                  <a:close/>
                </a:path>
              </a:pathLst>
            </a:custGeom>
            <a:grpFill/>
            <a:ln w="15875" cap="sq">
              <a:noFill/>
              <a:prstDash val="solid"/>
              <a:round/>
              <a:headEnd/>
              <a:tailEnd/>
            </a:ln>
          </p:spPr>
          <p:txBody>
            <a:bodyPr vert="horz" wrap="square" lIns="69221" tIns="34610" rIns="69221" bIns="34610" numCol="1" anchor="t" anchorCtr="0" compatLnSpc="1">
              <a:prstTxWarp prst="textNoShape">
                <a:avLst/>
              </a:prstTxWarp>
            </a:bodyPr>
            <a:lstStyle/>
            <a:p>
              <a:pPr defTabSz="812268">
                <a:defRPr/>
              </a:pPr>
              <a:endParaRPr lang="en-US" sz="1244" kern="0">
                <a:solidFill>
                  <a:srgbClr val="FFFFFF"/>
                </a:solidFill>
                <a:latin typeface="Calibri" panose="020F0502020204030204" pitchFamily="34" charset="0"/>
                <a:ea typeface="ＭＳ Ｐゴシック" pitchFamily="34" charset="-128"/>
                <a:cs typeface="Arial" pitchFamily="34" charset="0"/>
              </a:endParaRPr>
            </a:p>
          </p:txBody>
        </p:sp>
        <p:sp>
          <p:nvSpPr>
            <p:cNvPr id="12" name="Freeform 33">
              <a:extLst>
                <a:ext uri="{FF2B5EF4-FFF2-40B4-BE49-F238E27FC236}">
                  <a16:creationId xmlns:a16="http://schemas.microsoft.com/office/drawing/2014/main" id="{857902D4-BEBD-4C76-A9EF-BC5FB1E28304}"/>
                </a:ext>
              </a:extLst>
            </p:cNvPr>
            <p:cNvSpPr>
              <a:spLocks/>
            </p:cNvSpPr>
            <p:nvPr userDrawn="1"/>
          </p:nvSpPr>
          <p:spPr bwMode="auto">
            <a:xfrm>
              <a:off x="1218923" y="1072326"/>
              <a:ext cx="4387237" cy="384604"/>
            </a:xfrm>
            <a:custGeom>
              <a:avLst/>
              <a:gdLst/>
              <a:ahLst/>
              <a:cxnLst>
                <a:cxn ang="0">
                  <a:pos x="0" y="0"/>
                </a:cxn>
                <a:cxn ang="0">
                  <a:pos x="17" y="22"/>
                </a:cxn>
                <a:cxn ang="0">
                  <a:pos x="75" y="77"/>
                </a:cxn>
                <a:cxn ang="0">
                  <a:pos x="926" y="77"/>
                </a:cxn>
                <a:cxn ang="0">
                  <a:pos x="984" y="22"/>
                </a:cxn>
                <a:cxn ang="0">
                  <a:pos x="1002" y="0"/>
                </a:cxn>
                <a:cxn ang="0">
                  <a:pos x="0" y="0"/>
                </a:cxn>
              </a:cxnLst>
              <a:rect l="0" t="0" r="r" b="b"/>
              <a:pathLst>
                <a:path w="1002" h="77">
                  <a:moveTo>
                    <a:pt x="0" y="0"/>
                  </a:moveTo>
                  <a:cubicBezTo>
                    <a:pt x="0" y="0"/>
                    <a:pt x="9" y="2"/>
                    <a:pt x="17" y="22"/>
                  </a:cubicBezTo>
                  <a:cubicBezTo>
                    <a:pt x="25" y="43"/>
                    <a:pt x="38" y="77"/>
                    <a:pt x="75" y="77"/>
                  </a:cubicBezTo>
                  <a:cubicBezTo>
                    <a:pt x="105" y="77"/>
                    <a:pt x="897" y="77"/>
                    <a:pt x="926" y="77"/>
                  </a:cubicBezTo>
                  <a:cubicBezTo>
                    <a:pt x="964" y="77"/>
                    <a:pt x="977" y="43"/>
                    <a:pt x="984" y="22"/>
                  </a:cubicBezTo>
                  <a:cubicBezTo>
                    <a:pt x="992" y="2"/>
                    <a:pt x="1002" y="0"/>
                    <a:pt x="1002" y="0"/>
                  </a:cubicBezTo>
                  <a:lnTo>
                    <a:pt x="0" y="0"/>
                  </a:lnTo>
                  <a:close/>
                </a:path>
              </a:pathLst>
            </a:custGeom>
            <a:grpFill/>
            <a:ln w="15875" cap="flat">
              <a:noFill/>
              <a:prstDash val="solid"/>
              <a:miter lim="800000"/>
              <a:headEnd/>
              <a:tailEnd/>
            </a:ln>
            <a:effectLst>
              <a:outerShdw blurRad="50800" dist="38100" dir="2700000" algn="tl" rotWithShape="0">
                <a:prstClr val="black">
                  <a:alpha val="40000"/>
                </a:prstClr>
              </a:outerShdw>
            </a:effectLst>
          </p:spPr>
          <p:txBody>
            <a:bodyPr vert="horz" wrap="square" lIns="138439" tIns="34610" rIns="138439" bIns="34610" numCol="1" anchor="ctr" anchorCtr="0" compatLnSpc="1">
              <a:prstTxWarp prst="textNoShape">
                <a:avLst/>
              </a:prstTxWarp>
            </a:bodyPr>
            <a:lstStyle/>
            <a:p>
              <a:pPr algn="ctr" defTabSz="812268">
                <a:lnSpc>
                  <a:spcPct val="90000"/>
                </a:lnSpc>
                <a:spcBef>
                  <a:spcPct val="50000"/>
                </a:spcBef>
                <a:defRPr/>
              </a:pPr>
              <a:endParaRPr lang="en-US" b="1" kern="0">
                <a:solidFill>
                  <a:srgbClr val="FFFFFF"/>
                </a:solidFill>
                <a:latin typeface="Calibri" panose="020F0502020204030204" pitchFamily="34" charset="0"/>
                <a:ea typeface="ＭＳ Ｐゴシック" pitchFamily="34" charset="-128"/>
                <a:cs typeface="Arial" pitchFamily="34" charset="0"/>
              </a:endParaRPr>
            </a:p>
          </p:txBody>
        </p:sp>
      </p:grpSp>
      <p:sp>
        <p:nvSpPr>
          <p:cNvPr id="13" name="Text Placeholder 2">
            <a:extLst>
              <a:ext uri="{FF2B5EF4-FFF2-40B4-BE49-F238E27FC236}">
                <a16:creationId xmlns:a16="http://schemas.microsoft.com/office/drawing/2014/main" id="{9BADFD0A-6194-4473-B65A-A483C232029C}"/>
              </a:ext>
            </a:extLst>
          </p:cNvPr>
          <p:cNvSpPr>
            <a:spLocks noGrp="1"/>
          </p:cNvSpPr>
          <p:nvPr>
            <p:ph type="body" sz="quarter" idx="24"/>
          </p:nvPr>
        </p:nvSpPr>
        <p:spPr>
          <a:xfrm>
            <a:off x="523875" y="1584325"/>
            <a:ext cx="5386387" cy="4781550"/>
          </a:xfrm>
          <a:prstGeom prst="rect">
            <a:avLst/>
          </a:prstGeom>
        </p:spPr>
        <p:txBody>
          <a:bodyPr/>
          <a:lstStyle>
            <a:lvl1pPr marL="285750" indent="-285750">
              <a:buClr>
                <a:schemeClr val="tx1"/>
              </a:buClr>
              <a:buFont typeface="Arial" panose="020B0604020202020204" pitchFamily="34" charset="0"/>
              <a:buChar char="•"/>
              <a:defRPr/>
            </a:lvl1pPr>
            <a:lvl2pPr marL="742950" indent="-285750">
              <a:buClr>
                <a:schemeClr val="tx1"/>
              </a:buClr>
              <a:buFont typeface="Arial" panose="020B0604020202020204" pitchFamily="34" charset="0"/>
              <a:buChar char="•"/>
              <a:defRPr/>
            </a:lvl2pPr>
            <a:lvl3pPr marL="1085850" indent="-171450">
              <a:buClr>
                <a:schemeClr val="tx1"/>
              </a:buClr>
              <a:buFont typeface="Arial" panose="020B0604020202020204" pitchFamily="34" charset="0"/>
              <a:buChar char="•"/>
              <a:defRPr/>
            </a:lvl3pPr>
            <a:lvl4pPr marL="1543050" indent="-171450">
              <a:buClr>
                <a:schemeClr val="tx1"/>
              </a:buClr>
              <a:buFont typeface="Arial" panose="020B0604020202020204" pitchFamily="34" charset="0"/>
              <a:buChar char="•"/>
              <a:defRPr/>
            </a:lvl4pPr>
            <a:lvl5pPr marL="2000250" indent="-171450">
              <a:buClr>
                <a:schemeClr val="tx1"/>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
            <a:extLst>
              <a:ext uri="{FF2B5EF4-FFF2-40B4-BE49-F238E27FC236}">
                <a16:creationId xmlns:a16="http://schemas.microsoft.com/office/drawing/2014/main" id="{303F0807-747A-4B06-9CCB-FAB124FBB727}"/>
              </a:ext>
            </a:extLst>
          </p:cNvPr>
          <p:cNvSpPr>
            <a:spLocks noGrp="1"/>
          </p:cNvSpPr>
          <p:nvPr>
            <p:ph type="body" sz="quarter" idx="25"/>
          </p:nvPr>
        </p:nvSpPr>
        <p:spPr>
          <a:xfrm>
            <a:off x="6172200" y="1584325"/>
            <a:ext cx="5386387" cy="4781550"/>
          </a:xfrm>
          <a:prstGeom prst="rect">
            <a:avLst/>
          </a:prstGeom>
        </p:spPr>
        <p:txBody>
          <a:bodyPr/>
          <a:lstStyle>
            <a:lvl1pPr marL="285750" indent="-285750">
              <a:buClr>
                <a:schemeClr val="tx1"/>
              </a:buClr>
              <a:buFont typeface="Arial" panose="020B0604020202020204" pitchFamily="34" charset="0"/>
              <a:buChar char="•"/>
              <a:defRPr/>
            </a:lvl1pPr>
            <a:lvl2pPr marL="742950" indent="-285750">
              <a:buClr>
                <a:schemeClr val="tx1"/>
              </a:buClr>
              <a:buFont typeface="Arial" panose="020B0604020202020204" pitchFamily="34" charset="0"/>
              <a:buChar char="•"/>
              <a:defRPr/>
            </a:lvl2pPr>
            <a:lvl3pPr marL="1085850" indent="-171450">
              <a:buClr>
                <a:schemeClr val="tx1"/>
              </a:buClr>
              <a:buFont typeface="Arial" panose="020B0604020202020204" pitchFamily="34" charset="0"/>
              <a:buChar char="•"/>
              <a:defRPr/>
            </a:lvl3pPr>
            <a:lvl4pPr marL="1543050" indent="-171450">
              <a:buClr>
                <a:schemeClr val="tx1"/>
              </a:buClr>
              <a:buFont typeface="Arial" panose="020B0604020202020204" pitchFamily="34" charset="0"/>
              <a:buChar char="•"/>
              <a:defRPr/>
            </a:lvl4pPr>
            <a:lvl5pPr marL="2000250" indent="-171450">
              <a:buClr>
                <a:schemeClr val="tx1"/>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5672E6E9-2560-4EDD-8038-72760A6F46C4}"/>
              </a:ext>
            </a:extLst>
          </p:cNvPr>
          <p:cNvSpPr>
            <a:spLocks noGrp="1"/>
          </p:cNvSpPr>
          <p:nvPr>
            <p:ph type="body" sz="quarter" idx="26"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Tree>
    <p:extLst>
      <p:ext uri="{BB962C8B-B14F-4D97-AF65-F5344CB8AC3E}">
        <p14:creationId xmlns:p14="http://schemas.microsoft.com/office/powerpoint/2010/main" val="120690927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userDrawn="1">
  <p:cSld name="Cover Slide">
    <p:bg>
      <p:bgPr>
        <a:gradFill>
          <a:gsLst>
            <a:gs pos="0">
              <a:schemeClr val="bg1"/>
            </a:gs>
            <a:gs pos="100000">
              <a:schemeClr val="bg1"/>
            </a:gs>
          </a:gsLst>
          <a:path path="rect">
            <a:fillToRect t="100000" r="100000"/>
          </a:path>
        </a:gradFill>
        <a:effectLst/>
      </p:bgPr>
    </p:bg>
    <p:spTree>
      <p:nvGrpSpPr>
        <p:cNvPr id="1" name=""/>
        <p:cNvGrpSpPr/>
        <p:nvPr/>
      </p:nvGrpSpPr>
      <p:grpSpPr>
        <a:xfrm>
          <a:off x="0" y="0"/>
          <a:ext cx="0" cy="0"/>
          <a:chOff x="0" y="0"/>
          <a:chExt cx="0" cy="0"/>
        </a:xfrm>
      </p:grpSpPr>
      <p:sp>
        <p:nvSpPr>
          <p:cNvPr id="13" name="Parallelogram 12">
            <a:extLst>
              <a:ext uri="{FF2B5EF4-FFF2-40B4-BE49-F238E27FC236}">
                <a16:creationId xmlns:a16="http://schemas.microsoft.com/office/drawing/2014/main" id="{8DED38E5-CA4A-490F-8006-81716ED6E779}"/>
              </a:ext>
            </a:extLst>
          </p:cNvPr>
          <p:cNvSpPr/>
          <p:nvPr userDrawn="1"/>
        </p:nvSpPr>
        <p:spPr>
          <a:xfrm>
            <a:off x="9989575" y="4655343"/>
            <a:ext cx="1883338" cy="1735625"/>
          </a:xfrm>
          <a:prstGeom prst="parallelogram">
            <a:avLst/>
          </a:prstGeom>
          <a:solidFill>
            <a:srgbClr val="A410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cture Placeholder 21">
            <a:extLst>
              <a:ext uri="{FF2B5EF4-FFF2-40B4-BE49-F238E27FC236}">
                <a16:creationId xmlns:a16="http://schemas.microsoft.com/office/drawing/2014/main" id="{92EFF61A-66BE-4C39-8623-F6146C927F92}"/>
              </a:ext>
            </a:extLst>
          </p:cNvPr>
          <p:cNvSpPr>
            <a:spLocks noGrp="1" noChangeAspect="1"/>
          </p:cNvSpPr>
          <p:nvPr>
            <p:ph type="pic" sz="quarter" idx="12"/>
          </p:nvPr>
        </p:nvSpPr>
        <p:spPr>
          <a:xfrm>
            <a:off x="4236721" y="0"/>
            <a:ext cx="7955279" cy="6858000"/>
          </a:xfrm>
          <a:prstGeom prst="parallelogram">
            <a:avLst/>
          </a:prstGeom>
        </p:spPr>
        <p:txBody>
          <a:bodyPr/>
          <a:lstStyle>
            <a:lvl1pPr algn="l">
              <a:defRPr/>
            </a:lvl1pPr>
          </a:lstStyle>
          <a:p>
            <a:r>
              <a:rPr lang="en-US"/>
              <a:t>Click icon to add picture</a:t>
            </a:r>
          </a:p>
        </p:txBody>
      </p:sp>
      <p:sp>
        <p:nvSpPr>
          <p:cNvPr id="53" name="Picture Placeholder 26">
            <a:extLst>
              <a:ext uri="{FF2B5EF4-FFF2-40B4-BE49-F238E27FC236}">
                <a16:creationId xmlns:a16="http://schemas.microsoft.com/office/drawing/2014/main" id="{7E32683B-257C-4CEB-8827-F17A9BABB5A0}"/>
              </a:ext>
            </a:extLst>
          </p:cNvPr>
          <p:cNvSpPr>
            <a:spLocks noGrp="1"/>
          </p:cNvSpPr>
          <p:nvPr>
            <p:ph type="pic" sz="quarter" idx="17"/>
          </p:nvPr>
        </p:nvSpPr>
        <p:spPr>
          <a:xfrm>
            <a:off x="9478298" y="4144066"/>
            <a:ext cx="1966912" cy="1872226"/>
          </a:xfrm>
          <a:prstGeom prst="parallelogram">
            <a:avLst/>
          </a:prstGeom>
          <a:blipFill>
            <a:blip r:embed="rId2" cstate="screen">
              <a:extLst>
                <a:ext uri="{28A0092B-C50C-407E-A947-70E740481C1C}">
                  <a14:useLocalDpi xmlns:a14="http://schemas.microsoft.com/office/drawing/2010/main"/>
                </a:ext>
              </a:extLst>
            </a:blip>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US" sz="1800" dirty="0"/>
            </a:lvl1pPr>
          </a:lstStyle>
          <a:p>
            <a:pPr marL="0" lvl="0" indent="0" algn="ctr" fontAlgn="auto">
              <a:spcBef>
                <a:spcPts val="0"/>
              </a:spcBef>
              <a:spcAft>
                <a:spcPts val="0"/>
              </a:spcAft>
              <a:buNone/>
            </a:pPr>
            <a:r>
              <a:rPr lang="en-US"/>
              <a:t>Click icon to add picture</a:t>
            </a:r>
          </a:p>
        </p:txBody>
      </p:sp>
      <p:sp>
        <p:nvSpPr>
          <p:cNvPr id="42" name="Picture Placeholder 41">
            <a:extLst>
              <a:ext uri="{FF2B5EF4-FFF2-40B4-BE49-F238E27FC236}">
                <a16:creationId xmlns:a16="http://schemas.microsoft.com/office/drawing/2014/main" id="{F2E234BF-811A-4CDF-9653-1FBF83A646D2}"/>
              </a:ext>
            </a:extLst>
          </p:cNvPr>
          <p:cNvSpPr>
            <a:spLocks noGrp="1"/>
          </p:cNvSpPr>
          <p:nvPr>
            <p:ph type="pic" sz="quarter" idx="19"/>
          </p:nvPr>
        </p:nvSpPr>
        <p:spPr>
          <a:xfrm>
            <a:off x="0" y="1532762"/>
            <a:ext cx="8081818" cy="2970976"/>
          </a:xfrm>
          <a:custGeom>
            <a:avLst/>
            <a:gdLst>
              <a:gd name="connsiteX0" fmla="*/ 0 w 8081818"/>
              <a:gd name="connsiteY0" fmla="*/ 2970976 h 2970976"/>
              <a:gd name="connsiteX1" fmla="*/ 742744 w 8081818"/>
              <a:gd name="connsiteY1" fmla="*/ 0 h 2970976"/>
              <a:gd name="connsiteX2" fmla="*/ 8081818 w 8081818"/>
              <a:gd name="connsiteY2" fmla="*/ 0 h 2970976"/>
              <a:gd name="connsiteX3" fmla="*/ 7339074 w 8081818"/>
              <a:gd name="connsiteY3" fmla="*/ 2970976 h 2970976"/>
              <a:gd name="connsiteX4" fmla="*/ 0 w 8081818"/>
              <a:gd name="connsiteY4" fmla="*/ 2970976 h 2970976"/>
              <a:gd name="connsiteX0" fmla="*/ 0 w 8081818"/>
              <a:gd name="connsiteY0" fmla="*/ 2970976 h 2970976"/>
              <a:gd name="connsiteX1" fmla="*/ 872 w 8081818"/>
              <a:gd name="connsiteY1" fmla="*/ 25879 h 2970976"/>
              <a:gd name="connsiteX2" fmla="*/ 8081818 w 8081818"/>
              <a:gd name="connsiteY2" fmla="*/ 0 h 2970976"/>
              <a:gd name="connsiteX3" fmla="*/ 7339074 w 8081818"/>
              <a:gd name="connsiteY3" fmla="*/ 2970976 h 2970976"/>
              <a:gd name="connsiteX4" fmla="*/ 0 w 8081818"/>
              <a:gd name="connsiteY4" fmla="*/ 2970976 h 2970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1818" h="2970976">
                <a:moveTo>
                  <a:pt x="0" y="2970976"/>
                </a:moveTo>
                <a:cubicBezTo>
                  <a:pt x="291" y="1989277"/>
                  <a:pt x="581" y="1007578"/>
                  <a:pt x="872" y="25879"/>
                </a:cubicBezTo>
                <a:lnTo>
                  <a:pt x="8081818" y="0"/>
                </a:lnTo>
                <a:lnTo>
                  <a:pt x="7339074" y="2970976"/>
                </a:lnTo>
                <a:lnTo>
                  <a:pt x="0" y="2970976"/>
                </a:lnTo>
                <a:close/>
              </a:path>
            </a:pathLst>
          </a:custGeom>
          <a:solidFill>
            <a:srgbClr val="A41053"/>
          </a:solidFill>
        </p:spPr>
        <p:txBody>
          <a:bodyPr/>
          <a:lstStyle>
            <a:lvl1pPr>
              <a:defRPr>
                <a:solidFill>
                  <a:srgbClr val="A41053"/>
                </a:solidFill>
              </a:defRPr>
            </a:lvl1pPr>
          </a:lstStyle>
          <a:p>
            <a:r>
              <a:rPr lang="en-US"/>
              <a:t>Click icon to add picture</a:t>
            </a:r>
          </a:p>
        </p:txBody>
      </p:sp>
      <p:sp>
        <p:nvSpPr>
          <p:cNvPr id="9" name="Text Placeholder 16">
            <a:extLst>
              <a:ext uri="{FF2B5EF4-FFF2-40B4-BE49-F238E27FC236}">
                <a16:creationId xmlns:a16="http://schemas.microsoft.com/office/drawing/2014/main" id="{FCA814D6-AA9D-44A2-953D-9CBBD6778E50}"/>
              </a:ext>
            </a:extLst>
          </p:cNvPr>
          <p:cNvSpPr>
            <a:spLocks noGrp="1"/>
          </p:cNvSpPr>
          <p:nvPr>
            <p:ph type="body" sz="quarter" idx="20" hasCustomPrompt="1"/>
          </p:nvPr>
        </p:nvSpPr>
        <p:spPr>
          <a:xfrm>
            <a:off x="115271" y="2225675"/>
            <a:ext cx="6807201" cy="914400"/>
          </a:xfrm>
        </p:spPr>
        <p:txBody>
          <a:bodyPr anchor="ctr">
            <a:noAutofit/>
          </a:bodyPr>
          <a:lstStyle>
            <a:lvl1pPr marL="0" indent="0">
              <a:buNone/>
              <a:defRPr sz="4800" b="1">
                <a:solidFill>
                  <a:schemeClr val="bg1"/>
                </a:solidFill>
                <a:latin typeface="+mn-lt"/>
              </a:defRPr>
            </a:lvl1pPr>
          </a:lstStyle>
          <a:p>
            <a:pPr lvl="0"/>
            <a:r>
              <a:rPr lang="en-US"/>
              <a:t>Text</a:t>
            </a:r>
          </a:p>
        </p:txBody>
      </p:sp>
      <p:sp>
        <p:nvSpPr>
          <p:cNvPr id="10" name="Text Placeholder 16">
            <a:extLst>
              <a:ext uri="{FF2B5EF4-FFF2-40B4-BE49-F238E27FC236}">
                <a16:creationId xmlns:a16="http://schemas.microsoft.com/office/drawing/2014/main" id="{6AF01C19-8AEB-42FD-9527-72EC3C2D5DDC}"/>
              </a:ext>
            </a:extLst>
          </p:cNvPr>
          <p:cNvSpPr>
            <a:spLocks noGrp="1"/>
          </p:cNvSpPr>
          <p:nvPr>
            <p:ph type="body" sz="quarter" idx="21" hasCustomPrompt="1"/>
          </p:nvPr>
        </p:nvSpPr>
        <p:spPr>
          <a:xfrm>
            <a:off x="115271" y="3686328"/>
            <a:ext cx="3168073" cy="406111"/>
          </a:xfrm>
        </p:spPr>
        <p:txBody>
          <a:bodyPr anchor="b">
            <a:normAutofit/>
          </a:bodyPr>
          <a:lstStyle>
            <a:lvl1pPr marL="0" indent="0">
              <a:buNone/>
              <a:defRPr sz="2000" b="1">
                <a:solidFill>
                  <a:schemeClr val="bg1"/>
                </a:solidFill>
                <a:latin typeface="+mn-lt"/>
              </a:defRPr>
            </a:lvl1pPr>
          </a:lstStyle>
          <a:p>
            <a:pPr lvl="0"/>
            <a:r>
              <a:rPr lang="en-US"/>
              <a:t>Date</a:t>
            </a:r>
          </a:p>
        </p:txBody>
      </p:sp>
      <p:pic>
        <p:nvPicPr>
          <p:cNvPr id="14" name="Picture 13" descr="A close up of a sign&#10;&#10;Description automatically generated">
            <a:extLst>
              <a:ext uri="{FF2B5EF4-FFF2-40B4-BE49-F238E27FC236}">
                <a16:creationId xmlns:a16="http://schemas.microsoft.com/office/drawing/2014/main" id="{899CB662-7432-4EF6-AB37-E2FA0B12E67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5271" y="198438"/>
            <a:ext cx="2798494" cy="1129793"/>
          </a:xfrm>
          <a:prstGeom prst="rect">
            <a:avLst/>
          </a:prstGeom>
        </p:spPr>
      </p:pic>
    </p:spTree>
    <p:extLst>
      <p:ext uri="{BB962C8B-B14F-4D97-AF65-F5344CB8AC3E}">
        <p14:creationId xmlns:p14="http://schemas.microsoft.com/office/powerpoint/2010/main" val="1380685814"/>
      </p:ext>
    </p:extLst>
  </p:cSld>
  <p:clrMapOvr>
    <a:masterClrMapping/>
  </p:clrMapOvr>
  <p:extLst>
    <p:ext uri="{DCECCB84-F9BA-43D5-87BE-67443E8EF086}">
      <p15:sldGuideLst xmlns:p15="http://schemas.microsoft.com/office/powerpoint/2012/main">
        <p15:guide id="1" orient="horz" pos="2112">
          <p15:clr>
            <a:srgbClr val="FBAE40"/>
          </p15:clr>
        </p15:guide>
        <p15:guide id="2" pos="384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userDrawn="1">
  <p:cSld name="Cover page + Client Relationship logo">
    <p:bg>
      <p:bgPr>
        <a:gradFill>
          <a:gsLst>
            <a:gs pos="0">
              <a:schemeClr val="bg1"/>
            </a:gs>
            <a:gs pos="100000">
              <a:schemeClr val="bg1"/>
            </a:gs>
          </a:gsLst>
          <a:path path="rect">
            <a:fillToRect t="100000" r="100000"/>
          </a:path>
        </a:gradFill>
        <a:effectLst/>
      </p:bgPr>
    </p:bg>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EDE600F6-02DB-4697-9F4F-3468CE6293DF}"/>
              </a:ext>
            </a:extLst>
          </p:cNvPr>
          <p:cNvSpPr/>
          <p:nvPr userDrawn="1"/>
        </p:nvSpPr>
        <p:spPr>
          <a:xfrm>
            <a:off x="9989575" y="4655343"/>
            <a:ext cx="1883338" cy="1735625"/>
          </a:xfrm>
          <a:prstGeom prst="parallelogram">
            <a:avLst/>
          </a:prstGeom>
          <a:solidFill>
            <a:srgbClr val="A410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cture Placeholder 21">
            <a:extLst>
              <a:ext uri="{FF2B5EF4-FFF2-40B4-BE49-F238E27FC236}">
                <a16:creationId xmlns:a16="http://schemas.microsoft.com/office/drawing/2014/main" id="{92EFF61A-66BE-4C39-8623-F6146C927F92}"/>
              </a:ext>
            </a:extLst>
          </p:cNvPr>
          <p:cNvSpPr>
            <a:spLocks noGrp="1"/>
          </p:cNvSpPr>
          <p:nvPr>
            <p:ph type="pic" sz="quarter" idx="12"/>
          </p:nvPr>
        </p:nvSpPr>
        <p:spPr>
          <a:xfrm>
            <a:off x="4236721" y="0"/>
            <a:ext cx="7955279" cy="6858000"/>
          </a:xfrm>
          <a:prstGeom prst="parallelogram">
            <a:avLst/>
          </a:prstGeom>
        </p:spPr>
        <p:txBody>
          <a:bodyPr/>
          <a:lstStyle>
            <a:lvl1pPr algn="l">
              <a:defRPr/>
            </a:lvl1pPr>
          </a:lstStyle>
          <a:p>
            <a:r>
              <a:rPr lang="en-US"/>
              <a:t>Click icon to add picture</a:t>
            </a:r>
          </a:p>
        </p:txBody>
      </p:sp>
      <p:sp>
        <p:nvSpPr>
          <p:cNvPr id="53" name="Picture Placeholder 26">
            <a:extLst>
              <a:ext uri="{FF2B5EF4-FFF2-40B4-BE49-F238E27FC236}">
                <a16:creationId xmlns:a16="http://schemas.microsoft.com/office/drawing/2014/main" id="{7E32683B-257C-4CEB-8827-F17A9BABB5A0}"/>
              </a:ext>
            </a:extLst>
          </p:cNvPr>
          <p:cNvSpPr>
            <a:spLocks noGrp="1"/>
          </p:cNvSpPr>
          <p:nvPr>
            <p:ph type="pic" sz="quarter" idx="17"/>
          </p:nvPr>
        </p:nvSpPr>
        <p:spPr>
          <a:xfrm>
            <a:off x="9478298" y="4144066"/>
            <a:ext cx="1966912" cy="1872226"/>
          </a:xfrm>
          <a:prstGeom prst="parallelogram">
            <a:avLst/>
          </a:prstGeom>
          <a:blipFill>
            <a:blip r:embed="rId2" cstate="screen">
              <a:extLst>
                <a:ext uri="{28A0092B-C50C-407E-A947-70E740481C1C}">
                  <a14:useLocalDpi xmlns:a14="http://schemas.microsoft.com/office/drawing/2010/main"/>
                </a:ext>
              </a:extLst>
            </a:blip>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US" sz="1800" dirty="0"/>
            </a:lvl1pPr>
          </a:lstStyle>
          <a:p>
            <a:pPr marL="0" lvl="0" indent="0" algn="ctr" fontAlgn="auto">
              <a:spcBef>
                <a:spcPts val="0"/>
              </a:spcBef>
              <a:spcAft>
                <a:spcPts val="0"/>
              </a:spcAft>
              <a:buNone/>
            </a:pPr>
            <a:r>
              <a:rPr lang="en-US"/>
              <a:t>Click icon to add picture</a:t>
            </a:r>
          </a:p>
        </p:txBody>
      </p:sp>
      <p:sp>
        <p:nvSpPr>
          <p:cNvPr id="42" name="Picture Placeholder 41">
            <a:extLst>
              <a:ext uri="{FF2B5EF4-FFF2-40B4-BE49-F238E27FC236}">
                <a16:creationId xmlns:a16="http://schemas.microsoft.com/office/drawing/2014/main" id="{F2E234BF-811A-4CDF-9653-1FBF83A646D2}"/>
              </a:ext>
            </a:extLst>
          </p:cNvPr>
          <p:cNvSpPr>
            <a:spLocks noGrp="1"/>
          </p:cNvSpPr>
          <p:nvPr>
            <p:ph type="pic" sz="quarter" idx="19"/>
          </p:nvPr>
        </p:nvSpPr>
        <p:spPr>
          <a:xfrm>
            <a:off x="0" y="1532762"/>
            <a:ext cx="8081818" cy="2970976"/>
          </a:xfrm>
          <a:custGeom>
            <a:avLst/>
            <a:gdLst>
              <a:gd name="connsiteX0" fmla="*/ 0 w 8081818"/>
              <a:gd name="connsiteY0" fmla="*/ 2970976 h 2970976"/>
              <a:gd name="connsiteX1" fmla="*/ 742744 w 8081818"/>
              <a:gd name="connsiteY1" fmla="*/ 0 h 2970976"/>
              <a:gd name="connsiteX2" fmla="*/ 8081818 w 8081818"/>
              <a:gd name="connsiteY2" fmla="*/ 0 h 2970976"/>
              <a:gd name="connsiteX3" fmla="*/ 7339074 w 8081818"/>
              <a:gd name="connsiteY3" fmla="*/ 2970976 h 2970976"/>
              <a:gd name="connsiteX4" fmla="*/ 0 w 8081818"/>
              <a:gd name="connsiteY4" fmla="*/ 2970976 h 2970976"/>
              <a:gd name="connsiteX0" fmla="*/ 0 w 8081818"/>
              <a:gd name="connsiteY0" fmla="*/ 2970976 h 2970976"/>
              <a:gd name="connsiteX1" fmla="*/ 872 w 8081818"/>
              <a:gd name="connsiteY1" fmla="*/ 25879 h 2970976"/>
              <a:gd name="connsiteX2" fmla="*/ 8081818 w 8081818"/>
              <a:gd name="connsiteY2" fmla="*/ 0 h 2970976"/>
              <a:gd name="connsiteX3" fmla="*/ 7339074 w 8081818"/>
              <a:gd name="connsiteY3" fmla="*/ 2970976 h 2970976"/>
              <a:gd name="connsiteX4" fmla="*/ 0 w 8081818"/>
              <a:gd name="connsiteY4" fmla="*/ 2970976 h 2970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1818" h="2970976">
                <a:moveTo>
                  <a:pt x="0" y="2970976"/>
                </a:moveTo>
                <a:cubicBezTo>
                  <a:pt x="291" y="1989277"/>
                  <a:pt x="581" y="1007578"/>
                  <a:pt x="872" y="25879"/>
                </a:cubicBezTo>
                <a:lnTo>
                  <a:pt x="8081818" y="0"/>
                </a:lnTo>
                <a:lnTo>
                  <a:pt x="7339074" y="2970976"/>
                </a:lnTo>
                <a:lnTo>
                  <a:pt x="0" y="2970976"/>
                </a:lnTo>
                <a:close/>
              </a:path>
            </a:pathLst>
          </a:custGeom>
          <a:solidFill>
            <a:srgbClr val="A41053"/>
          </a:solidFill>
        </p:spPr>
        <p:txBody>
          <a:bodyPr/>
          <a:lstStyle>
            <a:lvl1pPr>
              <a:defRPr>
                <a:solidFill>
                  <a:srgbClr val="A41053"/>
                </a:solidFill>
              </a:defRPr>
            </a:lvl1pPr>
          </a:lstStyle>
          <a:p>
            <a:r>
              <a:rPr lang="en-US"/>
              <a:t>Click icon to add picture</a:t>
            </a:r>
          </a:p>
        </p:txBody>
      </p:sp>
      <p:sp>
        <p:nvSpPr>
          <p:cNvPr id="12" name="Text Placeholder 16">
            <a:extLst>
              <a:ext uri="{FF2B5EF4-FFF2-40B4-BE49-F238E27FC236}">
                <a16:creationId xmlns:a16="http://schemas.microsoft.com/office/drawing/2014/main" id="{07F730D6-E682-41E4-81B3-5F97C144150E}"/>
              </a:ext>
            </a:extLst>
          </p:cNvPr>
          <p:cNvSpPr>
            <a:spLocks noGrp="1"/>
          </p:cNvSpPr>
          <p:nvPr>
            <p:ph type="body" sz="quarter" idx="20" hasCustomPrompt="1"/>
          </p:nvPr>
        </p:nvSpPr>
        <p:spPr>
          <a:xfrm>
            <a:off x="115271" y="2225675"/>
            <a:ext cx="6807201" cy="914400"/>
          </a:xfrm>
        </p:spPr>
        <p:txBody>
          <a:bodyPr anchor="ctr">
            <a:noAutofit/>
          </a:bodyPr>
          <a:lstStyle>
            <a:lvl1pPr marL="0" indent="0">
              <a:buNone/>
              <a:defRPr sz="4800" b="1">
                <a:solidFill>
                  <a:schemeClr val="bg1"/>
                </a:solidFill>
                <a:latin typeface="+mn-lt"/>
              </a:defRPr>
            </a:lvl1pPr>
          </a:lstStyle>
          <a:p>
            <a:pPr lvl="0"/>
            <a:r>
              <a:rPr lang="en-US"/>
              <a:t>Text</a:t>
            </a:r>
          </a:p>
        </p:txBody>
      </p:sp>
      <p:sp>
        <p:nvSpPr>
          <p:cNvPr id="10" name="Picture Placeholder 52">
            <a:extLst>
              <a:ext uri="{FF2B5EF4-FFF2-40B4-BE49-F238E27FC236}">
                <a16:creationId xmlns:a16="http://schemas.microsoft.com/office/drawing/2014/main" id="{43BB21E4-9A33-49EA-A74F-F10DD3304F20}"/>
              </a:ext>
            </a:extLst>
          </p:cNvPr>
          <p:cNvSpPr>
            <a:spLocks noGrp="1"/>
          </p:cNvSpPr>
          <p:nvPr>
            <p:ph type="pic" sz="quarter" idx="26" hasCustomPrompt="1"/>
          </p:nvPr>
        </p:nvSpPr>
        <p:spPr>
          <a:xfrm>
            <a:off x="115271" y="4781650"/>
            <a:ext cx="4121450" cy="1445530"/>
          </a:xfrm>
        </p:spPr>
        <p:txBody>
          <a:bodyPr wrap="none" lIns="0" tIns="0" rIns="0" bIns="0" anchor="ctr">
            <a:normAutofit/>
          </a:bodyPr>
          <a:lstStyle>
            <a:lvl1pPr marL="0" indent="0" algn="ctr">
              <a:buNone/>
              <a:defRPr sz="1800"/>
            </a:lvl1pPr>
          </a:lstStyle>
          <a:p>
            <a:r>
              <a:rPr lang="en-US"/>
              <a:t>Relationship Logo</a:t>
            </a:r>
          </a:p>
        </p:txBody>
      </p:sp>
      <p:pic>
        <p:nvPicPr>
          <p:cNvPr id="15" name="Picture 14" descr="A close up of a sign&#10;&#10;Description automatically generated">
            <a:extLst>
              <a:ext uri="{FF2B5EF4-FFF2-40B4-BE49-F238E27FC236}">
                <a16:creationId xmlns:a16="http://schemas.microsoft.com/office/drawing/2014/main" id="{3CEC4D73-87E6-4004-A7DC-EF28E99C910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5271" y="198438"/>
            <a:ext cx="2798494" cy="1129793"/>
          </a:xfrm>
          <a:prstGeom prst="rect">
            <a:avLst/>
          </a:prstGeom>
        </p:spPr>
      </p:pic>
      <p:sp>
        <p:nvSpPr>
          <p:cNvPr id="11" name="Text Placeholder 16">
            <a:extLst>
              <a:ext uri="{FF2B5EF4-FFF2-40B4-BE49-F238E27FC236}">
                <a16:creationId xmlns:a16="http://schemas.microsoft.com/office/drawing/2014/main" id="{588821B0-645E-4C30-AFEE-F009D0BE7EE0}"/>
              </a:ext>
            </a:extLst>
          </p:cNvPr>
          <p:cNvSpPr>
            <a:spLocks noGrp="1"/>
          </p:cNvSpPr>
          <p:nvPr>
            <p:ph type="body" sz="quarter" idx="21" hasCustomPrompt="1"/>
          </p:nvPr>
        </p:nvSpPr>
        <p:spPr>
          <a:xfrm>
            <a:off x="115271" y="3686328"/>
            <a:ext cx="3168073" cy="406111"/>
          </a:xfrm>
        </p:spPr>
        <p:txBody>
          <a:bodyPr anchor="b">
            <a:normAutofit/>
          </a:bodyPr>
          <a:lstStyle>
            <a:lvl1pPr marL="0" indent="0">
              <a:buNone/>
              <a:defRPr sz="2000" b="1">
                <a:solidFill>
                  <a:schemeClr val="bg1"/>
                </a:solidFill>
                <a:latin typeface="+mn-lt"/>
              </a:defRPr>
            </a:lvl1pPr>
          </a:lstStyle>
          <a:p>
            <a:pPr lvl="0"/>
            <a:r>
              <a:rPr lang="en-US"/>
              <a:t>Date</a:t>
            </a:r>
          </a:p>
        </p:txBody>
      </p:sp>
    </p:spTree>
    <p:extLst>
      <p:ext uri="{BB962C8B-B14F-4D97-AF65-F5344CB8AC3E}">
        <p14:creationId xmlns:p14="http://schemas.microsoft.com/office/powerpoint/2010/main" val="34494583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userDrawn="1">
  <p:cSld name="1_Cover page + Client Logo+Relationship Logo">
    <p:spTree>
      <p:nvGrpSpPr>
        <p:cNvPr id="1" name=""/>
        <p:cNvGrpSpPr/>
        <p:nvPr/>
      </p:nvGrpSpPr>
      <p:grpSpPr>
        <a:xfrm>
          <a:off x="0" y="0"/>
          <a:ext cx="0" cy="0"/>
          <a:chOff x="0" y="0"/>
          <a:chExt cx="0" cy="0"/>
        </a:xfrm>
      </p:grpSpPr>
      <p:sp>
        <p:nvSpPr>
          <p:cNvPr id="13" name="Parallelogram 12">
            <a:extLst>
              <a:ext uri="{FF2B5EF4-FFF2-40B4-BE49-F238E27FC236}">
                <a16:creationId xmlns:a16="http://schemas.microsoft.com/office/drawing/2014/main" id="{4B018225-481B-4A95-924C-3B614E0060BB}"/>
              </a:ext>
            </a:extLst>
          </p:cNvPr>
          <p:cNvSpPr/>
          <p:nvPr userDrawn="1"/>
        </p:nvSpPr>
        <p:spPr>
          <a:xfrm>
            <a:off x="9989575" y="4655343"/>
            <a:ext cx="1883338" cy="1735625"/>
          </a:xfrm>
          <a:prstGeom prst="parallelogram">
            <a:avLst/>
          </a:prstGeom>
          <a:solidFill>
            <a:srgbClr val="A410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21">
            <a:extLst>
              <a:ext uri="{FF2B5EF4-FFF2-40B4-BE49-F238E27FC236}">
                <a16:creationId xmlns:a16="http://schemas.microsoft.com/office/drawing/2014/main" id="{80C76747-9A63-40E6-BBCB-340DD5D5F815}"/>
              </a:ext>
            </a:extLst>
          </p:cNvPr>
          <p:cNvSpPr>
            <a:spLocks noGrp="1"/>
          </p:cNvSpPr>
          <p:nvPr>
            <p:ph type="pic" sz="quarter" idx="12"/>
          </p:nvPr>
        </p:nvSpPr>
        <p:spPr>
          <a:xfrm>
            <a:off x="4236721" y="0"/>
            <a:ext cx="7955279" cy="6858000"/>
          </a:xfrm>
          <a:prstGeom prst="parallelogram">
            <a:avLst/>
          </a:prstGeom>
        </p:spPr>
        <p:txBody>
          <a:bodyPr/>
          <a:lstStyle>
            <a:lvl1pPr algn="l">
              <a:defRPr/>
            </a:lvl1pPr>
          </a:lstStyle>
          <a:p>
            <a:r>
              <a:rPr lang="en-US"/>
              <a:t>Click icon to add picture</a:t>
            </a:r>
          </a:p>
        </p:txBody>
      </p:sp>
      <p:sp>
        <p:nvSpPr>
          <p:cNvPr id="8" name="Picture Placeholder 26">
            <a:extLst>
              <a:ext uri="{FF2B5EF4-FFF2-40B4-BE49-F238E27FC236}">
                <a16:creationId xmlns:a16="http://schemas.microsoft.com/office/drawing/2014/main" id="{54D2F146-2110-4D2B-8862-F37F1FA891D9}"/>
              </a:ext>
            </a:extLst>
          </p:cNvPr>
          <p:cNvSpPr>
            <a:spLocks noGrp="1"/>
          </p:cNvSpPr>
          <p:nvPr>
            <p:ph type="pic" sz="quarter" idx="17"/>
          </p:nvPr>
        </p:nvSpPr>
        <p:spPr>
          <a:xfrm>
            <a:off x="9478298" y="4144066"/>
            <a:ext cx="1966912" cy="1872226"/>
          </a:xfrm>
          <a:prstGeom prst="parallelogram">
            <a:avLst/>
          </a:prstGeom>
          <a:blipFill>
            <a:blip r:embed="rId2" cstate="screen">
              <a:extLst>
                <a:ext uri="{28A0092B-C50C-407E-A947-70E740481C1C}">
                  <a14:useLocalDpi xmlns:a14="http://schemas.microsoft.com/office/drawing/2010/main"/>
                </a:ext>
              </a:extLst>
            </a:blip>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US" sz="1800" dirty="0"/>
            </a:lvl1pPr>
          </a:lstStyle>
          <a:p>
            <a:pPr marL="0" lvl="0" indent="0" algn="ctr" fontAlgn="auto">
              <a:spcBef>
                <a:spcPts val="0"/>
              </a:spcBef>
              <a:spcAft>
                <a:spcPts val="0"/>
              </a:spcAft>
              <a:buNone/>
            </a:pPr>
            <a:r>
              <a:rPr lang="en-US"/>
              <a:t>Click icon to add picture</a:t>
            </a:r>
          </a:p>
        </p:txBody>
      </p:sp>
      <p:sp>
        <p:nvSpPr>
          <p:cNvPr id="9" name="Picture Placeholder 41">
            <a:extLst>
              <a:ext uri="{FF2B5EF4-FFF2-40B4-BE49-F238E27FC236}">
                <a16:creationId xmlns:a16="http://schemas.microsoft.com/office/drawing/2014/main" id="{A503F355-8C7E-4015-905D-92C12C0CCEC3}"/>
              </a:ext>
            </a:extLst>
          </p:cNvPr>
          <p:cNvSpPr>
            <a:spLocks noGrp="1"/>
          </p:cNvSpPr>
          <p:nvPr>
            <p:ph type="pic" sz="quarter" idx="19"/>
          </p:nvPr>
        </p:nvSpPr>
        <p:spPr>
          <a:xfrm>
            <a:off x="0" y="1532762"/>
            <a:ext cx="8081818" cy="2970976"/>
          </a:xfrm>
          <a:custGeom>
            <a:avLst/>
            <a:gdLst>
              <a:gd name="connsiteX0" fmla="*/ 0 w 8081818"/>
              <a:gd name="connsiteY0" fmla="*/ 2970976 h 2970976"/>
              <a:gd name="connsiteX1" fmla="*/ 742744 w 8081818"/>
              <a:gd name="connsiteY1" fmla="*/ 0 h 2970976"/>
              <a:gd name="connsiteX2" fmla="*/ 8081818 w 8081818"/>
              <a:gd name="connsiteY2" fmla="*/ 0 h 2970976"/>
              <a:gd name="connsiteX3" fmla="*/ 7339074 w 8081818"/>
              <a:gd name="connsiteY3" fmla="*/ 2970976 h 2970976"/>
              <a:gd name="connsiteX4" fmla="*/ 0 w 8081818"/>
              <a:gd name="connsiteY4" fmla="*/ 2970976 h 2970976"/>
              <a:gd name="connsiteX0" fmla="*/ 0 w 8081818"/>
              <a:gd name="connsiteY0" fmla="*/ 2970976 h 2970976"/>
              <a:gd name="connsiteX1" fmla="*/ 872 w 8081818"/>
              <a:gd name="connsiteY1" fmla="*/ 25879 h 2970976"/>
              <a:gd name="connsiteX2" fmla="*/ 8081818 w 8081818"/>
              <a:gd name="connsiteY2" fmla="*/ 0 h 2970976"/>
              <a:gd name="connsiteX3" fmla="*/ 7339074 w 8081818"/>
              <a:gd name="connsiteY3" fmla="*/ 2970976 h 2970976"/>
              <a:gd name="connsiteX4" fmla="*/ 0 w 8081818"/>
              <a:gd name="connsiteY4" fmla="*/ 2970976 h 2970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1818" h="2970976">
                <a:moveTo>
                  <a:pt x="0" y="2970976"/>
                </a:moveTo>
                <a:cubicBezTo>
                  <a:pt x="291" y="1989277"/>
                  <a:pt x="581" y="1007578"/>
                  <a:pt x="872" y="25879"/>
                </a:cubicBezTo>
                <a:lnTo>
                  <a:pt x="8081818" y="0"/>
                </a:lnTo>
                <a:lnTo>
                  <a:pt x="7339074" y="2970976"/>
                </a:lnTo>
                <a:lnTo>
                  <a:pt x="0" y="2970976"/>
                </a:lnTo>
                <a:close/>
              </a:path>
            </a:pathLst>
          </a:custGeom>
          <a:solidFill>
            <a:srgbClr val="A41053"/>
          </a:solidFill>
        </p:spPr>
        <p:txBody>
          <a:bodyPr/>
          <a:lstStyle>
            <a:lvl1pPr>
              <a:defRPr>
                <a:solidFill>
                  <a:srgbClr val="A41053"/>
                </a:solidFill>
              </a:defRPr>
            </a:lvl1pPr>
          </a:lstStyle>
          <a:p>
            <a:r>
              <a:rPr lang="en-US"/>
              <a:t>Click icon to add picture</a:t>
            </a:r>
          </a:p>
        </p:txBody>
      </p:sp>
      <p:sp>
        <p:nvSpPr>
          <p:cNvPr id="11" name="Text Placeholder 16">
            <a:extLst>
              <a:ext uri="{FF2B5EF4-FFF2-40B4-BE49-F238E27FC236}">
                <a16:creationId xmlns:a16="http://schemas.microsoft.com/office/drawing/2014/main" id="{AFF201C3-D496-40D7-9B9F-4533EE9528C5}"/>
              </a:ext>
            </a:extLst>
          </p:cNvPr>
          <p:cNvSpPr>
            <a:spLocks noGrp="1"/>
          </p:cNvSpPr>
          <p:nvPr>
            <p:ph type="body" sz="quarter" idx="20" hasCustomPrompt="1"/>
          </p:nvPr>
        </p:nvSpPr>
        <p:spPr>
          <a:xfrm>
            <a:off x="115271" y="2225675"/>
            <a:ext cx="6807201" cy="914400"/>
          </a:xfrm>
        </p:spPr>
        <p:txBody>
          <a:bodyPr anchor="ctr">
            <a:noAutofit/>
          </a:bodyPr>
          <a:lstStyle>
            <a:lvl1pPr marL="0" indent="0">
              <a:buNone/>
              <a:defRPr sz="4800" b="1">
                <a:solidFill>
                  <a:schemeClr val="bg1"/>
                </a:solidFill>
                <a:latin typeface="+mn-lt"/>
              </a:defRPr>
            </a:lvl1pPr>
          </a:lstStyle>
          <a:p>
            <a:pPr lvl="0"/>
            <a:r>
              <a:rPr lang="en-US"/>
              <a:t>Text</a:t>
            </a:r>
          </a:p>
        </p:txBody>
      </p:sp>
      <p:cxnSp>
        <p:nvCxnSpPr>
          <p:cNvPr id="15" name="Straight Connector 14">
            <a:extLst>
              <a:ext uri="{FF2B5EF4-FFF2-40B4-BE49-F238E27FC236}">
                <a16:creationId xmlns:a16="http://schemas.microsoft.com/office/drawing/2014/main" id="{CF4990F5-20FF-4869-B8B2-590018C7E348}"/>
              </a:ext>
            </a:extLst>
          </p:cNvPr>
          <p:cNvCxnSpPr/>
          <p:nvPr userDrawn="1"/>
        </p:nvCxnSpPr>
        <p:spPr>
          <a:xfrm>
            <a:off x="3125876" y="198757"/>
            <a:ext cx="0" cy="1144588"/>
          </a:xfrm>
          <a:prstGeom prst="line">
            <a:avLst/>
          </a:prstGeom>
        </p:spPr>
        <p:style>
          <a:lnRef idx="1">
            <a:schemeClr val="accent1"/>
          </a:lnRef>
          <a:fillRef idx="0">
            <a:schemeClr val="accent1"/>
          </a:fillRef>
          <a:effectRef idx="0">
            <a:schemeClr val="accent1"/>
          </a:effectRef>
          <a:fontRef idx="minor">
            <a:schemeClr val="tx1"/>
          </a:fontRef>
        </p:style>
      </p:cxnSp>
      <p:sp>
        <p:nvSpPr>
          <p:cNvPr id="16" name="Picture Placeholder 52">
            <a:extLst>
              <a:ext uri="{FF2B5EF4-FFF2-40B4-BE49-F238E27FC236}">
                <a16:creationId xmlns:a16="http://schemas.microsoft.com/office/drawing/2014/main" id="{A11FBD97-5683-4CC6-A3C3-08A632C70372}"/>
              </a:ext>
            </a:extLst>
          </p:cNvPr>
          <p:cNvSpPr>
            <a:spLocks noGrp="1"/>
          </p:cNvSpPr>
          <p:nvPr>
            <p:ph type="pic" sz="quarter" idx="25" hasCustomPrompt="1"/>
          </p:nvPr>
        </p:nvSpPr>
        <p:spPr>
          <a:xfrm>
            <a:off x="2974019" y="198438"/>
            <a:ext cx="2628269" cy="1144587"/>
          </a:xfrm>
        </p:spPr>
        <p:txBody>
          <a:bodyPr wrap="none" lIns="0" tIns="0" rIns="0" bIns="0" anchor="ctr">
            <a:normAutofit/>
          </a:bodyPr>
          <a:lstStyle>
            <a:lvl1pPr marL="0" indent="0" algn="ctr">
              <a:buNone/>
              <a:defRPr sz="1800"/>
            </a:lvl1pPr>
          </a:lstStyle>
          <a:p>
            <a:r>
              <a:rPr lang="en-US"/>
              <a:t> Client Logo</a:t>
            </a:r>
          </a:p>
        </p:txBody>
      </p:sp>
      <p:sp>
        <p:nvSpPr>
          <p:cNvPr id="17" name="Picture Placeholder 52">
            <a:extLst>
              <a:ext uri="{FF2B5EF4-FFF2-40B4-BE49-F238E27FC236}">
                <a16:creationId xmlns:a16="http://schemas.microsoft.com/office/drawing/2014/main" id="{14B441C5-140F-480B-9B81-6F305B47C22E}"/>
              </a:ext>
            </a:extLst>
          </p:cNvPr>
          <p:cNvSpPr>
            <a:spLocks noGrp="1"/>
          </p:cNvSpPr>
          <p:nvPr>
            <p:ph type="pic" sz="quarter" idx="26" hasCustomPrompt="1"/>
          </p:nvPr>
        </p:nvSpPr>
        <p:spPr>
          <a:xfrm>
            <a:off x="115271" y="4781650"/>
            <a:ext cx="4121450" cy="1445530"/>
          </a:xfrm>
        </p:spPr>
        <p:txBody>
          <a:bodyPr wrap="none" lIns="0" tIns="0" rIns="0" bIns="0" anchor="ctr">
            <a:normAutofit/>
          </a:bodyPr>
          <a:lstStyle>
            <a:lvl1pPr marL="0" indent="0" algn="ctr">
              <a:buNone/>
              <a:defRPr sz="1800"/>
            </a:lvl1pPr>
          </a:lstStyle>
          <a:p>
            <a:r>
              <a:rPr lang="en-US"/>
              <a:t>Relationship Logo</a:t>
            </a:r>
          </a:p>
        </p:txBody>
      </p:sp>
      <p:pic>
        <p:nvPicPr>
          <p:cNvPr id="14" name="Picture 13" descr="A close up of a sign&#10;&#10;Description automatically generated">
            <a:extLst>
              <a:ext uri="{FF2B5EF4-FFF2-40B4-BE49-F238E27FC236}">
                <a16:creationId xmlns:a16="http://schemas.microsoft.com/office/drawing/2014/main" id="{E4B610A4-C8BD-41E1-84D9-0C05761EBAA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5271" y="198438"/>
            <a:ext cx="2798494" cy="1129793"/>
          </a:xfrm>
          <a:prstGeom prst="rect">
            <a:avLst/>
          </a:prstGeom>
        </p:spPr>
      </p:pic>
      <p:sp>
        <p:nvSpPr>
          <p:cNvPr id="18" name="Text Placeholder 16">
            <a:extLst>
              <a:ext uri="{FF2B5EF4-FFF2-40B4-BE49-F238E27FC236}">
                <a16:creationId xmlns:a16="http://schemas.microsoft.com/office/drawing/2014/main" id="{6C99717C-B574-4086-BA45-60549F089198}"/>
              </a:ext>
            </a:extLst>
          </p:cNvPr>
          <p:cNvSpPr>
            <a:spLocks noGrp="1"/>
          </p:cNvSpPr>
          <p:nvPr>
            <p:ph type="body" sz="quarter" idx="21" hasCustomPrompt="1"/>
          </p:nvPr>
        </p:nvSpPr>
        <p:spPr>
          <a:xfrm>
            <a:off x="115271" y="3686328"/>
            <a:ext cx="3168073" cy="406111"/>
          </a:xfrm>
        </p:spPr>
        <p:txBody>
          <a:bodyPr anchor="b">
            <a:normAutofit/>
          </a:bodyPr>
          <a:lstStyle>
            <a:lvl1pPr marL="0" indent="0">
              <a:buNone/>
              <a:defRPr sz="2000" b="1">
                <a:solidFill>
                  <a:schemeClr val="bg1"/>
                </a:solidFill>
                <a:latin typeface="+mn-lt"/>
              </a:defRPr>
            </a:lvl1pPr>
          </a:lstStyle>
          <a:p>
            <a:pPr lvl="0"/>
            <a:r>
              <a:rPr lang="en-US"/>
              <a:t>Date</a:t>
            </a:r>
          </a:p>
        </p:txBody>
      </p:sp>
    </p:spTree>
    <p:extLst>
      <p:ext uri="{BB962C8B-B14F-4D97-AF65-F5344CB8AC3E}">
        <p14:creationId xmlns:p14="http://schemas.microsoft.com/office/powerpoint/2010/main" val="134649761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01F199-8DFA-4B32-A155-C165D2E1EE92}"/>
              </a:ext>
            </a:extLst>
          </p:cNvPr>
          <p:cNvSpPr>
            <a:spLocks noGrp="1"/>
          </p:cNvSpPr>
          <p:nvPr>
            <p:ph type="title"/>
          </p:nvPr>
        </p:nvSpPr>
        <p:spPr>
          <a:xfrm>
            <a:off x="643718" y="192444"/>
            <a:ext cx="10515600" cy="475652"/>
          </a:xfrm>
          <a:prstGeom prst="rect">
            <a:avLst/>
          </a:prstGeom>
        </p:spPr>
        <p:txBody>
          <a:bodyPr anchor="ctr">
            <a:noAutofit/>
          </a:bodyPr>
          <a:lstStyle>
            <a:lvl1pPr algn="l">
              <a:defRPr sz="2400" b="1">
                <a:solidFill>
                  <a:schemeClr val="accent1"/>
                </a:solidFill>
                <a:latin typeface="+mn-lt"/>
              </a:defRPr>
            </a:lvl1pPr>
          </a:lstStyle>
          <a:p>
            <a:r>
              <a:rPr lang="en-US"/>
              <a:t>Click to edit Master title style</a:t>
            </a:r>
          </a:p>
        </p:txBody>
      </p:sp>
      <p:pic>
        <p:nvPicPr>
          <p:cNvPr id="2" name="Picture 1" descr="A close up of a sign&#10;&#10;Description automatically generated">
            <a:extLst>
              <a:ext uri="{FF2B5EF4-FFF2-40B4-BE49-F238E27FC236}">
                <a16:creationId xmlns:a16="http://schemas.microsoft.com/office/drawing/2014/main" id="{1A61CF9C-374F-451A-8576-20475AE8700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8284" y="118820"/>
            <a:ext cx="419033" cy="640080"/>
          </a:xfrm>
          <a:prstGeom prst="rect">
            <a:avLst/>
          </a:prstGeom>
        </p:spPr>
      </p:pic>
    </p:spTree>
    <p:extLst>
      <p:ext uri="{BB962C8B-B14F-4D97-AF65-F5344CB8AC3E}">
        <p14:creationId xmlns:p14="http://schemas.microsoft.com/office/powerpoint/2010/main" val="726253052"/>
      </p:ext>
    </p:extLst>
  </p:cSld>
  <p:clrMapOvr>
    <a:masterClrMapping/>
  </p:clrMapOvr>
  <p:hf sldNum="0"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6674051"/>
      </p:ext>
    </p:extLst>
  </p:cSld>
  <p:clrMapOvr>
    <a:masterClrMapping/>
  </p:clrMapOvr>
  <p:hf sldNum="0"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_Boiler Plate">
    <p:spTree>
      <p:nvGrpSpPr>
        <p:cNvPr id="1" name=""/>
        <p:cNvGrpSpPr/>
        <p:nvPr/>
      </p:nvGrpSpPr>
      <p:grpSpPr>
        <a:xfrm>
          <a:off x="0" y="0"/>
          <a:ext cx="0" cy="0"/>
          <a:chOff x="0" y="0"/>
          <a:chExt cx="0" cy="0"/>
        </a:xfrm>
      </p:grpSpPr>
      <p:pic>
        <p:nvPicPr>
          <p:cNvPr id="10" name="Picture 9" descr="A close up of a device&#10;&#10;Description automatically generated">
            <a:extLst>
              <a:ext uri="{FF2B5EF4-FFF2-40B4-BE49-F238E27FC236}">
                <a16:creationId xmlns:a16="http://schemas.microsoft.com/office/drawing/2014/main" id="{A4631228-6B5F-42C6-B3E8-9E1AF59331A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359"/>
            <a:ext cx="12192000" cy="6845281"/>
          </a:xfrm>
          <a:prstGeom prst="rect">
            <a:avLst/>
          </a:prstGeom>
        </p:spPr>
      </p:pic>
      <p:pic>
        <p:nvPicPr>
          <p:cNvPr id="15" name="Picture 14" descr="A close up of a sign&#10;&#10;Description automatically generated">
            <a:extLst>
              <a:ext uri="{FF2B5EF4-FFF2-40B4-BE49-F238E27FC236}">
                <a16:creationId xmlns:a16="http://schemas.microsoft.com/office/drawing/2014/main" id="{C3FE614F-B2D0-41F6-9E7C-641B27BCEAC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51510" y="217436"/>
            <a:ext cx="2644317" cy="1067549"/>
          </a:xfrm>
          <a:prstGeom prst="rect">
            <a:avLst/>
          </a:prstGeom>
        </p:spPr>
      </p:pic>
      <p:sp>
        <p:nvSpPr>
          <p:cNvPr id="14" name="TextBox 13">
            <a:extLst>
              <a:ext uri="{FF2B5EF4-FFF2-40B4-BE49-F238E27FC236}">
                <a16:creationId xmlns:a16="http://schemas.microsoft.com/office/drawing/2014/main" id="{FA17CC7D-5CE6-4F0B-BBBE-409F8B601BB2}"/>
              </a:ext>
            </a:extLst>
          </p:cNvPr>
          <p:cNvSpPr txBox="1"/>
          <p:nvPr userDrawn="1"/>
        </p:nvSpPr>
        <p:spPr>
          <a:xfrm>
            <a:off x="4451510" y="1770412"/>
            <a:ext cx="3924521" cy="584775"/>
          </a:xfrm>
          <a:prstGeom prst="rect">
            <a:avLst/>
          </a:prstGeom>
          <a:noFill/>
          <a:effectLst/>
        </p:spPr>
        <p:txBody>
          <a:bodyPr wrap="square" rtlCol="0">
            <a:spAutoFit/>
          </a:bodyPr>
          <a:lstStyle/>
          <a:p>
            <a:r>
              <a:rPr lang="en-US" sz="3200" b="1">
                <a:solidFill>
                  <a:schemeClr val="accent1"/>
                </a:solidFill>
                <a:effectLst/>
                <a:latin typeface="+mn-lt"/>
              </a:rPr>
              <a:t>THANK YOU</a:t>
            </a:r>
          </a:p>
        </p:txBody>
      </p:sp>
      <p:sp>
        <p:nvSpPr>
          <p:cNvPr id="6" name="TextBox 5">
            <a:extLst>
              <a:ext uri="{FF2B5EF4-FFF2-40B4-BE49-F238E27FC236}">
                <a16:creationId xmlns:a16="http://schemas.microsoft.com/office/drawing/2014/main" id="{607B08AF-0FA4-4300-8A48-0FFBA75C15B2}"/>
              </a:ext>
            </a:extLst>
          </p:cNvPr>
          <p:cNvSpPr txBox="1"/>
          <p:nvPr userDrawn="1"/>
        </p:nvSpPr>
        <p:spPr>
          <a:xfrm>
            <a:off x="4451510" y="4949211"/>
            <a:ext cx="7336314" cy="1107996"/>
          </a:xfrm>
          <a:prstGeom prst="rect">
            <a:avLst/>
          </a:prstGeom>
          <a:noFill/>
        </p:spPr>
        <p:txBody>
          <a:bodyPr wrap="square" rtlCol="0">
            <a:spAutoFit/>
          </a:bodyPr>
          <a:lstStyle/>
          <a:p>
            <a:pPr marL="0" marR="0" indent="0" algn="just" defTabSz="1218529" rtl="0" eaLnBrk="1" fontAlgn="base" latinLnBrk="0" hangingPunct="1">
              <a:lnSpc>
                <a:spcPct val="100000"/>
              </a:lnSpc>
              <a:spcBef>
                <a:spcPct val="20000"/>
              </a:spcBef>
              <a:spcAft>
                <a:spcPct val="0"/>
              </a:spcAft>
              <a:buClrTx/>
              <a:buSzTx/>
              <a:buFont typeface="Arial" charset="0"/>
              <a:buNone/>
              <a:tabLst/>
              <a:defRPr/>
            </a:pPr>
            <a:r>
              <a:rPr lang="en-US" sz="1400" b="1" kern="1200">
                <a:solidFill>
                  <a:schemeClr val="tx1"/>
                </a:solidFill>
                <a:latin typeface="Calibri" panose="020F0502020204030204" pitchFamily="34" charset="0"/>
                <a:ea typeface="+mn-ea"/>
                <a:cs typeface="Calibri" panose="020F0502020204030204" pitchFamily="34" charset="0"/>
              </a:rPr>
              <a:t>Important Confidentiality Notice</a:t>
            </a:r>
          </a:p>
          <a:p>
            <a:pPr algn="just" eaLnBrk="1" hangingPunct="1">
              <a:spcBef>
                <a:spcPct val="20000"/>
              </a:spcBef>
              <a:buFont typeface="Arial" charset="0"/>
              <a:buNone/>
              <a:defRPr/>
            </a:pPr>
            <a:r>
              <a:rPr lang="en-US" sz="1000">
                <a:solidFill>
                  <a:schemeClr val="tx1"/>
                </a:solidFill>
                <a:latin typeface="Calibri" panose="020F0502020204030204" pitchFamily="34" charset="0"/>
                <a:ea typeface="ヒラギノ角ゴ Pro W3" charset="0"/>
                <a:cs typeface="Calibri" panose="020F0502020204030204" pitchFamily="34" charset="0"/>
              </a:rPr>
              <a:t>This document is the property of, and is proprietary to Mphasis, and identified as “Confidential”. Those parties to whom it is distributed shall exercise the same degree of custody and care afforded their own such information. It is not to be disclosed, in whole or in part to any third parties, without the express written authorization of Mphasis. It is not to be duplicated or used, in whole or in part, for any purpose other than the evaluation of, and response to, Mphasis’ proposal or bid, or the performance and execution of a contract awarded to Mphasis. This document will be returned to Mphasis upon request.</a:t>
            </a:r>
          </a:p>
        </p:txBody>
      </p:sp>
      <p:sp>
        <p:nvSpPr>
          <p:cNvPr id="2" name="TextBox 1">
            <a:extLst>
              <a:ext uri="{FF2B5EF4-FFF2-40B4-BE49-F238E27FC236}">
                <a16:creationId xmlns:a16="http://schemas.microsoft.com/office/drawing/2014/main" id="{9A6711D4-654E-4060-89E9-3B26B07B86EF}"/>
              </a:ext>
            </a:extLst>
          </p:cNvPr>
          <p:cNvSpPr txBox="1"/>
          <p:nvPr userDrawn="1"/>
        </p:nvSpPr>
        <p:spPr>
          <a:xfrm>
            <a:off x="4451510" y="2840615"/>
            <a:ext cx="7336314" cy="2046714"/>
          </a:xfrm>
          <a:prstGeom prst="rect">
            <a:avLst/>
          </a:prstGeom>
          <a:noFill/>
        </p:spPr>
        <p:txBody>
          <a:bodyPr wrap="square" rtlCol="0">
            <a:spAutoFit/>
          </a:bodyPr>
          <a:lstStyle/>
          <a:p>
            <a:pPr algn="l">
              <a:spcAft>
                <a:spcPts val="600"/>
              </a:spcAft>
            </a:pPr>
            <a:r>
              <a:rPr lang="en-GB" sz="1400" b="1">
                <a:solidFill>
                  <a:schemeClr val="tx1"/>
                </a:solidFill>
                <a:latin typeface="Calibri" panose="020F0502020204030204" pitchFamily="34" charset="0"/>
                <a:cs typeface="Calibri" panose="020F0502020204030204" pitchFamily="34" charset="0"/>
              </a:rPr>
              <a:t>About Mphasis</a:t>
            </a:r>
            <a:endParaRPr lang="en-GB" sz="1400">
              <a:solidFill>
                <a:schemeClr val="tx1"/>
              </a:solidFill>
              <a:latin typeface="Calibri" panose="020F0502020204030204" pitchFamily="34" charset="0"/>
              <a:cs typeface="Calibri" panose="020F0502020204030204" pitchFamily="34" charset="0"/>
            </a:endParaRPr>
          </a:p>
          <a:p>
            <a:pPr algn="l"/>
            <a:r>
              <a:rPr lang="en-US" sz="1200" b="1" u="sng">
                <a:solidFill>
                  <a:schemeClr val="tx1"/>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Mphasis</a:t>
            </a:r>
            <a:r>
              <a:rPr lang="en-US" sz="1200" b="1" u="sng">
                <a:latin typeface="Calibri" panose="020F0502020204030204" pitchFamily="34" charset="0"/>
                <a:cs typeface="Calibri" panose="020F0502020204030204" pitchFamily="34" charset="0"/>
              </a:rPr>
              <a:t>’ </a:t>
            </a:r>
            <a:r>
              <a:rPr lang="en-US" sz="1200">
                <a:solidFill>
                  <a:schemeClr val="tx1"/>
                </a:solidFill>
                <a:latin typeface="Calibri" panose="020F0502020204030204" pitchFamily="34" charset="0"/>
                <a:cs typeface="Calibri" panose="020F0502020204030204" pitchFamily="34" charset="0"/>
              </a:rPr>
              <a:t>purpose is to be the “Driver in the Driverless Car” for Global Enterprises by applying next-generation design, architecture and engineering services, to deliver scalable and sustainable software and technology solutions.  Customer centricity is foundational to Mphasis and is reflected in the Mphasis’ </a:t>
            </a:r>
            <a:r>
              <a:rPr lang="en-US" sz="1200" u="sng">
                <a:solidFill>
                  <a:schemeClr val="tx1"/>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Front2Back</a:t>
            </a:r>
            <a:r>
              <a:rPr lang="en-US" sz="1200">
                <a:solidFill>
                  <a:schemeClr val="tx1"/>
                </a:solidFill>
                <a:latin typeface="Calibri" panose="020F0502020204030204" pitchFamily="34" charset="0"/>
                <a:cs typeface="Calibri" panose="020F0502020204030204" pitchFamily="34" charset="0"/>
              </a:rPr>
              <a:t>™ Transformation approach. Front2Back™ uses the exponential power of cloud and cognitive to provide hyper-personalized </a:t>
            </a:r>
            <a:r>
              <a:rPr lang="en-GB" sz="1200">
                <a:solidFill>
                  <a:schemeClr val="tx1"/>
                </a:solidFill>
                <a:latin typeface="Calibri" panose="020F0502020204030204" pitchFamily="34" charset="0"/>
                <a:cs typeface="Calibri" panose="020F0502020204030204" pitchFamily="34" charset="0"/>
              </a:rPr>
              <a:t>(C=</a:t>
            </a:r>
            <a:r>
              <a:rPr lang="en-GB" sz="1200" u="sng">
                <a:solidFill>
                  <a:schemeClr val="tx1"/>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X2C</a:t>
            </a:r>
            <a:r>
              <a:rPr lang="en-US" sz="1200" u="sng" baseline="30000">
                <a:solidFill>
                  <a:schemeClr val="tx1"/>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2 </a:t>
            </a:r>
            <a:r>
              <a:rPr lang="en-US" sz="1200" u="sng" baseline="-25000">
                <a:solidFill>
                  <a:schemeClr val="tx1"/>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TM</a:t>
            </a:r>
            <a:r>
              <a:rPr lang="en-GB" sz="1200">
                <a:solidFill>
                  <a:schemeClr val="tx1"/>
                </a:solidFill>
                <a:latin typeface="Calibri" panose="020F0502020204030204" pitchFamily="34" charset="0"/>
                <a:cs typeface="Calibri" panose="020F0502020204030204" pitchFamily="34" charset="0"/>
              </a:rPr>
              <a:t>=1) </a:t>
            </a:r>
            <a:r>
              <a:rPr lang="en-US" sz="1200">
                <a:solidFill>
                  <a:schemeClr val="tx1"/>
                </a:solidFill>
                <a:latin typeface="Calibri" panose="020F0502020204030204" pitchFamily="34" charset="0"/>
                <a:cs typeface="Calibri" panose="020F0502020204030204" pitchFamily="34" charset="0"/>
              </a:rPr>
              <a:t>digital experience to clients and their end customers. Mphasis’ Service Transformation approach helps ‘shrink the core’ through the application of digital technologies across legacy environments within an enterprise, enabling g businesses to stay ahead in a changing world. Mphasis’ core reference architectures and tools, speed and innovation ability and purpose-led approach across its operations and solutions are key to building strong relationships with marquee clients. </a:t>
            </a:r>
            <a:r>
              <a:rPr lang="en-GB" sz="1200">
                <a:solidFill>
                  <a:schemeClr val="tx1"/>
                </a:solidFill>
                <a:latin typeface="Calibri" panose="020F0502020204030204" pitchFamily="34" charset="0"/>
                <a:cs typeface="Calibri" panose="020F0502020204030204" pitchFamily="34" charset="0"/>
              </a:rPr>
              <a:t>Click </a:t>
            </a:r>
            <a:r>
              <a:rPr lang="en-US" sz="1200" u="sng">
                <a:solidFill>
                  <a:schemeClr val="tx1"/>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here</a:t>
            </a:r>
            <a:r>
              <a:rPr lang="en-GB" sz="1200">
                <a:solidFill>
                  <a:schemeClr val="tx1"/>
                </a:solidFill>
                <a:latin typeface="Calibri" panose="020F0502020204030204" pitchFamily="34" charset="0"/>
                <a:cs typeface="Calibri" panose="020F0502020204030204" pitchFamily="34" charset="0"/>
              </a:rPr>
              <a:t> to know </a:t>
            </a:r>
            <a:r>
              <a:rPr lang="en-US" sz="1200">
                <a:solidFill>
                  <a:schemeClr val="tx1"/>
                </a:solidFill>
                <a:latin typeface="Calibri" panose="020F0502020204030204" pitchFamily="34" charset="0"/>
                <a:cs typeface="Calibri" panose="020F0502020204030204" pitchFamily="34" charset="0"/>
              </a:rPr>
              <a:t>(BSE: 526299; NSE: MPHASIS)</a:t>
            </a:r>
          </a:p>
        </p:txBody>
      </p:sp>
    </p:spTree>
    <p:extLst>
      <p:ext uri="{BB962C8B-B14F-4D97-AF65-F5344CB8AC3E}">
        <p14:creationId xmlns:p14="http://schemas.microsoft.com/office/powerpoint/2010/main" val="64444589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userDrawn="1">
  <p:cSld name="10_Custom Layou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1BD82B8-0777-42B9-995E-9492940E7CFB}"/>
              </a:ext>
            </a:extLst>
          </p:cNvPr>
          <p:cNvSpPr/>
          <p:nvPr userDrawn="1"/>
        </p:nvSpPr>
        <p:spPr>
          <a:xfrm>
            <a:off x="0" y="0"/>
            <a:ext cx="12192000" cy="6858000"/>
          </a:xfrm>
          <a:prstGeom prst="rect">
            <a:avLst/>
          </a:prstGeom>
          <a:gradFill flip="none" rotWithShape="1">
            <a:gsLst>
              <a:gs pos="0">
                <a:schemeClr val="tx1">
                  <a:lumMod val="50000"/>
                  <a:lumOff val="50000"/>
                  <a:tint val="66000"/>
                  <a:satMod val="160000"/>
                  <a:alpha val="44000"/>
                </a:schemeClr>
              </a:gs>
              <a:gs pos="100000">
                <a:schemeClr val="tx1">
                  <a:lumMod val="50000"/>
                  <a:lumOff val="50000"/>
                  <a:tint val="23500"/>
                  <a:satMod val="160000"/>
                  <a:alpha val="24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6">
            <a:extLst>
              <a:ext uri="{FF2B5EF4-FFF2-40B4-BE49-F238E27FC236}">
                <a16:creationId xmlns:a16="http://schemas.microsoft.com/office/drawing/2014/main" id="{82C937BA-E9CF-405B-8FB3-AE5802587895}"/>
              </a:ext>
            </a:extLst>
          </p:cNvPr>
          <p:cNvSpPr/>
          <p:nvPr userDrawn="1"/>
        </p:nvSpPr>
        <p:spPr>
          <a:xfrm>
            <a:off x="4570413" y="2771775"/>
            <a:ext cx="3071812" cy="3025775"/>
          </a:xfrm>
          <a:prstGeom prst="roundRect">
            <a:avLst>
              <a:gd name="adj" fmla="val 3045"/>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3187"/>
          </a:p>
        </p:txBody>
      </p:sp>
      <p:sp>
        <p:nvSpPr>
          <p:cNvPr id="19" name="Rounded Rectangle 8">
            <a:extLst>
              <a:ext uri="{FF2B5EF4-FFF2-40B4-BE49-F238E27FC236}">
                <a16:creationId xmlns:a16="http://schemas.microsoft.com/office/drawing/2014/main" id="{64BF48A8-5EE1-4C8F-97AA-D47097F00498}"/>
              </a:ext>
            </a:extLst>
          </p:cNvPr>
          <p:cNvSpPr/>
          <p:nvPr userDrawn="1"/>
        </p:nvSpPr>
        <p:spPr>
          <a:xfrm>
            <a:off x="4743370" y="3015819"/>
            <a:ext cx="2725899" cy="939222"/>
          </a:xfrm>
          <a:prstGeom prst="roundRect">
            <a:avLst>
              <a:gd name="adj" fmla="val 11111"/>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3187"/>
          </a:p>
        </p:txBody>
      </p:sp>
      <p:sp>
        <p:nvSpPr>
          <p:cNvPr id="20" name="Text Placeholder 5">
            <a:extLst>
              <a:ext uri="{FF2B5EF4-FFF2-40B4-BE49-F238E27FC236}">
                <a16:creationId xmlns:a16="http://schemas.microsoft.com/office/drawing/2014/main" id="{C26DBFEC-FD16-48B9-8B74-5FB9AC0AB0C3}"/>
              </a:ext>
            </a:extLst>
          </p:cNvPr>
          <p:cNvSpPr txBox="1">
            <a:spLocks/>
          </p:cNvSpPr>
          <p:nvPr userDrawn="1"/>
        </p:nvSpPr>
        <p:spPr>
          <a:xfrm>
            <a:off x="5344319" y="4378903"/>
            <a:ext cx="1524000" cy="282575"/>
          </a:xfrm>
          <a:prstGeom prst="rect">
            <a:avLst/>
          </a:prstGeom>
        </p:spPr>
        <p:txBody>
          <a:bodyPr lIns="91095" tIns="45548" rIns="91095" bIns="45548"/>
          <a:lstStyle>
            <a:lvl1pPr marL="0" indent="0" algn="l" defTabSz="685783" rtl="0" eaLnBrk="1" latinLnBrk="0" hangingPunct="1">
              <a:lnSpc>
                <a:spcPct val="90000"/>
              </a:lnSpc>
              <a:spcBef>
                <a:spcPts val="750"/>
              </a:spcBef>
              <a:buFont typeface="Arial" panose="020B0604020202020204" pitchFamily="34" charset="0"/>
              <a:buNone/>
              <a:defRPr sz="900" kern="1200" cap="all">
                <a:solidFill>
                  <a:schemeClr val="tx1">
                    <a:lumMod val="75000"/>
                    <a:lumOff val="25000"/>
                  </a:schemeClr>
                </a:solidFill>
                <a:latin typeface="Lato Black"/>
                <a:ea typeface="Open Sans Light" panose="020B0306030504020204" pitchFamily="34" charset="0"/>
                <a:cs typeface="Lato Black"/>
              </a:defRPr>
            </a:lvl1pPr>
            <a:lvl2pPr marL="514337"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Light" panose="020B0306030504020204" pitchFamily="34" charset="0"/>
                <a:cs typeface="Open Sans Light" panose="020B03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Open Sans Light" panose="020B0306030504020204" pitchFamily="34" charset="0"/>
                <a:cs typeface="Open Sans Light" panose="020B03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algn="ctr" fontAlgn="auto">
              <a:spcAft>
                <a:spcPts val="0"/>
              </a:spcAft>
              <a:defRPr/>
            </a:pPr>
            <a:r>
              <a:rPr lang="en-US" sz="1200" cap="none">
                <a:solidFill>
                  <a:schemeClr val="tx2"/>
                </a:solidFill>
                <a:latin typeface="+mn-lt"/>
                <a:cs typeface="Calibri" panose="020F0502020204030204" pitchFamily="34" charset="0"/>
              </a:rPr>
              <a:t>@Mphasis</a:t>
            </a:r>
          </a:p>
        </p:txBody>
      </p:sp>
      <p:sp>
        <p:nvSpPr>
          <p:cNvPr id="22" name="Text Placeholder 5">
            <a:extLst>
              <a:ext uri="{FF2B5EF4-FFF2-40B4-BE49-F238E27FC236}">
                <a16:creationId xmlns:a16="http://schemas.microsoft.com/office/drawing/2014/main" id="{CEE3AD9E-3840-4BFA-9288-F4745A3CFAA3}"/>
              </a:ext>
            </a:extLst>
          </p:cNvPr>
          <p:cNvSpPr txBox="1">
            <a:spLocks/>
          </p:cNvSpPr>
          <p:nvPr userDrawn="1"/>
        </p:nvSpPr>
        <p:spPr>
          <a:xfrm>
            <a:off x="4802188" y="4150303"/>
            <a:ext cx="2608262" cy="512763"/>
          </a:xfrm>
          <a:prstGeom prst="rect">
            <a:avLst/>
          </a:prstGeom>
        </p:spPr>
        <p:txBody>
          <a:bodyPr lIns="91095" tIns="45548" rIns="91095" bIns="45548"/>
          <a:lstStyle>
            <a:lvl1pPr marL="0" indent="0" algn="l" defTabSz="685783" rtl="0" eaLnBrk="1" latinLnBrk="0" hangingPunct="1">
              <a:lnSpc>
                <a:spcPct val="90000"/>
              </a:lnSpc>
              <a:spcBef>
                <a:spcPts val="750"/>
              </a:spcBef>
              <a:buFont typeface="Arial" panose="020B0604020202020204" pitchFamily="34" charset="0"/>
              <a:buNone/>
              <a:defRPr sz="900" kern="1200" cap="all">
                <a:solidFill>
                  <a:schemeClr val="tx1">
                    <a:lumMod val="75000"/>
                    <a:lumOff val="25000"/>
                  </a:schemeClr>
                </a:solidFill>
                <a:latin typeface="Lato Black"/>
                <a:ea typeface="Open Sans Light" panose="020B0306030504020204" pitchFamily="34" charset="0"/>
                <a:cs typeface="Lato Black"/>
              </a:defRPr>
            </a:lvl1pPr>
            <a:lvl2pPr marL="514337"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Light" panose="020B0306030504020204" pitchFamily="34" charset="0"/>
                <a:cs typeface="Open Sans Light" panose="020B0306030504020204" pitchFamily="34" charset="0"/>
              </a:defRPr>
            </a:lvl2pPr>
            <a:lvl3pPr marL="857228"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Open Sans Light" panose="020B0306030504020204" pitchFamily="34" charset="0"/>
                <a:cs typeface="Open Sans Light" panose="020B0306030504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4pPr>
            <a:lvl5pPr marL="1543012" indent="-171446" algn="l" defTabSz="685783"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algn="ctr" fontAlgn="auto">
              <a:spcAft>
                <a:spcPts val="0"/>
              </a:spcAft>
              <a:defRPr/>
            </a:pPr>
            <a:r>
              <a:rPr lang="en-US" sz="1200">
                <a:solidFill>
                  <a:schemeClr val="tx2"/>
                </a:solidFill>
                <a:latin typeface="+mn-lt"/>
                <a:cs typeface="Calibri" panose="020F0502020204030204" pitchFamily="34" charset="0"/>
              </a:rPr>
              <a:t>FOLLOW US IN THE LINK BELOW</a:t>
            </a:r>
          </a:p>
        </p:txBody>
      </p:sp>
      <p:pic>
        <p:nvPicPr>
          <p:cNvPr id="23" name="Picture 22">
            <a:extLst>
              <a:ext uri="{FF2B5EF4-FFF2-40B4-BE49-F238E27FC236}">
                <a16:creationId xmlns:a16="http://schemas.microsoft.com/office/drawing/2014/main" id="{2CFB8282-8E71-4126-AAFA-61F4BBE2A5BA}"/>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5645150" y="420688"/>
            <a:ext cx="922338"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Content Placeholder 21">
            <a:extLst>
              <a:ext uri="{FF2B5EF4-FFF2-40B4-BE49-F238E27FC236}">
                <a16:creationId xmlns:a16="http://schemas.microsoft.com/office/drawing/2014/main" id="{D4884869-361F-4ED5-9AE9-0D4AE1665B23}"/>
              </a:ext>
            </a:extLst>
          </p:cNvPr>
          <p:cNvSpPr>
            <a:spLocks noGrp="1"/>
          </p:cNvSpPr>
          <p:nvPr>
            <p:ph sz="quarter" idx="13"/>
          </p:nvPr>
        </p:nvSpPr>
        <p:spPr>
          <a:xfrm>
            <a:off x="4908589" y="1879279"/>
            <a:ext cx="2395460" cy="747134"/>
          </a:xfrm>
          <a:prstGeom prst="rect">
            <a:avLst/>
          </a:prstGeom>
        </p:spPr>
        <p:txBody>
          <a:bodyPr anchor="b"/>
          <a:lstStyle>
            <a:lvl1pPr marL="0" indent="0" algn="ctr">
              <a:buNone/>
              <a:defRPr sz="2800" baseline="0">
                <a:solidFill>
                  <a:schemeClr val="bg1">
                    <a:lumMod val="50000"/>
                  </a:schemeClr>
                </a:solidFill>
              </a:defRPr>
            </a:lvl1pPr>
            <a:lvl2pPr marL="607355" indent="0">
              <a:buNone/>
              <a:defRPr sz="1328"/>
            </a:lvl2pPr>
            <a:lvl3pPr marL="1214712" indent="0">
              <a:buNone/>
              <a:defRPr sz="1328"/>
            </a:lvl3pPr>
            <a:lvl4pPr marL="1822068" indent="0">
              <a:buNone/>
              <a:defRPr sz="1328"/>
            </a:lvl4pPr>
            <a:lvl5pPr marL="2429423" indent="0">
              <a:buNone/>
              <a:defRPr sz="1328"/>
            </a:lvl5pPr>
          </a:lstStyle>
          <a:p>
            <a:pPr lvl="0"/>
            <a:r>
              <a:rPr lang="en-US"/>
              <a:t>Click to edit Master text styles</a:t>
            </a:r>
          </a:p>
        </p:txBody>
      </p:sp>
      <p:sp>
        <p:nvSpPr>
          <p:cNvPr id="44" name="Text Placeholder 2">
            <a:extLst>
              <a:ext uri="{FF2B5EF4-FFF2-40B4-BE49-F238E27FC236}">
                <a16:creationId xmlns:a16="http://schemas.microsoft.com/office/drawing/2014/main" id="{AA0A2D86-F31C-4098-B85E-E8EF8A3C58E1}"/>
              </a:ext>
            </a:extLst>
          </p:cNvPr>
          <p:cNvSpPr>
            <a:spLocks noGrp="1"/>
          </p:cNvSpPr>
          <p:nvPr>
            <p:ph type="body" sz="quarter" idx="16"/>
          </p:nvPr>
        </p:nvSpPr>
        <p:spPr>
          <a:xfrm>
            <a:off x="4832691" y="3240019"/>
            <a:ext cx="2547257" cy="531812"/>
          </a:xfrm>
          <a:prstGeom prst="rect">
            <a:avLst/>
          </a:prstGeom>
          <a:noFill/>
        </p:spPr>
        <p:txBody>
          <a:bodyPr anchor="ctr"/>
          <a:lstStyle>
            <a:lvl1pPr marL="0" indent="0" algn="ctr">
              <a:buNone/>
              <a:defRPr sz="1200">
                <a:solidFill>
                  <a:schemeClr val="bg1"/>
                </a:solidFill>
              </a:defRPr>
            </a:lvl1pPr>
            <a:lvl2pPr marL="457200" indent="0">
              <a:buNone/>
              <a:defRPr sz="1200">
                <a:solidFill>
                  <a:schemeClr val="bg1"/>
                </a:solidFill>
              </a:defRPr>
            </a:lvl2pPr>
            <a:lvl3pPr marL="914400" indent="0">
              <a:buNone/>
              <a:defRPr sz="12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Click to edit Master text styles</a:t>
            </a:r>
          </a:p>
        </p:txBody>
      </p:sp>
      <p:cxnSp>
        <p:nvCxnSpPr>
          <p:cNvPr id="10" name="Straight Connector 9">
            <a:extLst>
              <a:ext uri="{FF2B5EF4-FFF2-40B4-BE49-F238E27FC236}">
                <a16:creationId xmlns:a16="http://schemas.microsoft.com/office/drawing/2014/main" id="{9D808332-E0C4-4569-8D0B-1344DD40A313}"/>
              </a:ext>
            </a:extLst>
          </p:cNvPr>
          <p:cNvCxnSpPr/>
          <p:nvPr userDrawn="1"/>
        </p:nvCxnSpPr>
        <p:spPr>
          <a:xfrm>
            <a:off x="5766786" y="4858328"/>
            <a:ext cx="0" cy="384175"/>
          </a:xfrm>
          <a:prstGeom prst="line">
            <a:avLst/>
          </a:prstGeom>
          <a:ln w="9525" cmpd="sng">
            <a:solidFill>
              <a:schemeClr val="accent3">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70AAF234-6355-4D9D-B390-7CC9DE177163}"/>
              </a:ext>
            </a:extLst>
          </p:cNvPr>
          <p:cNvCxnSpPr/>
          <p:nvPr userDrawn="1"/>
        </p:nvCxnSpPr>
        <p:spPr>
          <a:xfrm>
            <a:off x="6598636" y="4858328"/>
            <a:ext cx="0" cy="384175"/>
          </a:xfrm>
          <a:prstGeom prst="line">
            <a:avLst/>
          </a:prstGeom>
          <a:ln w="9525" cmpd="sng">
            <a:solidFill>
              <a:schemeClr val="accent3">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12" name="Graphic 14">
            <a:hlinkClick r:id="rId3"/>
            <a:extLst>
              <a:ext uri="{FF2B5EF4-FFF2-40B4-BE49-F238E27FC236}">
                <a16:creationId xmlns:a16="http://schemas.microsoft.com/office/drawing/2014/main" id="{F005CA60-FB13-4D89-9C44-85238E22ABA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154011" y="4853566"/>
            <a:ext cx="390525" cy="392112"/>
          </a:xfrm>
          <a:prstGeom prst="rect">
            <a:avLst/>
          </a:prstGeom>
        </p:spPr>
      </p:pic>
      <p:pic>
        <p:nvPicPr>
          <p:cNvPr id="13" name="Graphic 15">
            <a:hlinkClick r:id="rId5"/>
            <a:extLst>
              <a:ext uri="{FF2B5EF4-FFF2-40B4-BE49-F238E27FC236}">
                <a16:creationId xmlns:a16="http://schemas.microsoft.com/office/drawing/2014/main" id="{CA1329D5-52A9-4765-AAD6-1906174C7050}"/>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819299" y="4850391"/>
            <a:ext cx="398462" cy="398462"/>
          </a:xfrm>
          <a:prstGeom prst="rect">
            <a:avLst/>
          </a:prstGeom>
        </p:spPr>
      </p:pic>
      <p:pic>
        <p:nvPicPr>
          <p:cNvPr id="14" name="Graphic 18">
            <a:hlinkClick r:id="rId7"/>
            <a:extLst>
              <a:ext uri="{FF2B5EF4-FFF2-40B4-BE49-F238E27FC236}">
                <a16:creationId xmlns:a16="http://schemas.microsoft.com/office/drawing/2014/main" id="{CD9794B4-DCC5-40EE-B1E9-781C2B03E707}"/>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5987449" y="4855153"/>
            <a:ext cx="390525" cy="390525"/>
          </a:xfrm>
          <a:prstGeom prst="rect">
            <a:avLst/>
          </a:prstGeom>
        </p:spPr>
      </p:pic>
    </p:spTree>
    <p:extLst>
      <p:ext uri="{BB962C8B-B14F-4D97-AF65-F5344CB8AC3E}">
        <p14:creationId xmlns:p14="http://schemas.microsoft.com/office/powerpoint/2010/main" val="287685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40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600"/>
                                        <p:tgtEl>
                                          <p:spTgt spid="20">
                                            <p:txEl>
                                              <p:pRg st="0" end="0"/>
                                            </p:txEl>
                                          </p:spTgt>
                                        </p:tgtEl>
                                      </p:cBhvr>
                                    </p:animEffect>
                                    <p:anim calcmode="lin" valueType="num">
                                      <p:cBhvr>
                                        <p:cTn id="8" dur="6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9" dur="540" decel="100000" fill="hold"/>
                                        <p:tgtEl>
                                          <p:spTgt spid="20">
                                            <p:txEl>
                                              <p:pRg st="0" end="0"/>
                                            </p:txEl>
                                          </p:spTgt>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20">
                                            <p:txEl>
                                              <p:pRg st="0" end="0"/>
                                            </p:txEl>
                                          </p:spTgt>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400"/>
                                  </p:stCondLst>
                                  <p:childTnLst>
                                    <p:set>
                                      <p:cBhvr>
                                        <p:cTn id="12" dur="1" fill="hold">
                                          <p:stCondLst>
                                            <p:cond delay="0"/>
                                          </p:stCondLst>
                                        </p:cTn>
                                        <p:tgtEl>
                                          <p:spTgt spid="22">
                                            <p:txEl>
                                              <p:pRg st="0" end="0"/>
                                            </p:txEl>
                                          </p:spTgt>
                                        </p:tgtEl>
                                        <p:attrNameLst>
                                          <p:attrName>style.visibility</p:attrName>
                                        </p:attrNameLst>
                                      </p:cBhvr>
                                      <p:to>
                                        <p:strVal val="visible"/>
                                      </p:to>
                                    </p:set>
                                    <p:animEffect transition="in" filter="fade">
                                      <p:cBhvr>
                                        <p:cTn id="13" dur="600"/>
                                        <p:tgtEl>
                                          <p:spTgt spid="22">
                                            <p:txEl>
                                              <p:pRg st="0" end="0"/>
                                            </p:txEl>
                                          </p:spTgt>
                                        </p:tgtEl>
                                      </p:cBhvr>
                                    </p:animEffect>
                                    <p:anim calcmode="lin" valueType="num">
                                      <p:cBhvr>
                                        <p:cTn id="14" dur="6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22">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22">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tmplLst>
          <p:tmpl lvl="1">
            <p:tnLst>
              <p:par>
                <p:cTn presetID="37" presetClass="entr" presetSubtype="0" fill="hold" nodeType="withEffect">
                  <p:stCondLst>
                    <p:cond delay="300"/>
                  </p:stCondLst>
                  <p:childTnLst>
                    <p:set>
                      <p:cBhvr>
                        <p:cTn dur="1" fill="hold">
                          <p:stCondLst>
                            <p:cond delay="0"/>
                          </p:stCondLst>
                        </p:cTn>
                        <p:tgtEl>
                          <p:spTgt spid="20"/>
                        </p:tgtEl>
                        <p:attrNameLst>
                          <p:attrName>style.visibility</p:attrName>
                        </p:attrNameLst>
                      </p:cBhvr>
                      <p:to>
                        <p:strVal val="visible"/>
                      </p:to>
                    </p:set>
                    <p:animEffect transition="in" filter="fade">
                      <p:cBhvr>
                        <p:cTn dur="600"/>
                        <p:tgtEl>
                          <p:spTgt spid="20"/>
                        </p:tgtEl>
                      </p:cBhvr>
                    </p:animEffect>
                    <p:anim calcmode="lin" valueType="num">
                      <p:cBhvr>
                        <p:cTn dur="600" fill="hold"/>
                        <p:tgtEl>
                          <p:spTgt spid="20"/>
                        </p:tgtEl>
                        <p:attrNameLst>
                          <p:attrName>ppt_x</p:attrName>
                        </p:attrNameLst>
                      </p:cBhvr>
                      <p:tavLst>
                        <p:tav tm="0">
                          <p:val>
                            <p:strVal val="#ppt_x"/>
                          </p:val>
                        </p:tav>
                        <p:tav tm="100000">
                          <p:val>
                            <p:strVal val="#ppt_x"/>
                          </p:val>
                        </p:tav>
                      </p:tavLst>
                    </p:anim>
                    <p:anim calcmode="lin" valueType="num">
                      <p:cBhvr>
                        <p:cTn dur="540" decel="100000" fill="hold"/>
                        <p:tgtEl>
                          <p:spTgt spid="20"/>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20"/>
                        </p:tgtEl>
                        <p:attrNameLst>
                          <p:attrName>ppt_y</p:attrName>
                        </p:attrNameLst>
                      </p:cBhvr>
                      <p:tavLst>
                        <p:tav tm="0">
                          <p:val>
                            <p:strVal val="#ppt_y-.03"/>
                          </p:val>
                        </p:tav>
                        <p:tav tm="100000">
                          <p:val>
                            <p:strVal val="#ppt_y"/>
                          </p:val>
                        </p:tav>
                      </p:tavLst>
                    </p:anim>
                  </p:childTnLst>
                </p:cTn>
              </p:par>
            </p:tnLst>
          </p:tmpl>
        </p:tmplLst>
      </p:bldP>
      <p:bldP spid="22" grpId="0" build="p">
        <p:tmplLst>
          <p:tmpl lvl="1">
            <p:tnLst>
              <p:par>
                <p:cTn presetID="37" presetClass="entr" presetSubtype="0" fill="hold" nodeType="withEffect">
                  <p:stCondLst>
                    <p:cond delay="300"/>
                  </p:stCondLst>
                  <p:childTnLst>
                    <p:set>
                      <p:cBhvr>
                        <p:cTn dur="1" fill="hold">
                          <p:stCondLst>
                            <p:cond delay="0"/>
                          </p:stCondLst>
                        </p:cTn>
                        <p:tgtEl>
                          <p:spTgt spid="22"/>
                        </p:tgtEl>
                        <p:attrNameLst>
                          <p:attrName>style.visibility</p:attrName>
                        </p:attrNameLst>
                      </p:cBhvr>
                      <p:to>
                        <p:strVal val="visible"/>
                      </p:to>
                    </p:set>
                    <p:animEffect transition="in" filter="fade">
                      <p:cBhvr>
                        <p:cTn dur="600"/>
                        <p:tgtEl>
                          <p:spTgt spid="22"/>
                        </p:tgtEl>
                      </p:cBhvr>
                    </p:animEffect>
                    <p:anim calcmode="lin" valueType="num">
                      <p:cBhvr>
                        <p:cTn dur="600" fill="hold"/>
                        <p:tgtEl>
                          <p:spTgt spid="22"/>
                        </p:tgtEl>
                        <p:attrNameLst>
                          <p:attrName>ppt_x</p:attrName>
                        </p:attrNameLst>
                      </p:cBhvr>
                      <p:tavLst>
                        <p:tav tm="0">
                          <p:val>
                            <p:strVal val="#ppt_x"/>
                          </p:val>
                        </p:tav>
                        <p:tav tm="100000">
                          <p:val>
                            <p:strVal val="#ppt_x"/>
                          </p:val>
                        </p:tav>
                      </p:tavLst>
                    </p:anim>
                    <p:anim calcmode="lin" valueType="num">
                      <p:cBhvr>
                        <p:cTn dur="540" decel="100000" fill="hold"/>
                        <p:tgtEl>
                          <p:spTgt spid="22"/>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22"/>
                        </p:tgtEl>
                        <p:attrNameLst>
                          <p:attrName>ppt_y</p:attrName>
                        </p:attrNameLst>
                      </p:cBhvr>
                      <p:tavLst>
                        <p:tav tm="0">
                          <p:val>
                            <p:strVal val="#ppt_y-.03"/>
                          </p:val>
                        </p:tav>
                        <p:tav tm="100000">
                          <p:val>
                            <p:strVal val="#ppt_y"/>
                          </p:val>
                        </p:tav>
                      </p:tavLst>
                    </p:anim>
                  </p:childTnLst>
                </p:cTn>
              </p:par>
            </p:tnLst>
          </p:tmpl>
        </p:tmplLst>
      </p:bldP>
    </p:bld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parator">
    <p:bg>
      <p:bgRef idx="1001">
        <a:schemeClr val="bg1"/>
      </p:bgRef>
    </p:bg>
    <p:spTree>
      <p:nvGrpSpPr>
        <p:cNvPr id="1" name=""/>
        <p:cNvGrpSpPr/>
        <p:nvPr/>
      </p:nvGrpSpPr>
      <p:grpSpPr>
        <a:xfrm>
          <a:off x="0" y="0"/>
          <a:ext cx="0" cy="0"/>
          <a:chOff x="0" y="0"/>
          <a:chExt cx="0" cy="0"/>
        </a:xfrm>
      </p:grpSpPr>
      <p:pic>
        <p:nvPicPr>
          <p:cNvPr id="6" name="Picture Placeholder 2" descr="A picture containing television&#10;&#10;Description automatically generated">
            <a:extLst>
              <a:ext uri="{FF2B5EF4-FFF2-40B4-BE49-F238E27FC236}">
                <a16:creationId xmlns:a16="http://schemas.microsoft.com/office/drawing/2014/main" id="{1A3DB521-04FC-4B75-910D-2598F905AE3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sp>
        <p:nvSpPr>
          <p:cNvPr id="11" name="Picture Placeholder 13">
            <a:extLst>
              <a:ext uri="{FF2B5EF4-FFF2-40B4-BE49-F238E27FC236}">
                <a16:creationId xmlns:a16="http://schemas.microsoft.com/office/drawing/2014/main" id="{F7C6CA2B-5A91-40CF-92C4-244E1DF6A138}"/>
              </a:ext>
            </a:extLst>
          </p:cNvPr>
          <p:cNvSpPr>
            <a:spLocks noGrp="1"/>
          </p:cNvSpPr>
          <p:nvPr>
            <p:ph type="pic" sz="quarter" idx="23"/>
          </p:nvPr>
        </p:nvSpPr>
        <p:spPr>
          <a:xfrm>
            <a:off x="70340" y="4027714"/>
            <a:ext cx="1511107" cy="1447800"/>
          </a:xfrm>
          <a:prstGeom prst="parallelogram">
            <a:avLst/>
          </a:prstGeom>
          <a:solidFill>
            <a:srgbClr val="A41053">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800">
                <a:solidFill>
                  <a:schemeClr val="bg1"/>
                </a:solidFill>
              </a:defRPr>
            </a:lvl1pPr>
          </a:lstStyle>
          <a:p>
            <a:pPr marL="0" lvl="0" algn="ctr"/>
            <a:endParaRPr lang="en-US"/>
          </a:p>
        </p:txBody>
      </p:sp>
      <p:sp>
        <p:nvSpPr>
          <p:cNvPr id="7" name="Text Placeholder 6">
            <a:extLst>
              <a:ext uri="{FF2B5EF4-FFF2-40B4-BE49-F238E27FC236}">
                <a16:creationId xmlns:a16="http://schemas.microsoft.com/office/drawing/2014/main" id="{A40833A0-0878-497B-B4BA-ED3DDD7BE816}"/>
              </a:ext>
            </a:extLst>
          </p:cNvPr>
          <p:cNvSpPr>
            <a:spLocks noGrp="1"/>
          </p:cNvSpPr>
          <p:nvPr>
            <p:ph type="body" sz="quarter" idx="24" hasCustomPrompt="1"/>
          </p:nvPr>
        </p:nvSpPr>
        <p:spPr>
          <a:xfrm>
            <a:off x="0" y="4027083"/>
            <a:ext cx="1581447" cy="1448431"/>
          </a:xfrm>
          <a:prstGeom prst="parallelogram">
            <a:avLst/>
          </a:prstGeom>
          <a:solidFill>
            <a:srgbClr val="A41053"/>
          </a:solidFill>
        </p:spPr>
        <p:txBody>
          <a:bodyPr anchor="ctr">
            <a:noAutofit/>
          </a:bodyPr>
          <a:lstStyle>
            <a:lvl1pPr marL="0" indent="0" algn="ctr">
              <a:buNone/>
              <a:defRPr sz="4000" b="1">
                <a:solidFill>
                  <a:schemeClr val="bg1"/>
                </a:solidFill>
                <a:effectLst>
                  <a:outerShdw blurRad="38100" dist="38100" dir="2700000" algn="tl">
                    <a:srgbClr val="000000">
                      <a:alpha val="43137"/>
                    </a:srgbClr>
                  </a:outerShdw>
                </a:effectLst>
                <a:latin typeface="+mn-lt"/>
              </a:defRPr>
            </a:lvl1pPr>
          </a:lstStyle>
          <a:p>
            <a:pPr lvl="0"/>
            <a:r>
              <a:rPr lang="en-US"/>
              <a:t>1</a:t>
            </a:r>
          </a:p>
        </p:txBody>
      </p:sp>
      <p:sp>
        <p:nvSpPr>
          <p:cNvPr id="4" name="Text Placeholder 3">
            <a:extLst>
              <a:ext uri="{FF2B5EF4-FFF2-40B4-BE49-F238E27FC236}">
                <a16:creationId xmlns:a16="http://schemas.microsoft.com/office/drawing/2014/main" id="{83081DF2-35D1-4E0E-B6BF-81EB33E0AA0C}"/>
              </a:ext>
            </a:extLst>
          </p:cNvPr>
          <p:cNvSpPr>
            <a:spLocks noGrp="1"/>
          </p:cNvSpPr>
          <p:nvPr>
            <p:ph type="body" sz="quarter" idx="13" hasCustomPrompt="1"/>
          </p:nvPr>
        </p:nvSpPr>
        <p:spPr>
          <a:xfrm>
            <a:off x="1286597" y="4027714"/>
            <a:ext cx="10632353" cy="1447799"/>
          </a:xfrm>
          <a:prstGeom prst="parallelogram">
            <a:avLst/>
          </a:prstGeom>
          <a:solidFill>
            <a:schemeClr val="bg1">
              <a:lumMod val="65000"/>
              <a:alpha val="75000"/>
            </a:schemeClr>
          </a:solidFill>
        </p:spPr>
        <p:txBody>
          <a:bodyPr lIns="0" anchor="ctr" anchorCtr="0">
            <a:noAutofit/>
          </a:bodyPr>
          <a:lstStyle>
            <a:lvl1pPr marL="0" indent="0">
              <a:buNone/>
              <a:defRPr lang="en-US" sz="4000" b="1" kern="1200" cap="none" baseline="0" dirty="0">
                <a:solidFill>
                  <a:schemeClr val="bg1"/>
                </a:solidFill>
                <a:effectLst>
                  <a:outerShdw blurRad="38100" dist="38100" dir="2700000" algn="tl">
                    <a:srgbClr val="000000">
                      <a:alpha val="43137"/>
                    </a:srgbClr>
                  </a:outerShdw>
                </a:effectLst>
                <a:latin typeface="+mn-lt"/>
                <a:ea typeface="+mn-ea"/>
                <a:cs typeface="+mn-cs"/>
              </a:defRPr>
            </a:lvl1pPr>
          </a:lstStyle>
          <a:p>
            <a:pPr marL="0" marR="0" lvl="0" indent="0" algn="l" defTabSz="1214712" rtl="0" eaLnBrk="1" fontAlgn="auto" latinLnBrk="0" hangingPunct="1">
              <a:lnSpc>
                <a:spcPct val="100000"/>
              </a:lnSpc>
              <a:spcBef>
                <a:spcPts val="1328"/>
              </a:spcBef>
              <a:spcAft>
                <a:spcPts val="0"/>
              </a:spcAft>
              <a:buClrTx/>
              <a:buSzTx/>
              <a:buFont typeface="Arial" panose="020B0604020202020204" pitchFamily="34" charset="0"/>
              <a:buNone/>
              <a:tabLst/>
            </a:pPr>
            <a:r>
              <a:rPr lang="en-US"/>
              <a:t>Edit master text styles</a:t>
            </a:r>
          </a:p>
        </p:txBody>
      </p:sp>
    </p:spTree>
    <p:extLst>
      <p:ext uri="{BB962C8B-B14F-4D97-AF65-F5344CB8AC3E}">
        <p14:creationId xmlns:p14="http://schemas.microsoft.com/office/powerpoint/2010/main" val="2533036446"/>
      </p:ext>
    </p:extLst>
  </p:cSld>
  <p:clrMapOvr>
    <a:overrideClrMapping bg1="lt1" tx1="dk1" bg2="lt2" tx2="dk2" accent1="accent1" accent2="accent2" accent3="accent3" accent4="accent4" accent5="accent5" accent6="accent6" hlink="hlink" folHlink="folHlink"/>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Separator">
    <p:bg>
      <p:bgRef idx="1001">
        <a:schemeClr val="bg1"/>
      </p:bgRef>
    </p:bg>
    <p:spTree>
      <p:nvGrpSpPr>
        <p:cNvPr id="1" name=""/>
        <p:cNvGrpSpPr/>
        <p:nvPr/>
      </p:nvGrpSpPr>
      <p:grpSpPr>
        <a:xfrm>
          <a:off x="0" y="0"/>
          <a:ext cx="0" cy="0"/>
          <a:chOff x="0" y="0"/>
          <a:chExt cx="0" cy="0"/>
        </a:xfrm>
      </p:grpSpPr>
      <p:pic>
        <p:nvPicPr>
          <p:cNvPr id="3" name="Picture 2" descr="A picture containing text, water sport, sport, swimming&#10;&#10;Description automatically generated">
            <a:extLst>
              <a:ext uri="{FF2B5EF4-FFF2-40B4-BE49-F238E27FC236}">
                <a16:creationId xmlns:a16="http://schemas.microsoft.com/office/drawing/2014/main" id="{2498B524-118B-4D59-BAFB-ADA80C5D3F9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1" name="Picture Placeholder 13">
            <a:extLst>
              <a:ext uri="{FF2B5EF4-FFF2-40B4-BE49-F238E27FC236}">
                <a16:creationId xmlns:a16="http://schemas.microsoft.com/office/drawing/2014/main" id="{F7C6CA2B-5A91-40CF-92C4-244E1DF6A138}"/>
              </a:ext>
            </a:extLst>
          </p:cNvPr>
          <p:cNvSpPr>
            <a:spLocks noGrp="1"/>
          </p:cNvSpPr>
          <p:nvPr>
            <p:ph type="pic" sz="quarter" idx="23"/>
          </p:nvPr>
        </p:nvSpPr>
        <p:spPr>
          <a:xfrm>
            <a:off x="70340" y="4027714"/>
            <a:ext cx="1511107" cy="1447800"/>
          </a:xfrm>
          <a:prstGeom prst="parallelogram">
            <a:avLst/>
          </a:prstGeom>
          <a:solidFill>
            <a:srgbClr val="A41053">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800">
                <a:solidFill>
                  <a:schemeClr val="bg1"/>
                </a:solidFill>
              </a:defRPr>
            </a:lvl1pPr>
          </a:lstStyle>
          <a:p>
            <a:pPr marL="0" lvl="0" algn="ctr"/>
            <a:endParaRPr lang="en-US"/>
          </a:p>
        </p:txBody>
      </p:sp>
      <p:sp>
        <p:nvSpPr>
          <p:cNvPr id="7" name="Text Placeholder 6">
            <a:extLst>
              <a:ext uri="{FF2B5EF4-FFF2-40B4-BE49-F238E27FC236}">
                <a16:creationId xmlns:a16="http://schemas.microsoft.com/office/drawing/2014/main" id="{A40833A0-0878-497B-B4BA-ED3DDD7BE816}"/>
              </a:ext>
            </a:extLst>
          </p:cNvPr>
          <p:cNvSpPr>
            <a:spLocks noGrp="1"/>
          </p:cNvSpPr>
          <p:nvPr>
            <p:ph type="body" sz="quarter" idx="24" hasCustomPrompt="1"/>
          </p:nvPr>
        </p:nvSpPr>
        <p:spPr>
          <a:xfrm>
            <a:off x="0" y="4027083"/>
            <a:ext cx="1581447" cy="1448431"/>
          </a:xfrm>
          <a:prstGeom prst="parallelogram">
            <a:avLst/>
          </a:prstGeom>
          <a:solidFill>
            <a:srgbClr val="A41053"/>
          </a:solidFill>
        </p:spPr>
        <p:txBody>
          <a:bodyPr anchor="ctr">
            <a:noAutofit/>
          </a:bodyPr>
          <a:lstStyle>
            <a:lvl1pPr marL="0" indent="0" algn="ctr">
              <a:buNone/>
              <a:defRPr sz="4000" b="1">
                <a:solidFill>
                  <a:schemeClr val="bg1"/>
                </a:solidFill>
                <a:effectLst>
                  <a:outerShdw blurRad="38100" dist="38100" dir="2700000" algn="tl">
                    <a:srgbClr val="000000">
                      <a:alpha val="43137"/>
                    </a:srgbClr>
                  </a:outerShdw>
                </a:effectLst>
                <a:latin typeface="+mn-lt"/>
              </a:defRPr>
            </a:lvl1pPr>
          </a:lstStyle>
          <a:p>
            <a:pPr lvl="0"/>
            <a:r>
              <a:rPr lang="en-US"/>
              <a:t>1</a:t>
            </a:r>
          </a:p>
        </p:txBody>
      </p:sp>
      <p:sp>
        <p:nvSpPr>
          <p:cNvPr id="4" name="Text Placeholder 3">
            <a:extLst>
              <a:ext uri="{FF2B5EF4-FFF2-40B4-BE49-F238E27FC236}">
                <a16:creationId xmlns:a16="http://schemas.microsoft.com/office/drawing/2014/main" id="{83081DF2-35D1-4E0E-B6BF-81EB33E0AA0C}"/>
              </a:ext>
            </a:extLst>
          </p:cNvPr>
          <p:cNvSpPr>
            <a:spLocks noGrp="1"/>
          </p:cNvSpPr>
          <p:nvPr>
            <p:ph type="body" sz="quarter" idx="13" hasCustomPrompt="1"/>
          </p:nvPr>
        </p:nvSpPr>
        <p:spPr>
          <a:xfrm>
            <a:off x="1286597" y="4027714"/>
            <a:ext cx="10632353" cy="1447799"/>
          </a:xfrm>
          <a:prstGeom prst="parallelogram">
            <a:avLst/>
          </a:prstGeom>
          <a:solidFill>
            <a:schemeClr val="bg1">
              <a:lumMod val="65000"/>
              <a:alpha val="75000"/>
            </a:schemeClr>
          </a:solidFill>
        </p:spPr>
        <p:txBody>
          <a:bodyPr lIns="0" anchor="ctr" anchorCtr="0">
            <a:noAutofit/>
          </a:bodyPr>
          <a:lstStyle>
            <a:lvl1pPr marL="0" indent="0">
              <a:buNone/>
              <a:defRPr lang="en-US" sz="4000" b="1" kern="1200" cap="none" baseline="0" dirty="0">
                <a:solidFill>
                  <a:schemeClr val="bg1"/>
                </a:solidFill>
                <a:effectLst>
                  <a:outerShdw blurRad="38100" dist="38100" dir="2700000" algn="tl">
                    <a:srgbClr val="000000">
                      <a:alpha val="43137"/>
                    </a:srgbClr>
                  </a:outerShdw>
                </a:effectLst>
                <a:latin typeface="+mn-lt"/>
                <a:ea typeface="+mn-ea"/>
                <a:cs typeface="+mn-cs"/>
              </a:defRPr>
            </a:lvl1pPr>
          </a:lstStyle>
          <a:p>
            <a:pPr marL="0" marR="0" lvl="0" indent="0" algn="l" defTabSz="1214712" rtl="0" eaLnBrk="1" fontAlgn="auto" latinLnBrk="0" hangingPunct="1">
              <a:lnSpc>
                <a:spcPct val="100000"/>
              </a:lnSpc>
              <a:spcBef>
                <a:spcPts val="1328"/>
              </a:spcBef>
              <a:spcAft>
                <a:spcPts val="0"/>
              </a:spcAft>
              <a:buClrTx/>
              <a:buSzTx/>
              <a:buFont typeface="Arial" panose="020B0604020202020204" pitchFamily="34" charset="0"/>
              <a:buNone/>
              <a:tabLst/>
            </a:pPr>
            <a:r>
              <a:rPr lang="en-US"/>
              <a:t>Edit master text styles</a:t>
            </a:r>
          </a:p>
        </p:txBody>
      </p:sp>
    </p:spTree>
    <p:extLst>
      <p:ext uri="{BB962C8B-B14F-4D97-AF65-F5344CB8AC3E}">
        <p14:creationId xmlns:p14="http://schemas.microsoft.com/office/powerpoint/2010/main" val="3211586542"/>
      </p:ext>
    </p:extLst>
  </p:cSld>
  <p:clrMapOvr>
    <a:overrideClrMapping bg1="lt1" tx1="dk1" bg2="lt2" tx2="dk2" accent1="accent1" accent2="accent2" accent3="accent3" accent4="accent4" accent5="accent5" accent6="accent6" hlink="hlink" folHlink="folHlink"/>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Separator">
    <p:bg>
      <p:bgRef idx="1001">
        <a:schemeClr val="bg1"/>
      </p:bgRef>
    </p:bg>
    <p:spTree>
      <p:nvGrpSpPr>
        <p:cNvPr id="1" name=""/>
        <p:cNvGrpSpPr/>
        <p:nvPr/>
      </p:nvGrpSpPr>
      <p:grpSpPr>
        <a:xfrm>
          <a:off x="0" y="0"/>
          <a:ext cx="0" cy="0"/>
          <a:chOff x="0" y="0"/>
          <a:chExt cx="0" cy="0"/>
        </a:xfrm>
      </p:grpSpPr>
      <p:pic>
        <p:nvPicPr>
          <p:cNvPr id="5" name="Picture 4" descr="Graphical user interface, website, calendar&#10;&#10;Description automatically generated">
            <a:extLst>
              <a:ext uri="{FF2B5EF4-FFF2-40B4-BE49-F238E27FC236}">
                <a16:creationId xmlns:a16="http://schemas.microsoft.com/office/drawing/2014/main" id="{02DF5FAD-AECE-4FB6-92EB-4CB9C63F2C1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1" name="Picture Placeholder 13">
            <a:extLst>
              <a:ext uri="{FF2B5EF4-FFF2-40B4-BE49-F238E27FC236}">
                <a16:creationId xmlns:a16="http://schemas.microsoft.com/office/drawing/2014/main" id="{F7C6CA2B-5A91-40CF-92C4-244E1DF6A138}"/>
              </a:ext>
            </a:extLst>
          </p:cNvPr>
          <p:cNvSpPr>
            <a:spLocks noGrp="1"/>
          </p:cNvSpPr>
          <p:nvPr>
            <p:ph type="pic" sz="quarter" idx="23"/>
          </p:nvPr>
        </p:nvSpPr>
        <p:spPr>
          <a:xfrm>
            <a:off x="70340" y="4027714"/>
            <a:ext cx="1511107" cy="1447800"/>
          </a:xfrm>
          <a:prstGeom prst="parallelogram">
            <a:avLst/>
          </a:prstGeom>
          <a:solidFill>
            <a:srgbClr val="A41053">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800">
                <a:solidFill>
                  <a:schemeClr val="bg1"/>
                </a:solidFill>
              </a:defRPr>
            </a:lvl1pPr>
          </a:lstStyle>
          <a:p>
            <a:pPr marL="0" lvl="0" algn="ctr"/>
            <a:endParaRPr lang="en-US"/>
          </a:p>
        </p:txBody>
      </p:sp>
      <p:sp>
        <p:nvSpPr>
          <p:cNvPr id="7" name="Text Placeholder 6">
            <a:extLst>
              <a:ext uri="{FF2B5EF4-FFF2-40B4-BE49-F238E27FC236}">
                <a16:creationId xmlns:a16="http://schemas.microsoft.com/office/drawing/2014/main" id="{A40833A0-0878-497B-B4BA-ED3DDD7BE816}"/>
              </a:ext>
            </a:extLst>
          </p:cNvPr>
          <p:cNvSpPr>
            <a:spLocks noGrp="1"/>
          </p:cNvSpPr>
          <p:nvPr>
            <p:ph type="body" sz="quarter" idx="24" hasCustomPrompt="1"/>
          </p:nvPr>
        </p:nvSpPr>
        <p:spPr>
          <a:xfrm>
            <a:off x="0" y="4027083"/>
            <a:ext cx="1581447" cy="1448431"/>
          </a:xfrm>
          <a:prstGeom prst="parallelogram">
            <a:avLst/>
          </a:prstGeom>
          <a:solidFill>
            <a:srgbClr val="A41053"/>
          </a:solidFill>
        </p:spPr>
        <p:txBody>
          <a:bodyPr anchor="ctr">
            <a:noAutofit/>
          </a:bodyPr>
          <a:lstStyle>
            <a:lvl1pPr marL="0" indent="0" algn="ctr">
              <a:buNone/>
              <a:defRPr sz="4000" b="1">
                <a:solidFill>
                  <a:schemeClr val="bg1"/>
                </a:solidFill>
                <a:effectLst>
                  <a:outerShdw blurRad="38100" dist="38100" dir="2700000" algn="tl">
                    <a:srgbClr val="000000">
                      <a:alpha val="43137"/>
                    </a:srgbClr>
                  </a:outerShdw>
                </a:effectLst>
                <a:latin typeface="+mn-lt"/>
              </a:defRPr>
            </a:lvl1pPr>
          </a:lstStyle>
          <a:p>
            <a:pPr lvl="0"/>
            <a:r>
              <a:rPr lang="en-US"/>
              <a:t>1</a:t>
            </a:r>
          </a:p>
        </p:txBody>
      </p:sp>
      <p:sp>
        <p:nvSpPr>
          <p:cNvPr id="4" name="Text Placeholder 3">
            <a:extLst>
              <a:ext uri="{FF2B5EF4-FFF2-40B4-BE49-F238E27FC236}">
                <a16:creationId xmlns:a16="http://schemas.microsoft.com/office/drawing/2014/main" id="{83081DF2-35D1-4E0E-B6BF-81EB33E0AA0C}"/>
              </a:ext>
            </a:extLst>
          </p:cNvPr>
          <p:cNvSpPr>
            <a:spLocks noGrp="1"/>
          </p:cNvSpPr>
          <p:nvPr>
            <p:ph type="body" sz="quarter" idx="13" hasCustomPrompt="1"/>
          </p:nvPr>
        </p:nvSpPr>
        <p:spPr>
          <a:xfrm>
            <a:off x="1286597" y="4027714"/>
            <a:ext cx="10632353" cy="1447799"/>
          </a:xfrm>
          <a:prstGeom prst="parallelogram">
            <a:avLst/>
          </a:prstGeom>
          <a:solidFill>
            <a:schemeClr val="bg1">
              <a:lumMod val="65000"/>
              <a:alpha val="75000"/>
            </a:schemeClr>
          </a:solidFill>
        </p:spPr>
        <p:txBody>
          <a:bodyPr lIns="0" anchor="ctr" anchorCtr="0">
            <a:noAutofit/>
          </a:bodyPr>
          <a:lstStyle>
            <a:lvl1pPr marL="0" indent="0">
              <a:buNone/>
              <a:defRPr lang="en-US" sz="4000" b="1" kern="1200" cap="none" baseline="0" dirty="0">
                <a:solidFill>
                  <a:schemeClr val="bg1"/>
                </a:solidFill>
                <a:effectLst>
                  <a:outerShdw blurRad="38100" dist="38100" dir="2700000" algn="tl">
                    <a:srgbClr val="000000">
                      <a:alpha val="43137"/>
                    </a:srgbClr>
                  </a:outerShdw>
                </a:effectLst>
                <a:latin typeface="+mn-lt"/>
                <a:ea typeface="+mn-ea"/>
                <a:cs typeface="+mn-cs"/>
              </a:defRPr>
            </a:lvl1pPr>
          </a:lstStyle>
          <a:p>
            <a:pPr marL="0" marR="0" lvl="0" indent="0" algn="l" defTabSz="1214712" rtl="0" eaLnBrk="1" fontAlgn="auto" latinLnBrk="0" hangingPunct="1">
              <a:lnSpc>
                <a:spcPct val="100000"/>
              </a:lnSpc>
              <a:spcBef>
                <a:spcPts val="1328"/>
              </a:spcBef>
              <a:spcAft>
                <a:spcPts val="0"/>
              </a:spcAft>
              <a:buClrTx/>
              <a:buSzTx/>
              <a:buFont typeface="Arial" panose="020B0604020202020204" pitchFamily="34" charset="0"/>
              <a:buNone/>
              <a:tabLst/>
            </a:pPr>
            <a:r>
              <a:rPr lang="en-US"/>
              <a:t>Edit master text styles</a:t>
            </a:r>
          </a:p>
        </p:txBody>
      </p:sp>
    </p:spTree>
    <p:extLst>
      <p:ext uri="{BB962C8B-B14F-4D97-AF65-F5344CB8AC3E}">
        <p14:creationId xmlns:p14="http://schemas.microsoft.com/office/powerpoint/2010/main" val="1815510900"/>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Row -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B27F3-EDBB-4523-9D51-A8D657CA4AAE}"/>
              </a:ext>
            </a:extLst>
          </p:cNvPr>
          <p:cNvSpPr>
            <a:spLocks noGrp="1"/>
          </p:cNvSpPr>
          <p:nvPr>
            <p:ph type="title"/>
          </p:nvPr>
        </p:nvSpPr>
        <p:spPr/>
        <p:txBody>
          <a:bodyPr/>
          <a:lstStyle/>
          <a:p>
            <a:r>
              <a:rPr lang="en-US"/>
              <a:t>Click to edit Master title style</a:t>
            </a:r>
          </a:p>
        </p:txBody>
      </p:sp>
      <p:grpSp>
        <p:nvGrpSpPr>
          <p:cNvPr id="13" name="Group 12">
            <a:extLst>
              <a:ext uri="{FF2B5EF4-FFF2-40B4-BE49-F238E27FC236}">
                <a16:creationId xmlns:a16="http://schemas.microsoft.com/office/drawing/2014/main" id="{534CF581-02A0-4E13-8094-11807250D421}"/>
              </a:ext>
            </a:extLst>
          </p:cNvPr>
          <p:cNvGrpSpPr/>
          <p:nvPr userDrawn="1"/>
        </p:nvGrpSpPr>
        <p:grpSpPr>
          <a:xfrm>
            <a:off x="577803" y="1170080"/>
            <a:ext cx="4727826" cy="384604"/>
            <a:chOff x="1041274" y="1072326"/>
            <a:chExt cx="4727826" cy="384604"/>
          </a:xfrm>
          <a:solidFill>
            <a:schemeClr val="bg2"/>
          </a:solidFill>
        </p:grpSpPr>
        <p:sp>
          <p:nvSpPr>
            <p:cNvPr id="14" name="Freeform 32">
              <a:extLst>
                <a:ext uri="{FF2B5EF4-FFF2-40B4-BE49-F238E27FC236}">
                  <a16:creationId xmlns:a16="http://schemas.microsoft.com/office/drawing/2014/main" id="{492B895E-FDA8-4FC5-AF55-7B0C591A4FF3}"/>
                </a:ext>
              </a:extLst>
            </p:cNvPr>
            <p:cNvSpPr>
              <a:spLocks/>
            </p:cNvSpPr>
            <p:nvPr userDrawn="1"/>
          </p:nvSpPr>
          <p:spPr bwMode="auto">
            <a:xfrm>
              <a:off x="5413802" y="1072326"/>
              <a:ext cx="355298" cy="135576"/>
            </a:xfrm>
            <a:custGeom>
              <a:avLst/>
              <a:gdLst/>
              <a:ahLst/>
              <a:cxnLst>
                <a:cxn ang="0">
                  <a:pos x="23" y="0"/>
                </a:cxn>
                <a:cxn ang="0">
                  <a:pos x="0" y="22"/>
                </a:cxn>
                <a:cxn ang="0">
                  <a:pos x="45" y="22"/>
                </a:cxn>
                <a:cxn ang="0">
                  <a:pos x="23" y="0"/>
                </a:cxn>
              </a:cxnLst>
              <a:rect l="0" t="0" r="r" b="b"/>
              <a:pathLst>
                <a:path w="45" h="22">
                  <a:moveTo>
                    <a:pt x="23" y="0"/>
                  </a:moveTo>
                  <a:cubicBezTo>
                    <a:pt x="10" y="0"/>
                    <a:pt x="0" y="10"/>
                    <a:pt x="0" y="22"/>
                  </a:cubicBezTo>
                  <a:cubicBezTo>
                    <a:pt x="45" y="22"/>
                    <a:pt x="45" y="22"/>
                    <a:pt x="45" y="22"/>
                  </a:cubicBezTo>
                  <a:cubicBezTo>
                    <a:pt x="45" y="10"/>
                    <a:pt x="35" y="0"/>
                    <a:pt x="23" y="0"/>
                  </a:cubicBezTo>
                  <a:close/>
                </a:path>
              </a:pathLst>
            </a:custGeom>
            <a:grpFill/>
            <a:ln w="15875" cap="sq">
              <a:noFill/>
              <a:prstDash val="solid"/>
              <a:round/>
              <a:headEnd/>
              <a:tailEnd/>
            </a:ln>
          </p:spPr>
          <p:txBody>
            <a:bodyPr vert="horz" wrap="square" lIns="69221" tIns="34610" rIns="69221" bIns="34610" numCol="1" anchor="t" anchorCtr="0" compatLnSpc="1">
              <a:prstTxWarp prst="textNoShape">
                <a:avLst/>
              </a:prstTxWarp>
            </a:bodyPr>
            <a:lstStyle/>
            <a:p>
              <a:pPr defTabSz="812268">
                <a:defRPr/>
              </a:pPr>
              <a:endParaRPr lang="en-US" sz="1244" kern="0">
                <a:solidFill>
                  <a:srgbClr val="FFFFFF"/>
                </a:solidFill>
                <a:latin typeface="Calibri" panose="020F0502020204030204" pitchFamily="34" charset="0"/>
                <a:ea typeface="ＭＳ Ｐゴシック" pitchFamily="34" charset="-128"/>
                <a:cs typeface="Arial" pitchFamily="34" charset="0"/>
              </a:endParaRPr>
            </a:p>
          </p:txBody>
        </p:sp>
        <p:sp>
          <p:nvSpPr>
            <p:cNvPr id="15" name="Freeform 32">
              <a:extLst>
                <a:ext uri="{FF2B5EF4-FFF2-40B4-BE49-F238E27FC236}">
                  <a16:creationId xmlns:a16="http://schemas.microsoft.com/office/drawing/2014/main" id="{85F1A000-FB60-4D5B-87CB-F38DD8733E05}"/>
                </a:ext>
              </a:extLst>
            </p:cNvPr>
            <p:cNvSpPr>
              <a:spLocks/>
            </p:cNvSpPr>
            <p:nvPr userDrawn="1"/>
          </p:nvSpPr>
          <p:spPr bwMode="auto">
            <a:xfrm>
              <a:off x="1041274" y="1072326"/>
              <a:ext cx="355298" cy="135576"/>
            </a:xfrm>
            <a:custGeom>
              <a:avLst/>
              <a:gdLst/>
              <a:ahLst/>
              <a:cxnLst>
                <a:cxn ang="0">
                  <a:pos x="23" y="0"/>
                </a:cxn>
                <a:cxn ang="0">
                  <a:pos x="0" y="22"/>
                </a:cxn>
                <a:cxn ang="0">
                  <a:pos x="45" y="22"/>
                </a:cxn>
                <a:cxn ang="0">
                  <a:pos x="23" y="0"/>
                </a:cxn>
              </a:cxnLst>
              <a:rect l="0" t="0" r="r" b="b"/>
              <a:pathLst>
                <a:path w="45" h="22">
                  <a:moveTo>
                    <a:pt x="23" y="0"/>
                  </a:moveTo>
                  <a:cubicBezTo>
                    <a:pt x="10" y="0"/>
                    <a:pt x="0" y="10"/>
                    <a:pt x="0" y="22"/>
                  </a:cubicBezTo>
                  <a:cubicBezTo>
                    <a:pt x="45" y="22"/>
                    <a:pt x="45" y="22"/>
                    <a:pt x="45" y="22"/>
                  </a:cubicBezTo>
                  <a:cubicBezTo>
                    <a:pt x="45" y="10"/>
                    <a:pt x="35" y="0"/>
                    <a:pt x="23" y="0"/>
                  </a:cubicBezTo>
                  <a:close/>
                </a:path>
              </a:pathLst>
            </a:custGeom>
            <a:grpFill/>
            <a:ln w="15875" cap="sq">
              <a:noFill/>
              <a:prstDash val="solid"/>
              <a:round/>
              <a:headEnd/>
              <a:tailEnd/>
            </a:ln>
          </p:spPr>
          <p:txBody>
            <a:bodyPr vert="horz" wrap="square" lIns="69221" tIns="34610" rIns="69221" bIns="34610" numCol="1" anchor="t" anchorCtr="0" compatLnSpc="1">
              <a:prstTxWarp prst="textNoShape">
                <a:avLst/>
              </a:prstTxWarp>
            </a:bodyPr>
            <a:lstStyle/>
            <a:p>
              <a:pPr defTabSz="812268">
                <a:defRPr/>
              </a:pPr>
              <a:endParaRPr lang="en-US" sz="1244" kern="0">
                <a:solidFill>
                  <a:srgbClr val="FFFFFF"/>
                </a:solidFill>
                <a:latin typeface="Calibri" panose="020F0502020204030204" pitchFamily="34" charset="0"/>
                <a:ea typeface="ＭＳ Ｐゴシック" pitchFamily="34" charset="-128"/>
                <a:cs typeface="Arial" pitchFamily="34" charset="0"/>
              </a:endParaRPr>
            </a:p>
          </p:txBody>
        </p:sp>
        <p:sp>
          <p:nvSpPr>
            <p:cNvPr id="16" name="Freeform 33">
              <a:extLst>
                <a:ext uri="{FF2B5EF4-FFF2-40B4-BE49-F238E27FC236}">
                  <a16:creationId xmlns:a16="http://schemas.microsoft.com/office/drawing/2014/main" id="{E314CCF9-57F6-4032-841E-EC961DD82D11}"/>
                </a:ext>
              </a:extLst>
            </p:cNvPr>
            <p:cNvSpPr>
              <a:spLocks/>
            </p:cNvSpPr>
            <p:nvPr userDrawn="1"/>
          </p:nvSpPr>
          <p:spPr bwMode="auto">
            <a:xfrm>
              <a:off x="1218923" y="1072326"/>
              <a:ext cx="4387237" cy="384604"/>
            </a:xfrm>
            <a:custGeom>
              <a:avLst/>
              <a:gdLst/>
              <a:ahLst/>
              <a:cxnLst>
                <a:cxn ang="0">
                  <a:pos x="0" y="0"/>
                </a:cxn>
                <a:cxn ang="0">
                  <a:pos x="17" y="22"/>
                </a:cxn>
                <a:cxn ang="0">
                  <a:pos x="75" y="77"/>
                </a:cxn>
                <a:cxn ang="0">
                  <a:pos x="926" y="77"/>
                </a:cxn>
                <a:cxn ang="0">
                  <a:pos x="984" y="22"/>
                </a:cxn>
                <a:cxn ang="0">
                  <a:pos x="1002" y="0"/>
                </a:cxn>
                <a:cxn ang="0">
                  <a:pos x="0" y="0"/>
                </a:cxn>
              </a:cxnLst>
              <a:rect l="0" t="0" r="r" b="b"/>
              <a:pathLst>
                <a:path w="1002" h="77">
                  <a:moveTo>
                    <a:pt x="0" y="0"/>
                  </a:moveTo>
                  <a:cubicBezTo>
                    <a:pt x="0" y="0"/>
                    <a:pt x="9" y="2"/>
                    <a:pt x="17" y="22"/>
                  </a:cubicBezTo>
                  <a:cubicBezTo>
                    <a:pt x="25" y="43"/>
                    <a:pt x="38" y="77"/>
                    <a:pt x="75" y="77"/>
                  </a:cubicBezTo>
                  <a:cubicBezTo>
                    <a:pt x="105" y="77"/>
                    <a:pt x="897" y="77"/>
                    <a:pt x="926" y="77"/>
                  </a:cubicBezTo>
                  <a:cubicBezTo>
                    <a:pt x="964" y="77"/>
                    <a:pt x="977" y="43"/>
                    <a:pt x="984" y="22"/>
                  </a:cubicBezTo>
                  <a:cubicBezTo>
                    <a:pt x="992" y="2"/>
                    <a:pt x="1002" y="0"/>
                    <a:pt x="1002" y="0"/>
                  </a:cubicBezTo>
                  <a:lnTo>
                    <a:pt x="0" y="0"/>
                  </a:lnTo>
                  <a:close/>
                </a:path>
              </a:pathLst>
            </a:custGeom>
            <a:grpFill/>
            <a:ln w="15875" cap="flat">
              <a:noFill/>
              <a:prstDash val="solid"/>
              <a:miter lim="800000"/>
              <a:headEnd/>
              <a:tailEnd/>
            </a:ln>
            <a:effectLst>
              <a:outerShdw blurRad="50800" dist="38100" dir="2700000" algn="tl" rotWithShape="0">
                <a:prstClr val="black">
                  <a:alpha val="40000"/>
                </a:prstClr>
              </a:outerShdw>
            </a:effectLst>
          </p:spPr>
          <p:txBody>
            <a:bodyPr vert="horz" wrap="square" lIns="138439" tIns="34610" rIns="138439" bIns="34610" numCol="1" anchor="ctr" anchorCtr="0" compatLnSpc="1">
              <a:prstTxWarp prst="textNoShape">
                <a:avLst/>
              </a:prstTxWarp>
            </a:bodyPr>
            <a:lstStyle/>
            <a:p>
              <a:pPr algn="ctr" defTabSz="812268">
                <a:lnSpc>
                  <a:spcPct val="90000"/>
                </a:lnSpc>
                <a:spcBef>
                  <a:spcPct val="50000"/>
                </a:spcBef>
                <a:defRPr/>
              </a:pPr>
              <a:endParaRPr lang="en-US" b="1" kern="0">
                <a:solidFill>
                  <a:srgbClr val="FFFFFF"/>
                </a:solidFill>
                <a:latin typeface="Calibri" panose="020F0502020204030204" pitchFamily="34" charset="0"/>
                <a:ea typeface="ＭＳ Ｐゴシック" pitchFamily="34" charset="-128"/>
                <a:cs typeface="Arial" pitchFamily="34" charset="0"/>
              </a:endParaRPr>
            </a:p>
          </p:txBody>
        </p:sp>
      </p:grpSp>
      <p:grpSp>
        <p:nvGrpSpPr>
          <p:cNvPr id="17" name="Group 16">
            <a:extLst>
              <a:ext uri="{FF2B5EF4-FFF2-40B4-BE49-F238E27FC236}">
                <a16:creationId xmlns:a16="http://schemas.microsoft.com/office/drawing/2014/main" id="{364A7716-36F7-411D-9BBB-F53D2147A1D7}"/>
              </a:ext>
            </a:extLst>
          </p:cNvPr>
          <p:cNvGrpSpPr/>
          <p:nvPr userDrawn="1"/>
        </p:nvGrpSpPr>
        <p:grpSpPr>
          <a:xfrm>
            <a:off x="577803" y="3937835"/>
            <a:ext cx="4727826" cy="384604"/>
            <a:chOff x="1041274" y="1072326"/>
            <a:chExt cx="4727826" cy="384604"/>
          </a:xfrm>
          <a:solidFill>
            <a:schemeClr val="accent2"/>
          </a:solidFill>
        </p:grpSpPr>
        <p:sp>
          <p:nvSpPr>
            <p:cNvPr id="18" name="Freeform 32">
              <a:extLst>
                <a:ext uri="{FF2B5EF4-FFF2-40B4-BE49-F238E27FC236}">
                  <a16:creationId xmlns:a16="http://schemas.microsoft.com/office/drawing/2014/main" id="{0ADAF048-E9BD-40C3-BBB6-885F99D7BE71}"/>
                </a:ext>
              </a:extLst>
            </p:cNvPr>
            <p:cNvSpPr>
              <a:spLocks/>
            </p:cNvSpPr>
            <p:nvPr userDrawn="1"/>
          </p:nvSpPr>
          <p:spPr bwMode="auto">
            <a:xfrm>
              <a:off x="5413802" y="1072326"/>
              <a:ext cx="355298" cy="135576"/>
            </a:xfrm>
            <a:custGeom>
              <a:avLst/>
              <a:gdLst/>
              <a:ahLst/>
              <a:cxnLst>
                <a:cxn ang="0">
                  <a:pos x="23" y="0"/>
                </a:cxn>
                <a:cxn ang="0">
                  <a:pos x="0" y="22"/>
                </a:cxn>
                <a:cxn ang="0">
                  <a:pos x="45" y="22"/>
                </a:cxn>
                <a:cxn ang="0">
                  <a:pos x="23" y="0"/>
                </a:cxn>
              </a:cxnLst>
              <a:rect l="0" t="0" r="r" b="b"/>
              <a:pathLst>
                <a:path w="45" h="22">
                  <a:moveTo>
                    <a:pt x="23" y="0"/>
                  </a:moveTo>
                  <a:cubicBezTo>
                    <a:pt x="10" y="0"/>
                    <a:pt x="0" y="10"/>
                    <a:pt x="0" y="22"/>
                  </a:cubicBezTo>
                  <a:cubicBezTo>
                    <a:pt x="45" y="22"/>
                    <a:pt x="45" y="22"/>
                    <a:pt x="45" y="22"/>
                  </a:cubicBezTo>
                  <a:cubicBezTo>
                    <a:pt x="45" y="10"/>
                    <a:pt x="35" y="0"/>
                    <a:pt x="23" y="0"/>
                  </a:cubicBezTo>
                  <a:close/>
                </a:path>
              </a:pathLst>
            </a:custGeom>
            <a:grpFill/>
            <a:ln w="15875" cap="sq">
              <a:noFill/>
              <a:prstDash val="solid"/>
              <a:round/>
              <a:headEnd/>
              <a:tailEnd/>
            </a:ln>
          </p:spPr>
          <p:txBody>
            <a:bodyPr vert="horz" wrap="square" lIns="69221" tIns="34610" rIns="69221" bIns="34610" numCol="1" anchor="t" anchorCtr="0" compatLnSpc="1">
              <a:prstTxWarp prst="textNoShape">
                <a:avLst/>
              </a:prstTxWarp>
            </a:bodyPr>
            <a:lstStyle/>
            <a:p>
              <a:pPr defTabSz="812268">
                <a:defRPr/>
              </a:pPr>
              <a:endParaRPr lang="en-US" sz="1244" kern="0">
                <a:solidFill>
                  <a:srgbClr val="FFFFFF"/>
                </a:solidFill>
                <a:latin typeface="Calibri" panose="020F0502020204030204" pitchFamily="34" charset="0"/>
                <a:ea typeface="ＭＳ Ｐゴシック" pitchFamily="34" charset="-128"/>
                <a:cs typeface="Arial" pitchFamily="34" charset="0"/>
              </a:endParaRPr>
            </a:p>
          </p:txBody>
        </p:sp>
        <p:sp>
          <p:nvSpPr>
            <p:cNvPr id="19" name="Freeform 32">
              <a:extLst>
                <a:ext uri="{FF2B5EF4-FFF2-40B4-BE49-F238E27FC236}">
                  <a16:creationId xmlns:a16="http://schemas.microsoft.com/office/drawing/2014/main" id="{C7EFE5EC-1FC5-46EF-B55D-1B11FDBC4FAF}"/>
                </a:ext>
              </a:extLst>
            </p:cNvPr>
            <p:cNvSpPr>
              <a:spLocks/>
            </p:cNvSpPr>
            <p:nvPr userDrawn="1"/>
          </p:nvSpPr>
          <p:spPr bwMode="auto">
            <a:xfrm>
              <a:off x="1041274" y="1072326"/>
              <a:ext cx="355298" cy="135576"/>
            </a:xfrm>
            <a:custGeom>
              <a:avLst/>
              <a:gdLst/>
              <a:ahLst/>
              <a:cxnLst>
                <a:cxn ang="0">
                  <a:pos x="23" y="0"/>
                </a:cxn>
                <a:cxn ang="0">
                  <a:pos x="0" y="22"/>
                </a:cxn>
                <a:cxn ang="0">
                  <a:pos x="45" y="22"/>
                </a:cxn>
                <a:cxn ang="0">
                  <a:pos x="23" y="0"/>
                </a:cxn>
              </a:cxnLst>
              <a:rect l="0" t="0" r="r" b="b"/>
              <a:pathLst>
                <a:path w="45" h="22">
                  <a:moveTo>
                    <a:pt x="23" y="0"/>
                  </a:moveTo>
                  <a:cubicBezTo>
                    <a:pt x="10" y="0"/>
                    <a:pt x="0" y="10"/>
                    <a:pt x="0" y="22"/>
                  </a:cubicBezTo>
                  <a:cubicBezTo>
                    <a:pt x="45" y="22"/>
                    <a:pt x="45" y="22"/>
                    <a:pt x="45" y="22"/>
                  </a:cubicBezTo>
                  <a:cubicBezTo>
                    <a:pt x="45" y="10"/>
                    <a:pt x="35" y="0"/>
                    <a:pt x="23" y="0"/>
                  </a:cubicBezTo>
                  <a:close/>
                </a:path>
              </a:pathLst>
            </a:custGeom>
            <a:grpFill/>
            <a:ln w="15875" cap="sq">
              <a:noFill/>
              <a:prstDash val="solid"/>
              <a:round/>
              <a:headEnd/>
              <a:tailEnd/>
            </a:ln>
          </p:spPr>
          <p:txBody>
            <a:bodyPr vert="horz" wrap="square" lIns="69221" tIns="34610" rIns="69221" bIns="34610" numCol="1" anchor="t" anchorCtr="0" compatLnSpc="1">
              <a:prstTxWarp prst="textNoShape">
                <a:avLst/>
              </a:prstTxWarp>
            </a:bodyPr>
            <a:lstStyle/>
            <a:p>
              <a:pPr defTabSz="812268">
                <a:defRPr/>
              </a:pPr>
              <a:endParaRPr lang="en-US" sz="1244" kern="0">
                <a:solidFill>
                  <a:srgbClr val="FFFFFF"/>
                </a:solidFill>
                <a:latin typeface="Calibri" panose="020F0502020204030204" pitchFamily="34" charset="0"/>
                <a:ea typeface="ＭＳ Ｐゴシック" pitchFamily="34" charset="-128"/>
                <a:cs typeface="Arial" pitchFamily="34" charset="0"/>
              </a:endParaRPr>
            </a:p>
          </p:txBody>
        </p:sp>
        <p:sp>
          <p:nvSpPr>
            <p:cNvPr id="20" name="Freeform 33">
              <a:extLst>
                <a:ext uri="{FF2B5EF4-FFF2-40B4-BE49-F238E27FC236}">
                  <a16:creationId xmlns:a16="http://schemas.microsoft.com/office/drawing/2014/main" id="{84E5EBAF-2248-4FFD-974B-CDF6F45F30FD}"/>
                </a:ext>
              </a:extLst>
            </p:cNvPr>
            <p:cNvSpPr>
              <a:spLocks/>
            </p:cNvSpPr>
            <p:nvPr userDrawn="1"/>
          </p:nvSpPr>
          <p:spPr bwMode="auto">
            <a:xfrm>
              <a:off x="1218923" y="1072326"/>
              <a:ext cx="4387237" cy="384604"/>
            </a:xfrm>
            <a:custGeom>
              <a:avLst/>
              <a:gdLst/>
              <a:ahLst/>
              <a:cxnLst>
                <a:cxn ang="0">
                  <a:pos x="0" y="0"/>
                </a:cxn>
                <a:cxn ang="0">
                  <a:pos x="17" y="22"/>
                </a:cxn>
                <a:cxn ang="0">
                  <a:pos x="75" y="77"/>
                </a:cxn>
                <a:cxn ang="0">
                  <a:pos x="926" y="77"/>
                </a:cxn>
                <a:cxn ang="0">
                  <a:pos x="984" y="22"/>
                </a:cxn>
                <a:cxn ang="0">
                  <a:pos x="1002" y="0"/>
                </a:cxn>
                <a:cxn ang="0">
                  <a:pos x="0" y="0"/>
                </a:cxn>
              </a:cxnLst>
              <a:rect l="0" t="0" r="r" b="b"/>
              <a:pathLst>
                <a:path w="1002" h="77">
                  <a:moveTo>
                    <a:pt x="0" y="0"/>
                  </a:moveTo>
                  <a:cubicBezTo>
                    <a:pt x="0" y="0"/>
                    <a:pt x="9" y="2"/>
                    <a:pt x="17" y="22"/>
                  </a:cubicBezTo>
                  <a:cubicBezTo>
                    <a:pt x="25" y="43"/>
                    <a:pt x="38" y="77"/>
                    <a:pt x="75" y="77"/>
                  </a:cubicBezTo>
                  <a:cubicBezTo>
                    <a:pt x="105" y="77"/>
                    <a:pt x="897" y="77"/>
                    <a:pt x="926" y="77"/>
                  </a:cubicBezTo>
                  <a:cubicBezTo>
                    <a:pt x="964" y="77"/>
                    <a:pt x="977" y="43"/>
                    <a:pt x="984" y="22"/>
                  </a:cubicBezTo>
                  <a:cubicBezTo>
                    <a:pt x="992" y="2"/>
                    <a:pt x="1002" y="0"/>
                    <a:pt x="1002" y="0"/>
                  </a:cubicBezTo>
                  <a:lnTo>
                    <a:pt x="0" y="0"/>
                  </a:lnTo>
                  <a:close/>
                </a:path>
              </a:pathLst>
            </a:custGeom>
            <a:grpFill/>
            <a:ln w="15875" cap="flat">
              <a:noFill/>
              <a:prstDash val="solid"/>
              <a:miter lim="800000"/>
              <a:headEnd/>
              <a:tailEnd/>
            </a:ln>
            <a:effectLst>
              <a:outerShdw blurRad="50800" dist="38100" dir="2700000" algn="tl" rotWithShape="0">
                <a:prstClr val="black">
                  <a:alpha val="40000"/>
                </a:prstClr>
              </a:outerShdw>
            </a:effectLst>
          </p:spPr>
          <p:txBody>
            <a:bodyPr vert="horz" wrap="square" lIns="138439" tIns="34610" rIns="138439" bIns="34610" numCol="1" anchor="ctr" anchorCtr="0" compatLnSpc="1">
              <a:prstTxWarp prst="textNoShape">
                <a:avLst/>
              </a:prstTxWarp>
            </a:bodyPr>
            <a:lstStyle/>
            <a:p>
              <a:pPr algn="ctr" defTabSz="812268">
                <a:lnSpc>
                  <a:spcPct val="90000"/>
                </a:lnSpc>
                <a:spcBef>
                  <a:spcPct val="50000"/>
                </a:spcBef>
                <a:defRPr/>
              </a:pPr>
              <a:endParaRPr lang="en-US" b="1" kern="0">
                <a:solidFill>
                  <a:srgbClr val="FFFFFF"/>
                </a:solidFill>
                <a:latin typeface="Calibri" panose="020F0502020204030204" pitchFamily="34" charset="0"/>
                <a:ea typeface="ＭＳ Ｐゴシック" pitchFamily="34" charset="-128"/>
                <a:cs typeface="Arial" pitchFamily="34" charset="0"/>
              </a:endParaRPr>
            </a:p>
          </p:txBody>
        </p:sp>
      </p:grpSp>
      <p:sp>
        <p:nvSpPr>
          <p:cNvPr id="21" name="Rectangle: Rounded Corners 20">
            <a:extLst>
              <a:ext uri="{FF2B5EF4-FFF2-40B4-BE49-F238E27FC236}">
                <a16:creationId xmlns:a16="http://schemas.microsoft.com/office/drawing/2014/main" id="{E92D1FE2-8B62-487C-B40D-386E1FF6D651}"/>
              </a:ext>
            </a:extLst>
          </p:cNvPr>
          <p:cNvSpPr/>
          <p:nvPr userDrawn="1"/>
        </p:nvSpPr>
        <p:spPr>
          <a:xfrm>
            <a:off x="495300" y="1305656"/>
            <a:ext cx="11438486" cy="2520718"/>
          </a:xfrm>
          <a:prstGeom prst="roundRect">
            <a:avLst>
              <a:gd name="adj" fmla="val 2664"/>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95148572-24DB-4D48-A191-1AFAFFB62DCB}"/>
              </a:ext>
            </a:extLst>
          </p:cNvPr>
          <p:cNvSpPr/>
          <p:nvPr userDrawn="1"/>
        </p:nvSpPr>
        <p:spPr>
          <a:xfrm>
            <a:off x="495300" y="4076870"/>
            <a:ext cx="11438486" cy="2377196"/>
          </a:xfrm>
          <a:prstGeom prst="roundRect">
            <a:avLst>
              <a:gd name="adj" fmla="val 2664"/>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23">
            <a:extLst>
              <a:ext uri="{FF2B5EF4-FFF2-40B4-BE49-F238E27FC236}">
                <a16:creationId xmlns:a16="http://schemas.microsoft.com/office/drawing/2014/main" id="{B5E76FFB-5835-466B-AC8D-DD4B6AF6C3CF}"/>
              </a:ext>
            </a:extLst>
          </p:cNvPr>
          <p:cNvSpPr>
            <a:spLocks noGrp="1"/>
          </p:cNvSpPr>
          <p:nvPr>
            <p:ph type="body" sz="quarter" idx="10"/>
          </p:nvPr>
        </p:nvSpPr>
        <p:spPr>
          <a:xfrm>
            <a:off x="577850" y="1554684"/>
            <a:ext cx="11247206" cy="2200275"/>
          </a:xfrm>
          <a:prstGeom prst="rect">
            <a:avLst/>
          </a:prstGeom>
        </p:spPr>
        <p:txBody>
          <a:bodyPr/>
          <a:lstStyle>
            <a:lvl1pPr marL="285750" indent="-285750">
              <a:buClr>
                <a:schemeClr val="tx1"/>
              </a:buClr>
              <a:buFont typeface="Arial" panose="020B0604020202020204" pitchFamily="34" charset="0"/>
              <a:buChar char="•"/>
              <a:defRPr/>
            </a:lvl1pPr>
            <a:lvl2pPr marL="742950" indent="-285750">
              <a:buClr>
                <a:schemeClr val="tx1"/>
              </a:buClr>
              <a:buFont typeface="Arial" panose="020B0604020202020204" pitchFamily="34" charset="0"/>
              <a:buChar char="•"/>
              <a:defRPr/>
            </a:lvl2pPr>
            <a:lvl3pPr marL="1200150" indent="-285750">
              <a:buClr>
                <a:schemeClr val="tx1"/>
              </a:buClr>
              <a:buFont typeface="Arial" panose="020B0604020202020204" pitchFamily="34" charset="0"/>
              <a:buChar char="•"/>
              <a:defRPr/>
            </a:lvl3pPr>
            <a:lvl4pPr marL="1543050" indent="-171450">
              <a:buClr>
                <a:schemeClr val="tx1"/>
              </a:buClr>
              <a:buFont typeface="Arial" panose="020B0604020202020204" pitchFamily="34" charset="0"/>
              <a:buChar char="•"/>
              <a:defRPr/>
            </a:lvl4pPr>
            <a:lvl5pPr marL="2000250" indent="-171450">
              <a:buClr>
                <a:schemeClr val="tx1"/>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23">
            <a:extLst>
              <a:ext uri="{FF2B5EF4-FFF2-40B4-BE49-F238E27FC236}">
                <a16:creationId xmlns:a16="http://schemas.microsoft.com/office/drawing/2014/main" id="{E67C9008-E6AB-4A6C-8903-DFD7F4D000C5}"/>
              </a:ext>
            </a:extLst>
          </p:cNvPr>
          <p:cNvSpPr>
            <a:spLocks noGrp="1"/>
          </p:cNvSpPr>
          <p:nvPr>
            <p:ph type="body" sz="quarter" idx="11"/>
          </p:nvPr>
        </p:nvSpPr>
        <p:spPr>
          <a:xfrm>
            <a:off x="577850" y="4322440"/>
            <a:ext cx="11247206" cy="2042850"/>
          </a:xfrm>
          <a:prstGeom prst="rect">
            <a:avLst/>
          </a:prstGeom>
        </p:spPr>
        <p:txBody>
          <a:bodyPr/>
          <a:lstStyle>
            <a:lvl1pPr marL="285750" indent="-285750">
              <a:buClr>
                <a:schemeClr val="tx1"/>
              </a:buClr>
              <a:buFont typeface="Arial" panose="020B0604020202020204" pitchFamily="34" charset="0"/>
              <a:buChar char="•"/>
              <a:defRPr/>
            </a:lvl1pPr>
            <a:lvl2pPr marL="742950" indent="-285750">
              <a:buClr>
                <a:schemeClr val="tx1"/>
              </a:buClr>
              <a:buFont typeface="Arial" panose="020B0604020202020204" pitchFamily="34" charset="0"/>
              <a:buChar char="•"/>
              <a:defRPr/>
            </a:lvl2pPr>
            <a:lvl3pPr marL="1200150" indent="-285750">
              <a:buClr>
                <a:schemeClr val="tx1"/>
              </a:buClr>
              <a:buFont typeface="Arial" panose="020B0604020202020204" pitchFamily="34" charset="0"/>
              <a:buChar char="•"/>
              <a:defRPr/>
            </a:lvl3pPr>
            <a:lvl4pPr marL="1543050" indent="-171450">
              <a:buClr>
                <a:schemeClr val="tx1"/>
              </a:buClr>
              <a:buFont typeface="Arial" panose="020B0604020202020204" pitchFamily="34" charset="0"/>
              <a:buChar char="•"/>
              <a:defRPr/>
            </a:lvl4pPr>
            <a:lvl5pPr marL="2000250" indent="-171450">
              <a:buClr>
                <a:schemeClr val="tx1"/>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EAB26413-6F95-4321-84DA-B4DB6926E054}"/>
              </a:ext>
            </a:extLst>
          </p:cNvPr>
          <p:cNvSpPr>
            <a:spLocks noGrp="1"/>
          </p:cNvSpPr>
          <p:nvPr>
            <p:ph type="body" sz="quarter" idx="26"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Tree>
    <p:extLst>
      <p:ext uri="{BB962C8B-B14F-4D97-AF65-F5344CB8AC3E}">
        <p14:creationId xmlns:p14="http://schemas.microsoft.com/office/powerpoint/2010/main" val="272813959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3_Separator">
    <p:bg>
      <p:bgRef idx="1001">
        <a:schemeClr val="bg1"/>
      </p:bgRef>
    </p:bg>
    <p:spTree>
      <p:nvGrpSpPr>
        <p:cNvPr id="1" name=""/>
        <p:cNvGrpSpPr/>
        <p:nvPr/>
      </p:nvGrpSpPr>
      <p:grpSpPr>
        <a:xfrm>
          <a:off x="0" y="0"/>
          <a:ext cx="0" cy="0"/>
          <a:chOff x="0" y="0"/>
          <a:chExt cx="0" cy="0"/>
        </a:xfrm>
      </p:grpSpPr>
      <p:pic>
        <p:nvPicPr>
          <p:cNvPr id="8" name="Picture 7" descr="A picture containing person, person, indoor&#10;&#10;Description automatically generated">
            <a:extLst>
              <a:ext uri="{FF2B5EF4-FFF2-40B4-BE49-F238E27FC236}">
                <a16:creationId xmlns:a16="http://schemas.microsoft.com/office/drawing/2014/main" id="{01799B86-B5ED-416A-877C-6766025D52A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1" name="Picture Placeholder 13">
            <a:extLst>
              <a:ext uri="{FF2B5EF4-FFF2-40B4-BE49-F238E27FC236}">
                <a16:creationId xmlns:a16="http://schemas.microsoft.com/office/drawing/2014/main" id="{F7C6CA2B-5A91-40CF-92C4-244E1DF6A138}"/>
              </a:ext>
            </a:extLst>
          </p:cNvPr>
          <p:cNvSpPr>
            <a:spLocks noGrp="1"/>
          </p:cNvSpPr>
          <p:nvPr>
            <p:ph type="pic" sz="quarter" idx="23"/>
          </p:nvPr>
        </p:nvSpPr>
        <p:spPr>
          <a:xfrm>
            <a:off x="70340" y="4027714"/>
            <a:ext cx="1511107" cy="1447800"/>
          </a:xfrm>
          <a:prstGeom prst="parallelogram">
            <a:avLst/>
          </a:prstGeom>
          <a:solidFill>
            <a:srgbClr val="A41053">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800">
                <a:solidFill>
                  <a:schemeClr val="bg1"/>
                </a:solidFill>
              </a:defRPr>
            </a:lvl1pPr>
          </a:lstStyle>
          <a:p>
            <a:pPr marL="0" lvl="0" algn="ctr"/>
            <a:endParaRPr lang="en-US"/>
          </a:p>
        </p:txBody>
      </p:sp>
      <p:sp>
        <p:nvSpPr>
          <p:cNvPr id="7" name="Text Placeholder 6">
            <a:extLst>
              <a:ext uri="{FF2B5EF4-FFF2-40B4-BE49-F238E27FC236}">
                <a16:creationId xmlns:a16="http://schemas.microsoft.com/office/drawing/2014/main" id="{A40833A0-0878-497B-B4BA-ED3DDD7BE816}"/>
              </a:ext>
            </a:extLst>
          </p:cNvPr>
          <p:cNvSpPr>
            <a:spLocks noGrp="1"/>
          </p:cNvSpPr>
          <p:nvPr>
            <p:ph type="body" sz="quarter" idx="24" hasCustomPrompt="1"/>
          </p:nvPr>
        </p:nvSpPr>
        <p:spPr>
          <a:xfrm>
            <a:off x="0" y="4027083"/>
            <a:ext cx="1581447" cy="1448431"/>
          </a:xfrm>
          <a:prstGeom prst="parallelogram">
            <a:avLst/>
          </a:prstGeom>
          <a:solidFill>
            <a:srgbClr val="A41053"/>
          </a:solidFill>
        </p:spPr>
        <p:txBody>
          <a:bodyPr anchor="ctr">
            <a:noAutofit/>
          </a:bodyPr>
          <a:lstStyle>
            <a:lvl1pPr marL="0" indent="0" algn="ctr">
              <a:buNone/>
              <a:defRPr sz="4000" b="1">
                <a:solidFill>
                  <a:schemeClr val="bg1"/>
                </a:solidFill>
                <a:effectLst>
                  <a:outerShdw blurRad="38100" dist="38100" dir="2700000" algn="tl">
                    <a:srgbClr val="000000">
                      <a:alpha val="43137"/>
                    </a:srgbClr>
                  </a:outerShdw>
                </a:effectLst>
                <a:latin typeface="+mn-lt"/>
              </a:defRPr>
            </a:lvl1pPr>
          </a:lstStyle>
          <a:p>
            <a:pPr lvl="0"/>
            <a:r>
              <a:rPr lang="en-US"/>
              <a:t>1</a:t>
            </a:r>
          </a:p>
        </p:txBody>
      </p:sp>
      <p:sp>
        <p:nvSpPr>
          <p:cNvPr id="4" name="Text Placeholder 3">
            <a:extLst>
              <a:ext uri="{FF2B5EF4-FFF2-40B4-BE49-F238E27FC236}">
                <a16:creationId xmlns:a16="http://schemas.microsoft.com/office/drawing/2014/main" id="{83081DF2-35D1-4E0E-B6BF-81EB33E0AA0C}"/>
              </a:ext>
            </a:extLst>
          </p:cNvPr>
          <p:cNvSpPr>
            <a:spLocks noGrp="1"/>
          </p:cNvSpPr>
          <p:nvPr>
            <p:ph type="body" sz="quarter" idx="13" hasCustomPrompt="1"/>
          </p:nvPr>
        </p:nvSpPr>
        <p:spPr>
          <a:xfrm>
            <a:off x="1286597" y="4027714"/>
            <a:ext cx="10632353" cy="1447799"/>
          </a:xfrm>
          <a:prstGeom prst="parallelogram">
            <a:avLst/>
          </a:prstGeom>
          <a:solidFill>
            <a:schemeClr val="bg1">
              <a:lumMod val="65000"/>
              <a:alpha val="75000"/>
            </a:schemeClr>
          </a:solidFill>
        </p:spPr>
        <p:txBody>
          <a:bodyPr lIns="0" anchor="ctr" anchorCtr="0">
            <a:noAutofit/>
          </a:bodyPr>
          <a:lstStyle>
            <a:lvl1pPr marL="0" indent="0">
              <a:buNone/>
              <a:defRPr lang="en-US" sz="4000" b="1" kern="1200" cap="none" baseline="0" dirty="0">
                <a:solidFill>
                  <a:schemeClr val="bg1"/>
                </a:solidFill>
                <a:effectLst>
                  <a:outerShdw blurRad="38100" dist="38100" dir="2700000" algn="tl">
                    <a:srgbClr val="000000">
                      <a:alpha val="43137"/>
                    </a:srgbClr>
                  </a:outerShdw>
                </a:effectLst>
                <a:latin typeface="+mn-lt"/>
                <a:ea typeface="+mn-ea"/>
                <a:cs typeface="+mn-cs"/>
              </a:defRPr>
            </a:lvl1pPr>
          </a:lstStyle>
          <a:p>
            <a:pPr marL="0" marR="0" lvl="0" indent="0" algn="l" defTabSz="1214712" rtl="0" eaLnBrk="1" fontAlgn="auto" latinLnBrk="0" hangingPunct="1">
              <a:lnSpc>
                <a:spcPct val="100000"/>
              </a:lnSpc>
              <a:spcBef>
                <a:spcPts val="1328"/>
              </a:spcBef>
              <a:spcAft>
                <a:spcPts val="0"/>
              </a:spcAft>
              <a:buClrTx/>
              <a:buSzTx/>
              <a:buFont typeface="Arial" panose="020B0604020202020204" pitchFamily="34" charset="0"/>
              <a:buNone/>
              <a:tabLst/>
            </a:pPr>
            <a:r>
              <a:rPr lang="en-US"/>
              <a:t>Edit master text styles</a:t>
            </a:r>
          </a:p>
        </p:txBody>
      </p:sp>
    </p:spTree>
    <p:extLst>
      <p:ext uri="{BB962C8B-B14F-4D97-AF65-F5344CB8AC3E}">
        <p14:creationId xmlns:p14="http://schemas.microsoft.com/office/powerpoint/2010/main" val="1923191209"/>
      </p:ext>
    </p:extLst>
  </p:cSld>
  <p:clrMapOvr>
    <a:overrideClrMapping bg1="lt1" tx1="dk1" bg2="lt2" tx2="dk2" accent1="accent1" accent2="accent2" accent3="accent3" accent4="accent4" accent5="accent5" accent6="accent6" hlink="hlink" folHlink="folHlink"/>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4_Separator">
    <p:bg>
      <p:bgRef idx="1001">
        <a:schemeClr val="bg1"/>
      </p:bgRef>
    </p:bg>
    <p:spTree>
      <p:nvGrpSpPr>
        <p:cNvPr id="1" name=""/>
        <p:cNvGrpSpPr/>
        <p:nvPr/>
      </p:nvGrpSpPr>
      <p:grpSpPr>
        <a:xfrm>
          <a:off x="0" y="0"/>
          <a:ext cx="0" cy="0"/>
          <a:chOff x="0" y="0"/>
          <a:chExt cx="0" cy="0"/>
        </a:xfrm>
      </p:grpSpPr>
      <p:pic>
        <p:nvPicPr>
          <p:cNvPr id="3" name="Picture 2" descr="A picture containing text, silhouette&#10;&#10;Description automatically generated">
            <a:extLst>
              <a:ext uri="{FF2B5EF4-FFF2-40B4-BE49-F238E27FC236}">
                <a16:creationId xmlns:a16="http://schemas.microsoft.com/office/drawing/2014/main" id="{ECBD906E-87A7-47CF-B98A-3A9AAF708A6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1" name="Picture Placeholder 13">
            <a:extLst>
              <a:ext uri="{FF2B5EF4-FFF2-40B4-BE49-F238E27FC236}">
                <a16:creationId xmlns:a16="http://schemas.microsoft.com/office/drawing/2014/main" id="{F7C6CA2B-5A91-40CF-92C4-244E1DF6A138}"/>
              </a:ext>
            </a:extLst>
          </p:cNvPr>
          <p:cNvSpPr>
            <a:spLocks noGrp="1"/>
          </p:cNvSpPr>
          <p:nvPr>
            <p:ph type="pic" sz="quarter" idx="23"/>
          </p:nvPr>
        </p:nvSpPr>
        <p:spPr>
          <a:xfrm>
            <a:off x="70340" y="4027714"/>
            <a:ext cx="1511107" cy="1447800"/>
          </a:xfrm>
          <a:prstGeom prst="parallelogram">
            <a:avLst/>
          </a:prstGeom>
          <a:solidFill>
            <a:srgbClr val="A41053">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800">
                <a:solidFill>
                  <a:schemeClr val="bg1"/>
                </a:solidFill>
              </a:defRPr>
            </a:lvl1pPr>
          </a:lstStyle>
          <a:p>
            <a:pPr marL="0" lvl="0" algn="ctr"/>
            <a:endParaRPr lang="en-US"/>
          </a:p>
        </p:txBody>
      </p:sp>
      <p:sp>
        <p:nvSpPr>
          <p:cNvPr id="7" name="Text Placeholder 6">
            <a:extLst>
              <a:ext uri="{FF2B5EF4-FFF2-40B4-BE49-F238E27FC236}">
                <a16:creationId xmlns:a16="http://schemas.microsoft.com/office/drawing/2014/main" id="{A40833A0-0878-497B-B4BA-ED3DDD7BE816}"/>
              </a:ext>
            </a:extLst>
          </p:cNvPr>
          <p:cNvSpPr>
            <a:spLocks noGrp="1"/>
          </p:cNvSpPr>
          <p:nvPr>
            <p:ph type="body" sz="quarter" idx="24" hasCustomPrompt="1"/>
          </p:nvPr>
        </p:nvSpPr>
        <p:spPr>
          <a:xfrm>
            <a:off x="0" y="4027083"/>
            <a:ext cx="1581447" cy="1448431"/>
          </a:xfrm>
          <a:prstGeom prst="parallelogram">
            <a:avLst/>
          </a:prstGeom>
          <a:solidFill>
            <a:srgbClr val="A41053"/>
          </a:solidFill>
        </p:spPr>
        <p:txBody>
          <a:bodyPr anchor="ctr">
            <a:noAutofit/>
          </a:bodyPr>
          <a:lstStyle>
            <a:lvl1pPr marL="0" indent="0" algn="ctr">
              <a:buNone/>
              <a:defRPr sz="4000" b="1">
                <a:solidFill>
                  <a:schemeClr val="bg1"/>
                </a:solidFill>
                <a:effectLst>
                  <a:outerShdw blurRad="38100" dist="38100" dir="2700000" algn="tl">
                    <a:srgbClr val="000000">
                      <a:alpha val="43137"/>
                    </a:srgbClr>
                  </a:outerShdw>
                </a:effectLst>
                <a:latin typeface="+mn-lt"/>
              </a:defRPr>
            </a:lvl1pPr>
          </a:lstStyle>
          <a:p>
            <a:pPr lvl="0"/>
            <a:r>
              <a:rPr lang="en-US"/>
              <a:t>1</a:t>
            </a:r>
          </a:p>
        </p:txBody>
      </p:sp>
      <p:sp>
        <p:nvSpPr>
          <p:cNvPr id="4" name="Text Placeholder 3">
            <a:extLst>
              <a:ext uri="{FF2B5EF4-FFF2-40B4-BE49-F238E27FC236}">
                <a16:creationId xmlns:a16="http://schemas.microsoft.com/office/drawing/2014/main" id="{83081DF2-35D1-4E0E-B6BF-81EB33E0AA0C}"/>
              </a:ext>
            </a:extLst>
          </p:cNvPr>
          <p:cNvSpPr>
            <a:spLocks noGrp="1"/>
          </p:cNvSpPr>
          <p:nvPr>
            <p:ph type="body" sz="quarter" idx="13" hasCustomPrompt="1"/>
          </p:nvPr>
        </p:nvSpPr>
        <p:spPr>
          <a:xfrm>
            <a:off x="1286597" y="4027714"/>
            <a:ext cx="10632353" cy="1447799"/>
          </a:xfrm>
          <a:prstGeom prst="parallelogram">
            <a:avLst/>
          </a:prstGeom>
          <a:solidFill>
            <a:schemeClr val="bg1">
              <a:lumMod val="65000"/>
              <a:alpha val="75000"/>
            </a:schemeClr>
          </a:solidFill>
        </p:spPr>
        <p:txBody>
          <a:bodyPr lIns="0" anchor="ctr" anchorCtr="0">
            <a:noAutofit/>
          </a:bodyPr>
          <a:lstStyle>
            <a:lvl1pPr marL="0" indent="0">
              <a:buNone/>
              <a:defRPr lang="en-US" sz="4000" b="1" kern="1200" cap="none" baseline="0" dirty="0">
                <a:solidFill>
                  <a:schemeClr val="bg1"/>
                </a:solidFill>
                <a:effectLst>
                  <a:outerShdw blurRad="38100" dist="38100" dir="2700000" algn="tl">
                    <a:srgbClr val="000000">
                      <a:alpha val="43137"/>
                    </a:srgbClr>
                  </a:outerShdw>
                </a:effectLst>
                <a:latin typeface="+mn-lt"/>
                <a:ea typeface="+mn-ea"/>
                <a:cs typeface="+mn-cs"/>
              </a:defRPr>
            </a:lvl1pPr>
          </a:lstStyle>
          <a:p>
            <a:pPr marL="0" marR="0" lvl="0" indent="0" algn="l" defTabSz="1214712" rtl="0" eaLnBrk="1" fontAlgn="auto" latinLnBrk="0" hangingPunct="1">
              <a:lnSpc>
                <a:spcPct val="100000"/>
              </a:lnSpc>
              <a:spcBef>
                <a:spcPts val="1328"/>
              </a:spcBef>
              <a:spcAft>
                <a:spcPts val="0"/>
              </a:spcAft>
              <a:buClrTx/>
              <a:buSzTx/>
              <a:buFont typeface="Arial" panose="020B0604020202020204" pitchFamily="34" charset="0"/>
              <a:buNone/>
              <a:tabLst/>
            </a:pPr>
            <a:r>
              <a:rPr lang="en-US"/>
              <a:t>Edit master text styles</a:t>
            </a:r>
          </a:p>
        </p:txBody>
      </p:sp>
    </p:spTree>
    <p:extLst>
      <p:ext uri="{BB962C8B-B14F-4D97-AF65-F5344CB8AC3E}">
        <p14:creationId xmlns:p14="http://schemas.microsoft.com/office/powerpoint/2010/main" val="828148049"/>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_Text_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9174E-2217-4165-ADBA-5693D4831F7F}"/>
              </a:ext>
            </a:extLst>
          </p:cNvPr>
          <p:cNvSpPr>
            <a:spLocks noGrp="1"/>
          </p:cNvSpPr>
          <p:nvPr>
            <p:ph type="title"/>
          </p:nvPr>
        </p:nvSpPr>
        <p:spPr/>
        <p:txBody>
          <a:bodyPr/>
          <a:lstStyle>
            <a:lvl1pPr>
              <a:defRPr/>
            </a:lvl1pPr>
          </a:lstStyle>
          <a:p>
            <a:r>
              <a:rPr lang="en-US"/>
              <a:t>Click to edit Master title style</a:t>
            </a:r>
          </a:p>
        </p:txBody>
      </p:sp>
      <p:sp>
        <p:nvSpPr>
          <p:cNvPr id="3" name="Text Placeholder 3">
            <a:extLst>
              <a:ext uri="{FF2B5EF4-FFF2-40B4-BE49-F238E27FC236}">
                <a16:creationId xmlns:a16="http://schemas.microsoft.com/office/drawing/2014/main" id="{278E8B58-3D8D-4409-BDFD-5056F639AA82}"/>
              </a:ext>
            </a:extLst>
          </p:cNvPr>
          <p:cNvSpPr>
            <a:spLocks noGrp="1"/>
          </p:cNvSpPr>
          <p:nvPr>
            <p:ph type="body" sz="quarter" idx="26" hasCustomPrompt="1"/>
          </p:nvPr>
        </p:nvSpPr>
        <p:spPr>
          <a:xfrm>
            <a:off x="6427947" y="1950720"/>
            <a:ext cx="5224462" cy="4432517"/>
          </a:xfrm>
          <a:prstGeom prst="roundRect">
            <a:avLst>
              <a:gd name="adj" fmla="val 4883"/>
            </a:avLst>
          </a:prstGeom>
          <a:solidFill>
            <a:schemeClr val="bg1"/>
          </a:solidFill>
          <a:ln>
            <a:solidFill>
              <a:schemeClr val="accent3"/>
            </a:solidFill>
          </a:ln>
          <a:effectLst>
            <a:outerShdw blurRad="50800" dist="38100" dir="2700000" algn="tl" rotWithShape="0">
              <a:prstClr val="black">
                <a:alpha val="40000"/>
              </a:prstClr>
            </a:outerShdw>
          </a:effectLst>
        </p:spPr>
        <p:txBody>
          <a:bodyPr tIns="365760"/>
          <a:lstStyle>
            <a:lvl1pPr marL="285750" indent="-285750">
              <a:buClr>
                <a:schemeClr val="tx2"/>
              </a:buClr>
              <a:buFont typeface="Arial" panose="020B0604020202020204" pitchFamily="34" charset="0"/>
              <a:buChar char="•"/>
              <a:defRPr lang="en-US" sz="1600" b="0" kern="1200" dirty="0">
                <a:solidFill>
                  <a:schemeClr val="tx2"/>
                </a:solidFill>
                <a:latin typeface="+mn-lt"/>
                <a:ea typeface="+mn-ea"/>
                <a:cs typeface="+mn-cs"/>
              </a:defRPr>
            </a:lvl1pPr>
            <a:lvl2pPr marL="685800" indent="-228600">
              <a:buClr>
                <a:schemeClr val="tx2"/>
              </a:buClr>
              <a:buFont typeface="Arial" panose="020B0604020202020204" pitchFamily="34" charset="0"/>
              <a:buChar char="•"/>
              <a:defRPr lang="en-US" sz="1600" b="0" kern="1200" dirty="0">
                <a:solidFill>
                  <a:schemeClr val="tx2"/>
                </a:solidFill>
                <a:latin typeface="+mn-lt"/>
                <a:ea typeface="+mn-ea"/>
                <a:cs typeface="+mn-cs"/>
              </a:defRPr>
            </a:lvl2pPr>
            <a:lvl3pPr marL="1143000" indent="-228600">
              <a:buClr>
                <a:schemeClr val="tx2"/>
              </a:buClr>
              <a:buFont typeface="Arial" panose="020B0604020202020204" pitchFamily="34" charset="0"/>
              <a:buChar char="•"/>
              <a:defRPr lang="en-US" sz="1600" b="0" kern="1200" dirty="0">
                <a:solidFill>
                  <a:schemeClr val="tx2"/>
                </a:solidFill>
                <a:latin typeface="+mn-lt"/>
                <a:ea typeface="+mn-ea"/>
                <a:cs typeface="+mn-cs"/>
              </a:defRPr>
            </a:lvl3pPr>
          </a:lstStyle>
          <a:p>
            <a:pPr marL="285750" lvl="0" indent="-285750" algn="l" defTabSz="914400" rtl="0" eaLnBrk="1" latinLnBrk="0" hangingPunct="1">
              <a:lnSpc>
                <a:spcPct val="90000"/>
              </a:lnSpc>
              <a:spcBef>
                <a:spcPts val="1000"/>
              </a:spcBef>
            </a:pPr>
            <a:r>
              <a:rPr lang="en-US"/>
              <a:t>Edit Master text styles – 16pt</a:t>
            </a:r>
          </a:p>
          <a:p>
            <a:pPr lvl="1"/>
            <a:r>
              <a:rPr lang="en-US"/>
              <a:t>Second level – 14pt</a:t>
            </a:r>
          </a:p>
          <a:p>
            <a:pPr lvl="2"/>
            <a:r>
              <a:rPr lang="en-US"/>
              <a:t>Third level -12 </a:t>
            </a:r>
            <a:r>
              <a:rPr lang="en-US" err="1"/>
              <a:t>pt</a:t>
            </a:r>
            <a:endParaRPr lang="en-US"/>
          </a:p>
        </p:txBody>
      </p:sp>
      <p:sp>
        <p:nvSpPr>
          <p:cNvPr id="4" name="Text Placeholder 3">
            <a:extLst>
              <a:ext uri="{FF2B5EF4-FFF2-40B4-BE49-F238E27FC236}">
                <a16:creationId xmlns:a16="http://schemas.microsoft.com/office/drawing/2014/main" id="{23F5BA43-BE47-4EE4-A7C0-797162043B7C}"/>
              </a:ext>
            </a:extLst>
          </p:cNvPr>
          <p:cNvSpPr>
            <a:spLocks noGrp="1"/>
          </p:cNvSpPr>
          <p:nvPr>
            <p:ph type="body" sz="quarter" idx="17" hasCustomPrompt="1"/>
          </p:nvPr>
        </p:nvSpPr>
        <p:spPr>
          <a:xfrm>
            <a:off x="685800" y="1950720"/>
            <a:ext cx="5224462" cy="4432517"/>
          </a:xfrm>
          <a:prstGeom prst="roundRect">
            <a:avLst>
              <a:gd name="adj" fmla="val 4883"/>
            </a:avLst>
          </a:prstGeom>
          <a:solidFill>
            <a:schemeClr val="bg1"/>
          </a:solidFill>
          <a:ln>
            <a:solidFill>
              <a:schemeClr val="tx2"/>
            </a:solidFill>
          </a:ln>
          <a:effectLst>
            <a:outerShdw blurRad="50800" dist="38100" dir="2700000" algn="tl" rotWithShape="0">
              <a:prstClr val="black">
                <a:alpha val="40000"/>
              </a:prstClr>
            </a:outerShdw>
          </a:effectLst>
        </p:spPr>
        <p:txBody>
          <a:bodyPr tIns="365760"/>
          <a:lstStyle>
            <a:lvl1pPr marL="285750" indent="-285750">
              <a:buClr>
                <a:schemeClr val="tx1"/>
              </a:buClr>
              <a:buFont typeface="Arial" panose="020B0604020202020204" pitchFamily="34" charset="0"/>
              <a:buChar char="•"/>
              <a:defRPr lang="en-US" sz="1600" b="0" kern="1200" dirty="0" smtClean="0">
                <a:solidFill>
                  <a:schemeClr val="tx2"/>
                </a:solidFill>
                <a:latin typeface="+mn-lt"/>
                <a:ea typeface="+mn-ea"/>
                <a:cs typeface="+mn-cs"/>
              </a:defRPr>
            </a:lvl1pPr>
            <a:lvl2pPr marL="685800" indent="-228600">
              <a:buClr>
                <a:schemeClr val="tx1"/>
              </a:buClr>
              <a:buFont typeface="Arial" panose="020B0604020202020204" pitchFamily="34" charset="0"/>
              <a:buChar char="•"/>
              <a:defRPr sz="1400"/>
            </a:lvl2pPr>
            <a:lvl3pPr marL="1143000" indent="-228600">
              <a:buClr>
                <a:schemeClr val="tx1"/>
              </a:buClr>
              <a:buFont typeface="Arial" panose="020B0604020202020204" pitchFamily="34" charset="0"/>
              <a:buChar char="•"/>
              <a:defRPr sz="1200"/>
            </a:lvl3pPr>
          </a:lstStyle>
          <a:p>
            <a:pPr marL="285750" lvl="0" indent="-285750" algn="l" defTabSz="914400" rtl="0" eaLnBrk="1" latinLnBrk="0" hangingPunct="1">
              <a:lnSpc>
                <a:spcPct val="90000"/>
              </a:lnSpc>
              <a:spcBef>
                <a:spcPts val="1000"/>
              </a:spcBef>
            </a:pPr>
            <a:r>
              <a:rPr lang="en-US"/>
              <a:t>Edit Master text styles – 16pt</a:t>
            </a:r>
          </a:p>
          <a:p>
            <a:pPr lvl="1"/>
            <a:r>
              <a:rPr lang="en-US"/>
              <a:t>Second level – 14pt</a:t>
            </a:r>
          </a:p>
          <a:p>
            <a:pPr lvl="2"/>
            <a:r>
              <a:rPr lang="en-US"/>
              <a:t>Third level -12 </a:t>
            </a:r>
            <a:r>
              <a:rPr lang="en-US" err="1"/>
              <a:t>pt</a:t>
            </a:r>
            <a:endParaRPr lang="en-US"/>
          </a:p>
        </p:txBody>
      </p:sp>
      <p:sp>
        <p:nvSpPr>
          <p:cNvPr id="5" name="Oval 4">
            <a:extLst>
              <a:ext uri="{FF2B5EF4-FFF2-40B4-BE49-F238E27FC236}">
                <a16:creationId xmlns:a16="http://schemas.microsoft.com/office/drawing/2014/main" id="{16424F8A-D102-40A2-B130-1D76A75AEB4B}"/>
              </a:ext>
            </a:extLst>
          </p:cNvPr>
          <p:cNvSpPr/>
          <p:nvPr userDrawn="1"/>
        </p:nvSpPr>
        <p:spPr>
          <a:xfrm>
            <a:off x="2592694" y="1039455"/>
            <a:ext cx="1217305" cy="123152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3">
            <a:extLst>
              <a:ext uri="{FF2B5EF4-FFF2-40B4-BE49-F238E27FC236}">
                <a16:creationId xmlns:a16="http://schemas.microsoft.com/office/drawing/2014/main" id="{9934DD94-DFCA-44B8-9526-D40AA8FC49A0}"/>
              </a:ext>
            </a:extLst>
          </p:cNvPr>
          <p:cNvSpPr>
            <a:spLocks noGrp="1"/>
          </p:cNvSpPr>
          <p:nvPr>
            <p:ph type="pic" sz="quarter" idx="24" hasCustomPrompt="1"/>
          </p:nvPr>
        </p:nvSpPr>
        <p:spPr>
          <a:xfrm>
            <a:off x="2683781" y="1132736"/>
            <a:ext cx="1029481" cy="1041504"/>
          </a:xfrm>
          <a:prstGeom prst="ellipse">
            <a:avLst/>
          </a:prstGeom>
          <a:solidFill>
            <a:schemeClr val="bg1"/>
          </a:solidFill>
          <a:effectLst>
            <a:outerShdw blurRad="50800" dist="38100" dir="2700000" algn="tl" rotWithShape="0">
              <a:prstClr val="black">
                <a:alpha val="40000"/>
              </a:prstClr>
            </a:outerShdw>
          </a:effectLst>
        </p:spPr>
        <p:txBody>
          <a:bodyPr anchor="ctr">
            <a:normAutofit/>
          </a:bodyPr>
          <a:lstStyle>
            <a:lvl1pPr marL="0" indent="0" algn="ctr">
              <a:buNone/>
              <a:defRPr sz="1800"/>
            </a:lvl1pPr>
          </a:lstStyle>
          <a:p>
            <a:r>
              <a:rPr lang="en-US"/>
              <a:t>Add icon</a:t>
            </a:r>
          </a:p>
        </p:txBody>
      </p:sp>
      <p:sp>
        <p:nvSpPr>
          <p:cNvPr id="7" name="Oval 6">
            <a:extLst>
              <a:ext uri="{FF2B5EF4-FFF2-40B4-BE49-F238E27FC236}">
                <a16:creationId xmlns:a16="http://schemas.microsoft.com/office/drawing/2014/main" id="{7AC7F6D2-10F3-49C5-9E35-E08334243F81}"/>
              </a:ext>
            </a:extLst>
          </p:cNvPr>
          <p:cNvSpPr/>
          <p:nvPr userDrawn="1"/>
        </p:nvSpPr>
        <p:spPr>
          <a:xfrm>
            <a:off x="8380036" y="1039455"/>
            <a:ext cx="1217305" cy="123152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3">
            <a:extLst>
              <a:ext uri="{FF2B5EF4-FFF2-40B4-BE49-F238E27FC236}">
                <a16:creationId xmlns:a16="http://schemas.microsoft.com/office/drawing/2014/main" id="{35D5F3FF-C945-449F-A8DD-1245E7FC3676}"/>
              </a:ext>
            </a:extLst>
          </p:cNvPr>
          <p:cNvSpPr>
            <a:spLocks noGrp="1"/>
          </p:cNvSpPr>
          <p:nvPr>
            <p:ph type="pic" sz="quarter" idx="25" hasCustomPrompt="1"/>
          </p:nvPr>
        </p:nvSpPr>
        <p:spPr>
          <a:xfrm>
            <a:off x="8471123" y="1132736"/>
            <a:ext cx="1029481" cy="1041504"/>
          </a:xfrm>
          <a:prstGeom prst="ellipse">
            <a:avLst/>
          </a:prstGeom>
          <a:solidFill>
            <a:schemeClr val="bg1"/>
          </a:solidFill>
          <a:effectLst>
            <a:outerShdw blurRad="50800" dist="38100" dir="2700000" algn="tl" rotWithShape="0">
              <a:prstClr val="black">
                <a:alpha val="40000"/>
              </a:prstClr>
            </a:outerShdw>
          </a:effectLst>
        </p:spPr>
        <p:txBody>
          <a:bodyPr anchor="ctr">
            <a:normAutofit/>
          </a:bodyPr>
          <a:lstStyle>
            <a:lvl1pPr marL="0" indent="0" algn="ctr">
              <a:buNone/>
              <a:defRPr sz="1800"/>
            </a:lvl1pPr>
          </a:lstStyle>
          <a:p>
            <a:r>
              <a:rPr lang="en-US"/>
              <a:t>Add </a:t>
            </a:r>
            <a:br>
              <a:rPr lang="en-US"/>
            </a:br>
            <a:r>
              <a:rPr lang="en-US"/>
              <a:t>Icon</a:t>
            </a:r>
          </a:p>
        </p:txBody>
      </p:sp>
      <p:sp>
        <p:nvSpPr>
          <p:cNvPr id="9" name="Text Placeholder 6">
            <a:extLst>
              <a:ext uri="{FF2B5EF4-FFF2-40B4-BE49-F238E27FC236}">
                <a16:creationId xmlns:a16="http://schemas.microsoft.com/office/drawing/2014/main" id="{D380A8DE-8B3A-453B-857F-6B1A81CC1EA6}"/>
              </a:ext>
            </a:extLst>
          </p:cNvPr>
          <p:cNvSpPr>
            <a:spLocks noGrp="1"/>
          </p:cNvSpPr>
          <p:nvPr>
            <p:ph type="body" sz="quarter" idx="27"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Tree>
    <p:extLst>
      <p:ext uri="{BB962C8B-B14F-4D97-AF65-F5344CB8AC3E}">
        <p14:creationId xmlns:p14="http://schemas.microsoft.com/office/powerpoint/2010/main" val="14108787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Rows - Content _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7715A-6D74-4413-8E38-4E88A33E7E06}"/>
              </a:ext>
            </a:extLst>
          </p:cNvPr>
          <p:cNvSpPr>
            <a:spLocks noGrp="1"/>
          </p:cNvSpPr>
          <p:nvPr>
            <p:ph type="title"/>
          </p:nvPr>
        </p:nvSpPr>
        <p:spPr/>
        <p:txBody>
          <a:bodyPr/>
          <a:lstStyle/>
          <a:p>
            <a:r>
              <a:rPr lang="en-US"/>
              <a:t>Click to edit Master title style</a:t>
            </a:r>
          </a:p>
        </p:txBody>
      </p:sp>
      <p:sp>
        <p:nvSpPr>
          <p:cNvPr id="3" name="Text Placeholder 3">
            <a:extLst>
              <a:ext uri="{FF2B5EF4-FFF2-40B4-BE49-F238E27FC236}">
                <a16:creationId xmlns:a16="http://schemas.microsoft.com/office/drawing/2014/main" id="{533BB46D-908A-48DF-BF5B-696459787C28}"/>
              </a:ext>
            </a:extLst>
          </p:cNvPr>
          <p:cNvSpPr>
            <a:spLocks noGrp="1"/>
          </p:cNvSpPr>
          <p:nvPr>
            <p:ph type="body" sz="quarter" idx="60" hasCustomPrompt="1"/>
          </p:nvPr>
        </p:nvSpPr>
        <p:spPr>
          <a:xfrm>
            <a:off x="2190695" y="4009723"/>
            <a:ext cx="8875364" cy="2245604"/>
          </a:xfrm>
          <a:prstGeom prst="roundRect">
            <a:avLst>
              <a:gd name="adj" fmla="val 4883"/>
            </a:avLst>
          </a:prstGeom>
          <a:solidFill>
            <a:schemeClr val="bg1"/>
          </a:solidFill>
          <a:ln>
            <a:solidFill>
              <a:schemeClr val="accent3"/>
            </a:solidFill>
          </a:ln>
          <a:effectLst>
            <a:outerShdw blurRad="50800" dist="38100" dir="2700000" algn="tl" rotWithShape="0">
              <a:prstClr val="black">
                <a:alpha val="40000"/>
              </a:prstClr>
            </a:outerShdw>
          </a:effectLst>
        </p:spPr>
        <p:txBody>
          <a:bodyPr tIns="365760"/>
          <a:lstStyle>
            <a:lvl1pPr marL="731520" indent="0">
              <a:buNone/>
              <a:defRPr sz="1600" b="1">
                <a:solidFill>
                  <a:schemeClr val="tx1"/>
                </a:solidFill>
              </a:defRPr>
            </a:lvl1pPr>
            <a:lvl2pPr marL="731520">
              <a:defRPr sz="1400"/>
            </a:lvl2pPr>
            <a:lvl3pPr marL="731520">
              <a:defRPr sz="1200"/>
            </a:lvl3pPr>
          </a:lstStyle>
          <a:p>
            <a:pPr lvl="0"/>
            <a:r>
              <a:rPr lang="en-US"/>
              <a:t>Edit Master text styles – 16pt</a:t>
            </a:r>
          </a:p>
          <a:p>
            <a:pPr lvl="1"/>
            <a:r>
              <a:rPr lang="en-US"/>
              <a:t>Second level – 14pt</a:t>
            </a:r>
          </a:p>
          <a:p>
            <a:pPr lvl="2"/>
            <a:r>
              <a:rPr lang="en-US"/>
              <a:t>Third level -12 </a:t>
            </a:r>
            <a:r>
              <a:rPr lang="en-US" err="1"/>
              <a:t>pt</a:t>
            </a:r>
            <a:endParaRPr lang="en-US"/>
          </a:p>
        </p:txBody>
      </p:sp>
      <p:sp>
        <p:nvSpPr>
          <p:cNvPr id="4" name="Text Placeholder 3">
            <a:extLst>
              <a:ext uri="{FF2B5EF4-FFF2-40B4-BE49-F238E27FC236}">
                <a16:creationId xmlns:a16="http://schemas.microsoft.com/office/drawing/2014/main" id="{2D5F2F4C-0585-42DC-BE39-F619286E348F}"/>
              </a:ext>
            </a:extLst>
          </p:cNvPr>
          <p:cNvSpPr>
            <a:spLocks noGrp="1"/>
          </p:cNvSpPr>
          <p:nvPr>
            <p:ph type="body" sz="quarter" idx="17" hasCustomPrompt="1"/>
          </p:nvPr>
        </p:nvSpPr>
        <p:spPr>
          <a:xfrm>
            <a:off x="2190695" y="1436241"/>
            <a:ext cx="8875364" cy="2245604"/>
          </a:xfrm>
          <a:prstGeom prst="roundRect">
            <a:avLst>
              <a:gd name="adj" fmla="val 4883"/>
            </a:avLst>
          </a:prstGeom>
          <a:solidFill>
            <a:schemeClr val="bg1"/>
          </a:solidFill>
          <a:ln>
            <a:solidFill>
              <a:schemeClr val="tx2"/>
            </a:solidFill>
          </a:ln>
          <a:effectLst>
            <a:outerShdw blurRad="50800" dist="38100" dir="2700000" algn="tl" rotWithShape="0">
              <a:prstClr val="black">
                <a:alpha val="40000"/>
              </a:prstClr>
            </a:outerShdw>
          </a:effectLst>
        </p:spPr>
        <p:txBody>
          <a:bodyPr tIns="365760"/>
          <a:lstStyle>
            <a:lvl1pPr marL="731520" indent="0">
              <a:buNone/>
              <a:defRPr sz="1600" b="1">
                <a:solidFill>
                  <a:schemeClr val="tx1"/>
                </a:solidFill>
              </a:defRPr>
            </a:lvl1pPr>
            <a:lvl2pPr marL="731520">
              <a:defRPr sz="1400"/>
            </a:lvl2pPr>
            <a:lvl3pPr marL="731520">
              <a:defRPr sz="1200"/>
            </a:lvl3pPr>
          </a:lstStyle>
          <a:p>
            <a:pPr lvl="0"/>
            <a:r>
              <a:rPr lang="en-US"/>
              <a:t>Edit Master text styles – 16pt</a:t>
            </a:r>
          </a:p>
          <a:p>
            <a:pPr lvl="1"/>
            <a:r>
              <a:rPr lang="en-US"/>
              <a:t>Second level – 14pt</a:t>
            </a:r>
          </a:p>
          <a:p>
            <a:pPr lvl="2"/>
            <a:r>
              <a:rPr lang="en-US"/>
              <a:t>Third level -12 </a:t>
            </a:r>
            <a:r>
              <a:rPr lang="en-US" err="1"/>
              <a:t>pt</a:t>
            </a:r>
            <a:endParaRPr lang="en-US"/>
          </a:p>
        </p:txBody>
      </p:sp>
      <p:sp>
        <p:nvSpPr>
          <p:cNvPr id="5" name="Oval 4">
            <a:extLst>
              <a:ext uri="{FF2B5EF4-FFF2-40B4-BE49-F238E27FC236}">
                <a16:creationId xmlns:a16="http://schemas.microsoft.com/office/drawing/2014/main" id="{14D18B22-D539-4DB3-AACF-1BAD221C4860}"/>
              </a:ext>
            </a:extLst>
          </p:cNvPr>
          <p:cNvSpPr/>
          <p:nvPr userDrawn="1"/>
        </p:nvSpPr>
        <p:spPr>
          <a:xfrm>
            <a:off x="555286" y="1371599"/>
            <a:ext cx="2416513" cy="241651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13">
            <a:extLst>
              <a:ext uri="{FF2B5EF4-FFF2-40B4-BE49-F238E27FC236}">
                <a16:creationId xmlns:a16="http://schemas.microsoft.com/office/drawing/2014/main" id="{A62EDC0F-FBB0-496D-8F68-E4A6C9854064}"/>
              </a:ext>
            </a:extLst>
          </p:cNvPr>
          <p:cNvSpPr>
            <a:spLocks noGrp="1"/>
          </p:cNvSpPr>
          <p:nvPr>
            <p:ph type="pic" sz="quarter" idx="57" hasCustomPrompt="1"/>
          </p:nvPr>
        </p:nvSpPr>
        <p:spPr>
          <a:xfrm>
            <a:off x="747275" y="1576032"/>
            <a:ext cx="1992437" cy="1992437"/>
          </a:xfrm>
          <a:prstGeom prst="ellipse">
            <a:avLst/>
          </a:prstGeom>
          <a:solidFill>
            <a:schemeClr val="bg1"/>
          </a:solidFill>
          <a:effectLst>
            <a:outerShdw blurRad="50800" dist="38100" dir="2700000" algn="tl" rotWithShape="0">
              <a:prstClr val="black">
                <a:alpha val="40000"/>
              </a:prstClr>
            </a:outerShdw>
          </a:effectLst>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Add icon</a:t>
            </a:r>
          </a:p>
        </p:txBody>
      </p:sp>
      <p:sp>
        <p:nvSpPr>
          <p:cNvPr id="7" name="Oval 6">
            <a:extLst>
              <a:ext uri="{FF2B5EF4-FFF2-40B4-BE49-F238E27FC236}">
                <a16:creationId xmlns:a16="http://schemas.microsoft.com/office/drawing/2014/main" id="{CC749DD2-B7EC-449E-AE93-C5B6ADA58B6E}"/>
              </a:ext>
            </a:extLst>
          </p:cNvPr>
          <p:cNvSpPr/>
          <p:nvPr userDrawn="1"/>
        </p:nvSpPr>
        <p:spPr>
          <a:xfrm>
            <a:off x="555286" y="3921451"/>
            <a:ext cx="2416513" cy="241651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13">
            <a:extLst>
              <a:ext uri="{FF2B5EF4-FFF2-40B4-BE49-F238E27FC236}">
                <a16:creationId xmlns:a16="http://schemas.microsoft.com/office/drawing/2014/main" id="{066469D3-A819-429D-96BB-E26E3835E598}"/>
              </a:ext>
            </a:extLst>
          </p:cNvPr>
          <p:cNvSpPr>
            <a:spLocks noGrp="1"/>
          </p:cNvSpPr>
          <p:nvPr>
            <p:ph type="pic" sz="quarter" idx="59" hasCustomPrompt="1"/>
          </p:nvPr>
        </p:nvSpPr>
        <p:spPr>
          <a:xfrm>
            <a:off x="747275" y="4125884"/>
            <a:ext cx="1992437" cy="1992437"/>
          </a:xfrm>
          <a:prstGeom prst="ellipse">
            <a:avLst/>
          </a:prstGeom>
          <a:solidFill>
            <a:schemeClr val="bg1"/>
          </a:solidFill>
          <a:effectLst>
            <a:outerShdw blurRad="50800" dist="38100" dir="2700000" algn="tl" rotWithShape="0">
              <a:prstClr val="black">
                <a:alpha val="40000"/>
              </a:prstClr>
            </a:outerShdw>
          </a:effectLst>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000" kern="1200" dirty="0">
                <a:solidFill>
                  <a:schemeClr val="tx1"/>
                </a:solidFill>
                <a:latin typeface="+mn-lt"/>
                <a:ea typeface="+mn-ea"/>
                <a:cs typeface="+mn-cs"/>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Add icon</a:t>
            </a:r>
          </a:p>
        </p:txBody>
      </p:sp>
      <p:sp>
        <p:nvSpPr>
          <p:cNvPr id="9" name="Text Placeholder 6">
            <a:extLst>
              <a:ext uri="{FF2B5EF4-FFF2-40B4-BE49-F238E27FC236}">
                <a16:creationId xmlns:a16="http://schemas.microsoft.com/office/drawing/2014/main" id="{5C84DE76-AA05-4A52-A969-5A094225738E}"/>
              </a:ext>
            </a:extLst>
          </p:cNvPr>
          <p:cNvSpPr>
            <a:spLocks noGrp="1"/>
          </p:cNvSpPr>
          <p:nvPr>
            <p:ph type="body" sz="quarter" idx="26"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Tree>
    <p:extLst>
      <p:ext uri="{BB962C8B-B14F-4D97-AF65-F5344CB8AC3E}">
        <p14:creationId xmlns:p14="http://schemas.microsoft.com/office/powerpoint/2010/main" val="22842333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Rows -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B5AC4-FEFD-4EE0-B532-63BBEB24FB3D}"/>
              </a:ext>
            </a:extLst>
          </p:cNvPr>
          <p:cNvSpPr>
            <a:spLocks noGrp="1"/>
          </p:cNvSpPr>
          <p:nvPr>
            <p:ph type="title"/>
          </p:nvPr>
        </p:nvSpPr>
        <p:spPr/>
        <p:txBody>
          <a:bodyPr/>
          <a:lstStyle/>
          <a:p>
            <a:r>
              <a:rPr lang="en-US"/>
              <a:t>Click to edit Master title style</a:t>
            </a:r>
          </a:p>
        </p:txBody>
      </p:sp>
      <p:sp>
        <p:nvSpPr>
          <p:cNvPr id="6" name="Oval 5">
            <a:extLst>
              <a:ext uri="{FF2B5EF4-FFF2-40B4-BE49-F238E27FC236}">
                <a16:creationId xmlns:a16="http://schemas.microsoft.com/office/drawing/2014/main" id="{9566189A-9047-46C2-A8CF-E936C29098B4}"/>
              </a:ext>
            </a:extLst>
          </p:cNvPr>
          <p:cNvSpPr/>
          <p:nvPr userDrawn="1"/>
        </p:nvSpPr>
        <p:spPr>
          <a:xfrm>
            <a:off x="571500" y="1394386"/>
            <a:ext cx="1580562" cy="158056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8621CF9-3646-4E2D-83BA-809B3DA7D766}"/>
              </a:ext>
            </a:extLst>
          </p:cNvPr>
          <p:cNvSpPr/>
          <p:nvPr userDrawn="1"/>
        </p:nvSpPr>
        <p:spPr>
          <a:xfrm>
            <a:off x="571500" y="3107862"/>
            <a:ext cx="1580562" cy="158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CE444F7-59D2-4B23-9159-98331461EC00}"/>
              </a:ext>
            </a:extLst>
          </p:cNvPr>
          <p:cNvSpPr/>
          <p:nvPr userDrawn="1"/>
        </p:nvSpPr>
        <p:spPr>
          <a:xfrm>
            <a:off x="571500" y="4816096"/>
            <a:ext cx="1580562" cy="158056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8EFDE0FE-F813-4FCE-9A36-D350A8017796}"/>
              </a:ext>
            </a:extLst>
          </p:cNvPr>
          <p:cNvSpPr/>
          <p:nvPr userDrawn="1"/>
        </p:nvSpPr>
        <p:spPr>
          <a:xfrm>
            <a:off x="1438276" y="1467725"/>
            <a:ext cx="10480674" cy="1454250"/>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13">
            <a:extLst>
              <a:ext uri="{FF2B5EF4-FFF2-40B4-BE49-F238E27FC236}">
                <a16:creationId xmlns:a16="http://schemas.microsoft.com/office/drawing/2014/main" id="{BDEEE8F8-CA77-4DCD-BEFC-8D3ADCD2D7D4}"/>
              </a:ext>
            </a:extLst>
          </p:cNvPr>
          <p:cNvSpPr>
            <a:spLocks noGrp="1"/>
          </p:cNvSpPr>
          <p:nvPr>
            <p:ph type="pic" sz="quarter" idx="57" hasCustomPrompt="1"/>
          </p:nvPr>
        </p:nvSpPr>
        <p:spPr>
          <a:xfrm>
            <a:off x="675318" y="1546733"/>
            <a:ext cx="1372927" cy="1303188"/>
          </a:xfrm>
          <a:prstGeom prst="ellipse">
            <a:avLst/>
          </a:prstGeom>
          <a:solidFill>
            <a:schemeClr val="bg1"/>
          </a:solidFill>
          <a:effectLst>
            <a:outerShdw blurRad="50800" dist="38100" dir="2700000" algn="tl" rotWithShape="0">
              <a:prstClr val="black">
                <a:alpha val="40000"/>
              </a:prstClr>
            </a:outerShdw>
          </a:effectLst>
        </p:spPr>
        <p:txBody>
          <a:bodyPr anchor="ctr">
            <a:normAutofit/>
          </a:bodyPr>
          <a:lstStyle>
            <a:lvl1pPr marL="0" indent="0" algn="ctr">
              <a:buNone/>
              <a:defRPr sz="2000"/>
            </a:lvl1pPr>
          </a:lstStyle>
          <a:p>
            <a:r>
              <a:rPr lang="en-US"/>
              <a:t>Add Icon</a:t>
            </a:r>
          </a:p>
        </p:txBody>
      </p:sp>
      <p:sp>
        <p:nvSpPr>
          <p:cNvPr id="13" name="Rectangle: Rounded Corners 12">
            <a:extLst>
              <a:ext uri="{FF2B5EF4-FFF2-40B4-BE49-F238E27FC236}">
                <a16:creationId xmlns:a16="http://schemas.microsoft.com/office/drawing/2014/main" id="{5AAED4EE-9ADB-467A-9B81-4E91E0D2B98D}"/>
              </a:ext>
            </a:extLst>
          </p:cNvPr>
          <p:cNvSpPr/>
          <p:nvPr userDrawn="1"/>
        </p:nvSpPr>
        <p:spPr>
          <a:xfrm>
            <a:off x="1438276" y="3183824"/>
            <a:ext cx="10480674" cy="1454250"/>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13">
            <a:extLst>
              <a:ext uri="{FF2B5EF4-FFF2-40B4-BE49-F238E27FC236}">
                <a16:creationId xmlns:a16="http://schemas.microsoft.com/office/drawing/2014/main" id="{FA322403-4C78-496F-8E49-AE346DFC999D}"/>
              </a:ext>
            </a:extLst>
          </p:cNvPr>
          <p:cNvSpPr>
            <a:spLocks noGrp="1"/>
          </p:cNvSpPr>
          <p:nvPr>
            <p:ph type="pic" sz="quarter" idx="62" hasCustomPrompt="1"/>
          </p:nvPr>
        </p:nvSpPr>
        <p:spPr>
          <a:xfrm>
            <a:off x="710187" y="3252363"/>
            <a:ext cx="1303188" cy="1303188"/>
          </a:xfrm>
          <a:prstGeom prst="ellipse">
            <a:avLst/>
          </a:prstGeom>
          <a:solidFill>
            <a:schemeClr val="bg1"/>
          </a:solidFill>
          <a:effectLst>
            <a:outerShdw blurRad="50800" dist="38100" dir="2700000" algn="tl" rotWithShape="0">
              <a:prstClr val="black">
                <a:alpha val="40000"/>
              </a:prstClr>
            </a:outerShdw>
          </a:effectLst>
        </p:spPr>
        <p:txBody>
          <a:bodyPr anchor="ctr">
            <a:normAutofit/>
          </a:bodyPr>
          <a:lstStyle>
            <a:lvl1pPr marL="0" indent="0" algn="ctr">
              <a:buNone/>
              <a:defRPr sz="2000"/>
            </a:lvl1pPr>
          </a:lstStyle>
          <a:p>
            <a:r>
              <a:rPr lang="en-US"/>
              <a:t>Add Icon</a:t>
            </a:r>
          </a:p>
        </p:txBody>
      </p:sp>
      <p:sp>
        <p:nvSpPr>
          <p:cNvPr id="14" name="Rectangle: Rounded Corners 13">
            <a:extLst>
              <a:ext uri="{FF2B5EF4-FFF2-40B4-BE49-F238E27FC236}">
                <a16:creationId xmlns:a16="http://schemas.microsoft.com/office/drawing/2014/main" id="{0F5BB780-BC82-4B14-A0B4-2E53C5CADA48}"/>
              </a:ext>
            </a:extLst>
          </p:cNvPr>
          <p:cNvSpPr/>
          <p:nvPr userDrawn="1"/>
        </p:nvSpPr>
        <p:spPr>
          <a:xfrm>
            <a:off x="1438276" y="4872543"/>
            <a:ext cx="10480673" cy="14542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3">
            <a:extLst>
              <a:ext uri="{FF2B5EF4-FFF2-40B4-BE49-F238E27FC236}">
                <a16:creationId xmlns:a16="http://schemas.microsoft.com/office/drawing/2014/main" id="{A8C37473-2B83-4391-AAFD-6C5F71E0D3DF}"/>
              </a:ext>
            </a:extLst>
          </p:cNvPr>
          <p:cNvSpPr>
            <a:spLocks noGrp="1"/>
          </p:cNvSpPr>
          <p:nvPr>
            <p:ph type="pic" sz="quarter" idx="63" hasCustomPrompt="1"/>
          </p:nvPr>
        </p:nvSpPr>
        <p:spPr>
          <a:xfrm>
            <a:off x="710187" y="4954783"/>
            <a:ext cx="1303188" cy="1303188"/>
          </a:xfrm>
          <a:prstGeom prst="ellipse">
            <a:avLst/>
          </a:prstGeom>
          <a:solidFill>
            <a:schemeClr val="bg1"/>
          </a:solidFill>
          <a:effectLst>
            <a:outerShdw blurRad="50800" dist="38100" dir="2700000" algn="tl" rotWithShape="0">
              <a:prstClr val="black">
                <a:alpha val="40000"/>
              </a:prstClr>
            </a:outerShdw>
          </a:effectLst>
        </p:spPr>
        <p:txBody>
          <a:bodyPr anchor="ctr">
            <a:normAutofit/>
          </a:bodyPr>
          <a:lstStyle>
            <a:lvl1pPr marL="0" indent="0" algn="ctr">
              <a:buNone/>
              <a:defRPr sz="2000"/>
            </a:lvl1pPr>
          </a:lstStyle>
          <a:p>
            <a:r>
              <a:rPr lang="en-US"/>
              <a:t>Add Icon</a:t>
            </a:r>
          </a:p>
        </p:txBody>
      </p:sp>
      <p:sp>
        <p:nvSpPr>
          <p:cNvPr id="16" name="Text Placeholder 15">
            <a:extLst>
              <a:ext uri="{FF2B5EF4-FFF2-40B4-BE49-F238E27FC236}">
                <a16:creationId xmlns:a16="http://schemas.microsoft.com/office/drawing/2014/main" id="{C68EBFC6-3E6F-4C3B-8A4F-02C11494CA77}"/>
              </a:ext>
            </a:extLst>
          </p:cNvPr>
          <p:cNvSpPr>
            <a:spLocks noGrp="1"/>
          </p:cNvSpPr>
          <p:nvPr>
            <p:ph type="body" sz="quarter" idx="64"/>
          </p:nvPr>
        </p:nvSpPr>
        <p:spPr>
          <a:xfrm>
            <a:off x="2294543" y="1546454"/>
            <a:ext cx="9517010" cy="1302932"/>
          </a:xfrm>
          <a:prstGeom prst="rect">
            <a:avLst/>
          </a:prstGeom>
        </p:spPr>
        <p:txBody>
          <a:bodyPr/>
          <a:lstStyle>
            <a:lvl1pPr marL="285750" indent="-285750">
              <a:buClr>
                <a:schemeClr val="tx1"/>
              </a:buClr>
              <a:buFont typeface="Arial" panose="020B0604020202020204" pitchFamily="34" charset="0"/>
              <a:buChar char="•"/>
              <a:defRPr/>
            </a:lvl1pPr>
            <a:lvl2pPr marL="742950" indent="-285750">
              <a:buClr>
                <a:schemeClr val="tx1"/>
              </a:buClr>
              <a:buFont typeface="Arial" panose="020B0604020202020204" pitchFamily="34" charset="0"/>
              <a:buChar char="•"/>
              <a:defRPr/>
            </a:lvl2pPr>
            <a:lvl3pPr marL="1085850" indent="-171450">
              <a:buClr>
                <a:schemeClr val="tx1"/>
              </a:buClr>
              <a:buFont typeface="Arial" panose="020B0604020202020204" pitchFamily="34" charset="0"/>
              <a:buChar char="•"/>
              <a:defRPr/>
            </a:lvl3pPr>
            <a:lvl4pPr marL="1543050" indent="-171450">
              <a:buClr>
                <a:schemeClr val="tx1"/>
              </a:buClr>
              <a:buFont typeface="Arial" panose="020B0604020202020204" pitchFamily="34" charset="0"/>
              <a:buChar char="•"/>
              <a:defRPr/>
            </a:lvl4pPr>
            <a:lvl5pPr marL="2000250" indent="-171450">
              <a:buClr>
                <a:schemeClr val="tx1"/>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5">
            <a:extLst>
              <a:ext uri="{FF2B5EF4-FFF2-40B4-BE49-F238E27FC236}">
                <a16:creationId xmlns:a16="http://schemas.microsoft.com/office/drawing/2014/main" id="{B19565EF-8605-4D01-A4FB-0067A971AA6B}"/>
              </a:ext>
            </a:extLst>
          </p:cNvPr>
          <p:cNvSpPr>
            <a:spLocks noGrp="1"/>
          </p:cNvSpPr>
          <p:nvPr>
            <p:ph type="body" sz="quarter" idx="65"/>
          </p:nvPr>
        </p:nvSpPr>
        <p:spPr>
          <a:xfrm>
            <a:off x="2295525" y="3252633"/>
            <a:ext cx="9502773" cy="1302932"/>
          </a:xfrm>
          <a:prstGeom prst="rect">
            <a:avLst/>
          </a:prstGeom>
        </p:spPr>
        <p:txBody>
          <a:bodyPr/>
          <a:lstStyle>
            <a:lvl1pPr marL="285750" indent="-285750">
              <a:buClr>
                <a:schemeClr val="tx1"/>
              </a:buClr>
              <a:buFont typeface="Arial" panose="020B0604020202020204" pitchFamily="34" charset="0"/>
              <a:buChar char="•"/>
              <a:defRPr/>
            </a:lvl1pPr>
            <a:lvl2pPr marL="742950" indent="-285750">
              <a:buClr>
                <a:schemeClr val="tx1"/>
              </a:buClr>
              <a:buFont typeface="Arial" panose="020B0604020202020204" pitchFamily="34" charset="0"/>
              <a:buChar char="•"/>
              <a:defRPr/>
            </a:lvl2pPr>
            <a:lvl3pPr marL="1085850" indent="-171450">
              <a:buClr>
                <a:schemeClr val="tx1"/>
              </a:buClr>
              <a:buFont typeface="Arial" panose="020B0604020202020204" pitchFamily="34" charset="0"/>
              <a:buChar char="•"/>
              <a:defRPr/>
            </a:lvl3pPr>
            <a:lvl4pPr marL="1543050" indent="-171450">
              <a:buClr>
                <a:schemeClr val="tx1"/>
              </a:buClr>
              <a:buFont typeface="Arial" panose="020B0604020202020204" pitchFamily="34" charset="0"/>
              <a:buChar char="•"/>
              <a:defRPr/>
            </a:lvl4pPr>
            <a:lvl5pPr marL="2000250" indent="-171450">
              <a:buClr>
                <a:schemeClr val="tx1"/>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5">
            <a:extLst>
              <a:ext uri="{FF2B5EF4-FFF2-40B4-BE49-F238E27FC236}">
                <a16:creationId xmlns:a16="http://schemas.microsoft.com/office/drawing/2014/main" id="{2C3E3A66-D73B-4287-8168-3E35BC7881A5}"/>
              </a:ext>
            </a:extLst>
          </p:cNvPr>
          <p:cNvSpPr>
            <a:spLocks noGrp="1"/>
          </p:cNvSpPr>
          <p:nvPr>
            <p:ph type="body" sz="quarter" idx="66"/>
          </p:nvPr>
        </p:nvSpPr>
        <p:spPr>
          <a:xfrm>
            <a:off x="2295526" y="4954731"/>
            <a:ext cx="9502772" cy="1302932"/>
          </a:xfrm>
          <a:prstGeom prst="rect">
            <a:avLst/>
          </a:prstGeom>
        </p:spPr>
        <p:txBody>
          <a:bodyPr/>
          <a:lstStyle>
            <a:lvl1pPr marL="285750" indent="-285750">
              <a:buClr>
                <a:schemeClr val="tx1"/>
              </a:buClr>
              <a:buFont typeface="Arial" panose="020B0604020202020204" pitchFamily="34" charset="0"/>
              <a:buChar char="•"/>
              <a:defRPr/>
            </a:lvl1pPr>
            <a:lvl2pPr marL="742950" indent="-285750">
              <a:buClr>
                <a:schemeClr val="tx1"/>
              </a:buClr>
              <a:buFont typeface="Arial" panose="020B0604020202020204" pitchFamily="34" charset="0"/>
              <a:buChar char="•"/>
              <a:defRPr/>
            </a:lvl2pPr>
            <a:lvl3pPr marL="1085850" indent="-171450">
              <a:buClr>
                <a:schemeClr val="tx1"/>
              </a:buClr>
              <a:buFont typeface="Arial" panose="020B0604020202020204" pitchFamily="34" charset="0"/>
              <a:buChar char="•"/>
              <a:defRPr/>
            </a:lvl3pPr>
            <a:lvl4pPr marL="1543050" indent="-171450">
              <a:buClr>
                <a:schemeClr val="tx1"/>
              </a:buClr>
              <a:buFont typeface="Arial" panose="020B0604020202020204" pitchFamily="34" charset="0"/>
              <a:buChar char="•"/>
              <a:defRPr/>
            </a:lvl4pPr>
            <a:lvl5pPr marL="2000250" indent="-171450">
              <a:buClr>
                <a:schemeClr val="tx1"/>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6">
            <a:extLst>
              <a:ext uri="{FF2B5EF4-FFF2-40B4-BE49-F238E27FC236}">
                <a16:creationId xmlns:a16="http://schemas.microsoft.com/office/drawing/2014/main" id="{440CEA1B-2DF4-4721-ABF7-31B9B90751A7}"/>
              </a:ext>
            </a:extLst>
          </p:cNvPr>
          <p:cNvSpPr>
            <a:spLocks noGrp="1"/>
          </p:cNvSpPr>
          <p:nvPr>
            <p:ph type="body" sz="quarter" idx="26"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Tree>
    <p:extLst>
      <p:ext uri="{BB962C8B-B14F-4D97-AF65-F5344CB8AC3E}">
        <p14:creationId xmlns:p14="http://schemas.microsoft.com/office/powerpoint/2010/main" val="41364060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83322-F9A5-407D-B872-DE96F982BE96}"/>
              </a:ext>
            </a:extLst>
          </p:cNvPr>
          <p:cNvSpPr>
            <a:spLocks noGrp="1"/>
          </p:cNvSpPr>
          <p:nvPr>
            <p:ph type="title"/>
          </p:nvPr>
        </p:nvSpPr>
        <p:spPr/>
        <p:txBody>
          <a:bodyPr/>
          <a:lstStyle/>
          <a:p>
            <a:r>
              <a:rPr lang="en-US"/>
              <a:t>Click to edit Master title style</a:t>
            </a:r>
          </a:p>
        </p:txBody>
      </p:sp>
      <p:sp>
        <p:nvSpPr>
          <p:cNvPr id="3" name="Rectangle: Top Corners Rounded 2">
            <a:extLst>
              <a:ext uri="{FF2B5EF4-FFF2-40B4-BE49-F238E27FC236}">
                <a16:creationId xmlns:a16="http://schemas.microsoft.com/office/drawing/2014/main" id="{BA50D96E-402C-421D-884F-B776A0728D34}"/>
              </a:ext>
            </a:extLst>
          </p:cNvPr>
          <p:cNvSpPr/>
          <p:nvPr userDrawn="1"/>
        </p:nvSpPr>
        <p:spPr>
          <a:xfrm rot="10800000">
            <a:off x="8300999" y="1838325"/>
            <a:ext cx="3609066" cy="4545798"/>
          </a:xfrm>
          <a:prstGeom prst="round2SameRect">
            <a:avLst/>
          </a:prstGeom>
          <a:solidFill>
            <a:schemeClr val="bg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Top Corners Rounded 3">
            <a:extLst>
              <a:ext uri="{FF2B5EF4-FFF2-40B4-BE49-F238E27FC236}">
                <a16:creationId xmlns:a16="http://schemas.microsoft.com/office/drawing/2014/main" id="{019D028E-C12B-4619-AE5D-7D24A602432E}"/>
              </a:ext>
            </a:extLst>
          </p:cNvPr>
          <p:cNvSpPr/>
          <p:nvPr userDrawn="1"/>
        </p:nvSpPr>
        <p:spPr>
          <a:xfrm rot="10800000">
            <a:off x="4602758" y="1838325"/>
            <a:ext cx="3609066" cy="4545798"/>
          </a:xfrm>
          <a:prstGeom prst="round2SameRect">
            <a:avLst/>
          </a:prstGeom>
          <a:solidFill>
            <a:schemeClr val="bg1"/>
          </a:solidFill>
          <a:ln>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Top Corners Rounded 4">
            <a:extLst>
              <a:ext uri="{FF2B5EF4-FFF2-40B4-BE49-F238E27FC236}">
                <a16:creationId xmlns:a16="http://schemas.microsoft.com/office/drawing/2014/main" id="{90954C9A-E4E6-46EF-99B5-32137D924CBE}"/>
              </a:ext>
            </a:extLst>
          </p:cNvPr>
          <p:cNvSpPr/>
          <p:nvPr userDrawn="1"/>
        </p:nvSpPr>
        <p:spPr>
          <a:xfrm rot="10800000">
            <a:off x="571499" y="1838325"/>
            <a:ext cx="3992881" cy="4545798"/>
          </a:xfrm>
          <a:prstGeom prst="round2Same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89551F78-50DA-49CF-B097-34A944FA212D}"/>
              </a:ext>
            </a:extLst>
          </p:cNvPr>
          <p:cNvGrpSpPr/>
          <p:nvPr userDrawn="1"/>
        </p:nvGrpSpPr>
        <p:grpSpPr>
          <a:xfrm>
            <a:off x="9433886" y="1149682"/>
            <a:ext cx="1377285" cy="1377285"/>
            <a:chOff x="1002894" y="1349154"/>
            <a:chExt cx="1029883" cy="1029883"/>
          </a:xfrm>
        </p:grpSpPr>
        <p:sp>
          <p:nvSpPr>
            <p:cNvPr id="7" name="Oval 6">
              <a:extLst>
                <a:ext uri="{FF2B5EF4-FFF2-40B4-BE49-F238E27FC236}">
                  <a16:creationId xmlns:a16="http://schemas.microsoft.com/office/drawing/2014/main" id="{66F7403B-D647-48C9-97F8-04A73955DCD7}"/>
                </a:ext>
              </a:extLst>
            </p:cNvPr>
            <p:cNvSpPr/>
            <p:nvPr/>
          </p:nvSpPr>
          <p:spPr>
            <a:xfrm>
              <a:off x="1002894" y="1349154"/>
              <a:ext cx="1029883" cy="102988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5C6F82B-1C1F-4B36-B8B8-21F2AECFE3DE}"/>
                </a:ext>
              </a:extLst>
            </p:cNvPr>
            <p:cNvSpPr/>
            <p:nvPr/>
          </p:nvSpPr>
          <p:spPr>
            <a:xfrm>
              <a:off x="1118509" y="1464769"/>
              <a:ext cx="798652" cy="798652"/>
            </a:xfrm>
            <a:prstGeom prst="ellipse">
              <a:avLst/>
            </a:prstGeom>
            <a:solidFill>
              <a:srgbClr val="FAFAF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5720DA14-0A33-44EA-9953-357F0044D491}"/>
              </a:ext>
            </a:extLst>
          </p:cNvPr>
          <p:cNvGrpSpPr/>
          <p:nvPr userDrawn="1"/>
        </p:nvGrpSpPr>
        <p:grpSpPr>
          <a:xfrm>
            <a:off x="1891996" y="1149682"/>
            <a:ext cx="1377285" cy="1377285"/>
            <a:chOff x="1002894" y="1349154"/>
            <a:chExt cx="1029883" cy="1029883"/>
          </a:xfrm>
        </p:grpSpPr>
        <p:sp>
          <p:nvSpPr>
            <p:cNvPr id="10" name="Oval 9">
              <a:extLst>
                <a:ext uri="{FF2B5EF4-FFF2-40B4-BE49-F238E27FC236}">
                  <a16:creationId xmlns:a16="http://schemas.microsoft.com/office/drawing/2014/main" id="{9372647C-5CD5-40AD-8BA2-710031B5A37B}"/>
                </a:ext>
              </a:extLst>
            </p:cNvPr>
            <p:cNvSpPr/>
            <p:nvPr/>
          </p:nvSpPr>
          <p:spPr>
            <a:xfrm>
              <a:off x="1002894" y="1349154"/>
              <a:ext cx="1029883" cy="102988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935508-9C48-4D5F-BDC1-760927BF794D}"/>
                </a:ext>
              </a:extLst>
            </p:cNvPr>
            <p:cNvSpPr/>
            <p:nvPr/>
          </p:nvSpPr>
          <p:spPr>
            <a:xfrm>
              <a:off x="1118509" y="1464769"/>
              <a:ext cx="798652" cy="798652"/>
            </a:xfrm>
            <a:prstGeom prst="ellipse">
              <a:avLst/>
            </a:prstGeom>
            <a:solidFill>
              <a:srgbClr val="FAFAF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8F926531-07D8-4E9D-B952-7AFE3F56BE33}"/>
              </a:ext>
            </a:extLst>
          </p:cNvPr>
          <p:cNvGrpSpPr/>
          <p:nvPr userDrawn="1"/>
        </p:nvGrpSpPr>
        <p:grpSpPr>
          <a:xfrm>
            <a:off x="5664601" y="1149682"/>
            <a:ext cx="1377285" cy="1377285"/>
            <a:chOff x="1002894" y="1349154"/>
            <a:chExt cx="1029883" cy="1029883"/>
          </a:xfrm>
        </p:grpSpPr>
        <p:sp>
          <p:nvSpPr>
            <p:cNvPr id="13" name="Oval 12">
              <a:extLst>
                <a:ext uri="{FF2B5EF4-FFF2-40B4-BE49-F238E27FC236}">
                  <a16:creationId xmlns:a16="http://schemas.microsoft.com/office/drawing/2014/main" id="{1E3B5D4E-87ED-4A3F-8130-3E0A11EDD625}"/>
                </a:ext>
              </a:extLst>
            </p:cNvPr>
            <p:cNvSpPr/>
            <p:nvPr/>
          </p:nvSpPr>
          <p:spPr>
            <a:xfrm>
              <a:off x="1002894" y="1349154"/>
              <a:ext cx="1029883" cy="102988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8351BED-CD68-4C1C-8C87-291858C8A426}"/>
                </a:ext>
              </a:extLst>
            </p:cNvPr>
            <p:cNvSpPr/>
            <p:nvPr/>
          </p:nvSpPr>
          <p:spPr>
            <a:xfrm>
              <a:off x="1118509" y="1464769"/>
              <a:ext cx="798652" cy="798652"/>
            </a:xfrm>
            <a:prstGeom prst="ellipse">
              <a:avLst/>
            </a:prstGeom>
            <a:solidFill>
              <a:srgbClr val="FAFAF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 Placeholder 18">
            <a:extLst>
              <a:ext uri="{FF2B5EF4-FFF2-40B4-BE49-F238E27FC236}">
                <a16:creationId xmlns:a16="http://schemas.microsoft.com/office/drawing/2014/main" id="{FE73B52D-C8CA-424E-9A64-DAE6558F5E39}"/>
              </a:ext>
            </a:extLst>
          </p:cNvPr>
          <p:cNvSpPr>
            <a:spLocks noGrp="1"/>
          </p:cNvSpPr>
          <p:nvPr>
            <p:ph type="body" sz="quarter" idx="24" hasCustomPrompt="1"/>
          </p:nvPr>
        </p:nvSpPr>
        <p:spPr>
          <a:xfrm>
            <a:off x="604678" y="2714624"/>
            <a:ext cx="3917887" cy="3244741"/>
          </a:xfrm>
          <a:prstGeom prst="rect">
            <a:avLst/>
          </a:prstGeom>
        </p:spPr>
        <p:txBody>
          <a:bodyPr/>
          <a:lstStyle>
            <a:lvl1pPr marL="285750" indent="-285750">
              <a:buClr>
                <a:schemeClr val="tx1"/>
              </a:buClr>
              <a:buFont typeface="Arial" panose="020B0604020202020204" pitchFamily="34" charset="0"/>
              <a:buChar char="•"/>
              <a:defRPr sz="1600">
                <a:solidFill>
                  <a:schemeClr val="tx1"/>
                </a:solidFill>
              </a:defRPr>
            </a:lvl1pPr>
            <a:lvl2pPr marL="685800" indent="-228600">
              <a:buClr>
                <a:schemeClr val="tx1"/>
              </a:buClr>
              <a:buFont typeface="Arial" panose="020B0604020202020204" pitchFamily="34" charset="0"/>
              <a:buChar char="•"/>
              <a:defRPr sz="1400">
                <a:solidFill>
                  <a:schemeClr val="tx1"/>
                </a:solidFill>
              </a:defRPr>
            </a:lvl2pPr>
            <a:lvl3pPr marL="1143000" indent="-228600">
              <a:buClr>
                <a:schemeClr val="tx1"/>
              </a:buClr>
              <a:buFont typeface="Arial" panose="020B0604020202020204" pitchFamily="34" charset="0"/>
              <a:buChar char="•"/>
              <a:defRPr sz="1200">
                <a:solidFill>
                  <a:schemeClr val="tx1"/>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Edit Master text styles – 16pt</a:t>
            </a:r>
          </a:p>
          <a:p>
            <a:pPr lvl="1"/>
            <a:r>
              <a:rPr lang="en-US"/>
              <a:t>Second level – 14pt</a:t>
            </a:r>
          </a:p>
          <a:p>
            <a:pPr lvl="2"/>
            <a:r>
              <a:rPr lang="en-US"/>
              <a:t>Third level -12 </a:t>
            </a:r>
            <a:r>
              <a:rPr lang="en-US" err="1"/>
              <a:t>pt</a:t>
            </a:r>
            <a:endParaRPr lang="en-US"/>
          </a:p>
        </p:txBody>
      </p:sp>
      <p:sp>
        <p:nvSpPr>
          <p:cNvPr id="16" name="Text Placeholder 18">
            <a:extLst>
              <a:ext uri="{FF2B5EF4-FFF2-40B4-BE49-F238E27FC236}">
                <a16:creationId xmlns:a16="http://schemas.microsoft.com/office/drawing/2014/main" id="{65AEBE03-038A-4313-8442-6803576B9B1A}"/>
              </a:ext>
            </a:extLst>
          </p:cNvPr>
          <p:cNvSpPr>
            <a:spLocks noGrp="1"/>
          </p:cNvSpPr>
          <p:nvPr>
            <p:ph type="body" sz="quarter" idx="25" hasCustomPrompt="1"/>
          </p:nvPr>
        </p:nvSpPr>
        <p:spPr>
          <a:xfrm>
            <a:off x="4626477" y="2714624"/>
            <a:ext cx="3609067" cy="3244741"/>
          </a:xfrm>
          <a:prstGeom prst="rect">
            <a:avLst/>
          </a:prstGeom>
        </p:spPr>
        <p:txBody>
          <a:bodyPr/>
          <a:lstStyle>
            <a:lvl1pPr marL="285750" indent="-285750">
              <a:buClr>
                <a:schemeClr val="tx1"/>
              </a:buClr>
              <a:buFont typeface="Arial" panose="020B0604020202020204" pitchFamily="34" charset="0"/>
              <a:buChar char="•"/>
              <a:defRPr sz="1600">
                <a:solidFill>
                  <a:schemeClr val="tx1"/>
                </a:solidFill>
              </a:defRPr>
            </a:lvl1pPr>
            <a:lvl2pPr marL="685800" indent="-228600">
              <a:buClr>
                <a:schemeClr val="tx1"/>
              </a:buClr>
              <a:buFont typeface="Arial" panose="020B0604020202020204" pitchFamily="34" charset="0"/>
              <a:buChar char="•"/>
              <a:defRPr sz="1400">
                <a:solidFill>
                  <a:schemeClr val="tx1"/>
                </a:solidFill>
              </a:defRPr>
            </a:lvl2pPr>
            <a:lvl3pPr marL="1143000" indent="-228600">
              <a:buClr>
                <a:schemeClr val="tx1"/>
              </a:buClr>
              <a:buFont typeface="Arial" panose="020B0604020202020204" pitchFamily="34" charset="0"/>
              <a:buChar char="•"/>
              <a:defRPr sz="1200">
                <a:solidFill>
                  <a:schemeClr val="tx1"/>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Edit Master text styles – 16pt</a:t>
            </a:r>
          </a:p>
          <a:p>
            <a:pPr lvl="1"/>
            <a:r>
              <a:rPr lang="en-US"/>
              <a:t>Second level – 14pt</a:t>
            </a:r>
          </a:p>
          <a:p>
            <a:pPr lvl="2"/>
            <a:r>
              <a:rPr lang="en-US"/>
              <a:t>Third level -12 </a:t>
            </a:r>
            <a:r>
              <a:rPr lang="en-US" err="1"/>
              <a:t>pt</a:t>
            </a:r>
            <a:endParaRPr lang="en-US"/>
          </a:p>
        </p:txBody>
      </p:sp>
      <p:sp>
        <p:nvSpPr>
          <p:cNvPr id="17" name="Text Placeholder 18">
            <a:extLst>
              <a:ext uri="{FF2B5EF4-FFF2-40B4-BE49-F238E27FC236}">
                <a16:creationId xmlns:a16="http://schemas.microsoft.com/office/drawing/2014/main" id="{1EFC92FA-F50B-45F5-B0AB-83496AC6595C}"/>
              </a:ext>
            </a:extLst>
          </p:cNvPr>
          <p:cNvSpPr>
            <a:spLocks noGrp="1"/>
          </p:cNvSpPr>
          <p:nvPr>
            <p:ph type="body" sz="quarter" idx="26" hasCustomPrompt="1"/>
          </p:nvPr>
        </p:nvSpPr>
        <p:spPr>
          <a:xfrm>
            <a:off x="8324719" y="2714624"/>
            <a:ext cx="3609067" cy="3244741"/>
          </a:xfrm>
          <a:prstGeom prst="rect">
            <a:avLst/>
          </a:prstGeom>
        </p:spPr>
        <p:txBody>
          <a:bodyPr/>
          <a:lstStyle>
            <a:lvl1pPr marL="285750" indent="-285750">
              <a:buClr>
                <a:schemeClr val="tx1"/>
              </a:buClr>
              <a:buFont typeface="Arial" panose="020B0604020202020204" pitchFamily="34" charset="0"/>
              <a:buChar char="•"/>
              <a:defRPr sz="1600">
                <a:solidFill>
                  <a:schemeClr val="tx1"/>
                </a:solidFill>
              </a:defRPr>
            </a:lvl1pPr>
            <a:lvl2pPr marL="685800" indent="-228600">
              <a:buClr>
                <a:schemeClr val="tx1"/>
              </a:buClr>
              <a:buFont typeface="Arial" panose="020B0604020202020204" pitchFamily="34" charset="0"/>
              <a:buChar char="•"/>
              <a:defRPr sz="1400">
                <a:solidFill>
                  <a:schemeClr val="tx1"/>
                </a:solidFill>
              </a:defRPr>
            </a:lvl2pPr>
            <a:lvl3pPr marL="1143000" indent="-228600">
              <a:buClr>
                <a:schemeClr val="tx1"/>
              </a:buClr>
              <a:buFont typeface="Arial" panose="020B0604020202020204" pitchFamily="34" charset="0"/>
              <a:buChar char="•"/>
              <a:defRPr sz="1200">
                <a:solidFill>
                  <a:schemeClr val="tx1"/>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Edit Master text styles – 16pt</a:t>
            </a:r>
          </a:p>
          <a:p>
            <a:pPr lvl="1"/>
            <a:r>
              <a:rPr lang="en-US"/>
              <a:t>Second level – 14pt</a:t>
            </a:r>
          </a:p>
          <a:p>
            <a:pPr lvl="2"/>
            <a:r>
              <a:rPr lang="en-US"/>
              <a:t>Third level -12 </a:t>
            </a:r>
            <a:r>
              <a:rPr lang="en-US" err="1"/>
              <a:t>pt</a:t>
            </a:r>
            <a:endParaRPr lang="en-US"/>
          </a:p>
        </p:txBody>
      </p:sp>
      <p:sp>
        <p:nvSpPr>
          <p:cNvPr id="18" name="Text Placeholder 6">
            <a:extLst>
              <a:ext uri="{FF2B5EF4-FFF2-40B4-BE49-F238E27FC236}">
                <a16:creationId xmlns:a16="http://schemas.microsoft.com/office/drawing/2014/main" id="{E0C6ADDF-30CC-4E2B-AADD-B5F73D0B368E}"/>
              </a:ext>
            </a:extLst>
          </p:cNvPr>
          <p:cNvSpPr>
            <a:spLocks noGrp="1"/>
          </p:cNvSpPr>
          <p:nvPr>
            <p:ph type="body" sz="quarter" idx="27"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Tree>
    <p:extLst>
      <p:ext uri="{BB962C8B-B14F-4D97-AF65-F5344CB8AC3E}">
        <p14:creationId xmlns:p14="http://schemas.microsoft.com/office/powerpoint/2010/main" val="33312368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A80FC-97C1-4DCF-B8EE-A9E2AB3EFBDE}"/>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5ABEFE6D-CC23-4851-BF8F-453DCAFE2AF4}"/>
              </a:ext>
            </a:extLst>
          </p:cNvPr>
          <p:cNvSpPr>
            <a:spLocks noGrp="1"/>
          </p:cNvSpPr>
          <p:nvPr>
            <p:ph type="body" sz="quarter" idx="10"/>
          </p:nvPr>
        </p:nvSpPr>
        <p:spPr>
          <a:xfrm>
            <a:off x="530224" y="1476375"/>
            <a:ext cx="11403561" cy="48609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a:extLst>
              <a:ext uri="{FF2B5EF4-FFF2-40B4-BE49-F238E27FC236}">
                <a16:creationId xmlns:a16="http://schemas.microsoft.com/office/drawing/2014/main" id="{0211BAB0-D072-4EDD-B863-7527337F166C}"/>
              </a:ext>
            </a:extLst>
          </p:cNvPr>
          <p:cNvSpPr>
            <a:spLocks noGrp="1"/>
          </p:cNvSpPr>
          <p:nvPr>
            <p:ph type="body" sz="quarter" idx="26"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Tree>
    <p:extLst>
      <p:ext uri="{BB962C8B-B14F-4D97-AF65-F5344CB8AC3E}">
        <p14:creationId xmlns:p14="http://schemas.microsoft.com/office/powerpoint/2010/main" val="38125217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Partition -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07134-8120-4763-B351-049B91E703B8}"/>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675AFAB2-ED90-4740-9813-E5C3D16B5A2F}"/>
              </a:ext>
            </a:extLst>
          </p:cNvPr>
          <p:cNvSpPr/>
          <p:nvPr userDrawn="1"/>
        </p:nvSpPr>
        <p:spPr>
          <a:xfrm>
            <a:off x="284016" y="1107431"/>
            <a:ext cx="5666510" cy="26125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02C8992-BAD9-4FB2-9477-5730D900BFBB}"/>
              </a:ext>
            </a:extLst>
          </p:cNvPr>
          <p:cNvSpPr/>
          <p:nvPr userDrawn="1"/>
        </p:nvSpPr>
        <p:spPr>
          <a:xfrm>
            <a:off x="6036733" y="3796003"/>
            <a:ext cx="5795049" cy="26125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6">
            <a:extLst>
              <a:ext uri="{FF2B5EF4-FFF2-40B4-BE49-F238E27FC236}">
                <a16:creationId xmlns:a16="http://schemas.microsoft.com/office/drawing/2014/main" id="{49A44454-2CED-4F6A-B1F2-F3D5011F64CD}"/>
              </a:ext>
            </a:extLst>
          </p:cNvPr>
          <p:cNvSpPr>
            <a:spLocks noGrp="1"/>
          </p:cNvSpPr>
          <p:nvPr>
            <p:ph type="body" sz="quarter" idx="26"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
        <p:nvSpPr>
          <p:cNvPr id="12" name="Text Placeholder 11">
            <a:extLst>
              <a:ext uri="{FF2B5EF4-FFF2-40B4-BE49-F238E27FC236}">
                <a16:creationId xmlns:a16="http://schemas.microsoft.com/office/drawing/2014/main" id="{E618D867-E33B-4C92-A7D5-3EF2D49A38FA}"/>
              </a:ext>
            </a:extLst>
          </p:cNvPr>
          <p:cNvSpPr>
            <a:spLocks noGrp="1"/>
          </p:cNvSpPr>
          <p:nvPr>
            <p:ph type="body" sz="quarter" idx="27"/>
          </p:nvPr>
        </p:nvSpPr>
        <p:spPr>
          <a:xfrm>
            <a:off x="530225" y="1257300"/>
            <a:ext cx="5213350" cy="22860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5CCCFB08-D325-46B2-8914-B5080C24CCC8}"/>
              </a:ext>
            </a:extLst>
          </p:cNvPr>
          <p:cNvSpPr>
            <a:spLocks noGrp="1"/>
          </p:cNvSpPr>
          <p:nvPr>
            <p:ph type="body" sz="quarter" idx="28"/>
          </p:nvPr>
        </p:nvSpPr>
        <p:spPr>
          <a:xfrm>
            <a:off x="6350000" y="1257300"/>
            <a:ext cx="5213350" cy="22860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1">
            <a:extLst>
              <a:ext uri="{FF2B5EF4-FFF2-40B4-BE49-F238E27FC236}">
                <a16:creationId xmlns:a16="http://schemas.microsoft.com/office/drawing/2014/main" id="{78F15B7C-5E44-496B-8303-AB518CCDFBCE}"/>
              </a:ext>
            </a:extLst>
          </p:cNvPr>
          <p:cNvSpPr>
            <a:spLocks noGrp="1"/>
          </p:cNvSpPr>
          <p:nvPr>
            <p:ph type="body" sz="quarter" idx="29"/>
          </p:nvPr>
        </p:nvSpPr>
        <p:spPr>
          <a:xfrm>
            <a:off x="530225" y="3971925"/>
            <a:ext cx="5213350" cy="22860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1">
            <a:extLst>
              <a:ext uri="{FF2B5EF4-FFF2-40B4-BE49-F238E27FC236}">
                <a16:creationId xmlns:a16="http://schemas.microsoft.com/office/drawing/2014/main" id="{4B4D576E-A94C-4A00-BF40-0B29BA0590ED}"/>
              </a:ext>
            </a:extLst>
          </p:cNvPr>
          <p:cNvSpPr>
            <a:spLocks noGrp="1"/>
          </p:cNvSpPr>
          <p:nvPr>
            <p:ph type="body" sz="quarter" idx="30"/>
          </p:nvPr>
        </p:nvSpPr>
        <p:spPr>
          <a:xfrm>
            <a:off x="6350000" y="3971925"/>
            <a:ext cx="5213350" cy="22860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67985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artition_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C5A04-864F-4ABC-ADE0-80732338668A}"/>
              </a:ext>
            </a:extLst>
          </p:cNvPr>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2192B068-10D6-47D6-9EC2-C870AA66147A}"/>
              </a:ext>
            </a:extLst>
          </p:cNvPr>
          <p:cNvGrpSpPr/>
          <p:nvPr userDrawn="1"/>
        </p:nvGrpSpPr>
        <p:grpSpPr>
          <a:xfrm>
            <a:off x="904755" y="1165723"/>
            <a:ext cx="10382490" cy="5275133"/>
            <a:chOff x="567159" y="944454"/>
            <a:chExt cx="10382490" cy="5275133"/>
          </a:xfrm>
        </p:grpSpPr>
        <p:sp>
          <p:nvSpPr>
            <p:cNvPr id="4" name="Rectangle 3">
              <a:extLst>
                <a:ext uri="{FF2B5EF4-FFF2-40B4-BE49-F238E27FC236}">
                  <a16:creationId xmlns:a16="http://schemas.microsoft.com/office/drawing/2014/main" id="{7341CFBF-B544-40E8-9E2A-F67CBE481699}"/>
                </a:ext>
              </a:extLst>
            </p:cNvPr>
            <p:cNvSpPr/>
            <p:nvPr/>
          </p:nvSpPr>
          <p:spPr>
            <a:xfrm>
              <a:off x="810227" y="4164120"/>
              <a:ext cx="4537277" cy="2055467"/>
            </a:xfrm>
            <a:prstGeom prst="rect">
              <a:avLst/>
            </a:prstGeom>
            <a:solidFill>
              <a:schemeClr val="bg1"/>
            </a:solidFill>
            <a:effectLst>
              <a:outerShdw blurRad="50800" dist="38100" dir="2700000" algn="tl" rotWithShape="0">
                <a:prstClr val="black">
                  <a:alpha val="40000"/>
                </a:prstClr>
              </a:outerShdw>
            </a:effectLst>
          </p:spPr>
          <p:txBody>
            <a:bodyPr anchor="t">
              <a:noAutofit/>
            </a:bodyPr>
            <a:lstStyle/>
            <a:p>
              <a:pPr marL="57150" indent="0" defTabSz="1218785" fontAlgn="base">
                <a:spcBef>
                  <a:spcPts val="600"/>
                </a:spcBef>
                <a:spcAft>
                  <a:spcPct val="0"/>
                </a:spcAft>
                <a:buClr>
                  <a:schemeClr val="tx1"/>
                </a:buClr>
                <a:buSzPct val="105000"/>
                <a:buFont typeface="Arial" panose="020B0604020202020204" pitchFamily="34" charset="0"/>
                <a:buNone/>
              </a:pPr>
              <a:endParaRPr lang="fr-FR" sz="1200">
                <a:solidFill>
                  <a:schemeClr val="tx1"/>
                </a:solidFill>
                <a:cs typeface="Calibri" panose="020F0502020204030204" pitchFamily="34" charset="0"/>
              </a:endParaRPr>
            </a:p>
          </p:txBody>
        </p:sp>
        <p:sp>
          <p:nvSpPr>
            <p:cNvPr id="6" name="Rectangle 5">
              <a:extLst>
                <a:ext uri="{FF2B5EF4-FFF2-40B4-BE49-F238E27FC236}">
                  <a16:creationId xmlns:a16="http://schemas.microsoft.com/office/drawing/2014/main" id="{6D705F7E-75BF-47A7-A50C-E6BC9E179F7D}"/>
                </a:ext>
              </a:extLst>
            </p:cNvPr>
            <p:cNvSpPr/>
            <p:nvPr/>
          </p:nvSpPr>
          <p:spPr>
            <a:xfrm>
              <a:off x="6123006" y="4164120"/>
              <a:ext cx="4537277" cy="2055467"/>
            </a:xfrm>
            <a:prstGeom prst="rect">
              <a:avLst/>
            </a:prstGeom>
            <a:solidFill>
              <a:schemeClr val="bg1"/>
            </a:solidFill>
            <a:effectLst>
              <a:outerShdw blurRad="50800" dist="38100" dir="2700000" algn="tl" rotWithShape="0">
                <a:prstClr val="black">
                  <a:alpha val="40000"/>
                </a:prstClr>
              </a:outerShdw>
            </a:effectLst>
          </p:spPr>
          <p:txBody>
            <a:bodyPr anchor="t">
              <a:noAutofit/>
            </a:bodyPr>
            <a:lstStyle/>
            <a:p>
              <a:pPr marL="228600" indent="-171450" defTabSz="1218785" fontAlgn="base">
                <a:spcBef>
                  <a:spcPts val="600"/>
                </a:spcBef>
                <a:spcAft>
                  <a:spcPct val="0"/>
                </a:spcAft>
                <a:buClr>
                  <a:schemeClr val="tx1"/>
                </a:buClr>
                <a:buSzPct val="105000"/>
                <a:buFont typeface="Arial" panose="020B0604020202020204" pitchFamily="34" charset="0"/>
                <a:buChar char="•"/>
              </a:pPr>
              <a:endParaRPr lang="fr-FR" sz="1200">
                <a:solidFill>
                  <a:schemeClr val="tx1"/>
                </a:solidFill>
                <a:cs typeface="Calibri" panose="020F0502020204030204" pitchFamily="34" charset="0"/>
              </a:endParaRPr>
            </a:p>
          </p:txBody>
        </p:sp>
        <p:sp>
          <p:nvSpPr>
            <p:cNvPr id="7" name="Rectangle 6">
              <a:extLst>
                <a:ext uri="{FF2B5EF4-FFF2-40B4-BE49-F238E27FC236}">
                  <a16:creationId xmlns:a16="http://schemas.microsoft.com/office/drawing/2014/main" id="{3E010D4F-64E0-44E6-8204-A6D2311B4E66}"/>
                </a:ext>
              </a:extLst>
            </p:cNvPr>
            <p:cNvSpPr/>
            <p:nvPr userDrawn="1"/>
          </p:nvSpPr>
          <p:spPr>
            <a:xfrm>
              <a:off x="810227" y="1446992"/>
              <a:ext cx="4537277" cy="2055467"/>
            </a:xfrm>
            <a:prstGeom prst="rect">
              <a:avLst/>
            </a:prstGeom>
            <a:solidFill>
              <a:schemeClr val="bg1"/>
            </a:solidFill>
            <a:effectLst>
              <a:outerShdw blurRad="50800" dist="38100" dir="2700000" algn="tl" rotWithShape="0">
                <a:prstClr val="black">
                  <a:alpha val="40000"/>
                </a:prstClr>
              </a:outerShdw>
            </a:effectLst>
          </p:spPr>
          <p:txBody>
            <a:bodyPr anchor="t">
              <a:noAutofit/>
            </a:bodyPr>
            <a:lstStyle/>
            <a:p>
              <a:pPr marL="228600" indent="-171450" defTabSz="1218785" fontAlgn="base">
                <a:spcBef>
                  <a:spcPts val="600"/>
                </a:spcBef>
                <a:spcAft>
                  <a:spcPct val="0"/>
                </a:spcAft>
                <a:buClr>
                  <a:schemeClr val="tx1"/>
                </a:buClr>
                <a:buSzPct val="105000"/>
                <a:buFont typeface="Arial" panose="020B0604020202020204" pitchFamily="34" charset="0"/>
                <a:buChar char="•"/>
              </a:pPr>
              <a:endParaRPr lang="fr-FR" sz="1200">
                <a:solidFill>
                  <a:schemeClr val="tx1"/>
                </a:solidFill>
                <a:cs typeface="Calibri" panose="020F0502020204030204" pitchFamily="34" charset="0"/>
              </a:endParaRPr>
            </a:p>
          </p:txBody>
        </p:sp>
        <p:sp>
          <p:nvSpPr>
            <p:cNvPr id="8" name="Rectangle: Rounded Corners 7">
              <a:extLst>
                <a:ext uri="{FF2B5EF4-FFF2-40B4-BE49-F238E27FC236}">
                  <a16:creationId xmlns:a16="http://schemas.microsoft.com/office/drawing/2014/main" id="{A07AC8A8-2721-4467-8C09-F2FAEC5629C0}"/>
                </a:ext>
              </a:extLst>
            </p:cNvPr>
            <p:cNvSpPr/>
            <p:nvPr/>
          </p:nvSpPr>
          <p:spPr>
            <a:xfrm>
              <a:off x="567159" y="944454"/>
              <a:ext cx="5069711" cy="502538"/>
            </a:xfrm>
            <a:prstGeom prst="roundRect">
              <a:avLst>
                <a:gd name="adj" fmla="val 50000"/>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a:solidFill>
                  <a:schemeClr val="tx1"/>
                </a:solidFill>
              </a:endParaRPr>
            </a:p>
          </p:txBody>
        </p:sp>
        <p:sp>
          <p:nvSpPr>
            <p:cNvPr id="9" name="Rectangle: Rounded Corners 8">
              <a:extLst>
                <a:ext uri="{FF2B5EF4-FFF2-40B4-BE49-F238E27FC236}">
                  <a16:creationId xmlns:a16="http://schemas.microsoft.com/office/drawing/2014/main" id="{828D02CE-455A-49B1-B2DC-6D56A0F4BFAE}"/>
                </a:ext>
              </a:extLst>
            </p:cNvPr>
            <p:cNvSpPr/>
            <p:nvPr/>
          </p:nvSpPr>
          <p:spPr>
            <a:xfrm>
              <a:off x="567159" y="3661582"/>
              <a:ext cx="5069711" cy="502538"/>
            </a:xfrm>
            <a:prstGeom prst="roundRect">
              <a:avLst>
                <a:gd name="adj" fmla="val 50000"/>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a:solidFill>
                  <a:schemeClr val="tx1"/>
                </a:solidFill>
              </a:endParaRPr>
            </a:p>
          </p:txBody>
        </p:sp>
        <p:sp>
          <p:nvSpPr>
            <p:cNvPr id="10" name="Rectangle: Rounded Corners 9">
              <a:extLst>
                <a:ext uri="{FF2B5EF4-FFF2-40B4-BE49-F238E27FC236}">
                  <a16:creationId xmlns:a16="http://schemas.microsoft.com/office/drawing/2014/main" id="{69213606-C132-4EE0-9D1A-6252EF596771}"/>
                </a:ext>
              </a:extLst>
            </p:cNvPr>
            <p:cNvSpPr/>
            <p:nvPr/>
          </p:nvSpPr>
          <p:spPr>
            <a:xfrm>
              <a:off x="5879938" y="944454"/>
              <a:ext cx="5069711" cy="502538"/>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a:solidFill>
                  <a:schemeClr val="tx1"/>
                </a:solidFill>
              </a:endParaRPr>
            </a:p>
          </p:txBody>
        </p:sp>
        <p:sp>
          <p:nvSpPr>
            <p:cNvPr id="11" name="Rectangle: Rounded Corners 10">
              <a:extLst>
                <a:ext uri="{FF2B5EF4-FFF2-40B4-BE49-F238E27FC236}">
                  <a16:creationId xmlns:a16="http://schemas.microsoft.com/office/drawing/2014/main" id="{8C3D1C99-43D3-414D-854E-209E1320BB8D}"/>
                </a:ext>
              </a:extLst>
            </p:cNvPr>
            <p:cNvSpPr/>
            <p:nvPr/>
          </p:nvSpPr>
          <p:spPr>
            <a:xfrm>
              <a:off x="5879938" y="3661582"/>
              <a:ext cx="5069711" cy="502538"/>
            </a:xfrm>
            <a:prstGeom prst="roundRect">
              <a:avLst>
                <a:gd name="adj" fmla="val 50000"/>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a:solidFill>
                  <a:schemeClr val="tx1"/>
                </a:solidFill>
              </a:endParaRPr>
            </a:p>
          </p:txBody>
        </p:sp>
        <p:sp>
          <p:nvSpPr>
            <p:cNvPr id="29" name="Rectangle 28">
              <a:extLst>
                <a:ext uri="{FF2B5EF4-FFF2-40B4-BE49-F238E27FC236}">
                  <a16:creationId xmlns:a16="http://schemas.microsoft.com/office/drawing/2014/main" id="{1AA24022-65BC-483E-903E-E907A4B38CD0}"/>
                </a:ext>
              </a:extLst>
            </p:cNvPr>
            <p:cNvSpPr/>
            <p:nvPr userDrawn="1"/>
          </p:nvSpPr>
          <p:spPr>
            <a:xfrm>
              <a:off x="6123006" y="1447539"/>
              <a:ext cx="4537277" cy="2055467"/>
            </a:xfrm>
            <a:prstGeom prst="rect">
              <a:avLst/>
            </a:prstGeom>
            <a:solidFill>
              <a:schemeClr val="bg1"/>
            </a:solidFill>
            <a:effectLst>
              <a:outerShdw blurRad="50800" dist="38100" dir="2700000" algn="tl" rotWithShape="0">
                <a:prstClr val="black">
                  <a:alpha val="40000"/>
                </a:prstClr>
              </a:outerShdw>
            </a:effectLst>
          </p:spPr>
          <p:txBody>
            <a:bodyPr anchor="t">
              <a:noAutofit/>
            </a:bodyPr>
            <a:lstStyle/>
            <a:p>
              <a:pPr marL="228600" indent="-171450" defTabSz="1218785" fontAlgn="base">
                <a:spcBef>
                  <a:spcPts val="600"/>
                </a:spcBef>
                <a:spcAft>
                  <a:spcPct val="0"/>
                </a:spcAft>
                <a:buClr>
                  <a:schemeClr val="tx1"/>
                </a:buClr>
                <a:buSzPct val="105000"/>
                <a:buFont typeface="Arial" panose="020B0604020202020204" pitchFamily="34" charset="0"/>
                <a:buChar char="•"/>
              </a:pPr>
              <a:endParaRPr lang="fr-FR" sz="1200">
                <a:solidFill>
                  <a:schemeClr val="tx1"/>
                </a:solidFill>
                <a:cs typeface="Calibri" panose="020F0502020204030204" pitchFamily="34" charset="0"/>
              </a:endParaRPr>
            </a:p>
          </p:txBody>
        </p:sp>
      </p:grpSp>
      <p:sp>
        <p:nvSpPr>
          <p:cNvPr id="16" name="Oval 15">
            <a:extLst>
              <a:ext uri="{FF2B5EF4-FFF2-40B4-BE49-F238E27FC236}">
                <a16:creationId xmlns:a16="http://schemas.microsoft.com/office/drawing/2014/main" id="{58B28D64-0BE5-4588-B2AE-ACEE112343A7}"/>
              </a:ext>
            </a:extLst>
          </p:cNvPr>
          <p:cNvSpPr/>
          <p:nvPr userDrawn="1"/>
        </p:nvSpPr>
        <p:spPr>
          <a:xfrm>
            <a:off x="5520508" y="1227109"/>
            <a:ext cx="370390" cy="366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B93D649-E078-4185-90CF-6880B82E011E}"/>
              </a:ext>
            </a:extLst>
          </p:cNvPr>
          <p:cNvSpPr/>
          <p:nvPr userDrawn="1"/>
        </p:nvSpPr>
        <p:spPr>
          <a:xfrm>
            <a:off x="10875858" y="1227109"/>
            <a:ext cx="370390" cy="366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5A02682-D815-4A22-912A-4B5E387E3D09}"/>
              </a:ext>
            </a:extLst>
          </p:cNvPr>
          <p:cNvSpPr/>
          <p:nvPr userDrawn="1"/>
        </p:nvSpPr>
        <p:spPr>
          <a:xfrm>
            <a:off x="5520508" y="3944997"/>
            <a:ext cx="370390" cy="366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FF90640-3E28-4912-B6EA-926B2EFBAD5F}"/>
              </a:ext>
            </a:extLst>
          </p:cNvPr>
          <p:cNvSpPr/>
          <p:nvPr userDrawn="1"/>
        </p:nvSpPr>
        <p:spPr>
          <a:xfrm>
            <a:off x="10875858" y="3944997"/>
            <a:ext cx="370390" cy="366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3">
            <a:extLst>
              <a:ext uri="{FF2B5EF4-FFF2-40B4-BE49-F238E27FC236}">
                <a16:creationId xmlns:a16="http://schemas.microsoft.com/office/drawing/2014/main" id="{B40C6732-4C0C-4A90-A7DC-4B295C042BB5}"/>
              </a:ext>
            </a:extLst>
          </p:cNvPr>
          <p:cNvSpPr>
            <a:spLocks noGrp="1"/>
          </p:cNvSpPr>
          <p:nvPr>
            <p:ph type="body" sz="quarter" idx="52" hasCustomPrompt="1"/>
          </p:nvPr>
        </p:nvSpPr>
        <p:spPr>
          <a:xfrm>
            <a:off x="1147823" y="1266617"/>
            <a:ext cx="2255837" cy="319087"/>
          </a:xfrm>
          <a:prstGeom prst="rect">
            <a:avLst/>
          </a:prstGeom>
        </p:spPr>
        <p:txBody>
          <a:bodyPr>
            <a:noAutofit/>
          </a:bodyPr>
          <a:lstStyle>
            <a:lvl1pPr marL="0" indent="0">
              <a:buNone/>
              <a:defRPr sz="2000" b="1">
                <a:solidFill>
                  <a:schemeClr val="bg1"/>
                </a:solidFill>
              </a:defRPr>
            </a:lvl1pPr>
          </a:lstStyle>
          <a:p>
            <a:pPr lvl="0"/>
            <a:r>
              <a:rPr lang="en-US"/>
              <a:t>Heading</a:t>
            </a:r>
          </a:p>
        </p:txBody>
      </p:sp>
      <p:sp>
        <p:nvSpPr>
          <p:cNvPr id="21" name="Text Placeholder 3">
            <a:extLst>
              <a:ext uri="{FF2B5EF4-FFF2-40B4-BE49-F238E27FC236}">
                <a16:creationId xmlns:a16="http://schemas.microsoft.com/office/drawing/2014/main" id="{2819336A-70C3-48BB-8179-AB95BA2B8983}"/>
              </a:ext>
            </a:extLst>
          </p:cNvPr>
          <p:cNvSpPr>
            <a:spLocks noGrp="1"/>
          </p:cNvSpPr>
          <p:nvPr>
            <p:ph type="body" sz="quarter" idx="53" hasCustomPrompt="1"/>
          </p:nvPr>
        </p:nvSpPr>
        <p:spPr>
          <a:xfrm>
            <a:off x="6460602" y="1266617"/>
            <a:ext cx="2255837" cy="319087"/>
          </a:xfrm>
          <a:prstGeom prst="rect">
            <a:avLst/>
          </a:prstGeom>
        </p:spPr>
        <p:txBody>
          <a:bodyPr>
            <a:noAutofit/>
          </a:bodyPr>
          <a:lstStyle>
            <a:lvl1pPr marL="0" indent="0">
              <a:buNone/>
              <a:defRPr sz="2000" b="1">
                <a:solidFill>
                  <a:schemeClr val="bg1"/>
                </a:solidFill>
              </a:defRPr>
            </a:lvl1pPr>
          </a:lstStyle>
          <a:p>
            <a:pPr lvl="0"/>
            <a:r>
              <a:rPr lang="en-US"/>
              <a:t>Heading</a:t>
            </a:r>
          </a:p>
        </p:txBody>
      </p:sp>
      <p:sp>
        <p:nvSpPr>
          <p:cNvPr id="22" name="Text Placeholder 3">
            <a:extLst>
              <a:ext uri="{FF2B5EF4-FFF2-40B4-BE49-F238E27FC236}">
                <a16:creationId xmlns:a16="http://schemas.microsoft.com/office/drawing/2014/main" id="{E8D62DD5-C1CC-46FC-8A85-1FADFB0D0629}"/>
              </a:ext>
            </a:extLst>
          </p:cNvPr>
          <p:cNvSpPr>
            <a:spLocks noGrp="1"/>
          </p:cNvSpPr>
          <p:nvPr>
            <p:ph type="body" sz="quarter" idx="54" hasCustomPrompt="1"/>
          </p:nvPr>
        </p:nvSpPr>
        <p:spPr>
          <a:xfrm>
            <a:off x="1147823" y="3974840"/>
            <a:ext cx="2255837" cy="319087"/>
          </a:xfrm>
          <a:prstGeom prst="rect">
            <a:avLst/>
          </a:prstGeom>
        </p:spPr>
        <p:txBody>
          <a:bodyPr>
            <a:noAutofit/>
          </a:bodyPr>
          <a:lstStyle>
            <a:lvl1pPr marL="0" indent="0">
              <a:buNone/>
              <a:defRPr sz="2000" b="1">
                <a:solidFill>
                  <a:schemeClr val="bg1"/>
                </a:solidFill>
              </a:defRPr>
            </a:lvl1pPr>
          </a:lstStyle>
          <a:p>
            <a:pPr lvl="0"/>
            <a:r>
              <a:rPr lang="en-US"/>
              <a:t>Heading</a:t>
            </a:r>
          </a:p>
        </p:txBody>
      </p:sp>
      <p:sp>
        <p:nvSpPr>
          <p:cNvPr id="23" name="Text Placeholder 3">
            <a:extLst>
              <a:ext uri="{FF2B5EF4-FFF2-40B4-BE49-F238E27FC236}">
                <a16:creationId xmlns:a16="http://schemas.microsoft.com/office/drawing/2014/main" id="{EF15AB6B-08B6-40D6-BD8B-9BFEB57F4C46}"/>
              </a:ext>
            </a:extLst>
          </p:cNvPr>
          <p:cNvSpPr>
            <a:spLocks noGrp="1"/>
          </p:cNvSpPr>
          <p:nvPr>
            <p:ph type="body" sz="quarter" idx="55" hasCustomPrompt="1"/>
          </p:nvPr>
        </p:nvSpPr>
        <p:spPr>
          <a:xfrm>
            <a:off x="6460602" y="3974840"/>
            <a:ext cx="2255837" cy="319087"/>
          </a:xfrm>
          <a:prstGeom prst="rect">
            <a:avLst/>
          </a:prstGeom>
        </p:spPr>
        <p:txBody>
          <a:bodyPr>
            <a:noAutofit/>
          </a:bodyPr>
          <a:lstStyle>
            <a:lvl1pPr marL="0" indent="0">
              <a:buNone/>
              <a:defRPr sz="2000" b="1">
                <a:solidFill>
                  <a:schemeClr val="bg1"/>
                </a:solidFill>
              </a:defRPr>
            </a:lvl1pPr>
          </a:lstStyle>
          <a:p>
            <a:pPr lvl="0"/>
            <a:r>
              <a:rPr lang="en-US"/>
              <a:t>Heading</a:t>
            </a:r>
          </a:p>
        </p:txBody>
      </p:sp>
      <p:sp>
        <p:nvSpPr>
          <p:cNvPr id="24" name="Text Placeholder 6">
            <a:extLst>
              <a:ext uri="{FF2B5EF4-FFF2-40B4-BE49-F238E27FC236}">
                <a16:creationId xmlns:a16="http://schemas.microsoft.com/office/drawing/2014/main" id="{6A72786F-F5E3-4525-B454-856348BC3499}"/>
              </a:ext>
            </a:extLst>
          </p:cNvPr>
          <p:cNvSpPr>
            <a:spLocks noGrp="1"/>
          </p:cNvSpPr>
          <p:nvPr>
            <p:ph type="body" sz="quarter" idx="56"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
        <p:nvSpPr>
          <p:cNvPr id="27" name="Text Placeholder 25">
            <a:extLst>
              <a:ext uri="{FF2B5EF4-FFF2-40B4-BE49-F238E27FC236}">
                <a16:creationId xmlns:a16="http://schemas.microsoft.com/office/drawing/2014/main" id="{3E19E3CE-FA74-41F4-9375-FD93955328A7}"/>
              </a:ext>
            </a:extLst>
          </p:cNvPr>
          <p:cNvSpPr>
            <a:spLocks noGrp="1"/>
          </p:cNvSpPr>
          <p:nvPr>
            <p:ph type="body" sz="quarter" idx="57"/>
          </p:nvPr>
        </p:nvSpPr>
        <p:spPr>
          <a:xfrm>
            <a:off x="6461125" y="1712913"/>
            <a:ext cx="4537075" cy="2011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25">
            <a:extLst>
              <a:ext uri="{FF2B5EF4-FFF2-40B4-BE49-F238E27FC236}">
                <a16:creationId xmlns:a16="http://schemas.microsoft.com/office/drawing/2014/main" id="{262F2547-EA37-4543-A1E8-E0701BC23596}"/>
              </a:ext>
            </a:extLst>
          </p:cNvPr>
          <p:cNvSpPr>
            <a:spLocks noGrp="1"/>
          </p:cNvSpPr>
          <p:nvPr>
            <p:ph type="body" sz="quarter" idx="58"/>
          </p:nvPr>
        </p:nvSpPr>
        <p:spPr>
          <a:xfrm>
            <a:off x="1148025" y="1712913"/>
            <a:ext cx="4537075" cy="2011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ext Placeholder 25">
            <a:extLst>
              <a:ext uri="{FF2B5EF4-FFF2-40B4-BE49-F238E27FC236}">
                <a16:creationId xmlns:a16="http://schemas.microsoft.com/office/drawing/2014/main" id="{DC93901B-79DE-48FB-8E1C-C150AD891B83}"/>
              </a:ext>
            </a:extLst>
          </p:cNvPr>
          <p:cNvSpPr>
            <a:spLocks noGrp="1"/>
          </p:cNvSpPr>
          <p:nvPr>
            <p:ph type="body" sz="quarter" idx="59"/>
          </p:nvPr>
        </p:nvSpPr>
        <p:spPr>
          <a:xfrm>
            <a:off x="6461125" y="4429494"/>
            <a:ext cx="4537075" cy="2011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 Placeholder 25">
            <a:extLst>
              <a:ext uri="{FF2B5EF4-FFF2-40B4-BE49-F238E27FC236}">
                <a16:creationId xmlns:a16="http://schemas.microsoft.com/office/drawing/2014/main" id="{D4E121C1-A9B8-4643-9DC1-5A168A289652}"/>
              </a:ext>
            </a:extLst>
          </p:cNvPr>
          <p:cNvSpPr>
            <a:spLocks noGrp="1"/>
          </p:cNvSpPr>
          <p:nvPr>
            <p:ph type="body" sz="quarter" idx="60"/>
          </p:nvPr>
        </p:nvSpPr>
        <p:spPr>
          <a:xfrm>
            <a:off x="1148025" y="4429494"/>
            <a:ext cx="4537075" cy="2011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1888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 with Client relationship Logo">
    <p:bg>
      <p:bgPr>
        <a:gradFill>
          <a:gsLst>
            <a:gs pos="0">
              <a:schemeClr val="bg1"/>
            </a:gs>
            <a:gs pos="100000">
              <a:schemeClr val="bg1"/>
            </a:gs>
          </a:gsLst>
          <a:path path="rect">
            <a:fillToRect t="100000" r="100000"/>
          </a:path>
        </a:gradFill>
        <a:effectLst/>
      </p:bgPr>
    </p:bg>
    <p:spTree>
      <p:nvGrpSpPr>
        <p:cNvPr id="1" name=""/>
        <p:cNvGrpSpPr/>
        <p:nvPr/>
      </p:nvGrpSpPr>
      <p:grpSpPr>
        <a:xfrm>
          <a:off x="0" y="0"/>
          <a:ext cx="0" cy="0"/>
          <a:chOff x="0" y="0"/>
          <a:chExt cx="0" cy="0"/>
        </a:xfrm>
      </p:grpSpPr>
      <p:sp>
        <p:nvSpPr>
          <p:cNvPr id="14" name="Parallelogram 13">
            <a:extLst>
              <a:ext uri="{FF2B5EF4-FFF2-40B4-BE49-F238E27FC236}">
                <a16:creationId xmlns:a16="http://schemas.microsoft.com/office/drawing/2014/main" id="{EDE600F6-02DB-4697-9F4F-3468CE6293DF}"/>
              </a:ext>
            </a:extLst>
          </p:cNvPr>
          <p:cNvSpPr/>
          <p:nvPr userDrawn="1"/>
        </p:nvSpPr>
        <p:spPr>
          <a:xfrm>
            <a:off x="9989575" y="4655343"/>
            <a:ext cx="1883338" cy="1735625"/>
          </a:xfrm>
          <a:prstGeom prst="parallelogram">
            <a:avLst/>
          </a:prstGeom>
          <a:solidFill>
            <a:srgbClr val="A410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cture Placeholder 21">
            <a:extLst>
              <a:ext uri="{FF2B5EF4-FFF2-40B4-BE49-F238E27FC236}">
                <a16:creationId xmlns:a16="http://schemas.microsoft.com/office/drawing/2014/main" id="{92EFF61A-66BE-4C39-8623-F6146C927F92}"/>
              </a:ext>
            </a:extLst>
          </p:cNvPr>
          <p:cNvSpPr>
            <a:spLocks noGrp="1"/>
          </p:cNvSpPr>
          <p:nvPr>
            <p:ph type="pic" sz="quarter" idx="12"/>
          </p:nvPr>
        </p:nvSpPr>
        <p:spPr>
          <a:xfrm>
            <a:off x="4236721" y="0"/>
            <a:ext cx="7955279" cy="6858000"/>
          </a:xfrm>
          <a:prstGeom prst="parallelogram">
            <a:avLst/>
          </a:prstGeom>
        </p:spPr>
        <p:txBody>
          <a:bodyPr/>
          <a:lstStyle>
            <a:lvl1pPr algn="l">
              <a:defRPr/>
            </a:lvl1pPr>
          </a:lstStyle>
          <a:p>
            <a:r>
              <a:rPr lang="en-US"/>
              <a:t>Click icon to add picture</a:t>
            </a:r>
          </a:p>
        </p:txBody>
      </p:sp>
      <p:sp>
        <p:nvSpPr>
          <p:cNvPr id="53" name="Picture Placeholder 26">
            <a:extLst>
              <a:ext uri="{FF2B5EF4-FFF2-40B4-BE49-F238E27FC236}">
                <a16:creationId xmlns:a16="http://schemas.microsoft.com/office/drawing/2014/main" id="{7E32683B-257C-4CEB-8827-F17A9BABB5A0}"/>
              </a:ext>
            </a:extLst>
          </p:cNvPr>
          <p:cNvSpPr>
            <a:spLocks noGrp="1"/>
          </p:cNvSpPr>
          <p:nvPr>
            <p:ph type="pic" sz="quarter" idx="17"/>
          </p:nvPr>
        </p:nvSpPr>
        <p:spPr>
          <a:xfrm>
            <a:off x="9478298" y="4144066"/>
            <a:ext cx="1966912" cy="1872226"/>
          </a:xfrm>
          <a:prstGeom prst="parallelogram">
            <a:avLst/>
          </a:prstGeom>
          <a:blipFill>
            <a:blip r:embed="rId2" cstate="screen">
              <a:extLst>
                <a:ext uri="{28A0092B-C50C-407E-A947-70E740481C1C}">
                  <a14:useLocalDpi xmlns:a14="http://schemas.microsoft.com/office/drawing/2010/main"/>
                </a:ext>
              </a:extLst>
            </a:blip>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US" sz="1800" dirty="0"/>
            </a:lvl1pPr>
          </a:lstStyle>
          <a:p>
            <a:pPr marL="0" lvl="0" indent="0" algn="ctr" fontAlgn="auto">
              <a:spcBef>
                <a:spcPts val="0"/>
              </a:spcBef>
              <a:spcAft>
                <a:spcPts val="0"/>
              </a:spcAft>
              <a:buNone/>
            </a:pPr>
            <a:r>
              <a:rPr lang="en-US"/>
              <a:t>Click icon to add picture</a:t>
            </a:r>
          </a:p>
        </p:txBody>
      </p:sp>
      <p:sp>
        <p:nvSpPr>
          <p:cNvPr id="42" name="Picture Placeholder 41">
            <a:extLst>
              <a:ext uri="{FF2B5EF4-FFF2-40B4-BE49-F238E27FC236}">
                <a16:creationId xmlns:a16="http://schemas.microsoft.com/office/drawing/2014/main" id="{F2E234BF-811A-4CDF-9653-1FBF83A646D2}"/>
              </a:ext>
            </a:extLst>
          </p:cNvPr>
          <p:cNvSpPr>
            <a:spLocks noGrp="1"/>
          </p:cNvSpPr>
          <p:nvPr>
            <p:ph type="pic" sz="quarter" idx="19"/>
          </p:nvPr>
        </p:nvSpPr>
        <p:spPr>
          <a:xfrm>
            <a:off x="0" y="1532762"/>
            <a:ext cx="8081818" cy="2970976"/>
          </a:xfrm>
          <a:custGeom>
            <a:avLst/>
            <a:gdLst>
              <a:gd name="connsiteX0" fmla="*/ 0 w 8081818"/>
              <a:gd name="connsiteY0" fmla="*/ 2970976 h 2970976"/>
              <a:gd name="connsiteX1" fmla="*/ 742744 w 8081818"/>
              <a:gd name="connsiteY1" fmla="*/ 0 h 2970976"/>
              <a:gd name="connsiteX2" fmla="*/ 8081818 w 8081818"/>
              <a:gd name="connsiteY2" fmla="*/ 0 h 2970976"/>
              <a:gd name="connsiteX3" fmla="*/ 7339074 w 8081818"/>
              <a:gd name="connsiteY3" fmla="*/ 2970976 h 2970976"/>
              <a:gd name="connsiteX4" fmla="*/ 0 w 8081818"/>
              <a:gd name="connsiteY4" fmla="*/ 2970976 h 2970976"/>
              <a:gd name="connsiteX0" fmla="*/ 0 w 8081818"/>
              <a:gd name="connsiteY0" fmla="*/ 2970976 h 2970976"/>
              <a:gd name="connsiteX1" fmla="*/ 872 w 8081818"/>
              <a:gd name="connsiteY1" fmla="*/ 25879 h 2970976"/>
              <a:gd name="connsiteX2" fmla="*/ 8081818 w 8081818"/>
              <a:gd name="connsiteY2" fmla="*/ 0 h 2970976"/>
              <a:gd name="connsiteX3" fmla="*/ 7339074 w 8081818"/>
              <a:gd name="connsiteY3" fmla="*/ 2970976 h 2970976"/>
              <a:gd name="connsiteX4" fmla="*/ 0 w 8081818"/>
              <a:gd name="connsiteY4" fmla="*/ 2970976 h 2970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1818" h="2970976">
                <a:moveTo>
                  <a:pt x="0" y="2970976"/>
                </a:moveTo>
                <a:cubicBezTo>
                  <a:pt x="291" y="1989277"/>
                  <a:pt x="581" y="1007578"/>
                  <a:pt x="872" y="25879"/>
                </a:cubicBezTo>
                <a:lnTo>
                  <a:pt x="8081818" y="0"/>
                </a:lnTo>
                <a:lnTo>
                  <a:pt x="7339074" y="2970976"/>
                </a:lnTo>
                <a:lnTo>
                  <a:pt x="0" y="2970976"/>
                </a:lnTo>
                <a:close/>
              </a:path>
            </a:pathLst>
          </a:custGeom>
          <a:solidFill>
            <a:srgbClr val="A41053"/>
          </a:solidFill>
        </p:spPr>
        <p:txBody>
          <a:bodyPr/>
          <a:lstStyle>
            <a:lvl1pPr>
              <a:defRPr>
                <a:solidFill>
                  <a:srgbClr val="A41053"/>
                </a:solidFill>
              </a:defRPr>
            </a:lvl1pPr>
          </a:lstStyle>
          <a:p>
            <a:r>
              <a:rPr lang="en-US"/>
              <a:t>Click icon to add picture</a:t>
            </a:r>
          </a:p>
        </p:txBody>
      </p:sp>
      <p:sp>
        <p:nvSpPr>
          <p:cNvPr id="10" name="Picture Placeholder 52">
            <a:extLst>
              <a:ext uri="{FF2B5EF4-FFF2-40B4-BE49-F238E27FC236}">
                <a16:creationId xmlns:a16="http://schemas.microsoft.com/office/drawing/2014/main" id="{43BB21E4-9A33-49EA-A74F-F10DD3304F20}"/>
              </a:ext>
            </a:extLst>
          </p:cNvPr>
          <p:cNvSpPr>
            <a:spLocks noGrp="1"/>
          </p:cNvSpPr>
          <p:nvPr>
            <p:ph type="pic" sz="quarter" idx="26" hasCustomPrompt="1"/>
          </p:nvPr>
        </p:nvSpPr>
        <p:spPr>
          <a:xfrm>
            <a:off x="115271" y="4781650"/>
            <a:ext cx="4121450" cy="1445530"/>
          </a:xfrm>
        </p:spPr>
        <p:txBody>
          <a:bodyPr wrap="none" lIns="0" tIns="0" rIns="0" bIns="0">
            <a:normAutofit/>
          </a:bodyPr>
          <a:lstStyle>
            <a:lvl1pPr marL="0" indent="0">
              <a:buNone/>
              <a:defRPr sz="1800"/>
            </a:lvl1pPr>
          </a:lstStyle>
          <a:p>
            <a:r>
              <a:rPr lang="en-US"/>
              <a:t>Relationship Logo</a:t>
            </a:r>
          </a:p>
        </p:txBody>
      </p:sp>
      <p:sp>
        <p:nvSpPr>
          <p:cNvPr id="16" name="Text Placeholder 16">
            <a:extLst>
              <a:ext uri="{FF2B5EF4-FFF2-40B4-BE49-F238E27FC236}">
                <a16:creationId xmlns:a16="http://schemas.microsoft.com/office/drawing/2014/main" id="{CBA8B327-66FE-4ABB-9AF9-88ACA508D531}"/>
              </a:ext>
            </a:extLst>
          </p:cNvPr>
          <p:cNvSpPr>
            <a:spLocks noGrp="1"/>
          </p:cNvSpPr>
          <p:nvPr>
            <p:ph type="body" sz="quarter" idx="21" hasCustomPrompt="1"/>
          </p:nvPr>
        </p:nvSpPr>
        <p:spPr>
          <a:xfrm>
            <a:off x="115271" y="3941010"/>
            <a:ext cx="3168073" cy="406111"/>
          </a:xfrm>
        </p:spPr>
        <p:txBody>
          <a:bodyPr anchor="b">
            <a:normAutofit/>
          </a:bodyPr>
          <a:lstStyle>
            <a:lvl1pPr marL="0" indent="0">
              <a:buNone/>
              <a:defRPr sz="2000">
                <a:solidFill>
                  <a:schemeClr val="bg1"/>
                </a:solidFill>
                <a:latin typeface="+mn-lt"/>
              </a:defRPr>
            </a:lvl1pPr>
          </a:lstStyle>
          <a:p>
            <a:pPr lvl="0"/>
            <a:r>
              <a:rPr lang="en-US"/>
              <a:t>Date</a:t>
            </a:r>
          </a:p>
        </p:txBody>
      </p:sp>
      <p:sp>
        <p:nvSpPr>
          <p:cNvPr id="17" name="Text Placeholder 16">
            <a:extLst>
              <a:ext uri="{FF2B5EF4-FFF2-40B4-BE49-F238E27FC236}">
                <a16:creationId xmlns:a16="http://schemas.microsoft.com/office/drawing/2014/main" id="{06B516BC-2C1D-4667-AB8A-4DCEDE5CC516}"/>
              </a:ext>
            </a:extLst>
          </p:cNvPr>
          <p:cNvSpPr>
            <a:spLocks noGrp="1"/>
          </p:cNvSpPr>
          <p:nvPr>
            <p:ph type="body" sz="quarter" idx="27" hasCustomPrompt="1"/>
          </p:nvPr>
        </p:nvSpPr>
        <p:spPr>
          <a:xfrm>
            <a:off x="115271" y="2682875"/>
            <a:ext cx="6807201" cy="635555"/>
          </a:xfrm>
        </p:spPr>
        <p:txBody>
          <a:bodyPr anchor="b">
            <a:normAutofit/>
          </a:bodyPr>
          <a:lstStyle>
            <a:lvl1pPr marL="0" indent="0">
              <a:buNone/>
              <a:defRPr sz="2800" b="0">
                <a:solidFill>
                  <a:schemeClr val="bg1"/>
                </a:solidFill>
                <a:latin typeface="Calibri Light" panose="020F0302020204030204" pitchFamily="34" charset="0"/>
              </a:defRPr>
            </a:lvl1pPr>
          </a:lstStyle>
          <a:p>
            <a:pPr lvl="0"/>
            <a:r>
              <a:rPr lang="en-US"/>
              <a:t>Sub head</a:t>
            </a:r>
          </a:p>
        </p:txBody>
      </p:sp>
      <p:sp>
        <p:nvSpPr>
          <p:cNvPr id="18" name="Text Placeholder 16">
            <a:extLst>
              <a:ext uri="{FF2B5EF4-FFF2-40B4-BE49-F238E27FC236}">
                <a16:creationId xmlns:a16="http://schemas.microsoft.com/office/drawing/2014/main" id="{55FF0EF3-185A-4151-8956-A04A6453B1AF}"/>
              </a:ext>
            </a:extLst>
          </p:cNvPr>
          <p:cNvSpPr>
            <a:spLocks noGrp="1"/>
          </p:cNvSpPr>
          <p:nvPr>
            <p:ph type="body" sz="quarter" idx="20" hasCustomPrompt="1"/>
          </p:nvPr>
        </p:nvSpPr>
        <p:spPr>
          <a:xfrm>
            <a:off x="115271" y="1768475"/>
            <a:ext cx="6807201" cy="914400"/>
          </a:xfrm>
        </p:spPr>
        <p:txBody>
          <a:bodyPr anchor="b">
            <a:normAutofit/>
          </a:bodyPr>
          <a:lstStyle>
            <a:lvl1pPr marL="0" indent="0">
              <a:buNone/>
              <a:defRPr sz="4800" b="0">
                <a:solidFill>
                  <a:schemeClr val="bg1"/>
                </a:solidFill>
                <a:latin typeface="Calibri Light" panose="020F0302020204030204" pitchFamily="34" charset="0"/>
              </a:defRPr>
            </a:lvl1pPr>
          </a:lstStyle>
          <a:p>
            <a:pPr lvl="0"/>
            <a:r>
              <a:rPr lang="en-US"/>
              <a:t>Presentation Title</a:t>
            </a:r>
          </a:p>
        </p:txBody>
      </p:sp>
      <p:pic>
        <p:nvPicPr>
          <p:cNvPr id="2" name="Graphic 1">
            <a:extLst>
              <a:ext uri="{FF2B5EF4-FFF2-40B4-BE49-F238E27FC236}">
                <a16:creationId xmlns:a16="http://schemas.microsoft.com/office/drawing/2014/main" id="{151C20B0-5239-4198-BC13-ABE74008736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7888" y="324428"/>
            <a:ext cx="2653259" cy="876729"/>
          </a:xfrm>
          <a:prstGeom prst="rect">
            <a:avLst/>
          </a:prstGeom>
        </p:spPr>
      </p:pic>
    </p:spTree>
    <p:extLst>
      <p:ext uri="{BB962C8B-B14F-4D97-AF65-F5344CB8AC3E}">
        <p14:creationId xmlns:p14="http://schemas.microsoft.com/office/powerpoint/2010/main" val="390145509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ix Partitio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FE32-9DF5-4653-8C82-D4A185791307}"/>
              </a:ext>
            </a:extLst>
          </p:cNvPr>
          <p:cNvSpPr>
            <a:spLocks noGrp="1"/>
          </p:cNvSpPr>
          <p:nvPr>
            <p:ph type="title"/>
          </p:nvPr>
        </p:nvSpPr>
        <p:spPr/>
        <p:txBody>
          <a:bodyPr/>
          <a:lstStyle/>
          <a:p>
            <a:r>
              <a:rPr lang="en-US"/>
              <a:t>Click to edit Master title style</a:t>
            </a:r>
          </a:p>
        </p:txBody>
      </p:sp>
      <p:sp>
        <p:nvSpPr>
          <p:cNvPr id="3" name="Picture Placeholder 6">
            <a:extLst>
              <a:ext uri="{FF2B5EF4-FFF2-40B4-BE49-F238E27FC236}">
                <a16:creationId xmlns:a16="http://schemas.microsoft.com/office/drawing/2014/main" id="{91351655-6EB2-4F70-A98B-3DC429E6E500}"/>
              </a:ext>
            </a:extLst>
          </p:cNvPr>
          <p:cNvSpPr>
            <a:spLocks noGrp="1"/>
          </p:cNvSpPr>
          <p:nvPr>
            <p:ph type="pic" sz="quarter" idx="20" hasCustomPrompt="1"/>
          </p:nvPr>
        </p:nvSpPr>
        <p:spPr>
          <a:xfrm>
            <a:off x="2941492" y="1099005"/>
            <a:ext cx="514350" cy="502460"/>
          </a:xfrm>
          <a:prstGeom prst="rect">
            <a:avLst/>
          </a:prstGeom>
        </p:spPr>
        <p:txBody>
          <a:bodyPr/>
          <a:lstStyle>
            <a:lvl1pPr marL="0" indent="0">
              <a:buNone/>
              <a:defRPr sz="1200">
                <a:solidFill>
                  <a:schemeClr val="bg1">
                    <a:lumMod val="50000"/>
                  </a:schemeClr>
                </a:solidFill>
              </a:defRPr>
            </a:lvl1pPr>
          </a:lstStyle>
          <a:p>
            <a:r>
              <a:rPr lang="en-US"/>
              <a:t>icon</a:t>
            </a:r>
          </a:p>
        </p:txBody>
      </p:sp>
      <p:sp>
        <p:nvSpPr>
          <p:cNvPr id="4" name="Content Placeholder 8">
            <a:extLst>
              <a:ext uri="{FF2B5EF4-FFF2-40B4-BE49-F238E27FC236}">
                <a16:creationId xmlns:a16="http://schemas.microsoft.com/office/drawing/2014/main" id="{D61364BE-CA0E-431E-811D-63C4C0A75951}"/>
              </a:ext>
            </a:extLst>
          </p:cNvPr>
          <p:cNvSpPr>
            <a:spLocks noGrp="1"/>
          </p:cNvSpPr>
          <p:nvPr>
            <p:ph sz="quarter" idx="21" hasCustomPrompt="1"/>
          </p:nvPr>
        </p:nvSpPr>
        <p:spPr>
          <a:xfrm>
            <a:off x="1905649" y="1677163"/>
            <a:ext cx="2586037" cy="352257"/>
          </a:xfrm>
          <a:prstGeom prst="rect">
            <a:avLst/>
          </a:prstGeom>
        </p:spPr>
        <p:txBody>
          <a:bodyPr/>
          <a:lstStyle>
            <a:lvl1pPr marL="0" indent="0" algn="ctr">
              <a:buNone/>
              <a:defRPr sz="1600">
                <a:solidFill>
                  <a:schemeClr val="accent6">
                    <a:lumMod val="50000"/>
                  </a:schemeClr>
                </a:solidFill>
              </a:defRPr>
            </a:lvl1pPr>
            <a:lvl2pPr marL="457200" indent="0">
              <a:buNone/>
              <a:defRPr sz="1600">
                <a:solidFill>
                  <a:schemeClr val="bg1">
                    <a:lumMod val="50000"/>
                  </a:schemeClr>
                </a:solidFill>
              </a:defRPr>
            </a:lvl2pPr>
            <a:lvl3pPr marL="914400" indent="0">
              <a:buNone/>
              <a:defRPr sz="1800">
                <a:solidFill>
                  <a:schemeClr val="bg1">
                    <a:lumMod val="50000"/>
                  </a:schemeClr>
                </a:solidFill>
              </a:defRPr>
            </a:lvl3pPr>
            <a:lvl4pPr marL="1371600" indent="0">
              <a:buNone/>
              <a:defRPr sz="1800">
                <a:solidFill>
                  <a:schemeClr val="bg1">
                    <a:lumMod val="50000"/>
                  </a:schemeClr>
                </a:solidFill>
              </a:defRPr>
            </a:lvl4pPr>
            <a:lvl5pPr marL="1828800" indent="0">
              <a:buNone/>
              <a:defRPr sz="1800">
                <a:solidFill>
                  <a:schemeClr val="bg1">
                    <a:lumMod val="50000"/>
                  </a:schemeClr>
                </a:solidFill>
              </a:defRPr>
            </a:lvl5pPr>
          </a:lstStyle>
          <a:p>
            <a:pPr lvl="0"/>
            <a:r>
              <a:rPr lang="en-US"/>
              <a:t>Service title – 16pt</a:t>
            </a:r>
          </a:p>
        </p:txBody>
      </p:sp>
      <p:sp>
        <p:nvSpPr>
          <p:cNvPr id="6" name="Picture Placeholder 6">
            <a:extLst>
              <a:ext uri="{FF2B5EF4-FFF2-40B4-BE49-F238E27FC236}">
                <a16:creationId xmlns:a16="http://schemas.microsoft.com/office/drawing/2014/main" id="{21FAB9EF-E680-4C51-A987-F6DBAD005CB8}"/>
              </a:ext>
            </a:extLst>
          </p:cNvPr>
          <p:cNvSpPr>
            <a:spLocks noGrp="1"/>
          </p:cNvSpPr>
          <p:nvPr>
            <p:ph type="pic" sz="quarter" idx="23" hasCustomPrompt="1"/>
          </p:nvPr>
        </p:nvSpPr>
        <p:spPr>
          <a:xfrm>
            <a:off x="5913292" y="1099005"/>
            <a:ext cx="514350" cy="502460"/>
          </a:xfrm>
          <a:prstGeom prst="rect">
            <a:avLst/>
          </a:prstGeom>
        </p:spPr>
        <p:txBody>
          <a:bodyPr/>
          <a:lstStyle>
            <a:lvl1pPr marL="0" indent="0">
              <a:buNone/>
              <a:defRPr sz="1200">
                <a:solidFill>
                  <a:schemeClr val="bg1">
                    <a:lumMod val="50000"/>
                  </a:schemeClr>
                </a:solidFill>
              </a:defRPr>
            </a:lvl1pPr>
          </a:lstStyle>
          <a:p>
            <a:r>
              <a:rPr lang="en-US"/>
              <a:t>icon</a:t>
            </a:r>
          </a:p>
        </p:txBody>
      </p:sp>
      <p:sp>
        <p:nvSpPr>
          <p:cNvPr id="7" name="Content Placeholder 8">
            <a:extLst>
              <a:ext uri="{FF2B5EF4-FFF2-40B4-BE49-F238E27FC236}">
                <a16:creationId xmlns:a16="http://schemas.microsoft.com/office/drawing/2014/main" id="{20D726ED-134E-4CC8-AF58-C8F5DD54CD60}"/>
              </a:ext>
            </a:extLst>
          </p:cNvPr>
          <p:cNvSpPr>
            <a:spLocks noGrp="1"/>
          </p:cNvSpPr>
          <p:nvPr>
            <p:ph sz="quarter" idx="24" hasCustomPrompt="1"/>
          </p:nvPr>
        </p:nvSpPr>
        <p:spPr>
          <a:xfrm>
            <a:off x="4877449" y="1677163"/>
            <a:ext cx="2586037" cy="352257"/>
          </a:xfrm>
          <a:prstGeom prst="rect">
            <a:avLst/>
          </a:prstGeom>
        </p:spPr>
        <p:txBody>
          <a:bodyPr/>
          <a:lstStyle>
            <a:lvl1pPr marL="0" indent="0" algn="ctr">
              <a:buNone/>
              <a:defRPr sz="1600">
                <a:solidFill>
                  <a:schemeClr val="accent6">
                    <a:lumMod val="50000"/>
                  </a:schemeClr>
                </a:solidFill>
              </a:defRPr>
            </a:lvl1pPr>
            <a:lvl2pPr marL="457200" indent="0">
              <a:buNone/>
              <a:defRPr sz="1600">
                <a:solidFill>
                  <a:schemeClr val="bg1">
                    <a:lumMod val="50000"/>
                  </a:schemeClr>
                </a:solidFill>
              </a:defRPr>
            </a:lvl2pPr>
            <a:lvl3pPr marL="914400" indent="0">
              <a:buNone/>
              <a:defRPr sz="1800">
                <a:solidFill>
                  <a:schemeClr val="bg1">
                    <a:lumMod val="50000"/>
                  </a:schemeClr>
                </a:solidFill>
              </a:defRPr>
            </a:lvl3pPr>
            <a:lvl4pPr marL="1371600" indent="0">
              <a:buNone/>
              <a:defRPr sz="1800">
                <a:solidFill>
                  <a:schemeClr val="bg1">
                    <a:lumMod val="50000"/>
                  </a:schemeClr>
                </a:solidFill>
              </a:defRPr>
            </a:lvl4pPr>
            <a:lvl5pPr marL="1828800" indent="0">
              <a:buNone/>
              <a:defRPr sz="1800">
                <a:solidFill>
                  <a:schemeClr val="bg1">
                    <a:lumMod val="50000"/>
                  </a:schemeClr>
                </a:solidFill>
              </a:defRPr>
            </a:lvl5pPr>
          </a:lstStyle>
          <a:p>
            <a:pPr lvl="0"/>
            <a:r>
              <a:rPr lang="en-US"/>
              <a:t>Service title – 16pt</a:t>
            </a:r>
          </a:p>
        </p:txBody>
      </p:sp>
      <p:sp>
        <p:nvSpPr>
          <p:cNvPr id="9" name="Picture Placeholder 6">
            <a:extLst>
              <a:ext uri="{FF2B5EF4-FFF2-40B4-BE49-F238E27FC236}">
                <a16:creationId xmlns:a16="http://schemas.microsoft.com/office/drawing/2014/main" id="{C540D51F-96EC-469E-9FE6-8EF2EC09A014}"/>
              </a:ext>
            </a:extLst>
          </p:cNvPr>
          <p:cNvSpPr>
            <a:spLocks noGrp="1"/>
          </p:cNvSpPr>
          <p:nvPr>
            <p:ph type="pic" sz="quarter" idx="26" hasCustomPrompt="1"/>
          </p:nvPr>
        </p:nvSpPr>
        <p:spPr>
          <a:xfrm>
            <a:off x="8885092" y="1099005"/>
            <a:ext cx="514350" cy="502460"/>
          </a:xfrm>
          <a:prstGeom prst="rect">
            <a:avLst/>
          </a:prstGeom>
        </p:spPr>
        <p:txBody>
          <a:bodyPr/>
          <a:lstStyle>
            <a:lvl1pPr marL="0" indent="0">
              <a:buNone/>
              <a:defRPr sz="1200">
                <a:solidFill>
                  <a:schemeClr val="bg1">
                    <a:lumMod val="50000"/>
                  </a:schemeClr>
                </a:solidFill>
              </a:defRPr>
            </a:lvl1pPr>
          </a:lstStyle>
          <a:p>
            <a:r>
              <a:rPr lang="en-US"/>
              <a:t>icon</a:t>
            </a:r>
          </a:p>
        </p:txBody>
      </p:sp>
      <p:sp>
        <p:nvSpPr>
          <p:cNvPr id="10" name="Content Placeholder 8">
            <a:extLst>
              <a:ext uri="{FF2B5EF4-FFF2-40B4-BE49-F238E27FC236}">
                <a16:creationId xmlns:a16="http://schemas.microsoft.com/office/drawing/2014/main" id="{03738AD8-5360-4968-8EE4-5CEE9EA03598}"/>
              </a:ext>
            </a:extLst>
          </p:cNvPr>
          <p:cNvSpPr>
            <a:spLocks noGrp="1"/>
          </p:cNvSpPr>
          <p:nvPr>
            <p:ph sz="quarter" idx="27" hasCustomPrompt="1"/>
          </p:nvPr>
        </p:nvSpPr>
        <p:spPr>
          <a:xfrm>
            <a:off x="7849249" y="1677163"/>
            <a:ext cx="2586037" cy="352257"/>
          </a:xfrm>
          <a:prstGeom prst="rect">
            <a:avLst/>
          </a:prstGeom>
        </p:spPr>
        <p:txBody>
          <a:bodyPr/>
          <a:lstStyle>
            <a:lvl1pPr marL="0" indent="0" algn="ctr">
              <a:buNone/>
              <a:defRPr sz="1600">
                <a:solidFill>
                  <a:schemeClr val="accent6">
                    <a:lumMod val="50000"/>
                  </a:schemeClr>
                </a:solidFill>
              </a:defRPr>
            </a:lvl1pPr>
            <a:lvl2pPr marL="457200" indent="0">
              <a:buNone/>
              <a:defRPr sz="1600">
                <a:solidFill>
                  <a:schemeClr val="bg1">
                    <a:lumMod val="50000"/>
                  </a:schemeClr>
                </a:solidFill>
              </a:defRPr>
            </a:lvl2pPr>
            <a:lvl3pPr marL="914400" indent="0">
              <a:buNone/>
              <a:defRPr sz="1800">
                <a:solidFill>
                  <a:schemeClr val="bg1">
                    <a:lumMod val="50000"/>
                  </a:schemeClr>
                </a:solidFill>
              </a:defRPr>
            </a:lvl3pPr>
            <a:lvl4pPr marL="1371600" indent="0">
              <a:buNone/>
              <a:defRPr sz="1800">
                <a:solidFill>
                  <a:schemeClr val="bg1">
                    <a:lumMod val="50000"/>
                  </a:schemeClr>
                </a:solidFill>
              </a:defRPr>
            </a:lvl4pPr>
            <a:lvl5pPr marL="1828800" indent="0">
              <a:buNone/>
              <a:defRPr sz="1800">
                <a:solidFill>
                  <a:schemeClr val="bg1">
                    <a:lumMod val="50000"/>
                  </a:schemeClr>
                </a:solidFill>
              </a:defRPr>
            </a:lvl5pPr>
          </a:lstStyle>
          <a:p>
            <a:pPr lvl="0"/>
            <a:r>
              <a:rPr lang="en-US"/>
              <a:t>Service title – 16pt</a:t>
            </a:r>
          </a:p>
        </p:txBody>
      </p:sp>
      <p:sp>
        <p:nvSpPr>
          <p:cNvPr id="12" name="Picture Placeholder 6">
            <a:extLst>
              <a:ext uri="{FF2B5EF4-FFF2-40B4-BE49-F238E27FC236}">
                <a16:creationId xmlns:a16="http://schemas.microsoft.com/office/drawing/2014/main" id="{746741FB-8696-4885-8848-6875582A7847}"/>
              </a:ext>
            </a:extLst>
          </p:cNvPr>
          <p:cNvSpPr>
            <a:spLocks noGrp="1"/>
          </p:cNvSpPr>
          <p:nvPr>
            <p:ph type="pic" sz="quarter" idx="29" hasCustomPrompt="1"/>
          </p:nvPr>
        </p:nvSpPr>
        <p:spPr>
          <a:xfrm>
            <a:off x="2941492" y="3734990"/>
            <a:ext cx="514350" cy="502460"/>
          </a:xfrm>
          <a:prstGeom prst="rect">
            <a:avLst/>
          </a:prstGeom>
        </p:spPr>
        <p:txBody>
          <a:bodyPr/>
          <a:lstStyle>
            <a:lvl1pPr marL="0" indent="0">
              <a:buNone/>
              <a:defRPr sz="1200">
                <a:solidFill>
                  <a:schemeClr val="bg1">
                    <a:lumMod val="50000"/>
                  </a:schemeClr>
                </a:solidFill>
              </a:defRPr>
            </a:lvl1pPr>
          </a:lstStyle>
          <a:p>
            <a:r>
              <a:rPr lang="en-US"/>
              <a:t>icon</a:t>
            </a:r>
          </a:p>
        </p:txBody>
      </p:sp>
      <p:sp>
        <p:nvSpPr>
          <p:cNvPr id="13" name="Content Placeholder 8">
            <a:extLst>
              <a:ext uri="{FF2B5EF4-FFF2-40B4-BE49-F238E27FC236}">
                <a16:creationId xmlns:a16="http://schemas.microsoft.com/office/drawing/2014/main" id="{46A3DE11-2F5D-46BD-A561-BA9E02B4E2AD}"/>
              </a:ext>
            </a:extLst>
          </p:cNvPr>
          <p:cNvSpPr>
            <a:spLocks noGrp="1"/>
          </p:cNvSpPr>
          <p:nvPr>
            <p:ph sz="quarter" idx="30" hasCustomPrompt="1"/>
          </p:nvPr>
        </p:nvSpPr>
        <p:spPr>
          <a:xfrm>
            <a:off x="1905649" y="4313148"/>
            <a:ext cx="2586037" cy="352257"/>
          </a:xfrm>
          <a:prstGeom prst="rect">
            <a:avLst/>
          </a:prstGeom>
        </p:spPr>
        <p:txBody>
          <a:bodyPr/>
          <a:lstStyle>
            <a:lvl1pPr marL="0" indent="0" algn="ctr">
              <a:buNone/>
              <a:defRPr sz="1600">
                <a:solidFill>
                  <a:schemeClr val="accent6">
                    <a:lumMod val="50000"/>
                  </a:schemeClr>
                </a:solidFill>
              </a:defRPr>
            </a:lvl1pPr>
            <a:lvl2pPr marL="457200" indent="0">
              <a:buNone/>
              <a:defRPr sz="1600">
                <a:solidFill>
                  <a:schemeClr val="bg1">
                    <a:lumMod val="50000"/>
                  </a:schemeClr>
                </a:solidFill>
              </a:defRPr>
            </a:lvl2pPr>
            <a:lvl3pPr marL="914400" indent="0">
              <a:buNone/>
              <a:defRPr sz="1800">
                <a:solidFill>
                  <a:schemeClr val="bg1">
                    <a:lumMod val="50000"/>
                  </a:schemeClr>
                </a:solidFill>
              </a:defRPr>
            </a:lvl3pPr>
            <a:lvl4pPr marL="1371600" indent="0">
              <a:buNone/>
              <a:defRPr sz="1800">
                <a:solidFill>
                  <a:schemeClr val="bg1">
                    <a:lumMod val="50000"/>
                  </a:schemeClr>
                </a:solidFill>
              </a:defRPr>
            </a:lvl4pPr>
            <a:lvl5pPr marL="1828800" indent="0">
              <a:buNone/>
              <a:defRPr sz="1800">
                <a:solidFill>
                  <a:schemeClr val="bg1">
                    <a:lumMod val="50000"/>
                  </a:schemeClr>
                </a:solidFill>
              </a:defRPr>
            </a:lvl5pPr>
          </a:lstStyle>
          <a:p>
            <a:pPr lvl="0"/>
            <a:r>
              <a:rPr lang="en-US"/>
              <a:t>Service title – 16pt</a:t>
            </a:r>
          </a:p>
        </p:txBody>
      </p:sp>
      <p:sp>
        <p:nvSpPr>
          <p:cNvPr id="15" name="Picture Placeholder 6">
            <a:extLst>
              <a:ext uri="{FF2B5EF4-FFF2-40B4-BE49-F238E27FC236}">
                <a16:creationId xmlns:a16="http://schemas.microsoft.com/office/drawing/2014/main" id="{D2D1D69A-7215-4946-803E-E5B503F990AC}"/>
              </a:ext>
            </a:extLst>
          </p:cNvPr>
          <p:cNvSpPr>
            <a:spLocks noGrp="1"/>
          </p:cNvSpPr>
          <p:nvPr>
            <p:ph type="pic" sz="quarter" idx="32" hasCustomPrompt="1"/>
          </p:nvPr>
        </p:nvSpPr>
        <p:spPr>
          <a:xfrm>
            <a:off x="5913292" y="3734990"/>
            <a:ext cx="514350" cy="502460"/>
          </a:xfrm>
          <a:prstGeom prst="rect">
            <a:avLst/>
          </a:prstGeom>
        </p:spPr>
        <p:txBody>
          <a:bodyPr/>
          <a:lstStyle>
            <a:lvl1pPr marL="0" indent="0">
              <a:buNone/>
              <a:defRPr sz="1200">
                <a:solidFill>
                  <a:schemeClr val="bg1">
                    <a:lumMod val="50000"/>
                  </a:schemeClr>
                </a:solidFill>
              </a:defRPr>
            </a:lvl1pPr>
          </a:lstStyle>
          <a:p>
            <a:r>
              <a:rPr lang="en-US"/>
              <a:t>icon</a:t>
            </a:r>
          </a:p>
        </p:txBody>
      </p:sp>
      <p:sp>
        <p:nvSpPr>
          <p:cNvPr id="16" name="Content Placeholder 8">
            <a:extLst>
              <a:ext uri="{FF2B5EF4-FFF2-40B4-BE49-F238E27FC236}">
                <a16:creationId xmlns:a16="http://schemas.microsoft.com/office/drawing/2014/main" id="{AEA5CCA3-41FF-454D-86A9-E27054B8894C}"/>
              </a:ext>
            </a:extLst>
          </p:cNvPr>
          <p:cNvSpPr>
            <a:spLocks noGrp="1"/>
          </p:cNvSpPr>
          <p:nvPr>
            <p:ph sz="quarter" idx="33" hasCustomPrompt="1"/>
          </p:nvPr>
        </p:nvSpPr>
        <p:spPr>
          <a:xfrm>
            <a:off x="4877449" y="4313148"/>
            <a:ext cx="2586037" cy="352257"/>
          </a:xfrm>
          <a:prstGeom prst="rect">
            <a:avLst/>
          </a:prstGeom>
        </p:spPr>
        <p:txBody>
          <a:bodyPr/>
          <a:lstStyle>
            <a:lvl1pPr marL="0" indent="0" algn="ctr">
              <a:buNone/>
              <a:defRPr sz="1600">
                <a:solidFill>
                  <a:schemeClr val="accent6">
                    <a:lumMod val="50000"/>
                  </a:schemeClr>
                </a:solidFill>
              </a:defRPr>
            </a:lvl1pPr>
            <a:lvl2pPr marL="457200" indent="0">
              <a:buNone/>
              <a:defRPr sz="1600">
                <a:solidFill>
                  <a:schemeClr val="bg1">
                    <a:lumMod val="50000"/>
                  </a:schemeClr>
                </a:solidFill>
              </a:defRPr>
            </a:lvl2pPr>
            <a:lvl3pPr marL="914400" indent="0">
              <a:buNone/>
              <a:defRPr sz="1800">
                <a:solidFill>
                  <a:schemeClr val="bg1">
                    <a:lumMod val="50000"/>
                  </a:schemeClr>
                </a:solidFill>
              </a:defRPr>
            </a:lvl3pPr>
            <a:lvl4pPr marL="1371600" indent="0">
              <a:buNone/>
              <a:defRPr sz="1800">
                <a:solidFill>
                  <a:schemeClr val="bg1">
                    <a:lumMod val="50000"/>
                  </a:schemeClr>
                </a:solidFill>
              </a:defRPr>
            </a:lvl4pPr>
            <a:lvl5pPr marL="1828800" indent="0">
              <a:buNone/>
              <a:defRPr sz="1800">
                <a:solidFill>
                  <a:schemeClr val="bg1">
                    <a:lumMod val="50000"/>
                  </a:schemeClr>
                </a:solidFill>
              </a:defRPr>
            </a:lvl5pPr>
          </a:lstStyle>
          <a:p>
            <a:pPr lvl="0"/>
            <a:r>
              <a:rPr lang="en-US"/>
              <a:t>Service title – 16pt</a:t>
            </a:r>
          </a:p>
        </p:txBody>
      </p:sp>
      <p:sp>
        <p:nvSpPr>
          <p:cNvPr id="18" name="Picture Placeholder 6">
            <a:extLst>
              <a:ext uri="{FF2B5EF4-FFF2-40B4-BE49-F238E27FC236}">
                <a16:creationId xmlns:a16="http://schemas.microsoft.com/office/drawing/2014/main" id="{65FE0333-9543-4B1E-BEF2-81E69C5DE8E4}"/>
              </a:ext>
            </a:extLst>
          </p:cNvPr>
          <p:cNvSpPr>
            <a:spLocks noGrp="1"/>
          </p:cNvSpPr>
          <p:nvPr>
            <p:ph type="pic" sz="quarter" idx="35" hasCustomPrompt="1"/>
          </p:nvPr>
        </p:nvSpPr>
        <p:spPr>
          <a:xfrm>
            <a:off x="8885092" y="3734990"/>
            <a:ext cx="514350" cy="502460"/>
          </a:xfrm>
          <a:prstGeom prst="rect">
            <a:avLst/>
          </a:prstGeom>
        </p:spPr>
        <p:txBody>
          <a:bodyPr/>
          <a:lstStyle>
            <a:lvl1pPr marL="0" indent="0">
              <a:buNone/>
              <a:defRPr sz="1200">
                <a:solidFill>
                  <a:schemeClr val="bg1">
                    <a:lumMod val="50000"/>
                  </a:schemeClr>
                </a:solidFill>
              </a:defRPr>
            </a:lvl1pPr>
          </a:lstStyle>
          <a:p>
            <a:r>
              <a:rPr lang="en-US"/>
              <a:t>icon</a:t>
            </a:r>
          </a:p>
        </p:txBody>
      </p:sp>
      <p:sp>
        <p:nvSpPr>
          <p:cNvPr id="19" name="Content Placeholder 8">
            <a:extLst>
              <a:ext uri="{FF2B5EF4-FFF2-40B4-BE49-F238E27FC236}">
                <a16:creationId xmlns:a16="http://schemas.microsoft.com/office/drawing/2014/main" id="{75019874-B890-46AA-9CB6-BC3AC2984DF1}"/>
              </a:ext>
            </a:extLst>
          </p:cNvPr>
          <p:cNvSpPr>
            <a:spLocks noGrp="1"/>
          </p:cNvSpPr>
          <p:nvPr>
            <p:ph sz="quarter" idx="36" hasCustomPrompt="1"/>
          </p:nvPr>
        </p:nvSpPr>
        <p:spPr>
          <a:xfrm>
            <a:off x="7849249" y="4313148"/>
            <a:ext cx="2586037" cy="352257"/>
          </a:xfrm>
          <a:prstGeom prst="rect">
            <a:avLst/>
          </a:prstGeom>
        </p:spPr>
        <p:txBody>
          <a:bodyPr/>
          <a:lstStyle>
            <a:lvl1pPr marL="0" indent="0" algn="ctr">
              <a:buNone/>
              <a:defRPr sz="1600">
                <a:solidFill>
                  <a:schemeClr val="accent6">
                    <a:lumMod val="50000"/>
                  </a:schemeClr>
                </a:solidFill>
              </a:defRPr>
            </a:lvl1pPr>
            <a:lvl2pPr marL="457200" indent="0">
              <a:buNone/>
              <a:defRPr sz="1600">
                <a:solidFill>
                  <a:schemeClr val="bg1">
                    <a:lumMod val="50000"/>
                  </a:schemeClr>
                </a:solidFill>
              </a:defRPr>
            </a:lvl2pPr>
            <a:lvl3pPr marL="914400" indent="0">
              <a:buNone/>
              <a:defRPr sz="1800">
                <a:solidFill>
                  <a:schemeClr val="bg1">
                    <a:lumMod val="50000"/>
                  </a:schemeClr>
                </a:solidFill>
              </a:defRPr>
            </a:lvl3pPr>
            <a:lvl4pPr marL="1371600" indent="0">
              <a:buNone/>
              <a:defRPr sz="1800">
                <a:solidFill>
                  <a:schemeClr val="bg1">
                    <a:lumMod val="50000"/>
                  </a:schemeClr>
                </a:solidFill>
              </a:defRPr>
            </a:lvl4pPr>
            <a:lvl5pPr marL="1828800" indent="0">
              <a:buNone/>
              <a:defRPr sz="1800">
                <a:solidFill>
                  <a:schemeClr val="bg1">
                    <a:lumMod val="50000"/>
                  </a:schemeClr>
                </a:solidFill>
              </a:defRPr>
            </a:lvl5pPr>
          </a:lstStyle>
          <a:p>
            <a:pPr lvl="0"/>
            <a:r>
              <a:rPr lang="en-US"/>
              <a:t>Service title – 16pt</a:t>
            </a:r>
          </a:p>
        </p:txBody>
      </p:sp>
      <p:sp>
        <p:nvSpPr>
          <p:cNvPr id="23" name="Text Placeholder 21">
            <a:extLst>
              <a:ext uri="{FF2B5EF4-FFF2-40B4-BE49-F238E27FC236}">
                <a16:creationId xmlns:a16="http://schemas.microsoft.com/office/drawing/2014/main" id="{DA06AAFC-3696-4FAC-86CE-B7CD467FD605}"/>
              </a:ext>
            </a:extLst>
          </p:cNvPr>
          <p:cNvSpPr>
            <a:spLocks noGrp="1"/>
          </p:cNvSpPr>
          <p:nvPr>
            <p:ph type="body" sz="quarter" idx="38"/>
          </p:nvPr>
        </p:nvSpPr>
        <p:spPr>
          <a:xfrm>
            <a:off x="1905000" y="2163763"/>
            <a:ext cx="2586038" cy="1238250"/>
          </a:xfrm>
          <a:prstGeom prst="rect">
            <a:avLst/>
          </a:prstGeom>
        </p:spPr>
        <p:txBody>
          <a:bodyPr/>
          <a:lstStyle>
            <a:lvl1pPr marL="0" indent="0">
              <a:buNone/>
              <a:defRPr sz="1400">
                <a:solidFill>
                  <a:schemeClr val="tx1"/>
                </a:solidFill>
              </a:defRPr>
            </a:lvl1pPr>
          </a:lstStyle>
          <a:p>
            <a:pPr lvl="0"/>
            <a:r>
              <a:rPr lang="en-US"/>
              <a:t>Click to edit Master text styles</a:t>
            </a:r>
          </a:p>
        </p:txBody>
      </p:sp>
      <p:sp>
        <p:nvSpPr>
          <p:cNvPr id="24" name="Text Placeholder 21">
            <a:extLst>
              <a:ext uri="{FF2B5EF4-FFF2-40B4-BE49-F238E27FC236}">
                <a16:creationId xmlns:a16="http://schemas.microsoft.com/office/drawing/2014/main" id="{5713AE13-D771-40EE-B0AD-57850BB17A8F}"/>
              </a:ext>
            </a:extLst>
          </p:cNvPr>
          <p:cNvSpPr>
            <a:spLocks noGrp="1"/>
          </p:cNvSpPr>
          <p:nvPr>
            <p:ph type="body" sz="quarter" idx="39"/>
          </p:nvPr>
        </p:nvSpPr>
        <p:spPr>
          <a:xfrm>
            <a:off x="4877448" y="2163763"/>
            <a:ext cx="2586038" cy="1238250"/>
          </a:xfrm>
          <a:prstGeom prst="rect">
            <a:avLst/>
          </a:prstGeom>
        </p:spPr>
        <p:txBody>
          <a:bodyPr/>
          <a:lstStyle>
            <a:lvl1pPr marL="0" indent="0">
              <a:buNone/>
              <a:defRPr sz="1400">
                <a:solidFill>
                  <a:schemeClr val="tx1"/>
                </a:solidFill>
              </a:defRPr>
            </a:lvl1pPr>
          </a:lstStyle>
          <a:p>
            <a:pPr lvl="0"/>
            <a:r>
              <a:rPr lang="en-US"/>
              <a:t>Click to edit Master text styles</a:t>
            </a:r>
          </a:p>
        </p:txBody>
      </p:sp>
      <p:sp>
        <p:nvSpPr>
          <p:cNvPr id="25" name="Text Placeholder 21">
            <a:extLst>
              <a:ext uri="{FF2B5EF4-FFF2-40B4-BE49-F238E27FC236}">
                <a16:creationId xmlns:a16="http://schemas.microsoft.com/office/drawing/2014/main" id="{36E3908E-F014-4D0F-82AD-A7175B84D58B}"/>
              </a:ext>
            </a:extLst>
          </p:cNvPr>
          <p:cNvSpPr>
            <a:spLocks noGrp="1"/>
          </p:cNvSpPr>
          <p:nvPr>
            <p:ph type="body" sz="quarter" idx="40"/>
          </p:nvPr>
        </p:nvSpPr>
        <p:spPr>
          <a:xfrm>
            <a:off x="7849248" y="2163763"/>
            <a:ext cx="2586038" cy="1238250"/>
          </a:xfrm>
          <a:prstGeom prst="rect">
            <a:avLst/>
          </a:prstGeom>
        </p:spPr>
        <p:txBody>
          <a:bodyPr/>
          <a:lstStyle>
            <a:lvl1pPr marL="0" indent="0">
              <a:buNone/>
              <a:defRPr sz="1400">
                <a:solidFill>
                  <a:schemeClr val="tx1"/>
                </a:solidFill>
              </a:defRPr>
            </a:lvl1pPr>
          </a:lstStyle>
          <a:p>
            <a:pPr lvl="0"/>
            <a:r>
              <a:rPr lang="en-US"/>
              <a:t>Click to edit Master text styles</a:t>
            </a:r>
          </a:p>
        </p:txBody>
      </p:sp>
      <p:sp>
        <p:nvSpPr>
          <p:cNvPr id="26" name="Text Placeholder 21">
            <a:extLst>
              <a:ext uri="{FF2B5EF4-FFF2-40B4-BE49-F238E27FC236}">
                <a16:creationId xmlns:a16="http://schemas.microsoft.com/office/drawing/2014/main" id="{07A0B8D4-2565-4D23-816B-47C9179AF3E6}"/>
              </a:ext>
            </a:extLst>
          </p:cNvPr>
          <p:cNvSpPr>
            <a:spLocks noGrp="1"/>
          </p:cNvSpPr>
          <p:nvPr>
            <p:ph type="body" sz="quarter" idx="41"/>
          </p:nvPr>
        </p:nvSpPr>
        <p:spPr>
          <a:xfrm>
            <a:off x="1905000" y="4785043"/>
            <a:ext cx="2586038" cy="1238250"/>
          </a:xfrm>
          <a:prstGeom prst="rect">
            <a:avLst/>
          </a:prstGeom>
        </p:spPr>
        <p:txBody>
          <a:bodyPr/>
          <a:lstStyle>
            <a:lvl1pPr marL="0" indent="0">
              <a:buNone/>
              <a:defRPr sz="1400">
                <a:solidFill>
                  <a:schemeClr val="tx1"/>
                </a:solidFill>
              </a:defRPr>
            </a:lvl1pPr>
          </a:lstStyle>
          <a:p>
            <a:pPr lvl="0"/>
            <a:r>
              <a:rPr lang="en-US"/>
              <a:t>Click to edit Master text styles</a:t>
            </a:r>
          </a:p>
        </p:txBody>
      </p:sp>
      <p:sp>
        <p:nvSpPr>
          <p:cNvPr id="27" name="Text Placeholder 21">
            <a:extLst>
              <a:ext uri="{FF2B5EF4-FFF2-40B4-BE49-F238E27FC236}">
                <a16:creationId xmlns:a16="http://schemas.microsoft.com/office/drawing/2014/main" id="{E8FA3B07-9710-4E44-8F07-E0FCD69094BC}"/>
              </a:ext>
            </a:extLst>
          </p:cNvPr>
          <p:cNvSpPr>
            <a:spLocks noGrp="1"/>
          </p:cNvSpPr>
          <p:nvPr>
            <p:ph type="body" sz="quarter" idx="42"/>
          </p:nvPr>
        </p:nvSpPr>
        <p:spPr>
          <a:xfrm>
            <a:off x="4877448" y="4785043"/>
            <a:ext cx="2586038" cy="1238250"/>
          </a:xfrm>
          <a:prstGeom prst="rect">
            <a:avLst/>
          </a:prstGeom>
        </p:spPr>
        <p:txBody>
          <a:bodyPr/>
          <a:lstStyle>
            <a:lvl1pPr marL="0" indent="0">
              <a:buNone/>
              <a:defRPr sz="1400">
                <a:solidFill>
                  <a:schemeClr val="tx1"/>
                </a:solidFill>
              </a:defRPr>
            </a:lvl1pPr>
          </a:lstStyle>
          <a:p>
            <a:pPr lvl="0"/>
            <a:r>
              <a:rPr lang="en-US"/>
              <a:t>Click to edit Master text styles</a:t>
            </a:r>
          </a:p>
        </p:txBody>
      </p:sp>
      <p:sp>
        <p:nvSpPr>
          <p:cNvPr id="28" name="Text Placeholder 21">
            <a:extLst>
              <a:ext uri="{FF2B5EF4-FFF2-40B4-BE49-F238E27FC236}">
                <a16:creationId xmlns:a16="http://schemas.microsoft.com/office/drawing/2014/main" id="{59FA9F02-BC03-431A-BF2C-31CF2C5274B5}"/>
              </a:ext>
            </a:extLst>
          </p:cNvPr>
          <p:cNvSpPr>
            <a:spLocks noGrp="1"/>
          </p:cNvSpPr>
          <p:nvPr>
            <p:ph type="body" sz="quarter" idx="43"/>
          </p:nvPr>
        </p:nvSpPr>
        <p:spPr>
          <a:xfrm>
            <a:off x="7849248" y="4785043"/>
            <a:ext cx="2586038" cy="1238250"/>
          </a:xfrm>
          <a:prstGeom prst="rect">
            <a:avLst/>
          </a:prstGeom>
        </p:spPr>
        <p:txBody>
          <a:bodyPr/>
          <a:lstStyle>
            <a:lvl1pPr marL="0" indent="0">
              <a:buNone/>
              <a:defRPr sz="1400">
                <a:solidFill>
                  <a:schemeClr val="tx1"/>
                </a:solidFill>
              </a:defRPr>
            </a:lvl1pPr>
          </a:lstStyle>
          <a:p>
            <a:pPr lvl="0"/>
            <a:r>
              <a:rPr lang="en-US"/>
              <a:t>Click to edit Master text styles</a:t>
            </a:r>
          </a:p>
        </p:txBody>
      </p:sp>
      <p:sp>
        <p:nvSpPr>
          <p:cNvPr id="21" name="Text Placeholder 6">
            <a:extLst>
              <a:ext uri="{FF2B5EF4-FFF2-40B4-BE49-F238E27FC236}">
                <a16:creationId xmlns:a16="http://schemas.microsoft.com/office/drawing/2014/main" id="{488D351C-F68C-47DA-BF49-B518375B106F}"/>
              </a:ext>
            </a:extLst>
          </p:cNvPr>
          <p:cNvSpPr>
            <a:spLocks noGrp="1"/>
          </p:cNvSpPr>
          <p:nvPr>
            <p:ph type="body" sz="quarter" idx="56"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Tree>
    <p:extLst>
      <p:ext uri="{BB962C8B-B14F-4D97-AF65-F5344CB8AC3E}">
        <p14:creationId xmlns:p14="http://schemas.microsoft.com/office/powerpoint/2010/main" val="35962542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ix Partion _ Layout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AEE72-A31B-431D-B31E-6B42BACEBFAE}"/>
              </a:ext>
            </a:extLst>
          </p:cNvPr>
          <p:cNvSpPr>
            <a:spLocks noGrp="1"/>
          </p:cNvSpPr>
          <p:nvPr>
            <p:ph type="title"/>
          </p:nvPr>
        </p:nvSpPr>
        <p:spPr/>
        <p:txBody>
          <a:bodyPr/>
          <a:lstStyle/>
          <a:p>
            <a:r>
              <a:rPr lang="en-US"/>
              <a:t>Click to edit Master title style</a:t>
            </a:r>
          </a:p>
        </p:txBody>
      </p:sp>
      <p:sp>
        <p:nvSpPr>
          <p:cNvPr id="18" name="Text Placeholder 18">
            <a:extLst>
              <a:ext uri="{FF2B5EF4-FFF2-40B4-BE49-F238E27FC236}">
                <a16:creationId xmlns:a16="http://schemas.microsoft.com/office/drawing/2014/main" id="{C18D3C1D-EC82-4879-8DD0-583595F05CC5}"/>
              </a:ext>
            </a:extLst>
          </p:cNvPr>
          <p:cNvSpPr>
            <a:spLocks noGrp="1"/>
          </p:cNvSpPr>
          <p:nvPr>
            <p:ph type="body" sz="quarter" idx="23" hasCustomPrompt="1"/>
          </p:nvPr>
        </p:nvSpPr>
        <p:spPr>
          <a:xfrm>
            <a:off x="550980" y="1156924"/>
            <a:ext cx="3371851" cy="314686"/>
          </a:xfrm>
          <a:prstGeom prst="rect">
            <a:avLst/>
          </a:prstGeom>
        </p:spPr>
        <p:txBody>
          <a:bodyPr>
            <a:noAutofit/>
          </a:bodyPr>
          <a:lstStyle>
            <a:lvl1pPr marL="0" indent="0">
              <a:buNone/>
              <a:defRPr sz="1600">
                <a:solidFill>
                  <a:srgbClr val="7030A0"/>
                </a:solidFill>
              </a:defRPr>
            </a:lvl1pPr>
            <a:lvl2pPr>
              <a:defRPr sz="1800">
                <a:solidFill>
                  <a:schemeClr val="bg1">
                    <a:lumMod val="50000"/>
                  </a:schemeClr>
                </a:solidFill>
              </a:defRPr>
            </a:lvl2pPr>
            <a:lvl3pPr>
              <a:defRPr sz="1600">
                <a:solidFill>
                  <a:schemeClr val="bg1">
                    <a:lumMod val="50000"/>
                  </a:schemeClr>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Edit Master text styles </a:t>
            </a:r>
          </a:p>
        </p:txBody>
      </p:sp>
      <p:sp>
        <p:nvSpPr>
          <p:cNvPr id="19" name="Text Placeholder 18">
            <a:extLst>
              <a:ext uri="{FF2B5EF4-FFF2-40B4-BE49-F238E27FC236}">
                <a16:creationId xmlns:a16="http://schemas.microsoft.com/office/drawing/2014/main" id="{0F777FBA-C8D0-4517-BF6B-FCE2E4D67532}"/>
              </a:ext>
            </a:extLst>
          </p:cNvPr>
          <p:cNvSpPr>
            <a:spLocks noGrp="1"/>
          </p:cNvSpPr>
          <p:nvPr>
            <p:ph type="body" sz="quarter" idx="25" hasCustomPrompt="1"/>
          </p:nvPr>
        </p:nvSpPr>
        <p:spPr>
          <a:xfrm>
            <a:off x="4444588" y="1156924"/>
            <a:ext cx="3371851" cy="314686"/>
          </a:xfrm>
          <a:prstGeom prst="rect">
            <a:avLst/>
          </a:prstGeom>
        </p:spPr>
        <p:txBody>
          <a:bodyPr>
            <a:noAutofit/>
          </a:bodyPr>
          <a:lstStyle>
            <a:lvl1pPr marL="0" indent="0">
              <a:buNone/>
              <a:defRPr sz="1600">
                <a:solidFill>
                  <a:srgbClr val="7030A0"/>
                </a:solidFill>
              </a:defRPr>
            </a:lvl1pPr>
            <a:lvl2pPr>
              <a:defRPr sz="1800">
                <a:solidFill>
                  <a:schemeClr val="bg1">
                    <a:lumMod val="50000"/>
                  </a:schemeClr>
                </a:solidFill>
              </a:defRPr>
            </a:lvl2pPr>
            <a:lvl3pPr>
              <a:defRPr sz="1600">
                <a:solidFill>
                  <a:schemeClr val="bg1">
                    <a:lumMod val="50000"/>
                  </a:schemeClr>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Edit Master text styles </a:t>
            </a:r>
          </a:p>
        </p:txBody>
      </p:sp>
      <p:sp>
        <p:nvSpPr>
          <p:cNvPr id="20" name="Text Placeholder 18">
            <a:extLst>
              <a:ext uri="{FF2B5EF4-FFF2-40B4-BE49-F238E27FC236}">
                <a16:creationId xmlns:a16="http://schemas.microsoft.com/office/drawing/2014/main" id="{407684BA-E0DF-4498-88CE-536EDAC42AD2}"/>
              </a:ext>
            </a:extLst>
          </p:cNvPr>
          <p:cNvSpPr>
            <a:spLocks noGrp="1"/>
          </p:cNvSpPr>
          <p:nvPr>
            <p:ph type="body" sz="quarter" idx="27" hasCustomPrompt="1"/>
          </p:nvPr>
        </p:nvSpPr>
        <p:spPr>
          <a:xfrm>
            <a:off x="8387938" y="1156924"/>
            <a:ext cx="3371851" cy="314686"/>
          </a:xfrm>
          <a:prstGeom prst="rect">
            <a:avLst/>
          </a:prstGeom>
        </p:spPr>
        <p:txBody>
          <a:bodyPr>
            <a:noAutofit/>
          </a:bodyPr>
          <a:lstStyle>
            <a:lvl1pPr marL="0" indent="0">
              <a:buNone/>
              <a:defRPr sz="1600">
                <a:solidFill>
                  <a:srgbClr val="7030A0"/>
                </a:solidFill>
              </a:defRPr>
            </a:lvl1pPr>
            <a:lvl2pPr>
              <a:defRPr sz="1800">
                <a:solidFill>
                  <a:schemeClr val="bg1">
                    <a:lumMod val="50000"/>
                  </a:schemeClr>
                </a:solidFill>
              </a:defRPr>
            </a:lvl2pPr>
            <a:lvl3pPr>
              <a:defRPr sz="1600">
                <a:solidFill>
                  <a:schemeClr val="bg1">
                    <a:lumMod val="50000"/>
                  </a:schemeClr>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Edit Master text styles </a:t>
            </a:r>
          </a:p>
        </p:txBody>
      </p:sp>
      <p:cxnSp>
        <p:nvCxnSpPr>
          <p:cNvPr id="24" name="Straight Connector 23">
            <a:extLst>
              <a:ext uri="{FF2B5EF4-FFF2-40B4-BE49-F238E27FC236}">
                <a16:creationId xmlns:a16="http://schemas.microsoft.com/office/drawing/2014/main" id="{8154CDB4-E5CA-41C9-9518-F9EEDBB8C3BB}"/>
              </a:ext>
            </a:extLst>
          </p:cNvPr>
          <p:cNvCxnSpPr/>
          <p:nvPr userDrawn="1"/>
        </p:nvCxnSpPr>
        <p:spPr>
          <a:xfrm>
            <a:off x="253579" y="3701988"/>
            <a:ext cx="11869445" cy="0"/>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F20DC51-C18E-4A5F-BD60-F0505070C292}"/>
              </a:ext>
            </a:extLst>
          </p:cNvPr>
          <p:cNvCxnSpPr>
            <a:cxnSpLocks/>
          </p:cNvCxnSpPr>
          <p:nvPr userDrawn="1"/>
        </p:nvCxnSpPr>
        <p:spPr>
          <a:xfrm>
            <a:off x="4150877" y="1029810"/>
            <a:ext cx="0" cy="5523353"/>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6EADDD3-016F-4134-8DBB-5B6F832651A7}"/>
              </a:ext>
            </a:extLst>
          </p:cNvPr>
          <p:cNvCxnSpPr>
            <a:cxnSpLocks/>
          </p:cNvCxnSpPr>
          <p:nvPr userDrawn="1"/>
        </p:nvCxnSpPr>
        <p:spPr>
          <a:xfrm>
            <a:off x="8136951" y="1029810"/>
            <a:ext cx="0" cy="5523353"/>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7" name="Text Placeholder 3">
            <a:extLst>
              <a:ext uri="{FF2B5EF4-FFF2-40B4-BE49-F238E27FC236}">
                <a16:creationId xmlns:a16="http://schemas.microsoft.com/office/drawing/2014/main" id="{375DA2D7-B69D-4770-A0E3-0D8357855CA7}"/>
              </a:ext>
            </a:extLst>
          </p:cNvPr>
          <p:cNvSpPr>
            <a:spLocks noGrp="1"/>
          </p:cNvSpPr>
          <p:nvPr>
            <p:ph type="body" sz="quarter" idx="24"/>
          </p:nvPr>
        </p:nvSpPr>
        <p:spPr>
          <a:xfrm>
            <a:off x="550980" y="1606830"/>
            <a:ext cx="3371851" cy="1836093"/>
          </a:xfrm>
          <a:prstGeom prst="rect">
            <a:avLst/>
          </a:prstGeom>
        </p:spPr>
        <p:txBody>
          <a:bodyPr/>
          <a:lstStyle>
            <a:lvl1pPr marL="0" indent="0">
              <a:buNone/>
              <a:defRPr lang="en-US" sz="1600" kern="1200" dirty="0">
                <a:solidFill>
                  <a:schemeClr val="tx1"/>
                </a:solidFill>
                <a:latin typeface="+mn-lt"/>
                <a:ea typeface="+mn-ea"/>
                <a:cs typeface="+mn-cs"/>
              </a:defRPr>
            </a:lvl1pPr>
          </a:lstStyle>
          <a:p>
            <a:endParaRPr lang="en-US"/>
          </a:p>
        </p:txBody>
      </p:sp>
      <p:sp>
        <p:nvSpPr>
          <p:cNvPr id="28" name="Text Placeholder 5">
            <a:extLst>
              <a:ext uri="{FF2B5EF4-FFF2-40B4-BE49-F238E27FC236}">
                <a16:creationId xmlns:a16="http://schemas.microsoft.com/office/drawing/2014/main" id="{282B86D4-9351-4447-899F-78F2A57FDFBF}"/>
              </a:ext>
            </a:extLst>
          </p:cNvPr>
          <p:cNvSpPr>
            <a:spLocks noGrp="1"/>
          </p:cNvSpPr>
          <p:nvPr>
            <p:ph type="body" sz="quarter" idx="26"/>
          </p:nvPr>
        </p:nvSpPr>
        <p:spPr>
          <a:xfrm>
            <a:off x="4444588" y="1606830"/>
            <a:ext cx="3371851" cy="1836093"/>
          </a:xfrm>
          <a:prstGeom prst="rect">
            <a:avLst/>
          </a:prstGeom>
        </p:spPr>
        <p:txBody>
          <a:bodyPr/>
          <a:lstStyle>
            <a:lvl1pPr marL="0" indent="0">
              <a:buNone/>
              <a:defRPr lang="en-US" sz="1600" kern="1200" dirty="0">
                <a:solidFill>
                  <a:schemeClr val="tx1"/>
                </a:solidFill>
                <a:latin typeface="+mn-lt"/>
                <a:ea typeface="+mn-ea"/>
                <a:cs typeface="+mn-cs"/>
              </a:defRPr>
            </a:lvl1pPr>
          </a:lstStyle>
          <a:p>
            <a:endParaRPr lang="en-US"/>
          </a:p>
        </p:txBody>
      </p:sp>
      <p:sp>
        <p:nvSpPr>
          <p:cNvPr id="29" name="Text Placeholder 7">
            <a:extLst>
              <a:ext uri="{FF2B5EF4-FFF2-40B4-BE49-F238E27FC236}">
                <a16:creationId xmlns:a16="http://schemas.microsoft.com/office/drawing/2014/main" id="{38F29096-BAF2-40F2-9C18-19895DC3AF94}"/>
              </a:ext>
            </a:extLst>
          </p:cNvPr>
          <p:cNvSpPr>
            <a:spLocks noGrp="1"/>
          </p:cNvSpPr>
          <p:nvPr>
            <p:ph type="body" sz="quarter" idx="28"/>
          </p:nvPr>
        </p:nvSpPr>
        <p:spPr>
          <a:xfrm>
            <a:off x="8387938" y="1606830"/>
            <a:ext cx="3371851" cy="1836093"/>
          </a:xfrm>
          <a:prstGeom prst="rect">
            <a:avLst/>
          </a:prstGeom>
        </p:spPr>
        <p:txBody>
          <a:bodyPr/>
          <a:lstStyle>
            <a:lvl1pPr marL="0" indent="0">
              <a:buNone/>
              <a:defRPr lang="en-US" sz="1600" kern="1200" dirty="0">
                <a:solidFill>
                  <a:schemeClr val="tx1"/>
                </a:solidFill>
                <a:latin typeface="+mn-lt"/>
                <a:ea typeface="+mn-ea"/>
                <a:cs typeface="+mn-cs"/>
              </a:defRPr>
            </a:lvl1pPr>
          </a:lstStyle>
          <a:p>
            <a:endParaRPr lang="en-US"/>
          </a:p>
        </p:txBody>
      </p:sp>
      <p:sp>
        <p:nvSpPr>
          <p:cNvPr id="30" name="Text Placeholder 9">
            <a:extLst>
              <a:ext uri="{FF2B5EF4-FFF2-40B4-BE49-F238E27FC236}">
                <a16:creationId xmlns:a16="http://schemas.microsoft.com/office/drawing/2014/main" id="{C178172D-0689-4D56-BEB7-0223632ABD85}"/>
              </a:ext>
            </a:extLst>
          </p:cNvPr>
          <p:cNvSpPr>
            <a:spLocks noGrp="1"/>
          </p:cNvSpPr>
          <p:nvPr>
            <p:ph type="body" sz="quarter" idx="30"/>
          </p:nvPr>
        </p:nvSpPr>
        <p:spPr>
          <a:xfrm>
            <a:off x="550980" y="4421469"/>
            <a:ext cx="3371851" cy="1836093"/>
          </a:xfrm>
          <a:prstGeom prst="rect">
            <a:avLst/>
          </a:prstGeom>
        </p:spPr>
        <p:txBody>
          <a:bodyPr/>
          <a:lstStyle>
            <a:lvl1pPr marL="0" indent="0">
              <a:buNone/>
              <a:defRPr lang="en-US" sz="1600" kern="1200" dirty="0">
                <a:solidFill>
                  <a:schemeClr val="tx1"/>
                </a:solidFill>
                <a:latin typeface="+mn-lt"/>
                <a:ea typeface="+mn-ea"/>
                <a:cs typeface="+mn-cs"/>
              </a:defRPr>
            </a:lvl1pPr>
          </a:lstStyle>
          <a:p>
            <a:endParaRPr lang="en-US"/>
          </a:p>
        </p:txBody>
      </p:sp>
      <p:sp>
        <p:nvSpPr>
          <p:cNvPr id="31" name="Text Placeholder 11">
            <a:extLst>
              <a:ext uri="{FF2B5EF4-FFF2-40B4-BE49-F238E27FC236}">
                <a16:creationId xmlns:a16="http://schemas.microsoft.com/office/drawing/2014/main" id="{DBD5B6CC-8BDF-487B-A547-C5FB630F0972}"/>
              </a:ext>
            </a:extLst>
          </p:cNvPr>
          <p:cNvSpPr>
            <a:spLocks noGrp="1"/>
          </p:cNvSpPr>
          <p:nvPr>
            <p:ph type="body" sz="quarter" idx="32"/>
          </p:nvPr>
        </p:nvSpPr>
        <p:spPr>
          <a:xfrm>
            <a:off x="4444588" y="4421469"/>
            <a:ext cx="3371851" cy="1836093"/>
          </a:xfrm>
          <a:prstGeom prst="rect">
            <a:avLst/>
          </a:prstGeom>
        </p:spPr>
        <p:txBody>
          <a:bodyPr/>
          <a:lstStyle>
            <a:lvl1pPr marL="0" indent="0">
              <a:buNone/>
              <a:defRPr lang="en-US" sz="1600" kern="1200" dirty="0">
                <a:solidFill>
                  <a:schemeClr val="tx1"/>
                </a:solidFill>
                <a:latin typeface="+mn-lt"/>
                <a:ea typeface="+mn-ea"/>
                <a:cs typeface="+mn-cs"/>
              </a:defRPr>
            </a:lvl1pPr>
          </a:lstStyle>
          <a:p>
            <a:endParaRPr lang="en-US"/>
          </a:p>
        </p:txBody>
      </p:sp>
      <p:sp>
        <p:nvSpPr>
          <p:cNvPr id="32" name="Text Placeholder 13">
            <a:extLst>
              <a:ext uri="{FF2B5EF4-FFF2-40B4-BE49-F238E27FC236}">
                <a16:creationId xmlns:a16="http://schemas.microsoft.com/office/drawing/2014/main" id="{7F33FD13-15C3-4A01-BAC3-BE98884B5449}"/>
              </a:ext>
            </a:extLst>
          </p:cNvPr>
          <p:cNvSpPr>
            <a:spLocks noGrp="1"/>
          </p:cNvSpPr>
          <p:nvPr>
            <p:ph type="body" sz="quarter" idx="34"/>
          </p:nvPr>
        </p:nvSpPr>
        <p:spPr>
          <a:xfrm>
            <a:off x="8387938" y="4421469"/>
            <a:ext cx="3371851" cy="1836093"/>
          </a:xfrm>
          <a:prstGeom prst="rect">
            <a:avLst/>
          </a:prstGeom>
        </p:spPr>
        <p:txBody>
          <a:bodyPr/>
          <a:lstStyle>
            <a:lvl1pPr marL="0" indent="0">
              <a:buNone/>
              <a:defRPr>
                <a:solidFill>
                  <a:schemeClr val="tx1"/>
                </a:solidFill>
              </a:defRPr>
            </a:lvl1pPr>
          </a:lstStyle>
          <a:p>
            <a:endParaRPr lang="en-US"/>
          </a:p>
        </p:txBody>
      </p:sp>
      <p:sp>
        <p:nvSpPr>
          <p:cNvPr id="33" name="Text Placeholder 6">
            <a:extLst>
              <a:ext uri="{FF2B5EF4-FFF2-40B4-BE49-F238E27FC236}">
                <a16:creationId xmlns:a16="http://schemas.microsoft.com/office/drawing/2014/main" id="{F7D829B1-3630-4F4E-A9B9-C4A19FE7568D}"/>
              </a:ext>
            </a:extLst>
          </p:cNvPr>
          <p:cNvSpPr>
            <a:spLocks noGrp="1"/>
          </p:cNvSpPr>
          <p:nvPr>
            <p:ph type="body" sz="quarter" idx="56"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
        <p:nvSpPr>
          <p:cNvPr id="40" name="Text Placeholder 18">
            <a:extLst>
              <a:ext uri="{FF2B5EF4-FFF2-40B4-BE49-F238E27FC236}">
                <a16:creationId xmlns:a16="http://schemas.microsoft.com/office/drawing/2014/main" id="{62ECBF49-67F7-427B-8377-75C7F94B92C9}"/>
              </a:ext>
            </a:extLst>
          </p:cNvPr>
          <p:cNvSpPr>
            <a:spLocks noGrp="1"/>
          </p:cNvSpPr>
          <p:nvPr>
            <p:ph type="body" sz="quarter" idx="60" hasCustomPrompt="1"/>
          </p:nvPr>
        </p:nvSpPr>
        <p:spPr>
          <a:xfrm>
            <a:off x="562841" y="4008800"/>
            <a:ext cx="3371851" cy="314686"/>
          </a:xfrm>
          <a:prstGeom prst="rect">
            <a:avLst/>
          </a:prstGeom>
        </p:spPr>
        <p:txBody>
          <a:bodyPr>
            <a:noAutofit/>
          </a:bodyPr>
          <a:lstStyle>
            <a:lvl1pPr marL="0" indent="0">
              <a:buNone/>
              <a:defRPr sz="1600">
                <a:solidFill>
                  <a:srgbClr val="7030A0"/>
                </a:solidFill>
              </a:defRPr>
            </a:lvl1pPr>
            <a:lvl2pPr>
              <a:defRPr sz="1800">
                <a:solidFill>
                  <a:schemeClr val="bg1">
                    <a:lumMod val="50000"/>
                  </a:schemeClr>
                </a:solidFill>
              </a:defRPr>
            </a:lvl2pPr>
            <a:lvl3pPr>
              <a:defRPr sz="1600">
                <a:solidFill>
                  <a:schemeClr val="bg1">
                    <a:lumMod val="50000"/>
                  </a:schemeClr>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Edit Master text styles </a:t>
            </a:r>
          </a:p>
        </p:txBody>
      </p:sp>
      <p:sp>
        <p:nvSpPr>
          <p:cNvPr id="41" name="Text Placeholder 18">
            <a:extLst>
              <a:ext uri="{FF2B5EF4-FFF2-40B4-BE49-F238E27FC236}">
                <a16:creationId xmlns:a16="http://schemas.microsoft.com/office/drawing/2014/main" id="{93073FBE-1C23-4AE6-B025-18B299AA5AAE}"/>
              </a:ext>
            </a:extLst>
          </p:cNvPr>
          <p:cNvSpPr>
            <a:spLocks noGrp="1"/>
          </p:cNvSpPr>
          <p:nvPr>
            <p:ph type="body" sz="quarter" idx="61" hasCustomPrompt="1"/>
          </p:nvPr>
        </p:nvSpPr>
        <p:spPr>
          <a:xfrm>
            <a:off x="4456449" y="4008800"/>
            <a:ext cx="3371851" cy="314686"/>
          </a:xfrm>
          <a:prstGeom prst="rect">
            <a:avLst/>
          </a:prstGeom>
        </p:spPr>
        <p:txBody>
          <a:bodyPr>
            <a:noAutofit/>
          </a:bodyPr>
          <a:lstStyle>
            <a:lvl1pPr marL="0" indent="0">
              <a:buNone/>
              <a:defRPr sz="1600">
                <a:solidFill>
                  <a:srgbClr val="7030A0"/>
                </a:solidFill>
              </a:defRPr>
            </a:lvl1pPr>
            <a:lvl2pPr>
              <a:defRPr sz="1800">
                <a:solidFill>
                  <a:schemeClr val="bg1">
                    <a:lumMod val="50000"/>
                  </a:schemeClr>
                </a:solidFill>
              </a:defRPr>
            </a:lvl2pPr>
            <a:lvl3pPr>
              <a:defRPr sz="1600">
                <a:solidFill>
                  <a:schemeClr val="bg1">
                    <a:lumMod val="50000"/>
                  </a:schemeClr>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Edit Master text styles </a:t>
            </a:r>
          </a:p>
        </p:txBody>
      </p:sp>
      <p:sp>
        <p:nvSpPr>
          <p:cNvPr id="42" name="Text Placeholder 18">
            <a:extLst>
              <a:ext uri="{FF2B5EF4-FFF2-40B4-BE49-F238E27FC236}">
                <a16:creationId xmlns:a16="http://schemas.microsoft.com/office/drawing/2014/main" id="{77FB250F-C8E1-446C-9B54-658C32A49B8D}"/>
              </a:ext>
            </a:extLst>
          </p:cNvPr>
          <p:cNvSpPr>
            <a:spLocks noGrp="1"/>
          </p:cNvSpPr>
          <p:nvPr>
            <p:ph type="body" sz="quarter" idx="62" hasCustomPrompt="1"/>
          </p:nvPr>
        </p:nvSpPr>
        <p:spPr>
          <a:xfrm>
            <a:off x="8399799" y="4008800"/>
            <a:ext cx="3371851" cy="314686"/>
          </a:xfrm>
          <a:prstGeom prst="rect">
            <a:avLst/>
          </a:prstGeom>
        </p:spPr>
        <p:txBody>
          <a:bodyPr>
            <a:noAutofit/>
          </a:bodyPr>
          <a:lstStyle>
            <a:lvl1pPr marL="0" indent="0">
              <a:buNone/>
              <a:defRPr sz="1600">
                <a:solidFill>
                  <a:srgbClr val="7030A0"/>
                </a:solidFill>
              </a:defRPr>
            </a:lvl1pPr>
            <a:lvl2pPr>
              <a:defRPr sz="1800">
                <a:solidFill>
                  <a:schemeClr val="bg1">
                    <a:lumMod val="50000"/>
                  </a:schemeClr>
                </a:solidFill>
              </a:defRPr>
            </a:lvl2pPr>
            <a:lvl3pPr>
              <a:defRPr sz="1600">
                <a:solidFill>
                  <a:schemeClr val="bg1">
                    <a:lumMod val="50000"/>
                  </a:schemeClr>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Edit Master text styles </a:t>
            </a:r>
          </a:p>
        </p:txBody>
      </p:sp>
    </p:spTree>
    <p:extLst>
      <p:ext uri="{BB962C8B-B14F-4D97-AF65-F5344CB8AC3E}">
        <p14:creationId xmlns:p14="http://schemas.microsoft.com/office/powerpoint/2010/main" val="14287663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ix Partition_Layou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DC955-10F5-4565-9A64-88D7F5ADF308}"/>
              </a:ext>
            </a:extLst>
          </p:cNvPr>
          <p:cNvSpPr>
            <a:spLocks noGrp="1"/>
          </p:cNvSpPr>
          <p:nvPr>
            <p:ph type="title"/>
          </p:nvPr>
        </p:nvSpPr>
        <p:spPr/>
        <p:txBody>
          <a:bodyPr/>
          <a:lstStyle/>
          <a:p>
            <a:r>
              <a:rPr lang="en-US"/>
              <a:t>Click to edit Master title style</a:t>
            </a:r>
          </a:p>
        </p:txBody>
      </p:sp>
      <p:sp>
        <p:nvSpPr>
          <p:cNvPr id="40" name="Rectangle: Rounded Corners 39">
            <a:extLst>
              <a:ext uri="{FF2B5EF4-FFF2-40B4-BE49-F238E27FC236}">
                <a16:creationId xmlns:a16="http://schemas.microsoft.com/office/drawing/2014/main" id="{8529AB90-A954-4252-BA87-3D996F4DBF9A}"/>
              </a:ext>
            </a:extLst>
          </p:cNvPr>
          <p:cNvSpPr/>
          <p:nvPr userDrawn="1"/>
        </p:nvSpPr>
        <p:spPr>
          <a:xfrm>
            <a:off x="6580125" y="4979963"/>
            <a:ext cx="5211192" cy="1479296"/>
          </a:xfrm>
          <a:prstGeom prst="roundRect">
            <a:avLst>
              <a:gd name="adj" fmla="val 436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t"/>
          <a:lstStyle/>
          <a:p>
            <a:pPr marL="0" indent="0">
              <a:buFont typeface="Arial" panose="020B0604020202020204" pitchFamily="34" charset="0"/>
              <a:buNone/>
            </a:pPr>
            <a:endParaRPr lang="en-US" sz="1400">
              <a:solidFill>
                <a:schemeClr val="tx1"/>
              </a:solidFill>
            </a:endParaRPr>
          </a:p>
        </p:txBody>
      </p:sp>
      <p:sp>
        <p:nvSpPr>
          <p:cNvPr id="41" name="Rectangle: Rounded Corners 40">
            <a:extLst>
              <a:ext uri="{FF2B5EF4-FFF2-40B4-BE49-F238E27FC236}">
                <a16:creationId xmlns:a16="http://schemas.microsoft.com/office/drawing/2014/main" id="{41CE5CB7-97EC-45D9-BE80-50FC499A69F0}"/>
              </a:ext>
            </a:extLst>
          </p:cNvPr>
          <p:cNvSpPr/>
          <p:nvPr userDrawn="1"/>
        </p:nvSpPr>
        <p:spPr>
          <a:xfrm>
            <a:off x="598021" y="4979963"/>
            <a:ext cx="5211192" cy="1479296"/>
          </a:xfrm>
          <a:prstGeom prst="roundRect">
            <a:avLst>
              <a:gd name="adj" fmla="val 436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t"/>
          <a:lstStyle/>
          <a:p>
            <a:pPr marL="0" indent="0">
              <a:buFont typeface="Arial" panose="020B0604020202020204" pitchFamily="34" charset="0"/>
              <a:buNone/>
            </a:pPr>
            <a:endParaRPr lang="en-US" sz="1400">
              <a:solidFill>
                <a:schemeClr val="tx1"/>
              </a:solidFill>
            </a:endParaRPr>
          </a:p>
        </p:txBody>
      </p:sp>
      <p:sp>
        <p:nvSpPr>
          <p:cNvPr id="42" name="Rectangle: Rounded Corners 41">
            <a:extLst>
              <a:ext uri="{FF2B5EF4-FFF2-40B4-BE49-F238E27FC236}">
                <a16:creationId xmlns:a16="http://schemas.microsoft.com/office/drawing/2014/main" id="{283BAD20-7FCB-4387-AAA4-55526AC090F8}"/>
              </a:ext>
            </a:extLst>
          </p:cNvPr>
          <p:cNvSpPr/>
          <p:nvPr userDrawn="1"/>
        </p:nvSpPr>
        <p:spPr>
          <a:xfrm>
            <a:off x="6580125" y="3230080"/>
            <a:ext cx="5211192" cy="1479296"/>
          </a:xfrm>
          <a:prstGeom prst="roundRect">
            <a:avLst>
              <a:gd name="adj" fmla="val 436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t"/>
          <a:lstStyle/>
          <a:p>
            <a:pPr marL="0" indent="0">
              <a:buFont typeface="Arial" panose="020B0604020202020204" pitchFamily="34" charset="0"/>
              <a:buNone/>
            </a:pPr>
            <a:endParaRPr lang="en-US" sz="1400">
              <a:solidFill>
                <a:schemeClr val="tx1"/>
              </a:solidFill>
            </a:endParaRPr>
          </a:p>
        </p:txBody>
      </p:sp>
      <p:sp>
        <p:nvSpPr>
          <p:cNvPr id="43" name="Rectangle: Rounded Corners 42">
            <a:extLst>
              <a:ext uri="{FF2B5EF4-FFF2-40B4-BE49-F238E27FC236}">
                <a16:creationId xmlns:a16="http://schemas.microsoft.com/office/drawing/2014/main" id="{F571DD13-ECA3-458D-B94C-E7A7C8F2B6EE}"/>
              </a:ext>
            </a:extLst>
          </p:cNvPr>
          <p:cNvSpPr/>
          <p:nvPr userDrawn="1"/>
        </p:nvSpPr>
        <p:spPr>
          <a:xfrm>
            <a:off x="598021" y="3230080"/>
            <a:ext cx="5211192" cy="1479296"/>
          </a:xfrm>
          <a:prstGeom prst="roundRect">
            <a:avLst>
              <a:gd name="adj" fmla="val 436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t"/>
          <a:lstStyle/>
          <a:p>
            <a:pPr marL="0" indent="0">
              <a:buFont typeface="Arial" panose="020B0604020202020204" pitchFamily="34" charset="0"/>
              <a:buNone/>
            </a:pPr>
            <a:endParaRPr lang="en-US" sz="1400">
              <a:solidFill>
                <a:schemeClr val="tx1"/>
              </a:solidFill>
            </a:endParaRPr>
          </a:p>
        </p:txBody>
      </p:sp>
      <p:sp>
        <p:nvSpPr>
          <p:cNvPr id="44" name="Rectangle: Rounded Corners 43">
            <a:extLst>
              <a:ext uri="{FF2B5EF4-FFF2-40B4-BE49-F238E27FC236}">
                <a16:creationId xmlns:a16="http://schemas.microsoft.com/office/drawing/2014/main" id="{2F6A24A7-0238-41EC-8E48-4CBC16C298A5}"/>
              </a:ext>
            </a:extLst>
          </p:cNvPr>
          <p:cNvSpPr/>
          <p:nvPr userDrawn="1"/>
        </p:nvSpPr>
        <p:spPr>
          <a:xfrm>
            <a:off x="6580125" y="1454404"/>
            <a:ext cx="5211192" cy="1479296"/>
          </a:xfrm>
          <a:prstGeom prst="roundRect">
            <a:avLst>
              <a:gd name="adj" fmla="val 436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t"/>
          <a:lstStyle/>
          <a:p>
            <a:pPr marL="0" indent="0">
              <a:buFont typeface="Arial" panose="020B0604020202020204" pitchFamily="34" charset="0"/>
              <a:buNone/>
            </a:pPr>
            <a:endParaRPr lang="en-US" sz="1400">
              <a:solidFill>
                <a:schemeClr val="tx1"/>
              </a:solidFill>
            </a:endParaRPr>
          </a:p>
        </p:txBody>
      </p:sp>
      <p:sp>
        <p:nvSpPr>
          <p:cNvPr id="45" name="Rectangle: Rounded Corners 44">
            <a:extLst>
              <a:ext uri="{FF2B5EF4-FFF2-40B4-BE49-F238E27FC236}">
                <a16:creationId xmlns:a16="http://schemas.microsoft.com/office/drawing/2014/main" id="{EBABC3D1-EB57-4AEB-A56C-31ED72AD7441}"/>
              </a:ext>
            </a:extLst>
          </p:cNvPr>
          <p:cNvSpPr/>
          <p:nvPr userDrawn="1"/>
        </p:nvSpPr>
        <p:spPr>
          <a:xfrm>
            <a:off x="598021" y="1454404"/>
            <a:ext cx="5211192" cy="1479296"/>
          </a:xfrm>
          <a:prstGeom prst="roundRect">
            <a:avLst>
              <a:gd name="adj" fmla="val 436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t"/>
          <a:lstStyle/>
          <a:p>
            <a:pPr marL="0" indent="0">
              <a:buFont typeface="Arial" panose="020B0604020202020204" pitchFamily="34" charset="0"/>
              <a:buNone/>
            </a:pPr>
            <a:endParaRPr lang="en-US" sz="1400">
              <a:solidFill>
                <a:schemeClr val="tx1"/>
              </a:solidFill>
            </a:endParaRPr>
          </a:p>
        </p:txBody>
      </p:sp>
      <p:sp>
        <p:nvSpPr>
          <p:cNvPr id="46" name="Rectangle: Top Corners Rounded 45">
            <a:extLst>
              <a:ext uri="{FF2B5EF4-FFF2-40B4-BE49-F238E27FC236}">
                <a16:creationId xmlns:a16="http://schemas.microsoft.com/office/drawing/2014/main" id="{7DCFC5E4-3832-4EE4-92B4-32760413A114}"/>
              </a:ext>
            </a:extLst>
          </p:cNvPr>
          <p:cNvSpPr/>
          <p:nvPr userDrawn="1"/>
        </p:nvSpPr>
        <p:spPr>
          <a:xfrm>
            <a:off x="496881" y="1252761"/>
            <a:ext cx="5421958" cy="346133"/>
          </a:xfrm>
          <a:prstGeom prst="round2Same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Top Corners Rounded 46">
            <a:extLst>
              <a:ext uri="{FF2B5EF4-FFF2-40B4-BE49-F238E27FC236}">
                <a16:creationId xmlns:a16="http://schemas.microsoft.com/office/drawing/2014/main" id="{D807ECEC-49B7-4B72-B0C3-6B58297093EC}"/>
              </a:ext>
            </a:extLst>
          </p:cNvPr>
          <p:cNvSpPr/>
          <p:nvPr userDrawn="1"/>
        </p:nvSpPr>
        <p:spPr>
          <a:xfrm>
            <a:off x="496881" y="3042966"/>
            <a:ext cx="5421958" cy="34613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Top Corners Rounded 47">
            <a:extLst>
              <a:ext uri="{FF2B5EF4-FFF2-40B4-BE49-F238E27FC236}">
                <a16:creationId xmlns:a16="http://schemas.microsoft.com/office/drawing/2014/main" id="{DC9F9E76-D496-4353-ADD4-63982341CD65}"/>
              </a:ext>
            </a:extLst>
          </p:cNvPr>
          <p:cNvSpPr/>
          <p:nvPr userDrawn="1"/>
        </p:nvSpPr>
        <p:spPr>
          <a:xfrm>
            <a:off x="496881" y="4796689"/>
            <a:ext cx="5421958" cy="346133"/>
          </a:xfrm>
          <a:prstGeom prst="round2Same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Top Corners Rounded 48">
            <a:extLst>
              <a:ext uri="{FF2B5EF4-FFF2-40B4-BE49-F238E27FC236}">
                <a16:creationId xmlns:a16="http://schemas.microsoft.com/office/drawing/2014/main" id="{0B6AB961-9921-4E6A-81A3-C101935E1B85}"/>
              </a:ext>
            </a:extLst>
          </p:cNvPr>
          <p:cNvSpPr/>
          <p:nvPr userDrawn="1"/>
        </p:nvSpPr>
        <p:spPr>
          <a:xfrm>
            <a:off x="6482243" y="1252761"/>
            <a:ext cx="5421958" cy="346133"/>
          </a:xfrm>
          <a:prstGeom prst="round2Same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Top Corners Rounded 49">
            <a:extLst>
              <a:ext uri="{FF2B5EF4-FFF2-40B4-BE49-F238E27FC236}">
                <a16:creationId xmlns:a16="http://schemas.microsoft.com/office/drawing/2014/main" id="{0473D601-4FD0-4604-8189-039055808732}"/>
              </a:ext>
            </a:extLst>
          </p:cNvPr>
          <p:cNvSpPr/>
          <p:nvPr userDrawn="1"/>
        </p:nvSpPr>
        <p:spPr>
          <a:xfrm>
            <a:off x="6482243" y="3042966"/>
            <a:ext cx="5421958" cy="34613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Top Corners Rounded 50">
            <a:extLst>
              <a:ext uri="{FF2B5EF4-FFF2-40B4-BE49-F238E27FC236}">
                <a16:creationId xmlns:a16="http://schemas.microsoft.com/office/drawing/2014/main" id="{80D64A69-1759-4C0A-B629-891862E56A4C}"/>
              </a:ext>
            </a:extLst>
          </p:cNvPr>
          <p:cNvSpPr/>
          <p:nvPr userDrawn="1"/>
        </p:nvSpPr>
        <p:spPr>
          <a:xfrm>
            <a:off x="6482243" y="4796689"/>
            <a:ext cx="5421958" cy="346133"/>
          </a:xfrm>
          <a:prstGeom prst="round2Same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1796B55D-56B1-4788-9B1E-C7771FBBDE1B}"/>
              </a:ext>
            </a:extLst>
          </p:cNvPr>
          <p:cNvSpPr/>
          <p:nvPr userDrawn="1"/>
        </p:nvSpPr>
        <p:spPr>
          <a:xfrm>
            <a:off x="526572" y="1288304"/>
            <a:ext cx="283432" cy="2834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E786A1F-206D-490D-90DF-E3ABDD093184}"/>
              </a:ext>
            </a:extLst>
          </p:cNvPr>
          <p:cNvSpPr/>
          <p:nvPr userDrawn="1"/>
        </p:nvSpPr>
        <p:spPr>
          <a:xfrm>
            <a:off x="526572" y="3073446"/>
            <a:ext cx="283432" cy="2834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6C01471-8DDB-477A-9B69-7C2D2D50D251}"/>
              </a:ext>
            </a:extLst>
          </p:cNvPr>
          <p:cNvSpPr/>
          <p:nvPr userDrawn="1"/>
        </p:nvSpPr>
        <p:spPr>
          <a:xfrm>
            <a:off x="526572" y="4836705"/>
            <a:ext cx="283432" cy="2834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CA2C29A1-CF44-41E7-AA36-80B0435C42A9}"/>
              </a:ext>
            </a:extLst>
          </p:cNvPr>
          <p:cNvSpPr/>
          <p:nvPr userDrawn="1"/>
        </p:nvSpPr>
        <p:spPr>
          <a:xfrm>
            <a:off x="6532520" y="1288304"/>
            <a:ext cx="283432" cy="2834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43548465-3EE5-4828-98E2-BA013DD0B11D}"/>
              </a:ext>
            </a:extLst>
          </p:cNvPr>
          <p:cNvSpPr/>
          <p:nvPr userDrawn="1"/>
        </p:nvSpPr>
        <p:spPr>
          <a:xfrm>
            <a:off x="6532520" y="3073446"/>
            <a:ext cx="283432" cy="2834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C662D9B0-5FF5-4F51-8C22-2AA0EC97E64D}"/>
              </a:ext>
            </a:extLst>
          </p:cNvPr>
          <p:cNvSpPr/>
          <p:nvPr userDrawn="1"/>
        </p:nvSpPr>
        <p:spPr>
          <a:xfrm>
            <a:off x="6532520" y="4836705"/>
            <a:ext cx="283432" cy="2834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 Placeholder 3">
            <a:extLst>
              <a:ext uri="{FF2B5EF4-FFF2-40B4-BE49-F238E27FC236}">
                <a16:creationId xmlns:a16="http://schemas.microsoft.com/office/drawing/2014/main" id="{A2EC0E15-75FA-42B4-9E78-F51DE2E5E0F7}"/>
              </a:ext>
            </a:extLst>
          </p:cNvPr>
          <p:cNvSpPr>
            <a:spLocks noGrp="1"/>
          </p:cNvSpPr>
          <p:nvPr>
            <p:ph type="body" sz="quarter" idx="52" hasCustomPrompt="1"/>
          </p:nvPr>
        </p:nvSpPr>
        <p:spPr>
          <a:xfrm>
            <a:off x="815990" y="1252538"/>
            <a:ext cx="2255837" cy="319087"/>
          </a:xfrm>
          <a:prstGeom prst="rect">
            <a:avLst/>
          </a:prstGeom>
        </p:spPr>
        <p:txBody>
          <a:bodyPr>
            <a:noAutofit/>
          </a:bodyPr>
          <a:lstStyle>
            <a:lvl1pPr marL="0" indent="0">
              <a:buNone/>
              <a:defRPr sz="2000" b="1">
                <a:solidFill>
                  <a:schemeClr val="bg1"/>
                </a:solidFill>
              </a:defRPr>
            </a:lvl1pPr>
          </a:lstStyle>
          <a:p>
            <a:pPr lvl="0"/>
            <a:r>
              <a:rPr lang="en-US"/>
              <a:t>Heading</a:t>
            </a:r>
          </a:p>
        </p:txBody>
      </p:sp>
      <p:sp>
        <p:nvSpPr>
          <p:cNvPr id="59" name="Text Placeholder 3">
            <a:extLst>
              <a:ext uri="{FF2B5EF4-FFF2-40B4-BE49-F238E27FC236}">
                <a16:creationId xmlns:a16="http://schemas.microsoft.com/office/drawing/2014/main" id="{5DD6ED90-0F82-4F9F-9EA2-76F8B7A17C08}"/>
              </a:ext>
            </a:extLst>
          </p:cNvPr>
          <p:cNvSpPr>
            <a:spLocks noGrp="1"/>
          </p:cNvSpPr>
          <p:nvPr>
            <p:ph type="body" sz="quarter" idx="53" hasCustomPrompt="1"/>
          </p:nvPr>
        </p:nvSpPr>
        <p:spPr>
          <a:xfrm>
            <a:off x="6815952" y="1252538"/>
            <a:ext cx="2255837" cy="319087"/>
          </a:xfrm>
          <a:prstGeom prst="rect">
            <a:avLst/>
          </a:prstGeom>
        </p:spPr>
        <p:txBody>
          <a:bodyPr>
            <a:noAutofit/>
          </a:bodyPr>
          <a:lstStyle>
            <a:lvl1pPr marL="0" indent="0">
              <a:buNone/>
              <a:defRPr sz="2000" b="1">
                <a:solidFill>
                  <a:schemeClr val="bg1"/>
                </a:solidFill>
              </a:defRPr>
            </a:lvl1pPr>
          </a:lstStyle>
          <a:p>
            <a:pPr lvl="0"/>
            <a:r>
              <a:rPr lang="en-US"/>
              <a:t>Heading</a:t>
            </a:r>
          </a:p>
        </p:txBody>
      </p:sp>
      <p:sp>
        <p:nvSpPr>
          <p:cNvPr id="60" name="Text Placeholder 3">
            <a:extLst>
              <a:ext uri="{FF2B5EF4-FFF2-40B4-BE49-F238E27FC236}">
                <a16:creationId xmlns:a16="http://schemas.microsoft.com/office/drawing/2014/main" id="{F9510B34-5D1B-4154-929F-1447099F7C0C}"/>
              </a:ext>
            </a:extLst>
          </p:cNvPr>
          <p:cNvSpPr>
            <a:spLocks noGrp="1"/>
          </p:cNvSpPr>
          <p:nvPr>
            <p:ph type="body" sz="quarter" idx="54" hasCustomPrompt="1"/>
          </p:nvPr>
        </p:nvSpPr>
        <p:spPr>
          <a:xfrm>
            <a:off x="815990" y="3039532"/>
            <a:ext cx="2255837" cy="319087"/>
          </a:xfrm>
          <a:prstGeom prst="rect">
            <a:avLst/>
          </a:prstGeom>
        </p:spPr>
        <p:txBody>
          <a:bodyPr>
            <a:noAutofit/>
          </a:bodyPr>
          <a:lstStyle>
            <a:lvl1pPr marL="0" indent="0">
              <a:buNone/>
              <a:defRPr sz="2000" b="1">
                <a:solidFill>
                  <a:schemeClr val="bg1"/>
                </a:solidFill>
              </a:defRPr>
            </a:lvl1pPr>
          </a:lstStyle>
          <a:p>
            <a:pPr lvl="0"/>
            <a:r>
              <a:rPr lang="en-US"/>
              <a:t>Heading</a:t>
            </a:r>
          </a:p>
        </p:txBody>
      </p:sp>
      <p:sp>
        <p:nvSpPr>
          <p:cNvPr id="61" name="Text Placeholder 3">
            <a:extLst>
              <a:ext uri="{FF2B5EF4-FFF2-40B4-BE49-F238E27FC236}">
                <a16:creationId xmlns:a16="http://schemas.microsoft.com/office/drawing/2014/main" id="{121C48CD-4C2E-41C6-8E35-F7B95A7F1293}"/>
              </a:ext>
            </a:extLst>
          </p:cNvPr>
          <p:cNvSpPr>
            <a:spLocks noGrp="1"/>
          </p:cNvSpPr>
          <p:nvPr>
            <p:ph type="body" sz="quarter" idx="55" hasCustomPrompt="1"/>
          </p:nvPr>
        </p:nvSpPr>
        <p:spPr>
          <a:xfrm>
            <a:off x="6815952" y="3039532"/>
            <a:ext cx="2255837" cy="319087"/>
          </a:xfrm>
          <a:prstGeom prst="rect">
            <a:avLst/>
          </a:prstGeom>
        </p:spPr>
        <p:txBody>
          <a:bodyPr>
            <a:noAutofit/>
          </a:bodyPr>
          <a:lstStyle>
            <a:lvl1pPr marL="0" indent="0">
              <a:buNone/>
              <a:defRPr sz="2000" b="1">
                <a:solidFill>
                  <a:schemeClr val="bg1"/>
                </a:solidFill>
              </a:defRPr>
            </a:lvl1pPr>
          </a:lstStyle>
          <a:p>
            <a:pPr lvl="0"/>
            <a:r>
              <a:rPr lang="en-US"/>
              <a:t>Heading</a:t>
            </a:r>
          </a:p>
        </p:txBody>
      </p:sp>
      <p:sp>
        <p:nvSpPr>
          <p:cNvPr id="62" name="Text Placeholder 3">
            <a:extLst>
              <a:ext uri="{FF2B5EF4-FFF2-40B4-BE49-F238E27FC236}">
                <a16:creationId xmlns:a16="http://schemas.microsoft.com/office/drawing/2014/main" id="{CD029591-70A2-4FC9-B9AA-4D9B76DF6A76}"/>
              </a:ext>
            </a:extLst>
          </p:cNvPr>
          <p:cNvSpPr>
            <a:spLocks noGrp="1"/>
          </p:cNvSpPr>
          <p:nvPr>
            <p:ph type="body" sz="quarter" idx="56" hasCustomPrompt="1"/>
          </p:nvPr>
        </p:nvSpPr>
        <p:spPr>
          <a:xfrm>
            <a:off x="815990" y="4796689"/>
            <a:ext cx="2255837" cy="319087"/>
          </a:xfrm>
          <a:prstGeom prst="rect">
            <a:avLst/>
          </a:prstGeom>
        </p:spPr>
        <p:txBody>
          <a:bodyPr>
            <a:noAutofit/>
          </a:bodyPr>
          <a:lstStyle>
            <a:lvl1pPr marL="0" indent="0">
              <a:buNone/>
              <a:defRPr sz="2000" b="1">
                <a:solidFill>
                  <a:schemeClr val="bg1"/>
                </a:solidFill>
              </a:defRPr>
            </a:lvl1pPr>
          </a:lstStyle>
          <a:p>
            <a:pPr lvl="0"/>
            <a:r>
              <a:rPr lang="en-US"/>
              <a:t>Heading</a:t>
            </a:r>
          </a:p>
        </p:txBody>
      </p:sp>
      <p:sp>
        <p:nvSpPr>
          <p:cNvPr id="63" name="Text Placeholder 3">
            <a:extLst>
              <a:ext uri="{FF2B5EF4-FFF2-40B4-BE49-F238E27FC236}">
                <a16:creationId xmlns:a16="http://schemas.microsoft.com/office/drawing/2014/main" id="{39E951B4-B081-4F43-B51B-07F6F46A0EF4}"/>
              </a:ext>
            </a:extLst>
          </p:cNvPr>
          <p:cNvSpPr>
            <a:spLocks noGrp="1"/>
          </p:cNvSpPr>
          <p:nvPr>
            <p:ph type="body" sz="quarter" idx="57" hasCustomPrompt="1"/>
          </p:nvPr>
        </p:nvSpPr>
        <p:spPr>
          <a:xfrm>
            <a:off x="6815952" y="4796689"/>
            <a:ext cx="2255837" cy="319087"/>
          </a:xfrm>
          <a:prstGeom prst="rect">
            <a:avLst/>
          </a:prstGeom>
        </p:spPr>
        <p:txBody>
          <a:bodyPr>
            <a:noAutofit/>
          </a:bodyPr>
          <a:lstStyle>
            <a:lvl1pPr marL="0" indent="0">
              <a:buNone/>
              <a:defRPr sz="2000" b="1">
                <a:solidFill>
                  <a:schemeClr val="bg1"/>
                </a:solidFill>
              </a:defRPr>
            </a:lvl1pPr>
          </a:lstStyle>
          <a:p>
            <a:pPr lvl="0"/>
            <a:r>
              <a:rPr lang="en-US"/>
              <a:t>Heading</a:t>
            </a:r>
          </a:p>
        </p:txBody>
      </p:sp>
      <p:sp>
        <p:nvSpPr>
          <p:cNvPr id="33" name="Text Placeholder 6">
            <a:extLst>
              <a:ext uri="{FF2B5EF4-FFF2-40B4-BE49-F238E27FC236}">
                <a16:creationId xmlns:a16="http://schemas.microsoft.com/office/drawing/2014/main" id="{E5DA9902-4532-4A18-810E-94F4D7E83589}"/>
              </a:ext>
            </a:extLst>
          </p:cNvPr>
          <p:cNvSpPr>
            <a:spLocks noGrp="1"/>
          </p:cNvSpPr>
          <p:nvPr>
            <p:ph type="body" sz="quarter" idx="26"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
        <p:nvSpPr>
          <p:cNvPr id="34" name="Text Placeholder 25">
            <a:extLst>
              <a:ext uri="{FF2B5EF4-FFF2-40B4-BE49-F238E27FC236}">
                <a16:creationId xmlns:a16="http://schemas.microsoft.com/office/drawing/2014/main" id="{552E423C-FA88-4059-9215-5CF7D968F5EE}"/>
              </a:ext>
            </a:extLst>
          </p:cNvPr>
          <p:cNvSpPr>
            <a:spLocks noGrp="1"/>
          </p:cNvSpPr>
          <p:nvPr>
            <p:ph type="body" sz="quarter" idx="58"/>
          </p:nvPr>
        </p:nvSpPr>
        <p:spPr>
          <a:xfrm>
            <a:off x="666751" y="1655763"/>
            <a:ext cx="5018350" cy="1220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Text Placeholder 25">
            <a:extLst>
              <a:ext uri="{FF2B5EF4-FFF2-40B4-BE49-F238E27FC236}">
                <a16:creationId xmlns:a16="http://schemas.microsoft.com/office/drawing/2014/main" id="{D5B0123F-44A5-4F15-8064-8FF65734AC76}"/>
              </a:ext>
            </a:extLst>
          </p:cNvPr>
          <p:cNvSpPr>
            <a:spLocks noGrp="1"/>
          </p:cNvSpPr>
          <p:nvPr>
            <p:ph type="body" sz="quarter" idx="59"/>
          </p:nvPr>
        </p:nvSpPr>
        <p:spPr>
          <a:xfrm>
            <a:off x="6667501" y="1655763"/>
            <a:ext cx="5018350" cy="1220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Text Placeholder 25">
            <a:extLst>
              <a:ext uri="{FF2B5EF4-FFF2-40B4-BE49-F238E27FC236}">
                <a16:creationId xmlns:a16="http://schemas.microsoft.com/office/drawing/2014/main" id="{81F8ACC8-6961-4E36-9685-4D1EBCD35A43}"/>
              </a:ext>
            </a:extLst>
          </p:cNvPr>
          <p:cNvSpPr>
            <a:spLocks noGrp="1"/>
          </p:cNvSpPr>
          <p:nvPr>
            <p:ph type="body" sz="quarter" idx="60"/>
          </p:nvPr>
        </p:nvSpPr>
        <p:spPr>
          <a:xfrm>
            <a:off x="666751" y="3460014"/>
            <a:ext cx="5018350" cy="1220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Text Placeholder 25">
            <a:extLst>
              <a:ext uri="{FF2B5EF4-FFF2-40B4-BE49-F238E27FC236}">
                <a16:creationId xmlns:a16="http://schemas.microsoft.com/office/drawing/2014/main" id="{56805000-161F-4A60-B467-6D4CF2D9BA7D}"/>
              </a:ext>
            </a:extLst>
          </p:cNvPr>
          <p:cNvSpPr>
            <a:spLocks noGrp="1"/>
          </p:cNvSpPr>
          <p:nvPr>
            <p:ph type="body" sz="quarter" idx="61"/>
          </p:nvPr>
        </p:nvSpPr>
        <p:spPr>
          <a:xfrm>
            <a:off x="6667501" y="3460014"/>
            <a:ext cx="5018350" cy="1220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Text Placeholder 25">
            <a:extLst>
              <a:ext uri="{FF2B5EF4-FFF2-40B4-BE49-F238E27FC236}">
                <a16:creationId xmlns:a16="http://schemas.microsoft.com/office/drawing/2014/main" id="{353B73FE-0350-4FA3-8CB0-3B380E664BF4}"/>
              </a:ext>
            </a:extLst>
          </p:cNvPr>
          <p:cNvSpPr>
            <a:spLocks noGrp="1"/>
          </p:cNvSpPr>
          <p:nvPr>
            <p:ph type="body" sz="quarter" idx="62"/>
          </p:nvPr>
        </p:nvSpPr>
        <p:spPr>
          <a:xfrm>
            <a:off x="666751" y="5219422"/>
            <a:ext cx="5018350" cy="1220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Text Placeholder 25">
            <a:extLst>
              <a:ext uri="{FF2B5EF4-FFF2-40B4-BE49-F238E27FC236}">
                <a16:creationId xmlns:a16="http://schemas.microsoft.com/office/drawing/2014/main" id="{66A3F06D-7F0B-4DDD-B1D6-B72BDBB1660B}"/>
              </a:ext>
            </a:extLst>
          </p:cNvPr>
          <p:cNvSpPr>
            <a:spLocks noGrp="1"/>
          </p:cNvSpPr>
          <p:nvPr>
            <p:ph type="body" sz="quarter" idx="63"/>
          </p:nvPr>
        </p:nvSpPr>
        <p:spPr>
          <a:xfrm>
            <a:off x="6667501" y="5219422"/>
            <a:ext cx="5018350" cy="1220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2678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ix Colum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720B7-8264-40BE-B3BF-2643746DB4A2}"/>
              </a:ext>
            </a:extLst>
          </p:cNvPr>
          <p:cNvSpPr>
            <a:spLocks noGrp="1"/>
          </p:cNvSpPr>
          <p:nvPr>
            <p:ph type="title"/>
          </p:nvPr>
        </p:nvSpPr>
        <p:spPr/>
        <p:txBody>
          <a:bodyPr/>
          <a:lstStyle/>
          <a:p>
            <a:r>
              <a:rPr lang="en-US"/>
              <a:t>Click to edit Master title style</a:t>
            </a:r>
          </a:p>
        </p:txBody>
      </p:sp>
      <p:sp>
        <p:nvSpPr>
          <p:cNvPr id="3" name="Rectangle: Diagonal Corners Rounded 2">
            <a:extLst>
              <a:ext uri="{FF2B5EF4-FFF2-40B4-BE49-F238E27FC236}">
                <a16:creationId xmlns:a16="http://schemas.microsoft.com/office/drawing/2014/main" id="{28BD5B0A-2A6A-44BD-8948-A53892C91436}"/>
              </a:ext>
            </a:extLst>
          </p:cNvPr>
          <p:cNvSpPr/>
          <p:nvPr userDrawn="1"/>
        </p:nvSpPr>
        <p:spPr>
          <a:xfrm>
            <a:off x="174410" y="1287237"/>
            <a:ext cx="1895635" cy="4653489"/>
          </a:xfrm>
          <a:prstGeom prst="round2Diag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4" name="Rectangle: Diagonal Corners Rounded 3">
            <a:extLst>
              <a:ext uri="{FF2B5EF4-FFF2-40B4-BE49-F238E27FC236}">
                <a16:creationId xmlns:a16="http://schemas.microsoft.com/office/drawing/2014/main" id="{1A0427EC-1B36-47D3-9976-F942019CEEBD}"/>
              </a:ext>
            </a:extLst>
          </p:cNvPr>
          <p:cNvSpPr/>
          <p:nvPr userDrawn="1"/>
        </p:nvSpPr>
        <p:spPr>
          <a:xfrm>
            <a:off x="184570" y="1192548"/>
            <a:ext cx="1895635" cy="1072010"/>
          </a:xfrm>
          <a:prstGeom prst="round2DiagRect">
            <a:avLst/>
          </a:prstGeom>
          <a:gradFill flip="none" rotWithShape="1">
            <a:gsLst>
              <a:gs pos="0">
                <a:schemeClr val="bg2">
                  <a:lumMod val="60000"/>
                  <a:lumOff val="40000"/>
                </a:schemeClr>
              </a:gs>
              <a:gs pos="100000">
                <a:schemeClr val="bg2">
                  <a:lumMod val="75000"/>
                </a:schemeClr>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5" name="Rectangle: Diagonal Corners Rounded 4">
            <a:extLst>
              <a:ext uri="{FF2B5EF4-FFF2-40B4-BE49-F238E27FC236}">
                <a16:creationId xmlns:a16="http://schemas.microsoft.com/office/drawing/2014/main" id="{8974CD5A-4D6F-4873-A46C-E2331F86CA4F}"/>
              </a:ext>
            </a:extLst>
          </p:cNvPr>
          <p:cNvSpPr/>
          <p:nvPr userDrawn="1"/>
        </p:nvSpPr>
        <p:spPr>
          <a:xfrm>
            <a:off x="2167751" y="1264803"/>
            <a:ext cx="1895635" cy="4653489"/>
          </a:xfrm>
          <a:prstGeom prst="round2Diag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6" name="Rectangle: Diagonal Corners Rounded 5">
            <a:extLst>
              <a:ext uri="{FF2B5EF4-FFF2-40B4-BE49-F238E27FC236}">
                <a16:creationId xmlns:a16="http://schemas.microsoft.com/office/drawing/2014/main" id="{CD638BE8-42E2-4B7D-8696-153714BE51CC}"/>
              </a:ext>
            </a:extLst>
          </p:cNvPr>
          <p:cNvSpPr/>
          <p:nvPr userDrawn="1"/>
        </p:nvSpPr>
        <p:spPr>
          <a:xfrm>
            <a:off x="2167751" y="1192548"/>
            <a:ext cx="1895635" cy="1072010"/>
          </a:xfrm>
          <a:prstGeom prst="round2DiagRect">
            <a:avLst/>
          </a:prstGeom>
          <a:gradFill>
            <a:gsLst>
              <a:gs pos="0">
                <a:schemeClr val="accent4"/>
              </a:gs>
              <a:gs pos="100000">
                <a:schemeClr val="accent4">
                  <a:lumMod val="50000"/>
                </a:schemeClr>
              </a:gs>
            </a:gsLst>
            <a:lin ang="27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7" name="Rectangle: Diagonal Corners Rounded 6">
            <a:extLst>
              <a:ext uri="{FF2B5EF4-FFF2-40B4-BE49-F238E27FC236}">
                <a16:creationId xmlns:a16="http://schemas.microsoft.com/office/drawing/2014/main" id="{86FA3414-7AF1-40E7-A153-47D9D32BECB1}"/>
              </a:ext>
            </a:extLst>
          </p:cNvPr>
          <p:cNvSpPr/>
          <p:nvPr userDrawn="1"/>
        </p:nvSpPr>
        <p:spPr>
          <a:xfrm>
            <a:off x="4151511" y="1264803"/>
            <a:ext cx="1895635" cy="4653489"/>
          </a:xfrm>
          <a:prstGeom prst="round2Diag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8" name="Rectangle: Diagonal Corners Rounded 7">
            <a:extLst>
              <a:ext uri="{FF2B5EF4-FFF2-40B4-BE49-F238E27FC236}">
                <a16:creationId xmlns:a16="http://schemas.microsoft.com/office/drawing/2014/main" id="{CCE04EF7-4FE8-4BDE-9357-2623C50B995D}"/>
              </a:ext>
            </a:extLst>
          </p:cNvPr>
          <p:cNvSpPr/>
          <p:nvPr userDrawn="1"/>
        </p:nvSpPr>
        <p:spPr>
          <a:xfrm>
            <a:off x="4151511" y="1192548"/>
            <a:ext cx="1895635" cy="1072010"/>
          </a:xfrm>
          <a:prstGeom prst="round2DiagRect">
            <a:avLst/>
          </a:prstGeom>
          <a:gradFill>
            <a:gsLst>
              <a:gs pos="1000">
                <a:schemeClr val="accent1"/>
              </a:gs>
              <a:gs pos="100000">
                <a:schemeClr val="accent1">
                  <a:lumMod val="50000"/>
                </a:schemeClr>
              </a:gs>
            </a:gsLst>
            <a:lin ang="27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9" name="Rectangle: Diagonal Corners Rounded 8">
            <a:extLst>
              <a:ext uri="{FF2B5EF4-FFF2-40B4-BE49-F238E27FC236}">
                <a16:creationId xmlns:a16="http://schemas.microsoft.com/office/drawing/2014/main" id="{72B70271-267D-43A5-AC7F-BB87D9D568C7}"/>
              </a:ext>
            </a:extLst>
          </p:cNvPr>
          <p:cNvSpPr/>
          <p:nvPr userDrawn="1"/>
        </p:nvSpPr>
        <p:spPr>
          <a:xfrm>
            <a:off x="6144853" y="1264803"/>
            <a:ext cx="1895635" cy="4653489"/>
          </a:xfrm>
          <a:prstGeom prst="round2Diag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31F20"/>
              </a:solidFill>
              <a:effectLst/>
              <a:uLnTx/>
              <a:uFillTx/>
              <a:ea typeface="+mn-ea"/>
              <a:cs typeface="+mn-cs"/>
            </a:endParaRPr>
          </a:p>
        </p:txBody>
      </p:sp>
      <p:sp>
        <p:nvSpPr>
          <p:cNvPr id="10" name="Rectangle: Diagonal Corners Rounded 9">
            <a:extLst>
              <a:ext uri="{FF2B5EF4-FFF2-40B4-BE49-F238E27FC236}">
                <a16:creationId xmlns:a16="http://schemas.microsoft.com/office/drawing/2014/main" id="{564F1AFE-8897-4905-90E8-59A270B7D74B}"/>
              </a:ext>
            </a:extLst>
          </p:cNvPr>
          <p:cNvSpPr/>
          <p:nvPr userDrawn="1"/>
        </p:nvSpPr>
        <p:spPr>
          <a:xfrm>
            <a:off x="6144853" y="1192548"/>
            <a:ext cx="1895635" cy="1072010"/>
          </a:xfrm>
          <a:prstGeom prst="round2DiagRect">
            <a:avLst/>
          </a:prstGeom>
          <a:gradFill>
            <a:gsLst>
              <a:gs pos="1000">
                <a:schemeClr val="accent6">
                  <a:lumMod val="60000"/>
                  <a:lumOff val="40000"/>
                </a:schemeClr>
              </a:gs>
              <a:gs pos="100000">
                <a:schemeClr val="accent6">
                  <a:lumMod val="50000"/>
                </a:schemeClr>
              </a:gs>
            </a:gsLst>
            <a:lin ang="27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11" name="Rectangle: Diagonal Corners Rounded 10">
            <a:extLst>
              <a:ext uri="{FF2B5EF4-FFF2-40B4-BE49-F238E27FC236}">
                <a16:creationId xmlns:a16="http://schemas.microsoft.com/office/drawing/2014/main" id="{9368F7CE-6720-4B91-BEF1-FF198B4AF96D}"/>
              </a:ext>
            </a:extLst>
          </p:cNvPr>
          <p:cNvSpPr/>
          <p:nvPr userDrawn="1"/>
        </p:nvSpPr>
        <p:spPr>
          <a:xfrm>
            <a:off x="8129190" y="1264803"/>
            <a:ext cx="1895635" cy="4653489"/>
          </a:xfrm>
          <a:prstGeom prst="round2Diag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31F20"/>
              </a:solidFill>
              <a:effectLst/>
              <a:uLnTx/>
              <a:uFillTx/>
              <a:ea typeface="+mn-ea"/>
              <a:cs typeface="+mn-cs"/>
            </a:endParaRPr>
          </a:p>
        </p:txBody>
      </p:sp>
      <p:sp>
        <p:nvSpPr>
          <p:cNvPr id="12" name="Rectangle: Diagonal Corners Rounded 11">
            <a:extLst>
              <a:ext uri="{FF2B5EF4-FFF2-40B4-BE49-F238E27FC236}">
                <a16:creationId xmlns:a16="http://schemas.microsoft.com/office/drawing/2014/main" id="{1BB35938-83CE-476F-83ED-9FB6D516F15E}"/>
              </a:ext>
            </a:extLst>
          </p:cNvPr>
          <p:cNvSpPr/>
          <p:nvPr userDrawn="1"/>
        </p:nvSpPr>
        <p:spPr>
          <a:xfrm>
            <a:off x="8129190" y="1192548"/>
            <a:ext cx="1895635" cy="1072010"/>
          </a:xfrm>
          <a:prstGeom prst="round2DiagRect">
            <a:avLst/>
          </a:prstGeom>
          <a:gradFill>
            <a:gsLst>
              <a:gs pos="1000">
                <a:schemeClr val="accent3">
                  <a:lumMod val="40000"/>
                  <a:lumOff val="60000"/>
                </a:schemeClr>
              </a:gs>
              <a:gs pos="100000">
                <a:schemeClr val="accent3">
                  <a:lumMod val="75000"/>
                </a:schemeClr>
              </a:gs>
            </a:gsLst>
            <a:lin ang="27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13" name="Rectangle: Diagonal Corners Rounded 12">
            <a:extLst>
              <a:ext uri="{FF2B5EF4-FFF2-40B4-BE49-F238E27FC236}">
                <a16:creationId xmlns:a16="http://schemas.microsoft.com/office/drawing/2014/main" id="{0C3C7DBE-C338-4EA0-9B92-417885BCB729}"/>
              </a:ext>
            </a:extLst>
          </p:cNvPr>
          <p:cNvSpPr/>
          <p:nvPr userDrawn="1"/>
        </p:nvSpPr>
        <p:spPr>
          <a:xfrm>
            <a:off x="10107952" y="1264802"/>
            <a:ext cx="1895635" cy="4653489"/>
          </a:xfrm>
          <a:prstGeom prst="round2Diag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31F20"/>
              </a:solidFill>
              <a:effectLst/>
              <a:uLnTx/>
              <a:uFillTx/>
              <a:ea typeface="+mn-ea"/>
              <a:cs typeface="+mn-cs"/>
            </a:endParaRPr>
          </a:p>
        </p:txBody>
      </p:sp>
      <p:sp>
        <p:nvSpPr>
          <p:cNvPr id="14" name="Rectangle: Diagonal Corners Rounded 13">
            <a:extLst>
              <a:ext uri="{FF2B5EF4-FFF2-40B4-BE49-F238E27FC236}">
                <a16:creationId xmlns:a16="http://schemas.microsoft.com/office/drawing/2014/main" id="{CA56E591-F61C-4E1D-83B5-D15AA5A6BF59}"/>
              </a:ext>
            </a:extLst>
          </p:cNvPr>
          <p:cNvSpPr/>
          <p:nvPr userDrawn="1"/>
        </p:nvSpPr>
        <p:spPr>
          <a:xfrm>
            <a:off x="10102789" y="1192548"/>
            <a:ext cx="1895635" cy="1072010"/>
          </a:xfrm>
          <a:prstGeom prst="round2DiagRect">
            <a:avLst/>
          </a:prstGeom>
          <a:gradFill>
            <a:gsLst>
              <a:gs pos="1000">
                <a:schemeClr val="accent2"/>
              </a:gs>
              <a:gs pos="100000">
                <a:schemeClr val="tx1"/>
              </a:gs>
            </a:gsLst>
            <a:lin ang="27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21" name="Text Placeholder 8">
            <a:extLst>
              <a:ext uri="{FF2B5EF4-FFF2-40B4-BE49-F238E27FC236}">
                <a16:creationId xmlns:a16="http://schemas.microsoft.com/office/drawing/2014/main" id="{F0C5C099-52A9-4DFE-9FBF-AAFACC100984}"/>
              </a:ext>
            </a:extLst>
          </p:cNvPr>
          <p:cNvSpPr>
            <a:spLocks noGrp="1"/>
          </p:cNvSpPr>
          <p:nvPr>
            <p:ph type="body" sz="quarter" idx="30" hasCustomPrompt="1"/>
          </p:nvPr>
        </p:nvSpPr>
        <p:spPr>
          <a:xfrm>
            <a:off x="4307808" y="1500674"/>
            <a:ext cx="1645829" cy="49688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1800" kern="1200" dirty="0">
                <a:solidFill>
                  <a:schemeClr val="bg1"/>
                </a:solidFill>
                <a:latin typeface="+mn-lt"/>
                <a:ea typeface="+mn-ea"/>
                <a:cs typeface="+mn-cs"/>
              </a:defRPr>
            </a:lvl1pPr>
          </a:lstStyle>
          <a:p>
            <a:r>
              <a:rPr lang="en-US"/>
              <a:t>Title</a:t>
            </a:r>
          </a:p>
        </p:txBody>
      </p:sp>
      <p:sp>
        <p:nvSpPr>
          <p:cNvPr id="22" name="Text Placeholder 9">
            <a:extLst>
              <a:ext uri="{FF2B5EF4-FFF2-40B4-BE49-F238E27FC236}">
                <a16:creationId xmlns:a16="http://schemas.microsoft.com/office/drawing/2014/main" id="{2C6F97F1-3B67-444D-9304-7C24F592E33A}"/>
              </a:ext>
            </a:extLst>
          </p:cNvPr>
          <p:cNvSpPr>
            <a:spLocks noGrp="1"/>
          </p:cNvSpPr>
          <p:nvPr>
            <p:ph type="body" sz="quarter" idx="31" hasCustomPrompt="1"/>
          </p:nvPr>
        </p:nvSpPr>
        <p:spPr>
          <a:xfrm>
            <a:off x="2304127" y="1493819"/>
            <a:ext cx="1645829" cy="49688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1800" kern="1200" dirty="0">
                <a:solidFill>
                  <a:schemeClr val="bg1"/>
                </a:solidFill>
                <a:latin typeface="+mn-lt"/>
                <a:ea typeface="+mn-ea"/>
                <a:cs typeface="+mn-cs"/>
              </a:defRPr>
            </a:lvl1pPr>
          </a:lstStyle>
          <a:p>
            <a:r>
              <a:rPr lang="en-US"/>
              <a:t>Title</a:t>
            </a:r>
          </a:p>
        </p:txBody>
      </p:sp>
      <p:sp>
        <p:nvSpPr>
          <p:cNvPr id="23" name="Text Placeholder 10">
            <a:extLst>
              <a:ext uri="{FF2B5EF4-FFF2-40B4-BE49-F238E27FC236}">
                <a16:creationId xmlns:a16="http://schemas.microsoft.com/office/drawing/2014/main" id="{B700EA20-28D4-4CF5-9079-455D008ECE68}"/>
              </a:ext>
            </a:extLst>
          </p:cNvPr>
          <p:cNvSpPr>
            <a:spLocks noGrp="1"/>
          </p:cNvSpPr>
          <p:nvPr>
            <p:ph type="body" sz="quarter" idx="32" hasCustomPrompt="1"/>
          </p:nvPr>
        </p:nvSpPr>
        <p:spPr>
          <a:xfrm>
            <a:off x="6311489" y="1480109"/>
            <a:ext cx="1645829" cy="49688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1800" kern="1200" dirty="0">
                <a:solidFill>
                  <a:schemeClr val="bg1"/>
                </a:solidFill>
                <a:latin typeface="+mn-lt"/>
                <a:ea typeface="+mn-ea"/>
                <a:cs typeface="+mn-cs"/>
              </a:defRPr>
            </a:lvl1pPr>
          </a:lstStyle>
          <a:p>
            <a:r>
              <a:rPr lang="en-US"/>
              <a:t>Title</a:t>
            </a:r>
          </a:p>
        </p:txBody>
      </p:sp>
      <p:sp>
        <p:nvSpPr>
          <p:cNvPr id="24" name="Text Placeholder 11">
            <a:extLst>
              <a:ext uri="{FF2B5EF4-FFF2-40B4-BE49-F238E27FC236}">
                <a16:creationId xmlns:a16="http://schemas.microsoft.com/office/drawing/2014/main" id="{5C9BA9F2-C1F3-4742-A7DD-9BF9CDFD3CA9}"/>
              </a:ext>
            </a:extLst>
          </p:cNvPr>
          <p:cNvSpPr>
            <a:spLocks noGrp="1"/>
          </p:cNvSpPr>
          <p:nvPr>
            <p:ph type="body" sz="quarter" idx="33" hasCustomPrompt="1"/>
          </p:nvPr>
        </p:nvSpPr>
        <p:spPr>
          <a:xfrm>
            <a:off x="300446" y="1486964"/>
            <a:ext cx="1645829" cy="49688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1800" kern="1200" dirty="0">
                <a:solidFill>
                  <a:schemeClr val="bg1"/>
                </a:solidFill>
                <a:latin typeface="+mn-lt"/>
                <a:ea typeface="+mn-ea"/>
                <a:cs typeface="+mn-cs"/>
              </a:defRPr>
            </a:lvl1pPr>
          </a:lstStyle>
          <a:p>
            <a:r>
              <a:rPr lang="en-US"/>
              <a:t>Title</a:t>
            </a:r>
          </a:p>
        </p:txBody>
      </p:sp>
      <p:sp>
        <p:nvSpPr>
          <p:cNvPr id="25" name="Text Placeholder 12">
            <a:extLst>
              <a:ext uri="{FF2B5EF4-FFF2-40B4-BE49-F238E27FC236}">
                <a16:creationId xmlns:a16="http://schemas.microsoft.com/office/drawing/2014/main" id="{F5EC765C-4FCA-4CB6-99B1-1800E86F7086}"/>
              </a:ext>
            </a:extLst>
          </p:cNvPr>
          <p:cNvSpPr>
            <a:spLocks noGrp="1"/>
          </p:cNvSpPr>
          <p:nvPr>
            <p:ph type="body" sz="quarter" idx="34" hasCustomPrompt="1"/>
          </p:nvPr>
        </p:nvSpPr>
        <p:spPr>
          <a:xfrm>
            <a:off x="8315170" y="1507529"/>
            <a:ext cx="1645829" cy="49688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1800" kern="1200" dirty="0">
                <a:solidFill>
                  <a:schemeClr val="bg1"/>
                </a:solidFill>
                <a:latin typeface="+mn-lt"/>
                <a:ea typeface="+mn-ea"/>
                <a:cs typeface="+mn-cs"/>
              </a:defRPr>
            </a:lvl1pPr>
          </a:lstStyle>
          <a:p>
            <a:r>
              <a:rPr lang="en-US"/>
              <a:t>Title</a:t>
            </a:r>
          </a:p>
        </p:txBody>
      </p:sp>
      <p:sp>
        <p:nvSpPr>
          <p:cNvPr id="26" name="Text Placeholder 13">
            <a:extLst>
              <a:ext uri="{FF2B5EF4-FFF2-40B4-BE49-F238E27FC236}">
                <a16:creationId xmlns:a16="http://schemas.microsoft.com/office/drawing/2014/main" id="{8175CC09-8015-4863-AB65-51C1F12AC2DA}"/>
              </a:ext>
            </a:extLst>
          </p:cNvPr>
          <p:cNvSpPr>
            <a:spLocks noGrp="1"/>
          </p:cNvSpPr>
          <p:nvPr>
            <p:ph type="body" sz="quarter" idx="35" hasCustomPrompt="1"/>
          </p:nvPr>
        </p:nvSpPr>
        <p:spPr>
          <a:xfrm>
            <a:off x="10318852" y="1514384"/>
            <a:ext cx="1645829" cy="49688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1800" kern="1200" dirty="0">
                <a:solidFill>
                  <a:schemeClr val="bg1"/>
                </a:solidFill>
                <a:latin typeface="+mn-lt"/>
                <a:ea typeface="+mn-ea"/>
                <a:cs typeface="+mn-cs"/>
              </a:defRPr>
            </a:lvl1pPr>
          </a:lstStyle>
          <a:p>
            <a:r>
              <a:rPr lang="en-US"/>
              <a:t>Title</a:t>
            </a:r>
          </a:p>
        </p:txBody>
      </p:sp>
      <p:sp>
        <p:nvSpPr>
          <p:cNvPr id="27" name="Text Placeholder 6">
            <a:extLst>
              <a:ext uri="{FF2B5EF4-FFF2-40B4-BE49-F238E27FC236}">
                <a16:creationId xmlns:a16="http://schemas.microsoft.com/office/drawing/2014/main" id="{58EEE75A-D6D8-4CB8-BC74-83533C5714CB}"/>
              </a:ext>
            </a:extLst>
          </p:cNvPr>
          <p:cNvSpPr>
            <a:spLocks noGrp="1"/>
          </p:cNvSpPr>
          <p:nvPr>
            <p:ph type="body" sz="quarter" idx="36"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
        <p:nvSpPr>
          <p:cNvPr id="28" name="Text Placeholder 25">
            <a:extLst>
              <a:ext uri="{FF2B5EF4-FFF2-40B4-BE49-F238E27FC236}">
                <a16:creationId xmlns:a16="http://schemas.microsoft.com/office/drawing/2014/main" id="{4AB414F7-AC44-48BE-979A-60A6C48CBABE}"/>
              </a:ext>
            </a:extLst>
          </p:cNvPr>
          <p:cNvSpPr>
            <a:spLocks noGrp="1"/>
          </p:cNvSpPr>
          <p:nvPr>
            <p:ph type="body" sz="quarter" idx="58" hasCustomPrompt="1"/>
          </p:nvPr>
        </p:nvSpPr>
        <p:spPr>
          <a:xfrm>
            <a:off x="174410" y="2493963"/>
            <a:ext cx="1895635" cy="1220787"/>
          </a:xfrm>
        </p:spPr>
        <p:txBody>
          <a:bodyPr/>
          <a:lstStyle>
            <a:lvl1pPr>
              <a:defRPr/>
            </a:lvl1pPr>
          </a:lstStyle>
          <a:p>
            <a:pPr lvl="0"/>
            <a:r>
              <a:rPr lang="en-US"/>
              <a:t>Text</a:t>
            </a:r>
          </a:p>
        </p:txBody>
      </p:sp>
      <p:sp>
        <p:nvSpPr>
          <p:cNvPr id="29" name="Text Placeholder 25">
            <a:extLst>
              <a:ext uri="{FF2B5EF4-FFF2-40B4-BE49-F238E27FC236}">
                <a16:creationId xmlns:a16="http://schemas.microsoft.com/office/drawing/2014/main" id="{2CEC5416-A878-4A9F-98A8-0121923521AD}"/>
              </a:ext>
            </a:extLst>
          </p:cNvPr>
          <p:cNvSpPr>
            <a:spLocks noGrp="1"/>
          </p:cNvSpPr>
          <p:nvPr>
            <p:ph type="body" sz="quarter" idx="59" hasCustomPrompt="1"/>
          </p:nvPr>
        </p:nvSpPr>
        <p:spPr>
          <a:xfrm>
            <a:off x="2167751" y="2493963"/>
            <a:ext cx="1895635" cy="1220787"/>
          </a:xfrm>
        </p:spPr>
        <p:txBody>
          <a:bodyPr/>
          <a:lstStyle>
            <a:lvl1pPr>
              <a:defRPr/>
            </a:lvl1pPr>
          </a:lstStyle>
          <a:p>
            <a:pPr lvl="0"/>
            <a:r>
              <a:rPr lang="en-US"/>
              <a:t>Text</a:t>
            </a:r>
          </a:p>
        </p:txBody>
      </p:sp>
      <p:sp>
        <p:nvSpPr>
          <p:cNvPr id="30" name="Text Placeholder 25">
            <a:extLst>
              <a:ext uri="{FF2B5EF4-FFF2-40B4-BE49-F238E27FC236}">
                <a16:creationId xmlns:a16="http://schemas.microsoft.com/office/drawing/2014/main" id="{47499BB9-6E05-4751-B69B-4C3EED569921}"/>
              </a:ext>
            </a:extLst>
          </p:cNvPr>
          <p:cNvSpPr>
            <a:spLocks noGrp="1"/>
          </p:cNvSpPr>
          <p:nvPr>
            <p:ph type="body" sz="quarter" idx="60" hasCustomPrompt="1"/>
          </p:nvPr>
        </p:nvSpPr>
        <p:spPr>
          <a:xfrm>
            <a:off x="4151512" y="2493963"/>
            <a:ext cx="1895635" cy="1220787"/>
          </a:xfrm>
        </p:spPr>
        <p:txBody>
          <a:bodyPr/>
          <a:lstStyle>
            <a:lvl1pPr>
              <a:defRPr/>
            </a:lvl1pPr>
          </a:lstStyle>
          <a:p>
            <a:pPr lvl="0"/>
            <a:r>
              <a:rPr lang="en-US"/>
              <a:t>Text</a:t>
            </a:r>
          </a:p>
        </p:txBody>
      </p:sp>
      <p:sp>
        <p:nvSpPr>
          <p:cNvPr id="31" name="Text Placeholder 25">
            <a:extLst>
              <a:ext uri="{FF2B5EF4-FFF2-40B4-BE49-F238E27FC236}">
                <a16:creationId xmlns:a16="http://schemas.microsoft.com/office/drawing/2014/main" id="{B92994A6-5980-40E6-9DD5-1BCCB5576355}"/>
              </a:ext>
            </a:extLst>
          </p:cNvPr>
          <p:cNvSpPr>
            <a:spLocks noGrp="1"/>
          </p:cNvSpPr>
          <p:nvPr>
            <p:ph type="body" sz="quarter" idx="61" hasCustomPrompt="1"/>
          </p:nvPr>
        </p:nvSpPr>
        <p:spPr>
          <a:xfrm>
            <a:off x="6144853" y="2493963"/>
            <a:ext cx="1895635" cy="1220787"/>
          </a:xfrm>
        </p:spPr>
        <p:txBody>
          <a:bodyPr/>
          <a:lstStyle>
            <a:lvl1pPr>
              <a:defRPr/>
            </a:lvl1pPr>
          </a:lstStyle>
          <a:p>
            <a:pPr lvl="0"/>
            <a:r>
              <a:rPr lang="en-US"/>
              <a:t>Text</a:t>
            </a:r>
          </a:p>
        </p:txBody>
      </p:sp>
      <p:sp>
        <p:nvSpPr>
          <p:cNvPr id="32" name="Text Placeholder 25">
            <a:extLst>
              <a:ext uri="{FF2B5EF4-FFF2-40B4-BE49-F238E27FC236}">
                <a16:creationId xmlns:a16="http://schemas.microsoft.com/office/drawing/2014/main" id="{3005C819-DF49-40D5-80C0-7975D91EE177}"/>
              </a:ext>
            </a:extLst>
          </p:cNvPr>
          <p:cNvSpPr>
            <a:spLocks noGrp="1"/>
          </p:cNvSpPr>
          <p:nvPr>
            <p:ph type="body" sz="quarter" idx="62" hasCustomPrompt="1"/>
          </p:nvPr>
        </p:nvSpPr>
        <p:spPr>
          <a:xfrm>
            <a:off x="8114611" y="2493963"/>
            <a:ext cx="1895635" cy="1220787"/>
          </a:xfrm>
        </p:spPr>
        <p:txBody>
          <a:bodyPr/>
          <a:lstStyle>
            <a:lvl1pPr>
              <a:defRPr/>
            </a:lvl1pPr>
          </a:lstStyle>
          <a:p>
            <a:pPr lvl="0"/>
            <a:r>
              <a:rPr lang="en-US"/>
              <a:t>Text</a:t>
            </a:r>
          </a:p>
        </p:txBody>
      </p:sp>
      <p:sp>
        <p:nvSpPr>
          <p:cNvPr id="33" name="Text Placeholder 25">
            <a:extLst>
              <a:ext uri="{FF2B5EF4-FFF2-40B4-BE49-F238E27FC236}">
                <a16:creationId xmlns:a16="http://schemas.microsoft.com/office/drawing/2014/main" id="{4E30FB70-075D-439C-84C1-E586A933C5A4}"/>
              </a:ext>
            </a:extLst>
          </p:cNvPr>
          <p:cNvSpPr>
            <a:spLocks noGrp="1"/>
          </p:cNvSpPr>
          <p:nvPr>
            <p:ph type="body" sz="quarter" idx="63" hasCustomPrompt="1"/>
          </p:nvPr>
        </p:nvSpPr>
        <p:spPr>
          <a:xfrm>
            <a:off x="10107952" y="2493963"/>
            <a:ext cx="1895635" cy="1220787"/>
          </a:xfrm>
        </p:spPr>
        <p:txBody>
          <a:bodyPr/>
          <a:lstStyle>
            <a:lvl1pPr>
              <a:defRPr/>
            </a:lvl1pPr>
          </a:lstStyle>
          <a:p>
            <a:pPr lvl="0"/>
            <a:r>
              <a:rPr lang="en-US"/>
              <a:t>Text</a:t>
            </a:r>
          </a:p>
        </p:txBody>
      </p:sp>
    </p:spTree>
    <p:extLst>
      <p:ext uri="{BB962C8B-B14F-4D97-AF65-F5344CB8AC3E}">
        <p14:creationId xmlns:p14="http://schemas.microsoft.com/office/powerpoint/2010/main" val="15945326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ight Partition_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C9528-BA72-44EA-9DDA-BDDD8CB8CD99}"/>
              </a:ext>
            </a:extLst>
          </p:cNvPr>
          <p:cNvSpPr>
            <a:spLocks noGrp="1"/>
          </p:cNvSpPr>
          <p:nvPr>
            <p:ph type="title"/>
          </p:nvPr>
        </p:nvSpPr>
        <p:spPr/>
        <p:txBody>
          <a:bodyPr/>
          <a:lstStyle/>
          <a:p>
            <a:r>
              <a:rPr lang="en-US"/>
              <a:t>Click to edit Master title style</a:t>
            </a:r>
          </a:p>
        </p:txBody>
      </p:sp>
      <p:sp>
        <p:nvSpPr>
          <p:cNvPr id="3" name="Text Placeholder 18">
            <a:extLst>
              <a:ext uri="{FF2B5EF4-FFF2-40B4-BE49-F238E27FC236}">
                <a16:creationId xmlns:a16="http://schemas.microsoft.com/office/drawing/2014/main" id="{762926A8-BE43-48BD-B585-0C62A2A4E1A1}"/>
              </a:ext>
            </a:extLst>
          </p:cNvPr>
          <p:cNvSpPr>
            <a:spLocks noGrp="1"/>
          </p:cNvSpPr>
          <p:nvPr>
            <p:ph type="body" sz="quarter" idx="23" hasCustomPrompt="1"/>
          </p:nvPr>
        </p:nvSpPr>
        <p:spPr>
          <a:xfrm>
            <a:off x="837081" y="1112733"/>
            <a:ext cx="2502278" cy="298621"/>
          </a:xfrm>
          <a:prstGeom prst="rect">
            <a:avLst/>
          </a:prstGeom>
        </p:spPr>
        <p:txBody>
          <a:bodyPr/>
          <a:lstStyle>
            <a:lvl1pPr marL="0" indent="0">
              <a:buNone/>
              <a:defRPr sz="1600">
                <a:solidFill>
                  <a:srgbClr val="7030A0"/>
                </a:solidFill>
              </a:defRPr>
            </a:lvl1pPr>
            <a:lvl2pPr>
              <a:defRPr sz="1800">
                <a:solidFill>
                  <a:schemeClr val="bg1">
                    <a:lumMod val="50000"/>
                  </a:schemeClr>
                </a:solidFill>
              </a:defRPr>
            </a:lvl2pPr>
            <a:lvl3pPr>
              <a:defRPr sz="1600">
                <a:solidFill>
                  <a:schemeClr val="bg1">
                    <a:lumMod val="50000"/>
                  </a:schemeClr>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Edit Master text – 16pt</a:t>
            </a:r>
          </a:p>
        </p:txBody>
      </p:sp>
      <p:cxnSp>
        <p:nvCxnSpPr>
          <p:cNvPr id="5" name="Straight Connector 4">
            <a:extLst>
              <a:ext uri="{FF2B5EF4-FFF2-40B4-BE49-F238E27FC236}">
                <a16:creationId xmlns:a16="http://schemas.microsoft.com/office/drawing/2014/main" id="{87E77500-5F35-4958-96DB-857B1E49EF18}"/>
              </a:ext>
            </a:extLst>
          </p:cNvPr>
          <p:cNvCxnSpPr>
            <a:cxnSpLocks/>
          </p:cNvCxnSpPr>
          <p:nvPr userDrawn="1">
            <p:custDataLst>
              <p:tags r:id="rId1"/>
            </p:custDataLst>
          </p:nvPr>
        </p:nvCxnSpPr>
        <p:spPr bwMode="auto">
          <a:xfrm>
            <a:off x="3454491" y="1112733"/>
            <a:ext cx="0" cy="5532797"/>
          </a:xfrm>
          <a:prstGeom prst="line">
            <a:avLst/>
          </a:prstGeom>
          <a:solidFill>
            <a:schemeClr val="accent1"/>
          </a:solidFill>
          <a:ln w="9525" cap="flat" cmpd="sng" algn="ctr">
            <a:solidFill>
              <a:schemeClr val="bg1">
                <a:lumMod val="85000"/>
              </a:schemeClr>
            </a:solidFill>
            <a:prstDash val="sysDash"/>
            <a:round/>
            <a:headEnd type="none" w="lg" len="lg"/>
            <a:tailEnd type="none" w="lg" len="lg"/>
          </a:ln>
          <a:effectLst/>
        </p:spPr>
      </p:cxnSp>
      <p:cxnSp>
        <p:nvCxnSpPr>
          <p:cNvPr id="6" name="Straight Connector 5">
            <a:extLst>
              <a:ext uri="{FF2B5EF4-FFF2-40B4-BE49-F238E27FC236}">
                <a16:creationId xmlns:a16="http://schemas.microsoft.com/office/drawing/2014/main" id="{661D35D1-1202-4FE7-8374-153C85105B2F}"/>
              </a:ext>
            </a:extLst>
          </p:cNvPr>
          <p:cNvCxnSpPr>
            <a:cxnSpLocks/>
          </p:cNvCxnSpPr>
          <p:nvPr userDrawn="1">
            <p:custDataLst>
              <p:tags r:id="rId2"/>
            </p:custDataLst>
          </p:nvPr>
        </p:nvCxnSpPr>
        <p:spPr bwMode="auto">
          <a:xfrm>
            <a:off x="837081" y="3803512"/>
            <a:ext cx="10697420" cy="0"/>
          </a:xfrm>
          <a:prstGeom prst="line">
            <a:avLst/>
          </a:prstGeom>
          <a:solidFill>
            <a:schemeClr val="accent1"/>
          </a:solidFill>
          <a:ln w="9525" cap="flat" cmpd="sng" algn="ctr">
            <a:solidFill>
              <a:schemeClr val="bg1">
                <a:lumMod val="85000"/>
              </a:schemeClr>
            </a:solidFill>
            <a:prstDash val="sysDash"/>
            <a:round/>
            <a:headEnd type="none" w="lg" len="lg"/>
            <a:tailEnd type="none" w="lg" len="lg"/>
          </a:ln>
          <a:effectLst/>
        </p:spPr>
      </p:cxnSp>
      <p:sp>
        <p:nvSpPr>
          <p:cNvPr id="7" name="Text Placeholder 18">
            <a:extLst>
              <a:ext uri="{FF2B5EF4-FFF2-40B4-BE49-F238E27FC236}">
                <a16:creationId xmlns:a16="http://schemas.microsoft.com/office/drawing/2014/main" id="{B7B0A843-CE9D-4EF2-9289-BCFD58673CE4}"/>
              </a:ext>
            </a:extLst>
          </p:cNvPr>
          <p:cNvSpPr>
            <a:spLocks noGrp="1"/>
          </p:cNvSpPr>
          <p:nvPr>
            <p:ph type="body" sz="quarter" idx="25" hasCustomPrompt="1"/>
          </p:nvPr>
        </p:nvSpPr>
        <p:spPr>
          <a:xfrm>
            <a:off x="3568795" y="1112733"/>
            <a:ext cx="2502278" cy="298621"/>
          </a:xfrm>
          <a:prstGeom prst="rect">
            <a:avLst/>
          </a:prstGeom>
        </p:spPr>
        <p:txBody>
          <a:bodyPr/>
          <a:lstStyle>
            <a:lvl1pPr marL="0" indent="0">
              <a:buNone/>
              <a:defRPr sz="1600">
                <a:solidFill>
                  <a:schemeClr val="bg1">
                    <a:lumMod val="50000"/>
                  </a:schemeClr>
                </a:solidFill>
              </a:defRPr>
            </a:lvl1pPr>
            <a:lvl2pPr>
              <a:defRPr sz="1800">
                <a:solidFill>
                  <a:schemeClr val="bg1">
                    <a:lumMod val="50000"/>
                  </a:schemeClr>
                </a:solidFill>
              </a:defRPr>
            </a:lvl2pPr>
            <a:lvl3pPr>
              <a:defRPr sz="1600">
                <a:solidFill>
                  <a:schemeClr val="bg1">
                    <a:lumMod val="50000"/>
                  </a:schemeClr>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Edit Master text – 16pt</a:t>
            </a:r>
          </a:p>
        </p:txBody>
      </p:sp>
      <p:sp>
        <p:nvSpPr>
          <p:cNvPr id="9" name="Text Placeholder 18">
            <a:extLst>
              <a:ext uri="{FF2B5EF4-FFF2-40B4-BE49-F238E27FC236}">
                <a16:creationId xmlns:a16="http://schemas.microsoft.com/office/drawing/2014/main" id="{F1B45597-EA3D-447D-A19B-0D149F684B6F}"/>
              </a:ext>
            </a:extLst>
          </p:cNvPr>
          <p:cNvSpPr>
            <a:spLocks noGrp="1"/>
          </p:cNvSpPr>
          <p:nvPr>
            <p:ph type="body" sz="quarter" idx="27" hasCustomPrompt="1"/>
          </p:nvPr>
        </p:nvSpPr>
        <p:spPr>
          <a:xfrm>
            <a:off x="6300509" y="1112733"/>
            <a:ext cx="2502278" cy="298621"/>
          </a:xfrm>
          <a:prstGeom prst="rect">
            <a:avLst/>
          </a:prstGeom>
        </p:spPr>
        <p:txBody>
          <a:bodyPr/>
          <a:lstStyle>
            <a:lvl1pPr marL="0" indent="0">
              <a:buNone/>
              <a:defRPr sz="1600">
                <a:solidFill>
                  <a:srgbClr val="7030A0"/>
                </a:solidFill>
              </a:defRPr>
            </a:lvl1pPr>
            <a:lvl2pPr>
              <a:defRPr sz="1800">
                <a:solidFill>
                  <a:schemeClr val="bg1">
                    <a:lumMod val="50000"/>
                  </a:schemeClr>
                </a:solidFill>
              </a:defRPr>
            </a:lvl2pPr>
            <a:lvl3pPr>
              <a:defRPr sz="1600">
                <a:solidFill>
                  <a:schemeClr val="bg1">
                    <a:lumMod val="50000"/>
                  </a:schemeClr>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Edit Master text – 16pt</a:t>
            </a:r>
          </a:p>
        </p:txBody>
      </p:sp>
      <p:sp>
        <p:nvSpPr>
          <p:cNvPr id="11" name="Text Placeholder 18">
            <a:extLst>
              <a:ext uri="{FF2B5EF4-FFF2-40B4-BE49-F238E27FC236}">
                <a16:creationId xmlns:a16="http://schemas.microsoft.com/office/drawing/2014/main" id="{7F60A8D7-DA10-42A2-ACED-5E6BF2C33012}"/>
              </a:ext>
            </a:extLst>
          </p:cNvPr>
          <p:cNvSpPr>
            <a:spLocks noGrp="1"/>
          </p:cNvSpPr>
          <p:nvPr>
            <p:ph type="body" sz="quarter" idx="29" hasCustomPrompt="1"/>
          </p:nvPr>
        </p:nvSpPr>
        <p:spPr>
          <a:xfrm>
            <a:off x="9032223" y="1112733"/>
            <a:ext cx="2502278" cy="298621"/>
          </a:xfrm>
          <a:prstGeom prst="rect">
            <a:avLst/>
          </a:prstGeom>
        </p:spPr>
        <p:txBody>
          <a:bodyPr/>
          <a:lstStyle>
            <a:lvl1pPr marL="0" indent="0">
              <a:buNone/>
              <a:defRPr sz="1600">
                <a:solidFill>
                  <a:schemeClr val="bg1">
                    <a:lumMod val="50000"/>
                  </a:schemeClr>
                </a:solidFill>
              </a:defRPr>
            </a:lvl1pPr>
            <a:lvl2pPr>
              <a:defRPr sz="1800">
                <a:solidFill>
                  <a:schemeClr val="bg1">
                    <a:lumMod val="50000"/>
                  </a:schemeClr>
                </a:solidFill>
              </a:defRPr>
            </a:lvl2pPr>
            <a:lvl3pPr>
              <a:defRPr sz="1600">
                <a:solidFill>
                  <a:schemeClr val="bg1">
                    <a:lumMod val="50000"/>
                  </a:schemeClr>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Edit Master text – 16pt</a:t>
            </a:r>
          </a:p>
        </p:txBody>
      </p:sp>
      <p:sp>
        <p:nvSpPr>
          <p:cNvPr id="13" name="Text Placeholder 18">
            <a:extLst>
              <a:ext uri="{FF2B5EF4-FFF2-40B4-BE49-F238E27FC236}">
                <a16:creationId xmlns:a16="http://schemas.microsoft.com/office/drawing/2014/main" id="{3B9E537B-F746-4BAF-9AFD-970D11960484}"/>
              </a:ext>
            </a:extLst>
          </p:cNvPr>
          <p:cNvSpPr>
            <a:spLocks noGrp="1"/>
          </p:cNvSpPr>
          <p:nvPr>
            <p:ph type="body" sz="quarter" idx="31" hasCustomPrompt="1"/>
          </p:nvPr>
        </p:nvSpPr>
        <p:spPr>
          <a:xfrm>
            <a:off x="837081" y="3878072"/>
            <a:ext cx="2502278" cy="298621"/>
          </a:xfrm>
          <a:prstGeom prst="rect">
            <a:avLst/>
          </a:prstGeom>
        </p:spPr>
        <p:txBody>
          <a:bodyPr/>
          <a:lstStyle>
            <a:lvl1pPr marL="0" indent="0">
              <a:buNone/>
              <a:defRPr sz="1600">
                <a:solidFill>
                  <a:schemeClr val="bg1">
                    <a:lumMod val="50000"/>
                  </a:schemeClr>
                </a:solidFill>
              </a:defRPr>
            </a:lvl1pPr>
            <a:lvl2pPr>
              <a:defRPr sz="1800">
                <a:solidFill>
                  <a:schemeClr val="bg1">
                    <a:lumMod val="50000"/>
                  </a:schemeClr>
                </a:solidFill>
              </a:defRPr>
            </a:lvl2pPr>
            <a:lvl3pPr>
              <a:defRPr sz="1600">
                <a:solidFill>
                  <a:schemeClr val="bg1">
                    <a:lumMod val="50000"/>
                  </a:schemeClr>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Edit Master text – 16pt</a:t>
            </a:r>
          </a:p>
        </p:txBody>
      </p:sp>
      <p:sp>
        <p:nvSpPr>
          <p:cNvPr id="14" name="Text Placeholder 18">
            <a:extLst>
              <a:ext uri="{FF2B5EF4-FFF2-40B4-BE49-F238E27FC236}">
                <a16:creationId xmlns:a16="http://schemas.microsoft.com/office/drawing/2014/main" id="{368E827D-2337-41CC-AB8B-12ED41A06C9A}"/>
              </a:ext>
            </a:extLst>
          </p:cNvPr>
          <p:cNvSpPr>
            <a:spLocks noGrp="1"/>
          </p:cNvSpPr>
          <p:nvPr>
            <p:ph type="body" sz="quarter" idx="33" hasCustomPrompt="1"/>
          </p:nvPr>
        </p:nvSpPr>
        <p:spPr>
          <a:xfrm>
            <a:off x="3568795" y="3878072"/>
            <a:ext cx="2502278" cy="298621"/>
          </a:xfrm>
          <a:prstGeom prst="rect">
            <a:avLst/>
          </a:prstGeom>
        </p:spPr>
        <p:txBody>
          <a:bodyPr/>
          <a:lstStyle>
            <a:lvl1pPr marL="0" indent="0">
              <a:buNone/>
              <a:defRPr sz="1600">
                <a:solidFill>
                  <a:srgbClr val="7030A0"/>
                </a:solidFill>
              </a:defRPr>
            </a:lvl1pPr>
            <a:lvl2pPr>
              <a:defRPr sz="1800">
                <a:solidFill>
                  <a:schemeClr val="bg1">
                    <a:lumMod val="50000"/>
                  </a:schemeClr>
                </a:solidFill>
              </a:defRPr>
            </a:lvl2pPr>
            <a:lvl3pPr>
              <a:defRPr sz="1600">
                <a:solidFill>
                  <a:schemeClr val="bg1">
                    <a:lumMod val="50000"/>
                  </a:schemeClr>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Edit Master text – 16pt</a:t>
            </a:r>
          </a:p>
        </p:txBody>
      </p:sp>
      <p:sp>
        <p:nvSpPr>
          <p:cNvPr id="15" name="Text Placeholder 18">
            <a:extLst>
              <a:ext uri="{FF2B5EF4-FFF2-40B4-BE49-F238E27FC236}">
                <a16:creationId xmlns:a16="http://schemas.microsoft.com/office/drawing/2014/main" id="{B59C8838-CD23-4BEF-8AF8-D6CBFD548198}"/>
              </a:ext>
            </a:extLst>
          </p:cNvPr>
          <p:cNvSpPr>
            <a:spLocks noGrp="1"/>
          </p:cNvSpPr>
          <p:nvPr>
            <p:ph type="body" sz="quarter" idx="35" hasCustomPrompt="1"/>
          </p:nvPr>
        </p:nvSpPr>
        <p:spPr>
          <a:xfrm>
            <a:off x="6300509" y="3878072"/>
            <a:ext cx="2502278" cy="298621"/>
          </a:xfrm>
          <a:prstGeom prst="rect">
            <a:avLst/>
          </a:prstGeom>
        </p:spPr>
        <p:txBody>
          <a:bodyPr/>
          <a:lstStyle>
            <a:lvl1pPr marL="0" indent="0">
              <a:buNone/>
              <a:defRPr sz="1600">
                <a:solidFill>
                  <a:schemeClr val="bg1">
                    <a:lumMod val="50000"/>
                  </a:schemeClr>
                </a:solidFill>
              </a:defRPr>
            </a:lvl1pPr>
            <a:lvl2pPr>
              <a:defRPr sz="1800">
                <a:solidFill>
                  <a:schemeClr val="bg1">
                    <a:lumMod val="50000"/>
                  </a:schemeClr>
                </a:solidFill>
              </a:defRPr>
            </a:lvl2pPr>
            <a:lvl3pPr>
              <a:defRPr sz="1600">
                <a:solidFill>
                  <a:schemeClr val="bg1">
                    <a:lumMod val="50000"/>
                  </a:schemeClr>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Edit Master text – 16pt</a:t>
            </a:r>
          </a:p>
        </p:txBody>
      </p:sp>
      <p:sp>
        <p:nvSpPr>
          <p:cNvPr id="16" name="Text Placeholder 18">
            <a:extLst>
              <a:ext uri="{FF2B5EF4-FFF2-40B4-BE49-F238E27FC236}">
                <a16:creationId xmlns:a16="http://schemas.microsoft.com/office/drawing/2014/main" id="{D59ED73C-9607-4E76-9FEB-2B2F4CEB8BEE}"/>
              </a:ext>
            </a:extLst>
          </p:cNvPr>
          <p:cNvSpPr>
            <a:spLocks noGrp="1"/>
          </p:cNvSpPr>
          <p:nvPr>
            <p:ph type="body" sz="quarter" idx="37" hasCustomPrompt="1"/>
          </p:nvPr>
        </p:nvSpPr>
        <p:spPr>
          <a:xfrm>
            <a:off x="9032223" y="3878072"/>
            <a:ext cx="2502278" cy="298621"/>
          </a:xfrm>
          <a:prstGeom prst="rect">
            <a:avLst/>
          </a:prstGeom>
        </p:spPr>
        <p:txBody>
          <a:bodyPr/>
          <a:lstStyle>
            <a:lvl1pPr marL="0" indent="0">
              <a:buNone/>
              <a:defRPr sz="1600">
                <a:solidFill>
                  <a:srgbClr val="7030A0"/>
                </a:solidFill>
              </a:defRPr>
            </a:lvl1pPr>
            <a:lvl2pPr>
              <a:defRPr sz="1800">
                <a:solidFill>
                  <a:schemeClr val="bg1">
                    <a:lumMod val="50000"/>
                  </a:schemeClr>
                </a:solidFill>
              </a:defRPr>
            </a:lvl2pPr>
            <a:lvl3pPr>
              <a:defRPr sz="1600">
                <a:solidFill>
                  <a:schemeClr val="bg1">
                    <a:lumMod val="50000"/>
                  </a:schemeClr>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Edit Master text – 16pt</a:t>
            </a:r>
          </a:p>
        </p:txBody>
      </p:sp>
      <p:cxnSp>
        <p:nvCxnSpPr>
          <p:cNvPr id="21" name="Straight Connector 20">
            <a:extLst>
              <a:ext uri="{FF2B5EF4-FFF2-40B4-BE49-F238E27FC236}">
                <a16:creationId xmlns:a16="http://schemas.microsoft.com/office/drawing/2014/main" id="{BD9AF810-C3C7-4E88-B7CC-541962D696DA}"/>
              </a:ext>
            </a:extLst>
          </p:cNvPr>
          <p:cNvCxnSpPr>
            <a:cxnSpLocks/>
          </p:cNvCxnSpPr>
          <p:nvPr userDrawn="1">
            <p:custDataLst>
              <p:tags r:id="rId3"/>
            </p:custDataLst>
          </p:nvPr>
        </p:nvCxnSpPr>
        <p:spPr bwMode="auto">
          <a:xfrm>
            <a:off x="6188813" y="1112733"/>
            <a:ext cx="0" cy="5532797"/>
          </a:xfrm>
          <a:prstGeom prst="line">
            <a:avLst/>
          </a:prstGeom>
          <a:solidFill>
            <a:schemeClr val="accent1"/>
          </a:solidFill>
          <a:ln w="9525" cap="flat" cmpd="sng" algn="ctr">
            <a:solidFill>
              <a:schemeClr val="bg1">
                <a:lumMod val="85000"/>
              </a:schemeClr>
            </a:solidFill>
            <a:prstDash val="sysDash"/>
            <a:round/>
            <a:headEnd type="none" w="lg" len="lg"/>
            <a:tailEnd type="none" w="lg" len="lg"/>
          </a:ln>
          <a:effectLst/>
        </p:spPr>
      </p:cxnSp>
      <p:cxnSp>
        <p:nvCxnSpPr>
          <p:cNvPr id="22" name="Straight Connector 21">
            <a:extLst>
              <a:ext uri="{FF2B5EF4-FFF2-40B4-BE49-F238E27FC236}">
                <a16:creationId xmlns:a16="http://schemas.microsoft.com/office/drawing/2014/main" id="{5901E769-961E-4FF1-AD58-342E5FA41F66}"/>
              </a:ext>
            </a:extLst>
          </p:cNvPr>
          <p:cNvCxnSpPr>
            <a:cxnSpLocks/>
          </p:cNvCxnSpPr>
          <p:nvPr userDrawn="1">
            <p:custDataLst>
              <p:tags r:id="rId4"/>
            </p:custDataLst>
          </p:nvPr>
        </p:nvCxnSpPr>
        <p:spPr bwMode="auto">
          <a:xfrm>
            <a:off x="8923135" y="1112733"/>
            <a:ext cx="0" cy="5532797"/>
          </a:xfrm>
          <a:prstGeom prst="line">
            <a:avLst/>
          </a:prstGeom>
          <a:solidFill>
            <a:schemeClr val="accent1"/>
          </a:solidFill>
          <a:ln w="9525" cap="flat" cmpd="sng" algn="ctr">
            <a:solidFill>
              <a:schemeClr val="bg1">
                <a:lumMod val="85000"/>
              </a:schemeClr>
            </a:solidFill>
            <a:prstDash val="sysDash"/>
            <a:round/>
            <a:headEnd type="none" w="lg" len="lg"/>
            <a:tailEnd type="none" w="lg" len="lg"/>
          </a:ln>
          <a:effectLst/>
        </p:spPr>
      </p:cxnSp>
      <p:sp>
        <p:nvSpPr>
          <p:cNvPr id="23" name="Text Placeholder 6">
            <a:extLst>
              <a:ext uri="{FF2B5EF4-FFF2-40B4-BE49-F238E27FC236}">
                <a16:creationId xmlns:a16="http://schemas.microsoft.com/office/drawing/2014/main" id="{73B4F5E5-A542-407E-92D5-EEF9D00116A3}"/>
              </a:ext>
            </a:extLst>
          </p:cNvPr>
          <p:cNvSpPr>
            <a:spLocks noGrp="1"/>
          </p:cNvSpPr>
          <p:nvPr>
            <p:ph type="body" sz="quarter" idx="36"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
        <p:nvSpPr>
          <p:cNvPr id="24" name="Text Placeholder 25">
            <a:extLst>
              <a:ext uri="{FF2B5EF4-FFF2-40B4-BE49-F238E27FC236}">
                <a16:creationId xmlns:a16="http://schemas.microsoft.com/office/drawing/2014/main" id="{B47D7FEB-52DC-40B0-B7CA-25504C050FE2}"/>
              </a:ext>
            </a:extLst>
          </p:cNvPr>
          <p:cNvSpPr>
            <a:spLocks noGrp="1"/>
          </p:cNvSpPr>
          <p:nvPr>
            <p:ph type="body" sz="quarter" idx="58"/>
          </p:nvPr>
        </p:nvSpPr>
        <p:spPr>
          <a:xfrm>
            <a:off x="837081" y="1514475"/>
            <a:ext cx="2502278" cy="2152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5">
            <a:extLst>
              <a:ext uri="{FF2B5EF4-FFF2-40B4-BE49-F238E27FC236}">
                <a16:creationId xmlns:a16="http://schemas.microsoft.com/office/drawing/2014/main" id="{008CD726-9200-45FE-B012-F344D205401F}"/>
              </a:ext>
            </a:extLst>
          </p:cNvPr>
          <p:cNvSpPr>
            <a:spLocks noGrp="1"/>
          </p:cNvSpPr>
          <p:nvPr>
            <p:ph type="body" sz="quarter" idx="59"/>
          </p:nvPr>
        </p:nvSpPr>
        <p:spPr>
          <a:xfrm>
            <a:off x="3568795" y="1514475"/>
            <a:ext cx="2502278" cy="2152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25">
            <a:extLst>
              <a:ext uri="{FF2B5EF4-FFF2-40B4-BE49-F238E27FC236}">
                <a16:creationId xmlns:a16="http://schemas.microsoft.com/office/drawing/2014/main" id="{A825B06C-26FF-4A03-AA5F-EF6503CC2B35}"/>
              </a:ext>
            </a:extLst>
          </p:cNvPr>
          <p:cNvSpPr>
            <a:spLocks noGrp="1"/>
          </p:cNvSpPr>
          <p:nvPr>
            <p:ph type="body" sz="quarter" idx="60"/>
          </p:nvPr>
        </p:nvSpPr>
        <p:spPr>
          <a:xfrm>
            <a:off x="6300509" y="1514475"/>
            <a:ext cx="2502278" cy="2152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Text Placeholder 25">
            <a:extLst>
              <a:ext uri="{FF2B5EF4-FFF2-40B4-BE49-F238E27FC236}">
                <a16:creationId xmlns:a16="http://schemas.microsoft.com/office/drawing/2014/main" id="{6AF362B6-33B4-4690-A196-8D658C305B09}"/>
              </a:ext>
            </a:extLst>
          </p:cNvPr>
          <p:cNvSpPr>
            <a:spLocks noGrp="1"/>
          </p:cNvSpPr>
          <p:nvPr>
            <p:ph type="body" sz="quarter" idx="61"/>
          </p:nvPr>
        </p:nvSpPr>
        <p:spPr>
          <a:xfrm>
            <a:off x="9032223" y="1514475"/>
            <a:ext cx="2502278" cy="2152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25">
            <a:extLst>
              <a:ext uri="{FF2B5EF4-FFF2-40B4-BE49-F238E27FC236}">
                <a16:creationId xmlns:a16="http://schemas.microsoft.com/office/drawing/2014/main" id="{03A50B3F-B319-4DE6-8EC7-9BD4991FD40A}"/>
              </a:ext>
            </a:extLst>
          </p:cNvPr>
          <p:cNvSpPr>
            <a:spLocks noGrp="1"/>
          </p:cNvSpPr>
          <p:nvPr>
            <p:ph type="body" sz="quarter" idx="62"/>
          </p:nvPr>
        </p:nvSpPr>
        <p:spPr>
          <a:xfrm>
            <a:off x="837081" y="4326004"/>
            <a:ext cx="2502278" cy="2152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Text Placeholder 25">
            <a:extLst>
              <a:ext uri="{FF2B5EF4-FFF2-40B4-BE49-F238E27FC236}">
                <a16:creationId xmlns:a16="http://schemas.microsoft.com/office/drawing/2014/main" id="{B7DD02BB-A38A-443B-BB5F-1FEA8E6407D2}"/>
              </a:ext>
            </a:extLst>
          </p:cNvPr>
          <p:cNvSpPr>
            <a:spLocks noGrp="1"/>
          </p:cNvSpPr>
          <p:nvPr>
            <p:ph type="body" sz="quarter" idx="63"/>
          </p:nvPr>
        </p:nvSpPr>
        <p:spPr>
          <a:xfrm>
            <a:off x="3568795" y="4326004"/>
            <a:ext cx="2502278" cy="2152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ext Placeholder 25">
            <a:extLst>
              <a:ext uri="{FF2B5EF4-FFF2-40B4-BE49-F238E27FC236}">
                <a16:creationId xmlns:a16="http://schemas.microsoft.com/office/drawing/2014/main" id="{2598525F-B97B-4A91-8BDC-0D75A876EB56}"/>
              </a:ext>
            </a:extLst>
          </p:cNvPr>
          <p:cNvSpPr>
            <a:spLocks noGrp="1"/>
          </p:cNvSpPr>
          <p:nvPr>
            <p:ph type="body" sz="quarter" idx="64"/>
          </p:nvPr>
        </p:nvSpPr>
        <p:spPr>
          <a:xfrm>
            <a:off x="6300509" y="4326004"/>
            <a:ext cx="2502278" cy="2152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 Placeholder 25">
            <a:extLst>
              <a:ext uri="{FF2B5EF4-FFF2-40B4-BE49-F238E27FC236}">
                <a16:creationId xmlns:a16="http://schemas.microsoft.com/office/drawing/2014/main" id="{D7141570-EF03-4C05-9E90-875DB8ECCD9C}"/>
              </a:ext>
            </a:extLst>
          </p:cNvPr>
          <p:cNvSpPr>
            <a:spLocks noGrp="1"/>
          </p:cNvSpPr>
          <p:nvPr>
            <p:ph type="body" sz="quarter" idx="65"/>
          </p:nvPr>
        </p:nvSpPr>
        <p:spPr>
          <a:xfrm>
            <a:off x="9032223" y="4326004"/>
            <a:ext cx="2502278" cy="2152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92098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melin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682EF-3A06-4A1B-87FE-F5B3074D58A1}"/>
              </a:ext>
            </a:extLst>
          </p:cNvPr>
          <p:cNvSpPr>
            <a:spLocks noGrp="1"/>
          </p:cNvSpPr>
          <p:nvPr>
            <p:ph type="title"/>
          </p:nvPr>
        </p:nvSpPr>
        <p:spPr/>
        <p:txBody>
          <a:bodyPr/>
          <a:lstStyle/>
          <a:p>
            <a:r>
              <a:rPr lang="en-US"/>
              <a:t>Click to edit Master title style</a:t>
            </a:r>
          </a:p>
        </p:txBody>
      </p:sp>
      <p:cxnSp>
        <p:nvCxnSpPr>
          <p:cNvPr id="3" name="Straight Connector 59">
            <a:extLst>
              <a:ext uri="{FF2B5EF4-FFF2-40B4-BE49-F238E27FC236}">
                <a16:creationId xmlns:a16="http://schemas.microsoft.com/office/drawing/2014/main" id="{373EE483-6B25-4AFD-A2F2-29FC00949319}"/>
              </a:ext>
            </a:extLst>
          </p:cNvPr>
          <p:cNvCxnSpPr>
            <a:cxnSpLocks noChangeShapeType="1"/>
          </p:cNvCxnSpPr>
          <p:nvPr userDrawn="1"/>
        </p:nvCxnSpPr>
        <p:spPr bwMode="auto">
          <a:xfrm>
            <a:off x="1708007" y="3701638"/>
            <a:ext cx="9216058" cy="0"/>
          </a:xfrm>
          <a:prstGeom prst="line">
            <a:avLst/>
          </a:prstGeom>
          <a:noFill/>
          <a:ln w="9525" algn="ctr">
            <a:solidFill>
              <a:srgbClr val="1393D2"/>
            </a:solidFill>
            <a:round/>
            <a:headEnd/>
            <a:tailEnd type="triangle" w="lg" len="lg"/>
          </a:ln>
          <a:extLst>
            <a:ext uri="{909E8E84-426E-40DD-AFC4-6F175D3DCCD1}">
              <a14:hiddenFill xmlns:a14="http://schemas.microsoft.com/office/drawing/2010/main">
                <a:noFill/>
              </a14:hiddenFill>
            </a:ext>
          </a:extLst>
        </p:spPr>
      </p:cxnSp>
      <p:grpSp>
        <p:nvGrpSpPr>
          <p:cNvPr id="4" name="Group 61">
            <a:extLst>
              <a:ext uri="{FF2B5EF4-FFF2-40B4-BE49-F238E27FC236}">
                <a16:creationId xmlns:a16="http://schemas.microsoft.com/office/drawing/2014/main" id="{A19DAA7E-92C7-48B5-B73C-D103710681D5}"/>
              </a:ext>
            </a:extLst>
          </p:cNvPr>
          <p:cNvGrpSpPr>
            <a:grpSpLocks/>
          </p:cNvGrpSpPr>
          <p:nvPr userDrawn="1"/>
        </p:nvGrpSpPr>
        <p:grpSpPr bwMode="auto">
          <a:xfrm>
            <a:off x="1719666" y="2504729"/>
            <a:ext cx="1006915" cy="1702573"/>
            <a:chOff x="225407" y="2535846"/>
            <a:chExt cx="913125" cy="1531230"/>
          </a:xfrm>
        </p:grpSpPr>
        <p:grpSp>
          <p:nvGrpSpPr>
            <p:cNvPr id="5" name="Group 182">
              <a:extLst>
                <a:ext uri="{FF2B5EF4-FFF2-40B4-BE49-F238E27FC236}">
                  <a16:creationId xmlns:a16="http://schemas.microsoft.com/office/drawing/2014/main" id="{56D8A8B6-31F9-4710-A2BA-DC9A48DDA25D}"/>
                </a:ext>
              </a:extLst>
            </p:cNvPr>
            <p:cNvGrpSpPr>
              <a:grpSpLocks/>
            </p:cNvGrpSpPr>
            <p:nvPr/>
          </p:nvGrpSpPr>
          <p:grpSpPr bwMode="auto">
            <a:xfrm flipV="1">
              <a:off x="225407" y="3153951"/>
              <a:ext cx="913125" cy="913125"/>
              <a:chOff x="4381500" y="3843340"/>
              <a:chExt cx="640080" cy="640080"/>
            </a:xfrm>
          </p:grpSpPr>
          <p:sp>
            <p:nvSpPr>
              <p:cNvPr id="7" name="Oval 6">
                <a:extLst>
                  <a:ext uri="{FF2B5EF4-FFF2-40B4-BE49-F238E27FC236}">
                    <a16:creationId xmlns:a16="http://schemas.microsoft.com/office/drawing/2014/main" id="{AFEE7821-F2ED-4201-9D3E-825DD9897D41}"/>
                  </a:ext>
                </a:extLst>
              </p:cNvPr>
              <p:cNvSpPr/>
              <p:nvPr/>
            </p:nvSpPr>
            <p:spPr>
              <a:xfrm>
                <a:off x="4458789" y="3909252"/>
                <a:ext cx="501991" cy="503271"/>
              </a:xfrm>
              <a:prstGeom prst="ellipse">
                <a:avLst/>
              </a:prstGeom>
              <a:noFill/>
              <a:ln w="12700" cap="flat" cmpd="sng" algn="ctr">
                <a:solidFill>
                  <a:schemeClr val="accent1"/>
                </a:solidFill>
                <a:prstDash val="solid"/>
              </a:ln>
              <a:effectLst/>
            </p:spPr>
            <p:txBody>
              <a:bodyPr anchor="ctr"/>
              <a:lstStyle/>
              <a:p>
                <a:pPr algn="ctr" defTabSz="870840">
                  <a:defRPr/>
                </a:pPr>
                <a:endParaRPr lang="en-GB" sz="1200" kern="0">
                  <a:solidFill>
                    <a:schemeClr val="bg1"/>
                  </a:solidFill>
                  <a:latin typeface="Calibri" panose="020F0502020204030204" pitchFamily="34" charset="0"/>
                  <a:cs typeface="Calibri" panose="020F0502020204030204" pitchFamily="34" charset="0"/>
                </a:endParaRPr>
              </a:p>
            </p:txBody>
          </p:sp>
          <p:sp>
            <p:nvSpPr>
              <p:cNvPr id="8" name="Oval 7">
                <a:extLst>
                  <a:ext uri="{FF2B5EF4-FFF2-40B4-BE49-F238E27FC236}">
                    <a16:creationId xmlns:a16="http://schemas.microsoft.com/office/drawing/2014/main" id="{D584DAEC-861D-405C-B42C-FC19D9234ECB}"/>
                  </a:ext>
                </a:extLst>
              </p:cNvPr>
              <p:cNvSpPr/>
              <p:nvPr/>
            </p:nvSpPr>
            <p:spPr>
              <a:xfrm>
                <a:off x="4559748" y="4010187"/>
                <a:ext cx="300073" cy="302804"/>
              </a:xfrm>
              <a:prstGeom prst="ellipse">
                <a:avLst/>
              </a:prstGeom>
              <a:noFill/>
              <a:ln w="12700" cap="flat" cmpd="sng" algn="ctr">
                <a:solidFill>
                  <a:schemeClr val="accent1"/>
                </a:solidFill>
                <a:prstDash val="solid"/>
              </a:ln>
              <a:effectLst/>
            </p:spPr>
            <p:txBody>
              <a:bodyPr anchor="ctr"/>
              <a:lstStyle/>
              <a:p>
                <a:pPr algn="ctr" defTabSz="870840">
                  <a:defRPr/>
                </a:pPr>
                <a:endParaRPr lang="en-GB" sz="1200" kern="0">
                  <a:solidFill>
                    <a:schemeClr val="bg1"/>
                  </a:solidFill>
                  <a:latin typeface="Calibri" panose="020F0502020204030204" pitchFamily="34" charset="0"/>
                  <a:cs typeface="Calibri" panose="020F0502020204030204" pitchFamily="34" charset="0"/>
                </a:endParaRPr>
              </a:p>
            </p:txBody>
          </p:sp>
          <p:sp>
            <p:nvSpPr>
              <p:cNvPr id="9" name="Arc 8">
                <a:extLst>
                  <a:ext uri="{FF2B5EF4-FFF2-40B4-BE49-F238E27FC236}">
                    <a16:creationId xmlns:a16="http://schemas.microsoft.com/office/drawing/2014/main" id="{50D5095C-7A54-4FC3-B9F9-F8C5ECCDCF8C}"/>
                  </a:ext>
                </a:extLst>
              </p:cNvPr>
              <p:cNvSpPr/>
              <p:nvPr/>
            </p:nvSpPr>
            <p:spPr>
              <a:xfrm>
                <a:off x="4381667" y="3843364"/>
                <a:ext cx="639407" cy="640656"/>
              </a:xfrm>
              <a:prstGeom prst="arc">
                <a:avLst>
                  <a:gd name="adj1" fmla="val 5320410"/>
                  <a:gd name="adj2" fmla="val 10826950"/>
                </a:avLst>
              </a:prstGeom>
              <a:noFill/>
              <a:ln w="9525" cap="flat" cmpd="sng" algn="ctr">
                <a:solidFill>
                  <a:schemeClr val="accent1"/>
                </a:solidFill>
                <a:prstDash val="solid"/>
              </a:ln>
              <a:effectLst/>
            </p:spPr>
            <p:txBody>
              <a:bodyPr anchor="ctr"/>
              <a:lstStyle/>
              <a:p>
                <a:pPr algn="ctr" defTabSz="870840">
                  <a:defRPr/>
                </a:pPr>
                <a:endParaRPr lang="en-GB" sz="1200" kern="0">
                  <a:solidFill>
                    <a:schemeClr val="bg1"/>
                  </a:solidFill>
                  <a:latin typeface="Calibri" panose="020F0502020204030204" pitchFamily="34" charset="0"/>
                  <a:cs typeface="Calibri" panose="020F0502020204030204" pitchFamily="34" charset="0"/>
                </a:endParaRPr>
              </a:p>
            </p:txBody>
          </p:sp>
          <p:sp>
            <p:nvSpPr>
              <p:cNvPr id="10" name="Oval 9">
                <a:extLst>
                  <a:ext uri="{FF2B5EF4-FFF2-40B4-BE49-F238E27FC236}">
                    <a16:creationId xmlns:a16="http://schemas.microsoft.com/office/drawing/2014/main" id="{A70DAE52-8E9D-4580-ACE2-822E2DFDE17A}"/>
                  </a:ext>
                </a:extLst>
              </p:cNvPr>
              <p:cNvSpPr/>
              <p:nvPr/>
            </p:nvSpPr>
            <p:spPr>
              <a:xfrm>
                <a:off x="4641076" y="4091496"/>
                <a:ext cx="137416" cy="138785"/>
              </a:xfrm>
              <a:prstGeom prst="ellipse">
                <a:avLst/>
              </a:prstGeom>
              <a:solidFill>
                <a:schemeClr val="accent1"/>
              </a:solidFill>
              <a:ln w="12700" cap="flat" cmpd="sng" algn="ctr">
                <a:solidFill>
                  <a:schemeClr val="accent1"/>
                </a:solidFill>
                <a:prstDash val="solid"/>
              </a:ln>
              <a:effectLst/>
            </p:spPr>
            <p:txBody>
              <a:bodyPr anchor="ctr"/>
              <a:lstStyle/>
              <a:p>
                <a:pPr algn="ctr" defTabSz="870840">
                  <a:defRPr/>
                </a:pPr>
                <a:endParaRPr lang="en-GB" sz="1200" kern="0">
                  <a:solidFill>
                    <a:schemeClr val="bg1"/>
                  </a:solidFill>
                  <a:latin typeface="Calibri" panose="020F0502020204030204" pitchFamily="34" charset="0"/>
                  <a:cs typeface="Calibri" panose="020F0502020204030204" pitchFamily="34" charset="0"/>
                </a:endParaRPr>
              </a:p>
            </p:txBody>
          </p:sp>
        </p:grpSp>
        <p:cxnSp>
          <p:nvCxnSpPr>
            <p:cNvPr id="6" name="Straight Connector 183">
              <a:extLst>
                <a:ext uri="{FF2B5EF4-FFF2-40B4-BE49-F238E27FC236}">
                  <a16:creationId xmlns:a16="http://schemas.microsoft.com/office/drawing/2014/main" id="{F397E086-F8AB-4396-B515-07652BC12499}"/>
                </a:ext>
              </a:extLst>
            </p:cNvPr>
            <p:cNvCxnSpPr>
              <a:cxnSpLocks noChangeShapeType="1"/>
            </p:cNvCxnSpPr>
            <p:nvPr/>
          </p:nvCxnSpPr>
          <p:spPr bwMode="auto">
            <a:xfrm flipV="1">
              <a:off x="690830" y="2535846"/>
              <a:ext cx="0" cy="618104"/>
            </a:xfrm>
            <a:prstGeom prst="line">
              <a:avLst/>
            </a:prstGeom>
            <a:noFill/>
            <a:ln w="9525" algn="ctr">
              <a:solidFill>
                <a:schemeClr val="accent1"/>
              </a:solidFill>
              <a:round/>
              <a:headEnd/>
              <a:tailEnd type="oval" w="med" len="med"/>
            </a:ln>
            <a:extLst>
              <a:ext uri="{909E8E84-426E-40DD-AFC4-6F175D3DCCD1}">
                <a14:hiddenFill xmlns:a14="http://schemas.microsoft.com/office/drawing/2010/main">
                  <a:noFill/>
                </a14:hiddenFill>
              </a:ext>
            </a:extLst>
          </p:spPr>
        </p:cxnSp>
      </p:grpSp>
      <p:sp>
        <p:nvSpPr>
          <p:cNvPr id="11" name="Oval 10">
            <a:extLst>
              <a:ext uri="{FF2B5EF4-FFF2-40B4-BE49-F238E27FC236}">
                <a16:creationId xmlns:a16="http://schemas.microsoft.com/office/drawing/2014/main" id="{1B640B69-C2FE-4959-90D1-199EBB51E7B9}"/>
              </a:ext>
            </a:extLst>
          </p:cNvPr>
          <p:cNvSpPr/>
          <p:nvPr userDrawn="1"/>
        </p:nvSpPr>
        <p:spPr bwMode="auto">
          <a:xfrm flipV="1">
            <a:off x="6241867" y="3304457"/>
            <a:ext cx="789687" cy="798295"/>
          </a:xfrm>
          <a:prstGeom prst="ellipse">
            <a:avLst/>
          </a:prstGeom>
          <a:noFill/>
          <a:ln w="12700" cap="flat" cmpd="sng" algn="ctr">
            <a:solidFill>
              <a:schemeClr val="accent6">
                <a:lumMod val="75000"/>
              </a:schemeClr>
            </a:solidFill>
            <a:prstDash val="solid"/>
          </a:ln>
          <a:effectLst/>
        </p:spPr>
        <p:txBody>
          <a:bodyPr anchor="ctr"/>
          <a:lstStyle/>
          <a:p>
            <a:pPr algn="ctr" defTabSz="870840">
              <a:defRPr/>
            </a:pPr>
            <a:endParaRPr lang="en-GB" sz="1200" kern="0">
              <a:solidFill>
                <a:schemeClr val="bg1"/>
              </a:solidFill>
              <a:latin typeface="Calibri" panose="020F0502020204030204" pitchFamily="34" charset="0"/>
              <a:cs typeface="Calibri" panose="020F0502020204030204" pitchFamily="34" charset="0"/>
            </a:endParaRPr>
          </a:p>
        </p:txBody>
      </p:sp>
      <p:sp>
        <p:nvSpPr>
          <p:cNvPr id="12" name="Oval 11">
            <a:extLst>
              <a:ext uri="{FF2B5EF4-FFF2-40B4-BE49-F238E27FC236}">
                <a16:creationId xmlns:a16="http://schemas.microsoft.com/office/drawing/2014/main" id="{305014E1-7CCC-4F5B-9A07-0980BEA41DE2}"/>
              </a:ext>
            </a:extLst>
          </p:cNvPr>
          <p:cNvSpPr/>
          <p:nvPr userDrawn="1"/>
        </p:nvSpPr>
        <p:spPr bwMode="auto">
          <a:xfrm flipV="1">
            <a:off x="6400686" y="3462337"/>
            <a:ext cx="472047" cy="480312"/>
          </a:xfrm>
          <a:prstGeom prst="ellipse">
            <a:avLst/>
          </a:prstGeom>
          <a:noFill/>
          <a:ln w="12700" cap="flat" cmpd="sng" algn="ctr">
            <a:solidFill>
              <a:schemeClr val="accent6">
                <a:lumMod val="75000"/>
              </a:schemeClr>
            </a:solidFill>
            <a:prstDash val="solid"/>
          </a:ln>
          <a:effectLst/>
        </p:spPr>
        <p:txBody>
          <a:bodyPr anchor="ctr"/>
          <a:lstStyle/>
          <a:p>
            <a:pPr algn="ctr" defTabSz="870840">
              <a:defRPr/>
            </a:pPr>
            <a:endParaRPr lang="en-GB" sz="1200" kern="0">
              <a:solidFill>
                <a:schemeClr val="bg1"/>
              </a:solidFill>
              <a:latin typeface="Calibri" panose="020F0502020204030204" pitchFamily="34" charset="0"/>
              <a:cs typeface="Calibri" panose="020F0502020204030204" pitchFamily="34" charset="0"/>
            </a:endParaRPr>
          </a:p>
        </p:txBody>
      </p:sp>
      <p:sp>
        <p:nvSpPr>
          <p:cNvPr id="13" name="Arc 12">
            <a:extLst>
              <a:ext uri="{FF2B5EF4-FFF2-40B4-BE49-F238E27FC236}">
                <a16:creationId xmlns:a16="http://schemas.microsoft.com/office/drawing/2014/main" id="{72E99D69-2458-4D63-ADB4-2D8376AB0257}"/>
              </a:ext>
            </a:extLst>
          </p:cNvPr>
          <p:cNvSpPr/>
          <p:nvPr userDrawn="1"/>
        </p:nvSpPr>
        <p:spPr bwMode="auto">
          <a:xfrm flipV="1">
            <a:off x="6120547" y="3191048"/>
            <a:ext cx="1005857" cy="1016217"/>
          </a:xfrm>
          <a:prstGeom prst="arc">
            <a:avLst>
              <a:gd name="adj1" fmla="val 5320410"/>
              <a:gd name="adj2" fmla="val 10826950"/>
            </a:avLst>
          </a:prstGeom>
          <a:noFill/>
          <a:ln w="9525" cap="flat" cmpd="sng" algn="ctr">
            <a:solidFill>
              <a:schemeClr val="accent6">
                <a:lumMod val="75000"/>
              </a:schemeClr>
            </a:solidFill>
            <a:prstDash val="solid"/>
          </a:ln>
          <a:effectLst/>
        </p:spPr>
        <p:txBody>
          <a:bodyPr anchor="ctr"/>
          <a:lstStyle/>
          <a:p>
            <a:pPr algn="ctr" defTabSz="870840">
              <a:defRPr/>
            </a:pPr>
            <a:endParaRPr lang="en-GB" sz="1200" kern="0">
              <a:solidFill>
                <a:schemeClr val="bg1"/>
              </a:solidFill>
              <a:latin typeface="Calibri" panose="020F0502020204030204" pitchFamily="34" charset="0"/>
              <a:cs typeface="Calibri" panose="020F0502020204030204" pitchFamily="34" charset="0"/>
            </a:endParaRPr>
          </a:p>
        </p:txBody>
      </p:sp>
      <p:sp>
        <p:nvSpPr>
          <p:cNvPr id="14" name="Oval 13">
            <a:extLst>
              <a:ext uri="{FF2B5EF4-FFF2-40B4-BE49-F238E27FC236}">
                <a16:creationId xmlns:a16="http://schemas.microsoft.com/office/drawing/2014/main" id="{4864030B-1F58-40BF-9695-3670467F7385}"/>
              </a:ext>
            </a:extLst>
          </p:cNvPr>
          <p:cNvSpPr/>
          <p:nvPr userDrawn="1"/>
        </p:nvSpPr>
        <p:spPr bwMode="auto">
          <a:xfrm flipV="1">
            <a:off x="6528623" y="3593531"/>
            <a:ext cx="216171" cy="220143"/>
          </a:xfrm>
          <a:prstGeom prst="ellipse">
            <a:avLst/>
          </a:prstGeom>
          <a:solidFill>
            <a:schemeClr val="accent6">
              <a:lumMod val="75000"/>
            </a:schemeClr>
          </a:solidFill>
          <a:ln w="12700" cap="flat" cmpd="sng" algn="ctr">
            <a:noFill/>
            <a:prstDash val="solid"/>
          </a:ln>
          <a:effectLst/>
        </p:spPr>
        <p:txBody>
          <a:bodyPr anchor="ctr"/>
          <a:lstStyle/>
          <a:p>
            <a:pPr algn="ctr" defTabSz="870840"/>
            <a:endParaRPr lang="en-GB" sz="1200" kern="0">
              <a:solidFill>
                <a:schemeClr val="bg1"/>
              </a:solidFill>
              <a:latin typeface="Calibri" panose="020F0502020204030204" pitchFamily="34" charset="0"/>
              <a:cs typeface="Calibri" panose="020F0502020204030204" pitchFamily="34" charset="0"/>
            </a:endParaRPr>
          </a:p>
        </p:txBody>
      </p:sp>
      <p:cxnSp>
        <p:nvCxnSpPr>
          <p:cNvPr id="15" name="Straight Connector 165">
            <a:extLst>
              <a:ext uri="{FF2B5EF4-FFF2-40B4-BE49-F238E27FC236}">
                <a16:creationId xmlns:a16="http://schemas.microsoft.com/office/drawing/2014/main" id="{6D0FCBBE-17E4-416B-8500-D0BF45DD3CD9}"/>
              </a:ext>
            </a:extLst>
          </p:cNvPr>
          <p:cNvCxnSpPr>
            <a:cxnSpLocks noChangeShapeType="1"/>
          </p:cNvCxnSpPr>
          <p:nvPr userDrawn="1"/>
        </p:nvCxnSpPr>
        <p:spPr bwMode="auto">
          <a:xfrm flipV="1">
            <a:off x="6633084" y="2504729"/>
            <a:ext cx="0" cy="687269"/>
          </a:xfrm>
          <a:prstGeom prst="line">
            <a:avLst/>
          </a:prstGeom>
          <a:noFill/>
          <a:ln w="9525" algn="ctr">
            <a:solidFill>
              <a:schemeClr val="accent6">
                <a:lumMod val="75000"/>
              </a:schemeClr>
            </a:solidFill>
            <a:round/>
            <a:headEnd/>
            <a:tailEnd type="oval" w="med" len="med"/>
          </a:ln>
          <a:extLst>
            <a:ext uri="{909E8E84-426E-40DD-AFC4-6F175D3DCCD1}">
              <a14:hiddenFill xmlns:a14="http://schemas.microsoft.com/office/drawing/2010/main">
                <a:noFill/>
              </a14:hiddenFill>
            </a:ext>
          </a:extLst>
        </p:spPr>
      </p:cxnSp>
      <p:grpSp>
        <p:nvGrpSpPr>
          <p:cNvPr id="16" name="Group 65">
            <a:extLst>
              <a:ext uri="{FF2B5EF4-FFF2-40B4-BE49-F238E27FC236}">
                <a16:creationId xmlns:a16="http://schemas.microsoft.com/office/drawing/2014/main" id="{CC4EB508-AB67-41F9-A2E4-E5EAAF3CB9C2}"/>
              </a:ext>
            </a:extLst>
          </p:cNvPr>
          <p:cNvGrpSpPr>
            <a:grpSpLocks/>
          </p:cNvGrpSpPr>
          <p:nvPr userDrawn="1"/>
        </p:nvGrpSpPr>
        <p:grpSpPr bwMode="auto">
          <a:xfrm>
            <a:off x="2818785" y="3190583"/>
            <a:ext cx="1006915" cy="1702846"/>
            <a:chOff x="1216141" y="3153951"/>
            <a:chExt cx="913125" cy="1531475"/>
          </a:xfrm>
        </p:grpSpPr>
        <p:grpSp>
          <p:nvGrpSpPr>
            <p:cNvPr id="17" name="Group 158">
              <a:extLst>
                <a:ext uri="{FF2B5EF4-FFF2-40B4-BE49-F238E27FC236}">
                  <a16:creationId xmlns:a16="http://schemas.microsoft.com/office/drawing/2014/main" id="{2C43E3B1-24B6-46EC-AE1B-DCE236DF8482}"/>
                </a:ext>
              </a:extLst>
            </p:cNvPr>
            <p:cNvGrpSpPr>
              <a:grpSpLocks/>
            </p:cNvGrpSpPr>
            <p:nvPr/>
          </p:nvGrpSpPr>
          <p:grpSpPr bwMode="auto">
            <a:xfrm>
              <a:off x="1216141" y="3153951"/>
              <a:ext cx="913125" cy="913125"/>
              <a:chOff x="4381500" y="3843340"/>
              <a:chExt cx="640080" cy="640080"/>
            </a:xfrm>
          </p:grpSpPr>
          <p:sp>
            <p:nvSpPr>
              <p:cNvPr id="19" name="Oval 18">
                <a:extLst>
                  <a:ext uri="{FF2B5EF4-FFF2-40B4-BE49-F238E27FC236}">
                    <a16:creationId xmlns:a16="http://schemas.microsoft.com/office/drawing/2014/main" id="{3AB236B6-2E77-4457-B52C-AB1E8DF25A1A}"/>
                  </a:ext>
                </a:extLst>
              </p:cNvPr>
              <p:cNvSpPr/>
              <p:nvPr/>
            </p:nvSpPr>
            <p:spPr>
              <a:xfrm>
                <a:off x="4458396" y="3909523"/>
                <a:ext cx="503392" cy="504674"/>
              </a:xfrm>
              <a:prstGeom prst="ellipse">
                <a:avLst/>
              </a:prstGeom>
              <a:noFill/>
              <a:ln w="12700" cap="flat" cmpd="sng" algn="ctr">
                <a:solidFill>
                  <a:schemeClr val="accent3"/>
                </a:solidFill>
                <a:prstDash val="solid"/>
              </a:ln>
              <a:effectLst/>
            </p:spPr>
            <p:txBody>
              <a:bodyPr anchor="ctr"/>
              <a:lstStyle/>
              <a:p>
                <a:pPr algn="ctr" defTabSz="870840">
                  <a:defRPr/>
                </a:pPr>
                <a:endParaRPr lang="en-GB" sz="1200" kern="0">
                  <a:solidFill>
                    <a:schemeClr val="bg1"/>
                  </a:solidFill>
                  <a:latin typeface="Calibri" panose="020F0502020204030204" pitchFamily="34" charset="0"/>
                  <a:cs typeface="Calibri" panose="020F0502020204030204" pitchFamily="34" charset="0"/>
                </a:endParaRPr>
              </a:p>
            </p:txBody>
          </p:sp>
          <p:sp>
            <p:nvSpPr>
              <p:cNvPr id="20" name="Oval 19">
                <a:extLst>
                  <a:ext uri="{FF2B5EF4-FFF2-40B4-BE49-F238E27FC236}">
                    <a16:creationId xmlns:a16="http://schemas.microsoft.com/office/drawing/2014/main" id="{19B13E6A-4E1B-44D9-8DAC-B2C603D10D52}"/>
                  </a:ext>
                </a:extLst>
              </p:cNvPr>
              <p:cNvSpPr/>
              <p:nvPr/>
            </p:nvSpPr>
            <p:spPr>
              <a:xfrm>
                <a:off x="4559355" y="4010458"/>
                <a:ext cx="300073" cy="302804"/>
              </a:xfrm>
              <a:prstGeom prst="ellipse">
                <a:avLst/>
              </a:prstGeom>
              <a:noFill/>
              <a:ln w="12700" cap="flat" cmpd="sng" algn="ctr">
                <a:solidFill>
                  <a:schemeClr val="accent3"/>
                </a:solidFill>
                <a:prstDash val="solid"/>
              </a:ln>
              <a:effectLst/>
            </p:spPr>
            <p:txBody>
              <a:bodyPr anchor="ctr"/>
              <a:lstStyle/>
              <a:p>
                <a:pPr algn="ctr" defTabSz="870840">
                  <a:defRPr/>
                </a:pPr>
                <a:endParaRPr lang="en-GB" sz="1200" kern="0">
                  <a:solidFill>
                    <a:schemeClr val="bg1"/>
                  </a:solidFill>
                  <a:latin typeface="Calibri" panose="020F0502020204030204" pitchFamily="34" charset="0"/>
                  <a:cs typeface="Calibri" panose="020F0502020204030204" pitchFamily="34" charset="0"/>
                </a:endParaRPr>
              </a:p>
            </p:txBody>
          </p:sp>
          <p:sp>
            <p:nvSpPr>
              <p:cNvPr id="21" name="Arc 20">
                <a:extLst>
                  <a:ext uri="{FF2B5EF4-FFF2-40B4-BE49-F238E27FC236}">
                    <a16:creationId xmlns:a16="http://schemas.microsoft.com/office/drawing/2014/main" id="{D3AC6007-C2BD-49E3-98B0-9ACD696C6191}"/>
                  </a:ext>
                </a:extLst>
              </p:cNvPr>
              <p:cNvSpPr/>
              <p:nvPr/>
            </p:nvSpPr>
            <p:spPr>
              <a:xfrm>
                <a:off x="4381274" y="3843635"/>
                <a:ext cx="640810" cy="642057"/>
              </a:xfrm>
              <a:prstGeom prst="arc">
                <a:avLst>
                  <a:gd name="adj1" fmla="val 5320410"/>
                  <a:gd name="adj2" fmla="val 10826950"/>
                </a:avLst>
              </a:prstGeom>
              <a:noFill/>
              <a:ln w="9525" cap="flat" cmpd="sng" algn="ctr">
                <a:solidFill>
                  <a:schemeClr val="accent3"/>
                </a:solidFill>
                <a:prstDash val="solid"/>
              </a:ln>
              <a:effectLst/>
            </p:spPr>
            <p:txBody>
              <a:bodyPr anchor="ctr"/>
              <a:lstStyle/>
              <a:p>
                <a:pPr algn="ctr" defTabSz="870840">
                  <a:defRPr/>
                </a:pPr>
                <a:endParaRPr lang="en-GB" sz="1200" kern="0">
                  <a:solidFill>
                    <a:schemeClr val="bg1"/>
                  </a:solidFill>
                  <a:latin typeface="Calibri" panose="020F0502020204030204" pitchFamily="34" charset="0"/>
                  <a:cs typeface="Calibri" panose="020F0502020204030204" pitchFamily="34" charset="0"/>
                </a:endParaRPr>
              </a:p>
            </p:txBody>
          </p:sp>
          <p:sp>
            <p:nvSpPr>
              <p:cNvPr id="22" name="Oval 21">
                <a:extLst>
                  <a:ext uri="{FF2B5EF4-FFF2-40B4-BE49-F238E27FC236}">
                    <a16:creationId xmlns:a16="http://schemas.microsoft.com/office/drawing/2014/main" id="{129F3546-F20B-4C1F-AE95-B596D9FE3033}"/>
                  </a:ext>
                </a:extLst>
              </p:cNvPr>
              <p:cNvSpPr/>
              <p:nvPr/>
            </p:nvSpPr>
            <p:spPr>
              <a:xfrm>
                <a:off x="4640683" y="4093168"/>
                <a:ext cx="137416" cy="137383"/>
              </a:xfrm>
              <a:prstGeom prst="ellipse">
                <a:avLst/>
              </a:prstGeom>
              <a:solidFill>
                <a:schemeClr val="accent3"/>
              </a:solidFill>
              <a:ln w="12700" cap="flat" cmpd="sng" algn="ctr">
                <a:solidFill>
                  <a:schemeClr val="accent3"/>
                </a:solidFill>
                <a:prstDash val="solid"/>
              </a:ln>
              <a:effectLst/>
            </p:spPr>
            <p:txBody>
              <a:bodyPr anchor="ctr"/>
              <a:lstStyle/>
              <a:p>
                <a:pPr algn="ctr" defTabSz="870840">
                  <a:defRPr/>
                </a:pPr>
                <a:endParaRPr lang="en-GB" sz="1200" kern="0">
                  <a:solidFill>
                    <a:schemeClr val="bg1"/>
                  </a:solidFill>
                  <a:latin typeface="Calibri" panose="020F0502020204030204" pitchFamily="34" charset="0"/>
                  <a:cs typeface="Calibri" panose="020F0502020204030204" pitchFamily="34" charset="0"/>
                </a:endParaRPr>
              </a:p>
            </p:txBody>
          </p:sp>
        </p:grpSp>
        <p:cxnSp>
          <p:nvCxnSpPr>
            <p:cNvPr id="18" name="Straight Connector 159">
              <a:extLst>
                <a:ext uri="{FF2B5EF4-FFF2-40B4-BE49-F238E27FC236}">
                  <a16:creationId xmlns:a16="http://schemas.microsoft.com/office/drawing/2014/main" id="{99DDBE37-8516-49E9-85B6-F67DC8CD10A2}"/>
                </a:ext>
              </a:extLst>
            </p:cNvPr>
            <p:cNvCxnSpPr>
              <a:cxnSpLocks noChangeShapeType="1"/>
            </p:cNvCxnSpPr>
            <p:nvPr/>
          </p:nvCxnSpPr>
          <p:spPr bwMode="auto">
            <a:xfrm>
              <a:off x="1681563" y="4064608"/>
              <a:ext cx="0" cy="620818"/>
            </a:xfrm>
            <a:prstGeom prst="line">
              <a:avLst/>
            </a:prstGeom>
            <a:noFill/>
            <a:ln w="9525" algn="ctr">
              <a:solidFill>
                <a:schemeClr val="accent3"/>
              </a:solidFill>
              <a:round/>
              <a:headEnd/>
              <a:tailEnd type="oval" w="med" len="med"/>
            </a:ln>
            <a:extLst>
              <a:ext uri="{909E8E84-426E-40DD-AFC4-6F175D3DCCD1}">
                <a14:hiddenFill xmlns:a14="http://schemas.microsoft.com/office/drawing/2010/main">
                  <a:noFill/>
                </a14:hiddenFill>
              </a:ext>
            </a:extLst>
          </p:spPr>
        </p:cxnSp>
      </p:grpSp>
      <p:grpSp>
        <p:nvGrpSpPr>
          <p:cNvPr id="23" name="Group 66">
            <a:extLst>
              <a:ext uri="{FF2B5EF4-FFF2-40B4-BE49-F238E27FC236}">
                <a16:creationId xmlns:a16="http://schemas.microsoft.com/office/drawing/2014/main" id="{F6EE07C7-B9D6-436E-91C4-B39FE567D309}"/>
              </a:ext>
            </a:extLst>
          </p:cNvPr>
          <p:cNvGrpSpPr>
            <a:grpSpLocks/>
          </p:cNvGrpSpPr>
          <p:nvPr userDrawn="1"/>
        </p:nvGrpSpPr>
        <p:grpSpPr bwMode="auto">
          <a:xfrm>
            <a:off x="3936117" y="2504729"/>
            <a:ext cx="1006915" cy="1702573"/>
            <a:chOff x="2225394" y="2535846"/>
            <a:chExt cx="913125" cy="1531230"/>
          </a:xfrm>
        </p:grpSpPr>
        <p:grpSp>
          <p:nvGrpSpPr>
            <p:cNvPr id="24" name="Group 152">
              <a:extLst>
                <a:ext uri="{FF2B5EF4-FFF2-40B4-BE49-F238E27FC236}">
                  <a16:creationId xmlns:a16="http://schemas.microsoft.com/office/drawing/2014/main" id="{876341EE-291A-4BC2-B76D-05F9EB93C8AC}"/>
                </a:ext>
              </a:extLst>
            </p:cNvPr>
            <p:cNvGrpSpPr>
              <a:grpSpLocks/>
            </p:cNvGrpSpPr>
            <p:nvPr/>
          </p:nvGrpSpPr>
          <p:grpSpPr bwMode="auto">
            <a:xfrm flipV="1">
              <a:off x="2225394" y="3153951"/>
              <a:ext cx="913125" cy="913125"/>
              <a:chOff x="4381500" y="3843340"/>
              <a:chExt cx="640080" cy="640080"/>
            </a:xfrm>
          </p:grpSpPr>
          <p:sp>
            <p:nvSpPr>
              <p:cNvPr id="26" name="Oval 25">
                <a:extLst>
                  <a:ext uri="{FF2B5EF4-FFF2-40B4-BE49-F238E27FC236}">
                    <a16:creationId xmlns:a16="http://schemas.microsoft.com/office/drawing/2014/main" id="{383AC015-413B-4B3B-8349-DC5DE3726F5C}"/>
                  </a:ext>
                </a:extLst>
              </p:cNvPr>
              <p:cNvSpPr/>
              <p:nvPr/>
            </p:nvSpPr>
            <p:spPr>
              <a:xfrm>
                <a:off x="4459044" y="3909252"/>
                <a:ext cx="501991" cy="503271"/>
              </a:xfrm>
              <a:prstGeom prst="ellipse">
                <a:avLst/>
              </a:prstGeom>
              <a:noFill/>
              <a:ln w="12700" cap="flat" cmpd="sng" algn="ctr">
                <a:solidFill>
                  <a:schemeClr val="bg2"/>
                </a:solidFill>
                <a:prstDash val="solid"/>
              </a:ln>
              <a:effectLst/>
            </p:spPr>
            <p:txBody>
              <a:bodyPr anchor="ctr"/>
              <a:lstStyle/>
              <a:p>
                <a:pPr algn="ctr" defTabSz="870840">
                  <a:defRPr/>
                </a:pPr>
                <a:endParaRPr lang="en-GB" sz="1200" kern="0">
                  <a:solidFill>
                    <a:schemeClr val="bg1"/>
                  </a:solidFill>
                  <a:latin typeface="Calibri" panose="020F0502020204030204" pitchFamily="34" charset="0"/>
                  <a:cs typeface="Calibri" panose="020F0502020204030204" pitchFamily="34" charset="0"/>
                </a:endParaRPr>
              </a:p>
            </p:txBody>
          </p:sp>
          <p:sp>
            <p:nvSpPr>
              <p:cNvPr id="27" name="Oval 26">
                <a:extLst>
                  <a:ext uri="{FF2B5EF4-FFF2-40B4-BE49-F238E27FC236}">
                    <a16:creationId xmlns:a16="http://schemas.microsoft.com/office/drawing/2014/main" id="{3684F06C-2B82-429A-93C4-DC04B3C177AB}"/>
                  </a:ext>
                </a:extLst>
              </p:cNvPr>
              <p:cNvSpPr/>
              <p:nvPr/>
            </p:nvSpPr>
            <p:spPr>
              <a:xfrm>
                <a:off x="4560003" y="4010187"/>
                <a:ext cx="300073" cy="302804"/>
              </a:xfrm>
              <a:prstGeom prst="ellipse">
                <a:avLst/>
              </a:prstGeom>
              <a:noFill/>
              <a:ln w="12700" cap="flat" cmpd="sng" algn="ctr">
                <a:solidFill>
                  <a:schemeClr val="bg2"/>
                </a:solidFill>
                <a:prstDash val="solid"/>
              </a:ln>
              <a:effectLst/>
            </p:spPr>
            <p:txBody>
              <a:bodyPr anchor="ctr"/>
              <a:lstStyle/>
              <a:p>
                <a:pPr algn="ctr" defTabSz="870840">
                  <a:defRPr/>
                </a:pPr>
                <a:endParaRPr lang="en-GB" sz="1200" kern="0">
                  <a:solidFill>
                    <a:schemeClr val="bg1"/>
                  </a:solidFill>
                  <a:latin typeface="Calibri" panose="020F0502020204030204" pitchFamily="34" charset="0"/>
                  <a:cs typeface="Calibri" panose="020F0502020204030204" pitchFamily="34" charset="0"/>
                </a:endParaRPr>
              </a:p>
            </p:txBody>
          </p:sp>
          <p:sp>
            <p:nvSpPr>
              <p:cNvPr id="28" name="Arc 27">
                <a:extLst>
                  <a:ext uri="{FF2B5EF4-FFF2-40B4-BE49-F238E27FC236}">
                    <a16:creationId xmlns:a16="http://schemas.microsoft.com/office/drawing/2014/main" id="{A3A446A3-DC25-4074-933A-E4C14AB07504}"/>
                  </a:ext>
                </a:extLst>
              </p:cNvPr>
              <p:cNvSpPr/>
              <p:nvPr/>
            </p:nvSpPr>
            <p:spPr>
              <a:xfrm>
                <a:off x="4381923" y="3843364"/>
                <a:ext cx="639407" cy="640656"/>
              </a:xfrm>
              <a:prstGeom prst="arc">
                <a:avLst>
                  <a:gd name="adj1" fmla="val 5320410"/>
                  <a:gd name="adj2" fmla="val 10826950"/>
                </a:avLst>
              </a:prstGeom>
              <a:noFill/>
              <a:ln w="9525" cap="flat" cmpd="sng" algn="ctr">
                <a:solidFill>
                  <a:schemeClr val="bg2"/>
                </a:solidFill>
                <a:prstDash val="solid"/>
              </a:ln>
              <a:effectLst/>
            </p:spPr>
            <p:txBody>
              <a:bodyPr anchor="ctr"/>
              <a:lstStyle/>
              <a:p>
                <a:pPr algn="ctr" defTabSz="870840">
                  <a:defRPr/>
                </a:pPr>
                <a:endParaRPr lang="en-GB" sz="1200" kern="0">
                  <a:solidFill>
                    <a:schemeClr val="bg1"/>
                  </a:solidFill>
                  <a:latin typeface="Calibri" panose="020F0502020204030204" pitchFamily="34" charset="0"/>
                  <a:cs typeface="Calibri" panose="020F0502020204030204" pitchFamily="34" charset="0"/>
                </a:endParaRPr>
              </a:p>
            </p:txBody>
          </p:sp>
          <p:sp>
            <p:nvSpPr>
              <p:cNvPr id="29" name="Oval 28">
                <a:extLst>
                  <a:ext uri="{FF2B5EF4-FFF2-40B4-BE49-F238E27FC236}">
                    <a16:creationId xmlns:a16="http://schemas.microsoft.com/office/drawing/2014/main" id="{10581BD6-713C-4CBE-9271-72FD1CE5961F}"/>
                  </a:ext>
                </a:extLst>
              </p:cNvPr>
              <p:cNvSpPr/>
              <p:nvPr/>
            </p:nvSpPr>
            <p:spPr>
              <a:xfrm>
                <a:off x="4641331" y="4091496"/>
                <a:ext cx="137416" cy="138785"/>
              </a:xfrm>
              <a:prstGeom prst="ellipse">
                <a:avLst/>
              </a:prstGeom>
              <a:solidFill>
                <a:schemeClr val="bg2"/>
              </a:solidFill>
              <a:ln w="12700" cap="flat" cmpd="sng" algn="ctr">
                <a:solidFill>
                  <a:schemeClr val="bg2"/>
                </a:solidFill>
                <a:prstDash val="solid"/>
              </a:ln>
              <a:effectLst/>
            </p:spPr>
            <p:txBody>
              <a:bodyPr anchor="ctr"/>
              <a:lstStyle/>
              <a:p>
                <a:pPr algn="ctr" defTabSz="870840">
                  <a:defRPr/>
                </a:pPr>
                <a:endParaRPr lang="en-GB" sz="1200" kern="0">
                  <a:solidFill>
                    <a:schemeClr val="bg1"/>
                  </a:solidFill>
                  <a:latin typeface="Calibri" panose="020F0502020204030204" pitchFamily="34" charset="0"/>
                  <a:cs typeface="Calibri" panose="020F0502020204030204" pitchFamily="34" charset="0"/>
                </a:endParaRPr>
              </a:p>
            </p:txBody>
          </p:sp>
        </p:grpSp>
        <p:cxnSp>
          <p:nvCxnSpPr>
            <p:cNvPr id="25" name="Straight Connector 153">
              <a:extLst>
                <a:ext uri="{FF2B5EF4-FFF2-40B4-BE49-F238E27FC236}">
                  <a16:creationId xmlns:a16="http://schemas.microsoft.com/office/drawing/2014/main" id="{045CBA5F-B46C-4810-9D5F-55BD9ED894D0}"/>
                </a:ext>
              </a:extLst>
            </p:cNvPr>
            <p:cNvCxnSpPr>
              <a:cxnSpLocks noChangeShapeType="1"/>
            </p:cNvCxnSpPr>
            <p:nvPr/>
          </p:nvCxnSpPr>
          <p:spPr bwMode="auto">
            <a:xfrm flipV="1">
              <a:off x="2690816" y="2535846"/>
              <a:ext cx="0" cy="618104"/>
            </a:xfrm>
            <a:prstGeom prst="line">
              <a:avLst/>
            </a:prstGeom>
            <a:noFill/>
            <a:ln w="9525" algn="ctr">
              <a:solidFill>
                <a:schemeClr val="bg2"/>
              </a:solidFill>
              <a:round/>
              <a:headEnd/>
              <a:tailEnd type="oval" w="med" len="med"/>
            </a:ln>
            <a:extLst>
              <a:ext uri="{909E8E84-426E-40DD-AFC4-6F175D3DCCD1}">
                <a14:hiddenFill xmlns:a14="http://schemas.microsoft.com/office/drawing/2010/main">
                  <a:noFill/>
                </a14:hiddenFill>
              </a:ext>
            </a:extLst>
          </p:spPr>
        </p:cxnSp>
      </p:grpSp>
      <p:grpSp>
        <p:nvGrpSpPr>
          <p:cNvPr id="30" name="Group 67">
            <a:extLst>
              <a:ext uri="{FF2B5EF4-FFF2-40B4-BE49-F238E27FC236}">
                <a16:creationId xmlns:a16="http://schemas.microsoft.com/office/drawing/2014/main" id="{450D67A3-4CC5-42CE-A325-797EDEE4CE34}"/>
              </a:ext>
            </a:extLst>
          </p:cNvPr>
          <p:cNvGrpSpPr>
            <a:grpSpLocks/>
          </p:cNvGrpSpPr>
          <p:nvPr userDrawn="1"/>
        </p:nvGrpSpPr>
        <p:grpSpPr bwMode="auto">
          <a:xfrm>
            <a:off x="5017021" y="3190583"/>
            <a:ext cx="1006915" cy="1702846"/>
            <a:chOff x="3253167" y="3153951"/>
            <a:chExt cx="913125" cy="1531475"/>
          </a:xfrm>
        </p:grpSpPr>
        <p:grpSp>
          <p:nvGrpSpPr>
            <p:cNvPr id="31" name="Group 146">
              <a:extLst>
                <a:ext uri="{FF2B5EF4-FFF2-40B4-BE49-F238E27FC236}">
                  <a16:creationId xmlns:a16="http://schemas.microsoft.com/office/drawing/2014/main" id="{1D1A0744-6734-4C48-92C7-3FD5031DE356}"/>
                </a:ext>
              </a:extLst>
            </p:cNvPr>
            <p:cNvGrpSpPr>
              <a:grpSpLocks/>
            </p:cNvGrpSpPr>
            <p:nvPr/>
          </p:nvGrpSpPr>
          <p:grpSpPr bwMode="auto">
            <a:xfrm>
              <a:off x="3253167" y="3153951"/>
              <a:ext cx="913125" cy="913125"/>
              <a:chOff x="4381500" y="3843340"/>
              <a:chExt cx="640080" cy="640080"/>
            </a:xfrm>
          </p:grpSpPr>
          <p:sp>
            <p:nvSpPr>
              <p:cNvPr id="33" name="Oval 32">
                <a:extLst>
                  <a:ext uri="{FF2B5EF4-FFF2-40B4-BE49-F238E27FC236}">
                    <a16:creationId xmlns:a16="http://schemas.microsoft.com/office/drawing/2014/main" id="{244CCA41-6FC2-4357-BBB7-53429716A6EA}"/>
                  </a:ext>
                </a:extLst>
              </p:cNvPr>
              <p:cNvSpPr/>
              <p:nvPr/>
            </p:nvSpPr>
            <p:spPr>
              <a:xfrm>
                <a:off x="4459012" y="3909523"/>
                <a:ext cx="501991" cy="504674"/>
              </a:xfrm>
              <a:prstGeom prst="ellipse">
                <a:avLst/>
              </a:prstGeom>
              <a:noFill/>
              <a:ln w="12700" cap="flat" cmpd="sng" algn="ctr">
                <a:solidFill>
                  <a:schemeClr val="accent4"/>
                </a:solidFill>
                <a:prstDash val="solid"/>
              </a:ln>
              <a:effectLst/>
            </p:spPr>
            <p:txBody>
              <a:bodyPr anchor="ctr"/>
              <a:lstStyle/>
              <a:p>
                <a:pPr algn="ctr" defTabSz="870840">
                  <a:defRPr/>
                </a:pPr>
                <a:endParaRPr lang="en-GB" sz="1200" kern="0">
                  <a:solidFill>
                    <a:schemeClr val="bg1"/>
                  </a:solidFill>
                  <a:latin typeface="Calibri" panose="020F0502020204030204" pitchFamily="34" charset="0"/>
                  <a:cs typeface="Calibri" panose="020F0502020204030204" pitchFamily="34" charset="0"/>
                </a:endParaRPr>
              </a:p>
            </p:txBody>
          </p:sp>
          <p:sp>
            <p:nvSpPr>
              <p:cNvPr id="34" name="Oval 33">
                <a:extLst>
                  <a:ext uri="{FF2B5EF4-FFF2-40B4-BE49-F238E27FC236}">
                    <a16:creationId xmlns:a16="http://schemas.microsoft.com/office/drawing/2014/main" id="{4E560612-D83E-4B87-A631-53B834877684}"/>
                  </a:ext>
                </a:extLst>
              </p:cNvPr>
              <p:cNvSpPr/>
              <p:nvPr/>
            </p:nvSpPr>
            <p:spPr>
              <a:xfrm>
                <a:off x="4559971" y="4010458"/>
                <a:ext cx="300073" cy="302804"/>
              </a:xfrm>
              <a:prstGeom prst="ellipse">
                <a:avLst/>
              </a:prstGeom>
              <a:noFill/>
              <a:ln w="12700" cap="flat" cmpd="sng" algn="ctr">
                <a:solidFill>
                  <a:schemeClr val="accent4"/>
                </a:solidFill>
                <a:prstDash val="solid"/>
              </a:ln>
              <a:effectLst/>
            </p:spPr>
            <p:txBody>
              <a:bodyPr anchor="ctr"/>
              <a:lstStyle/>
              <a:p>
                <a:pPr algn="ctr" defTabSz="870840">
                  <a:defRPr/>
                </a:pPr>
                <a:endParaRPr lang="en-GB" sz="1200" kern="0">
                  <a:solidFill>
                    <a:schemeClr val="bg1"/>
                  </a:solidFill>
                  <a:latin typeface="Calibri" panose="020F0502020204030204" pitchFamily="34" charset="0"/>
                  <a:cs typeface="Calibri" panose="020F0502020204030204" pitchFamily="34" charset="0"/>
                </a:endParaRPr>
              </a:p>
            </p:txBody>
          </p:sp>
          <p:sp>
            <p:nvSpPr>
              <p:cNvPr id="35" name="Arc 34">
                <a:extLst>
                  <a:ext uri="{FF2B5EF4-FFF2-40B4-BE49-F238E27FC236}">
                    <a16:creationId xmlns:a16="http://schemas.microsoft.com/office/drawing/2014/main" id="{9E7F7E96-0457-4337-9655-C692AB5F4996}"/>
                  </a:ext>
                </a:extLst>
              </p:cNvPr>
              <p:cNvSpPr/>
              <p:nvPr/>
            </p:nvSpPr>
            <p:spPr>
              <a:xfrm>
                <a:off x="4381891" y="3843635"/>
                <a:ext cx="639407" cy="642057"/>
              </a:xfrm>
              <a:prstGeom prst="arc">
                <a:avLst>
                  <a:gd name="adj1" fmla="val 5320410"/>
                  <a:gd name="adj2" fmla="val 10826950"/>
                </a:avLst>
              </a:prstGeom>
              <a:noFill/>
              <a:ln w="9525" cap="flat" cmpd="sng" algn="ctr">
                <a:solidFill>
                  <a:schemeClr val="accent4"/>
                </a:solidFill>
                <a:prstDash val="solid"/>
              </a:ln>
              <a:effectLst/>
            </p:spPr>
            <p:txBody>
              <a:bodyPr anchor="ctr"/>
              <a:lstStyle/>
              <a:p>
                <a:pPr algn="ctr" defTabSz="870840">
                  <a:defRPr/>
                </a:pPr>
                <a:endParaRPr lang="en-GB" sz="1200" kern="0">
                  <a:solidFill>
                    <a:schemeClr val="bg1"/>
                  </a:solidFill>
                  <a:latin typeface="Calibri" panose="020F0502020204030204" pitchFamily="34" charset="0"/>
                  <a:cs typeface="Calibri" panose="020F0502020204030204" pitchFamily="34" charset="0"/>
                </a:endParaRPr>
              </a:p>
            </p:txBody>
          </p:sp>
          <p:sp>
            <p:nvSpPr>
              <p:cNvPr id="36" name="Oval 35">
                <a:extLst>
                  <a:ext uri="{FF2B5EF4-FFF2-40B4-BE49-F238E27FC236}">
                    <a16:creationId xmlns:a16="http://schemas.microsoft.com/office/drawing/2014/main" id="{F193F20A-6A58-41D8-98A0-0DC1F96AC0E0}"/>
                  </a:ext>
                </a:extLst>
              </p:cNvPr>
              <p:cNvSpPr/>
              <p:nvPr/>
            </p:nvSpPr>
            <p:spPr>
              <a:xfrm>
                <a:off x="4641299" y="4093168"/>
                <a:ext cx="137416" cy="137383"/>
              </a:xfrm>
              <a:prstGeom prst="ellipse">
                <a:avLst/>
              </a:prstGeom>
              <a:solidFill>
                <a:schemeClr val="accent4"/>
              </a:solidFill>
              <a:ln w="12700" cap="flat" cmpd="sng" algn="ctr">
                <a:solidFill>
                  <a:schemeClr val="accent4"/>
                </a:solidFill>
                <a:prstDash val="solid"/>
              </a:ln>
              <a:effectLst/>
            </p:spPr>
            <p:txBody>
              <a:bodyPr anchor="ctr"/>
              <a:lstStyle/>
              <a:p>
                <a:pPr algn="ctr" defTabSz="870840">
                  <a:defRPr/>
                </a:pPr>
                <a:endParaRPr lang="en-GB" sz="1200" kern="0">
                  <a:solidFill>
                    <a:schemeClr val="bg1"/>
                  </a:solidFill>
                  <a:latin typeface="Calibri" panose="020F0502020204030204" pitchFamily="34" charset="0"/>
                  <a:cs typeface="Calibri" panose="020F0502020204030204" pitchFamily="34" charset="0"/>
                </a:endParaRPr>
              </a:p>
            </p:txBody>
          </p:sp>
        </p:grpSp>
        <p:cxnSp>
          <p:nvCxnSpPr>
            <p:cNvPr id="32" name="Straight Connector 147">
              <a:extLst>
                <a:ext uri="{FF2B5EF4-FFF2-40B4-BE49-F238E27FC236}">
                  <a16:creationId xmlns:a16="http://schemas.microsoft.com/office/drawing/2014/main" id="{EF07D883-9F7A-4941-90F5-749E673404F3}"/>
                </a:ext>
              </a:extLst>
            </p:cNvPr>
            <p:cNvCxnSpPr>
              <a:cxnSpLocks noChangeShapeType="1"/>
            </p:cNvCxnSpPr>
            <p:nvPr/>
          </p:nvCxnSpPr>
          <p:spPr bwMode="auto">
            <a:xfrm>
              <a:off x="3718589" y="4064608"/>
              <a:ext cx="0" cy="620818"/>
            </a:xfrm>
            <a:prstGeom prst="line">
              <a:avLst/>
            </a:prstGeom>
            <a:noFill/>
            <a:ln w="9525" algn="ctr">
              <a:solidFill>
                <a:schemeClr val="accent4"/>
              </a:solidFill>
              <a:round/>
              <a:headEnd/>
              <a:tailEnd type="oval" w="med" len="med"/>
            </a:ln>
            <a:extLst>
              <a:ext uri="{909E8E84-426E-40DD-AFC4-6F175D3DCCD1}">
                <a14:hiddenFill xmlns:a14="http://schemas.microsoft.com/office/drawing/2010/main">
                  <a:noFill/>
                </a14:hiddenFill>
              </a:ext>
            </a:extLst>
          </p:spPr>
        </p:cxnSp>
      </p:grpSp>
      <p:grpSp>
        <p:nvGrpSpPr>
          <p:cNvPr id="37" name="Group 69">
            <a:extLst>
              <a:ext uri="{FF2B5EF4-FFF2-40B4-BE49-F238E27FC236}">
                <a16:creationId xmlns:a16="http://schemas.microsoft.com/office/drawing/2014/main" id="{DF2151BF-8C7A-4955-9746-EE0E8ABD530F}"/>
              </a:ext>
            </a:extLst>
          </p:cNvPr>
          <p:cNvGrpSpPr>
            <a:grpSpLocks/>
          </p:cNvGrpSpPr>
          <p:nvPr userDrawn="1"/>
        </p:nvGrpSpPr>
        <p:grpSpPr bwMode="auto">
          <a:xfrm>
            <a:off x="7215257" y="3190583"/>
            <a:ext cx="1006915" cy="1702846"/>
            <a:chOff x="5271673" y="3153951"/>
            <a:chExt cx="913125" cy="1531475"/>
          </a:xfrm>
        </p:grpSpPr>
        <p:grpSp>
          <p:nvGrpSpPr>
            <p:cNvPr id="38" name="Group 140">
              <a:extLst>
                <a:ext uri="{FF2B5EF4-FFF2-40B4-BE49-F238E27FC236}">
                  <a16:creationId xmlns:a16="http://schemas.microsoft.com/office/drawing/2014/main" id="{04E846D8-B965-47DC-87EB-84189BE06885}"/>
                </a:ext>
              </a:extLst>
            </p:cNvPr>
            <p:cNvGrpSpPr>
              <a:grpSpLocks/>
            </p:cNvGrpSpPr>
            <p:nvPr/>
          </p:nvGrpSpPr>
          <p:grpSpPr bwMode="auto">
            <a:xfrm>
              <a:off x="5271673" y="3153951"/>
              <a:ext cx="913125" cy="913125"/>
              <a:chOff x="4381500" y="3843340"/>
              <a:chExt cx="640080" cy="640080"/>
            </a:xfrm>
          </p:grpSpPr>
          <p:sp>
            <p:nvSpPr>
              <p:cNvPr id="40" name="Oval 39">
                <a:extLst>
                  <a:ext uri="{FF2B5EF4-FFF2-40B4-BE49-F238E27FC236}">
                    <a16:creationId xmlns:a16="http://schemas.microsoft.com/office/drawing/2014/main" id="{E5052386-E8D3-42AE-B6B7-EEE444248904}"/>
                  </a:ext>
                </a:extLst>
              </p:cNvPr>
              <p:cNvSpPr/>
              <p:nvPr/>
            </p:nvSpPr>
            <p:spPr>
              <a:xfrm>
                <a:off x="4458226" y="3909523"/>
                <a:ext cx="503393" cy="504674"/>
              </a:xfrm>
              <a:prstGeom prst="ellipse">
                <a:avLst/>
              </a:prstGeom>
              <a:noFill/>
              <a:ln w="12700" cap="flat" cmpd="sng" algn="ctr">
                <a:solidFill>
                  <a:schemeClr val="accent1">
                    <a:lumMod val="75000"/>
                  </a:schemeClr>
                </a:solidFill>
                <a:prstDash val="solid"/>
              </a:ln>
              <a:effectLst/>
            </p:spPr>
            <p:txBody>
              <a:bodyPr anchor="ctr"/>
              <a:lstStyle/>
              <a:p>
                <a:pPr algn="ctr" defTabSz="870840">
                  <a:defRPr/>
                </a:pPr>
                <a:endParaRPr lang="en-GB" sz="1200" kern="0">
                  <a:solidFill>
                    <a:schemeClr val="bg1"/>
                  </a:solidFill>
                  <a:latin typeface="Calibri" panose="020F0502020204030204" pitchFamily="34" charset="0"/>
                  <a:cs typeface="Calibri" panose="020F0502020204030204" pitchFamily="34" charset="0"/>
                </a:endParaRPr>
              </a:p>
            </p:txBody>
          </p:sp>
          <p:sp>
            <p:nvSpPr>
              <p:cNvPr id="41" name="Oval 40">
                <a:extLst>
                  <a:ext uri="{FF2B5EF4-FFF2-40B4-BE49-F238E27FC236}">
                    <a16:creationId xmlns:a16="http://schemas.microsoft.com/office/drawing/2014/main" id="{57FE086B-F312-4FEF-B6CA-8495B90F31A1}"/>
                  </a:ext>
                </a:extLst>
              </p:cNvPr>
              <p:cNvSpPr/>
              <p:nvPr/>
            </p:nvSpPr>
            <p:spPr>
              <a:xfrm>
                <a:off x="4559185" y="4010458"/>
                <a:ext cx="301475" cy="302804"/>
              </a:xfrm>
              <a:prstGeom prst="ellipse">
                <a:avLst/>
              </a:prstGeom>
              <a:noFill/>
              <a:ln w="12700" cap="flat" cmpd="sng" algn="ctr">
                <a:solidFill>
                  <a:schemeClr val="accent1">
                    <a:lumMod val="75000"/>
                  </a:schemeClr>
                </a:solidFill>
                <a:prstDash val="solid"/>
              </a:ln>
              <a:effectLst/>
            </p:spPr>
            <p:txBody>
              <a:bodyPr anchor="ctr"/>
              <a:lstStyle/>
              <a:p>
                <a:pPr algn="ctr" defTabSz="870840">
                  <a:defRPr/>
                </a:pPr>
                <a:endParaRPr lang="en-GB" sz="1200" kern="0">
                  <a:solidFill>
                    <a:schemeClr val="bg1"/>
                  </a:solidFill>
                  <a:latin typeface="Calibri" panose="020F0502020204030204" pitchFamily="34" charset="0"/>
                  <a:cs typeface="Calibri" panose="020F0502020204030204" pitchFamily="34" charset="0"/>
                </a:endParaRPr>
              </a:p>
            </p:txBody>
          </p:sp>
          <p:sp>
            <p:nvSpPr>
              <p:cNvPr id="42" name="Arc 41">
                <a:extLst>
                  <a:ext uri="{FF2B5EF4-FFF2-40B4-BE49-F238E27FC236}">
                    <a16:creationId xmlns:a16="http://schemas.microsoft.com/office/drawing/2014/main" id="{4F869FF6-8425-4F45-AA8C-FAF718D16EC1}"/>
                  </a:ext>
                </a:extLst>
              </p:cNvPr>
              <p:cNvSpPr/>
              <p:nvPr/>
            </p:nvSpPr>
            <p:spPr>
              <a:xfrm>
                <a:off x="4381105" y="3843635"/>
                <a:ext cx="640809" cy="642057"/>
              </a:xfrm>
              <a:prstGeom prst="arc">
                <a:avLst>
                  <a:gd name="adj1" fmla="val 5320410"/>
                  <a:gd name="adj2" fmla="val 10826950"/>
                </a:avLst>
              </a:prstGeom>
              <a:noFill/>
              <a:ln w="9525" cap="flat" cmpd="sng" algn="ctr">
                <a:solidFill>
                  <a:schemeClr val="accent1">
                    <a:lumMod val="75000"/>
                  </a:schemeClr>
                </a:solidFill>
                <a:prstDash val="solid"/>
              </a:ln>
              <a:effectLst/>
            </p:spPr>
            <p:txBody>
              <a:bodyPr anchor="ctr"/>
              <a:lstStyle/>
              <a:p>
                <a:pPr algn="ctr" defTabSz="870840">
                  <a:defRPr/>
                </a:pPr>
                <a:endParaRPr lang="en-GB" sz="1200" kern="0">
                  <a:solidFill>
                    <a:schemeClr val="bg1"/>
                  </a:solidFill>
                  <a:latin typeface="Calibri" panose="020F0502020204030204" pitchFamily="34" charset="0"/>
                  <a:cs typeface="Calibri" panose="020F0502020204030204" pitchFamily="34" charset="0"/>
                </a:endParaRPr>
              </a:p>
            </p:txBody>
          </p:sp>
          <p:sp>
            <p:nvSpPr>
              <p:cNvPr id="43" name="Oval 42">
                <a:extLst>
                  <a:ext uri="{FF2B5EF4-FFF2-40B4-BE49-F238E27FC236}">
                    <a16:creationId xmlns:a16="http://schemas.microsoft.com/office/drawing/2014/main" id="{99A17D66-5923-42C8-98DF-B4AB0D8D0EEE}"/>
                  </a:ext>
                </a:extLst>
              </p:cNvPr>
              <p:cNvSpPr/>
              <p:nvPr/>
            </p:nvSpPr>
            <p:spPr>
              <a:xfrm>
                <a:off x="4641916" y="4093168"/>
                <a:ext cx="136014" cy="137383"/>
              </a:xfrm>
              <a:prstGeom prst="ellipse">
                <a:avLst/>
              </a:prstGeom>
              <a:solidFill>
                <a:schemeClr val="accent1">
                  <a:lumMod val="75000"/>
                </a:schemeClr>
              </a:solidFill>
              <a:ln w="12700" cap="flat" cmpd="sng" algn="ctr">
                <a:solidFill>
                  <a:schemeClr val="accent1">
                    <a:lumMod val="75000"/>
                  </a:schemeClr>
                </a:solidFill>
                <a:prstDash val="solid"/>
              </a:ln>
              <a:effectLst/>
            </p:spPr>
            <p:txBody>
              <a:bodyPr anchor="ctr"/>
              <a:lstStyle/>
              <a:p>
                <a:pPr algn="ctr" defTabSz="870840">
                  <a:defRPr/>
                </a:pPr>
                <a:endParaRPr lang="en-GB" sz="1200" kern="0">
                  <a:solidFill>
                    <a:schemeClr val="bg1"/>
                  </a:solidFill>
                  <a:latin typeface="Calibri" panose="020F0502020204030204" pitchFamily="34" charset="0"/>
                  <a:cs typeface="Calibri" panose="020F0502020204030204" pitchFamily="34" charset="0"/>
                </a:endParaRPr>
              </a:p>
            </p:txBody>
          </p:sp>
        </p:grpSp>
        <p:cxnSp>
          <p:nvCxnSpPr>
            <p:cNvPr id="39" name="Straight Connector 141">
              <a:extLst>
                <a:ext uri="{FF2B5EF4-FFF2-40B4-BE49-F238E27FC236}">
                  <a16:creationId xmlns:a16="http://schemas.microsoft.com/office/drawing/2014/main" id="{1A9A523A-06FD-47F9-A610-A1DCB97816CC}"/>
                </a:ext>
              </a:extLst>
            </p:cNvPr>
            <p:cNvCxnSpPr>
              <a:cxnSpLocks noChangeShapeType="1"/>
            </p:cNvCxnSpPr>
            <p:nvPr/>
          </p:nvCxnSpPr>
          <p:spPr bwMode="auto">
            <a:xfrm>
              <a:off x="5737096" y="4064608"/>
              <a:ext cx="0" cy="620818"/>
            </a:xfrm>
            <a:prstGeom prst="line">
              <a:avLst/>
            </a:prstGeom>
            <a:noFill/>
            <a:ln w="9525" algn="ctr">
              <a:solidFill>
                <a:schemeClr val="accent1">
                  <a:lumMod val="75000"/>
                </a:schemeClr>
              </a:solidFill>
              <a:round/>
              <a:headEnd/>
              <a:tailEnd type="oval" w="med" len="med"/>
            </a:ln>
            <a:extLst>
              <a:ext uri="{909E8E84-426E-40DD-AFC4-6F175D3DCCD1}">
                <a14:hiddenFill xmlns:a14="http://schemas.microsoft.com/office/drawing/2010/main">
                  <a:noFill/>
                </a14:hiddenFill>
              </a:ext>
            </a:extLst>
          </p:spPr>
        </p:cxnSp>
      </p:grpSp>
      <p:grpSp>
        <p:nvGrpSpPr>
          <p:cNvPr id="44" name="Group 70">
            <a:extLst>
              <a:ext uri="{FF2B5EF4-FFF2-40B4-BE49-F238E27FC236}">
                <a16:creationId xmlns:a16="http://schemas.microsoft.com/office/drawing/2014/main" id="{C2824D03-06B8-4714-8BE4-09A17978C215}"/>
              </a:ext>
            </a:extLst>
          </p:cNvPr>
          <p:cNvGrpSpPr>
            <a:grpSpLocks/>
          </p:cNvGrpSpPr>
          <p:nvPr userDrawn="1"/>
        </p:nvGrpSpPr>
        <p:grpSpPr bwMode="auto">
          <a:xfrm>
            <a:off x="8314375" y="2504729"/>
            <a:ext cx="1006915" cy="1702573"/>
            <a:chOff x="6206849" y="2535846"/>
            <a:chExt cx="913125" cy="1531230"/>
          </a:xfrm>
        </p:grpSpPr>
        <p:grpSp>
          <p:nvGrpSpPr>
            <p:cNvPr id="45" name="Group 134">
              <a:extLst>
                <a:ext uri="{FF2B5EF4-FFF2-40B4-BE49-F238E27FC236}">
                  <a16:creationId xmlns:a16="http://schemas.microsoft.com/office/drawing/2014/main" id="{32D2F730-10A9-4BAD-B4EA-8158B7ED807A}"/>
                </a:ext>
              </a:extLst>
            </p:cNvPr>
            <p:cNvGrpSpPr>
              <a:grpSpLocks/>
            </p:cNvGrpSpPr>
            <p:nvPr/>
          </p:nvGrpSpPr>
          <p:grpSpPr bwMode="auto">
            <a:xfrm flipV="1">
              <a:off x="6206849" y="3153951"/>
              <a:ext cx="913125" cy="913125"/>
              <a:chOff x="4381500" y="3843340"/>
              <a:chExt cx="640080" cy="640080"/>
            </a:xfrm>
          </p:grpSpPr>
          <p:sp>
            <p:nvSpPr>
              <p:cNvPr id="47" name="Oval 46">
                <a:extLst>
                  <a:ext uri="{FF2B5EF4-FFF2-40B4-BE49-F238E27FC236}">
                    <a16:creationId xmlns:a16="http://schemas.microsoft.com/office/drawing/2014/main" id="{48731A30-25D1-4CE7-80EF-B953ABAADD49}"/>
                  </a:ext>
                </a:extLst>
              </p:cNvPr>
              <p:cNvSpPr/>
              <p:nvPr/>
            </p:nvSpPr>
            <p:spPr>
              <a:xfrm>
                <a:off x="4457833" y="3909252"/>
                <a:ext cx="503393" cy="503271"/>
              </a:xfrm>
              <a:prstGeom prst="ellipse">
                <a:avLst/>
              </a:prstGeom>
              <a:noFill/>
              <a:ln w="12700" cap="flat" cmpd="sng" algn="ctr">
                <a:solidFill>
                  <a:schemeClr val="accent3"/>
                </a:solidFill>
                <a:prstDash val="solid"/>
              </a:ln>
              <a:effectLst/>
            </p:spPr>
            <p:txBody>
              <a:bodyPr anchor="ctr"/>
              <a:lstStyle/>
              <a:p>
                <a:pPr algn="ctr" defTabSz="870840">
                  <a:defRPr/>
                </a:pPr>
                <a:endParaRPr lang="en-GB" sz="1200" kern="0">
                  <a:solidFill>
                    <a:schemeClr val="bg1"/>
                  </a:solidFill>
                  <a:latin typeface="Calibri" panose="020F0502020204030204" pitchFamily="34" charset="0"/>
                  <a:cs typeface="Calibri" panose="020F0502020204030204" pitchFamily="34" charset="0"/>
                </a:endParaRPr>
              </a:p>
            </p:txBody>
          </p:sp>
          <p:sp>
            <p:nvSpPr>
              <p:cNvPr id="48" name="Oval 47">
                <a:extLst>
                  <a:ext uri="{FF2B5EF4-FFF2-40B4-BE49-F238E27FC236}">
                    <a16:creationId xmlns:a16="http://schemas.microsoft.com/office/drawing/2014/main" id="{83909EAD-96F7-456D-80B2-928469CF65FE}"/>
                  </a:ext>
                </a:extLst>
              </p:cNvPr>
              <p:cNvSpPr/>
              <p:nvPr/>
            </p:nvSpPr>
            <p:spPr>
              <a:xfrm>
                <a:off x="4558792" y="4010187"/>
                <a:ext cx="301475" cy="302804"/>
              </a:xfrm>
              <a:prstGeom prst="ellipse">
                <a:avLst/>
              </a:prstGeom>
              <a:noFill/>
              <a:ln w="12700" cap="flat" cmpd="sng" algn="ctr">
                <a:solidFill>
                  <a:schemeClr val="accent3"/>
                </a:solidFill>
                <a:prstDash val="solid"/>
              </a:ln>
              <a:effectLst/>
            </p:spPr>
            <p:txBody>
              <a:bodyPr anchor="ctr"/>
              <a:lstStyle/>
              <a:p>
                <a:pPr algn="ctr" defTabSz="870840">
                  <a:defRPr/>
                </a:pPr>
                <a:endParaRPr lang="en-GB" sz="1200" kern="0">
                  <a:solidFill>
                    <a:schemeClr val="bg1"/>
                  </a:solidFill>
                  <a:latin typeface="Calibri" panose="020F0502020204030204" pitchFamily="34" charset="0"/>
                  <a:cs typeface="Calibri" panose="020F0502020204030204" pitchFamily="34" charset="0"/>
                </a:endParaRPr>
              </a:p>
            </p:txBody>
          </p:sp>
          <p:sp>
            <p:nvSpPr>
              <p:cNvPr id="49" name="Arc 48">
                <a:extLst>
                  <a:ext uri="{FF2B5EF4-FFF2-40B4-BE49-F238E27FC236}">
                    <a16:creationId xmlns:a16="http://schemas.microsoft.com/office/drawing/2014/main" id="{84516153-EC79-48F6-B4A5-513C7DCDEF4A}"/>
                  </a:ext>
                </a:extLst>
              </p:cNvPr>
              <p:cNvSpPr/>
              <p:nvPr/>
            </p:nvSpPr>
            <p:spPr>
              <a:xfrm>
                <a:off x="4382114" y="3843364"/>
                <a:ext cx="639407" cy="640656"/>
              </a:xfrm>
              <a:prstGeom prst="arc">
                <a:avLst>
                  <a:gd name="adj1" fmla="val 5320410"/>
                  <a:gd name="adj2" fmla="val 10826950"/>
                </a:avLst>
              </a:prstGeom>
              <a:noFill/>
              <a:ln w="9525" cap="flat" cmpd="sng" algn="ctr">
                <a:solidFill>
                  <a:schemeClr val="accent3"/>
                </a:solidFill>
                <a:prstDash val="solid"/>
              </a:ln>
              <a:effectLst/>
            </p:spPr>
            <p:txBody>
              <a:bodyPr anchor="ctr"/>
              <a:lstStyle/>
              <a:p>
                <a:pPr algn="ctr" defTabSz="870840">
                  <a:defRPr/>
                </a:pPr>
                <a:endParaRPr lang="en-GB" sz="1200" kern="0">
                  <a:solidFill>
                    <a:schemeClr val="bg1"/>
                  </a:solidFill>
                  <a:latin typeface="Calibri" panose="020F0502020204030204" pitchFamily="34" charset="0"/>
                  <a:cs typeface="Calibri" panose="020F0502020204030204" pitchFamily="34" charset="0"/>
                </a:endParaRPr>
              </a:p>
            </p:txBody>
          </p:sp>
          <p:sp>
            <p:nvSpPr>
              <p:cNvPr id="50" name="Oval 49">
                <a:extLst>
                  <a:ext uri="{FF2B5EF4-FFF2-40B4-BE49-F238E27FC236}">
                    <a16:creationId xmlns:a16="http://schemas.microsoft.com/office/drawing/2014/main" id="{5493FDF5-A47E-412D-A81D-4926984D8107}"/>
                  </a:ext>
                </a:extLst>
              </p:cNvPr>
              <p:cNvSpPr/>
              <p:nvPr/>
            </p:nvSpPr>
            <p:spPr>
              <a:xfrm>
                <a:off x="4641523" y="4091496"/>
                <a:ext cx="136014" cy="138785"/>
              </a:xfrm>
              <a:prstGeom prst="ellipse">
                <a:avLst/>
              </a:prstGeom>
              <a:solidFill>
                <a:schemeClr val="accent3"/>
              </a:solidFill>
              <a:ln w="12700" cap="flat" cmpd="sng" algn="ctr">
                <a:solidFill>
                  <a:schemeClr val="accent3"/>
                </a:solidFill>
                <a:prstDash val="solid"/>
              </a:ln>
              <a:effectLst/>
            </p:spPr>
            <p:txBody>
              <a:bodyPr anchor="ctr"/>
              <a:lstStyle/>
              <a:p>
                <a:pPr algn="ctr" defTabSz="870840">
                  <a:defRPr/>
                </a:pPr>
                <a:endParaRPr lang="en-GB" sz="1200" kern="0">
                  <a:solidFill>
                    <a:schemeClr val="bg1"/>
                  </a:solidFill>
                  <a:latin typeface="Calibri" panose="020F0502020204030204" pitchFamily="34" charset="0"/>
                  <a:cs typeface="Calibri" panose="020F0502020204030204" pitchFamily="34" charset="0"/>
                </a:endParaRPr>
              </a:p>
            </p:txBody>
          </p:sp>
        </p:grpSp>
        <p:cxnSp>
          <p:nvCxnSpPr>
            <p:cNvPr id="46" name="Straight Connector 135">
              <a:extLst>
                <a:ext uri="{FF2B5EF4-FFF2-40B4-BE49-F238E27FC236}">
                  <a16:creationId xmlns:a16="http://schemas.microsoft.com/office/drawing/2014/main" id="{BAD41012-5765-47AC-978E-2D4648FF5A22}"/>
                </a:ext>
              </a:extLst>
            </p:cNvPr>
            <p:cNvCxnSpPr>
              <a:cxnSpLocks noChangeShapeType="1"/>
            </p:cNvCxnSpPr>
            <p:nvPr/>
          </p:nvCxnSpPr>
          <p:spPr bwMode="auto">
            <a:xfrm flipV="1">
              <a:off x="6672272" y="2535846"/>
              <a:ext cx="0" cy="618104"/>
            </a:xfrm>
            <a:prstGeom prst="line">
              <a:avLst/>
            </a:prstGeom>
            <a:noFill/>
            <a:ln w="9525" algn="ctr">
              <a:solidFill>
                <a:schemeClr val="accent3"/>
              </a:solidFill>
              <a:round/>
              <a:headEnd/>
              <a:tailEnd type="oval" w="med" len="med"/>
            </a:ln>
            <a:extLst>
              <a:ext uri="{909E8E84-426E-40DD-AFC4-6F175D3DCCD1}">
                <a14:hiddenFill xmlns:a14="http://schemas.microsoft.com/office/drawing/2010/main">
                  <a:noFill/>
                </a14:hiddenFill>
              </a:ext>
            </a:extLst>
          </p:spPr>
        </p:cxnSp>
      </p:grpSp>
      <p:grpSp>
        <p:nvGrpSpPr>
          <p:cNvPr id="51" name="Group 72">
            <a:extLst>
              <a:ext uri="{FF2B5EF4-FFF2-40B4-BE49-F238E27FC236}">
                <a16:creationId xmlns:a16="http://schemas.microsoft.com/office/drawing/2014/main" id="{05FFD20E-D4D9-48C7-A34C-1DDF2998965E}"/>
              </a:ext>
            </a:extLst>
          </p:cNvPr>
          <p:cNvGrpSpPr>
            <a:grpSpLocks/>
          </p:cNvGrpSpPr>
          <p:nvPr userDrawn="1"/>
        </p:nvGrpSpPr>
        <p:grpSpPr bwMode="auto">
          <a:xfrm>
            <a:off x="9424741" y="3190583"/>
            <a:ext cx="1006915" cy="1702846"/>
            <a:chOff x="7290179" y="3153951"/>
            <a:chExt cx="913125" cy="1531475"/>
          </a:xfrm>
        </p:grpSpPr>
        <p:grpSp>
          <p:nvGrpSpPr>
            <p:cNvPr id="52" name="Group 128">
              <a:extLst>
                <a:ext uri="{FF2B5EF4-FFF2-40B4-BE49-F238E27FC236}">
                  <a16:creationId xmlns:a16="http://schemas.microsoft.com/office/drawing/2014/main" id="{9EF8462C-F7CC-49BD-899F-3672A0CF3950}"/>
                </a:ext>
              </a:extLst>
            </p:cNvPr>
            <p:cNvGrpSpPr>
              <a:grpSpLocks/>
            </p:cNvGrpSpPr>
            <p:nvPr/>
          </p:nvGrpSpPr>
          <p:grpSpPr bwMode="auto">
            <a:xfrm>
              <a:off x="7290179" y="3153951"/>
              <a:ext cx="913125" cy="913125"/>
              <a:chOff x="4381500" y="3843340"/>
              <a:chExt cx="640080" cy="640080"/>
            </a:xfrm>
          </p:grpSpPr>
          <p:sp>
            <p:nvSpPr>
              <p:cNvPr id="54" name="Oval 53">
                <a:extLst>
                  <a:ext uri="{FF2B5EF4-FFF2-40B4-BE49-F238E27FC236}">
                    <a16:creationId xmlns:a16="http://schemas.microsoft.com/office/drawing/2014/main" id="{8861B0A5-BEA2-4BC1-A97E-2EC168E56D0C}"/>
                  </a:ext>
                </a:extLst>
              </p:cNvPr>
              <p:cNvSpPr/>
              <p:nvPr/>
            </p:nvSpPr>
            <p:spPr>
              <a:xfrm>
                <a:off x="4458704" y="3909523"/>
                <a:ext cx="501991" cy="504674"/>
              </a:xfrm>
              <a:prstGeom prst="ellipse">
                <a:avLst/>
              </a:prstGeom>
              <a:noFill/>
              <a:ln w="12700" cap="flat" cmpd="sng" algn="ctr">
                <a:solidFill>
                  <a:schemeClr val="tx1"/>
                </a:solidFill>
                <a:prstDash val="solid"/>
              </a:ln>
              <a:effectLst/>
            </p:spPr>
            <p:txBody>
              <a:bodyPr anchor="ctr"/>
              <a:lstStyle/>
              <a:p>
                <a:pPr algn="ctr" defTabSz="870840">
                  <a:defRPr/>
                </a:pPr>
                <a:endParaRPr lang="en-GB" sz="1200" kern="0">
                  <a:solidFill>
                    <a:schemeClr val="bg1"/>
                  </a:solidFill>
                  <a:latin typeface="Calibri" panose="020F0502020204030204" pitchFamily="34" charset="0"/>
                  <a:cs typeface="Calibri" panose="020F0502020204030204" pitchFamily="34" charset="0"/>
                </a:endParaRPr>
              </a:p>
            </p:txBody>
          </p:sp>
          <p:sp>
            <p:nvSpPr>
              <p:cNvPr id="55" name="Oval 54">
                <a:extLst>
                  <a:ext uri="{FF2B5EF4-FFF2-40B4-BE49-F238E27FC236}">
                    <a16:creationId xmlns:a16="http://schemas.microsoft.com/office/drawing/2014/main" id="{73713868-7F00-448B-BE76-414A544B0F65}"/>
                  </a:ext>
                </a:extLst>
              </p:cNvPr>
              <p:cNvSpPr/>
              <p:nvPr/>
            </p:nvSpPr>
            <p:spPr>
              <a:xfrm>
                <a:off x="4559663" y="4010458"/>
                <a:ext cx="300073" cy="302804"/>
              </a:xfrm>
              <a:prstGeom prst="ellipse">
                <a:avLst/>
              </a:prstGeom>
              <a:noFill/>
              <a:ln w="12700" cap="flat" cmpd="sng" algn="ctr">
                <a:solidFill>
                  <a:schemeClr val="tx1"/>
                </a:solidFill>
                <a:prstDash val="solid"/>
              </a:ln>
              <a:effectLst/>
            </p:spPr>
            <p:txBody>
              <a:bodyPr anchor="ctr"/>
              <a:lstStyle/>
              <a:p>
                <a:pPr algn="ctr" defTabSz="870840">
                  <a:defRPr/>
                </a:pPr>
                <a:endParaRPr lang="en-GB" sz="1200" kern="0">
                  <a:solidFill>
                    <a:schemeClr val="bg1"/>
                  </a:solidFill>
                  <a:latin typeface="Calibri" panose="020F0502020204030204" pitchFamily="34" charset="0"/>
                  <a:cs typeface="Calibri" panose="020F0502020204030204" pitchFamily="34" charset="0"/>
                </a:endParaRPr>
              </a:p>
            </p:txBody>
          </p:sp>
          <p:sp>
            <p:nvSpPr>
              <p:cNvPr id="56" name="Arc 55">
                <a:extLst>
                  <a:ext uri="{FF2B5EF4-FFF2-40B4-BE49-F238E27FC236}">
                    <a16:creationId xmlns:a16="http://schemas.microsoft.com/office/drawing/2014/main" id="{4405A026-8293-4718-A29E-22403F889311}"/>
                  </a:ext>
                </a:extLst>
              </p:cNvPr>
              <p:cNvSpPr/>
              <p:nvPr/>
            </p:nvSpPr>
            <p:spPr>
              <a:xfrm>
                <a:off x="4381583" y="3843635"/>
                <a:ext cx="639407" cy="642057"/>
              </a:xfrm>
              <a:prstGeom prst="arc">
                <a:avLst>
                  <a:gd name="adj1" fmla="val 5320410"/>
                  <a:gd name="adj2" fmla="val 10826950"/>
                </a:avLst>
              </a:prstGeom>
              <a:noFill/>
              <a:ln w="9525" cap="flat" cmpd="sng" algn="ctr">
                <a:solidFill>
                  <a:schemeClr val="tx1"/>
                </a:solidFill>
                <a:prstDash val="solid"/>
              </a:ln>
              <a:effectLst/>
            </p:spPr>
            <p:txBody>
              <a:bodyPr anchor="ctr"/>
              <a:lstStyle/>
              <a:p>
                <a:pPr algn="ctr" defTabSz="870840">
                  <a:defRPr/>
                </a:pPr>
                <a:endParaRPr lang="en-GB" sz="1200" kern="0">
                  <a:solidFill>
                    <a:schemeClr val="bg1"/>
                  </a:solidFill>
                  <a:latin typeface="Calibri" panose="020F0502020204030204" pitchFamily="34" charset="0"/>
                  <a:cs typeface="Calibri" panose="020F0502020204030204" pitchFamily="34" charset="0"/>
                </a:endParaRPr>
              </a:p>
            </p:txBody>
          </p:sp>
          <p:sp>
            <p:nvSpPr>
              <p:cNvPr id="57" name="Oval 56">
                <a:extLst>
                  <a:ext uri="{FF2B5EF4-FFF2-40B4-BE49-F238E27FC236}">
                    <a16:creationId xmlns:a16="http://schemas.microsoft.com/office/drawing/2014/main" id="{231F5C45-7DCC-44FD-9BFD-AE716CE3F344}"/>
                  </a:ext>
                </a:extLst>
              </p:cNvPr>
              <p:cNvSpPr/>
              <p:nvPr/>
            </p:nvSpPr>
            <p:spPr>
              <a:xfrm>
                <a:off x="4640991" y="4093168"/>
                <a:ext cx="137416" cy="137383"/>
              </a:xfrm>
              <a:prstGeom prst="ellipse">
                <a:avLst/>
              </a:prstGeom>
              <a:solidFill>
                <a:schemeClr val="tx1"/>
              </a:solidFill>
              <a:ln w="12700" cap="flat" cmpd="sng" algn="ctr">
                <a:noFill/>
                <a:prstDash val="solid"/>
              </a:ln>
              <a:effectLst/>
            </p:spPr>
            <p:txBody>
              <a:bodyPr anchor="ctr"/>
              <a:lstStyle/>
              <a:p>
                <a:pPr algn="ctr" defTabSz="870840">
                  <a:defRPr/>
                </a:pPr>
                <a:endParaRPr lang="en-GB" sz="1200" kern="0">
                  <a:solidFill>
                    <a:schemeClr val="bg1"/>
                  </a:solidFill>
                  <a:latin typeface="Calibri" panose="020F0502020204030204" pitchFamily="34" charset="0"/>
                  <a:cs typeface="Calibri" panose="020F0502020204030204" pitchFamily="34" charset="0"/>
                </a:endParaRPr>
              </a:p>
            </p:txBody>
          </p:sp>
        </p:grpSp>
        <p:cxnSp>
          <p:nvCxnSpPr>
            <p:cNvPr id="53" name="Straight Connector 129">
              <a:extLst>
                <a:ext uri="{FF2B5EF4-FFF2-40B4-BE49-F238E27FC236}">
                  <a16:creationId xmlns:a16="http://schemas.microsoft.com/office/drawing/2014/main" id="{12011D80-883A-4068-84A4-86A90C12DF93}"/>
                </a:ext>
              </a:extLst>
            </p:cNvPr>
            <p:cNvCxnSpPr>
              <a:cxnSpLocks noChangeShapeType="1"/>
            </p:cNvCxnSpPr>
            <p:nvPr/>
          </p:nvCxnSpPr>
          <p:spPr bwMode="auto">
            <a:xfrm>
              <a:off x="7755602" y="4064608"/>
              <a:ext cx="0" cy="620818"/>
            </a:xfrm>
            <a:prstGeom prst="line">
              <a:avLst/>
            </a:prstGeom>
            <a:noFill/>
            <a:ln w="9525" algn="ctr">
              <a:solidFill>
                <a:schemeClr val="tx1"/>
              </a:solidFill>
              <a:round/>
              <a:headEnd/>
              <a:tailEnd type="oval" w="med" len="med"/>
            </a:ln>
            <a:extLst>
              <a:ext uri="{909E8E84-426E-40DD-AFC4-6F175D3DCCD1}">
                <a14:hiddenFill xmlns:a14="http://schemas.microsoft.com/office/drawing/2010/main">
                  <a:noFill/>
                </a14:hiddenFill>
              </a:ext>
            </a:extLst>
          </p:spPr>
        </p:cxnSp>
      </p:grpSp>
      <p:sp>
        <p:nvSpPr>
          <p:cNvPr id="59" name="Content Placeholder 15">
            <a:extLst>
              <a:ext uri="{FF2B5EF4-FFF2-40B4-BE49-F238E27FC236}">
                <a16:creationId xmlns:a16="http://schemas.microsoft.com/office/drawing/2014/main" id="{1B04EB23-14BF-4F9D-A62A-B27629F8CA55}"/>
              </a:ext>
            </a:extLst>
          </p:cNvPr>
          <p:cNvSpPr>
            <a:spLocks noGrp="1"/>
          </p:cNvSpPr>
          <p:nvPr>
            <p:ph sz="quarter" idx="18" hasCustomPrompt="1"/>
          </p:nvPr>
        </p:nvSpPr>
        <p:spPr>
          <a:xfrm>
            <a:off x="1589837" y="1986584"/>
            <a:ext cx="1349914" cy="241571"/>
          </a:xfrm>
          <a:prstGeom prst="rect">
            <a:avLst/>
          </a:prstGeom>
        </p:spPr>
        <p:txBody>
          <a:bodyPr/>
          <a:lstStyle>
            <a:lvl1pPr marL="0" indent="0" algn="ctr">
              <a:buNone/>
              <a:defRPr sz="1400" b="1">
                <a:solidFill>
                  <a:schemeClr val="bg1">
                    <a:lumMod val="50000"/>
                  </a:schemeClr>
                </a:solidFill>
              </a:defRPr>
            </a:lvl1pPr>
            <a:lvl2pPr marL="457200" indent="0">
              <a:buNone/>
              <a:defRPr sz="1200">
                <a:solidFill>
                  <a:schemeClr val="bg1">
                    <a:lumMod val="50000"/>
                  </a:schemeClr>
                </a:solidFill>
              </a:defRPr>
            </a:lvl2pPr>
            <a:lvl3pPr marL="914400" indent="0">
              <a:buNone/>
              <a:defRPr sz="1400">
                <a:solidFill>
                  <a:schemeClr val="bg1">
                    <a:lumMod val="50000"/>
                  </a:schemeClr>
                </a:solidFill>
              </a:defRPr>
            </a:lvl3pPr>
            <a:lvl4pPr marL="1371600" indent="0">
              <a:buNone/>
              <a:defRPr sz="1200">
                <a:solidFill>
                  <a:schemeClr val="bg1">
                    <a:lumMod val="50000"/>
                  </a:schemeClr>
                </a:solidFill>
              </a:defRPr>
            </a:lvl4pPr>
            <a:lvl5pPr marL="1828800" indent="0">
              <a:buNone/>
              <a:defRPr/>
            </a:lvl5pPr>
          </a:lstStyle>
          <a:p>
            <a:pPr lvl="0"/>
            <a:r>
              <a:rPr lang="en-US"/>
              <a:t>Year</a:t>
            </a:r>
          </a:p>
        </p:txBody>
      </p:sp>
      <p:sp>
        <p:nvSpPr>
          <p:cNvPr id="61" name="Content Placeholder 15">
            <a:extLst>
              <a:ext uri="{FF2B5EF4-FFF2-40B4-BE49-F238E27FC236}">
                <a16:creationId xmlns:a16="http://schemas.microsoft.com/office/drawing/2014/main" id="{55E3E88B-28A8-433B-BBF5-E25B9BF46716}"/>
              </a:ext>
            </a:extLst>
          </p:cNvPr>
          <p:cNvSpPr>
            <a:spLocks noGrp="1"/>
          </p:cNvSpPr>
          <p:nvPr>
            <p:ph sz="quarter" idx="36" hasCustomPrompt="1"/>
          </p:nvPr>
        </p:nvSpPr>
        <p:spPr>
          <a:xfrm>
            <a:off x="2657055" y="5223407"/>
            <a:ext cx="1349914" cy="241571"/>
          </a:xfrm>
          <a:prstGeom prst="rect">
            <a:avLst/>
          </a:prstGeom>
        </p:spPr>
        <p:txBody>
          <a:bodyPr/>
          <a:lstStyle>
            <a:lvl1pPr marL="0" indent="0" algn="ctr">
              <a:buNone/>
              <a:defRPr sz="1400" b="1">
                <a:solidFill>
                  <a:schemeClr val="bg1">
                    <a:lumMod val="50000"/>
                  </a:schemeClr>
                </a:solidFill>
              </a:defRPr>
            </a:lvl1pPr>
            <a:lvl2pPr marL="457200" indent="0">
              <a:buNone/>
              <a:defRPr sz="1200">
                <a:solidFill>
                  <a:schemeClr val="bg1">
                    <a:lumMod val="50000"/>
                  </a:schemeClr>
                </a:solidFill>
              </a:defRPr>
            </a:lvl2pPr>
            <a:lvl3pPr marL="914400" indent="0">
              <a:buNone/>
              <a:defRPr sz="1400">
                <a:solidFill>
                  <a:schemeClr val="bg1">
                    <a:lumMod val="50000"/>
                  </a:schemeClr>
                </a:solidFill>
              </a:defRPr>
            </a:lvl3pPr>
            <a:lvl4pPr marL="1371600" indent="0">
              <a:buNone/>
              <a:defRPr sz="1200">
                <a:solidFill>
                  <a:schemeClr val="bg1">
                    <a:lumMod val="50000"/>
                  </a:schemeClr>
                </a:solidFill>
              </a:defRPr>
            </a:lvl4pPr>
            <a:lvl5pPr marL="1828800" indent="0">
              <a:buNone/>
              <a:defRPr/>
            </a:lvl5pPr>
          </a:lstStyle>
          <a:p>
            <a:pPr lvl="0"/>
            <a:r>
              <a:rPr lang="en-US"/>
              <a:t>Year</a:t>
            </a:r>
          </a:p>
        </p:txBody>
      </p:sp>
      <p:sp>
        <p:nvSpPr>
          <p:cNvPr id="63" name="Content Placeholder 15">
            <a:extLst>
              <a:ext uri="{FF2B5EF4-FFF2-40B4-BE49-F238E27FC236}">
                <a16:creationId xmlns:a16="http://schemas.microsoft.com/office/drawing/2014/main" id="{76C69B00-927B-44FB-9642-995A378D7733}"/>
              </a:ext>
            </a:extLst>
          </p:cNvPr>
          <p:cNvSpPr>
            <a:spLocks noGrp="1"/>
          </p:cNvSpPr>
          <p:nvPr>
            <p:ph sz="quarter" idx="38" hasCustomPrompt="1"/>
          </p:nvPr>
        </p:nvSpPr>
        <p:spPr>
          <a:xfrm>
            <a:off x="3743490" y="1986584"/>
            <a:ext cx="1349914" cy="241571"/>
          </a:xfrm>
          <a:prstGeom prst="rect">
            <a:avLst/>
          </a:prstGeom>
        </p:spPr>
        <p:txBody>
          <a:bodyPr/>
          <a:lstStyle>
            <a:lvl1pPr marL="0" indent="0" algn="ctr">
              <a:buNone/>
              <a:defRPr sz="1400" b="1">
                <a:solidFill>
                  <a:schemeClr val="bg1">
                    <a:lumMod val="50000"/>
                  </a:schemeClr>
                </a:solidFill>
              </a:defRPr>
            </a:lvl1pPr>
            <a:lvl2pPr marL="457200" indent="0">
              <a:buNone/>
              <a:defRPr sz="1200">
                <a:solidFill>
                  <a:schemeClr val="bg1">
                    <a:lumMod val="50000"/>
                  </a:schemeClr>
                </a:solidFill>
              </a:defRPr>
            </a:lvl2pPr>
            <a:lvl3pPr marL="914400" indent="0">
              <a:buNone/>
              <a:defRPr sz="1400">
                <a:solidFill>
                  <a:schemeClr val="bg1">
                    <a:lumMod val="50000"/>
                  </a:schemeClr>
                </a:solidFill>
              </a:defRPr>
            </a:lvl3pPr>
            <a:lvl4pPr marL="1371600" indent="0">
              <a:buNone/>
              <a:defRPr sz="1200">
                <a:solidFill>
                  <a:schemeClr val="bg1">
                    <a:lumMod val="50000"/>
                  </a:schemeClr>
                </a:solidFill>
              </a:defRPr>
            </a:lvl4pPr>
            <a:lvl5pPr marL="1828800" indent="0">
              <a:buNone/>
              <a:defRPr/>
            </a:lvl5pPr>
          </a:lstStyle>
          <a:p>
            <a:pPr lvl="0"/>
            <a:r>
              <a:rPr lang="en-US"/>
              <a:t>Year</a:t>
            </a:r>
          </a:p>
        </p:txBody>
      </p:sp>
      <p:sp>
        <p:nvSpPr>
          <p:cNvPr id="65" name="Content Placeholder 15">
            <a:extLst>
              <a:ext uri="{FF2B5EF4-FFF2-40B4-BE49-F238E27FC236}">
                <a16:creationId xmlns:a16="http://schemas.microsoft.com/office/drawing/2014/main" id="{C4A0BA1B-17C1-482E-AAFC-55989239E439}"/>
              </a:ext>
            </a:extLst>
          </p:cNvPr>
          <p:cNvSpPr>
            <a:spLocks noGrp="1"/>
          </p:cNvSpPr>
          <p:nvPr>
            <p:ph sz="quarter" idx="40" hasCustomPrompt="1"/>
          </p:nvPr>
        </p:nvSpPr>
        <p:spPr>
          <a:xfrm>
            <a:off x="5933237" y="1986584"/>
            <a:ext cx="1349914" cy="241571"/>
          </a:xfrm>
          <a:prstGeom prst="rect">
            <a:avLst/>
          </a:prstGeom>
        </p:spPr>
        <p:txBody>
          <a:bodyPr/>
          <a:lstStyle>
            <a:lvl1pPr marL="0" indent="0" algn="ctr">
              <a:buNone/>
              <a:defRPr sz="1400" b="1">
                <a:solidFill>
                  <a:schemeClr val="bg1">
                    <a:lumMod val="50000"/>
                  </a:schemeClr>
                </a:solidFill>
              </a:defRPr>
            </a:lvl1pPr>
            <a:lvl2pPr marL="457200" indent="0">
              <a:buNone/>
              <a:defRPr sz="1200">
                <a:solidFill>
                  <a:schemeClr val="bg1">
                    <a:lumMod val="50000"/>
                  </a:schemeClr>
                </a:solidFill>
              </a:defRPr>
            </a:lvl2pPr>
            <a:lvl3pPr marL="914400" indent="0">
              <a:buNone/>
              <a:defRPr sz="1400">
                <a:solidFill>
                  <a:schemeClr val="bg1">
                    <a:lumMod val="50000"/>
                  </a:schemeClr>
                </a:solidFill>
              </a:defRPr>
            </a:lvl3pPr>
            <a:lvl4pPr marL="1371600" indent="0">
              <a:buNone/>
              <a:defRPr sz="1200">
                <a:solidFill>
                  <a:schemeClr val="bg1">
                    <a:lumMod val="50000"/>
                  </a:schemeClr>
                </a:solidFill>
              </a:defRPr>
            </a:lvl4pPr>
            <a:lvl5pPr marL="1828800" indent="0">
              <a:buNone/>
              <a:defRPr/>
            </a:lvl5pPr>
          </a:lstStyle>
          <a:p>
            <a:pPr lvl="0"/>
            <a:r>
              <a:rPr lang="en-US"/>
              <a:t>Year</a:t>
            </a:r>
          </a:p>
        </p:txBody>
      </p:sp>
      <p:sp>
        <p:nvSpPr>
          <p:cNvPr id="67" name="Content Placeholder 15">
            <a:extLst>
              <a:ext uri="{FF2B5EF4-FFF2-40B4-BE49-F238E27FC236}">
                <a16:creationId xmlns:a16="http://schemas.microsoft.com/office/drawing/2014/main" id="{AC37154E-190F-4426-894D-49B1F26FF9EA}"/>
              </a:ext>
            </a:extLst>
          </p:cNvPr>
          <p:cNvSpPr>
            <a:spLocks noGrp="1"/>
          </p:cNvSpPr>
          <p:nvPr>
            <p:ph sz="quarter" idx="42" hasCustomPrompt="1"/>
          </p:nvPr>
        </p:nvSpPr>
        <p:spPr>
          <a:xfrm>
            <a:off x="8147047" y="1986584"/>
            <a:ext cx="1349914" cy="241571"/>
          </a:xfrm>
          <a:prstGeom prst="rect">
            <a:avLst/>
          </a:prstGeom>
        </p:spPr>
        <p:txBody>
          <a:bodyPr/>
          <a:lstStyle>
            <a:lvl1pPr marL="0" indent="0" algn="ctr">
              <a:buNone/>
              <a:defRPr sz="1400" b="1">
                <a:solidFill>
                  <a:schemeClr val="bg1">
                    <a:lumMod val="50000"/>
                  </a:schemeClr>
                </a:solidFill>
              </a:defRPr>
            </a:lvl1pPr>
            <a:lvl2pPr marL="457200" indent="0">
              <a:buNone/>
              <a:defRPr sz="1200">
                <a:solidFill>
                  <a:schemeClr val="bg1">
                    <a:lumMod val="50000"/>
                  </a:schemeClr>
                </a:solidFill>
              </a:defRPr>
            </a:lvl2pPr>
            <a:lvl3pPr marL="914400" indent="0">
              <a:buNone/>
              <a:defRPr sz="1400">
                <a:solidFill>
                  <a:schemeClr val="bg1">
                    <a:lumMod val="50000"/>
                  </a:schemeClr>
                </a:solidFill>
              </a:defRPr>
            </a:lvl3pPr>
            <a:lvl4pPr marL="1371600" indent="0">
              <a:buNone/>
              <a:defRPr sz="1200">
                <a:solidFill>
                  <a:schemeClr val="bg1">
                    <a:lumMod val="50000"/>
                  </a:schemeClr>
                </a:solidFill>
              </a:defRPr>
            </a:lvl4pPr>
            <a:lvl5pPr marL="1828800" indent="0">
              <a:buNone/>
              <a:defRPr/>
            </a:lvl5pPr>
          </a:lstStyle>
          <a:p>
            <a:pPr lvl="0"/>
            <a:r>
              <a:rPr lang="en-US"/>
              <a:t>Year</a:t>
            </a:r>
          </a:p>
        </p:txBody>
      </p:sp>
      <p:sp>
        <p:nvSpPr>
          <p:cNvPr id="69" name="Content Placeholder 15">
            <a:extLst>
              <a:ext uri="{FF2B5EF4-FFF2-40B4-BE49-F238E27FC236}">
                <a16:creationId xmlns:a16="http://schemas.microsoft.com/office/drawing/2014/main" id="{4718BDC1-FCE7-4159-BC32-CFA5DEE413BC}"/>
              </a:ext>
            </a:extLst>
          </p:cNvPr>
          <p:cNvSpPr>
            <a:spLocks noGrp="1"/>
          </p:cNvSpPr>
          <p:nvPr>
            <p:ph sz="quarter" idx="44" hasCustomPrompt="1"/>
          </p:nvPr>
        </p:nvSpPr>
        <p:spPr>
          <a:xfrm>
            <a:off x="4882897" y="5223407"/>
            <a:ext cx="1349914" cy="241571"/>
          </a:xfrm>
          <a:prstGeom prst="rect">
            <a:avLst/>
          </a:prstGeom>
        </p:spPr>
        <p:txBody>
          <a:bodyPr/>
          <a:lstStyle>
            <a:lvl1pPr marL="0" indent="0" algn="ctr">
              <a:buNone/>
              <a:defRPr sz="1400" b="1">
                <a:solidFill>
                  <a:schemeClr val="bg1">
                    <a:lumMod val="50000"/>
                  </a:schemeClr>
                </a:solidFill>
              </a:defRPr>
            </a:lvl1pPr>
            <a:lvl2pPr marL="457200" indent="0">
              <a:buNone/>
              <a:defRPr sz="1200">
                <a:solidFill>
                  <a:schemeClr val="bg1">
                    <a:lumMod val="50000"/>
                  </a:schemeClr>
                </a:solidFill>
              </a:defRPr>
            </a:lvl2pPr>
            <a:lvl3pPr marL="914400" indent="0">
              <a:buNone/>
              <a:defRPr sz="1400">
                <a:solidFill>
                  <a:schemeClr val="bg1">
                    <a:lumMod val="50000"/>
                  </a:schemeClr>
                </a:solidFill>
              </a:defRPr>
            </a:lvl3pPr>
            <a:lvl4pPr marL="1371600" indent="0">
              <a:buNone/>
              <a:defRPr sz="1200">
                <a:solidFill>
                  <a:schemeClr val="bg1">
                    <a:lumMod val="50000"/>
                  </a:schemeClr>
                </a:solidFill>
              </a:defRPr>
            </a:lvl4pPr>
            <a:lvl5pPr marL="1828800" indent="0">
              <a:buNone/>
              <a:defRPr/>
            </a:lvl5pPr>
          </a:lstStyle>
          <a:p>
            <a:pPr lvl="0"/>
            <a:r>
              <a:rPr lang="en-US"/>
              <a:t>Year</a:t>
            </a:r>
          </a:p>
        </p:txBody>
      </p:sp>
      <p:sp>
        <p:nvSpPr>
          <p:cNvPr id="71" name="Content Placeholder 15">
            <a:extLst>
              <a:ext uri="{FF2B5EF4-FFF2-40B4-BE49-F238E27FC236}">
                <a16:creationId xmlns:a16="http://schemas.microsoft.com/office/drawing/2014/main" id="{AD994C3F-6258-4B24-A352-9A9A9372F4E7}"/>
              </a:ext>
            </a:extLst>
          </p:cNvPr>
          <p:cNvSpPr>
            <a:spLocks noGrp="1"/>
          </p:cNvSpPr>
          <p:nvPr>
            <p:ph sz="quarter" idx="46" hasCustomPrompt="1"/>
          </p:nvPr>
        </p:nvSpPr>
        <p:spPr>
          <a:xfrm>
            <a:off x="7060613" y="5223407"/>
            <a:ext cx="1349914" cy="241571"/>
          </a:xfrm>
          <a:prstGeom prst="rect">
            <a:avLst/>
          </a:prstGeom>
        </p:spPr>
        <p:txBody>
          <a:bodyPr/>
          <a:lstStyle>
            <a:lvl1pPr marL="0" indent="0" algn="ctr">
              <a:buNone/>
              <a:defRPr sz="1400" b="1">
                <a:solidFill>
                  <a:schemeClr val="bg1">
                    <a:lumMod val="50000"/>
                  </a:schemeClr>
                </a:solidFill>
              </a:defRPr>
            </a:lvl1pPr>
            <a:lvl2pPr marL="457200" indent="0">
              <a:buNone/>
              <a:defRPr sz="1200">
                <a:solidFill>
                  <a:schemeClr val="bg1">
                    <a:lumMod val="50000"/>
                  </a:schemeClr>
                </a:solidFill>
              </a:defRPr>
            </a:lvl2pPr>
            <a:lvl3pPr marL="914400" indent="0">
              <a:buNone/>
              <a:defRPr sz="1400">
                <a:solidFill>
                  <a:schemeClr val="bg1">
                    <a:lumMod val="50000"/>
                  </a:schemeClr>
                </a:solidFill>
              </a:defRPr>
            </a:lvl3pPr>
            <a:lvl4pPr marL="1371600" indent="0">
              <a:buNone/>
              <a:defRPr sz="1200">
                <a:solidFill>
                  <a:schemeClr val="bg1">
                    <a:lumMod val="50000"/>
                  </a:schemeClr>
                </a:solidFill>
              </a:defRPr>
            </a:lvl4pPr>
            <a:lvl5pPr marL="1828800" indent="0">
              <a:buNone/>
              <a:defRPr/>
            </a:lvl5pPr>
          </a:lstStyle>
          <a:p>
            <a:pPr lvl="0"/>
            <a:r>
              <a:rPr lang="en-US"/>
              <a:t>Year</a:t>
            </a:r>
          </a:p>
        </p:txBody>
      </p:sp>
      <p:sp>
        <p:nvSpPr>
          <p:cNvPr id="73" name="Content Placeholder 15">
            <a:extLst>
              <a:ext uri="{FF2B5EF4-FFF2-40B4-BE49-F238E27FC236}">
                <a16:creationId xmlns:a16="http://schemas.microsoft.com/office/drawing/2014/main" id="{9790174A-9FDA-4EE7-B755-D99582A43508}"/>
              </a:ext>
            </a:extLst>
          </p:cNvPr>
          <p:cNvSpPr>
            <a:spLocks noGrp="1"/>
          </p:cNvSpPr>
          <p:nvPr>
            <p:ph sz="quarter" idx="48" hasCustomPrompt="1"/>
          </p:nvPr>
        </p:nvSpPr>
        <p:spPr>
          <a:xfrm>
            <a:off x="9262392" y="5223407"/>
            <a:ext cx="1349914" cy="241571"/>
          </a:xfrm>
          <a:prstGeom prst="rect">
            <a:avLst/>
          </a:prstGeom>
        </p:spPr>
        <p:txBody>
          <a:bodyPr/>
          <a:lstStyle>
            <a:lvl1pPr marL="0" indent="0" algn="ctr">
              <a:buNone/>
              <a:defRPr sz="1400" b="1">
                <a:solidFill>
                  <a:schemeClr val="bg1">
                    <a:lumMod val="50000"/>
                  </a:schemeClr>
                </a:solidFill>
              </a:defRPr>
            </a:lvl1pPr>
            <a:lvl2pPr marL="457200" indent="0">
              <a:buNone/>
              <a:defRPr sz="1200">
                <a:solidFill>
                  <a:schemeClr val="bg1">
                    <a:lumMod val="50000"/>
                  </a:schemeClr>
                </a:solidFill>
              </a:defRPr>
            </a:lvl2pPr>
            <a:lvl3pPr marL="914400" indent="0">
              <a:buNone/>
              <a:defRPr sz="1400">
                <a:solidFill>
                  <a:schemeClr val="bg1">
                    <a:lumMod val="50000"/>
                  </a:schemeClr>
                </a:solidFill>
              </a:defRPr>
            </a:lvl3pPr>
            <a:lvl4pPr marL="1371600" indent="0">
              <a:buNone/>
              <a:defRPr sz="1200">
                <a:solidFill>
                  <a:schemeClr val="bg1">
                    <a:lumMod val="50000"/>
                  </a:schemeClr>
                </a:solidFill>
              </a:defRPr>
            </a:lvl4pPr>
            <a:lvl5pPr marL="1828800" indent="0">
              <a:buNone/>
              <a:defRPr/>
            </a:lvl5pPr>
          </a:lstStyle>
          <a:p>
            <a:pPr lvl="0"/>
            <a:r>
              <a:rPr lang="en-US"/>
              <a:t>Year</a:t>
            </a:r>
          </a:p>
        </p:txBody>
      </p:sp>
      <p:sp>
        <p:nvSpPr>
          <p:cNvPr id="75" name="Text Placeholder 74">
            <a:extLst>
              <a:ext uri="{FF2B5EF4-FFF2-40B4-BE49-F238E27FC236}">
                <a16:creationId xmlns:a16="http://schemas.microsoft.com/office/drawing/2014/main" id="{0328EE4A-1F03-453B-822C-630758B0BEA7}"/>
              </a:ext>
            </a:extLst>
          </p:cNvPr>
          <p:cNvSpPr>
            <a:spLocks noGrp="1"/>
          </p:cNvSpPr>
          <p:nvPr>
            <p:ph type="body" sz="quarter" idx="49" hasCustomPrompt="1"/>
          </p:nvPr>
        </p:nvSpPr>
        <p:spPr>
          <a:xfrm>
            <a:off x="1589088" y="1219200"/>
            <a:ext cx="1350962" cy="766763"/>
          </a:xfrm>
          <a:prstGeom prst="rect">
            <a:avLst/>
          </a:prstGeom>
        </p:spPr>
        <p:txBody>
          <a:bodyPr/>
          <a:lstStyle>
            <a:lvl1pPr marL="0" indent="0">
              <a:buNone/>
              <a:defRPr/>
            </a:lvl1pPr>
          </a:lstStyle>
          <a:p>
            <a:pPr lvl="0"/>
            <a:r>
              <a:rPr lang="en-US"/>
              <a:t>Text</a:t>
            </a:r>
          </a:p>
        </p:txBody>
      </p:sp>
      <p:sp>
        <p:nvSpPr>
          <p:cNvPr id="76" name="Text Placeholder 74">
            <a:extLst>
              <a:ext uri="{FF2B5EF4-FFF2-40B4-BE49-F238E27FC236}">
                <a16:creationId xmlns:a16="http://schemas.microsoft.com/office/drawing/2014/main" id="{A43116E0-B2A7-4F33-99BB-CF58ABEE5397}"/>
              </a:ext>
            </a:extLst>
          </p:cNvPr>
          <p:cNvSpPr>
            <a:spLocks noGrp="1"/>
          </p:cNvSpPr>
          <p:nvPr>
            <p:ph type="body" sz="quarter" idx="50" hasCustomPrompt="1"/>
          </p:nvPr>
        </p:nvSpPr>
        <p:spPr>
          <a:xfrm>
            <a:off x="3743490" y="1219200"/>
            <a:ext cx="1350962" cy="766763"/>
          </a:xfrm>
          <a:prstGeom prst="rect">
            <a:avLst/>
          </a:prstGeom>
        </p:spPr>
        <p:txBody>
          <a:bodyPr/>
          <a:lstStyle>
            <a:lvl1pPr marL="0" indent="0">
              <a:buNone/>
              <a:defRPr/>
            </a:lvl1pPr>
          </a:lstStyle>
          <a:p>
            <a:pPr lvl="0"/>
            <a:r>
              <a:rPr lang="en-US"/>
              <a:t>Text</a:t>
            </a:r>
          </a:p>
        </p:txBody>
      </p:sp>
      <p:sp>
        <p:nvSpPr>
          <p:cNvPr id="77" name="Text Placeholder 74">
            <a:extLst>
              <a:ext uri="{FF2B5EF4-FFF2-40B4-BE49-F238E27FC236}">
                <a16:creationId xmlns:a16="http://schemas.microsoft.com/office/drawing/2014/main" id="{FD3E0C59-3180-4274-94DC-77F58488478C}"/>
              </a:ext>
            </a:extLst>
          </p:cNvPr>
          <p:cNvSpPr>
            <a:spLocks noGrp="1"/>
          </p:cNvSpPr>
          <p:nvPr>
            <p:ph type="body" sz="quarter" idx="51" hasCustomPrompt="1"/>
          </p:nvPr>
        </p:nvSpPr>
        <p:spPr>
          <a:xfrm>
            <a:off x="5928642" y="1219200"/>
            <a:ext cx="1350962" cy="766763"/>
          </a:xfrm>
          <a:prstGeom prst="rect">
            <a:avLst/>
          </a:prstGeom>
        </p:spPr>
        <p:txBody>
          <a:bodyPr/>
          <a:lstStyle>
            <a:lvl1pPr marL="0" indent="0">
              <a:buNone/>
              <a:defRPr/>
            </a:lvl1pPr>
          </a:lstStyle>
          <a:p>
            <a:pPr lvl="0"/>
            <a:r>
              <a:rPr lang="en-US"/>
              <a:t>Text</a:t>
            </a:r>
          </a:p>
        </p:txBody>
      </p:sp>
      <p:sp>
        <p:nvSpPr>
          <p:cNvPr id="78" name="Text Placeholder 74">
            <a:extLst>
              <a:ext uri="{FF2B5EF4-FFF2-40B4-BE49-F238E27FC236}">
                <a16:creationId xmlns:a16="http://schemas.microsoft.com/office/drawing/2014/main" id="{5D802B15-48BE-4927-AC26-AC812BD953AA}"/>
              </a:ext>
            </a:extLst>
          </p:cNvPr>
          <p:cNvSpPr>
            <a:spLocks noGrp="1"/>
          </p:cNvSpPr>
          <p:nvPr>
            <p:ph type="body" sz="quarter" idx="52" hasCustomPrompt="1"/>
          </p:nvPr>
        </p:nvSpPr>
        <p:spPr>
          <a:xfrm>
            <a:off x="8145999" y="1219200"/>
            <a:ext cx="1350962" cy="766763"/>
          </a:xfrm>
          <a:prstGeom prst="rect">
            <a:avLst/>
          </a:prstGeom>
        </p:spPr>
        <p:txBody>
          <a:bodyPr/>
          <a:lstStyle>
            <a:lvl1pPr marL="0" indent="0">
              <a:buNone/>
              <a:defRPr/>
            </a:lvl1pPr>
          </a:lstStyle>
          <a:p>
            <a:pPr lvl="0"/>
            <a:r>
              <a:rPr lang="en-US"/>
              <a:t>Text</a:t>
            </a:r>
          </a:p>
        </p:txBody>
      </p:sp>
      <p:sp>
        <p:nvSpPr>
          <p:cNvPr id="79" name="Text Placeholder 74">
            <a:extLst>
              <a:ext uri="{FF2B5EF4-FFF2-40B4-BE49-F238E27FC236}">
                <a16:creationId xmlns:a16="http://schemas.microsoft.com/office/drawing/2014/main" id="{C8C4BC10-730A-4DC6-A193-11D4629AAD3C}"/>
              </a:ext>
            </a:extLst>
          </p:cNvPr>
          <p:cNvSpPr>
            <a:spLocks noGrp="1"/>
          </p:cNvSpPr>
          <p:nvPr>
            <p:ph type="body" sz="quarter" idx="53" hasCustomPrompt="1"/>
          </p:nvPr>
        </p:nvSpPr>
        <p:spPr>
          <a:xfrm>
            <a:off x="9262488" y="5503078"/>
            <a:ext cx="1350962" cy="766763"/>
          </a:xfrm>
          <a:prstGeom prst="rect">
            <a:avLst/>
          </a:prstGeom>
        </p:spPr>
        <p:txBody>
          <a:bodyPr/>
          <a:lstStyle>
            <a:lvl1pPr marL="0" indent="0">
              <a:buNone/>
              <a:defRPr/>
            </a:lvl1pPr>
          </a:lstStyle>
          <a:p>
            <a:pPr lvl="0"/>
            <a:r>
              <a:rPr lang="en-US"/>
              <a:t>Text</a:t>
            </a:r>
          </a:p>
        </p:txBody>
      </p:sp>
      <p:sp>
        <p:nvSpPr>
          <p:cNvPr id="80" name="Text Placeholder 74">
            <a:extLst>
              <a:ext uri="{FF2B5EF4-FFF2-40B4-BE49-F238E27FC236}">
                <a16:creationId xmlns:a16="http://schemas.microsoft.com/office/drawing/2014/main" id="{4D402654-5FF1-4166-8D7E-AC3935D7EE69}"/>
              </a:ext>
            </a:extLst>
          </p:cNvPr>
          <p:cNvSpPr>
            <a:spLocks noGrp="1"/>
          </p:cNvSpPr>
          <p:nvPr>
            <p:ph type="body" sz="quarter" idx="54" hasCustomPrompt="1"/>
          </p:nvPr>
        </p:nvSpPr>
        <p:spPr>
          <a:xfrm>
            <a:off x="7083493" y="5503078"/>
            <a:ext cx="1350962" cy="766763"/>
          </a:xfrm>
          <a:prstGeom prst="rect">
            <a:avLst/>
          </a:prstGeom>
        </p:spPr>
        <p:txBody>
          <a:bodyPr/>
          <a:lstStyle>
            <a:lvl1pPr marL="0" indent="0">
              <a:buNone/>
              <a:defRPr/>
            </a:lvl1pPr>
          </a:lstStyle>
          <a:p>
            <a:pPr lvl="0"/>
            <a:r>
              <a:rPr lang="en-US"/>
              <a:t>Text</a:t>
            </a:r>
          </a:p>
        </p:txBody>
      </p:sp>
      <p:sp>
        <p:nvSpPr>
          <p:cNvPr id="81" name="Text Placeholder 74">
            <a:extLst>
              <a:ext uri="{FF2B5EF4-FFF2-40B4-BE49-F238E27FC236}">
                <a16:creationId xmlns:a16="http://schemas.microsoft.com/office/drawing/2014/main" id="{5FF97F33-EB79-4737-96FF-467996AD988C}"/>
              </a:ext>
            </a:extLst>
          </p:cNvPr>
          <p:cNvSpPr>
            <a:spLocks noGrp="1"/>
          </p:cNvSpPr>
          <p:nvPr>
            <p:ph type="body" sz="quarter" idx="55" hasCustomPrompt="1"/>
          </p:nvPr>
        </p:nvSpPr>
        <p:spPr>
          <a:xfrm>
            <a:off x="4906732" y="5503078"/>
            <a:ext cx="1350962" cy="766763"/>
          </a:xfrm>
          <a:prstGeom prst="rect">
            <a:avLst/>
          </a:prstGeom>
        </p:spPr>
        <p:txBody>
          <a:bodyPr/>
          <a:lstStyle>
            <a:lvl1pPr marL="0" indent="0">
              <a:buNone/>
              <a:defRPr/>
            </a:lvl1pPr>
          </a:lstStyle>
          <a:p>
            <a:pPr lvl="0"/>
            <a:r>
              <a:rPr lang="en-US"/>
              <a:t>Text</a:t>
            </a:r>
          </a:p>
        </p:txBody>
      </p:sp>
      <p:sp>
        <p:nvSpPr>
          <p:cNvPr id="82" name="Text Placeholder 74">
            <a:extLst>
              <a:ext uri="{FF2B5EF4-FFF2-40B4-BE49-F238E27FC236}">
                <a16:creationId xmlns:a16="http://schemas.microsoft.com/office/drawing/2014/main" id="{DD90624E-68FB-4E38-9C7D-9D758D0887E6}"/>
              </a:ext>
            </a:extLst>
          </p:cNvPr>
          <p:cNvSpPr>
            <a:spLocks noGrp="1"/>
          </p:cNvSpPr>
          <p:nvPr>
            <p:ph type="body" sz="quarter" idx="56" hasCustomPrompt="1"/>
          </p:nvPr>
        </p:nvSpPr>
        <p:spPr>
          <a:xfrm>
            <a:off x="2666866" y="5503078"/>
            <a:ext cx="1350962" cy="766763"/>
          </a:xfrm>
          <a:prstGeom prst="rect">
            <a:avLst/>
          </a:prstGeom>
        </p:spPr>
        <p:txBody>
          <a:bodyPr/>
          <a:lstStyle>
            <a:lvl1pPr marL="0" indent="0">
              <a:buNone/>
              <a:defRPr/>
            </a:lvl1pPr>
          </a:lstStyle>
          <a:p>
            <a:pPr lvl="0"/>
            <a:r>
              <a:rPr lang="en-US"/>
              <a:t>Text</a:t>
            </a:r>
          </a:p>
        </p:txBody>
      </p:sp>
      <p:sp>
        <p:nvSpPr>
          <p:cNvPr id="74" name="Text Placeholder 6">
            <a:extLst>
              <a:ext uri="{FF2B5EF4-FFF2-40B4-BE49-F238E27FC236}">
                <a16:creationId xmlns:a16="http://schemas.microsoft.com/office/drawing/2014/main" id="{CF02EB8C-DB8D-4CF8-AFDB-FBA5D19142DB}"/>
              </a:ext>
            </a:extLst>
          </p:cNvPr>
          <p:cNvSpPr>
            <a:spLocks noGrp="1"/>
          </p:cNvSpPr>
          <p:nvPr>
            <p:ph type="body" sz="quarter" idx="57"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Tree>
    <p:extLst>
      <p:ext uri="{BB962C8B-B14F-4D97-AF65-F5344CB8AC3E}">
        <p14:creationId xmlns:p14="http://schemas.microsoft.com/office/powerpoint/2010/main" val="31321197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lour Pallet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9C9A5-94E3-44D9-BBC1-473057F56987}"/>
              </a:ext>
            </a:extLst>
          </p:cNvPr>
          <p:cNvSpPr>
            <a:spLocks noGrp="1"/>
          </p:cNvSpPr>
          <p:nvPr>
            <p:ph type="title"/>
          </p:nvPr>
        </p:nvSpPr>
        <p:spPr/>
        <p:txBody>
          <a:bodyPr/>
          <a:lstStyle/>
          <a:p>
            <a:r>
              <a:rPr lang="en-US"/>
              <a:t>Click to edit Master title style</a:t>
            </a:r>
          </a:p>
        </p:txBody>
      </p:sp>
      <p:sp>
        <p:nvSpPr>
          <p:cNvPr id="3" name="Rounded Rectangle 5">
            <a:extLst>
              <a:ext uri="{FF2B5EF4-FFF2-40B4-BE49-F238E27FC236}">
                <a16:creationId xmlns:a16="http://schemas.microsoft.com/office/drawing/2014/main" id="{40F1B1B8-ADD7-4480-851D-4B43387271CE}"/>
              </a:ext>
            </a:extLst>
          </p:cNvPr>
          <p:cNvSpPr/>
          <p:nvPr userDrawn="1"/>
        </p:nvSpPr>
        <p:spPr>
          <a:xfrm>
            <a:off x="3369245" y="2175195"/>
            <a:ext cx="870305" cy="870301"/>
          </a:xfrm>
          <a:prstGeom prst="roundRect">
            <a:avLst>
              <a:gd name="adj" fmla="val 20519"/>
            </a:avLst>
          </a:prstGeom>
          <a:solidFill>
            <a:srgbClr val="D61360"/>
          </a:solidFill>
          <a:ln>
            <a:noFill/>
          </a:ln>
        </p:spPr>
        <p:txBody>
          <a:bodyPr vert="horz" wrap="square" lIns="121460" tIns="60731" rIns="121460" bIns="60731" numCol="1" anchor="t" anchorCtr="0" compatLnSpc="1">
            <a:prstTxWarp prst="textNoShape">
              <a:avLst/>
            </a:prstTxWarp>
          </a:bodyPr>
          <a:lstStyle/>
          <a:p>
            <a:pPr lvl="0"/>
            <a:endParaRPr lang="en-US" sz="3187">
              <a:solidFill>
                <a:schemeClr val="tx1"/>
              </a:solidFill>
              <a:latin typeface="Calibri" panose="020F0502020204030204" pitchFamily="34" charset="0"/>
              <a:cs typeface="Calibri" panose="020F0502020204030204" pitchFamily="34" charset="0"/>
            </a:endParaRPr>
          </a:p>
        </p:txBody>
      </p:sp>
      <p:sp>
        <p:nvSpPr>
          <p:cNvPr id="4" name="Rounded Rectangle 6">
            <a:extLst>
              <a:ext uri="{FF2B5EF4-FFF2-40B4-BE49-F238E27FC236}">
                <a16:creationId xmlns:a16="http://schemas.microsoft.com/office/drawing/2014/main" id="{A2A6CEE3-71CD-421F-B609-D2EE90DFAB02}"/>
              </a:ext>
            </a:extLst>
          </p:cNvPr>
          <p:cNvSpPr/>
          <p:nvPr userDrawn="1"/>
        </p:nvSpPr>
        <p:spPr>
          <a:xfrm>
            <a:off x="7834939" y="2211589"/>
            <a:ext cx="870305" cy="870301"/>
          </a:xfrm>
          <a:prstGeom prst="roundRect">
            <a:avLst>
              <a:gd name="adj" fmla="val 25054"/>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87">
              <a:latin typeface="Calibri" panose="020F0502020204030204" pitchFamily="34" charset="0"/>
              <a:cs typeface="Calibri" panose="020F0502020204030204" pitchFamily="34" charset="0"/>
            </a:endParaRPr>
          </a:p>
        </p:txBody>
      </p:sp>
      <p:sp>
        <p:nvSpPr>
          <p:cNvPr id="5" name="Rounded Rectangle 4">
            <a:extLst>
              <a:ext uri="{FF2B5EF4-FFF2-40B4-BE49-F238E27FC236}">
                <a16:creationId xmlns:a16="http://schemas.microsoft.com/office/drawing/2014/main" id="{77D9330C-62A6-4CBF-A643-678AE11F3CC0}"/>
              </a:ext>
            </a:extLst>
          </p:cNvPr>
          <p:cNvSpPr/>
          <p:nvPr userDrawn="1"/>
        </p:nvSpPr>
        <p:spPr>
          <a:xfrm>
            <a:off x="4853554" y="2175913"/>
            <a:ext cx="870305" cy="870301"/>
          </a:xfrm>
          <a:prstGeom prst="roundRect">
            <a:avLst>
              <a:gd name="adj" fmla="val 24298"/>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87">
              <a:latin typeface="Calibri" panose="020F0502020204030204" pitchFamily="34" charset="0"/>
              <a:cs typeface="Calibri" panose="020F0502020204030204" pitchFamily="34" charset="0"/>
            </a:endParaRPr>
          </a:p>
        </p:txBody>
      </p:sp>
      <p:cxnSp>
        <p:nvCxnSpPr>
          <p:cNvPr id="6" name="Connector: Elbow 5">
            <a:extLst>
              <a:ext uri="{FF2B5EF4-FFF2-40B4-BE49-F238E27FC236}">
                <a16:creationId xmlns:a16="http://schemas.microsoft.com/office/drawing/2014/main" id="{B7E141DE-5ED4-4B10-AB3C-A104C4EAD86E}"/>
              </a:ext>
            </a:extLst>
          </p:cNvPr>
          <p:cNvCxnSpPr>
            <a:stCxn id="3" idx="1"/>
            <a:endCxn id="4" idx="3"/>
          </p:cNvCxnSpPr>
          <p:nvPr userDrawn="1"/>
        </p:nvCxnSpPr>
        <p:spPr>
          <a:xfrm rot="10800000" flipH="1" flipV="1">
            <a:off x="3369244" y="2610346"/>
            <a:ext cx="5335999" cy="36394"/>
          </a:xfrm>
          <a:prstGeom prst="bentConnector5">
            <a:avLst>
              <a:gd name="adj1" fmla="val -4284"/>
              <a:gd name="adj2" fmla="val -2320633"/>
              <a:gd name="adj3" fmla="val 104284"/>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E510953-77D7-483D-81B8-97A02717BA79}"/>
              </a:ext>
            </a:extLst>
          </p:cNvPr>
          <p:cNvSpPr txBox="1"/>
          <p:nvPr userDrawn="1"/>
        </p:nvSpPr>
        <p:spPr>
          <a:xfrm>
            <a:off x="5223088" y="1546282"/>
            <a:ext cx="1555619" cy="369332"/>
          </a:xfrm>
          <a:prstGeom prst="rect">
            <a:avLst/>
          </a:prstGeom>
          <a:solidFill>
            <a:schemeClr val="bg1"/>
          </a:solidFill>
        </p:spPr>
        <p:txBody>
          <a:bodyPr wrap="none" rtlCol="0">
            <a:spAutoFit/>
          </a:bodyPr>
          <a:lstStyle/>
          <a:p>
            <a:pPr algn="ctr"/>
            <a:r>
              <a:rPr lang="en-US"/>
              <a:t>Primary Colors</a:t>
            </a:r>
          </a:p>
        </p:txBody>
      </p:sp>
      <p:sp>
        <p:nvSpPr>
          <p:cNvPr id="8" name="Rounded Rectangle 4">
            <a:extLst>
              <a:ext uri="{FF2B5EF4-FFF2-40B4-BE49-F238E27FC236}">
                <a16:creationId xmlns:a16="http://schemas.microsoft.com/office/drawing/2014/main" id="{FB40E345-2019-49FE-9C38-D28F64D88887}"/>
              </a:ext>
            </a:extLst>
          </p:cNvPr>
          <p:cNvSpPr/>
          <p:nvPr userDrawn="1"/>
        </p:nvSpPr>
        <p:spPr>
          <a:xfrm>
            <a:off x="4945708" y="3966305"/>
            <a:ext cx="870305" cy="870301"/>
          </a:xfrm>
          <a:prstGeom prst="roundRect">
            <a:avLst>
              <a:gd name="adj" fmla="val 24298"/>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3187">
              <a:latin typeface="Calibri" panose="020F0502020204030204" pitchFamily="34" charset="0"/>
              <a:cs typeface="Calibri" panose="020F0502020204030204" pitchFamily="34" charset="0"/>
            </a:endParaRPr>
          </a:p>
        </p:txBody>
      </p:sp>
      <p:sp>
        <p:nvSpPr>
          <p:cNvPr id="9" name="Rounded Rectangle 5">
            <a:extLst>
              <a:ext uri="{FF2B5EF4-FFF2-40B4-BE49-F238E27FC236}">
                <a16:creationId xmlns:a16="http://schemas.microsoft.com/office/drawing/2014/main" id="{1F08C83D-B023-47D7-A661-A2BBDEFD3018}"/>
              </a:ext>
            </a:extLst>
          </p:cNvPr>
          <p:cNvSpPr/>
          <p:nvPr userDrawn="1"/>
        </p:nvSpPr>
        <p:spPr>
          <a:xfrm>
            <a:off x="3572733" y="3965587"/>
            <a:ext cx="870305" cy="870301"/>
          </a:xfrm>
          <a:prstGeom prst="roundRect">
            <a:avLst>
              <a:gd name="adj" fmla="val 20519"/>
            </a:avLst>
          </a:prstGeom>
          <a:solidFill>
            <a:schemeClr val="bg2"/>
          </a:solidFill>
          <a:ln>
            <a:noFill/>
          </a:ln>
        </p:spPr>
        <p:txBody>
          <a:bodyPr vert="horz" wrap="square" lIns="121460" tIns="60731" rIns="121460" bIns="60731" numCol="1" anchor="t" anchorCtr="0" compatLnSpc="1">
            <a:prstTxWarp prst="textNoShape">
              <a:avLst/>
            </a:prstTxWarp>
          </a:bodyPr>
          <a:lstStyle/>
          <a:p>
            <a:pPr lvl="0"/>
            <a:endParaRPr lang="en-US" sz="3187">
              <a:solidFill>
                <a:schemeClr val="tx1"/>
              </a:solidFill>
              <a:latin typeface="Calibri" panose="020F0502020204030204" pitchFamily="34" charset="0"/>
              <a:cs typeface="Calibri" panose="020F0502020204030204" pitchFamily="34" charset="0"/>
            </a:endParaRPr>
          </a:p>
        </p:txBody>
      </p:sp>
      <p:sp>
        <p:nvSpPr>
          <p:cNvPr id="10" name="Rounded Rectangle 6">
            <a:extLst>
              <a:ext uri="{FF2B5EF4-FFF2-40B4-BE49-F238E27FC236}">
                <a16:creationId xmlns:a16="http://schemas.microsoft.com/office/drawing/2014/main" id="{2794A1F3-4BE9-4602-B0D8-EDF8260F9D19}"/>
              </a:ext>
            </a:extLst>
          </p:cNvPr>
          <p:cNvSpPr/>
          <p:nvPr userDrawn="1"/>
        </p:nvSpPr>
        <p:spPr>
          <a:xfrm>
            <a:off x="7691659" y="3966304"/>
            <a:ext cx="870305" cy="870301"/>
          </a:xfrm>
          <a:prstGeom prst="roundRect">
            <a:avLst>
              <a:gd name="adj" fmla="val 25054"/>
            </a:avLst>
          </a:prstGeom>
          <a:solidFill>
            <a:schemeClr val="accent6"/>
          </a:solidFill>
          <a:ln>
            <a:noFill/>
          </a:ln>
        </p:spPr>
        <p:txBody>
          <a:bodyPr vert="horz" wrap="square" lIns="121920" tIns="60960" rIns="121920" bIns="60960" numCol="1" anchor="t" anchorCtr="0" compatLnSpc="1">
            <a:prstTxWarp prst="textNoShape">
              <a:avLst/>
            </a:prstTxWarp>
          </a:bodyPr>
          <a:lstStyle/>
          <a:p>
            <a:pPr lvl="0"/>
            <a:endParaRPr lang="en-US" sz="3200"/>
          </a:p>
        </p:txBody>
      </p:sp>
      <p:sp>
        <p:nvSpPr>
          <p:cNvPr id="11" name="Rounded Rectangle 4">
            <a:extLst>
              <a:ext uri="{FF2B5EF4-FFF2-40B4-BE49-F238E27FC236}">
                <a16:creationId xmlns:a16="http://schemas.microsoft.com/office/drawing/2014/main" id="{89230EFF-A32B-45CC-8448-B3066CFBAAF2}"/>
              </a:ext>
            </a:extLst>
          </p:cNvPr>
          <p:cNvSpPr/>
          <p:nvPr userDrawn="1"/>
        </p:nvSpPr>
        <p:spPr>
          <a:xfrm>
            <a:off x="6318683" y="3966305"/>
            <a:ext cx="870305" cy="870301"/>
          </a:xfrm>
          <a:prstGeom prst="roundRect">
            <a:avLst>
              <a:gd name="adj" fmla="val 24298"/>
            </a:avLst>
          </a:prstGeom>
          <a:solidFill>
            <a:schemeClr val="tx2"/>
          </a:solidFill>
          <a:ln>
            <a:noFill/>
          </a:ln>
        </p:spPr>
        <p:txBody>
          <a:bodyPr vert="horz" wrap="square" lIns="121920" tIns="60960" rIns="121920" bIns="60960" numCol="1" anchor="t" anchorCtr="0" compatLnSpc="1">
            <a:prstTxWarp prst="textNoShape">
              <a:avLst/>
            </a:prstTxWarp>
          </a:bodyPr>
          <a:lstStyle/>
          <a:p>
            <a:pPr lvl="0"/>
            <a:endParaRPr lang="en-US" sz="3200">
              <a:solidFill>
                <a:schemeClr val="tx1"/>
              </a:solidFill>
            </a:endParaRPr>
          </a:p>
        </p:txBody>
      </p:sp>
      <p:cxnSp>
        <p:nvCxnSpPr>
          <p:cNvPr id="12" name="Connector: Elbow 11">
            <a:extLst>
              <a:ext uri="{FF2B5EF4-FFF2-40B4-BE49-F238E27FC236}">
                <a16:creationId xmlns:a16="http://schemas.microsoft.com/office/drawing/2014/main" id="{6D7D1ABB-E738-4111-BE86-703E5200A611}"/>
              </a:ext>
            </a:extLst>
          </p:cNvPr>
          <p:cNvCxnSpPr>
            <a:stCxn id="9" idx="1"/>
            <a:endCxn id="10" idx="3"/>
          </p:cNvCxnSpPr>
          <p:nvPr userDrawn="1"/>
        </p:nvCxnSpPr>
        <p:spPr>
          <a:xfrm rot="10800000" flipH="1" flipV="1">
            <a:off x="3572732" y="4400737"/>
            <a:ext cx="4989231" cy="717"/>
          </a:xfrm>
          <a:prstGeom prst="bentConnector5">
            <a:avLst>
              <a:gd name="adj1" fmla="val -4582"/>
              <a:gd name="adj2" fmla="val -120304184"/>
              <a:gd name="adj3" fmla="val 104582"/>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987FE57-BEF7-43B6-B64C-88FAA444A3AE}"/>
              </a:ext>
            </a:extLst>
          </p:cNvPr>
          <p:cNvSpPr txBox="1"/>
          <p:nvPr userDrawn="1"/>
        </p:nvSpPr>
        <p:spPr>
          <a:xfrm>
            <a:off x="5143233" y="3336674"/>
            <a:ext cx="1855060" cy="369332"/>
          </a:xfrm>
          <a:prstGeom prst="rect">
            <a:avLst/>
          </a:prstGeom>
          <a:solidFill>
            <a:schemeClr val="bg1"/>
          </a:solidFill>
        </p:spPr>
        <p:txBody>
          <a:bodyPr wrap="none" rtlCol="0">
            <a:spAutoFit/>
          </a:bodyPr>
          <a:lstStyle/>
          <a:p>
            <a:pPr algn="ctr"/>
            <a:r>
              <a:rPr lang="en-US"/>
              <a:t>Secondary Colors</a:t>
            </a:r>
          </a:p>
        </p:txBody>
      </p:sp>
      <p:sp>
        <p:nvSpPr>
          <p:cNvPr id="14" name="Rounded Rectangle 4">
            <a:extLst>
              <a:ext uri="{FF2B5EF4-FFF2-40B4-BE49-F238E27FC236}">
                <a16:creationId xmlns:a16="http://schemas.microsoft.com/office/drawing/2014/main" id="{00A7864D-D668-4CBF-92E0-22A44BBEBC55}"/>
              </a:ext>
            </a:extLst>
          </p:cNvPr>
          <p:cNvSpPr/>
          <p:nvPr userDrawn="1"/>
        </p:nvSpPr>
        <p:spPr>
          <a:xfrm>
            <a:off x="6337863" y="2201166"/>
            <a:ext cx="870305" cy="870301"/>
          </a:xfrm>
          <a:prstGeom prst="roundRect">
            <a:avLst>
              <a:gd name="adj" fmla="val 24298"/>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3187">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4317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p:cTn id="7" dur="900" fill="hold"/>
                                        <p:tgtEl>
                                          <p:spTgt spid="4"/>
                                        </p:tgtEl>
                                        <p:attrNameLst>
                                          <p:attrName>ppt_w</p:attrName>
                                        </p:attrNameLst>
                                      </p:cBhvr>
                                      <p:tavLst>
                                        <p:tav tm="0">
                                          <p:val>
                                            <p:fltVal val="0"/>
                                          </p:val>
                                        </p:tav>
                                        <p:tav tm="100000">
                                          <p:val>
                                            <p:strVal val="#ppt_w"/>
                                          </p:val>
                                        </p:tav>
                                      </p:tavLst>
                                    </p:anim>
                                    <p:anim calcmode="lin" valueType="num">
                                      <p:cBhvr>
                                        <p:cTn id="8" dur="900" fill="hold"/>
                                        <p:tgtEl>
                                          <p:spTgt spid="4"/>
                                        </p:tgtEl>
                                        <p:attrNameLst>
                                          <p:attrName>ppt_h</p:attrName>
                                        </p:attrNameLst>
                                      </p:cBhvr>
                                      <p:tavLst>
                                        <p:tav tm="0">
                                          <p:val>
                                            <p:fltVal val="0"/>
                                          </p:val>
                                        </p:tav>
                                        <p:tav tm="100000">
                                          <p:val>
                                            <p:strVal val="#ppt_h"/>
                                          </p:val>
                                        </p:tav>
                                      </p:tavLst>
                                    </p:anim>
                                    <p:animEffect transition="in" filter="fade">
                                      <p:cBhvr>
                                        <p:cTn id="9" dur="900"/>
                                        <p:tgtEl>
                                          <p:spTgt spid="4"/>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3"/>
                                        </p:tgtEl>
                                        <p:attrNameLst>
                                          <p:attrName>style.visibility</p:attrName>
                                        </p:attrNameLst>
                                      </p:cBhvr>
                                      <p:to>
                                        <p:strVal val="visible"/>
                                      </p:to>
                                    </p:set>
                                    <p:anim calcmode="lin" valueType="num">
                                      <p:cBhvr>
                                        <p:cTn id="12" dur="900" fill="hold"/>
                                        <p:tgtEl>
                                          <p:spTgt spid="3"/>
                                        </p:tgtEl>
                                        <p:attrNameLst>
                                          <p:attrName>ppt_w</p:attrName>
                                        </p:attrNameLst>
                                      </p:cBhvr>
                                      <p:tavLst>
                                        <p:tav tm="0">
                                          <p:val>
                                            <p:fltVal val="0"/>
                                          </p:val>
                                        </p:tav>
                                        <p:tav tm="100000">
                                          <p:val>
                                            <p:strVal val="#ppt_w"/>
                                          </p:val>
                                        </p:tav>
                                      </p:tavLst>
                                    </p:anim>
                                    <p:anim calcmode="lin" valueType="num">
                                      <p:cBhvr>
                                        <p:cTn id="13" dur="900" fill="hold"/>
                                        <p:tgtEl>
                                          <p:spTgt spid="3"/>
                                        </p:tgtEl>
                                        <p:attrNameLst>
                                          <p:attrName>ppt_h</p:attrName>
                                        </p:attrNameLst>
                                      </p:cBhvr>
                                      <p:tavLst>
                                        <p:tav tm="0">
                                          <p:val>
                                            <p:fltVal val="0"/>
                                          </p:val>
                                        </p:tav>
                                        <p:tav tm="100000">
                                          <p:val>
                                            <p:strVal val="#ppt_h"/>
                                          </p:val>
                                        </p:tav>
                                      </p:tavLst>
                                    </p:anim>
                                    <p:animEffect transition="in" filter="fade">
                                      <p:cBhvr>
                                        <p:cTn id="14" dur="900"/>
                                        <p:tgtEl>
                                          <p:spTgt spid="3"/>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 calcmode="lin" valueType="num">
                                      <p:cBhvr>
                                        <p:cTn id="17" dur="900" fill="hold"/>
                                        <p:tgtEl>
                                          <p:spTgt spid="5"/>
                                        </p:tgtEl>
                                        <p:attrNameLst>
                                          <p:attrName>ppt_w</p:attrName>
                                        </p:attrNameLst>
                                      </p:cBhvr>
                                      <p:tavLst>
                                        <p:tav tm="0">
                                          <p:val>
                                            <p:fltVal val="0"/>
                                          </p:val>
                                        </p:tav>
                                        <p:tav tm="100000">
                                          <p:val>
                                            <p:strVal val="#ppt_w"/>
                                          </p:val>
                                        </p:tav>
                                      </p:tavLst>
                                    </p:anim>
                                    <p:anim calcmode="lin" valueType="num">
                                      <p:cBhvr>
                                        <p:cTn id="18" dur="900" fill="hold"/>
                                        <p:tgtEl>
                                          <p:spTgt spid="5"/>
                                        </p:tgtEl>
                                        <p:attrNameLst>
                                          <p:attrName>ppt_h</p:attrName>
                                        </p:attrNameLst>
                                      </p:cBhvr>
                                      <p:tavLst>
                                        <p:tav tm="0">
                                          <p:val>
                                            <p:fltVal val="0"/>
                                          </p:val>
                                        </p:tav>
                                        <p:tav tm="100000">
                                          <p:val>
                                            <p:strVal val="#ppt_h"/>
                                          </p:val>
                                        </p:tav>
                                      </p:tavLst>
                                    </p:anim>
                                    <p:animEffect transition="in" filter="fade">
                                      <p:cBhvr>
                                        <p:cTn id="19" dur="900"/>
                                        <p:tgtEl>
                                          <p:spTgt spid="5"/>
                                        </p:tgtEl>
                                      </p:cBhvr>
                                    </p:animEffect>
                                  </p:childTnLst>
                                </p:cTn>
                              </p:par>
                              <p:par>
                                <p:cTn id="20" presetID="53" presetClass="entr" presetSubtype="16" fill="hold" grpId="0" nodeType="withEffect">
                                  <p:stCondLst>
                                    <p:cond delay="500"/>
                                  </p:stCondLst>
                                  <p:childTnLst>
                                    <p:set>
                                      <p:cBhvr>
                                        <p:cTn id="21" dur="1" fill="hold">
                                          <p:stCondLst>
                                            <p:cond delay="0"/>
                                          </p:stCondLst>
                                        </p:cTn>
                                        <p:tgtEl>
                                          <p:spTgt spid="10"/>
                                        </p:tgtEl>
                                        <p:attrNameLst>
                                          <p:attrName>style.visibility</p:attrName>
                                        </p:attrNameLst>
                                      </p:cBhvr>
                                      <p:to>
                                        <p:strVal val="visible"/>
                                      </p:to>
                                    </p:set>
                                    <p:anim calcmode="lin" valueType="num">
                                      <p:cBhvr>
                                        <p:cTn id="22" dur="900" fill="hold"/>
                                        <p:tgtEl>
                                          <p:spTgt spid="10"/>
                                        </p:tgtEl>
                                        <p:attrNameLst>
                                          <p:attrName>ppt_w</p:attrName>
                                        </p:attrNameLst>
                                      </p:cBhvr>
                                      <p:tavLst>
                                        <p:tav tm="0">
                                          <p:val>
                                            <p:fltVal val="0"/>
                                          </p:val>
                                        </p:tav>
                                        <p:tav tm="100000">
                                          <p:val>
                                            <p:strVal val="#ppt_w"/>
                                          </p:val>
                                        </p:tav>
                                      </p:tavLst>
                                    </p:anim>
                                    <p:anim calcmode="lin" valueType="num">
                                      <p:cBhvr>
                                        <p:cTn id="23" dur="900" fill="hold"/>
                                        <p:tgtEl>
                                          <p:spTgt spid="10"/>
                                        </p:tgtEl>
                                        <p:attrNameLst>
                                          <p:attrName>ppt_h</p:attrName>
                                        </p:attrNameLst>
                                      </p:cBhvr>
                                      <p:tavLst>
                                        <p:tav tm="0">
                                          <p:val>
                                            <p:fltVal val="0"/>
                                          </p:val>
                                        </p:tav>
                                        <p:tav tm="100000">
                                          <p:val>
                                            <p:strVal val="#ppt_h"/>
                                          </p:val>
                                        </p:tav>
                                      </p:tavLst>
                                    </p:anim>
                                    <p:animEffect transition="in" filter="fade">
                                      <p:cBhvr>
                                        <p:cTn id="24" dur="900"/>
                                        <p:tgtEl>
                                          <p:spTgt spid="10"/>
                                        </p:tgtEl>
                                      </p:cBhvr>
                                    </p:animEffect>
                                  </p:childTnLst>
                                </p:cTn>
                              </p:par>
                              <p:par>
                                <p:cTn id="25" presetID="53" presetClass="entr" presetSubtype="16" fill="hold" grpId="0" nodeType="withEffect">
                                  <p:stCondLst>
                                    <p:cond delay="500"/>
                                  </p:stCondLst>
                                  <p:childTnLst>
                                    <p:set>
                                      <p:cBhvr>
                                        <p:cTn id="26" dur="1" fill="hold">
                                          <p:stCondLst>
                                            <p:cond delay="0"/>
                                          </p:stCondLst>
                                        </p:cTn>
                                        <p:tgtEl>
                                          <p:spTgt spid="9"/>
                                        </p:tgtEl>
                                        <p:attrNameLst>
                                          <p:attrName>style.visibility</p:attrName>
                                        </p:attrNameLst>
                                      </p:cBhvr>
                                      <p:to>
                                        <p:strVal val="visible"/>
                                      </p:to>
                                    </p:set>
                                    <p:anim calcmode="lin" valueType="num">
                                      <p:cBhvr>
                                        <p:cTn id="27" dur="900" fill="hold"/>
                                        <p:tgtEl>
                                          <p:spTgt spid="9"/>
                                        </p:tgtEl>
                                        <p:attrNameLst>
                                          <p:attrName>ppt_w</p:attrName>
                                        </p:attrNameLst>
                                      </p:cBhvr>
                                      <p:tavLst>
                                        <p:tav tm="0">
                                          <p:val>
                                            <p:fltVal val="0"/>
                                          </p:val>
                                        </p:tav>
                                        <p:tav tm="100000">
                                          <p:val>
                                            <p:strVal val="#ppt_w"/>
                                          </p:val>
                                        </p:tav>
                                      </p:tavLst>
                                    </p:anim>
                                    <p:anim calcmode="lin" valueType="num">
                                      <p:cBhvr>
                                        <p:cTn id="28" dur="900" fill="hold"/>
                                        <p:tgtEl>
                                          <p:spTgt spid="9"/>
                                        </p:tgtEl>
                                        <p:attrNameLst>
                                          <p:attrName>ppt_h</p:attrName>
                                        </p:attrNameLst>
                                      </p:cBhvr>
                                      <p:tavLst>
                                        <p:tav tm="0">
                                          <p:val>
                                            <p:fltVal val="0"/>
                                          </p:val>
                                        </p:tav>
                                        <p:tav tm="100000">
                                          <p:val>
                                            <p:strVal val="#ppt_h"/>
                                          </p:val>
                                        </p:tav>
                                      </p:tavLst>
                                    </p:anim>
                                    <p:animEffect transition="in" filter="fade">
                                      <p:cBhvr>
                                        <p:cTn id="29" dur="900"/>
                                        <p:tgtEl>
                                          <p:spTgt spid="9"/>
                                        </p:tgtEl>
                                      </p:cBhvr>
                                    </p:animEffect>
                                  </p:childTnLst>
                                </p:cTn>
                              </p:par>
                              <p:par>
                                <p:cTn id="30" presetID="53" presetClass="entr" presetSubtype="16" fill="hold" grpId="0" nodeType="withEffect">
                                  <p:stCondLst>
                                    <p:cond delay="500"/>
                                  </p:stCondLst>
                                  <p:childTnLst>
                                    <p:set>
                                      <p:cBhvr>
                                        <p:cTn id="31" dur="1" fill="hold">
                                          <p:stCondLst>
                                            <p:cond delay="0"/>
                                          </p:stCondLst>
                                        </p:cTn>
                                        <p:tgtEl>
                                          <p:spTgt spid="8"/>
                                        </p:tgtEl>
                                        <p:attrNameLst>
                                          <p:attrName>style.visibility</p:attrName>
                                        </p:attrNameLst>
                                      </p:cBhvr>
                                      <p:to>
                                        <p:strVal val="visible"/>
                                      </p:to>
                                    </p:set>
                                    <p:anim calcmode="lin" valueType="num">
                                      <p:cBhvr>
                                        <p:cTn id="32" dur="900" fill="hold"/>
                                        <p:tgtEl>
                                          <p:spTgt spid="8"/>
                                        </p:tgtEl>
                                        <p:attrNameLst>
                                          <p:attrName>ppt_w</p:attrName>
                                        </p:attrNameLst>
                                      </p:cBhvr>
                                      <p:tavLst>
                                        <p:tav tm="0">
                                          <p:val>
                                            <p:fltVal val="0"/>
                                          </p:val>
                                        </p:tav>
                                        <p:tav tm="100000">
                                          <p:val>
                                            <p:strVal val="#ppt_w"/>
                                          </p:val>
                                        </p:tav>
                                      </p:tavLst>
                                    </p:anim>
                                    <p:anim calcmode="lin" valueType="num">
                                      <p:cBhvr>
                                        <p:cTn id="33" dur="900" fill="hold"/>
                                        <p:tgtEl>
                                          <p:spTgt spid="8"/>
                                        </p:tgtEl>
                                        <p:attrNameLst>
                                          <p:attrName>ppt_h</p:attrName>
                                        </p:attrNameLst>
                                      </p:cBhvr>
                                      <p:tavLst>
                                        <p:tav tm="0">
                                          <p:val>
                                            <p:fltVal val="0"/>
                                          </p:val>
                                        </p:tav>
                                        <p:tav tm="100000">
                                          <p:val>
                                            <p:strVal val="#ppt_h"/>
                                          </p:val>
                                        </p:tav>
                                      </p:tavLst>
                                    </p:anim>
                                    <p:animEffect transition="in" filter="fade">
                                      <p:cBhvr>
                                        <p:cTn id="34" dur="900"/>
                                        <p:tgtEl>
                                          <p:spTgt spid="8"/>
                                        </p:tgtEl>
                                      </p:cBhvr>
                                    </p:animEffect>
                                  </p:childTnLst>
                                </p:cTn>
                              </p:par>
                              <p:par>
                                <p:cTn id="35" presetID="53" presetClass="entr" presetSubtype="16" fill="hold" grpId="0" nodeType="withEffect">
                                  <p:stCondLst>
                                    <p:cond delay="500"/>
                                  </p:stCondLst>
                                  <p:childTnLst>
                                    <p:set>
                                      <p:cBhvr>
                                        <p:cTn id="36" dur="1" fill="hold">
                                          <p:stCondLst>
                                            <p:cond delay="0"/>
                                          </p:stCondLst>
                                        </p:cTn>
                                        <p:tgtEl>
                                          <p:spTgt spid="11"/>
                                        </p:tgtEl>
                                        <p:attrNameLst>
                                          <p:attrName>style.visibility</p:attrName>
                                        </p:attrNameLst>
                                      </p:cBhvr>
                                      <p:to>
                                        <p:strVal val="visible"/>
                                      </p:to>
                                    </p:set>
                                    <p:anim calcmode="lin" valueType="num">
                                      <p:cBhvr>
                                        <p:cTn id="37" dur="900" fill="hold"/>
                                        <p:tgtEl>
                                          <p:spTgt spid="11"/>
                                        </p:tgtEl>
                                        <p:attrNameLst>
                                          <p:attrName>ppt_w</p:attrName>
                                        </p:attrNameLst>
                                      </p:cBhvr>
                                      <p:tavLst>
                                        <p:tav tm="0">
                                          <p:val>
                                            <p:fltVal val="0"/>
                                          </p:val>
                                        </p:tav>
                                        <p:tav tm="100000">
                                          <p:val>
                                            <p:strVal val="#ppt_w"/>
                                          </p:val>
                                        </p:tav>
                                      </p:tavLst>
                                    </p:anim>
                                    <p:anim calcmode="lin" valueType="num">
                                      <p:cBhvr>
                                        <p:cTn id="38" dur="900" fill="hold"/>
                                        <p:tgtEl>
                                          <p:spTgt spid="11"/>
                                        </p:tgtEl>
                                        <p:attrNameLst>
                                          <p:attrName>ppt_h</p:attrName>
                                        </p:attrNameLst>
                                      </p:cBhvr>
                                      <p:tavLst>
                                        <p:tav tm="0">
                                          <p:val>
                                            <p:fltVal val="0"/>
                                          </p:val>
                                        </p:tav>
                                        <p:tav tm="100000">
                                          <p:val>
                                            <p:strVal val="#ppt_h"/>
                                          </p:val>
                                        </p:tav>
                                      </p:tavLst>
                                    </p:anim>
                                    <p:animEffect transition="in" filter="fade">
                                      <p:cBhvr>
                                        <p:cTn id="39" dur="900"/>
                                        <p:tgtEl>
                                          <p:spTgt spid="11"/>
                                        </p:tgtEl>
                                      </p:cBhvr>
                                    </p:animEffect>
                                  </p:childTnLst>
                                </p:cTn>
                              </p:par>
                              <p:par>
                                <p:cTn id="40" presetID="53" presetClass="entr" presetSubtype="16" fill="hold" grpId="0" nodeType="withEffect">
                                  <p:stCondLst>
                                    <p:cond delay="500"/>
                                  </p:stCondLst>
                                  <p:childTnLst>
                                    <p:set>
                                      <p:cBhvr>
                                        <p:cTn id="41" dur="1" fill="hold">
                                          <p:stCondLst>
                                            <p:cond delay="0"/>
                                          </p:stCondLst>
                                        </p:cTn>
                                        <p:tgtEl>
                                          <p:spTgt spid="14"/>
                                        </p:tgtEl>
                                        <p:attrNameLst>
                                          <p:attrName>style.visibility</p:attrName>
                                        </p:attrNameLst>
                                      </p:cBhvr>
                                      <p:to>
                                        <p:strVal val="visible"/>
                                      </p:to>
                                    </p:set>
                                    <p:anim calcmode="lin" valueType="num">
                                      <p:cBhvr>
                                        <p:cTn id="42" dur="900" fill="hold"/>
                                        <p:tgtEl>
                                          <p:spTgt spid="14"/>
                                        </p:tgtEl>
                                        <p:attrNameLst>
                                          <p:attrName>ppt_w</p:attrName>
                                        </p:attrNameLst>
                                      </p:cBhvr>
                                      <p:tavLst>
                                        <p:tav tm="0">
                                          <p:val>
                                            <p:fltVal val="0"/>
                                          </p:val>
                                        </p:tav>
                                        <p:tav tm="100000">
                                          <p:val>
                                            <p:strVal val="#ppt_w"/>
                                          </p:val>
                                        </p:tav>
                                      </p:tavLst>
                                    </p:anim>
                                    <p:anim calcmode="lin" valueType="num">
                                      <p:cBhvr>
                                        <p:cTn id="43" dur="900" fill="hold"/>
                                        <p:tgtEl>
                                          <p:spTgt spid="14"/>
                                        </p:tgtEl>
                                        <p:attrNameLst>
                                          <p:attrName>ppt_h</p:attrName>
                                        </p:attrNameLst>
                                      </p:cBhvr>
                                      <p:tavLst>
                                        <p:tav tm="0">
                                          <p:val>
                                            <p:fltVal val="0"/>
                                          </p:val>
                                        </p:tav>
                                        <p:tav tm="100000">
                                          <p:val>
                                            <p:strVal val="#ppt_h"/>
                                          </p:val>
                                        </p:tav>
                                      </p:tavLst>
                                    </p:anim>
                                    <p:animEffect transition="in" filter="fade">
                                      <p:cBhvr>
                                        <p:cTn id="44" dur="9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8" grpId="0" animBg="1"/>
      <p:bldP spid="9" grpId="0" animBg="1"/>
      <p:bldP spid="10" grpId="0" animBg="1"/>
      <p:bldP spid="11" grpId="0" animBg="1"/>
      <p:bldP spid="14"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ix points infograph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73D03-EE2D-494E-B6A0-1E5068589E8F}"/>
              </a:ext>
            </a:extLst>
          </p:cNvPr>
          <p:cNvSpPr>
            <a:spLocks noGrp="1"/>
          </p:cNvSpPr>
          <p:nvPr>
            <p:ph type="title"/>
          </p:nvPr>
        </p:nvSpPr>
        <p:spPr/>
        <p:txBody>
          <a:bodyPr/>
          <a:lstStyle/>
          <a:p>
            <a:r>
              <a:rPr lang="en-US"/>
              <a:t>Click to edit Master title style</a:t>
            </a:r>
          </a:p>
        </p:txBody>
      </p:sp>
      <p:sp>
        <p:nvSpPr>
          <p:cNvPr id="3" name="Freeform 5">
            <a:extLst>
              <a:ext uri="{FF2B5EF4-FFF2-40B4-BE49-F238E27FC236}">
                <a16:creationId xmlns:a16="http://schemas.microsoft.com/office/drawing/2014/main" id="{07B2AF1C-97C1-4829-8A74-8957D1AADD21}"/>
              </a:ext>
            </a:extLst>
          </p:cNvPr>
          <p:cNvSpPr>
            <a:spLocks/>
          </p:cNvSpPr>
          <p:nvPr userDrawn="1"/>
        </p:nvSpPr>
        <p:spPr bwMode="auto">
          <a:xfrm>
            <a:off x="6096795" y="1709708"/>
            <a:ext cx="1514475" cy="1439863"/>
          </a:xfrm>
          <a:custGeom>
            <a:avLst/>
            <a:gdLst/>
            <a:ahLst/>
            <a:cxnLst>
              <a:cxn ang="0">
                <a:pos x="451" y="262"/>
              </a:cxn>
              <a:cxn ang="0">
                <a:pos x="395" y="429"/>
              </a:cxn>
              <a:cxn ang="0">
                <a:pos x="243" y="385"/>
              </a:cxn>
              <a:cxn ang="0">
                <a:pos x="243" y="384"/>
              </a:cxn>
              <a:cxn ang="0">
                <a:pos x="194" y="318"/>
              </a:cxn>
              <a:cxn ang="0">
                <a:pos x="5" y="240"/>
              </a:cxn>
              <a:cxn ang="0">
                <a:pos x="0" y="240"/>
              </a:cxn>
              <a:cxn ang="0">
                <a:pos x="125" y="120"/>
              </a:cxn>
              <a:cxn ang="0">
                <a:pos x="13" y="0"/>
              </a:cxn>
              <a:cxn ang="0">
                <a:pos x="363" y="148"/>
              </a:cxn>
              <a:cxn ang="0">
                <a:pos x="451" y="262"/>
              </a:cxn>
            </a:cxnLst>
            <a:rect l="0" t="0" r="r" b="b"/>
            <a:pathLst>
              <a:path w="451" h="429">
                <a:moveTo>
                  <a:pt x="451" y="262"/>
                </a:moveTo>
                <a:cubicBezTo>
                  <a:pt x="395" y="429"/>
                  <a:pt x="395" y="429"/>
                  <a:pt x="395" y="429"/>
                </a:cubicBezTo>
                <a:cubicBezTo>
                  <a:pt x="243" y="385"/>
                  <a:pt x="243" y="385"/>
                  <a:pt x="243" y="385"/>
                </a:cubicBezTo>
                <a:cubicBezTo>
                  <a:pt x="243" y="385"/>
                  <a:pt x="243" y="384"/>
                  <a:pt x="243" y="384"/>
                </a:cubicBezTo>
                <a:cubicBezTo>
                  <a:pt x="230" y="360"/>
                  <a:pt x="214" y="338"/>
                  <a:pt x="194" y="318"/>
                </a:cubicBezTo>
                <a:cubicBezTo>
                  <a:pt x="142" y="266"/>
                  <a:pt x="79" y="240"/>
                  <a:pt x="5" y="240"/>
                </a:cubicBezTo>
                <a:cubicBezTo>
                  <a:pt x="4" y="240"/>
                  <a:pt x="2" y="240"/>
                  <a:pt x="0" y="240"/>
                </a:cubicBezTo>
                <a:cubicBezTo>
                  <a:pt x="125" y="120"/>
                  <a:pt x="125" y="120"/>
                  <a:pt x="125" y="120"/>
                </a:cubicBezTo>
                <a:cubicBezTo>
                  <a:pt x="13" y="0"/>
                  <a:pt x="13" y="0"/>
                  <a:pt x="13" y="0"/>
                </a:cubicBezTo>
                <a:cubicBezTo>
                  <a:pt x="149" y="2"/>
                  <a:pt x="266" y="51"/>
                  <a:pt x="363" y="148"/>
                </a:cubicBezTo>
                <a:cubicBezTo>
                  <a:pt x="399" y="183"/>
                  <a:pt x="428" y="222"/>
                  <a:pt x="451" y="262"/>
                </a:cubicBezTo>
                <a:close/>
              </a:path>
            </a:pathLst>
          </a:custGeom>
          <a:solidFill>
            <a:schemeClr val="accent3"/>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sz="3200">
              <a:solidFill>
                <a:schemeClr val="tx1">
                  <a:lumMod val="50000"/>
                  <a:lumOff val="50000"/>
                </a:schemeClr>
              </a:solidFill>
              <a:latin typeface="+mn-lt"/>
              <a:cs typeface="Calibri" panose="020F0502020204030204" pitchFamily="34" charset="0"/>
            </a:endParaRPr>
          </a:p>
        </p:txBody>
      </p:sp>
      <p:sp>
        <p:nvSpPr>
          <p:cNvPr id="4" name="Freeform 6">
            <a:extLst>
              <a:ext uri="{FF2B5EF4-FFF2-40B4-BE49-F238E27FC236}">
                <a16:creationId xmlns:a16="http://schemas.microsoft.com/office/drawing/2014/main" id="{09211EB6-C9A2-47CE-AB56-B12C6957E854}"/>
              </a:ext>
            </a:extLst>
          </p:cNvPr>
          <p:cNvSpPr>
            <a:spLocks/>
          </p:cNvSpPr>
          <p:nvPr userDrawn="1"/>
        </p:nvSpPr>
        <p:spPr bwMode="auto">
          <a:xfrm>
            <a:off x="6896895" y="2632045"/>
            <a:ext cx="919163" cy="1776413"/>
          </a:xfrm>
          <a:custGeom>
            <a:avLst/>
            <a:gdLst/>
            <a:ahLst/>
            <a:cxnLst>
              <a:cxn ang="0">
                <a:pos x="220" y="0"/>
              </a:cxn>
              <a:cxn ang="0">
                <a:pos x="274" y="231"/>
              </a:cxn>
              <a:cxn ang="0">
                <a:pos x="202" y="494"/>
              </a:cxn>
              <a:cxn ang="0">
                <a:pos x="32" y="529"/>
              </a:cxn>
              <a:cxn ang="0">
                <a:pos x="0" y="362"/>
              </a:cxn>
              <a:cxn ang="0">
                <a:pos x="34" y="231"/>
              </a:cxn>
              <a:cxn ang="0">
                <a:pos x="12" y="123"/>
              </a:cxn>
              <a:cxn ang="0">
                <a:pos x="166" y="166"/>
              </a:cxn>
              <a:cxn ang="0">
                <a:pos x="220" y="0"/>
              </a:cxn>
            </a:cxnLst>
            <a:rect l="0" t="0" r="r" b="b"/>
            <a:pathLst>
              <a:path w="274" h="529">
                <a:moveTo>
                  <a:pt x="220" y="0"/>
                </a:moveTo>
                <a:cubicBezTo>
                  <a:pt x="256" y="70"/>
                  <a:pt x="274" y="147"/>
                  <a:pt x="274" y="231"/>
                </a:cubicBezTo>
                <a:cubicBezTo>
                  <a:pt x="274" y="329"/>
                  <a:pt x="250" y="416"/>
                  <a:pt x="202" y="494"/>
                </a:cubicBezTo>
                <a:cubicBezTo>
                  <a:pt x="32" y="529"/>
                  <a:pt x="32" y="529"/>
                  <a:pt x="32" y="529"/>
                </a:cubicBezTo>
                <a:cubicBezTo>
                  <a:pt x="0" y="362"/>
                  <a:pt x="0" y="362"/>
                  <a:pt x="0" y="362"/>
                </a:cubicBezTo>
                <a:cubicBezTo>
                  <a:pt x="22" y="323"/>
                  <a:pt x="34" y="279"/>
                  <a:pt x="34" y="231"/>
                </a:cubicBezTo>
                <a:cubicBezTo>
                  <a:pt x="34" y="192"/>
                  <a:pt x="26" y="156"/>
                  <a:pt x="12" y="123"/>
                </a:cubicBezTo>
                <a:cubicBezTo>
                  <a:pt x="166" y="166"/>
                  <a:pt x="166" y="166"/>
                  <a:pt x="166" y="166"/>
                </a:cubicBezTo>
                <a:lnTo>
                  <a:pt x="220" y="0"/>
                </a:lnTo>
                <a:close/>
              </a:path>
            </a:pathLst>
          </a:custGeom>
          <a:solidFill>
            <a:schemeClr val="accent4"/>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sz="3200">
              <a:solidFill>
                <a:schemeClr val="tx1">
                  <a:lumMod val="50000"/>
                  <a:lumOff val="50000"/>
                </a:schemeClr>
              </a:solidFill>
              <a:latin typeface="+mn-lt"/>
              <a:cs typeface="Calibri" panose="020F0502020204030204" pitchFamily="34" charset="0"/>
            </a:endParaRPr>
          </a:p>
        </p:txBody>
      </p:sp>
      <p:sp>
        <p:nvSpPr>
          <p:cNvPr id="5" name="Freeform 7">
            <a:extLst>
              <a:ext uri="{FF2B5EF4-FFF2-40B4-BE49-F238E27FC236}">
                <a16:creationId xmlns:a16="http://schemas.microsoft.com/office/drawing/2014/main" id="{51EEFC33-1F2D-4D78-BB2E-65F40E047D3F}"/>
              </a:ext>
            </a:extLst>
          </p:cNvPr>
          <p:cNvSpPr>
            <a:spLocks/>
          </p:cNvSpPr>
          <p:nvPr userDrawn="1"/>
        </p:nvSpPr>
        <p:spPr bwMode="auto">
          <a:xfrm>
            <a:off x="5717381" y="3902044"/>
            <a:ext cx="1824039" cy="1208088"/>
          </a:xfrm>
          <a:custGeom>
            <a:avLst/>
            <a:gdLst/>
            <a:ahLst/>
            <a:cxnLst>
              <a:cxn ang="0">
                <a:pos x="476" y="211"/>
              </a:cxn>
              <a:cxn ang="0">
                <a:pos x="118" y="360"/>
              </a:cxn>
              <a:cxn ang="0">
                <a:pos x="104" y="360"/>
              </a:cxn>
              <a:cxn ang="0">
                <a:pos x="0" y="235"/>
              </a:cxn>
              <a:cxn ang="0">
                <a:pos x="138" y="119"/>
              </a:cxn>
              <a:cxn ang="0">
                <a:pos x="307" y="41"/>
              </a:cxn>
              <a:cxn ang="0">
                <a:pos x="341" y="0"/>
              </a:cxn>
              <a:cxn ang="0">
                <a:pos x="375" y="164"/>
              </a:cxn>
              <a:cxn ang="0">
                <a:pos x="543" y="131"/>
              </a:cxn>
              <a:cxn ang="0">
                <a:pos x="476" y="211"/>
              </a:cxn>
            </a:cxnLst>
            <a:rect l="0" t="0" r="r" b="b"/>
            <a:pathLst>
              <a:path w="543" h="360">
                <a:moveTo>
                  <a:pt x="476" y="211"/>
                </a:moveTo>
                <a:cubicBezTo>
                  <a:pt x="378" y="310"/>
                  <a:pt x="258" y="360"/>
                  <a:pt x="118" y="360"/>
                </a:cubicBezTo>
                <a:cubicBezTo>
                  <a:pt x="113" y="360"/>
                  <a:pt x="109" y="360"/>
                  <a:pt x="104" y="360"/>
                </a:cubicBezTo>
                <a:cubicBezTo>
                  <a:pt x="0" y="235"/>
                  <a:pt x="0" y="235"/>
                  <a:pt x="0" y="235"/>
                </a:cubicBezTo>
                <a:cubicBezTo>
                  <a:pt x="138" y="119"/>
                  <a:pt x="138" y="119"/>
                  <a:pt x="138" y="119"/>
                </a:cubicBezTo>
                <a:cubicBezTo>
                  <a:pt x="203" y="115"/>
                  <a:pt x="259" y="89"/>
                  <a:pt x="307" y="41"/>
                </a:cubicBezTo>
                <a:cubicBezTo>
                  <a:pt x="320" y="28"/>
                  <a:pt x="331" y="14"/>
                  <a:pt x="341" y="0"/>
                </a:cubicBezTo>
                <a:cubicBezTo>
                  <a:pt x="375" y="164"/>
                  <a:pt x="375" y="164"/>
                  <a:pt x="375" y="164"/>
                </a:cubicBezTo>
                <a:cubicBezTo>
                  <a:pt x="543" y="131"/>
                  <a:pt x="543" y="131"/>
                  <a:pt x="543" y="131"/>
                </a:cubicBezTo>
                <a:cubicBezTo>
                  <a:pt x="524" y="159"/>
                  <a:pt x="502" y="186"/>
                  <a:pt x="476" y="211"/>
                </a:cubicBezTo>
                <a:close/>
              </a:path>
            </a:pathLst>
          </a:custGeom>
          <a:solidFill>
            <a:schemeClr val="accent5"/>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sz="3200">
              <a:solidFill>
                <a:schemeClr val="tx1">
                  <a:lumMod val="50000"/>
                  <a:lumOff val="50000"/>
                </a:schemeClr>
              </a:solidFill>
              <a:latin typeface="+mn-lt"/>
              <a:cs typeface="Calibri" panose="020F0502020204030204" pitchFamily="34" charset="0"/>
            </a:endParaRPr>
          </a:p>
        </p:txBody>
      </p:sp>
      <p:sp>
        <p:nvSpPr>
          <p:cNvPr id="6" name="Freeform 8">
            <a:extLst>
              <a:ext uri="{FF2B5EF4-FFF2-40B4-BE49-F238E27FC236}">
                <a16:creationId xmlns:a16="http://schemas.microsoft.com/office/drawing/2014/main" id="{9477CB3E-271F-48AD-808F-2530F9B97A04}"/>
              </a:ext>
            </a:extLst>
          </p:cNvPr>
          <p:cNvSpPr>
            <a:spLocks/>
          </p:cNvSpPr>
          <p:nvPr userDrawn="1"/>
        </p:nvSpPr>
        <p:spPr bwMode="auto">
          <a:xfrm>
            <a:off x="4617245" y="1709708"/>
            <a:ext cx="1843088" cy="1271588"/>
          </a:xfrm>
          <a:custGeom>
            <a:avLst/>
            <a:gdLst/>
            <a:ahLst/>
            <a:cxnLst>
              <a:cxn ang="0">
                <a:pos x="88" y="148"/>
              </a:cxn>
              <a:cxn ang="0">
                <a:pos x="436" y="0"/>
              </a:cxn>
              <a:cxn ang="0">
                <a:pos x="549" y="119"/>
              </a:cxn>
              <a:cxn ang="0">
                <a:pos x="426" y="241"/>
              </a:cxn>
              <a:cxn ang="0">
                <a:pos x="258" y="318"/>
              </a:cxn>
              <a:cxn ang="0">
                <a:pos x="212" y="379"/>
              </a:cxn>
              <a:cxn ang="0">
                <a:pos x="178" y="221"/>
              </a:cxn>
              <a:cxn ang="0">
                <a:pos x="0" y="264"/>
              </a:cxn>
              <a:cxn ang="0">
                <a:pos x="88" y="148"/>
              </a:cxn>
            </a:cxnLst>
            <a:rect l="0" t="0" r="r" b="b"/>
            <a:pathLst>
              <a:path w="549" h="379">
                <a:moveTo>
                  <a:pt x="88" y="148"/>
                </a:moveTo>
                <a:cubicBezTo>
                  <a:pt x="185" y="52"/>
                  <a:pt x="301" y="2"/>
                  <a:pt x="436" y="0"/>
                </a:cubicBezTo>
                <a:cubicBezTo>
                  <a:pt x="549" y="119"/>
                  <a:pt x="549" y="119"/>
                  <a:pt x="549" y="119"/>
                </a:cubicBezTo>
                <a:cubicBezTo>
                  <a:pt x="426" y="241"/>
                  <a:pt x="426" y="241"/>
                  <a:pt x="426" y="241"/>
                </a:cubicBezTo>
                <a:cubicBezTo>
                  <a:pt x="361" y="245"/>
                  <a:pt x="305" y="271"/>
                  <a:pt x="258" y="318"/>
                </a:cubicBezTo>
                <a:cubicBezTo>
                  <a:pt x="239" y="337"/>
                  <a:pt x="224" y="357"/>
                  <a:pt x="212" y="379"/>
                </a:cubicBezTo>
                <a:cubicBezTo>
                  <a:pt x="178" y="221"/>
                  <a:pt x="178" y="221"/>
                  <a:pt x="178" y="221"/>
                </a:cubicBezTo>
                <a:cubicBezTo>
                  <a:pt x="0" y="264"/>
                  <a:pt x="0" y="264"/>
                  <a:pt x="0" y="264"/>
                </a:cubicBezTo>
                <a:cubicBezTo>
                  <a:pt x="23" y="223"/>
                  <a:pt x="52" y="184"/>
                  <a:pt x="88" y="148"/>
                </a:cubicBezTo>
                <a:close/>
              </a:path>
            </a:pathLst>
          </a:custGeom>
          <a:solidFill>
            <a:schemeClr val="accent2"/>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sz="3200">
              <a:solidFill>
                <a:schemeClr val="tx1">
                  <a:lumMod val="50000"/>
                  <a:lumOff val="50000"/>
                </a:schemeClr>
              </a:solidFill>
              <a:latin typeface="+mn-lt"/>
              <a:cs typeface="Calibri" panose="020F0502020204030204" pitchFamily="34" charset="0"/>
            </a:endParaRPr>
          </a:p>
        </p:txBody>
      </p:sp>
      <p:sp>
        <p:nvSpPr>
          <p:cNvPr id="7" name="Freeform 9">
            <a:extLst>
              <a:ext uri="{FF2B5EF4-FFF2-40B4-BE49-F238E27FC236}">
                <a16:creationId xmlns:a16="http://schemas.microsoft.com/office/drawing/2014/main" id="{3BF15A76-B141-4DB5-8FF1-C9D6FB0A8637}"/>
              </a:ext>
            </a:extLst>
          </p:cNvPr>
          <p:cNvSpPr>
            <a:spLocks/>
          </p:cNvSpPr>
          <p:nvPr userDrawn="1"/>
        </p:nvSpPr>
        <p:spPr bwMode="auto">
          <a:xfrm>
            <a:off x="4666457" y="3797270"/>
            <a:ext cx="1450975" cy="1309688"/>
          </a:xfrm>
          <a:custGeom>
            <a:avLst/>
            <a:gdLst/>
            <a:ahLst/>
            <a:cxnLst>
              <a:cxn ang="0">
                <a:pos x="431" y="150"/>
              </a:cxn>
              <a:cxn ang="0">
                <a:pos x="432" y="150"/>
              </a:cxn>
              <a:cxn ang="0">
                <a:pos x="298" y="266"/>
              </a:cxn>
              <a:cxn ang="0">
                <a:pos x="402" y="390"/>
              </a:cxn>
              <a:cxn ang="0">
                <a:pos x="73" y="242"/>
              </a:cxn>
              <a:cxn ang="0">
                <a:pos x="0" y="152"/>
              </a:cxn>
              <a:cxn ang="0">
                <a:pos x="47" y="0"/>
              </a:cxn>
              <a:cxn ang="0">
                <a:pos x="212" y="36"/>
              </a:cxn>
              <a:cxn ang="0">
                <a:pos x="243" y="72"/>
              </a:cxn>
              <a:cxn ang="0">
                <a:pos x="431" y="150"/>
              </a:cxn>
            </a:cxnLst>
            <a:rect l="0" t="0" r="r" b="b"/>
            <a:pathLst>
              <a:path w="432" h="390">
                <a:moveTo>
                  <a:pt x="431" y="150"/>
                </a:moveTo>
                <a:cubicBezTo>
                  <a:pt x="432" y="150"/>
                  <a:pt x="432" y="150"/>
                  <a:pt x="432" y="150"/>
                </a:cubicBezTo>
                <a:cubicBezTo>
                  <a:pt x="298" y="266"/>
                  <a:pt x="298" y="266"/>
                  <a:pt x="298" y="266"/>
                </a:cubicBezTo>
                <a:cubicBezTo>
                  <a:pt x="402" y="390"/>
                  <a:pt x="402" y="390"/>
                  <a:pt x="402" y="390"/>
                </a:cubicBezTo>
                <a:cubicBezTo>
                  <a:pt x="275" y="384"/>
                  <a:pt x="165" y="334"/>
                  <a:pt x="73" y="242"/>
                </a:cubicBezTo>
                <a:cubicBezTo>
                  <a:pt x="45" y="214"/>
                  <a:pt x="20" y="184"/>
                  <a:pt x="0" y="152"/>
                </a:cubicBezTo>
                <a:cubicBezTo>
                  <a:pt x="47" y="0"/>
                  <a:pt x="47" y="0"/>
                  <a:pt x="47" y="0"/>
                </a:cubicBezTo>
                <a:cubicBezTo>
                  <a:pt x="212" y="36"/>
                  <a:pt x="212" y="36"/>
                  <a:pt x="212" y="36"/>
                </a:cubicBezTo>
                <a:cubicBezTo>
                  <a:pt x="221" y="48"/>
                  <a:pt x="232" y="61"/>
                  <a:pt x="243" y="72"/>
                </a:cubicBezTo>
                <a:cubicBezTo>
                  <a:pt x="295" y="124"/>
                  <a:pt x="358" y="150"/>
                  <a:pt x="431" y="150"/>
                </a:cubicBezTo>
                <a:close/>
              </a:path>
            </a:pathLst>
          </a:custGeom>
          <a:solidFill>
            <a:schemeClr val="accent6"/>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sz="3200">
              <a:solidFill>
                <a:schemeClr val="tx1">
                  <a:lumMod val="50000"/>
                  <a:lumOff val="50000"/>
                </a:schemeClr>
              </a:solidFill>
              <a:latin typeface="+mn-lt"/>
              <a:cs typeface="Calibri" panose="020F0502020204030204" pitchFamily="34" charset="0"/>
            </a:endParaRPr>
          </a:p>
        </p:txBody>
      </p:sp>
      <p:sp>
        <p:nvSpPr>
          <p:cNvPr id="8" name="Freeform 10">
            <a:extLst>
              <a:ext uri="{FF2B5EF4-FFF2-40B4-BE49-F238E27FC236}">
                <a16:creationId xmlns:a16="http://schemas.microsoft.com/office/drawing/2014/main" id="{681BB045-B2B2-4514-84D8-3028A022D39A}"/>
              </a:ext>
            </a:extLst>
          </p:cNvPr>
          <p:cNvSpPr>
            <a:spLocks/>
          </p:cNvSpPr>
          <p:nvPr userDrawn="1"/>
        </p:nvSpPr>
        <p:spPr bwMode="auto">
          <a:xfrm>
            <a:off x="4415632" y="2492345"/>
            <a:ext cx="936625" cy="1774825"/>
          </a:xfrm>
          <a:custGeom>
            <a:avLst/>
            <a:gdLst/>
            <a:ahLst/>
            <a:cxnLst>
              <a:cxn ang="0">
                <a:pos x="53" y="43"/>
              </a:cxn>
              <a:cxn ang="0">
                <a:pos x="229" y="0"/>
              </a:cxn>
              <a:cxn ang="0">
                <a:pos x="264" y="162"/>
              </a:cxn>
              <a:cxn ang="0">
                <a:pos x="240" y="273"/>
              </a:cxn>
              <a:cxn ang="0">
                <a:pos x="279" y="413"/>
              </a:cxn>
              <a:cxn ang="0">
                <a:pos x="115" y="374"/>
              </a:cxn>
              <a:cxn ang="0">
                <a:pos x="115" y="374"/>
              </a:cxn>
              <a:cxn ang="0">
                <a:pos x="68" y="529"/>
              </a:cxn>
              <a:cxn ang="0">
                <a:pos x="0" y="273"/>
              </a:cxn>
              <a:cxn ang="0">
                <a:pos x="53" y="43"/>
              </a:cxn>
            </a:cxnLst>
            <a:rect l="0" t="0" r="r" b="b"/>
            <a:pathLst>
              <a:path w="279" h="529">
                <a:moveTo>
                  <a:pt x="53" y="43"/>
                </a:moveTo>
                <a:cubicBezTo>
                  <a:pt x="229" y="0"/>
                  <a:pt x="229" y="0"/>
                  <a:pt x="229" y="0"/>
                </a:cubicBezTo>
                <a:cubicBezTo>
                  <a:pt x="264" y="162"/>
                  <a:pt x="264" y="162"/>
                  <a:pt x="264" y="162"/>
                </a:cubicBezTo>
                <a:cubicBezTo>
                  <a:pt x="248" y="196"/>
                  <a:pt x="240" y="233"/>
                  <a:pt x="240" y="273"/>
                </a:cubicBezTo>
                <a:cubicBezTo>
                  <a:pt x="240" y="325"/>
                  <a:pt x="253" y="372"/>
                  <a:pt x="279" y="413"/>
                </a:cubicBezTo>
                <a:cubicBezTo>
                  <a:pt x="115" y="374"/>
                  <a:pt x="115" y="374"/>
                  <a:pt x="115" y="374"/>
                </a:cubicBezTo>
                <a:cubicBezTo>
                  <a:pt x="115" y="374"/>
                  <a:pt x="115" y="374"/>
                  <a:pt x="115" y="374"/>
                </a:cubicBezTo>
                <a:cubicBezTo>
                  <a:pt x="68" y="529"/>
                  <a:pt x="68" y="529"/>
                  <a:pt x="68" y="529"/>
                </a:cubicBezTo>
                <a:cubicBezTo>
                  <a:pt x="22" y="453"/>
                  <a:pt x="0" y="368"/>
                  <a:pt x="0" y="273"/>
                </a:cubicBezTo>
                <a:cubicBezTo>
                  <a:pt x="0" y="189"/>
                  <a:pt x="18" y="112"/>
                  <a:pt x="53" y="43"/>
                </a:cubicBezTo>
                <a:close/>
              </a:path>
            </a:pathLst>
          </a:custGeom>
          <a:solidFill>
            <a:schemeClr val="accent1"/>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sz="3200">
              <a:solidFill>
                <a:schemeClr val="tx1">
                  <a:lumMod val="50000"/>
                  <a:lumOff val="50000"/>
                </a:schemeClr>
              </a:solidFill>
              <a:latin typeface="+mn-lt"/>
              <a:cs typeface="Calibri" panose="020F0502020204030204" pitchFamily="34" charset="0"/>
            </a:endParaRPr>
          </a:p>
        </p:txBody>
      </p:sp>
      <p:cxnSp>
        <p:nvCxnSpPr>
          <p:cNvPr id="9" name="Straight Connector 8">
            <a:extLst>
              <a:ext uri="{FF2B5EF4-FFF2-40B4-BE49-F238E27FC236}">
                <a16:creationId xmlns:a16="http://schemas.microsoft.com/office/drawing/2014/main" id="{93EAC2EA-7AF7-470E-83DB-7FE3B1502CF4}"/>
              </a:ext>
            </a:extLst>
          </p:cNvPr>
          <p:cNvCxnSpPr/>
          <p:nvPr userDrawn="1"/>
        </p:nvCxnSpPr>
        <p:spPr>
          <a:xfrm flipH="1">
            <a:off x="3784770" y="3379756"/>
            <a:ext cx="630861" cy="0"/>
          </a:xfrm>
          <a:prstGeom prst="line">
            <a:avLst/>
          </a:prstGeom>
          <a:ln w="12700" cmpd="sng">
            <a:solidFill>
              <a:schemeClr val="accent1"/>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73F753DF-2ECA-4CD5-AFFA-F0BA6E2864A9}"/>
              </a:ext>
            </a:extLst>
          </p:cNvPr>
          <p:cNvCxnSpPr/>
          <p:nvPr userDrawn="1"/>
        </p:nvCxnSpPr>
        <p:spPr>
          <a:xfrm>
            <a:off x="7816058" y="3379756"/>
            <a:ext cx="623136" cy="0"/>
          </a:xfrm>
          <a:prstGeom prst="line">
            <a:avLst/>
          </a:prstGeom>
          <a:ln w="12700" cmpd="sng">
            <a:solidFill>
              <a:schemeClr val="accent4"/>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2A03FC4C-8A47-49AD-B0FB-E15E15C401D1}"/>
              </a:ext>
            </a:extLst>
          </p:cNvPr>
          <p:cNvCxnSpPr/>
          <p:nvPr userDrawn="1"/>
        </p:nvCxnSpPr>
        <p:spPr>
          <a:xfrm flipH="1">
            <a:off x="3784770" y="1968051"/>
            <a:ext cx="1463339" cy="0"/>
          </a:xfrm>
          <a:prstGeom prst="line">
            <a:avLst/>
          </a:prstGeom>
          <a:ln w="12700" cmpd="sng">
            <a:solidFill>
              <a:schemeClr val="accent2"/>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291A2043-491E-4420-89F3-30E466BE14FB}"/>
              </a:ext>
            </a:extLst>
          </p:cNvPr>
          <p:cNvCxnSpPr/>
          <p:nvPr userDrawn="1"/>
        </p:nvCxnSpPr>
        <p:spPr>
          <a:xfrm flipH="1">
            <a:off x="3784771" y="4735315"/>
            <a:ext cx="1248713" cy="0"/>
          </a:xfrm>
          <a:prstGeom prst="line">
            <a:avLst/>
          </a:prstGeom>
          <a:ln w="12700" cmpd="sng">
            <a:solidFill>
              <a:schemeClr val="accent6"/>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66B9E685-71A5-4359-A539-A50065810CC1}"/>
              </a:ext>
            </a:extLst>
          </p:cNvPr>
          <p:cNvCxnSpPr/>
          <p:nvPr userDrawn="1"/>
        </p:nvCxnSpPr>
        <p:spPr>
          <a:xfrm>
            <a:off x="7014829" y="1968051"/>
            <a:ext cx="1424365" cy="0"/>
          </a:xfrm>
          <a:prstGeom prst="line">
            <a:avLst/>
          </a:prstGeom>
          <a:ln w="12700" cmpd="sng">
            <a:solidFill>
              <a:schemeClr val="accent3"/>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7CBD1965-9D43-4A7E-B55D-8D4236120BD6}"/>
              </a:ext>
            </a:extLst>
          </p:cNvPr>
          <p:cNvCxnSpPr/>
          <p:nvPr userDrawn="1"/>
        </p:nvCxnSpPr>
        <p:spPr>
          <a:xfrm>
            <a:off x="7157266" y="4735315"/>
            <a:ext cx="1281929" cy="0"/>
          </a:xfrm>
          <a:prstGeom prst="line">
            <a:avLst/>
          </a:prstGeom>
          <a:ln w="12700" cmpd="sng">
            <a:solidFill>
              <a:schemeClr val="accent5"/>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3CF83F00-A12F-4D66-A8D4-C4BA464CFA45}"/>
              </a:ext>
            </a:extLst>
          </p:cNvPr>
          <p:cNvSpPr txBox="1"/>
          <p:nvPr userDrawn="1"/>
        </p:nvSpPr>
        <p:spPr>
          <a:xfrm>
            <a:off x="5030173" y="3205845"/>
            <a:ext cx="2134480" cy="400110"/>
          </a:xfrm>
          <a:prstGeom prst="rect">
            <a:avLst/>
          </a:prstGeom>
          <a:noFill/>
        </p:spPr>
        <p:txBody>
          <a:bodyPr wrap="square" lIns="91440" tIns="45720" rIns="91440" bIns="45720" rtlCol="0">
            <a:spAutoFit/>
          </a:bodyPr>
          <a:lstStyle/>
          <a:p>
            <a:pPr algn="ctr"/>
            <a:r>
              <a:rPr lang="en-US" sz="2000">
                <a:solidFill>
                  <a:schemeClr val="tx1">
                    <a:lumMod val="50000"/>
                    <a:lumOff val="50000"/>
                  </a:schemeClr>
                </a:solidFill>
                <a:latin typeface="+mn-lt"/>
                <a:ea typeface="Open Sans" panose="020B0606030504020204" pitchFamily="34" charset="0"/>
                <a:cs typeface="Calibri" panose="020F0502020204030204" pitchFamily="34" charset="0"/>
              </a:rPr>
              <a:t>Product</a:t>
            </a:r>
          </a:p>
        </p:txBody>
      </p:sp>
      <p:sp>
        <p:nvSpPr>
          <p:cNvPr id="16" name="TextBox 15">
            <a:extLst>
              <a:ext uri="{FF2B5EF4-FFF2-40B4-BE49-F238E27FC236}">
                <a16:creationId xmlns:a16="http://schemas.microsoft.com/office/drawing/2014/main" id="{84930F5B-7405-4D7D-BFF2-ED9C889AB822}"/>
              </a:ext>
            </a:extLst>
          </p:cNvPr>
          <p:cNvSpPr txBox="1"/>
          <p:nvPr userDrawn="1"/>
        </p:nvSpPr>
        <p:spPr>
          <a:xfrm>
            <a:off x="5361761" y="2042189"/>
            <a:ext cx="495152" cy="400110"/>
          </a:xfrm>
          <a:prstGeom prst="rect">
            <a:avLst/>
          </a:prstGeom>
          <a:noFill/>
        </p:spPr>
        <p:txBody>
          <a:bodyPr wrap="square" lIns="91440" tIns="45720" rIns="91440" bIns="45720" rtlCol="0">
            <a:spAutoFit/>
          </a:bodyPr>
          <a:lstStyle/>
          <a:p>
            <a:pPr algn="ctr"/>
            <a:r>
              <a:rPr lang="en-US" sz="2000">
                <a:solidFill>
                  <a:schemeClr val="bg1"/>
                </a:solidFill>
                <a:latin typeface="+mn-lt"/>
                <a:ea typeface="FontAwesome"/>
                <a:cs typeface="FontAwesome"/>
                <a:sym typeface="FontAwesome"/>
              </a:rPr>
              <a:t></a:t>
            </a:r>
            <a:endParaRPr lang="en-US" sz="2000" b="1">
              <a:solidFill>
                <a:schemeClr val="bg1"/>
              </a:solidFill>
              <a:latin typeface="+mn-lt"/>
              <a:cs typeface="Lato Bold"/>
            </a:endParaRPr>
          </a:p>
        </p:txBody>
      </p:sp>
      <p:sp>
        <p:nvSpPr>
          <p:cNvPr id="17" name="TextBox 16">
            <a:extLst>
              <a:ext uri="{FF2B5EF4-FFF2-40B4-BE49-F238E27FC236}">
                <a16:creationId xmlns:a16="http://schemas.microsoft.com/office/drawing/2014/main" id="{699B1F1E-D011-4C6F-930E-AE5BC3DE710D}"/>
              </a:ext>
            </a:extLst>
          </p:cNvPr>
          <p:cNvSpPr txBox="1"/>
          <p:nvPr userDrawn="1"/>
        </p:nvSpPr>
        <p:spPr>
          <a:xfrm>
            <a:off x="6730554" y="2296187"/>
            <a:ext cx="495152" cy="400110"/>
          </a:xfrm>
          <a:prstGeom prst="rect">
            <a:avLst/>
          </a:prstGeom>
          <a:noFill/>
        </p:spPr>
        <p:txBody>
          <a:bodyPr wrap="square" lIns="91440" tIns="45720" rIns="91440" bIns="45720" rtlCol="0">
            <a:spAutoFit/>
          </a:bodyPr>
          <a:lstStyle/>
          <a:p>
            <a:pPr algn="ctr"/>
            <a:r>
              <a:rPr lang="en-US" sz="2000">
                <a:solidFill>
                  <a:schemeClr val="bg1"/>
                </a:solidFill>
                <a:latin typeface="+mn-lt"/>
                <a:ea typeface="FontAwesome"/>
                <a:cs typeface="FontAwesome"/>
                <a:sym typeface="FontAwesome"/>
              </a:rPr>
              <a:t></a:t>
            </a:r>
            <a:endParaRPr lang="en-US" sz="2000" b="1">
              <a:solidFill>
                <a:schemeClr val="bg1"/>
              </a:solidFill>
              <a:latin typeface="+mn-lt"/>
              <a:cs typeface="Lato Bold"/>
            </a:endParaRPr>
          </a:p>
        </p:txBody>
      </p:sp>
      <p:sp>
        <p:nvSpPr>
          <p:cNvPr id="18" name="TextBox 17">
            <a:extLst>
              <a:ext uri="{FF2B5EF4-FFF2-40B4-BE49-F238E27FC236}">
                <a16:creationId xmlns:a16="http://schemas.microsoft.com/office/drawing/2014/main" id="{AA7AE683-D071-4688-8DBE-21D1FCF30533}"/>
              </a:ext>
            </a:extLst>
          </p:cNvPr>
          <p:cNvSpPr txBox="1"/>
          <p:nvPr userDrawn="1"/>
        </p:nvSpPr>
        <p:spPr>
          <a:xfrm>
            <a:off x="7111566" y="3509746"/>
            <a:ext cx="495152" cy="400110"/>
          </a:xfrm>
          <a:prstGeom prst="rect">
            <a:avLst/>
          </a:prstGeom>
          <a:noFill/>
        </p:spPr>
        <p:txBody>
          <a:bodyPr wrap="square" lIns="91440" tIns="45720" rIns="91440" bIns="45720" rtlCol="0">
            <a:spAutoFit/>
          </a:bodyPr>
          <a:lstStyle/>
          <a:p>
            <a:pPr algn="ctr"/>
            <a:r>
              <a:rPr lang="en-US" sz="2000">
                <a:solidFill>
                  <a:schemeClr val="bg1"/>
                </a:solidFill>
                <a:latin typeface="+mn-lt"/>
                <a:ea typeface="FontAwesome"/>
                <a:cs typeface="FontAwesome"/>
                <a:sym typeface="FontAwesome"/>
              </a:rPr>
              <a:t></a:t>
            </a:r>
            <a:endParaRPr lang="en-US" sz="2000" b="1">
              <a:solidFill>
                <a:schemeClr val="bg1"/>
              </a:solidFill>
              <a:latin typeface="+mn-lt"/>
              <a:cs typeface="Lato Bold"/>
            </a:endParaRPr>
          </a:p>
        </p:txBody>
      </p:sp>
      <p:sp>
        <p:nvSpPr>
          <p:cNvPr id="19" name="TextBox 18">
            <a:extLst>
              <a:ext uri="{FF2B5EF4-FFF2-40B4-BE49-F238E27FC236}">
                <a16:creationId xmlns:a16="http://schemas.microsoft.com/office/drawing/2014/main" id="{2E6591A3-949B-4865-824F-46DC23A16B41}"/>
              </a:ext>
            </a:extLst>
          </p:cNvPr>
          <p:cNvSpPr txBox="1"/>
          <p:nvPr userDrawn="1"/>
        </p:nvSpPr>
        <p:spPr>
          <a:xfrm>
            <a:off x="6250805" y="4455187"/>
            <a:ext cx="495152" cy="400110"/>
          </a:xfrm>
          <a:prstGeom prst="rect">
            <a:avLst/>
          </a:prstGeom>
          <a:noFill/>
        </p:spPr>
        <p:txBody>
          <a:bodyPr wrap="square" lIns="91440" tIns="45720" rIns="91440" bIns="45720" rtlCol="0">
            <a:spAutoFit/>
          </a:bodyPr>
          <a:lstStyle/>
          <a:p>
            <a:pPr algn="ctr"/>
            <a:r>
              <a:rPr lang="en-US" sz="2000">
                <a:solidFill>
                  <a:schemeClr val="bg1"/>
                </a:solidFill>
                <a:latin typeface="+mn-lt"/>
                <a:ea typeface="FontAwesome"/>
                <a:cs typeface="FontAwesome"/>
                <a:sym typeface="FontAwesome"/>
              </a:rPr>
              <a:t></a:t>
            </a:r>
            <a:endParaRPr lang="en-US" sz="2000" b="1">
              <a:solidFill>
                <a:schemeClr val="bg1"/>
              </a:solidFill>
              <a:latin typeface="+mn-lt"/>
              <a:cs typeface="Lato Bold"/>
            </a:endParaRPr>
          </a:p>
        </p:txBody>
      </p:sp>
      <p:sp>
        <p:nvSpPr>
          <p:cNvPr id="20" name="TextBox 19">
            <a:extLst>
              <a:ext uri="{FF2B5EF4-FFF2-40B4-BE49-F238E27FC236}">
                <a16:creationId xmlns:a16="http://schemas.microsoft.com/office/drawing/2014/main" id="{38156D52-87B2-42DE-AFAD-41E8DE56D989}"/>
              </a:ext>
            </a:extLst>
          </p:cNvPr>
          <p:cNvSpPr txBox="1"/>
          <p:nvPr userDrawn="1"/>
        </p:nvSpPr>
        <p:spPr>
          <a:xfrm>
            <a:off x="5051315" y="4201187"/>
            <a:ext cx="495152" cy="400110"/>
          </a:xfrm>
          <a:prstGeom prst="rect">
            <a:avLst/>
          </a:prstGeom>
          <a:noFill/>
        </p:spPr>
        <p:txBody>
          <a:bodyPr wrap="square" lIns="91440" tIns="45720" rIns="91440" bIns="45720" rtlCol="0">
            <a:spAutoFit/>
          </a:bodyPr>
          <a:lstStyle/>
          <a:p>
            <a:pPr algn="ctr"/>
            <a:r>
              <a:rPr lang="en-US" sz="2000">
                <a:solidFill>
                  <a:schemeClr val="bg1"/>
                </a:solidFill>
                <a:latin typeface="+mn-lt"/>
                <a:ea typeface="FontAwesome"/>
                <a:cs typeface="FontAwesome"/>
                <a:sym typeface="FontAwesome"/>
              </a:rPr>
              <a:t></a:t>
            </a:r>
            <a:endParaRPr lang="en-US" sz="2000" b="1">
              <a:solidFill>
                <a:schemeClr val="bg1"/>
              </a:solidFill>
              <a:latin typeface="+mn-lt"/>
              <a:cs typeface="Lato Bold"/>
            </a:endParaRPr>
          </a:p>
        </p:txBody>
      </p:sp>
      <p:sp>
        <p:nvSpPr>
          <p:cNvPr id="21" name="TextBox 20">
            <a:extLst>
              <a:ext uri="{FF2B5EF4-FFF2-40B4-BE49-F238E27FC236}">
                <a16:creationId xmlns:a16="http://schemas.microsoft.com/office/drawing/2014/main" id="{43390858-7D0F-44EB-AD79-3EB6C608FBD8}"/>
              </a:ext>
            </a:extLst>
          </p:cNvPr>
          <p:cNvSpPr txBox="1"/>
          <p:nvPr userDrawn="1"/>
        </p:nvSpPr>
        <p:spPr>
          <a:xfrm>
            <a:off x="4585677" y="3058190"/>
            <a:ext cx="495152" cy="400110"/>
          </a:xfrm>
          <a:prstGeom prst="rect">
            <a:avLst/>
          </a:prstGeom>
          <a:noFill/>
        </p:spPr>
        <p:txBody>
          <a:bodyPr wrap="square" lIns="91440" tIns="45720" rIns="91440" bIns="45720" rtlCol="0">
            <a:spAutoFit/>
          </a:bodyPr>
          <a:lstStyle/>
          <a:p>
            <a:pPr algn="ctr"/>
            <a:r>
              <a:rPr lang="en-US" sz="2000">
                <a:solidFill>
                  <a:schemeClr val="bg1"/>
                </a:solidFill>
                <a:latin typeface="+mn-lt"/>
                <a:ea typeface="FontAwesome"/>
                <a:cs typeface="FontAwesome"/>
                <a:sym typeface="FontAwesome"/>
              </a:rPr>
              <a:t></a:t>
            </a:r>
            <a:endParaRPr lang="en-US" sz="2000" b="1">
              <a:solidFill>
                <a:schemeClr val="bg1"/>
              </a:solidFill>
              <a:latin typeface="+mn-lt"/>
              <a:cs typeface="Lato Bold"/>
            </a:endParaRPr>
          </a:p>
        </p:txBody>
      </p:sp>
      <p:sp>
        <p:nvSpPr>
          <p:cNvPr id="23" name="Content Placeholder 6">
            <a:extLst>
              <a:ext uri="{FF2B5EF4-FFF2-40B4-BE49-F238E27FC236}">
                <a16:creationId xmlns:a16="http://schemas.microsoft.com/office/drawing/2014/main" id="{7E6FCF8A-2D49-4AD1-A447-07A62C755513}"/>
              </a:ext>
            </a:extLst>
          </p:cNvPr>
          <p:cNvSpPr>
            <a:spLocks noGrp="1"/>
          </p:cNvSpPr>
          <p:nvPr>
            <p:ph sz="quarter" idx="26" hasCustomPrompt="1"/>
          </p:nvPr>
        </p:nvSpPr>
        <p:spPr>
          <a:xfrm>
            <a:off x="753162" y="1841662"/>
            <a:ext cx="2788215" cy="293321"/>
          </a:xfrm>
          <a:prstGeom prst="rect">
            <a:avLst/>
          </a:prstGeom>
        </p:spPr>
        <p:txBody>
          <a:bodyPr/>
          <a:lstStyle>
            <a:lvl1pPr marL="0" marR="0" indent="0" algn="r" defTabSz="914400" rtl="0" eaLnBrk="1" fontAlgn="auto" latinLnBrk="0" hangingPunct="1">
              <a:lnSpc>
                <a:spcPct val="90000"/>
              </a:lnSpc>
              <a:spcBef>
                <a:spcPts val="750"/>
              </a:spcBef>
              <a:spcAft>
                <a:spcPts val="0"/>
              </a:spcAft>
              <a:buClrTx/>
              <a:buSzTx/>
              <a:buFont typeface="Arial" panose="020B0604020202020204" pitchFamily="34" charset="0"/>
              <a:buNone/>
              <a:tabLst/>
              <a:defRPr lang="en-US" sz="1600" b="1" kern="1200" dirty="0">
                <a:solidFill>
                  <a:schemeClr val="tx1"/>
                </a:solidFill>
                <a:latin typeface="+mn-lt"/>
                <a:ea typeface="+mn-ea"/>
                <a:cs typeface="Lato Black"/>
              </a:defRPr>
            </a:lvl1pPr>
          </a:lstStyle>
          <a:p>
            <a:pPr marL="0" marR="0" lvl="0" indent="0" algn="r" defTabSz="9144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latin typeface="Calibri" panose="020F0502020204030204" pitchFamily="34" charset="0"/>
                <a:cs typeface="Calibri" panose="020F0502020204030204" pitchFamily="34" charset="0"/>
              </a:rPr>
              <a:t>Strength - 16pt</a:t>
            </a:r>
          </a:p>
        </p:txBody>
      </p:sp>
      <p:sp>
        <p:nvSpPr>
          <p:cNvPr id="25" name="Content Placeholder 6">
            <a:extLst>
              <a:ext uri="{FF2B5EF4-FFF2-40B4-BE49-F238E27FC236}">
                <a16:creationId xmlns:a16="http://schemas.microsoft.com/office/drawing/2014/main" id="{1D183172-46CE-42E9-A4EF-AB99AEEA847B}"/>
              </a:ext>
            </a:extLst>
          </p:cNvPr>
          <p:cNvSpPr>
            <a:spLocks noGrp="1"/>
          </p:cNvSpPr>
          <p:nvPr>
            <p:ph sz="quarter" idx="28" hasCustomPrompt="1"/>
          </p:nvPr>
        </p:nvSpPr>
        <p:spPr>
          <a:xfrm>
            <a:off x="753162" y="3253603"/>
            <a:ext cx="2788215" cy="293321"/>
          </a:xfrm>
          <a:prstGeom prst="rect">
            <a:avLst/>
          </a:prstGeom>
        </p:spPr>
        <p:txBody>
          <a:bodyPr/>
          <a:lstStyle>
            <a:lvl1pPr marL="0" marR="0" indent="0" algn="r" defTabSz="914400" rtl="0" eaLnBrk="1" fontAlgn="auto" latinLnBrk="0" hangingPunct="1">
              <a:lnSpc>
                <a:spcPct val="90000"/>
              </a:lnSpc>
              <a:spcBef>
                <a:spcPts val="750"/>
              </a:spcBef>
              <a:spcAft>
                <a:spcPts val="0"/>
              </a:spcAft>
              <a:buClrTx/>
              <a:buSzTx/>
              <a:buFont typeface="Arial" panose="020B0604020202020204" pitchFamily="34" charset="0"/>
              <a:buNone/>
              <a:tabLst/>
              <a:defRPr lang="en-US" sz="1600" b="1" kern="1200" dirty="0">
                <a:solidFill>
                  <a:schemeClr val="accent1"/>
                </a:solidFill>
                <a:latin typeface="+mn-lt"/>
                <a:ea typeface="+mn-ea"/>
                <a:cs typeface="Lato Black"/>
              </a:defRPr>
            </a:lvl1pPr>
          </a:lstStyle>
          <a:p>
            <a:pPr marL="0" marR="0" lvl="0" indent="0" algn="r" defTabSz="9144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latin typeface="Calibri" panose="020F0502020204030204" pitchFamily="34" charset="0"/>
                <a:cs typeface="Calibri" panose="020F0502020204030204" pitchFamily="34" charset="0"/>
              </a:rPr>
              <a:t>Strength - 16pt</a:t>
            </a:r>
          </a:p>
        </p:txBody>
      </p:sp>
      <p:sp>
        <p:nvSpPr>
          <p:cNvPr id="27" name="Content Placeholder 6">
            <a:extLst>
              <a:ext uri="{FF2B5EF4-FFF2-40B4-BE49-F238E27FC236}">
                <a16:creationId xmlns:a16="http://schemas.microsoft.com/office/drawing/2014/main" id="{7AC16CE8-873E-41DD-95D9-2F48D3753F26}"/>
              </a:ext>
            </a:extLst>
          </p:cNvPr>
          <p:cNvSpPr>
            <a:spLocks noGrp="1"/>
          </p:cNvSpPr>
          <p:nvPr>
            <p:ph sz="quarter" idx="30" hasCustomPrompt="1"/>
          </p:nvPr>
        </p:nvSpPr>
        <p:spPr>
          <a:xfrm>
            <a:off x="753162" y="4598309"/>
            <a:ext cx="2788215" cy="293321"/>
          </a:xfrm>
          <a:prstGeom prst="rect">
            <a:avLst/>
          </a:prstGeom>
        </p:spPr>
        <p:txBody>
          <a:bodyPr/>
          <a:lstStyle>
            <a:lvl1pPr marL="0" marR="0" indent="0" algn="r" defTabSz="914400" rtl="0" eaLnBrk="1" fontAlgn="auto" latinLnBrk="0" hangingPunct="1">
              <a:lnSpc>
                <a:spcPct val="90000"/>
              </a:lnSpc>
              <a:spcBef>
                <a:spcPts val="750"/>
              </a:spcBef>
              <a:spcAft>
                <a:spcPts val="0"/>
              </a:spcAft>
              <a:buClrTx/>
              <a:buSzTx/>
              <a:buFont typeface="Arial" panose="020B0604020202020204" pitchFamily="34" charset="0"/>
              <a:buNone/>
              <a:tabLst/>
              <a:defRPr lang="en-US" sz="1600" b="1" kern="1200" dirty="0">
                <a:solidFill>
                  <a:schemeClr val="accent6"/>
                </a:solidFill>
                <a:latin typeface="+mn-lt"/>
                <a:ea typeface="+mn-ea"/>
                <a:cs typeface="Lato Black"/>
              </a:defRPr>
            </a:lvl1pPr>
          </a:lstStyle>
          <a:p>
            <a:pPr marL="0" marR="0" lvl="0" indent="0" algn="r" defTabSz="9144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latin typeface="Calibri" panose="020F0502020204030204" pitchFamily="34" charset="0"/>
                <a:cs typeface="Calibri" panose="020F0502020204030204" pitchFamily="34" charset="0"/>
              </a:rPr>
              <a:t>Strength - 16pt</a:t>
            </a:r>
          </a:p>
        </p:txBody>
      </p:sp>
      <p:sp>
        <p:nvSpPr>
          <p:cNvPr id="29" name="Content Placeholder 6">
            <a:extLst>
              <a:ext uri="{FF2B5EF4-FFF2-40B4-BE49-F238E27FC236}">
                <a16:creationId xmlns:a16="http://schemas.microsoft.com/office/drawing/2014/main" id="{B60E90AA-AA03-4A30-8B03-24F4122CC755}"/>
              </a:ext>
            </a:extLst>
          </p:cNvPr>
          <p:cNvSpPr>
            <a:spLocks noGrp="1"/>
          </p:cNvSpPr>
          <p:nvPr>
            <p:ph sz="quarter" idx="32" hasCustomPrompt="1"/>
          </p:nvPr>
        </p:nvSpPr>
        <p:spPr>
          <a:xfrm>
            <a:off x="8770344" y="1841662"/>
            <a:ext cx="2788215" cy="293321"/>
          </a:xfrm>
          <a:prstGeom prst="rect">
            <a:avLst/>
          </a:prstGeom>
        </p:spPr>
        <p:txBody>
          <a:bodyPr/>
          <a:lstStyle>
            <a:lvl1pPr marL="0" marR="0" indent="0" algn="l" defTabSz="914400" rtl="0" eaLnBrk="1" fontAlgn="auto" latinLnBrk="0" hangingPunct="1">
              <a:lnSpc>
                <a:spcPct val="90000"/>
              </a:lnSpc>
              <a:spcBef>
                <a:spcPts val="750"/>
              </a:spcBef>
              <a:spcAft>
                <a:spcPts val="0"/>
              </a:spcAft>
              <a:buClrTx/>
              <a:buSzTx/>
              <a:buFont typeface="Arial" panose="020B0604020202020204" pitchFamily="34" charset="0"/>
              <a:buNone/>
              <a:tabLst/>
              <a:defRPr lang="en-US" sz="1600" b="1" kern="1200" dirty="0" smtClean="0">
                <a:solidFill>
                  <a:schemeClr val="accent3"/>
                </a:solidFill>
                <a:latin typeface="+mn-lt"/>
                <a:ea typeface="+mn-ea"/>
                <a:cs typeface="Lato Black"/>
              </a:defRPr>
            </a:lvl1pPr>
          </a:lstStyle>
          <a:p>
            <a:pPr marL="0" marR="0" lvl="0" indent="0" algn="l" defTabSz="9144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latin typeface="Calibri" panose="020F0502020204030204" pitchFamily="34" charset="0"/>
                <a:cs typeface="Calibri" panose="020F0502020204030204" pitchFamily="34" charset="0"/>
              </a:rPr>
              <a:t>Weakness - 16pt</a:t>
            </a:r>
          </a:p>
        </p:txBody>
      </p:sp>
      <p:sp>
        <p:nvSpPr>
          <p:cNvPr id="31" name="Content Placeholder 6">
            <a:extLst>
              <a:ext uri="{FF2B5EF4-FFF2-40B4-BE49-F238E27FC236}">
                <a16:creationId xmlns:a16="http://schemas.microsoft.com/office/drawing/2014/main" id="{06FF78ED-54E4-42B2-B40B-AFAF5A1F55A0}"/>
              </a:ext>
            </a:extLst>
          </p:cNvPr>
          <p:cNvSpPr>
            <a:spLocks noGrp="1"/>
          </p:cNvSpPr>
          <p:nvPr>
            <p:ph sz="quarter" idx="34" hasCustomPrompt="1"/>
          </p:nvPr>
        </p:nvSpPr>
        <p:spPr>
          <a:xfrm>
            <a:off x="8770344" y="3213262"/>
            <a:ext cx="2788215" cy="293321"/>
          </a:xfrm>
          <a:prstGeom prst="rect">
            <a:avLst/>
          </a:prstGeom>
        </p:spPr>
        <p:txBody>
          <a:bodyPr/>
          <a:lstStyle>
            <a:lvl1pPr marL="0" marR="0" indent="0" algn="l" defTabSz="914400" rtl="0" eaLnBrk="1" fontAlgn="auto" latinLnBrk="0" hangingPunct="1">
              <a:lnSpc>
                <a:spcPct val="90000"/>
              </a:lnSpc>
              <a:spcBef>
                <a:spcPts val="750"/>
              </a:spcBef>
              <a:spcAft>
                <a:spcPts val="0"/>
              </a:spcAft>
              <a:buClrTx/>
              <a:buSzTx/>
              <a:buFont typeface="Arial" panose="020B0604020202020204" pitchFamily="34" charset="0"/>
              <a:buNone/>
              <a:tabLst/>
              <a:defRPr lang="en-US" sz="1600" b="1" kern="1200" dirty="0" smtClean="0">
                <a:solidFill>
                  <a:schemeClr val="accent4"/>
                </a:solidFill>
                <a:latin typeface="+mn-lt"/>
                <a:ea typeface="+mn-ea"/>
                <a:cs typeface="Calibri" panose="020F0502020204030204" pitchFamily="34" charset="0"/>
              </a:defRPr>
            </a:lvl1pPr>
          </a:lstStyle>
          <a:p>
            <a:pPr marL="0" marR="0" lvl="0" indent="0" algn="l" defTabSz="9144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latin typeface="Calibri" panose="020F0502020204030204" pitchFamily="34" charset="0"/>
                <a:cs typeface="Calibri" panose="020F0502020204030204" pitchFamily="34" charset="0"/>
              </a:rPr>
              <a:t>Weakness - 16pt</a:t>
            </a:r>
            <a:endParaRPr lang="en-US" sz="1600" b="1">
              <a:solidFill>
                <a:schemeClr val="accent2"/>
              </a:solidFill>
              <a:latin typeface="Lato Black"/>
              <a:cs typeface="Lato Black"/>
            </a:endParaRPr>
          </a:p>
        </p:txBody>
      </p:sp>
      <p:sp>
        <p:nvSpPr>
          <p:cNvPr id="33" name="Content Placeholder 6">
            <a:extLst>
              <a:ext uri="{FF2B5EF4-FFF2-40B4-BE49-F238E27FC236}">
                <a16:creationId xmlns:a16="http://schemas.microsoft.com/office/drawing/2014/main" id="{5C31225C-7F7F-4638-A472-003F756D9B33}"/>
              </a:ext>
            </a:extLst>
          </p:cNvPr>
          <p:cNvSpPr>
            <a:spLocks noGrp="1"/>
          </p:cNvSpPr>
          <p:nvPr>
            <p:ph sz="quarter" idx="36" hasCustomPrompt="1"/>
          </p:nvPr>
        </p:nvSpPr>
        <p:spPr>
          <a:xfrm>
            <a:off x="8770344" y="4584862"/>
            <a:ext cx="2788215" cy="293321"/>
          </a:xfrm>
          <a:prstGeom prst="rect">
            <a:avLst/>
          </a:prstGeom>
        </p:spPr>
        <p:txBody>
          <a:bodyPr/>
          <a:lstStyle>
            <a:lvl1pPr marL="0" marR="0" indent="0" algn="l" defTabSz="914400" rtl="0" eaLnBrk="1" fontAlgn="auto" latinLnBrk="0" hangingPunct="1">
              <a:lnSpc>
                <a:spcPct val="90000"/>
              </a:lnSpc>
              <a:spcBef>
                <a:spcPts val="750"/>
              </a:spcBef>
              <a:spcAft>
                <a:spcPts val="0"/>
              </a:spcAft>
              <a:buClrTx/>
              <a:buSzTx/>
              <a:buFont typeface="Arial" panose="020B0604020202020204" pitchFamily="34" charset="0"/>
              <a:buNone/>
              <a:tabLst/>
              <a:defRPr lang="en-US" sz="1600" b="1" kern="1200" dirty="0" smtClean="0">
                <a:solidFill>
                  <a:schemeClr val="accent5"/>
                </a:solidFill>
                <a:latin typeface="+mn-lt"/>
                <a:ea typeface="+mn-ea"/>
                <a:cs typeface="Lato Black"/>
              </a:defRPr>
            </a:lvl1pPr>
          </a:lstStyle>
          <a:p>
            <a:pPr marL="0" marR="0" lvl="0" indent="0" algn="l" defTabSz="9144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latin typeface="Calibri" panose="020F0502020204030204" pitchFamily="34" charset="0"/>
                <a:cs typeface="Calibri" panose="020F0502020204030204" pitchFamily="34" charset="0"/>
              </a:rPr>
              <a:t>Weakness - 16pt</a:t>
            </a:r>
          </a:p>
        </p:txBody>
      </p:sp>
      <p:sp>
        <p:nvSpPr>
          <p:cNvPr id="37" name="Text Placeholder 36">
            <a:extLst>
              <a:ext uri="{FF2B5EF4-FFF2-40B4-BE49-F238E27FC236}">
                <a16:creationId xmlns:a16="http://schemas.microsoft.com/office/drawing/2014/main" id="{3CBCF6C9-EABB-420F-A4C0-C54290DE7620}"/>
              </a:ext>
            </a:extLst>
          </p:cNvPr>
          <p:cNvSpPr>
            <a:spLocks noGrp="1"/>
          </p:cNvSpPr>
          <p:nvPr>
            <p:ph type="body" sz="quarter" idx="37" hasCustomPrompt="1"/>
          </p:nvPr>
        </p:nvSpPr>
        <p:spPr>
          <a:xfrm>
            <a:off x="752475" y="2160588"/>
            <a:ext cx="2789238" cy="709612"/>
          </a:xfrm>
          <a:prstGeom prst="rect">
            <a:avLst/>
          </a:prstGeom>
        </p:spPr>
        <p:txBody>
          <a:bodyPr/>
          <a:lstStyle>
            <a:lvl1pPr marL="0" indent="0" algn="r">
              <a:buNone/>
              <a:defRPr/>
            </a:lvl1pPr>
          </a:lstStyle>
          <a:p>
            <a:pPr lvl="0"/>
            <a:r>
              <a:rPr lang="en-US"/>
              <a:t>Text</a:t>
            </a:r>
          </a:p>
        </p:txBody>
      </p:sp>
      <p:sp>
        <p:nvSpPr>
          <p:cNvPr id="38" name="Text Placeholder 36">
            <a:extLst>
              <a:ext uri="{FF2B5EF4-FFF2-40B4-BE49-F238E27FC236}">
                <a16:creationId xmlns:a16="http://schemas.microsoft.com/office/drawing/2014/main" id="{A5755EE3-98A1-4738-BFFC-2EC23C39C93C}"/>
              </a:ext>
            </a:extLst>
          </p:cNvPr>
          <p:cNvSpPr>
            <a:spLocks noGrp="1"/>
          </p:cNvSpPr>
          <p:nvPr>
            <p:ph type="body" sz="quarter" idx="38" hasCustomPrompt="1"/>
          </p:nvPr>
        </p:nvSpPr>
        <p:spPr>
          <a:xfrm>
            <a:off x="752475" y="3557558"/>
            <a:ext cx="2789238" cy="709612"/>
          </a:xfrm>
          <a:prstGeom prst="rect">
            <a:avLst/>
          </a:prstGeom>
        </p:spPr>
        <p:txBody>
          <a:bodyPr/>
          <a:lstStyle>
            <a:lvl1pPr marL="0" indent="0" algn="r">
              <a:buNone/>
              <a:defRPr/>
            </a:lvl1pPr>
          </a:lstStyle>
          <a:p>
            <a:pPr lvl="0"/>
            <a:r>
              <a:rPr lang="en-US"/>
              <a:t>Text</a:t>
            </a:r>
          </a:p>
        </p:txBody>
      </p:sp>
      <p:sp>
        <p:nvSpPr>
          <p:cNvPr id="39" name="Text Placeholder 36">
            <a:extLst>
              <a:ext uri="{FF2B5EF4-FFF2-40B4-BE49-F238E27FC236}">
                <a16:creationId xmlns:a16="http://schemas.microsoft.com/office/drawing/2014/main" id="{246FA28F-9DFE-4191-B03E-74B64F05EC5C}"/>
              </a:ext>
            </a:extLst>
          </p:cNvPr>
          <p:cNvSpPr>
            <a:spLocks noGrp="1"/>
          </p:cNvSpPr>
          <p:nvPr>
            <p:ph type="body" sz="quarter" idx="39" hasCustomPrompt="1"/>
          </p:nvPr>
        </p:nvSpPr>
        <p:spPr>
          <a:xfrm>
            <a:off x="752475" y="4891630"/>
            <a:ext cx="2789238" cy="709612"/>
          </a:xfrm>
          <a:prstGeom prst="rect">
            <a:avLst/>
          </a:prstGeom>
        </p:spPr>
        <p:txBody>
          <a:bodyPr/>
          <a:lstStyle>
            <a:lvl1pPr marL="0" indent="0" algn="r">
              <a:buNone/>
              <a:defRPr/>
            </a:lvl1pPr>
          </a:lstStyle>
          <a:p>
            <a:pPr lvl="0"/>
            <a:r>
              <a:rPr lang="en-US"/>
              <a:t>Text</a:t>
            </a:r>
          </a:p>
        </p:txBody>
      </p:sp>
      <p:sp>
        <p:nvSpPr>
          <p:cNvPr id="40" name="Text Placeholder 36">
            <a:extLst>
              <a:ext uri="{FF2B5EF4-FFF2-40B4-BE49-F238E27FC236}">
                <a16:creationId xmlns:a16="http://schemas.microsoft.com/office/drawing/2014/main" id="{7B000FB1-B380-473A-9DA9-CB0A91E702F0}"/>
              </a:ext>
            </a:extLst>
          </p:cNvPr>
          <p:cNvSpPr>
            <a:spLocks noGrp="1"/>
          </p:cNvSpPr>
          <p:nvPr>
            <p:ph type="body" sz="quarter" idx="40" hasCustomPrompt="1"/>
          </p:nvPr>
        </p:nvSpPr>
        <p:spPr>
          <a:xfrm>
            <a:off x="8769321" y="2160588"/>
            <a:ext cx="2789238" cy="709612"/>
          </a:xfrm>
          <a:prstGeom prst="rect">
            <a:avLst/>
          </a:prstGeom>
        </p:spPr>
        <p:txBody>
          <a:bodyPr/>
          <a:lstStyle>
            <a:lvl1pPr marL="0" indent="0">
              <a:buNone/>
              <a:defRPr/>
            </a:lvl1pPr>
          </a:lstStyle>
          <a:p>
            <a:pPr lvl="0"/>
            <a:r>
              <a:rPr lang="en-US"/>
              <a:t>Text</a:t>
            </a:r>
          </a:p>
        </p:txBody>
      </p:sp>
      <p:sp>
        <p:nvSpPr>
          <p:cNvPr id="41" name="Text Placeholder 36">
            <a:extLst>
              <a:ext uri="{FF2B5EF4-FFF2-40B4-BE49-F238E27FC236}">
                <a16:creationId xmlns:a16="http://schemas.microsoft.com/office/drawing/2014/main" id="{2FA07498-C114-48F8-BDFC-3D42F294B844}"/>
              </a:ext>
            </a:extLst>
          </p:cNvPr>
          <p:cNvSpPr>
            <a:spLocks noGrp="1"/>
          </p:cNvSpPr>
          <p:nvPr>
            <p:ph type="body" sz="quarter" idx="41" hasCustomPrompt="1"/>
          </p:nvPr>
        </p:nvSpPr>
        <p:spPr>
          <a:xfrm>
            <a:off x="8769321" y="3557558"/>
            <a:ext cx="2789238" cy="709612"/>
          </a:xfrm>
          <a:prstGeom prst="rect">
            <a:avLst/>
          </a:prstGeom>
        </p:spPr>
        <p:txBody>
          <a:bodyPr/>
          <a:lstStyle>
            <a:lvl1pPr marL="0" indent="0">
              <a:buNone/>
              <a:defRPr/>
            </a:lvl1pPr>
          </a:lstStyle>
          <a:p>
            <a:pPr lvl="0"/>
            <a:r>
              <a:rPr lang="en-US"/>
              <a:t>Text</a:t>
            </a:r>
          </a:p>
        </p:txBody>
      </p:sp>
      <p:sp>
        <p:nvSpPr>
          <p:cNvPr id="42" name="Text Placeholder 36">
            <a:extLst>
              <a:ext uri="{FF2B5EF4-FFF2-40B4-BE49-F238E27FC236}">
                <a16:creationId xmlns:a16="http://schemas.microsoft.com/office/drawing/2014/main" id="{2590621E-520D-42F1-A4C1-37399D5D5C49}"/>
              </a:ext>
            </a:extLst>
          </p:cNvPr>
          <p:cNvSpPr>
            <a:spLocks noGrp="1"/>
          </p:cNvSpPr>
          <p:nvPr>
            <p:ph type="body" sz="quarter" idx="42" hasCustomPrompt="1"/>
          </p:nvPr>
        </p:nvSpPr>
        <p:spPr>
          <a:xfrm>
            <a:off x="8769321" y="4891630"/>
            <a:ext cx="2789238" cy="709612"/>
          </a:xfrm>
          <a:prstGeom prst="rect">
            <a:avLst/>
          </a:prstGeom>
        </p:spPr>
        <p:txBody>
          <a:bodyPr/>
          <a:lstStyle>
            <a:lvl1pPr marL="0" indent="0">
              <a:buNone/>
              <a:defRPr/>
            </a:lvl1pPr>
          </a:lstStyle>
          <a:p>
            <a:pPr lvl="0"/>
            <a:r>
              <a:rPr lang="en-US"/>
              <a:t>Text</a:t>
            </a:r>
          </a:p>
        </p:txBody>
      </p:sp>
      <p:sp>
        <p:nvSpPr>
          <p:cNvPr id="34" name="Text Placeholder 6">
            <a:extLst>
              <a:ext uri="{FF2B5EF4-FFF2-40B4-BE49-F238E27FC236}">
                <a16:creationId xmlns:a16="http://schemas.microsoft.com/office/drawing/2014/main" id="{4EEF4BC9-40F7-495D-B476-ECDA61968450}"/>
              </a:ext>
            </a:extLst>
          </p:cNvPr>
          <p:cNvSpPr>
            <a:spLocks noGrp="1"/>
          </p:cNvSpPr>
          <p:nvPr>
            <p:ph type="body" sz="quarter" idx="57"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Tree>
    <p:extLst>
      <p:ext uri="{BB962C8B-B14F-4D97-AF65-F5344CB8AC3E}">
        <p14:creationId xmlns:p14="http://schemas.microsoft.com/office/powerpoint/2010/main" val="2097447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50"/>
                                        <p:tgtEl>
                                          <p:spTgt spid="6"/>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250"/>
                                        <p:tgtEl>
                                          <p:spTgt spid="4"/>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50"/>
                                        <p:tgtEl>
                                          <p:spTgt spid="5"/>
                                        </p:tgtEl>
                                      </p:cBhvr>
                                    </p:animEffect>
                                  </p:childTnLst>
                                </p:cTn>
                              </p:par>
                              <p:par>
                                <p:cTn id="20" presetID="10" presetClass="entr" presetSubtype="0" fill="hold" grpId="0" nodeType="withEffect">
                                  <p:stCondLst>
                                    <p:cond delay="125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250"/>
                                        <p:tgtEl>
                                          <p:spTgt spid="7"/>
                                        </p:tgtEl>
                                      </p:cBhvr>
                                    </p:animEffect>
                                  </p:childTnLst>
                                </p:cTn>
                              </p:par>
                              <p:par>
                                <p:cTn id="23" presetID="22" presetClass="entr" presetSubtype="2" fill="hold" nodeType="withEffect">
                                  <p:stCondLst>
                                    <p:cond delay="150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250"/>
                                        <p:tgtEl>
                                          <p:spTgt spid="9"/>
                                        </p:tgtEl>
                                      </p:cBhvr>
                                    </p:animEffect>
                                  </p:childTnLst>
                                </p:cTn>
                              </p:par>
                              <p:par>
                                <p:cTn id="26" presetID="22" presetClass="entr" presetSubtype="2" fill="hold" nodeType="withEffect">
                                  <p:stCondLst>
                                    <p:cond delay="1500"/>
                                  </p:stCondLst>
                                  <p:childTnLst>
                                    <p:set>
                                      <p:cBhvr>
                                        <p:cTn id="27" dur="1" fill="hold">
                                          <p:stCondLst>
                                            <p:cond delay="0"/>
                                          </p:stCondLst>
                                        </p:cTn>
                                        <p:tgtEl>
                                          <p:spTgt spid="11"/>
                                        </p:tgtEl>
                                        <p:attrNameLst>
                                          <p:attrName>style.visibility</p:attrName>
                                        </p:attrNameLst>
                                      </p:cBhvr>
                                      <p:to>
                                        <p:strVal val="visible"/>
                                      </p:to>
                                    </p:set>
                                    <p:animEffect transition="in" filter="wipe(right)">
                                      <p:cBhvr>
                                        <p:cTn id="28" dur="250"/>
                                        <p:tgtEl>
                                          <p:spTgt spid="11"/>
                                        </p:tgtEl>
                                      </p:cBhvr>
                                    </p:animEffect>
                                  </p:childTnLst>
                                </p:cTn>
                              </p:par>
                              <p:par>
                                <p:cTn id="29" presetID="22" presetClass="entr" presetSubtype="8" fill="hold" nodeType="withEffect">
                                  <p:stCondLst>
                                    <p:cond delay="150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250"/>
                                        <p:tgtEl>
                                          <p:spTgt spid="13"/>
                                        </p:tgtEl>
                                      </p:cBhvr>
                                    </p:animEffect>
                                  </p:childTnLst>
                                </p:cTn>
                              </p:par>
                              <p:par>
                                <p:cTn id="32" presetID="22" presetClass="entr" presetSubtype="8" fill="hold" nodeType="withEffect">
                                  <p:stCondLst>
                                    <p:cond delay="1500"/>
                                  </p:stCondLst>
                                  <p:childTnLst>
                                    <p:set>
                                      <p:cBhvr>
                                        <p:cTn id="33" dur="1" fill="hold">
                                          <p:stCondLst>
                                            <p:cond delay="0"/>
                                          </p:stCondLst>
                                        </p:cTn>
                                        <p:tgtEl>
                                          <p:spTgt spid="10"/>
                                        </p:tgtEl>
                                        <p:attrNameLst>
                                          <p:attrName>style.visibility</p:attrName>
                                        </p:attrNameLst>
                                      </p:cBhvr>
                                      <p:to>
                                        <p:strVal val="visible"/>
                                      </p:to>
                                    </p:set>
                                    <p:animEffect transition="in" filter="wipe(left)">
                                      <p:cBhvr>
                                        <p:cTn id="34" dur="250"/>
                                        <p:tgtEl>
                                          <p:spTgt spid="10"/>
                                        </p:tgtEl>
                                      </p:cBhvr>
                                    </p:animEffect>
                                  </p:childTnLst>
                                </p:cTn>
                              </p:par>
                              <p:par>
                                <p:cTn id="35" presetID="22" presetClass="entr" presetSubtype="8" fill="hold" nodeType="withEffect">
                                  <p:stCondLst>
                                    <p:cond delay="150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250"/>
                                        <p:tgtEl>
                                          <p:spTgt spid="14"/>
                                        </p:tgtEl>
                                      </p:cBhvr>
                                    </p:animEffect>
                                  </p:childTnLst>
                                </p:cTn>
                              </p:par>
                              <p:par>
                                <p:cTn id="38" presetID="22" presetClass="entr" presetSubtype="2" fill="hold" nodeType="withEffect">
                                  <p:stCondLst>
                                    <p:cond delay="1500"/>
                                  </p:stCondLst>
                                  <p:childTnLst>
                                    <p:set>
                                      <p:cBhvr>
                                        <p:cTn id="39" dur="1" fill="hold">
                                          <p:stCondLst>
                                            <p:cond delay="0"/>
                                          </p:stCondLst>
                                        </p:cTn>
                                        <p:tgtEl>
                                          <p:spTgt spid="12"/>
                                        </p:tgtEl>
                                        <p:attrNameLst>
                                          <p:attrName>style.visibility</p:attrName>
                                        </p:attrNameLst>
                                      </p:cBhvr>
                                      <p:to>
                                        <p:strVal val="visible"/>
                                      </p:to>
                                    </p:set>
                                    <p:animEffect transition="in" filter="wipe(right)">
                                      <p:cBhvr>
                                        <p:cTn id="40" dur="250"/>
                                        <p:tgtEl>
                                          <p:spTgt spid="12"/>
                                        </p:tgtEl>
                                      </p:cBhvr>
                                    </p:animEffect>
                                  </p:childTnLst>
                                </p:cTn>
                              </p:par>
                              <p:par>
                                <p:cTn id="41" presetID="10" presetClass="entr" presetSubtype="0" fill="hold" grpId="0" nodeType="withEffect">
                                  <p:stCondLst>
                                    <p:cond delay="10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70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par>
                                <p:cTn id="47" presetID="10" presetClass="entr" presetSubtype="0" fill="hold" grpId="0" nodeType="withEffect">
                                  <p:stCondLst>
                                    <p:cond delay="70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par>
                                <p:cTn id="50" presetID="10" presetClass="entr" presetSubtype="0" fill="hold" grpId="0" nodeType="withEffect">
                                  <p:stCondLst>
                                    <p:cond delay="70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par>
                                <p:cTn id="53" presetID="10" presetClass="entr" presetSubtype="0" fill="hold" grpId="0" nodeType="withEffect">
                                  <p:stCondLst>
                                    <p:cond delay="70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grpId="0" nodeType="withEffect">
                                  <p:stCondLst>
                                    <p:cond delay="70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par>
                                <p:cTn id="59" presetID="10" presetClass="entr" presetSubtype="0" fill="hold" grpId="0" nodeType="withEffect">
                                  <p:stCondLst>
                                    <p:cond delay="70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15" grpId="0"/>
      <p:bldP spid="16" grpId="0"/>
      <p:bldP spid="17" grpId="0"/>
      <p:bldP spid="18" grpId="0"/>
      <p:bldP spid="19" grpId="0"/>
      <p:bldP spid="20" grpId="0"/>
      <p:bldP spid="21"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teps_Stages_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BCC50-8EE5-4043-9675-AA14B812EBDE}"/>
              </a:ext>
            </a:extLst>
          </p:cNvPr>
          <p:cNvSpPr>
            <a:spLocks noGrp="1"/>
          </p:cNvSpPr>
          <p:nvPr>
            <p:ph type="title"/>
          </p:nvPr>
        </p:nvSpPr>
        <p:spPr/>
        <p:txBody>
          <a:bodyPr/>
          <a:lstStyle/>
          <a:p>
            <a:r>
              <a:rPr lang="en-US"/>
              <a:t>Click to edit Master title style</a:t>
            </a:r>
          </a:p>
        </p:txBody>
      </p:sp>
      <p:cxnSp>
        <p:nvCxnSpPr>
          <p:cNvPr id="3" name="Straight Arrow Connector 2">
            <a:extLst>
              <a:ext uri="{FF2B5EF4-FFF2-40B4-BE49-F238E27FC236}">
                <a16:creationId xmlns:a16="http://schemas.microsoft.com/office/drawing/2014/main" id="{0D0B789A-2DF6-4E94-B623-CEB1081E21D5}"/>
              </a:ext>
            </a:extLst>
          </p:cNvPr>
          <p:cNvCxnSpPr>
            <a:cxnSpLocks/>
          </p:cNvCxnSpPr>
          <p:nvPr userDrawn="1"/>
        </p:nvCxnSpPr>
        <p:spPr>
          <a:xfrm>
            <a:off x="578734" y="3571831"/>
            <a:ext cx="11076972" cy="0"/>
          </a:xfrm>
          <a:prstGeom prst="straightConnector1">
            <a:avLst/>
          </a:prstGeom>
          <a:ln w="76200">
            <a:solidFill>
              <a:schemeClr val="tx2"/>
            </a:solidFill>
            <a:tailEnd type="none"/>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597D640A-F67E-40D9-86EA-CC8A7CE478AD}"/>
              </a:ext>
            </a:extLst>
          </p:cNvPr>
          <p:cNvSpPr/>
          <p:nvPr userDrawn="1"/>
        </p:nvSpPr>
        <p:spPr>
          <a:xfrm>
            <a:off x="645179" y="3463481"/>
            <a:ext cx="201313" cy="201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11033" rtl="0" eaLnBrk="1" fontAlgn="auto" latinLnBrk="0" hangingPunct="1">
              <a:lnSpc>
                <a:spcPct val="100000"/>
              </a:lnSpc>
              <a:spcBef>
                <a:spcPts val="0"/>
              </a:spcBef>
              <a:spcAft>
                <a:spcPts val="0"/>
              </a:spcAft>
              <a:buClrTx/>
              <a:buSzTx/>
              <a:buFontTx/>
              <a:buNone/>
              <a:tabLst/>
              <a:defRPr/>
            </a:pPr>
            <a:endParaRPr kumimoji="0" lang="en-US" sz="240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246A433B-BF3F-4DCF-B5C9-5826CAE461F6}"/>
              </a:ext>
            </a:extLst>
          </p:cNvPr>
          <p:cNvSpPr/>
          <p:nvPr userDrawn="1"/>
        </p:nvSpPr>
        <p:spPr>
          <a:xfrm>
            <a:off x="661941" y="3480243"/>
            <a:ext cx="167788" cy="167788"/>
          </a:xfrm>
          <a:prstGeom prst="ellipse">
            <a:avLst/>
          </a:prstGeom>
          <a:solidFill>
            <a:srgbClr val="C61E5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11033" rtl="0" eaLnBrk="1" fontAlgn="auto" latinLnBrk="0" hangingPunct="1">
              <a:lnSpc>
                <a:spcPct val="100000"/>
              </a:lnSpc>
              <a:spcBef>
                <a:spcPts val="0"/>
              </a:spcBef>
              <a:spcAft>
                <a:spcPts val="0"/>
              </a:spcAft>
              <a:buClrTx/>
              <a:buSzTx/>
              <a:buFontTx/>
              <a:buNone/>
              <a:tabLst/>
              <a:defRPr/>
            </a:pPr>
            <a:endParaRPr kumimoji="0" lang="en-US" sz="2405"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 name="Straight Connector 5">
            <a:extLst>
              <a:ext uri="{FF2B5EF4-FFF2-40B4-BE49-F238E27FC236}">
                <a16:creationId xmlns:a16="http://schemas.microsoft.com/office/drawing/2014/main" id="{E240EB9F-8453-4748-8257-178076816889}"/>
              </a:ext>
            </a:extLst>
          </p:cNvPr>
          <p:cNvCxnSpPr>
            <a:cxnSpLocks/>
            <a:stCxn id="5" idx="4"/>
            <a:endCxn id="8" idx="0"/>
          </p:cNvCxnSpPr>
          <p:nvPr userDrawn="1"/>
        </p:nvCxnSpPr>
        <p:spPr>
          <a:xfrm>
            <a:off x="745835" y="3648031"/>
            <a:ext cx="0" cy="78341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559B40F8-1294-4C39-B322-AC685C790A93}"/>
              </a:ext>
            </a:extLst>
          </p:cNvPr>
          <p:cNvGrpSpPr/>
          <p:nvPr userDrawn="1"/>
        </p:nvGrpSpPr>
        <p:grpSpPr>
          <a:xfrm>
            <a:off x="84883" y="4431441"/>
            <a:ext cx="1321904" cy="1321904"/>
            <a:chOff x="1023247" y="4011183"/>
            <a:chExt cx="1321904" cy="1321904"/>
          </a:xfrm>
        </p:grpSpPr>
        <p:sp>
          <p:nvSpPr>
            <p:cNvPr id="8" name="Oval 7">
              <a:extLst>
                <a:ext uri="{FF2B5EF4-FFF2-40B4-BE49-F238E27FC236}">
                  <a16:creationId xmlns:a16="http://schemas.microsoft.com/office/drawing/2014/main" id="{243FE6BB-06CB-46CC-B835-6E8EFC138B45}"/>
                </a:ext>
              </a:extLst>
            </p:cNvPr>
            <p:cNvSpPr/>
            <p:nvPr/>
          </p:nvSpPr>
          <p:spPr>
            <a:xfrm>
              <a:off x="1023247" y="4011183"/>
              <a:ext cx="1321904" cy="132190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31A2944-7FCC-4CC9-B6CC-CEEEAD885460}"/>
                </a:ext>
              </a:extLst>
            </p:cNvPr>
            <p:cNvSpPr/>
            <p:nvPr/>
          </p:nvSpPr>
          <p:spPr>
            <a:xfrm>
              <a:off x="1146559" y="4132233"/>
              <a:ext cx="1079806" cy="107980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11033" rtl="0" eaLnBrk="1" fontAlgn="auto" latinLnBrk="0" hangingPunct="1">
                <a:lnSpc>
                  <a:spcPct val="100000"/>
                </a:lnSpc>
                <a:spcBef>
                  <a:spcPts val="0"/>
                </a:spcBef>
                <a:spcAft>
                  <a:spcPts val="0"/>
                </a:spcAft>
                <a:buClrTx/>
                <a:buSzTx/>
                <a:buFontTx/>
                <a:buNone/>
                <a:tabLst/>
                <a:defRPr/>
              </a:pPr>
              <a:endParaRPr kumimoji="0" lang="en-US" sz="2405"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10" name="Straight Connector 9">
            <a:extLst>
              <a:ext uri="{FF2B5EF4-FFF2-40B4-BE49-F238E27FC236}">
                <a16:creationId xmlns:a16="http://schemas.microsoft.com/office/drawing/2014/main" id="{D01B59BA-EB37-43C2-8069-D8243943BC6F}"/>
              </a:ext>
            </a:extLst>
          </p:cNvPr>
          <p:cNvCxnSpPr>
            <a:cxnSpLocks/>
          </p:cNvCxnSpPr>
          <p:nvPr userDrawn="1"/>
        </p:nvCxnSpPr>
        <p:spPr>
          <a:xfrm>
            <a:off x="745835" y="2696833"/>
            <a:ext cx="0" cy="78341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859E20B-D32D-4E3D-B2C0-29BBFE3E16B7}"/>
              </a:ext>
            </a:extLst>
          </p:cNvPr>
          <p:cNvSpPr/>
          <p:nvPr userDrawn="1"/>
        </p:nvSpPr>
        <p:spPr>
          <a:xfrm>
            <a:off x="2719823" y="3463481"/>
            <a:ext cx="201313" cy="201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11033" rtl="0" eaLnBrk="1" fontAlgn="auto" latinLnBrk="0" hangingPunct="1">
              <a:lnSpc>
                <a:spcPct val="100000"/>
              </a:lnSpc>
              <a:spcBef>
                <a:spcPts val="0"/>
              </a:spcBef>
              <a:spcAft>
                <a:spcPts val="0"/>
              </a:spcAft>
              <a:buClrTx/>
              <a:buSzTx/>
              <a:buFontTx/>
              <a:buNone/>
              <a:tabLst/>
              <a:defRPr/>
            </a:pPr>
            <a:endParaRPr kumimoji="0" lang="en-US" sz="240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D7EF1B8B-A28C-4BC1-AB01-BF740CDD4924}"/>
              </a:ext>
            </a:extLst>
          </p:cNvPr>
          <p:cNvSpPr/>
          <p:nvPr userDrawn="1"/>
        </p:nvSpPr>
        <p:spPr>
          <a:xfrm>
            <a:off x="2736585" y="3480243"/>
            <a:ext cx="167788" cy="167788"/>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11033" rtl="0" eaLnBrk="1" fontAlgn="auto" latinLnBrk="0" hangingPunct="1">
              <a:lnSpc>
                <a:spcPct val="100000"/>
              </a:lnSpc>
              <a:spcBef>
                <a:spcPts val="0"/>
              </a:spcBef>
              <a:spcAft>
                <a:spcPts val="0"/>
              </a:spcAft>
              <a:buClrTx/>
              <a:buSzTx/>
              <a:buFontTx/>
              <a:buNone/>
              <a:tabLst/>
              <a:defRPr/>
            </a:pPr>
            <a:endParaRPr kumimoji="0" lang="en-US" sz="2405"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0729E308-1871-4BDD-8FAC-5D5AEBE591FE}"/>
              </a:ext>
            </a:extLst>
          </p:cNvPr>
          <p:cNvCxnSpPr>
            <a:cxnSpLocks/>
            <a:stCxn id="12" idx="4"/>
          </p:cNvCxnSpPr>
          <p:nvPr userDrawn="1"/>
        </p:nvCxnSpPr>
        <p:spPr>
          <a:xfrm>
            <a:off x="2820479" y="3648031"/>
            <a:ext cx="0" cy="78341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29698CD-98E5-4AA6-BDC7-DBFD70524C80}"/>
              </a:ext>
            </a:extLst>
          </p:cNvPr>
          <p:cNvCxnSpPr>
            <a:cxnSpLocks/>
          </p:cNvCxnSpPr>
          <p:nvPr userDrawn="1"/>
        </p:nvCxnSpPr>
        <p:spPr>
          <a:xfrm>
            <a:off x="2820479" y="2696833"/>
            <a:ext cx="0" cy="78341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B68EF17A-4704-4111-951F-8A1157A43301}"/>
              </a:ext>
            </a:extLst>
          </p:cNvPr>
          <p:cNvGrpSpPr/>
          <p:nvPr userDrawn="1"/>
        </p:nvGrpSpPr>
        <p:grpSpPr>
          <a:xfrm>
            <a:off x="2159527" y="1403933"/>
            <a:ext cx="1321904" cy="1321904"/>
            <a:chOff x="1023247" y="4011183"/>
            <a:chExt cx="1321904" cy="1321904"/>
          </a:xfrm>
        </p:grpSpPr>
        <p:sp>
          <p:nvSpPr>
            <p:cNvPr id="16" name="Oval 15">
              <a:extLst>
                <a:ext uri="{FF2B5EF4-FFF2-40B4-BE49-F238E27FC236}">
                  <a16:creationId xmlns:a16="http://schemas.microsoft.com/office/drawing/2014/main" id="{47710F82-3C93-434C-B27B-528C8C3CEEEB}"/>
                </a:ext>
              </a:extLst>
            </p:cNvPr>
            <p:cNvSpPr/>
            <p:nvPr/>
          </p:nvSpPr>
          <p:spPr>
            <a:xfrm>
              <a:off x="1023247" y="4011183"/>
              <a:ext cx="1321904" cy="13219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E4B643-89F4-4B95-946A-F76A95B93B6C}"/>
                </a:ext>
              </a:extLst>
            </p:cNvPr>
            <p:cNvSpPr/>
            <p:nvPr/>
          </p:nvSpPr>
          <p:spPr>
            <a:xfrm>
              <a:off x="1146559" y="4132233"/>
              <a:ext cx="1079806" cy="107980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11033" rtl="0" eaLnBrk="1" fontAlgn="auto" latinLnBrk="0" hangingPunct="1">
                <a:lnSpc>
                  <a:spcPct val="100000"/>
                </a:lnSpc>
                <a:spcBef>
                  <a:spcPts val="0"/>
                </a:spcBef>
                <a:spcAft>
                  <a:spcPts val="0"/>
                </a:spcAft>
                <a:buClrTx/>
                <a:buSzTx/>
                <a:buFontTx/>
                <a:buNone/>
                <a:tabLst/>
                <a:defRPr/>
              </a:pPr>
              <a:endParaRPr kumimoji="0" lang="en-US" sz="2405"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8" name="Rectangle 17">
            <a:extLst>
              <a:ext uri="{FF2B5EF4-FFF2-40B4-BE49-F238E27FC236}">
                <a16:creationId xmlns:a16="http://schemas.microsoft.com/office/drawing/2014/main" id="{DFB030E4-1552-43B4-AEC8-3B912C03957B}"/>
              </a:ext>
            </a:extLst>
          </p:cNvPr>
          <p:cNvSpPr/>
          <p:nvPr userDrawn="1"/>
        </p:nvSpPr>
        <p:spPr>
          <a:xfrm>
            <a:off x="2402736" y="3072205"/>
            <a:ext cx="835485" cy="369332"/>
          </a:xfrm>
          <a:prstGeom prst="rect">
            <a:avLst/>
          </a:prstGeom>
          <a:solidFill>
            <a:schemeClr val="bg1"/>
          </a:solidFill>
        </p:spPr>
        <p:txBody>
          <a:bodyPr wrap="none">
            <a:spAutoFit/>
          </a:bodyPr>
          <a:lstStyle/>
          <a:p>
            <a:pPr lvl="0" algn="ctr" defTabSz="914377">
              <a:defRPr/>
            </a:pPr>
            <a:r>
              <a:rPr lang="en-US" b="1" kern="0">
                <a:ea typeface="ＭＳ Ｐゴシック" pitchFamily="34" charset="-128"/>
              </a:rPr>
              <a:t>Step 1 </a:t>
            </a:r>
          </a:p>
        </p:txBody>
      </p:sp>
      <p:sp>
        <p:nvSpPr>
          <p:cNvPr id="19" name="Oval 18">
            <a:extLst>
              <a:ext uri="{FF2B5EF4-FFF2-40B4-BE49-F238E27FC236}">
                <a16:creationId xmlns:a16="http://schemas.microsoft.com/office/drawing/2014/main" id="{F89D9304-1F95-4683-893C-828093DA699C}"/>
              </a:ext>
            </a:extLst>
          </p:cNvPr>
          <p:cNvSpPr/>
          <p:nvPr userDrawn="1"/>
        </p:nvSpPr>
        <p:spPr>
          <a:xfrm>
            <a:off x="4777100" y="3463481"/>
            <a:ext cx="201313" cy="201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11033" rtl="0" eaLnBrk="1" fontAlgn="auto" latinLnBrk="0" hangingPunct="1">
              <a:lnSpc>
                <a:spcPct val="100000"/>
              </a:lnSpc>
              <a:spcBef>
                <a:spcPts val="0"/>
              </a:spcBef>
              <a:spcAft>
                <a:spcPts val="0"/>
              </a:spcAft>
              <a:buClrTx/>
              <a:buSzTx/>
              <a:buFontTx/>
              <a:buNone/>
              <a:tabLst/>
              <a:defRPr/>
            </a:pPr>
            <a:endParaRPr kumimoji="0" lang="en-US" sz="240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B9B45B43-B5E8-40F5-80E5-4403F6F292E9}"/>
              </a:ext>
            </a:extLst>
          </p:cNvPr>
          <p:cNvSpPr/>
          <p:nvPr userDrawn="1"/>
        </p:nvSpPr>
        <p:spPr>
          <a:xfrm>
            <a:off x="4793862" y="3480243"/>
            <a:ext cx="167788" cy="167788"/>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11033" rtl="0" eaLnBrk="1" fontAlgn="auto" latinLnBrk="0" hangingPunct="1">
              <a:lnSpc>
                <a:spcPct val="100000"/>
              </a:lnSpc>
              <a:spcBef>
                <a:spcPts val="0"/>
              </a:spcBef>
              <a:spcAft>
                <a:spcPts val="0"/>
              </a:spcAft>
              <a:buClrTx/>
              <a:buSzTx/>
              <a:buFontTx/>
              <a:buNone/>
              <a:tabLst/>
              <a:defRPr/>
            </a:pPr>
            <a:endParaRPr kumimoji="0" lang="en-US" sz="2405"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1" name="Straight Connector 20">
            <a:extLst>
              <a:ext uri="{FF2B5EF4-FFF2-40B4-BE49-F238E27FC236}">
                <a16:creationId xmlns:a16="http://schemas.microsoft.com/office/drawing/2014/main" id="{4147166F-BC83-4D83-8681-F9139D0BAD84}"/>
              </a:ext>
            </a:extLst>
          </p:cNvPr>
          <p:cNvCxnSpPr>
            <a:cxnSpLocks/>
            <a:stCxn id="20" idx="4"/>
          </p:cNvCxnSpPr>
          <p:nvPr userDrawn="1"/>
        </p:nvCxnSpPr>
        <p:spPr>
          <a:xfrm>
            <a:off x="4877756" y="3648031"/>
            <a:ext cx="0" cy="78341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D8571CF-4A7B-4FF9-AC2E-4D8265AB351F}"/>
              </a:ext>
            </a:extLst>
          </p:cNvPr>
          <p:cNvCxnSpPr>
            <a:cxnSpLocks/>
          </p:cNvCxnSpPr>
          <p:nvPr userDrawn="1"/>
        </p:nvCxnSpPr>
        <p:spPr>
          <a:xfrm>
            <a:off x="4877756" y="2696833"/>
            <a:ext cx="0" cy="78341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05D09287-71BD-44BB-80FB-8E8A3CD3A8A7}"/>
              </a:ext>
            </a:extLst>
          </p:cNvPr>
          <p:cNvGrpSpPr/>
          <p:nvPr userDrawn="1"/>
        </p:nvGrpSpPr>
        <p:grpSpPr>
          <a:xfrm>
            <a:off x="4216804" y="4364535"/>
            <a:ext cx="1321904" cy="1321904"/>
            <a:chOff x="1023247" y="4011183"/>
            <a:chExt cx="1321904" cy="1321904"/>
          </a:xfrm>
        </p:grpSpPr>
        <p:sp>
          <p:nvSpPr>
            <p:cNvPr id="24" name="Oval 23">
              <a:extLst>
                <a:ext uri="{FF2B5EF4-FFF2-40B4-BE49-F238E27FC236}">
                  <a16:creationId xmlns:a16="http://schemas.microsoft.com/office/drawing/2014/main" id="{A240BBBE-9B8A-4656-986F-0E6884252A6D}"/>
                </a:ext>
              </a:extLst>
            </p:cNvPr>
            <p:cNvSpPr/>
            <p:nvPr/>
          </p:nvSpPr>
          <p:spPr>
            <a:xfrm>
              <a:off x="1023247" y="4011183"/>
              <a:ext cx="1321904" cy="13219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5E8C072-6D85-43B1-97E5-7EF8CFF6A23A}"/>
                </a:ext>
              </a:extLst>
            </p:cNvPr>
            <p:cNvSpPr/>
            <p:nvPr/>
          </p:nvSpPr>
          <p:spPr>
            <a:xfrm>
              <a:off x="1146559" y="4132233"/>
              <a:ext cx="1079806" cy="107980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11033" rtl="0" eaLnBrk="1" fontAlgn="auto" latinLnBrk="0" hangingPunct="1">
                <a:lnSpc>
                  <a:spcPct val="100000"/>
                </a:lnSpc>
                <a:spcBef>
                  <a:spcPts val="0"/>
                </a:spcBef>
                <a:spcAft>
                  <a:spcPts val="0"/>
                </a:spcAft>
                <a:buClrTx/>
                <a:buSzTx/>
                <a:buFontTx/>
                <a:buNone/>
                <a:tabLst/>
                <a:defRPr/>
              </a:pPr>
              <a:endParaRPr kumimoji="0" lang="en-US" sz="2405"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6" name="Rectangle 25">
            <a:extLst>
              <a:ext uri="{FF2B5EF4-FFF2-40B4-BE49-F238E27FC236}">
                <a16:creationId xmlns:a16="http://schemas.microsoft.com/office/drawing/2014/main" id="{C87DF6F3-F2EF-4641-8F7C-49622E24C9B6}"/>
              </a:ext>
            </a:extLst>
          </p:cNvPr>
          <p:cNvSpPr/>
          <p:nvPr userDrawn="1"/>
        </p:nvSpPr>
        <p:spPr>
          <a:xfrm>
            <a:off x="4460013" y="3072205"/>
            <a:ext cx="835485" cy="369332"/>
          </a:xfrm>
          <a:prstGeom prst="rect">
            <a:avLst/>
          </a:prstGeom>
          <a:solidFill>
            <a:schemeClr val="bg1"/>
          </a:solidFill>
        </p:spPr>
        <p:txBody>
          <a:bodyPr wrap="none">
            <a:spAutoFit/>
          </a:bodyPr>
          <a:lstStyle/>
          <a:p>
            <a:pPr lvl="0" algn="ctr" defTabSz="914377">
              <a:defRPr/>
            </a:pPr>
            <a:r>
              <a:rPr lang="en-US" b="1" kern="0">
                <a:ea typeface="ＭＳ Ｐゴシック" pitchFamily="34" charset="-128"/>
              </a:rPr>
              <a:t>Step 2 </a:t>
            </a:r>
          </a:p>
        </p:txBody>
      </p:sp>
      <p:sp>
        <p:nvSpPr>
          <p:cNvPr id="27" name="Oval 26">
            <a:extLst>
              <a:ext uri="{FF2B5EF4-FFF2-40B4-BE49-F238E27FC236}">
                <a16:creationId xmlns:a16="http://schemas.microsoft.com/office/drawing/2014/main" id="{05BCC67A-1DE8-4AC2-B3C1-5F2F7AA7C796}"/>
              </a:ext>
            </a:extLst>
          </p:cNvPr>
          <p:cNvSpPr/>
          <p:nvPr userDrawn="1"/>
        </p:nvSpPr>
        <p:spPr>
          <a:xfrm>
            <a:off x="6806535" y="3463481"/>
            <a:ext cx="201313" cy="201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11033" rtl="0" eaLnBrk="1" fontAlgn="auto" latinLnBrk="0" hangingPunct="1">
              <a:lnSpc>
                <a:spcPct val="100000"/>
              </a:lnSpc>
              <a:spcBef>
                <a:spcPts val="0"/>
              </a:spcBef>
              <a:spcAft>
                <a:spcPts val="0"/>
              </a:spcAft>
              <a:buClrTx/>
              <a:buSzTx/>
              <a:buFontTx/>
              <a:buNone/>
              <a:tabLst/>
              <a:defRPr/>
            </a:pPr>
            <a:endParaRPr kumimoji="0" lang="en-US" sz="240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1C7781B5-38BF-4DBD-B8DF-111450FE09FD}"/>
              </a:ext>
            </a:extLst>
          </p:cNvPr>
          <p:cNvSpPr/>
          <p:nvPr userDrawn="1"/>
        </p:nvSpPr>
        <p:spPr>
          <a:xfrm>
            <a:off x="6823297" y="3480243"/>
            <a:ext cx="167788" cy="167788"/>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11033" rtl="0" eaLnBrk="1" fontAlgn="auto" latinLnBrk="0" hangingPunct="1">
              <a:lnSpc>
                <a:spcPct val="100000"/>
              </a:lnSpc>
              <a:spcBef>
                <a:spcPts val="0"/>
              </a:spcBef>
              <a:spcAft>
                <a:spcPts val="0"/>
              </a:spcAft>
              <a:buClrTx/>
              <a:buSzTx/>
              <a:buFontTx/>
              <a:buNone/>
              <a:tabLst/>
              <a:defRPr/>
            </a:pPr>
            <a:endParaRPr kumimoji="0" lang="en-US" sz="2405"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9" name="Straight Connector 28">
            <a:extLst>
              <a:ext uri="{FF2B5EF4-FFF2-40B4-BE49-F238E27FC236}">
                <a16:creationId xmlns:a16="http://schemas.microsoft.com/office/drawing/2014/main" id="{291B5825-5343-4D66-9DE6-450C798CF8BE}"/>
              </a:ext>
            </a:extLst>
          </p:cNvPr>
          <p:cNvCxnSpPr>
            <a:cxnSpLocks/>
            <a:stCxn id="28" idx="4"/>
          </p:cNvCxnSpPr>
          <p:nvPr userDrawn="1"/>
        </p:nvCxnSpPr>
        <p:spPr>
          <a:xfrm>
            <a:off x="6907191" y="3648031"/>
            <a:ext cx="0" cy="78341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A2E73A9-F4EF-49AF-AE8B-F3B143047265}"/>
              </a:ext>
            </a:extLst>
          </p:cNvPr>
          <p:cNvCxnSpPr>
            <a:cxnSpLocks/>
          </p:cNvCxnSpPr>
          <p:nvPr userDrawn="1"/>
        </p:nvCxnSpPr>
        <p:spPr>
          <a:xfrm>
            <a:off x="6907191" y="2696833"/>
            <a:ext cx="0" cy="78341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7DD9F5C2-C99C-42AC-9B5F-6FE4F627B152}"/>
              </a:ext>
            </a:extLst>
          </p:cNvPr>
          <p:cNvGrpSpPr/>
          <p:nvPr userDrawn="1"/>
        </p:nvGrpSpPr>
        <p:grpSpPr>
          <a:xfrm>
            <a:off x="6246239" y="1403933"/>
            <a:ext cx="1321904" cy="1321904"/>
            <a:chOff x="1023247" y="4011183"/>
            <a:chExt cx="1321904" cy="1321904"/>
          </a:xfrm>
        </p:grpSpPr>
        <p:sp>
          <p:nvSpPr>
            <p:cNvPr id="32" name="Oval 31">
              <a:extLst>
                <a:ext uri="{FF2B5EF4-FFF2-40B4-BE49-F238E27FC236}">
                  <a16:creationId xmlns:a16="http://schemas.microsoft.com/office/drawing/2014/main" id="{F98828ED-93F5-43D3-AB52-5BE2504A8D9B}"/>
                </a:ext>
              </a:extLst>
            </p:cNvPr>
            <p:cNvSpPr/>
            <p:nvPr/>
          </p:nvSpPr>
          <p:spPr>
            <a:xfrm>
              <a:off x="1023247" y="4011183"/>
              <a:ext cx="1321904" cy="132190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E0AE3A8C-DE71-48F8-9385-BD6156B0EE6E}"/>
                </a:ext>
              </a:extLst>
            </p:cNvPr>
            <p:cNvSpPr/>
            <p:nvPr/>
          </p:nvSpPr>
          <p:spPr>
            <a:xfrm>
              <a:off x="1146559" y="4132233"/>
              <a:ext cx="1079806" cy="107980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11033" rtl="0" eaLnBrk="1" fontAlgn="auto" latinLnBrk="0" hangingPunct="1">
                <a:lnSpc>
                  <a:spcPct val="100000"/>
                </a:lnSpc>
                <a:spcBef>
                  <a:spcPts val="0"/>
                </a:spcBef>
                <a:spcAft>
                  <a:spcPts val="0"/>
                </a:spcAft>
                <a:buClrTx/>
                <a:buSzTx/>
                <a:buFontTx/>
                <a:buNone/>
                <a:tabLst/>
                <a:defRPr/>
              </a:pPr>
              <a:endParaRPr kumimoji="0" lang="en-US" sz="2405"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4" name="Rectangle 33">
            <a:extLst>
              <a:ext uri="{FF2B5EF4-FFF2-40B4-BE49-F238E27FC236}">
                <a16:creationId xmlns:a16="http://schemas.microsoft.com/office/drawing/2014/main" id="{8780D143-1A37-4DF3-BB4D-D9E0902BE73D}"/>
              </a:ext>
            </a:extLst>
          </p:cNvPr>
          <p:cNvSpPr/>
          <p:nvPr userDrawn="1"/>
        </p:nvSpPr>
        <p:spPr>
          <a:xfrm>
            <a:off x="6489448" y="3072205"/>
            <a:ext cx="835485" cy="369332"/>
          </a:xfrm>
          <a:prstGeom prst="rect">
            <a:avLst/>
          </a:prstGeom>
          <a:solidFill>
            <a:schemeClr val="bg1"/>
          </a:solidFill>
        </p:spPr>
        <p:txBody>
          <a:bodyPr wrap="none">
            <a:spAutoFit/>
          </a:bodyPr>
          <a:lstStyle/>
          <a:p>
            <a:pPr lvl="0" algn="ctr" defTabSz="914377">
              <a:defRPr/>
            </a:pPr>
            <a:r>
              <a:rPr lang="en-US" b="1" kern="0">
                <a:ea typeface="ＭＳ Ｐゴシック" pitchFamily="34" charset="-128"/>
              </a:rPr>
              <a:t>Step 3 </a:t>
            </a:r>
          </a:p>
        </p:txBody>
      </p:sp>
      <p:sp>
        <p:nvSpPr>
          <p:cNvPr id="35" name="Oval 34">
            <a:extLst>
              <a:ext uri="{FF2B5EF4-FFF2-40B4-BE49-F238E27FC236}">
                <a16:creationId xmlns:a16="http://schemas.microsoft.com/office/drawing/2014/main" id="{3EED6591-C05B-48D8-BDDD-195B5597F634}"/>
              </a:ext>
            </a:extLst>
          </p:cNvPr>
          <p:cNvSpPr/>
          <p:nvPr userDrawn="1"/>
        </p:nvSpPr>
        <p:spPr>
          <a:xfrm>
            <a:off x="10276560" y="3463481"/>
            <a:ext cx="201313" cy="201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11033" rtl="0" eaLnBrk="1" fontAlgn="auto" latinLnBrk="0" hangingPunct="1">
              <a:lnSpc>
                <a:spcPct val="100000"/>
              </a:lnSpc>
              <a:spcBef>
                <a:spcPts val="0"/>
              </a:spcBef>
              <a:spcAft>
                <a:spcPts val="0"/>
              </a:spcAft>
              <a:buClrTx/>
              <a:buSzTx/>
              <a:buFontTx/>
              <a:buNone/>
              <a:tabLst/>
              <a:defRPr/>
            </a:pPr>
            <a:endParaRPr kumimoji="0" lang="en-US" sz="240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Oval 35">
            <a:extLst>
              <a:ext uri="{FF2B5EF4-FFF2-40B4-BE49-F238E27FC236}">
                <a16:creationId xmlns:a16="http://schemas.microsoft.com/office/drawing/2014/main" id="{F2AFC3EE-0FDD-4B91-9EE1-CAD6C1F34F15}"/>
              </a:ext>
            </a:extLst>
          </p:cNvPr>
          <p:cNvSpPr/>
          <p:nvPr userDrawn="1"/>
        </p:nvSpPr>
        <p:spPr>
          <a:xfrm>
            <a:off x="10293322" y="3480243"/>
            <a:ext cx="167788" cy="167788"/>
          </a:xfrm>
          <a:prstGeom prst="ellipse">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11033" rtl="0" eaLnBrk="1" fontAlgn="auto" latinLnBrk="0" hangingPunct="1">
              <a:lnSpc>
                <a:spcPct val="100000"/>
              </a:lnSpc>
              <a:spcBef>
                <a:spcPts val="0"/>
              </a:spcBef>
              <a:spcAft>
                <a:spcPts val="0"/>
              </a:spcAft>
              <a:buClrTx/>
              <a:buSzTx/>
              <a:buFontTx/>
              <a:buNone/>
              <a:tabLst/>
              <a:defRPr/>
            </a:pPr>
            <a:endParaRPr kumimoji="0" lang="en-US" sz="2405"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7" name="Straight Connector 36">
            <a:extLst>
              <a:ext uri="{FF2B5EF4-FFF2-40B4-BE49-F238E27FC236}">
                <a16:creationId xmlns:a16="http://schemas.microsoft.com/office/drawing/2014/main" id="{42116A0C-D80D-478D-BFC2-3A5C391FD590}"/>
              </a:ext>
            </a:extLst>
          </p:cNvPr>
          <p:cNvCxnSpPr>
            <a:cxnSpLocks/>
            <a:stCxn id="36" idx="4"/>
          </p:cNvCxnSpPr>
          <p:nvPr userDrawn="1"/>
        </p:nvCxnSpPr>
        <p:spPr>
          <a:xfrm>
            <a:off x="10377216" y="3648031"/>
            <a:ext cx="0" cy="78341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0B1D3E5-AF5D-4A9C-AB6A-89AAB693EAF2}"/>
              </a:ext>
            </a:extLst>
          </p:cNvPr>
          <p:cNvCxnSpPr>
            <a:cxnSpLocks/>
          </p:cNvCxnSpPr>
          <p:nvPr userDrawn="1"/>
        </p:nvCxnSpPr>
        <p:spPr>
          <a:xfrm>
            <a:off x="10377216" y="2696833"/>
            <a:ext cx="0" cy="78341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B8B3C233-B30D-41ED-917E-790E2B673FF8}"/>
              </a:ext>
            </a:extLst>
          </p:cNvPr>
          <p:cNvGrpSpPr/>
          <p:nvPr userDrawn="1"/>
        </p:nvGrpSpPr>
        <p:grpSpPr>
          <a:xfrm>
            <a:off x="9716264" y="1403933"/>
            <a:ext cx="1321904" cy="1321904"/>
            <a:chOff x="1023247" y="4011183"/>
            <a:chExt cx="1321904" cy="1321904"/>
          </a:xfrm>
        </p:grpSpPr>
        <p:sp>
          <p:nvSpPr>
            <p:cNvPr id="40" name="Oval 39">
              <a:extLst>
                <a:ext uri="{FF2B5EF4-FFF2-40B4-BE49-F238E27FC236}">
                  <a16:creationId xmlns:a16="http://schemas.microsoft.com/office/drawing/2014/main" id="{7A116568-954B-4AC3-A87D-6F780A307F48}"/>
                </a:ext>
              </a:extLst>
            </p:cNvPr>
            <p:cNvSpPr/>
            <p:nvPr/>
          </p:nvSpPr>
          <p:spPr>
            <a:xfrm>
              <a:off x="1023247" y="4011183"/>
              <a:ext cx="1321904" cy="132190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0B0F97D7-7C4D-41EB-AE32-C6D1382D2E02}"/>
                </a:ext>
              </a:extLst>
            </p:cNvPr>
            <p:cNvSpPr/>
            <p:nvPr/>
          </p:nvSpPr>
          <p:spPr>
            <a:xfrm>
              <a:off x="1146559" y="4132233"/>
              <a:ext cx="1079806" cy="107980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11033" rtl="0" eaLnBrk="1" fontAlgn="auto" latinLnBrk="0" hangingPunct="1">
                <a:lnSpc>
                  <a:spcPct val="100000"/>
                </a:lnSpc>
                <a:spcBef>
                  <a:spcPts val="0"/>
                </a:spcBef>
                <a:spcAft>
                  <a:spcPts val="0"/>
                </a:spcAft>
                <a:buClrTx/>
                <a:buSzTx/>
                <a:buFontTx/>
                <a:buNone/>
                <a:tabLst/>
                <a:defRPr/>
              </a:pPr>
              <a:endParaRPr kumimoji="0" lang="en-US" sz="2405"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2" name="Rectangle 41">
            <a:extLst>
              <a:ext uri="{FF2B5EF4-FFF2-40B4-BE49-F238E27FC236}">
                <a16:creationId xmlns:a16="http://schemas.microsoft.com/office/drawing/2014/main" id="{99C89A50-8A81-4873-BC08-FC72BFA8C0A9}"/>
              </a:ext>
            </a:extLst>
          </p:cNvPr>
          <p:cNvSpPr/>
          <p:nvPr userDrawn="1"/>
        </p:nvSpPr>
        <p:spPr>
          <a:xfrm>
            <a:off x="9959473" y="3072205"/>
            <a:ext cx="835485" cy="369332"/>
          </a:xfrm>
          <a:prstGeom prst="rect">
            <a:avLst/>
          </a:prstGeom>
          <a:solidFill>
            <a:schemeClr val="bg1"/>
          </a:solidFill>
        </p:spPr>
        <p:txBody>
          <a:bodyPr wrap="none">
            <a:spAutoFit/>
          </a:bodyPr>
          <a:lstStyle/>
          <a:p>
            <a:pPr lvl="0" algn="ctr" defTabSz="914377">
              <a:defRPr/>
            </a:pPr>
            <a:r>
              <a:rPr lang="en-US" b="1" kern="0">
                <a:ea typeface="ＭＳ Ｐゴシック" pitchFamily="34" charset="-128"/>
              </a:rPr>
              <a:t>Step 5 </a:t>
            </a:r>
          </a:p>
        </p:txBody>
      </p:sp>
      <p:cxnSp>
        <p:nvCxnSpPr>
          <p:cNvPr id="43" name="Straight Connector 42">
            <a:extLst>
              <a:ext uri="{FF2B5EF4-FFF2-40B4-BE49-F238E27FC236}">
                <a16:creationId xmlns:a16="http://schemas.microsoft.com/office/drawing/2014/main" id="{44290F33-B9BE-412C-9B9C-2BAE6DAB27F5}"/>
              </a:ext>
            </a:extLst>
          </p:cNvPr>
          <p:cNvCxnSpPr>
            <a:cxnSpLocks/>
          </p:cNvCxnSpPr>
          <p:nvPr userDrawn="1"/>
        </p:nvCxnSpPr>
        <p:spPr>
          <a:xfrm>
            <a:off x="8666917" y="3648031"/>
            <a:ext cx="0" cy="78341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872ED23-1524-4704-94DF-5492BECAB923}"/>
              </a:ext>
            </a:extLst>
          </p:cNvPr>
          <p:cNvCxnSpPr>
            <a:cxnSpLocks/>
          </p:cNvCxnSpPr>
          <p:nvPr userDrawn="1"/>
        </p:nvCxnSpPr>
        <p:spPr>
          <a:xfrm>
            <a:off x="8666917" y="2696833"/>
            <a:ext cx="0" cy="78341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7CAE2808-CA51-4AED-86BF-96571F7F76BA}"/>
              </a:ext>
            </a:extLst>
          </p:cNvPr>
          <p:cNvGrpSpPr/>
          <p:nvPr userDrawn="1"/>
        </p:nvGrpSpPr>
        <p:grpSpPr>
          <a:xfrm>
            <a:off x="8005965" y="4364535"/>
            <a:ext cx="1321904" cy="1321904"/>
            <a:chOff x="1023247" y="4011183"/>
            <a:chExt cx="1321904" cy="1321904"/>
          </a:xfrm>
        </p:grpSpPr>
        <p:sp>
          <p:nvSpPr>
            <p:cNvPr id="46" name="Oval 45">
              <a:extLst>
                <a:ext uri="{FF2B5EF4-FFF2-40B4-BE49-F238E27FC236}">
                  <a16:creationId xmlns:a16="http://schemas.microsoft.com/office/drawing/2014/main" id="{90E773C7-DCD0-415D-BB9D-7F7F8892EA00}"/>
                </a:ext>
              </a:extLst>
            </p:cNvPr>
            <p:cNvSpPr/>
            <p:nvPr/>
          </p:nvSpPr>
          <p:spPr>
            <a:xfrm>
              <a:off x="1023247" y="4011183"/>
              <a:ext cx="1321904" cy="132190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C0499635-0508-4487-889D-68F7BD5DEE6C}"/>
                </a:ext>
              </a:extLst>
            </p:cNvPr>
            <p:cNvSpPr/>
            <p:nvPr/>
          </p:nvSpPr>
          <p:spPr>
            <a:xfrm>
              <a:off x="1146559" y="4132233"/>
              <a:ext cx="1079806" cy="107980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11033" rtl="0" eaLnBrk="1" fontAlgn="auto" latinLnBrk="0" hangingPunct="1">
                <a:lnSpc>
                  <a:spcPct val="100000"/>
                </a:lnSpc>
                <a:spcBef>
                  <a:spcPts val="0"/>
                </a:spcBef>
                <a:spcAft>
                  <a:spcPts val="0"/>
                </a:spcAft>
                <a:buClrTx/>
                <a:buSzTx/>
                <a:buFontTx/>
                <a:buNone/>
                <a:tabLst/>
                <a:defRPr/>
              </a:pPr>
              <a:endParaRPr kumimoji="0" lang="en-US" sz="2405"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8" name="Rectangle 47">
            <a:extLst>
              <a:ext uri="{FF2B5EF4-FFF2-40B4-BE49-F238E27FC236}">
                <a16:creationId xmlns:a16="http://schemas.microsoft.com/office/drawing/2014/main" id="{0A163AFD-09F5-4463-8D8F-6EBD3208FFEA}"/>
              </a:ext>
            </a:extLst>
          </p:cNvPr>
          <p:cNvSpPr/>
          <p:nvPr userDrawn="1"/>
        </p:nvSpPr>
        <p:spPr>
          <a:xfrm>
            <a:off x="8249174" y="3072205"/>
            <a:ext cx="835485" cy="369332"/>
          </a:xfrm>
          <a:prstGeom prst="rect">
            <a:avLst/>
          </a:prstGeom>
          <a:solidFill>
            <a:schemeClr val="bg1"/>
          </a:solidFill>
        </p:spPr>
        <p:txBody>
          <a:bodyPr wrap="none">
            <a:spAutoFit/>
          </a:bodyPr>
          <a:lstStyle/>
          <a:p>
            <a:pPr lvl="0" algn="ctr" defTabSz="914377">
              <a:defRPr/>
            </a:pPr>
            <a:r>
              <a:rPr lang="en-US" b="1" kern="0">
                <a:ea typeface="ＭＳ Ｐゴシック" pitchFamily="34" charset="-128"/>
              </a:rPr>
              <a:t>Step 4 </a:t>
            </a:r>
          </a:p>
        </p:txBody>
      </p:sp>
      <p:sp>
        <p:nvSpPr>
          <p:cNvPr id="49" name="Oval 48">
            <a:extLst>
              <a:ext uri="{FF2B5EF4-FFF2-40B4-BE49-F238E27FC236}">
                <a16:creationId xmlns:a16="http://schemas.microsoft.com/office/drawing/2014/main" id="{1558672B-0579-4BB7-9B15-7BD15B1EFBE2}"/>
              </a:ext>
            </a:extLst>
          </p:cNvPr>
          <p:cNvSpPr/>
          <p:nvPr userDrawn="1"/>
        </p:nvSpPr>
        <p:spPr>
          <a:xfrm>
            <a:off x="11512609" y="3463481"/>
            <a:ext cx="201313" cy="201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11033" rtl="0" eaLnBrk="1" fontAlgn="auto" latinLnBrk="0" hangingPunct="1">
              <a:lnSpc>
                <a:spcPct val="100000"/>
              </a:lnSpc>
              <a:spcBef>
                <a:spcPts val="0"/>
              </a:spcBef>
              <a:spcAft>
                <a:spcPts val="0"/>
              </a:spcAft>
              <a:buClrTx/>
              <a:buSzTx/>
              <a:buFontTx/>
              <a:buNone/>
              <a:tabLst/>
              <a:defRPr/>
            </a:pPr>
            <a:endParaRPr kumimoji="0" lang="en-US" sz="240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Oval 49">
            <a:extLst>
              <a:ext uri="{FF2B5EF4-FFF2-40B4-BE49-F238E27FC236}">
                <a16:creationId xmlns:a16="http://schemas.microsoft.com/office/drawing/2014/main" id="{446E8AC9-8258-49BC-A16E-E31CE4851071}"/>
              </a:ext>
            </a:extLst>
          </p:cNvPr>
          <p:cNvSpPr/>
          <p:nvPr userDrawn="1"/>
        </p:nvSpPr>
        <p:spPr>
          <a:xfrm>
            <a:off x="11529371" y="3480243"/>
            <a:ext cx="167788" cy="167788"/>
          </a:xfrm>
          <a:prstGeom prst="ellipse">
            <a:avLst/>
          </a:prstGeom>
          <a:solidFill>
            <a:srgbClr val="C61E5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11033" rtl="0" eaLnBrk="1" fontAlgn="auto" latinLnBrk="0" hangingPunct="1">
              <a:lnSpc>
                <a:spcPct val="100000"/>
              </a:lnSpc>
              <a:spcBef>
                <a:spcPts val="0"/>
              </a:spcBef>
              <a:spcAft>
                <a:spcPts val="0"/>
              </a:spcAft>
              <a:buClrTx/>
              <a:buSzTx/>
              <a:buFontTx/>
              <a:buNone/>
              <a:tabLst/>
              <a:defRPr/>
            </a:pPr>
            <a:endParaRPr kumimoji="0" lang="en-US" sz="2405"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1" name="Straight Connector 50">
            <a:extLst>
              <a:ext uri="{FF2B5EF4-FFF2-40B4-BE49-F238E27FC236}">
                <a16:creationId xmlns:a16="http://schemas.microsoft.com/office/drawing/2014/main" id="{AEEA8B7A-815C-4CC7-97E0-F1C61C960987}"/>
              </a:ext>
            </a:extLst>
          </p:cNvPr>
          <p:cNvCxnSpPr>
            <a:cxnSpLocks/>
          </p:cNvCxnSpPr>
          <p:nvPr userDrawn="1"/>
        </p:nvCxnSpPr>
        <p:spPr>
          <a:xfrm>
            <a:off x="11613265" y="2696833"/>
            <a:ext cx="0" cy="78341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D0C70CD8-3C83-4261-995F-58FEA2590FB7}"/>
              </a:ext>
            </a:extLst>
          </p:cNvPr>
          <p:cNvSpPr/>
          <p:nvPr userDrawn="1"/>
        </p:nvSpPr>
        <p:spPr>
          <a:xfrm>
            <a:off x="11221972" y="3072205"/>
            <a:ext cx="782587" cy="369332"/>
          </a:xfrm>
          <a:prstGeom prst="rect">
            <a:avLst/>
          </a:prstGeom>
          <a:solidFill>
            <a:schemeClr val="bg1"/>
          </a:solidFill>
        </p:spPr>
        <p:txBody>
          <a:bodyPr wrap="none">
            <a:spAutoFit/>
          </a:bodyPr>
          <a:lstStyle/>
          <a:p>
            <a:pPr lvl="0" algn="ctr" defTabSz="914377">
              <a:defRPr/>
            </a:pPr>
            <a:r>
              <a:rPr lang="en-US" b="1" kern="0">
                <a:ea typeface="ＭＳ Ｐゴシック" pitchFamily="34" charset="-128"/>
              </a:rPr>
              <a:t>Step 6</a:t>
            </a:r>
          </a:p>
        </p:txBody>
      </p:sp>
      <p:sp>
        <p:nvSpPr>
          <p:cNvPr id="60" name="Oval 59">
            <a:extLst>
              <a:ext uri="{FF2B5EF4-FFF2-40B4-BE49-F238E27FC236}">
                <a16:creationId xmlns:a16="http://schemas.microsoft.com/office/drawing/2014/main" id="{89362E58-DF8F-4A73-9237-5299A24A8A84}"/>
              </a:ext>
            </a:extLst>
          </p:cNvPr>
          <p:cNvSpPr/>
          <p:nvPr userDrawn="1"/>
        </p:nvSpPr>
        <p:spPr>
          <a:xfrm>
            <a:off x="8583023" y="3480243"/>
            <a:ext cx="167788" cy="167788"/>
          </a:xfrm>
          <a:prstGeom prst="ellipse">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11033" rtl="0" eaLnBrk="1" fontAlgn="auto" latinLnBrk="0" hangingPunct="1">
              <a:lnSpc>
                <a:spcPct val="100000"/>
              </a:lnSpc>
              <a:spcBef>
                <a:spcPts val="0"/>
              </a:spcBef>
              <a:spcAft>
                <a:spcPts val="0"/>
              </a:spcAft>
              <a:buClrTx/>
              <a:buSzTx/>
              <a:buFontTx/>
              <a:buNone/>
              <a:tabLst/>
              <a:defRPr/>
            </a:pPr>
            <a:endParaRPr kumimoji="0" lang="en-US" sz="240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Text Placeholder 61">
            <a:extLst>
              <a:ext uri="{FF2B5EF4-FFF2-40B4-BE49-F238E27FC236}">
                <a16:creationId xmlns:a16="http://schemas.microsoft.com/office/drawing/2014/main" id="{3C26E346-39E6-4038-BB69-27D9E22FF230}"/>
              </a:ext>
            </a:extLst>
          </p:cNvPr>
          <p:cNvSpPr>
            <a:spLocks noGrp="1"/>
          </p:cNvSpPr>
          <p:nvPr>
            <p:ph type="body" sz="quarter" idx="10"/>
          </p:nvPr>
        </p:nvSpPr>
        <p:spPr>
          <a:xfrm>
            <a:off x="84883" y="1525544"/>
            <a:ext cx="1317955" cy="1171289"/>
          </a:xfrm>
          <a:prstGeom prst="rect">
            <a:avLst/>
          </a:prstGeom>
        </p:spPr>
        <p:txBody>
          <a:bodyPr/>
          <a:lstStyle>
            <a:lvl1pPr marL="0" indent="0">
              <a:buNone/>
              <a:defRPr/>
            </a:lvl1pPr>
          </a:lstStyle>
          <a:p>
            <a:pPr lvl="0"/>
            <a:endParaRPr lang="en-US"/>
          </a:p>
        </p:txBody>
      </p:sp>
      <p:sp>
        <p:nvSpPr>
          <p:cNvPr id="63" name="Text Placeholder 61">
            <a:extLst>
              <a:ext uri="{FF2B5EF4-FFF2-40B4-BE49-F238E27FC236}">
                <a16:creationId xmlns:a16="http://schemas.microsoft.com/office/drawing/2014/main" id="{354F9FE6-019D-43BD-8C8E-B0D3DF11CA49}"/>
              </a:ext>
            </a:extLst>
          </p:cNvPr>
          <p:cNvSpPr>
            <a:spLocks noGrp="1"/>
          </p:cNvSpPr>
          <p:nvPr>
            <p:ph type="body" sz="quarter" idx="11"/>
          </p:nvPr>
        </p:nvSpPr>
        <p:spPr>
          <a:xfrm>
            <a:off x="4216804" y="1525544"/>
            <a:ext cx="1317955" cy="1171289"/>
          </a:xfrm>
          <a:prstGeom prst="rect">
            <a:avLst/>
          </a:prstGeom>
        </p:spPr>
        <p:txBody>
          <a:bodyPr/>
          <a:lstStyle>
            <a:lvl1pPr marL="0" indent="0">
              <a:buNone/>
              <a:defRPr/>
            </a:lvl1pPr>
          </a:lstStyle>
          <a:p>
            <a:pPr lvl="0"/>
            <a:endParaRPr lang="en-US"/>
          </a:p>
        </p:txBody>
      </p:sp>
      <p:sp>
        <p:nvSpPr>
          <p:cNvPr id="64" name="Text Placeholder 61">
            <a:extLst>
              <a:ext uri="{FF2B5EF4-FFF2-40B4-BE49-F238E27FC236}">
                <a16:creationId xmlns:a16="http://schemas.microsoft.com/office/drawing/2014/main" id="{805A1708-41BC-45FF-AA45-C67A6E33FE00}"/>
              </a:ext>
            </a:extLst>
          </p:cNvPr>
          <p:cNvSpPr>
            <a:spLocks noGrp="1"/>
          </p:cNvSpPr>
          <p:nvPr>
            <p:ph type="body" sz="quarter" idx="12"/>
          </p:nvPr>
        </p:nvSpPr>
        <p:spPr>
          <a:xfrm>
            <a:off x="2159527" y="4431441"/>
            <a:ext cx="1317955" cy="1171289"/>
          </a:xfrm>
          <a:prstGeom prst="rect">
            <a:avLst/>
          </a:prstGeom>
        </p:spPr>
        <p:txBody>
          <a:bodyPr/>
          <a:lstStyle>
            <a:lvl1pPr marL="0" indent="0">
              <a:buNone/>
              <a:defRPr/>
            </a:lvl1pPr>
          </a:lstStyle>
          <a:p>
            <a:pPr lvl="0"/>
            <a:endParaRPr lang="en-US"/>
          </a:p>
        </p:txBody>
      </p:sp>
      <p:sp>
        <p:nvSpPr>
          <p:cNvPr id="65" name="Text Placeholder 61">
            <a:extLst>
              <a:ext uri="{FF2B5EF4-FFF2-40B4-BE49-F238E27FC236}">
                <a16:creationId xmlns:a16="http://schemas.microsoft.com/office/drawing/2014/main" id="{1E66294C-0EC8-489A-B555-4CCBD045C4A7}"/>
              </a:ext>
            </a:extLst>
          </p:cNvPr>
          <p:cNvSpPr>
            <a:spLocks noGrp="1"/>
          </p:cNvSpPr>
          <p:nvPr>
            <p:ph type="body" sz="quarter" idx="13"/>
          </p:nvPr>
        </p:nvSpPr>
        <p:spPr>
          <a:xfrm>
            <a:off x="6250188" y="4422543"/>
            <a:ext cx="1317955" cy="1171289"/>
          </a:xfrm>
          <a:prstGeom prst="rect">
            <a:avLst/>
          </a:prstGeom>
        </p:spPr>
        <p:txBody>
          <a:bodyPr/>
          <a:lstStyle>
            <a:lvl1pPr marL="0" indent="0">
              <a:buNone/>
              <a:defRPr/>
            </a:lvl1pPr>
          </a:lstStyle>
          <a:p>
            <a:pPr lvl="0"/>
            <a:endParaRPr lang="en-US"/>
          </a:p>
        </p:txBody>
      </p:sp>
      <p:sp>
        <p:nvSpPr>
          <p:cNvPr id="66" name="Text Placeholder 61">
            <a:extLst>
              <a:ext uri="{FF2B5EF4-FFF2-40B4-BE49-F238E27FC236}">
                <a16:creationId xmlns:a16="http://schemas.microsoft.com/office/drawing/2014/main" id="{815C0459-2C54-4B4A-82C1-8763F930DABD}"/>
              </a:ext>
            </a:extLst>
          </p:cNvPr>
          <p:cNvSpPr>
            <a:spLocks noGrp="1"/>
          </p:cNvSpPr>
          <p:nvPr>
            <p:ph type="body" sz="quarter" idx="14"/>
          </p:nvPr>
        </p:nvSpPr>
        <p:spPr>
          <a:xfrm>
            <a:off x="7809667" y="1525544"/>
            <a:ext cx="1317955" cy="1171289"/>
          </a:xfrm>
          <a:prstGeom prst="rect">
            <a:avLst/>
          </a:prstGeom>
        </p:spPr>
        <p:txBody>
          <a:bodyPr/>
          <a:lstStyle>
            <a:lvl1pPr marL="0" indent="0">
              <a:buNone/>
              <a:defRPr/>
            </a:lvl1pPr>
          </a:lstStyle>
          <a:p>
            <a:pPr lvl="0"/>
            <a:endParaRPr lang="en-US"/>
          </a:p>
        </p:txBody>
      </p:sp>
      <p:sp>
        <p:nvSpPr>
          <p:cNvPr id="67" name="Text Placeholder 61">
            <a:extLst>
              <a:ext uri="{FF2B5EF4-FFF2-40B4-BE49-F238E27FC236}">
                <a16:creationId xmlns:a16="http://schemas.microsoft.com/office/drawing/2014/main" id="{05217C42-5ED7-43A7-96DA-944660732AE2}"/>
              </a:ext>
            </a:extLst>
          </p:cNvPr>
          <p:cNvSpPr>
            <a:spLocks noGrp="1"/>
          </p:cNvSpPr>
          <p:nvPr>
            <p:ph type="body" sz="quarter" idx="15"/>
          </p:nvPr>
        </p:nvSpPr>
        <p:spPr>
          <a:xfrm>
            <a:off x="9720213" y="4400487"/>
            <a:ext cx="1317955" cy="1171289"/>
          </a:xfrm>
          <a:prstGeom prst="rect">
            <a:avLst/>
          </a:prstGeom>
        </p:spPr>
        <p:txBody>
          <a:bodyPr/>
          <a:lstStyle>
            <a:lvl1pPr marL="0" indent="0">
              <a:buNone/>
              <a:defRPr/>
            </a:lvl1pPr>
          </a:lstStyle>
          <a:p>
            <a:pPr lvl="0"/>
            <a:endParaRPr lang="en-US"/>
          </a:p>
        </p:txBody>
      </p:sp>
      <p:sp>
        <p:nvSpPr>
          <p:cNvPr id="68" name="Text Placeholder 61">
            <a:extLst>
              <a:ext uri="{FF2B5EF4-FFF2-40B4-BE49-F238E27FC236}">
                <a16:creationId xmlns:a16="http://schemas.microsoft.com/office/drawing/2014/main" id="{04EE19F2-26F9-4FC0-99B4-9FC6D64A0479}"/>
              </a:ext>
            </a:extLst>
          </p:cNvPr>
          <p:cNvSpPr>
            <a:spLocks noGrp="1"/>
          </p:cNvSpPr>
          <p:nvPr>
            <p:ph type="body" sz="quarter" idx="16"/>
          </p:nvPr>
        </p:nvSpPr>
        <p:spPr>
          <a:xfrm>
            <a:off x="11038169" y="1525544"/>
            <a:ext cx="1153832" cy="1171289"/>
          </a:xfrm>
          <a:prstGeom prst="rect">
            <a:avLst/>
          </a:prstGeom>
        </p:spPr>
        <p:txBody>
          <a:bodyPr/>
          <a:lstStyle>
            <a:lvl1pPr marL="0" indent="0">
              <a:buNone/>
              <a:defRPr/>
            </a:lvl1pPr>
          </a:lstStyle>
          <a:p>
            <a:pPr lvl="0"/>
            <a:endParaRPr lang="en-US"/>
          </a:p>
        </p:txBody>
      </p:sp>
      <p:sp>
        <p:nvSpPr>
          <p:cNvPr id="61" name="Text Placeholder 6">
            <a:extLst>
              <a:ext uri="{FF2B5EF4-FFF2-40B4-BE49-F238E27FC236}">
                <a16:creationId xmlns:a16="http://schemas.microsoft.com/office/drawing/2014/main" id="{15B58B93-41DC-4980-A7EF-5E1079E2BF84}"/>
              </a:ext>
            </a:extLst>
          </p:cNvPr>
          <p:cNvSpPr>
            <a:spLocks noGrp="1"/>
          </p:cNvSpPr>
          <p:nvPr>
            <p:ph type="body" sz="quarter" idx="57"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Tree>
    <p:extLst>
      <p:ext uri="{BB962C8B-B14F-4D97-AF65-F5344CB8AC3E}">
        <p14:creationId xmlns:p14="http://schemas.microsoft.com/office/powerpoint/2010/main" val="29053545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meline Layout_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F3003-DD78-4972-B3E5-75F50DDD2434}"/>
              </a:ext>
            </a:extLst>
          </p:cNvPr>
          <p:cNvSpPr>
            <a:spLocks noGrp="1"/>
          </p:cNvSpPr>
          <p:nvPr>
            <p:ph type="title"/>
          </p:nvPr>
        </p:nvSpPr>
        <p:spPr/>
        <p:txBody>
          <a:bodyPr/>
          <a:lstStyle/>
          <a:p>
            <a:r>
              <a:rPr lang="en-US"/>
              <a:t>Click to edit Master title style</a:t>
            </a:r>
          </a:p>
        </p:txBody>
      </p:sp>
      <p:sp>
        <p:nvSpPr>
          <p:cNvPr id="3" name="Freeform 17">
            <a:extLst>
              <a:ext uri="{FF2B5EF4-FFF2-40B4-BE49-F238E27FC236}">
                <a16:creationId xmlns:a16="http://schemas.microsoft.com/office/drawing/2014/main" id="{EB59EC2C-2764-41B8-921C-42573582BD5D}"/>
              </a:ext>
            </a:extLst>
          </p:cNvPr>
          <p:cNvSpPr>
            <a:spLocks/>
          </p:cNvSpPr>
          <p:nvPr userDrawn="1"/>
        </p:nvSpPr>
        <p:spPr bwMode="auto">
          <a:xfrm>
            <a:off x="3733658" y="1806360"/>
            <a:ext cx="3034214" cy="1220697"/>
          </a:xfrm>
          <a:custGeom>
            <a:avLst/>
            <a:gdLst>
              <a:gd name="T0" fmla="*/ 504 w 555"/>
              <a:gd name="T1" fmla="*/ 224 h 224"/>
              <a:gd name="T2" fmla="*/ 112 w 555"/>
              <a:gd name="T3" fmla="*/ 224 h 224"/>
              <a:gd name="T4" fmla="*/ 0 w 555"/>
              <a:gd name="T5" fmla="*/ 112 h 224"/>
              <a:gd name="T6" fmla="*/ 112 w 555"/>
              <a:gd name="T7" fmla="*/ 0 h 224"/>
              <a:gd name="T8" fmla="*/ 555 w 555"/>
              <a:gd name="T9" fmla="*/ 0 h 224"/>
              <a:gd name="T10" fmla="*/ 555 w 555"/>
              <a:gd name="T11" fmla="*/ 68 h 224"/>
              <a:gd name="T12" fmla="*/ 112 w 555"/>
              <a:gd name="T13" fmla="*/ 68 h 224"/>
              <a:gd name="T14" fmla="*/ 68 w 555"/>
              <a:gd name="T15" fmla="*/ 112 h 224"/>
              <a:gd name="T16" fmla="*/ 112 w 555"/>
              <a:gd name="T17" fmla="*/ 156 h 224"/>
              <a:gd name="T18" fmla="*/ 504 w 555"/>
              <a:gd name="T19" fmla="*/ 156 h 224"/>
              <a:gd name="T20" fmla="*/ 504 w 555"/>
              <a:gd name="T21"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5" h="224">
                <a:moveTo>
                  <a:pt x="504" y="224"/>
                </a:moveTo>
                <a:cubicBezTo>
                  <a:pt x="112" y="224"/>
                  <a:pt x="112" y="224"/>
                  <a:pt x="112" y="224"/>
                </a:cubicBezTo>
                <a:cubicBezTo>
                  <a:pt x="50" y="224"/>
                  <a:pt x="0" y="174"/>
                  <a:pt x="0" y="112"/>
                </a:cubicBezTo>
                <a:cubicBezTo>
                  <a:pt x="0" y="50"/>
                  <a:pt x="50" y="0"/>
                  <a:pt x="112" y="0"/>
                </a:cubicBezTo>
                <a:cubicBezTo>
                  <a:pt x="555" y="0"/>
                  <a:pt x="555" y="0"/>
                  <a:pt x="555" y="0"/>
                </a:cubicBezTo>
                <a:cubicBezTo>
                  <a:pt x="555" y="68"/>
                  <a:pt x="555" y="68"/>
                  <a:pt x="555" y="68"/>
                </a:cubicBezTo>
                <a:cubicBezTo>
                  <a:pt x="112" y="68"/>
                  <a:pt x="112" y="68"/>
                  <a:pt x="112" y="68"/>
                </a:cubicBezTo>
                <a:cubicBezTo>
                  <a:pt x="88" y="68"/>
                  <a:pt x="68" y="88"/>
                  <a:pt x="68" y="112"/>
                </a:cubicBezTo>
                <a:cubicBezTo>
                  <a:pt x="68" y="136"/>
                  <a:pt x="88" y="156"/>
                  <a:pt x="112" y="156"/>
                </a:cubicBezTo>
                <a:cubicBezTo>
                  <a:pt x="504" y="156"/>
                  <a:pt x="504" y="156"/>
                  <a:pt x="504" y="156"/>
                </a:cubicBezTo>
                <a:cubicBezTo>
                  <a:pt x="504" y="224"/>
                  <a:pt x="504" y="224"/>
                  <a:pt x="504" y="224"/>
                </a:cubicBezTo>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mn-lt"/>
            </a:endParaRPr>
          </a:p>
        </p:txBody>
      </p:sp>
      <p:sp>
        <p:nvSpPr>
          <p:cNvPr id="4" name="Freeform 18">
            <a:extLst>
              <a:ext uri="{FF2B5EF4-FFF2-40B4-BE49-F238E27FC236}">
                <a16:creationId xmlns:a16="http://schemas.microsoft.com/office/drawing/2014/main" id="{DBD2EBF8-6893-4FD9-BAB8-F31018AFFF03}"/>
              </a:ext>
            </a:extLst>
          </p:cNvPr>
          <p:cNvSpPr>
            <a:spLocks/>
          </p:cNvSpPr>
          <p:nvPr userDrawn="1"/>
        </p:nvSpPr>
        <p:spPr bwMode="auto">
          <a:xfrm>
            <a:off x="5677850" y="2657343"/>
            <a:ext cx="2581632" cy="1214323"/>
          </a:xfrm>
          <a:custGeom>
            <a:avLst/>
            <a:gdLst>
              <a:gd name="T0" fmla="*/ 0 w 472"/>
              <a:gd name="T1" fmla="*/ 223 h 223"/>
              <a:gd name="T2" fmla="*/ 360 w 472"/>
              <a:gd name="T3" fmla="*/ 223 h 223"/>
              <a:gd name="T4" fmla="*/ 472 w 472"/>
              <a:gd name="T5" fmla="*/ 111 h 223"/>
              <a:gd name="T6" fmla="*/ 360 w 472"/>
              <a:gd name="T7" fmla="*/ 0 h 223"/>
              <a:gd name="T8" fmla="*/ 123 w 472"/>
              <a:gd name="T9" fmla="*/ 0 h 223"/>
              <a:gd name="T10" fmla="*/ 123 w 472"/>
              <a:gd name="T11" fmla="*/ 68 h 223"/>
              <a:gd name="T12" fmla="*/ 360 w 472"/>
              <a:gd name="T13" fmla="*/ 68 h 223"/>
              <a:gd name="T14" fmla="*/ 403 w 472"/>
              <a:gd name="T15" fmla="*/ 111 h 223"/>
              <a:gd name="T16" fmla="*/ 360 w 472"/>
              <a:gd name="T17" fmla="*/ 155 h 223"/>
              <a:gd name="T18" fmla="*/ 0 w 472"/>
              <a:gd name="T19" fmla="*/ 155 h 223"/>
              <a:gd name="T20" fmla="*/ 0 w 472"/>
              <a:gd name="T21"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 h="223">
                <a:moveTo>
                  <a:pt x="0" y="223"/>
                </a:moveTo>
                <a:cubicBezTo>
                  <a:pt x="360" y="223"/>
                  <a:pt x="360" y="223"/>
                  <a:pt x="360" y="223"/>
                </a:cubicBezTo>
                <a:cubicBezTo>
                  <a:pt x="421" y="223"/>
                  <a:pt x="472" y="173"/>
                  <a:pt x="472" y="111"/>
                </a:cubicBezTo>
                <a:cubicBezTo>
                  <a:pt x="472" y="50"/>
                  <a:pt x="421" y="0"/>
                  <a:pt x="360" y="0"/>
                </a:cubicBezTo>
                <a:cubicBezTo>
                  <a:pt x="123" y="0"/>
                  <a:pt x="123" y="0"/>
                  <a:pt x="123" y="0"/>
                </a:cubicBezTo>
                <a:cubicBezTo>
                  <a:pt x="123" y="68"/>
                  <a:pt x="123" y="68"/>
                  <a:pt x="123" y="68"/>
                </a:cubicBezTo>
                <a:cubicBezTo>
                  <a:pt x="360" y="68"/>
                  <a:pt x="360" y="68"/>
                  <a:pt x="360" y="68"/>
                </a:cubicBezTo>
                <a:cubicBezTo>
                  <a:pt x="384" y="68"/>
                  <a:pt x="403" y="87"/>
                  <a:pt x="403" y="111"/>
                </a:cubicBezTo>
                <a:cubicBezTo>
                  <a:pt x="403" y="136"/>
                  <a:pt x="384" y="155"/>
                  <a:pt x="360" y="155"/>
                </a:cubicBezTo>
                <a:cubicBezTo>
                  <a:pt x="0" y="155"/>
                  <a:pt x="0" y="155"/>
                  <a:pt x="0" y="155"/>
                </a:cubicBezTo>
                <a:cubicBezTo>
                  <a:pt x="0" y="223"/>
                  <a:pt x="0" y="223"/>
                  <a:pt x="0" y="223"/>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mn-lt"/>
            </a:endParaRPr>
          </a:p>
        </p:txBody>
      </p:sp>
      <p:sp>
        <p:nvSpPr>
          <p:cNvPr id="5" name="Freeform 19">
            <a:extLst>
              <a:ext uri="{FF2B5EF4-FFF2-40B4-BE49-F238E27FC236}">
                <a16:creationId xmlns:a16="http://schemas.microsoft.com/office/drawing/2014/main" id="{9A2DD317-E1F3-4714-94D1-C55B5D3D0E80}"/>
              </a:ext>
            </a:extLst>
          </p:cNvPr>
          <p:cNvSpPr>
            <a:spLocks/>
          </p:cNvSpPr>
          <p:nvPr userDrawn="1"/>
        </p:nvSpPr>
        <p:spPr bwMode="auto">
          <a:xfrm>
            <a:off x="3733658" y="3501950"/>
            <a:ext cx="2753741" cy="1217510"/>
          </a:xfrm>
          <a:custGeom>
            <a:avLst/>
            <a:gdLst>
              <a:gd name="T0" fmla="*/ 504 w 504"/>
              <a:gd name="T1" fmla="*/ 224 h 224"/>
              <a:gd name="T2" fmla="*/ 112 w 504"/>
              <a:gd name="T3" fmla="*/ 224 h 224"/>
              <a:gd name="T4" fmla="*/ 0 w 504"/>
              <a:gd name="T5" fmla="*/ 112 h 224"/>
              <a:gd name="T6" fmla="*/ 112 w 504"/>
              <a:gd name="T7" fmla="*/ 0 h 224"/>
              <a:gd name="T8" fmla="*/ 382 w 504"/>
              <a:gd name="T9" fmla="*/ 0 h 224"/>
              <a:gd name="T10" fmla="*/ 382 w 504"/>
              <a:gd name="T11" fmla="*/ 68 h 224"/>
              <a:gd name="T12" fmla="*/ 112 w 504"/>
              <a:gd name="T13" fmla="*/ 68 h 224"/>
              <a:gd name="T14" fmla="*/ 68 w 504"/>
              <a:gd name="T15" fmla="*/ 112 h 224"/>
              <a:gd name="T16" fmla="*/ 112 w 504"/>
              <a:gd name="T17" fmla="*/ 156 h 224"/>
              <a:gd name="T18" fmla="*/ 504 w 504"/>
              <a:gd name="T19" fmla="*/ 156 h 224"/>
              <a:gd name="T20" fmla="*/ 504 w 504"/>
              <a:gd name="T21"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4" h="224">
                <a:moveTo>
                  <a:pt x="504" y="224"/>
                </a:moveTo>
                <a:cubicBezTo>
                  <a:pt x="112" y="224"/>
                  <a:pt x="112" y="224"/>
                  <a:pt x="112" y="224"/>
                </a:cubicBezTo>
                <a:cubicBezTo>
                  <a:pt x="50" y="224"/>
                  <a:pt x="0" y="174"/>
                  <a:pt x="0" y="112"/>
                </a:cubicBezTo>
                <a:cubicBezTo>
                  <a:pt x="0" y="50"/>
                  <a:pt x="50" y="0"/>
                  <a:pt x="112" y="0"/>
                </a:cubicBezTo>
                <a:cubicBezTo>
                  <a:pt x="382" y="0"/>
                  <a:pt x="382" y="0"/>
                  <a:pt x="382" y="0"/>
                </a:cubicBezTo>
                <a:cubicBezTo>
                  <a:pt x="382" y="68"/>
                  <a:pt x="382" y="68"/>
                  <a:pt x="382" y="68"/>
                </a:cubicBezTo>
                <a:cubicBezTo>
                  <a:pt x="112" y="68"/>
                  <a:pt x="112" y="68"/>
                  <a:pt x="112" y="68"/>
                </a:cubicBezTo>
                <a:cubicBezTo>
                  <a:pt x="88" y="68"/>
                  <a:pt x="68" y="88"/>
                  <a:pt x="68" y="112"/>
                </a:cubicBezTo>
                <a:cubicBezTo>
                  <a:pt x="68" y="136"/>
                  <a:pt x="88" y="156"/>
                  <a:pt x="112" y="156"/>
                </a:cubicBezTo>
                <a:cubicBezTo>
                  <a:pt x="504" y="156"/>
                  <a:pt x="504" y="156"/>
                  <a:pt x="504" y="156"/>
                </a:cubicBezTo>
                <a:cubicBezTo>
                  <a:pt x="504" y="224"/>
                  <a:pt x="504" y="224"/>
                  <a:pt x="504" y="224"/>
                </a:cubicBez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mn-lt"/>
            </a:endParaRPr>
          </a:p>
        </p:txBody>
      </p:sp>
      <p:sp>
        <p:nvSpPr>
          <p:cNvPr id="6" name="Freeform 31">
            <a:extLst>
              <a:ext uri="{FF2B5EF4-FFF2-40B4-BE49-F238E27FC236}">
                <a16:creationId xmlns:a16="http://schemas.microsoft.com/office/drawing/2014/main" id="{260F635C-7026-47AB-AB3D-9EF327B203CD}"/>
              </a:ext>
            </a:extLst>
          </p:cNvPr>
          <p:cNvSpPr>
            <a:spLocks/>
          </p:cNvSpPr>
          <p:nvPr userDrawn="1"/>
        </p:nvSpPr>
        <p:spPr bwMode="auto">
          <a:xfrm>
            <a:off x="5677850" y="4349746"/>
            <a:ext cx="2581632" cy="1214323"/>
          </a:xfrm>
          <a:custGeom>
            <a:avLst/>
            <a:gdLst>
              <a:gd name="T0" fmla="*/ 360 w 472"/>
              <a:gd name="T1" fmla="*/ 0 h 223"/>
              <a:gd name="T2" fmla="*/ 123 w 472"/>
              <a:gd name="T3" fmla="*/ 0 h 223"/>
              <a:gd name="T4" fmla="*/ 123 w 472"/>
              <a:gd name="T5" fmla="*/ 68 h 223"/>
              <a:gd name="T6" fmla="*/ 360 w 472"/>
              <a:gd name="T7" fmla="*/ 68 h 223"/>
              <a:gd name="T8" fmla="*/ 403 w 472"/>
              <a:gd name="T9" fmla="*/ 111 h 223"/>
              <a:gd name="T10" fmla="*/ 360 w 472"/>
              <a:gd name="T11" fmla="*/ 155 h 223"/>
              <a:gd name="T12" fmla="*/ 0 w 472"/>
              <a:gd name="T13" fmla="*/ 155 h 223"/>
              <a:gd name="T14" fmla="*/ 0 w 472"/>
              <a:gd name="T15" fmla="*/ 223 h 223"/>
              <a:gd name="T16" fmla="*/ 360 w 472"/>
              <a:gd name="T17" fmla="*/ 223 h 223"/>
              <a:gd name="T18" fmla="*/ 472 w 472"/>
              <a:gd name="T19" fmla="*/ 111 h 223"/>
              <a:gd name="T20" fmla="*/ 360 w 472"/>
              <a:gd name="T21"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 h="223">
                <a:moveTo>
                  <a:pt x="360" y="0"/>
                </a:moveTo>
                <a:cubicBezTo>
                  <a:pt x="123" y="0"/>
                  <a:pt x="123" y="0"/>
                  <a:pt x="123" y="0"/>
                </a:cubicBezTo>
                <a:cubicBezTo>
                  <a:pt x="123" y="68"/>
                  <a:pt x="123" y="68"/>
                  <a:pt x="123" y="68"/>
                </a:cubicBezTo>
                <a:cubicBezTo>
                  <a:pt x="360" y="68"/>
                  <a:pt x="360" y="68"/>
                  <a:pt x="360" y="68"/>
                </a:cubicBezTo>
                <a:cubicBezTo>
                  <a:pt x="384" y="68"/>
                  <a:pt x="403" y="87"/>
                  <a:pt x="403" y="111"/>
                </a:cubicBezTo>
                <a:cubicBezTo>
                  <a:pt x="403" y="135"/>
                  <a:pt x="384" y="155"/>
                  <a:pt x="360" y="155"/>
                </a:cubicBezTo>
                <a:cubicBezTo>
                  <a:pt x="0" y="155"/>
                  <a:pt x="0" y="155"/>
                  <a:pt x="0" y="155"/>
                </a:cubicBezTo>
                <a:cubicBezTo>
                  <a:pt x="0" y="223"/>
                  <a:pt x="0" y="223"/>
                  <a:pt x="0" y="223"/>
                </a:cubicBezTo>
                <a:cubicBezTo>
                  <a:pt x="360" y="223"/>
                  <a:pt x="360" y="223"/>
                  <a:pt x="360" y="223"/>
                </a:cubicBezTo>
                <a:cubicBezTo>
                  <a:pt x="421" y="223"/>
                  <a:pt x="472" y="173"/>
                  <a:pt x="472" y="111"/>
                </a:cubicBezTo>
                <a:cubicBezTo>
                  <a:pt x="472" y="50"/>
                  <a:pt x="421" y="0"/>
                  <a:pt x="360"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mn-lt"/>
            </a:endParaRPr>
          </a:p>
        </p:txBody>
      </p:sp>
      <p:sp>
        <p:nvSpPr>
          <p:cNvPr id="7" name="Freeform 16">
            <a:extLst>
              <a:ext uri="{FF2B5EF4-FFF2-40B4-BE49-F238E27FC236}">
                <a16:creationId xmlns:a16="http://schemas.microsoft.com/office/drawing/2014/main" id="{FF3D8FDE-C8CA-42E0-B238-0778340252DC}"/>
              </a:ext>
            </a:extLst>
          </p:cNvPr>
          <p:cNvSpPr>
            <a:spLocks/>
          </p:cNvSpPr>
          <p:nvPr userDrawn="1"/>
        </p:nvSpPr>
        <p:spPr bwMode="auto">
          <a:xfrm>
            <a:off x="6630823" y="1573695"/>
            <a:ext cx="452582" cy="838234"/>
          </a:xfrm>
          <a:custGeom>
            <a:avLst/>
            <a:gdLst>
              <a:gd name="T0" fmla="*/ 142 w 142"/>
              <a:gd name="T1" fmla="*/ 131 h 263"/>
              <a:gd name="T2" fmla="*/ 0 w 142"/>
              <a:gd name="T3" fmla="*/ 263 h 263"/>
              <a:gd name="T4" fmla="*/ 0 w 142"/>
              <a:gd name="T5" fmla="*/ 131 h 263"/>
              <a:gd name="T6" fmla="*/ 0 w 142"/>
              <a:gd name="T7" fmla="*/ 0 h 263"/>
              <a:gd name="T8" fmla="*/ 142 w 142"/>
              <a:gd name="T9" fmla="*/ 131 h 263"/>
            </a:gdLst>
            <a:ahLst/>
            <a:cxnLst>
              <a:cxn ang="0">
                <a:pos x="T0" y="T1"/>
              </a:cxn>
              <a:cxn ang="0">
                <a:pos x="T2" y="T3"/>
              </a:cxn>
              <a:cxn ang="0">
                <a:pos x="T4" y="T5"/>
              </a:cxn>
              <a:cxn ang="0">
                <a:pos x="T6" y="T7"/>
              </a:cxn>
              <a:cxn ang="0">
                <a:pos x="T8" y="T9"/>
              </a:cxn>
            </a:cxnLst>
            <a:rect l="0" t="0" r="r" b="b"/>
            <a:pathLst>
              <a:path w="142" h="263">
                <a:moveTo>
                  <a:pt x="142" y="131"/>
                </a:moveTo>
                <a:lnTo>
                  <a:pt x="0" y="263"/>
                </a:lnTo>
                <a:lnTo>
                  <a:pt x="0" y="131"/>
                </a:lnTo>
                <a:lnTo>
                  <a:pt x="0" y="0"/>
                </a:lnTo>
                <a:lnTo>
                  <a:pt x="142" y="13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mn-lt"/>
            </a:endParaRPr>
          </a:p>
        </p:txBody>
      </p:sp>
      <p:sp>
        <p:nvSpPr>
          <p:cNvPr id="8" name="Freeform 90">
            <a:extLst>
              <a:ext uri="{FF2B5EF4-FFF2-40B4-BE49-F238E27FC236}">
                <a16:creationId xmlns:a16="http://schemas.microsoft.com/office/drawing/2014/main" id="{0705F3B9-F1FF-49DC-8F42-3D63F3DF63B0}"/>
              </a:ext>
            </a:extLst>
          </p:cNvPr>
          <p:cNvSpPr>
            <a:spLocks/>
          </p:cNvSpPr>
          <p:nvPr userDrawn="1"/>
        </p:nvSpPr>
        <p:spPr bwMode="auto">
          <a:xfrm>
            <a:off x="5934386" y="4349859"/>
            <a:ext cx="452582" cy="369601"/>
          </a:xfrm>
          <a:custGeom>
            <a:avLst/>
            <a:gdLst>
              <a:gd name="connsiteX0" fmla="*/ 210416 w 475539"/>
              <a:gd name="connsiteY0" fmla="*/ 0 h 388349"/>
              <a:gd name="connsiteX1" fmla="*/ 269184 w 475539"/>
              <a:gd name="connsiteY1" fmla="*/ 0 h 388349"/>
              <a:gd name="connsiteX2" fmla="*/ 431814 w 475539"/>
              <a:gd name="connsiteY2" fmla="*/ 0 h 388349"/>
              <a:gd name="connsiteX3" fmla="*/ 475539 w 475539"/>
              <a:gd name="connsiteY3" fmla="*/ 0 h 388349"/>
              <a:gd name="connsiteX4" fmla="*/ 475539 w 475539"/>
              <a:gd name="connsiteY4" fmla="*/ 194116 h 388349"/>
              <a:gd name="connsiteX5" fmla="*/ 475539 w 475539"/>
              <a:gd name="connsiteY5" fmla="*/ 388349 h 388349"/>
              <a:gd name="connsiteX6" fmla="*/ 212163 w 475539"/>
              <a:gd name="connsiteY6" fmla="*/ 388349 h 388349"/>
              <a:gd name="connsiteX7" fmla="*/ 0 w 475539"/>
              <a:gd name="connsiteY7" fmla="*/ 194116 h 388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5539" h="388349">
                <a:moveTo>
                  <a:pt x="210416" y="0"/>
                </a:moveTo>
                <a:lnTo>
                  <a:pt x="269184" y="0"/>
                </a:lnTo>
                <a:cubicBezTo>
                  <a:pt x="339511" y="0"/>
                  <a:pt x="392255" y="0"/>
                  <a:pt x="431814" y="0"/>
                </a:cubicBezTo>
                <a:lnTo>
                  <a:pt x="475539" y="0"/>
                </a:lnTo>
                <a:lnTo>
                  <a:pt x="475539" y="194116"/>
                </a:lnTo>
                <a:lnTo>
                  <a:pt x="475539" y="388349"/>
                </a:lnTo>
                <a:lnTo>
                  <a:pt x="212163" y="388349"/>
                </a:lnTo>
                <a:lnTo>
                  <a:pt x="0" y="194116"/>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noAutofit/>
          </a:bodyPr>
          <a:lstStyle/>
          <a:p>
            <a:endParaRPr lang="en-US">
              <a:solidFill>
                <a:schemeClr val="tx1">
                  <a:lumMod val="65000"/>
                  <a:lumOff val="35000"/>
                </a:schemeClr>
              </a:solidFill>
              <a:latin typeface="+mn-lt"/>
            </a:endParaRPr>
          </a:p>
        </p:txBody>
      </p:sp>
      <p:sp>
        <p:nvSpPr>
          <p:cNvPr id="9" name="Rectangle 21">
            <a:extLst>
              <a:ext uri="{FF2B5EF4-FFF2-40B4-BE49-F238E27FC236}">
                <a16:creationId xmlns:a16="http://schemas.microsoft.com/office/drawing/2014/main" id="{3BCA0815-1E1A-4E26-8D4A-5FFCCB45CFB5}"/>
              </a:ext>
            </a:extLst>
          </p:cNvPr>
          <p:cNvSpPr>
            <a:spLocks noChangeArrowheads="1"/>
          </p:cNvSpPr>
          <p:nvPr userDrawn="1"/>
        </p:nvSpPr>
        <p:spPr bwMode="auto">
          <a:xfrm>
            <a:off x="4469901" y="4349746"/>
            <a:ext cx="2017498" cy="369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mn-lt"/>
            </a:endParaRPr>
          </a:p>
        </p:txBody>
      </p:sp>
      <p:sp>
        <p:nvSpPr>
          <p:cNvPr id="10" name="Freeform 22">
            <a:extLst>
              <a:ext uri="{FF2B5EF4-FFF2-40B4-BE49-F238E27FC236}">
                <a16:creationId xmlns:a16="http://schemas.microsoft.com/office/drawing/2014/main" id="{BEFBBA98-5389-4E1A-95D4-FC53DD5AAD30}"/>
              </a:ext>
            </a:extLst>
          </p:cNvPr>
          <p:cNvSpPr>
            <a:spLocks/>
          </p:cNvSpPr>
          <p:nvPr userDrawn="1"/>
        </p:nvSpPr>
        <p:spPr bwMode="auto">
          <a:xfrm>
            <a:off x="5821274" y="3501950"/>
            <a:ext cx="1835827" cy="0"/>
          </a:xfrm>
          <a:custGeom>
            <a:avLst/>
            <a:gdLst>
              <a:gd name="T0" fmla="*/ 336 w 336"/>
              <a:gd name="T1" fmla="*/ 0 w 336"/>
              <a:gd name="T2" fmla="*/ 0 w 336"/>
              <a:gd name="T3" fmla="*/ 0 w 336"/>
              <a:gd name="T4" fmla="*/ 0 w 336"/>
              <a:gd name="T5" fmla="*/ 334 w 336"/>
              <a:gd name="T6" fmla="*/ 336 w 336"/>
              <a:gd name="T7" fmla="*/ 336 w 33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336">
                <a:moveTo>
                  <a:pt x="336" y="0"/>
                </a:moveTo>
                <a:cubicBezTo>
                  <a:pt x="0" y="0"/>
                  <a:pt x="0" y="0"/>
                  <a:pt x="0" y="0"/>
                </a:cubicBezTo>
                <a:cubicBezTo>
                  <a:pt x="0" y="0"/>
                  <a:pt x="0" y="0"/>
                  <a:pt x="0" y="0"/>
                </a:cubicBezTo>
                <a:cubicBezTo>
                  <a:pt x="0" y="0"/>
                  <a:pt x="0" y="0"/>
                  <a:pt x="0" y="0"/>
                </a:cubicBezTo>
                <a:cubicBezTo>
                  <a:pt x="0" y="0"/>
                  <a:pt x="0" y="0"/>
                  <a:pt x="0" y="0"/>
                </a:cubicBezTo>
                <a:cubicBezTo>
                  <a:pt x="334" y="0"/>
                  <a:pt x="334" y="0"/>
                  <a:pt x="334" y="0"/>
                </a:cubicBezTo>
                <a:cubicBezTo>
                  <a:pt x="334" y="0"/>
                  <a:pt x="335" y="0"/>
                  <a:pt x="336" y="0"/>
                </a:cubicBezTo>
                <a:cubicBezTo>
                  <a:pt x="336" y="0"/>
                  <a:pt x="336" y="0"/>
                  <a:pt x="336" y="0"/>
                </a:cubicBezTo>
              </a:path>
            </a:pathLst>
          </a:custGeom>
          <a:solidFill>
            <a:srgbClr val="3385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mn-lt"/>
            </a:endParaRPr>
          </a:p>
        </p:txBody>
      </p:sp>
      <p:sp>
        <p:nvSpPr>
          <p:cNvPr id="11" name="Freeform 26">
            <a:extLst>
              <a:ext uri="{FF2B5EF4-FFF2-40B4-BE49-F238E27FC236}">
                <a16:creationId xmlns:a16="http://schemas.microsoft.com/office/drawing/2014/main" id="{820F2B51-2D7C-4B26-BC5A-AFE59C09B586}"/>
              </a:ext>
            </a:extLst>
          </p:cNvPr>
          <p:cNvSpPr>
            <a:spLocks/>
          </p:cNvSpPr>
          <p:nvPr userDrawn="1"/>
        </p:nvSpPr>
        <p:spPr bwMode="auto">
          <a:xfrm>
            <a:off x="4332852" y="2657343"/>
            <a:ext cx="2017498" cy="0"/>
          </a:xfrm>
          <a:custGeom>
            <a:avLst/>
            <a:gdLst>
              <a:gd name="T0" fmla="*/ 369 w 369"/>
              <a:gd name="T1" fmla="*/ 0 w 369"/>
              <a:gd name="T2" fmla="*/ 2 w 369"/>
              <a:gd name="T3" fmla="*/ 369 w 369"/>
              <a:gd name="T4" fmla="*/ 369 w 369"/>
            </a:gdLst>
            <a:ahLst/>
            <a:cxnLst>
              <a:cxn ang="0">
                <a:pos x="T0" y="0"/>
              </a:cxn>
              <a:cxn ang="0">
                <a:pos x="T1" y="0"/>
              </a:cxn>
              <a:cxn ang="0">
                <a:pos x="T2" y="0"/>
              </a:cxn>
              <a:cxn ang="0">
                <a:pos x="T3" y="0"/>
              </a:cxn>
              <a:cxn ang="0">
                <a:pos x="T4" y="0"/>
              </a:cxn>
            </a:cxnLst>
            <a:rect l="0" t="0" r="r" b="b"/>
            <a:pathLst>
              <a:path w="369">
                <a:moveTo>
                  <a:pt x="369" y="0"/>
                </a:moveTo>
                <a:cubicBezTo>
                  <a:pt x="0" y="0"/>
                  <a:pt x="0" y="0"/>
                  <a:pt x="0" y="0"/>
                </a:cubicBezTo>
                <a:cubicBezTo>
                  <a:pt x="1" y="0"/>
                  <a:pt x="1" y="0"/>
                  <a:pt x="2" y="0"/>
                </a:cubicBezTo>
                <a:cubicBezTo>
                  <a:pt x="369" y="0"/>
                  <a:pt x="369" y="0"/>
                  <a:pt x="369" y="0"/>
                </a:cubicBezTo>
                <a:cubicBezTo>
                  <a:pt x="369" y="0"/>
                  <a:pt x="369" y="0"/>
                  <a:pt x="369" y="0"/>
                </a:cubicBezTo>
              </a:path>
            </a:pathLst>
          </a:custGeom>
          <a:solidFill>
            <a:srgbClr val="3385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mn-lt"/>
            </a:endParaRPr>
          </a:p>
        </p:txBody>
      </p:sp>
      <p:sp>
        <p:nvSpPr>
          <p:cNvPr id="12" name="Freeform 94">
            <a:extLst>
              <a:ext uri="{FF2B5EF4-FFF2-40B4-BE49-F238E27FC236}">
                <a16:creationId xmlns:a16="http://schemas.microsoft.com/office/drawing/2014/main" id="{3BC44105-2207-4464-9BA1-329D96E728C7}"/>
              </a:ext>
            </a:extLst>
          </p:cNvPr>
          <p:cNvSpPr>
            <a:spLocks/>
          </p:cNvSpPr>
          <p:nvPr userDrawn="1"/>
        </p:nvSpPr>
        <p:spPr bwMode="auto">
          <a:xfrm>
            <a:off x="5934386" y="2656489"/>
            <a:ext cx="452582" cy="370568"/>
          </a:xfrm>
          <a:custGeom>
            <a:avLst/>
            <a:gdLst>
              <a:gd name="connsiteX0" fmla="*/ 209915 w 475539"/>
              <a:gd name="connsiteY0" fmla="*/ 0 h 389365"/>
              <a:gd name="connsiteX1" fmla="*/ 270753 w 475539"/>
              <a:gd name="connsiteY1" fmla="*/ 0 h 389365"/>
              <a:gd name="connsiteX2" fmla="*/ 433480 w 475539"/>
              <a:gd name="connsiteY2" fmla="*/ 0 h 389365"/>
              <a:gd name="connsiteX3" fmla="*/ 475539 w 475539"/>
              <a:gd name="connsiteY3" fmla="*/ 0 h 389365"/>
              <a:gd name="connsiteX4" fmla="*/ 475539 w 475539"/>
              <a:gd name="connsiteY4" fmla="*/ 195132 h 389365"/>
              <a:gd name="connsiteX5" fmla="*/ 475539 w 475539"/>
              <a:gd name="connsiteY5" fmla="*/ 389365 h 389365"/>
              <a:gd name="connsiteX6" fmla="*/ 212163 w 475539"/>
              <a:gd name="connsiteY6" fmla="*/ 389365 h 389365"/>
              <a:gd name="connsiteX7" fmla="*/ 0 w 475539"/>
              <a:gd name="connsiteY7" fmla="*/ 195132 h 38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5539" h="389365">
                <a:moveTo>
                  <a:pt x="209915" y="0"/>
                </a:moveTo>
                <a:lnTo>
                  <a:pt x="270753" y="0"/>
                </a:lnTo>
                <a:cubicBezTo>
                  <a:pt x="341121" y="0"/>
                  <a:pt x="393898" y="0"/>
                  <a:pt x="433480" y="0"/>
                </a:cubicBezTo>
                <a:lnTo>
                  <a:pt x="475539" y="0"/>
                </a:lnTo>
                <a:lnTo>
                  <a:pt x="475539" y="195132"/>
                </a:lnTo>
                <a:lnTo>
                  <a:pt x="475539" y="389365"/>
                </a:lnTo>
                <a:lnTo>
                  <a:pt x="212163" y="389365"/>
                </a:lnTo>
                <a:lnTo>
                  <a:pt x="0" y="195132"/>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noAutofit/>
          </a:bodyPr>
          <a:lstStyle/>
          <a:p>
            <a:endParaRPr lang="en-US">
              <a:solidFill>
                <a:schemeClr val="tx1">
                  <a:lumMod val="65000"/>
                  <a:lumOff val="35000"/>
                </a:schemeClr>
              </a:solidFill>
              <a:latin typeface="+mn-lt"/>
            </a:endParaRPr>
          </a:p>
        </p:txBody>
      </p:sp>
      <p:sp>
        <p:nvSpPr>
          <p:cNvPr id="13" name="Freeform 95">
            <a:extLst>
              <a:ext uri="{FF2B5EF4-FFF2-40B4-BE49-F238E27FC236}">
                <a16:creationId xmlns:a16="http://schemas.microsoft.com/office/drawing/2014/main" id="{292C97BD-A054-4151-BAD4-27D5771A759F}"/>
              </a:ext>
            </a:extLst>
          </p:cNvPr>
          <p:cNvSpPr>
            <a:spLocks/>
          </p:cNvSpPr>
          <p:nvPr userDrawn="1"/>
        </p:nvSpPr>
        <p:spPr bwMode="auto">
          <a:xfrm>
            <a:off x="5788170" y="3501380"/>
            <a:ext cx="458957" cy="370287"/>
          </a:xfrm>
          <a:custGeom>
            <a:avLst/>
            <a:gdLst>
              <a:gd name="connsiteX0" fmla="*/ 0 w 482237"/>
              <a:gd name="connsiteY0" fmla="*/ 0 h 389069"/>
              <a:gd name="connsiteX1" fmla="*/ 34153 w 482237"/>
              <a:gd name="connsiteY1" fmla="*/ 0 h 389069"/>
              <a:gd name="connsiteX2" fmla="*/ 183665 w 482237"/>
              <a:gd name="connsiteY2" fmla="*/ 0 h 389069"/>
              <a:gd name="connsiteX3" fmla="*/ 269690 w 482237"/>
              <a:gd name="connsiteY3" fmla="*/ 0 h 389069"/>
              <a:gd name="connsiteX4" fmla="*/ 482237 w 482237"/>
              <a:gd name="connsiteY4" fmla="*/ 194835 h 389069"/>
              <a:gd name="connsiteX5" fmla="*/ 268727 w 482237"/>
              <a:gd name="connsiteY5" fmla="*/ 389069 h 389069"/>
              <a:gd name="connsiteX6" fmla="*/ 0 w 482237"/>
              <a:gd name="connsiteY6" fmla="*/ 389069 h 389069"/>
              <a:gd name="connsiteX7" fmla="*/ 0 w 482237"/>
              <a:gd name="connsiteY7" fmla="*/ 194835 h 38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37" h="389069">
                <a:moveTo>
                  <a:pt x="0" y="0"/>
                </a:moveTo>
                <a:lnTo>
                  <a:pt x="34153" y="0"/>
                </a:lnTo>
                <a:cubicBezTo>
                  <a:pt x="70521" y="0"/>
                  <a:pt x="119011" y="0"/>
                  <a:pt x="183665" y="0"/>
                </a:cubicBezTo>
                <a:lnTo>
                  <a:pt x="269690" y="0"/>
                </a:lnTo>
                <a:lnTo>
                  <a:pt x="482237" y="194835"/>
                </a:lnTo>
                <a:lnTo>
                  <a:pt x="268727" y="389069"/>
                </a:lnTo>
                <a:lnTo>
                  <a:pt x="0" y="389069"/>
                </a:lnTo>
                <a:lnTo>
                  <a:pt x="0" y="194835"/>
                </a:ln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noAutofit/>
          </a:bodyPr>
          <a:lstStyle/>
          <a:p>
            <a:endParaRPr lang="en-US">
              <a:solidFill>
                <a:schemeClr val="tx1">
                  <a:lumMod val="65000"/>
                  <a:lumOff val="35000"/>
                </a:schemeClr>
              </a:solidFill>
              <a:latin typeface="+mn-lt"/>
            </a:endParaRPr>
          </a:p>
        </p:txBody>
      </p:sp>
      <p:sp>
        <p:nvSpPr>
          <p:cNvPr id="14" name="Freeform 16">
            <a:extLst>
              <a:ext uri="{FF2B5EF4-FFF2-40B4-BE49-F238E27FC236}">
                <a16:creationId xmlns:a16="http://schemas.microsoft.com/office/drawing/2014/main" id="{ED8764E4-4F2C-4ECC-A305-E3BF89B21509}"/>
              </a:ext>
            </a:extLst>
          </p:cNvPr>
          <p:cNvSpPr>
            <a:spLocks/>
          </p:cNvSpPr>
          <p:nvPr userDrawn="1"/>
        </p:nvSpPr>
        <p:spPr bwMode="auto">
          <a:xfrm>
            <a:off x="6630823" y="1573695"/>
            <a:ext cx="452582" cy="838234"/>
          </a:xfrm>
          <a:custGeom>
            <a:avLst/>
            <a:gdLst>
              <a:gd name="T0" fmla="*/ 142 w 142"/>
              <a:gd name="T1" fmla="*/ 131 h 263"/>
              <a:gd name="T2" fmla="*/ 0 w 142"/>
              <a:gd name="T3" fmla="*/ 263 h 263"/>
              <a:gd name="T4" fmla="*/ 0 w 142"/>
              <a:gd name="T5" fmla="*/ 131 h 263"/>
              <a:gd name="T6" fmla="*/ 0 w 142"/>
              <a:gd name="T7" fmla="*/ 0 h 263"/>
              <a:gd name="T8" fmla="*/ 142 w 142"/>
              <a:gd name="T9" fmla="*/ 131 h 263"/>
            </a:gdLst>
            <a:ahLst/>
            <a:cxnLst>
              <a:cxn ang="0">
                <a:pos x="T0" y="T1"/>
              </a:cxn>
              <a:cxn ang="0">
                <a:pos x="T2" y="T3"/>
              </a:cxn>
              <a:cxn ang="0">
                <a:pos x="T4" y="T5"/>
              </a:cxn>
              <a:cxn ang="0">
                <a:pos x="T6" y="T7"/>
              </a:cxn>
              <a:cxn ang="0">
                <a:pos x="T8" y="T9"/>
              </a:cxn>
            </a:cxnLst>
            <a:rect l="0" t="0" r="r" b="b"/>
            <a:pathLst>
              <a:path w="142" h="263">
                <a:moveTo>
                  <a:pt x="142" y="131"/>
                </a:moveTo>
                <a:lnTo>
                  <a:pt x="0" y="263"/>
                </a:lnTo>
                <a:lnTo>
                  <a:pt x="0" y="131"/>
                </a:lnTo>
                <a:lnTo>
                  <a:pt x="0" y="0"/>
                </a:lnTo>
                <a:lnTo>
                  <a:pt x="142" y="131"/>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mn-lt"/>
            </a:endParaRPr>
          </a:p>
        </p:txBody>
      </p:sp>
      <p:sp>
        <p:nvSpPr>
          <p:cNvPr id="15" name="Rectangle 21">
            <a:extLst>
              <a:ext uri="{FF2B5EF4-FFF2-40B4-BE49-F238E27FC236}">
                <a16:creationId xmlns:a16="http://schemas.microsoft.com/office/drawing/2014/main" id="{D2ABC703-ADC3-4A7C-987C-89BE727FECDD}"/>
              </a:ext>
            </a:extLst>
          </p:cNvPr>
          <p:cNvSpPr>
            <a:spLocks noChangeArrowheads="1"/>
          </p:cNvSpPr>
          <p:nvPr userDrawn="1"/>
        </p:nvSpPr>
        <p:spPr bwMode="auto">
          <a:xfrm>
            <a:off x="4469901" y="4349746"/>
            <a:ext cx="2017498" cy="369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mn-lt"/>
            </a:endParaRPr>
          </a:p>
        </p:txBody>
      </p:sp>
      <p:sp>
        <p:nvSpPr>
          <p:cNvPr id="16" name="Freeform 22">
            <a:extLst>
              <a:ext uri="{FF2B5EF4-FFF2-40B4-BE49-F238E27FC236}">
                <a16:creationId xmlns:a16="http://schemas.microsoft.com/office/drawing/2014/main" id="{3D5E0F9F-B9D7-4E18-B2E6-A2AB08ACB616}"/>
              </a:ext>
            </a:extLst>
          </p:cNvPr>
          <p:cNvSpPr>
            <a:spLocks/>
          </p:cNvSpPr>
          <p:nvPr userDrawn="1"/>
        </p:nvSpPr>
        <p:spPr bwMode="auto">
          <a:xfrm>
            <a:off x="5821274" y="3501950"/>
            <a:ext cx="1835827" cy="0"/>
          </a:xfrm>
          <a:custGeom>
            <a:avLst/>
            <a:gdLst>
              <a:gd name="T0" fmla="*/ 336 w 336"/>
              <a:gd name="T1" fmla="*/ 0 w 336"/>
              <a:gd name="T2" fmla="*/ 0 w 336"/>
              <a:gd name="T3" fmla="*/ 0 w 336"/>
              <a:gd name="T4" fmla="*/ 0 w 336"/>
              <a:gd name="T5" fmla="*/ 334 w 336"/>
              <a:gd name="T6" fmla="*/ 336 w 336"/>
              <a:gd name="T7" fmla="*/ 336 w 33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336">
                <a:moveTo>
                  <a:pt x="336" y="0"/>
                </a:moveTo>
                <a:cubicBezTo>
                  <a:pt x="0" y="0"/>
                  <a:pt x="0" y="0"/>
                  <a:pt x="0" y="0"/>
                </a:cubicBezTo>
                <a:cubicBezTo>
                  <a:pt x="0" y="0"/>
                  <a:pt x="0" y="0"/>
                  <a:pt x="0" y="0"/>
                </a:cubicBezTo>
                <a:cubicBezTo>
                  <a:pt x="0" y="0"/>
                  <a:pt x="0" y="0"/>
                  <a:pt x="0" y="0"/>
                </a:cubicBezTo>
                <a:cubicBezTo>
                  <a:pt x="0" y="0"/>
                  <a:pt x="0" y="0"/>
                  <a:pt x="0" y="0"/>
                </a:cubicBezTo>
                <a:cubicBezTo>
                  <a:pt x="334" y="0"/>
                  <a:pt x="334" y="0"/>
                  <a:pt x="334" y="0"/>
                </a:cubicBezTo>
                <a:cubicBezTo>
                  <a:pt x="334" y="0"/>
                  <a:pt x="335" y="0"/>
                  <a:pt x="336" y="0"/>
                </a:cubicBezTo>
                <a:cubicBezTo>
                  <a:pt x="336" y="0"/>
                  <a:pt x="336" y="0"/>
                  <a:pt x="336" y="0"/>
                </a:cubicBezTo>
              </a:path>
            </a:pathLst>
          </a:custGeom>
          <a:solidFill>
            <a:srgbClr val="3385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mn-lt"/>
            </a:endParaRPr>
          </a:p>
        </p:txBody>
      </p:sp>
      <p:sp>
        <p:nvSpPr>
          <p:cNvPr id="17" name="Freeform 26">
            <a:extLst>
              <a:ext uri="{FF2B5EF4-FFF2-40B4-BE49-F238E27FC236}">
                <a16:creationId xmlns:a16="http://schemas.microsoft.com/office/drawing/2014/main" id="{43F75F64-3415-47AA-B965-1997A1E9A178}"/>
              </a:ext>
            </a:extLst>
          </p:cNvPr>
          <p:cNvSpPr>
            <a:spLocks/>
          </p:cNvSpPr>
          <p:nvPr userDrawn="1"/>
        </p:nvSpPr>
        <p:spPr bwMode="auto">
          <a:xfrm>
            <a:off x="4332852" y="2657343"/>
            <a:ext cx="2017498" cy="0"/>
          </a:xfrm>
          <a:custGeom>
            <a:avLst/>
            <a:gdLst>
              <a:gd name="T0" fmla="*/ 369 w 369"/>
              <a:gd name="T1" fmla="*/ 0 w 369"/>
              <a:gd name="T2" fmla="*/ 2 w 369"/>
              <a:gd name="T3" fmla="*/ 369 w 369"/>
              <a:gd name="T4" fmla="*/ 369 w 369"/>
            </a:gdLst>
            <a:ahLst/>
            <a:cxnLst>
              <a:cxn ang="0">
                <a:pos x="T0" y="0"/>
              </a:cxn>
              <a:cxn ang="0">
                <a:pos x="T1" y="0"/>
              </a:cxn>
              <a:cxn ang="0">
                <a:pos x="T2" y="0"/>
              </a:cxn>
              <a:cxn ang="0">
                <a:pos x="T3" y="0"/>
              </a:cxn>
              <a:cxn ang="0">
                <a:pos x="T4" y="0"/>
              </a:cxn>
            </a:cxnLst>
            <a:rect l="0" t="0" r="r" b="b"/>
            <a:pathLst>
              <a:path w="369">
                <a:moveTo>
                  <a:pt x="369" y="0"/>
                </a:moveTo>
                <a:cubicBezTo>
                  <a:pt x="0" y="0"/>
                  <a:pt x="0" y="0"/>
                  <a:pt x="0" y="0"/>
                </a:cubicBezTo>
                <a:cubicBezTo>
                  <a:pt x="1" y="0"/>
                  <a:pt x="1" y="0"/>
                  <a:pt x="2" y="0"/>
                </a:cubicBezTo>
                <a:cubicBezTo>
                  <a:pt x="369" y="0"/>
                  <a:pt x="369" y="0"/>
                  <a:pt x="369" y="0"/>
                </a:cubicBezTo>
                <a:cubicBezTo>
                  <a:pt x="369" y="0"/>
                  <a:pt x="369" y="0"/>
                  <a:pt x="369" y="0"/>
                </a:cubicBezTo>
              </a:path>
            </a:pathLst>
          </a:custGeom>
          <a:solidFill>
            <a:srgbClr val="3385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mn-lt"/>
            </a:endParaRPr>
          </a:p>
        </p:txBody>
      </p:sp>
      <p:sp>
        <p:nvSpPr>
          <p:cNvPr id="18" name="Freeform 30">
            <a:extLst>
              <a:ext uri="{FF2B5EF4-FFF2-40B4-BE49-F238E27FC236}">
                <a16:creationId xmlns:a16="http://schemas.microsoft.com/office/drawing/2014/main" id="{C53C14B9-94BD-45DE-A083-CBACEEF3A8C0}"/>
              </a:ext>
            </a:extLst>
          </p:cNvPr>
          <p:cNvSpPr>
            <a:spLocks/>
          </p:cNvSpPr>
          <p:nvPr userDrawn="1"/>
        </p:nvSpPr>
        <p:spPr bwMode="auto">
          <a:xfrm>
            <a:off x="6003038" y="4117081"/>
            <a:ext cx="452582" cy="831859"/>
          </a:xfrm>
          <a:custGeom>
            <a:avLst/>
            <a:gdLst>
              <a:gd name="T0" fmla="*/ 0 w 142"/>
              <a:gd name="T1" fmla="*/ 131 h 261"/>
              <a:gd name="T2" fmla="*/ 142 w 142"/>
              <a:gd name="T3" fmla="*/ 261 h 261"/>
              <a:gd name="T4" fmla="*/ 142 w 142"/>
              <a:gd name="T5" fmla="*/ 131 h 261"/>
              <a:gd name="T6" fmla="*/ 142 w 142"/>
              <a:gd name="T7" fmla="*/ 0 h 261"/>
              <a:gd name="T8" fmla="*/ 0 w 142"/>
              <a:gd name="T9" fmla="*/ 131 h 261"/>
            </a:gdLst>
            <a:ahLst/>
            <a:cxnLst>
              <a:cxn ang="0">
                <a:pos x="T0" y="T1"/>
              </a:cxn>
              <a:cxn ang="0">
                <a:pos x="T2" y="T3"/>
              </a:cxn>
              <a:cxn ang="0">
                <a:pos x="T4" y="T5"/>
              </a:cxn>
              <a:cxn ang="0">
                <a:pos x="T6" y="T7"/>
              </a:cxn>
              <a:cxn ang="0">
                <a:pos x="T8" y="T9"/>
              </a:cxn>
            </a:cxnLst>
            <a:rect l="0" t="0" r="r" b="b"/>
            <a:pathLst>
              <a:path w="142" h="261">
                <a:moveTo>
                  <a:pt x="0" y="131"/>
                </a:moveTo>
                <a:lnTo>
                  <a:pt x="142" y="261"/>
                </a:lnTo>
                <a:lnTo>
                  <a:pt x="142" y="131"/>
                </a:lnTo>
                <a:lnTo>
                  <a:pt x="142" y="0"/>
                </a:lnTo>
                <a:lnTo>
                  <a:pt x="0" y="131"/>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mn-lt"/>
            </a:endParaRPr>
          </a:p>
        </p:txBody>
      </p:sp>
      <p:sp>
        <p:nvSpPr>
          <p:cNvPr id="19" name="Freeform 32">
            <a:extLst>
              <a:ext uri="{FF2B5EF4-FFF2-40B4-BE49-F238E27FC236}">
                <a16:creationId xmlns:a16="http://schemas.microsoft.com/office/drawing/2014/main" id="{8D4D930F-AA06-451E-A750-D6DF53256662}"/>
              </a:ext>
            </a:extLst>
          </p:cNvPr>
          <p:cNvSpPr>
            <a:spLocks/>
          </p:cNvSpPr>
          <p:nvPr userDrawn="1"/>
        </p:nvSpPr>
        <p:spPr bwMode="auto">
          <a:xfrm>
            <a:off x="5709628" y="3266098"/>
            <a:ext cx="458957" cy="838234"/>
          </a:xfrm>
          <a:custGeom>
            <a:avLst/>
            <a:gdLst>
              <a:gd name="T0" fmla="*/ 144 w 144"/>
              <a:gd name="T1" fmla="*/ 132 h 263"/>
              <a:gd name="T2" fmla="*/ 0 w 144"/>
              <a:gd name="T3" fmla="*/ 263 h 263"/>
              <a:gd name="T4" fmla="*/ 0 w 144"/>
              <a:gd name="T5" fmla="*/ 132 h 263"/>
              <a:gd name="T6" fmla="*/ 0 w 144"/>
              <a:gd name="T7" fmla="*/ 0 h 263"/>
              <a:gd name="T8" fmla="*/ 144 w 144"/>
              <a:gd name="T9" fmla="*/ 132 h 263"/>
            </a:gdLst>
            <a:ahLst/>
            <a:cxnLst>
              <a:cxn ang="0">
                <a:pos x="T0" y="T1"/>
              </a:cxn>
              <a:cxn ang="0">
                <a:pos x="T2" y="T3"/>
              </a:cxn>
              <a:cxn ang="0">
                <a:pos x="T4" y="T5"/>
              </a:cxn>
              <a:cxn ang="0">
                <a:pos x="T6" y="T7"/>
              </a:cxn>
              <a:cxn ang="0">
                <a:pos x="T8" y="T9"/>
              </a:cxn>
            </a:cxnLst>
            <a:rect l="0" t="0" r="r" b="b"/>
            <a:pathLst>
              <a:path w="144" h="263">
                <a:moveTo>
                  <a:pt x="144" y="132"/>
                </a:moveTo>
                <a:lnTo>
                  <a:pt x="0" y="263"/>
                </a:lnTo>
                <a:lnTo>
                  <a:pt x="0" y="132"/>
                </a:lnTo>
                <a:lnTo>
                  <a:pt x="0" y="0"/>
                </a:lnTo>
                <a:lnTo>
                  <a:pt x="144" y="132"/>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mn-lt"/>
            </a:endParaRPr>
          </a:p>
        </p:txBody>
      </p:sp>
      <p:sp>
        <p:nvSpPr>
          <p:cNvPr id="20" name="Freeform 33">
            <a:extLst>
              <a:ext uri="{FF2B5EF4-FFF2-40B4-BE49-F238E27FC236}">
                <a16:creationId xmlns:a16="http://schemas.microsoft.com/office/drawing/2014/main" id="{BB19F5B1-9F27-4619-9EFD-92456C54D343}"/>
              </a:ext>
            </a:extLst>
          </p:cNvPr>
          <p:cNvSpPr>
            <a:spLocks/>
          </p:cNvSpPr>
          <p:nvPr userDrawn="1"/>
        </p:nvSpPr>
        <p:spPr bwMode="auto">
          <a:xfrm>
            <a:off x="6003038" y="2421490"/>
            <a:ext cx="452582" cy="835046"/>
          </a:xfrm>
          <a:custGeom>
            <a:avLst/>
            <a:gdLst>
              <a:gd name="T0" fmla="*/ 0 w 142"/>
              <a:gd name="T1" fmla="*/ 132 h 262"/>
              <a:gd name="T2" fmla="*/ 142 w 142"/>
              <a:gd name="T3" fmla="*/ 262 h 262"/>
              <a:gd name="T4" fmla="*/ 142 w 142"/>
              <a:gd name="T5" fmla="*/ 132 h 262"/>
              <a:gd name="T6" fmla="*/ 142 w 142"/>
              <a:gd name="T7" fmla="*/ 0 h 262"/>
              <a:gd name="T8" fmla="*/ 0 w 142"/>
              <a:gd name="T9" fmla="*/ 132 h 262"/>
            </a:gdLst>
            <a:ahLst/>
            <a:cxnLst>
              <a:cxn ang="0">
                <a:pos x="T0" y="T1"/>
              </a:cxn>
              <a:cxn ang="0">
                <a:pos x="T2" y="T3"/>
              </a:cxn>
              <a:cxn ang="0">
                <a:pos x="T4" y="T5"/>
              </a:cxn>
              <a:cxn ang="0">
                <a:pos x="T6" y="T7"/>
              </a:cxn>
              <a:cxn ang="0">
                <a:pos x="T8" y="T9"/>
              </a:cxn>
            </a:cxnLst>
            <a:rect l="0" t="0" r="r" b="b"/>
            <a:pathLst>
              <a:path w="142" h="262">
                <a:moveTo>
                  <a:pt x="0" y="132"/>
                </a:moveTo>
                <a:lnTo>
                  <a:pt x="142" y="262"/>
                </a:lnTo>
                <a:lnTo>
                  <a:pt x="142" y="132"/>
                </a:lnTo>
                <a:lnTo>
                  <a:pt x="142" y="0"/>
                </a:lnTo>
                <a:lnTo>
                  <a:pt x="0" y="13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mn-lt"/>
            </a:endParaRPr>
          </a:p>
        </p:txBody>
      </p:sp>
      <p:sp>
        <p:nvSpPr>
          <p:cNvPr id="21" name="Text Placeholder 7">
            <a:extLst>
              <a:ext uri="{FF2B5EF4-FFF2-40B4-BE49-F238E27FC236}">
                <a16:creationId xmlns:a16="http://schemas.microsoft.com/office/drawing/2014/main" id="{5F1387D1-F51B-4F5C-8E7D-8EAD2892C293}"/>
              </a:ext>
            </a:extLst>
          </p:cNvPr>
          <p:cNvSpPr>
            <a:spLocks noGrp="1"/>
          </p:cNvSpPr>
          <p:nvPr>
            <p:ph type="body" idx="14" hasCustomPrompt="1"/>
          </p:nvPr>
        </p:nvSpPr>
        <p:spPr>
          <a:xfrm>
            <a:off x="860425" y="3775472"/>
            <a:ext cx="2403475" cy="283057"/>
          </a:xfrm>
          <a:prstGeom prst="rect">
            <a:avLst/>
          </a:prstGeom>
        </p:spPr>
        <p:txBody>
          <a:bodyPr/>
          <a:lstStyle>
            <a:lvl1pPr marL="0" indent="0" algn="r">
              <a:buNone/>
              <a:defRPr sz="1600">
                <a:solidFill>
                  <a:schemeClr val="accent3"/>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Title here – 16pt</a:t>
            </a:r>
          </a:p>
        </p:txBody>
      </p:sp>
      <p:sp>
        <p:nvSpPr>
          <p:cNvPr id="22" name="Text Placeholder 9">
            <a:extLst>
              <a:ext uri="{FF2B5EF4-FFF2-40B4-BE49-F238E27FC236}">
                <a16:creationId xmlns:a16="http://schemas.microsoft.com/office/drawing/2014/main" id="{4D7CC7B1-C4E6-4ADC-AF2B-5AD0A3B6C30B}"/>
              </a:ext>
            </a:extLst>
          </p:cNvPr>
          <p:cNvSpPr>
            <a:spLocks noGrp="1"/>
          </p:cNvSpPr>
          <p:nvPr>
            <p:ph type="body" sz="quarter" idx="15" hasCustomPrompt="1"/>
          </p:nvPr>
        </p:nvSpPr>
        <p:spPr>
          <a:xfrm>
            <a:off x="860425" y="4213319"/>
            <a:ext cx="2403475" cy="244475"/>
          </a:xfrm>
          <a:prstGeom prst="rect">
            <a:avLst/>
          </a:prstGeom>
        </p:spPr>
        <p:txBody>
          <a:bodyPr/>
          <a:lstStyle>
            <a:lvl1pPr marL="0" indent="0" algn="r">
              <a:buNone/>
              <a:defRPr sz="1400">
                <a:solidFill>
                  <a:schemeClr val="bg1">
                    <a:lumMod val="50000"/>
                  </a:schemeClr>
                </a:solidFill>
                <a:latin typeface="+mn-lt"/>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Edit Master text styles – 14pt</a:t>
            </a:r>
          </a:p>
        </p:txBody>
      </p:sp>
      <p:sp>
        <p:nvSpPr>
          <p:cNvPr id="23" name="Text Placeholder 9">
            <a:extLst>
              <a:ext uri="{FF2B5EF4-FFF2-40B4-BE49-F238E27FC236}">
                <a16:creationId xmlns:a16="http://schemas.microsoft.com/office/drawing/2014/main" id="{D5F8F4AE-0BA6-4E94-87E4-4C614124DFD4}"/>
              </a:ext>
            </a:extLst>
          </p:cNvPr>
          <p:cNvSpPr>
            <a:spLocks noGrp="1"/>
          </p:cNvSpPr>
          <p:nvPr>
            <p:ph type="body" sz="quarter" idx="19" hasCustomPrompt="1"/>
          </p:nvPr>
        </p:nvSpPr>
        <p:spPr>
          <a:xfrm>
            <a:off x="8688127" y="5017704"/>
            <a:ext cx="2403475" cy="244475"/>
          </a:xfrm>
          <a:prstGeom prst="rect">
            <a:avLst/>
          </a:prstGeom>
        </p:spPr>
        <p:txBody>
          <a:bodyPr/>
          <a:lstStyle>
            <a:lvl1pPr marL="0" indent="0" algn="l">
              <a:buNone/>
              <a:defRPr sz="1400">
                <a:solidFill>
                  <a:schemeClr val="bg1">
                    <a:lumMod val="50000"/>
                  </a:schemeClr>
                </a:solidFill>
                <a:latin typeface="+mn-lt"/>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Edit Master text styles – 14pt</a:t>
            </a:r>
          </a:p>
        </p:txBody>
      </p:sp>
      <p:sp>
        <p:nvSpPr>
          <p:cNvPr id="24" name="Text Placeholder 11">
            <a:extLst>
              <a:ext uri="{FF2B5EF4-FFF2-40B4-BE49-F238E27FC236}">
                <a16:creationId xmlns:a16="http://schemas.microsoft.com/office/drawing/2014/main" id="{408999CC-A10B-4147-8FE7-AF28EE172AF7}"/>
              </a:ext>
            </a:extLst>
          </p:cNvPr>
          <p:cNvSpPr>
            <a:spLocks noGrp="1"/>
          </p:cNvSpPr>
          <p:nvPr>
            <p:ph type="body" sz="quarter" idx="20" hasCustomPrompt="1"/>
          </p:nvPr>
        </p:nvSpPr>
        <p:spPr>
          <a:xfrm>
            <a:off x="8688127" y="4551979"/>
            <a:ext cx="2506663" cy="334962"/>
          </a:xfrm>
          <a:prstGeom prst="rect">
            <a:avLst/>
          </a:prstGeom>
        </p:spPr>
        <p:txBody>
          <a:bodyPr/>
          <a:lstStyle>
            <a:lvl1pPr marL="0" indent="0" algn="l">
              <a:buNone/>
              <a:defRPr sz="1600">
                <a:solidFill>
                  <a:schemeClr val="accent4"/>
                </a:solidFill>
                <a:latin typeface="+mn-lt"/>
              </a:defRPr>
            </a:lvl1pPr>
            <a:lvl2pPr marL="457200" indent="0" algn="l">
              <a:buNone/>
              <a:defRPr sz="1600"/>
            </a:lvl2pPr>
            <a:lvl3pPr marL="914400" indent="0" algn="l">
              <a:buNone/>
              <a:defRPr sz="1600"/>
            </a:lvl3pPr>
            <a:lvl4pPr marL="1371600" indent="0" algn="l">
              <a:buNone/>
              <a:defRPr sz="1600"/>
            </a:lvl4pPr>
            <a:lvl5pPr marL="1828800" indent="0" algn="l">
              <a:buNone/>
              <a:defRPr sz="1600"/>
            </a:lvl5pPr>
          </a:lstStyle>
          <a:p>
            <a:pPr lvl="0"/>
            <a:r>
              <a:rPr lang="en-US"/>
              <a:t>Insert Title here – 16pt</a:t>
            </a:r>
          </a:p>
        </p:txBody>
      </p:sp>
      <p:sp>
        <p:nvSpPr>
          <p:cNvPr id="25" name="Text Placeholder 9">
            <a:extLst>
              <a:ext uri="{FF2B5EF4-FFF2-40B4-BE49-F238E27FC236}">
                <a16:creationId xmlns:a16="http://schemas.microsoft.com/office/drawing/2014/main" id="{919D5487-D6FF-4F80-8861-2E96391927B2}"/>
              </a:ext>
            </a:extLst>
          </p:cNvPr>
          <p:cNvSpPr>
            <a:spLocks noGrp="1"/>
          </p:cNvSpPr>
          <p:nvPr>
            <p:ph type="body" sz="quarter" idx="21" hasCustomPrompt="1"/>
          </p:nvPr>
        </p:nvSpPr>
        <p:spPr>
          <a:xfrm>
            <a:off x="8688127" y="3323374"/>
            <a:ext cx="2403475" cy="244475"/>
          </a:xfrm>
          <a:prstGeom prst="rect">
            <a:avLst/>
          </a:prstGeom>
        </p:spPr>
        <p:txBody>
          <a:bodyPr/>
          <a:lstStyle>
            <a:lvl1pPr marL="0" indent="0" algn="l">
              <a:buNone/>
              <a:defRPr sz="1400">
                <a:solidFill>
                  <a:schemeClr val="bg1">
                    <a:lumMod val="50000"/>
                  </a:schemeClr>
                </a:solidFill>
                <a:latin typeface="+mn-lt"/>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Edit Master text styles – 14pt</a:t>
            </a:r>
          </a:p>
        </p:txBody>
      </p:sp>
      <p:sp>
        <p:nvSpPr>
          <p:cNvPr id="26" name="Text Placeholder 11">
            <a:extLst>
              <a:ext uri="{FF2B5EF4-FFF2-40B4-BE49-F238E27FC236}">
                <a16:creationId xmlns:a16="http://schemas.microsoft.com/office/drawing/2014/main" id="{7E071008-52DC-4C15-B9FF-68CFD9390266}"/>
              </a:ext>
            </a:extLst>
          </p:cNvPr>
          <p:cNvSpPr>
            <a:spLocks noGrp="1"/>
          </p:cNvSpPr>
          <p:nvPr>
            <p:ph type="body" sz="quarter" idx="22" hasCustomPrompt="1"/>
          </p:nvPr>
        </p:nvSpPr>
        <p:spPr>
          <a:xfrm>
            <a:off x="8688127" y="2857649"/>
            <a:ext cx="2506663" cy="334962"/>
          </a:xfrm>
          <a:prstGeom prst="rect">
            <a:avLst/>
          </a:prstGeom>
        </p:spPr>
        <p:txBody>
          <a:bodyPr/>
          <a:lstStyle>
            <a:lvl1pPr marL="0" indent="0" algn="l">
              <a:buNone/>
              <a:defRPr sz="1600">
                <a:solidFill>
                  <a:schemeClr val="bg2"/>
                </a:solidFill>
                <a:latin typeface="+mn-lt"/>
              </a:defRPr>
            </a:lvl1pPr>
            <a:lvl2pPr marL="457200" indent="0" algn="l">
              <a:buNone/>
              <a:defRPr sz="1600"/>
            </a:lvl2pPr>
            <a:lvl3pPr marL="914400" indent="0" algn="l">
              <a:buNone/>
              <a:defRPr sz="1600"/>
            </a:lvl3pPr>
            <a:lvl4pPr marL="1371600" indent="0" algn="l">
              <a:buNone/>
              <a:defRPr sz="1600"/>
            </a:lvl4pPr>
            <a:lvl5pPr marL="1828800" indent="0" algn="l">
              <a:buNone/>
              <a:defRPr sz="1600"/>
            </a:lvl5pPr>
          </a:lstStyle>
          <a:p>
            <a:pPr lvl="0"/>
            <a:r>
              <a:rPr lang="en-US"/>
              <a:t>Insert Title here – 16pt</a:t>
            </a:r>
          </a:p>
        </p:txBody>
      </p:sp>
      <p:sp>
        <p:nvSpPr>
          <p:cNvPr id="27" name="Text Placeholder 11">
            <a:extLst>
              <a:ext uri="{FF2B5EF4-FFF2-40B4-BE49-F238E27FC236}">
                <a16:creationId xmlns:a16="http://schemas.microsoft.com/office/drawing/2014/main" id="{0D49DBC0-9E9A-48B9-893F-A9722FE18AE9}"/>
              </a:ext>
            </a:extLst>
          </p:cNvPr>
          <p:cNvSpPr>
            <a:spLocks noGrp="1"/>
          </p:cNvSpPr>
          <p:nvPr>
            <p:ph type="body" sz="quarter" idx="23" hasCustomPrompt="1"/>
          </p:nvPr>
        </p:nvSpPr>
        <p:spPr>
          <a:xfrm>
            <a:off x="7237630" y="1848755"/>
            <a:ext cx="2506663" cy="334962"/>
          </a:xfrm>
          <a:prstGeom prst="rect">
            <a:avLst/>
          </a:prstGeom>
        </p:spPr>
        <p:txBody>
          <a:bodyPr/>
          <a:lstStyle>
            <a:lvl1pPr marL="0" indent="0" algn="l">
              <a:buNone/>
              <a:defRPr sz="1600">
                <a:solidFill>
                  <a:schemeClr val="accent6"/>
                </a:solidFill>
                <a:latin typeface="+mn-lt"/>
              </a:defRPr>
            </a:lvl1pPr>
            <a:lvl2pPr marL="457200" indent="0" algn="l">
              <a:buNone/>
              <a:defRPr sz="1600"/>
            </a:lvl2pPr>
            <a:lvl3pPr marL="914400" indent="0" algn="l">
              <a:buNone/>
              <a:defRPr sz="1600"/>
            </a:lvl3pPr>
            <a:lvl4pPr marL="1371600" indent="0" algn="l">
              <a:buNone/>
              <a:defRPr sz="1600"/>
            </a:lvl4pPr>
            <a:lvl5pPr marL="1828800" indent="0" algn="l">
              <a:buNone/>
              <a:defRPr sz="1600"/>
            </a:lvl5pPr>
          </a:lstStyle>
          <a:p>
            <a:pPr lvl="0"/>
            <a:r>
              <a:rPr lang="en-US"/>
              <a:t>Finish</a:t>
            </a:r>
          </a:p>
        </p:txBody>
      </p:sp>
      <p:sp>
        <p:nvSpPr>
          <p:cNvPr id="28" name="Text Placeholder 7">
            <a:extLst>
              <a:ext uri="{FF2B5EF4-FFF2-40B4-BE49-F238E27FC236}">
                <a16:creationId xmlns:a16="http://schemas.microsoft.com/office/drawing/2014/main" id="{EBB47B2E-9177-4510-92BA-9AF4EB0A6708}"/>
              </a:ext>
            </a:extLst>
          </p:cNvPr>
          <p:cNvSpPr>
            <a:spLocks noGrp="1"/>
          </p:cNvSpPr>
          <p:nvPr>
            <p:ph type="body" idx="24" hasCustomPrompt="1"/>
          </p:nvPr>
        </p:nvSpPr>
        <p:spPr>
          <a:xfrm>
            <a:off x="3079189" y="5227755"/>
            <a:ext cx="2403475" cy="283057"/>
          </a:xfrm>
          <a:prstGeom prst="rect">
            <a:avLst/>
          </a:prstGeom>
        </p:spPr>
        <p:txBody>
          <a:bodyPr/>
          <a:lstStyle>
            <a:lvl1pPr marL="0" indent="0">
              <a:buNone/>
              <a:defRPr sz="1600">
                <a:solidFill>
                  <a:schemeClr val="bg1">
                    <a:lumMod val="50000"/>
                  </a:schemeClr>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algn="r"/>
            <a:r>
              <a:rPr lang="en-US" sz="1600">
                <a:solidFill>
                  <a:schemeClr val="tx1">
                    <a:lumMod val="65000"/>
                    <a:lumOff val="35000"/>
                  </a:schemeClr>
                </a:solidFill>
              </a:rPr>
              <a:t>Start</a:t>
            </a:r>
          </a:p>
        </p:txBody>
      </p:sp>
      <p:sp>
        <p:nvSpPr>
          <p:cNvPr id="29" name="Text Placeholder 11">
            <a:extLst>
              <a:ext uri="{FF2B5EF4-FFF2-40B4-BE49-F238E27FC236}">
                <a16:creationId xmlns:a16="http://schemas.microsoft.com/office/drawing/2014/main" id="{71466B56-CAAF-4972-9C64-919A786A629E}"/>
              </a:ext>
            </a:extLst>
          </p:cNvPr>
          <p:cNvSpPr>
            <a:spLocks noGrp="1"/>
          </p:cNvSpPr>
          <p:nvPr>
            <p:ph type="body" sz="quarter" idx="26" hasCustomPrompt="1"/>
          </p:nvPr>
        </p:nvSpPr>
        <p:spPr>
          <a:xfrm>
            <a:off x="757237" y="1954944"/>
            <a:ext cx="2506663" cy="334962"/>
          </a:xfrm>
          <a:prstGeom prst="rect">
            <a:avLst/>
          </a:prstGeom>
        </p:spPr>
        <p:txBody>
          <a:bodyPr/>
          <a:lstStyle>
            <a:lvl1pPr marL="0" indent="0" algn="r">
              <a:buNone/>
              <a:defRPr sz="1600">
                <a:solidFill>
                  <a:schemeClr val="accent6"/>
                </a:solidFill>
                <a:latin typeface="+mn-lt"/>
              </a:defRPr>
            </a:lvl1pPr>
            <a:lvl2pPr marL="457200" indent="0" algn="l">
              <a:buNone/>
              <a:defRPr sz="1600"/>
            </a:lvl2pPr>
            <a:lvl3pPr marL="914400" indent="0" algn="l">
              <a:buNone/>
              <a:defRPr sz="1600"/>
            </a:lvl3pPr>
            <a:lvl4pPr marL="1371600" indent="0" algn="l">
              <a:buNone/>
              <a:defRPr sz="1600"/>
            </a:lvl4pPr>
            <a:lvl5pPr marL="1828800" indent="0" algn="l">
              <a:buNone/>
              <a:defRPr sz="1600"/>
            </a:lvl5pPr>
          </a:lstStyle>
          <a:p>
            <a:pPr lvl="0"/>
            <a:r>
              <a:rPr lang="en-US"/>
              <a:t>Insert Title here – 16pt</a:t>
            </a:r>
          </a:p>
        </p:txBody>
      </p:sp>
      <p:sp>
        <p:nvSpPr>
          <p:cNvPr id="30" name="Text Placeholder 9">
            <a:extLst>
              <a:ext uri="{FF2B5EF4-FFF2-40B4-BE49-F238E27FC236}">
                <a16:creationId xmlns:a16="http://schemas.microsoft.com/office/drawing/2014/main" id="{DB93B0D8-50E2-4916-A218-60AD07B17F7C}"/>
              </a:ext>
            </a:extLst>
          </p:cNvPr>
          <p:cNvSpPr>
            <a:spLocks noGrp="1"/>
          </p:cNvSpPr>
          <p:nvPr>
            <p:ph type="body" sz="quarter" idx="27" hasCustomPrompt="1"/>
          </p:nvPr>
        </p:nvSpPr>
        <p:spPr>
          <a:xfrm>
            <a:off x="878896" y="2393497"/>
            <a:ext cx="2403475" cy="244475"/>
          </a:xfrm>
          <a:prstGeom prst="rect">
            <a:avLst/>
          </a:prstGeom>
        </p:spPr>
        <p:txBody>
          <a:bodyPr/>
          <a:lstStyle>
            <a:lvl1pPr marL="0" indent="0" algn="r">
              <a:buNone/>
              <a:defRPr sz="1400">
                <a:solidFill>
                  <a:schemeClr val="bg1">
                    <a:lumMod val="50000"/>
                  </a:schemeClr>
                </a:solidFill>
                <a:latin typeface="+mn-lt"/>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Edit Master text styles – 14pt</a:t>
            </a:r>
          </a:p>
        </p:txBody>
      </p:sp>
      <p:sp>
        <p:nvSpPr>
          <p:cNvPr id="31" name="Text Placeholder 6">
            <a:extLst>
              <a:ext uri="{FF2B5EF4-FFF2-40B4-BE49-F238E27FC236}">
                <a16:creationId xmlns:a16="http://schemas.microsoft.com/office/drawing/2014/main" id="{807C5694-2208-40F7-BE3A-92B4A88C5765}"/>
              </a:ext>
            </a:extLst>
          </p:cNvPr>
          <p:cNvSpPr>
            <a:spLocks noGrp="1"/>
          </p:cNvSpPr>
          <p:nvPr>
            <p:ph type="body" sz="quarter" idx="57"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Tree>
    <p:extLst>
      <p:ext uri="{BB962C8B-B14F-4D97-AF65-F5344CB8AC3E}">
        <p14:creationId xmlns:p14="http://schemas.microsoft.com/office/powerpoint/2010/main" val="3715278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slide with Client logo+ Relationship logo">
    <p:spTree>
      <p:nvGrpSpPr>
        <p:cNvPr id="1" name=""/>
        <p:cNvGrpSpPr/>
        <p:nvPr/>
      </p:nvGrpSpPr>
      <p:grpSpPr>
        <a:xfrm>
          <a:off x="0" y="0"/>
          <a:ext cx="0" cy="0"/>
          <a:chOff x="0" y="0"/>
          <a:chExt cx="0" cy="0"/>
        </a:xfrm>
      </p:grpSpPr>
      <p:sp>
        <p:nvSpPr>
          <p:cNvPr id="13" name="Parallelogram 12">
            <a:extLst>
              <a:ext uri="{FF2B5EF4-FFF2-40B4-BE49-F238E27FC236}">
                <a16:creationId xmlns:a16="http://schemas.microsoft.com/office/drawing/2014/main" id="{4B018225-481B-4A95-924C-3B614E0060BB}"/>
              </a:ext>
            </a:extLst>
          </p:cNvPr>
          <p:cNvSpPr/>
          <p:nvPr userDrawn="1"/>
        </p:nvSpPr>
        <p:spPr>
          <a:xfrm>
            <a:off x="9989575" y="4655343"/>
            <a:ext cx="1883338" cy="1735625"/>
          </a:xfrm>
          <a:prstGeom prst="parallelogram">
            <a:avLst/>
          </a:prstGeom>
          <a:solidFill>
            <a:srgbClr val="A410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21">
            <a:extLst>
              <a:ext uri="{FF2B5EF4-FFF2-40B4-BE49-F238E27FC236}">
                <a16:creationId xmlns:a16="http://schemas.microsoft.com/office/drawing/2014/main" id="{80C76747-9A63-40E6-BBCB-340DD5D5F815}"/>
              </a:ext>
            </a:extLst>
          </p:cNvPr>
          <p:cNvSpPr>
            <a:spLocks noGrp="1"/>
          </p:cNvSpPr>
          <p:nvPr>
            <p:ph type="pic" sz="quarter" idx="12"/>
          </p:nvPr>
        </p:nvSpPr>
        <p:spPr>
          <a:xfrm>
            <a:off x="4236721" y="0"/>
            <a:ext cx="7955279" cy="6858000"/>
          </a:xfrm>
          <a:prstGeom prst="parallelogram">
            <a:avLst/>
          </a:prstGeom>
        </p:spPr>
        <p:txBody>
          <a:bodyPr/>
          <a:lstStyle>
            <a:lvl1pPr algn="l">
              <a:defRPr/>
            </a:lvl1pPr>
          </a:lstStyle>
          <a:p>
            <a:r>
              <a:rPr lang="en-US"/>
              <a:t>Click icon to add picture</a:t>
            </a:r>
          </a:p>
        </p:txBody>
      </p:sp>
      <p:sp>
        <p:nvSpPr>
          <p:cNvPr id="8" name="Picture Placeholder 26">
            <a:extLst>
              <a:ext uri="{FF2B5EF4-FFF2-40B4-BE49-F238E27FC236}">
                <a16:creationId xmlns:a16="http://schemas.microsoft.com/office/drawing/2014/main" id="{54D2F146-2110-4D2B-8862-F37F1FA891D9}"/>
              </a:ext>
            </a:extLst>
          </p:cNvPr>
          <p:cNvSpPr>
            <a:spLocks noGrp="1"/>
          </p:cNvSpPr>
          <p:nvPr>
            <p:ph type="pic" sz="quarter" idx="17"/>
          </p:nvPr>
        </p:nvSpPr>
        <p:spPr>
          <a:xfrm>
            <a:off x="9478298" y="4144066"/>
            <a:ext cx="1966912" cy="1872226"/>
          </a:xfrm>
          <a:prstGeom prst="parallelogram">
            <a:avLst/>
          </a:prstGeom>
          <a:blipFill>
            <a:blip r:embed="rId2" cstate="screen">
              <a:extLst>
                <a:ext uri="{28A0092B-C50C-407E-A947-70E740481C1C}">
                  <a14:useLocalDpi xmlns:a14="http://schemas.microsoft.com/office/drawing/2010/main"/>
                </a:ext>
              </a:extLst>
            </a:blip>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US" sz="1800" dirty="0"/>
            </a:lvl1pPr>
          </a:lstStyle>
          <a:p>
            <a:pPr marL="0" lvl="0" indent="0" algn="ctr" fontAlgn="auto">
              <a:spcBef>
                <a:spcPts val="0"/>
              </a:spcBef>
              <a:spcAft>
                <a:spcPts val="0"/>
              </a:spcAft>
              <a:buNone/>
            </a:pPr>
            <a:r>
              <a:rPr lang="en-US"/>
              <a:t>Click icon to add picture</a:t>
            </a:r>
          </a:p>
        </p:txBody>
      </p:sp>
      <p:sp>
        <p:nvSpPr>
          <p:cNvPr id="9" name="Picture Placeholder 41">
            <a:extLst>
              <a:ext uri="{FF2B5EF4-FFF2-40B4-BE49-F238E27FC236}">
                <a16:creationId xmlns:a16="http://schemas.microsoft.com/office/drawing/2014/main" id="{A503F355-8C7E-4015-905D-92C12C0CCEC3}"/>
              </a:ext>
            </a:extLst>
          </p:cNvPr>
          <p:cNvSpPr>
            <a:spLocks noGrp="1"/>
          </p:cNvSpPr>
          <p:nvPr>
            <p:ph type="pic" sz="quarter" idx="19"/>
          </p:nvPr>
        </p:nvSpPr>
        <p:spPr>
          <a:xfrm>
            <a:off x="0" y="1532762"/>
            <a:ext cx="8081818" cy="2970976"/>
          </a:xfrm>
          <a:custGeom>
            <a:avLst/>
            <a:gdLst>
              <a:gd name="connsiteX0" fmla="*/ 0 w 8081818"/>
              <a:gd name="connsiteY0" fmla="*/ 2970976 h 2970976"/>
              <a:gd name="connsiteX1" fmla="*/ 742744 w 8081818"/>
              <a:gd name="connsiteY1" fmla="*/ 0 h 2970976"/>
              <a:gd name="connsiteX2" fmla="*/ 8081818 w 8081818"/>
              <a:gd name="connsiteY2" fmla="*/ 0 h 2970976"/>
              <a:gd name="connsiteX3" fmla="*/ 7339074 w 8081818"/>
              <a:gd name="connsiteY3" fmla="*/ 2970976 h 2970976"/>
              <a:gd name="connsiteX4" fmla="*/ 0 w 8081818"/>
              <a:gd name="connsiteY4" fmla="*/ 2970976 h 2970976"/>
              <a:gd name="connsiteX0" fmla="*/ 0 w 8081818"/>
              <a:gd name="connsiteY0" fmla="*/ 2970976 h 2970976"/>
              <a:gd name="connsiteX1" fmla="*/ 872 w 8081818"/>
              <a:gd name="connsiteY1" fmla="*/ 25879 h 2970976"/>
              <a:gd name="connsiteX2" fmla="*/ 8081818 w 8081818"/>
              <a:gd name="connsiteY2" fmla="*/ 0 h 2970976"/>
              <a:gd name="connsiteX3" fmla="*/ 7339074 w 8081818"/>
              <a:gd name="connsiteY3" fmla="*/ 2970976 h 2970976"/>
              <a:gd name="connsiteX4" fmla="*/ 0 w 8081818"/>
              <a:gd name="connsiteY4" fmla="*/ 2970976 h 2970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1818" h="2970976">
                <a:moveTo>
                  <a:pt x="0" y="2970976"/>
                </a:moveTo>
                <a:cubicBezTo>
                  <a:pt x="291" y="1989277"/>
                  <a:pt x="581" y="1007578"/>
                  <a:pt x="872" y="25879"/>
                </a:cubicBezTo>
                <a:lnTo>
                  <a:pt x="8081818" y="0"/>
                </a:lnTo>
                <a:lnTo>
                  <a:pt x="7339074" y="2970976"/>
                </a:lnTo>
                <a:lnTo>
                  <a:pt x="0" y="2970976"/>
                </a:lnTo>
                <a:close/>
              </a:path>
            </a:pathLst>
          </a:custGeom>
          <a:solidFill>
            <a:srgbClr val="A41053"/>
          </a:solidFill>
        </p:spPr>
        <p:txBody>
          <a:bodyPr/>
          <a:lstStyle>
            <a:lvl1pPr>
              <a:defRPr>
                <a:solidFill>
                  <a:srgbClr val="A41053"/>
                </a:solidFill>
              </a:defRPr>
            </a:lvl1pPr>
          </a:lstStyle>
          <a:p>
            <a:r>
              <a:rPr lang="en-US"/>
              <a:t>Click icon to add picture</a:t>
            </a:r>
          </a:p>
        </p:txBody>
      </p:sp>
      <p:sp>
        <p:nvSpPr>
          <p:cNvPr id="12" name="Text Placeholder 16">
            <a:extLst>
              <a:ext uri="{FF2B5EF4-FFF2-40B4-BE49-F238E27FC236}">
                <a16:creationId xmlns:a16="http://schemas.microsoft.com/office/drawing/2014/main" id="{734CF9CB-5EDA-4CEB-BB79-3CD1A22704B2}"/>
              </a:ext>
            </a:extLst>
          </p:cNvPr>
          <p:cNvSpPr>
            <a:spLocks noGrp="1"/>
          </p:cNvSpPr>
          <p:nvPr>
            <p:ph type="body" sz="quarter" idx="21" hasCustomPrompt="1"/>
          </p:nvPr>
        </p:nvSpPr>
        <p:spPr>
          <a:xfrm>
            <a:off x="115271" y="3941010"/>
            <a:ext cx="3168073" cy="406111"/>
          </a:xfrm>
        </p:spPr>
        <p:txBody>
          <a:bodyPr anchor="b">
            <a:normAutofit/>
          </a:bodyPr>
          <a:lstStyle>
            <a:lvl1pPr marL="0" indent="0">
              <a:buNone/>
              <a:defRPr sz="2000">
                <a:solidFill>
                  <a:schemeClr val="bg1"/>
                </a:solidFill>
                <a:latin typeface="+mn-lt"/>
              </a:defRPr>
            </a:lvl1pPr>
          </a:lstStyle>
          <a:p>
            <a:pPr lvl="0"/>
            <a:r>
              <a:rPr lang="en-US"/>
              <a:t>Date</a:t>
            </a:r>
          </a:p>
        </p:txBody>
      </p:sp>
      <p:sp>
        <p:nvSpPr>
          <p:cNvPr id="16" name="Picture Placeholder 52">
            <a:extLst>
              <a:ext uri="{FF2B5EF4-FFF2-40B4-BE49-F238E27FC236}">
                <a16:creationId xmlns:a16="http://schemas.microsoft.com/office/drawing/2014/main" id="{A11FBD97-5683-4CC6-A3C3-08A632C70372}"/>
              </a:ext>
            </a:extLst>
          </p:cNvPr>
          <p:cNvSpPr>
            <a:spLocks noGrp="1"/>
          </p:cNvSpPr>
          <p:nvPr>
            <p:ph type="pic" sz="quarter" idx="25" hasCustomPrompt="1"/>
          </p:nvPr>
        </p:nvSpPr>
        <p:spPr>
          <a:xfrm>
            <a:off x="2974019" y="198438"/>
            <a:ext cx="2628269" cy="1144587"/>
          </a:xfrm>
        </p:spPr>
        <p:txBody>
          <a:bodyPr wrap="none" lIns="0" tIns="0" rIns="0" bIns="0">
            <a:normAutofit/>
          </a:bodyPr>
          <a:lstStyle>
            <a:lvl1pPr marL="0" indent="0">
              <a:buNone/>
              <a:defRPr sz="1800"/>
            </a:lvl1pPr>
          </a:lstStyle>
          <a:p>
            <a:r>
              <a:rPr lang="en-US"/>
              <a:t> Client Logo</a:t>
            </a:r>
          </a:p>
        </p:txBody>
      </p:sp>
      <p:sp>
        <p:nvSpPr>
          <p:cNvPr id="17" name="Picture Placeholder 52">
            <a:extLst>
              <a:ext uri="{FF2B5EF4-FFF2-40B4-BE49-F238E27FC236}">
                <a16:creationId xmlns:a16="http://schemas.microsoft.com/office/drawing/2014/main" id="{14B441C5-140F-480B-9B81-6F305B47C22E}"/>
              </a:ext>
            </a:extLst>
          </p:cNvPr>
          <p:cNvSpPr>
            <a:spLocks noGrp="1"/>
          </p:cNvSpPr>
          <p:nvPr>
            <p:ph type="pic" sz="quarter" idx="26" hasCustomPrompt="1"/>
          </p:nvPr>
        </p:nvSpPr>
        <p:spPr>
          <a:xfrm>
            <a:off x="115271" y="4781650"/>
            <a:ext cx="4121450" cy="1445530"/>
          </a:xfrm>
        </p:spPr>
        <p:txBody>
          <a:bodyPr wrap="none" lIns="0" tIns="0" rIns="0" bIns="0">
            <a:normAutofit/>
          </a:bodyPr>
          <a:lstStyle>
            <a:lvl1pPr marL="0" indent="0">
              <a:buNone/>
              <a:defRPr sz="1800"/>
            </a:lvl1pPr>
          </a:lstStyle>
          <a:p>
            <a:r>
              <a:rPr lang="en-US"/>
              <a:t>Relationship Logo</a:t>
            </a:r>
          </a:p>
        </p:txBody>
      </p:sp>
      <p:sp>
        <p:nvSpPr>
          <p:cNvPr id="19" name="Text Placeholder 16">
            <a:extLst>
              <a:ext uri="{FF2B5EF4-FFF2-40B4-BE49-F238E27FC236}">
                <a16:creationId xmlns:a16="http://schemas.microsoft.com/office/drawing/2014/main" id="{909A3B31-BED7-48D9-B1C5-784CB728A784}"/>
              </a:ext>
            </a:extLst>
          </p:cNvPr>
          <p:cNvSpPr>
            <a:spLocks noGrp="1"/>
          </p:cNvSpPr>
          <p:nvPr>
            <p:ph type="body" sz="quarter" idx="27" hasCustomPrompt="1"/>
          </p:nvPr>
        </p:nvSpPr>
        <p:spPr>
          <a:xfrm>
            <a:off x="115271" y="2682875"/>
            <a:ext cx="6807201" cy="635555"/>
          </a:xfrm>
        </p:spPr>
        <p:txBody>
          <a:bodyPr anchor="b">
            <a:normAutofit/>
          </a:bodyPr>
          <a:lstStyle>
            <a:lvl1pPr marL="0" indent="0">
              <a:buNone/>
              <a:defRPr sz="2800" b="0">
                <a:solidFill>
                  <a:schemeClr val="bg1"/>
                </a:solidFill>
                <a:latin typeface="Calibri Light" panose="020F0302020204030204" pitchFamily="34" charset="0"/>
              </a:defRPr>
            </a:lvl1pPr>
          </a:lstStyle>
          <a:p>
            <a:pPr lvl="0"/>
            <a:r>
              <a:rPr lang="en-US"/>
              <a:t>Sub head</a:t>
            </a:r>
          </a:p>
        </p:txBody>
      </p:sp>
      <p:sp>
        <p:nvSpPr>
          <p:cNvPr id="20" name="Text Placeholder 16">
            <a:extLst>
              <a:ext uri="{FF2B5EF4-FFF2-40B4-BE49-F238E27FC236}">
                <a16:creationId xmlns:a16="http://schemas.microsoft.com/office/drawing/2014/main" id="{B9F12953-E330-4C59-9489-1098F1487229}"/>
              </a:ext>
            </a:extLst>
          </p:cNvPr>
          <p:cNvSpPr>
            <a:spLocks noGrp="1"/>
          </p:cNvSpPr>
          <p:nvPr>
            <p:ph type="body" sz="quarter" idx="20" hasCustomPrompt="1"/>
          </p:nvPr>
        </p:nvSpPr>
        <p:spPr>
          <a:xfrm>
            <a:off x="115271" y="1768475"/>
            <a:ext cx="6807201" cy="914400"/>
          </a:xfrm>
        </p:spPr>
        <p:txBody>
          <a:bodyPr anchor="b">
            <a:normAutofit/>
          </a:bodyPr>
          <a:lstStyle>
            <a:lvl1pPr marL="0" indent="0">
              <a:buNone/>
              <a:defRPr sz="4800" b="0">
                <a:solidFill>
                  <a:schemeClr val="bg1"/>
                </a:solidFill>
                <a:latin typeface="Calibri Light" panose="020F0302020204030204" pitchFamily="34" charset="0"/>
              </a:defRPr>
            </a:lvl1pPr>
          </a:lstStyle>
          <a:p>
            <a:pPr lvl="0"/>
            <a:r>
              <a:rPr lang="en-US"/>
              <a:t>Presentation Title</a:t>
            </a:r>
          </a:p>
        </p:txBody>
      </p:sp>
      <p:pic>
        <p:nvPicPr>
          <p:cNvPr id="2" name="Graphic 1">
            <a:extLst>
              <a:ext uri="{FF2B5EF4-FFF2-40B4-BE49-F238E27FC236}">
                <a16:creationId xmlns:a16="http://schemas.microsoft.com/office/drawing/2014/main" id="{D6228652-D500-4520-8169-8CE02194D65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9788" y="324428"/>
            <a:ext cx="2653259" cy="876729"/>
          </a:xfrm>
          <a:prstGeom prst="rect">
            <a:avLst/>
          </a:prstGeom>
        </p:spPr>
      </p:pic>
    </p:spTree>
    <p:extLst>
      <p:ext uri="{BB962C8B-B14F-4D97-AF65-F5344CB8AC3E}">
        <p14:creationId xmlns:p14="http://schemas.microsoft.com/office/powerpoint/2010/main" val="31336345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rg Structure_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475D0-CB77-4D49-B443-E0C6D5C20AE1}"/>
              </a:ext>
            </a:extLst>
          </p:cNvPr>
          <p:cNvSpPr>
            <a:spLocks noGrp="1"/>
          </p:cNvSpPr>
          <p:nvPr>
            <p:ph type="title"/>
          </p:nvPr>
        </p:nvSpPr>
        <p:spPr/>
        <p:txBody>
          <a:bodyPr/>
          <a:lstStyle/>
          <a:p>
            <a:r>
              <a:rPr lang="en-US"/>
              <a:t>Click to edit Master title style</a:t>
            </a:r>
          </a:p>
        </p:txBody>
      </p:sp>
      <p:cxnSp>
        <p:nvCxnSpPr>
          <p:cNvPr id="3" name="Straight Connector 2">
            <a:extLst>
              <a:ext uri="{FF2B5EF4-FFF2-40B4-BE49-F238E27FC236}">
                <a16:creationId xmlns:a16="http://schemas.microsoft.com/office/drawing/2014/main" id="{383056A9-DFF7-4E80-B4EB-72E246620D5C}"/>
              </a:ext>
            </a:extLst>
          </p:cNvPr>
          <p:cNvCxnSpPr>
            <a:cxnSpLocks/>
          </p:cNvCxnSpPr>
          <p:nvPr userDrawn="1"/>
        </p:nvCxnSpPr>
        <p:spPr>
          <a:xfrm>
            <a:off x="10270368" y="4417560"/>
            <a:ext cx="0" cy="994934"/>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15A3687A-1981-4954-B9D3-0BCCCD5DD70D}"/>
              </a:ext>
            </a:extLst>
          </p:cNvPr>
          <p:cNvCxnSpPr>
            <a:cxnSpLocks/>
          </p:cNvCxnSpPr>
          <p:nvPr userDrawn="1"/>
        </p:nvCxnSpPr>
        <p:spPr>
          <a:xfrm>
            <a:off x="10272556" y="1813526"/>
            <a:ext cx="0" cy="994934"/>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77EF26C-676C-4020-B11F-26F2951613A0}"/>
              </a:ext>
            </a:extLst>
          </p:cNvPr>
          <p:cNvCxnSpPr>
            <a:cxnSpLocks/>
          </p:cNvCxnSpPr>
          <p:nvPr userDrawn="1"/>
        </p:nvCxnSpPr>
        <p:spPr>
          <a:xfrm>
            <a:off x="4148847" y="2649833"/>
            <a:ext cx="0" cy="2087678"/>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9CB5506-C33D-40C9-9068-DA0135729966}"/>
              </a:ext>
            </a:extLst>
          </p:cNvPr>
          <p:cNvCxnSpPr/>
          <p:nvPr userDrawn="1"/>
        </p:nvCxnSpPr>
        <p:spPr>
          <a:xfrm>
            <a:off x="6185464" y="1832538"/>
            <a:ext cx="0" cy="3579956"/>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55A708E-A6A3-44ED-A8B9-2238C1CAD4C7}"/>
              </a:ext>
            </a:extLst>
          </p:cNvPr>
          <p:cNvCxnSpPr/>
          <p:nvPr userDrawn="1"/>
        </p:nvCxnSpPr>
        <p:spPr>
          <a:xfrm rot="5400000">
            <a:off x="7162639" y="1431628"/>
            <a:ext cx="0" cy="983545"/>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31BA647-6675-4083-BC26-40C9E5935CBD}"/>
              </a:ext>
            </a:extLst>
          </p:cNvPr>
          <p:cNvCxnSpPr/>
          <p:nvPr userDrawn="1"/>
        </p:nvCxnSpPr>
        <p:spPr>
          <a:xfrm rot="5400000">
            <a:off x="7193419" y="4889920"/>
            <a:ext cx="0" cy="983545"/>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1065CAD-F3D6-4F16-B673-83EFE0F18387}"/>
              </a:ext>
            </a:extLst>
          </p:cNvPr>
          <p:cNvCxnSpPr/>
          <p:nvPr userDrawn="1"/>
        </p:nvCxnSpPr>
        <p:spPr>
          <a:xfrm rot="5400000">
            <a:off x="9237488" y="4895799"/>
            <a:ext cx="0" cy="983545"/>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273E7DF-EB5E-46A0-954C-0649C3D8E0DA}"/>
              </a:ext>
            </a:extLst>
          </p:cNvPr>
          <p:cNvCxnSpPr/>
          <p:nvPr userDrawn="1"/>
        </p:nvCxnSpPr>
        <p:spPr>
          <a:xfrm rot="5400000">
            <a:off x="9237489" y="1417259"/>
            <a:ext cx="0" cy="983545"/>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BBF4587-6474-4F90-A0ED-0C59F5D0508E}"/>
              </a:ext>
            </a:extLst>
          </p:cNvPr>
          <p:cNvCxnSpPr>
            <a:cxnSpLocks/>
          </p:cNvCxnSpPr>
          <p:nvPr userDrawn="1"/>
        </p:nvCxnSpPr>
        <p:spPr>
          <a:xfrm flipH="1">
            <a:off x="4657583" y="3607854"/>
            <a:ext cx="3164907"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C7B9592-A1EC-47F8-AEC1-33C0E5E75FD7}"/>
              </a:ext>
            </a:extLst>
          </p:cNvPr>
          <p:cNvCxnSpPr/>
          <p:nvPr userDrawn="1"/>
        </p:nvCxnSpPr>
        <p:spPr>
          <a:xfrm rot="5400000">
            <a:off x="3015701" y="3147906"/>
            <a:ext cx="0" cy="983545"/>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Rounded Rectangle 54">
            <a:extLst>
              <a:ext uri="{FF2B5EF4-FFF2-40B4-BE49-F238E27FC236}">
                <a16:creationId xmlns:a16="http://schemas.microsoft.com/office/drawing/2014/main" id="{26E7EDEC-F98E-4FC0-A265-F64307678201}"/>
              </a:ext>
            </a:extLst>
          </p:cNvPr>
          <p:cNvSpPr/>
          <p:nvPr userDrawn="1"/>
        </p:nvSpPr>
        <p:spPr>
          <a:xfrm>
            <a:off x="1017907" y="3323890"/>
            <a:ext cx="1798416" cy="658368"/>
          </a:xfrm>
          <a:prstGeom prst="roundRect">
            <a:avLst/>
          </a:prstGeom>
          <a:gradFill>
            <a:gsLst>
              <a:gs pos="0">
                <a:srgbClr val="B51E6A"/>
              </a:gs>
              <a:gs pos="100000">
                <a:srgbClr val="814C8D"/>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latin typeface="+mn-lt"/>
            </a:endParaRPr>
          </a:p>
        </p:txBody>
      </p:sp>
      <p:sp>
        <p:nvSpPr>
          <p:cNvPr id="14" name="Rounded Rectangle 22">
            <a:extLst>
              <a:ext uri="{FF2B5EF4-FFF2-40B4-BE49-F238E27FC236}">
                <a16:creationId xmlns:a16="http://schemas.microsoft.com/office/drawing/2014/main" id="{84335700-F76A-41CF-9143-A1DDC8A101EE}"/>
              </a:ext>
            </a:extLst>
          </p:cNvPr>
          <p:cNvSpPr/>
          <p:nvPr userDrawn="1"/>
        </p:nvSpPr>
        <p:spPr>
          <a:xfrm>
            <a:off x="3394248" y="2512519"/>
            <a:ext cx="1466143" cy="523053"/>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15" name="Rounded Rectangle 23">
            <a:extLst>
              <a:ext uri="{FF2B5EF4-FFF2-40B4-BE49-F238E27FC236}">
                <a16:creationId xmlns:a16="http://schemas.microsoft.com/office/drawing/2014/main" id="{C004A439-8F86-4BEB-B6B0-920870370FF8}"/>
              </a:ext>
            </a:extLst>
          </p:cNvPr>
          <p:cNvSpPr/>
          <p:nvPr userDrawn="1"/>
        </p:nvSpPr>
        <p:spPr>
          <a:xfrm>
            <a:off x="3394249" y="3378151"/>
            <a:ext cx="1466143" cy="523053"/>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16" name="Rounded Rectangle 24">
            <a:extLst>
              <a:ext uri="{FF2B5EF4-FFF2-40B4-BE49-F238E27FC236}">
                <a16:creationId xmlns:a16="http://schemas.microsoft.com/office/drawing/2014/main" id="{C9E05484-DAA2-464C-B4C1-A21D8526C506}"/>
              </a:ext>
            </a:extLst>
          </p:cNvPr>
          <p:cNvSpPr/>
          <p:nvPr userDrawn="1"/>
        </p:nvSpPr>
        <p:spPr>
          <a:xfrm>
            <a:off x="3394248" y="4238264"/>
            <a:ext cx="1466142" cy="523053"/>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17" name="Rounded Rectangle 27">
            <a:extLst>
              <a:ext uri="{FF2B5EF4-FFF2-40B4-BE49-F238E27FC236}">
                <a16:creationId xmlns:a16="http://schemas.microsoft.com/office/drawing/2014/main" id="{29089B22-D828-461F-9BAC-C4A8329D40D7}"/>
              </a:ext>
            </a:extLst>
          </p:cNvPr>
          <p:cNvSpPr/>
          <p:nvPr userDrawn="1"/>
        </p:nvSpPr>
        <p:spPr>
          <a:xfrm>
            <a:off x="5438316" y="2512519"/>
            <a:ext cx="1466143" cy="52305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18" name="Rounded Rectangle 28">
            <a:extLst>
              <a:ext uri="{FF2B5EF4-FFF2-40B4-BE49-F238E27FC236}">
                <a16:creationId xmlns:a16="http://schemas.microsoft.com/office/drawing/2014/main" id="{76406C51-9343-4C24-AC16-C24648C1D474}"/>
              </a:ext>
            </a:extLst>
          </p:cNvPr>
          <p:cNvSpPr/>
          <p:nvPr userDrawn="1"/>
        </p:nvSpPr>
        <p:spPr>
          <a:xfrm>
            <a:off x="5438317" y="3378151"/>
            <a:ext cx="1466143" cy="52305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19" name="Rounded Rectangle 29">
            <a:extLst>
              <a:ext uri="{FF2B5EF4-FFF2-40B4-BE49-F238E27FC236}">
                <a16:creationId xmlns:a16="http://schemas.microsoft.com/office/drawing/2014/main" id="{ED55D289-91A2-40B9-AD9B-3C88AF2B6A95}"/>
              </a:ext>
            </a:extLst>
          </p:cNvPr>
          <p:cNvSpPr/>
          <p:nvPr userDrawn="1"/>
        </p:nvSpPr>
        <p:spPr>
          <a:xfrm>
            <a:off x="5438316" y="4238264"/>
            <a:ext cx="1466142" cy="52305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20" name="Rounded Rectangle 36">
            <a:extLst>
              <a:ext uri="{FF2B5EF4-FFF2-40B4-BE49-F238E27FC236}">
                <a16:creationId xmlns:a16="http://schemas.microsoft.com/office/drawing/2014/main" id="{CFE75345-57B9-419F-A588-8B1F0ECBE2A3}"/>
              </a:ext>
            </a:extLst>
          </p:cNvPr>
          <p:cNvSpPr/>
          <p:nvPr userDrawn="1"/>
        </p:nvSpPr>
        <p:spPr>
          <a:xfrm>
            <a:off x="5438315" y="1646887"/>
            <a:ext cx="1466143" cy="52305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22" name="Rounded Rectangle 38">
            <a:extLst>
              <a:ext uri="{FF2B5EF4-FFF2-40B4-BE49-F238E27FC236}">
                <a16:creationId xmlns:a16="http://schemas.microsoft.com/office/drawing/2014/main" id="{91151CFD-415A-470D-AF63-519E042C495F}"/>
              </a:ext>
            </a:extLst>
          </p:cNvPr>
          <p:cNvSpPr/>
          <p:nvPr userDrawn="1"/>
        </p:nvSpPr>
        <p:spPr>
          <a:xfrm>
            <a:off x="7482384" y="5099714"/>
            <a:ext cx="1466143" cy="52305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23" name="Rounded Rectangle 39">
            <a:extLst>
              <a:ext uri="{FF2B5EF4-FFF2-40B4-BE49-F238E27FC236}">
                <a16:creationId xmlns:a16="http://schemas.microsoft.com/office/drawing/2014/main" id="{0D7344FE-C6E2-4EB1-B068-06184E76B9B0}"/>
              </a:ext>
            </a:extLst>
          </p:cNvPr>
          <p:cNvSpPr/>
          <p:nvPr userDrawn="1"/>
        </p:nvSpPr>
        <p:spPr>
          <a:xfrm>
            <a:off x="7482383" y="1646336"/>
            <a:ext cx="1466143" cy="52305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24" name="Rounded Rectangle 40">
            <a:extLst>
              <a:ext uri="{FF2B5EF4-FFF2-40B4-BE49-F238E27FC236}">
                <a16:creationId xmlns:a16="http://schemas.microsoft.com/office/drawing/2014/main" id="{3BE9A2A3-AD16-4A79-AE42-C1F6201F4A17}"/>
              </a:ext>
            </a:extLst>
          </p:cNvPr>
          <p:cNvSpPr/>
          <p:nvPr userDrawn="1"/>
        </p:nvSpPr>
        <p:spPr>
          <a:xfrm>
            <a:off x="9526453" y="5099713"/>
            <a:ext cx="1466143" cy="52305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25" name="Rounded Rectangle 41">
            <a:extLst>
              <a:ext uri="{FF2B5EF4-FFF2-40B4-BE49-F238E27FC236}">
                <a16:creationId xmlns:a16="http://schemas.microsoft.com/office/drawing/2014/main" id="{00AB14CD-FECD-45AF-8FCF-B9CF5284649C}"/>
              </a:ext>
            </a:extLst>
          </p:cNvPr>
          <p:cNvSpPr/>
          <p:nvPr userDrawn="1"/>
        </p:nvSpPr>
        <p:spPr>
          <a:xfrm>
            <a:off x="9526453" y="4238263"/>
            <a:ext cx="1466143" cy="52305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26" name="Rounded Rectangle 42">
            <a:extLst>
              <a:ext uri="{FF2B5EF4-FFF2-40B4-BE49-F238E27FC236}">
                <a16:creationId xmlns:a16="http://schemas.microsoft.com/office/drawing/2014/main" id="{C6D12A8F-5F3A-40D9-A31F-DC4626A6A1B4}"/>
              </a:ext>
            </a:extLst>
          </p:cNvPr>
          <p:cNvSpPr/>
          <p:nvPr userDrawn="1"/>
        </p:nvSpPr>
        <p:spPr>
          <a:xfrm>
            <a:off x="9526453" y="2512519"/>
            <a:ext cx="1466143" cy="52305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27" name="Rounded Rectangle 43">
            <a:extLst>
              <a:ext uri="{FF2B5EF4-FFF2-40B4-BE49-F238E27FC236}">
                <a16:creationId xmlns:a16="http://schemas.microsoft.com/office/drawing/2014/main" id="{4AC3D3A4-1C3F-42D3-BF46-1EC57B09525C}"/>
              </a:ext>
            </a:extLst>
          </p:cNvPr>
          <p:cNvSpPr/>
          <p:nvPr userDrawn="1"/>
        </p:nvSpPr>
        <p:spPr>
          <a:xfrm>
            <a:off x="9526453" y="1651069"/>
            <a:ext cx="1466143" cy="52305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28" name="Rounded Rectangle 48">
            <a:extLst>
              <a:ext uri="{FF2B5EF4-FFF2-40B4-BE49-F238E27FC236}">
                <a16:creationId xmlns:a16="http://schemas.microsoft.com/office/drawing/2014/main" id="{4C1FA6D0-1AAE-4F6E-B08A-C3350AEA43C6}"/>
              </a:ext>
            </a:extLst>
          </p:cNvPr>
          <p:cNvSpPr/>
          <p:nvPr userDrawn="1"/>
        </p:nvSpPr>
        <p:spPr>
          <a:xfrm>
            <a:off x="7482383" y="3378151"/>
            <a:ext cx="1466143" cy="52305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29" name="Content Placeholder 6">
            <a:extLst>
              <a:ext uri="{FF2B5EF4-FFF2-40B4-BE49-F238E27FC236}">
                <a16:creationId xmlns:a16="http://schemas.microsoft.com/office/drawing/2014/main" id="{C762826F-23FE-4933-8EAE-84A75F68FB96}"/>
              </a:ext>
            </a:extLst>
          </p:cNvPr>
          <p:cNvSpPr>
            <a:spLocks noGrp="1"/>
          </p:cNvSpPr>
          <p:nvPr>
            <p:ph sz="quarter" idx="26" hasCustomPrompt="1"/>
          </p:nvPr>
        </p:nvSpPr>
        <p:spPr>
          <a:xfrm>
            <a:off x="925388" y="3434496"/>
            <a:ext cx="1924438" cy="346716"/>
          </a:xfrm>
          <a:prstGeom prst="rect">
            <a:avLst/>
          </a:prstGeom>
        </p:spPr>
        <p:txBody>
          <a:bodyPr/>
          <a:lstStyle>
            <a:lvl1pPr marL="0" marR="0" indent="0" algn="ctr" defTabSz="685783" rtl="0" eaLnBrk="1" fontAlgn="auto" latinLnBrk="0" hangingPunct="1">
              <a:lnSpc>
                <a:spcPct val="90000"/>
              </a:lnSpc>
              <a:spcBef>
                <a:spcPts val="750"/>
              </a:spcBef>
              <a:spcAft>
                <a:spcPts val="0"/>
              </a:spcAft>
              <a:buClrTx/>
              <a:buSzTx/>
              <a:buFont typeface="Arial" panose="020B0604020202020204" pitchFamily="34" charset="0"/>
              <a:buNone/>
              <a:tabLst/>
              <a:defRPr lang="en-US" sz="1600" b="1" kern="1200" cap="all" dirty="0">
                <a:solidFill>
                  <a:schemeClr val="bg1"/>
                </a:solidFill>
                <a:latin typeface="+mn-lt"/>
                <a:ea typeface="Open Sans Light" panose="020B0306030504020204" pitchFamily="34" charset="0"/>
                <a:cs typeface="Lato Black"/>
              </a:defRPr>
            </a:lvl1pPr>
          </a:lstStyle>
          <a:p>
            <a:r>
              <a:rPr lang="en-US">
                <a:latin typeface="Calibri" panose="020F0502020204030204" pitchFamily="34" charset="0"/>
                <a:cs typeface="Calibri" panose="020F0502020204030204" pitchFamily="34" charset="0"/>
              </a:rPr>
              <a:t>Service Head – 16pt</a:t>
            </a:r>
          </a:p>
        </p:txBody>
      </p:sp>
      <p:sp>
        <p:nvSpPr>
          <p:cNvPr id="30" name="Content Placeholder 6">
            <a:extLst>
              <a:ext uri="{FF2B5EF4-FFF2-40B4-BE49-F238E27FC236}">
                <a16:creationId xmlns:a16="http://schemas.microsoft.com/office/drawing/2014/main" id="{95B9B406-9FCC-45D4-8F88-724E61761E8A}"/>
              </a:ext>
            </a:extLst>
          </p:cNvPr>
          <p:cNvSpPr>
            <a:spLocks noGrp="1"/>
          </p:cNvSpPr>
          <p:nvPr>
            <p:ph sz="quarter" idx="27" hasCustomPrompt="1"/>
          </p:nvPr>
        </p:nvSpPr>
        <p:spPr>
          <a:xfrm>
            <a:off x="3394248" y="2537217"/>
            <a:ext cx="1466142" cy="346716"/>
          </a:xfrm>
          <a:prstGeom prst="rect">
            <a:avLst/>
          </a:prstGeom>
        </p:spPr>
        <p:txBody>
          <a:bodyPr/>
          <a:lstStyle>
            <a:lvl1pPr marL="0" marR="0" indent="0" algn="ctr" defTabSz="685783" rtl="0" eaLnBrk="1" fontAlgn="auto" latinLnBrk="0" hangingPunct="1">
              <a:lnSpc>
                <a:spcPct val="90000"/>
              </a:lnSpc>
              <a:spcBef>
                <a:spcPts val="750"/>
              </a:spcBef>
              <a:spcAft>
                <a:spcPts val="0"/>
              </a:spcAft>
              <a:buClrTx/>
              <a:buSzTx/>
              <a:buFont typeface="Arial" panose="020B0604020202020204" pitchFamily="34" charset="0"/>
              <a:buNone/>
              <a:tabLst/>
              <a:defRPr lang="en-US" sz="1400" b="1" kern="1200" cap="all" dirty="0">
                <a:solidFill>
                  <a:schemeClr val="bg1"/>
                </a:solidFill>
                <a:latin typeface="+mn-lt"/>
                <a:ea typeface="Open Sans Light" panose="020B0306030504020204" pitchFamily="34" charset="0"/>
                <a:cs typeface="Lato Black"/>
              </a:defRPr>
            </a:lvl1pPr>
          </a:lstStyle>
          <a:p>
            <a:r>
              <a:rPr lang="en-US">
                <a:latin typeface="Calibri" panose="020F0502020204030204" pitchFamily="34" charset="0"/>
                <a:cs typeface="Calibri" panose="020F0502020204030204" pitchFamily="34" charset="0"/>
              </a:rPr>
              <a:t>Service Head –</a:t>
            </a:r>
          </a:p>
          <a:p>
            <a:r>
              <a:rPr lang="en-US">
                <a:latin typeface="Calibri" panose="020F0502020204030204" pitchFamily="34" charset="0"/>
                <a:cs typeface="Calibri" panose="020F0502020204030204" pitchFamily="34" charset="0"/>
              </a:rPr>
              <a:t>14pt</a:t>
            </a:r>
          </a:p>
        </p:txBody>
      </p:sp>
      <p:sp>
        <p:nvSpPr>
          <p:cNvPr id="31" name="Content Placeholder 6">
            <a:extLst>
              <a:ext uri="{FF2B5EF4-FFF2-40B4-BE49-F238E27FC236}">
                <a16:creationId xmlns:a16="http://schemas.microsoft.com/office/drawing/2014/main" id="{BD2A7D7D-38EA-449D-8156-A82A50DFF74D}"/>
              </a:ext>
            </a:extLst>
          </p:cNvPr>
          <p:cNvSpPr>
            <a:spLocks noGrp="1"/>
          </p:cNvSpPr>
          <p:nvPr>
            <p:ph sz="quarter" idx="28" hasCustomPrompt="1"/>
          </p:nvPr>
        </p:nvSpPr>
        <p:spPr>
          <a:xfrm>
            <a:off x="3394248" y="3344040"/>
            <a:ext cx="1466142" cy="346716"/>
          </a:xfrm>
          <a:prstGeom prst="rect">
            <a:avLst/>
          </a:prstGeom>
        </p:spPr>
        <p:txBody>
          <a:bodyPr/>
          <a:lstStyle>
            <a:lvl1pPr marL="0" marR="0" indent="0" algn="ctr" defTabSz="685783" rtl="0" eaLnBrk="1" fontAlgn="auto" latinLnBrk="0" hangingPunct="1">
              <a:lnSpc>
                <a:spcPct val="90000"/>
              </a:lnSpc>
              <a:spcBef>
                <a:spcPts val="750"/>
              </a:spcBef>
              <a:spcAft>
                <a:spcPts val="0"/>
              </a:spcAft>
              <a:buClrTx/>
              <a:buSzTx/>
              <a:buFont typeface="Arial" panose="020B0604020202020204" pitchFamily="34" charset="0"/>
              <a:buNone/>
              <a:tabLst/>
              <a:defRPr lang="en-US" sz="1400" b="1" kern="1200" cap="all" dirty="0">
                <a:solidFill>
                  <a:schemeClr val="bg1"/>
                </a:solidFill>
                <a:latin typeface="+mn-lt"/>
                <a:ea typeface="Open Sans Light" panose="020B0306030504020204" pitchFamily="34" charset="0"/>
                <a:cs typeface="Lato Black"/>
              </a:defRPr>
            </a:lvl1pPr>
          </a:lstStyle>
          <a:p>
            <a:r>
              <a:rPr lang="en-US">
                <a:latin typeface="Calibri" panose="020F0502020204030204" pitchFamily="34" charset="0"/>
                <a:cs typeface="Calibri" panose="020F0502020204030204" pitchFamily="34" charset="0"/>
              </a:rPr>
              <a:t>Service Head –</a:t>
            </a:r>
          </a:p>
          <a:p>
            <a:r>
              <a:rPr lang="en-US">
                <a:latin typeface="Calibri" panose="020F0502020204030204" pitchFamily="34" charset="0"/>
                <a:cs typeface="Calibri" panose="020F0502020204030204" pitchFamily="34" charset="0"/>
              </a:rPr>
              <a:t>14pt</a:t>
            </a:r>
          </a:p>
        </p:txBody>
      </p:sp>
      <p:sp>
        <p:nvSpPr>
          <p:cNvPr id="32" name="Content Placeholder 6">
            <a:extLst>
              <a:ext uri="{FF2B5EF4-FFF2-40B4-BE49-F238E27FC236}">
                <a16:creationId xmlns:a16="http://schemas.microsoft.com/office/drawing/2014/main" id="{61A78C9A-AE50-4434-BECD-21BDCC4568EC}"/>
              </a:ext>
            </a:extLst>
          </p:cNvPr>
          <p:cNvSpPr>
            <a:spLocks noGrp="1"/>
          </p:cNvSpPr>
          <p:nvPr>
            <p:ph sz="quarter" idx="29" hasCustomPrompt="1"/>
          </p:nvPr>
        </p:nvSpPr>
        <p:spPr>
          <a:xfrm>
            <a:off x="3394248" y="4204652"/>
            <a:ext cx="1466142" cy="346716"/>
          </a:xfrm>
          <a:prstGeom prst="rect">
            <a:avLst/>
          </a:prstGeom>
        </p:spPr>
        <p:txBody>
          <a:bodyPr/>
          <a:lstStyle>
            <a:lvl1pPr marL="0" marR="0" indent="0" algn="ctr" defTabSz="685783" rtl="0" eaLnBrk="1" fontAlgn="auto" latinLnBrk="0" hangingPunct="1">
              <a:lnSpc>
                <a:spcPct val="90000"/>
              </a:lnSpc>
              <a:spcBef>
                <a:spcPts val="750"/>
              </a:spcBef>
              <a:spcAft>
                <a:spcPts val="0"/>
              </a:spcAft>
              <a:buClrTx/>
              <a:buSzTx/>
              <a:buFont typeface="Arial" panose="020B0604020202020204" pitchFamily="34" charset="0"/>
              <a:buNone/>
              <a:tabLst/>
              <a:defRPr lang="en-US" sz="1400" b="1" kern="1200" cap="all" dirty="0">
                <a:solidFill>
                  <a:schemeClr val="bg1"/>
                </a:solidFill>
                <a:latin typeface="+mn-lt"/>
                <a:ea typeface="Open Sans Light" panose="020B0306030504020204" pitchFamily="34" charset="0"/>
                <a:cs typeface="Lato Black"/>
              </a:defRPr>
            </a:lvl1pPr>
          </a:lstStyle>
          <a:p>
            <a:r>
              <a:rPr lang="en-US">
                <a:latin typeface="Calibri" panose="020F0502020204030204" pitchFamily="34" charset="0"/>
                <a:cs typeface="Calibri" panose="020F0502020204030204" pitchFamily="34" charset="0"/>
              </a:rPr>
              <a:t>Service Head –</a:t>
            </a:r>
          </a:p>
          <a:p>
            <a:r>
              <a:rPr lang="en-US">
                <a:latin typeface="Calibri" panose="020F0502020204030204" pitchFamily="34" charset="0"/>
                <a:cs typeface="Calibri" panose="020F0502020204030204" pitchFamily="34" charset="0"/>
              </a:rPr>
              <a:t>14pt</a:t>
            </a:r>
          </a:p>
        </p:txBody>
      </p:sp>
      <p:sp>
        <p:nvSpPr>
          <p:cNvPr id="33" name="Content Placeholder 6">
            <a:extLst>
              <a:ext uri="{FF2B5EF4-FFF2-40B4-BE49-F238E27FC236}">
                <a16:creationId xmlns:a16="http://schemas.microsoft.com/office/drawing/2014/main" id="{92680989-B0E7-47B6-BF3C-C81F1479FFFD}"/>
              </a:ext>
            </a:extLst>
          </p:cNvPr>
          <p:cNvSpPr>
            <a:spLocks noGrp="1"/>
          </p:cNvSpPr>
          <p:nvPr>
            <p:ph sz="quarter" idx="30" hasCustomPrompt="1"/>
          </p:nvPr>
        </p:nvSpPr>
        <p:spPr>
          <a:xfrm>
            <a:off x="5438201" y="2537217"/>
            <a:ext cx="1466142" cy="346716"/>
          </a:xfrm>
          <a:prstGeom prst="rect">
            <a:avLst/>
          </a:prstGeom>
        </p:spPr>
        <p:txBody>
          <a:bodyPr/>
          <a:lstStyle>
            <a:lvl1pPr marL="0" marR="0" indent="0" algn="ctr" defTabSz="685783" rtl="0" eaLnBrk="1" fontAlgn="auto" latinLnBrk="0" hangingPunct="1">
              <a:lnSpc>
                <a:spcPct val="90000"/>
              </a:lnSpc>
              <a:spcBef>
                <a:spcPts val="750"/>
              </a:spcBef>
              <a:spcAft>
                <a:spcPts val="0"/>
              </a:spcAft>
              <a:buClrTx/>
              <a:buSzTx/>
              <a:buFont typeface="Arial" panose="020B0604020202020204" pitchFamily="34" charset="0"/>
              <a:buNone/>
              <a:tabLst/>
              <a:defRPr lang="en-US" sz="1400" b="1" kern="1200" cap="all" dirty="0">
                <a:solidFill>
                  <a:schemeClr val="bg1"/>
                </a:solidFill>
                <a:latin typeface="+mn-lt"/>
                <a:ea typeface="Open Sans Light" panose="020B0306030504020204" pitchFamily="34" charset="0"/>
                <a:cs typeface="Lato Black"/>
              </a:defRPr>
            </a:lvl1pPr>
          </a:lstStyle>
          <a:p>
            <a:r>
              <a:rPr lang="en-US">
                <a:latin typeface="Calibri" panose="020F0502020204030204" pitchFamily="34" charset="0"/>
                <a:cs typeface="Calibri" panose="020F0502020204030204" pitchFamily="34" charset="0"/>
              </a:rPr>
              <a:t>Service Head –</a:t>
            </a:r>
          </a:p>
          <a:p>
            <a:r>
              <a:rPr lang="en-US">
                <a:latin typeface="Calibri" panose="020F0502020204030204" pitchFamily="34" charset="0"/>
                <a:cs typeface="Calibri" panose="020F0502020204030204" pitchFamily="34" charset="0"/>
              </a:rPr>
              <a:t>14pt</a:t>
            </a:r>
          </a:p>
        </p:txBody>
      </p:sp>
      <p:sp>
        <p:nvSpPr>
          <p:cNvPr id="34" name="Content Placeholder 6">
            <a:extLst>
              <a:ext uri="{FF2B5EF4-FFF2-40B4-BE49-F238E27FC236}">
                <a16:creationId xmlns:a16="http://schemas.microsoft.com/office/drawing/2014/main" id="{117D8E36-CEB6-495C-987C-500B1894BA0F}"/>
              </a:ext>
            </a:extLst>
          </p:cNvPr>
          <p:cNvSpPr>
            <a:spLocks noGrp="1"/>
          </p:cNvSpPr>
          <p:nvPr>
            <p:ph sz="quarter" idx="31" hasCustomPrompt="1"/>
          </p:nvPr>
        </p:nvSpPr>
        <p:spPr>
          <a:xfrm>
            <a:off x="5438201" y="3397667"/>
            <a:ext cx="1466142" cy="346716"/>
          </a:xfrm>
          <a:prstGeom prst="rect">
            <a:avLst/>
          </a:prstGeom>
        </p:spPr>
        <p:txBody>
          <a:bodyPr/>
          <a:lstStyle>
            <a:lvl1pPr marL="0" marR="0" indent="0" algn="ctr" defTabSz="685783" rtl="0" eaLnBrk="1" fontAlgn="auto" latinLnBrk="0" hangingPunct="1">
              <a:lnSpc>
                <a:spcPct val="90000"/>
              </a:lnSpc>
              <a:spcBef>
                <a:spcPts val="750"/>
              </a:spcBef>
              <a:spcAft>
                <a:spcPts val="0"/>
              </a:spcAft>
              <a:buClrTx/>
              <a:buSzTx/>
              <a:buFont typeface="Arial" panose="020B0604020202020204" pitchFamily="34" charset="0"/>
              <a:buNone/>
              <a:tabLst/>
              <a:defRPr lang="en-US" sz="1400" b="1" kern="1200" cap="all" dirty="0">
                <a:solidFill>
                  <a:schemeClr val="bg1"/>
                </a:solidFill>
                <a:latin typeface="+mn-lt"/>
                <a:ea typeface="Open Sans Light" panose="020B0306030504020204" pitchFamily="34" charset="0"/>
                <a:cs typeface="Lato Black"/>
              </a:defRPr>
            </a:lvl1pPr>
          </a:lstStyle>
          <a:p>
            <a:r>
              <a:rPr lang="en-US">
                <a:latin typeface="Calibri" panose="020F0502020204030204" pitchFamily="34" charset="0"/>
                <a:cs typeface="Calibri" panose="020F0502020204030204" pitchFamily="34" charset="0"/>
              </a:rPr>
              <a:t>Service Head –</a:t>
            </a:r>
          </a:p>
          <a:p>
            <a:r>
              <a:rPr lang="en-US">
                <a:latin typeface="Calibri" panose="020F0502020204030204" pitchFamily="34" charset="0"/>
                <a:cs typeface="Calibri" panose="020F0502020204030204" pitchFamily="34" charset="0"/>
              </a:rPr>
              <a:t>14pt</a:t>
            </a:r>
          </a:p>
        </p:txBody>
      </p:sp>
      <p:sp>
        <p:nvSpPr>
          <p:cNvPr id="35" name="Content Placeholder 6">
            <a:extLst>
              <a:ext uri="{FF2B5EF4-FFF2-40B4-BE49-F238E27FC236}">
                <a16:creationId xmlns:a16="http://schemas.microsoft.com/office/drawing/2014/main" id="{56FB34AC-FDE7-40FC-9F4F-1DA7044A6369}"/>
              </a:ext>
            </a:extLst>
          </p:cNvPr>
          <p:cNvSpPr>
            <a:spLocks noGrp="1"/>
          </p:cNvSpPr>
          <p:nvPr>
            <p:ph sz="quarter" idx="32" hasCustomPrompt="1"/>
          </p:nvPr>
        </p:nvSpPr>
        <p:spPr>
          <a:xfrm>
            <a:off x="5438201" y="4204652"/>
            <a:ext cx="1466142" cy="346716"/>
          </a:xfrm>
          <a:prstGeom prst="rect">
            <a:avLst/>
          </a:prstGeom>
        </p:spPr>
        <p:txBody>
          <a:bodyPr/>
          <a:lstStyle>
            <a:lvl1pPr marL="0" marR="0" indent="0" algn="ctr" defTabSz="685783" rtl="0" eaLnBrk="1" fontAlgn="auto" latinLnBrk="0" hangingPunct="1">
              <a:lnSpc>
                <a:spcPct val="90000"/>
              </a:lnSpc>
              <a:spcBef>
                <a:spcPts val="750"/>
              </a:spcBef>
              <a:spcAft>
                <a:spcPts val="0"/>
              </a:spcAft>
              <a:buClrTx/>
              <a:buSzTx/>
              <a:buFont typeface="Arial" panose="020B0604020202020204" pitchFamily="34" charset="0"/>
              <a:buNone/>
              <a:tabLst/>
              <a:defRPr lang="en-US" sz="1400" b="1" kern="1200" cap="all" dirty="0">
                <a:solidFill>
                  <a:schemeClr val="bg1"/>
                </a:solidFill>
                <a:latin typeface="+mn-lt"/>
                <a:ea typeface="Open Sans Light" panose="020B0306030504020204" pitchFamily="34" charset="0"/>
                <a:cs typeface="Lato Black"/>
              </a:defRPr>
            </a:lvl1pPr>
          </a:lstStyle>
          <a:p>
            <a:r>
              <a:rPr lang="en-US">
                <a:latin typeface="Calibri" panose="020F0502020204030204" pitchFamily="34" charset="0"/>
                <a:cs typeface="Calibri" panose="020F0502020204030204" pitchFamily="34" charset="0"/>
              </a:rPr>
              <a:t>Service Head –</a:t>
            </a:r>
          </a:p>
          <a:p>
            <a:r>
              <a:rPr lang="en-US">
                <a:latin typeface="Calibri" panose="020F0502020204030204" pitchFamily="34" charset="0"/>
                <a:cs typeface="Calibri" panose="020F0502020204030204" pitchFamily="34" charset="0"/>
              </a:rPr>
              <a:t>14pt</a:t>
            </a:r>
          </a:p>
        </p:txBody>
      </p:sp>
      <p:sp>
        <p:nvSpPr>
          <p:cNvPr id="36" name="Content Placeholder 6">
            <a:extLst>
              <a:ext uri="{FF2B5EF4-FFF2-40B4-BE49-F238E27FC236}">
                <a16:creationId xmlns:a16="http://schemas.microsoft.com/office/drawing/2014/main" id="{A2E5C8A8-6023-4E1F-B24F-AC5E10847686}"/>
              </a:ext>
            </a:extLst>
          </p:cNvPr>
          <p:cNvSpPr>
            <a:spLocks noGrp="1"/>
          </p:cNvSpPr>
          <p:nvPr>
            <p:ph sz="quarter" idx="33" hasCustomPrompt="1"/>
          </p:nvPr>
        </p:nvSpPr>
        <p:spPr>
          <a:xfrm>
            <a:off x="9512660" y="2537217"/>
            <a:ext cx="1466142" cy="346716"/>
          </a:xfrm>
          <a:prstGeom prst="rect">
            <a:avLst/>
          </a:prstGeom>
        </p:spPr>
        <p:txBody>
          <a:bodyPr/>
          <a:lstStyle>
            <a:lvl1pPr marL="0" marR="0" indent="0" algn="ctr" defTabSz="685783" rtl="0" eaLnBrk="1" fontAlgn="auto" latinLnBrk="0" hangingPunct="1">
              <a:lnSpc>
                <a:spcPct val="90000"/>
              </a:lnSpc>
              <a:spcBef>
                <a:spcPts val="750"/>
              </a:spcBef>
              <a:spcAft>
                <a:spcPts val="0"/>
              </a:spcAft>
              <a:buClrTx/>
              <a:buSzTx/>
              <a:buFont typeface="Arial" panose="020B0604020202020204" pitchFamily="34" charset="0"/>
              <a:buNone/>
              <a:tabLst/>
              <a:defRPr lang="en-US" sz="1400" b="1" kern="1200" cap="all" dirty="0">
                <a:solidFill>
                  <a:schemeClr val="bg1"/>
                </a:solidFill>
                <a:latin typeface="+mn-lt"/>
                <a:ea typeface="Open Sans Light" panose="020B0306030504020204" pitchFamily="34" charset="0"/>
                <a:cs typeface="Lato Black"/>
              </a:defRPr>
            </a:lvl1pPr>
          </a:lstStyle>
          <a:p>
            <a:r>
              <a:rPr lang="en-US">
                <a:latin typeface="Calibri" panose="020F0502020204030204" pitchFamily="34" charset="0"/>
                <a:cs typeface="Calibri" panose="020F0502020204030204" pitchFamily="34" charset="0"/>
              </a:rPr>
              <a:t>Service Head –</a:t>
            </a:r>
          </a:p>
          <a:p>
            <a:r>
              <a:rPr lang="en-US">
                <a:latin typeface="Calibri" panose="020F0502020204030204" pitchFamily="34" charset="0"/>
                <a:cs typeface="Calibri" panose="020F0502020204030204" pitchFamily="34" charset="0"/>
              </a:rPr>
              <a:t>14pt</a:t>
            </a:r>
          </a:p>
        </p:txBody>
      </p:sp>
      <p:sp>
        <p:nvSpPr>
          <p:cNvPr id="37" name="Content Placeholder 6">
            <a:extLst>
              <a:ext uri="{FF2B5EF4-FFF2-40B4-BE49-F238E27FC236}">
                <a16:creationId xmlns:a16="http://schemas.microsoft.com/office/drawing/2014/main" id="{032B38B3-F040-4D23-BF91-3CD21632001A}"/>
              </a:ext>
            </a:extLst>
          </p:cNvPr>
          <p:cNvSpPr>
            <a:spLocks noGrp="1"/>
          </p:cNvSpPr>
          <p:nvPr>
            <p:ph sz="quarter" idx="34" hasCustomPrompt="1"/>
          </p:nvPr>
        </p:nvSpPr>
        <p:spPr>
          <a:xfrm>
            <a:off x="9512660" y="4204652"/>
            <a:ext cx="1466142" cy="346716"/>
          </a:xfrm>
          <a:prstGeom prst="rect">
            <a:avLst/>
          </a:prstGeom>
        </p:spPr>
        <p:txBody>
          <a:bodyPr/>
          <a:lstStyle>
            <a:lvl1pPr marL="0" marR="0" indent="0" algn="ctr" defTabSz="685783" rtl="0" eaLnBrk="1" fontAlgn="auto" latinLnBrk="0" hangingPunct="1">
              <a:lnSpc>
                <a:spcPct val="90000"/>
              </a:lnSpc>
              <a:spcBef>
                <a:spcPts val="750"/>
              </a:spcBef>
              <a:spcAft>
                <a:spcPts val="0"/>
              </a:spcAft>
              <a:buClrTx/>
              <a:buSzTx/>
              <a:buFont typeface="Arial" panose="020B0604020202020204" pitchFamily="34" charset="0"/>
              <a:buNone/>
              <a:tabLst/>
              <a:defRPr lang="en-US" sz="1400" b="1" kern="1200" cap="all" dirty="0">
                <a:solidFill>
                  <a:schemeClr val="bg1"/>
                </a:solidFill>
                <a:latin typeface="+mn-lt"/>
                <a:ea typeface="Open Sans Light" panose="020B0306030504020204" pitchFamily="34" charset="0"/>
                <a:cs typeface="Lato Black"/>
              </a:defRPr>
            </a:lvl1pPr>
          </a:lstStyle>
          <a:p>
            <a:r>
              <a:rPr lang="en-US">
                <a:latin typeface="Calibri" panose="020F0502020204030204" pitchFamily="34" charset="0"/>
                <a:cs typeface="Calibri" panose="020F0502020204030204" pitchFamily="34" charset="0"/>
              </a:rPr>
              <a:t>Service Head –</a:t>
            </a:r>
          </a:p>
          <a:p>
            <a:r>
              <a:rPr lang="en-US">
                <a:latin typeface="Calibri" panose="020F0502020204030204" pitchFamily="34" charset="0"/>
                <a:cs typeface="Calibri" panose="020F0502020204030204" pitchFamily="34" charset="0"/>
              </a:rPr>
              <a:t>14pt</a:t>
            </a:r>
          </a:p>
        </p:txBody>
      </p:sp>
      <p:sp>
        <p:nvSpPr>
          <p:cNvPr id="38" name="Content Placeholder 6">
            <a:extLst>
              <a:ext uri="{FF2B5EF4-FFF2-40B4-BE49-F238E27FC236}">
                <a16:creationId xmlns:a16="http://schemas.microsoft.com/office/drawing/2014/main" id="{17D0FD22-9853-4920-8194-AD46151E48C1}"/>
              </a:ext>
            </a:extLst>
          </p:cNvPr>
          <p:cNvSpPr>
            <a:spLocks noGrp="1"/>
          </p:cNvSpPr>
          <p:nvPr>
            <p:ph sz="quarter" idx="35" hasCustomPrompt="1"/>
          </p:nvPr>
        </p:nvSpPr>
        <p:spPr>
          <a:xfrm>
            <a:off x="7482154" y="3344040"/>
            <a:ext cx="1466142" cy="346716"/>
          </a:xfrm>
          <a:prstGeom prst="rect">
            <a:avLst/>
          </a:prstGeom>
        </p:spPr>
        <p:txBody>
          <a:bodyPr/>
          <a:lstStyle>
            <a:lvl1pPr marL="0" marR="0" indent="0" algn="ctr" defTabSz="685783" rtl="0" eaLnBrk="1" fontAlgn="auto" latinLnBrk="0" hangingPunct="1">
              <a:lnSpc>
                <a:spcPct val="90000"/>
              </a:lnSpc>
              <a:spcBef>
                <a:spcPts val="750"/>
              </a:spcBef>
              <a:spcAft>
                <a:spcPts val="0"/>
              </a:spcAft>
              <a:buClrTx/>
              <a:buSzTx/>
              <a:buFont typeface="Arial" panose="020B0604020202020204" pitchFamily="34" charset="0"/>
              <a:buNone/>
              <a:tabLst/>
              <a:defRPr lang="en-US" sz="1400" b="1" kern="1200" cap="all" dirty="0">
                <a:solidFill>
                  <a:schemeClr val="bg1"/>
                </a:solidFill>
                <a:latin typeface="+mn-lt"/>
                <a:ea typeface="Open Sans Light" panose="020B0306030504020204" pitchFamily="34" charset="0"/>
                <a:cs typeface="Lato Black"/>
              </a:defRPr>
            </a:lvl1pPr>
          </a:lstStyle>
          <a:p>
            <a:r>
              <a:rPr lang="en-US">
                <a:latin typeface="Calibri" panose="020F0502020204030204" pitchFamily="34" charset="0"/>
                <a:cs typeface="Calibri" panose="020F0502020204030204" pitchFamily="34" charset="0"/>
              </a:rPr>
              <a:t>Service Head –</a:t>
            </a:r>
          </a:p>
          <a:p>
            <a:r>
              <a:rPr lang="en-US">
                <a:latin typeface="Calibri" panose="020F0502020204030204" pitchFamily="34" charset="0"/>
                <a:cs typeface="Calibri" panose="020F0502020204030204" pitchFamily="34" charset="0"/>
              </a:rPr>
              <a:t>14pt</a:t>
            </a:r>
          </a:p>
        </p:txBody>
      </p:sp>
      <p:sp>
        <p:nvSpPr>
          <p:cNvPr id="39" name="Content Placeholder 6">
            <a:extLst>
              <a:ext uri="{FF2B5EF4-FFF2-40B4-BE49-F238E27FC236}">
                <a16:creationId xmlns:a16="http://schemas.microsoft.com/office/drawing/2014/main" id="{C964A13D-3804-464D-B542-7CA39E5833CD}"/>
              </a:ext>
            </a:extLst>
          </p:cNvPr>
          <p:cNvSpPr>
            <a:spLocks noGrp="1"/>
          </p:cNvSpPr>
          <p:nvPr>
            <p:ph sz="quarter" idx="36" hasCustomPrompt="1"/>
          </p:nvPr>
        </p:nvSpPr>
        <p:spPr>
          <a:xfrm>
            <a:off x="5438201" y="1649711"/>
            <a:ext cx="1466142" cy="346716"/>
          </a:xfrm>
          <a:prstGeom prst="rect">
            <a:avLst/>
          </a:prstGeom>
        </p:spPr>
        <p:txBody>
          <a:bodyPr/>
          <a:lstStyle>
            <a:lvl1pPr marL="0" marR="0" indent="0" algn="ctr" defTabSz="685783" rtl="0" eaLnBrk="1" fontAlgn="auto" latinLnBrk="0" hangingPunct="1">
              <a:lnSpc>
                <a:spcPct val="90000"/>
              </a:lnSpc>
              <a:spcBef>
                <a:spcPts val="750"/>
              </a:spcBef>
              <a:spcAft>
                <a:spcPts val="0"/>
              </a:spcAft>
              <a:buClrTx/>
              <a:buSzTx/>
              <a:buFont typeface="Arial" panose="020B0604020202020204" pitchFamily="34" charset="0"/>
              <a:buNone/>
              <a:tabLst/>
              <a:defRPr lang="en-US" sz="1400" b="1" kern="1200" cap="all" dirty="0">
                <a:solidFill>
                  <a:schemeClr val="bg1"/>
                </a:solidFill>
                <a:latin typeface="+mn-lt"/>
                <a:ea typeface="Open Sans Light" panose="020B0306030504020204" pitchFamily="34" charset="0"/>
                <a:cs typeface="Lato Black"/>
              </a:defRPr>
            </a:lvl1pPr>
          </a:lstStyle>
          <a:p>
            <a:r>
              <a:rPr lang="en-US">
                <a:latin typeface="Calibri" panose="020F0502020204030204" pitchFamily="34" charset="0"/>
                <a:cs typeface="Calibri" panose="020F0502020204030204" pitchFamily="34" charset="0"/>
              </a:rPr>
              <a:t>Service Head –</a:t>
            </a:r>
          </a:p>
          <a:p>
            <a:r>
              <a:rPr lang="en-US">
                <a:latin typeface="Calibri" panose="020F0502020204030204" pitchFamily="34" charset="0"/>
                <a:cs typeface="Calibri" panose="020F0502020204030204" pitchFamily="34" charset="0"/>
              </a:rPr>
              <a:t>14pt</a:t>
            </a:r>
          </a:p>
        </p:txBody>
      </p:sp>
      <p:sp>
        <p:nvSpPr>
          <p:cNvPr id="40" name="Content Placeholder 6">
            <a:extLst>
              <a:ext uri="{FF2B5EF4-FFF2-40B4-BE49-F238E27FC236}">
                <a16:creationId xmlns:a16="http://schemas.microsoft.com/office/drawing/2014/main" id="{E5A69262-6D78-4796-AB18-0C090EA8E4FF}"/>
              </a:ext>
            </a:extLst>
          </p:cNvPr>
          <p:cNvSpPr>
            <a:spLocks noGrp="1"/>
          </p:cNvSpPr>
          <p:nvPr>
            <p:ph sz="quarter" idx="37" hasCustomPrompt="1"/>
          </p:nvPr>
        </p:nvSpPr>
        <p:spPr>
          <a:xfrm>
            <a:off x="7482154" y="1649711"/>
            <a:ext cx="1466142" cy="346716"/>
          </a:xfrm>
          <a:prstGeom prst="rect">
            <a:avLst/>
          </a:prstGeom>
        </p:spPr>
        <p:txBody>
          <a:bodyPr/>
          <a:lstStyle>
            <a:lvl1pPr marL="0" marR="0" indent="0" algn="ctr" defTabSz="685783" rtl="0" eaLnBrk="1" fontAlgn="auto" latinLnBrk="0" hangingPunct="1">
              <a:lnSpc>
                <a:spcPct val="90000"/>
              </a:lnSpc>
              <a:spcBef>
                <a:spcPts val="750"/>
              </a:spcBef>
              <a:spcAft>
                <a:spcPts val="0"/>
              </a:spcAft>
              <a:buClrTx/>
              <a:buSzTx/>
              <a:buFont typeface="Arial" panose="020B0604020202020204" pitchFamily="34" charset="0"/>
              <a:buNone/>
              <a:tabLst/>
              <a:defRPr lang="en-US" sz="1400" b="1" kern="1200" cap="all" dirty="0">
                <a:solidFill>
                  <a:schemeClr val="bg1"/>
                </a:solidFill>
                <a:latin typeface="+mn-lt"/>
                <a:ea typeface="Open Sans Light" panose="020B0306030504020204" pitchFamily="34" charset="0"/>
                <a:cs typeface="Lato Black"/>
              </a:defRPr>
            </a:lvl1pPr>
          </a:lstStyle>
          <a:p>
            <a:r>
              <a:rPr lang="en-US">
                <a:latin typeface="Calibri" panose="020F0502020204030204" pitchFamily="34" charset="0"/>
                <a:cs typeface="Calibri" panose="020F0502020204030204" pitchFamily="34" charset="0"/>
              </a:rPr>
              <a:t>Service Head –</a:t>
            </a:r>
          </a:p>
          <a:p>
            <a:r>
              <a:rPr lang="en-US">
                <a:latin typeface="Calibri" panose="020F0502020204030204" pitchFamily="34" charset="0"/>
                <a:cs typeface="Calibri" panose="020F0502020204030204" pitchFamily="34" charset="0"/>
              </a:rPr>
              <a:t>14pt</a:t>
            </a:r>
          </a:p>
        </p:txBody>
      </p:sp>
      <p:sp>
        <p:nvSpPr>
          <p:cNvPr id="41" name="Content Placeholder 6">
            <a:extLst>
              <a:ext uri="{FF2B5EF4-FFF2-40B4-BE49-F238E27FC236}">
                <a16:creationId xmlns:a16="http://schemas.microsoft.com/office/drawing/2014/main" id="{2425A6FA-B957-46CD-A490-4C72AF44D76D}"/>
              </a:ext>
            </a:extLst>
          </p:cNvPr>
          <p:cNvSpPr>
            <a:spLocks noGrp="1"/>
          </p:cNvSpPr>
          <p:nvPr>
            <p:ph sz="quarter" idx="38" hasCustomPrompt="1"/>
          </p:nvPr>
        </p:nvSpPr>
        <p:spPr>
          <a:xfrm>
            <a:off x="9512659" y="1649711"/>
            <a:ext cx="1466142" cy="346716"/>
          </a:xfrm>
          <a:prstGeom prst="rect">
            <a:avLst/>
          </a:prstGeom>
        </p:spPr>
        <p:txBody>
          <a:bodyPr/>
          <a:lstStyle>
            <a:lvl1pPr marL="0" marR="0" indent="0" algn="ctr" defTabSz="685783" rtl="0" eaLnBrk="1" fontAlgn="auto" latinLnBrk="0" hangingPunct="1">
              <a:lnSpc>
                <a:spcPct val="90000"/>
              </a:lnSpc>
              <a:spcBef>
                <a:spcPts val="750"/>
              </a:spcBef>
              <a:spcAft>
                <a:spcPts val="0"/>
              </a:spcAft>
              <a:buClrTx/>
              <a:buSzTx/>
              <a:buFont typeface="Arial" panose="020B0604020202020204" pitchFamily="34" charset="0"/>
              <a:buNone/>
              <a:tabLst/>
              <a:defRPr lang="en-US" sz="1400" b="1" kern="1200" cap="all" dirty="0">
                <a:solidFill>
                  <a:schemeClr val="bg1"/>
                </a:solidFill>
                <a:latin typeface="+mn-lt"/>
                <a:ea typeface="Open Sans Light" panose="020B0306030504020204" pitchFamily="34" charset="0"/>
                <a:cs typeface="Lato Black"/>
              </a:defRPr>
            </a:lvl1pPr>
          </a:lstStyle>
          <a:p>
            <a:r>
              <a:rPr lang="en-US">
                <a:latin typeface="Calibri" panose="020F0502020204030204" pitchFamily="34" charset="0"/>
                <a:cs typeface="Calibri" panose="020F0502020204030204" pitchFamily="34" charset="0"/>
              </a:rPr>
              <a:t>Service Head –</a:t>
            </a:r>
          </a:p>
          <a:p>
            <a:r>
              <a:rPr lang="en-US">
                <a:latin typeface="Calibri" panose="020F0502020204030204" pitchFamily="34" charset="0"/>
                <a:cs typeface="Calibri" panose="020F0502020204030204" pitchFamily="34" charset="0"/>
              </a:rPr>
              <a:t>14pt</a:t>
            </a:r>
          </a:p>
        </p:txBody>
      </p:sp>
      <p:sp>
        <p:nvSpPr>
          <p:cNvPr id="42" name="Content Placeholder 6">
            <a:extLst>
              <a:ext uri="{FF2B5EF4-FFF2-40B4-BE49-F238E27FC236}">
                <a16:creationId xmlns:a16="http://schemas.microsoft.com/office/drawing/2014/main" id="{4DC58E65-CD00-4BE4-A331-674EE10595DD}"/>
              </a:ext>
            </a:extLst>
          </p:cNvPr>
          <p:cNvSpPr>
            <a:spLocks noGrp="1"/>
          </p:cNvSpPr>
          <p:nvPr>
            <p:ph sz="quarter" idx="39" hasCustomPrompt="1"/>
          </p:nvPr>
        </p:nvSpPr>
        <p:spPr>
          <a:xfrm>
            <a:off x="5438201" y="5105604"/>
            <a:ext cx="1466142" cy="610337"/>
          </a:xfrm>
          <a:prstGeom prst="roundRect">
            <a:avLst/>
          </a:prstGeom>
          <a:solidFill>
            <a:schemeClr val="accent2"/>
          </a:solidFill>
        </p:spPr>
        <p:txBody>
          <a:bodyPr/>
          <a:lstStyle>
            <a:lvl1pPr marL="0" marR="0" indent="0" algn="ctr" defTabSz="685783" rtl="0" eaLnBrk="1" fontAlgn="auto" latinLnBrk="0" hangingPunct="1">
              <a:lnSpc>
                <a:spcPct val="90000"/>
              </a:lnSpc>
              <a:spcBef>
                <a:spcPts val="750"/>
              </a:spcBef>
              <a:spcAft>
                <a:spcPts val="0"/>
              </a:spcAft>
              <a:buClrTx/>
              <a:buSzTx/>
              <a:buFont typeface="Arial" panose="020B0604020202020204" pitchFamily="34" charset="0"/>
              <a:buNone/>
              <a:tabLst/>
              <a:defRPr lang="en-US" sz="1400" b="1" kern="1200" cap="all" dirty="0">
                <a:solidFill>
                  <a:schemeClr val="bg1"/>
                </a:solidFill>
                <a:latin typeface="+mn-lt"/>
                <a:ea typeface="Open Sans Light" panose="020B0306030504020204" pitchFamily="34" charset="0"/>
                <a:cs typeface="Lato Black"/>
              </a:defRPr>
            </a:lvl1pPr>
          </a:lstStyle>
          <a:p>
            <a:r>
              <a:rPr lang="en-US">
                <a:latin typeface="Calibri" panose="020F0502020204030204" pitchFamily="34" charset="0"/>
                <a:cs typeface="Calibri" panose="020F0502020204030204" pitchFamily="34" charset="0"/>
              </a:rPr>
              <a:t>Service Head –</a:t>
            </a:r>
          </a:p>
          <a:p>
            <a:r>
              <a:rPr lang="en-US">
                <a:latin typeface="Calibri" panose="020F0502020204030204" pitchFamily="34" charset="0"/>
                <a:cs typeface="Calibri" panose="020F0502020204030204" pitchFamily="34" charset="0"/>
              </a:rPr>
              <a:t>14pt</a:t>
            </a:r>
          </a:p>
        </p:txBody>
      </p:sp>
      <p:sp>
        <p:nvSpPr>
          <p:cNvPr id="43" name="Content Placeholder 6">
            <a:extLst>
              <a:ext uri="{FF2B5EF4-FFF2-40B4-BE49-F238E27FC236}">
                <a16:creationId xmlns:a16="http://schemas.microsoft.com/office/drawing/2014/main" id="{9880EEE8-10EF-4D2B-B24A-55C6B0554FD3}"/>
              </a:ext>
            </a:extLst>
          </p:cNvPr>
          <p:cNvSpPr>
            <a:spLocks noGrp="1"/>
          </p:cNvSpPr>
          <p:nvPr>
            <p:ph sz="quarter" idx="40" hasCustomPrompt="1"/>
          </p:nvPr>
        </p:nvSpPr>
        <p:spPr>
          <a:xfrm>
            <a:off x="7482154" y="5105605"/>
            <a:ext cx="1466142" cy="346716"/>
          </a:xfrm>
          <a:prstGeom prst="rect">
            <a:avLst/>
          </a:prstGeom>
        </p:spPr>
        <p:txBody>
          <a:bodyPr/>
          <a:lstStyle>
            <a:lvl1pPr marL="0" marR="0" indent="0" algn="ctr" defTabSz="685783" rtl="0" eaLnBrk="1" fontAlgn="auto" latinLnBrk="0" hangingPunct="1">
              <a:lnSpc>
                <a:spcPct val="90000"/>
              </a:lnSpc>
              <a:spcBef>
                <a:spcPts val="750"/>
              </a:spcBef>
              <a:spcAft>
                <a:spcPts val="0"/>
              </a:spcAft>
              <a:buClrTx/>
              <a:buSzTx/>
              <a:buFont typeface="Arial" panose="020B0604020202020204" pitchFamily="34" charset="0"/>
              <a:buNone/>
              <a:tabLst/>
              <a:defRPr lang="en-US" sz="1400" b="1" kern="1200" cap="all" dirty="0">
                <a:solidFill>
                  <a:schemeClr val="bg1"/>
                </a:solidFill>
                <a:latin typeface="+mn-lt"/>
                <a:ea typeface="Open Sans Light" panose="020B0306030504020204" pitchFamily="34" charset="0"/>
                <a:cs typeface="Lato Black"/>
              </a:defRPr>
            </a:lvl1pPr>
          </a:lstStyle>
          <a:p>
            <a:r>
              <a:rPr lang="en-US">
                <a:latin typeface="Calibri" panose="020F0502020204030204" pitchFamily="34" charset="0"/>
                <a:cs typeface="Calibri" panose="020F0502020204030204" pitchFamily="34" charset="0"/>
              </a:rPr>
              <a:t>Service Head –</a:t>
            </a:r>
          </a:p>
          <a:p>
            <a:r>
              <a:rPr lang="en-US">
                <a:latin typeface="Calibri" panose="020F0502020204030204" pitchFamily="34" charset="0"/>
                <a:cs typeface="Calibri" panose="020F0502020204030204" pitchFamily="34" charset="0"/>
              </a:rPr>
              <a:t>14pt</a:t>
            </a:r>
          </a:p>
        </p:txBody>
      </p:sp>
      <p:sp>
        <p:nvSpPr>
          <p:cNvPr id="44" name="Content Placeholder 6">
            <a:extLst>
              <a:ext uri="{FF2B5EF4-FFF2-40B4-BE49-F238E27FC236}">
                <a16:creationId xmlns:a16="http://schemas.microsoft.com/office/drawing/2014/main" id="{AAB9327B-E8EC-4789-9A85-BCB30675E3BD}"/>
              </a:ext>
            </a:extLst>
          </p:cNvPr>
          <p:cNvSpPr>
            <a:spLocks noGrp="1"/>
          </p:cNvSpPr>
          <p:nvPr>
            <p:ph sz="quarter" idx="41" hasCustomPrompt="1"/>
          </p:nvPr>
        </p:nvSpPr>
        <p:spPr>
          <a:xfrm>
            <a:off x="9526107" y="5105605"/>
            <a:ext cx="1466142" cy="346716"/>
          </a:xfrm>
          <a:prstGeom prst="rect">
            <a:avLst/>
          </a:prstGeom>
        </p:spPr>
        <p:txBody>
          <a:bodyPr/>
          <a:lstStyle>
            <a:lvl1pPr marL="0" marR="0" indent="0" algn="ctr" defTabSz="685783" rtl="0" eaLnBrk="1" fontAlgn="auto" latinLnBrk="0" hangingPunct="1">
              <a:lnSpc>
                <a:spcPct val="90000"/>
              </a:lnSpc>
              <a:spcBef>
                <a:spcPts val="750"/>
              </a:spcBef>
              <a:spcAft>
                <a:spcPts val="0"/>
              </a:spcAft>
              <a:buClrTx/>
              <a:buSzTx/>
              <a:buFont typeface="Arial" panose="020B0604020202020204" pitchFamily="34" charset="0"/>
              <a:buNone/>
              <a:tabLst/>
              <a:defRPr lang="en-US" sz="1400" b="1" kern="1200" cap="all" dirty="0">
                <a:solidFill>
                  <a:schemeClr val="bg1"/>
                </a:solidFill>
                <a:latin typeface="+mn-lt"/>
                <a:ea typeface="Open Sans Light" panose="020B0306030504020204" pitchFamily="34" charset="0"/>
                <a:cs typeface="Lato Black"/>
              </a:defRPr>
            </a:lvl1pPr>
          </a:lstStyle>
          <a:p>
            <a:r>
              <a:rPr lang="en-US">
                <a:latin typeface="Calibri" panose="020F0502020204030204" pitchFamily="34" charset="0"/>
                <a:cs typeface="Calibri" panose="020F0502020204030204" pitchFamily="34" charset="0"/>
              </a:rPr>
              <a:t>Service Head –</a:t>
            </a:r>
          </a:p>
          <a:p>
            <a:r>
              <a:rPr lang="en-US">
                <a:latin typeface="Calibri" panose="020F0502020204030204" pitchFamily="34" charset="0"/>
                <a:cs typeface="Calibri" panose="020F0502020204030204" pitchFamily="34" charset="0"/>
              </a:rPr>
              <a:t>14pt</a:t>
            </a:r>
          </a:p>
        </p:txBody>
      </p:sp>
      <p:sp>
        <p:nvSpPr>
          <p:cNvPr id="45" name="Text Placeholder 6">
            <a:extLst>
              <a:ext uri="{FF2B5EF4-FFF2-40B4-BE49-F238E27FC236}">
                <a16:creationId xmlns:a16="http://schemas.microsoft.com/office/drawing/2014/main" id="{49B97136-5404-4661-8B88-96CF58718AAF}"/>
              </a:ext>
            </a:extLst>
          </p:cNvPr>
          <p:cNvSpPr>
            <a:spLocks noGrp="1"/>
          </p:cNvSpPr>
          <p:nvPr>
            <p:ph type="body" sz="quarter" idx="57"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Tree>
    <p:extLst>
      <p:ext uri="{BB962C8B-B14F-4D97-AF65-F5344CB8AC3E}">
        <p14:creationId xmlns:p14="http://schemas.microsoft.com/office/powerpoint/2010/main" val="21565499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WO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EA303-FD21-45DE-969B-D801C2CA0F42}"/>
              </a:ext>
            </a:extLst>
          </p:cNvPr>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962012A9-41C3-418E-A34A-E035EC42CED2}"/>
              </a:ext>
            </a:extLst>
          </p:cNvPr>
          <p:cNvGrpSpPr/>
          <p:nvPr userDrawn="1"/>
        </p:nvGrpSpPr>
        <p:grpSpPr>
          <a:xfrm>
            <a:off x="4557979" y="1661730"/>
            <a:ext cx="3825823" cy="3815157"/>
            <a:chOff x="4549758" y="2224678"/>
            <a:chExt cx="3420147" cy="3410618"/>
          </a:xfrm>
        </p:grpSpPr>
        <p:sp>
          <p:nvSpPr>
            <p:cNvPr id="4" name="Freeform 23">
              <a:extLst>
                <a:ext uri="{FF2B5EF4-FFF2-40B4-BE49-F238E27FC236}">
                  <a16:creationId xmlns:a16="http://schemas.microsoft.com/office/drawing/2014/main" id="{1E59D0C8-48EB-44DD-9098-1FDD3DDC6868}"/>
                </a:ext>
              </a:extLst>
            </p:cNvPr>
            <p:cNvSpPr/>
            <p:nvPr/>
          </p:nvSpPr>
          <p:spPr>
            <a:xfrm rot="10800000" flipH="1" flipV="1">
              <a:off x="4564894" y="2229331"/>
              <a:ext cx="1534677" cy="1793810"/>
            </a:xfrm>
            <a:custGeom>
              <a:avLst/>
              <a:gdLst>
                <a:gd name="connsiteX0" fmla="*/ 0 w 1521571"/>
                <a:gd name="connsiteY0" fmla="*/ 0 h 1778491"/>
                <a:gd name="connsiteX1" fmla="*/ 1521571 w 1521571"/>
                <a:gd name="connsiteY1" fmla="*/ 0 h 1778491"/>
                <a:gd name="connsiteX2" fmla="*/ 1521571 w 1521571"/>
                <a:gd name="connsiteY2" fmla="*/ 14491 h 1778491"/>
                <a:gd name="connsiteX3" fmla="*/ 1521571 w 1521571"/>
                <a:gd name="connsiteY3" fmla="*/ 1040227 h 1778491"/>
                <a:gd name="connsiteX4" fmla="*/ 45043 w 1521571"/>
                <a:gd name="connsiteY4" fmla="*/ 1778491 h 1778491"/>
                <a:gd name="connsiteX5" fmla="*/ 0 w 1521571"/>
                <a:gd name="connsiteY5" fmla="*/ 1778491 h 1778491"/>
                <a:gd name="connsiteX6" fmla="*/ 0 w 1521571"/>
                <a:gd name="connsiteY6" fmla="*/ 14491 h 1778491"/>
                <a:gd name="connsiteX7" fmla="*/ 0 w 1521571"/>
                <a:gd name="connsiteY7" fmla="*/ 0 h 177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1571" h="1778491">
                  <a:moveTo>
                    <a:pt x="0" y="0"/>
                  </a:moveTo>
                  <a:lnTo>
                    <a:pt x="1521571" y="0"/>
                  </a:lnTo>
                  <a:lnTo>
                    <a:pt x="1521571" y="14491"/>
                  </a:lnTo>
                  <a:lnTo>
                    <a:pt x="1521571" y="1040227"/>
                  </a:lnTo>
                  <a:lnTo>
                    <a:pt x="45043" y="1778491"/>
                  </a:lnTo>
                  <a:lnTo>
                    <a:pt x="0" y="1778491"/>
                  </a:lnTo>
                  <a:lnTo>
                    <a:pt x="0" y="14491"/>
                  </a:lnTo>
                  <a:lnTo>
                    <a:pt x="0" y="0"/>
                  </a:lnTo>
                  <a:close/>
                </a:path>
              </a:pathLst>
            </a:custGeom>
            <a:solidFill>
              <a:schemeClr val="bg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8000"/>
            </a:p>
          </p:txBody>
        </p:sp>
        <p:grpSp>
          <p:nvGrpSpPr>
            <p:cNvPr id="5" name="Group 4">
              <a:extLst>
                <a:ext uri="{FF2B5EF4-FFF2-40B4-BE49-F238E27FC236}">
                  <a16:creationId xmlns:a16="http://schemas.microsoft.com/office/drawing/2014/main" id="{780C75A0-8364-4E4C-8745-99089DBAEC47}"/>
                </a:ext>
              </a:extLst>
            </p:cNvPr>
            <p:cNvGrpSpPr/>
            <p:nvPr/>
          </p:nvGrpSpPr>
          <p:grpSpPr>
            <a:xfrm>
              <a:off x="4549758" y="2224678"/>
              <a:ext cx="3420147" cy="3410618"/>
              <a:chOff x="4549758" y="2224678"/>
              <a:chExt cx="3420147" cy="3410618"/>
            </a:xfrm>
          </p:grpSpPr>
          <p:sp>
            <p:nvSpPr>
              <p:cNvPr id="6" name="Freeform 26">
                <a:extLst>
                  <a:ext uri="{FF2B5EF4-FFF2-40B4-BE49-F238E27FC236}">
                    <a16:creationId xmlns:a16="http://schemas.microsoft.com/office/drawing/2014/main" id="{37BBD346-4077-44E4-A2D1-091EAD9C4FF5}"/>
                  </a:ext>
                </a:extLst>
              </p:cNvPr>
              <p:cNvSpPr/>
              <p:nvPr/>
            </p:nvSpPr>
            <p:spPr>
              <a:xfrm rot="10800000">
                <a:off x="4549758" y="3395869"/>
                <a:ext cx="1534676" cy="1793809"/>
              </a:xfrm>
              <a:custGeom>
                <a:avLst/>
                <a:gdLst>
                  <a:gd name="connsiteX0" fmla="*/ 0 w 1521571"/>
                  <a:gd name="connsiteY0" fmla="*/ 0 h 1778491"/>
                  <a:gd name="connsiteX1" fmla="*/ 1521571 w 1521571"/>
                  <a:gd name="connsiteY1" fmla="*/ 0 h 1778491"/>
                  <a:gd name="connsiteX2" fmla="*/ 1521571 w 1521571"/>
                  <a:gd name="connsiteY2" fmla="*/ 14491 h 1778491"/>
                  <a:gd name="connsiteX3" fmla="*/ 1521571 w 1521571"/>
                  <a:gd name="connsiteY3" fmla="*/ 1040227 h 1778491"/>
                  <a:gd name="connsiteX4" fmla="*/ 45043 w 1521571"/>
                  <a:gd name="connsiteY4" fmla="*/ 1778491 h 1778491"/>
                  <a:gd name="connsiteX5" fmla="*/ 0 w 1521571"/>
                  <a:gd name="connsiteY5" fmla="*/ 1778491 h 1778491"/>
                  <a:gd name="connsiteX6" fmla="*/ 0 w 1521571"/>
                  <a:gd name="connsiteY6" fmla="*/ 14491 h 1778491"/>
                  <a:gd name="connsiteX7" fmla="*/ 0 w 1521571"/>
                  <a:gd name="connsiteY7" fmla="*/ 0 h 177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1571" h="1778491">
                    <a:moveTo>
                      <a:pt x="0" y="0"/>
                    </a:moveTo>
                    <a:lnTo>
                      <a:pt x="1521571" y="0"/>
                    </a:lnTo>
                    <a:lnTo>
                      <a:pt x="1521571" y="14491"/>
                    </a:lnTo>
                    <a:lnTo>
                      <a:pt x="1521571" y="1040227"/>
                    </a:lnTo>
                    <a:lnTo>
                      <a:pt x="45043" y="1778491"/>
                    </a:lnTo>
                    <a:lnTo>
                      <a:pt x="0" y="1778491"/>
                    </a:lnTo>
                    <a:lnTo>
                      <a:pt x="0" y="14491"/>
                    </a:lnTo>
                    <a:lnTo>
                      <a:pt x="0" y="0"/>
                    </a:lnTo>
                    <a:close/>
                  </a:path>
                </a:pathLst>
              </a:cu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8000"/>
              </a:p>
            </p:txBody>
          </p:sp>
          <p:sp>
            <p:nvSpPr>
              <p:cNvPr id="7" name="TextBox 6">
                <a:extLst>
                  <a:ext uri="{FF2B5EF4-FFF2-40B4-BE49-F238E27FC236}">
                    <a16:creationId xmlns:a16="http://schemas.microsoft.com/office/drawing/2014/main" id="{73915F23-0437-49D6-BEBD-32C5FA9474B1}"/>
                  </a:ext>
                </a:extLst>
              </p:cNvPr>
              <p:cNvSpPr txBox="1"/>
              <p:nvPr/>
            </p:nvSpPr>
            <p:spPr>
              <a:xfrm>
                <a:off x="4886524" y="2499208"/>
                <a:ext cx="877114" cy="907967"/>
              </a:xfrm>
              <a:prstGeom prst="rect">
                <a:avLst/>
              </a:prstGeom>
              <a:noFill/>
            </p:spPr>
            <p:txBody>
              <a:bodyPr wrap="square" rtlCol="0" anchor="ctr">
                <a:spAutoFit/>
              </a:bodyPr>
              <a:lstStyle/>
              <a:p>
                <a:pPr algn="ctr"/>
                <a:r>
                  <a:rPr lang="id-ID" sz="6000" b="1">
                    <a:solidFill>
                      <a:schemeClr val="bg1"/>
                    </a:solidFill>
                    <a:latin typeface="Calibri" panose="020F0502020204030204" pitchFamily="34" charset="0"/>
                    <a:cs typeface="Calibri" panose="020F0502020204030204" pitchFamily="34" charset="0"/>
                  </a:rPr>
                  <a:t>S</a:t>
                </a:r>
              </a:p>
            </p:txBody>
          </p:sp>
          <p:sp>
            <p:nvSpPr>
              <p:cNvPr id="8" name="TextBox 7">
                <a:extLst>
                  <a:ext uri="{FF2B5EF4-FFF2-40B4-BE49-F238E27FC236}">
                    <a16:creationId xmlns:a16="http://schemas.microsoft.com/office/drawing/2014/main" id="{208CCFA6-1DD0-47E3-A8F1-D1A62439A652}"/>
                  </a:ext>
                </a:extLst>
              </p:cNvPr>
              <p:cNvSpPr txBox="1"/>
              <p:nvPr/>
            </p:nvSpPr>
            <p:spPr>
              <a:xfrm>
                <a:off x="4886524" y="3991487"/>
                <a:ext cx="877114" cy="907967"/>
              </a:xfrm>
              <a:prstGeom prst="rect">
                <a:avLst/>
              </a:prstGeom>
              <a:noFill/>
            </p:spPr>
            <p:txBody>
              <a:bodyPr wrap="square" rtlCol="0" anchor="ctr">
                <a:spAutoFit/>
              </a:bodyPr>
              <a:lstStyle/>
              <a:p>
                <a:pPr algn="ctr"/>
                <a:r>
                  <a:rPr lang="id-ID" sz="6000" b="1">
                    <a:solidFill>
                      <a:schemeClr val="bg1"/>
                    </a:solidFill>
                    <a:latin typeface="Calibri" panose="020F0502020204030204" pitchFamily="34" charset="0"/>
                    <a:cs typeface="Calibri" panose="020F0502020204030204" pitchFamily="34" charset="0"/>
                  </a:rPr>
                  <a:t>O</a:t>
                </a:r>
              </a:p>
            </p:txBody>
          </p:sp>
          <p:sp>
            <p:nvSpPr>
              <p:cNvPr id="9" name="Freeform 32">
                <a:extLst>
                  <a:ext uri="{FF2B5EF4-FFF2-40B4-BE49-F238E27FC236}">
                    <a16:creationId xmlns:a16="http://schemas.microsoft.com/office/drawing/2014/main" id="{543B48E1-923C-45ED-ABAF-0C230A01BBBB}"/>
                  </a:ext>
                </a:extLst>
              </p:cNvPr>
              <p:cNvSpPr/>
              <p:nvPr/>
            </p:nvSpPr>
            <p:spPr>
              <a:xfrm>
                <a:off x="6182404" y="3841490"/>
                <a:ext cx="1534678" cy="1793806"/>
              </a:xfrm>
              <a:custGeom>
                <a:avLst/>
                <a:gdLst>
                  <a:gd name="connsiteX0" fmla="*/ 0 w 1521571"/>
                  <a:gd name="connsiteY0" fmla="*/ 0 h 1778491"/>
                  <a:gd name="connsiteX1" fmla="*/ 1521571 w 1521571"/>
                  <a:gd name="connsiteY1" fmla="*/ 0 h 1778491"/>
                  <a:gd name="connsiteX2" fmla="*/ 1521571 w 1521571"/>
                  <a:gd name="connsiteY2" fmla="*/ 14491 h 1778491"/>
                  <a:gd name="connsiteX3" fmla="*/ 1521571 w 1521571"/>
                  <a:gd name="connsiteY3" fmla="*/ 1040227 h 1778491"/>
                  <a:gd name="connsiteX4" fmla="*/ 45043 w 1521571"/>
                  <a:gd name="connsiteY4" fmla="*/ 1778491 h 1778491"/>
                  <a:gd name="connsiteX5" fmla="*/ 0 w 1521571"/>
                  <a:gd name="connsiteY5" fmla="*/ 1778491 h 1778491"/>
                  <a:gd name="connsiteX6" fmla="*/ 0 w 1521571"/>
                  <a:gd name="connsiteY6" fmla="*/ 14491 h 1778491"/>
                  <a:gd name="connsiteX7" fmla="*/ 0 w 1521571"/>
                  <a:gd name="connsiteY7" fmla="*/ 0 h 177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1571" h="1778491">
                    <a:moveTo>
                      <a:pt x="0" y="0"/>
                    </a:moveTo>
                    <a:lnTo>
                      <a:pt x="1521571" y="0"/>
                    </a:lnTo>
                    <a:lnTo>
                      <a:pt x="1521571" y="14491"/>
                    </a:lnTo>
                    <a:lnTo>
                      <a:pt x="1521571" y="1040227"/>
                    </a:lnTo>
                    <a:lnTo>
                      <a:pt x="45043" y="1778491"/>
                    </a:lnTo>
                    <a:lnTo>
                      <a:pt x="0" y="1778491"/>
                    </a:lnTo>
                    <a:lnTo>
                      <a:pt x="0" y="14491"/>
                    </a:lnTo>
                    <a:lnTo>
                      <a:pt x="0" y="0"/>
                    </a:lnTo>
                    <a:close/>
                  </a:path>
                </a:pathLst>
              </a:custGeom>
              <a:solidFill>
                <a:schemeClr val="accent1">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8000"/>
              </a:p>
            </p:txBody>
          </p:sp>
          <p:sp>
            <p:nvSpPr>
              <p:cNvPr id="10" name="Freeform 33">
                <a:extLst>
                  <a:ext uri="{FF2B5EF4-FFF2-40B4-BE49-F238E27FC236}">
                    <a16:creationId xmlns:a16="http://schemas.microsoft.com/office/drawing/2014/main" id="{243947BF-A97C-4402-83EC-6959DB9E6DB5}"/>
                  </a:ext>
                </a:extLst>
              </p:cNvPr>
              <p:cNvSpPr/>
              <p:nvPr/>
            </p:nvSpPr>
            <p:spPr>
              <a:xfrm rot="5400000" flipH="1" flipV="1">
                <a:off x="6305662" y="2095110"/>
                <a:ext cx="1534675" cy="1793811"/>
              </a:xfrm>
              <a:custGeom>
                <a:avLst/>
                <a:gdLst>
                  <a:gd name="connsiteX0" fmla="*/ 0 w 1521571"/>
                  <a:gd name="connsiteY0" fmla="*/ 0 h 1778491"/>
                  <a:gd name="connsiteX1" fmla="*/ 1521571 w 1521571"/>
                  <a:gd name="connsiteY1" fmla="*/ 0 h 1778491"/>
                  <a:gd name="connsiteX2" fmla="*/ 1521571 w 1521571"/>
                  <a:gd name="connsiteY2" fmla="*/ 14491 h 1778491"/>
                  <a:gd name="connsiteX3" fmla="*/ 1521571 w 1521571"/>
                  <a:gd name="connsiteY3" fmla="*/ 1040227 h 1778491"/>
                  <a:gd name="connsiteX4" fmla="*/ 45043 w 1521571"/>
                  <a:gd name="connsiteY4" fmla="*/ 1778491 h 1778491"/>
                  <a:gd name="connsiteX5" fmla="*/ 0 w 1521571"/>
                  <a:gd name="connsiteY5" fmla="*/ 1778491 h 1778491"/>
                  <a:gd name="connsiteX6" fmla="*/ 0 w 1521571"/>
                  <a:gd name="connsiteY6" fmla="*/ 14491 h 1778491"/>
                  <a:gd name="connsiteX7" fmla="*/ 0 w 1521571"/>
                  <a:gd name="connsiteY7" fmla="*/ 0 h 177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1571" h="1778491">
                    <a:moveTo>
                      <a:pt x="0" y="0"/>
                    </a:moveTo>
                    <a:lnTo>
                      <a:pt x="1521571" y="0"/>
                    </a:lnTo>
                    <a:lnTo>
                      <a:pt x="1521571" y="14491"/>
                    </a:lnTo>
                    <a:lnTo>
                      <a:pt x="1521571" y="1040227"/>
                    </a:lnTo>
                    <a:lnTo>
                      <a:pt x="45043" y="1778491"/>
                    </a:lnTo>
                    <a:lnTo>
                      <a:pt x="0" y="1778491"/>
                    </a:lnTo>
                    <a:lnTo>
                      <a:pt x="0" y="14491"/>
                    </a:lnTo>
                    <a:lnTo>
                      <a:pt x="0" y="0"/>
                    </a:ln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8000"/>
              </a:p>
            </p:txBody>
          </p:sp>
          <p:sp>
            <p:nvSpPr>
              <p:cNvPr id="11" name="TextBox 10">
                <a:extLst>
                  <a:ext uri="{FF2B5EF4-FFF2-40B4-BE49-F238E27FC236}">
                    <a16:creationId xmlns:a16="http://schemas.microsoft.com/office/drawing/2014/main" id="{68BDD079-FB16-4AD0-9F67-D57472C1E02D}"/>
                  </a:ext>
                </a:extLst>
              </p:cNvPr>
              <p:cNvSpPr txBox="1"/>
              <p:nvPr/>
            </p:nvSpPr>
            <p:spPr>
              <a:xfrm>
                <a:off x="6378401" y="2584934"/>
                <a:ext cx="809652" cy="907967"/>
              </a:xfrm>
              <a:prstGeom prst="rect">
                <a:avLst/>
              </a:prstGeom>
              <a:noFill/>
            </p:spPr>
            <p:txBody>
              <a:bodyPr wrap="square" rtlCol="0" anchor="ctr">
                <a:spAutoFit/>
              </a:bodyPr>
              <a:lstStyle/>
              <a:p>
                <a:pPr algn="ctr"/>
                <a:r>
                  <a:rPr lang="id-ID" sz="6000" b="1">
                    <a:solidFill>
                      <a:schemeClr val="bg1"/>
                    </a:solidFill>
                    <a:latin typeface="Calibri" panose="020F0502020204030204" pitchFamily="34" charset="0"/>
                    <a:cs typeface="Calibri" panose="020F0502020204030204" pitchFamily="34" charset="0"/>
                  </a:rPr>
                  <a:t>W</a:t>
                </a:r>
              </a:p>
            </p:txBody>
          </p:sp>
          <p:sp>
            <p:nvSpPr>
              <p:cNvPr id="12" name="TextBox 11">
                <a:extLst>
                  <a:ext uri="{FF2B5EF4-FFF2-40B4-BE49-F238E27FC236}">
                    <a16:creationId xmlns:a16="http://schemas.microsoft.com/office/drawing/2014/main" id="{1E18E758-9EA0-41A2-BFD4-A5E064AA46A8}"/>
                  </a:ext>
                </a:extLst>
              </p:cNvPr>
              <p:cNvSpPr txBox="1"/>
              <p:nvPr/>
            </p:nvSpPr>
            <p:spPr>
              <a:xfrm>
                <a:off x="6426496" y="4052038"/>
                <a:ext cx="987160" cy="907967"/>
              </a:xfrm>
              <a:prstGeom prst="rect">
                <a:avLst/>
              </a:prstGeom>
              <a:noFill/>
            </p:spPr>
            <p:txBody>
              <a:bodyPr wrap="square" rtlCol="0" anchor="ctr">
                <a:spAutoFit/>
              </a:bodyPr>
              <a:lstStyle/>
              <a:p>
                <a:pPr algn="ctr"/>
                <a:r>
                  <a:rPr lang="id-ID" sz="6000" b="1">
                    <a:solidFill>
                      <a:schemeClr val="bg1"/>
                    </a:solidFill>
                    <a:latin typeface="Calibri" panose="020F0502020204030204" pitchFamily="34" charset="0"/>
                    <a:cs typeface="Calibri" panose="020F0502020204030204" pitchFamily="34" charset="0"/>
                  </a:rPr>
                  <a:t>T</a:t>
                </a:r>
              </a:p>
            </p:txBody>
          </p:sp>
        </p:grpSp>
      </p:grpSp>
      <p:sp>
        <p:nvSpPr>
          <p:cNvPr id="14" name="Content Placeholder 6">
            <a:extLst>
              <a:ext uri="{FF2B5EF4-FFF2-40B4-BE49-F238E27FC236}">
                <a16:creationId xmlns:a16="http://schemas.microsoft.com/office/drawing/2014/main" id="{41B69323-996F-49DD-BD27-A2288A1450AD}"/>
              </a:ext>
            </a:extLst>
          </p:cNvPr>
          <p:cNvSpPr>
            <a:spLocks noGrp="1"/>
          </p:cNvSpPr>
          <p:nvPr>
            <p:ph sz="quarter" idx="26" hasCustomPrompt="1"/>
          </p:nvPr>
        </p:nvSpPr>
        <p:spPr>
          <a:xfrm>
            <a:off x="1468158" y="1719739"/>
            <a:ext cx="2788215" cy="293321"/>
          </a:xfrm>
          <a:prstGeom prst="rect">
            <a:avLst/>
          </a:prstGeom>
        </p:spPr>
        <p:txBody>
          <a:bodyPr/>
          <a:lstStyle>
            <a:lvl1pPr marL="0" marR="0" indent="0" algn="r" defTabSz="914400" rtl="0" eaLnBrk="1" fontAlgn="auto" latinLnBrk="0" hangingPunct="1">
              <a:lnSpc>
                <a:spcPct val="90000"/>
              </a:lnSpc>
              <a:spcBef>
                <a:spcPts val="750"/>
              </a:spcBef>
              <a:spcAft>
                <a:spcPts val="0"/>
              </a:spcAft>
              <a:buClrTx/>
              <a:buSzTx/>
              <a:buFont typeface="Arial" panose="020B0604020202020204" pitchFamily="34" charset="0"/>
              <a:buNone/>
              <a:tabLst/>
              <a:defRPr lang="en-US" sz="1600" b="1" kern="1200" dirty="0">
                <a:solidFill>
                  <a:schemeClr val="bg2"/>
                </a:solidFill>
                <a:latin typeface="+mn-lt"/>
                <a:ea typeface="+mn-ea"/>
                <a:cs typeface="Lato Black"/>
              </a:defRPr>
            </a:lvl1pPr>
          </a:lstStyle>
          <a:p>
            <a:pPr marL="0" marR="0" lvl="0" indent="0" algn="r" defTabSz="9144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latin typeface="Calibri" panose="020F0502020204030204" pitchFamily="34" charset="0"/>
                <a:cs typeface="Calibri" panose="020F0502020204030204" pitchFamily="34" charset="0"/>
              </a:rPr>
              <a:t>Strength - 16pt</a:t>
            </a:r>
          </a:p>
        </p:txBody>
      </p:sp>
      <p:sp>
        <p:nvSpPr>
          <p:cNvPr id="16" name="Content Placeholder 6">
            <a:extLst>
              <a:ext uri="{FF2B5EF4-FFF2-40B4-BE49-F238E27FC236}">
                <a16:creationId xmlns:a16="http://schemas.microsoft.com/office/drawing/2014/main" id="{29D21812-3672-40B3-A05A-58416EA0FCCF}"/>
              </a:ext>
            </a:extLst>
          </p:cNvPr>
          <p:cNvSpPr>
            <a:spLocks noGrp="1"/>
          </p:cNvSpPr>
          <p:nvPr>
            <p:ph sz="quarter" idx="28" hasCustomPrompt="1"/>
          </p:nvPr>
        </p:nvSpPr>
        <p:spPr>
          <a:xfrm>
            <a:off x="1468158" y="3965397"/>
            <a:ext cx="2788215" cy="293321"/>
          </a:xfrm>
          <a:prstGeom prst="rect">
            <a:avLst/>
          </a:prstGeom>
        </p:spPr>
        <p:txBody>
          <a:bodyPr/>
          <a:lstStyle>
            <a:lvl1pPr marL="0" marR="0" indent="0" algn="r" defTabSz="914400" rtl="0" eaLnBrk="1" fontAlgn="auto" latinLnBrk="0" hangingPunct="1">
              <a:lnSpc>
                <a:spcPct val="90000"/>
              </a:lnSpc>
              <a:spcBef>
                <a:spcPts val="750"/>
              </a:spcBef>
              <a:spcAft>
                <a:spcPts val="0"/>
              </a:spcAft>
              <a:buClrTx/>
              <a:buSzTx/>
              <a:buFont typeface="Arial" panose="020B0604020202020204" pitchFamily="34" charset="0"/>
              <a:buNone/>
              <a:tabLst/>
              <a:defRPr lang="en-US" sz="1600" b="1" kern="1200" dirty="0">
                <a:solidFill>
                  <a:schemeClr val="accent4">
                    <a:lumMod val="75000"/>
                  </a:schemeClr>
                </a:solidFill>
                <a:latin typeface="+mn-lt"/>
                <a:ea typeface="+mn-ea"/>
                <a:cs typeface="Lato Black"/>
              </a:defRPr>
            </a:lvl1pPr>
          </a:lstStyle>
          <a:p>
            <a:pPr marL="0" marR="0" lvl="0" indent="0" algn="r" defTabSz="9144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latin typeface="Calibri" panose="020F0502020204030204" pitchFamily="34" charset="0"/>
                <a:cs typeface="Calibri" panose="020F0502020204030204" pitchFamily="34" charset="0"/>
              </a:rPr>
              <a:t>Opportunity - 16pt</a:t>
            </a:r>
          </a:p>
        </p:txBody>
      </p:sp>
      <p:sp>
        <p:nvSpPr>
          <p:cNvPr id="18" name="Content Placeholder 6">
            <a:extLst>
              <a:ext uri="{FF2B5EF4-FFF2-40B4-BE49-F238E27FC236}">
                <a16:creationId xmlns:a16="http://schemas.microsoft.com/office/drawing/2014/main" id="{9AEB12F6-83E9-4631-A969-085FFB9E1965}"/>
              </a:ext>
            </a:extLst>
          </p:cNvPr>
          <p:cNvSpPr>
            <a:spLocks noGrp="1"/>
          </p:cNvSpPr>
          <p:nvPr>
            <p:ph sz="quarter" idx="30" hasCustomPrompt="1"/>
          </p:nvPr>
        </p:nvSpPr>
        <p:spPr>
          <a:xfrm>
            <a:off x="8554758" y="1719739"/>
            <a:ext cx="2788215" cy="293321"/>
          </a:xfrm>
          <a:prstGeom prst="rect">
            <a:avLst/>
          </a:prstGeom>
        </p:spPr>
        <p:txBody>
          <a:bodyPr/>
          <a:lstStyle>
            <a:lvl1pPr marL="0" marR="0" indent="0" algn="l" defTabSz="914400" rtl="0" eaLnBrk="1" fontAlgn="auto" latinLnBrk="0" hangingPunct="1">
              <a:lnSpc>
                <a:spcPct val="90000"/>
              </a:lnSpc>
              <a:spcBef>
                <a:spcPts val="750"/>
              </a:spcBef>
              <a:spcAft>
                <a:spcPts val="0"/>
              </a:spcAft>
              <a:buClrTx/>
              <a:buSzTx/>
              <a:buFont typeface="Arial" panose="020B0604020202020204" pitchFamily="34" charset="0"/>
              <a:buNone/>
              <a:tabLst/>
              <a:defRPr lang="en-US" sz="1600" b="1" kern="1200" dirty="0" smtClean="0">
                <a:solidFill>
                  <a:schemeClr val="accent2"/>
                </a:solidFill>
                <a:latin typeface="+mn-lt"/>
                <a:ea typeface="+mn-ea"/>
                <a:cs typeface="Calibri" panose="020F0502020204030204" pitchFamily="34" charset="0"/>
              </a:defRPr>
            </a:lvl1pPr>
          </a:lstStyle>
          <a:p>
            <a:pPr marL="0" marR="0" lvl="0" indent="0" algn="l" defTabSz="9144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latin typeface="Calibri" panose="020F0502020204030204" pitchFamily="34" charset="0"/>
                <a:cs typeface="Calibri" panose="020F0502020204030204" pitchFamily="34" charset="0"/>
              </a:rPr>
              <a:t>Weakness - 16pt</a:t>
            </a:r>
          </a:p>
          <a:p>
            <a:endParaRPr lang="en-US" sz="1600" b="1">
              <a:solidFill>
                <a:schemeClr val="accent2"/>
              </a:solidFill>
              <a:latin typeface="Lato Black"/>
              <a:cs typeface="Lato Black"/>
            </a:endParaRPr>
          </a:p>
        </p:txBody>
      </p:sp>
      <p:sp>
        <p:nvSpPr>
          <p:cNvPr id="20" name="Content Placeholder 6">
            <a:extLst>
              <a:ext uri="{FF2B5EF4-FFF2-40B4-BE49-F238E27FC236}">
                <a16:creationId xmlns:a16="http://schemas.microsoft.com/office/drawing/2014/main" id="{A6C6889A-DF35-42B7-BB33-D0F08D296E83}"/>
              </a:ext>
            </a:extLst>
          </p:cNvPr>
          <p:cNvSpPr>
            <a:spLocks noGrp="1"/>
          </p:cNvSpPr>
          <p:nvPr>
            <p:ph sz="quarter" idx="34" hasCustomPrompt="1"/>
          </p:nvPr>
        </p:nvSpPr>
        <p:spPr>
          <a:xfrm>
            <a:off x="8554757" y="4008605"/>
            <a:ext cx="2788215" cy="293321"/>
          </a:xfrm>
          <a:prstGeom prst="rect">
            <a:avLst/>
          </a:prstGeom>
        </p:spPr>
        <p:txBody>
          <a:bodyPr/>
          <a:lstStyle>
            <a:lvl1pPr marL="0" marR="0" indent="0" algn="l" defTabSz="914400" rtl="0" eaLnBrk="1" fontAlgn="auto" latinLnBrk="0" hangingPunct="1">
              <a:lnSpc>
                <a:spcPct val="90000"/>
              </a:lnSpc>
              <a:spcBef>
                <a:spcPts val="750"/>
              </a:spcBef>
              <a:spcAft>
                <a:spcPts val="0"/>
              </a:spcAft>
              <a:buClrTx/>
              <a:buSzTx/>
              <a:buFont typeface="Arial" panose="020B0604020202020204" pitchFamily="34" charset="0"/>
              <a:buNone/>
              <a:tabLst/>
              <a:defRPr lang="en-US" sz="1600" b="1" kern="1200" dirty="0" smtClean="0">
                <a:solidFill>
                  <a:schemeClr val="accent1">
                    <a:lumMod val="75000"/>
                  </a:schemeClr>
                </a:solidFill>
                <a:latin typeface="+mn-lt"/>
                <a:ea typeface="+mn-ea"/>
                <a:cs typeface="Calibri" panose="020F0502020204030204" pitchFamily="34" charset="0"/>
              </a:defRPr>
            </a:lvl1pPr>
          </a:lstStyle>
          <a:p>
            <a:pPr marL="0" marR="0" lvl="0" indent="0" algn="l" defTabSz="9144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latin typeface="Calibri" panose="020F0502020204030204" pitchFamily="34" charset="0"/>
                <a:cs typeface="Calibri" panose="020F0502020204030204" pitchFamily="34" charset="0"/>
              </a:rPr>
              <a:t>Threat - 16pt</a:t>
            </a:r>
          </a:p>
          <a:p>
            <a:endParaRPr lang="en-US" sz="1600" b="1">
              <a:solidFill>
                <a:schemeClr val="accent2"/>
              </a:solidFill>
              <a:latin typeface="Lato Black"/>
              <a:cs typeface="Lato Black"/>
            </a:endParaRPr>
          </a:p>
        </p:txBody>
      </p:sp>
      <p:sp>
        <p:nvSpPr>
          <p:cNvPr id="22" name="Text Placeholder 21">
            <a:extLst>
              <a:ext uri="{FF2B5EF4-FFF2-40B4-BE49-F238E27FC236}">
                <a16:creationId xmlns:a16="http://schemas.microsoft.com/office/drawing/2014/main" id="{62F78505-5ADC-40FB-A660-951875CDEEBC}"/>
              </a:ext>
            </a:extLst>
          </p:cNvPr>
          <p:cNvSpPr>
            <a:spLocks noGrp="1"/>
          </p:cNvSpPr>
          <p:nvPr>
            <p:ph type="body" sz="quarter" idx="35" hasCustomPrompt="1"/>
          </p:nvPr>
        </p:nvSpPr>
        <p:spPr>
          <a:xfrm>
            <a:off x="1468438" y="2037305"/>
            <a:ext cx="2787650" cy="828675"/>
          </a:xfrm>
          <a:prstGeom prst="rect">
            <a:avLst/>
          </a:prstGeom>
        </p:spPr>
        <p:txBody>
          <a:bodyPr/>
          <a:lstStyle>
            <a:lvl1pPr marL="0" indent="0" algn="r">
              <a:buNone/>
              <a:defRPr/>
            </a:lvl1pPr>
          </a:lstStyle>
          <a:p>
            <a:pPr lvl="0"/>
            <a:r>
              <a:rPr lang="en-US"/>
              <a:t>Text</a:t>
            </a:r>
          </a:p>
        </p:txBody>
      </p:sp>
      <p:sp>
        <p:nvSpPr>
          <p:cNvPr id="23" name="Text Placeholder 21">
            <a:extLst>
              <a:ext uri="{FF2B5EF4-FFF2-40B4-BE49-F238E27FC236}">
                <a16:creationId xmlns:a16="http://schemas.microsoft.com/office/drawing/2014/main" id="{8B2736D7-89FD-4DBB-A205-E30BCAA15644}"/>
              </a:ext>
            </a:extLst>
          </p:cNvPr>
          <p:cNvSpPr>
            <a:spLocks noGrp="1"/>
          </p:cNvSpPr>
          <p:nvPr>
            <p:ph type="body" sz="quarter" idx="36" hasCustomPrompt="1"/>
          </p:nvPr>
        </p:nvSpPr>
        <p:spPr>
          <a:xfrm>
            <a:off x="8555323" y="2024742"/>
            <a:ext cx="2787650" cy="828675"/>
          </a:xfrm>
          <a:prstGeom prst="rect">
            <a:avLst/>
          </a:prstGeom>
        </p:spPr>
        <p:txBody>
          <a:bodyPr/>
          <a:lstStyle>
            <a:lvl1pPr marL="0" indent="0">
              <a:buNone/>
              <a:defRPr/>
            </a:lvl1pPr>
          </a:lstStyle>
          <a:p>
            <a:pPr lvl="0"/>
            <a:r>
              <a:rPr lang="en-US"/>
              <a:t>Text</a:t>
            </a:r>
          </a:p>
        </p:txBody>
      </p:sp>
      <p:sp>
        <p:nvSpPr>
          <p:cNvPr id="24" name="Text Placeholder 21">
            <a:extLst>
              <a:ext uri="{FF2B5EF4-FFF2-40B4-BE49-F238E27FC236}">
                <a16:creationId xmlns:a16="http://schemas.microsoft.com/office/drawing/2014/main" id="{D15BC336-CF9B-4D89-8F0A-0A3194F9C3ED}"/>
              </a:ext>
            </a:extLst>
          </p:cNvPr>
          <p:cNvSpPr>
            <a:spLocks noGrp="1"/>
          </p:cNvSpPr>
          <p:nvPr>
            <p:ph type="body" sz="quarter" idx="37" hasCustomPrompt="1"/>
          </p:nvPr>
        </p:nvSpPr>
        <p:spPr>
          <a:xfrm>
            <a:off x="1468438" y="4264458"/>
            <a:ext cx="2787650" cy="828675"/>
          </a:xfrm>
          <a:prstGeom prst="rect">
            <a:avLst/>
          </a:prstGeom>
        </p:spPr>
        <p:txBody>
          <a:bodyPr/>
          <a:lstStyle>
            <a:lvl1pPr marL="0" indent="0" algn="r">
              <a:buNone/>
              <a:defRPr/>
            </a:lvl1pPr>
          </a:lstStyle>
          <a:p>
            <a:pPr lvl="0"/>
            <a:r>
              <a:rPr lang="en-US"/>
              <a:t>Text</a:t>
            </a:r>
          </a:p>
        </p:txBody>
      </p:sp>
      <p:sp>
        <p:nvSpPr>
          <p:cNvPr id="25" name="Text Placeholder 21">
            <a:extLst>
              <a:ext uri="{FF2B5EF4-FFF2-40B4-BE49-F238E27FC236}">
                <a16:creationId xmlns:a16="http://schemas.microsoft.com/office/drawing/2014/main" id="{89845F2D-B819-4540-930C-7F8F277C3DC5}"/>
              </a:ext>
            </a:extLst>
          </p:cNvPr>
          <p:cNvSpPr>
            <a:spLocks noGrp="1"/>
          </p:cNvSpPr>
          <p:nvPr>
            <p:ph type="body" sz="quarter" idx="38" hasCustomPrompt="1"/>
          </p:nvPr>
        </p:nvSpPr>
        <p:spPr>
          <a:xfrm>
            <a:off x="8555323" y="4301926"/>
            <a:ext cx="2787650" cy="828675"/>
          </a:xfrm>
          <a:prstGeom prst="rect">
            <a:avLst/>
          </a:prstGeom>
        </p:spPr>
        <p:txBody>
          <a:bodyPr/>
          <a:lstStyle>
            <a:lvl1pPr marL="0" indent="0">
              <a:buNone/>
              <a:defRPr/>
            </a:lvl1pPr>
          </a:lstStyle>
          <a:p>
            <a:pPr lvl="0"/>
            <a:r>
              <a:rPr lang="en-US"/>
              <a:t>Text</a:t>
            </a:r>
          </a:p>
        </p:txBody>
      </p:sp>
      <p:sp>
        <p:nvSpPr>
          <p:cNvPr id="21" name="Text Placeholder 6">
            <a:extLst>
              <a:ext uri="{FF2B5EF4-FFF2-40B4-BE49-F238E27FC236}">
                <a16:creationId xmlns:a16="http://schemas.microsoft.com/office/drawing/2014/main" id="{E697DA7D-7423-4B02-9A93-DF04CC322BC7}"/>
              </a:ext>
            </a:extLst>
          </p:cNvPr>
          <p:cNvSpPr>
            <a:spLocks noGrp="1"/>
          </p:cNvSpPr>
          <p:nvPr>
            <p:ph type="body" sz="quarter" idx="57"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Tree>
    <p:extLst>
      <p:ext uri="{BB962C8B-B14F-4D97-AF65-F5344CB8AC3E}">
        <p14:creationId xmlns:p14="http://schemas.microsoft.com/office/powerpoint/2010/main" val="685930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Section Layout_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03BD5-226B-4507-9186-F98DAC6C7D47}"/>
              </a:ext>
            </a:extLst>
          </p:cNvPr>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C60B4EAF-8128-4B14-9955-19F3EAE533F1}"/>
              </a:ext>
            </a:extLst>
          </p:cNvPr>
          <p:cNvGrpSpPr/>
          <p:nvPr userDrawn="1"/>
        </p:nvGrpSpPr>
        <p:grpSpPr>
          <a:xfrm>
            <a:off x="335820" y="2366460"/>
            <a:ext cx="11560965" cy="3189388"/>
            <a:chOff x="729361" y="2305445"/>
            <a:chExt cx="10728374" cy="2959696"/>
          </a:xfrm>
        </p:grpSpPr>
        <p:sp>
          <p:nvSpPr>
            <p:cNvPr id="4" name="Freeform: Shape 3" descr="Arrow Right">
              <a:extLst>
                <a:ext uri="{FF2B5EF4-FFF2-40B4-BE49-F238E27FC236}">
                  <a16:creationId xmlns:a16="http://schemas.microsoft.com/office/drawing/2014/main" id="{73DD6908-2760-434A-95FF-BD24BA5AE6D7}"/>
                </a:ext>
              </a:extLst>
            </p:cNvPr>
            <p:cNvSpPr/>
            <p:nvPr userDrawn="1"/>
          </p:nvSpPr>
          <p:spPr>
            <a:xfrm>
              <a:off x="2348035" y="2305445"/>
              <a:ext cx="2863385" cy="673100"/>
            </a:xfrm>
            <a:custGeom>
              <a:avLst/>
              <a:gdLst>
                <a:gd name="connsiteX0" fmla="*/ 2308142 w 2863385"/>
                <a:gd name="connsiteY0" fmla="*/ 0 h 673100"/>
                <a:gd name="connsiteX1" fmla="*/ 2317321 w 2863385"/>
                <a:gd name="connsiteY1" fmla="*/ 0 h 673100"/>
                <a:gd name="connsiteX2" fmla="*/ 2784728 w 2863385"/>
                <a:gd name="connsiteY2" fmla="*/ 576069 h 673100"/>
                <a:gd name="connsiteX3" fmla="*/ 2863385 w 2863385"/>
                <a:gd name="connsiteY3" fmla="*/ 576069 h 673100"/>
                <a:gd name="connsiteX4" fmla="*/ 2863385 w 2863385"/>
                <a:gd name="connsiteY4" fmla="*/ 673012 h 673100"/>
                <a:gd name="connsiteX5" fmla="*/ 2863385 w 2863385"/>
                <a:gd name="connsiteY5" fmla="*/ 673100 h 673100"/>
                <a:gd name="connsiteX6" fmla="*/ 2511763 w 2863385"/>
                <a:gd name="connsiteY6" fmla="*/ 673100 h 673100"/>
                <a:gd name="connsiteX7" fmla="*/ 2308193 w 2863385"/>
                <a:gd name="connsiteY7" fmla="*/ 673100 h 673100"/>
                <a:gd name="connsiteX8" fmla="*/ 2310 w 2863385"/>
                <a:gd name="connsiteY8" fmla="*/ 0 h 673100"/>
                <a:gd name="connsiteX9" fmla="*/ 1072684 w 2863385"/>
                <a:gd name="connsiteY9" fmla="*/ 0 h 673100"/>
                <a:gd name="connsiteX10" fmla="*/ 1406144 w 2863385"/>
                <a:gd name="connsiteY10" fmla="*/ 0 h 673100"/>
                <a:gd name="connsiteX11" fmla="*/ 2308141 w 2863385"/>
                <a:gd name="connsiteY11" fmla="*/ 0 h 673100"/>
                <a:gd name="connsiteX12" fmla="*/ 2308192 w 2863385"/>
                <a:gd name="connsiteY12" fmla="*/ 673100 h 673100"/>
                <a:gd name="connsiteX13" fmla="*/ 1406144 w 2863385"/>
                <a:gd name="connsiteY13" fmla="*/ 673100 h 673100"/>
                <a:gd name="connsiteX14" fmla="*/ 1072684 w 2863385"/>
                <a:gd name="connsiteY14" fmla="*/ 673100 h 673100"/>
                <a:gd name="connsiteX15" fmla="*/ 690114 w 2863385"/>
                <a:gd name="connsiteY15" fmla="*/ 673100 h 673100"/>
                <a:gd name="connsiteX16" fmla="*/ 0 w 2863385"/>
                <a:gd name="connsiteY16" fmla="*/ 1386 h 673100"/>
                <a:gd name="connsiteX0" fmla="*/ 2308142 w 2863385"/>
                <a:gd name="connsiteY0" fmla="*/ 0 h 673100"/>
                <a:gd name="connsiteX1" fmla="*/ 2317321 w 2863385"/>
                <a:gd name="connsiteY1" fmla="*/ 0 h 673100"/>
                <a:gd name="connsiteX2" fmla="*/ 2863385 w 2863385"/>
                <a:gd name="connsiteY2" fmla="*/ 576069 h 673100"/>
                <a:gd name="connsiteX3" fmla="*/ 2863385 w 2863385"/>
                <a:gd name="connsiteY3" fmla="*/ 673012 h 673100"/>
                <a:gd name="connsiteX4" fmla="*/ 2863385 w 2863385"/>
                <a:gd name="connsiteY4" fmla="*/ 673100 h 673100"/>
                <a:gd name="connsiteX5" fmla="*/ 2511763 w 2863385"/>
                <a:gd name="connsiteY5" fmla="*/ 673100 h 673100"/>
                <a:gd name="connsiteX6" fmla="*/ 2308193 w 2863385"/>
                <a:gd name="connsiteY6" fmla="*/ 673100 h 673100"/>
                <a:gd name="connsiteX7" fmla="*/ 2308142 w 2863385"/>
                <a:gd name="connsiteY7" fmla="*/ 0 h 673100"/>
                <a:gd name="connsiteX8" fmla="*/ 2310 w 2863385"/>
                <a:gd name="connsiteY8" fmla="*/ 0 h 673100"/>
                <a:gd name="connsiteX9" fmla="*/ 1072684 w 2863385"/>
                <a:gd name="connsiteY9" fmla="*/ 0 h 673100"/>
                <a:gd name="connsiteX10" fmla="*/ 1406144 w 2863385"/>
                <a:gd name="connsiteY10" fmla="*/ 0 h 673100"/>
                <a:gd name="connsiteX11" fmla="*/ 2308141 w 2863385"/>
                <a:gd name="connsiteY11" fmla="*/ 0 h 673100"/>
                <a:gd name="connsiteX12" fmla="*/ 2308192 w 2863385"/>
                <a:gd name="connsiteY12" fmla="*/ 673100 h 673100"/>
                <a:gd name="connsiteX13" fmla="*/ 1406144 w 2863385"/>
                <a:gd name="connsiteY13" fmla="*/ 673100 h 673100"/>
                <a:gd name="connsiteX14" fmla="*/ 1072684 w 2863385"/>
                <a:gd name="connsiteY14" fmla="*/ 673100 h 673100"/>
                <a:gd name="connsiteX15" fmla="*/ 690114 w 2863385"/>
                <a:gd name="connsiteY15" fmla="*/ 673100 h 673100"/>
                <a:gd name="connsiteX16" fmla="*/ 0 w 2863385"/>
                <a:gd name="connsiteY16" fmla="*/ 1386 h 673100"/>
                <a:gd name="connsiteX17" fmla="*/ 2310 w 2863385"/>
                <a:gd name="connsiteY17" fmla="*/ 0 h 67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63385" h="673100">
                  <a:moveTo>
                    <a:pt x="2308142" y="0"/>
                  </a:moveTo>
                  <a:lnTo>
                    <a:pt x="2317321" y="0"/>
                  </a:lnTo>
                  <a:lnTo>
                    <a:pt x="2863385" y="576069"/>
                  </a:lnTo>
                  <a:lnTo>
                    <a:pt x="2863385" y="673012"/>
                  </a:lnTo>
                  <a:lnTo>
                    <a:pt x="2863385" y="673100"/>
                  </a:lnTo>
                  <a:lnTo>
                    <a:pt x="2511763" y="673100"/>
                  </a:lnTo>
                  <a:lnTo>
                    <a:pt x="2308193" y="673100"/>
                  </a:lnTo>
                  <a:cubicBezTo>
                    <a:pt x="2308176" y="448733"/>
                    <a:pt x="2308159" y="224367"/>
                    <a:pt x="2308142" y="0"/>
                  </a:cubicBezTo>
                  <a:close/>
                  <a:moveTo>
                    <a:pt x="2310" y="0"/>
                  </a:moveTo>
                  <a:lnTo>
                    <a:pt x="1072684" y="0"/>
                  </a:lnTo>
                  <a:lnTo>
                    <a:pt x="1406144" y="0"/>
                  </a:lnTo>
                  <a:lnTo>
                    <a:pt x="2308141" y="0"/>
                  </a:lnTo>
                  <a:cubicBezTo>
                    <a:pt x="2308158" y="224367"/>
                    <a:pt x="2308175" y="448733"/>
                    <a:pt x="2308192" y="673100"/>
                  </a:cubicBezTo>
                  <a:lnTo>
                    <a:pt x="1406144" y="673100"/>
                  </a:lnTo>
                  <a:lnTo>
                    <a:pt x="1072684" y="673100"/>
                  </a:lnTo>
                  <a:lnTo>
                    <a:pt x="690114" y="673100"/>
                  </a:lnTo>
                  <a:lnTo>
                    <a:pt x="0" y="1386"/>
                  </a:lnTo>
                  <a:lnTo>
                    <a:pt x="2310" y="0"/>
                  </a:lnTo>
                  <a:close/>
                </a:path>
              </a:pathLst>
            </a:custGeom>
            <a:solidFill>
              <a:schemeClr val="bg2"/>
            </a:solidFill>
            <a:ln w="74513"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b="1"/>
            </a:p>
          </p:txBody>
        </p:sp>
        <p:sp>
          <p:nvSpPr>
            <p:cNvPr id="5" name="Freeform: Shape 4" descr="Arrow Right">
              <a:extLst>
                <a:ext uri="{FF2B5EF4-FFF2-40B4-BE49-F238E27FC236}">
                  <a16:creationId xmlns:a16="http://schemas.microsoft.com/office/drawing/2014/main" id="{25723244-6F7F-40B8-A58F-7B9E2A5AC9B9}"/>
                </a:ext>
              </a:extLst>
            </p:cNvPr>
            <p:cNvSpPr/>
            <p:nvPr userDrawn="1"/>
          </p:nvSpPr>
          <p:spPr>
            <a:xfrm>
              <a:off x="729361" y="2306831"/>
              <a:ext cx="1790701" cy="673100"/>
            </a:xfrm>
            <a:custGeom>
              <a:avLst/>
              <a:gdLst>
                <a:gd name="connsiteX0" fmla="*/ 1235458 w 1790701"/>
                <a:gd name="connsiteY0" fmla="*/ 0 h 673100"/>
                <a:gd name="connsiteX1" fmla="*/ 1244637 w 1790701"/>
                <a:gd name="connsiteY1" fmla="*/ 0 h 673100"/>
                <a:gd name="connsiteX2" fmla="*/ 1712044 w 1790701"/>
                <a:gd name="connsiteY2" fmla="*/ 576069 h 673100"/>
                <a:gd name="connsiteX3" fmla="*/ 1790701 w 1790701"/>
                <a:gd name="connsiteY3" fmla="*/ 576069 h 673100"/>
                <a:gd name="connsiteX4" fmla="*/ 1790701 w 1790701"/>
                <a:gd name="connsiteY4" fmla="*/ 673012 h 673100"/>
                <a:gd name="connsiteX5" fmla="*/ 1790701 w 1790701"/>
                <a:gd name="connsiteY5" fmla="*/ 673100 h 673100"/>
                <a:gd name="connsiteX6" fmla="*/ 1439079 w 1790701"/>
                <a:gd name="connsiteY6" fmla="*/ 673100 h 673100"/>
                <a:gd name="connsiteX7" fmla="*/ 1235509 w 1790701"/>
                <a:gd name="connsiteY7" fmla="*/ 673100 h 673100"/>
                <a:gd name="connsiteX8" fmla="*/ 0 w 1790701"/>
                <a:gd name="connsiteY8" fmla="*/ 0 h 673100"/>
                <a:gd name="connsiteX9" fmla="*/ 1235457 w 1790701"/>
                <a:gd name="connsiteY9" fmla="*/ 0 h 673100"/>
                <a:gd name="connsiteX10" fmla="*/ 1235508 w 1790701"/>
                <a:gd name="connsiteY10" fmla="*/ 673100 h 673100"/>
                <a:gd name="connsiteX11" fmla="*/ 0 w 1790701"/>
                <a:gd name="connsiteY11" fmla="*/ 673100 h 673100"/>
                <a:gd name="connsiteX0" fmla="*/ 1235458 w 1790701"/>
                <a:gd name="connsiteY0" fmla="*/ 0 h 673100"/>
                <a:gd name="connsiteX1" fmla="*/ 1244637 w 1790701"/>
                <a:gd name="connsiteY1" fmla="*/ 0 h 673100"/>
                <a:gd name="connsiteX2" fmla="*/ 1790701 w 1790701"/>
                <a:gd name="connsiteY2" fmla="*/ 576069 h 673100"/>
                <a:gd name="connsiteX3" fmla="*/ 1790701 w 1790701"/>
                <a:gd name="connsiteY3" fmla="*/ 673012 h 673100"/>
                <a:gd name="connsiteX4" fmla="*/ 1790701 w 1790701"/>
                <a:gd name="connsiteY4" fmla="*/ 673100 h 673100"/>
                <a:gd name="connsiteX5" fmla="*/ 1439079 w 1790701"/>
                <a:gd name="connsiteY5" fmla="*/ 673100 h 673100"/>
                <a:gd name="connsiteX6" fmla="*/ 1235509 w 1790701"/>
                <a:gd name="connsiteY6" fmla="*/ 673100 h 673100"/>
                <a:gd name="connsiteX7" fmla="*/ 1235458 w 1790701"/>
                <a:gd name="connsiteY7" fmla="*/ 0 h 673100"/>
                <a:gd name="connsiteX8" fmla="*/ 0 w 1790701"/>
                <a:gd name="connsiteY8" fmla="*/ 0 h 673100"/>
                <a:gd name="connsiteX9" fmla="*/ 1235457 w 1790701"/>
                <a:gd name="connsiteY9" fmla="*/ 0 h 673100"/>
                <a:gd name="connsiteX10" fmla="*/ 1235508 w 1790701"/>
                <a:gd name="connsiteY10" fmla="*/ 673100 h 673100"/>
                <a:gd name="connsiteX11" fmla="*/ 0 w 1790701"/>
                <a:gd name="connsiteY11" fmla="*/ 673100 h 673100"/>
                <a:gd name="connsiteX12" fmla="*/ 0 w 1790701"/>
                <a:gd name="connsiteY12" fmla="*/ 0 h 67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0701" h="673100">
                  <a:moveTo>
                    <a:pt x="1235458" y="0"/>
                  </a:moveTo>
                  <a:lnTo>
                    <a:pt x="1244637" y="0"/>
                  </a:lnTo>
                  <a:lnTo>
                    <a:pt x="1790701" y="576069"/>
                  </a:lnTo>
                  <a:lnTo>
                    <a:pt x="1790701" y="673012"/>
                  </a:lnTo>
                  <a:lnTo>
                    <a:pt x="1790701" y="673100"/>
                  </a:lnTo>
                  <a:lnTo>
                    <a:pt x="1439079" y="673100"/>
                  </a:lnTo>
                  <a:lnTo>
                    <a:pt x="1235509" y="673100"/>
                  </a:lnTo>
                  <a:cubicBezTo>
                    <a:pt x="1235492" y="448733"/>
                    <a:pt x="1235475" y="224367"/>
                    <a:pt x="1235458" y="0"/>
                  </a:cubicBezTo>
                  <a:close/>
                  <a:moveTo>
                    <a:pt x="0" y="0"/>
                  </a:moveTo>
                  <a:lnTo>
                    <a:pt x="1235457" y="0"/>
                  </a:lnTo>
                  <a:cubicBezTo>
                    <a:pt x="1235474" y="224367"/>
                    <a:pt x="1235491" y="448733"/>
                    <a:pt x="1235508" y="673100"/>
                  </a:cubicBezTo>
                  <a:lnTo>
                    <a:pt x="0" y="673100"/>
                  </a:lnTo>
                  <a:lnTo>
                    <a:pt x="0" y="0"/>
                  </a:lnTo>
                  <a:close/>
                </a:path>
              </a:pathLst>
            </a:custGeom>
            <a:solidFill>
              <a:schemeClr val="accent3"/>
            </a:solidFill>
            <a:ln w="74513"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2000" b="1"/>
            </a:p>
          </p:txBody>
        </p:sp>
        <p:sp>
          <p:nvSpPr>
            <p:cNvPr id="6" name="Freeform: Shape 5" descr="Arrow Right">
              <a:extLst>
                <a:ext uri="{FF2B5EF4-FFF2-40B4-BE49-F238E27FC236}">
                  <a16:creationId xmlns:a16="http://schemas.microsoft.com/office/drawing/2014/main" id="{2AF7CDE6-5C29-4C7A-A38A-795156D89EB7}"/>
                </a:ext>
              </a:extLst>
            </p:cNvPr>
            <p:cNvSpPr/>
            <p:nvPr userDrawn="1"/>
          </p:nvSpPr>
          <p:spPr>
            <a:xfrm>
              <a:off x="5039393" y="2305445"/>
              <a:ext cx="2863385" cy="673100"/>
            </a:xfrm>
            <a:custGeom>
              <a:avLst/>
              <a:gdLst>
                <a:gd name="connsiteX0" fmla="*/ 2308142 w 2863385"/>
                <a:gd name="connsiteY0" fmla="*/ 0 h 673100"/>
                <a:gd name="connsiteX1" fmla="*/ 2317321 w 2863385"/>
                <a:gd name="connsiteY1" fmla="*/ 0 h 673100"/>
                <a:gd name="connsiteX2" fmla="*/ 2784728 w 2863385"/>
                <a:gd name="connsiteY2" fmla="*/ 576069 h 673100"/>
                <a:gd name="connsiteX3" fmla="*/ 2863385 w 2863385"/>
                <a:gd name="connsiteY3" fmla="*/ 576069 h 673100"/>
                <a:gd name="connsiteX4" fmla="*/ 2863385 w 2863385"/>
                <a:gd name="connsiteY4" fmla="*/ 673012 h 673100"/>
                <a:gd name="connsiteX5" fmla="*/ 2863385 w 2863385"/>
                <a:gd name="connsiteY5" fmla="*/ 673100 h 673100"/>
                <a:gd name="connsiteX6" fmla="*/ 2511763 w 2863385"/>
                <a:gd name="connsiteY6" fmla="*/ 673100 h 673100"/>
                <a:gd name="connsiteX7" fmla="*/ 2308193 w 2863385"/>
                <a:gd name="connsiteY7" fmla="*/ 673100 h 673100"/>
                <a:gd name="connsiteX8" fmla="*/ 2310 w 2863385"/>
                <a:gd name="connsiteY8" fmla="*/ 0 h 673100"/>
                <a:gd name="connsiteX9" fmla="*/ 1072684 w 2863385"/>
                <a:gd name="connsiteY9" fmla="*/ 0 h 673100"/>
                <a:gd name="connsiteX10" fmla="*/ 1406144 w 2863385"/>
                <a:gd name="connsiteY10" fmla="*/ 0 h 673100"/>
                <a:gd name="connsiteX11" fmla="*/ 2308141 w 2863385"/>
                <a:gd name="connsiteY11" fmla="*/ 0 h 673100"/>
                <a:gd name="connsiteX12" fmla="*/ 2308192 w 2863385"/>
                <a:gd name="connsiteY12" fmla="*/ 673100 h 673100"/>
                <a:gd name="connsiteX13" fmla="*/ 1406144 w 2863385"/>
                <a:gd name="connsiteY13" fmla="*/ 673100 h 673100"/>
                <a:gd name="connsiteX14" fmla="*/ 1072684 w 2863385"/>
                <a:gd name="connsiteY14" fmla="*/ 673100 h 673100"/>
                <a:gd name="connsiteX15" fmla="*/ 690114 w 2863385"/>
                <a:gd name="connsiteY15" fmla="*/ 673100 h 673100"/>
                <a:gd name="connsiteX16" fmla="*/ 0 w 2863385"/>
                <a:gd name="connsiteY16" fmla="*/ 1386 h 673100"/>
                <a:gd name="connsiteX0" fmla="*/ 2308142 w 2863385"/>
                <a:gd name="connsiteY0" fmla="*/ 0 h 673100"/>
                <a:gd name="connsiteX1" fmla="*/ 2317321 w 2863385"/>
                <a:gd name="connsiteY1" fmla="*/ 0 h 673100"/>
                <a:gd name="connsiteX2" fmla="*/ 2863385 w 2863385"/>
                <a:gd name="connsiteY2" fmla="*/ 576069 h 673100"/>
                <a:gd name="connsiteX3" fmla="*/ 2863385 w 2863385"/>
                <a:gd name="connsiteY3" fmla="*/ 673012 h 673100"/>
                <a:gd name="connsiteX4" fmla="*/ 2863385 w 2863385"/>
                <a:gd name="connsiteY4" fmla="*/ 673100 h 673100"/>
                <a:gd name="connsiteX5" fmla="*/ 2511763 w 2863385"/>
                <a:gd name="connsiteY5" fmla="*/ 673100 h 673100"/>
                <a:gd name="connsiteX6" fmla="*/ 2308193 w 2863385"/>
                <a:gd name="connsiteY6" fmla="*/ 673100 h 673100"/>
                <a:gd name="connsiteX7" fmla="*/ 2308142 w 2863385"/>
                <a:gd name="connsiteY7" fmla="*/ 0 h 673100"/>
                <a:gd name="connsiteX8" fmla="*/ 2310 w 2863385"/>
                <a:gd name="connsiteY8" fmla="*/ 0 h 673100"/>
                <a:gd name="connsiteX9" fmla="*/ 1072684 w 2863385"/>
                <a:gd name="connsiteY9" fmla="*/ 0 h 673100"/>
                <a:gd name="connsiteX10" fmla="*/ 1406144 w 2863385"/>
                <a:gd name="connsiteY10" fmla="*/ 0 h 673100"/>
                <a:gd name="connsiteX11" fmla="*/ 2308141 w 2863385"/>
                <a:gd name="connsiteY11" fmla="*/ 0 h 673100"/>
                <a:gd name="connsiteX12" fmla="*/ 2308192 w 2863385"/>
                <a:gd name="connsiteY12" fmla="*/ 673100 h 673100"/>
                <a:gd name="connsiteX13" fmla="*/ 1406144 w 2863385"/>
                <a:gd name="connsiteY13" fmla="*/ 673100 h 673100"/>
                <a:gd name="connsiteX14" fmla="*/ 1072684 w 2863385"/>
                <a:gd name="connsiteY14" fmla="*/ 673100 h 673100"/>
                <a:gd name="connsiteX15" fmla="*/ 690114 w 2863385"/>
                <a:gd name="connsiteY15" fmla="*/ 673100 h 673100"/>
                <a:gd name="connsiteX16" fmla="*/ 0 w 2863385"/>
                <a:gd name="connsiteY16" fmla="*/ 1386 h 673100"/>
                <a:gd name="connsiteX17" fmla="*/ 2310 w 2863385"/>
                <a:gd name="connsiteY17" fmla="*/ 0 h 67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63385" h="673100">
                  <a:moveTo>
                    <a:pt x="2308142" y="0"/>
                  </a:moveTo>
                  <a:lnTo>
                    <a:pt x="2317321" y="0"/>
                  </a:lnTo>
                  <a:lnTo>
                    <a:pt x="2863385" y="576069"/>
                  </a:lnTo>
                  <a:lnTo>
                    <a:pt x="2863385" y="673012"/>
                  </a:lnTo>
                  <a:lnTo>
                    <a:pt x="2863385" y="673100"/>
                  </a:lnTo>
                  <a:lnTo>
                    <a:pt x="2511763" y="673100"/>
                  </a:lnTo>
                  <a:lnTo>
                    <a:pt x="2308193" y="673100"/>
                  </a:lnTo>
                  <a:cubicBezTo>
                    <a:pt x="2308176" y="448733"/>
                    <a:pt x="2308159" y="224367"/>
                    <a:pt x="2308142" y="0"/>
                  </a:cubicBezTo>
                  <a:close/>
                  <a:moveTo>
                    <a:pt x="2310" y="0"/>
                  </a:moveTo>
                  <a:lnTo>
                    <a:pt x="1072684" y="0"/>
                  </a:lnTo>
                  <a:lnTo>
                    <a:pt x="1406144" y="0"/>
                  </a:lnTo>
                  <a:lnTo>
                    <a:pt x="2308141" y="0"/>
                  </a:lnTo>
                  <a:cubicBezTo>
                    <a:pt x="2308158" y="224367"/>
                    <a:pt x="2308175" y="448733"/>
                    <a:pt x="2308192" y="673100"/>
                  </a:cubicBezTo>
                  <a:lnTo>
                    <a:pt x="1406144" y="673100"/>
                  </a:lnTo>
                  <a:lnTo>
                    <a:pt x="1072684" y="673100"/>
                  </a:lnTo>
                  <a:lnTo>
                    <a:pt x="690114" y="673100"/>
                  </a:lnTo>
                  <a:lnTo>
                    <a:pt x="0" y="1386"/>
                  </a:lnTo>
                  <a:lnTo>
                    <a:pt x="2310" y="0"/>
                  </a:lnTo>
                  <a:close/>
                </a:path>
              </a:pathLst>
            </a:custGeom>
            <a:solidFill>
              <a:schemeClr val="accent6"/>
            </a:solidFill>
            <a:ln w="74513"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b="1"/>
            </a:p>
          </p:txBody>
        </p:sp>
        <p:sp>
          <p:nvSpPr>
            <p:cNvPr id="7" name="Freeform: Shape 6" descr="Arrow Right">
              <a:extLst>
                <a:ext uri="{FF2B5EF4-FFF2-40B4-BE49-F238E27FC236}">
                  <a16:creationId xmlns:a16="http://schemas.microsoft.com/office/drawing/2014/main" id="{06ADA125-1797-4EC8-B728-B74325EE2B26}"/>
                </a:ext>
              </a:extLst>
            </p:cNvPr>
            <p:cNvSpPr/>
            <p:nvPr userDrawn="1"/>
          </p:nvSpPr>
          <p:spPr>
            <a:xfrm>
              <a:off x="7730751" y="2305445"/>
              <a:ext cx="2863385" cy="673100"/>
            </a:xfrm>
            <a:custGeom>
              <a:avLst/>
              <a:gdLst>
                <a:gd name="connsiteX0" fmla="*/ 2308142 w 2863385"/>
                <a:gd name="connsiteY0" fmla="*/ 0 h 673100"/>
                <a:gd name="connsiteX1" fmla="*/ 2317321 w 2863385"/>
                <a:gd name="connsiteY1" fmla="*/ 0 h 673100"/>
                <a:gd name="connsiteX2" fmla="*/ 2784728 w 2863385"/>
                <a:gd name="connsiteY2" fmla="*/ 576069 h 673100"/>
                <a:gd name="connsiteX3" fmla="*/ 2863385 w 2863385"/>
                <a:gd name="connsiteY3" fmla="*/ 576069 h 673100"/>
                <a:gd name="connsiteX4" fmla="*/ 2863385 w 2863385"/>
                <a:gd name="connsiteY4" fmla="*/ 673012 h 673100"/>
                <a:gd name="connsiteX5" fmla="*/ 2863385 w 2863385"/>
                <a:gd name="connsiteY5" fmla="*/ 673100 h 673100"/>
                <a:gd name="connsiteX6" fmla="*/ 2511763 w 2863385"/>
                <a:gd name="connsiteY6" fmla="*/ 673100 h 673100"/>
                <a:gd name="connsiteX7" fmla="*/ 2308193 w 2863385"/>
                <a:gd name="connsiteY7" fmla="*/ 673100 h 673100"/>
                <a:gd name="connsiteX8" fmla="*/ 2310 w 2863385"/>
                <a:gd name="connsiteY8" fmla="*/ 0 h 673100"/>
                <a:gd name="connsiteX9" fmla="*/ 1072684 w 2863385"/>
                <a:gd name="connsiteY9" fmla="*/ 0 h 673100"/>
                <a:gd name="connsiteX10" fmla="*/ 1406144 w 2863385"/>
                <a:gd name="connsiteY10" fmla="*/ 0 h 673100"/>
                <a:gd name="connsiteX11" fmla="*/ 2308141 w 2863385"/>
                <a:gd name="connsiteY11" fmla="*/ 0 h 673100"/>
                <a:gd name="connsiteX12" fmla="*/ 2308192 w 2863385"/>
                <a:gd name="connsiteY12" fmla="*/ 673100 h 673100"/>
                <a:gd name="connsiteX13" fmla="*/ 1406144 w 2863385"/>
                <a:gd name="connsiteY13" fmla="*/ 673100 h 673100"/>
                <a:gd name="connsiteX14" fmla="*/ 1072684 w 2863385"/>
                <a:gd name="connsiteY14" fmla="*/ 673100 h 673100"/>
                <a:gd name="connsiteX15" fmla="*/ 690114 w 2863385"/>
                <a:gd name="connsiteY15" fmla="*/ 673100 h 673100"/>
                <a:gd name="connsiteX16" fmla="*/ 0 w 2863385"/>
                <a:gd name="connsiteY16" fmla="*/ 1386 h 673100"/>
                <a:gd name="connsiteX0" fmla="*/ 2308142 w 2863385"/>
                <a:gd name="connsiteY0" fmla="*/ 0 h 673100"/>
                <a:gd name="connsiteX1" fmla="*/ 2317321 w 2863385"/>
                <a:gd name="connsiteY1" fmla="*/ 0 h 673100"/>
                <a:gd name="connsiteX2" fmla="*/ 2863385 w 2863385"/>
                <a:gd name="connsiteY2" fmla="*/ 576069 h 673100"/>
                <a:gd name="connsiteX3" fmla="*/ 2863385 w 2863385"/>
                <a:gd name="connsiteY3" fmla="*/ 673012 h 673100"/>
                <a:gd name="connsiteX4" fmla="*/ 2863385 w 2863385"/>
                <a:gd name="connsiteY4" fmla="*/ 673100 h 673100"/>
                <a:gd name="connsiteX5" fmla="*/ 2511763 w 2863385"/>
                <a:gd name="connsiteY5" fmla="*/ 673100 h 673100"/>
                <a:gd name="connsiteX6" fmla="*/ 2308193 w 2863385"/>
                <a:gd name="connsiteY6" fmla="*/ 673100 h 673100"/>
                <a:gd name="connsiteX7" fmla="*/ 2308142 w 2863385"/>
                <a:gd name="connsiteY7" fmla="*/ 0 h 673100"/>
                <a:gd name="connsiteX8" fmla="*/ 2310 w 2863385"/>
                <a:gd name="connsiteY8" fmla="*/ 0 h 673100"/>
                <a:gd name="connsiteX9" fmla="*/ 1072684 w 2863385"/>
                <a:gd name="connsiteY9" fmla="*/ 0 h 673100"/>
                <a:gd name="connsiteX10" fmla="*/ 1406144 w 2863385"/>
                <a:gd name="connsiteY10" fmla="*/ 0 h 673100"/>
                <a:gd name="connsiteX11" fmla="*/ 2308141 w 2863385"/>
                <a:gd name="connsiteY11" fmla="*/ 0 h 673100"/>
                <a:gd name="connsiteX12" fmla="*/ 2308192 w 2863385"/>
                <a:gd name="connsiteY12" fmla="*/ 673100 h 673100"/>
                <a:gd name="connsiteX13" fmla="*/ 1406144 w 2863385"/>
                <a:gd name="connsiteY13" fmla="*/ 673100 h 673100"/>
                <a:gd name="connsiteX14" fmla="*/ 1072684 w 2863385"/>
                <a:gd name="connsiteY14" fmla="*/ 673100 h 673100"/>
                <a:gd name="connsiteX15" fmla="*/ 690114 w 2863385"/>
                <a:gd name="connsiteY15" fmla="*/ 673100 h 673100"/>
                <a:gd name="connsiteX16" fmla="*/ 0 w 2863385"/>
                <a:gd name="connsiteY16" fmla="*/ 1386 h 673100"/>
                <a:gd name="connsiteX17" fmla="*/ 2310 w 2863385"/>
                <a:gd name="connsiteY17" fmla="*/ 0 h 67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63385" h="673100">
                  <a:moveTo>
                    <a:pt x="2308142" y="0"/>
                  </a:moveTo>
                  <a:lnTo>
                    <a:pt x="2317321" y="0"/>
                  </a:lnTo>
                  <a:lnTo>
                    <a:pt x="2863385" y="576069"/>
                  </a:lnTo>
                  <a:lnTo>
                    <a:pt x="2863385" y="673012"/>
                  </a:lnTo>
                  <a:lnTo>
                    <a:pt x="2863385" y="673100"/>
                  </a:lnTo>
                  <a:lnTo>
                    <a:pt x="2511763" y="673100"/>
                  </a:lnTo>
                  <a:lnTo>
                    <a:pt x="2308193" y="673100"/>
                  </a:lnTo>
                  <a:cubicBezTo>
                    <a:pt x="2308176" y="448733"/>
                    <a:pt x="2308159" y="224367"/>
                    <a:pt x="2308142" y="0"/>
                  </a:cubicBezTo>
                  <a:close/>
                  <a:moveTo>
                    <a:pt x="2310" y="0"/>
                  </a:moveTo>
                  <a:lnTo>
                    <a:pt x="1072684" y="0"/>
                  </a:lnTo>
                  <a:lnTo>
                    <a:pt x="1406144" y="0"/>
                  </a:lnTo>
                  <a:lnTo>
                    <a:pt x="2308141" y="0"/>
                  </a:lnTo>
                  <a:cubicBezTo>
                    <a:pt x="2308158" y="224367"/>
                    <a:pt x="2308175" y="448733"/>
                    <a:pt x="2308192" y="673100"/>
                  </a:cubicBezTo>
                  <a:lnTo>
                    <a:pt x="1406144" y="673100"/>
                  </a:lnTo>
                  <a:lnTo>
                    <a:pt x="1072684" y="673100"/>
                  </a:lnTo>
                  <a:lnTo>
                    <a:pt x="690114" y="673100"/>
                  </a:lnTo>
                  <a:lnTo>
                    <a:pt x="0" y="1386"/>
                  </a:lnTo>
                  <a:lnTo>
                    <a:pt x="2310" y="0"/>
                  </a:lnTo>
                  <a:close/>
                </a:path>
              </a:pathLst>
            </a:custGeom>
            <a:solidFill>
              <a:schemeClr val="accent5"/>
            </a:solidFill>
            <a:ln w="74513"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b="1"/>
            </a:p>
          </p:txBody>
        </p:sp>
        <p:sp>
          <p:nvSpPr>
            <p:cNvPr id="8" name="Freeform: Shape 7" descr="Arrow Right">
              <a:extLst>
                <a:ext uri="{FF2B5EF4-FFF2-40B4-BE49-F238E27FC236}">
                  <a16:creationId xmlns:a16="http://schemas.microsoft.com/office/drawing/2014/main" id="{80281A33-AD4D-4545-97EC-28B71D8B904C}"/>
                </a:ext>
              </a:extLst>
            </p:cNvPr>
            <p:cNvSpPr/>
            <p:nvPr userDrawn="1"/>
          </p:nvSpPr>
          <p:spPr>
            <a:xfrm>
              <a:off x="1977517" y="2306831"/>
              <a:ext cx="1406144" cy="2958310"/>
            </a:xfrm>
            <a:custGeom>
              <a:avLst/>
              <a:gdLst>
                <a:gd name="connsiteX0" fmla="*/ 0 w 1406144"/>
                <a:gd name="connsiteY0" fmla="*/ 0 h 2958310"/>
                <a:gd name="connsiteX1" fmla="*/ 1321168 w 1406144"/>
                <a:gd name="connsiteY1" fmla="*/ 1285942 h 2958310"/>
                <a:gd name="connsiteX2" fmla="*/ 1330610 w 1406144"/>
                <a:gd name="connsiteY2" fmla="*/ 1295134 h 2958310"/>
                <a:gd name="connsiteX3" fmla="*/ 1321168 w 1406144"/>
                <a:gd name="connsiteY3" fmla="*/ 1672001 h 2958310"/>
                <a:gd name="connsiteX4" fmla="*/ 284 w 1406144"/>
                <a:gd name="connsiteY4" fmla="*/ 2958310 h 2958310"/>
                <a:gd name="connsiteX5" fmla="*/ 282 w 1406144"/>
                <a:gd name="connsiteY5" fmla="*/ 2942578 h 2958310"/>
                <a:gd name="connsiteX6" fmla="*/ 1030679 w 1406144"/>
                <a:gd name="connsiteY6" fmla="*/ 1672001 h 2958310"/>
                <a:gd name="connsiteX7" fmla="*/ 1038136 w 1406144"/>
                <a:gd name="connsiteY7" fmla="*/ 1295134 h 2958310"/>
                <a:gd name="connsiteX8" fmla="*/ 1030679 w 1406144"/>
                <a:gd name="connsiteY8" fmla="*/ 1285942 h 2958310"/>
                <a:gd name="connsiteX9" fmla="*/ 2 w 1406144"/>
                <a:gd name="connsiteY9" fmla="*/ 15654 h 2958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6144" h="2958310">
                  <a:moveTo>
                    <a:pt x="0" y="0"/>
                  </a:moveTo>
                  <a:lnTo>
                    <a:pt x="1321168" y="1285942"/>
                  </a:lnTo>
                  <a:cubicBezTo>
                    <a:pt x="1324388" y="1288930"/>
                    <a:pt x="1327541" y="1292000"/>
                    <a:pt x="1330610" y="1295134"/>
                  </a:cubicBezTo>
                  <a:cubicBezTo>
                    <a:pt x="1434902" y="1401742"/>
                    <a:pt x="1430673" y="1570467"/>
                    <a:pt x="1321168" y="1672001"/>
                  </a:cubicBezTo>
                  <a:lnTo>
                    <a:pt x="284" y="2958310"/>
                  </a:lnTo>
                  <a:lnTo>
                    <a:pt x="282" y="2942578"/>
                  </a:lnTo>
                  <a:lnTo>
                    <a:pt x="1030679" y="1672001"/>
                  </a:lnTo>
                  <a:cubicBezTo>
                    <a:pt x="1117159" y="1570467"/>
                    <a:pt x="1120499" y="1401742"/>
                    <a:pt x="1038136" y="1295134"/>
                  </a:cubicBezTo>
                  <a:cubicBezTo>
                    <a:pt x="1035712" y="1292000"/>
                    <a:pt x="1033222" y="1288930"/>
                    <a:pt x="1030679" y="1285942"/>
                  </a:cubicBezTo>
                  <a:lnTo>
                    <a:pt x="2" y="15654"/>
                  </a:lnTo>
                  <a:close/>
                </a:path>
              </a:pathLst>
            </a:custGeom>
            <a:solidFill>
              <a:schemeClr val="accent3">
                <a:lumMod val="75000"/>
              </a:schemeClr>
            </a:solidFill>
            <a:ln w="74513" cap="flat">
              <a:noFill/>
              <a:prstDash val="solid"/>
              <a:miter/>
            </a:ln>
            <a:effectLst/>
          </p:spPr>
          <p:txBody>
            <a:bodyPr rtlCol="0" anchor="ctr"/>
            <a:lstStyle/>
            <a:p>
              <a:endParaRPr lang="en-US"/>
            </a:p>
          </p:txBody>
        </p:sp>
        <p:sp>
          <p:nvSpPr>
            <p:cNvPr id="9" name="Freeform: Shape 8" descr="Arrow Right">
              <a:extLst>
                <a:ext uri="{FF2B5EF4-FFF2-40B4-BE49-F238E27FC236}">
                  <a16:creationId xmlns:a16="http://schemas.microsoft.com/office/drawing/2014/main" id="{D88A333E-4208-451A-BD34-BA00435677E9}"/>
                </a:ext>
              </a:extLst>
            </p:cNvPr>
            <p:cNvSpPr/>
            <p:nvPr userDrawn="1"/>
          </p:nvSpPr>
          <p:spPr>
            <a:xfrm>
              <a:off x="4668875" y="2305445"/>
              <a:ext cx="1406144" cy="2958310"/>
            </a:xfrm>
            <a:custGeom>
              <a:avLst/>
              <a:gdLst>
                <a:gd name="connsiteX0" fmla="*/ 0 w 1406144"/>
                <a:gd name="connsiteY0" fmla="*/ 0 h 2958310"/>
                <a:gd name="connsiteX1" fmla="*/ 1321168 w 1406144"/>
                <a:gd name="connsiteY1" fmla="*/ 1285942 h 2958310"/>
                <a:gd name="connsiteX2" fmla="*/ 1330610 w 1406144"/>
                <a:gd name="connsiteY2" fmla="*/ 1295134 h 2958310"/>
                <a:gd name="connsiteX3" fmla="*/ 1321168 w 1406144"/>
                <a:gd name="connsiteY3" fmla="*/ 1672001 h 2958310"/>
                <a:gd name="connsiteX4" fmla="*/ 284 w 1406144"/>
                <a:gd name="connsiteY4" fmla="*/ 2958310 h 2958310"/>
                <a:gd name="connsiteX5" fmla="*/ 282 w 1406144"/>
                <a:gd name="connsiteY5" fmla="*/ 2942578 h 2958310"/>
                <a:gd name="connsiteX6" fmla="*/ 1030679 w 1406144"/>
                <a:gd name="connsiteY6" fmla="*/ 1672001 h 2958310"/>
                <a:gd name="connsiteX7" fmla="*/ 1038136 w 1406144"/>
                <a:gd name="connsiteY7" fmla="*/ 1295134 h 2958310"/>
                <a:gd name="connsiteX8" fmla="*/ 1030679 w 1406144"/>
                <a:gd name="connsiteY8" fmla="*/ 1285942 h 2958310"/>
                <a:gd name="connsiteX9" fmla="*/ 2 w 1406144"/>
                <a:gd name="connsiteY9" fmla="*/ 15654 h 2958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6144" h="2958310">
                  <a:moveTo>
                    <a:pt x="0" y="0"/>
                  </a:moveTo>
                  <a:lnTo>
                    <a:pt x="1321168" y="1285942"/>
                  </a:lnTo>
                  <a:cubicBezTo>
                    <a:pt x="1324388" y="1288930"/>
                    <a:pt x="1327541" y="1292000"/>
                    <a:pt x="1330610" y="1295134"/>
                  </a:cubicBezTo>
                  <a:cubicBezTo>
                    <a:pt x="1434902" y="1401742"/>
                    <a:pt x="1430673" y="1570467"/>
                    <a:pt x="1321168" y="1672001"/>
                  </a:cubicBezTo>
                  <a:lnTo>
                    <a:pt x="284" y="2958310"/>
                  </a:lnTo>
                  <a:lnTo>
                    <a:pt x="282" y="2942578"/>
                  </a:lnTo>
                  <a:lnTo>
                    <a:pt x="1030679" y="1672001"/>
                  </a:lnTo>
                  <a:cubicBezTo>
                    <a:pt x="1117159" y="1570467"/>
                    <a:pt x="1120499" y="1401742"/>
                    <a:pt x="1038136" y="1295134"/>
                  </a:cubicBezTo>
                  <a:cubicBezTo>
                    <a:pt x="1035712" y="1292000"/>
                    <a:pt x="1033222" y="1288930"/>
                    <a:pt x="1030679" y="1285942"/>
                  </a:cubicBezTo>
                  <a:lnTo>
                    <a:pt x="2" y="15654"/>
                  </a:lnTo>
                  <a:close/>
                </a:path>
              </a:pathLst>
            </a:custGeom>
            <a:solidFill>
              <a:schemeClr val="bg2">
                <a:lumMod val="75000"/>
              </a:schemeClr>
            </a:solidFill>
            <a:ln w="74513" cap="flat">
              <a:noFill/>
              <a:prstDash val="solid"/>
              <a:miter/>
            </a:ln>
            <a:effectLst/>
          </p:spPr>
          <p:txBody>
            <a:bodyPr rtlCol="0" anchor="ctr"/>
            <a:lstStyle/>
            <a:p>
              <a:endParaRPr lang="en-US"/>
            </a:p>
          </p:txBody>
        </p:sp>
        <p:sp>
          <p:nvSpPr>
            <p:cNvPr id="10" name="Freeform: Shape 9" descr="Arrow Right">
              <a:extLst>
                <a:ext uri="{FF2B5EF4-FFF2-40B4-BE49-F238E27FC236}">
                  <a16:creationId xmlns:a16="http://schemas.microsoft.com/office/drawing/2014/main" id="{6F3BDF12-FA24-45C9-B300-0F9A788671BE}"/>
                </a:ext>
              </a:extLst>
            </p:cNvPr>
            <p:cNvSpPr/>
            <p:nvPr userDrawn="1"/>
          </p:nvSpPr>
          <p:spPr>
            <a:xfrm>
              <a:off x="7360233" y="2305445"/>
              <a:ext cx="1406144" cy="2958310"/>
            </a:xfrm>
            <a:custGeom>
              <a:avLst/>
              <a:gdLst>
                <a:gd name="connsiteX0" fmla="*/ 0 w 1406144"/>
                <a:gd name="connsiteY0" fmla="*/ 0 h 2958310"/>
                <a:gd name="connsiteX1" fmla="*/ 1321168 w 1406144"/>
                <a:gd name="connsiteY1" fmla="*/ 1285942 h 2958310"/>
                <a:gd name="connsiteX2" fmla="*/ 1330610 w 1406144"/>
                <a:gd name="connsiteY2" fmla="*/ 1295134 h 2958310"/>
                <a:gd name="connsiteX3" fmla="*/ 1321168 w 1406144"/>
                <a:gd name="connsiteY3" fmla="*/ 1672001 h 2958310"/>
                <a:gd name="connsiteX4" fmla="*/ 284 w 1406144"/>
                <a:gd name="connsiteY4" fmla="*/ 2958310 h 2958310"/>
                <a:gd name="connsiteX5" fmla="*/ 282 w 1406144"/>
                <a:gd name="connsiteY5" fmla="*/ 2942578 h 2958310"/>
                <a:gd name="connsiteX6" fmla="*/ 1030679 w 1406144"/>
                <a:gd name="connsiteY6" fmla="*/ 1672001 h 2958310"/>
                <a:gd name="connsiteX7" fmla="*/ 1038136 w 1406144"/>
                <a:gd name="connsiteY7" fmla="*/ 1295134 h 2958310"/>
                <a:gd name="connsiteX8" fmla="*/ 1030679 w 1406144"/>
                <a:gd name="connsiteY8" fmla="*/ 1285942 h 2958310"/>
                <a:gd name="connsiteX9" fmla="*/ 2 w 1406144"/>
                <a:gd name="connsiteY9" fmla="*/ 15654 h 2958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6144" h="2958310">
                  <a:moveTo>
                    <a:pt x="0" y="0"/>
                  </a:moveTo>
                  <a:lnTo>
                    <a:pt x="1321168" y="1285942"/>
                  </a:lnTo>
                  <a:cubicBezTo>
                    <a:pt x="1324388" y="1288930"/>
                    <a:pt x="1327541" y="1292000"/>
                    <a:pt x="1330610" y="1295134"/>
                  </a:cubicBezTo>
                  <a:cubicBezTo>
                    <a:pt x="1434902" y="1401742"/>
                    <a:pt x="1430673" y="1570467"/>
                    <a:pt x="1321168" y="1672001"/>
                  </a:cubicBezTo>
                  <a:lnTo>
                    <a:pt x="284" y="2958310"/>
                  </a:lnTo>
                  <a:lnTo>
                    <a:pt x="282" y="2942578"/>
                  </a:lnTo>
                  <a:lnTo>
                    <a:pt x="1030679" y="1672001"/>
                  </a:lnTo>
                  <a:cubicBezTo>
                    <a:pt x="1117159" y="1570467"/>
                    <a:pt x="1120499" y="1401742"/>
                    <a:pt x="1038136" y="1295134"/>
                  </a:cubicBezTo>
                  <a:cubicBezTo>
                    <a:pt x="1035712" y="1292000"/>
                    <a:pt x="1033222" y="1288930"/>
                    <a:pt x="1030679" y="1285942"/>
                  </a:cubicBezTo>
                  <a:lnTo>
                    <a:pt x="2" y="15654"/>
                  </a:lnTo>
                  <a:close/>
                </a:path>
              </a:pathLst>
            </a:custGeom>
            <a:solidFill>
              <a:schemeClr val="accent6">
                <a:lumMod val="75000"/>
              </a:schemeClr>
            </a:solidFill>
            <a:ln w="74513" cap="flat">
              <a:noFill/>
              <a:prstDash val="solid"/>
              <a:miter/>
            </a:ln>
            <a:effectLst/>
          </p:spPr>
          <p:txBody>
            <a:bodyPr rtlCol="0" anchor="ctr"/>
            <a:lstStyle/>
            <a:p>
              <a:endParaRPr lang="en-US"/>
            </a:p>
          </p:txBody>
        </p:sp>
        <p:sp>
          <p:nvSpPr>
            <p:cNvPr id="11" name="Freeform: Shape 10" descr="Arrow Right">
              <a:extLst>
                <a:ext uri="{FF2B5EF4-FFF2-40B4-BE49-F238E27FC236}">
                  <a16:creationId xmlns:a16="http://schemas.microsoft.com/office/drawing/2014/main" id="{0FE326C9-92D3-4E3B-A34A-FB525A9744F2}"/>
                </a:ext>
              </a:extLst>
            </p:cNvPr>
            <p:cNvSpPr/>
            <p:nvPr userDrawn="1"/>
          </p:nvSpPr>
          <p:spPr>
            <a:xfrm>
              <a:off x="10051591" y="2305445"/>
              <a:ext cx="1406144" cy="2958310"/>
            </a:xfrm>
            <a:custGeom>
              <a:avLst/>
              <a:gdLst>
                <a:gd name="connsiteX0" fmla="*/ 0 w 1406144"/>
                <a:gd name="connsiteY0" fmla="*/ 0 h 2958310"/>
                <a:gd name="connsiteX1" fmla="*/ 1321168 w 1406144"/>
                <a:gd name="connsiteY1" fmla="*/ 1285942 h 2958310"/>
                <a:gd name="connsiteX2" fmla="*/ 1330610 w 1406144"/>
                <a:gd name="connsiteY2" fmla="*/ 1295134 h 2958310"/>
                <a:gd name="connsiteX3" fmla="*/ 1321168 w 1406144"/>
                <a:gd name="connsiteY3" fmla="*/ 1672001 h 2958310"/>
                <a:gd name="connsiteX4" fmla="*/ 284 w 1406144"/>
                <a:gd name="connsiteY4" fmla="*/ 2958310 h 2958310"/>
                <a:gd name="connsiteX5" fmla="*/ 282 w 1406144"/>
                <a:gd name="connsiteY5" fmla="*/ 2942578 h 2958310"/>
                <a:gd name="connsiteX6" fmla="*/ 1030679 w 1406144"/>
                <a:gd name="connsiteY6" fmla="*/ 1672001 h 2958310"/>
                <a:gd name="connsiteX7" fmla="*/ 1038136 w 1406144"/>
                <a:gd name="connsiteY7" fmla="*/ 1295134 h 2958310"/>
                <a:gd name="connsiteX8" fmla="*/ 1030679 w 1406144"/>
                <a:gd name="connsiteY8" fmla="*/ 1285942 h 2958310"/>
                <a:gd name="connsiteX9" fmla="*/ 2 w 1406144"/>
                <a:gd name="connsiteY9" fmla="*/ 15654 h 2958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6144" h="2958310">
                  <a:moveTo>
                    <a:pt x="0" y="0"/>
                  </a:moveTo>
                  <a:lnTo>
                    <a:pt x="1321168" y="1285942"/>
                  </a:lnTo>
                  <a:cubicBezTo>
                    <a:pt x="1324388" y="1288930"/>
                    <a:pt x="1327541" y="1292000"/>
                    <a:pt x="1330610" y="1295134"/>
                  </a:cubicBezTo>
                  <a:cubicBezTo>
                    <a:pt x="1434902" y="1401742"/>
                    <a:pt x="1430673" y="1570467"/>
                    <a:pt x="1321168" y="1672001"/>
                  </a:cubicBezTo>
                  <a:lnTo>
                    <a:pt x="284" y="2958310"/>
                  </a:lnTo>
                  <a:lnTo>
                    <a:pt x="282" y="2942578"/>
                  </a:lnTo>
                  <a:lnTo>
                    <a:pt x="1030679" y="1672001"/>
                  </a:lnTo>
                  <a:cubicBezTo>
                    <a:pt x="1117159" y="1570467"/>
                    <a:pt x="1120499" y="1401742"/>
                    <a:pt x="1038136" y="1295134"/>
                  </a:cubicBezTo>
                  <a:cubicBezTo>
                    <a:pt x="1035712" y="1292000"/>
                    <a:pt x="1033222" y="1288930"/>
                    <a:pt x="1030679" y="1285942"/>
                  </a:cubicBezTo>
                  <a:lnTo>
                    <a:pt x="2" y="15654"/>
                  </a:lnTo>
                  <a:close/>
                </a:path>
              </a:pathLst>
            </a:custGeom>
            <a:solidFill>
              <a:schemeClr val="accent5">
                <a:lumMod val="75000"/>
              </a:schemeClr>
            </a:solidFill>
            <a:ln w="74513" cap="flat">
              <a:noFill/>
              <a:prstDash val="solid"/>
              <a:miter/>
            </a:ln>
            <a:effectLst/>
          </p:spPr>
          <p:txBody>
            <a:bodyPr rtlCol="0" anchor="ctr"/>
            <a:lstStyle/>
            <a:p>
              <a:endParaRPr lang="en-US"/>
            </a:p>
          </p:txBody>
        </p:sp>
      </p:grpSp>
      <p:sp>
        <p:nvSpPr>
          <p:cNvPr id="12" name="Content Placeholder 15">
            <a:extLst>
              <a:ext uri="{FF2B5EF4-FFF2-40B4-BE49-F238E27FC236}">
                <a16:creationId xmlns:a16="http://schemas.microsoft.com/office/drawing/2014/main" id="{BB8D12BC-3C4B-45D8-9770-3AAF39AD6B28}"/>
              </a:ext>
            </a:extLst>
          </p:cNvPr>
          <p:cNvSpPr>
            <a:spLocks noGrp="1"/>
          </p:cNvSpPr>
          <p:nvPr>
            <p:ph sz="quarter" idx="17"/>
          </p:nvPr>
        </p:nvSpPr>
        <p:spPr>
          <a:xfrm>
            <a:off x="335820" y="3299228"/>
            <a:ext cx="1929671" cy="1510275"/>
          </a:xfrm>
          <a:prstGeom prst="rect">
            <a:avLst/>
          </a:prstGeom>
        </p:spPr>
        <p:txBody>
          <a:bodyPr/>
          <a:lstStyle>
            <a:lvl1pPr marL="0" indent="0">
              <a:buNone/>
              <a:defRPr sz="1400">
                <a:solidFill>
                  <a:schemeClr val="tx1"/>
                </a:solidFill>
              </a:defRPr>
            </a:lvl1pPr>
            <a:lvl2pPr marL="457200" indent="0">
              <a:buNone/>
              <a:defRPr sz="1200">
                <a:solidFill>
                  <a:schemeClr val="tx1"/>
                </a:solidFill>
              </a:defRPr>
            </a:lvl2pPr>
            <a:lvl3pPr marL="914400" indent="0">
              <a:buNone/>
              <a:defRPr sz="1400">
                <a:solidFill>
                  <a:schemeClr val="bg1">
                    <a:lumMod val="50000"/>
                  </a:schemeClr>
                </a:solidFill>
              </a:defRPr>
            </a:lvl3pPr>
            <a:lvl4pPr marL="1371600" indent="0">
              <a:buNone/>
              <a:defRPr sz="1200">
                <a:solidFill>
                  <a:schemeClr val="bg1">
                    <a:lumMod val="50000"/>
                  </a:schemeClr>
                </a:solidFill>
              </a:defRPr>
            </a:lvl4pPr>
            <a:lvl5pPr marL="1828800" indent="0">
              <a:buNone/>
              <a:defRPr/>
            </a:lvl5pPr>
          </a:lstStyle>
          <a:p>
            <a:pPr lvl="0"/>
            <a:r>
              <a:rPr lang="en-US"/>
              <a:t>Edit Master text styles</a:t>
            </a:r>
          </a:p>
          <a:p>
            <a:pPr lvl="1"/>
            <a:r>
              <a:rPr lang="en-US"/>
              <a:t>Second level</a:t>
            </a:r>
          </a:p>
        </p:txBody>
      </p:sp>
      <p:sp>
        <p:nvSpPr>
          <p:cNvPr id="13" name="Content Placeholder 15">
            <a:extLst>
              <a:ext uri="{FF2B5EF4-FFF2-40B4-BE49-F238E27FC236}">
                <a16:creationId xmlns:a16="http://schemas.microsoft.com/office/drawing/2014/main" id="{9DE507C1-8EDE-4C6D-807D-5A8BD2F25921}"/>
              </a:ext>
            </a:extLst>
          </p:cNvPr>
          <p:cNvSpPr>
            <a:spLocks noGrp="1"/>
          </p:cNvSpPr>
          <p:nvPr>
            <p:ph sz="quarter" idx="20"/>
          </p:nvPr>
        </p:nvSpPr>
        <p:spPr>
          <a:xfrm>
            <a:off x="3244922" y="3299228"/>
            <a:ext cx="1929671" cy="1510275"/>
          </a:xfrm>
          <a:prstGeom prst="rect">
            <a:avLst/>
          </a:prstGeom>
        </p:spPr>
        <p:txBody>
          <a:bodyPr/>
          <a:lstStyle>
            <a:lvl1pPr marL="0" indent="0">
              <a:buNone/>
              <a:defRPr sz="1400">
                <a:solidFill>
                  <a:schemeClr val="tx1"/>
                </a:solidFill>
              </a:defRPr>
            </a:lvl1pPr>
            <a:lvl2pPr marL="457200" indent="0">
              <a:buNone/>
              <a:defRPr sz="1200">
                <a:solidFill>
                  <a:schemeClr val="tx1"/>
                </a:solidFill>
              </a:defRPr>
            </a:lvl2pPr>
            <a:lvl3pPr marL="914400" indent="0">
              <a:buNone/>
              <a:defRPr sz="1400">
                <a:solidFill>
                  <a:schemeClr val="bg1">
                    <a:lumMod val="50000"/>
                  </a:schemeClr>
                </a:solidFill>
              </a:defRPr>
            </a:lvl3pPr>
            <a:lvl4pPr marL="1371600" indent="0">
              <a:buNone/>
              <a:defRPr sz="1200">
                <a:solidFill>
                  <a:schemeClr val="bg1">
                    <a:lumMod val="50000"/>
                  </a:schemeClr>
                </a:solidFill>
              </a:defRPr>
            </a:lvl4pPr>
            <a:lvl5pPr marL="1828800" indent="0">
              <a:buNone/>
              <a:defRPr/>
            </a:lvl5pPr>
          </a:lstStyle>
          <a:p>
            <a:pPr lvl="0"/>
            <a:r>
              <a:rPr lang="en-US"/>
              <a:t>Edit Master text styles</a:t>
            </a:r>
          </a:p>
          <a:p>
            <a:pPr lvl="1"/>
            <a:r>
              <a:rPr lang="en-US"/>
              <a:t>Second level</a:t>
            </a:r>
          </a:p>
        </p:txBody>
      </p:sp>
      <p:sp>
        <p:nvSpPr>
          <p:cNvPr id="14" name="Content Placeholder 15">
            <a:extLst>
              <a:ext uri="{FF2B5EF4-FFF2-40B4-BE49-F238E27FC236}">
                <a16:creationId xmlns:a16="http://schemas.microsoft.com/office/drawing/2014/main" id="{3331326A-5B40-47C0-B472-15F962CCA95F}"/>
              </a:ext>
            </a:extLst>
          </p:cNvPr>
          <p:cNvSpPr>
            <a:spLocks noGrp="1"/>
          </p:cNvSpPr>
          <p:nvPr>
            <p:ph sz="quarter" idx="21"/>
          </p:nvPr>
        </p:nvSpPr>
        <p:spPr>
          <a:xfrm>
            <a:off x="6096336" y="3299228"/>
            <a:ext cx="1929671" cy="1510275"/>
          </a:xfrm>
          <a:prstGeom prst="rect">
            <a:avLst/>
          </a:prstGeom>
        </p:spPr>
        <p:txBody>
          <a:bodyPr/>
          <a:lstStyle>
            <a:lvl1pPr marL="0" indent="0">
              <a:buNone/>
              <a:defRPr sz="1400">
                <a:solidFill>
                  <a:schemeClr val="tx1"/>
                </a:solidFill>
              </a:defRPr>
            </a:lvl1pPr>
            <a:lvl2pPr marL="457200" indent="0">
              <a:buNone/>
              <a:defRPr sz="1200">
                <a:solidFill>
                  <a:schemeClr val="tx1"/>
                </a:solidFill>
              </a:defRPr>
            </a:lvl2pPr>
            <a:lvl3pPr marL="914400" indent="0">
              <a:buNone/>
              <a:defRPr sz="1400">
                <a:solidFill>
                  <a:schemeClr val="bg1">
                    <a:lumMod val="50000"/>
                  </a:schemeClr>
                </a:solidFill>
              </a:defRPr>
            </a:lvl3pPr>
            <a:lvl4pPr marL="1371600" indent="0">
              <a:buNone/>
              <a:defRPr sz="1200">
                <a:solidFill>
                  <a:schemeClr val="bg1">
                    <a:lumMod val="50000"/>
                  </a:schemeClr>
                </a:solidFill>
              </a:defRPr>
            </a:lvl4pPr>
            <a:lvl5pPr marL="1828800" indent="0">
              <a:buNone/>
              <a:defRPr/>
            </a:lvl5pPr>
          </a:lstStyle>
          <a:p>
            <a:pPr lvl="0"/>
            <a:r>
              <a:rPr lang="en-US"/>
              <a:t>Edit Master text styles</a:t>
            </a:r>
          </a:p>
          <a:p>
            <a:pPr lvl="1"/>
            <a:r>
              <a:rPr lang="en-US"/>
              <a:t>Second level</a:t>
            </a:r>
          </a:p>
        </p:txBody>
      </p:sp>
      <p:sp>
        <p:nvSpPr>
          <p:cNvPr id="15" name="Content Placeholder 15">
            <a:extLst>
              <a:ext uri="{FF2B5EF4-FFF2-40B4-BE49-F238E27FC236}">
                <a16:creationId xmlns:a16="http://schemas.microsoft.com/office/drawing/2014/main" id="{2D74C810-4E2C-4E56-A676-5195F69561FE}"/>
              </a:ext>
            </a:extLst>
          </p:cNvPr>
          <p:cNvSpPr>
            <a:spLocks noGrp="1"/>
          </p:cNvSpPr>
          <p:nvPr>
            <p:ph sz="quarter" idx="22"/>
          </p:nvPr>
        </p:nvSpPr>
        <p:spPr>
          <a:xfrm>
            <a:off x="9086837" y="3299228"/>
            <a:ext cx="1929671" cy="1510275"/>
          </a:xfrm>
          <a:prstGeom prst="rect">
            <a:avLst/>
          </a:prstGeom>
        </p:spPr>
        <p:txBody>
          <a:bodyPr/>
          <a:lstStyle>
            <a:lvl1pPr marL="0" indent="0">
              <a:buNone/>
              <a:defRPr sz="1400">
                <a:solidFill>
                  <a:schemeClr val="tx1"/>
                </a:solidFill>
              </a:defRPr>
            </a:lvl1pPr>
            <a:lvl2pPr marL="457200" indent="0">
              <a:buNone/>
              <a:defRPr sz="1200">
                <a:solidFill>
                  <a:schemeClr val="tx1"/>
                </a:solidFill>
              </a:defRPr>
            </a:lvl2pPr>
            <a:lvl3pPr marL="914400" indent="0">
              <a:buNone/>
              <a:defRPr sz="1400">
                <a:solidFill>
                  <a:schemeClr val="bg1">
                    <a:lumMod val="50000"/>
                  </a:schemeClr>
                </a:solidFill>
              </a:defRPr>
            </a:lvl3pPr>
            <a:lvl4pPr marL="1371600" indent="0">
              <a:buNone/>
              <a:defRPr sz="1200">
                <a:solidFill>
                  <a:schemeClr val="bg1">
                    <a:lumMod val="50000"/>
                  </a:schemeClr>
                </a:solidFill>
              </a:defRPr>
            </a:lvl4pPr>
            <a:lvl5pPr marL="1828800" indent="0">
              <a:buNone/>
              <a:defRPr/>
            </a:lvl5pPr>
          </a:lstStyle>
          <a:p>
            <a:pPr lvl="0"/>
            <a:r>
              <a:rPr lang="en-US"/>
              <a:t>Edit Master text styles</a:t>
            </a:r>
          </a:p>
          <a:p>
            <a:pPr lvl="1"/>
            <a:r>
              <a:rPr lang="en-US"/>
              <a:t>Second level</a:t>
            </a:r>
          </a:p>
        </p:txBody>
      </p:sp>
      <p:sp>
        <p:nvSpPr>
          <p:cNvPr id="16" name="Picture Placeholder 4">
            <a:extLst>
              <a:ext uri="{FF2B5EF4-FFF2-40B4-BE49-F238E27FC236}">
                <a16:creationId xmlns:a16="http://schemas.microsoft.com/office/drawing/2014/main" id="{A1F44CAE-AC3D-486A-B0CB-1B1A928E93B4}"/>
              </a:ext>
            </a:extLst>
          </p:cNvPr>
          <p:cNvSpPr>
            <a:spLocks noGrp="1"/>
          </p:cNvSpPr>
          <p:nvPr>
            <p:ph type="pic" sz="quarter" idx="39" hasCustomPrompt="1"/>
          </p:nvPr>
        </p:nvSpPr>
        <p:spPr>
          <a:xfrm>
            <a:off x="766285" y="1700503"/>
            <a:ext cx="525463" cy="525463"/>
          </a:xfrm>
          <a:prstGeom prst="rect">
            <a:avLst/>
          </a:prstGeom>
        </p:spPr>
        <p:txBody>
          <a:bodyPr/>
          <a:lstStyle>
            <a:lvl1pPr marL="0" indent="0">
              <a:buNone/>
              <a:defRPr sz="1000">
                <a:solidFill>
                  <a:schemeClr val="tx1"/>
                </a:solidFill>
              </a:defRPr>
            </a:lvl1pPr>
          </a:lstStyle>
          <a:p>
            <a:pPr algn="ctr"/>
            <a:r>
              <a:rPr lang="en-US" sz="1200">
                <a:solidFill>
                  <a:schemeClr val="bg1"/>
                </a:solidFill>
                <a:latin typeface="Calibri" panose="020F0502020204030204" pitchFamily="34" charset="0"/>
                <a:ea typeface="FontAwesome"/>
                <a:cs typeface="Calibri" panose="020F0502020204030204" pitchFamily="34" charset="0"/>
                <a:sym typeface="FontAwesome"/>
              </a:rPr>
              <a:t>Add Icon</a:t>
            </a:r>
            <a:endParaRPr lang="en-US" sz="1200">
              <a:solidFill>
                <a:schemeClr val="bg1"/>
              </a:solidFill>
              <a:latin typeface="Calibri" panose="020F0502020204030204" pitchFamily="34" charset="0"/>
              <a:cs typeface="Calibri" panose="020F0502020204030204" pitchFamily="34" charset="0"/>
            </a:endParaRPr>
          </a:p>
        </p:txBody>
      </p:sp>
      <p:sp>
        <p:nvSpPr>
          <p:cNvPr id="17" name="Picture Placeholder 4">
            <a:extLst>
              <a:ext uri="{FF2B5EF4-FFF2-40B4-BE49-F238E27FC236}">
                <a16:creationId xmlns:a16="http://schemas.microsoft.com/office/drawing/2014/main" id="{2E98882C-5358-4455-BB76-F45AA959BF4F}"/>
              </a:ext>
            </a:extLst>
          </p:cNvPr>
          <p:cNvSpPr>
            <a:spLocks noGrp="1"/>
          </p:cNvSpPr>
          <p:nvPr>
            <p:ph type="pic" sz="quarter" idx="40" hasCustomPrompt="1"/>
          </p:nvPr>
        </p:nvSpPr>
        <p:spPr>
          <a:xfrm>
            <a:off x="3393738" y="1700503"/>
            <a:ext cx="525463" cy="525463"/>
          </a:xfrm>
          <a:prstGeom prst="rect">
            <a:avLst/>
          </a:prstGeom>
        </p:spPr>
        <p:txBody>
          <a:bodyPr/>
          <a:lstStyle>
            <a:lvl1pPr marL="0" indent="0">
              <a:buNone/>
              <a:defRPr sz="1000">
                <a:solidFill>
                  <a:schemeClr val="tx1"/>
                </a:solidFill>
              </a:defRPr>
            </a:lvl1pPr>
          </a:lstStyle>
          <a:p>
            <a:pPr algn="ctr"/>
            <a:r>
              <a:rPr lang="en-US" sz="1200">
                <a:solidFill>
                  <a:schemeClr val="bg1"/>
                </a:solidFill>
                <a:latin typeface="Calibri" panose="020F0502020204030204" pitchFamily="34" charset="0"/>
                <a:ea typeface="FontAwesome"/>
                <a:cs typeface="Calibri" panose="020F0502020204030204" pitchFamily="34" charset="0"/>
                <a:sym typeface="FontAwesome"/>
              </a:rPr>
              <a:t>Add Icon</a:t>
            </a:r>
            <a:endParaRPr lang="en-US" sz="1200">
              <a:solidFill>
                <a:schemeClr val="bg1"/>
              </a:solidFill>
              <a:latin typeface="Calibri" panose="020F0502020204030204" pitchFamily="34" charset="0"/>
              <a:cs typeface="Calibri" panose="020F0502020204030204" pitchFamily="34" charset="0"/>
            </a:endParaRPr>
          </a:p>
        </p:txBody>
      </p:sp>
      <p:sp>
        <p:nvSpPr>
          <p:cNvPr id="18" name="Picture Placeholder 4">
            <a:extLst>
              <a:ext uri="{FF2B5EF4-FFF2-40B4-BE49-F238E27FC236}">
                <a16:creationId xmlns:a16="http://schemas.microsoft.com/office/drawing/2014/main" id="{9D18CEFE-3D90-4DEC-B77F-6297F6394693}"/>
              </a:ext>
            </a:extLst>
          </p:cNvPr>
          <p:cNvSpPr>
            <a:spLocks noGrp="1"/>
          </p:cNvSpPr>
          <p:nvPr>
            <p:ph type="pic" sz="quarter" idx="41" hasCustomPrompt="1"/>
          </p:nvPr>
        </p:nvSpPr>
        <p:spPr>
          <a:xfrm>
            <a:off x="6206386" y="1700503"/>
            <a:ext cx="525463" cy="525463"/>
          </a:xfrm>
          <a:prstGeom prst="rect">
            <a:avLst/>
          </a:prstGeom>
        </p:spPr>
        <p:txBody>
          <a:bodyPr/>
          <a:lstStyle>
            <a:lvl1pPr marL="0" indent="0">
              <a:buNone/>
              <a:defRPr sz="1000">
                <a:solidFill>
                  <a:schemeClr val="tx1"/>
                </a:solidFill>
              </a:defRPr>
            </a:lvl1pPr>
          </a:lstStyle>
          <a:p>
            <a:pPr algn="ctr"/>
            <a:r>
              <a:rPr lang="en-US" sz="1200">
                <a:solidFill>
                  <a:schemeClr val="bg1"/>
                </a:solidFill>
                <a:latin typeface="Calibri" panose="020F0502020204030204" pitchFamily="34" charset="0"/>
                <a:ea typeface="FontAwesome"/>
                <a:cs typeface="Calibri" panose="020F0502020204030204" pitchFamily="34" charset="0"/>
                <a:sym typeface="FontAwesome"/>
              </a:rPr>
              <a:t>Add Icon</a:t>
            </a:r>
            <a:endParaRPr lang="en-US" sz="1200">
              <a:solidFill>
                <a:schemeClr val="bg1"/>
              </a:solidFill>
              <a:latin typeface="Calibri" panose="020F0502020204030204" pitchFamily="34" charset="0"/>
              <a:cs typeface="Calibri" panose="020F0502020204030204" pitchFamily="34" charset="0"/>
            </a:endParaRPr>
          </a:p>
        </p:txBody>
      </p:sp>
      <p:sp>
        <p:nvSpPr>
          <p:cNvPr id="19" name="Picture Placeholder 4">
            <a:extLst>
              <a:ext uri="{FF2B5EF4-FFF2-40B4-BE49-F238E27FC236}">
                <a16:creationId xmlns:a16="http://schemas.microsoft.com/office/drawing/2014/main" id="{084A2006-215E-4521-B32B-9E3112F68C5D}"/>
              </a:ext>
            </a:extLst>
          </p:cNvPr>
          <p:cNvSpPr>
            <a:spLocks noGrp="1"/>
          </p:cNvSpPr>
          <p:nvPr>
            <p:ph type="pic" sz="quarter" idx="42" hasCustomPrompt="1"/>
          </p:nvPr>
        </p:nvSpPr>
        <p:spPr>
          <a:xfrm>
            <a:off x="9086837" y="1700503"/>
            <a:ext cx="525463" cy="525463"/>
          </a:xfrm>
          <a:prstGeom prst="rect">
            <a:avLst/>
          </a:prstGeom>
        </p:spPr>
        <p:txBody>
          <a:bodyPr/>
          <a:lstStyle>
            <a:lvl1pPr marL="0" indent="0">
              <a:buNone/>
              <a:defRPr sz="1000">
                <a:solidFill>
                  <a:schemeClr val="tx1"/>
                </a:solidFill>
              </a:defRPr>
            </a:lvl1pPr>
          </a:lstStyle>
          <a:p>
            <a:pPr algn="ctr"/>
            <a:r>
              <a:rPr lang="en-US" sz="1200">
                <a:solidFill>
                  <a:schemeClr val="bg1"/>
                </a:solidFill>
                <a:latin typeface="Calibri" panose="020F0502020204030204" pitchFamily="34" charset="0"/>
                <a:ea typeface="FontAwesome"/>
                <a:cs typeface="Calibri" panose="020F0502020204030204" pitchFamily="34" charset="0"/>
                <a:sym typeface="FontAwesome"/>
              </a:rPr>
              <a:t>Add Icon</a:t>
            </a:r>
            <a:endParaRPr lang="en-US" sz="1200">
              <a:solidFill>
                <a:schemeClr val="bg1"/>
              </a:solidFill>
              <a:latin typeface="Calibri" panose="020F0502020204030204" pitchFamily="34" charset="0"/>
              <a:cs typeface="Calibri" panose="020F0502020204030204" pitchFamily="34" charset="0"/>
            </a:endParaRPr>
          </a:p>
        </p:txBody>
      </p:sp>
      <p:sp>
        <p:nvSpPr>
          <p:cNvPr id="20" name="Text Placeholder 3">
            <a:extLst>
              <a:ext uri="{FF2B5EF4-FFF2-40B4-BE49-F238E27FC236}">
                <a16:creationId xmlns:a16="http://schemas.microsoft.com/office/drawing/2014/main" id="{DB056463-6796-4258-8C59-E82B4D15D8C2}"/>
              </a:ext>
            </a:extLst>
          </p:cNvPr>
          <p:cNvSpPr>
            <a:spLocks noGrp="1"/>
          </p:cNvSpPr>
          <p:nvPr>
            <p:ph type="body" sz="quarter" idx="43" hasCustomPrompt="1"/>
          </p:nvPr>
        </p:nvSpPr>
        <p:spPr>
          <a:xfrm>
            <a:off x="336550" y="2535238"/>
            <a:ext cx="1565275" cy="557212"/>
          </a:xfrm>
          <a:prstGeom prst="rect">
            <a:avLst/>
          </a:prstGeom>
        </p:spPr>
        <p:txBody>
          <a:bodyPr/>
          <a:lstStyle>
            <a:lvl1pPr marL="0" indent="0">
              <a:buNone/>
              <a:defRPr>
                <a:solidFill>
                  <a:schemeClr val="bg1"/>
                </a:solidFill>
              </a:defRPr>
            </a:lvl1pPr>
          </a:lstStyle>
          <a:p>
            <a:pPr lvl="0"/>
            <a:r>
              <a:rPr lang="en-US"/>
              <a:t>Heading</a:t>
            </a:r>
          </a:p>
        </p:txBody>
      </p:sp>
      <p:sp>
        <p:nvSpPr>
          <p:cNvPr id="21" name="Text Placeholder 3">
            <a:extLst>
              <a:ext uri="{FF2B5EF4-FFF2-40B4-BE49-F238E27FC236}">
                <a16:creationId xmlns:a16="http://schemas.microsoft.com/office/drawing/2014/main" id="{7AD19BF5-3F93-4A06-B146-557BF8A0142A}"/>
              </a:ext>
            </a:extLst>
          </p:cNvPr>
          <p:cNvSpPr>
            <a:spLocks noGrp="1"/>
          </p:cNvSpPr>
          <p:nvPr>
            <p:ph type="body" sz="quarter" idx="44" hasCustomPrompt="1"/>
          </p:nvPr>
        </p:nvSpPr>
        <p:spPr>
          <a:xfrm>
            <a:off x="2830368" y="2535238"/>
            <a:ext cx="1565275" cy="557212"/>
          </a:xfrm>
          <a:prstGeom prst="rect">
            <a:avLst/>
          </a:prstGeom>
        </p:spPr>
        <p:txBody>
          <a:bodyPr/>
          <a:lstStyle>
            <a:lvl1pPr marL="0" indent="0">
              <a:buNone/>
              <a:defRPr>
                <a:solidFill>
                  <a:schemeClr val="bg1"/>
                </a:solidFill>
              </a:defRPr>
            </a:lvl1pPr>
          </a:lstStyle>
          <a:p>
            <a:pPr lvl="0"/>
            <a:r>
              <a:rPr lang="en-US"/>
              <a:t>Heading</a:t>
            </a:r>
          </a:p>
        </p:txBody>
      </p:sp>
      <p:sp>
        <p:nvSpPr>
          <p:cNvPr id="22" name="Text Placeholder 3">
            <a:extLst>
              <a:ext uri="{FF2B5EF4-FFF2-40B4-BE49-F238E27FC236}">
                <a16:creationId xmlns:a16="http://schemas.microsoft.com/office/drawing/2014/main" id="{117E01B1-F413-4605-84CA-A1C7E8367FB6}"/>
              </a:ext>
            </a:extLst>
          </p:cNvPr>
          <p:cNvSpPr>
            <a:spLocks noGrp="1"/>
          </p:cNvSpPr>
          <p:nvPr>
            <p:ph type="body" sz="quarter" idx="45" hasCustomPrompt="1"/>
          </p:nvPr>
        </p:nvSpPr>
        <p:spPr>
          <a:xfrm>
            <a:off x="5719041" y="2535238"/>
            <a:ext cx="1565275" cy="557212"/>
          </a:xfrm>
          <a:prstGeom prst="rect">
            <a:avLst/>
          </a:prstGeom>
        </p:spPr>
        <p:txBody>
          <a:bodyPr/>
          <a:lstStyle>
            <a:lvl1pPr marL="0" indent="0">
              <a:buNone/>
              <a:defRPr>
                <a:solidFill>
                  <a:schemeClr val="bg1"/>
                </a:solidFill>
              </a:defRPr>
            </a:lvl1pPr>
          </a:lstStyle>
          <a:p>
            <a:pPr lvl="0"/>
            <a:r>
              <a:rPr lang="en-US"/>
              <a:t>Heading</a:t>
            </a:r>
          </a:p>
        </p:txBody>
      </p:sp>
      <p:sp>
        <p:nvSpPr>
          <p:cNvPr id="23" name="Text Placeholder 3">
            <a:extLst>
              <a:ext uri="{FF2B5EF4-FFF2-40B4-BE49-F238E27FC236}">
                <a16:creationId xmlns:a16="http://schemas.microsoft.com/office/drawing/2014/main" id="{38D55922-4047-4089-9E24-A18C589AF925}"/>
              </a:ext>
            </a:extLst>
          </p:cNvPr>
          <p:cNvSpPr>
            <a:spLocks noGrp="1"/>
          </p:cNvSpPr>
          <p:nvPr>
            <p:ph type="body" sz="quarter" idx="46" hasCustomPrompt="1"/>
          </p:nvPr>
        </p:nvSpPr>
        <p:spPr>
          <a:xfrm>
            <a:off x="8628496" y="2535238"/>
            <a:ext cx="1565275" cy="557212"/>
          </a:xfrm>
          <a:prstGeom prst="rect">
            <a:avLst/>
          </a:prstGeom>
        </p:spPr>
        <p:txBody>
          <a:bodyPr/>
          <a:lstStyle>
            <a:lvl1pPr marL="0" indent="0">
              <a:buNone/>
              <a:defRPr>
                <a:solidFill>
                  <a:schemeClr val="bg1"/>
                </a:solidFill>
              </a:defRPr>
            </a:lvl1pPr>
          </a:lstStyle>
          <a:p>
            <a:pPr lvl="0"/>
            <a:r>
              <a:rPr lang="en-US"/>
              <a:t>Heading</a:t>
            </a:r>
          </a:p>
        </p:txBody>
      </p:sp>
      <p:sp>
        <p:nvSpPr>
          <p:cNvPr id="24" name="Text Placeholder 6">
            <a:extLst>
              <a:ext uri="{FF2B5EF4-FFF2-40B4-BE49-F238E27FC236}">
                <a16:creationId xmlns:a16="http://schemas.microsoft.com/office/drawing/2014/main" id="{A8DF8566-48BA-4F54-B56B-72731D51630E}"/>
              </a:ext>
            </a:extLst>
          </p:cNvPr>
          <p:cNvSpPr>
            <a:spLocks noGrp="1"/>
          </p:cNvSpPr>
          <p:nvPr>
            <p:ph type="body" sz="quarter" idx="57"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Tree>
    <p:extLst>
      <p:ext uri="{BB962C8B-B14F-4D97-AF65-F5344CB8AC3E}">
        <p14:creationId xmlns:p14="http://schemas.microsoft.com/office/powerpoint/2010/main" val="20846585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ive Section Info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308B1-0BFE-4198-AB65-6406997FE964}"/>
              </a:ext>
            </a:extLst>
          </p:cNvPr>
          <p:cNvSpPr>
            <a:spLocks noGrp="1"/>
          </p:cNvSpPr>
          <p:nvPr>
            <p:ph type="title"/>
          </p:nvPr>
        </p:nvSpPr>
        <p:spPr/>
        <p:txBody>
          <a:bodyPr/>
          <a:lstStyle/>
          <a:p>
            <a:r>
              <a:rPr lang="en-US"/>
              <a:t>Click to edit Master title style</a:t>
            </a:r>
          </a:p>
        </p:txBody>
      </p:sp>
      <p:sp>
        <p:nvSpPr>
          <p:cNvPr id="3" name="Freeform: Shape 2">
            <a:extLst>
              <a:ext uri="{FF2B5EF4-FFF2-40B4-BE49-F238E27FC236}">
                <a16:creationId xmlns:a16="http://schemas.microsoft.com/office/drawing/2014/main" id="{E67EB9E0-026F-4B88-A797-BA405DA0692E}"/>
              </a:ext>
            </a:extLst>
          </p:cNvPr>
          <p:cNvSpPr>
            <a:spLocks/>
          </p:cNvSpPr>
          <p:nvPr userDrawn="1"/>
        </p:nvSpPr>
        <p:spPr bwMode="auto">
          <a:xfrm>
            <a:off x="7586317" y="4394910"/>
            <a:ext cx="2184460" cy="2053152"/>
          </a:xfrm>
          <a:custGeom>
            <a:avLst/>
            <a:gdLst>
              <a:gd name="connsiteX0" fmla="*/ 1771117 w 2550432"/>
              <a:gd name="connsiteY0" fmla="*/ 0 h 2397125"/>
              <a:gd name="connsiteX1" fmla="*/ 2550432 w 2550432"/>
              <a:gd name="connsiteY1" fmla="*/ 2397125 h 2397125"/>
              <a:gd name="connsiteX2" fmla="*/ 2255148 w 2550432"/>
              <a:gd name="connsiteY2" fmla="*/ 2397125 h 2397125"/>
              <a:gd name="connsiteX3" fmla="*/ 362839 w 2550432"/>
              <a:gd name="connsiteY3" fmla="*/ 2397125 h 2397125"/>
              <a:gd name="connsiteX4" fmla="*/ 353087 w 2550432"/>
              <a:gd name="connsiteY4" fmla="*/ 2204009 h 2397125"/>
              <a:gd name="connsiteX5" fmla="*/ 39682 w 2550432"/>
              <a:gd name="connsiteY5" fmla="*/ 1339483 h 2397125"/>
              <a:gd name="connsiteX6" fmla="*/ 0 w 2550432"/>
              <a:gd name="connsiteY6" fmla="*/ 1286416 h 2397125"/>
              <a:gd name="connsiteX7" fmla="*/ 1529616 w 2550432"/>
              <a:gd name="connsiteY7" fmla="*/ 175580 h 2397125"/>
              <a:gd name="connsiteX8" fmla="*/ 1770970 w 2550432"/>
              <a:gd name="connsiteY8" fmla="*/ 305 h 2397125"/>
              <a:gd name="connsiteX9" fmla="*/ 1770871 w 2550432"/>
              <a:gd name="connsiteY9" fmla="*/ 179 h 2397125"/>
              <a:gd name="connsiteX0" fmla="*/ 1771117 w 2550432"/>
              <a:gd name="connsiteY0" fmla="*/ 0 h 2397125"/>
              <a:gd name="connsiteX1" fmla="*/ 2550432 w 2550432"/>
              <a:gd name="connsiteY1" fmla="*/ 2397125 h 2397125"/>
              <a:gd name="connsiteX2" fmla="*/ 2255148 w 2550432"/>
              <a:gd name="connsiteY2" fmla="*/ 2397125 h 2397125"/>
              <a:gd name="connsiteX3" fmla="*/ 362839 w 2550432"/>
              <a:gd name="connsiteY3" fmla="*/ 2397125 h 2397125"/>
              <a:gd name="connsiteX4" fmla="*/ 353087 w 2550432"/>
              <a:gd name="connsiteY4" fmla="*/ 2204009 h 2397125"/>
              <a:gd name="connsiteX5" fmla="*/ 39682 w 2550432"/>
              <a:gd name="connsiteY5" fmla="*/ 1339483 h 2397125"/>
              <a:gd name="connsiteX6" fmla="*/ 0 w 2550432"/>
              <a:gd name="connsiteY6" fmla="*/ 1286416 h 2397125"/>
              <a:gd name="connsiteX7" fmla="*/ 1043841 w 2550432"/>
              <a:gd name="connsiteY7" fmla="*/ 156530 h 2397125"/>
              <a:gd name="connsiteX8" fmla="*/ 1770970 w 2550432"/>
              <a:gd name="connsiteY8" fmla="*/ 305 h 2397125"/>
              <a:gd name="connsiteX9" fmla="*/ 1770871 w 2550432"/>
              <a:gd name="connsiteY9" fmla="*/ 179 h 2397125"/>
              <a:gd name="connsiteX10" fmla="*/ 1771117 w 2550432"/>
              <a:gd name="connsiteY10" fmla="*/ 0 h 2397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0432" h="2397125">
                <a:moveTo>
                  <a:pt x="1771117" y="0"/>
                </a:moveTo>
                <a:cubicBezTo>
                  <a:pt x="2277577" y="696812"/>
                  <a:pt x="2550432" y="1536111"/>
                  <a:pt x="2550432" y="2397125"/>
                </a:cubicBezTo>
                <a:lnTo>
                  <a:pt x="2255148" y="2397125"/>
                </a:lnTo>
                <a:lnTo>
                  <a:pt x="362839" y="2397125"/>
                </a:lnTo>
                <a:lnTo>
                  <a:pt x="353087" y="2204009"/>
                </a:lnTo>
                <a:cubicBezTo>
                  <a:pt x="320786" y="1885942"/>
                  <a:pt x="209712" y="1591161"/>
                  <a:pt x="39682" y="1339483"/>
                </a:cubicBezTo>
                <a:lnTo>
                  <a:pt x="0" y="1286416"/>
                </a:lnTo>
                <a:lnTo>
                  <a:pt x="1043841" y="156530"/>
                </a:lnTo>
                <a:lnTo>
                  <a:pt x="1770970" y="305"/>
                </a:lnTo>
                <a:lnTo>
                  <a:pt x="1770871" y="179"/>
                </a:lnTo>
                <a:lnTo>
                  <a:pt x="1771117" y="0"/>
                </a:lnTo>
                <a:close/>
              </a:path>
            </a:pathLst>
          </a:custGeom>
          <a:solidFill>
            <a:schemeClr val="accent6"/>
          </a:solidFill>
          <a:ln w="0">
            <a:noFill/>
            <a:prstDash val="solid"/>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4" name="Freeform: Shape 3">
            <a:extLst>
              <a:ext uri="{FF2B5EF4-FFF2-40B4-BE49-F238E27FC236}">
                <a16:creationId xmlns:a16="http://schemas.microsoft.com/office/drawing/2014/main" id="{767E7A3A-6A9D-4A7E-8BF1-31D9E3C9F3E3}"/>
              </a:ext>
            </a:extLst>
          </p:cNvPr>
          <p:cNvSpPr>
            <a:spLocks/>
          </p:cNvSpPr>
          <p:nvPr userDrawn="1"/>
        </p:nvSpPr>
        <p:spPr bwMode="auto">
          <a:xfrm>
            <a:off x="6777258" y="3126306"/>
            <a:ext cx="2325822" cy="2370375"/>
          </a:xfrm>
          <a:custGeom>
            <a:avLst/>
            <a:gdLst>
              <a:gd name="connsiteX0" fmla="*/ 676111 w 2715477"/>
              <a:gd name="connsiteY0" fmla="*/ 0 h 2767494"/>
              <a:gd name="connsiteX1" fmla="*/ 2516253 w 2715477"/>
              <a:gd name="connsiteY1" fmla="*/ 1228656 h 2767494"/>
              <a:gd name="connsiteX2" fmla="*/ 2715477 w 2715477"/>
              <a:gd name="connsiteY2" fmla="*/ 1481316 h 2767494"/>
              <a:gd name="connsiteX3" fmla="*/ 2474133 w 2715477"/>
              <a:gd name="connsiteY3" fmla="*/ 1656598 h 2767494"/>
              <a:gd name="connsiteX4" fmla="*/ 944561 w 2715477"/>
              <a:gd name="connsiteY4" fmla="*/ 2767494 h 2767494"/>
              <a:gd name="connsiteX5" fmla="*/ 875354 w 2715477"/>
              <a:gd name="connsiteY5" fmla="*/ 2674945 h 2767494"/>
              <a:gd name="connsiteX6" fmla="*/ 151731 w 2715477"/>
              <a:gd name="connsiteY6" fmla="*/ 2135029 h 2767494"/>
              <a:gd name="connsiteX7" fmla="*/ 0 w 2715477"/>
              <a:gd name="connsiteY7" fmla="*/ 2079495 h 2767494"/>
              <a:gd name="connsiteX8" fmla="*/ 585302 w 2715477"/>
              <a:gd name="connsiteY8" fmla="*/ 279301 h 2767494"/>
              <a:gd name="connsiteX0" fmla="*/ 676111 w 2715477"/>
              <a:gd name="connsiteY0" fmla="*/ 0 h 2767494"/>
              <a:gd name="connsiteX1" fmla="*/ 2516253 w 2715477"/>
              <a:gd name="connsiteY1" fmla="*/ 1228656 h 2767494"/>
              <a:gd name="connsiteX2" fmla="*/ 2715477 w 2715477"/>
              <a:gd name="connsiteY2" fmla="*/ 1481316 h 2767494"/>
              <a:gd name="connsiteX3" fmla="*/ 2474133 w 2715477"/>
              <a:gd name="connsiteY3" fmla="*/ 1656598 h 2767494"/>
              <a:gd name="connsiteX4" fmla="*/ 944561 w 2715477"/>
              <a:gd name="connsiteY4" fmla="*/ 2767494 h 2767494"/>
              <a:gd name="connsiteX5" fmla="*/ 875354 w 2715477"/>
              <a:gd name="connsiteY5" fmla="*/ 2674945 h 2767494"/>
              <a:gd name="connsiteX6" fmla="*/ 151731 w 2715477"/>
              <a:gd name="connsiteY6" fmla="*/ 2135029 h 2767494"/>
              <a:gd name="connsiteX7" fmla="*/ 0 w 2715477"/>
              <a:gd name="connsiteY7" fmla="*/ 2079495 h 2767494"/>
              <a:gd name="connsiteX8" fmla="*/ 451952 w 2715477"/>
              <a:gd name="connsiteY8" fmla="*/ 298351 h 2767494"/>
              <a:gd name="connsiteX9" fmla="*/ 676111 w 2715477"/>
              <a:gd name="connsiteY9" fmla="*/ 0 h 276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5477" h="2767494">
                <a:moveTo>
                  <a:pt x="676111" y="0"/>
                </a:moveTo>
                <a:cubicBezTo>
                  <a:pt x="1392992" y="232654"/>
                  <a:pt x="2029347" y="658964"/>
                  <a:pt x="2516253" y="1228656"/>
                </a:cubicBezTo>
                <a:lnTo>
                  <a:pt x="2715477" y="1481316"/>
                </a:lnTo>
                <a:lnTo>
                  <a:pt x="2474133" y="1656598"/>
                </a:lnTo>
                <a:lnTo>
                  <a:pt x="944561" y="2767494"/>
                </a:lnTo>
                <a:lnTo>
                  <a:pt x="875354" y="2674945"/>
                </a:lnTo>
                <a:cubicBezTo>
                  <a:pt x="682534" y="2441301"/>
                  <a:pt x="434721" y="2254724"/>
                  <a:pt x="151731" y="2135029"/>
                </a:cubicBezTo>
                <a:lnTo>
                  <a:pt x="0" y="2079495"/>
                </a:lnTo>
                <a:cubicBezTo>
                  <a:pt x="195101" y="1479430"/>
                  <a:pt x="256851" y="898416"/>
                  <a:pt x="451952" y="298351"/>
                </a:cubicBezTo>
                <a:cubicBezTo>
                  <a:pt x="482222" y="205251"/>
                  <a:pt x="645841" y="93100"/>
                  <a:pt x="676111" y="0"/>
                </a:cubicBezTo>
                <a:close/>
              </a:path>
            </a:pathLst>
          </a:custGeom>
          <a:solidFill>
            <a:schemeClr val="accent5"/>
          </a:solidFill>
          <a:ln w="0">
            <a:noFill/>
            <a:prstDash val="solid"/>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5" name="Freeform: Shape 4">
            <a:extLst>
              <a:ext uri="{FF2B5EF4-FFF2-40B4-BE49-F238E27FC236}">
                <a16:creationId xmlns:a16="http://schemas.microsoft.com/office/drawing/2014/main" id="{26FDD46B-26F7-44D8-9129-79A7F3486B43}"/>
              </a:ext>
            </a:extLst>
          </p:cNvPr>
          <p:cNvSpPr>
            <a:spLocks/>
          </p:cNvSpPr>
          <p:nvPr userDrawn="1"/>
        </p:nvSpPr>
        <p:spPr bwMode="auto">
          <a:xfrm>
            <a:off x="5116064" y="2954899"/>
            <a:ext cx="2239882" cy="1952459"/>
          </a:xfrm>
          <a:custGeom>
            <a:avLst/>
            <a:gdLst>
              <a:gd name="connsiteX0" fmla="*/ 1260475 w 2520950"/>
              <a:gd name="connsiteY0" fmla="*/ 0 h 2279562"/>
              <a:gd name="connsiteX1" fmla="*/ 2520950 w 2520950"/>
              <a:gd name="connsiteY1" fmla="*/ 199724 h 2279562"/>
              <a:gd name="connsiteX2" fmla="*/ 2430097 w 2520950"/>
              <a:gd name="connsiteY2" fmla="*/ 479251 h 2279562"/>
              <a:gd name="connsiteX3" fmla="*/ 1844971 w 2520950"/>
              <a:gd name="connsiteY3" fmla="*/ 2279495 h 2279562"/>
              <a:gd name="connsiteX4" fmla="*/ 1823187 w 2520950"/>
              <a:gd name="connsiteY4" fmla="*/ 2271522 h 2279562"/>
              <a:gd name="connsiteX5" fmla="*/ 1260475 w 2520950"/>
              <a:gd name="connsiteY5" fmla="*/ 2186448 h 2279562"/>
              <a:gd name="connsiteX6" fmla="*/ 697763 w 2520950"/>
              <a:gd name="connsiteY6" fmla="*/ 2271522 h 2279562"/>
              <a:gd name="connsiteX7" fmla="*/ 675797 w 2520950"/>
              <a:gd name="connsiteY7" fmla="*/ 2279562 h 2279562"/>
              <a:gd name="connsiteX8" fmla="*/ 90829 w 2520950"/>
              <a:gd name="connsiteY8" fmla="*/ 479259 h 2279562"/>
              <a:gd name="connsiteX9" fmla="*/ 0 w 2520950"/>
              <a:gd name="connsiteY9" fmla="*/ 199724 h 2279562"/>
              <a:gd name="connsiteX10" fmla="*/ 1260475 w 2520950"/>
              <a:gd name="connsiteY10" fmla="*/ 0 h 2279562"/>
              <a:gd name="connsiteX0" fmla="*/ 1354663 w 2615138"/>
              <a:gd name="connsiteY0" fmla="*/ 0 h 2279562"/>
              <a:gd name="connsiteX1" fmla="*/ 2615138 w 2615138"/>
              <a:gd name="connsiteY1" fmla="*/ 199724 h 2279562"/>
              <a:gd name="connsiteX2" fmla="*/ 2524285 w 2615138"/>
              <a:gd name="connsiteY2" fmla="*/ 479251 h 2279562"/>
              <a:gd name="connsiteX3" fmla="*/ 1939159 w 2615138"/>
              <a:gd name="connsiteY3" fmla="*/ 2279495 h 2279562"/>
              <a:gd name="connsiteX4" fmla="*/ 1917375 w 2615138"/>
              <a:gd name="connsiteY4" fmla="*/ 2271522 h 2279562"/>
              <a:gd name="connsiteX5" fmla="*/ 1354663 w 2615138"/>
              <a:gd name="connsiteY5" fmla="*/ 2186448 h 2279562"/>
              <a:gd name="connsiteX6" fmla="*/ 791951 w 2615138"/>
              <a:gd name="connsiteY6" fmla="*/ 2271522 h 2279562"/>
              <a:gd name="connsiteX7" fmla="*/ 769985 w 2615138"/>
              <a:gd name="connsiteY7" fmla="*/ 2279562 h 2279562"/>
              <a:gd name="connsiteX8" fmla="*/ 4042 w 2615138"/>
              <a:gd name="connsiteY8" fmla="*/ 650709 h 2279562"/>
              <a:gd name="connsiteX9" fmla="*/ 94188 w 2615138"/>
              <a:gd name="connsiteY9" fmla="*/ 199724 h 2279562"/>
              <a:gd name="connsiteX10" fmla="*/ 1354663 w 2615138"/>
              <a:gd name="connsiteY10" fmla="*/ 0 h 227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5138" h="2279562">
                <a:moveTo>
                  <a:pt x="1354663" y="0"/>
                </a:moveTo>
                <a:cubicBezTo>
                  <a:pt x="1780123" y="0"/>
                  <a:pt x="2205584" y="66574"/>
                  <a:pt x="2615138" y="199724"/>
                </a:cubicBezTo>
                <a:lnTo>
                  <a:pt x="2524285" y="479251"/>
                </a:lnTo>
                <a:lnTo>
                  <a:pt x="1939159" y="2279495"/>
                </a:lnTo>
                <a:lnTo>
                  <a:pt x="1917375" y="2271522"/>
                </a:lnTo>
                <a:cubicBezTo>
                  <a:pt x="1739615" y="2216233"/>
                  <a:pt x="1550617" y="2186448"/>
                  <a:pt x="1354663" y="2186448"/>
                </a:cubicBezTo>
                <a:cubicBezTo>
                  <a:pt x="1158709" y="2186448"/>
                  <a:pt x="969712" y="2216233"/>
                  <a:pt x="791951" y="2271522"/>
                </a:cubicBezTo>
                <a:lnTo>
                  <a:pt x="769985" y="2279562"/>
                </a:lnTo>
                <a:lnTo>
                  <a:pt x="4042" y="650709"/>
                </a:lnTo>
                <a:cubicBezTo>
                  <a:pt x="-26234" y="557531"/>
                  <a:pt x="124464" y="292902"/>
                  <a:pt x="94188" y="199724"/>
                </a:cubicBezTo>
                <a:cubicBezTo>
                  <a:pt x="503743" y="66574"/>
                  <a:pt x="929203" y="0"/>
                  <a:pt x="1354663" y="0"/>
                </a:cubicBezTo>
                <a:close/>
              </a:path>
            </a:pathLst>
          </a:custGeom>
          <a:solidFill>
            <a:schemeClr val="accent4"/>
          </a:solidFill>
          <a:ln w="0">
            <a:noFill/>
            <a:prstDash val="solid"/>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6" name="Freeform: Shape 5">
            <a:extLst>
              <a:ext uri="{FF2B5EF4-FFF2-40B4-BE49-F238E27FC236}">
                <a16:creationId xmlns:a16="http://schemas.microsoft.com/office/drawing/2014/main" id="{62FBEB22-DF1F-437D-994F-EEE667F01302}"/>
              </a:ext>
            </a:extLst>
          </p:cNvPr>
          <p:cNvSpPr>
            <a:spLocks/>
          </p:cNvSpPr>
          <p:nvPr userDrawn="1"/>
        </p:nvSpPr>
        <p:spPr bwMode="auto">
          <a:xfrm>
            <a:off x="3450877" y="3126309"/>
            <a:ext cx="2324684" cy="2370129"/>
          </a:xfrm>
          <a:custGeom>
            <a:avLst/>
            <a:gdLst>
              <a:gd name="connsiteX0" fmla="*/ 2038865 w 2714148"/>
              <a:gd name="connsiteY0" fmla="*/ 0 h 2767207"/>
              <a:gd name="connsiteX1" fmla="*/ 2203123 w 2714148"/>
              <a:gd name="connsiteY1" fmla="*/ 505600 h 2767207"/>
              <a:gd name="connsiteX2" fmla="*/ 2202837 w 2714148"/>
              <a:gd name="connsiteY2" fmla="*/ 505819 h 2767207"/>
              <a:gd name="connsiteX3" fmla="*/ 2714148 w 2714148"/>
              <a:gd name="connsiteY3" fmla="*/ 2079436 h 2767207"/>
              <a:gd name="connsiteX4" fmla="*/ 2562258 w 2714148"/>
              <a:gd name="connsiteY4" fmla="*/ 2135028 h 2767207"/>
              <a:gd name="connsiteX5" fmla="*/ 1838635 w 2714148"/>
              <a:gd name="connsiteY5" fmla="*/ 2674944 h 2767207"/>
              <a:gd name="connsiteX6" fmla="*/ 1769643 w 2714148"/>
              <a:gd name="connsiteY6" fmla="*/ 2767207 h 2767207"/>
              <a:gd name="connsiteX7" fmla="*/ 240286 w 2714148"/>
              <a:gd name="connsiteY7" fmla="*/ 1656024 h 2767207"/>
              <a:gd name="connsiteX8" fmla="*/ 240285 w 2714148"/>
              <a:gd name="connsiteY8" fmla="*/ 1656025 h 2767207"/>
              <a:gd name="connsiteX9" fmla="*/ 0 w 2714148"/>
              <a:gd name="connsiteY9" fmla="*/ 1481442 h 2767207"/>
              <a:gd name="connsiteX10" fmla="*/ 2038865 w 2714148"/>
              <a:gd name="connsiteY10" fmla="*/ 0 h 2767207"/>
              <a:gd name="connsiteX0" fmla="*/ 2038865 w 2714148"/>
              <a:gd name="connsiteY0" fmla="*/ 0 h 2767207"/>
              <a:gd name="connsiteX1" fmla="*/ 2203123 w 2714148"/>
              <a:gd name="connsiteY1" fmla="*/ 505600 h 2767207"/>
              <a:gd name="connsiteX2" fmla="*/ 2202837 w 2714148"/>
              <a:gd name="connsiteY2" fmla="*/ 505819 h 2767207"/>
              <a:gd name="connsiteX3" fmla="*/ 2714148 w 2714148"/>
              <a:gd name="connsiteY3" fmla="*/ 2079436 h 2767207"/>
              <a:gd name="connsiteX4" fmla="*/ 2562258 w 2714148"/>
              <a:gd name="connsiteY4" fmla="*/ 2135028 h 2767207"/>
              <a:gd name="connsiteX5" fmla="*/ 1838635 w 2714148"/>
              <a:gd name="connsiteY5" fmla="*/ 2674944 h 2767207"/>
              <a:gd name="connsiteX6" fmla="*/ 1769643 w 2714148"/>
              <a:gd name="connsiteY6" fmla="*/ 2767207 h 2767207"/>
              <a:gd name="connsiteX7" fmla="*/ 240286 w 2714148"/>
              <a:gd name="connsiteY7" fmla="*/ 1656024 h 2767207"/>
              <a:gd name="connsiteX8" fmla="*/ 106935 w 2714148"/>
              <a:gd name="connsiteY8" fmla="*/ 1856050 h 2767207"/>
              <a:gd name="connsiteX9" fmla="*/ 0 w 2714148"/>
              <a:gd name="connsiteY9" fmla="*/ 1481442 h 2767207"/>
              <a:gd name="connsiteX10" fmla="*/ 2038865 w 2714148"/>
              <a:gd name="connsiteY10" fmla="*/ 0 h 2767207"/>
              <a:gd name="connsiteX0" fmla="*/ 2038865 w 2714148"/>
              <a:gd name="connsiteY0" fmla="*/ 0 h 2767207"/>
              <a:gd name="connsiteX1" fmla="*/ 2203123 w 2714148"/>
              <a:gd name="connsiteY1" fmla="*/ 505600 h 2767207"/>
              <a:gd name="connsiteX2" fmla="*/ 2202837 w 2714148"/>
              <a:gd name="connsiteY2" fmla="*/ 505819 h 2767207"/>
              <a:gd name="connsiteX3" fmla="*/ 2714148 w 2714148"/>
              <a:gd name="connsiteY3" fmla="*/ 2079436 h 2767207"/>
              <a:gd name="connsiteX4" fmla="*/ 2562258 w 2714148"/>
              <a:gd name="connsiteY4" fmla="*/ 2135028 h 2767207"/>
              <a:gd name="connsiteX5" fmla="*/ 1838635 w 2714148"/>
              <a:gd name="connsiteY5" fmla="*/ 2674944 h 2767207"/>
              <a:gd name="connsiteX6" fmla="*/ 1769643 w 2714148"/>
              <a:gd name="connsiteY6" fmla="*/ 2767207 h 2767207"/>
              <a:gd name="connsiteX7" fmla="*/ 106935 w 2714148"/>
              <a:gd name="connsiteY7" fmla="*/ 1856050 h 2767207"/>
              <a:gd name="connsiteX8" fmla="*/ 0 w 2714148"/>
              <a:gd name="connsiteY8" fmla="*/ 1481442 h 2767207"/>
              <a:gd name="connsiteX9" fmla="*/ 2038865 w 2714148"/>
              <a:gd name="connsiteY9" fmla="*/ 0 h 276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4148" h="2767207">
                <a:moveTo>
                  <a:pt x="2038865" y="0"/>
                </a:moveTo>
                <a:lnTo>
                  <a:pt x="2203123" y="505600"/>
                </a:lnTo>
                <a:lnTo>
                  <a:pt x="2202837" y="505819"/>
                </a:lnTo>
                <a:lnTo>
                  <a:pt x="2714148" y="2079436"/>
                </a:lnTo>
                <a:lnTo>
                  <a:pt x="2562258" y="2135028"/>
                </a:lnTo>
                <a:cubicBezTo>
                  <a:pt x="2279268" y="2254723"/>
                  <a:pt x="2031456" y="2441300"/>
                  <a:pt x="1838635" y="2674944"/>
                </a:cubicBezTo>
                <a:lnTo>
                  <a:pt x="1769643" y="2767207"/>
                </a:lnTo>
                <a:lnTo>
                  <a:pt x="106935" y="1856050"/>
                </a:lnTo>
                <a:cubicBezTo>
                  <a:pt x="26840" y="1797856"/>
                  <a:pt x="80095" y="1539636"/>
                  <a:pt x="0" y="1481442"/>
                </a:cubicBezTo>
                <a:cubicBezTo>
                  <a:pt x="506193" y="784719"/>
                  <a:pt x="1219967" y="265890"/>
                  <a:pt x="2038865" y="0"/>
                </a:cubicBezTo>
                <a:close/>
              </a:path>
            </a:pathLst>
          </a:custGeom>
          <a:solidFill>
            <a:srgbClr val="4CC1EF"/>
          </a:solidFill>
          <a:ln w="0">
            <a:noFill/>
            <a:prstDash val="solid"/>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7" name="Freeform: Shape 6">
            <a:extLst>
              <a:ext uri="{FF2B5EF4-FFF2-40B4-BE49-F238E27FC236}">
                <a16:creationId xmlns:a16="http://schemas.microsoft.com/office/drawing/2014/main" id="{BF6E5BA8-44EB-4622-9867-BF56E20593C4}"/>
              </a:ext>
            </a:extLst>
          </p:cNvPr>
          <p:cNvSpPr>
            <a:spLocks/>
          </p:cNvSpPr>
          <p:nvPr userDrawn="1"/>
        </p:nvSpPr>
        <p:spPr bwMode="auto">
          <a:xfrm>
            <a:off x="2783263" y="4394910"/>
            <a:ext cx="2183277" cy="2053152"/>
          </a:xfrm>
          <a:custGeom>
            <a:avLst/>
            <a:gdLst>
              <a:gd name="connsiteX0" fmla="*/ 1019637 w 2549050"/>
              <a:gd name="connsiteY0" fmla="*/ 175035 h 2397125"/>
              <a:gd name="connsiteX1" fmla="*/ 2549050 w 2549050"/>
              <a:gd name="connsiteY1" fmla="*/ 1286144 h 2397125"/>
              <a:gd name="connsiteX2" fmla="*/ 2509163 w 2549050"/>
              <a:gd name="connsiteY2" fmla="*/ 1339483 h 2397125"/>
              <a:gd name="connsiteX3" fmla="*/ 2195758 w 2549050"/>
              <a:gd name="connsiteY3" fmla="*/ 2204009 h 2397125"/>
              <a:gd name="connsiteX4" fmla="*/ 2186006 w 2549050"/>
              <a:gd name="connsiteY4" fmla="*/ 2397125 h 2397125"/>
              <a:gd name="connsiteX5" fmla="*/ 293697 w 2549050"/>
              <a:gd name="connsiteY5" fmla="*/ 2397125 h 2397125"/>
              <a:gd name="connsiteX6" fmla="*/ 298612 w 2549050"/>
              <a:gd name="connsiteY6" fmla="*/ 2202731 h 2397125"/>
              <a:gd name="connsiteX7" fmla="*/ 940038 w 2549050"/>
              <a:gd name="connsiteY7" fmla="*/ 281480 h 2397125"/>
              <a:gd name="connsiteX8" fmla="*/ 778704 w 2549050"/>
              <a:gd name="connsiteY8" fmla="*/ 0 h 2397125"/>
              <a:gd name="connsiteX9" fmla="*/ 1019636 w 2549050"/>
              <a:gd name="connsiteY9" fmla="*/ 175035 h 2397125"/>
              <a:gd name="connsiteX10" fmla="*/ 940037 w 2549050"/>
              <a:gd name="connsiteY10" fmla="*/ 281480 h 2397125"/>
              <a:gd name="connsiteX11" fmla="*/ 298611 w 2549050"/>
              <a:gd name="connsiteY11" fmla="*/ 2202731 h 2397125"/>
              <a:gd name="connsiteX12" fmla="*/ 293696 w 2549050"/>
              <a:gd name="connsiteY12" fmla="*/ 2397125 h 2397125"/>
              <a:gd name="connsiteX13" fmla="*/ 0 w 2549050"/>
              <a:gd name="connsiteY13" fmla="*/ 2397125 h 2397125"/>
              <a:gd name="connsiteX14" fmla="*/ 778704 w 2549050"/>
              <a:gd name="connsiteY14" fmla="*/ 0 h 2397125"/>
              <a:gd name="connsiteX0" fmla="*/ 1019637 w 2549050"/>
              <a:gd name="connsiteY0" fmla="*/ 175035 h 2397125"/>
              <a:gd name="connsiteX1" fmla="*/ 2549050 w 2549050"/>
              <a:gd name="connsiteY1" fmla="*/ 1286144 h 2397125"/>
              <a:gd name="connsiteX2" fmla="*/ 2509163 w 2549050"/>
              <a:gd name="connsiteY2" fmla="*/ 1339483 h 2397125"/>
              <a:gd name="connsiteX3" fmla="*/ 2195758 w 2549050"/>
              <a:gd name="connsiteY3" fmla="*/ 2204009 h 2397125"/>
              <a:gd name="connsiteX4" fmla="*/ 2186006 w 2549050"/>
              <a:gd name="connsiteY4" fmla="*/ 2397125 h 2397125"/>
              <a:gd name="connsiteX5" fmla="*/ 293697 w 2549050"/>
              <a:gd name="connsiteY5" fmla="*/ 2397125 h 2397125"/>
              <a:gd name="connsiteX6" fmla="*/ 298612 w 2549050"/>
              <a:gd name="connsiteY6" fmla="*/ 2202731 h 2397125"/>
              <a:gd name="connsiteX7" fmla="*/ 940038 w 2549050"/>
              <a:gd name="connsiteY7" fmla="*/ 281480 h 2397125"/>
              <a:gd name="connsiteX8" fmla="*/ 1019637 w 2549050"/>
              <a:gd name="connsiteY8" fmla="*/ 175035 h 2397125"/>
              <a:gd name="connsiteX9" fmla="*/ 778704 w 2549050"/>
              <a:gd name="connsiteY9" fmla="*/ 0 h 2397125"/>
              <a:gd name="connsiteX10" fmla="*/ 1019636 w 2549050"/>
              <a:gd name="connsiteY10" fmla="*/ 175035 h 2397125"/>
              <a:gd name="connsiteX11" fmla="*/ 940037 w 2549050"/>
              <a:gd name="connsiteY11" fmla="*/ 281480 h 2397125"/>
              <a:gd name="connsiteX12" fmla="*/ 293696 w 2549050"/>
              <a:gd name="connsiteY12" fmla="*/ 2397125 h 2397125"/>
              <a:gd name="connsiteX13" fmla="*/ 0 w 2549050"/>
              <a:gd name="connsiteY13" fmla="*/ 2397125 h 2397125"/>
              <a:gd name="connsiteX14" fmla="*/ 778704 w 2549050"/>
              <a:gd name="connsiteY14" fmla="*/ 0 h 2397125"/>
              <a:gd name="connsiteX0" fmla="*/ 1019637 w 2549050"/>
              <a:gd name="connsiteY0" fmla="*/ 175035 h 2397125"/>
              <a:gd name="connsiteX1" fmla="*/ 2549050 w 2549050"/>
              <a:gd name="connsiteY1" fmla="*/ 1286144 h 2397125"/>
              <a:gd name="connsiteX2" fmla="*/ 2509163 w 2549050"/>
              <a:gd name="connsiteY2" fmla="*/ 1339483 h 2397125"/>
              <a:gd name="connsiteX3" fmla="*/ 2195758 w 2549050"/>
              <a:gd name="connsiteY3" fmla="*/ 2204009 h 2397125"/>
              <a:gd name="connsiteX4" fmla="*/ 2186006 w 2549050"/>
              <a:gd name="connsiteY4" fmla="*/ 2397125 h 2397125"/>
              <a:gd name="connsiteX5" fmla="*/ 293697 w 2549050"/>
              <a:gd name="connsiteY5" fmla="*/ 2397125 h 2397125"/>
              <a:gd name="connsiteX6" fmla="*/ 940038 w 2549050"/>
              <a:gd name="connsiteY6" fmla="*/ 281480 h 2397125"/>
              <a:gd name="connsiteX7" fmla="*/ 1019637 w 2549050"/>
              <a:gd name="connsiteY7" fmla="*/ 175035 h 2397125"/>
              <a:gd name="connsiteX8" fmla="*/ 778704 w 2549050"/>
              <a:gd name="connsiteY8" fmla="*/ 0 h 2397125"/>
              <a:gd name="connsiteX9" fmla="*/ 1019636 w 2549050"/>
              <a:gd name="connsiteY9" fmla="*/ 175035 h 2397125"/>
              <a:gd name="connsiteX10" fmla="*/ 940037 w 2549050"/>
              <a:gd name="connsiteY10" fmla="*/ 281480 h 2397125"/>
              <a:gd name="connsiteX11" fmla="*/ 293696 w 2549050"/>
              <a:gd name="connsiteY11" fmla="*/ 2397125 h 2397125"/>
              <a:gd name="connsiteX12" fmla="*/ 0 w 2549050"/>
              <a:gd name="connsiteY12" fmla="*/ 2397125 h 2397125"/>
              <a:gd name="connsiteX13" fmla="*/ 778704 w 2549050"/>
              <a:gd name="connsiteY13" fmla="*/ 0 h 2397125"/>
              <a:gd name="connsiteX0" fmla="*/ 1019637 w 2549050"/>
              <a:gd name="connsiteY0" fmla="*/ 175035 h 2397125"/>
              <a:gd name="connsiteX1" fmla="*/ 2549050 w 2549050"/>
              <a:gd name="connsiteY1" fmla="*/ 1286144 h 2397125"/>
              <a:gd name="connsiteX2" fmla="*/ 2509163 w 2549050"/>
              <a:gd name="connsiteY2" fmla="*/ 1339483 h 2397125"/>
              <a:gd name="connsiteX3" fmla="*/ 2195758 w 2549050"/>
              <a:gd name="connsiteY3" fmla="*/ 2204009 h 2397125"/>
              <a:gd name="connsiteX4" fmla="*/ 2186006 w 2549050"/>
              <a:gd name="connsiteY4" fmla="*/ 2397125 h 2397125"/>
              <a:gd name="connsiteX5" fmla="*/ 293697 w 2549050"/>
              <a:gd name="connsiteY5" fmla="*/ 2397125 h 2397125"/>
              <a:gd name="connsiteX6" fmla="*/ 940038 w 2549050"/>
              <a:gd name="connsiteY6" fmla="*/ 281480 h 2397125"/>
              <a:gd name="connsiteX7" fmla="*/ 1019637 w 2549050"/>
              <a:gd name="connsiteY7" fmla="*/ 175035 h 2397125"/>
              <a:gd name="connsiteX8" fmla="*/ 778704 w 2549050"/>
              <a:gd name="connsiteY8" fmla="*/ 0 h 2397125"/>
              <a:gd name="connsiteX9" fmla="*/ 1019636 w 2549050"/>
              <a:gd name="connsiteY9" fmla="*/ 175035 h 2397125"/>
              <a:gd name="connsiteX10" fmla="*/ 293696 w 2549050"/>
              <a:gd name="connsiteY10" fmla="*/ 2397125 h 2397125"/>
              <a:gd name="connsiteX11" fmla="*/ 0 w 2549050"/>
              <a:gd name="connsiteY11" fmla="*/ 2397125 h 2397125"/>
              <a:gd name="connsiteX12" fmla="*/ 778704 w 2549050"/>
              <a:gd name="connsiteY12" fmla="*/ 0 h 2397125"/>
              <a:gd name="connsiteX0" fmla="*/ 1019637 w 2549050"/>
              <a:gd name="connsiteY0" fmla="*/ 175035 h 2397125"/>
              <a:gd name="connsiteX1" fmla="*/ 2549050 w 2549050"/>
              <a:gd name="connsiteY1" fmla="*/ 1286144 h 2397125"/>
              <a:gd name="connsiteX2" fmla="*/ 2509163 w 2549050"/>
              <a:gd name="connsiteY2" fmla="*/ 1339483 h 2397125"/>
              <a:gd name="connsiteX3" fmla="*/ 2195758 w 2549050"/>
              <a:gd name="connsiteY3" fmla="*/ 2204009 h 2397125"/>
              <a:gd name="connsiteX4" fmla="*/ 2186006 w 2549050"/>
              <a:gd name="connsiteY4" fmla="*/ 2397125 h 2397125"/>
              <a:gd name="connsiteX5" fmla="*/ 293697 w 2549050"/>
              <a:gd name="connsiteY5" fmla="*/ 2397125 h 2397125"/>
              <a:gd name="connsiteX6" fmla="*/ 1019637 w 2549050"/>
              <a:gd name="connsiteY6" fmla="*/ 175035 h 2397125"/>
              <a:gd name="connsiteX7" fmla="*/ 778704 w 2549050"/>
              <a:gd name="connsiteY7" fmla="*/ 0 h 2397125"/>
              <a:gd name="connsiteX8" fmla="*/ 1019636 w 2549050"/>
              <a:gd name="connsiteY8" fmla="*/ 175035 h 2397125"/>
              <a:gd name="connsiteX9" fmla="*/ 293696 w 2549050"/>
              <a:gd name="connsiteY9" fmla="*/ 2397125 h 2397125"/>
              <a:gd name="connsiteX10" fmla="*/ 0 w 2549050"/>
              <a:gd name="connsiteY10" fmla="*/ 2397125 h 2397125"/>
              <a:gd name="connsiteX11" fmla="*/ 778704 w 2549050"/>
              <a:gd name="connsiteY11" fmla="*/ 0 h 2397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9050" h="2397125">
                <a:moveTo>
                  <a:pt x="1019637" y="175035"/>
                </a:moveTo>
                <a:lnTo>
                  <a:pt x="2549050" y="1286144"/>
                </a:lnTo>
                <a:lnTo>
                  <a:pt x="2509163" y="1339483"/>
                </a:lnTo>
                <a:cubicBezTo>
                  <a:pt x="2339133" y="1591161"/>
                  <a:pt x="2228060" y="1885942"/>
                  <a:pt x="2195758" y="2204009"/>
                </a:cubicBezTo>
                <a:lnTo>
                  <a:pt x="2186006" y="2397125"/>
                </a:lnTo>
                <a:lnTo>
                  <a:pt x="293697" y="2397125"/>
                </a:lnTo>
                <a:lnTo>
                  <a:pt x="1019637" y="175035"/>
                </a:lnTo>
                <a:close/>
                <a:moveTo>
                  <a:pt x="778704" y="0"/>
                </a:moveTo>
                <a:lnTo>
                  <a:pt x="1019636" y="175035"/>
                </a:lnTo>
                <a:lnTo>
                  <a:pt x="293696" y="2397125"/>
                </a:lnTo>
                <a:lnTo>
                  <a:pt x="0" y="2397125"/>
                </a:lnTo>
                <a:cubicBezTo>
                  <a:pt x="0" y="1536111"/>
                  <a:pt x="272775" y="696812"/>
                  <a:pt x="778704" y="0"/>
                </a:cubicBezTo>
                <a:close/>
              </a:path>
            </a:pathLst>
          </a:custGeom>
          <a:solidFill>
            <a:schemeClr val="bg2"/>
          </a:solidFill>
          <a:ln w="0">
            <a:noFill/>
            <a:prstDash val="solid"/>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8" name="Freeform: Shape 7">
            <a:extLst>
              <a:ext uri="{FF2B5EF4-FFF2-40B4-BE49-F238E27FC236}">
                <a16:creationId xmlns:a16="http://schemas.microsoft.com/office/drawing/2014/main" id="{D668C205-A688-4B63-9D48-CF44A58402AD}"/>
              </a:ext>
            </a:extLst>
          </p:cNvPr>
          <p:cNvSpPr>
            <a:spLocks/>
          </p:cNvSpPr>
          <p:nvPr userDrawn="1"/>
        </p:nvSpPr>
        <p:spPr bwMode="auto">
          <a:xfrm>
            <a:off x="3450878" y="3126309"/>
            <a:ext cx="1886987" cy="1418395"/>
          </a:xfrm>
          <a:custGeom>
            <a:avLst/>
            <a:gdLst>
              <a:gd name="connsiteX0" fmla="*/ 2038865 w 2203123"/>
              <a:gd name="connsiteY0" fmla="*/ 0 h 1656025"/>
              <a:gd name="connsiteX1" fmla="*/ 2203123 w 2203123"/>
              <a:gd name="connsiteY1" fmla="*/ 505600 h 1656025"/>
              <a:gd name="connsiteX2" fmla="*/ 2202836 w 2203123"/>
              <a:gd name="connsiteY2" fmla="*/ 505819 h 1656025"/>
              <a:gd name="connsiteX3" fmla="*/ 2129180 w 2203123"/>
              <a:gd name="connsiteY3" fmla="*/ 279134 h 1656025"/>
              <a:gd name="connsiteX4" fmla="*/ 1997554 w 2203123"/>
              <a:gd name="connsiteY4" fmla="*/ 323672 h 1656025"/>
              <a:gd name="connsiteX5" fmla="*/ 378445 w 2203123"/>
              <a:gd name="connsiteY5" fmla="*/ 1471266 h 1656025"/>
              <a:gd name="connsiteX6" fmla="*/ 240285 w 2203123"/>
              <a:gd name="connsiteY6" fmla="*/ 1656025 h 1656025"/>
              <a:gd name="connsiteX7" fmla="*/ 0 w 2203123"/>
              <a:gd name="connsiteY7" fmla="*/ 1481442 h 1656025"/>
              <a:gd name="connsiteX8" fmla="*/ 2038865 w 2203123"/>
              <a:gd name="connsiteY8" fmla="*/ 0 h 1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3123" h="1656025">
                <a:moveTo>
                  <a:pt x="2038865" y="0"/>
                </a:moveTo>
                <a:lnTo>
                  <a:pt x="2203123" y="505600"/>
                </a:lnTo>
                <a:lnTo>
                  <a:pt x="2202836" y="505819"/>
                </a:lnTo>
                <a:lnTo>
                  <a:pt x="2129180" y="279134"/>
                </a:lnTo>
                <a:lnTo>
                  <a:pt x="1997554" y="323672"/>
                </a:lnTo>
                <a:cubicBezTo>
                  <a:pt x="1359935" y="557135"/>
                  <a:pt x="802648" y="957250"/>
                  <a:pt x="378445" y="1471266"/>
                </a:cubicBezTo>
                <a:lnTo>
                  <a:pt x="240285" y="1656025"/>
                </a:lnTo>
                <a:lnTo>
                  <a:pt x="0" y="1481442"/>
                </a:lnTo>
                <a:cubicBezTo>
                  <a:pt x="506193" y="784719"/>
                  <a:pt x="1219967" y="265890"/>
                  <a:pt x="2038865" y="0"/>
                </a:cubicBezTo>
                <a:close/>
              </a:path>
            </a:pathLst>
          </a:custGeom>
          <a:solidFill>
            <a:schemeClr val="accent3">
              <a:lumMod val="75000"/>
            </a:schemeClr>
          </a:solidFill>
          <a:ln w="0">
            <a:noFill/>
            <a:prstDash val="solid"/>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9" name="Freeform: Shape 8">
            <a:extLst>
              <a:ext uri="{FF2B5EF4-FFF2-40B4-BE49-F238E27FC236}">
                <a16:creationId xmlns:a16="http://schemas.microsoft.com/office/drawing/2014/main" id="{6042CD8A-259D-4E6A-89A1-2A3FEE047451}"/>
              </a:ext>
            </a:extLst>
          </p:cNvPr>
          <p:cNvSpPr>
            <a:spLocks/>
          </p:cNvSpPr>
          <p:nvPr userDrawn="1"/>
        </p:nvSpPr>
        <p:spPr bwMode="auto">
          <a:xfrm>
            <a:off x="5196736" y="2954900"/>
            <a:ext cx="2159209" cy="410488"/>
          </a:xfrm>
          <a:custGeom>
            <a:avLst/>
            <a:gdLst>
              <a:gd name="connsiteX0" fmla="*/ 1260475 w 2520950"/>
              <a:gd name="connsiteY0" fmla="*/ 0 h 479259"/>
              <a:gd name="connsiteX1" fmla="*/ 2520950 w 2520950"/>
              <a:gd name="connsiteY1" fmla="*/ 199724 h 479259"/>
              <a:gd name="connsiteX2" fmla="*/ 2430097 w 2520950"/>
              <a:gd name="connsiteY2" fmla="*/ 479251 h 479259"/>
              <a:gd name="connsiteX3" fmla="*/ 2385899 w 2520950"/>
              <a:gd name="connsiteY3" fmla="*/ 464296 h 479259"/>
              <a:gd name="connsiteX4" fmla="*/ 1260475 w 2520950"/>
              <a:gd name="connsiteY4" fmla="*/ 294148 h 479259"/>
              <a:gd name="connsiteX5" fmla="*/ 135051 w 2520950"/>
              <a:gd name="connsiteY5" fmla="*/ 464296 h 479259"/>
              <a:gd name="connsiteX6" fmla="*/ 90829 w 2520950"/>
              <a:gd name="connsiteY6" fmla="*/ 479259 h 479259"/>
              <a:gd name="connsiteX7" fmla="*/ 0 w 2520950"/>
              <a:gd name="connsiteY7" fmla="*/ 199724 h 479259"/>
              <a:gd name="connsiteX8" fmla="*/ 1260475 w 2520950"/>
              <a:gd name="connsiteY8" fmla="*/ 0 h 47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0950" h="479259">
                <a:moveTo>
                  <a:pt x="1260475" y="0"/>
                </a:moveTo>
                <a:cubicBezTo>
                  <a:pt x="1685935" y="0"/>
                  <a:pt x="2111396" y="66574"/>
                  <a:pt x="2520950" y="199724"/>
                </a:cubicBezTo>
                <a:lnTo>
                  <a:pt x="2430097" y="479251"/>
                </a:lnTo>
                <a:lnTo>
                  <a:pt x="2385899" y="464296"/>
                </a:lnTo>
                <a:cubicBezTo>
                  <a:pt x="2030378" y="353717"/>
                  <a:pt x="1652383" y="294148"/>
                  <a:pt x="1260475" y="294148"/>
                </a:cubicBezTo>
                <a:cubicBezTo>
                  <a:pt x="868567" y="294148"/>
                  <a:pt x="490572" y="353717"/>
                  <a:pt x="135051" y="464296"/>
                </a:cubicBezTo>
                <a:lnTo>
                  <a:pt x="90829" y="479259"/>
                </a:lnTo>
                <a:lnTo>
                  <a:pt x="0" y="199724"/>
                </a:lnTo>
                <a:cubicBezTo>
                  <a:pt x="409555" y="66574"/>
                  <a:pt x="835015" y="0"/>
                  <a:pt x="1260475" y="0"/>
                </a:cubicBezTo>
                <a:close/>
              </a:path>
            </a:pathLst>
          </a:custGeom>
          <a:solidFill>
            <a:schemeClr val="accent4">
              <a:lumMod val="75000"/>
            </a:schemeClr>
          </a:solidFill>
          <a:ln w="0">
            <a:noFill/>
            <a:prstDash val="solid"/>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10" name="Freeform: Shape 9">
            <a:extLst>
              <a:ext uri="{FF2B5EF4-FFF2-40B4-BE49-F238E27FC236}">
                <a16:creationId xmlns:a16="http://schemas.microsoft.com/office/drawing/2014/main" id="{179EFA7D-705E-40D8-BEB5-5ADDA25472A5}"/>
              </a:ext>
            </a:extLst>
          </p:cNvPr>
          <p:cNvSpPr>
            <a:spLocks/>
          </p:cNvSpPr>
          <p:nvPr userDrawn="1"/>
        </p:nvSpPr>
        <p:spPr bwMode="auto">
          <a:xfrm>
            <a:off x="7278573" y="3126307"/>
            <a:ext cx="1824507" cy="1418886"/>
          </a:xfrm>
          <a:custGeom>
            <a:avLst/>
            <a:gdLst>
              <a:gd name="connsiteX0" fmla="*/ 90809 w 2130175"/>
              <a:gd name="connsiteY0" fmla="*/ 0 h 1656598"/>
              <a:gd name="connsiteX1" fmla="*/ 1930951 w 2130175"/>
              <a:gd name="connsiteY1" fmla="*/ 1228656 h 1656598"/>
              <a:gd name="connsiteX2" fmla="*/ 2130175 w 2130175"/>
              <a:gd name="connsiteY2" fmla="*/ 1481316 h 1656598"/>
              <a:gd name="connsiteX3" fmla="*/ 1888831 w 2130175"/>
              <a:gd name="connsiteY3" fmla="*/ 1656598 h 1656598"/>
              <a:gd name="connsiteX4" fmla="*/ 1750242 w 2130175"/>
              <a:gd name="connsiteY4" fmla="*/ 1471266 h 1656598"/>
              <a:gd name="connsiteX5" fmla="*/ 131133 w 2130175"/>
              <a:gd name="connsiteY5" fmla="*/ 323672 h 1656598"/>
              <a:gd name="connsiteX6" fmla="*/ 0 w 2130175"/>
              <a:gd name="connsiteY6" fmla="*/ 279301 h 1656598"/>
              <a:gd name="connsiteX7" fmla="*/ 90809 w 2130175"/>
              <a:gd name="connsiteY7" fmla="*/ 0 h 165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0175" h="1656598">
                <a:moveTo>
                  <a:pt x="90809" y="0"/>
                </a:moveTo>
                <a:cubicBezTo>
                  <a:pt x="807690" y="232654"/>
                  <a:pt x="1444045" y="658964"/>
                  <a:pt x="1930951" y="1228656"/>
                </a:cubicBezTo>
                <a:lnTo>
                  <a:pt x="2130175" y="1481316"/>
                </a:lnTo>
                <a:lnTo>
                  <a:pt x="1888831" y="1656598"/>
                </a:lnTo>
                <a:lnTo>
                  <a:pt x="1750242" y="1471266"/>
                </a:lnTo>
                <a:cubicBezTo>
                  <a:pt x="1326039" y="957250"/>
                  <a:pt x="768753" y="557135"/>
                  <a:pt x="131133" y="323672"/>
                </a:cubicBezTo>
                <a:lnTo>
                  <a:pt x="0" y="279301"/>
                </a:lnTo>
                <a:lnTo>
                  <a:pt x="90809" y="0"/>
                </a:lnTo>
                <a:close/>
              </a:path>
            </a:pathLst>
          </a:custGeom>
          <a:solidFill>
            <a:schemeClr val="accent5">
              <a:lumMod val="75000"/>
            </a:schemeClr>
          </a:solidFill>
          <a:ln w="0">
            <a:noFill/>
            <a:prstDash val="solid"/>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11" name="Freeform: Shape 10">
            <a:extLst>
              <a:ext uri="{FF2B5EF4-FFF2-40B4-BE49-F238E27FC236}">
                <a16:creationId xmlns:a16="http://schemas.microsoft.com/office/drawing/2014/main" id="{8D3BB413-61A7-48A5-B5B0-4371E60BB943}"/>
              </a:ext>
            </a:extLst>
          </p:cNvPr>
          <p:cNvSpPr>
            <a:spLocks/>
          </p:cNvSpPr>
          <p:nvPr userDrawn="1"/>
        </p:nvSpPr>
        <p:spPr bwMode="auto">
          <a:xfrm>
            <a:off x="2783264" y="4394910"/>
            <a:ext cx="873324" cy="2053152"/>
          </a:xfrm>
          <a:custGeom>
            <a:avLst/>
            <a:gdLst>
              <a:gd name="connsiteX0" fmla="*/ 778704 w 1019636"/>
              <a:gd name="connsiteY0" fmla="*/ 0 h 2397125"/>
              <a:gd name="connsiteX1" fmla="*/ 1019636 w 1019636"/>
              <a:gd name="connsiteY1" fmla="*/ 175035 h 2397125"/>
              <a:gd name="connsiteX2" fmla="*/ 940037 w 1019636"/>
              <a:gd name="connsiteY2" fmla="*/ 281480 h 2397125"/>
              <a:gd name="connsiteX3" fmla="*/ 298611 w 1019636"/>
              <a:gd name="connsiteY3" fmla="*/ 2202731 h 2397125"/>
              <a:gd name="connsiteX4" fmla="*/ 293696 w 1019636"/>
              <a:gd name="connsiteY4" fmla="*/ 2397125 h 2397125"/>
              <a:gd name="connsiteX5" fmla="*/ 0 w 1019636"/>
              <a:gd name="connsiteY5" fmla="*/ 2397125 h 2397125"/>
              <a:gd name="connsiteX6" fmla="*/ 778704 w 1019636"/>
              <a:gd name="connsiteY6" fmla="*/ 0 h 2397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9636" h="2397125">
                <a:moveTo>
                  <a:pt x="778704" y="0"/>
                </a:moveTo>
                <a:lnTo>
                  <a:pt x="1019636" y="175035"/>
                </a:lnTo>
                <a:lnTo>
                  <a:pt x="940037" y="281480"/>
                </a:lnTo>
                <a:cubicBezTo>
                  <a:pt x="565971" y="835171"/>
                  <a:pt x="334579" y="1493171"/>
                  <a:pt x="298611" y="2202731"/>
                </a:cubicBezTo>
                <a:lnTo>
                  <a:pt x="293696" y="2397125"/>
                </a:lnTo>
                <a:lnTo>
                  <a:pt x="0" y="2397125"/>
                </a:lnTo>
                <a:cubicBezTo>
                  <a:pt x="0" y="1536111"/>
                  <a:pt x="272775" y="696812"/>
                  <a:pt x="778704" y="0"/>
                </a:cubicBezTo>
                <a:close/>
              </a:path>
            </a:pathLst>
          </a:custGeom>
          <a:solidFill>
            <a:schemeClr val="bg2">
              <a:lumMod val="50000"/>
            </a:schemeClr>
          </a:solidFill>
          <a:ln w="0">
            <a:noFill/>
            <a:prstDash val="solid"/>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12" name="Freeform: Shape 11">
            <a:extLst>
              <a:ext uri="{FF2B5EF4-FFF2-40B4-BE49-F238E27FC236}">
                <a16:creationId xmlns:a16="http://schemas.microsoft.com/office/drawing/2014/main" id="{01C463EC-7558-47C8-B489-E07E3CB02117}"/>
              </a:ext>
            </a:extLst>
          </p:cNvPr>
          <p:cNvSpPr>
            <a:spLocks/>
          </p:cNvSpPr>
          <p:nvPr userDrawn="1"/>
        </p:nvSpPr>
        <p:spPr bwMode="auto">
          <a:xfrm>
            <a:off x="8896442" y="4394910"/>
            <a:ext cx="874335" cy="2053152"/>
          </a:xfrm>
          <a:custGeom>
            <a:avLst/>
            <a:gdLst>
              <a:gd name="connsiteX0" fmla="*/ 241501 w 1020816"/>
              <a:gd name="connsiteY0" fmla="*/ 0 h 2397125"/>
              <a:gd name="connsiteX1" fmla="*/ 1020816 w 1020816"/>
              <a:gd name="connsiteY1" fmla="*/ 2397125 h 2397125"/>
              <a:gd name="connsiteX2" fmla="*/ 725532 w 1020816"/>
              <a:gd name="connsiteY2" fmla="*/ 2397125 h 2397125"/>
              <a:gd name="connsiteX3" fmla="*/ 720617 w 1020816"/>
              <a:gd name="connsiteY3" fmla="*/ 2202731 h 2397125"/>
              <a:gd name="connsiteX4" fmla="*/ 79191 w 1020816"/>
              <a:gd name="connsiteY4" fmla="*/ 281480 h 2397125"/>
              <a:gd name="connsiteX5" fmla="*/ 0 w 1020816"/>
              <a:gd name="connsiteY5" fmla="*/ 175580 h 2397125"/>
              <a:gd name="connsiteX6" fmla="*/ 241354 w 1020816"/>
              <a:gd name="connsiteY6" fmla="*/ 305 h 2397125"/>
              <a:gd name="connsiteX7" fmla="*/ 241255 w 1020816"/>
              <a:gd name="connsiteY7" fmla="*/ 179 h 2397125"/>
              <a:gd name="connsiteX8" fmla="*/ 241501 w 1020816"/>
              <a:gd name="connsiteY8" fmla="*/ 0 h 2397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0816" h="2397125">
                <a:moveTo>
                  <a:pt x="241501" y="0"/>
                </a:moveTo>
                <a:cubicBezTo>
                  <a:pt x="747961" y="696812"/>
                  <a:pt x="1020816" y="1536111"/>
                  <a:pt x="1020816" y="2397125"/>
                </a:cubicBezTo>
                <a:lnTo>
                  <a:pt x="725532" y="2397125"/>
                </a:lnTo>
                <a:lnTo>
                  <a:pt x="720617" y="2202731"/>
                </a:lnTo>
                <a:cubicBezTo>
                  <a:pt x="684649" y="1493171"/>
                  <a:pt x="453257" y="835171"/>
                  <a:pt x="79191" y="281480"/>
                </a:cubicBezTo>
                <a:lnTo>
                  <a:pt x="0" y="175580"/>
                </a:lnTo>
                <a:lnTo>
                  <a:pt x="241354" y="305"/>
                </a:lnTo>
                <a:lnTo>
                  <a:pt x="241255" y="179"/>
                </a:lnTo>
                <a:lnTo>
                  <a:pt x="241501" y="0"/>
                </a:lnTo>
                <a:close/>
              </a:path>
            </a:pathLst>
          </a:custGeom>
          <a:solidFill>
            <a:schemeClr val="accent6">
              <a:lumMod val="75000"/>
            </a:schemeClr>
          </a:solidFill>
          <a:ln w="0">
            <a:noFill/>
            <a:prstDash val="solid"/>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13" name="Picture Placeholder 4">
            <a:extLst>
              <a:ext uri="{FF2B5EF4-FFF2-40B4-BE49-F238E27FC236}">
                <a16:creationId xmlns:a16="http://schemas.microsoft.com/office/drawing/2014/main" id="{09115F5A-6705-460B-A803-229E340914A9}"/>
              </a:ext>
            </a:extLst>
          </p:cNvPr>
          <p:cNvSpPr>
            <a:spLocks noGrp="1"/>
          </p:cNvSpPr>
          <p:nvPr>
            <p:ph type="pic" sz="quarter" idx="39" hasCustomPrompt="1"/>
          </p:nvPr>
        </p:nvSpPr>
        <p:spPr>
          <a:xfrm>
            <a:off x="3656588" y="5496681"/>
            <a:ext cx="525463" cy="525463"/>
          </a:xfrm>
          <a:prstGeom prst="rect">
            <a:avLst/>
          </a:prstGeom>
        </p:spPr>
        <p:txBody>
          <a:bodyPr/>
          <a:lstStyle>
            <a:lvl1pPr marL="0" indent="0">
              <a:buNone/>
              <a:defRPr sz="1000">
                <a:solidFill>
                  <a:schemeClr val="tx1"/>
                </a:solidFill>
              </a:defRPr>
            </a:lvl1pPr>
          </a:lstStyle>
          <a:p>
            <a:pPr algn="ctr"/>
            <a:r>
              <a:rPr lang="en-US" sz="1200">
                <a:solidFill>
                  <a:schemeClr val="bg1"/>
                </a:solidFill>
                <a:latin typeface="Calibri" panose="020F0502020204030204" pitchFamily="34" charset="0"/>
                <a:ea typeface="FontAwesome"/>
                <a:cs typeface="Calibri" panose="020F0502020204030204" pitchFamily="34" charset="0"/>
                <a:sym typeface="FontAwesome"/>
              </a:rPr>
              <a:t>Add Icon</a:t>
            </a:r>
            <a:endParaRPr lang="en-US" sz="1200">
              <a:solidFill>
                <a:schemeClr val="bg1"/>
              </a:solidFill>
              <a:latin typeface="Calibri" panose="020F0502020204030204" pitchFamily="34" charset="0"/>
              <a:cs typeface="Calibri" panose="020F0502020204030204" pitchFamily="34" charset="0"/>
            </a:endParaRPr>
          </a:p>
        </p:txBody>
      </p:sp>
      <p:sp>
        <p:nvSpPr>
          <p:cNvPr id="14" name="Picture Placeholder 4">
            <a:extLst>
              <a:ext uri="{FF2B5EF4-FFF2-40B4-BE49-F238E27FC236}">
                <a16:creationId xmlns:a16="http://schemas.microsoft.com/office/drawing/2014/main" id="{41C3698A-2A7C-455F-9126-D017CC9EBA30}"/>
              </a:ext>
            </a:extLst>
          </p:cNvPr>
          <p:cNvSpPr>
            <a:spLocks noGrp="1"/>
          </p:cNvSpPr>
          <p:nvPr>
            <p:ph type="pic" sz="quarter" idx="40" hasCustomPrompt="1"/>
          </p:nvPr>
        </p:nvSpPr>
        <p:spPr>
          <a:xfrm>
            <a:off x="4497775" y="4019241"/>
            <a:ext cx="525463" cy="525463"/>
          </a:xfrm>
          <a:prstGeom prst="rect">
            <a:avLst/>
          </a:prstGeom>
        </p:spPr>
        <p:txBody>
          <a:bodyPr/>
          <a:lstStyle>
            <a:lvl1pPr marL="0" indent="0">
              <a:buNone/>
              <a:defRPr sz="1000">
                <a:solidFill>
                  <a:schemeClr val="tx1"/>
                </a:solidFill>
              </a:defRPr>
            </a:lvl1pPr>
          </a:lstStyle>
          <a:p>
            <a:pPr algn="ctr"/>
            <a:r>
              <a:rPr lang="en-US" sz="1200">
                <a:solidFill>
                  <a:schemeClr val="bg1"/>
                </a:solidFill>
                <a:latin typeface="Calibri" panose="020F0502020204030204" pitchFamily="34" charset="0"/>
                <a:ea typeface="FontAwesome"/>
                <a:cs typeface="Calibri" panose="020F0502020204030204" pitchFamily="34" charset="0"/>
                <a:sym typeface="FontAwesome"/>
              </a:rPr>
              <a:t>Add Icon</a:t>
            </a:r>
            <a:endParaRPr lang="en-US" sz="1200">
              <a:solidFill>
                <a:schemeClr val="bg1"/>
              </a:solidFill>
              <a:latin typeface="Calibri" panose="020F0502020204030204" pitchFamily="34" charset="0"/>
              <a:cs typeface="Calibri" panose="020F0502020204030204" pitchFamily="34" charset="0"/>
            </a:endParaRPr>
          </a:p>
        </p:txBody>
      </p:sp>
      <p:sp>
        <p:nvSpPr>
          <p:cNvPr id="15" name="Picture Placeholder 4">
            <a:extLst>
              <a:ext uri="{FF2B5EF4-FFF2-40B4-BE49-F238E27FC236}">
                <a16:creationId xmlns:a16="http://schemas.microsoft.com/office/drawing/2014/main" id="{9D5AD732-8C45-4066-8E67-1EBD0D284D5A}"/>
              </a:ext>
            </a:extLst>
          </p:cNvPr>
          <p:cNvSpPr>
            <a:spLocks noGrp="1"/>
          </p:cNvSpPr>
          <p:nvPr>
            <p:ph type="pic" sz="quarter" idx="41" hasCustomPrompt="1"/>
          </p:nvPr>
        </p:nvSpPr>
        <p:spPr>
          <a:xfrm>
            <a:off x="6002484" y="3648851"/>
            <a:ext cx="525463" cy="525463"/>
          </a:xfrm>
          <a:prstGeom prst="rect">
            <a:avLst/>
          </a:prstGeom>
        </p:spPr>
        <p:txBody>
          <a:bodyPr/>
          <a:lstStyle>
            <a:lvl1pPr marL="0" indent="0">
              <a:buNone/>
              <a:defRPr sz="1000">
                <a:solidFill>
                  <a:schemeClr val="tx1"/>
                </a:solidFill>
              </a:defRPr>
            </a:lvl1pPr>
          </a:lstStyle>
          <a:p>
            <a:pPr algn="ctr"/>
            <a:r>
              <a:rPr lang="en-US" sz="1200">
                <a:solidFill>
                  <a:schemeClr val="bg1"/>
                </a:solidFill>
                <a:latin typeface="Calibri" panose="020F0502020204030204" pitchFamily="34" charset="0"/>
                <a:ea typeface="FontAwesome"/>
                <a:cs typeface="Calibri" panose="020F0502020204030204" pitchFamily="34" charset="0"/>
                <a:sym typeface="FontAwesome"/>
              </a:rPr>
              <a:t>Add Icon</a:t>
            </a:r>
            <a:endParaRPr lang="en-US" sz="1200">
              <a:solidFill>
                <a:schemeClr val="bg1"/>
              </a:solidFill>
              <a:latin typeface="Calibri" panose="020F0502020204030204" pitchFamily="34" charset="0"/>
              <a:cs typeface="Calibri" panose="020F0502020204030204" pitchFamily="34" charset="0"/>
            </a:endParaRPr>
          </a:p>
        </p:txBody>
      </p:sp>
      <p:sp>
        <p:nvSpPr>
          <p:cNvPr id="16" name="Picture Placeholder 4">
            <a:extLst>
              <a:ext uri="{FF2B5EF4-FFF2-40B4-BE49-F238E27FC236}">
                <a16:creationId xmlns:a16="http://schemas.microsoft.com/office/drawing/2014/main" id="{C23A21BE-60F2-4D90-9574-C2C1ACCAAFD6}"/>
              </a:ext>
            </a:extLst>
          </p:cNvPr>
          <p:cNvSpPr>
            <a:spLocks noGrp="1"/>
          </p:cNvSpPr>
          <p:nvPr>
            <p:ph type="pic" sz="quarter" idx="42" hasCustomPrompt="1"/>
          </p:nvPr>
        </p:nvSpPr>
        <p:spPr>
          <a:xfrm>
            <a:off x="7529443" y="4132178"/>
            <a:ext cx="525463" cy="525463"/>
          </a:xfrm>
          <a:prstGeom prst="rect">
            <a:avLst/>
          </a:prstGeom>
        </p:spPr>
        <p:txBody>
          <a:bodyPr/>
          <a:lstStyle>
            <a:lvl1pPr marL="0" indent="0">
              <a:buNone/>
              <a:defRPr sz="1000">
                <a:solidFill>
                  <a:schemeClr val="tx1"/>
                </a:solidFill>
              </a:defRPr>
            </a:lvl1pPr>
          </a:lstStyle>
          <a:p>
            <a:pPr algn="ctr"/>
            <a:r>
              <a:rPr lang="en-US" sz="1200">
                <a:solidFill>
                  <a:schemeClr val="bg1"/>
                </a:solidFill>
                <a:latin typeface="Calibri" panose="020F0502020204030204" pitchFamily="34" charset="0"/>
                <a:ea typeface="FontAwesome"/>
                <a:cs typeface="Calibri" panose="020F0502020204030204" pitchFamily="34" charset="0"/>
                <a:sym typeface="FontAwesome"/>
              </a:rPr>
              <a:t>Add Icon</a:t>
            </a:r>
            <a:endParaRPr lang="en-US" sz="1200">
              <a:solidFill>
                <a:schemeClr val="bg1"/>
              </a:solidFill>
              <a:latin typeface="Calibri" panose="020F0502020204030204" pitchFamily="34" charset="0"/>
              <a:cs typeface="Calibri" panose="020F0502020204030204" pitchFamily="34" charset="0"/>
            </a:endParaRPr>
          </a:p>
        </p:txBody>
      </p:sp>
      <p:sp>
        <p:nvSpPr>
          <p:cNvPr id="17" name="Picture Placeholder 4">
            <a:extLst>
              <a:ext uri="{FF2B5EF4-FFF2-40B4-BE49-F238E27FC236}">
                <a16:creationId xmlns:a16="http://schemas.microsoft.com/office/drawing/2014/main" id="{6B37E4B9-7EC8-43F2-A3CA-603F2F5EE2C5}"/>
              </a:ext>
            </a:extLst>
          </p:cNvPr>
          <p:cNvSpPr>
            <a:spLocks noGrp="1"/>
          </p:cNvSpPr>
          <p:nvPr>
            <p:ph type="pic" sz="quarter" idx="43" hasCustomPrompt="1"/>
          </p:nvPr>
        </p:nvSpPr>
        <p:spPr>
          <a:xfrm>
            <a:off x="8518619" y="5451038"/>
            <a:ext cx="525463" cy="525463"/>
          </a:xfrm>
          <a:prstGeom prst="rect">
            <a:avLst/>
          </a:prstGeom>
        </p:spPr>
        <p:txBody>
          <a:bodyPr/>
          <a:lstStyle>
            <a:lvl1pPr marL="0" indent="0">
              <a:buNone/>
              <a:defRPr sz="1000">
                <a:solidFill>
                  <a:schemeClr val="tx1"/>
                </a:solidFill>
              </a:defRPr>
            </a:lvl1pPr>
          </a:lstStyle>
          <a:p>
            <a:pPr algn="ctr"/>
            <a:r>
              <a:rPr lang="en-US" sz="1200">
                <a:solidFill>
                  <a:schemeClr val="bg1"/>
                </a:solidFill>
                <a:latin typeface="Calibri" panose="020F0502020204030204" pitchFamily="34" charset="0"/>
                <a:ea typeface="FontAwesome"/>
                <a:cs typeface="Calibri" panose="020F0502020204030204" pitchFamily="34" charset="0"/>
                <a:sym typeface="FontAwesome"/>
              </a:rPr>
              <a:t>Add Icon</a:t>
            </a:r>
            <a:endParaRPr lang="en-US" sz="1200">
              <a:solidFill>
                <a:schemeClr val="bg1"/>
              </a:solidFill>
              <a:latin typeface="Calibri" panose="020F0502020204030204" pitchFamily="34" charset="0"/>
              <a:cs typeface="Calibri" panose="020F0502020204030204" pitchFamily="34" charset="0"/>
            </a:endParaRPr>
          </a:p>
        </p:txBody>
      </p:sp>
      <p:sp>
        <p:nvSpPr>
          <p:cNvPr id="28" name="Text Placeholder 3">
            <a:extLst>
              <a:ext uri="{FF2B5EF4-FFF2-40B4-BE49-F238E27FC236}">
                <a16:creationId xmlns:a16="http://schemas.microsoft.com/office/drawing/2014/main" id="{BC149BFB-6E34-4F87-8E5D-555E77094C26}"/>
              </a:ext>
            </a:extLst>
          </p:cNvPr>
          <p:cNvSpPr>
            <a:spLocks noGrp="1"/>
          </p:cNvSpPr>
          <p:nvPr>
            <p:ph type="body" sz="quarter" idx="55" hasCustomPrompt="1"/>
          </p:nvPr>
        </p:nvSpPr>
        <p:spPr>
          <a:xfrm>
            <a:off x="5775561" y="5840706"/>
            <a:ext cx="1237946" cy="362875"/>
          </a:xfrm>
          <a:prstGeom prst="rect">
            <a:avLst/>
          </a:prstGeom>
        </p:spPr>
        <p:txBody>
          <a:bodyPr/>
          <a:lstStyle>
            <a:lvl1pPr marL="0" indent="0" algn="ctr">
              <a:buNone/>
              <a:defRPr sz="2400" b="0" i="0"/>
            </a:lvl1pPr>
          </a:lstStyle>
          <a:p>
            <a:pPr algn="l"/>
            <a:r>
              <a:rPr lang="en-US" sz="2800" b="1" noProof="1"/>
              <a:t>Topic</a:t>
            </a:r>
          </a:p>
        </p:txBody>
      </p:sp>
      <p:sp>
        <p:nvSpPr>
          <p:cNvPr id="31" name="Text Placeholder 29">
            <a:extLst>
              <a:ext uri="{FF2B5EF4-FFF2-40B4-BE49-F238E27FC236}">
                <a16:creationId xmlns:a16="http://schemas.microsoft.com/office/drawing/2014/main" id="{1A94C23D-92D1-45F5-ADD9-C713FEAD6433}"/>
              </a:ext>
            </a:extLst>
          </p:cNvPr>
          <p:cNvSpPr>
            <a:spLocks noGrp="1"/>
          </p:cNvSpPr>
          <p:nvPr>
            <p:ph type="body" sz="quarter" idx="56" hasCustomPrompt="1"/>
          </p:nvPr>
        </p:nvSpPr>
        <p:spPr>
          <a:xfrm>
            <a:off x="570315" y="4552889"/>
            <a:ext cx="1990725" cy="427038"/>
          </a:xfrm>
          <a:prstGeom prst="rect">
            <a:avLst/>
          </a:prstGeom>
        </p:spPr>
        <p:txBody>
          <a:bodyPr/>
          <a:lstStyle>
            <a:lvl1pPr marL="0" indent="0">
              <a:buNone/>
              <a:defRPr sz="2000" b="1">
                <a:solidFill>
                  <a:schemeClr val="tx2"/>
                </a:solidFill>
              </a:defRPr>
            </a:lvl1pPr>
          </a:lstStyle>
          <a:p>
            <a:pPr lvl="0"/>
            <a:r>
              <a:rPr lang="en-US"/>
              <a:t>Heading</a:t>
            </a:r>
          </a:p>
        </p:txBody>
      </p:sp>
      <p:sp>
        <p:nvSpPr>
          <p:cNvPr id="34" name="Text Placeholder 33">
            <a:extLst>
              <a:ext uri="{FF2B5EF4-FFF2-40B4-BE49-F238E27FC236}">
                <a16:creationId xmlns:a16="http://schemas.microsoft.com/office/drawing/2014/main" id="{98CEC81C-5705-45B3-8621-83206AE1071C}"/>
              </a:ext>
            </a:extLst>
          </p:cNvPr>
          <p:cNvSpPr>
            <a:spLocks noGrp="1"/>
          </p:cNvSpPr>
          <p:nvPr>
            <p:ph type="body" sz="quarter" idx="57" hasCustomPrompt="1"/>
          </p:nvPr>
        </p:nvSpPr>
        <p:spPr>
          <a:xfrm>
            <a:off x="570315" y="5087408"/>
            <a:ext cx="1990725" cy="935038"/>
          </a:xfrm>
          <a:prstGeom prst="rect">
            <a:avLst/>
          </a:prstGeom>
        </p:spPr>
        <p:txBody>
          <a:bodyPr/>
          <a:lstStyle>
            <a:lvl1pPr>
              <a:defRPr/>
            </a:lvl1pPr>
          </a:lstStyle>
          <a:p>
            <a:pPr lvl="0"/>
            <a:r>
              <a:rPr lang="en-US"/>
              <a:t>Text</a:t>
            </a:r>
          </a:p>
        </p:txBody>
      </p:sp>
      <p:sp>
        <p:nvSpPr>
          <p:cNvPr id="37" name="Text Placeholder 29">
            <a:extLst>
              <a:ext uri="{FF2B5EF4-FFF2-40B4-BE49-F238E27FC236}">
                <a16:creationId xmlns:a16="http://schemas.microsoft.com/office/drawing/2014/main" id="{D0C86BA4-5C62-45B3-81A6-006142759342}"/>
              </a:ext>
            </a:extLst>
          </p:cNvPr>
          <p:cNvSpPr>
            <a:spLocks noGrp="1"/>
          </p:cNvSpPr>
          <p:nvPr>
            <p:ph type="body" sz="quarter" idx="58" hasCustomPrompt="1"/>
          </p:nvPr>
        </p:nvSpPr>
        <p:spPr>
          <a:xfrm>
            <a:off x="2191755" y="1707410"/>
            <a:ext cx="1990725" cy="427038"/>
          </a:xfrm>
          <a:prstGeom prst="rect">
            <a:avLst/>
          </a:prstGeom>
        </p:spPr>
        <p:txBody>
          <a:bodyPr/>
          <a:lstStyle>
            <a:lvl1pPr marL="0" indent="0">
              <a:buNone/>
              <a:defRPr sz="2000" b="1">
                <a:solidFill>
                  <a:schemeClr val="tx2"/>
                </a:solidFill>
              </a:defRPr>
            </a:lvl1pPr>
          </a:lstStyle>
          <a:p>
            <a:pPr lvl="0"/>
            <a:r>
              <a:rPr lang="en-US"/>
              <a:t>Heading</a:t>
            </a:r>
          </a:p>
        </p:txBody>
      </p:sp>
      <p:sp>
        <p:nvSpPr>
          <p:cNvPr id="38" name="Text Placeholder 33">
            <a:extLst>
              <a:ext uri="{FF2B5EF4-FFF2-40B4-BE49-F238E27FC236}">
                <a16:creationId xmlns:a16="http://schemas.microsoft.com/office/drawing/2014/main" id="{F27C39DF-B970-488A-8604-385C2B921D8B}"/>
              </a:ext>
            </a:extLst>
          </p:cNvPr>
          <p:cNvSpPr>
            <a:spLocks noGrp="1"/>
          </p:cNvSpPr>
          <p:nvPr>
            <p:ph type="body" sz="quarter" idx="59" hasCustomPrompt="1"/>
          </p:nvPr>
        </p:nvSpPr>
        <p:spPr>
          <a:xfrm>
            <a:off x="2191755" y="2241929"/>
            <a:ext cx="1990725" cy="935038"/>
          </a:xfrm>
          <a:prstGeom prst="rect">
            <a:avLst/>
          </a:prstGeom>
        </p:spPr>
        <p:txBody>
          <a:bodyPr/>
          <a:lstStyle>
            <a:lvl1pPr>
              <a:defRPr/>
            </a:lvl1pPr>
          </a:lstStyle>
          <a:p>
            <a:pPr lvl="0"/>
            <a:r>
              <a:rPr lang="en-US"/>
              <a:t>Text</a:t>
            </a:r>
          </a:p>
        </p:txBody>
      </p:sp>
      <p:sp>
        <p:nvSpPr>
          <p:cNvPr id="39" name="Text Placeholder 29">
            <a:extLst>
              <a:ext uri="{FF2B5EF4-FFF2-40B4-BE49-F238E27FC236}">
                <a16:creationId xmlns:a16="http://schemas.microsoft.com/office/drawing/2014/main" id="{ABB87D1D-F296-4795-99DE-A99AB9C72F1F}"/>
              </a:ext>
            </a:extLst>
          </p:cNvPr>
          <p:cNvSpPr>
            <a:spLocks noGrp="1"/>
          </p:cNvSpPr>
          <p:nvPr>
            <p:ph type="body" sz="quarter" idx="60" hasCustomPrompt="1"/>
          </p:nvPr>
        </p:nvSpPr>
        <p:spPr>
          <a:xfrm>
            <a:off x="5280810" y="1059340"/>
            <a:ext cx="1990725" cy="427038"/>
          </a:xfrm>
          <a:prstGeom prst="rect">
            <a:avLst/>
          </a:prstGeom>
        </p:spPr>
        <p:txBody>
          <a:bodyPr/>
          <a:lstStyle>
            <a:lvl1pPr marL="0" indent="0">
              <a:buNone/>
              <a:defRPr sz="2000" b="1">
                <a:solidFill>
                  <a:schemeClr val="tx2"/>
                </a:solidFill>
              </a:defRPr>
            </a:lvl1pPr>
          </a:lstStyle>
          <a:p>
            <a:pPr lvl="0"/>
            <a:r>
              <a:rPr lang="en-US"/>
              <a:t>Heading</a:t>
            </a:r>
          </a:p>
        </p:txBody>
      </p:sp>
      <p:sp>
        <p:nvSpPr>
          <p:cNvPr id="40" name="Text Placeholder 33">
            <a:extLst>
              <a:ext uri="{FF2B5EF4-FFF2-40B4-BE49-F238E27FC236}">
                <a16:creationId xmlns:a16="http://schemas.microsoft.com/office/drawing/2014/main" id="{2A3F8AFE-CC1D-41B4-AA0B-A7A0C3C9BBB9}"/>
              </a:ext>
            </a:extLst>
          </p:cNvPr>
          <p:cNvSpPr>
            <a:spLocks noGrp="1"/>
          </p:cNvSpPr>
          <p:nvPr>
            <p:ph type="body" sz="quarter" idx="61" hasCustomPrompt="1"/>
          </p:nvPr>
        </p:nvSpPr>
        <p:spPr>
          <a:xfrm>
            <a:off x="5280810" y="1593859"/>
            <a:ext cx="1990725" cy="935038"/>
          </a:xfrm>
          <a:prstGeom prst="rect">
            <a:avLst/>
          </a:prstGeom>
        </p:spPr>
        <p:txBody>
          <a:bodyPr/>
          <a:lstStyle>
            <a:lvl1pPr>
              <a:defRPr/>
            </a:lvl1pPr>
          </a:lstStyle>
          <a:p>
            <a:pPr lvl="0"/>
            <a:r>
              <a:rPr lang="en-US"/>
              <a:t>Text</a:t>
            </a:r>
          </a:p>
        </p:txBody>
      </p:sp>
      <p:sp>
        <p:nvSpPr>
          <p:cNvPr id="41" name="Text Placeholder 29">
            <a:extLst>
              <a:ext uri="{FF2B5EF4-FFF2-40B4-BE49-F238E27FC236}">
                <a16:creationId xmlns:a16="http://schemas.microsoft.com/office/drawing/2014/main" id="{01DE16E2-CDCD-4017-A993-230D3E1FFE81}"/>
              </a:ext>
            </a:extLst>
          </p:cNvPr>
          <p:cNvSpPr>
            <a:spLocks noGrp="1"/>
          </p:cNvSpPr>
          <p:nvPr>
            <p:ph type="body" sz="quarter" idx="62" hasCustomPrompt="1"/>
          </p:nvPr>
        </p:nvSpPr>
        <p:spPr>
          <a:xfrm>
            <a:off x="8388368" y="1707410"/>
            <a:ext cx="1990725" cy="427038"/>
          </a:xfrm>
          <a:prstGeom prst="rect">
            <a:avLst/>
          </a:prstGeom>
        </p:spPr>
        <p:txBody>
          <a:bodyPr/>
          <a:lstStyle>
            <a:lvl1pPr marL="0" indent="0">
              <a:buNone/>
              <a:defRPr sz="2000" b="1">
                <a:solidFill>
                  <a:schemeClr val="tx2"/>
                </a:solidFill>
              </a:defRPr>
            </a:lvl1pPr>
          </a:lstStyle>
          <a:p>
            <a:pPr lvl="0"/>
            <a:r>
              <a:rPr lang="en-US"/>
              <a:t>Heading</a:t>
            </a:r>
          </a:p>
        </p:txBody>
      </p:sp>
      <p:sp>
        <p:nvSpPr>
          <p:cNvPr id="42" name="Text Placeholder 33">
            <a:extLst>
              <a:ext uri="{FF2B5EF4-FFF2-40B4-BE49-F238E27FC236}">
                <a16:creationId xmlns:a16="http://schemas.microsoft.com/office/drawing/2014/main" id="{0CD71909-3A8A-4704-A681-8FEBCC3E4B81}"/>
              </a:ext>
            </a:extLst>
          </p:cNvPr>
          <p:cNvSpPr>
            <a:spLocks noGrp="1"/>
          </p:cNvSpPr>
          <p:nvPr>
            <p:ph type="body" sz="quarter" idx="63" hasCustomPrompt="1"/>
          </p:nvPr>
        </p:nvSpPr>
        <p:spPr>
          <a:xfrm>
            <a:off x="8388368" y="2241929"/>
            <a:ext cx="1990725" cy="935038"/>
          </a:xfrm>
          <a:prstGeom prst="rect">
            <a:avLst/>
          </a:prstGeom>
        </p:spPr>
        <p:txBody>
          <a:bodyPr/>
          <a:lstStyle>
            <a:lvl1pPr>
              <a:defRPr/>
            </a:lvl1pPr>
          </a:lstStyle>
          <a:p>
            <a:pPr lvl="0"/>
            <a:r>
              <a:rPr lang="en-US"/>
              <a:t>Text</a:t>
            </a:r>
          </a:p>
        </p:txBody>
      </p:sp>
      <p:sp>
        <p:nvSpPr>
          <p:cNvPr id="44" name="Text Placeholder 29">
            <a:extLst>
              <a:ext uri="{FF2B5EF4-FFF2-40B4-BE49-F238E27FC236}">
                <a16:creationId xmlns:a16="http://schemas.microsoft.com/office/drawing/2014/main" id="{9E203B18-0833-430E-8497-516AB59FD1D7}"/>
              </a:ext>
            </a:extLst>
          </p:cNvPr>
          <p:cNvSpPr>
            <a:spLocks noGrp="1"/>
          </p:cNvSpPr>
          <p:nvPr>
            <p:ph type="body" sz="quarter" idx="64" hasCustomPrompt="1"/>
          </p:nvPr>
        </p:nvSpPr>
        <p:spPr>
          <a:xfrm>
            <a:off x="9918502" y="4552889"/>
            <a:ext cx="1990725" cy="427038"/>
          </a:xfrm>
          <a:prstGeom prst="rect">
            <a:avLst/>
          </a:prstGeom>
        </p:spPr>
        <p:txBody>
          <a:bodyPr/>
          <a:lstStyle>
            <a:lvl1pPr marL="0" indent="0">
              <a:buNone/>
              <a:defRPr sz="2000" b="1">
                <a:solidFill>
                  <a:schemeClr val="tx2"/>
                </a:solidFill>
              </a:defRPr>
            </a:lvl1pPr>
          </a:lstStyle>
          <a:p>
            <a:pPr lvl="0"/>
            <a:r>
              <a:rPr lang="en-US"/>
              <a:t>Heading</a:t>
            </a:r>
          </a:p>
        </p:txBody>
      </p:sp>
      <p:sp>
        <p:nvSpPr>
          <p:cNvPr id="45" name="Text Placeholder 33">
            <a:extLst>
              <a:ext uri="{FF2B5EF4-FFF2-40B4-BE49-F238E27FC236}">
                <a16:creationId xmlns:a16="http://schemas.microsoft.com/office/drawing/2014/main" id="{A52CBFAB-6CB3-4064-9CB2-6244C64C5B27}"/>
              </a:ext>
            </a:extLst>
          </p:cNvPr>
          <p:cNvSpPr>
            <a:spLocks noGrp="1"/>
          </p:cNvSpPr>
          <p:nvPr>
            <p:ph type="body" sz="quarter" idx="65" hasCustomPrompt="1"/>
          </p:nvPr>
        </p:nvSpPr>
        <p:spPr>
          <a:xfrm>
            <a:off x="9918502" y="5087408"/>
            <a:ext cx="1990725" cy="935038"/>
          </a:xfrm>
          <a:prstGeom prst="rect">
            <a:avLst/>
          </a:prstGeom>
        </p:spPr>
        <p:txBody>
          <a:bodyPr/>
          <a:lstStyle>
            <a:lvl1pPr>
              <a:defRPr/>
            </a:lvl1pPr>
          </a:lstStyle>
          <a:p>
            <a:pPr lvl="0"/>
            <a:r>
              <a:rPr lang="en-US"/>
              <a:t>Text</a:t>
            </a:r>
          </a:p>
        </p:txBody>
      </p:sp>
      <p:sp>
        <p:nvSpPr>
          <p:cNvPr id="29" name="Text Placeholder 6">
            <a:extLst>
              <a:ext uri="{FF2B5EF4-FFF2-40B4-BE49-F238E27FC236}">
                <a16:creationId xmlns:a16="http://schemas.microsoft.com/office/drawing/2014/main" id="{B1EF4AC5-8C56-4152-9947-9536EC78051B}"/>
              </a:ext>
            </a:extLst>
          </p:cNvPr>
          <p:cNvSpPr>
            <a:spLocks noGrp="1"/>
          </p:cNvSpPr>
          <p:nvPr>
            <p:ph type="body" sz="quarter" idx="66"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Tree>
    <p:extLst>
      <p:ext uri="{BB962C8B-B14F-4D97-AF65-F5344CB8AC3E}">
        <p14:creationId xmlns:p14="http://schemas.microsoft.com/office/powerpoint/2010/main" val="42875061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ircular four section info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34BDF-0A83-43C3-82A4-FE8BB3C740CF}"/>
              </a:ext>
            </a:extLst>
          </p:cNvPr>
          <p:cNvSpPr>
            <a:spLocks noGrp="1"/>
          </p:cNvSpPr>
          <p:nvPr>
            <p:ph type="title"/>
          </p:nvPr>
        </p:nvSpPr>
        <p:spPr/>
        <p:txBody>
          <a:bodyPr/>
          <a:lstStyle/>
          <a:p>
            <a:r>
              <a:rPr lang="en-US"/>
              <a:t>Click to edit Master title style</a:t>
            </a:r>
          </a:p>
        </p:txBody>
      </p:sp>
      <p:sp>
        <p:nvSpPr>
          <p:cNvPr id="3" name="Freeform: Shape 2">
            <a:extLst>
              <a:ext uri="{FF2B5EF4-FFF2-40B4-BE49-F238E27FC236}">
                <a16:creationId xmlns:a16="http://schemas.microsoft.com/office/drawing/2014/main" id="{49B46F87-B714-42B7-8177-DCACA5B130C2}"/>
              </a:ext>
            </a:extLst>
          </p:cNvPr>
          <p:cNvSpPr/>
          <p:nvPr userDrawn="1"/>
        </p:nvSpPr>
        <p:spPr>
          <a:xfrm>
            <a:off x="4469169" y="1379871"/>
            <a:ext cx="3280177" cy="1618589"/>
          </a:xfrm>
          <a:custGeom>
            <a:avLst/>
            <a:gdLst>
              <a:gd name="connsiteX0" fmla="*/ 1575144 w 3144336"/>
              <a:gd name="connsiteY0" fmla="*/ 0 h 1551559"/>
              <a:gd name="connsiteX1" fmla="*/ 3029253 w 3144336"/>
              <a:gd name="connsiteY1" fmla="*/ 522011 h 1551559"/>
              <a:gd name="connsiteX2" fmla="*/ 3144336 w 3144336"/>
              <a:gd name="connsiteY2" fmla="*/ 626606 h 1551559"/>
              <a:gd name="connsiteX3" fmla="*/ 2678945 w 3144336"/>
              <a:gd name="connsiteY3" fmla="*/ 1091997 h 1551559"/>
              <a:gd name="connsiteX4" fmla="*/ 459981 w 3144336"/>
              <a:gd name="connsiteY4" fmla="*/ 1091997 h 1551559"/>
              <a:gd name="connsiteX5" fmla="*/ 0 w 3144336"/>
              <a:gd name="connsiteY5" fmla="*/ 632016 h 1551559"/>
              <a:gd name="connsiteX6" fmla="*/ 121036 w 3144336"/>
              <a:gd name="connsiteY6" fmla="*/ 522011 h 1551559"/>
              <a:gd name="connsiteX7" fmla="*/ 1575144 w 3144336"/>
              <a:gd name="connsiteY7" fmla="*/ 0 h 1551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44336" h="1551559">
                <a:moveTo>
                  <a:pt x="1575144" y="0"/>
                </a:moveTo>
                <a:cubicBezTo>
                  <a:pt x="2127498" y="0"/>
                  <a:pt x="2634097" y="195900"/>
                  <a:pt x="3029253" y="522011"/>
                </a:cubicBezTo>
                <a:lnTo>
                  <a:pt x="3144336" y="626606"/>
                </a:lnTo>
                <a:lnTo>
                  <a:pt x="2678945" y="1091997"/>
                </a:lnTo>
                <a:cubicBezTo>
                  <a:pt x="2066195" y="1704747"/>
                  <a:pt x="1072731" y="1704747"/>
                  <a:pt x="459981" y="1091997"/>
                </a:cubicBezTo>
                <a:lnTo>
                  <a:pt x="0" y="632016"/>
                </a:lnTo>
                <a:lnTo>
                  <a:pt x="121036" y="522011"/>
                </a:lnTo>
                <a:cubicBezTo>
                  <a:pt x="516192" y="195900"/>
                  <a:pt x="1022790" y="0"/>
                  <a:pt x="1575144"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 name="Freeform: Shape 3">
            <a:extLst>
              <a:ext uri="{FF2B5EF4-FFF2-40B4-BE49-F238E27FC236}">
                <a16:creationId xmlns:a16="http://schemas.microsoft.com/office/drawing/2014/main" id="{9B3A9420-21BB-43E3-A219-F9562EAF6C78}"/>
              </a:ext>
            </a:extLst>
          </p:cNvPr>
          <p:cNvSpPr/>
          <p:nvPr userDrawn="1"/>
        </p:nvSpPr>
        <p:spPr>
          <a:xfrm>
            <a:off x="6843132" y="2105996"/>
            <a:ext cx="1653991" cy="3317266"/>
          </a:xfrm>
          <a:custGeom>
            <a:avLst/>
            <a:gdLst>
              <a:gd name="connsiteX0" fmla="*/ 940026 w 1585495"/>
              <a:gd name="connsiteY0" fmla="*/ 0 h 3179890"/>
              <a:gd name="connsiteX1" fmla="*/ 1063483 w 1585495"/>
              <a:gd name="connsiteY1" fmla="*/ 135837 h 3179890"/>
              <a:gd name="connsiteX2" fmla="*/ 1585495 w 1585495"/>
              <a:gd name="connsiteY2" fmla="*/ 1589945 h 3179890"/>
              <a:gd name="connsiteX3" fmla="*/ 1063483 w 1585495"/>
              <a:gd name="connsiteY3" fmla="*/ 3044054 h 3179890"/>
              <a:gd name="connsiteX4" fmla="*/ 940026 w 1585495"/>
              <a:gd name="connsiteY4" fmla="*/ 3179890 h 3179890"/>
              <a:gd name="connsiteX5" fmla="*/ 459563 w 1585495"/>
              <a:gd name="connsiteY5" fmla="*/ 2699427 h 3179890"/>
              <a:gd name="connsiteX6" fmla="*/ 459563 w 1585495"/>
              <a:gd name="connsiteY6" fmla="*/ 480463 h 3179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5495" h="3179890">
                <a:moveTo>
                  <a:pt x="940026" y="0"/>
                </a:moveTo>
                <a:lnTo>
                  <a:pt x="1063483" y="135837"/>
                </a:lnTo>
                <a:cubicBezTo>
                  <a:pt x="1389595" y="530993"/>
                  <a:pt x="1585495" y="1037591"/>
                  <a:pt x="1585495" y="1589945"/>
                </a:cubicBezTo>
                <a:cubicBezTo>
                  <a:pt x="1585495" y="2142299"/>
                  <a:pt x="1389595" y="2648898"/>
                  <a:pt x="1063483" y="3044054"/>
                </a:cubicBezTo>
                <a:lnTo>
                  <a:pt x="940026" y="3179890"/>
                </a:lnTo>
                <a:lnTo>
                  <a:pt x="459563" y="2699427"/>
                </a:lnTo>
                <a:cubicBezTo>
                  <a:pt x="-153188" y="2086677"/>
                  <a:pt x="-153188" y="1093213"/>
                  <a:pt x="459563" y="480463"/>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Freeform: Shape 4">
            <a:extLst>
              <a:ext uri="{FF2B5EF4-FFF2-40B4-BE49-F238E27FC236}">
                <a16:creationId xmlns:a16="http://schemas.microsoft.com/office/drawing/2014/main" id="{E9D316E0-A974-4C90-A7C5-C63835798892}"/>
              </a:ext>
            </a:extLst>
          </p:cNvPr>
          <p:cNvSpPr/>
          <p:nvPr userDrawn="1"/>
        </p:nvSpPr>
        <p:spPr>
          <a:xfrm>
            <a:off x="4450624" y="4495397"/>
            <a:ext cx="3317267" cy="1653990"/>
          </a:xfrm>
          <a:custGeom>
            <a:avLst/>
            <a:gdLst>
              <a:gd name="connsiteX0" fmla="*/ 1587240 w 3179890"/>
              <a:gd name="connsiteY0" fmla="*/ 0 h 1585494"/>
              <a:gd name="connsiteX1" fmla="*/ 2696722 w 3179890"/>
              <a:gd name="connsiteY1" fmla="*/ 459563 h 1585494"/>
              <a:gd name="connsiteX2" fmla="*/ 3179890 w 3179890"/>
              <a:gd name="connsiteY2" fmla="*/ 942731 h 1585494"/>
              <a:gd name="connsiteX3" fmla="*/ 3047030 w 3179890"/>
              <a:gd name="connsiteY3" fmla="*/ 1063483 h 1585494"/>
              <a:gd name="connsiteX4" fmla="*/ 1592921 w 3179890"/>
              <a:gd name="connsiteY4" fmla="*/ 1585494 h 1585494"/>
              <a:gd name="connsiteX5" fmla="*/ 138813 w 3179890"/>
              <a:gd name="connsiteY5" fmla="*/ 1063483 h 1585494"/>
              <a:gd name="connsiteX6" fmla="*/ 0 w 3179890"/>
              <a:gd name="connsiteY6" fmla="*/ 937322 h 1585494"/>
              <a:gd name="connsiteX7" fmla="*/ 477758 w 3179890"/>
              <a:gd name="connsiteY7" fmla="*/ 459563 h 1585494"/>
              <a:gd name="connsiteX8" fmla="*/ 1587240 w 3179890"/>
              <a:gd name="connsiteY8" fmla="*/ 0 h 1585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9890" h="1585494">
                <a:moveTo>
                  <a:pt x="1587240" y="0"/>
                </a:moveTo>
                <a:cubicBezTo>
                  <a:pt x="1988795" y="0"/>
                  <a:pt x="2390348" y="153188"/>
                  <a:pt x="2696722" y="459563"/>
                </a:cubicBezTo>
                <a:lnTo>
                  <a:pt x="3179890" y="942731"/>
                </a:lnTo>
                <a:lnTo>
                  <a:pt x="3047030" y="1063483"/>
                </a:lnTo>
                <a:cubicBezTo>
                  <a:pt x="2651874" y="1389594"/>
                  <a:pt x="2145275" y="1585494"/>
                  <a:pt x="1592921" y="1585494"/>
                </a:cubicBezTo>
                <a:cubicBezTo>
                  <a:pt x="1040567" y="1585494"/>
                  <a:pt x="533969" y="1389594"/>
                  <a:pt x="138813" y="1063483"/>
                </a:cubicBezTo>
                <a:lnTo>
                  <a:pt x="0" y="937322"/>
                </a:lnTo>
                <a:lnTo>
                  <a:pt x="477758" y="459563"/>
                </a:lnTo>
                <a:cubicBezTo>
                  <a:pt x="784133" y="153188"/>
                  <a:pt x="1185687" y="0"/>
                  <a:pt x="15872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Shape 5">
            <a:extLst>
              <a:ext uri="{FF2B5EF4-FFF2-40B4-BE49-F238E27FC236}">
                <a16:creationId xmlns:a16="http://schemas.microsoft.com/office/drawing/2014/main" id="{45E5E9A1-B692-4A40-A949-58AFE3B54A1C}"/>
              </a:ext>
            </a:extLst>
          </p:cNvPr>
          <p:cNvSpPr/>
          <p:nvPr userDrawn="1"/>
        </p:nvSpPr>
        <p:spPr>
          <a:xfrm>
            <a:off x="3727603" y="2105996"/>
            <a:ext cx="1653990" cy="3317267"/>
          </a:xfrm>
          <a:custGeom>
            <a:avLst/>
            <a:gdLst>
              <a:gd name="connsiteX0" fmla="*/ 645469 w 1585494"/>
              <a:gd name="connsiteY0" fmla="*/ 0 h 3179891"/>
              <a:gd name="connsiteX1" fmla="*/ 1125932 w 1585494"/>
              <a:gd name="connsiteY1" fmla="*/ 480463 h 3179891"/>
              <a:gd name="connsiteX2" fmla="*/ 1125932 w 1585494"/>
              <a:gd name="connsiteY2" fmla="*/ 2699427 h 3179891"/>
              <a:gd name="connsiteX3" fmla="*/ 645468 w 1585494"/>
              <a:gd name="connsiteY3" fmla="*/ 3179891 h 3179891"/>
              <a:gd name="connsiteX4" fmla="*/ 522011 w 1585494"/>
              <a:gd name="connsiteY4" fmla="*/ 3044055 h 3179891"/>
              <a:gd name="connsiteX5" fmla="*/ 0 w 1585494"/>
              <a:gd name="connsiteY5" fmla="*/ 1589946 h 3179891"/>
              <a:gd name="connsiteX6" fmla="*/ 522011 w 1585494"/>
              <a:gd name="connsiteY6" fmla="*/ 135838 h 3179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5494" h="3179891">
                <a:moveTo>
                  <a:pt x="645469" y="0"/>
                </a:moveTo>
                <a:lnTo>
                  <a:pt x="1125932" y="480463"/>
                </a:lnTo>
                <a:cubicBezTo>
                  <a:pt x="1738682" y="1093213"/>
                  <a:pt x="1738682" y="2086677"/>
                  <a:pt x="1125932" y="2699427"/>
                </a:cubicBezTo>
                <a:lnTo>
                  <a:pt x="645468" y="3179891"/>
                </a:lnTo>
                <a:lnTo>
                  <a:pt x="522011" y="3044055"/>
                </a:lnTo>
                <a:cubicBezTo>
                  <a:pt x="195900" y="2648899"/>
                  <a:pt x="0" y="2142300"/>
                  <a:pt x="0" y="1589946"/>
                </a:cubicBezTo>
                <a:cubicBezTo>
                  <a:pt x="0" y="1037592"/>
                  <a:pt x="195900" y="530994"/>
                  <a:pt x="522011" y="135838"/>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Freeform: Shape 6">
            <a:extLst>
              <a:ext uri="{FF2B5EF4-FFF2-40B4-BE49-F238E27FC236}">
                <a16:creationId xmlns:a16="http://schemas.microsoft.com/office/drawing/2014/main" id="{D69CEAC0-9736-4B86-BE5A-636B80110AC5}"/>
              </a:ext>
            </a:extLst>
          </p:cNvPr>
          <p:cNvSpPr/>
          <p:nvPr userDrawn="1"/>
        </p:nvSpPr>
        <p:spPr>
          <a:xfrm>
            <a:off x="5122530" y="2230308"/>
            <a:ext cx="2064328" cy="768152"/>
          </a:xfrm>
          <a:custGeom>
            <a:avLst/>
            <a:gdLst>
              <a:gd name="connsiteX0" fmla="*/ 993737 w 1978839"/>
              <a:gd name="connsiteY0" fmla="*/ 0 h 736341"/>
              <a:gd name="connsiteX1" fmla="*/ 1929291 w 1978839"/>
              <a:gd name="connsiteY1" fmla="*/ 335855 h 736341"/>
              <a:gd name="connsiteX2" fmla="*/ 1978839 w 1978839"/>
              <a:gd name="connsiteY2" fmla="*/ 380887 h 736341"/>
              <a:gd name="connsiteX3" fmla="*/ 1974854 w 1978839"/>
              <a:gd name="connsiteY3" fmla="*/ 384489 h 736341"/>
              <a:gd name="connsiteX4" fmla="*/ 121196 w 1978839"/>
              <a:gd name="connsiteY4" fmla="*/ 477838 h 736341"/>
              <a:gd name="connsiteX5" fmla="*/ 0 w 1978839"/>
              <a:gd name="connsiteY5" fmla="*/ 388736 h 736341"/>
              <a:gd name="connsiteX6" fmla="*/ 58184 w 1978839"/>
              <a:gd name="connsiteY6" fmla="*/ 335855 h 736341"/>
              <a:gd name="connsiteX7" fmla="*/ 993737 w 1978839"/>
              <a:gd name="connsiteY7" fmla="*/ 0 h 73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78839" h="736341">
                <a:moveTo>
                  <a:pt x="993737" y="0"/>
                </a:moveTo>
                <a:cubicBezTo>
                  <a:pt x="1349114" y="0"/>
                  <a:pt x="1675053" y="126039"/>
                  <a:pt x="1929291" y="335855"/>
                </a:cubicBezTo>
                <a:lnTo>
                  <a:pt x="1978839" y="380887"/>
                </a:lnTo>
                <a:lnTo>
                  <a:pt x="1974854" y="384489"/>
                </a:lnTo>
                <a:cubicBezTo>
                  <a:pt x="1440745" y="820116"/>
                  <a:pt x="686722" y="851232"/>
                  <a:pt x="121196" y="477838"/>
                </a:cubicBezTo>
                <a:lnTo>
                  <a:pt x="0" y="388736"/>
                </a:lnTo>
                <a:lnTo>
                  <a:pt x="58184" y="335855"/>
                </a:lnTo>
                <a:cubicBezTo>
                  <a:pt x="312422" y="126039"/>
                  <a:pt x="638360" y="0"/>
                  <a:pt x="993737" y="0"/>
                </a:cubicBez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b="1">
                <a:solidFill>
                  <a:schemeClr val="bg1"/>
                </a:solidFill>
              </a:rPr>
              <a:t>01</a:t>
            </a:r>
          </a:p>
        </p:txBody>
      </p:sp>
      <p:sp>
        <p:nvSpPr>
          <p:cNvPr id="8" name="Freeform: Shape 7">
            <a:extLst>
              <a:ext uri="{FF2B5EF4-FFF2-40B4-BE49-F238E27FC236}">
                <a16:creationId xmlns:a16="http://schemas.microsoft.com/office/drawing/2014/main" id="{47CAF034-089D-42A8-90FD-598F2485EE55}"/>
              </a:ext>
            </a:extLst>
          </p:cNvPr>
          <p:cNvSpPr/>
          <p:nvPr userDrawn="1"/>
        </p:nvSpPr>
        <p:spPr>
          <a:xfrm>
            <a:off x="6843132" y="2710632"/>
            <a:ext cx="807221" cy="2107993"/>
          </a:xfrm>
          <a:custGeom>
            <a:avLst/>
            <a:gdLst>
              <a:gd name="connsiteX0" fmla="*/ 369959 w 773792"/>
              <a:gd name="connsiteY0" fmla="*/ 0 h 2020696"/>
              <a:gd name="connsiteX1" fmla="*/ 437937 w 773792"/>
              <a:gd name="connsiteY1" fmla="*/ 74795 h 2020696"/>
              <a:gd name="connsiteX2" fmla="*/ 773792 w 773792"/>
              <a:gd name="connsiteY2" fmla="*/ 1010348 h 2020696"/>
              <a:gd name="connsiteX3" fmla="*/ 437937 w 773792"/>
              <a:gd name="connsiteY3" fmla="*/ 1945902 h 2020696"/>
              <a:gd name="connsiteX4" fmla="*/ 369959 w 773792"/>
              <a:gd name="connsiteY4" fmla="*/ 2020696 h 2020696"/>
              <a:gd name="connsiteX5" fmla="*/ 351853 w 773792"/>
              <a:gd name="connsiteY5" fmla="*/ 2000664 h 2020696"/>
              <a:gd name="connsiteX6" fmla="*/ 351853 w 773792"/>
              <a:gd name="connsiteY6" fmla="*/ 20032 h 202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792" h="2020696">
                <a:moveTo>
                  <a:pt x="369959" y="0"/>
                </a:moveTo>
                <a:lnTo>
                  <a:pt x="437937" y="74795"/>
                </a:lnTo>
                <a:cubicBezTo>
                  <a:pt x="647753" y="329032"/>
                  <a:pt x="773792" y="654971"/>
                  <a:pt x="773792" y="1010348"/>
                </a:cubicBezTo>
                <a:cubicBezTo>
                  <a:pt x="773792" y="1365725"/>
                  <a:pt x="647753" y="1691664"/>
                  <a:pt x="437937" y="1945902"/>
                </a:cubicBezTo>
                <a:lnTo>
                  <a:pt x="369959" y="2020696"/>
                </a:lnTo>
                <a:lnTo>
                  <a:pt x="351853" y="2000664"/>
                </a:lnTo>
                <a:cubicBezTo>
                  <a:pt x="-117285" y="1425470"/>
                  <a:pt x="-117285" y="595227"/>
                  <a:pt x="351853" y="20032"/>
                </a:cubicBez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b="1">
                <a:solidFill>
                  <a:schemeClr val="bg1"/>
                </a:solidFill>
              </a:rPr>
              <a:t>02</a:t>
            </a:r>
          </a:p>
        </p:txBody>
      </p:sp>
      <p:sp>
        <p:nvSpPr>
          <p:cNvPr id="9" name="Freeform: Shape 8">
            <a:extLst>
              <a:ext uri="{FF2B5EF4-FFF2-40B4-BE49-F238E27FC236}">
                <a16:creationId xmlns:a16="http://schemas.microsoft.com/office/drawing/2014/main" id="{4CA79388-BECF-4DE4-A9F8-1CA26EFCD8E5}"/>
              </a:ext>
            </a:extLst>
          </p:cNvPr>
          <p:cNvSpPr/>
          <p:nvPr userDrawn="1"/>
        </p:nvSpPr>
        <p:spPr>
          <a:xfrm>
            <a:off x="5102722" y="4495398"/>
            <a:ext cx="2103945" cy="803552"/>
          </a:xfrm>
          <a:custGeom>
            <a:avLst/>
            <a:gdLst>
              <a:gd name="connsiteX0" fmla="*/ 1003795 w 2016815"/>
              <a:gd name="connsiteY0" fmla="*/ 0 h 770275"/>
              <a:gd name="connsiteX1" fmla="*/ 1994111 w 2016815"/>
              <a:gd name="connsiteY1" fmla="*/ 351853 h 770275"/>
              <a:gd name="connsiteX2" fmla="*/ 2016815 w 2016815"/>
              <a:gd name="connsiteY2" fmla="*/ 372375 h 770275"/>
              <a:gd name="connsiteX3" fmla="*/ 1948548 w 2016815"/>
              <a:gd name="connsiteY3" fmla="*/ 434420 h 770275"/>
              <a:gd name="connsiteX4" fmla="*/ 1012994 w 2016815"/>
              <a:gd name="connsiteY4" fmla="*/ 770275 h 770275"/>
              <a:gd name="connsiteX5" fmla="*/ 77441 w 2016815"/>
              <a:gd name="connsiteY5" fmla="*/ 434420 h 770275"/>
              <a:gd name="connsiteX6" fmla="*/ 0 w 2016815"/>
              <a:gd name="connsiteY6" fmla="*/ 364037 h 770275"/>
              <a:gd name="connsiteX7" fmla="*/ 13480 w 2016815"/>
              <a:gd name="connsiteY7" fmla="*/ 351853 h 770275"/>
              <a:gd name="connsiteX8" fmla="*/ 1003795 w 2016815"/>
              <a:gd name="connsiteY8" fmla="*/ 0 h 77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6815" h="770275">
                <a:moveTo>
                  <a:pt x="1003795" y="0"/>
                </a:moveTo>
                <a:cubicBezTo>
                  <a:pt x="1355156" y="0"/>
                  <a:pt x="1706515" y="117285"/>
                  <a:pt x="1994111" y="351853"/>
                </a:cubicBezTo>
                <a:lnTo>
                  <a:pt x="2016815" y="372375"/>
                </a:lnTo>
                <a:lnTo>
                  <a:pt x="1948548" y="434420"/>
                </a:lnTo>
                <a:cubicBezTo>
                  <a:pt x="1694310" y="644236"/>
                  <a:pt x="1368371" y="770275"/>
                  <a:pt x="1012994" y="770275"/>
                </a:cubicBezTo>
                <a:cubicBezTo>
                  <a:pt x="657617" y="770275"/>
                  <a:pt x="331679" y="644236"/>
                  <a:pt x="77441" y="434420"/>
                </a:cubicBezTo>
                <a:lnTo>
                  <a:pt x="0" y="364037"/>
                </a:lnTo>
                <a:lnTo>
                  <a:pt x="13480" y="351853"/>
                </a:lnTo>
                <a:cubicBezTo>
                  <a:pt x="301077" y="117285"/>
                  <a:pt x="652436" y="0"/>
                  <a:pt x="1003795" y="0"/>
                </a:cubicBez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b="1">
                <a:solidFill>
                  <a:schemeClr val="bg1"/>
                </a:solidFill>
              </a:rPr>
              <a:t>03</a:t>
            </a:r>
          </a:p>
        </p:txBody>
      </p:sp>
      <p:sp>
        <p:nvSpPr>
          <p:cNvPr id="10" name="Freeform: Shape 9">
            <a:extLst>
              <a:ext uri="{FF2B5EF4-FFF2-40B4-BE49-F238E27FC236}">
                <a16:creationId xmlns:a16="http://schemas.microsoft.com/office/drawing/2014/main" id="{6E9D840C-EE53-4582-8416-811CF84CFD3E}"/>
              </a:ext>
            </a:extLst>
          </p:cNvPr>
          <p:cNvSpPr/>
          <p:nvPr userDrawn="1"/>
        </p:nvSpPr>
        <p:spPr>
          <a:xfrm>
            <a:off x="4581712" y="2714681"/>
            <a:ext cx="799882" cy="2099897"/>
          </a:xfrm>
          <a:custGeom>
            <a:avLst/>
            <a:gdLst>
              <a:gd name="connsiteX0" fmla="*/ 400306 w 766757"/>
              <a:gd name="connsiteY0" fmla="*/ 0 h 2012935"/>
              <a:gd name="connsiteX1" fmla="*/ 414905 w 766757"/>
              <a:gd name="connsiteY1" fmla="*/ 16151 h 2012935"/>
              <a:gd name="connsiteX2" fmla="*/ 414905 w 766757"/>
              <a:gd name="connsiteY2" fmla="*/ 1996783 h 2012935"/>
              <a:gd name="connsiteX3" fmla="*/ 400306 w 766757"/>
              <a:gd name="connsiteY3" fmla="*/ 2012935 h 2012935"/>
              <a:gd name="connsiteX4" fmla="*/ 335855 w 766757"/>
              <a:gd name="connsiteY4" fmla="*/ 1942021 h 2012935"/>
              <a:gd name="connsiteX5" fmla="*/ 0 w 766757"/>
              <a:gd name="connsiteY5" fmla="*/ 1006467 h 2012935"/>
              <a:gd name="connsiteX6" fmla="*/ 335855 w 766757"/>
              <a:gd name="connsiteY6" fmla="*/ 70914 h 201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757" h="2012935">
                <a:moveTo>
                  <a:pt x="400306" y="0"/>
                </a:moveTo>
                <a:lnTo>
                  <a:pt x="414905" y="16151"/>
                </a:lnTo>
                <a:cubicBezTo>
                  <a:pt x="884042" y="591346"/>
                  <a:pt x="884042" y="1421589"/>
                  <a:pt x="414905" y="1996783"/>
                </a:cubicBezTo>
                <a:lnTo>
                  <a:pt x="400306" y="2012935"/>
                </a:lnTo>
                <a:lnTo>
                  <a:pt x="335855" y="1942021"/>
                </a:lnTo>
                <a:cubicBezTo>
                  <a:pt x="126040" y="1687783"/>
                  <a:pt x="0" y="1361844"/>
                  <a:pt x="0" y="1006467"/>
                </a:cubicBezTo>
                <a:cubicBezTo>
                  <a:pt x="0" y="651090"/>
                  <a:pt x="126040" y="325151"/>
                  <a:pt x="335855" y="70914"/>
                </a:cubicBez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b="1">
                <a:solidFill>
                  <a:schemeClr val="bg1"/>
                </a:solidFill>
              </a:rPr>
              <a:t>04</a:t>
            </a:r>
          </a:p>
        </p:txBody>
      </p:sp>
      <p:sp>
        <p:nvSpPr>
          <p:cNvPr id="16" name="Text Placeholder 15">
            <a:extLst>
              <a:ext uri="{FF2B5EF4-FFF2-40B4-BE49-F238E27FC236}">
                <a16:creationId xmlns:a16="http://schemas.microsoft.com/office/drawing/2014/main" id="{B3FCB490-7B64-4341-80D8-923F945A1C6A}"/>
              </a:ext>
            </a:extLst>
          </p:cNvPr>
          <p:cNvSpPr>
            <a:spLocks noGrp="1"/>
          </p:cNvSpPr>
          <p:nvPr>
            <p:ph type="body" sz="quarter" idx="10" hasCustomPrompt="1"/>
          </p:nvPr>
        </p:nvSpPr>
        <p:spPr>
          <a:xfrm>
            <a:off x="5122819" y="1745027"/>
            <a:ext cx="2063750" cy="768350"/>
          </a:xfrm>
          <a:prstGeom prst="rect">
            <a:avLst/>
          </a:prstGeom>
        </p:spPr>
        <p:txBody>
          <a:bodyPr>
            <a:prstTxWarp prst="textArchUp">
              <a:avLst/>
            </a:prstTxWarp>
          </a:bodyPr>
          <a:lstStyle>
            <a:lvl1pPr marL="0" indent="0" algn="ctr">
              <a:buNone/>
              <a:defRPr>
                <a:solidFill>
                  <a:schemeClr val="bg1"/>
                </a:solidFill>
              </a:defRPr>
            </a:lvl1pPr>
          </a:lstStyle>
          <a:p>
            <a:pPr lvl="0"/>
            <a:r>
              <a:rPr lang="en-US"/>
              <a:t>Heading/ Content</a:t>
            </a:r>
          </a:p>
        </p:txBody>
      </p:sp>
      <p:sp>
        <p:nvSpPr>
          <p:cNvPr id="18" name="Text Placeholder 15">
            <a:extLst>
              <a:ext uri="{FF2B5EF4-FFF2-40B4-BE49-F238E27FC236}">
                <a16:creationId xmlns:a16="http://schemas.microsoft.com/office/drawing/2014/main" id="{5E6F5B62-97C4-421D-B0E0-8F5EFFE8B510}"/>
              </a:ext>
            </a:extLst>
          </p:cNvPr>
          <p:cNvSpPr>
            <a:spLocks noGrp="1"/>
          </p:cNvSpPr>
          <p:nvPr>
            <p:ph type="body" sz="quarter" idx="11" hasCustomPrompt="1"/>
          </p:nvPr>
        </p:nvSpPr>
        <p:spPr>
          <a:xfrm>
            <a:off x="5122819" y="4937137"/>
            <a:ext cx="2063750" cy="768350"/>
          </a:xfrm>
          <a:prstGeom prst="rect">
            <a:avLst/>
          </a:prstGeom>
        </p:spPr>
        <p:txBody>
          <a:bodyPr>
            <a:prstTxWarp prst="textArchDown">
              <a:avLst/>
            </a:prstTxWarp>
          </a:bodyPr>
          <a:lstStyle>
            <a:lvl1pPr marL="0" indent="0" algn="ctr">
              <a:buNone/>
              <a:defRPr>
                <a:solidFill>
                  <a:schemeClr val="bg1"/>
                </a:solidFill>
              </a:defRPr>
            </a:lvl1pPr>
          </a:lstStyle>
          <a:p>
            <a:pPr lvl="0"/>
            <a:r>
              <a:rPr lang="en-US"/>
              <a:t>Heading/ Content</a:t>
            </a:r>
          </a:p>
        </p:txBody>
      </p:sp>
      <p:sp>
        <p:nvSpPr>
          <p:cNvPr id="19" name="Text Placeholder 15">
            <a:extLst>
              <a:ext uri="{FF2B5EF4-FFF2-40B4-BE49-F238E27FC236}">
                <a16:creationId xmlns:a16="http://schemas.microsoft.com/office/drawing/2014/main" id="{81682EEE-20D0-481C-8D54-987C418422A2}"/>
              </a:ext>
            </a:extLst>
          </p:cNvPr>
          <p:cNvSpPr>
            <a:spLocks noGrp="1"/>
          </p:cNvSpPr>
          <p:nvPr>
            <p:ph type="body" sz="quarter" idx="12" hasCustomPrompt="1"/>
          </p:nvPr>
        </p:nvSpPr>
        <p:spPr>
          <a:xfrm rot="16200000">
            <a:off x="3446652" y="3380453"/>
            <a:ext cx="2063750" cy="768350"/>
          </a:xfrm>
          <a:prstGeom prst="rect">
            <a:avLst/>
          </a:prstGeom>
        </p:spPr>
        <p:txBody>
          <a:bodyPr>
            <a:prstTxWarp prst="textArchUp">
              <a:avLst/>
            </a:prstTxWarp>
          </a:bodyPr>
          <a:lstStyle>
            <a:lvl1pPr marL="0" indent="0" algn="ctr">
              <a:buNone/>
              <a:defRPr>
                <a:solidFill>
                  <a:schemeClr val="bg1"/>
                </a:solidFill>
              </a:defRPr>
            </a:lvl1pPr>
          </a:lstStyle>
          <a:p>
            <a:pPr lvl="0"/>
            <a:r>
              <a:rPr lang="en-US"/>
              <a:t>Heading/ Content</a:t>
            </a:r>
          </a:p>
        </p:txBody>
      </p:sp>
      <p:sp>
        <p:nvSpPr>
          <p:cNvPr id="20" name="Text Placeholder 15">
            <a:extLst>
              <a:ext uri="{FF2B5EF4-FFF2-40B4-BE49-F238E27FC236}">
                <a16:creationId xmlns:a16="http://schemas.microsoft.com/office/drawing/2014/main" id="{0C669827-C60F-40EC-A311-6746E88C9A34}"/>
              </a:ext>
            </a:extLst>
          </p:cNvPr>
          <p:cNvSpPr>
            <a:spLocks noGrp="1"/>
          </p:cNvSpPr>
          <p:nvPr>
            <p:ph type="body" sz="quarter" idx="13" hasCustomPrompt="1"/>
          </p:nvPr>
        </p:nvSpPr>
        <p:spPr>
          <a:xfrm rot="5400000">
            <a:off x="6679890" y="3340410"/>
            <a:ext cx="2063750" cy="768350"/>
          </a:xfrm>
          <a:prstGeom prst="rect">
            <a:avLst/>
          </a:prstGeom>
        </p:spPr>
        <p:txBody>
          <a:bodyPr>
            <a:prstTxWarp prst="textArchUp">
              <a:avLst/>
            </a:prstTxWarp>
          </a:bodyPr>
          <a:lstStyle>
            <a:lvl1pPr marL="0" indent="0" algn="ctr">
              <a:buNone/>
              <a:defRPr>
                <a:solidFill>
                  <a:schemeClr val="bg1"/>
                </a:solidFill>
              </a:defRPr>
            </a:lvl1pPr>
          </a:lstStyle>
          <a:p>
            <a:pPr lvl="0"/>
            <a:r>
              <a:rPr lang="en-US"/>
              <a:t>Heading/ Content</a:t>
            </a:r>
          </a:p>
        </p:txBody>
      </p:sp>
      <p:sp>
        <p:nvSpPr>
          <p:cNvPr id="15" name="Text Placeholder 6">
            <a:extLst>
              <a:ext uri="{FF2B5EF4-FFF2-40B4-BE49-F238E27FC236}">
                <a16:creationId xmlns:a16="http://schemas.microsoft.com/office/drawing/2014/main" id="{49184AF2-ECC6-41EA-B582-0051A120AF5C}"/>
              </a:ext>
            </a:extLst>
          </p:cNvPr>
          <p:cNvSpPr>
            <a:spLocks noGrp="1"/>
          </p:cNvSpPr>
          <p:nvPr>
            <p:ph type="body" sz="quarter" idx="66"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Tree>
    <p:extLst>
      <p:ext uri="{BB962C8B-B14F-4D97-AF65-F5344CB8AC3E}">
        <p14:creationId xmlns:p14="http://schemas.microsoft.com/office/powerpoint/2010/main" val="17892011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ix Section_Info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8BC17-2EE0-48C7-9B2E-1697B39E405B}"/>
              </a:ext>
            </a:extLst>
          </p:cNvPr>
          <p:cNvSpPr>
            <a:spLocks noGrp="1"/>
          </p:cNvSpPr>
          <p:nvPr>
            <p:ph type="title"/>
          </p:nvPr>
        </p:nvSpPr>
        <p:spPr/>
        <p:txBody>
          <a:bodyPr/>
          <a:lstStyle/>
          <a:p>
            <a:r>
              <a:rPr lang="en-US"/>
              <a:t>Click to edit Master title style</a:t>
            </a:r>
          </a:p>
        </p:txBody>
      </p:sp>
      <p:cxnSp>
        <p:nvCxnSpPr>
          <p:cNvPr id="3" name="Straight Connector 2">
            <a:extLst>
              <a:ext uri="{FF2B5EF4-FFF2-40B4-BE49-F238E27FC236}">
                <a16:creationId xmlns:a16="http://schemas.microsoft.com/office/drawing/2014/main" id="{64A5F70B-CABB-4A58-8E29-4ABDF6EDC109}"/>
              </a:ext>
            </a:extLst>
          </p:cNvPr>
          <p:cNvCxnSpPr>
            <a:cxnSpLocks/>
            <a:stCxn id="26" idx="2"/>
          </p:cNvCxnSpPr>
          <p:nvPr userDrawn="1"/>
        </p:nvCxnSpPr>
        <p:spPr>
          <a:xfrm flipH="1" flipV="1">
            <a:off x="5009922" y="2061276"/>
            <a:ext cx="1053426" cy="1868471"/>
          </a:xfrm>
          <a:prstGeom prst="line">
            <a:avLst/>
          </a:prstGeom>
          <a:ln w="76200">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3635DFF1-6B79-4A3D-8B6D-28A28D579D20}"/>
              </a:ext>
            </a:extLst>
          </p:cNvPr>
          <p:cNvCxnSpPr>
            <a:cxnSpLocks/>
            <a:stCxn id="26" idx="2"/>
          </p:cNvCxnSpPr>
          <p:nvPr userDrawn="1"/>
        </p:nvCxnSpPr>
        <p:spPr>
          <a:xfrm flipV="1">
            <a:off x="6063348" y="2061276"/>
            <a:ext cx="1121439" cy="1868471"/>
          </a:xfrm>
          <a:prstGeom prst="line">
            <a:avLst/>
          </a:prstGeom>
          <a:ln w="76200">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AB2D0F2-9E28-4076-92B6-ABA363692A46}"/>
              </a:ext>
            </a:extLst>
          </p:cNvPr>
          <p:cNvCxnSpPr>
            <a:cxnSpLocks/>
            <a:stCxn id="27" idx="2"/>
          </p:cNvCxnSpPr>
          <p:nvPr userDrawn="1"/>
        </p:nvCxnSpPr>
        <p:spPr>
          <a:xfrm flipH="1">
            <a:off x="5010657" y="3929746"/>
            <a:ext cx="1053145" cy="1906799"/>
          </a:xfrm>
          <a:prstGeom prst="line">
            <a:avLst/>
          </a:prstGeom>
          <a:ln w="76200">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8FF84EF-F896-4606-ADD7-E3A4496ACB54}"/>
              </a:ext>
            </a:extLst>
          </p:cNvPr>
          <p:cNvCxnSpPr>
            <a:cxnSpLocks/>
            <a:stCxn id="24" idx="2"/>
          </p:cNvCxnSpPr>
          <p:nvPr userDrawn="1"/>
        </p:nvCxnSpPr>
        <p:spPr>
          <a:xfrm>
            <a:off x="6063348" y="3929746"/>
            <a:ext cx="1119542" cy="1905208"/>
          </a:xfrm>
          <a:prstGeom prst="line">
            <a:avLst/>
          </a:prstGeom>
          <a:ln w="76200">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3B78F73-8ADC-4182-8E4E-24641628BEE3}"/>
              </a:ext>
            </a:extLst>
          </p:cNvPr>
          <p:cNvCxnSpPr>
            <a:cxnSpLocks/>
            <a:stCxn id="26" idx="2"/>
          </p:cNvCxnSpPr>
          <p:nvPr userDrawn="1"/>
        </p:nvCxnSpPr>
        <p:spPr>
          <a:xfrm flipH="1">
            <a:off x="4214964" y="3929747"/>
            <a:ext cx="1848384" cy="19163"/>
          </a:xfrm>
          <a:prstGeom prst="line">
            <a:avLst/>
          </a:prstGeom>
          <a:ln w="76200">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978A056-F33C-4269-ACC0-6B39670540F7}"/>
              </a:ext>
            </a:extLst>
          </p:cNvPr>
          <p:cNvCxnSpPr>
            <a:cxnSpLocks/>
            <a:stCxn id="24" idx="2"/>
          </p:cNvCxnSpPr>
          <p:nvPr userDrawn="1"/>
        </p:nvCxnSpPr>
        <p:spPr>
          <a:xfrm>
            <a:off x="6063348" y="3929746"/>
            <a:ext cx="1915586" cy="19164"/>
          </a:xfrm>
          <a:prstGeom prst="line">
            <a:avLst/>
          </a:prstGeom>
          <a:ln w="76200">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25F8FB86-45DF-477C-BADD-900EBFC68508}"/>
              </a:ext>
            </a:extLst>
          </p:cNvPr>
          <p:cNvSpPr/>
          <p:nvPr userDrawn="1"/>
        </p:nvSpPr>
        <p:spPr>
          <a:xfrm>
            <a:off x="2194001" y="1616658"/>
            <a:ext cx="2880408" cy="888696"/>
          </a:xfrm>
          <a:prstGeom prst="roundRect">
            <a:avLst>
              <a:gd name="adj" fmla="val 50000"/>
            </a:avLst>
          </a:prstGeom>
          <a:solidFill>
            <a:schemeClr val="accent6">
              <a:lumMod val="60000"/>
              <a:lumOff val="40000"/>
            </a:schemeClr>
          </a:solidFill>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400"/>
          </a:p>
        </p:txBody>
      </p:sp>
      <p:sp>
        <p:nvSpPr>
          <p:cNvPr id="10" name="Rectangle: Rounded Corners 9">
            <a:extLst>
              <a:ext uri="{FF2B5EF4-FFF2-40B4-BE49-F238E27FC236}">
                <a16:creationId xmlns:a16="http://schemas.microsoft.com/office/drawing/2014/main" id="{B9FF0E2E-31F2-4441-A4B9-06ADE79A6A77}"/>
              </a:ext>
            </a:extLst>
          </p:cNvPr>
          <p:cNvSpPr/>
          <p:nvPr userDrawn="1"/>
        </p:nvSpPr>
        <p:spPr>
          <a:xfrm>
            <a:off x="7117592" y="1616658"/>
            <a:ext cx="2880408" cy="888696"/>
          </a:xfrm>
          <a:prstGeom prst="roundRect">
            <a:avLst>
              <a:gd name="adj" fmla="val 50000"/>
            </a:avLst>
          </a:prstGeom>
          <a:solidFill>
            <a:schemeClr val="accent6">
              <a:lumMod val="60000"/>
              <a:lumOff val="40000"/>
            </a:schemeClr>
          </a:solidFill>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400"/>
          </a:p>
        </p:txBody>
      </p:sp>
      <p:sp>
        <p:nvSpPr>
          <p:cNvPr id="11" name="Rectangle: Rounded Corners 10">
            <a:extLst>
              <a:ext uri="{FF2B5EF4-FFF2-40B4-BE49-F238E27FC236}">
                <a16:creationId xmlns:a16="http://schemas.microsoft.com/office/drawing/2014/main" id="{03F3EAE0-1375-45CE-9507-D78AB0851630}"/>
              </a:ext>
            </a:extLst>
          </p:cNvPr>
          <p:cNvSpPr/>
          <p:nvPr userDrawn="1"/>
        </p:nvSpPr>
        <p:spPr>
          <a:xfrm>
            <a:off x="1350992" y="3504561"/>
            <a:ext cx="2880408" cy="888696"/>
          </a:xfrm>
          <a:prstGeom prst="roundRect">
            <a:avLst>
              <a:gd name="adj" fmla="val 50000"/>
            </a:avLst>
          </a:prstGeom>
          <a:solidFill>
            <a:schemeClr val="accent6">
              <a:lumMod val="60000"/>
              <a:lumOff val="40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400"/>
          </a:p>
        </p:txBody>
      </p:sp>
      <p:sp>
        <p:nvSpPr>
          <p:cNvPr id="12" name="Rectangle: Rounded Corners 11">
            <a:extLst>
              <a:ext uri="{FF2B5EF4-FFF2-40B4-BE49-F238E27FC236}">
                <a16:creationId xmlns:a16="http://schemas.microsoft.com/office/drawing/2014/main" id="{8323E34E-2C74-4C98-A01F-9EC39B9D82E9}"/>
              </a:ext>
            </a:extLst>
          </p:cNvPr>
          <p:cNvSpPr/>
          <p:nvPr userDrawn="1"/>
        </p:nvSpPr>
        <p:spPr>
          <a:xfrm>
            <a:off x="7960600" y="3504561"/>
            <a:ext cx="2880408" cy="888696"/>
          </a:xfrm>
          <a:prstGeom prst="roundRect">
            <a:avLst>
              <a:gd name="adj" fmla="val 50000"/>
            </a:avLst>
          </a:prstGeom>
          <a:solidFill>
            <a:schemeClr val="accent6">
              <a:lumMod val="60000"/>
              <a:lumOff val="40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400"/>
          </a:p>
        </p:txBody>
      </p:sp>
      <p:sp>
        <p:nvSpPr>
          <p:cNvPr id="13" name="Rectangle: Rounded Corners 12">
            <a:extLst>
              <a:ext uri="{FF2B5EF4-FFF2-40B4-BE49-F238E27FC236}">
                <a16:creationId xmlns:a16="http://schemas.microsoft.com/office/drawing/2014/main" id="{56C51243-46FD-48C1-A1D9-5A017EE498BA}"/>
              </a:ext>
            </a:extLst>
          </p:cNvPr>
          <p:cNvSpPr/>
          <p:nvPr userDrawn="1"/>
        </p:nvSpPr>
        <p:spPr>
          <a:xfrm>
            <a:off x="2204189" y="5391402"/>
            <a:ext cx="2880408" cy="888696"/>
          </a:xfrm>
          <a:prstGeom prst="roundRect">
            <a:avLst>
              <a:gd name="adj" fmla="val 50000"/>
            </a:avLst>
          </a:prstGeom>
          <a:solidFill>
            <a:schemeClr val="accent6">
              <a:lumMod val="60000"/>
              <a:lumOff val="40000"/>
            </a:schemeClr>
          </a:solidFill>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400"/>
          </a:p>
        </p:txBody>
      </p:sp>
      <p:sp>
        <p:nvSpPr>
          <p:cNvPr id="14" name="Rectangle: Rounded Corners 13">
            <a:extLst>
              <a:ext uri="{FF2B5EF4-FFF2-40B4-BE49-F238E27FC236}">
                <a16:creationId xmlns:a16="http://schemas.microsoft.com/office/drawing/2014/main" id="{530858DB-241B-4B9E-95CF-4E2F9260FDD5}"/>
              </a:ext>
            </a:extLst>
          </p:cNvPr>
          <p:cNvSpPr/>
          <p:nvPr userDrawn="1"/>
        </p:nvSpPr>
        <p:spPr>
          <a:xfrm>
            <a:off x="7107404" y="5391402"/>
            <a:ext cx="2880408" cy="888696"/>
          </a:xfrm>
          <a:prstGeom prst="roundRect">
            <a:avLst>
              <a:gd name="adj" fmla="val 50000"/>
            </a:avLst>
          </a:prstGeom>
          <a:solidFill>
            <a:schemeClr val="accent6">
              <a:lumMod val="60000"/>
              <a:lumOff val="40000"/>
            </a:schemeClr>
          </a:solidFill>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400"/>
          </a:p>
        </p:txBody>
      </p:sp>
      <p:sp>
        <p:nvSpPr>
          <p:cNvPr id="15" name="Oval 14">
            <a:extLst>
              <a:ext uri="{FF2B5EF4-FFF2-40B4-BE49-F238E27FC236}">
                <a16:creationId xmlns:a16="http://schemas.microsoft.com/office/drawing/2014/main" id="{D798092F-7B5F-4806-8F75-BB9B501EA198}"/>
              </a:ext>
            </a:extLst>
          </p:cNvPr>
          <p:cNvSpPr/>
          <p:nvPr userDrawn="1"/>
        </p:nvSpPr>
        <p:spPr>
          <a:xfrm>
            <a:off x="1447021" y="3589046"/>
            <a:ext cx="719725" cy="719725"/>
          </a:xfrm>
          <a:prstGeom prst="ellipse">
            <a:avLst/>
          </a:prstGeom>
          <a:gradFill>
            <a:gsLst>
              <a:gs pos="0">
                <a:schemeClr val="bg1"/>
              </a:gs>
              <a:gs pos="50000">
                <a:schemeClr val="bg1">
                  <a:lumMod val="95000"/>
                </a:schemeClr>
              </a:gs>
              <a:gs pos="100000">
                <a:schemeClr val="bg1">
                  <a:lumMod val="85000"/>
                </a:schemeClr>
              </a:gs>
            </a:gsLst>
          </a:gradFill>
          <a:ln>
            <a:no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400"/>
          </a:p>
        </p:txBody>
      </p:sp>
      <p:sp>
        <p:nvSpPr>
          <p:cNvPr id="16" name="Oval 15">
            <a:extLst>
              <a:ext uri="{FF2B5EF4-FFF2-40B4-BE49-F238E27FC236}">
                <a16:creationId xmlns:a16="http://schemas.microsoft.com/office/drawing/2014/main" id="{88DB0E15-2E36-4482-A5CD-243D48EAD180}"/>
              </a:ext>
            </a:extLst>
          </p:cNvPr>
          <p:cNvSpPr/>
          <p:nvPr userDrawn="1"/>
        </p:nvSpPr>
        <p:spPr>
          <a:xfrm>
            <a:off x="2300361" y="1701142"/>
            <a:ext cx="719725" cy="719725"/>
          </a:xfrm>
          <a:prstGeom prst="ellipse">
            <a:avLst/>
          </a:prstGeom>
          <a:gradFill>
            <a:gsLst>
              <a:gs pos="0">
                <a:schemeClr val="bg1"/>
              </a:gs>
              <a:gs pos="50000">
                <a:schemeClr val="bg1">
                  <a:lumMod val="95000"/>
                </a:schemeClr>
              </a:gs>
              <a:gs pos="100000">
                <a:schemeClr val="bg1">
                  <a:lumMod val="85000"/>
                </a:schemeClr>
              </a:gs>
            </a:gsLst>
          </a:gradFill>
          <a:ln>
            <a:no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400"/>
          </a:p>
        </p:txBody>
      </p:sp>
      <p:sp>
        <p:nvSpPr>
          <p:cNvPr id="17" name="Oval 16">
            <a:extLst>
              <a:ext uri="{FF2B5EF4-FFF2-40B4-BE49-F238E27FC236}">
                <a16:creationId xmlns:a16="http://schemas.microsoft.com/office/drawing/2014/main" id="{86668F20-711C-41FF-AFF3-A78BEBBF9AB7}"/>
              </a:ext>
            </a:extLst>
          </p:cNvPr>
          <p:cNvSpPr/>
          <p:nvPr userDrawn="1"/>
        </p:nvSpPr>
        <p:spPr>
          <a:xfrm>
            <a:off x="2300361" y="5475886"/>
            <a:ext cx="719725" cy="719725"/>
          </a:xfrm>
          <a:prstGeom prst="ellipse">
            <a:avLst/>
          </a:prstGeom>
          <a:gradFill>
            <a:gsLst>
              <a:gs pos="0">
                <a:schemeClr val="bg1"/>
              </a:gs>
              <a:gs pos="50000">
                <a:schemeClr val="bg1">
                  <a:lumMod val="95000"/>
                </a:schemeClr>
              </a:gs>
              <a:gs pos="100000">
                <a:schemeClr val="bg1">
                  <a:lumMod val="85000"/>
                </a:schemeClr>
              </a:gs>
            </a:gsLst>
          </a:gradFill>
          <a:ln>
            <a:no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400"/>
          </a:p>
        </p:txBody>
      </p:sp>
      <p:sp>
        <p:nvSpPr>
          <p:cNvPr id="18" name="Oval 17">
            <a:extLst>
              <a:ext uri="{FF2B5EF4-FFF2-40B4-BE49-F238E27FC236}">
                <a16:creationId xmlns:a16="http://schemas.microsoft.com/office/drawing/2014/main" id="{0E04E44B-70AE-4331-A69A-830AE1BB87C7}"/>
              </a:ext>
            </a:extLst>
          </p:cNvPr>
          <p:cNvSpPr/>
          <p:nvPr userDrawn="1"/>
        </p:nvSpPr>
        <p:spPr>
          <a:xfrm>
            <a:off x="9171913" y="1701142"/>
            <a:ext cx="719725" cy="719725"/>
          </a:xfrm>
          <a:prstGeom prst="ellipse">
            <a:avLst/>
          </a:prstGeom>
          <a:gradFill>
            <a:gsLst>
              <a:gs pos="0">
                <a:schemeClr val="bg1"/>
              </a:gs>
              <a:gs pos="50000">
                <a:schemeClr val="bg1">
                  <a:lumMod val="95000"/>
                </a:schemeClr>
              </a:gs>
              <a:gs pos="100000">
                <a:schemeClr val="bg1">
                  <a:lumMod val="85000"/>
                </a:schemeClr>
              </a:gs>
            </a:gsLst>
          </a:gradFill>
          <a:ln>
            <a:no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400"/>
          </a:p>
        </p:txBody>
      </p:sp>
      <p:sp>
        <p:nvSpPr>
          <p:cNvPr id="19" name="Oval 18">
            <a:extLst>
              <a:ext uri="{FF2B5EF4-FFF2-40B4-BE49-F238E27FC236}">
                <a16:creationId xmlns:a16="http://schemas.microsoft.com/office/drawing/2014/main" id="{46F01A18-B938-4238-8782-2E9AF2C960FC}"/>
              </a:ext>
            </a:extLst>
          </p:cNvPr>
          <p:cNvSpPr/>
          <p:nvPr userDrawn="1"/>
        </p:nvSpPr>
        <p:spPr>
          <a:xfrm>
            <a:off x="9171913" y="5475886"/>
            <a:ext cx="719725" cy="719725"/>
          </a:xfrm>
          <a:prstGeom prst="ellipse">
            <a:avLst/>
          </a:prstGeom>
          <a:gradFill>
            <a:gsLst>
              <a:gs pos="0">
                <a:schemeClr val="bg1"/>
              </a:gs>
              <a:gs pos="50000">
                <a:schemeClr val="bg1">
                  <a:lumMod val="95000"/>
                </a:schemeClr>
              </a:gs>
              <a:gs pos="100000">
                <a:schemeClr val="bg1">
                  <a:lumMod val="85000"/>
                </a:schemeClr>
              </a:gs>
            </a:gsLst>
          </a:gradFill>
          <a:ln>
            <a:no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400"/>
          </a:p>
        </p:txBody>
      </p:sp>
      <p:sp>
        <p:nvSpPr>
          <p:cNvPr id="20" name="Oval 19">
            <a:extLst>
              <a:ext uri="{FF2B5EF4-FFF2-40B4-BE49-F238E27FC236}">
                <a16:creationId xmlns:a16="http://schemas.microsoft.com/office/drawing/2014/main" id="{48BFF1C6-598B-4485-B80A-C376E9529086}"/>
              </a:ext>
            </a:extLst>
          </p:cNvPr>
          <p:cNvSpPr/>
          <p:nvPr userDrawn="1"/>
        </p:nvSpPr>
        <p:spPr>
          <a:xfrm>
            <a:off x="10025254" y="3589046"/>
            <a:ext cx="719725" cy="719725"/>
          </a:xfrm>
          <a:prstGeom prst="ellipse">
            <a:avLst/>
          </a:prstGeom>
          <a:gradFill>
            <a:gsLst>
              <a:gs pos="0">
                <a:schemeClr val="bg1"/>
              </a:gs>
              <a:gs pos="50000">
                <a:schemeClr val="bg1">
                  <a:lumMod val="95000"/>
                </a:schemeClr>
              </a:gs>
              <a:gs pos="100000">
                <a:schemeClr val="bg1">
                  <a:lumMod val="85000"/>
                </a:schemeClr>
              </a:gs>
            </a:gsLst>
          </a:gradFill>
          <a:ln>
            <a:no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400"/>
          </a:p>
        </p:txBody>
      </p:sp>
      <p:sp>
        <p:nvSpPr>
          <p:cNvPr id="21" name="TextBox 20">
            <a:extLst>
              <a:ext uri="{FF2B5EF4-FFF2-40B4-BE49-F238E27FC236}">
                <a16:creationId xmlns:a16="http://schemas.microsoft.com/office/drawing/2014/main" id="{E7328F4D-383D-412D-941B-554BC2D99F90}"/>
              </a:ext>
            </a:extLst>
          </p:cNvPr>
          <p:cNvSpPr txBox="1"/>
          <p:nvPr userDrawn="1"/>
        </p:nvSpPr>
        <p:spPr>
          <a:xfrm>
            <a:off x="4739740" y="2546329"/>
            <a:ext cx="559324" cy="520974"/>
          </a:xfrm>
          <a:prstGeom prst="rect">
            <a:avLst/>
          </a:prstGeom>
          <a:noFill/>
        </p:spPr>
        <p:txBody>
          <a:bodyPr wrap="none" rtlCol="0" anchor="ctr">
            <a:spAutoFit/>
          </a:bodyPr>
          <a:lstStyle/>
          <a:p>
            <a:pPr algn="ctr"/>
            <a:r>
              <a:rPr lang="en-US" sz="2400">
                <a:solidFill>
                  <a:schemeClr val="tx1">
                    <a:lumMod val="50000"/>
                    <a:lumOff val="50000"/>
                  </a:schemeClr>
                </a:solidFill>
              </a:rPr>
              <a:t>06</a:t>
            </a:r>
          </a:p>
        </p:txBody>
      </p:sp>
      <p:sp>
        <p:nvSpPr>
          <p:cNvPr id="22" name="TextBox 21">
            <a:extLst>
              <a:ext uri="{FF2B5EF4-FFF2-40B4-BE49-F238E27FC236}">
                <a16:creationId xmlns:a16="http://schemas.microsoft.com/office/drawing/2014/main" id="{659D0B37-B013-4173-8340-5EE4F5F76F46}"/>
              </a:ext>
            </a:extLst>
          </p:cNvPr>
          <p:cNvSpPr txBox="1"/>
          <p:nvPr userDrawn="1"/>
        </p:nvSpPr>
        <p:spPr>
          <a:xfrm>
            <a:off x="6212278" y="2198452"/>
            <a:ext cx="559324" cy="520974"/>
          </a:xfrm>
          <a:prstGeom prst="rect">
            <a:avLst/>
          </a:prstGeom>
          <a:noFill/>
        </p:spPr>
        <p:txBody>
          <a:bodyPr wrap="none" rtlCol="0" anchor="ctr">
            <a:spAutoFit/>
          </a:bodyPr>
          <a:lstStyle/>
          <a:p>
            <a:pPr algn="ctr"/>
            <a:r>
              <a:rPr lang="en-US" sz="2400">
                <a:solidFill>
                  <a:schemeClr val="tx1">
                    <a:lumMod val="50000"/>
                    <a:lumOff val="50000"/>
                  </a:schemeClr>
                </a:solidFill>
              </a:rPr>
              <a:t>01</a:t>
            </a:r>
          </a:p>
        </p:txBody>
      </p:sp>
      <p:grpSp>
        <p:nvGrpSpPr>
          <p:cNvPr id="23" name="Group 22">
            <a:extLst>
              <a:ext uri="{FF2B5EF4-FFF2-40B4-BE49-F238E27FC236}">
                <a16:creationId xmlns:a16="http://schemas.microsoft.com/office/drawing/2014/main" id="{465EE718-775A-4751-B9B6-33AF97D1C20C}"/>
              </a:ext>
            </a:extLst>
          </p:cNvPr>
          <p:cNvGrpSpPr/>
          <p:nvPr userDrawn="1"/>
        </p:nvGrpSpPr>
        <p:grpSpPr>
          <a:xfrm>
            <a:off x="4350474" y="2134665"/>
            <a:ext cx="3427245" cy="3591659"/>
            <a:chOff x="4853987" y="2234166"/>
            <a:chExt cx="2485924" cy="2605179"/>
          </a:xfrm>
        </p:grpSpPr>
        <p:sp>
          <p:nvSpPr>
            <p:cNvPr id="24" name="Freeform 6">
              <a:extLst>
                <a:ext uri="{FF2B5EF4-FFF2-40B4-BE49-F238E27FC236}">
                  <a16:creationId xmlns:a16="http://schemas.microsoft.com/office/drawing/2014/main" id="{8166F379-5E94-423F-B251-6B1C43585490}"/>
                </a:ext>
              </a:extLst>
            </p:cNvPr>
            <p:cNvSpPr>
              <a:spLocks/>
            </p:cNvSpPr>
            <p:nvPr/>
          </p:nvSpPr>
          <p:spPr bwMode="auto">
            <a:xfrm>
              <a:off x="6096406" y="3536213"/>
              <a:ext cx="1243505" cy="1079799"/>
            </a:xfrm>
            <a:custGeom>
              <a:avLst/>
              <a:gdLst>
                <a:gd name="T0" fmla="*/ 2921 w 2921"/>
                <a:gd name="T1" fmla="*/ 0 h 2530"/>
                <a:gd name="T2" fmla="*/ 1461 w 2921"/>
                <a:gd name="T3" fmla="*/ 2530 h 2530"/>
                <a:gd name="T4" fmla="*/ 0 w 2921"/>
                <a:gd name="T5" fmla="*/ 0 h 2530"/>
                <a:gd name="T6" fmla="*/ 2921 w 2921"/>
                <a:gd name="T7" fmla="*/ 0 h 2530"/>
              </a:gdLst>
              <a:ahLst/>
              <a:cxnLst>
                <a:cxn ang="0">
                  <a:pos x="T0" y="T1"/>
                </a:cxn>
                <a:cxn ang="0">
                  <a:pos x="T2" y="T3"/>
                </a:cxn>
                <a:cxn ang="0">
                  <a:pos x="T4" y="T5"/>
                </a:cxn>
                <a:cxn ang="0">
                  <a:pos x="T6" y="T7"/>
                </a:cxn>
              </a:cxnLst>
              <a:rect l="0" t="0" r="r" b="b"/>
              <a:pathLst>
                <a:path w="2921" h="2530">
                  <a:moveTo>
                    <a:pt x="2921" y="0"/>
                  </a:moveTo>
                  <a:cubicBezTo>
                    <a:pt x="2921" y="1044"/>
                    <a:pt x="2364" y="2008"/>
                    <a:pt x="1461" y="2530"/>
                  </a:cubicBezTo>
                  <a:lnTo>
                    <a:pt x="0" y="0"/>
                  </a:lnTo>
                  <a:lnTo>
                    <a:pt x="2921" y="0"/>
                  </a:lnTo>
                  <a:close/>
                </a:path>
              </a:pathLst>
            </a:custGeom>
            <a:solidFill>
              <a:schemeClr val="tx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400"/>
            </a:p>
          </p:txBody>
        </p:sp>
        <p:grpSp>
          <p:nvGrpSpPr>
            <p:cNvPr id="25" name="Group 24">
              <a:extLst>
                <a:ext uri="{FF2B5EF4-FFF2-40B4-BE49-F238E27FC236}">
                  <a16:creationId xmlns:a16="http://schemas.microsoft.com/office/drawing/2014/main" id="{9AD1E411-6623-4E4C-90A3-943A273AB4FB}"/>
                </a:ext>
              </a:extLst>
            </p:cNvPr>
            <p:cNvGrpSpPr/>
            <p:nvPr/>
          </p:nvGrpSpPr>
          <p:grpSpPr>
            <a:xfrm>
              <a:off x="4853987" y="2234166"/>
              <a:ext cx="2485924" cy="2605179"/>
              <a:chOff x="4853987" y="2234166"/>
              <a:chExt cx="2485924" cy="2605179"/>
            </a:xfrm>
          </p:grpSpPr>
          <p:sp>
            <p:nvSpPr>
              <p:cNvPr id="26" name="Freeform 5">
                <a:extLst>
                  <a:ext uri="{FF2B5EF4-FFF2-40B4-BE49-F238E27FC236}">
                    <a16:creationId xmlns:a16="http://schemas.microsoft.com/office/drawing/2014/main" id="{96E11D64-6F94-4FB0-B709-9996835C052D}"/>
                  </a:ext>
                </a:extLst>
              </p:cNvPr>
              <p:cNvSpPr>
                <a:spLocks/>
              </p:cNvSpPr>
              <p:nvPr/>
            </p:nvSpPr>
            <p:spPr bwMode="auto">
              <a:xfrm>
                <a:off x="6096406" y="2456414"/>
                <a:ext cx="1243505" cy="1079799"/>
              </a:xfrm>
              <a:custGeom>
                <a:avLst/>
                <a:gdLst>
                  <a:gd name="T0" fmla="*/ 1461 w 2921"/>
                  <a:gd name="T1" fmla="*/ 0 h 2529"/>
                  <a:gd name="T2" fmla="*/ 2921 w 2921"/>
                  <a:gd name="T3" fmla="*/ 2529 h 2529"/>
                  <a:gd name="T4" fmla="*/ 0 w 2921"/>
                  <a:gd name="T5" fmla="*/ 2529 h 2529"/>
                  <a:gd name="T6" fmla="*/ 1461 w 2921"/>
                  <a:gd name="T7" fmla="*/ 0 h 2529"/>
                </a:gdLst>
                <a:ahLst/>
                <a:cxnLst>
                  <a:cxn ang="0">
                    <a:pos x="T0" y="T1"/>
                  </a:cxn>
                  <a:cxn ang="0">
                    <a:pos x="T2" y="T3"/>
                  </a:cxn>
                  <a:cxn ang="0">
                    <a:pos x="T4" y="T5"/>
                  </a:cxn>
                  <a:cxn ang="0">
                    <a:pos x="T6" y="T7"/>
                  </a:cxn>
                </a:cxnLst>
                <a:rect l="0" t="0" r="r" b="b"/>
                <a:pathLst>
                  <a:path w="2921" h="2529">
                    <a:moveTo>
                      <a:pt x="1461" y="0"/>
                    </a:moveTo>
                    <a:cubicBezTo>
                      <a:pt x="2364" y="522"/>
                      <a:pt x="2921" y="1486"/>
                      <a:pt x="2921" y="2529"/>
                    </a:cubicBezTo>
                    <a:lnTo>
                      <a:pt x="0" y="2529"/>
                    </a:lnTo>
                    <a:lnTo>
                      <a:pt x="1461" y="0"/>
                    </a:lnTo>
                    <a:close/>
                  </a:path>
                </a:pathLst>
              </a:custGeom>
              <a:solidFill>
                <a:schemeClr val="tx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400"/>
              </a:p>
            </p:txBody>
          </p:sp>
          <p:sp>
            <p:nvSpPr>
              <p:cNvPr id="27" name="Freeform 7">
                <a:extLst>
                  <a:ext uri="{FF2B5EF4-FFF2-40B4-BE49-F238E27FC236}">
                    <a16:creationId xmlns:a16="http://schemas.microsoft.com/office/drawing/2014/main" id="{BCE530F5-293A-4314-A0F6-B91CD35F9EDF}"/>
                  </a:ext>
                </a:extLst>
              </p:cNvPr>
              <p:cNvSpPr>
                <a:spLocks/>
              </p:cNvSpPr>
              <p:nvPr/>
            </p:nvSpPr>
            <p:spPr bwMode="auto">
              <a:xfrm>
                <a:off x="5475196" y="3536213"/>
                <a:ext cx="1243505" cy="1303132"/>
              </a:xfrm>
              <a:custGeom>
                <a:avLst/>
                <a:gdLst>
                  <a:gd name="T0" fmla="*/ 2921 w 2921"/>
                  <a:gd name="T1" fmla="*/ 2530 h 3052"/>
                  <a:gd name="T2" fmla="*/ 0 w 2921"/>
                  <a:gd name="T3" fmla="*/ 2530 h 3052"/>
                  <a:gd name="T4" fmla="*/ 1460 w 2921"/>
                  <a:gd name="T5" fmla="*/ 0 h 3052"/>
                  <a:gd name="T6" fmla="*/ 2921 w 2921"/>
                  <a:gd name="T7" fmla="*/ 2530 h 3052"/>
                </a:gdLst>
                <a:ahLst/>
                <a:cxnLst>
                  <a:cxn ang="0">
                    <a:pos x="T0" y="T1"/>
                  </a:cxn>
                  <a:cxn ang="0">
                    <a:pos x="T2" y="T3"/>
                  </a:cxn>
                  <a:cxn ang="0">
                    <a:pos x="T4" y="T5"/>
                  </a:cxn>
                  <a:cxn ang="0">
                    <a:pos x="T6" y="T7"/>
                  </a:cxn>
                </a:cxnLst>
                <a:rect l="0" t="0" r="r" b="b"/>
                <a:pathLst>
                  <a:path w="2921" h="3052">
                    <a:moveTo>
                      <a:pt x="2921" y="2530"/>
                    </a:moveTo>
                    <a:cubicBezTo>
                      <a:pt x="2017" y="3052"/>
                      <a:pt x="904" y="3052"/>
                      <a:pt x="0" y="2530"/>
                    </a:cubicBezTo>
                    <a:lnTo>
                      <a:pt x="1460" y="0"/>
                    </a:lnTo>
                    <a:lnTo>
                      <a:pt x="2921" y="2530"/>
                    </a:lnTo>
                    <a:close/>
                  </a:path>
                </a:pathLst>
              </a:custGeom>
              <a:solidFill>
                <a:schemeClr val="tx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400"/>
              </a:p>
            </p:txBody>
          </p:sp>
          <p:sp>
            <p:nvSpPr>
              <p:cNvPr id="28" name="Freeform 8">
                <a:extLst>
                  <a:ext uri="{FF2B5EF4-FFF2-40B4-BE49-F238E27FC236}">
                    <a16:creationId xmlns:a16="http://schemas.microsoft.com/office/drawing/2014/main" id="{A13F4972-05A0-48A0-BB5E-4932D2185272}"/>
                  </a:ext>
                </a:extLst>
              </p:cNvPr>
              <p:cNvSpPr>
                <a:spLocks/>
              </p:cNvSpPr>
              <p:nvPr/>
            </p:nvSpPr>
            <p:spPr bwMode="auto">
              <a:xfrm>
                <a:off x="4853987" y="3536213"/>
                <a:ext cx="1242420" cy="1079799"/>
              </a:xfrm>
              <a:custGeom>
                <a:avLst/>
                <a:gdLst>
                  <a:gd name="T0" fmla="*/ 1460 w 2920"/>
                  <a:gd name="T1" fmla="*/ 2530 h 2530"/>
                  <a:gd name="T2" fmla="*/ 0 w 2920"/>
                  <a:gd name="T3" fmla="*/ 0 h 2530"/>
                  <a:gd name="T4" fmla="*/ 2920 w 2920"/>
                  <a:gd name="T5" fmla="*/ 0 h 2530"/>
                  <a:gd name="T6" fmla="*/ 1460 w 2920"/>
                  <a:gd name="T7" fmla="*/ 2530 h 2530"/>
                </a:gdLst>
                <a:ahLst/>
                <a:cxnLst>
                  <a:cxn ang="0">
                    <a:pos x="T0" y="T1"/>
                  </a:cxn>
                  <a:cxn ang="0">
                    <a:pos x="T2" y="T3"/>
                  </a:cxn>
                  <a:cxn ang="0">
                    <a:pos x="T4" y="T5"/>
                  </a:cxn>
                  <a:cxn ang="0">
                    <a:pos x="T6" y="T7"/>
                  </a:cxn>
                </a:cxnLst>
                <a:rect l="0" t="0" r="r" b="b"/>
                <a:pathLst>
                  <a:path w="2920" h="2530">
                    <a:moveTo>
                      <a:pt x="1460" y="2530"/>
                    </a:moveTo>
                    <a:cubicBezTo>
                      <a:pt x="557" y="2008"/>
                      <a:pt x="0" y="1044"/>
                      <a:pt x="0" y="0"/>
                    </a:cubicBezTo>
                    <a:lnTo>
                      <a:pt x="2920" y="0"/>
                    </a:lnTo>
                    <a:lnTo>
                      <a:pt x="1460" y="2530"/>
                    </a:lnTo>
                    <a:close/>
                  </a:path>
                </a:pathLst>
              </a:custGeom>
              <a:solidFill>
                <a:schemeClr val="tx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400"/>
              </a:p>
            </p:txBody>
          </p:sp>
          <p:sp>
            <p:nvSpPr>
              <p:cNvPr id="29" name="Freeform 9">
                <a:extLst>
                  <a:ext uri="{FF2B5EF4-FFF2-40B4-BE49-F238E27FC236}">
                    <a16:creationId xmlns:a16="http://schemas.microsoft.com/office/drawing/2014/main" id="{966910E8-3C4E-4E63-BDEA-4343B6A86CC6}"/>
                  </a:ext>
                </a:extLst>
              </p:cNvPr>
              <p:cNvSpPr>
                <a:spLocks/>
              </p:cNvSpPr>
              <p:nvPr/>
            </p:nvSpPr>
            <p:spPr bwMode="auto">
              <a:xfrm>
                <a:off x="4853987" y="2456414"/>
                <a:ext cx="1242420" cy="1079799"/>
              </a:xfrm>
              <a:custGeom>
                <a:avLst/>
                <a:gdLst>
                  <a:gd name="T0" fmla="*/ 0 w 2920"/>
                  <a:gd name="T1" fmla="*/ 2529 h 2529"/>
                  <a:gd name="T2" fmla="*/ 1460 w 2920"/>
                  <a:gd name="T3" fmla="*/ 0 h 2529"/>
                  <a:gd name="T4" fmla="*/ 2920 w 2920"/>
                  <a:gd name="T5" fmla="*/ 2529 h 2529"/>
                  <a:gd name="T6" fmla="*/ 0 w 2920"/>
                  <a:gd name="T7" fmla="*/ 2529 h 2529"/>
                </a:gdLst>
                <a:ahLst/>
                <a:cxnLst>
                  <a:cxn ang="0">
                    <a:pos x="T0" y="T1"/>
                  </a:cxn>
                  <a:cxn ang="0">
                    <a:pos x="T2" y="T3"/>
                  </a:cxn>
                  <a:cxn ang="0">
                    <a:pos x="T4" y="T5"/>
                  </a:cxn>
                  <a:cxn ang="0">
                    <a:pos x="T6" y="T7"/>
                  </a:cxn>
                </a:cxnLst>
                <a:rect l="0" t="0" r="r" b="b"/>
                <a:pathLst>
                  <a:path w="2920" h="2529">
                    <a:moveTo>
                      <a:pt x="0" y="2529"/>
                    </a:moveTo>
                    <a:cubicBezTo>
                      <a:pt x="0" y="1486"/>
                      <a:pt x="557" y="522"/>
                      <a:pt x="1460" y="0"/>
                    </a:cubicBezTo>
                    <a:lnTo>
                      <a:pt x="2920" y="2529"/>
                    </a:lnTo>
                    <a:lnTo>
                      <a:pt x="0" y="2529"/>
                    </a:lnTo>
                    <a:close/>
                  </a:path>
                </a:pathLst>
              </a:custGeom>
              <a:solidFill>
                <a:schemeClr val="tx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400"/>
              </a:p>
            </p:txBody>
          </p:sp>
          <p:sp>
            <p:nvSpPr>
              <p:cNvPr id="30" name="Freeform 10">
                <a:extLst>
                  <a:ext uri="{FF2B5EF4-FFF2-40B4-BE49-F238E27FC236}">
                    <a16:creationId xmlns:a16="http://schemas.microsoft.com/office/drawing/2014/main" id="{AC0322CE-2E30-4CDC-A994-E26FDE86B19A}"/>
                  </a:ext>
                </a:extLst>
              </p:cNvPr>
              <p:cNvSpPr>
                <a:spLocks/>
              </p:cNvSpPr>
              <p:nvPr/>
            </p:nvSpPr>
            <p:spPr bwMode="auto">
              <a:xfrm>
                <a:off x="5475196" y="2234166"/>
                <a:ext cx="1243505" cy="1302047"/>
              </a:xfrm>
              <a:custGeom>
                <a:avLst/>
                <a:gdLst>
                  <a:gd name="T0" fmla="*/ 0 w 2921"/>
                  <a:gd name="T1" fmla="*/ 522 h 3051"/>
                  <a:gd name="T2" fmla="*/ 2921 w 2921"/>
                  <a:gd name="T3" fmla="*/ 522 h 3051"/>
                  <a:gd name="T4" fmla="*/ 1460 w 2921"/>
                  <a:gd name="T5" fmla="*/ 3051 h 3051"/>
                  <a:gd name="T6" fmla="*/ 0 w 2921"/>
                  <a:gd name="T7" fmla="*/ 522 h 3051"/>
                </a:gdLst>
                <a:ahLst/>
                <a:cxnLst>
                  <a:cxn ang="0">
                    <a:pos x="T0" y="T1"/>
                  </a:cxn>
                  <a:cxn ang="0">
                    <a:pos x="T2" y="T3"/>
                  </a:cxn>
                  <a:cxn ang="0">
                    <a:pos x="T4" y="T5"/>
                  </a:cxn>
                  <a:cxn ang="0">
                    <a:pos x="T6" y="T7"/>
                  </a:cxn>
                </a:cxnLst>
                <a:rect l="0" t="0" r="r" b="b"/>
                <a:pathLst>
                  <a:path w="2921" h="3051">
                    <a:moveTo>
                      <a:pt x="0" y="522"/>
                    </a:moveTo>
                    <a:cubicBezTo>
                      <a:pt x="904" y="0"/>
                      <a:pt x="2017" y="0"/>
                      <a:pt x="2921" y="522"/>
                    </a:cubicBezTo>
                    <a:lnTo>
                      <a:pt x="1460" y="3051"/>
                    </a:lnTo>
                    <a:lnTo>
                      <a:pt x="0" y="522"/>
                    </a:lnTo>
                    <a:close/>
                  </a:path>
                </a:pathLst>
              </a:custGeom>
              <a:solidFill>
                <a:schemeClr val="tx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400"/>
              </a:p>
            </p:txBody>
          </p:sp>
          <p:sp>
            <p:nvSpPr>
              <p:cNvPr id="31" name="Oval 30">
                <a:extLst>
                  <a:ext uri="{FF2B5EF4-FFF2-40B4-BE49-F238E27FC236}">
                    <a16:creationId xmlns:a16="http://schemas.microsoft.com/office/drawing/2014/main" id="{84330684-C251-4432-AFF9-595EC8121CA7}"/>
                  </a:ext>
                </a:extLst>
              </p:cNvPr>
              <p:cNvSpPr/>
              <p:nvPr/>
            </p:nvSpPr>
            <p:spPr>
              <a:xfrm>
                <a:off x="5093804" y="2530784"/>
                <a:ext cx="2007673" cy="2007673"/>
              </a:xfrm>
              <a:prstGeom prst="ellipse">
                <a:avLst/>
              </a:prstGeom>
              <a:gradFill>
                <a:gsLst>
                  <a:gs pos="0">
                    <a:schemeClr val="bg1">
                      <a:lumMod val="85000"/>
                    </a:schemeClr>
                  </a:gs>
                  <a:gs pos="50000">
                    <a:schemeClr val="bg1">
                      <a:lumMod val="85000"/>
                    </a:schemeClr>
                  </a:gs>
                  <a:gs pos="100000">
                    <a:schemeClr val="bg1">
                      <a:lumMod val="75000"/>
                    </a:schemeClr>
                  </a:gs>
                </a:gsLst>
              </a:gradFill>
              <a:ln>
                <a:no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a:p>
            </p:txBody>
          </p:sp>
        </p:grpSp>
      </p:grpSp>
      <p:sp>
        <p:nvSpPr>
          <p:cNvPr id="32" name="Text Placeholder 4">
            <a:extLst>
              <a:ext uri="{FF2B5EF4-FFF2-40B4-BE49-F238E27FC236}">
                <a16:creationId xmlns:a16="http://schemas.microsoft.com/office/drawing/2014/main" id="{F01A4475-4071-41AE-BF1E-878DC66BBE1D}"/>
              </a:ext>
            </a:extLst>
          </p:cNvPr>
          <p:cNvSpPr>
            <a:spLocks noGrp="1"/>
          </p:cNvSpPr>
          <p:nvPr>
            <p:ph type="body" sz="quarter" idx="12" hasCustomPrompt="1"/>
          </p:nvPr>
        </p:nvSpPr>
        <p:spPr>
          <a:xfrm>
            <a:off x="3189835" y="1792860"/>
            <a:ext cx="1683107" cy="628007"/>
          </a:xfrm>
          <a:prstGeom prst="rect">
            <a:avLst/>
          </a:prstGeom>
        </p:spPr>
        <p:txBody>
          <a:bodyPr/>
          <a:lstStyle>
            <a:lvl1pPr marL="0" indent="0">
              <a:buNone/>
              <a:defRPr sz="1400" b="0">
                <a:solidFill>
                  <a:schemeClr val="tx2"/>
                </a:solidFill>
                <a:latin typeface="+mn-lt"/>
              </a:defRPr>
            </a:lvl1pPr>
          </a:lstStyle>
          <a:p>
            <a:r>
              <a:rPr lang="en-US"/>
              <a:t>XXXX</a:t>
            </a:r>
          </a:p>
        </p:txBody>
      </p:sp>
      <p:sp>
        <p:nvSpPr>
          <p:cNvPr id="33" name="Text Placeholder 4">
            <a:extLst>
              <a:ext uri="{FF2B5EF4-FFF2-40B4-BE49-F238E27FC236}">
                <a16:creationId xmlns:a16="http://schemas.microsoft.com/office/drawing/2014/main" id="{2A6B088A-FBBA-44A9-BBBE-ADFD5416AC81}"/>
              </a:ext>
            </a:extLst>
          </p:cNvPr>
          <p:cNvSpPr>
            <a:spLocks noGrp="1"/>
          </p:cNvSpPr>
          <p:nvPr>
            <p:ph type="body" sz="quarter" idx="21" hasCustomPrompt="1"/>
          </p:nvPr>
        </p:nvSpPr>
        <p:spPr>
          <a:xfrm>
            <a:off x="2237306" y="3634906"/>
            <a:ext cx="1683107" cy="628007"/>
          </a:xfrm>
          <a:prstGeom prst="rect">
            <a:avLst/>
          </a:prstGeom>
        </p:spPr>
        <p:txBody>
          <a:bodyPr/>
          <a:lstStyle>
            <a:lvl1pPr marL="0" indent="0">
              <a:buNone/>
              <a:defRPr sz="1400" b="0">
                <a:solidFill>
                  <a:schemeClr val="tx2"/>
                </a:solidFill>
                <a:latin typeface="+mn-lt"/>
              </a:defRPr>
            </a:lvl1pPr>
          </a:lstStyle>
          <a:p>
            <a:r>
              <a:rPr lang="en-US"/>
              <a:t>XXXX</a:t>
            </a:r>
          </a:p>
        </p:txBody>
      </p:sp>
      <p:sp>
        <p:nvSpPr>
          <p:cNvPr id="34" name="Text Placeholder 4">
            <a:extLst>
              <a:ext uri="{FF2B5EF4-FFF2-40B4-BE49-F238E27FC236}">
                <a16:creationId xmlns:a16="http://schemas.microsoft.com/office/drawing/2014/main" id="{4A4B4E8F-2999-407D-8491-94BFC5594D48}"/>
              </a:ext>
            </a:extLst>
          </p:cNvPr>
          <p:cNvSpPr>
            <a:spLocks noGrp="1"/>
          </p:cNvSpPr>
          <p:nvPr>
            <p:ph type="body" sz="quarter" idx="22" hasCustomPrompt="1"/>
          </p:nvPr>
        </p:nvSpPr>
        <p:spPr>
          <a:xfrm>
            <a:off x="3078859" y="5515497"/>
            <a:ext cx="1683107" cy="628007"/>
          </a:xfrm>
          <a:prstGeom prst="rect">
            <a:avLst/>
          </a:prstGeom>
        </p:spPr>
        <p:txBody>
          <a:bodyPr/>
          <a:lstStyle>
            <a:lvl1pPr marL="0" indent="0">
              <a:buNone/>
              <a:defRPr sz="1400" b="0">
                <a:solidFill>
                  <a:schemeClr val="tx2"/>
                </a:solidFill>
                <a:latin typeface="+mn-lt"/>
              </a:defRPr>
            </a:lvl1pPr>
          </a:lstStyle>
          <a:p>
            <a:r>
              <a:rPr lang="en-US"/>
              <a:t>XXXX</a:t>
            </a:r>
          </a:p>
        </p:txBody>
      </p:sp>
      <p:sp>
        <p:nvSpPr>
          <p:cNvPr id="35" name="Text Placeholder 4">
            <a:extLst>
              <a:ext uri="{FF2B5EF4-FFF2-40B4-BE49-F238E27FC236}">
                <a16:creationId xmlns:a16="http://schemas.microsoft.com/office/drawing/2014/main" id="{EF12A83D-3631-4897-B51C-B56051610522}"/>
              </a:ext>
            </a:extLst>
          </p:cNvPr>
          <p:cNvSpPr>
            <a:spLocks noGrp="1"/>
          </p:cNvSpPr>
          <p:nvPr>
            <p:ph type="body" sz="quarter" idx="23" hasCustomPrompt="1"/>
          </p:nvPr>
        </p:nvSpPr>
        <p:spPr>
          <a:xfrm>
            <a:off x="7315193" y="5515497"/>
            <a:ext cx="1683107" cy="628007"/>
          </a:xfrm>
          <a:prstGeom prst="rect">
            <a:avLst/>
          </a:prstGeom>
        </p:spPr>
        <p:txBody>
          <a:bodyPr/>
          <a:lstStyle>
            <a:lvl1pPr marL="0" indent="0" algn="r">
              <a:buNone/>
              <a:defRPr sz="1400" b="0">
                <a:solidFill>
                  <a:schemeClr val="tx2"/>
                </a:solidFill>
                <a:latin typeface="+mn-lt"/>
              </a:defRPr>
            </a:lvl1pPr>
          </a:lstStyle>
          <a:p>
            <a:r>
              <a:rPr lang="en-US"/>
              <a:t>XXXX</a:t>
            </a:r>
          </a:p>
        </p:txBody>
      </p:sp>
      <p:sp>
        <p:nvSpPr>
          <p:cNvPr id="36" name="Text Placeholder 4">
            <a:extLst>
              <a:ext uri="{FF2B5EF4-FFF2-40B4-BE49-F238E27FC236}">
                <a16:creationId xmlns:a16="http://schemas.microsoft.com/office/drawing/2014/main" id="{62784008-40B2-4816-8ECD-B9B90C72B4DB}"/>
              </a:ext>
            </a:extLst>
          </p:cNvPr>
          <p:cNvSpPr>
            <a:spLocks noGrp="1"/>
          </p:cNvSpPr>
          <p:nvPr>
            <p:ph type="body" sz="quarter" idx="24" hasCustomPrompt="1"/>
          </p:nvPr>
        </p:nvSpPr>
        <p:spPr>
          <a:xfrm>
            <a:off x="8304705" y="3615742"/>
            <a:ext cx="1683107" cy="628007"/>
          </a:xfrm>
          <a:prstGeom prst="rect">
            <a:avLst/>
          </a:prstGeom>
        </p:spPr>
        <p:txBody>
          <a:bodyPr/>
          <a:lstStyle>
            <a:lvl1pPr marL="0" indent="0" algn="r">
              <a:buNone/>
              <a:defRPr sz="1400" b="0">
                <a:solidFill>
                  <a:schemeClr val="tx2"/>
                </a:solidFill>
                <a:latin typeface="+mn-lt"/>
              </a:defRPr>
            </a:lvl1pPr>
          </a:lstStyle>
          <a:p>
            <a:r>
              <a:rPr lang="en-US"/>
              <a:t>XXXX</a:t>
            </a:r>
          </a:p>
        </p:txBody>
      </p:sp>
      <p:sp>
        <p:nvSpPr>
          <p:cNvPr id="37" name="Text Placeholder 4">
            <a:extLst>
              <a:ext uri="{FF2B5EF4-FFF2-40B4-BE49-F238E27FC236}">
                <a16:creationId xmlns:a16="http://schemas.microsoft.com/office/drawing/2014/main" id="{318FDEB6-3FC9-4171-B226-217F9AFA0659}"/>
              </a:ext>
            </a:extLst>
          </p:cNvPr>
          <p:cNvSpPr>
            <a:spLocks noGrp="1"/>
          </p:cNvSpPr>
          <p:nvPr>
            <p:ph type="body" sz="quarter" idx="25" hasCustomPrompt="1"/>
          </p:nvPr>
        </p:nvSpPr>
        <p:spPr>
          <a:xfrm>
            <a:off x="7488806" y="1706028"/>
            <a:ext cx="1683107" cy="628007"/>
          </a:xfrm>
          <a:prstGeom prst="rect">
            <a:avLst/>
          </a:prstGeom>
        </p:spPr>
        <p:txBody>
          <a:bodyPr/>
          <a:lstStyle>
            <a:lvl1pPr marL="0" indent="0" algn="r">
              <a:buNone/>
              <a:defRPr sz="1400" b="0">
                <a:solidFill>
                  <a:schemeClr val="tx2"/>
                </a:solidFill>
                <a:latin typeface="+mn-lt"/>
              </a:defRPr>
            </a:lvl1pPr>
          </a:lstStyle>
          <a:p>
            <a:r>
              <a:rPr lang="en-US"/>
              <a:t>XXXX</a:t>
            </a:r>
          </a:p>
        </p:txBody>
      </p:sp>
      <p:sp>
        <p:nvSpPr>
          <p:cNvPr id="38" name="Text Placeholder 6">
            <a:extLst>
              <a:ext uri="{FF2B5EF4-FFF2-40B4-BE49-F238E27FC236}">
                <a16:creationId xmlns:a16="http://schemas.microsoft.com/office/drawing/2014/main" id="{24DC7C21-F883-4C77-93A5-4FEF3BDA3166}"/>
              </a:ext>
            </a:extLst>
          </p:cNvPr>
          <p:cNvSpPr>
            <a:spLocks noGrp="1"/>
          </p:cNvSpPr>
          <p:nvPr>
            <p:ph type="body" sz="quarter" idx="66"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Tree>
    <p:extLst>
      <p:ext uri="{BB962C8B-B14F-4D97-AF65-F5344CB8AC3E}">
        <p14:creationId xmlns:p14="http://schemas.microsoft.com/office/powerpoint/2010/main" val="20507405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5C41C-0843-4BE2-8460-ACACF5D110C6}"/>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C0B06F95-5980-45CF-A416-5E0C9755871F}"/>
              </a:ext>
            </a:extLst>
          </p:cNvPr>
          <p:cNvSpPr>
            <a:spLocks noGrp="1"/>
          </p:cNvSpPr>
          <p:nvPr>
            <p:ph type="body" sz="quarter" idx="12" hasCustomPrompt="1"/>
          </p:nvPr>
        </p:nvSpPr>
        <p:spPr>
          <a:xfrm>
            <a:off x="915194" y="3675596"/>
            <a:ext cx="4481689" cy="1424988"/>
          </a:xfrm>
          <a:prstGeom prst="rect">
            <a:avLst/>
          </a:prstGeom>
        </p:spPr>
        <p:txBody>
          <a:bodyPr/>
          <a:lstStyle>
            <a:lvl1pPr marL="0" indent="0">
              <a:buNone/>
              <a:defRPr sz="1400" b="0">
                <a:solidFill>
                  <a:schemeClr val="bg1">
                    <a:lumMod val="50000"/>
                  </a:schemeClr>
                </a:solidFill>
                <a:latin typeface="+mn-lt"/>
              </a:defRPr>
            </a:lvl1pPr>
          </a:lstStyle>
          <a:p>
            <a:r>
              <a:rPr lang="en-US"/>
              <a:t>The chart can be used for process flow/ process design and more.</a:t>
            </a:r>
          </a:p>
        </p:txBody>
      </p:sp>
      <p:sp>
        <p:nvSpPr>
          <p:cNvPr id="4" name="Text Placeholder 3">
            <a:extLst>
              <a:ext uri="{FF2B5EF4-FFF2-40B4-BE49-F238E27FC236}">
                <a16:creationId xmlns:a16="http://schemas.microsoft.com/office/drawing/2014/main" id="{0FED8DF8-E224-4FF4-B3B4-B7E8DD657BD6}"/>
              </a:ext>
            </a:extLst>
          </p:cNvPr>
          <p:cNvSpPr>
            <a:spLocks noGrp="1"/>
          </p:cNvSpPr>
          <p:nvPr>
            <p:ph type="body" sz="quarter" idx="20"/>
          </p:nvPr>
        </p:nvSpPr>
        <p:spPr>
          <a:xfrm>
            <a:off x="915193" y="2849779"/>
            <a:ext cx="4481687" cy="340902"/>
          </a:xfrm>
          <a:prstGeom prst="rect">
            <a:avLst/>
          </a:prstGeom>
        </p:spPr>
        <p:txBody>
          <a:bodyPr/>
          <a:lstStyle>
            <a:lvl1pPr marL="0" marR="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lang="en-US" sz="1600" b="1" kern="1200" cap="all" dirty="0">
                <a:solidFill>
                  <a:schemeClr val="accent2">
                    <a:lumMod val="75000"/>
                  </a:schemeClr>
                </a:solidFill>
                <a:latin typeface="+mn-lt"/>
                <a:ea typeface="Open Sans Light" panose="020B0306030504020204" pitchFamily="34" charset="0"/>
                <a:cs typeface="Calibri" panose="020F0502020204030204" pitchFamily="34" charset="0"/>
              </a:defRPr>
            </a:lvl1pPr>
          </a:lstStyle>
          <a:p>
            <a:r>
              <a:rPr lang="en-US"/>
              <a:t>CHART &amp; INFOGRAPHICS</a:t>
            </a:r>
          </a:p>
        </p:txBody>
      </p:sp>
      <p:cxnSp>
        <p:nvCxnSpPr>
          <p:cNvPr id="5" name="Straight Connector 4">
            <a:extLst>
              <a:ext uri="{FF2B5EF4-FFF2-40B4-BE49-F238E27FC236}">
                <a16:creationId xmlns:a16="http://schemas.microsoft.com/office/drawing/2014/main" id="{B19320D0-741C-46F5-ADB6-5DF83093D6DE}"/>
              </a:ext>
            </a:extLst>
          </p:cNvPr>
          <p:cNvCxnSpPr>
            <a:cxnSpLocks/>
          </p:cNvCxnSpPr>
          <p:nvPr userDrawn="1"/>
        </p:nvCxnSpPr>
        <p:spPr>
          <a:xfrm>
            <a:off x="915194" y="3243278"/>
            <a:ext cx="4481687"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graphicFrame>
        <p:nvGraphicFramePr>
          <p:cNvPr id="6" name="Diagram 5">
            <a:extLst>
              <a:ext uri="{FF2B5EF4-FFF2-40B4-BE49-F238E27FC236}">
                <a16:creationId xmlns:a16="http://schemas.microsoft.com/office/drawing/2014/main" id="{B2EEFC99-8D4F-46E2-9C1B-79CF6F4E5DD9}"/>
              </a:ext>
            </a:extLst>
          </p:cNvPr>
          <p:cNvGraphicFramePr/>
          <p:nvPr userDrawn="1">
            <p:extLst>
              <p:ext uri="{D42A27DB-BD31-4B8C-83A1-F6EECF244321}">
                <p14:modId xmlns:p14="http://schemas.microsoft.com/office/powerpoint/2010/main" val="2899622777"/>
              </p:ext>
            </p:extLst>
          </p:nvPr>
        </p:nvGraphicFramePr>
        <p:xfrm>
          <a:off x="6153239" y="1432863"/>
          <a:ext cx="4879832" cy="46240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 Placeholder 4">
            <a:extLst>
              <a:ext uri="{FF2B5EF4-FFF2-40B4-BE49-F238E27FC236}">
                <a16:creationId xmlns:a16="http://schemas.microsoft.com/office/drawing/2014/main" id="{BC9CE555-844F-46C3-AABB-F8A9B038A1AA}"/>
              </a:ext>
            </a:extLst>
          </p:cNvPr>
          <p:cNvSpPr>
            <a:spLocks noGrp="1"/>
          </p:cNvSpPr>
          <p:nvPr>
            <p:ph type="body" sz="quarter" idx="21" hasCustomPrompt="1"/>
          </p:nvPr>
        </p:nvSpPr>
        <p:spPr>
          <a:xfrm>
            <a:off x="915194" y="3312525"/>
            <a:ext cx="4481689" cy="363071"/>
          </a:xfrm>
          <a:prstGeom prst="rect">
            <a:avLst/>
          </a:prstGeom>
        </p:spPr>
        <p:txBody>
          <a:bodyPr/>
          <a:lstStyle>
            <a:lvl1pPr marL="0" indent="0">
              <a:buNone/>
              <a:defRPr sz="1400" b="1">
                <a:solidFill>
                  <a:schemeClr val="bg1">
                    <a:lumMod val="50000"/>
                  </a:schemeClr>
                </a:solidFill>
                <a:latin typeface="+mn-lt"/>
              </a:defRPr>
            </a:lvl1pPr>
          </a:lstStyle>
          <a:p>
            <a:r>
              <a:rPr lang="en-US"/>
              <a:t>Sub Head</a:t>
            </a:r>
          </a:p>
        </p:txBody>
      </p:sp>
      <p:sp>
        <p:nvSpPr>
          <p:cNvPr id="8" name="Text Placeholder 6">
            <a:extLst>
              <a:ext uri="{FF2B5EF4-FFF2-40B4-BE49-F238E27FC236}">
                <a16:creationId xmlns:a16="http://schemas.microsoft.com/office/drawing/2014/main" id="{0A6AC6CF-D776-4A82-8767-0DC4A424589B}"/>
              </a:ext>
            </a:extLst>
          </p:cNvPr>
          <p:cNvSpPr>
            <a:spLocks noGrp="1"/>
          </p:cNvSpPr>
          <p:nvPr>
            <p:ph type="body" sz="quarter" idx="66"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Tree>
    <p:extLst>
      <p:ext uri="{BB962C8B-B14F-4D97-AF65-F5344CB8AC3E}">
        <p14:creationId xmlns:p14="http://schemas.microsoft.com/office/powerpoint/2010/main" val="64076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300"/>
                                  </p:stCondLst>
                                  <p:childTnLst>
                                    <p:set>
                                      <p:cBhvr>
                                        <p:cTn id="6" dur="1" fill="hold">
                                          <p:stCondLst>
                                            <p:cond delay="0"/>
                                          </p:stCondLst>
                                        </p:cTn>
                                        <p:tgtEl>
                                          <p:spTgt spid="6">
                                            <p:graphicEl>
                                              <a:dgm id="{E3EBF4FB-A02F-4C40-BB2D-0D2405A3B412}"/>
                                            </p:graphicEl>
                                          </p:spTgt>
                                        </p:tgtEl>
                                        <p:attrNameLst>
                                          <p:attrName>style.visibility</p:attrName>
                                        </p:attrNameLst>
                                      </p:cBhvr>
                                      <p:to>
                                        <p:strVal val="visible"/>
                                      </p:to>
                                    </p:set>
                                    <p:anim calcmode="lin" valueType="num">
                                      <p:cBhvr>
                                        <p:cTn id="7" dur="500" fill="hold"/>
                                        <p:tgtEl>
                                          <p:spTgt spid="6">
                                            <p:graphicEl>
                                              <a:dgm id="{E3EBF4FB-A02F-4C40-BB2D-0D2405A3B412}"/>
                                            </p:graphicEl>
                                          </p:spTgt>
                                        </p:tgtEl>
                                        <p:attrNameLst>
                                          <p:attrName>ppt_w</p:attrName>
                                        </p:attrNameLst>
                                      </p:cBhvr>
                                      <p:tavLst>
                                        <p:tav tm="0">
                                          <p:val>
                                            <p:fltVal val="0"/>
                                          </p:val>
                                        </p:tav>
                                        <p:tav tm="100000">
                                          <p:val>
                                            <p:strVal val="#ppt_w"/>
                                          </p:val>
                                        </p:tav>
                                      </p:tavLst>
                                    </p:anim>
                                    <p:anim calcmode="lin" valueType="num">
                                      <p:cBhvr>
                                        <p:cTn id="8" dur="500" fill="hold"/>
                                        <p:tgtEl>
                                          <p:spTgt spid="6">
                                            <p:graphicEl>
                                              <a:dgm id="{E3EBF4FB-A02F-4C40-BB2D-0D2405A3B412}"/>
                                            </p:graphicEl>
                                          </p:spTgt>
                                        </p:tgtEl>
                                        <p:attrNameLst>
                                          <p:attrName>ppt_h</p:attrName>
                                        </p:attrNameLst>
                                      </p:cBhvr>
                                      <p:tavLst>
                                        <p:tav tm="0">
                                          <p:val>
                                            <p:fltVal val="0"/>
                                          </p:val>
                                        </p:tav>
                                        <p:tav tm="100000">
                                          <p:val>
                                            <p:strVal val="#ppt_h"/>
                                          </p:val>
                                        </p:tav>
                                      </p:tavLst>
                                    </p:anim>
                                    <p:animEffect transition="in" filter="fade">
                                      <p:cBhvr>
                                        <p:cTn id="9" dur="500"/>
                                        <p:tgtEl>
                                          <p:spTgt spid="6">
                                            <p:graphicEl>
                                              <a:dgm id="{E3EBF4FB-A02F-4C40-BB2D-0D2405A3B412}"/>
                                            </p:graphicEl>
                                          </p:spTgt>
                                        </p:tgtEl>
                                      </p:cBhvr>
                                    </p:animEffect>
                                  </p:childTnLst>
                                </p:cTn>
                              </p:par>
                              <p:par>
                                <p:cTn id="10" presetID="53" presetClass="entr" presetSubtype="16" fill="hold" grpId="0" nodeType="withEffect">
                                  <p:stCondLst>
                                    <p:cond delay="300"/>
                                  </p:stCondLst>
                                  <p:childTnLst>
                                    <p:set>
                                      <p:cBhvr>
                                        <p:cTn id="11" dur="1" fill="hold">
                                          <p:stCondLst>
                                            <p:cond delay="0"/>
                                          </p:stCondLst>
                                        </p:cTn>
                                        <p:tgtEl>
                                          <p:spTgt spid="6">
                                            <p:graphicEl>
                                              <a:dgm id="{99439594-A463-4AB3-812E-6895444151B8}"/>
                                            </p:graphicEl>
                                          </p:spTgt>
                                        </p:tgtEl>
                                        <p:attrNameLst>
                                          <p:attrName>style.visibility</p:attrName>
                                        </p:attrNameLst>
                                      </p:cBhvr>
                                      <p:to>
                                        <p:strVal val="visible"/>
                                      </p:to>
                                    </p:set>
                                    <p:anim calcmode="lin" valueType="num">
                                      <p:cBhvr>
                                        <p:cTn id="12" dur="500" fill="hold"/>
                                        <p:tgtEl>
                                          <p:spTgt spid="6">
                                            <p:graphicEl>
                                              <a:dgm id="{99439594-A463-4AB3-812E-6895444151B8}"/>
                                            </p:graphicEl>
                                          </p:spTgt>
                                        </p:tgtEl>
                                        <p:attrNameLst>
                                          <p:attrName>ppt_w</p:attrName>
                                        </p:attrNameLst>
                                      </p:cBhvr>
                                      <p:tavLst>
                                        <p:tav tm="0">
                                          <p:val>
                                            <p:fltVal val="0"/>
                                          </p:val>
                                        </p:tav>
                                        <p:tav tm="100000">
                                          <p:val>
                                            <p:strVal val="#ppt_w"/>
                                          </p:val>
                                        </p:tav>
                                      </p:tavLst>
                                    </p:anim>
                                    <p:anim calcmode="lin" valueType="num">
                                      <p:cBhvr>
                                        <p:cTn id="13" dur="500" fill="hold"/>
                                        <p:tgtEl>
                                          <p:spTgt spid="6">
                                            <p:graphicEl>
                                              <a:dgm id="{99439594-A463-4AB3-812E-6895444151B8}"/>
                                            </p:graphicEl>
                                          </p:spTgt>
                                        </p:tgtEl>
                                        <p:attrNameLst>
                                          <p:attrName>ppt_h</p:attrName>
                                        </p:attrNameLst>
                                      </p:cBhvr>
                                      <p:tavLst>
                                        <p:tav tm="0">
                                          <p:val>
                                            <p:fltVal val="0"/>
                                          </p:val>
                                        </p:tav>
                                        <p:tav tm="100000">
                                          <p:val>
                                            <p:strVal val="#ppt_h"/>
                                          </p:val>
                                        </p:tav>
                                      </p:tavLst>
                                    </p:anim>
                                    <p:animEffect transition="in" filter="fade">
                                      <p:cBhvr>
                                        <p:cTn id="14" dur="500"/>
                                        <p:tgtEl>
                                          <p:spTgt spid="6">
                                            <p:graphicEl>
                                              <a:dgm id="{99439594-A463-4AB3-812E-6895444151B8}"/>
                                            </p:graphicEl>
                                          </p:spTgt>
                                        </p:tgtEl>
                                      </p:cBhvr>
                                    </p:animEffect>
                                  </p:childTnLst>
                                </p:cTn>
                              </p:par>
                              <p:par>
                                <p:cTn id="15" presetID="53" presetClass="entr" presetSubtype="16" fill="hold" grpId="0" nodeType="withEffect">
                                  <p:stCondLst>
                                    <p:cond delay="300"/>
                                  </p:stCondLst>
                                  <p:childTnLst>
                                    <p:set>
                                      <p:cBhvr>
                                        <p:cTn id="16" dur="1" fill="hold">
                                          <p:stCondLst>
                                            <p:cond delay="0"/>
                                          </p:stCondLst>
                                        </p:cTn>
                                        <p:tgtEl>
                                          <p:spTgt spid="6">
                                            <p:graphicEl>
                                              <a:dgm id="{CB0F1E3B-C657-4936-9AE9-7F01E2D51E90}"/>
                                            </p:graphicEl>
                                          </p:spTgt>
                                        </p:tgtEl>
                                        <p:attrNameLst>
                                          <p:attrName>style.visibility</p:attrName>
                                        </p:attrNameLst>
                                      </p:cBhvr>
                                      <p:to>
                                        <p:strVal val="visible"/>
                                      </p:to>
                                    </p:set>
                                    <p:anim calcmode="lin" valueType="num">
                                      <p:cBhvr>
                                        <p:cTn id="17" dur="500" fill="hold"/>
                                        <p:tgtEl>
                                          <p:spTgt spid="6">
                                            <p:graphicEl>
                                              <a:dgm id="{CB0F1E3B-C657-4936-9AE9-7F01E2D51E90}"/>
                                            </p:graphicEl>
                                          </p:spTgt>
                                        </p:tgtEl>
                                        <p:attrNameLst>
                                          <p:attrName>ppt_w</p:attrName>
                                        </p:attrNameLst>
                                      </p:cBhvr>
                                      <p:tavLst>
                                        <p:tav tm="0">
                                          <p:val>
                                            <p:fltVal val="0"/>
                                          </p:val>
                                        </p:tav>
                                        <p:tav tm="100000">
                                          <p:val>
                                            <p:strVal val="#ppt_w"/>
                                          </p:val>
                                        </p:tav>
                                      </p:tavLst>
                                    </p:anim>
                                    <p:anim calcmode="lin" valueType="num">
                                      <p:cBhvr>
                                        <p:cTn id="18" dur="500" fill="hold"/>
                                        <p:tgtEl>
                                          <p:spTgt spid="6">
                                            <p:graphicEl>
                                              <a:dgm id="{CB0F1E3B-C657-4936-9AE9-7F01E2D51E90}"/>
                                            </p:graphicEl>
                                          </p:spTgt>
                                        </p:tgtEl>
                                        <p:attrNameLst>
                                          <p:attrName>ppt_h</p:attrName>
                                        </p:attrNameLst>
                                      </p:cBhvr>
                                      <p:tavLst>
                                        <p:tav tm="0">
                                          <p:val>
                                            <p:fltVal val="0"/>
                                          </p:val>
                                        </p:tav>
                                        <p:tav tm="100000">
                                          <p:val>
                                            <p:strVal val="#ppt_h"/>
                                          </p:val>
                                        </p:tav>
                                      </p:tavLst>
                                    </p:anim>
                                    <p:animEffect transition="in" filter="fade">
                                      <p:cBhvr>
                                        <p:cTn id="19" dur="500"/>
                                        <p:tgtEl>
                                          <p:spTgt spid="6">
                                            <p:graphicEl>
                                              <a:dgm id="{CB0F1E3B-C657-4936-9AE9-7F01E2D51E90}"/>
                                            </p:graphicEl>
                                          </p:spTgt>
                                        </p:tgtEl>
                                      </p:cBhvr>
                                    </p:animEffect>
                                  </p:childTnLst>
                                </p:cTn>
                              </p:par>
                              <p:par>
                                <p:cTn id="20" presetID="53" presetClass="entr" presetSubtype="16" fill="hold" grpId="0" nodeType="withEffect">
                                  <p:stCondLst>
                                    <p:cond delay="300"/>
                                  </p:stCondLst>
                                  <p:childTnLst>
                                    <p:set>
                                      <p:cBhvr>
                                        <p:cTn id="21" dur="1" fill="hold">
                                          <p:stCondLst>
                                            <p:cond delay="0"/>
                                          </p:stCondLst>
                                        </p:cTn>
                                        <p:tgtEl>
                                          <p:spTgt spid="6">
                                            <p:graphicEl>
                                              <a:dgm id="{0F259C98-64AC-49A4-AD1A-FA6E5020C11F}"/>
                                            </p:graphicEl>
                                          </p:spTgt>
                                        </p:tgtEl>
                                        <p:attrNameLst>
                                          <p:attrName>style.visibility</p:attrName>
                                        </p:attrNameLst>
                                      </p:cBhvr>
                                      <p:to>
                                        <p:strVal val="visible"/>
                                      </p:to>
                                    </p:set>
                                    <p:anim calcmode="lin" valueType="num">
                                      <p:cBhvr>
                                        <p:cTn id="22" dur="500" fill="hold"/>
                                        <p:tgtEl>
                                          <p:spTgt spid="6">
                                            <p:graphicEl>
                                              <a:dgm id="{0F259C98-64AC-49A4-AD1A-FA6E5020C11F}"/>
                                            </p:graphicEl>
                                          </p:spTgt>
                                        </p:tgtEl>
                                        <p:attrNameLst>
                                          <p:attrName>ppt_w</p:attrName>
                                        </p:attrNameLst>
                                      </p:cBhvr>
                                      <p:tavLst>
                                        <p:tav tm="0">
                                          <p:val>
                                            <p:fltVal val="0"/>
                                          </p:val>
                                        </p:tav>
                                        <p:tav tm="100000">
                                          <p:val>
                                            <p:strVal val="#ppt_w"/>
                                          </p:val>
                                        </p:tav>
                                      </p:tavLst>
                                    </p:anim>
                                    <p:anim calcmode="lin" valueType="num">
                                      <p:cBhvr>
                                        <p:cTn id="23" dur="500" fill="hold"/>
                                        <p:tgtEl>
                                          <p:spTgt spid="6">
                                            <p:graphicEl>
                                              <a:dgm id="{0F259C98-64AC-49A4-AD1A-FA6E5020C11F}"/>
                                            </p:graphicEl>
                                          </p:spTgt>
                                        </p:tgtEl>
                                        <p:attrNameLst>
                                          <p:attrName>ppt_h</p:attrName>
                                        </p:attrNameLst>
                                      </p:cBhvr>
                                      <p:tavLst>
                                        <p:tav tm="0">
                                          <p:val>
                                            <p:fltVal val="0"/>
                                          </p:val>
                                        </p:tav>
                                        <p:tav tm="100000">
                                          <p:val>
                                            <p:strVal val="#ppt_h"/>
                                          </p:val>
                                        </p:tav>
                                      </p:tavLst>
                                    </p:anim>
                                    <p:animEffect transition="in" filter="fade">
                                      <p:cBhvr>
                                        <p:cTn id="24" dur="500"/>
                                        <p:tgtEl>
                                          <p:spTgt spid="6">
                                            <p:graphicEl>
                                              <a:dgm id="{0F259C98-64AC-49A4-AD1A-FA6E5020C11F}"/>
                                            </p:graphicEl>
                                          </p:spTgt>
                                        </p:tgtEl>
                                      </p:cBhvr>
                                    </p:animEffect>
                                  </p:childTnLst>
                                </p:cTn>
                              </p:par>
                              <p:par>
                                <p:cTn id="25" presetID="53" presetClass="entr" presetSubtype="16" fill="hold" grpId="0" nodeType="withEffect">
                                  <p:stCondLst>
                                    <p:cond delay="300"/>
                                  </p:stCondLst>
                                  <p:childTnLst>
                                    <p:set>
                                      <p:cBhvr>
                                        <p:cTn id="26" dur="1" fill="hold">
                                          <p:stCondLst>
                                            <p:cond delay="0"/>
                                          </p:stCondLst>
                                        </p:cTn>
                                        <p:tgtEl>
                                          <p:spTgt spid="6">
                                            <p:graphicEl>
                                              <a:dgm id="{527AE808-EA10-4F96-9CB9-6D06B3BA4905}"/>
                                            </p:graphicEl>
                                          </p:spTgt>
                                        </p:tgtEl>
                                        <p:attrNameLst>
                                          <p:attrName>style.visibility</p:attrName>
                                        </p:attrNameLst>
                                      </p:cBhvr>
                                      <p:to>
                                        <p:strVal val="visible"/>
                                      </p:to>
                                    </p:set>
                                    <p:anim calcmode="lin" valueType="num">
                                      <p:cBhvr>
                                        <p:cTn id="27" dur="500" fill="hold"/>
                                        <p:tgtEl>
                                          <p:spTgt spid="6">
                                            <p:graphicEl>
                                              <a:dgm id="{527AE808-EA10-4F96-9CB9-6D06B3BA4905}"/>
                                            </p:graphicEl>
                                          </p:spTgt>
                                        </p:tgtEl>
                                        <p:attrNameLst>
                                          <p:attrName>ppt_w</p:attrName>
                                        </p:attrNameLst>
                                      </p:cBhvr>
                                      <p:tavLst>
                                        <p:tav tm="0">
                                          <p:val>
                                            <p:fltVal val="0"/>
                                          </p:val>
                                        </p:tav>
                                        <p:tav tm="100000">
                                          <p:val>
                                            <p:strVal val="#ppt_w"/>
                                          </p:val>
                                        </p:tav>
                                      </p:tavLst>
                                    </p:anim>
                                    <p:anim calcmode="lin" valueType="num">
                                      <p:cBhvr>
                                        <p:cTn id="28" dur="500" fill="hold"/>
                                        <p:tgtEl>
                                          <p:spTgt spid="6">
                                            <p:graphicEl>
                                              <a:dgm id="{527AE808-EA10-4F96-9CB9-6D06B3BA4905}"/>
                                            </p:graphicEl>
                                          </p:spTgt>
                                        </p:tgtEl>
                                        <p:attrNameLst>
                                          <p:attrName>ppt_h</p:attrName>
                                        </p:attrNameLst>
                                      </p:cBhvr>
                                      <p:tavLst>
                                        <p:tav tm="0">
                                          <p:val>
                                            <p:fltVal val="0"/>
                                          </p:val>
                                        </p:tav>
                                        <p:tav tm="100000">
                                          <p:val>
                                            <p:strVal val="#ppt_h"/>
                                          </p:val>
                                        </p:tav>
                                      </p:tavLst>
                                    </p:anim>
                                    <p:animEffect transition="in" filter="fade">
                                      <p:cBhvr>
                                        <p:cTn id="29" dur="500"/>
                                        <p:tgtEl>
                                          <p:spTgt spid="6">
                                            <p:graphicEl>
                                              <a:dgm id="{527AE808-EA10-4F96-9CB9-6D06B3BA4905}"/>
                                            </p:graphicEl>
                                          </p:spTgt>
                                        </p:tgtEl>
                                      </p:cBhvr>
                                    </p:animEffect>
                                  </p:childTnLst>
                                </p:cTn>
                              </p:par>
                              <p:par>
                                <p:cTn id="30" presetID="53" presetClass="entr" presetSubtype="16" fill="hold" grpId="0" nodeType="withEffect">
                                  <p:stCondLst>
                                    <p:cond delay="300"/>
                                  </p:stCondLst>
                                  <p:childTnLst>
                                    <p:set>
                                      <p:cBhvr>
                                        <p:cTn id="31" dur="1" fill="hold">
                                          <p:stCondLst>
                                            <p:cond delay="0"/>
                                          </p:stCondLst>
                                        </p:cTn>
                                        <p:tgtEl>
                                          <p:spTgt spid="6">
                                            <p:graphicEl>
                                              <a:dgm id="{CF49864E-0ADD-412A-B299-3927602A0B2A}"/>
                                            </p:graphicEl>
                                          </p:spTgt>
                                        </p:tgtEl>
                                        <p:attrNameLst>
                                          <p:attrName>style.visibility</p:attrName>
                                        </p:attrNameLst>
                                      </p:cBhvr>
                                      <p:to>
                                        <p:strVal val="visible"/>
                                      </p:to>
                                    </p:set>
                                    <p:anim calcmode="lin" valueType="num">
                                      <p:cBhvr>
                                        <p:cTn id="32" dur="500" fill="hold"/>
                                        <p:tgtEl>
                                          <p:spTgt spid="6">
                                            <p:graphicEl>
                                              <a:dgm id="{CF49864E-0ADD-412A-B299-3927602A0B2A}"/>
                                            </p:graphicEl>
                                          </p:spTgt>
                                        </p:tgtEl>
                                        <p:attrNameLst>
                                          <p:attrName>ppt_w</p:attrName>
                                        </p:attrNameLst>
                                      </p:cBhvr>
                                      <p:tavLst>
                                        <p:tav tm="0">
                                          <p:val>
                                            <p:fltVal val="0"/>
                                          </p:val>
                                        </p:tav>
                                        <p:tav tm="100000">
                                          <p:val>
                                            <p:strVal val="#ppt_w"/>
                                          </p:val>
                                        </p:tav>
                                      </p:tavLst>
                                    </p:anim>
                                    <p:anim calcmode="lin" valueType="num">
                                      <p:cBhvr>
                                        <p:cTn id="33" dur="500" fill="hold"/>
                                        <p:tgtEl>
                                          <p:spTgt spid="6">
                                            <p:graphicEl>
                                              <a:dgm id="{CF49864E-0ADD-412A-B299-3927602A0B2A}"/>
                                            </p:graphicEl>
                                          </p:spTgt>
                                        </p:tgtEl>
                                        <p:attrNameLst>
                                          <p:attrName>ppt_h</p:attrName>
                                        </p:attrNameLst>
                                      </p:cBhvr>
                                      <p:tavLst>
                                        <p:tav tm="0">
                                          <p:val>
                                            <p:fltVal val="0"/>
                                          </p:val>
                                        </p:tav>
                                        <p:tav tm="100000">
                                          <p:val>
                                            <p:strVal val="#ppt_h"/>
                                          </p:val>
                                        </p:tav>
                                      </p:tavLst>
                                    </p:anim>
                                    <p:animEffect transition="in" filter="fade">
                                      <p:cBhvr>
                                        <p:cTn id="34" dur="500"/>
                                        <p:tgtEl>
                                          <p:spTgt spid="6">
                                            <p:graphicEl>
                                              <a:dgm id="{CF49864E-0ADD-412A-B299-3927602A0B2A}"/>
                                            </p:graphicEl>
                                          </p:spTgt>
                                        </p:tgtEl>
                                      </p:cBhvr>
                                    </p:animEffect>
                                  </p:childTnLst>
                                </p:cTn>
                              </p:par>
                              <p:par>
                                <p:cTn id="35" presetID="53" presetClass="entr" presetSubtype="16" fill="hold" grpId="0" nodeType="withEffect">
                                  <p:stCondLst>
                                    <p:cond delay="300"/>
                                  </p:stCondLst>
                                  <p:childTnLst>
                                    <p:set>
                                      <p:cBhvr>
                                        <p:cTn id="36" dur="1" fill="hold">
                                          <p:stCondLst>
                                            <p:cond delay="0"/>
                                          </p:stCondLst>
                                        </p:cTn>
                                        <p:tgtEl>
                                          <p:spTgt spid="6">
                                            <p:graphicEl>
                                              <a:dgm id="{E49F0149-D944-4661-81FE-6B2A2B5B41C6}"/>
                                            </p:graphicEl>
                                          </p:spTgt>
                                        </p:tgtEl>
                                        <p:attrNameLst>
                                          <p:attrName>style.visibility</p:attrName>
                                        </p:attrNameLst>
                                      </p:cBhvr>
                                      <p:to>
                                        <p:strVal val="visible"/>
                                      </p:to>
                                    </p:set>
                                    <p:anim calcmode="lin" valueType="num">
                                      <p:cBhvr>
                                        <p:cTn id="37" dur="500" fill="hold"/>
                                        <p:tgtEl>
                                          <p:spTgt spid="6">
                                            <p:graphicEl>
                                              <a:dgm id="{E49F0149-D944-4661-81FE-6B2A2B5B41C6}"/>
                                            </p:graphicEl>
                                          </p:spTgt>
                                        </p:tgtEl>
                                        <p:attrNameLst>
                                          <p:attrName>ppt_w</p:attrName>
                                        </p:attrNameLst>
                                      </p:cBhvr>
                                      <p:tavLst>
                                        <p:tav tm="0">
                                          <p:val>
                                            <p:fltVal val="0"/>
                                          </p:val>
                                        </p:tav>
                                        <p:tav tm="100000">
                                          <p:val>
                                            <p:strVal val="#ppt_w"/>
                                          </p:val>
                                        </p:tav>
                                      </p:tavLst>
                                    </p:anim>
                                    <p:anim calcmode="lin" valueType="num">
                                      <p:cBhvr>
                                        <p:cTn id="38" dur="500" fill="hold"/>
                                        <p:tgtEl>
                                          <p:spTgt spid="6">
                                            <p:graphicEl>
                                              <a:dgm id="{E49F0149-D944-4661-81FE-6B2A2B5B41C6}"/>
                                            </p:graphicEl>
                                          </p:spTgt>
                                        </p:tgtEl>
                                        <p:attrNameLst>
                                          <p:attrName>ppt_h</p:attrName>
                                        </p:attrNameLst>
                                      </p:cBhvr>
                                      <p:tavLst>
                                        <p:tav tm="0">
                                          <p:val>
                                            <p:fltVal val="0"/>
                                          </p:val>
                                        </p:tav>
                                        <p:tav tm="100000">
                                          <p:val>
                                            <p:strVal val="#ppt_h"/>
                                          </p:val>
                                        </p:tav>
                                      </p:tavLst>
                                    </p:anim>
                                    <p:animEffect transition="in" filter="fade">
                                      <p:cBhvr>
                                        <p:cTn id="39" dur="500"/>
                                        <p:tgtEl>
                                          <p:spTgt spid="6">
                                            <p:graphicEl>
                                              <a:dgm id="{E49F0149-D944-4661-81FE-6B2A2B5B41C6}"/>
                                            </p:graphicEl>
                                          </p:spTgt>
                                        </p:tgtEl>
                                      </p:cBhvr>
                                    </p:animEffect>
                                  </p:childTnLst>
                                </p:cTn>
                              </p:par>
                              <p:par>
                                <p:cTn id="40" presetID="53" presetClass="entr" presetSubtype="16" fill="hold" grpId="0" nodeType="withEffect">
                                  <p:stCondLst>
                                    <p:cond delay="300"/>
                                  </p:stCondLst>
                                  <p:childTnLst>
                                    <p:set>
                                      <p:cBhvr>
                                        <p:cTn id="41" dur="1" fill="hold">
                                          <p:stCondLst>
                                            <p:cond delay="0"/>
                                          </p:stCondLst>
                                        </p:cTn>
                                        <p:tgtEl>
                                          <p:spTgt spid="6">
                                            <p:graphicEl>
                                              <a:dgm id="{309AFB6A-7B89-4AFB-B90B-D28E39B2164D}"/>
                                            </p:graphicEl>
                                          </p:spTgt>
                                        </p:tgtEl>
                                        <p:attrNameLst>
                                          <p:attrName>style.visibility</p:attrName>
                                        </p:attrNameLst>
                                      </p:cBhvr>
                                      <p:to>
                                        <p:strVal val="visible"/>
                                      </p:to>
                                    </p:set>
                                    <p:anim calcmode="lin" valueType="num">
                                      <p:cBhvr>
                                        <p:cTn id="42" dur="500" fill="hold"/>
                                        <p:tgtEl>
                                          <p:spTgt spid="6">
                                            <p:graphicEl>
                                              <a:dgm id="{309AFB6A-7B89-4AFB-B90B-D28E39B2164D}"/>
                                            </p:graphicEl>
                                          </p:spTgt>
                                        </p:tgtEl>
                                        <p:attrNameLst>
                                          <p:attrName>ppt_w</p:attrName>
                                        </p:attrNameLst>
                                      </p:cBhvr>
                                      <p:tavLst>
                                        <p:tav tm="0">
                                          <p:val>
                                            <p:fltVal val="0"/>
                                          </p:val>
                                        </p:tav>
                                        <p:tav tm="100000">
                                          <p:val>
                                            <p:strVal val="#ppt_w"/>
                                          </p:val>
                                        </p:tav>
                                      </p:tavLst>
                                    </p:anim>
                                    <p:anim calcmode="lin" valueType="num">
                                      <p:cBhvr>
                                        <p:cTn id="43" dur="500" fill="hold"/>
                                        <p:tgtEl>
                                          <p:spTgt spid="6">
                                            <p:graphicEl>
                                              <a:dgm id="{309AFB6A-7B89-4AFB-B90B-D28E39B2164D}"/>
                                            </p:graphicEl>
                                          </p:spTgt>
                                        </p:tgtEl>
                                        <p:attrNameLst>
                                          <p:attrName>ppt_h</p:attrName>
                                        </p:attrNameLst>
                                      </p:cBhvr>
                                      <p:tavLst>
                                        <p:tav tm="0">
                                          <p:val>
                                            <p:fltVal val="0"/>
                                          </p:val>
                                        </p:tav>
                                        <p:tav tm="100000">
                                          <p:val>
                                            <p:strVal val="#ppt_h"/>
                                          </p:val>
                                        </p:tav>
                                      </p:tavLst>
                                    </p:anim>
                                    <p:animEffect transition="in" filter="fade">
                                      <p:cBhvr>
                                        <p:cTn id="44" dur="500"/>
                                        <p:tgtEl>
                                          <p:spTgt spid="6">
                                            <p:graphicEl>
                                              <a:dgm id="{309AFB6A-7B89-4AFB-B90B-D28E39B2164D}"/>
                                            </p:graphicEl>
                                          </p:spTgt>
                                        </p:tgtEl>
                                      </p:cBhvr>
                                    </p:animEffect>
                                  </p:childTnLst>
                                </p:cTn>
                              </p:par>
                              <p:par>
                                <p:cTn id="45" presetID="53" presetClass="entr" presetSubtype="16" fill="hold" grpId="0" nodeType="withEffect">
                                  <p:stCondLst>
                                    <p:cond delay="300"/>
                                  </p:stCondLst>
                                  <p:childTnLst>
                                    <p:set>
                                      <p:cBhvr>
                                        <p:cTn id="46" dur="1" fill="hold">
                                          <p:stCondLst>
                                            <p:cond delay="0"/>
                                          </p:stCondLst>
                                        </p:cTn>
                                        <p:tgtEl>
                                          <p:spTgt spid="6">
                                            <p:graphicEl>
                                              <a:dgm id="{A9C75BD4-54FC-4D23-BF89-2CA5532A7B4D}"/>
                                            </p:graphicEl>
                                          </p:spTgt>
                                        </p:tgtEl>
                                        <p:attrNameLst>
                                          <p:attrName>style.visibility</p:attrName>
                                        </p:attrNameLst>
                                      </p:cBhvr>
                                      <p:to>
                                        <p:strVal val="visible"/>
                                      </p:to>
                                    </p:set>
                                    <p:anim calcmode="lin" valueType="num">
                                      <p:cBhvr>
                                        <p:cTn id="47" dur="500" fill="hold"/>
                                        <p:tgtEl>
                                          <p:spTgt spid="6">
                                            <p:graphicEl>
                                              <a:dgm id="{A9C75BD4-54FC-4D23-BF89-2CA5532A7B4D}"/>
                                            </p:graphicEl>
                                          </p:spTgt>
                                        </p:tgtEl>
                                        <p:attrNameLst>
                                          <p:attrName>ppt_w</p:attrName>
                                        </p:attrNameLst>
                                      </p:cBhvr>
                                      <p:tavLst>
                                        <p:tav tm="0">
                                          <p:val>
                                            <p:fltVal val="0"/>
                                          </p:val>
                                        </p:tav>
                                        <p:tav tm="100000">
                                          <p:val>
                                            <p:strVal val="#ppt_w"/>
                                          </p:val>
                                        </p:tav>
                                      </p:tavLst>
                                    </p:anim>
                                    <p:anim calcmode="lin" valueType="num">
                                      <p:cBhvr>
                                        <p:cTn id="48" dur="500" fill="hold"/>
                                        <p:tgtEl>
                                          <p:spTgt spid="6">
                                            <p:graphicEl>
                                              <a:dgm id="{A9C75BD4-54FC-4D23-BF89-2CA5532A7B4D}"/>
                                            </p:graphicEl>
                                          </p:spTgt>
                                        </p:tgtEl>
                                        <p:attrNameLst>
                                          <p:attrName>ppt_h</p:attrName>
                                        </p:attrNameLst>
                                      </p:cBhvr>
                                      <p:tavLst>
                                        <p:tav tm="0">
                                          <p:val>
                                            <p:fltVal val="0"/>
                                          </p:val>
                                        </p:tav>
                                        <p:tav tm="100000">
                                          <p:val>
                                            <p:strVal val="#ppt_h"/>
                                          </p:val>
                                        </p:tav>
                                      </p:tavLst>
                                    </p:anim>
                                    <p:animEffect transition="in" filter="fade">
                                      <p:cBhvr>
                                        <p:cTn id="49" dur="500"/>
                                        <p:tgtEl>
                                          <p:spTgt spid="6">
                                            <p:graphicEl>
                                              <a:dgm id="{A9C75BD4-54FC-4D23-BF89-2CA5532A7B4D}"/>
                                            </p:graphicEl>
                                          </p:spTgt>
                                        </p:tgtEl>
                                      </p:cBhvr>
                                    </p:animEffect>
                                  </p:childTnLst>
                                </p:cTn>
                              </p:par>
                              <p:par>
                                <p:cTn id="50" presetID="53" presetClass="entr" presetSubtype="16" fill="hold" grpId="0" nodeType="withEffect">
                                  <p:stCondLst>
                                    <p:cond delay="300"/>
                                  </p:stCondLst>
                                  <p:childTnLst>
                                    <p:set>
                                      <p:cBhvr>
                                        <p:cTn id="51" dur="1" fill="hold">
                                          <p:stCondLst>
                                            <p:cond delay="0"/>
                                          </p:stCondLst>
                                        </p:cTn>
                                        <p:tgtEl>
                                          <p:spTgt spid="6">
                                            <p:graphicEl>
                                              <a:dgm id="{6CDD2630-D63A-4CBE-8FB6-0391CD9BBD33}"/>
                                            </p:graphicEl>
                                          </p:spTgt>
                                        </p:tgtEl>
                                        <p:attrNameLst>
                                          <p:attrName>style.visibility</p:attrName>
                                        </p:attrNameLst>
                                      </p:cBhvr>
                                      <p:to>
                                        <p:strVal val="visible"/>
                                      </p:to>
                                    </p:set>
                                    <p:anim calcmode="lin" valueType="num">
                                      <p:cBhvr>
                                        <p:cTn id="52" dur="500" fill="hold"/>
                                        <p:tgtEl>
                                          <p:spTgt spid="6">
                                            <p:graphicEl>
                                              <a:dgm id="{6CDD2630-D63A-4CBE-8FB6-0391CD9BBD33}"/>
                                            </p:graphicEl>
                                          </p:spTgt>
                                        </p:tgtEl>
                                        <p:attrNameLst>
                                          <p:attrName>ppt_w</p:attrName>
                                        </p:attrNameLst>
                                      </p:cBhvr>
                                      <p:tavLst>
                                        <p:tav tm="0">
                                          <p:val>
                                            <p:fltVal val="0"/>
                                          </p:val>
                                        </p:tav>
                                        <p:tav tm="100000">
                                          <p:val>
                                            <p:strVal val="#ppt_w"/>
                                          </p:val>
                                        </p:tav>
                                      </p:tavLst>
                                    </p:anim>
                                    <p:anim calcmode="lin" valueType="num">
                                      <p:cBhvr>
                                        <p:cTn id="53" dur="500" fill="hold"/>
                                        <p:tgtEl>
                                          <p:spTgt spid="6">
                                            <p:graphicEl>
                                              <a:dgm id="{6CDD2630-D63A-4CBE-8FB6-0391CD9BBD33}"/>
                                            </p:graphicEl>
                                          </p:spTgt>
                                        </p:tgtEl>
                                        <p:attrNameLst>
                                          <p:attrName>ppt_h</p:attrName>
                                        </p:attrNameLst>
                                      </p:cBhvr>
                                      <p:tavLst>
                                        <p:tav tm="0">
                                          <p:val>
                                            <p:fltVal val="0"/>
                                          </p:val>
                                        </p:tav>
                                        <p:tav tm="100000">
                                          <p:val>
                                            <p:strVal val="#ppt_h"/>
                                          </p:val>
                                        </p:tav>
                                      </p:tavLst>
                                    </p:anim>
                                    <p:animEffect transition="in" filter="fade">
                                      <p:cBhvr>
                                        <p:cTn id="54" dur="500"/>
                                        <p:tgtEl>
                                          <p:spTgt spid="6">
                                            <p:graphicEl>
                                              <a:dgm id="{6CDD2630-D63A-4CBE-8FB6-0391CD9BBD3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p:bldSub>
      </p:bldGraphic>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ive Points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B6356-71ED-4976-A531-88B4A8033001}"/>
              </a:ext>
            </a:extLst>
          </p:cNvPr>
          <p:cNvSpPr>
            <a:spLocks noGrp="1"/>
          </p:cNvSpPr>
          <p:nvPr>
            <p:ph type="title"/>
          </p:nvPr>
        </p:nvSpPr>
        <p:spPr/>
        <p:txBody>
          <a:bodyPr/>
          <a:lstStyle/>
          <a:p>
            <a:r>
              <a:rPr lang="en-US"/>
              <a:t>Click to edit Master title style</a:t>
            </a:r>
          </a:p>
        </p:txBody>
      </p:sp>
      <p:sp>
        <p:nvSpPr>
          <p:cNvPr id="3" name="Content Placeholder 6">
            <a:extLst>
              <a:ext uri="{FF2B5EF4-FFF2-40B4-BE49-F238E27FC236}">
                <a16:creationId xmlns:a16="http://schemas.microsoft.com/office/drawing/2014/main" id="{B7E41982-3711-4268-AE27-2F3EECC89085}"/>
              </a:ext>
            </a:extLst>
          </p:cNvPr>
          <p:cNvSpPr>
            <a:spLocks noGrp="1"/>
          </p:cNvSpPr>
          <p:nvPr>
            <p:ph sz="quarter" idx="14" hasCustomPrompt="1"/>
          </p:nvPr>
        </p:nvSpPr>
        <p:spPr>
          <a:xfrm>
            <a:off x="1529706" y="2161484"/>
            <a:ext cx="3225298" cy="654428"/>
          </a:xfrm>
          <a:prstGeom prst="rect">
            <a:avLst/>
          </a:prstGeom>
        </p:spPr>
        <p:txBody>
          <a:bodyPr/>
          <a:lstStyle>
            <a:lvl1pPr marL="0" marR="0" indent="0" algn="r" defTabSz="1214712" rtl="0" eaLnBrk="1" fontAlgn="auto" latinLnBrk="0" hangingPunct="1">
              <a:lnSpc>
                <a:spcPct val="90000"/>
              </a:lnSpc>
              <a:spcBef>
                <a:spcPts val="1328"/>
              </a:spcBef>
              <a:spcAft>
                <a:spcPts val="0"/>
              </a:spcAft>
              <a:buClrTx/>
              <a:buSzTx/>
              <a:buFont typeface="Arial" panose="020B0604020202020204" pitchFamily="34" charset="0"/>
              <a:buNone/>
              <a:tabLst/>
              <a:defRPr sz="1400" baseline="0">
                <a:solidFill>
                  <a:schemeClr val="tx2"/>
                </a:solidFill>
              </a:defRPr>
            </a:lvl1pPr>
          </a:lstStyle>
          <a:p>
            <a:r>
              <a:rPr lang="en-US">
                <a:latin typeface="Calibri" panose="020F0502020204030204" pitchFamily="34" charset="0"/>
                <a:cs typeface="Calibri" panose="020F0502020204030204" pitchFamily="34" charset="0"/>
              </a:rPr>
              <a:t>Service explanation – 14 pt.</a:t>
            </a:r>
          </a:p>
        </p:txBody>
      </p:sp>
      <p:sp>
        <p:nvSpPr>
          <p:cNvPr id="4" name="Content Placeholder 6">
            <a:extLst>
              <a:ext uri="{FF2B5EF4-FFF2-40B4-BE49-F238E27FC236}">
                <a16:creationId xmlns:a16="http://schemas.microsoft.com/office/drawing/2014/main" id="{A36454C8-0819-463D-929D-384AC306FECC}"/>
              </a:ext>
            </a:extLst>
          </p:cNvPr>
          <p:cNvSpPr>
            <a:spLocks noGrp="1"/>
          </p:cNvSpPr>
          <p:nvPr>
            <p:ph sz="quarter" idx="26" hasCustomPrompt="1"/>
          </p:nvPr>
        </p:nvSpPr>
        <p:spPr>
          <a:xfrm>
            <a:off x="1529706" y="1818584"/>
            <a:ext cx="3225298" cy="293321"/>
          </a:xfrm>
          <a:prstGeom prst="rect">
            <a:avLst/>
          </a:prstGeom>
        </p:spPr>
        <p:txBody>
          <a:bodyPr/>
          <a:lstStyle>
            <a:lvl1pPr marL="0" marR="0" indent="0" algn="r" defTabSz="1214712" rtl="0" eaLnBrk="1" fontAlgn="auto" latinLnBrk="0" hangingPunct="1">
              <a:lnSpc>
                <a:spcPct val="90000"/>
              </a:lnSpc>
              <a:spcBef>
                <a:spcPts val="1328"/>
              </a:spcBef>
              <a:spcAft>
                <a:spcPts val="0"/>
              </a:spcAft>
              <a:buClrTx/>
              <a:buSzTx/>
              <a:buFont typeface="Arial" panose="020B0604020202020204" pitchFamily="34" charset="0"/>
              <a:buNone/>
              <a:tabLst/>
              <a:defRPr sz="1600" baseline="0">
                <a:solidFill>
                  <a:schemeClr val="bg2"/>
                </a:solidFill>
              </a:defRPr>
            </a:lvl1pPr>
          </a:lstStyle>
          <a:p>
            <a:r>
              <a:rPr lang="en-US">
                <a:latin typeface="Calibri" panose="020F0502020204030204" pitchFamily="34" charset="0"/>
                <a:cs typeface="Calibri" panose="020F0502020204030204" pitchFamily="34" charset="0"/>
              </a:rPr>
              <a:t>Service Head – 16pt</a:t>
            </a:r>
          </a:p>
        </p:txBody>
      </p:sp>
      <p:sp>
        <p:nvSpPr>
          <p:cNvPr id="5" name="Content Placeholder 6">
            <a:extLst>
              <a:ext uri="{FF2B5EF4-FFF2-40B4-BE49-F238E27FC236}">
                <a16:creationId xmlns:a16="http://schemas.microsoft.com/office/drawing/2014/main" id="{FDCF4226-E585-4B7F-832C-F3C23D0BD7FB}"/>
              </a:ext>
            </a:extLst>
          </p:cNvPr>
          <p:cNvSpPr>
            <a:spLocks noGrp="1"/>
          </p:cNvSpPr>
          <p:nvPr>
            <p:ph sz="quarter" idx="29" hasCustomPrompt="1"/>
          </p:nvPr>
        </p:nvSpPr>
        <p:spPr>
          <a:xfrm>
            <a:off x="1529706" y="3490222"/>
            <a:ext cx="3225298" cy="654428"/>
          </a:xfrm>
          <a:prstGeom prst="rect">
            <a:avLst/>
          </a:prstGeom>
        </p:spPr>
        <p:txBody>
          <a:bodyPr/>
          <a:lstStyle>
            <a:lvl1pPr marL="0" marR="0" indent="0" algn="r" defTabSz="1214712" rtl="0" eaLnBrk="1" fontAlgn="auto" latinLnBrk="0" hangingPunct="1">
              <a:lnSpc>
                <a:spcPct val="90000"/>
              </a:lnSpc>
              <a:spcBef>
                <a:spcPts val="1328"/>
              </a:spcBef>
              <a:spcAft>
                <a:spcPts val="0"/>
              </a:spcAft>
              <a:buClrTx/>
              <a:buSzTx/>
              <a:buFont typeface="Arial" panose="020B0604020202020204" pitchFamily="34" charset="0"/>
              <a:buNone/>
              <a:tabLst/>
              <a:defRPr sz="1400" baseline="0">
                <a:solidFill>
                  <a:schemeClr val="tx2"/>
                </a:solidFill>
              </a:defRPr>
            </a:lvl1pPr>
          </a:lstStyle>
          <a:p>
            <a:r>
              <a:rPr lang="en-US">
                <a:latin typeface="Calibri" panose="020F0502020204030204" pitchFamily="34" charset="0"/>
                <a:cs typeface="Calibri" panose="020F0502020204030204" pitchFamily="34" charset="0"/>
              </a:rPr>
              <a:t>Service explanation – 14 pt.</a:t>
            </a:r>
          </a:p>
        </p:txBody>
      </p:sp>
      <p:sp>
        <p:nvSpPr>
          <p:cNvPr id="6" name="Content Placeholder 6">
            <a:extLst>
              <a:ext uri="{FF2B5EF4-FFF2-40B4-BE49-F238E27FC236}">
                <a16:creationId xmlns:a16="http://schemas.microsoft.com/office/drawing/2014/main" id="{A85B6F5D-5854-4897-A4BA-F168F268930C}"/>
              </a:ext>
            </a:extLst>
          </p:cNvPr>
          <p:cNvSpPr>
            <a:spLocks noGrp="1"/>
          </p:cNvSpPr>
          <p:nvPr>
            <p:ph sz="quarter" idx="30" hasCustomPrompt="1"/>
          </p:nvPr>
        </p:nvSpPr>
        <p:spPr>
          <a:xfrm>
            <a:off x="1529706" y="3147322"/>
            <a:ext cx="3225298" cy="293321"/>
          </a:xfrm>
          <a:prstGeom prst="rect">
            <a:avLst/>
          </a:prstGeom>
        </p:spPr>
        <p:txBody>
          <a:bodyPr/>
          <a:lstStyle>
            <a:lvl1pPr marL="0" marR="0" indent="0" algn="r" defTabSz="1214712" rtl="0" eaLnBrk="1" fontAlgn="auto" latinLnBrk="0" hangingPunct="1">
              <a:lnSpc>
                <a:spcPct val="90000"/>
              </a:lnSpc>
              <a:spcBef>
                <a:spcPts val="1328"/>
              </a:spcBef>
              <a:spcAft>
                <a:spcPts val="0"/>
              </a:spcAft>
              <a:buClrTx/>
              <a:buSzTx/>
              <a:buFont typeface="Arial" panose="020B0604020202020204" pitchFamily="34" charset="0"/>
              <a:buNone/>
              <a:tabLst/>
              <a:defRPr sz="1600" baseline="0">
                <a:solidFill>
                  <a:schemeClr val="accent4"/>
                </a:solidFill>
              </a:defRPr>
            </a:lvl1pPr>
          </a:lstStyle>
          <a:p>
            <a:r>
              <a:rPr lang="en-US">
                <a:latin typeface="Calibri" panose="020F0502020204030204" pitchFamily="34" charset="0"/>
                <a:cs typeface="Calibri" panose="020F0502020204030204" pitchFamily="34" charset="0"/>
              </a:rPr>
              <a:t>Service Head – 16pt</a:t>
            </a:r>
          </a:p>
        </p:txBody>
      </p:sp>
      <p:sp>
        <p:nvSpPr>
          <p:cNvPr id="7" name="Content Placeholder 6">
            <a:extLst>
              <a:ext uri="{FF2B5EF4-FFF2-40B4-BE49-F238E27FC236}">
                <a16:creationId xmlns:a16="http://schemas.microsoft.com/office/drawing/2014/main" id="{B8205D09-42EB-4C38-9D6A-405BAF912BA3}"/>
              </a:ext>
            </a:extLst>
          </p:cNvPr>
          <p:cNvSpPr>
            <a:spLocks noGrp="1"/>
          </p:cNvSpPr>
          <p:nvPr>
            <p:ph sz="quarter" idx="33" hasCustomPrompt="1"/>
          </p:nvPr>
        </p:nvSpPr>
        <p:spPr>
          <a:xfrm>
            <a:off x="1529706" y="4847534"/>
            <a:ext cx="3225298" cy="654428"/>
          </a:xfrm>
          <a:prstGeom prst="rect">
            <a:avLst/>
          </a:prstGeom>
        </p:spPr>
        <p:txBody>
          <a:bodyPr/>
          <a:lstStyle>
            <a:lvl1pPr marL="0" marR="0" indent="0" algn="r" defTabSz="1214712" rtl="0" eaLnBrk="1" fontAlgn="auto" latinLnBrk="0" hangingPunct="1">
              <a:lnSpc>
                <a:spcPct val="90000"/>
              </a:lnSpc>
              <a:spcBef>
                <a:spcPts val="1328"/>
              </a:spcBef>
              <a:spcAft>
                <a:spcPts val="0"/>
              </a:spcAft>
              <a:buClrTx/>
              <a:buSzTx/>
              <a:buFont typeface="Arial" panose="020B0604020202020204" pitchFamily="34" charset="0"/>
              <a:buNone/>
              <a:tabLst/>
              <a:defRPr sz="1400" baseline="0">
                <a:solidFill>
                  <a:schemeClr val="tx2"/>
                </a:solidFill>
              </a:defRPr>
            </a:lvl1pPr>
          </a:lstStyle>
          <a:p>
            <a:r>
              <a:rPr lang="en-US">
                <a:latin typeface="Calibri" panose="020F0502020204030204" pitchFamily="34" charset="0"/>
                <a:cs typeface="Calibri" panose="020F0502020204030204" pitchFamily="34" charset="0"/>
              </a:rPr>
              <a:t>Service explanation – 14 pt.</a:t>
            </a:r>
          </a:p>
        </p:txBody>
      </p:sp>
      <p:sp>
        <p:nvSpPr>
          <p:cNvPr id="8" name="Content Placeholder 6">
            <a:extLst>
              <a:ext uri="{FF2B5EF4-FFF2-40B4-BE49-F238E27FC236}">
                <a16:creationId xmlns:a16="http://schemas.microsoft.com/office/drawing/2014/main" id="{5D7FF2E9-E358-4CF3-AFEE-C9B3D81CD529}"/>
              </a:ext>
            </a:extLst>
          </p:cNvPr>
          <p:cNvSpPr>
            <a:spLocks noGrp="1"/>
          </p:cNvSpPr>
          <p:nvPr>
            <p:ph sz="quarter" idx="34" hasCustomPrompt="1"/>
          </p:nvPr>
        </p:nvSpPr>
        <p:spPr>
          <a:xfrm>
            <a:off x="1529706" y="4504634"/>
            <a:ext cx="3225298" cy="293321"/>
          </a:xfrm>
          <a:prstGeom prst="rect">
            <a:avLst/>
          </a:prstGeom>
        </p:spPr>
        <p:txBody>
          <a:bodyPr/>
          <a:lstStyle>
            <a:lvl1pPr marL="0" marR="0" indent="0" algn="r" defTabSz="1214712" rtl="0" eaLnBrk="1" fontAlgn="auto" latinLnBrk="0" hangingPunct="1">
              <a:lnSpc>
                <a:spcPct val="90000"/>
              </a:lnSpc>
              <a:spcBef>
                <a:spcPts val="1328"/>
              </a:spcBef>
              <a:spcAft>
                <a:spcPts val="0"/>
              </a:spcAft>
              <a:buClrTx/>
              <a:buSzTx/>
              <a:buFont typeface="Arial" panose="020B0604020202020204" pitchFamily="34" charset="0"/>
              <a:buNone/>
              <a:tabLst/>
              <a:defRPr sz="1600" baseline="0">
                <a:solidFill>
                  <a:schemeClr val="accent3"/>
                </a:solidFill>
              </a:defRPr>
            </a:lvl1pPr>
          </a:lstStyle>
          <a:p>
            <a:r>
              <a:rPr lang="en-US">
                <a:latin typeface="Calibri" panose="020F0502020204030204" pitchFamily="34" charset="0"/>
                <a:cs typeface="Calibri" panose="020F0502020204030204" pitchFamily="34" charset="0"/>
              </a:rPr>
              <a:t>Service Head – 16pt</a:t>
            </a:r>
          </a:p>
        </p:txBody>
      </p:sp>
      <p:sp>
        <p:nvSpPr>
          <p:cNvPr id="9" name="Rectangle 8">
            <a:extLst>
              <a:ext uri="{FF2B5EF4-FFF2-40B4-BE49-F238E27FC236}">
                <a16:creationId xmlns:a16="http://schemas.microsoft.com/office/drawing/2014/main" id="{406715FA-87A4-4DD2-93A3-013BB2E3C59F}"/>
              </a:ext>
            </a:extLst>
          </p:cNvPr>
          <p:cNvSpPr>
            <a:spLocks noChangeArrowheads="1"/>
          </p:cNvSpPr>
          <p:nvPr userDrawn="1"/>
        </p:nvSpPr>
        <p:spPr bwMode="auto">
          <a:xfrm rot="2700000">
            <a:off x="5308975" y="1759338"/>
            <a:ext cx="931324" cy="936123"/>
          </a:xfrm>
          <a:prstGeom prst="rect">
            <a:avLst/>
          </a:prstGeom>
          <a:solidFill>
            <a:schemeClr val="bg2"/>
          </a:solidFill>
          <a:ln>
            <a:noFill/>
          </a:ln>
        </p:spPr>
        <p:txBody>
          <a:bodyPr vert="horz" wrap="square" lIns="121460" tIns="60731" rIns="121460" bIns="60731" numCol="1" anchor="t" anchorCtr="0" compatLnSpc="1">
            <a:prstTxWarp prst="textNoShape">
              <a:avLst/>
            </a:prstTxWarp>
          </a:bodyPr>
          <a:lstStyle/>
          <a:p>
            <a:pPr lvl="0"/>
            <a:endParaRPr lang="id-ID" sz="3187">
              <a:latin typeface="Calibri" panose="020F0502020204030204" pitchFamily="34" charset="0"/>
              <a:cs typeface="Calibri" panose="020F0502020204030204" pitchFamily="34" charset="0"/>
            </a:endParaRPr>
          </a:p>
        </p:txBody>
      </p:sp>
      <p:sp>
        <p:nvSpPr>
          <p:cNvPr id="10" name="Rectangle 5">
            <a:extLst>
              <a:ext uri="{FF2B5EF4-FFF2-40B4-BE49-F238E27FC236}">
                <a16:creationId xmlns:a16="http://schemas.microsoft.com/office/drawing/2014/main" id="{D263C9CE-31D3-4103-8B59-65FD9D72A397}"/>
              </a:ext>
            </a:extLst>
          </p:cNvPr>
          <p:cNvSpPr>
            <a:spLocks noChangeArrowheads="1"/>
          </p:cNvSpPr>
          <p:nvPr userDrawn="1"/>
        </p:nvSpPr>
        <p:spPr bwMode="auto">
          <a:xfrm rot="2700000">
            <a:off x="6117144" y="2419580"/>
            <a:ext cx="931324" cy="936123"/>
          </a:xfrm>
          <a:prstGeom prst="rect">
            <a:avLst/>
          </a:prstGeom>
          <a:solidFill>
            <a:srgbClr val="784583"/>
          </a:solidFill>
          <a:ln>
            <a:noFill/>
          </a:ln>
        </p:spPr>
        <p:txBody>
          <a:bodyPr vert="horz" wrap="square" lIns="121460" tIns="60731" rIns="121460" bIns="60731" numCol="1" anchor="t" anchorCtr="0" compatLnSpc="1">
            <a:prstTxWarp prst="textNoShape">
              <a:avLst/>
            </a:prstTxWarp>
          </a:bodyPr>
          <a:lstStyle/>
          <a:p>
            <a:pPr lvl="0"/>
            <a:endParaRPr lang="id-ID" sz="3187">
              <a:latin typeface="Calibri" panose="020F0502020204030204" pitchFamily="34" charset="0"/>
              <a:cs typeface="Calibri" panose="020F0502020204030204" pitchFamily="34" charset="0"/>
            </a:endParaRPr>
          </a:p>
        </p:txBody>
      </p:sp>
      <p:sp>
        <p:nvSpPr>
          <p:cNvPr id="11" name="Rectangle 5">
            <a:extLst>
              <a:ext uri="{FF2B5EF4-FFF2-40B4-BE49-F238E27FC236}">
                <a16:creationId xmlns:a16="http://schemas.microsoft.com/office/drawing/2014/main" id="{0D0E86A2-68CD-4D66-B2F3-2D3EF6FB3B5A}"/>
              </a:ext>
            </a:extLst>
          </p:cNvPr>
          <p:cNvSpPr>
            <a:spLocks noChangeArrowheads="1"/>
          </p:cNvSpPr>
          <p:nvPr userDrawn="1"/>
        </p:nvSpPr>
        <p:spPr bwMode="auto">
          <a:xfrm rot="2700000">
            <a:off x="5308976" y="4418781"/>
            <a:ext cx="931325" cy="936123"/>
          </a:xfrm>
          <a:prstGeom prst="rect">
            <a:avLst/>
          </a:prstGeom>
          <a:solidFill>
            <a:schemeClr val="accent3"/>
          </a:solidFill>
          <a:ln>
            <a:noFill/>
          </a:ln>
        </p:spPr>
        <p:txBody>
          <a:bodyPr vert="horz" wrap="square" lIns="121460" tIns="60731" rIns="121460" bIns="60731" numCol="1" anchor="t" anchorCtr="0" compatLnSpc="1">
            <a:prstTxWarp prst="textNoShape">
              <a:avLst/>
            </a:prstTxWarp>
          </a:bodyPr>
          <a:lstStyle/>
          <a:p>
            <a:endParaRPr lang="id-ID" sz="3187">
              <a:latin typeface="Calibri" panose="020F0502020204030204" pitchFamily="34" charset="0"/>
              <a:cs typeface="Calibri" panose="020F0502020204030204" pitchFamily="34" charset="0"/>
            </a:endParaRPr>
          </a:p>
        </p:txBody>
      </p:sp>
      <p:sp>
        <p:nvSpPr>
          <p:cNvPr id="12" name="Rectangle 5">
            <a:extLst>
              <a:ext uri="{FF2B5EF4-FFF2-40B4-BE49-F238E27FC236}">
                <a16:creationId xmlns:a16="http://schemas.microsoft.com/office/drawing/2014/main" id="{67F1082A-B935-476A-AD5E-060F2BD61827}"/>
              </a:ext>
            </a:extLst>
          </p:cNvPr>
          <p:cNvSpPr>
            <a:spLocks noChangeArrowheads="1"/>
          </p:cNvSpPr>
          <p:nvPr userDrawn="1"/>
        </p:nvSpPr>
        <p:spPr bwMode="auto">
          <a:xfrm rot="2700000">
            <a:off x="5308975" y="3084882"/>
            <a:ext cx="931324" cy="936123"/>
          </a:xfrm>
          <a:prstGeom prst="rect">
            <a:avLst/>
          </a:prstGeom>
          <a:solidFill>
            <a:schemeClr val="accent4"/>
          </a:solidFill>
          <a:ln>
            <a:noFill/>
          </a:ln>
        </p:spPr>
        <p:txBody>
          <a:bodyPr vert="horz" wrap="square" lIns="121460" tIns="60731" rIns="121460" bIns="60731" numCol="1" anchor="t" anchorCtr="0" compatLnSpc="1">
            <a:prstTxWarp prst="textNoShape">
              <a:avLst/>
            </a:prstTxWarp>
          </a:bodyPr>
          <a:lstStyle/>
          <a:p>
            <a:endParaRPr lang="id-ID" sz="3187">
              <a:latin typeface="Calibri" panose="020F0502020204030204" pitchFamily="34" charset="0"/>
              <a:cs typeface="Calibri" panose="020F0502020204030204" pitchFamily="34" charset="0"/>
            </a:endParaRPr>
          </a:p>
        </p:txBody>
      </p:sp>
      <p:sp>
        <p:nvSpPr>
          <p:cNvPr id="13" name="Rectangle 5">
            <a:extLst>
              <a:ext uri="{FF2B5EF4-FFF2-40B4-BE49-F238E27FC236}">
                <a16:creationId xmlns:a16="http://schemas.microsoft.com/office/drawing/2014/main" id="{39ECD5D3-F76C-4E9D-A452-A39F5B6BD11E}"/>
              </a:ext>
            </a:extLst>
          </p:cNvPr>
          <p:cNvSpPr>
            <a:spLocks noChangeArrowheads="1"/>
          </p:cNvSpPr>
          <p:nvPr userDrawn="1"/>
        </p:nvSpPr>
        <p:spPr bwMode="auto">
          <a:xfrm rot="2700000">
            <a:off x="6117144" y="3750182"/>
            <a:ext cx="931324" cy="936123"/>
          </a:xfrm>
          <a:prstGeom prst="rect">
            <a:avLst/>
          </a:prstGeom>
          <a:solidFill>
            <a:schemeClr val="accent1"/>
          </a:solidFill>
          <a:ln>
            <a:noFill/>
          </a:ln>
        </p:spPr>
        <p:txBody>
          <a:bodyPr vert="horz" wrap="square" lIns="121460" tIns="60731" rIns="121460" bIns="60731" numCol="1" anchor="t" anchorCtr="0" compatLnSpc="1">
            <a:prstTxWarp prst="textNoShape">
              <a:avLst/>
            </a:prstTxWarp>
          </a:bodyPr>
          <a:lstStyle/>
          <a:p>
            <a:endParaRPr lang="id-ID" sz="3187">
              <a:latin typeface="Calibri" panose="020F0502020204030204" pitchFamily="34" charset="0"/>
              <a:cs typeface="Calibri" panose="020F0502020204030204" pitchFamily="34" charset="0"/>
            </a:endParaRPr>
          </a:p>
        </p:txBody>
      </p:sp>
      <p:sp>
        <p:nvSpPr>
          <p:cNvPr id="14" name="Content Placeholder 6">
            <a:extLst>
              <a:ext uri="{FF2B5EF4-FFF2-40B4-BE49-F238E27FC236}">
                <a16:creationId xmlns:a16="http://schemas.microsoft.com/office/drawing/2014/main" id="{612DDB65-9ABB-4ED3-9F6C-CBA598FEA54A}"/>
              </a:ext>
            </a:extLst>
          </p:cNvPr>
          <p:cNvSpPr>
            <a:spLocks noGrp="1"/>
          </p:cNvSpPr>
          <p:nvPr>
            <p:ph sz="quarter" idx="35" hasCustomPrompt="1"/>
          </p:nvPr>
        </p:nvSpPr>
        <p:spPr>
          <a:xfrm>
            <a:off x="7644668" y="2775126"/>
            <a:ext cx="3225298" cy="654428"/>
          </a:xfrm>
          <a:prstGeom prst="rect">
            <a:avLst/>
          </a:prstGeom>
        </p:spPr>
        <p:txBody>
          <a:bodyPr/>
          <a:lstStyle>
            <a:lvl1pPr marL="0" marR="0" indent="0" algn="l" defTabSz="1214712" rtl="0" eaLnBrk="1" fontAlgn="auto" latinLnBrk="0" hangingPunct="1">
              <a:lnSpc>
                <a:spcPct val="90000"/>
              </a:lnSpc>
              <a:spcBef>
                <a:spcPts val="1328"/>
              </a:spcBef>
              <a:spcAft>
                <a:spcPts val="0"/>
              </a:spcAft>
              <a:buClrTx/>
              <a:buSzTx/>
              <a:buFont typeface="Arial" panose="020B0604020202020204" pitchFamily="34" charset="0"/>
              <a:buNone/>
              <a:tabLst/>
              <a:defRPr sz="1400" baseline="0">
                <a:solidFill>
                  <a:schemeClr val="tx2"/>
                </a:solidFill>
              </a:defRPr>
            </a:lvl1pPr>
          </a:lstStyle>
          <a:p>
            <a:r>
              <a:rPr lang="en-US">
                <a:latin typeface="Calibri" panose="020F0502020204030204" pitchFamily="34" charset="0"/>
                <a:cs typeface="Calibri" panose="020F0502020204030204" pitchFamily="34" charset="0"/>
              </a:rPr>
              <a:t>Service explanation – 14 pt.</a:t>
            </a:r>
          </a:p>
        </p:txBody>
      </p:sp>
      <p:sp>
        <p:nvSpPr>
          <p:cNvPr id="15" name="Content Placeholder 6">
            <a:extLst>
              <a:ext uri="{FF2B5EF4-FFF2-40B4-BE49-F238E27FC236}">
                <a16:creationId xmlns:a16="http://schemas.microsoft.com/office/drawing/2014/main" id="{946AE869-0CA0-4DCD-AE16-7D5528E80ED4}"/>
              </a:ext>
            </a:extLst>
          </p:cNvPr>
          <p:cNvSpPr>
            <a:spLocks noGrp="1"/>
          </p:cNvSpPr>
          <p:nvPr>
            <p:ph sz="quarter" idx="36" hasCustomPrompt="1"/>
          </p:nvPr>
        </p:nvSpPr>
        <p:spPr>
          <a:xfrm>
            <a:off x="7644668" y="2432226"/>
            <a:ext cx="3225298" cy="293321"/>
          </a:xfrm>
          <a:prstGeom prst="rect">
            <a:avLst/>
          </a:prstGeom>
        </p:spPr>
        <p:txBody>
          <a:bodyPr/>
          <a:lstStyle>
            <a:lvl1pPr marL="0" marR="0" indent="0" algn="l" defTabSz="1214712" rtl="0" eaLnBrk="1" fontAlgn="auto" latinLnBrk="0" hangingPunct="1">
              <a:lnSpc>
                <a:spcPct val="90000"/>
              </a:lnSpc>
              <a:spcBef>
                <a:spcPts val="1328"/>
              </a:spcBef>
              <a:spcAft>
                <a:spcPts val="0"/>
              </a:spcAft>
              <a:buClrTx/>
              <a:buSzTx/>
              <a:buFont typeface="Arial" panose="020B0604020202020204" pitchFamily="34" charset="0"/>
              <a:buNone/>
              <a:tabLst/>
              <a:defRPr sz="1600" baseline="0">
                <a:solidFill>
                  <a:schemeClr val="accent6"/>
                </a:solidFill>
              </a:defRPr>
            </a:lvl1pPr>
          </a:lstStyle>
          <a:p>
            <a:r>
              <a:rPr lang="en-US">
                <a:latin typeface="Calibri" panose="020F0502020204030204" pitchFamily="34" charset="0"/>
                <a:cs typeface="Calibri" panose="020F0502020204030204" pitchFamily="34" charset="0"/>
              </a:rPr>
              <a:t>Service Head – 16pt</a:t>
            </a:r>
          </a:p>
        </p:txBody>
      </p:sp>
      <p:sp>
        <p:nvSpPr>
          <p:cNvPr id="16" name="Content Placeholder 6">
            <a:extLst>
              <a:ext uri="{FF2B5EF4-FFF2-40B4-BE49-F238E27FC236}">
                <a16:creationId xmlns:a16="http://schemas.microsoft.com/office/drawing/2014/main" id="{96F2293A-4E46-4668-A56D-63B1AEAA3791}"/>
              </a:ext>
            </a:extLst>
          </p:cNvPr>
          <p:cNvSpPr>
            <a:spLocks noGrp="1"/>
          </p:cNvSpPr>
          <p:nvPr>
            <p:ph sz="quarter" idx="37" hasCustomPrompt="1"/>
          </p:nvPr>
        </p:nvSpPr>
        <p:spPr>
          <a:xfrm>
            <a:off x="7644668" y="4132438"/>
            <a:ext cx="3225298" cy="654428"/>
          </a:xfrm>
          <a:prstGeom prst="rect">
            <a:avLst/>
          </a:prstGeom>
        </p:spPr>
        <p:txBody>
          <a:bodyPr/>
          <a:lstStyle>
            <a:lvl1pPr marL="0" marR="0" indent="0" algn="l" defTabSz="1214712" rtl="0" eaLnBrk="1" fontAlgn="auto" latinLnBrk="0" hangingPunct="1">
              <a:lnSpc>
                <a:spcPct val="90000"/>
              </a:lnSpc>
              <a:spcBef>
                <a:spcPts val="1328"/>
              </a:spcBef>
              <a:spcAft>
                <a:spcPts val="0"/>
              </a:spcAft>
              <a:buClrTx/>
              <a:buSzTx/>
              <a:buFont typeface="Arial" panose="020B0604020202020204" pitchFamily="34" charset="0"/>
              <a:buNone/>
              <a:tabLst/>
              <a:defRPr sz="1400" baseline="0">
                <a:solidFill>
                  <a:schemeClr val="tx2"/>
                </a:solidFill>
              </a:defRPr>
            </a:lvl1pPr>
          </a:lstStyle>
          <a:p>
            <a:r>
              <a:rPr lang="en-US">
                <a:latin typeface="Calibri" panose="020F0502020204030204" pitchFamily="34" charset="0"/>
                <a:cs typeface="Calibri" panose="020F0502020204030204" pitchFamily="34" charset="0"/>
              </a:rPr>
              <a:t>Service explanation – 14 pt.</a:t>
            </a:r>
          </a:p>
        </p:txBody>
      </p:sp>
      <p:sp>
        <p:nvSpPr>
          <p:cNvPr id="17" name="Content Placeholder 6">
            <a:extLst>
              <a:ext uri="{FF2B5EF4-FFF2-40B4-BE49-F238E27FC236}">
                <a16:creationId xmlns:a16="http://schemas.microsoft.com/office/drawing/2014/main" id="{6CBC89D0-4C58-4E59-A558-E915E55B29B0}"/>
              </a:ext>
            </a:extLst>
          </p:cNvPr>
          <p:cNvSpPr>
            <a:spLocks noGrp="1"/>
          </p:cNvSpPr>
          <p:nvPr>
            <p:ph sz="quarter" idx="38" hasCustomPrompt="1"/>
          </p:nvPr>
        </p:nvSpPr>
        <p:spPr>
          <a:xfrm>
            <a:off x="7644668" y="3789538"/>
            <a:ext cx="3225298" cy="293321"/>
          </a:xfrm>
          <a:prstGeom prst="rect">
            <a:avLst/>
          </a:prstGeom>
        </p:spPr>
        <p:txBody>
          <a:bodyPr/>
          <a:lstStyle>
            <a:lvl1pPr marL="0" marR="0" indent="0" algn="l" defTabSz="1214712" rtl="0" eaLnBrk="1" fontAlgn="auto" latinLnBrk="0" hangingPunct="1">
              <a:lnSpc>
                <a:spcPct val="90000"/>
              </a:lnSpc>
              <a:spcBef>
                <a:spcPts val="1328"/>
              </a:spcBef>
              <a:spcAft>
                <a:spcPts val="0"/>
              </a:spcAft>
              <a:buClrTx/>
              <a:buSzTx/>
              <a:buFont typeface="Arial" panose="020B0604020202020204" pitchFamily="34" charset="0"/>
              <a:buNone/>
              <a:tabLst/>
              <a:defRPr sz="1600" baseline="0">
                <a:solidFill>
                  <a:schemeClr val="accent1"/>
                </a:solidFill>
              </a:defRPr>
            </a:lvl1pPr>
          </a:lstStyle>
          <a:p>
            <a:r>
              <a:rPr lang="en-US">
                <a:latin typeface="Calibri" panose="020F0502020204030204" pitchFamily="34" charset="0"/>
                <a:cs typeface="Calibri" panose="020F0502020204030204" pitchFamily="34" charset="0"/>
              </a:rPr>
              <a:t>Service Head – 16pt</a:t>
            </a:r>
          </a:p>
        </p:txBody>
      </p:sp>
      <p:sp>
        <p:nvSpPr>
          <p:cNvPr id="18" name="Picture Placeholder 4">
            <a:extLst>
              <a:ext uri="{FF2B5EF4-FFF2-40B4-BE49-F238E27FC236}">
                <a16:creationId xmlns:a16="http://schemas.microsoft.com/office/drawing/2014/main" id="{57C016D2-C2BD-42E5-9C25-6FB3B70EBD60}"/>
              </a:ext>
            </a:extLst>
          </p:cNvPr>
          <p:cNvSpPr>
            <a:spLocks noGrp="1"/>
          </p:cNvSpPr>
          <p:nvPr>
            <p:ph type="pic" sz="quarter" idx="39" hasCustomPrompt="1"/>
          </p:nvPr>
        </p:nvSpPr>
        <p:spPr>
          <a:xfrm>
            <a:off x="5511905" y="1963235"/>
            <a:ext cx="525463" cy="525463"/>
          </a:xfrm>
          <a:prstGeom prst="rect">
            <a:avLst/>
          </a:prstGeom>
        </p:spPr>
        <p:txBody>
          <a:bodyPr/>
          <a:lstStyle>
            <a:lvl1pPr marL="0" indent="0">
              <a:buNone/>
              <a:defRPr sz="1000"/>
            </a:lvl1pPr>
          </a:lstStyle>
          <a:p>
            <a:pPr algn="ctr"/>
            <a:r>
              <a:rPr lang="en-US" sz="1200">
                <a:solidFill>
                  <a:schemeClr val="bg1"/>
                </a:solidFill>
                <a:latin typeface="Calibri" panose="020F0502020204030204" pitchFamily="34" charset="0"/>
                <a:ea typeface="FontAwesome"/>
                <a:cs typeface="Calibri" panose="020F0502020204030204" pitchFamily="34" charset="0"/>
                <a:sym typeface="FontAwesome"/>
              </a:rPr>
              <a:t>Add Icon</a:t>
            </a:r>
            <a:endParaRPr lang="en-US" sz="1200">
              <a:solidFill>
                <a:schemeClr val="bg1"/>
              </a:solidFill>
              <a:latin typeface="Calibri" panose="020F0502020204030204" pitchFamily="34" charset="0"/>
              <a:cs typeface="Calibri" panose="020F0502020204030204" pitchFamily="34" charset="0"/>
            </a:endParaRPr>
          </a:p>
        </p:txBody>
      </p:sp>
      <p:sp>
        <p:nvSpPr>
          <p:cNvPr id="19" name="Picture Placeholder 4">
            <a:extLst>
              <a:ext uri="{FF2B5EF4-FFF2-40B4-BE49-F238E27FC236}">
                <a16:creationId xmlns:a16="http://schemas.microsoft.com/office/drawing/2014/main" id="{AD1A58DC-CC74-4D5E-AE57-B916270E304F}"/>
              </a:ext>
            </a:extLst>
          </p:cNvPr>
          <p:cNvSpPr>
            <a:spLocks noGrp="1"/>
          </p:cNvSpPr>
          <p:nvPr>
            <p:ph type="pic" sz="quarter" idx="40" hasCustomPrompt="1"/>
          </p:nvPr>
        </p:nvSpPr>
        <p:spPr>
          <a:xfrm>
            <a:off x="6327451" y="2630500"/>
            <a:ext cx="525463" cy="525463"/>
          </a:xfrm>
          <a:prstGeom prst="rect">
            <a:avLst/>
          </a:prstGeom>
        </p:spPr>
        <p:txBody>
          <a:bodyPr/>
          <a:lstStyle>
            <a:lvl1pPr marL="0" indent="0">
              <a:buNone/>
              <a:defRPr sz="1000"/>
            </a:lvl1pPr>
          </a:lstStyle>
          <a:p>
            <a:pPr algn="ctr"/>
            <a:r>
              <a:rPr lang="en-US" sz="1200">
                <a:solidFill>
                  <a:schemeClr val="bg1"/>
                </a:solidFill>
                <a:latin typeface="Calibri" panose="020F0502020204030204" pitchFamily="34" charset="0"/>
                <a:ea typeface="FontAwesome"/>
                <a:cs typeface="Calibri" panose="020F0502020204030204" pitchFamily="34" charset="0"/>
                <a:sym typeface="FontAwesome"/>
              </a:rPr>
              <a:t>Add Icon</a:t>
            </a:r>
            <a:endParaRPr lang="en-US" sz="1200">
              <a:solidFill>
                <a:schemeClr val="bg1"/>
              </a:solidFill>
              <a:latin typeface="Calibri" panose="020F0502020204030204" pitchFamily="34" charset="0"/>
              <a:cs typeface="Calibri" panose="020F0502020204030204" pitchFamily="34" charset="0"/>
            </a:endParaRPr>
          </a:p>
        </p:txBody>
      </p:sp>
      <p:sp>
        <p:nvSpPr>
          <p:cNvPr id="20" name="Picture Placeholder 4">
            <a:extLst>
              <a:ext uri="{FF2B5EF4-FFF2-40B4-BE49-F238E27FC236}">
                <a16:creationId xmlns:a16="http://schemas.microsoft.com/office/drawing/2014/main" id="{3D73A053-8D17-4485-9062-0F4A6FF95F5B}"/>
              </a:ext>
            </a:extLst>
          </p:cNvPr>
          <p:cNvSpPr>
            <a:spLocks noGrp="1"/>
          </p:cNvSpPr>
          <p:nvPr>
            <p:ph type="pic" sz="quarter" idx="41" hasCustomPrompt="1"/>
          </p:nvPr>
        </p:nvSpPr>
        <p:spPr>
          <a:xfrm>
            <a:off x="5524261" y="3297765"/>
            <a:ext cx="525463" cy="525463"/>
          </a:xfrm>
          <a:prstGeom prst="rect">
            <a:avLst/>
          </a:prstGeom>
        </p:spPr>
        <p:txBody>
          <a:bodyPr/>
          <a:lstStyle>
            <a:lvl1pPr marL="0" indent="0">
              <a:buNone/>
              <a:defRPr sz="1000"/>
            </a:lvl1pPr>
          </a:lstStyle>
          <a:p>
            <a:pPr algn="ctr"/>
            <a:r>
              <a:rPr lang="en-US" sz="1200">
                <a:solidFill>
                  <a:schemeClr val="bg1"/>
                </a:solidFill>
                <a:latin typeface="Calibri" panose="020F0502020204030204" pitchFamily="34" charset="0"/>
                <a:ea typeface="FontAwesome"/>
                <a:cs typeface="Calibri" panose="020F0502020204030204" pitchFamily="34" charset="0"/>
                <a:sym typeface="FontAwesome"/>
              </a:rPr>
              <a:t>Add Icon</a:t>
            </a:r>
            <a:endParaRPr lang="en-US" sz="1200">
              <a:solidFill>
                <a:schemeClr val="bg1"/>
              </a:solidFill>
              <a:latin typeface="Calibri" panose="020F0502020204030204" pitchFamily="34" charset="0"/>
              <a:cs typeface="Calibri" panose="020F0502020204030204" pitchFamily="34" charset="0"/>
            </a:endParaRPr>
          </a:p>
        </p:txBody>
      </p:sp>
      <p:sp>
        <p:nvSpPr>
          <p:cNvPr id="21" name="Picture Placeholder 4">
            <a:extLst>
              <a:ext uri="{FF2B5EF4-FFF2-40B4-BE49-F238E27FC236}">
                <a16:creationId xmlns:a16="http://schemas.microsoft.com/office/drawing/2014/main" id="{B4098E23-74E9-4F6A-97B1-120990CE6D17}"/>
              </a:ext>
            </a:extLst>
          </p:cNvPr>
          <p:cNvSpPr>
            <a:spLocks noGrp="1"/>
          </p:cNvSpPr>
          <p:nvPr>
            <p:ph type="pic" sz="quarter" idx="42" hasCustomPrompt="1"/>
          </p:nvPr>
        </p:nvSpPr>
        <p:spPr>
          <a:xfrm>
            <a:off x="5511905" y="4610434"/>
            <a:ext cx="525463" cy="525463"/>
          </a:xfrm>
          <a:prstGeom prst="rect">
            <a:avLst/>
          </a:prstGeom>
        </p:spPr>
        <p:txBody>
          <a:bodyPr/>
          <a:lstStyle>
            <a:lvl1pPr marL="0" indent="0">
              <a:buNone/>
              <a:defRPr sz="1000"/>
            </a:lvl1pPr>
          </a:lstStyle>
          <a:p>
            <a:pPr algn="ctr"/>
            <a:r>
              <a:rPr lang="en-US" sz="1200">
                <a:solidFill>
                  <a:schemeClr val="bg1"/>
                </a:solidFill>
                <a:latin typeface="Calibri" panose="020F0502020204030204" pitchFamily="34" charset="0"/>
                <a:ea typeface="FontAwesome"/>
                <a:cs typeface="Calibri" panose="020F0502020204030204" pitchFamily="34" charset="0"/>
                <a:sym typeface="FontAwesome"/>
              </a:rPr>
              <a:t>Add Icon</a:t>
            </a:r>
            <a:endParaRPr lang="en-US" sz="1200">
              <a:solidFill>
                <a:schemeClr val="bg1"/>
              </a:solidFill>
              <a:latin typeface="Calibri" panose="020F0502020204030204" pitchFamily="34" charset="0"/>
              <a:cs typeface="Calibri" panose="020F0502020204030204" pitchFamily="34" charset="0"/>
            </a:endParaRPr>
          </a:p>
        </p:txBody>
      </p:sp>
      <p:sp>
        <p:nvSpPr>
          <p:cNvPr id="22" name="Picture Placeholder 4">
            <a:extLst>
              <a:ext uri="{FF2B5EF4-FFF2-40B4-BE49-F238E27FC236}">
                <a16:creationId xmlns:a16="http://schemas.microsoft.com/office/drawing/2014/main" id="{06928CDF-8986-48E0-A463-B624EE80F25B}"/>
              </a:ext>
            </a:extLst>
          </p:cNvPr>
          <p:cNvSpPr>
            <a:spLocks noGrp="1"/>
          </p:cNvSpPr>
          <p:nvPr>
            <p:ph type="pic" sz="quarter" idx="43" hasCustomPrompt="1"/>
          </p:nvPr>
        </p:nvSpPr>
        <p:spPr>
          <a:xfrm>
            <a:off x="6327452" y="3930812"/>
            <a:ext cx="525463" cy="525463"/>
          </a:xfrm>
          <a:prstGeom prst="rect">
            <a:avLst/>
          </a:prstGeom>
        </p:spPr>
        <p:txBody>
          <a:bodyPr/>
          <a:lstStyle>
            <a:lvl1pPr marL="0" indent="0">
              <a:buNone/>
              <a:defRPr sz="1000"/>
            </a:lvl1pPr>
          </a:lstStyle>
          <a:p>
            <a:pPr algn="ctr"/>
            <a:r>
              <a:rPr lang="en-US" sz="1200">
                <a:solidFill>
                  <a:schemeClr val="bg1"/>
                </a:solidFill>
                <a:latin typeface="Calibri" panose="020F0502020204030204" pitchFamily="34" charset="0"/>
                <a:ea typeface="FontAwesome"/>
                <a:cs typeface="Calibri" panose="020F0502020204030204" pitchFamily="34" charset="0"/>
                <a:sym typeface="FontAwesome"/>
              </a:rPr>
              <a:t>Add Icon</a:t>
            </a:r>
            <a:endParaRPr lang="en-US" sz="1200">
              <a:solidFill>
                <a:schemeClr val="bg1"/>
              </a:solidFill>
              <a:latin typeface="Calibri" panose="020F0502020204030204" pitchFamily="34" charset="0"/>
              <a:cs typeface="Calibri" panose="020F0502020204030204" pitchFamily="34" charset="0"/>
            </a:endParaRPr>
          </a:p>
        </p:txBody>
      </p:sp>
      <p:sp>
        <p:nvSpPr>
          <p:cNvPr id="23" name="Text Placeholder 6">
            <a:extLst>
              <a:ext uri="{FF2B5EF4-FFF2-40B4-BE49-F238E27FC236}">
                <a16:creationId xmlns:a16="http://schemas.microsoft.com/office/drawing/2014/main" id="{D017281F-64F4-4DCA-9BD7-104E32B023DB}"/>
              </a:ext>
            </a:extLst>
          </p:cNvPr>
          <p:cNvSpPr>
            <a:spLocks noGrp="1"/>
          </p:cNvSpPr>
          <p:nvPr>
            <p:ph type="body" sz="quarter" idx="66"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Tree>
    <p:extLst>
      <p:ext uri="{BB962C8B-B14F-4D97-AF65-F5344CB8AC3E}">
        <p14:creationId xmlns:p14="http://schemas.microsoft.com/office/powerpoint/2010/main" val="69055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300"/>
                                  </p:stCondLst>
                                  <p:childTnLst>
                                    <p:set>
                                      <p:cBhvr>
                                        <p:cTn id="6" dur="1" fill="hold">
                                          <p:stCondLst>
                                            <p:cond delay="0"/>
                                          </p:stCondLst>
                                        </p:cTn>
                                        <p:tgtEl>
                                          <p:spTgt spid="9"/>
                                        </p:tgtEl>
                                        <p:attrNameLst>
                                          <p:attrName>style.visibility</p:attrName>
                                        </p:attrNameLst>
                                      </p:cBhvr>
                                      <p:to>
                                        <p:strVal val="visible"/>
                                      </p:to>
                                    </p:set>
                                    <p:anim calcmode="lin" valueType="num">
                                      <p:cBhvr>
                                        <p:cTn id="7" dur="800" fill="hold"/>
                                        <p:tgtEl>
                                          <p:spTgt spid="9"/>
                                        </p:tgtEl>
                                        <p:attrNameLst>
                                          <p:attrName>ppt_w</p:attrName>
                                        </p:attrNameLst>
                                      </p:cBhvr>
                                      <p:tavLst>
                                        <p:tav tm="0">
                                          <p:val>
                                            <p:fltVal val="0"/>
                                          </p:val>
                                        </p:tav>
                                        <p:tav tm="100000">
                                          <p:val>
                                            <p:strVal val="#ppt_w"/>
                                          </p:val>
                                        </p:tav>
                                      </p:tavLst>
                                    </p:anim>
                                    <p:anim calcmode="lin" valueType="num">
                                      <p:cBhvr>
                                        <p:cTn id="8" dur="800" fill="hold"/>
                                        <p:tgtEl>
                                          <p:spTgt spid="9"/>
                                        </p:tgtEl>
                                        <p:attrNameLst>
                                          <p:attrName>ppt_h</p:attrName>
                                        </p:attrNameLst>
                                      </p:cBhvr>
                                      <p:tavLst>
                                        <p:tav tm="0">
                                          <p:val>
                                            <p:fltVal val="0"/>
                                          </p:val>
                                        </p:tav>
                                        <p:tav tm="100000">
                                          <p:val>
                                            <p:strVal val="#ppt_h"/>
                                          </p:val>
                                        </p:tav>
                                      </p:tavLst>
                                    </p:anim>
                                    <p:animEffect transition="in" filter="fade">
                                      <p:cBhvr>
                                        <p:cTn id="9" dur="800"/>
                                        <p:tgtEl>
                                          <p:spTgt spid="9"/>
                                        </p:tgtEl>
                                      </p:cBhvr>
                                    </p:animEffect>
                                  </p:childTnLst>
                                </p:cTn>
                              </p:par>
                              <p:par>
                                <p:cTn id="10" presetID="53" presetClass="entr" presetSubtype="16" fill="hold" grpId="0" nodeType="withEffect">
                                  <p:stCondLst>
                                    <p:cond delay="300"/>
                                  </p:stCondLst>
                                  <p:childTnLst>
                                    <p:set>
                                      <p:cBhvr>
                                        <p:cTn id="11" dur="1" fill="hold">
                                          <p:stCondLst>
                                            <p:cond delay="0"/>
                                          </p:stCondLst>
                                        </p:cTn>
                                        <p:tgtEl>
                                          <p:spTgt spid="10"/>
                                        </p:tgtEl>
                                        <p:attrNameLst>
                                          <p:attrName>style.visibility</p:attrName>
                                        </p:attrNameLst>
                                      </p:cBhvr>
                                      <p:to>
                                        <p:strVal val="visible"/>
                                      </p:to>
                                    </p:set>
                                    <p:anim calcmode="lin" valueType="num">
                                      <p:cBhvr>
                                        <p:cTn id="12" dur="800" fill="hold"/>
                                        <p:tgtEl>
                                          <p:spTgt spid="10"/>
                                        </p:tgtEl>
                                        <p:attrNameLst>
                                          <p:attrName>ppt_w</p:attrName>
                                        </p:attrNameLst>
                                      </p:cBhvr>
                                      <p:tavLst>
                                        <p:tav tm="0">
                                          <p:val>
                                            <p:fltVal val="0"/>
                                          </p:val>
                                        </p:tav>
                                        <p:tav tm="100000">
                                          <p:val>
                                            <p:strVal val="#ppt_w"/>
                                          </p:val>
                                        </p:tav>
                                      </p:tavLst>
                                    </p:anim>
                                    <p:anim calcmode="lin" valueType="num">
                                      <p:cBhvr>
                                        <p:cTn id="13" dur="800" fill="hold"/>
                                        <p:tgtEl>
                                          <p:spTgt spid="10"/>
                                        </p:tgtEl>
                                        <p:attrNameLst>
                                          <p:attrName>ppt_h</p:attrName>
                                        </p:attrNameLst>
                                      </p:cBhvr>
                                      <p:tavLst>
                                        <p:tav tm="0">
                                          <p:val>
                                            <p:fltVal val="0"/>
                                          </p:val>
                                        </p:tav>
                                        <p:tav tm="100000">
                                          <p:val>
                                            <p:strVal val="#ppt_h"/>
                                          </p:val>
                                        </p:tav>
                                      </p:tavLst>
                                    </p:anim>
                                    <p:animEffect transition="in" filter="fade">
                                      <p:cBhvr>
                                        <p:cTn id="14" dur="800"/>
                                        <p:tgtEl>
                                          <p:spTgt spid="10"/>
                                        </p:tgtEl>
                                      </p:cBhvr>
                                    </p:animEffect>
                                  </p:childTnLst>
                                </p:cTn>
                              </p:par>
                              <p:par>
                                <p:cTn id="15" presetID="53" presetClass="entr" presetSubtype="16" fill="hold" grpId="0" nodeType="withEffect">
                                  <p:stCondLst>
                                    <p:cond delay="300"/>
                                  </p:stCondLst>
                                  <p:childTnLst>
                                    <p:set>
                                      <p:cBhvr>
                                        <p:cTn id="16" dur="1" fill="hold">
                                          <p:stCondLst>
                                            <p:cond delay="0"/>
                                          </p:stCondLst>
                                        </p:cTn>
                                        <p:tgtEl>
                                          <p:spTgt spid="12"/>
                                        </p:tgtEl>
                                        <p:attrNameLst>
                                          <p:attrName>style.visibility</p:attrName>
                                        </p:attrNameLst>
                                      </p:cBhvr>
                                      <p:to>
                                        <p:strVal val="visible"/>
                                      </p:to>
                                    </p:set>
                                    <p:anim calcmode="lin" valueType="num">
                                      <p:cBhvr>
                                        <p:cTn id="17" dur="800" fill="hold"/>
                                        <p:tgtEl>
                                          <p:spTgt spid="12"/>
                                        </p:tgtEl>
                                        <p:attrNameLst>
                                          <p:attrName>ppt_w</p:attrName>
                                        </p:attrNameLst>
                                      </p:cBhvr>
                                      <p:tavLst>
                                        <p:tav tm="0">
                                          <p:val>
                                            <p:fltVal val="0"/>
                                          </p:val>
                                        </p:tav>
                                        <p:tav tm="100000">
                                          <p:val>
                                            <p:strVal val="#ppt_w"/>
                                          </p:val>
                                        </p:tav>
                                      </p:tavLst>
                                    </p:anim>
                                    <p:anim calcmode="lin" valueType="num">
                                      <p:cBhvr>
                                        <p:cTn id="18" dur="800" fill="hold"/>
                                        <p:tgtEl>
                                          <p:spTgt spid="12"/>
                                        </p:tgtEl>
                                        <p:attrNameLst>
                                          <p:attrName>ppt_h</p:attrName>
                                        </p:attrNameLst>
                                      </p:cBhvr>
                                      <p:tavLst>
                                        <p:tav tm="0">
                                          <p:val>
                                            <p:fltVal val="0"/>
                                          </p:val>
                                        </p:tav>
                                        <p:tav tm="100000">
                                          <p:val>
                                            <p:strVal val="#ppt_h"/>
                                          </p:val>
                                        </p:tav>
                                      </p:tavLst>
                                    </p:anim>
                                    <p:animEffect transition="in" filter="fade">
                                      <p:cBhvr>
                                        <p:cTn id="19" dur="800"/>
                                        <p:tgtEl>
                                          <p:spTgt spid="12"/>
                                        </p:tgtEl>
                                      </p:cBhvr>
                                    </p:animEffect>
                                  </p:childTnLst>
                                </p:cTn>
                              </p:par>
                              <p:par>
                                <p:cTn id="20" presetID="53" presetClass="entr" presetSubtype="16" fill="hold" grpId="0" nodeType="withEffect">
                                  <p:stCondLst>
                                    <p:cond delay="300"/>
                                  </p:stCondLst>
                                  <p:childTnLst>
                                    <p:set>
                                      <p:cBhvr>
                                        <p:cTn id="21" dur="1" fill="hold">
                                          <p:stCondLst>
                                            <p:cond delay="0"/>
                                          </p:stCondLst>
                                        </p:cTn>
                                        <p:tgtEl>
                                          <p:spTgt spid="13"/>
                                        </p:tgtEl>
                                        <p:attrNameLst>
                                          <p:attrName>style.visibility</p:attrName>
                                        </p:attrNameLst>
                                      </p:cBhvr>
                                      <p:to>
                                        <p:strVal val="visible"/>
                                      </p:to>
                                    </p:set>
                                    <p:anim calcmode="lin" valueType="num">
                                      <p:cBhvr>
                                        <p:cTn id="22" dur="800" fill="hold"/>
                                        <p:tgtEl>
                                          <p:spTgt spid="13"/>
                                        </p:tgtEl>
                                        <p:attrNameLst>
                                          <p:attrName>ppt_w</p:attrName>
                                        </p:attrNameLst>
                                      </p:cBhvr>
                                      <p:tavLst>
                                        <p:tav tm="0">
                                          <p:val>
                                            <p:fltVal val="0"/>
                                          </p:val>
                                        </p:tav>
                                        <p:tav tm="100000">
                                          <p:val>
                                            <p:strVal val="#ppt_w"/>
                                          </p:val>
                                        </p:tav>
                                      </p:tavLst>
                                    </p:anim>
                                    <p:anim calcmode="lin" valueType="num">
                                      <p:cBhvr>
                                        <p:cTn id="23" dur="800" fill="hold"/>
                                        <p:tgtEl>
                                          <p:spTgt spid="13"/>
                                        </p:tgtEl>
                                        <p:attrNameLst>
                                          <p:attrName>ppt_h</p:attrName>
                                        </p:attrNameLst>
                                      </p:cBhvr>
                                      <p:tavLst>
                                        <p:tav tm="0">
                                          <p:val>
                                            <p:fltVal val="0"/>
                                          </p:val>
                                        </p:tav>
                                        <p:tav tm="100000">
                                          <p:val>
                                            <p:strVal val="#ppt_h"/>
                                          </p:val>
                                        </p:tav>
                                      </p:tavLst>
                                    </p:anim>
                                    <p:animEffect transition="in" filter="fade">
                                      <p:cBhvr>
                                        <p:cTn id="24" dur="800"/>
                                        <p:tgtEl>
                                          <p:spTgt spid="13"/>
                                        </p:tgtEl>
                                      </p:cBhvr>
                                    </p:animEffect>
                                  </p:childTnLst>
                                </p:cTn>
                              </p:par>
                              <p:par>
                                <p:cTn id="25" presetID="53" presetClass="entr" presetSubtype="16" fill="hold" grpId="0" nodeType="withEffect">
                                  <p:stCondLst>
                                    <p:cond delay="300"/>
                                  </p:stCondLst>
                                  <p:childTnLst>
                                    <p:set>
                                      <p:cBhvr>
                                        <p:cTn id="26" dur="1" fill="hold">
                                          <p:stCondLst>
                                            <p:cond delay="0"/>
                                          </p:stCondLst>
                                        </p:cTn>
                                        <p:tgtEl>
                                          <p:spTgt spid="11"/>
                                        </p:tgtEl>
                                        <p:attrNameLst>
                                          <p:attrName>style.visibility</p:attrName>
                                        </p:attrNameLst>
                                      </p:cBhvr>
                                      <p:to>
                                        <p:strVal val="visible"/>
                                      </p:to>
                                    </p:set>
                                    <p:anim calcmode="lin" valueType="num">
                                      <p:cBhvr>
                                        <p:cTn id="27" dur="800" fill="hold"/>
                                        <p:tgtEl>
                                          <p:spTgt spid="11"/>
                                        </p:tgtEl>
                                        <p:attrNameLst>
                                          <p:attrName>ppt_w</p:attrName>
                                        </p:attrNameLst>
                                      </p:cBhvr>
                                      <p:tavLst>
                                        <p:tav tm="0">
                                          <p:val>
                                            <p:fltVal val="0"/>
                                          </p:val>
                                        </p:tav>
                                        <p:tav tm="100000">
                                          <p:val>
                                            <p:strVal val="#ppt_w"/>
                                          </p:val>
                                        </p:tav>
                                      </p:tavLst>
                                    </p:anim>
                                    <p:anim calcmode="lin" valueType="num">
                                      <p:cBhvr>
                                        <p:cTn id="28" dur="800" fill="hold"/>
                                        <p:tgtEl>
                                          <p:spTgt spid="11"/>
                                        </p:tgtEl>
                                        <p:attrNameLst>
                                          <p:attrName>ppt_h</p:attrName>
                                        </p:attrNameLst>
                                      </p:cBhvr>
                                      <p:tavLst>
                                        <p:tav tm="0">
                                          <p:val>
                                            <p:fltVal val="0"/>
                                          </p:val>
                                        </p:tav>
                                        <p:tav tm="100000">
                                          <p:val>
                                            <p:strVal val="#ppt_h"/>
                                          </p:val>
                                        </p:tav>
                                      </p:tavLst>
                                    </p:anim>
                                    <p:animEffect transition="in" filter="fade">
                                      <p:cBhvr>
                                        <p:cTn id="29"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wards/Services_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1A33D-1777-4190-9480-BBD691E0364A}"/>
              </a:ext>
            </a:extLst>
          </p:cNvPr>
          <p:cNvSpPr>
            <a:spLocks noGrp="1"/>
          </p:cNvSpPr>
          <p:nvPr>
            <p:ph type="title"/>
          </p:nvPr>
        </p:nvSpPr>
        <p:spPr/>
        <p:txBody>
          <a:bodyPr/>
          <a:lstStyle/>
          <a:p>
            <a:r>
              <a:rPr lang="en-US"/>
              <a:t>Click to edit Master title style</a:t>
            </a:r>
          </a:p>
        </p:txBody>
      </p:sp>
      <p:sp>
        <p:nvSpPr>
          <p:cNvPr id="3" name="Oval 2">
            <a:extLst>
              <a:ext uri="{FF2B5EF4-FFF2-40B4-BE49-F238E27FC236}">
                <a16:creationId xmlns:a16="http://schemas.microsoft.com/office/drawing/2014/main" id="{A82C8CB9-83BC-4802-BC87-05E6B1AB9651}"/>
              </a:ext>
            </a:extLst>
          </p:cNvPr>
          <p:cNvSpPr>
            <a:spLocks noChangeAspect="1"/>
          </p:cNvSpPr>
          <p:nvPr userDrawn="1"/>
        </p:nvSpPr>
        <p:spPr>
          <a:xfrm>
            <a:off x="4114323" y="1973354"/>
            <a:ext cx="1497077" cy="1497077"/>
          </a:xfrm>
          <a:prstGeom prst="ellipse">
            <a:avLst/>
          </a:prstGeom>
          <a:solidFill>
            <a:srgbClr val="A0CD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 name="Oval 3">
            <a:extLst>
              <a:ext uri="{FF2B5EF4-FFF2-40B4-BE49-F238E27FC236}">
                <a16:creationId xmlns:a16="http://schemas.microsoft.com/office/drawing/2014/main" id="{80294380-CC89-4902-87D9-4B2187201840}"/>
              </a:ext>
            </a:extLst>
          </p:cNvPr>
          <p:cNvSpPr>
            <a:spLocks noChangeAspect="1"/>
          </p:cNvSpPr>
          <p:nvPr userDrawn="1"/>
        </p:nvSpPr>
        <p:spPr>
          <a:xfrm>
            <a:off x="6684425" y="1973354"/>
            <a:ext cx="1497077" cy="1497077"/>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 name="Oval 4">
            <a:extLst>
              <a:ext uri="{FF2B5EF4-FFF2-40B4-BE49-F238E27FC236}">
                <a16:creationId xmlns:a16="http://schemas.microsoft.com/office/drawing/2014/main" id="{BA522D3D-CAD4-424E-8C21-ED4827CA5B24}"/>
              </a:ext>
            </a:extLst>
          </p:cNvPr>
          <p:cNvSpPr>
            <a:spLocks noChangeAspect="1"/>
          </p:cNvSpPr>
          <p:nvPr userDrawn="1"/>
        </p:nvSpPr>
        <p:spPr>
          <a:xfrm>
            <a:off x="9254527" y="1973354"/>
            <a:ext cx="1497077" cy="1497077"/>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 name="Oval 5">
            <a:extLst>
              <a:ext uri="{FF2B5EF4-FFF2-40B4-BE49-F238E27FC236}">
                <a16:creationId xmlns:a16="http://schemas.microsoft.com/office/drawing/2014/main" id="{D52D8E3C-0551-436F-BBB2-D572C17FBA42}"/>
              </a:ext>
            </a:extLst>
          </p:cNvPr>
          <p:cNvSpPr>
            <a:spLocks noChangeAspect="1"/>
          </p:cNvSpPr>
          <p:nvPr userDrawn="1"/>
        </p:nvSpPr>
        <p:spPr>
          <a:xfrm>
            <a:off x="1506827" y="1973354"/>
            <a:ext cx="1497077" cy="1497077"/>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 name="Content Placeholder 6">
            <a:extLst>
              <a:ext uri="{FF2B5EF4-FFF2-40B4-BE49-F238E27FC236}">
                <a16:creationId xmlns:a16="http://schemas.microsoft.com/office/drawing/2014/main" id="{4084062B-EE7E-498E-918C-98DDD43AE5AF}"/>
              </a:ext>
            </a:extLst>
          </p:cNvPr>
          <p:cNvSpPr>
            <a:spLocks noGrp="1"/>
          </p:cNvSpPr>
          <p:nvPr>
            <p:ph sz="quarter" idx="37" hasCustomPrompt="1"/>
          </p:nvPr>
        </p:nvSpPr>
        <p:spPr>
          <a:xfrm>
            <a:off x="1191374" y="3683035"/>
            <a:ext cx="2127983" cy="371049"/>
          </a:xfrm>
          <a:prstGeom prst="rect">
            <a:avLst/>
          </a:prstGeom>
        </p:spPr>
        <p:txBody>
          <a:bodyPr/>
          <a:lstStyle>
            <a:lvl1pPr marL="0" marR="0" indent="0" algn="ctr" defTabSz="1214712" rtl="0" eaLnBrk="1" fontAlgn="auto" latinLnBrk="0" hangingPunct="1">
              <a:lnSpc>
                <a:spcPct val="90000"/>
              </a:lnSpc>
              <a:spcBef>
                <a:spcPts val="1328"/>
              </a:spcBef>
              <a:spcAft>
                <a:spcPts val="0"/>
              </a:spcAft>
              <a:buClrTx/>
              <a:buSzTx/>
              <a:buFont typeface="Arial" panose="020B0604020202020204" pitchFamily="34" charset="0"/>
              <a:buNone/>
              <a:tabLst/>
              <a:defRPr sz="1600" baseline="0">
                <a:solidFill>
                  <a:schemeClr val="bg2"/>
                </a:solidFill>
              </a:defRPr>
            </a:lvl1pPr>
          </a:lstStyle>
          <a:p>
            <a:r>
              <a:rPr lang="en-US">
                <a:latin typeface="Calibri" panose="020F0502020204030204" pitchFamily="34" charset="0"/>
                <a:cs typeface="Calibri" panose="020F0502020204030204" pitchFamily="34" charset="0"/>
              </a:rPr>
              <a:t>Awards/ service – 16pt</a:t>
            </a:r>
          </a:p>
        </p:txBody>
      </p:sp>
      <p:sp>
        <p:nvSpPr>
          <p:cNvPr id="8" name="Content Placeholder 6">
            <a:extLst>
              <a:ext uri="{FF2B5EF4-FFF2-40B4-BE49-F238E27FC236}">
                <a16:creationId xmlns:a16="http://schemas.microsoft.com/office/drawing/2014/main" id="{B2D2D14E-70D7-4293-BA7C-C29A3972627B}"/>
              </a:ext>
            </a:extLst>
          </p:cNvPr>
          <p:cNvSpPr>
            <a:spLocks noGrp="1"/>
          </p:cNvSpPr>
          <p:nvPr>
            <p:ph sz="quarter" idx="38" hasCustomPrompt="1"/>
          </p:nvPr>
        </p:nvSpPr>
        <p:spPr>
          <a:xfrm>
            <a:off x="1191374" y="4154522"/>
            <a:ext cx="2127983" cy="287489"/>
          </a:xfrm>
          <a:prstGeom prst="rect">
            <a:avLst/>
          </a:prstGeom>
        </p:spPr>
        <p:txBody>
          <a:bodyPr/>
          <a:lstStyle>
            <a:lvl1pPr marL="0" marR="0" indent="0" algn="ctr" defTabSz="1214712" rtl="0" eaLnBrk="1" fontAlgn="auto" latinLnBrk="0" hangingPunct="1">
              <a:lnSpc>
                <a:spcPct val="90000"/>
              </a:lnSpc>
              <a:spcBef>
                <a:spcPts val="1328"/>
              </a:spcBef>
              <a:spcAft>
                <a:spcPts val="0"/>
              </a:spcAft>
              <a:buClrTx/>
              <a:buSzTx/>
              <a:buFont typeface="Arial" panose="020B0604020202020204" pitchFamily="34" charset="0"/>
              <a:buNone/>
              <a:tabLst/>
              <a:defRPr sz="1400" baseline="0">
                <a:solidFill>
                  <a:schemeClr val="bg1">
                    <a:lumMod val="50000"/>
                  </a:schemeClr>
                </a:solidFill>
              </a:defRPr>
            </a:lvl1pPr>
          </a:lstStyle>
          <a:p>
            <a:r>
              <a:rPr lang="en-US">
                <a:latin typeface="Calibri" panose="020F0502020204030204" pitchFamily="34" charset="0"/>
                <a:cs typeface="Calibri" panose="020F0502020204030204" pitchFamily="34" charset="0"/>
              </a:rPr>
              <a:t>Year – 14pt</a:t>
            </a:r>
          </a:p>
        </p:txBody>
      </p:sp>
      <p:sp>
        <p:nvSpPr>
          <p:cNvPr id="10" name="Content Placeholder 6">
            <a:extLst>
              <a:ext uri="{FF2B5EF4-FFF2-40B4-BE49-F238E27FC236}">
                <a16:creationId xmlns:a16="http://schemas.microsoft.com/office/drawing/2014/main" id="{2B98A4C4-5700-4315-B716-465EAD0285D4}"/>
              </a:ext>
            </a:extLst>
          </p:cNvPr>
          <p:cNvSpPr>
            <a:spLocks noGrp="1"/>
          </p:cNvSpPr>
          <p:nvPr>
            <p:ph sz="quarter" idx="40" hasCustomPrompt="1"/>
          </p:nvPr>
        </p:nvSpPr>
        <p:spPr>
          <a:xfrm>
            <a:off x="3798870" y="3683035"/>
            <a:ext cx="2127983" cy="371049"/>
          </a:xfrm>
          <a:prstGeom prst="rect">
            <a:avLst/>
          </a:prstGeom>
        </p:spPr>
        <p:txBody>
          <a:bodyPr/>
          <a:lstStyle>
            <a:lvl1pPr marL="0" marR="0" indent="0" algn="ctr" defTabSz="1214712" rtl="0" eaLnBrk="1" fontAlgn="auto" latinLnBrk="0" hangingPunct="1">
              <a:lnSpc>
                <a:spcPct val="90000"/>
              </a:lnSpc>
              <a:spcBef>
                <a:spcPts val="1328"/>
              </a:spcBef>
              <a:spcAft>
                <a:spcPts val="0"/>
              </a:spcAft>
              <a:buClrTx/>
              <a:buSzTx/>
              <a:buFont typeface="Arial" panose="020B0604020202020204" pitchFamily="34" charset="0"/>
              <a:buNone/>
              <a:tabLst/>
              <a:defRPr sz="1600" baseline="0">
                <a:solidFill>
                  <a:schemeClr val="accent4"/>
                </a:solidFill>
              </a:defRPr>
            </a:lvl1pPr>
          </a:lstStyle>
          <a:p>
            <a:r>
              <a:rPr lang="en-US">
                <a:latin typeface="Calibri" panose="020F0502020204030204" pitchFamily="34" charset="0"/>
                <a:cs typeface="Calibri" panose="020F0502020204030204" pitchFamily="34" charset="0"/>
              </a:rPr>
              <a:t>Awards/ service – 16pt</a:t>
            </a:r>
          </a:p>
        </p:txBody>
      </p:sp>
      <p:sp>
        <p:nvSpPr>
          <p:cNvPr id="11" name="Content Placeholder 6">
            <a:extLst>
              <a:ext uri="{FF2B5EF4-FFF2-40B4-BE49-F238E27FC236}">
                <a16:creationId xmlns:a16="http://schemas.microsoft.com/office/drawing/2014/main" id="{7D03D300-9D85-4336-88D9-C9F4EA2537E2}"/>
              </a:ext>
            </a:extLst>
          </p:cNvPr>
          <p:cNvSpPr>
            <a:spLocks noGrp="1"/>
          </p:cNvSpPr>
          <p:nvPr>
            <p:ph sz="quarter" idx="41" hasCustomPrompt="1"/>
          </p:nvPr>
        </p:nvSpPr>
        <p:spPr>
          <a:xfrm>
            <a:off x="3798870" y="4154522"/>
            <a:ext cx="2127983" cy="287489"/>
          </a:xfrm>
          <a:prstGeom prst="rect">
            <a:avLst/>
          </a:prstGeom>
        </p:spPr>
        <p:txBody>
          <a:bodyPr/>
          <a:lstStyle>
            <a:lvl1pPr marL="0" marR="0" indent="0" algn="ctr" defTabSz="1214712" rtl="0" eaLnBrk="1" fontAlgn="auto" latinLnBrk="0" hangingPunct="1">
              <a:lnSpc>
                <a:spcPct val="90000"/>
              </a:lnSpc>
              <a:spcBef>
                <a:spcPts val="1328"/>
              </a:spcBef>
              <a:spcAft>
                <a:spcPts val="0"/>
              </a:spcAft>
              <a:buClrTx/>
              <a:buSzTx/>
              <a:buFont typeface="Arial" panose="020B0604020202020204" pitchFamily="34" charset="0"/>
              <a:buNone/>
              <a:tabLst/>
              <a:defRPr sz="1400" baseline="0">
                <a:solidFill>
                  <a:schemeClr val="bg1">
                    <a:lumMod val="50000"/>
                  </a:schemeClr>
                </a:solidFill>
              </a:defRPr>
            </a:lvl1pPr>
          </a:lstStyle>
          <a:p>
            <a:r>
              <a:rPr lang="en-US">
                <a:latin typeface="Calibri" panose="020F0502020204030204" pitchFamily="34" charset="0"/>
                <a:cs typeface="Calibri" panose="020F0502020204030204" pitchFamily="34" charset="0"/>
              </a:rPr>
              <a:t>Year – 14pt</a:t>
            </a:r>
          </a:p>
        </p:txBody>
      </p:sp>
      <p:sp>
        <p:nvSpPr>
          <p:cNvPr id="13" name="Content Placeholder 6">
            <a:extLst>
              <a:ext uri="{FF2B5EF4-FFF2-40B4-BE49-F238E27FC236}">
                <a16:creationId xmlns:a16="http://schemas.microsoft.com/office/drawing/2014/main" id="{510E79F0-32C3-40FE-B39C-0BC1C3DE470A}"/>
              </a:ext>
            </a:extLst>
          </p:cNvPr>
          <p:cNvSpPr>
            <a:spLocks noGrp="1"/>
          </p:cNvSpPr>
          <p:nvPr>
            <p:ph sz="quarter" idx="43" hasCustomPrompt="1"/>
          </p:nvPr>
        </p:nvSpPr>
        <p:spPr>
          <a:xfrm>
            <a:off x="6368972" y="3683035"/>
            <a:ext cx="2127983" cy="371049"/>
          </a:xfrm>
          <a:prstGeom prst="rect">
            <a:avLst/>
          </a:prstGeom>
        </p:spPr>
        <p:txBody>
          <a:bodyPr/>
          <a:lstStyle>
            <a:lvl1pPr marL="0" marR="0" indent="0" algn="ctr" defTabSz="1214712" rtl="0" eaLnBrk="1" fontAlgn="auto" latinLnBrk="0" hangingPunct="1">
              <a:lnSpc>
                <a:spcPct val="90000"/>
              </a:lnSpc>
              <a:spcBef>
                <a:spcPts val="1328"/>
              </a:spcBef>
              <a:spcAft>
                <a:spcPts val="0"/>
              </a:spcAft>
              <a:buClrTx/>
              <a:buSzTx/>
              <a:buFont typeface="Arial" panose="020B0604020202020204" pitchFamily="34" charset="0"/>
              <a:buNone/>
              <a:tabLst/>
              <a:defRPr sz="1600" baseline="0">
                <a:solidFill>
                  <a:schemeClr val="accent3"/>
                </a:solidFill>
              </a:defRPr>
            </a:lvl1pPr>
          </a:lstStyle>
          <a:p>
            <a:r>
              <a:rPr lang="en-US">
                <a:latin typeface="Calibri" panose="020F0502020204030204" pitchFamily="34" charset="0"/>
                <a:cs typeface="Calibri" panose="020F0502020204030204" pitchFamily="34" charset="0"/>
              </a:rPr>
              <a:t>Awards/ service – 16pt</a:t>
            </a:r>
          </a:p>
        </p:txBody>
      </p:sp>
      <p:sp>
        <p:nvSpPr>
          <p:cNvPr id="14" name="Content Placeholder 6">
            <a:extLst>
              <a:ext uri="{FF2B5EF4-FFF2-40B4-BE49-F238E27FC236}">
                <a16:creationId xmlns:a16="http://schemas.microsoft.com/office/drawing/2014/main" id="{B9E29D57-0F50-41ED-9783-56EFC1B8880D}"/>
              </a:ext>
            </a:extLst>
          </p:cNvPr>
          <p:cNvSpPr>
            <a:spLocks noGrp="1"/>
          </p:cNvSpPr>
          <p:nvPr>
            <p:ph sz="quarter" idx="44" hasCustomPrompt="1"/>
          </p:nvPr>
        </p:nvSpPr>
        <p:spPr>
          <a:xfrm>
            <a:off x="6368972" y="4154522"/>
            <a:ext cx="2127983" cy="287489"/>
          </a:xfrm>
          <a:prstGeom prst="rect">
            <a:avLst/>
          </a:prstGeom>
        </p:spPr>
        <p:txBody>
          <a:bodyPr/>
          <a:lstStyle>
            <a:lvl1pPr marL="0" marR="0" indent="0" algn="ctr" defTabSz="1214712" rtl="0" eaLnBrk="1" fontAlgn="auto" latinLnBrk="0" hangingPunct="1">
              <a:lnSpc>
                <a:spcPct val="90000"/>
              </a:lnSpc>
              <a:spcBef>
                <a:spcPts val="1328"/>
              </a:spcBef>
              <a:spcAft>
                <a:spcPts val="0"/>
              </a:spcAft>
              <a:buClrTx/>
              <a:buSzTx/>
              <a:buFont typeface="Arial" panose="020B0604020202020204" pitchFamily="34" charset="0"/>
              <a:buNone/>
              <a:tabLst/>
              <a:defRPr sz="1400" baseline="0">
                <a:solidFill>
                  <a:schemeClr val="bg1">
                    <a:lumMod val="50000"/>
                  </a:schemeClr>
                </a:solidFill>
              </a:defRPr>
            </a:lvl1pPr>
          </a:lstStyle>
          <a:p>
            <a:r>
              <a:rPr lang="en-US">
                <a:latin typeface="Calibri" panose="020F0502020204030204" pitchFamily="34" charset="0"/>
                <a:cs typeface="Calibri" panose="020F0502020204030204" pitchFamily="34" charset="0"/>
              </a:rPr>
              <a:t>Year – 14pt</a:t>
            </a:r>
          </a:p>
        </p:txBody>
      </p:sp>
      <p:sp>
        <p:nvSpPr>
          <p:cNvPr id="16" name="Content Placeholder 6">
            <a:extLst>
              <a:ext uri="{FF2B5EF4-FFF2-40B4-BE49-F238E27FC236}">
                <a16:creationId xmlns:a16="http://schemas.microsoft.com/office/drawing/2014/main" id="{650A2835-5C6B-4B3A-92D8-FE23CF2F324F}"/>
              </a:ext>
            </a:extLst>
          </p:cNvPr>
          <p:cNvSpPr>
            <a:spLocks noGrp="1"/>
          </p:cNvSpPr>
          <p:nvPr>
            <p:ph sz="quarter" idx="46" hasCustomPrompt="1"/>
          </p:nvPr>
        </p:nvSpPr>
        <p:spPr>
          <a:xfrm>
            <a:off x="8939074" y="3683035"/>
            <a:ext cx="2127983" cy="371049"/>
          </a:xfrm>
          <a:prstGeom prst="rect">
            <a:avLst/>
          </a:prstGeom>
        </p:spPr>
        <p:txBody>
          <a:bodyPr/>
          <a:lstStyle>
            <a:lvl1pPr marL="0" marR="0" indent="0" algn="ctr" defTabSz="1214712" rtl="0" eaLnBrk="1" fontAlgn="auto" latinLnBrk="0" hangingPunct="1">
              <a:lnSpc>
                <a:spcPct val="90000"/>
              </a:lnSpc>
              <a:spcBef>
                <a:spcPts val="1328"/>
              </a:spcBef>
              <a:spcAft>
                <a:spcPts val="0"/>
              </a:spcAft>
              <a:buClrTx/>
              <a:buSzTx/>
              <a:buFont typeface="Arial" panose="020B0604020202020204" pitchFamily="34" charset="0"/>
              <a:buNone/>
              <a:tabLst/>
              <a:defRPr sz="1600" baseline="0">
                <a:solidFill>
                  <a:schemeClr val="accent2"/>
                </a:solidFill>
              </a:defRPr>
            </a:lvl1pPr>
          </a:lstStyle>
          <a:p>
            <a:r>
              <a:rPr lang="en-US">
                <a:latin typeface="Calibri" panose="020F0502020204030204" pitchFamily="34" charset="0"/>
                <a:cs typeface="Calibri" panose="020F0502020204030204" pitchFamily="34" charset="0"/>
              </a:rPr>
              <a:t>Awards/ service – 16pt</a:t>
            </a:r>
          </a:p>
        </p:txBody>
      </p:sp>
      <p:sp>
        <p:nvSpPr>
          <p:cNvPr id="17" name="Content Placeholder 6">
            <a:extLst>
              <a:ext uri="{FF2B5EF4-FFF2-40B4-BE49-F238E27FC236}">
                <a16:creationId xmlns:a16="http://schemas.microsoft.com/office/drawing/2014/main" id="{4E27FF65-70AE-406E-BCF8-A7D846CB58BE}"/>
              </a:ext>
            </a:extLst>
          </p:cNvPr>
          <p:cNvSpPr>
            <a:spLocks noGrp="1"/>
          </p:cNvSpPr>
          <p:nvPr>
            <p:ph sz="quarter" idx="47" hasCustomPrompt="1"/>
          </p:nvPr>
        </p:nvSpPr>
        <p:spPr>
          <a:xfrm>
            <a:off x="8939074" y="4154522"/>
            <a:ext cx="2127983" cy="287489"/>
          </a:xfrm>
          <a:prstGeom prst="rect">
            <a:avLst/>
          </a:prstGeom>
        </p:spPr>
        <p:txBody>
          <a:bodyPr/>
          <a:lstStyle>
            <a:lvl1pPr marL="0" marR="0" indent="0" algn="ctr" defTabSz="1214712" rtl="0" eaLnBrk="1" fontAlgn="auto" latinLnBrk="0" hangingPunct="1">
              <a:lnSpc>
                <a:spcPct val="90000"/>
              </a:lnSpc>
              <a:spcBef>
                <a:spcPts val="1328"/>
              </a:spcBef>
              <a:spcAft>
                <a:spcPts val="0"/>
              </a:spcAft>
              <a:buClrTx/>
              <a:buSzTx/>
              <a:buFont typeface="Arial" panose="020B0604020202020204" pitchFamily="34" charset="0"/>
              <a:buNone/>
              <a:tabLst/>
              <a:defRPr sz="1400" baseline="0">
                <a:solidFill>
                  <a:schemeClr val="bg1">
                    <a:lumMod val="50000"/>
                  </a:schemeClr>
                </a:solidFill>
              </a:defRPr>
            </a:lvl1pPr>
          </a:lstStyle>
          <a:p>
            <a:r>
              <a:rPr lang="en-US">
                <a:latin typeface="Calibri" panose="020F0502020204030204" pitchFamily="34" charset="0"/>
                <a:cs typeface="Calibri" panose="020F0502020204030204" pitchFamily="34" charset="0"/>
              </a:rPr>
              <a:t>Year – 14pt</a:t>
            </a:r>
          </a:p>
        </p:txBody>
      </p:sp>
      <p:sp>
        <p:nvSpPr>
          <p:cNvPr id="19" name="Picture Placeholder 4">
            <a:extLst>
              <a:ext uri="{FF2B5EF4-FFF2-40B4-BE49-F238E27FC236}">
                <a16:creationId xmlns:a16="http://schemas.microsoft.com/office/drawing/2014/main" id="{B16C8863-5E21-4327-9FD1-58C554DC30AA}"/>
              </a:ext>
            </a:extLst>
          </p:cNvPr>
          <p:cNvSpPr>
            <a:spLocks noGrp="1"/>
          </p:cNvSpPr>
          <p:nvPr>
            <p:ph type="pic" sz="quarter" idx="49" hasCustomPrompt="1"/>
          </p:nvPr>
        </p:nvSpPr>
        <p:spPr>
          <a:xfrm>
            <a:off x="1791651" y="2258178"/>
            <a:ext cx="927428" cy="927428"/>
          </a:xfrm>
          <a:prstGeom prst="ellipse">
            <a:avLst/>
          </a:prstGeom>
        </p:spPr>
        <p:txBody>
          <a:bodyPr/>
          <a:lstStyle>
            <a:lvl1pPr marL="0" indent="0">
              <a:buNone/>
              <a:defRPr sz="1400">
                <a:solidFill>
                  <a:schemeClr val="bg1"/>
                </a:solidFill>
              </a:defRPr>
            </a:lvl1pPr>
          </a:lstStyle>
          <a:p>
            <a:r>
              <a:rPr lang="en-US"/>
              <a:t>Award logo or icon</a:t>
            </a:r>
          </a:p>
        </p:txBody>
      </p:sp>
      <p:sp>
        <p:nvSpPr>
          <p:cNvPr id="20" name="Picture Placeholder 4">
            <a:extLst>
              <a:ext uri="{FF2B5EF4-FFF2-40B4-BE49-F238E27FC236}">
                <a16:creationId xmlns:a16="http://schemas.microsoft.com/office/drawing/2014/main" id="{49F9BEEC-EFC4-44DC-9D55-CB100F7B3BF7}"/>
              </a:ext>
            </a:extLst>
          </p:cNvPr>
          <p:cNvSpPr>
            <a:spLocks noGrp="1"/>
          </p:cNvSpPr>
          <p:nvPr>
            <p:ph type="pic" sz="quarter" idx="50" hasCustomPrompt="1"/>
          </p:nvPr>
        </p:nvSpPr>
        <p:spPr>
          <a:xfrm>
            <a:off x="4399147" y="2258178"/>
            <a:ext cx="927428" cy="927428"/>
          </a:xfrm>
          <a:prstGeom prst="ellipse">
            <a:avLst/>
          </a:prstGeom>
        </p:spPr>
        <p:txBody>
          <a:bodyPr/>
          <a:lstStyle>
            <a:lvl1pPr marL="0" indent="0">
              <a:buNone/>
              <a:defRPr sz="1400">
                <a:solidFill>
                  <a:schemeClr val="bg1"/>
                </a:solidFill>
              </a:defRPr>
            </a:lvl1pPr>
          </a:lstStyle>
          <a:p>
            <a:r>
              <a:rPr lang="en-US"/>
              <a:t>Award logo or icon</a:t>
            </a:r>
          </a:p>
        </p:txBody>
      </p:sp>
      <p:sp>
        <p:nvSpPr>
          <p:cNvPr id="21" name="Picture Placeholder 4">
            <a:extLst>
              <a:ext uri="{FF2B5EF4-FFF2-40B4-BE49-F238E27FC236}">
                <a16:creationId xmlns:a16="http://schemas.microsoft.com/office/drawing/2014/main" id="{B872CC16-18EB-469C-9025-D57076BEA361}"/>
              </a:ext>
            </a:extLst>
          </p:cNvPr>
          <p:cNvSpPr>
            <a:spLocks noGrp="1"/>
          </p:cNvSpPr>
          <p:nvPr>
            <p:ph type="pic" sz="quarter" idx="51" hasCustomPrompt="1"/>
          </p:nvPr>
        </p:nvSpPr>
        <p:spPr>
          <a:xfrm>
            <a:off x="6969249" y="2258178"/>
            <a:ext cx="927428" cy="927428"/>
          </a:xfrm>
          <a:prstGeom prst="ellipse">
            <a:avLst/>
          </a:prstGeom>
        </p:spPr>
        <p:txBody>
          <a:bodyPr/>
          <a:lstStyle>
            <a:lvl1pPr marL="0" indent="0">
              <a:buNone/>
              <a:defRPr sz="1400">
                <a:solidFill>
                  <a:schemeClr val="bg1"/>
                </a:solidFill>
              </a:defRPr>
            </a:lvl1pPr>
          </a:lstStyle>
          <a:p>
            <a:r>
              <a:rPr lang="en-US"/>
              <a:t>Award logo or icon</a:t>
            </a:r>
          </a:p>
        </p:txBody>
      </p:sp>
      <p:sp>
        <p:nvSpPr>
          <p:cNvPr id="22" name="Picture Placeholder 4">
            <a:extLst>
              <a:ext uri="{FF2B5EF4-FFF2-40B4-BE49-F238E27FC236}">
                <a16:creationId xmlns:a16="http://schemas.microsoft.com/office/drawing/2014/main" id="{25D3F627-BB03-491D-A064-045234C326D0}"/>
              </a:ext>
            </a:extLst>
          </p:cNvPr>
          <p:cNvSpPr>
            <a:spLocks noGrp="1"/>
          </p:cNvSpPr>
          <p:nvPr>
            <p:ph type="pic" sz="quarter" idx="52" hasCustomPrompt="1"/>
          </p:nvPr>
        </p:nvSpPr>
        <p:spPr>
          <a:xfrm>
            <a:off x="9539351" y="2258178"/>
            <a:ext cx="927428" cy="927428"/>
          </a:xfrm>
          <a:prstGeom prst="ellipse">
            <a:avLst/>
          </a:prstGeom>
        </p:spPr>
        <p:txBody>
          <a:bodyPr/>
          <a:lstStyle>
            <a:lvl1pPr marL="0" indent="0">
              <a:buNone/>
              <a:defRPr sz="1400">
                <a:solidFill>
                  <a:schemeClr val="bg1"/>
                </a:solidFill>
              </a:defRPr>
            </a:lvl1pPr>
          </a:lstStyle>
          <a:p>
            <a:r>
              <a:rPr lang="en-US"/>
              <a:t>Award logo or icon</a:t>
            </a:r>
          </a:p>
        </p:txBody>
      </p:sp>
      <p:sp>
        <p:nvSpPr>
          <p:cNvPr id="23" name="Text Placeholder 14">
            <a:extLst>
              <a:ext uri="{FF2B5EF4-FFF2-40B4-BE49-F238E27FC236}">
                <a16:creationId xmlns:a16="http://schemas.microsoft.com/office/drawing/2014/main" id="{F85B5C78-F0F9-4F13-8698-54AFF3A897DB}"/>
              </a:ext>
            </a:extLst>
          </p:cNvPr>
          <p:cNvSpPr>
            <a:spLocks noGrp="1"/>
          </p:cNvSpPr>
          <p:nvPr>
            <p:ph type="body" sz="quarter" idx="53" hasCustomPrompt="1"/>
          </p:nvPr>
        </p:nvSpPr>
        <p:spPr>
          <a:xfrm>
            <a:off x="1190625" y="4525963"/>
            <a:ext cx="2128838" cy="1052512"/>
          </a:xfrm>
          <a:prstGeom prst="rect">
            <a:avLst/>
          </a:prstGeom>
        </p:spPr>
        <p:txBody>
          <a:bodyPr/>
          <a:lstStyle>
            <a:lvl1pPr>
              <a:defRPr/>
            </a:lvl1pPr>
          </a:lstStyle>
          <a:p>
            <a:r>
              <a:rPr lang="en-US"/>
              <a:t>Description</a:t>
            </a:r>
          </a:p>
        </p:txBody>
      </p:sp>
      <p:sp>
        <p:nvSpPr>
          <p:cNvPr id="24" name="Text Placeholder 15">
            <a:extLst>
              <a:ext uri="{FF2B5EF4-FFF2-40B4-BE49-F238E27FC236}">
                <a16:creationId xmlns:a16="http://schemas.microsoft.com/office/drawing/2014/main" id="{00831702-1B99-4667-9DBF-6CFB0FAE99B0}"/>
              </a:ext>
            </a:extLst>
          </p:cNvPr>
          <p:cNvSpPr>
            <a:spLocks noGrp="1"/>
          </p:cNvSpPr>
          <p:nvPr>
            <p:ph type="body" sz="quarter" idx="54" hasCustomPrompt="1"/>
          </p:nvPr>
        </p:nvSpPr>
        <p:spPr>
          <a:xfrm>
            <a:off x="3788681" y="4525963"/>
            <a:ext cx="2128838" cy="1052512"/>
          </a:xfrm>
          <a:prstGeom prst="rect">
            <a:avLst/>
          </a:prstGeom>
        </p:spPr>
        <p:txBody>
          <a:bodyPr/>
          <a:lstStyle/>
          <a:p>
            <a:r>
              <a:rPr lang="en-US"/>
              <a:t>Description</a:t>
            </a:r>
          </a:p>
        </p:txBody>
      </p:sp>
      <p:sp>
        <p:nvSpPr>
          <p:cNvPr id="25" name="Text Placeholder 16">
            <a:extLst>
              <a:ext uri="{FF2B5EF4-FFF2-40B4-BE49-F238E27FC236}">
                <a16:creationId xmlns:a16="http://schemas.microsoft.com/office/drawing/2014/main" id="{4441200E-80DC-417B-93F0-3B818BF526E7}"/>
              </a:ext>
            </a:extLst>
          </p:cNvPr>
          <p:cNvSpPr>
            <a:spLocks noGrp="1"/>
          </p:cNvSpPr>
          <p:nvPr>
            <p:ph type="body" sz="quarter" idx="55" hasCustomPrompt="1"/>
          </p:nvPr>
        </p:nvSpPr>
        <p:spPr>
          <a:xfrm>
            <a:off x="6368117" y="4525963"/>
            <a:ext cx="2128838" cy="1052512"/>
          </a:xfrm>
          <a:prstGeom prst="rect">
            <a:avLst/>
          </a:prstGeom>
        </p:spPr>
        <p:txBody>
          <a:bodyPr/>
          <a:lstStyle/>
          <a:p>
            <a:r>
              <a:rPr lang="en-US"/>
              <a:t>Description</a:t>
            </a:r>
          </a:p>
        </p:txBody>
      </p:sp>
      <p:sp>
        <p:nvSpPr>
          <p:cNvPr id="26" name="Text Placeholder 34">
            <a:extLst>
              <a:ext uri="{FF2B5EF4-FFF2-40B4-BE49-F238E27FC236}">
                <a16:creationId xmlns:a16="http://schemas.microsoft.com/office/drawing/2014/main" id="{817B0C50-5885-46C1-90C9-0FF5771210E7}"/>
              </a:ext>
            </a:extLst>
          </p:cNvPr>
          <p:cNvSpPr>
            <a:spLocks noGrp="1"/>
          </p:cNvSpPr>
          <p:nvPr>
            <p:ph type="body" sz="quarter" idx="56" hasCustomPrompt="1"/>
          </p:nvPr>
        </p:nvSpPr>
        <p:spPr>
          <a:xfrm>
            <a:off x="8947553" y="4525963"/>
            <a:ext cx="2128838" cy="1052512"/>
          </a:xfrm>
          <a:prstGeom prst="rect">
            <a:avLst/>
          </a:prstGeom>
        </p:spPr>
        <p:txBody>
          <a:bodyPr/>
          <a:lstStyle/>
          <a:p>
            <a:r>
              <a:rPr lang="en-US"/>
              <a:t>Description</a:t>
            </a:r>
          </a:p>
        </p:txBody>
      </p:sp>
      <p:sp>
        <p:nvSpPr>
          <p:cNvPr id="27" name="Text Placeholder 6">
            <a:extLst>
              <a:ext uri="{FF2B5EF4-FFF2-40B4-BE49-F238E27FC236}">
                <a16:creationId xmlns:a16="http://schemas.microsoft.com/office/drawing/2014/main" id="{6C3891A2-C9A4-4FCD-8C1B-C29A85562723}"/>
              </a:ext>
            </a:extLst>
          </p:cNvPr>
          <p:cNvSpPr>
            <a:spLocks noGrp="1"/>
          </p:cNvSpPr>
          <p:nvPr>
            <p:ph type="body" sz="quarter" idx="66"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Tree>
    <p:extLst>
      <p:ext uri="{BB962C8B-B14F-4D97-AF65-F5344CB8AC3E}">
        <p14:creationId xmlns:p14="http://schemas.microsoft.com/office/powerpoint/2010/main" val="3295816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 calcmode="lin" valueType="num">
                                      <p:cBhvr>
                                        <p:cTn id="7" dur="800" fill="hold"/>
                                        <p:tgtEl>
                                          <p:spTgt spid="6"/>
                                        </p:tgtEl>
                                        <p:attrNameLst>
                                          <p:attrName>ppt_w</p:attrName>
                                        </p:attrNameLst>
                                      </p:cBhvr>
                                      <p:tavLst>
                                        <p:tav tm="0">
                                          <p:val>
                                            <p:fltVal val="0"/>
                                          </p:val>
                                        </p:tav>
                                        <p:tav tm="100000">
                                          <p:val>
                                            <p:strVal val="#ppt_w"/>
                                          </p:val>
                                        </p:tav>
                                      </p:tavLst>
                                    </p:anim>
                                    <p:anim calcmode="lin" valueType="num">
                                      <p:cBhvr>
                                        <p:cTn id="8" dur="800" fill="hold"/>
                                        <p:tgtEl>
                                          <p:spTgt spid="6"/>
                                        </p:tgtEl>
                                        <p:attrNameLst>
                                          <p:attrName>ppt_h</p:attrName>
                                        </p:attrNameLst>
                                      </p:cBhvr>
                                      <p:tavLst>
                                        <p:tav tm="0">
                                          <p:val>
                                            <p:fltVal val="0"/>
                                          </p:val>
                                        </p:tav>
                                        <p:tav tm="100000">
                                          <p:val>
                                            <p:strVal val="#ppt_h"/>
                                          </p:val>
                                        </p:tav>
                                      </p:tavLst>
                                    </p:anim>
                                    <p:animEffect transition="in" filter="fade">
                                      <p:cBhvr>
                                        <p:cTn id="9" dur="800"/>
                                        <p:tgtEl>
                                          <p:spTgt spid="6"/>
                                        </p:tgtEl>
                                      </p:cBhvr>
                                    </p:animEffect>
                                  </p:childTnLst>
                                </p:cTn>
                              </p:par>
                              <p:par>
                                <p:cTn id="10" presetID="53" presetClass="entr" presetSubtype="16" fill="hold" grpId="0" nodeType="withEffect">
                                  <p:stCondLst>
                                    <p:cond delay="400"/>
                                  </p:stCondLst>
                                  <p:childTnLst>
                                    <p:set>
                                      <p:cBhvr>
                                        <p:cTn id="11" dur="1" fill="hold">
                                          <p:stCondLst>
                                            <p:cond delay="0"/>
                                          </p:stCondLst>
                                        </p:cTn>
                                        <p:tgtEl>
                                          <p:spTgt spid="3"/>
                                        </p:tgtEl>
                                        <p:attrNameLst>
                                          <p:attrName>style.visibility</p:attrName>
                                        </p:attrNameLst>
                                      </p:cBhvr>
                                      <p:to>
                                        <p:strVal val="visible"/>
                                      </p:to>
                                    </p:set>
                                    <p:anim calcmode="lin" valueType="num">
                                      <p:cBhvr>
                                        <p:cTn id="12" dur="800" fill="hold"/>
                                        <p:tgtEl>
                                          <p:spTgt spid="3"/>
                                        </p:tgtEl>
                                        <p:attrNameLst>
                                          <p:attrName>ppt_w</p:attrName>
                                        </p:attrNameLst>
                                      </p:cBhvr>
                                      <p:tavLst>
                                        <p:tav tm="0">
                                          <p:val>
                                            <p:fltVal val="0"/>
                                          </p:val>
                                        </p:tav>
                                        <p:tav tm="100000">
                                          <p:val>
                                            <p:strVal val="#ppt_w"/>
                                          </p:val>
                                        </p:tav>
                                      </p:tavLst>
                                    </p:anim>
                                    <p:anim calcmode="lin" valueType="num">
                                      <p:cBhvr>
                                        <p:cTn id="13" dur="800" fill="hold"/>
                                        <p:tgtEl>
                                          <p:spTgt spid="3"/>
                                        </p:tgtEl>
                                        <p:attrNameLst>
                                          <p:attrName>ppt_h</p:attrName>
                                        </p:attrNameLst>
                                      </p:cBhvr>
                                      <p:tavLst>
                                        <p:tav tm="0">
                                          <p:val>
                                            <p:fltVal val="0"/>
                                          </p:val>
                                        </p:tav>
                                        <p:tav tm="100000">
                                          <p:val>
                                            <p:strVal val="#ppt_h"/>
                                          </p:val>
                                        </p:tav>
                                      </p:tavLst>
                                    </p:anim>
                                    <p:animEffect transition="in" filter="fade">
                                      <p:cBhvr>
                                        <p:cTn id="14" dur="800"/>
                                        <p:tgtEl>
                                          <p:spTgt spid="3"/>
                                        </p:tgtEl>
                                      </p:cBhvr>
                                    </p:animEffect>
                                  </p:childTnLst>
                                </p:cTn>
                              </p:par>
                              <p:par>
                                <p:cTn id="15" presetID="53" presetClass="entr" presetSubtype="16" fill="hold" grpId="0" nodeType="withEffect">
                                  <p:stCondLst>
                                    <p:cond delay="400"/>
                                  </p:stCondLst>
                                  <p:childTnLst>
                                    <p:set>
                                      <p:cBhvr>
                                        <p:cTn id="16" dur="1" fill="hold">
                                          <p:stCondLst>
                                            <p:cond delay="0"/>
                                          </p:stCondLst>
                                        </p:cTn>
                                        <p:tgtEl>
                                          <p:spTgt spid="4"/>
                                        </p:tgtEl>
                                        <p:attrNameLst>
                                          <p:attrName>style.visibility</p:attrName>
                                        </p:attrNameLst>
                                      </p:cBhvr>
                                      <p:to>
                                        <p:strVal val="visible"/>
                                      </p:to>
                                    </p:set>
                                    <p:anim calcmode="lin" valueType="num">
                                      <p:cBhvr>
                                        <p:cTn id="17" dur="800" fill="hold"/>
                                        <p:tgtEl>
                                          <p:spTgt spid="4"/>
                                        </p:tgtEl>
                                        <p:attrNameLst>
                                          <p:attrName>ppt_w</p:attrName>
                                        </p:attrNameLst>
                                      </p:cBhvr>
                                      <p:tavLst>
                                        <p:tav tm="0">
                                          <p:val>
                                            <p:fltVal val="0"/>
                                          </p:val>
                                        </p:tav>
                                        <p:tav tm="100000">
                                          <p:val>
                                            <p:strVal val="#ppt_w"/>
                                          </p:val>
                                        </p:tav>
                                      </p:tavLst>
                                    </p:anim>
                                    <p:anim calcmode="lin" valueType="num">
                                      <p:cBhvr>
                                        <p:cTn id="18" dur="800" fill="hold"/>
                                        <p:tgtEl>
                                          <p:spTgt spid="4"/>
                                        </p:tgtEl>
                                        <p:attrNameLst>
                                          <p:attrName>ppt_h</p:attrName>
                                        </p:attrNameLst>
                                      </p:cBhvr>
                                      <p:tavLst>
                                        <p:tav tm="0">
                                          <p:val>
                                            <p:fltVal val="0"/>
                                          </p:val>
                                        </p:tav>
                                        <p:tav tm="100000">
                                          <p:val>
                                            <p:strVal val="#ppt_h"/>
                                          </p:val>
                                        </p:tav>
                                      </p:tavLst>
                                    </p:anim>
                                    <p:animEffect transition="in" filter="fade">
                                      <p:cBhvr>
                                        <p:cTn id="19" dur="800"/>
                                        <p:tgtEl>
                                          <p:spTgt spid="4"/>
                                        </p:tgtEl>
                                      </p:cBhvr>
                                    </p:animEffect>
                                  </p:childTnLst>
                                </p:cTn>
                              </p:par>
                              <p:par>
                                <p:cTn id="20" presetID="53" presetClass="entr" presetSubtype="16" fill="hold" grpId="0" nodeType="withEffect">
                                  <p:stCondLst>
                                    <p:cond delay="400"/>
                                  </p:stCondLst>
                                  <p:childTnLst>
                                    <p:set>
                                      <p:cBhvr>
                                        <p:cTn id="21" dur="1" fill="hold">
                                          <p:stCondLst>
                                            <p:cond delay="0"/>
                                          </p:stCondLst>
                                        </p:cTn>
                                        <p:tgtEl>
                                          <p:spTgt spid="5"/>
                                        </p:tgtEl>
                                        <p:attrNameLst>
                                          <p:attrName>style.visibility</p:attrName>
                                        </p:attrNameLst>
                                      </p:cBhvr>
                                      <p:to>
                                        <p:strVal val="visible"/>
                                      </p:to>
                                    </p:set>
                                    <p:anim calcmode="lin" valueType="num">
                                      <p:cBhvr>
                                        <p:cTn id="22" dur="800" fill="hold"/>
                                        <p:tgtEl>
                                          <p:spTgt spid="5"/>
                                        </p:tgtEl>
                                        <p:attrNameLst>
                                          <p:attrName>ppt_w</p:attrName>
                                        </p:attrNameLst>
                                      </p:cBhvr>
                                      <p:tavLst>
                                        <p:tav tm="0">
                                          <p:val>
                                            <p:fltVal val="0"/>
                                          </p:val>
                                        </p:tav>
                                        <p:tav tm="100000">
                                          <p:val>
                                            <p:strVal val="#ppt_w"/>
                                          </p:val>
                                        </p:tav>
                                      </p:tavLst>
                                    </p:anim>
                                    <p:anim calcmode="lin" valueType="num">
                                      <p:cBhvr>
                                        <p:cTn id="23" dur="800" fill="hold"/>
                                        <p:tgtEl>
                                          <p:spTgt spid="5"/>
                                        </p:tgtEl>
                                        <p:attrNameLst>
                                          <p:attrName>ppt_h</p:attrName>
                                        </p:attrNameLst>
                                      </p:cBhvr>
                                      <p:tavLst>
                                        <p:tav tm="0">
                                          <p:val>
                                            <p:fltVal val="0"/>
                                          </p:val>
                                        </p:tav>
                                        <p:tav tm="100000">
                                          <p:val>
                                            <p:strVal val="#ppt_h"/>
                                          </p:val>
                                        </p:tav>
                                      </p:tavLst>
                                    </p:anim>
                                    <p:animEffect transition="in" filter="fade">
                                      <p:cBhvr>
                                        <p:cTn id="24" dur="8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meline_Journey Layout_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77F1-97B4-4706-B4FE-CCB960651884}"/>
              </a:ext>
            </a:extLst>
          </p:cNvPr>
          <p:cNvSpPr>
            <a:spLocks noGrp="1"/>
          </p:cNvSpPr>
          <p:nvPr>
            <p:ph type="title"/>
          </p:nvPr>
        </p:nvSpPr>
        <p:spPr/>
        <p:txBody>
          <a:bodyPr/>
          <a:lstStyle/>
          <a:p>
            <a:r>
              <a:rPr lang="en-US"/>
              <a:t>Click to edit Master title style</a:t>
            </a:r>
          </a:p>
        </p:txBody>
      </p:sp>
      <p:cxnSp>
        <p:nvCxnSpPr>
          <p:cNvPr id="3" name="Straight Connector 2">
            <a:extLst>
              <a:ext uri="{FF2B5EF4-FFF2-40B4-BE49-F238E27FC236}">
                <a16:creationId xmlns:a16="http://schemas.microsoft.com/office/drawing/2014/main" id="{4F02E9BC-926C-4B02-8D10-1D091B9781DC}"/>
              </a:ext>
            </a:extLst>
          </p:cNvPr>
          <p:cNvCxnSpPr/>
          <p:nvPr userDrawn="1"/>
        </p:nvCxnSpPr>
        <p:spPr>
          <a:xfrm flipV="1">
            <a:off x="3439228" y="3834698"/>
            <a:ext cx="0" cy="372381"/>
          </a:xfrm>
          <a:prstGeom prst="line">
            <a:avLst/>
          </a:prstGeom>
          <a:ln w="12700">
            <a:solidFill>
              <a:schemeClr val="tx1">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 name="Oval 3">
            <a:extLst>
              <a:ext uri="{FF2B5EF4-FFF2-40B4-BE49-F238E27FC236}">
                <a16:creationId xmlns:a16="http://schemas.microsoft.com/office/drawing/2014/main" id="{1D28635A-B03B-4C89-901A-64AF03DE563C}"/>
              </a:ext>
            </a:extLst>
          </p:cNvPr>
          <p:cNvSpPr/>
          <p:nvPr userDrawn="1"/>
        </p:nvSpPr>
        <p:spPr>
          <a:xfrm>
            <a:off x="2951250" y="4377862"/>
            <a:ext cx="975956" cy="993102"/>
          </a:xfrm>
          <a:prstGeom prst="ellipse">
            <a:avLst/>
          </a:prstGeom>
          <a:solidFill>
            <a:srgbClr val="FFFFFF"/>
          </a:solidFill>
          <a:ln w="25400">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0" tIns="91440" rIns="0" bIns="0" rtlCol="0" anchor="ctr"/>
          <a:lstStyle/>
          <a:p>
            <a:pPr algn="ctr"/>
            <a:endParaRPr lang="id-ID" sz="3200">
              <a:solidFill>
                <a:schemeClr val="tx1">
                  <a:lumMod val="65000"/>
                  <a:lumOff val="35000"/>
                </a:schemeClr>
              </a:solidFill>
            </a:endParaRPr>
          </a:p>
        </p:txBody>
      </p:sp>
      <p:sp>
        <p:nvSpPr>
          <p:cNvPr id="5" name="Chevron 109">
            <a:extLst>
              <a:ext uri="{FF2B5EF4-FFF2-40B4-BE49-F238E27FC236}">
                <a16:creationId xmlns:a16="http://schemas.microsoft.com/office/drawing/2014/main" id="{CD7AC544-29B2-43B5-83D5-F3134F423194}"/>
              </a:ext>
            </a:extLst>
          </p:cNvPr>
          <p:cNvSpPr/>
          <p:nvPr userDrawn="1"/>
        </p:nvSpPr>
        <p:spPr>
          <a:xfrm>
            <a:off x="2576344" y="3261433"/>
            <a:ext cx="1725769" cy="424742"/>
          </a:xfrm>
          <a:prstGeom prst="chevron">
            <a:avLst/>
          </a:prstGeom>
          <a:solidFill>
            <a:schemeClr val="accent2"/>
          </a:solidFill>
          <a:ln/>
          <a:effectLst/>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endParaRPr lang="en-US" sz="1600">
              <a:solidFill>
                <a:srgbClr val="FFFFFF"/>
              </a:solidFill>
              <a:ea typeface="Questrial" panose="02000000000000000000" pitchFamily="2" charset="0"/>
              <a:cs typeface="Montserrat" panose="02000000000000000000" pitchFamily="2" charset="0"/>
            </a:endParaRPr>
          </a:p>
        </p:txBody>
      </p:sp>
      <p:cxnSp>
        <p:nvCxnSpPr>
          <p:cNvPr id="6" name="Straight Connector 5">
            <a:extLst>
              <a:ext uri="{FF2B5EF4-FFF2-40B4-BE49-F238E27FC236}">
                <a16:creationId xmlns:a16="http://schemas.microsoft.com/office/drawing/2014/main" id="{E5ABAA4C-59B5-41BE-9CE2-D6865877C7DB}"/>
              </a:ext>
            </a:extLst>
          </p:cNvPr>
          <p:cNvCxnSpPr/>
          <p:nvPr userDrawn="1"/>
        </p:nvCxnSpPr>
        <p:spPr>
          <a:xfrm flipV="1">
            <a:off x="10523952" y="3834698"/>
            <a:ext cx="0" cy="372381"/>
          </a:xfrm>
          <a:prstGeom prst="line">
            <a:avLst/>
          </a:prstGeom>
          <a:ln w="12700">
            <a:solidFill>
              <a:schemeClr val="tx1">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7" name="Oval 6">
            <a:extLst>
              <a:ext uri="{FF2B5EF4-FFF2-40B4-BE49-F238E27FC236}">
                <a16:creationId xmlns:a16="http://schemas.microsoft.com/office/drawing/2014/main" id="{102CB963-7B03-450B-848B-B8CDA599F445}"/>
              </a:ext>
            </a:extLst>
          </p:cNvPr>
          <p:cNvSpPr/>
          <p:nvPr userDrawn="1"/>
        </p:nvSpPr>
        <p:spPr>
          <a:xfrm>
            <a:off x="10035974" y="4377862"/>
            <a:ext cx="975956" cy="993102"/>
          </a:xfrm>
          <a:prstGeom prst="ellipse">
            <a:avLst/>
          </a:prstGeom>
          <a:solidFill>
            <a:srgbClr val="FFFFFF"/>
          </a:solidFill>
          <a:ln w="25400">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0" tIns="91440" rIns="0" bIns="0" rtlCol="0" anchor="ctr"/>
          <a:lstStyle/>
          <a:p>
            <a:pPr algn="ctr"/>
            <a:endParaRPr lang="id-ID" sz="3200">
              <a:solidFill>
                <a:schemeClr val="tx1">
                  <a:lumMod val="65000"/>
                  <a:lumOff val="35000"/>
                </a:schemeClr>
              </a:solidFill>
            </a:endParaRPr>
          </a:p>
        </p:txBody>
      </p:sp>
      <p:sp>
        <p:nvSpPr>
          <p:cNvPr id="8" name="Chevron 112">
            <a:extLst>
              <a:ext uri="{FF2B5EF4-FFF2-40B4-BE49-F238E27FC236}">
                <a16:creationId xmlns:a16="http://schemas.microsoft.com/office/drawing/2014/main" id="{A7AA47E5-90AF-478A-BF98-5DEE988F2231}"/>
              </a:ext>
            </a:extLst>
          </p:cNvPr>
          <p:cNvSpPr/>
          <p:nvPr userDrawn="1"/>
        </p:nvSpPr>
        <p:spPr>
          <a:xfrm>
            <a:off x="9661068" y="3261433"/>
            <a:ext cx="1725769" cy="424742"/>
          </a:xfrm>
          <a:prstGeom prst="chevron">
            <a:avLst/>
          </a:prstGeom>
          <a:solidFill>
            <a:schemeClr val="accent6"/>
          </a:solidFill>
          <a:ln/>
          <a:effectLst/>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endParaRPr lang="en-US" sz="1600">
              <a:solidFill>
                <a:srgbClr val="FFFFFF"/>
              </a:solidFill>
              <a:ea typeface="Questrial" panose="02000000000000000000" pitchFamily="2" charset="0"/>
              <a:cs typeface="Montserrat" panose="02000000000000000000" pitchFamily="2" charset="0"/>
            </a:endParaRPr>
          </a:p>
        </p:txBody>
      </p:sp>
      <p:cxnSp>
        <p:nvCxnSpPr>
          <p:cNvPr id="9" name="Straight Connector 8">
            <a:extLst>
              <a:ext uri="{FF2B5EF4-FFF2-40B4-BE49-F238E27FC236}">
                <a16:creationId xmlns:a16="http://schemas.microsoft.com/office/drawing/2014/main" id="{23766CA0-36E8-4B94-99FE-9C6DAF2436BD}"/>
              </a:ext>
            </a:extLst>
          </p:cNvPr>
          <p:cNvCxnSpPr/>
          <p:nvPr userDrawn="1"/>
        </p:nvCxnSpPr>
        <p:spPr>
          <a:xfrm flipV="1">
            <a:off x="6981590" y="3834698"/>
            <a:ext cx="0" cy="372381"/>
          </a:xfrm>
          <a:prstGeom prst="line">
            <a:avLst/>
          </a:prstGeom>
          <a:ln w="12700">
            <a:solidFill>
              <a:schemeClr val="tx1">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7D22D15A-AD9B-42DE-B1DF-D8B23D6AEDEC}"/>
              </a:ext>
            </a:extLst>
          </p:cNvPr>
          <p:cNvSpPr/>
          <p:nvPr userDrawn="1"/>
        </p:nvSpPr>
        <p:spPr>
          <a:xfrm>
            <a:off x="6493612" y="4377862"/>
            <a:ext cx="975956" cy="993102"/>
          </a:xfrm>
          <a:prstGeom prst="ellipse">
            <a:avLst/>
          </a:prstGeom>
          <a:solidFill>
            <a:srgbClr val="FFFFFF"/>
          </a:solidFill>
          <a:ln w="25400">
            <a:solidFill>
              <a:schemeClr val="accent4"/>
            </a:solidFill>
          </a:ln>
          <a:effectLst/>
        </p:spPr>
        <p:style>
          <a:lnRef idx="1">
            <a:schemeClr val="accent1"/>
          </a:lnRef>
          <a:fillRef idx="3">
            <a:schemeClr val="accent1"/>
          </a:fillRef>
          <a:effectRef idx="2">
            <a:schemeClr val="accent1"/>
          </a:effectRef>
          <a:fontRef idx="minor">
            <a:schemeClr val="lt1"/>
          </a:fontRef>
        </p:style>
        <p:txBody>
          <a:bodyPr lIns="0" tIns="91440" rIns="0" bIns="0" rtlCol="0" anchor="ctr"/>
          <a:lstStyle/>
          <a:p>
            <a:pPr algn="ctr"/>
            <a:endParaRPr lang="id-ID" sz="3200">
              <a:solidFill>
                <a:schemeClr val="tx1">
                  <a:lumMod val="65000"/>
                  <a:lumOff val="35000"/>
                </a:schemeClr>
              </a:solidFill>
            </a:endParaRPr>
          </a:p>
        </p:txBody>
      </p:sp>
      <p:sp>
        <p:nvSpPr>
          <p:cNvPr id="11" name="Chevron 115">
            <a:extLst>
              <a:ext uri="{FF2B5EF4-FFF2-40B4-BE49-F238E27FC236}">
                <a16:creationId xmlns:a16="http://schemas.microsoft.com/office/drawing/2014/main" id="{31F28F89-14E2-47C0-97F4-860AC3FA4F2A}"/>
              </a:ext>
            </a:extLst>
          </p:cNvPr>
          <p:cNvSpPr/>
          <p:nvPr userDrawn="1"/>
        </p:nvSpPr>
        <p:spPr>
          <a:xfrm>
            <a:off x="6118706" y="3261433"/>
            <a:ext cx="1725769" cy="424742"/>
          </a:xfrm>
          <a:prstGeom prst="chevron">
            <a:avLst/>
          </a:prstGeom>
          <a:solidFill>
            <a:schemeClr val="accent4"/>
          </a:solidFill>
          <a:ln/>
          <a:effectLst/>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endParaRPr lang="en-US" sz="1600">
              <a:solidFill>
                <a:srgbClr val="FFFFFF"/>
              </a:solidFill>
              <a:ea typeface="Questrial" panose="02000000000000000000" pitchFamily="2" charset="0"/>
              <a:cs typeface="Montserrat" panose="02000000000000000000" pitchFamily="2" charset="0"/>
            </a:endParaRPr>
          </a:p>
        </p:txBody>
      </p:sp>
      <p:sp>
        <p:nvSpPr>
          <p:cNvPr id="12" name="Chevron 116">
            <a:extLst>
              <a:ext uri="{FF2B5EF4-FFF2-40B4-BE49-F238E27FC236}">
                <a16:creationId xmlns:a16="http://schemas.microsoft.com/office/drawing/2014/main" id="{FBCC1F73-CE8E-4CCD-9536-7C76C37DEE0E}"/>
              </a:ext>
            </a:extLst>
          </p:cNvPr>
          <p:cNvSpPr/>
          <p:nvPr userDrawn="1"/>
        </p:nvSpPr>
        <p:spPr>
          <a:xfrm>
            <a:off x="805163" y="3261433"/>
            <a:ext cx="1725769" cy="424742"/>
          </a:xfrm>
          <a:prstGeom prst="chevron">
            <a:avLst/>
          </a:prstGeom>
          <a:solidFill>
            <a:schemeClr val="accent1"/>
          </a:solidFill>
          <a:ln/>
          <a:effectLst/>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endParaRPr lang="en-US" sz="1600">
              <a:solidFill>
                <a:srgbClr val="FFFFFF"/>
              </a:solidFill>
              <a:ea typeface="Questrial" panose="02000000000000000000" pitchFamily="2" charset="0"/>
              <a:cs typeface="Montserrat" panose="02000000000000000000" pitchFamily="2" charset="0"/>
            </a:endParaRPr>
          </a:p>
        </p:txBody>
      </p:sp>
      <p:cxnSp>
        <p:nvCxnSpPr>
          <p:cNvPr id="13" name="Straight Connector 12">
            <a:extLst>
              <a:ext uri="{FF2B5EF4-FFF2-40B4-BE49-F238E27FC236}">
                <a16:creationId xmlns:a16="http://schemas.microsoft.com/office/drawing/2014/main" id="{5D343B34-F047-4340-BF46-C749ABFE107C}"/>
              </a:ext>
            </a:extLst>
          </p:cNvPr>
          <p:cNvCxnSpPr/>
          <p:nvPr userDrawn="1"/>
        </p:nvCxnSpPr>
        <p:spPr>
          <a:xfrm flipV="1">
            <a:off x="1668047" y="2739024"/>
            <a:ext cx="0" cy="372381"/>
          </a:xfrm>
          <a:prstGeom prst="line">
            <a:avLst/>
          </a:prstGeom>
          <a:ln w="12700">
            <a:solidFill>
              <a:schemeClr val="tx1">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4" name="Oval 13">
            <a:extLst>
              <a:ext uri="{FF2B5EF4-FFF2-40B4-BE49-F238E27FC236}">
                <a16:creationId xmlns:a16="http://schemas.microsoft.com/office/drawing/2014/main" id="{5ECBBB48-B3F8-478A-A698-5BF0720A876D}"/>
              </a:ext>
            </a:extLst>
          </p:cNvPr>
          <p:cNvSpPr/>
          <p:nvPr userDrawn="1"/>
        </p:nvSpPr>
        <p:spPr>
          <a:xfrm>
            <a:off x="1180069" y="1573635"/>
            <a:ext cx="975956" cy="993102"/>
          </a:xfrm>
          <a:prstGeom prst="ellipse">
            <a:avLst/>
          </a:prstGeom>
          <a:solidFill>
            <a:srgbClr val="FFFFFF"/>
          </a:solid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91440" rIns="0" bIns="0" rtlCol="0" anchor="ctr"/>
          <a:lstStyle/>
          <a:p>
            <a:pPr algn="ctr"/>
            <a:endParaRPr lang="id-ID" sz="3200">
              <a:solidFill>
                <a:schemeClr val="tx1">
                  <a:lumMod val="65000"/>
                  <a:lumOff val="35000"/>
                </a:schemeClr>
              </a:solidFill>
            </a:endParaRPr>
          </a:p>
        </p:txBody>
      </p:sp>
      <p:sp>
        <p:nvSpPr>
          <p:cNvPr id="15" name="Chevron 119">
            <a:extLst>
              <a:ext uri="{FF2B5EF4-FFF2-40B4-BE49-F238E27FC236}">
                <a16:creationId xmlns:a16="http://schemas.microsoft.com/office/drawing/2014/main" id="{AE595D40-B8A7-43B8-B224-0314D1CC655E}"/>
              </a:ext>
            </a:extLst>
          </p:cNvPr>
          <p:cNvSpPr/>
          <p:nvPr userDrawn="1"/>
        </p:nvSpPr>
        <p:spPr>
          <a:xfrm>
            <a:off x="7889887" y="3261433"/>
            <a:ext cx="1725769" cy="424742"/>
          </a:xfrm>
          <a:prstGeom prst="chevron">
            <a:avLst/>
          </a:prstGeom>
          <a:solidFill>
            <a:schemeClr val="accent5"/>
          </a:solidFill>
          <a:ln/>
          <a:effectLst/>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endParaRPr lang="en-US" sz="1600">
              <a:solidFill>
                <a:srgbClr val="FFFFFF"/>
              </a:solidFill>
              <a:ea typeface="Questrial" panose="02000000000000000000" pitchFamily="2" charset="0"/>
              <a:cs typeface="Montserrat" panose="02000000000000000000" pitchFamily="2" charset="0"/>
            </a:endParaRPr>
          </a:p>
        </p:txBody>
      </p:sp>
      <p:cxnSp>
        <p:nvCxnSpPr>
          <p:cNvPr id="16" name="Straight Connector 15">
            <a:extLst>
              <a:ext uri="{FF2B5EF4-FFF2-40B4-BE49-F238E27FC236}">
                <a16:creationId xmlns:a16="http://schemas.microsoft.com/office/drawing/2014/main" id="{644BAB99-6B8F-427A-8C67-6CEF26018834}"/>
              </a:ext>
            </a:extLst>
          </p:cNvPr>
          <p:cNvCxnSpPr/>
          <p:nvPr userDrawn="1"/>
        </p:nvCxnSpPr>
        <p:spPr>
          <a:xfrm flipV="1">
            <a:off x="8752771" y="2739024"/>
            <a:ext cx="0" cy="372381"/>
          </a:xfrm>
          <a:prstGeom prst="line">
            <a:avLst/>
          </a:prstGeom>
          <a:ln w="12700">
            <a:solidFill>
              <a:schemeClr val="tx1">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12323ECC-6BF3-4C1C-911B-D2597B9A5C82}"/>
              </a:ext>
            </a:extLst>
          </p:cNvPr>
          <p:cNvSpPr/>
          <p:nvPr userDrawn="1"/>
        </p:nvSpPr>
        <p:spPr>
          <a:xfrm>
            <a:off x="8264793" y="1573635"/>
            <a:ext cx="975956" cy="993102"/>
          </a:xfrm>
          <a:prstGeom prst="ellipse">
            <a:avLst/>
          </a:prstGeom>
          <a:solidFill>
            <a:srgbClr val="FFFFFF"/>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lIns="0" tIns="91440" rIns="0" bIns="0" rtlCol="0" anchor="ctr"/>
          <a:lstStyle/>
          <a:p>
            <a:pPr algn="ctr"/>
            <a:endParaRPr lang="id-ID" sz="3200">
              <a:solidFill>
                <a:schemeClr val="tx1">
                  <a:lumMod val="65000"/>
                  <a:lumOff val="35000"/>
                </a:schemeClr>
              </a:solidFill>
            </a:endParaRPr>
          </a:p>
        </p:txBody>
      </p:sp>
      <p:sp>
        <p:nvSpPr>
          <p:cNvPr id="18" name="Chevron 122">
            <a:extLst>
              <a:ext uri="{FF2B5EF4-FFF2-40B4-BE49-F238E27FC236}">
                <a16:creationId xmlns:a16="http://schemas.microsoft.com/office/drawing/2014/main" id="{ECE28022-84D8-4272-B3A6-88A7A7173F79}"/>
              </a:ext>
            </a:extLst>
          </p:cNvPr>
          <p:cNvSpPr/>
          <p:nvPr userDrawn="1"/>
        </p:nvSpPr>
        <p:spPr>
          <a:xfrm>
            <a:off x="4347525" y="3261433"/>
            <a:ext cx="1725769" cy="424742"/>
          </a:xfrm>
          <a:prstGeom prst="chevron">
            <a:avLst/>
          </a:prstGeom>
          <a:solidFill>
            <a:schemeClr val="accent3"/>
          </a:solidFill>
          <a:ln/>
          <a:effectLst/>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endParaRPr lang="en-US" sz="1600">
              <a:solidFill>
                <a:srgbClr val="FFFFFF"/>
              </a:solidFill>
              <a:ea typeface="Questrial" panose="02000000000000000000" pitchFamily="2" charset="0"/>
              <a:cs typeface="Montserrat" panose="02000000000000000000" pitchFamily="2" charset="0"/>
            </a:endParaRPr>
          </a:p>
        </p:txBody>
      </p:sp>
      <p:cxnSp>
        <p:nvCxnSpPr>
          <p:cNvPr id="19" name="Straight Connector 18">
            <a:extLst>
              <a:ext uri="{FF2B5EF4-FFF2-40B4-BE49-F238E27FC236}">
                <a16:creationId xmlns:a16="http://schemas.microsoft.com/office/drawing/2014/main" id="{C898E927-4092-4A19-AF41-C34C6E26B073}"/>
              </a:ext>
            </a:extLst>
          </p:cNvPr>
          <p:cNvCxnSpPr/>
          <p:nvPr userDrawn="1"/>
        </p:nvCxnSpPr>
        <p:spPr>
          <a:xfrm flipV="1">
            <a:off x="5210409" y="2739024"/>
            <a:ext cx="0" cy="372381"/>
          </a:xfrm>
          <a:prstGeom prst="line">
            <a:avLst/>
          </a:prstGeom>
          <a:ln w="12700">
            <a:solidFill>
              <a:schemeClr val="tx1">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4CF9937E-A079-4CE3-8B85-96AE6A799A2D}"/>
              </a:ext>
            </a:extLst>
          </p:cNvPr>
          <p:cNvSpPr/>
          <p:nvPr userDrawn="1"/>
        </p:nvSpPr>
        <p:spPr>
          <a:xfrm>
            <a:off x="4722431" y="1573635"/>
            <a:ext cx="975956" cy="993102"/>
          </a:xfrm>
          <a:prstGeom prst="ellipse">
            <a:avLst/>
          </a:prstGeom>
          <a:solidFill>
            <a:srgbClr val="FFFFFF"/>
          </a:solidFill>
          <a:ln w="25400">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0" tIns="91440" rIns="0" bIns="0" rtlCol="0" anchor="ctr"/>
          <a:lstStyle/>
          <a:p>
            <a:pPr algn="ctr"/>
            <a:endParaRPr lang="id-ID" sz="3200">
              <a:solidFill>
                <a:schemeClr val="tx1">
                  <a:lumMod val="65000"/>
                  <a:lumOff val="35000"/>
                </a:schemeClr>
              </a:solidFill>
            </a:endParaRPr>
          </a:p>
        </p:txBody>
      </p:sp>
      <p:sp>
        <p:nvSpPr>
          <p:cNvPr id="21" name="Text Placeholder 4">
            <a:extLst>
              <a:ext uri="{FF2B5EF4-FFF2-40B4-BE49-F238E27FC236}">
                <a16:creationId xmlns:a16="http://schemas.microsoft.com/office/drawing/2014/main" id="{30489226-43E1-4BBA-A142-7BE713F442B5}"/>
              </a:ext>
            </a:extLst>
          </p:cNvPr>
          <p:cNvSpPr>
            <a:spLocks noGrp="1"/>
          </p:cNvSpPr>
          <p:nvPr>
            <p:ph type="body" sz="quarter" idx="12" hasCustomPrompt="1"/>
          </p:nvPr>
        </p:nvSpPr>
        <p:spPr>
          <a:xfrm>
            <a:off x="1180069" y="1804388"/>
            <a:ext cx="922338" cy="523875"/>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solidFill>
                  <a:schemeClr val="tx1">
                    <a:lumMod val="65000"/>
                    <a:lumOff val="35000"/>
                  </a:schemeClr>
                </a:solidFill>
              </a:rPr>
              <a:t>Dummy text – 14pt</a:t>
            </a:r>
          </a:p>
        </p:txBody>
      </p:sp>
      <p:sp>
        <p:nvSpPr>
          <p:cNvPr id="22" name="Text Placeholder 4">
            <a:extLst>
              <a:ext uri="{FF2B5EF4-FFF2-40B4-BE49-F238E27FC236}">
                <a16:creationId xmlns:a16="http://schemas.microsoft.com/office/drawing/2014/main" id="{BEECAB54-CFA3-46EA-96F6-1A13DCD211FE}"/>
              </a:ext>
            </a:extLst>
          </p:cNvPr>
          <p:cNvSpPr>
            <a:spLocks noGrp="1"/>
          </p:cNvSpPr>
          <p:nvPr>
            <p:ph type="body" sz="quarter" idx="13" hasCustomPrompt="1"/>
          </p:nvPr>
        </p:nvSpPr>
        <p:spPr>
          <a:xfrm>
            <a:off x="4743539" y="1804388"/>
            <a:ext cx="922338" cy="523875"/>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solidFill>
                  <a:schemeClr val="tx1">
                    <a:lumMod val="65000"/>
                    <a:lumOff val="35000"/>
                  </a:schemeClr>
                </a:solidFill>
              </a:rPr>
              <a:t>Dummy text – 14pt</a:t>
            </a:r>
          </a:p>
        </p:txBody>
      </p:sp>
      <p:sp>
        <p:nvSpPr>
          <p:cNvPr id="23" name="Text Placeholder 4">
            <a:extLst>
              <a:ext uri="{FF2B5EF4-FFF2-40B4-BE49-F238E27FC236}">
                <a16:creationId xmlns:a16="http://schemas.microsoft.com/office/drawing/2014/main" id="{A3925878-42F1-4C93-A7DA-F099E9557668}"/>
              </a:ext>
            </a:extLst>
          </p:cNvPr>
          <p:cNvSpPr>
            <a:spLocks noGrp="1"/>
          </p:cNvSpPr>
          <p:nvPr>
            <p:ph type="body" sz="quarter" idx="14" hasCustomPrompt="1"/>
          </p:nvPr>
        </p:nvSpPr>
        <p:spPr>
          <a:xfrm>
            <a:off x="8293562" y="1804388"/>
            <a:ext cx="922338" cy="523875"/>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solidFill>
                  <a:schemeClr val="tx1">
                    <a:lumMod val="65000"/>
                    <a:lumOff val="35000"/>
                  </a:schemeClr>
                </a:solidFill>
              </a:rPr>
              <a:t>Dummy text – 14pt</a:t>
            </a:r>
          </a:p>
        </p:txBody>
      </p:sp>
      <p:sp>
        <p:nvSpPr>
          <p:cNvPr id="24" name="Text Placeholder 4">
            <a:extLst>
              <a:ext uri="{FF2B5EF4-FFF2-40B4-BE49-F238E27FC236}">
                <a16:creationId xmlns:a16="http://schemas.microsoft.com/office/drawing/2014/main" id="{EF5560E3-3E9A-4894-A19A-5E971F3C2486}"/>
              </a:ext>
            </a:extLst>
          </p:cNvPr>
          <p:cNvSpPr>
            <a:spLocks noGrp="1"/>
          </p:cNvSpPr>
          <p:nvPr>
            <p:ph type="body" sz="quarter" idx="15" hasCustomPrompt="1"/>
          </p:nvPr>
        </p:nvSpPr>
        <p:spPr>
          <a:xfrm>
            <a:off x="2968527" y="4614823"/>
            <a:ext cx="922338" cy="523875"/>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solidFill>
                  <a:schemeClr val="tx1">
                    <a:lumMod val="65000"/>
                    <a:lumOff val="35000"/>
                  </a:schemeClr>
                </a:solidFill>
              </a:rPr>
              <a:t>Dummy text – 14pt</a:t>
            </a:r>
          </a:p>
        </p:txBody>
      </p:sp>
      <p:sp>
        <p:nvSpPr>
          <p:cNvPr id="25" name="Text Placeholder 4">
            <a:extLst>
              <a:ext uri="{FF2B5EF4-FFF2-40B4-BE49-F238E27FC236}">
                <a16:creationId xmlns:a16="http://schemas.microsoft.com/office/drawing/2014/main" id="{EC0D19CA-2B83-4642-982A-F669A325B86F}"/>
              </a:ext>
            </a:extLst>
          </p:cNvPr>
          <p:cNvSpPr>
            <a:spLocks noGrp="1"/>
          </p:cNvSpPr>
          <p:nvPr>
            <p:ph type="body" sz="quarter" idx="16" hasCustomPrompt="1"/>
          </p:nvPr>
        </p:nvSpPr>
        <p:spPr>
          <a:xfrm>
            <a:off x="6531997" y="4614823"/>
            <a:ext cx="922338" cy="523875"/>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solidFill>
                  <a:schemeClr val="tx1">
                    <a:lumMod val="65000"/>
                    <a:lumOff val="35000"/>
                  </a:schemeClr>
                </a:solidFill>
              </a:rPr>
              <a:t>Dummy text – 14pt</a:t>
            </a:r>
          </a:p>
        </p:txBody>
      </p:sp>
      <p:sp>
        <p:nvSpPr>
          <p:cNvPr id="26" name="Text Placeholder 4">
            <a:extLst>
              <a:ext uri="{FF2B5EF4-FFF2-40B4-BE49-F238E27FC236}">
                <a16:creationId xmlns:a16="http://schemas.microsoft.com/office/drawing/2014/main" id="{4CBA2E00-B91F-4FEB-9910-F8484DEDE2E8}"/>
              </a:ext>
            </a:extLst>
          </p:cNvPr>
          <p:cNvSpPr>
            <a:spLocks noGrp="1"/>
          </p:cNvSpPr>
          <p:nvPr>
            <p:ph type="body" sz="quarter" idx="17" hasCustomPrompt="1"/>
          </p:nvPr>
        </p:nvSpPr>
        <p:spPr>
          <a:xfrm>
            <a:off x="10082020" y="4614823"/>
            <a:ext cx="922338" cy="523875"/>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solidFill>
                  <a:schemeClr val="tx1">
                    <a:lumMod val="65000"/>
                    <a:lumOff val="35000"/>
                  </a:schemeClr>
                </a:solidFill>
              </a:rPr>
              <a:t>Dummy text – 14pt</a:t>
            </a:r>
          </a:p>
        </p:txBody>
      </p:sp>
      <p:sp>
        <p:nvSpPr>
          <p:cNvPr id="27" name="Text Placeholder 4">
            <a:extLst>
              <a:ext uri="{FF2B5EF4-FFF2-40B4-BE49-F238E27FC236}">
                <a16:creationId xmlns:a16="http://schemas.microsoft.com/office/drawing/2014/main" id="{C39D0A3D-8C7D-4CF8-8A94-CF4CFD1895F5}"/>
              </a:ext>
            </a:extLst>
          </p:cNvPr>
          <p:cNvSpPr>
            <a:spLocks noGrp="1"/>
          </p:cNvSpPr>
          <p:nvPr>
            <p:ph type="body" sz="quarter" idx="18" hasCustomPrompt="1"/>
          </p:nvPr>
        </p:nvSpPr>
        <p:spPr>
          <a:xfrm>
            <a:off x="931079" y="3324600"/>
            <a:ext cx="1456253" cy="298407"/>
          </a:xfrm>
          <a:prstGeom prst="rect">
            <a:avLst/>
          </a:prstGeom>
        </p:spPr>
        <p:txBody>
          <a:bodyPr/>
          <a:lstStyle>
            <a:lvl1pPr marL="0" indent="0" algn="ctr">
              <a:buNone/>
              <a:defRPr sz="1400" b="1">
                <a:solidFill>
                  <a:schemeClr val="bg1"/>
                </a:solidFill>
              </a:defRPr>
            </a:lvl1pPr>
            <a:lvl2pPr marL="457200" indent="0">
              <a:buNone/>
              <a:defRPr sz="2400" b="1">
                <a:solidFill>
                  <a:schemeClr val="bg1">
                    <a:lumMod val="50000"/>
                  </a:schemeClr>
                </a:solidFill>
              </a:defRPr>
            </a:lvl2pPr>
            <a:lvl3pPr marL="914400" indent="0">
              <a:buNone/>
              <a:defRPr sz="2400" b="1">
                <a:solidFill>
                  <a:schemeClr val="bg1">
                    <a:lumMod val="50000"/>
                  </a:schemeClr>
                </a:solidFill>
              </a:defRPr>
            </a:lvl3pPr>
            <a:lvl4pPr marL="1371600" indent="0">
              <a:buNone/>
              <a:defRPr sz="2400" b="1">
                <a:solidFill>
                  <a:schemeClr val="bg1">
                    <a:lumMod val="50000"/>
                  </a:schemeClr>
                </a:solidFill>
              </a:defRPr>
            </a:lvl4pPr>
            <a:lvl5pPr marL="1828800" indent="0">
              <a:buNone/>
              <a:defRPr sz="2400" b="1">
                <a:solidFill>
                  <a:schemeClr val="bg1">
                    <a:lumMod val="50000"/>
                  </a:schemeClr>
                </a:solidFill>
              </a:defRPr>
            </a:lvl5pPr>
          </a:lstStyle>
          <a:p>
            <a:pPr lvl="0"/>
            <a:r>
              <a:rPr lang="en-US"/>
              <a:t>Year - 14pt bold </a:t>
            </a:r>
          </a:p>
        </p:txBody>
      </p:sp>
      <p:sp>
        <p:nvSpPr>
          <p:cNvPr id="28" name="Text Placeholder 4">
            <a:extLst>
              <a:ext uri="{FF2B5EF4-FFF2-40B4-BE49-F238E27FC236}">
                <a16:creationId xmlns:a16="http://schemas.microsoft.com/office/drawing/2014/main" id="{92718A21-E5AD-4476-A3F0-47055BE5EBD5}"/>
              </a:ext>
            </a:extLst>
          </p:cNvPr>
          <p:cNvSpPr>
            <a:spLocks noGrp="1"/>
          </p:cNvSpPr>
          <p:nvPr>
            <p:ph type="body" sz="quarter" idx="19" hasCustomPrompt="1"/>
          </p:nvPr>
        </p:nvSpPr>
        <p:spPr>
          <a:xfrm>
            <a:off x="2759879" y="3324600"/>
            <a:ext cx="1456253" cy="298407"/>
          </a:xfrm>
          <a:prstGeom prst="rect">
            <a:avLst/>
          </a:prstGeom>
        </p:spPr>
        <p:txBody>
          <a:bodyPr/>
          <a:lstStyle>
            <a:lvl1pPr marL="0" indent="0" algn="ctr">
              <a:buNone/>
              <a:defRPr sz="1400" b="1">
                <a:solidFill>
                  <a:schemeClr val="bg1"/>
                </a:solidFill>
              </a:defRPr>
            </a:lvl1pPr>
            <a:lvl2pPr marL="457200" indent="0">
              <a:buNone/>
              <a:defRPr sz="2400" b="1">
                <a:solidFill>
                  <a:schemeClr val="bg1">
                    <a:lumMod val="50000"/>
                  </a:schemeClr>
                </a:solidFill>
              </a:defRPr>
            </a:lvl2pPr>
            <a:lvl3pPr marL="914400" indent="0">
              <a:buNone/>
              <a:defRPr sz="2400" b="1">
                <a:solidFill>
                  <a:schemeClr val="bg1">
                    <a:lumMod val="50000"/>
                  </a:schemeClr>
                </a:solidFill>
              </a:defRPr>
            </a:lvl3pPr>
            <a:lvl4pPr marL="1371600" indent="0">
              <a:buNone/>
              <a:defRPr sz="2400" b="1">
                <a:solidFill>
                  <a:schemeClr val="bg1">
                    <a:lumMod val="50000"/>
                  </a:schemeClr>
                </a:solidFill>
              </a:defRPr>
            </a:lvl4pPr>
            <a:lvl5pPr marL="1828800" indent="0">
              <a:buNone/>
              <a:defRPr sz="2400" b="1">
                <a:solidFill>
                  <a:schemeClr val="bg1">
                    <a:lumMod val="50000"/>
                  </a:schemeClr>
                </a:solidFill>
              </a:defRPr>
            </a:lvl5pPr>
          </a:lstStyle>
          <a:p>
            <a:pPr lvl="0"/>
            <a:r>
              <a:rPr lang="en-US"/>
              <a:t>Year - 14pt bold </a:t>
            </a:r>
          </a:p>
        </p:txBody>
      </p:sp>
      <p:sp>
        <p:nvSpPr>
          <p:cNvPr id="29" name="Text Placeholder 4">
            <a:extLst>
              <a:ext uri="{FF2B5EF4-FFF2-40B4-BE49-F238E27FC236}">
                <a16:creationId xmlns:a16="http://schemas.microsoft.com/office/drawing/2014/main" id="{F71917F0-07B7-421A-9772-0820D7814121}"/>
              </a:ext>
            </a:extLst>
          </p:cNvPr>
          <p:cNvSpPr>
            <a:spLocks noGrp="1"/>
          </p:cNvSpPr>
          <p:nvPr>
            <p:ph type="body" sz="quarter" idx="20" hasCustomPrompt="1"/>
          </p:nvPr>
        </p:nvSpPr>
        <p:spPr>
          <a:xfrm>
            <a:off x="4548338" y="3324600"/>
            <a:ext cx="1456253" cy="298407"/>
          </a:xfrm>
          <a:prstGeom prst="rect">
            <a:avLst/>
          </a:prstGeom>
        </p:spPr>
        <p:txBody>
          <a:bodyPr/>
          <a:lstStyle>
            <a:lvl1pPr marL="0" indent="0" algn="ctr">
              <a:buNone/>
              <a:defRPr sz="1400" b="1">
                <a:solidFill>
                  <a:schemeClr val="bg1"/>
                </a:solidFill>
              </a:defRPr>
            </a:lvl1pPr>
            <a:lvl2pPr marL="457200" indent="0">
              <a:buNone/>
              <a:defRPr sz="2400" b="1">
                <a:solidFill>
                  <a:schemeClr val="bg1">
                    <a:lumMod val="50000"/>
                  </a:schemeClr>
                </a:solidFill>
              </a:defRPr>
            </a:lvl2pPr>
            <a:lvl3pPr marL="914400" indent="0">
              <a:buNone/>
              <a:defRPr sz="2400" b="1">
                <a:solidFill>
                  <a:schemeClr val="bg1">
                    <a:lumMod val="50000"/>
                  </a:schemeClr>
                </a:solidFill>
              </a:defRPr>
            </a:lvl3pPr>
            <a:lvl4pPr marL="1371600" indent="0">
              <a:buNone/>
              <a:defRPr sz="2400" b="1">
                <a:solidFill>
                  <a:schemeClr val="bg1">
                    <a:lumMod val="50000"/>
                  </a:schemeClr>
                </a:solidFill>
              </a:defRPr>
            </a:lvl4pPr>
            <a:lvl5pPr marL="1828800" indent="0">
              <a:buNone/>
              <a:defRPr sz="2400" b="1">
                <a:solidFill>
                  <a:schemeClr val="bg1">
                    <a:lumMod val="50000"/>
                  </a:schemeClr>
                </a:solidFill>
              </a:defRPr>
            </a:lvl5pPr>
          </a:lstStyle>
          <a:p>
            <a:pPr lvl="0"/>
            <a:r>
              <a:rPr lang="en-US"/>
              <a:t>Year - 14pt bold </a:t>
            </a:r>
          </a:p>
        </p:txBody>
      </p:sp>
      <p:sp>
        <p:nvSpPr>
          <p:cNvPr id="30" name="Text Placeholder 4">
            <a:extLst>
              <a:ext uri="{FF2B5EF4-FFF2-40B4-BE49-F238E27FC236}">
                <a16:creationId xmlns:a16="http://schemas.microsoft.com/office/drawing/2014/main" id="{1353D448-EA86-4616-BD24-F2394BE71987}"/>
              </a:ext>
            </a:extLst>
          </p:cNvPr>
          <p:cNvSpPr>
            <a:spLocks noGrp="1"/>
          </p:cNvSpPr>
          <p:nvPr>
            <p:ph type="body" sz="quarter" idx="21" hasCustomPrompt="1"/>
          </p:nvPr>
        </p:nvSpPr>
        <p:spPr>
          <a:xfrm>
            <a:off x="6309903" y="3324600"/>
            <a:ext cx="1456253" cy="298407"/>
          </a:xfrm>
          <a:prstGeom prst="rect">
            <a:avLst/>
          </a:prstGeom>
        </p:spPr>
        <p:txBody>
          <a:bodyPr/>
          <a:lstStyle>
            <a:lvl1pPr marL="0" indent="0" algn="ctr">
              <a:buNone/>
              <a:defRPr sz="1400" b="1">
                <a:solidFill>
                  <a:schemeClr val="bg1"/>
                </a:solidFill>
              </a:defRPr>
            </a:lvl1pPr>
            <a:lvl2pPr marL="457200" indent="0">
              <a:buNone/>
              <a:defRPr sz="2400" b="1">
                <a:solidFill>
                  <a:schemeClr val="bg1">
                    <a:lumMod val="50000"/>
                  </a:schemeClr>
                </a:solidFill>
              </a:defRPr>
            </a:lvl2pPr>
            <a:lvl3pPr marL="914400" indent="0">
              <a:buNone/>
              <a:defRPr sz="2400" b="1">
                <a:solidFill>
                  <a:schemeClr val="bg1">
                    <a:lumMod val="50000"/>
                  </a:schemeClr>
                </a:solidFill>
              </a:defRPr>
            </a:lvl3pPr>
            <a:lvl4pPr marL="1371600" indent="0">
              <a:buNone/>
              <a:defRPr sz="2400" b="1">
                <a:solidFill>
                  <a:schemeClr val="bg1">
                    <a:lumMod val="50000"/>
                  </a:schemeClr>
                </a:solidFill>
              </a:defRPr>
            </a:lvl4pPr>
            <a:lvl5pPr marL="1828800" indent="0">
              <a:buNone/>
              <a:defRPr sz="2400" b="1">
                <a:solidFill>
                  <a:schemeClr val="bg1">
                    <a:lumMod val="50000"/>
                  </a:schemeClr>
                </a:solidFill>
              </a:defRPr>
            </a:lvl5pPr>
          </a:lstStyle>
          <a:p>
            <a:pPr lvl="0"/>
            <a:r>
              <a:rPr lang="en-US"/>
              <a:t>Year - 14pt bold </a:t>
            </a:r>
          </a:p>
        </p:txBody>
      </p:sp>
      <p:sp>
        <p:nvSpPr>
          <p:cNvPr id="31" name="Text Placeholder 4">
            <a:extLst>
              <a:ext uri="{FF2B5EF4-FFF2-40B4-BE49-F238E27FC236}">
                <a16:creationId xmlns:a16="http://schemas.microsoft.com/office/drawing/2014/main" id="{739246A9-E77C-438D-86AF-137B00FBC703}"/>
              </a:ext>
            </a:extLst>
          </p:cNvPr>
          <p:cNvSpPr>
            <a:spLocks noGrp="1"/>
          </p:cNvSpPr>
          <p:nvPr>
            <p:ph type="body" sz="quarter" idx="22" hasCustomPrompt="1"/>
          </p:nvPr>
        </p:nvSpPr>
        <p:spPr>
          <a:xfrm>
            <a:off x="8071468" y="3324600"/>
            <a:ext cx="1456253" cy="298407"/>
          </a:xfrm>
          <a:prstGeom prst="rect">
            <a:avLst/>
          </a:prstGeom>
        </p:spPr>
        <p:txBody>
          <a:bodyPr/>
          <a:lstStyle>
            <a:lvl1pPr marL="0" indent="0" algn="ctr">
              <a:buNone/>
              <a:defRPr sz="1400" b="1">
                <a:solidFill>
                  <a:schemeClr val="bg1"/>
                </a:solidFill>
              </a:defRPr>
            </a:lvl1pPr>
            <a:lvl2pPr marL="457200" indent="0">
              <a:buNone/>
              <a:defRPr sz="2400" b="1">
                <a:solidFill>
                  <a:schemeClr val="bg1">
                    <a:lumMod val="50000"/>
                  </a:schemeClr>
                </a:solidFill>
              </a:defRPr>
            </a:lvl2pPr>
            <a:lvl3pPr marL="914400" indent="0">
              <a:buNone/>
              <a:defRPr sz="2400" b="1">
                <a:solidFill>
                  <a:schemeClr val="bg1">
                    <a:lumMod val="50000"/>
                  </a:schemeClr>
                </a:solidFill>
              </a:defRPr>
            </a:lvl3pPr>
            <a:lvl4pPr marL="1371600" indent="0">
              <a:buNone/>
              <a:defRPr sz="2400" b="1">
                <a:solidFill>
                  <a:schemeClr val="bg1">
                    <a:lumMod val="50000"/>
                  </a:schemeClr>
                </a:solidFill>
              </a:defRPr>
            </a:lvl4pPr>
            <a:lvl5pPr marL="1828800" indent="0">
              <a:buNone/>
              <a:defRPr sz="2400" b="1">
                <a:solidFill>
                  <a:schemeClr val="bg1">
                    <a:lumMod val="50000"/>
                  </a:schemeClr>
                </a:solidFill>
              </a:defRPr>
            </a:lvl5pPr>
          </a:lstStyle>
          <a:p>
            <a:pPr lvl="0"/>
            <a:r>
              <a:rPr lang="en-US"/>
              <a:t>Year - 14pt bold </a:t>
            </a:r>
          </a:p>
        </p:txBody>
      </p:sp>
      <p:sp>
        <p:nvSpPr>
          <p:cNvPr id="32" name="Text Placeholder 4">
            <a:extLst>
              <a:ext uri="{FF2B5EF4-FFF2-40B4-BE49-F238E27FC236}">
                <a16:creationId xmlns:a16="http://schemas.microsoft.com/office/drawing/2014/main" id="{5DAC5E89-3E97-4028-9ECF-9853CF35B97E}"/>
              </a:ext>
            </a:extLst>
          </p:cNvPr>
          <p:cNvSpPr>
            <a:spLocks noGrp="1"/>
          </p:cNvSpPr>
          <p:nvPr>
            <p:ph type="body" sz="quarter" idx="23" hasCustomPrompt="1"/>
          </p:nvPr>
        </p:nvSpPr>
        <p:spPr>
          <a:xfrm>
            <a:off x="9833032" y="3324600"/>
            <a:ext cx="1456253" cy="298407"/>
          </a:xfrm>
          <a:prstGeom prst="rect">
            <a:avLst/>
          </a:prstGeom>
        </p:spPr>
        <p:txBody>
          <a:bodyPr/>
          <a:lstStyle>
            <a:lvl1pPr marL="0" indent="0" algn="ctr">
              <a:buNone/>
              <a:defRPr sz="1400" b="1">
                <a:solidFill>
                  <a:schemeClr val="bg1"/>
                </a:solidFill>
              </a:defRPr>
            </a:lvl1pPr>
            <a:lvl2pPr marL="457200" indent="0">
              <a:buNone/>
              <a:defRPr sz="2400" b="1">
                <a:solidFill>
                  <a:schemeClr val="bg1">
                    <a:lumMod val="50000"/>
                  </a:schemeClr>
                </a:solidFill>
              </a:defRPr>
            </a:lvl2pPr>
            <a:lvl3pPr marL="914400" indent="0">
              <a:buNone/>
              <a:defRPr sz="2400" b="1">
                <a:solidFill>
                  <a:schemeClr val="bg1">
                    <a:lumMod val="50000"/>
                  </a:schemeClr>
                </a:solidFill>
              </a:defRPr>
            </a:lvl3pPr>
            <a:lvl4pPr marL="1371600" indent="0">
              <a:buNone/>
              <a:defRPr sz="2400" b="1">
                <a:solidFill>
                  <a:schemeClr val="bg1">
                    <a:lumMod val="50000"/>
                  </a:schemeClr>
                </a:solidFill>
              </a:defRPr>
            </a:lvl4pPr>
            <a:lvl5pPr marL="1828800" indent="0">
              <a:buNone/>
              <a:defRPr sz="2400" b="1">
                <a:solidFill>
                  <a:schemeClr val="bg1">
                    <a:lumMod val="50000"/>
                  </a:schemeClr>
                </a:solidFill>
              </a:defRPr>
            </a:lvl5pPr>
          </a:lstStyle>
          <a:p>
            <a:pPr lvl="0"/>
            <a:r>
              <a:rPr lang="en-US"/>
              <a:t>Year - 14pt bold </a:t>
            </a:r>
          </a:p>
        </p:txBody>
      </p:sp>
      <p:sp>
        <p:nvSpPr>
          <p:cNvPr id="34" name="Content Placeholder 6">
            <a:extLst>
              <a:ext uri="{FF2B5EF4-FFF2-40B4-BE49-F238E27FC236}">
                <a16:creationId xmlns:a16="http://schemas.microsoft.com/office/drawing/2014/main" id="{9E9C26AF-F557-4841-B547-B6114C55AAB3}"/>
              </a:ext>
            </a:extLst>
          </p:cNvPr>
          <p:cNvSpPr>
            <a:spLocks noGrp="1"/>
          </p:cNvSpPr>
          <p:nvPr>
            <p:ph sz="quarter" idx="36" hasCustomPrompt="1"/>
          </p:nvPr>
        </p:nvSpPr>
        <p:spPr>
          <a:xfrm>
            <a:off x="2310572" y="1710142"/>
            <a:ext cx="1841987" cy="293321"/>
          </a:xfrm>
          <a:prstGeom prst="rect">
            <a:avLst/>
          </a:prstGeom>
        </p:spPr>
        <p:txBody>
          <a:bodyPr/>
          <a:lstStyle>
            <a:lvl1pPr marL="0" marR="0" indent="0" algn="l" defTabSz="1214712" rtl="0" eaLnBrk="1" fontAlgn="auto" latinLnBrk="0" hangingPunct="1">
              <a:lnSpc>
                <a:spcPct val="90000"/>
              </a:lnSpc>
              <a:spcBef>
                <a:spcPts val="1328"/>
              </a:spcBef>
              <a:spcAft>
                <a:spcPts val="0"/>
              </a:spcAft>
              <a:buClrTx/>
              <a:buSzTx/>
              <a:buFont typeface="Arial" panose="020B0604020202020204" pitchFamily="34" charset="0"/>
              <a:buNone/>
              <a:tabLst/>
              <a:defRPr sz="1600" baseline="0">
                <a:solidFill>
                  <a:schemeClr val="bg2"/>
                </a:solidFill>
              </a:defRPr>
            </a:lvl1pPr>
          </a:lstStyle>
          <a:p>
            <a:r>
              <a:rPr lang="en-US">
                <a:latin typeface="Calibri" panose="020F0502020204030204" pitchFamily="34" charset="0"/>
                <a:cs typeface="Calibri" panose="020F0502020204030204" pitchFamily="34" charset="0"/>
              </a:rPr>
              <a:t>Title– 16pt</a:t>
            </a:r>
          </a:p>
        </p:txBody>
      </p:sp>
      <p:sp>
        <p:nvSpPr>
          <p:cNvPr id="36" name="Content Placeholder 6">
            <a:extLst>
              <a:ext uri="{FF2B5EF4-FFF2-40B4-BE49-F238E27FC236}">
                <a16:creationId xmlns:a16="http://schemas.microsoft.com/office/drawing/2014/main" id="{79FA15B8-C634-4284-BFB1-8135BCA97ED9}"/>
              </a:ext>
            </a:extLst>
          </p:cNvPr>
          <p:cNvSpPr>
            <a:spLocks noGrp="1"/>
          </p:cNvSpPr>
          <p:nvPr>
            <p:ph sz="quarter" idx="38" hasCustomPrompt="1"/>
          </p:nvPr>
        </p:nvSpPr>
        <p:spPr>
          <a:xfrm>
            <a:off x="5847423" y="1710142"/>
            <a:ext cx="1841987" cy="293321"/>
          </a:xfrm>
          <a:prstGeom prst="rect">
            <a:avLst/>
          </a:prstGeom>
        </p:spPr>
        <p:txBody>
          <a:bodyPr/>
          <a:lstStyle>
            <a:lvl1pPr marL="0" marR="0" indent="0" algn="l" defTabSz="1214712" rtl="0" eaLnBrk="1" fontAlgn="auto" latinLnBrk="0" hangingPunct="1">
              <a:lnSpc>
                <a:spcPct val="90000"/>
              </a:lnSpc>
              <a:spcBef>
                <a:spcPts val="1328"/>
              </a:spcBef>
              <a:spcAft>
                <a:spcPts val="0"/>
              </a:spcAft>
              <a:buClrTx/>
              <a:buSzTx/>
              <a:buFont typeface="Arial" panose="020B0604020202020204" pitchFamily="34" charset="0"/>
              <a:buNone/>
              <a:tabLst/>
              <a:defRPr sz="1600" baseline="0">
                <a:solidFill>
                  <a:schemeClr val="bg2"/>
                </a:solidFill>
              </a:defRPr>
            </a:lvl1pPr>
          </a:lstStyle>
          <a:p>
            <a:r>
              <a:rPr lang="en-US">
                <a:latin typeface="Calibri" panose="020F0502020204030204" pitchFamily="34" charset="0"/>
                <a:cs typeface="Calibri" panose="020F0502020204030204" pitchFamily="34" charset="0"/>
              </a:rPr>
              <a:t>Title– 16pt</a:t>
            </a:r>
          </a:p>
        </p:txBody>
      </p:sp>
      <p:sp>
        <p:nvSpPr>
          <p:cNvPr id="38" name="Content Placeholder 6">
            <a:extLst>
              <a:ext uri="{FF2B5EF4-FFF2-40B4-BE49-F238E27FC236}">
                <a16:creationId xmlns:a16="http://schemas.microsoft.com/office/drawing/2014/main" id="{33CEF4F1-31DB-4570-A69B-A30BF31D81AD}"/>
              </a:ext>
            </a:extLst>
          </p:cNvPr>
          <p:cNvSpPr>
            <a:spLocks noGrp="1"/>
          </p:cNvSpPr>
          <p:nvPr>
            <p:ph sz="quarter" idx="40" hasCustomPrompt="1"/>
          </p:nvPr>
        </p:nvSpPr>
        <p:spPr>
          <a:xfrm>
            <a:off x="9397447" y="1710142"/>
            <a:ext cx="1841987" cy="293321"/>
          </a:xfrm>
          <a:prstGeom prst="rect">
            <a:avLst/>
          </a:prstGeom>
        </p:spPr>
        <p:txBody>
          <a:bodyPr/>
          <a:lstStyle>
            <a:lvl1pPr marL="0" marR="0" indent="0" algn="l" defTabSz="1214712" rtl="0" eaLnBrk="1" fontAlgn="auto" latinLnBrk="0" hangingPunct="1">
              <a:lnSpc>
                <a:spcPct val="90000"/>
              </a:lnSpc>
              <a:spcBef>
                <a:spcPts val="1328"/>
              </a:spcBef>
              <a:spcAft>
                <a:spcPts val="0"/>
              </a:spcAft>
              <a:buClrTx/>
              <a:buSzTx/>
              <a:buFont typeface="Arial" panose="020B0604020202020204" pitchFamily="34" charset="0"/>
              <a:buNone/>
              <a:tabLst/>
              <a:defRPr sz="1600" baseline="0">
                <a:solidFill>
                  <a:schemeClr val="bg2"/>
                </a:solidFill>
              </a:defRPr>
            </a:lvl1pPr>
          </a:lstStyle>
          <a:p>
            <a:r>
              <a:rPr lang="en-US">
                <a:latin typeface="Calibri" panose="020F0502020204030204" pitchFamily="34" charset="0"/>
                <a:cs typeface="Calibri" panose="020F0502020204030204" pitchFamily="34" charset="0"/>
              </a:rPr>
              <a:t>Title– 16pt</a:t>
            </a:r>
          </a:p>
        </p:txBody>
      </p:sp>
      <p:sp>
        <p:nvSpPr>
          <p:cNvPr id="40" name="Content Placeholder 6">
            <a:extLst>
              <a:ext uri="{FF2B5EF4-FFF2-40B4-BE49-F238E27FC236}">
                <a16:creationId xmlns:a16="http://schemas.microsoft.com/office/drawing/2014/main" id="{A6C3850C-4B79-419A-9A5D-54172B4B06FD}"/>
              </a:ext>
            </a:extLst>
          </p:cNvPr>
          <p:cNvSpPr>
            <a:spLocks noGrp="1"/>
          </p:cNvSpPr>
          <p:nvPr>
            <p:ph sz="quarter" idx="42" hasCustomPrompt="1"/>
          </p:nvPr>
        </p:nvSpPr>
        <p:spPr>
          <a:xfrm>
            <a:off x="898631" y="4426448"/>
            <a:ext cx="1841987" cy="293321"/>
          </a:xfrm>
          <a:prstGeom prst="rect">
            <a:avLst/>
          </a:prstGeom>
        </p:spPr>
        <p:txBody>
          <a:bodyPr/>
          <a:lstStyle>
            <a:lvl1pPr marL="0" marR="0" indent="0" algn="r" defTabSz="1214712" rtl="0" eaLnBrk="1" fontAlgn="auto" latinLnBrk="0" hangingPunct="1">
              <a:lnSpc>
                <a:spcPct val="90000"/>
              </a:lnSpc>
              <a:spcBef>
                <a:spcPts val="1328"/>
              </a:spcBef>
              <a:spcAft>
                <a:spcPts val="0"/>
              </a:spcAft>
              <a:buClrTx/>
              <a:buSzTx/>
              <a:buFont typeface="Arial" panose="020B0604020202020204" pitchFamily="34" charset="0"/>
              <a:buNone/>
              <a:tabLst/>
              <a:defRPr sz="1600" baseline="0">
                <a:solidFill>
                  <a:schemeClr val="bg2"/>
                </a:solidFill>
              </a:defRPr>
            </a:lvl1pPr>
          </a:lstStyle>
          <a:p>
            <a:r>
              <a:rPr lang="en-US">
                <a:latin typeface="Calibri" panose="020F0502020204030204" pitchFamily="34" charset="0"/>
                <a:cs typeface="Calibri" panose="020F0502020204030204" pitchFamily="34" charset="0"/>
              </a:rPr>
              <a:t>Title– 16pt</a:t>
            </a:r>
          </a:p>
        </p:txBody>
      </p:sp>
      <p:sp>
        <p:nvSpPr>
          <p:cNvPr id="42" name="Content Placeholder 6">
            <a:extLst>
              <a:ext uri="{FF2B5EF4-FFF2-40B4-BE49-F238E27FC236}">
                <a16:creationId xmlns:a16="http://schemas.microsoft.com/office/drawing/2014/main" id="{6EB2C21B-0BFE-477B-AA09-CA933F4AF227}"/>
              </a:ext>
            </a:extLst>
          </p:cNvPr>
          <p:cNvSpPr>
            <a:spLocks noGrp="1"/>
          </p:cNvSpPr>
          <p:nvPr>
            <p:ph sz="quarter" idx="44" hasCustomPrompt="1"/>
          </p:nvPr>
        </p:nvSpPr>
        <p:spPr>
          <a:xfrm>
            <a:off x="4435482" y="4426448"/>
            <a:ext cx="1841987" cy="293321"/>
          </a:xfrm>
          <a:prstGeom prst="rect">
            <a:avLst/>
          </a:prstGeom>
        </p:spPr>
        <p:txBody>
          <a:bodyPr/>
          <a:lstStyle>
            <a:lvl1pPr marL="0" marR="0" indent="0" algn="r" defTabSz="1214712" rtl="0" eaLnBrk="1" fontAlgn="auto" latinLnBrk="0" hangingPunct="1">
              <a:lnSpc>
                <a:spcPct val="90000"/>
              </a:lnSpc>
              <a:spcBef>
                <a:spcPts val="1328"/>
              </a:spcBef>
              <a:spcAft>
                <a:spcPts val="0"/>
              </a:spcAft>
              <a:buClrTx/>
              <a:buSzTx/>
              <a:buFont typeface="Arial" panose="020B0604020202020204" pitchFamily="34" charset="0"/>
              <a:buNone/>
              <a:tabLst/>
              <a:defRPr sz="1600" baseline="0">
                <a:solidFill>
                  <a:schemeClr val="bg2"/>
                </a:solidFill>
              </a:defRPr>
            </a:lvl1pPr>
          </a:lstStyle>
          <a:p>
            <a:r>
              <a:rPr lang="en-US">
                <a:latin typeface="Calibri" panose="020F0502020204030204" pitchFamily="34" charset="0"/>
                <a:cs typeface="Calibri" panose="020F0502020204030204" pitchFamily="34" charset="0"/>
              </a:rPr>
              <a:t>Title– 16pt</a:t>
            </a:r>
          </a:p>
        </p:txBody>
      </p:sp>
      <p:sp>
        <p:nvSpPr>
          <p:cNvPr id="44" name="Content Placeholder 6">
            <a:extLst>
              <a:ext uri="{FF2B5EF4-FFF2-40B4-BE49-F238E27FC236}">
                <a16:creationId xmlns:a16="http://schemas.microsoft.com/office/drawing/2014/main" id="{3423515A-1E1F-409B-8E94-45F7607E0A6A}"/>
              </a:ext>
            </a:extLst>
          </p:cNvPr>
          <p:cNvSpPr>
            <a:spLocks noGrp="1"/>
          </p:cNvSpPr>
          <p:nvPr>
            <p:ph sz="quarter" idx="46" hasCustomPrompt="1"/>
          </p:nvPr>
        </p:nvSpPr>
        <p:spPr>
          <a:xfrm>
            <a:off x="7985506" y="4426448"/>
            <a:ext cx="1841987" cy="293321"/>
          </a:xfrm>
          <a:prstGeom prst="rect">
            <a:avLst/>
          </a:prstGeom>
        </p:spPr>
        <p:txBody>
          <a:bodyPr/>
          <a:lstStyle>
            <a:lvl1pPr marL="0" marR="0" indent="0" algn="r" defTabSz="1214712" rtl="0" eaLnBrk="1" fontAlgn="auto" latinLnBrk="0" hangingPunct="1">
              <a:lnSpc>
                <a:spcPct val="90000"/>
              </a:lnSpc>
              <a:spcBef>
                <a:spcPts val="1328"/>
              </a:spcBef>
              <a:spcAft>
                <a:spcPts val="0"/>
              </a:spcAft>
              <a:buClrTx/>
              <a:buSzTx/>
              <a:buFont typeface="Arial" panose="020B0604020202020204" pitchFamily="34" charset="0"/>
              <a:buNone/>
              <a:tabLst/>
              <a:defRPr sz="1600" baseline="0">
                <a:solidFill>
                  <a:schemeClr val="bg2"/>
                </a:solidFill>
              </a:defRPr>
            </a:lvl1pPr>
          </a:lstStyle>
          <a:p>
            <a:r>
              <a:rPr lang="en-US">
                <a:latin typeface="Calibri" panose="020F0502020204030204" pitchFamily="34" charset="0"/>
                <a:cs typeface="Calibri" panose="020F0502020204030204" pitchFamily="34" charset="0"/>
              </a:rPr>
              <a:t>Title– 16pt</a:t>
            </a:r>
          </a:p>
        </p:txBody>
      </p:sp>
      <p:sp>
        <p:nvSpPr>
          <p:cNvPr id="46" name="Text Placeholder 45">
            <a:extLst>
              <a:ext uri="{FF2B5EF4-FFF2-40B4-BE49-F238E27FC236}">
                <a16:creationId xmlns:a16="http://schemas.microsoft.com/office/drawing/2014/main" id="{129C91DE-6305-4857-80A1-5481B98D7D70}"/>
              </a:ext>
            </a:extLst>
          </p:cNvPr>
          <p:cNvSpPr>
            <a:spLocks noGrp="1"/>
          </p:cNvSpPr>
          <p:nvPr>
            <p:ph type="body" sz="quarter" idx="47" hasCustomPrompt="1"/>
          </p:nvPr>
        </p:nvSpPr>
        <p:spPr>
          <a:xfrm>
            <a:off x="2309813" y="2003425"/>
            <a:ext cx="1843087" cy="735013"/>
          </a:xfrm>
          <a:prstGeom prst="rect">
            <a:avLst/>
          </a:prstGeom>
        </p:spPr>
        <p:txBody>
          <a:bodyPr/>
          <a:lstStyle>
            <a:lvl1pPr marL="0" indent="0">
              <a:buNone/>
              <a:defRPr sz="1600"/>
            </a:lvl1pPr>
          </a:lstStyle>
          <a:p>
            <a:pPr lvl="0"/>
            <a:r>
              <a:rPr lang="en-US"/>
              <a:t>Text</a:t>
            </a:r>
          </a:p>
        </p:txBody>
      </p:sp>
      <p:sp>
        <p:nvSpPr>
          <p:cNvPr id="47" name="Text Placeholder 45">
            <a:extLst>
              <a:ext uri="{FF2B5EF4-FFF2-40B4-BE49-F238E27FC236}">
                <a16:creationId xmlns:a16="http://schemas.microsoft.com/office/drawing/2014/main" id="{3360BB2D-22F2-4394-B40B-7CC7B889EBE9}"/>
              </a:ext>
            </a:extLst>
          </p:cNvPr>
          <p:cNvSpPr>
            <a:spLocks noGrp="1"/>
          </p:cNvSpPr>
          <p:nvPr>
            <p:ph type="body" sz="quarter" idx="48" hasCustomPrompt="1"/>
          </p:nvPr>
        </p:nvSpPr>
        <p:spPr>
          <a:xfrm>
            <a:off x="5846323" y="2003425"/>
            <a:ext cx="1843087" cy="735013"/>
          </a:xfrm>
          <a:prstGeom prst="rect">
            <a:avLst/>
          </a:prstGeom>
        </p:spPr>
        <p:txBody>
          <a:bodyPr/>
          <a:lstStyle>
            <a:lvl1pPr marL="0" indent="0">
              <a:buNone/>
              <a:defRPr sz="1600"/>
            </a:lvl1pPr>
          </a:lstStyle>
          <a:p>
            <a:pPr lvl="0"/>
            <a:r>
              <a:rPr lang="en-US"/>
              <a:t>Text</a:t>
            </a:r>
          </a:p>
        </p:txBody>
      </p:sp>
      <p:sp>
        <p:nvSpPr>
          <p:cNvPr id="48" name="Text Placeholder 45">
            <a:extLst>
              <a:ext uri="{FF2B5EF4-FFF2-40B4-BE49-F238E27FC236}">
                <a16:creationId xmlns:a16="http://schemas.microsoft.com/office/drawing/2014/main" id="{E7F594FB-33C3-4766-8CBE-00DDBF8FB468}"/>
              </a:ext>
            </a:extLst>
          </p:cNvPr>
          <p:cNvSpPr>
            <a:spLocks noGrp="1"/>
          </p:cNvSpPr>
          <p:nvPr>
            <p:ph type="body" sz="quarter" idx="49" hasCustomPrompt="1"/>
          </p:nvPr>
        </p:nvSpPr>
        <p:spPr>
          <a:xfrm>
            <a:off x="9388817" y="2003425"/>
            <a:ext cx="1843087" cy="735013"/>
          </a:xfrm>
          <a:prstGeom prst="rect">
            <a:avLst/>
          </a:prstGeom>
        </p:spPr>
        <p:txBody>
          <a:bodyPr/>
          <a:lstStyle>
            <a:lvl1pPr marL="0" indent="0">
              <a:buNone/>
              <a:defRPr sz="1600"/>
            </a:lvl1pPr>
          </a:lstStyle>
          <a:p>
            <a:pPr lvl="0"/>
            <a:r>
              <a:rPr lang="en-US"/>
              <a:t>Text</a:t>
            </a:r>
          </a:p>
        </p:txBody>
      </p:sp>
      <p:sp>
        <p:nvSpPr>
          <p:cNvPr id="49" name="Text Placeholder 45">
            <a:extLst>
              <a:ext uri="{FF2B5EF4-FFF2-40B4-BE49-F238E27FC236}">
                <a16:creationId xmlns:a16="http://schemas.microsoft.com/office/drawing/2014/main" id="{487EA9B8-40FD-43D7-8219-B620CBF3C1BE}"/>
              </a:ext>
            </a:extLst>
          </p:cNvPr>
          <p:cNvSpPr>
            <a:spLocks noGrp="1"/>
          </p:cNvSpPr>
          <p:nvPr>
            <p:ph type="body" sz="quarter" idx="50" hasCustomPrompt="1"/>
          </p:nvPr>
        </p:nvSpPr>
        <p:spPr>
          <a:xfrm>
            <a:off x="897531" y="4734596"/>
            <a:ext cx="1843087" cy="735013"/>
          </a:xfrm>
          <a:prstGeom prst="rect">
            <a:avLst/>
          </a:prstGeom>
        </p:spPr>
        <p:txBody>
          <a:bodyPr/>
          <a:lstStyle>
            <a:lvl1pPr marL="0" indent="0" algn="r">
              <a:buNone/>
              <a:defRPr sz="1600"/>
            </a:lvl1pPr>
          </a:lstStyle>
          <a:p>
            <a:pPr lvl="0"/>
            <a:r>
              <a:rPr lang="en-US"/>
              <a:t>Text</a:t>
            </a:r>
          </a:p>
        </p:txBody>
      </p:sp>
      <p:sp>
        <p:nvSpPr>
          <p:cNvPr id="50" name="Text Placeholder 45">
            <a:extLst>
              <a:ext uri="{FF2B5EF4-FFF2-40B4-BE49-F238E27FC236}">
                <a16:creationId xmlns:a16="http://schemas.microsoft.com/office/drawing/2014/main" id="{70C22D9D-B982-427E-B4D6-1239411641C4}"/>
              </a:ext>
            </a:extLst>
          </p:cNvPr>
          <p:cNvSpPr>
            <a:spLocks noGrp="1"/>
          </p:cNvSpPr>
          <p:nvPr>
            <p:ph type="body" sz="quarter" idx="51" hasCustomPrompt="1"/>
          </p:nvPr>
        </p:nvSpPr>
        <p:spPr>
          <a:xfrm>
            <a:off x="4434041" y="4734596"/>
            <a:ext cx="1843087" cy="735013"/>
          </a:xfrm>
          <a:prstGeom prst="rect">
            <a:avLst/>
          </a:prstGeom>
        </p:spPr>
        <p:txBody>
          <a:bodyPr/>
          <a:lstStyle>
            <a:lvl1pPr marL="0" indent="0" algn="r">
              <a:buNone/>
              <a:defRPr sz="1600"/>
            </a:lvl1pPr>
          </a:lstStyle>
          <a:p>
            <a:pPr lvl="0"/>
            <a:r>
              <a:rPr lang="en-US"/>
              <a:t>Text</a:t>
            </a:r>
          </a:p>
        </p:txBody>
      </p:sp>
      <p:sp>
        <p:nvSpPr>
          <p:cNvPr id="51" name="Text Placeholder 45">
            <a:extLst>
              <a:ext uri="{FF2B5EF4-FFF2-40B4-BE49-F238E27FC236}">
                <a16:creationId xmlns:a16="http://schemas.microsoft.com/office/drawing/2014/main" id="{722D2809-6D85-46BE-98DD-18AABF6BF1D8}"/>
              </a:ext>
            </a:extLst>
          </p:cNvPr>
          <p:cNvSpPr>
            <a:spLocks noGrp="1"/>
          </p:cNvSpPr>
          <p:nvPr>
            <p:ph type="body" sz="quarter" idx="52" hasCustomPrompt="1"/>
          </p:nvPr>
        </p:nvSpPr>
        <p:spPr>
          <a:xfrm>
            <a:off x="7976535" y="4734596"/>
            <a:ext cx="1843087" cy="735013"/>
          </a:xfrm>
          <a:prstGeom prst="rect">
            <a:avLst/>
          </a:prstGeom>
        </p:spPr>
        <p:txBody>
          <a:bodyPr/>
          <a:lstStyle>
            <a:lvl1pPr marL="0" indent="0" algn="r">
              <a:buNone/>
              <a:defRPr sz="1600"/>
            </a:lvl1pPr>
          </a:lstStyle>
          <a:p>
            <a:pPr lvl="0"/>
            <a:r>
              <a:rPr lang="en-US"/>
              <a:t>Text</a:t>
            </a:r>
          </a:p>
        </p:txBody>
      </p:sp>
      <p:sp>
        <p:nvSpPr>
          <p:cNvPr id="45" name="Text Placeholder 6">
            <a:extLst>
              <a:ext uri="{FF2B5EF4-FFF2-40B4-BE49-F238E27FC236}">
                <a16:creationId xmlns:a16="http://schemas.microsoft.com/office/drawing/2014/main" id="{704DE208-AB1A-44A6-B0F9-466D96921A77}"/>
              </a:ext>
            </a:extLst>
          </p:cNvPr>
          <p:cNvSpPr>
            <a:spLocks noGrp="1"/>
          </p:cNvSpPr>
          <p:nvPr>
            <p:ph type="body" sz="quarter" idx="66"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Tree>
    <p:extLst>
      <p:ext uri="{BB962C8B-B14F-4D97-AF65-F5344CB8AC3E}">
        <p14:creationId xmlns:p14="http://schemas.microsoft.com/office/powerpoint/2010/main" val="282228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5C4CF-8F0F-4A87-940D-641D63C08FAC}"/>
              </a:ext>
            </a:extLst>
          </p:cNvPr>
          <p:cNvSpPr>
            <a:spLocks noGrp="1"/>
          </p:cNvSpPr>
          <p:nvPr>
            <p:ph type="title" hasCustomPrompt="1"/>
          </p:nvPr>
        </p:nvSpPr>
        <p:spPr/>
        <p:txBody>
          <a:bodyPr/>
          <a:lstStyle>
            <a:lvl1pPr>
              <a:defRPr/>
            </a:lvl1pPr>
          </a:lstStyle>
          <a:p>
            <a:pPr lvl="0"/>
            <a:r>
              <a:rPr lang="en-US"/>
              <a:t>Agenda</a:t>
            </a:r>
          </a:p>
        </p:txBody>
      </p:sp>
      <p:sp>
        <p:nvSpPr>
          <p:cNvPr id="3" name="Content Placeholder 3">
            <a:extLst>
              <a:ext uri="{FF2B5EF4-FFF2-40B4-BE49-F238E27FC236}">
                <a16:creationId xmlns:a16="http://schemas.microsoft.com/office/drawing/2014/main" id="{BF14E418-29D7-410A-8A5E-EBBDF18ADDA3}"/>
              </a:ext>
            </a:extLst>
          </p:cNvPr>
          <p:cNvSpPr>
            <a:spLocks noGrp="1"/>
          </p:cNvSpPr>
          <p:nvPr>
            <p:ph sz="quarter" idx="18" hasCustomPrompt="1"/>
          </p:nvPr>
        </p:nvSpPr>
        <p:spPr>
          <a:xfrm>
            <a:off x="523597" y="1036569"/>
            <a:ext cx="11410189" cy="5053513"/>
          </a:xfrm>
          <a:prstGeom prst="rect">
            <a:avLst/>
          </a:prstGeom>
        </p:spPr>
        <p:txBody>
          <a:bodyPr>
            <a:normAutofit/>
          </a:bodyPr>
          <a:lstStyle>
            <a:lvl1pPr marL="285750" marR="0" indent="-285750" algn="l" defTabSz="1214712" rtl="0" eaLnBrk="1" fontAlgn="auto" latinLnBrk="0" hangingPunct="1">
              <a:lnSpc>
                <a:spcPct val="90000"/>
              </a:lnSpc>
              <a:spcBef>
                <a:spcPts val="1328"/>
              </a:spcBef>
              <a:spcAft>
                <a:spcPts val="0"/>
              </a:spcAft>
              <a:buClrTx/>
              <a:buSzTx/>
              <a:buFont typeface="Calibri" panose="020F0502020204030204" pitchFamily="34" charset="0"/>
              <a:buChar char="I"/>
              <a:tabLst/>
              <a:defRPr sz="1600" cap="none" baseline="0">
                <a:solidFill>
                  <a:schemeClr val="tx1"/>
                </a:solidFill>
              </a:defRPr>
            </a:lvl1pPr>
            <a:lvl2pPr marL="607355" indent="0">
              <a:buNone/>
              <a:defRPr sz="1400"/>
            </a:lvl2pPr>
            <a:lvl3pPr marL="1214711" indent="0">
              <a:buNone/>
              <a:defRPr sz="1400"/>
            </a:lvl3pPr>
            <a:lvl4pPr marL="1822066" indent="0">
              <a:buNone/>
              <a:defRPr sz="1400"/>
            </a:lvl4pPr>
            <a:lvl5pPr marL="2429422" indent="0">
              <a:buNone/>
              <a:defRPr sz="1400"/>
            </a:lvl5pPr>
          </a:lstStyle>
          <a:p>
            <a:pPr marL="285750" marR="0" lvl="0" indent="-285750" algn="l" defTabSz="1214712" rtl="0" eaLnBrk="1" fontAlgn="auto" latinLnBrk="0" hangingPunct="1">
              <a:lnSpc>
                <a:spcPct val="90000"/>
              </a:lnSpc>
              <a:spcBef>
                <a:spcPts val="1328"/>
              </a:spcBef>
              <a:spcAft>
                <a:spcPts val="0"/>
              </a:spcAft>
              <a:buClrTx/>
              <a:buSzTx/>
              <a:tabLst/>
              <a:defRPr/>
            </a:pPr>
            <a:r>
              <a:rPr lang="en-US"/>
              <a:t>Agenda or content of the next section to be used here. </a:t>
            </a:r>
          </a:p>
          <a:p>
            <a:pPr marL="285750" marR="0" lvl="0" indent="-285750" algn="l" defTabSz="1214712" rtl="0" eaLnBrk="1" fontAlgn="auto" latinLnBrk="0" hangingPunct="1">
              <a:lnSpc>
                <a:spcPct val="90000"/>
              </a:lnSpc>
              <a:spcBef>
                <a:spcPts val="1328"/>
              </a:spcBef>
              <a:spcAft>
                <a:spcPts val="0"/>
              </a:spcAft>
              <a:buClrTx/>
              <a:buSzTx/>
              <a:tabLst/>
              <a:defRPr/>
            </a:pPr>
            <a:r>
              <a:rPr lang="en-US"/>
              <a:t>Agenda or content of the next section to be used here. </a:t>
            </a:r>
          </a:p>
          <a:p>
            <a:pPr marL="285750" marR="0" lvl="0" indent="-285750" algn="l" defTabSz="1214712" rtl="0" eaLnBrk="1" fontAlgn="auto" latinLnBrk="0" hangingPunct="1">
              <a:lnSpc>
                <a:spcPct val="90000"/>
              </a:lnSpc>
              <a:spcBef>
                <a:spcPts val="1328"/>
              </a:spcBef>
              <a:spcAft>
                <a:spcPts val="0"/>
              </a:spcAft>
              <a:buClrTx/>
              <a:buSzTx/>
              <a:buFont typeface="Calibri" panose="020F0502020204030204" pitchFamily="34" charset="0"/>
              <a:buChar char="I"/>
              <a:tabLst/>
              <a:defRPr/>
            </a:pPr>
            <a:r>
              <a:rPr lang="en-US"/>
              <a:t>Agenda or content of the next section to be used here. </a:t>
            </a:r>
          </a:p>
          <a:p>
            <a:pPr marL="285750" marR="0" lvl="0" indent="-285750" algn="l" defTabSz="1214712" rtl="0" eaLnBrk="1" fontAlgn="auto" latinLnBrk="0" hangingPunct="1">
              <a:lnSpc>
                <a:spcPct val="90000"/>
              </a:lnSpc>
              <a:spcBef>
                <a:spcPts val="1328"/>
              </a:spcBef>
              <a:spcAft>
                <a:spcPts val="0"/>
              </a:spcAft>
              <a:buClrTx/>
              <a:buSzTx/>
              <a:tabLst/>
              <a:defRPr/>
            </a:pPr>
            <a:endParaRPr lang="en-US"/>
          </a:p>
        </p:txBody>
      </p:sp>
    </p:spTree>
    <p:extLst>
      <p:ext uri="{BB962C8B-B14F-4D97-AF65-F5344CB8AC3E}">
        <p14:creationId xmlns:p14="http://schemas.microsoft.com/office/powerpoint/2010/main" val="117537038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 points_Infograph_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7B8E8-CE17-48B4-84DE-10FD23A1BC8D}"/>
              </a:ext>
            </a:extLst>
          </p:cNvPr>
          <p:cNvSpPr>
            <a:spLocks noGrp="1"/>
          </p:cNvSpPr>
          <p:nvPr>
            <p:ph type="title"/>
          </p:nvPr>
        </p:nvSpPr>
        <p:spPr/>
        <p:txBody>
          <a:bodyPr/>
          <a:lstStyle/>
          <a:p>
            <a:r>
              <a:rPr lang="en-US"/>
              <a:t>Click to edit Master title style</a:t>
            </a:r>
          </a:p>
        </p:txBody>
      </p:sp>
      <p:sp>
        <p:nvSpPr>
          <p:cNvPr id="3" name="Arrow: Right 33">
            <a:extLst>
              <a:ext uri="{FF2B5EF4-FFF2-40B4-BE49-F238E27FC236}">
                <a16:creationId xmlns:a16="http://schemas.microsoft.com/office/drawing/2014/main" id="{FC5AAF9C-C3A5-42AC-BD6A-8211797A8532}"/>
              </a:ext>
            </a:extLst>
          </p:cNvPr>
          <p:cNvSpPr/>
          <p:nvPr userDrawn="1"/>
        </p:nvSpPr>
        <p:spPr>
          <a:xfrm>
            <a:off x="836275" y="2900257"/>
            <a:ext cx="10717741" cy="461665"/>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4" name="Oval 3">
            <a:extLst>
              <a:ext uri="{FF2B5EF4-FFF2-40B4-BE49-F238E27FC236}">
                <a16:creationId xmlns:a16="http://schemas.microsoft.com/office/drawing/2014/main" id="{C4506941-E633-4D47-85D1-A252E615F2A4}"/>
              </a:ext>
            </a:extLst>
          </p:cNvPr>
          <p:cNvSpPr/>
          <p:nvPr userDrawn="1"/>
        </p:nvSpPr>
        <p:spPr>
          <a:xfrm>
            <a:off x="2137798" y="2542945"/>
            <a:ext cx="1176291" cy="117629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5" name="Oval 4">
            <a:extLst>
              <a:ext uri="{FF2B5EF4-FFF2-40B4-BE49-F238E27FC236}">
                <a16:creationId xmlns:a16="http://schemas.microsoft.com/office/drawing/2014/main" id="{7AFFB903-A997-4CA9-B61C-BFBF5E4CC072}"/>
              </a:ext>
            </a:extLst>
          </p:cNvPr>
          <p:cNvSpPr/>
          <p:nvPr userDrawn="1"/>
        </p:nvSpPr>
        <p:spPr>
          <a:xfrm>
            <a:off x="2997742" y="2319590"/>
            <a:ext cx="1623001" cy="162300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6" name="Oval 5">
            <a:extLst>
              <a:ext uri="{FF2B5EF4-FFF2-40B4-BE49-F238E27FC236}">
                <a16:creationId xmlns:a16="http://schemas.microsoft.com/office/drawing/2014/main" id="{96F6DF26-C75A-43DF-9E2A-87FDB5B147FF}"/>
              </a:ext>
            </a:extLst>
          </p:cNvPr>
          <p:cNvSpPr/>
          <p:nvPr userDrawn="1"/>
        </p:nvSpPr>
        <p:spPr>
          <a:xfrm>
            <a:off x="4304396" y="2163650"/>
            <a:ext cx="1934882" cy="193488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7" name="Oval 6">
            <a:extLst>
              <a:ext uri="{FF2B5EF4-FFF2-40B4-BE49-F238E27FC236}">
                <a16:creationId xmlns:a16="http://schemas.microsoft.com/office/drawing/2014/main" id="{DAB8EDF1-33D4-4EBA-9F98-C9FE1C0BED88}"/>
              </a:ext>
            </a:extLst>
          </p:cNvPr>
          <p:cNvSpPr/>
          <p:nvPr userDrawn="1"/>
        </p:nvSpPr>
        <p:spPr>
          <a:xfrm>
            <a:off x="5922932" y="2025175"/>
            <a:ext cx="2211831" cy="221183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8" name="Oval 7">
            <a:extLst>
              <a:ext uri="{FF2B5EF4-FFF2-40B4-BE49-F238E27FC236}">
                <a16:creationId xmlns:a16="http://schemas.microsoft.com/office/drawing/2014/main" id="{7282F041-4C7E-4AC4-A924-025DF3E77401}"/>
              </a:ext>
            </a:extLst>
          </p:cNvPr>
          <p:cNvSpPr/>
          <p:nvPr userDrawn="1"/>
        </p:nvSpPr>
        <p:spPr>
          <a:xfrm>
            <a:off x="7818416" y="1894855"/>
            <a:ext cx="2472471" cy="2472471"/>
          </a:xfrm>
          <a:prstGeom prst="ellipse">
            <a:avLst/>
          </a:prstGeom>
          <a:solidFill>
            <a:srgbClr val="9395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9" name="Text Placeholder 4">
            <a:extLst>
              <a:ext uri="{FF2B5EF4-FFF2-40B4-BE49-F238E27FC236}">
                <a16:creationId xmlns:a16="http://schemas.microsoft.com/office/drawing/2014/main" id="{7D194E0A-D15A-4326-8DA5-8EA846704A69}"/>
              </a:ext>
            </a:extLst>
          </p:cNvPr>
          <p:cNvSpPr>
            <a:spLocks noGrp="1"/>
          </p:cNvSpPr>
          <p:nvPr>
            <p:ph type="body" sz="quarter" idx="12" hasCustomPrompt="1"/>
          </p:nvPr>
        </p:nvSpPr>
        <p:spPr>
          <a:xfrm>
            <a:off x="2180919" y="2828670"/>
            <a:ext cx="924694" cy="604837"/>
          </a:xfrm>
          <a:prstGeom prst="rect">
            <a:avLst/>
          </a:prstGeom>
        </p:spPr>
        <p:txBody>
          <a:bodyPr/>
          <a:lstStyle>
            <a:lvl1pPr marL="0" indent="0" algn="ctr">
              <a:buNone/>
              <a:defRPr sz="2400" b="1">
                <a:solidFill>
                  <a:schemeClr val="bg1"/>
                </a:solidFill>
                <a:latin typeface="+mn-lt"/>
              </a:defRPr>
            </a:lvl1pPr>
            <a:lvl2pPr marL="457200" indent="0">
              <a:buNone/>
              <a:defRPr sz="2400" b="1">
                <a:solidFill>
                  <a:schemeClr val="bg1">
                    <a:lumMod val="50000"/>
                  </a:schemeClr>
                </a:solidFill>
              </a:defRPr>
            </a:lvl2pPr>
            <a:lvl3pPr marL="914400" indent="0">
              <a:buNone/>
              <a:defRPr sz="2400" b="1">
                <a:solidFill>
                  <a:schemeClr val="bg1">
                    <a:lumMod val="50000"/>
                  </a:schemeClr>
                </a:solidFill>
              </a:defRPr>
            </a:lvl3pPr>
            <a:lvl4pPr marL="1371600" indent="0">
              <a:buNone/>
              <a:defRPr sz="2400" b="1">
                <a:solidFill>
                  <a:schemeClr val="bg1">
                    <a:lumMod val="50000"/>
                  </a:schemeClr>
                </a:solidFill>
              </a:defRPr>
            </a:lvl4pPr>
            <a:lvl5pPr marL="1828800" indent="0">
              <a:buNone/>
              <a:defRPr sz="2400" b="1">
                <a:solidFill>
                  <a:schemeClr val="bg1">
                    <a:lumMod val="50000"/>
                  </a:schemeClr>
                </a:solidFill>
              </a:defRPr>
            </a:lvl5pPr>
          </a:lstStyle>
          <a:p>
            <a:pPr lvl="0"/>
            <a:r>
              <a:rPr lang="en-US"/>
              <a:t>42% - 24pt </a:t>
            </a:r>
          </a:p>
        </p:txBody>
      </p:sp>
      <p:sp>
        <p:nvSpPr>
          <p:cNvPr id="10" name="Text Placeholder 4">
            <a:extLst>
              <a:ext uri="{FF2B5EF4-FFF2-40B4-BE49-F238E27FC236}">
                <a16:creationId xmlns:a16="http://schemas.microsoft.com/office/drawing/2014/main" id="{8646FB72-D4F4-4E7A-92FC-5DE02C327888}"/>
              </a:ext>
            </a:extLst>
          </p:cNvPr>
          <p:cNvSpPr>
            <a:spLocks noGrp="1"/>
          </p:cNvSpPr>
          <p:nvPr>
            <p:ph type="body" sz="quarter" idx="13" hasCustomPrompt="1"/>
          </p:nvPr>
        </p:nvSpPr>
        <p:spPr>
          <a:xfrm>
            <a:off x="3270131" y="2801776"/>
            <a:ext cx="924694" cy="604837"/>
          </a:xfrm>
          <a:prstGeom prst="rect">
            <a:avLst/>
          </a:prstGeom>
        </p:spPr>
        <p:txBody>
          <a:bodyPr/>
          <a:lstStyle>
            <a:lvl1pPr marL="0" indent="0" algn="ctr">
              <a:buNone/>
              <a:defRPr sz="2400" b="1">
                <a:solidFill>
                  <a:schemeClr val="bg1"/>
                </a:solidFill>
                <a:latin typeface="+mn-lt"/>
              </a:defRPr>
            </a:lvl1pPr>
            <a:lvl2pPr marL="457200" indent="0">
              <a:buNone/>
              <a:defRPr sz="2400" b="1">
                <a:solidFill>
                  <a:schemeClr val="bg1">
                    <a:lumMod val="50000"/>
                  </a:schemeClr>
                </a:solidFill>
              </a:defRPr>
            </a:lvl2pPr>
            <a:lvl3pPr marL="914400" indent="0">
              <a:buNone/>
              <a:defRPr sz="2400" b="1">
                <a:solidFill>
                  <a:schemeClr val="bg1">
                    <a:lumMod val="50000"/>
                  </a:schemeClr>
                </a:solidFill>
              </a:defRPr>
            </a:lvl3pPr>
            <a:lvl4pPr marL="1371600" indent="0">
              <a:buNone/>
              <a:defRPr sz="2400" b="1">
                <a:solidFill>
                  <a:schemeClr val="bg1">
                    <a:lumMod val="50000"/>
                  </a:schemeClr>
                </a:solidFill>
              </a:defRPr>
            </a:lvl4pPr>
            <a:lvl5pPr marL="1828800" indent="0">
              <a:buNone/>
              <a:defRPr sz="2400" b="1">
                <a:solidFill>
                  <a:schemeClr val="bg1">
                    <a:lumMod val="50000"/>
                  </a:schemeClr>
                </a:solidFill>
              </a:defRPr>
            </a:lvl5pPr>
          </a:lstStyle>
          <a:p>
            <a:pPr lvl="0"/>
            <a:r>
              <a:rPr lang="en-US"/>
              <a:t>1.7% - 24pt </a:t>
            </a:r>
          </a:p>
        </p:txBody>
      </p:sp>
      <p:sp>
        <p:nvSpPr>
          <p:cNvPr id="11" name="Text Placeholder 4">
            <a:extLst>
              <a:ext uri="{FF2B5EF4-FFF2-40B4-BE49-F238E27FC236}">
                <a16:creationId xmlns:a16="http://schemas.microsoft.com/office/drawing/2014/main" id="{01608E37-7FAE-4B62-9CF3-D7A50F5B2B3D}"/>
              </a:ext>
            </a:extLst>
          </p:cNvPr>
          <p:cNvSpPr>
            <a:spLocks noGrp="1"/>
          </p:cNvSpPr>
          <p:nvPr>
            <p:ph type="body" sz="quarter" idx="14" hasCustomPrompt="1"/>
          </p:nvPr>
        </p:nvSpPr>
        <p:spPr>
          <a:xfrm>
            <a:off x="4682072" y="2801776"/>
            <a:ext cx="924694" cy="604837"/>
          </a:xfrm>
          <a:prstGeom prst="rect">
            <a:avLst/>
          </a:prstGeom>
        </p:spPr>
        <p:txBody>
          <a:bodyPr/>
          <a:lstStyle>
            <a:lvl1pPr marL="0" indent="0" algn="ctr">
              <a:buNone/>
              <a:defRPr sz="2400" b="1">
                <a:solidFill>
                  <a:schemeClr val="bg1"/>
                </a:solidFill>
                <a:latin typeface="+mn-lt"/>
              </a:defRPr>
            </a:lvl1pPr>
            <a:lvl2pPr marL="457200" indent="0">
              <a:buNone/>
              <a:defRPr sz="2400" b="1">
                <a:solidFill>
                  <a:schemeClr val="bg1">
                    <a:lumMod val="50000"/>
                  </a:schemeClr>
                </a:solidFill>
              </a:defRPr>
            </a:lvl2pPr>
            <a:lvl3pPr marL="914400" indent="0">
              <a:buNone/>
              <a:defRPr sz="2400" b="1">
                <a:solidFill>
                  <a:schemeClr val="bg1">
                    <a:lumMod val="50000"/>
                  </a:schemeClr>
                </a:solidFill>
              </a:defRPr>
            </a:lvl3pPr>
            <a:lvl4pPr marL="1371600" indent="0">
              <a:buNone/>
              <a:defRPr sz="2400" b="1">
                <a:solidFill>
                  <a:schemeClr val="bg1">
                    <a:lumMod val="50000"/>
                  </a:schemeClr>
                </a:solidFill>
              </a:defRPr>
            </a:lvl4pPr>
            <a:lvl5pPr marL="1828800" indent="0">
              <a:buNone/>
              <a:defRPr sz="2400" b="1">
                <a:solidFill>
                  <a:schemeClr val="bg1">
                    <a:lumMod val="50000"/>
                  </a:schemeClr>
                </a:solidFill>
              </a:defRPr>
            </a:lvl5pPr>
          </a:lstStyle>
          <a:p>
            <a:pPr lvl="0"/>
            <a:r>
              <a:rPr lang="en-US"/>
              <a:t>29 % - 24pt </a:t>
            </a:r>
          </a:p>
        </p:txBody>
      </p:sp>
      <p:sp>
        <p:nvSpPr>
          <p:cNvPr id="12" name="Text Placeholder 4">
            <a:extLst>
              <a:ext uri="{FF2B5EF4-FFF2-40B4-BE49-F238E27FC236}">
                <a16:creationId xmlns:a16="http://schemas.microsoft.com/office/drawing/2014/main" id="{E96AFBD2-DAFA-4CBA-8F96-7E9A95D5597E}"/>
              </a:ext>
            </a:extLst>
          </p:cNvPr>
          <p:cNvSpPr>
            <a:spLocks noGrp="1"/>
          </p:cNvSpPr>
          <p:nvPr>
            <p:ph type="body" sz="quarter" idx="15" hasCustomPrompt="1"/>
          </p:nvPr>
        </p:nvSpPr>
        <p:spPr>
          <a:xfrm>
            <a:off x="6510872" y="2801776"/>
            <a:ext cx="924694" cy="604837"/>
          </a:xfrm>
          <a:prstGeom prst="rect">
            <a:avLst/>
          </a:prstGeom>
        </p:spPr>
        <p:txBody>
          <a:bodyPr/>
          <a:lstStyle>
            <a:lvl1pPr marL="0" indent="0" algn="ctr">
              <a:buNone/>
              <a:defRPr sz="2400" b="1">
                <a:solidFill>
                  <a:schemeClr val="bg1"/>
                </a:solidFill>
                <a:latin typeface="+mn-lt"/>
              </a:defRPr>
            </a:lvl1pPr>
            <a:lvl2pPr marL="457200" indent="0">
              <a:buNone/>
              <a:defRPr sz="2400" b="1">
                <a:solidFill>
                  <a:schemeClr val="bg1">
                    <a:lumMod val="50000"/>
                  </a:schemeClr>
                </a:solidFill>
              </a:defRPr>
            </a:lvl2pPr>
            <a:lvl3pPr marL="914400" indent="0">
              <a:buNone/>
              <a:defRPr sz="2400" b="1">
                <a:solidFill>
                  <a:schemeClr val="bg1">
                    <a:lumMod val="50000"/>
                  </a:schemeClr>
                </a:solidFill>
              </a:defRPr>
            </a:lvl3pPr>
            <a:lvl4pPr marL="1371600" indent="0">
              <a:buNone/>
              <a:defRPr sz="2400" b="1">
                <a:solidFill>
                  <a:schemeClr val="bg1">
                    <a:lumMod val="50000"/>
                  </a:schemeClr>
                </a:solidFill>
              </a:defRPr>
            </a:lvl4pPr>
            <a:lvl5pPr marL="1828800" indent="0">
              <a:buNone/>
              <a:defRPr sz="2400" b="1">
                <a:solidFill>
                  <a:schemeClr val="bg1">
                    <a:lumMod val="50000"/>
                  </a:schemeClr>
                </a:solidFill>
              </a:defRPr>
            </a:lvl5pPr>
          </a:lstStyle>
          <a:p>
            <a:pPr lvl="0"/>
            <a:r>
              <a:rPr lang="en-US"/>
              <a:t>21 % - 24pt </a:t>
            </a:r>
          </a:p>
        </p:txBody>
      </p:sp>
      <p:sp>
        <p:nvSpPr>
          <p:cNvPr id="13" name="Text Placeholder 4">
            <a:extLst>
              <a:ext uri="{FF2B5EF4-FFF2-40B4-BE49-F238E27FC236}">
                <a16:creationId xmlns:a16="http://schemas.microsoft.com/office/drawing/2014/main" id="{75A1A414-49CB-4255-B999-9246B7E501CC}"/>
              </a:ext>
            </a:extLst>
          </p:cNvPr>
          <p:cNvSpPr>
            <a:spLocks noGrp="1"/>
          </p:cNvSpPr>
          <p:nvPr>
            <p:ph type="body" sz="quarter" idx="16" hasCustomPrompt="1"/>
          </p:nvPr>
        </p:nvSpPr>
        <p:spPr>
          <a:xfrm>
            <a:off x="8052491" y="2744680"/>
            <a:ext cx="2004319" cy="91746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1">
                <a:solidFill>
                  <a:schemeClr val="bg1"/>
                </a:solidFill>
                <a:latin typeface="+mn-lt"/>
              </a:defRPr>
            </a:lvl1pPr>
            <a:lvl2pPr marL="457200" indent="0">
              <a:buNone/>
              <a:defRPr sz="2400" b="1">
                <a:solidFill>
                  <a:schemeClr val="bg1">
                    <a:lumMod val="50000"/>
                  </a:schemeClr>
                </a:solidFill>
              </a:defRPr>
            </a:lvl2pPr>
            <a:lvl3pPr marL="914400" indent="0">
              <a:buNone/>
              <a:defRPr sz="2400" b="1">
                <a:solidFill>
                  <a:schemeClr val="bg1">
                    <a:lumMod val="50000"/>
                  </a:schemeClr>
                </a:solidFill>
              </a:defRPr>
            </a:lvl3pPr>
            <a:lvl4pPr marL="1371600" indent="0">
              <a:buNone/>
              <a:defRPr sz="2400" b="1">
                <a:solidFill>
                  <a:schemeClr val="bg1">
                    <a:lumMod val="50000"/>
                  </a:schemeClr>
                </a:solidFill>
              </a:defRPr>
            </a:lvl4pPr>
            <a:lvl5pPr marL="1828800" indent="0">
              <a:buNone/>
              <a:defRPr sz="2400" b="1">
                <a:solidFill>
                  <a:schemeClr val="bg1">
                    <a:lumMod val="50000"/>
                  </a:schemeClr>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b="1">
                <a:solidFill>
                  <a:schemeClr val="bg1"/>
                </a:solidFill>
              </a:rPr>
              <a:t>$32.000.000</a:t>
            </a:r>
          </a:p>
          <a:p>
            <a:pPr lvl="0"/>
            <a:r>
              <a:rPr lang="en-US"/>
              <a:t>- 24pt </a:t>
            </a:r>
          </a:p>
        </p:txBody>
      </p:sp>
      <p:sp>
        <p:nvSpPr>
          <p:cNvPr id="14" name="Content Placeholder 6">
            <a:extLst>
              <a:ext uri="{FF2B5EF4-FFF2-40B4-BE49-F238E27FC236}">
                <a16:creationId xmlns:a16="http://schemas.microsoft.com/office/drawing/2014/main" id="{BDAD8130-484F-4902-9DB3-E959988EA8AE}"/>
              </a:ext>
            </a:extLst>
          </p:cNvPr>
          <p:cNvSpPr>
            <a:spLocks noGrp="1"/>
          </p:cNvSpPr>
          <p:nvPr>
            <p:ph sz="quarter" idx="35" hasCustomPrompt="1"/>
          </p:nvPr>
        </p:nvSpPr>
        <p:spPr>
          <a:xfrm>
            <a:off x="860872" y="5212952"/>
            <a:ext cx="1841987" cy="518297"/>
          </a:xfrm>
          <a:prstGeom prst="rect">
            <a:avLst/>
          </a:prstGeom>
        </p:spPr>
        <p:txBody>
          <a:bodyPr/>
          <a:lstStyle>
            <a:lvl1pPr marL="0" marR="0" indent="0" algn="l" defTabSz="1214712" rtl="0" eaLnBrk="1" fontAlgn="auto" latinLnBrk="0" hangingPunct="1">
              <a:lnSpc>
                <a:spcPct val="90000"/>
              </a:lnSpc>
              <a:spcBef>
                <a:spcPts val="1328"/>
              </a:spcBef>
              <a:spcAft>
                <a:spcPts val="0"/>
              </a:spcAft>
              <a:buClrTx/>
              <a:buSzTx/>
              <a:buFont typeface="Arial" panose="020B0604020202020204" pitchFamily="34" charset="0"/>
              <a:buNone/>
              <a:tabLst/>
              <a:defRPr sz="1400" baseline="0">
                <a:solidFill>
                  <a:schemeClr val="tx1"/>
                </a:solidFill>
                <a:latin typeface="+mn-lt"/>
              </a:defRPr>
            </a:lvl1pPr>
          </a:lstStyle>
          <a:p>
            <a:r>
              <a:rPr lang="en-US">
                <a:latin typeface="Calibri" panose="020F0502020204030204" pitchFamily="34" charset="0"/>
                <a:cs typeface="Calibri" panose="020F0502020204030204" pitchFamily="34" charset="0"/>
              </a:rPr>
              <a:t>Service explanation – 14 pt.</a:t>
            </a:r>
          </a:p>
        </p:txBody>
      </p:sp>
      <p:sp>
        <p:nvSpPr>
          <p:cNvPr id="15" name="Content Placeholder 6">
            <a:extLst>
              <a:ext uri="{FF2B5EF4-FFF2-40B4-BE49-F238E27FC236}">
                <a16:creationId xmlns:a16="http://schemas.microsoft.com/office/drawing/2014/main" id="{ADA67416-3E38-439A-AA92-2A52A9D96344}"/>
              </a:ext>
            </a:extLst>
          </p:cNvPr>
          <p:cNvSpPr>
            <a:spLocks noGrp="1"/>
          </p:cNvSpPr>
          <p:nvPr>
            <p:ph sz="quarter" idx="36" hasCustomPrompt="1"/>
          </p:nvPr>
        </p:nvSpPr>
        <p:spPr>
          <a:xfrm>
            <a:off x="860872" y="4870052"/>
            <a:ext cx="1841987" cy="293321"/>
          </a:xfrm>
          <a:prstGeom prst="rect">
            <a:avLst/>
          </a:prstGeom>
        </p:spPr>
        <p:txBody>
          <a:bodyPr/>
          <a:lstStyle>
            <a:lvl1pPr marL="0" marR="0" indent="0" algn="l" defTabSz="1214712" rtl="0" eaLnBrk="1" fontAlgn="auto" latinLnBrk="0" hangingPunct="1">
              <a:lnSpc>
                <a:spcPct val="90000"/>
              </a:lnSpc>
              <a:spcBef>
                <a:spcPts val="1328"/>
              </a:spcBef>
              <a:spcAft>
                <a:spcPts val="0"/>
              </a:spcAft>
              <a:buClrTx/>
              <a:buSzTx/>
              <a:buFont typeface="Arial" panose="020B0604020202020204" pitchFamily="34" charset="0"/>
              <a:buNone/>
              <a:tabLst/>
              <a:defRPr sz="1600" baseline="0">
                <a:solidFill>
                  <a:schemeClr val="accent1"/>
                </a:solidFill>
                <a:latin typeface="+mn-lt"/>
              </a:defRPr>
            </a:lvl1pPr>
          </a:lstStyle>
          <a:p>
            <a:r>
              <a:rPr lang="en-US">
                <a:latin typeface="Calibri" panose="020F0502020204030204" pitchFamily="34" charset="0"/>
                <a:cs typeface="Calibri" panose="020F0502020204030204" pitchFamily="34" charset="0"/>
              </a:rPr>
              <a:t>Title– 16pt</a:t>
            </a:r>
          </a:p>
        </p:txBody>
      </p:sp>
      <p:sp>
        <p:nvSpPr>
          <p:cNvPr id="16" name="Content Placeholder 6">
            <a:extLst>
              <a:ext uri="{FF2B5EF4-FFF2-40B4-BE49-F238E27FC236}">
                <a16:creationId xmlns:a16="http://schemas.microsoft.com/office/drawing/2014/main" id="{9CC59B4B-D2C2-47F8-BB6B-223E6D0463B5}"/>
              </a:ext>
            </a:extLst>
          </p:cNvPr>
          <p:cNvSpPr>
            <a:spLocks noGrp="1"/>
          </p:cNvSpPr>
          <p:nvPr>
            <p:ph sz="quarter" idx="37" hasCustomPrompt="1"/>
          </p:nvPr>
        </p:nvSpPr>
        <p:spPr>
          <a:xfrm>
            <a:off x="2997742" y="5212952"/>
            <a:ext cx="1841987" cy="518297"/>
          </a:xfrm>
          <a:prstGeom prst="rect">
            <a:avLst/>
          </a:prstGeom>
        </p:spPr>
        <p:txBody>
          <a:bodyPr/>
          <a:lstStyle>
            <a:lvl1pPr marL="0" marR="0" indent="0" algn="l" defTabSz="1214712" rtl="0" eaLnBrk="1" fontAlgn="auto" latinLnBrk="0" hangingPunct="1">
              <a:lnSpc>
                <a:spcPct val="90000"/>
              </a:lnSpc>
              <a:spcBef>
                <a:spcPts val="1328"/>
              </a:spcBef>
              <a:spcAft>
                <a:spcPts val="0"/>
              </a:spcAft>
              <a:buClrTx/>
              <a:buSzTx/>
              <a:buFont typeface="Arial" panose="020B0604020202020204" pitchFamily="34" charset="0"/>
              <a:buNone/>
              <a:tabLst/>
              <a:defRPr sz="1400" baseline="0">
                <a:solidFill>
                  <a:schemeClr val="tx1"/>
                </a:solidFill>
                <a:latin typeface="+mn-lt"/>
              </a:defRPr>
            </a:lvl1pPr>
          </a:lstStyle>
          <a:p>
            <a:r>
              <a:rPr lang="en-US">
                <a:latin typeface="Calibri" panose="020F0502020204030204" pitchFamily="34" charset="0"/>
                <a:cs typeface="Calibri" panose="020F0502020204030204" pitchFamily="34" charset="0"/>
              </a:rPr>
              <a:t>Service explanation – 14 pt.</a:t>
            </a:r>
          </a:p>
        </p:txBody>
      </p:sp>
      <p:sp>
        <p:nvSpPr>
          <p:cNvPr id="17" name="Content Placeholder 6">
            <a:extLst>
              <a:ext uri="{FF2B5EF4-FFF2-40B4-BE49-F238E27FC236}">
                <a16:creationId xmlns:a16="http://schemas.microsoft.com/office/drawing/2014/main" id="{CE703F73-EC6A-4AE1-8499-C190DF13A3B6}"/>
              </a:ext>
            </a:extLst>
          </p:cNvPr>
          <p:cNvSpPr>
            <a:spLocks noGrp="1"/>
          </p:cNvSpPr>
          <p:nvPr>
            <p:ph sz="quarter" idx="38" hasCustomPrompt="1"/>
          </p:nvPr>
        </p:nvSpPr>
        <p:spPr>
          <a:xfrm>
            <a:off x="2997742" y="4870052"/>
            <a:ext cx="1841987" cy="293321"/>
          </a:xfrm>
          <a:prstGeom prst="rect">
            <a:avLst/>
          </a:prstGeom>
        </p:spPr>
        <p:txBody>
          <a:bodyPr/>
          <a:lstStyle>
            <a:lvl1pPr marL="0" marR="0" indent="0" algn="l" defTabSz="1214712" rtl="0" eaLnBrk="1" fontAlgn="auto" latinLnBrk="0" hangingPunct="1">
              <a:lnSpc>
                <a:spcPct val="90000"/>
              </a:lnSpc>
              <a:spcBef>
                <a:spcPts val="1328"/>
              </a:spcBef>
              <a:spcAft>
                <a:spcPts val="0"/>
              </a:spcAft>
              <a:buClrTx/>
              <a:buSzTx/>
              <a:buFont typeface="Arial" panose="020B0604020202020204" pitchFamily="34" charset="0"/>
              <a:buNone/>
              <a:tabLst/>
              <a:defRPr sz="1600" baseline="0">
                <a:solidFill>
                  <a:schemeClr val="accent2"/>
                </a:solidFill>
                <a:latin typeface="+mn-lt"/>
              </a:defRPr>
            </a:lvl1pPr>
          </a:lstStyle>
          <a:p>
            <a:r>
              <a:rPr lang="en-US">
                <a:latin typeface="Calibri" panose="020F0502020204030204" pitchFamily="34" charset="0"/>
                <a:cs typeface="Calibri" panose="020F0502020204030204" pitchFamily="34" charset="0"/>
              </a:rPr>
              <a:t>Title– 16pt</a:t>
            </a:r>
          </a:p>
        </p:txBody>
      </p:sp>
      <p:sp>
        <p:nvSpPr>
          <p:cNvPr id="18" name="Content Placeholder 6">
            <a:extLst>
              <a:ext uri="{FF2B5EF4-FFF2-40B4-BE49-F238E27FC236}">
                <a16:creationId xmlns:a16="http://schemas.microsoft.com/office/drawing/2014/main" id="{6269A897-6F76-4879-A93D-676982180862}"/>
              </a:ext>
            </a:extLst>
          </p:cNvPr>
          <p:cNvSpPr>
            <a:spLocks noGrp="1"/>
          </p:cNvSpPr>
          <p:nvPr>
            <p:ph sz="quarter" idx="39" hasCustomPrompt="1"/>
          </p:nvPr>
        </p:nvSpPr>
        <p:spPr>
          <a:xfrm>
            <a:off x="5134612" y="5212952"/>
            <a:ext cx="1841987" cy="518297"/>
          </a:xfrm>
          <a:prstGeom prst="rect">
            <a:avLst/>
          </a:prstGeom>
        </p:spPr>
        <p:txBody>
          <a:bodyPr/>
          <a:lstStyle>
            <a:lvl1pPr marL="0" marR="0" indent="0" algn="l" defTabSz="1214712" rtl="0" eaLnBrk="1" fontAlgn="auto" latinLnBrk="0" hangingPunct="1">
              <a:lnSpc>
                <a:spcPct val="90000"/>
              </a:lnSpc>
              <a:spcBef>
                <a:spcPts val="1328"/>
              </a:spcBef>
              <a:spcAft>
                <a:spcPts val="0"/>
              </a:spcAft>
              <a:buClrTx/>
              <a:buSzTx/>
              <a:buFont typeface="Arial" panose="020B0604020202020204" pitchFamily="34" charset="0"/>
              <a:buNone/>
              <a:tabLst/>
              <a:defRPr sz="1400" baseline="0">
                <a:solidFill>
                  <a:schemeClr val="tx1"/>
                </a:solidFill>
                <a:latin typeface="+mn-lt"/>
              </a:defRPr>
            </a:lvl1pPr>
          </a:lstStyle>
          <a:p>
            <a:r>
              <a:rPr lang="en-US">
                <a:latin typeface="Calibri" panose="020F0502020204030204" pitchFamily="34" charset="0"/>
                <a:cs typeface="Calibri" panose="020F0502020204030204" pitchFamily="34" charset="0"/>
              </a:rPr>
              <a:t>Service explanation – 14 pt.</a:t>
            </a:r>
          </a:p>
        </p:txBody>
      </p:sp>
      <p:sp>
        <p:nvSpPr>
          <p:cNvPr id="19" name="Content Placeholder 6">
            <a:extLst>
              <a:ext uri="{FF2B5EF4-FFF2-40B4-BE49-F238E27FC236}">
                <a16:creationId xmlns:a16="http://schemas.microsoft.com/office/drawing/2014/main" id="{6E067A5B-E260-45F3-871E-A8A6CF36536B}"/>
              </a:ext>
            </a:extLst>
          </p:cNvPr>
          <p:cNvSpPr>
            <a:spLocks noGrp="1"/>
          </p:cNvSpPr>
          <p:nvPr>
            <p:ph sz="quarter" idx="40" hasCustomPrompt="1"/>
          </p:nvPr>
        </p:nvSpPr>
        <p:spPr>
          <a:xfrm>
            <a:off x="5134612" y="4870052"/>
            <a:ext cx="1841987" cy="293321"/>
          </a:xfrm>
          <a:prstGeom prst="rect">
            <a:avLst/>
          </a:prstGeom>
        </p:spPr>
        <p:txBody>
          <a:bodyPr/>
          <a:lstStyle>
            <a:lvl1pPr marL="0" marR="0" indent="0" algn="l" defTabSz="1214712" rtl="0" eaLnBrk="1" fontAlgn="auto" latinLnBrk="0" hangingPunct="1">
              <a:lnSpc>
                <a:spcPct val="90000"/>
              </a:lnSpc>
              <a:spcBef>
                <a:spcPts val="1328"/>
              </a:spcBef>
              <a:spcAft>
                <a:spcPts val="0"/>
              </a:spcAft>
              <a:buClrTx/>
              <a:buSzTx/>
              <a:buFont typeface="Arial" panose="020B0604020202020204" pitchFamily="34" charset="0"/>
              <a:buNone/>
              <a:tabLst/>
              <a:defRPr sz="1600" baseline="0">
                <a:solidFill>
                  <a:schemeClr val="accent3"/>
                </a:solidFill>
                <a:latin typeface="+mn-lt"/>
              </a:defRPr>
            </a:lvl1pPr>
          </a:lstStyle>
          <a:p>
            <a:r>
              <a:rPr lang="en-US">
                <a:latin typeface="Calibri" panose="020F0502020204030204" pitchFamily="34" charset="0"/>
                <a:cs typeface="Calibri" panose="020F0502020204030204" pitchFamily="34" charset="0"/>
              </a:rPr>
              <a:t>Title– 16pt</a:t>
            </a:r>
          </a:p>
        </p:txBody>
      </p:sp>
      <p:sp>
        <p:nvSpPr>
          <p:cNvPr id="20" name="Content Placeholder 6">
            <a:extLst>
              <a:ext uri="{FF2B5EF4-FFF2-40B4-BE49-F238E27FC236}">
                <a16:creationId xmlns:a16="http://schemas.microsoft.com/office/drawing/2014/main" id="{F9992A49-CBF1-4871-BDC6-BA753AE2A40C}"/>
              </a:ext>
            </a:extLst>
          </p:cNvPr>
          <p:cNvSpPr>
            <a:spLocks noGrp="1"/>
          </p:cNvSpPr>
          <p:nvPr>
            <p:ph sz="quarter" idx="41" hasCustomPrompt="1"/>
          </p:nvPr>
        </p:nvSpPr>
        <p:spPr>
          <a:xfrm>
            <a:off x="7271482" y="5212952"/>
            <a:ext cx="1841987" cy="518297"/>
          </a:xfrm>
          <a:prstGeom prst="rect">
            <a:avLst/>
          </a:prstGeom>
        </p:spPr>
        <p:txBody>
          <a:bodyPr/>
          <a:lstStyle>
            <a:lvl1pPr marL="0" marR="0" indent="0" algn="l" defTabSz="1214712" rtl="0" eaLnBrk="1" fontAlgn="auto" latinLnBrk="0" hangingPunct="1">
              <a:lnSpc>
                <a:spcPct val="90000"/>
              </a:lnSpc>
              <a:spcBef>
                <a:spcPts val="1328"/>
              </a:spcBef>
              <a:spcAft>
                <a:spcPts val="0"/>
              </a:spcAft>
              <a:buClrTx/>
              <a:buSzTx/>
              <a:buFont typeface="Arial" panose="020B0604020202020204" pitchFamily="34" charset="0"/>
              <a:buNone/>
              <a:tabLst/>
              <a:defRPr sz="1400" baseline="0">
                <a:solidFill>
                  <a:schemeClr val="tx1"/>
                </a:solidFill>
                <a:latin typeface="+mn-lt"/>
              </a:defRPr>
            </a:lvl1pPr>
          </a:lstStyle>
          <a:p>
            <a:r>
              <a:rPr lang="en-US">
                <a:latin typeface="Calibri" panose="020F0502020204030204" pitchFamily="34" charset="0"/>
                <a:cs typeface="Calibri" panose="020F0502020204030204" pitchFamily="34" charset="0"/>
              </a:rPr>
              <a:t>Service explanation – 14 pt.</a:t>
            </a:r>
          </a:p>
        </p:txBody>
      </p:sp>
      <p:sp>
        <p:nvSpPr>
          <p:cNvPr id="21" name="Content Placeholder 6">
            <a:extLst>
              <a:ext uri="{FF2B5EF4-FFF2-40B4-BE49-F238E27FC236}">
                <a16:creationId xmlns:a16="http://schemas.microsoft.com/office/drawing/2014/main" id="{02F405BD-70B4-4968-B606-BE9FD81CEEB0}"/>
              </a:ext>
            </a:extLst>
          </p:cNvPr>
          <p:cNvSpPr>
            <a:spLocks noGrp="1"/>
          </p:cNvSpPr>
          <p:nvPr>
            <p:ph sz="quarter" idx="42" hasCustomPrompt="1"/>
          </p:nvPr>
        </p:nvSpPr>
        <p:spPr>
          <a:xfrm>
            <a:off x="7271482" y="4870052"/>
            <a:ext cx="1841987" cy="293321"/>
          </a:xfrm>
          <a:prstGeom prst="rect">
            <a:avLst/>
          </a:prstGeom>
        </p:spPr>
        <p:txBody>
          <a:bodyPr/>
          <a:lstStyle>
            <a:lvl1pPr marL="0" marR="0" indent="0" algn="l" defTabSz="1214712" rtl="0" eaLnBrk="1" fontAlgn="auto" latinLnBrk="0" hangingPunct="1">
              <a:lnSpc>
                <a:spcPct val="90000"/>
              </a:lnSpc>
              <a:spcBef>
                <a:spcPts val="1328"/>
              </a:spcBef>
              <a:spcAft>
                <a:spcPts val="0"/>
              </a:spcAft>
              <a:buClrTx/>
              <a:buSzTx/>
              <a:buFont typeface="Arial" panose="020B0604020202020204" pitchFamily="34" charset="0"/>
              <a:buNone/>
              <a:tabLst/>
              <a:defRPr sz="1600" baseline="0">
                <a:solidFill>
                  <a:schemeClr val="accent4"/>
                </a:solidFill>
                <a:latin typeface="+mn-lt"/>
              </a:defRPr>
            </a:lvl1pPr>
          </a:lstStyle>
          <a:p>
            <a:r>
              <a:rPr lang="en-US">
                <a:latin typeface="Calibri" panose="020F0502020204030204" pitchFamily="34" charset="0"/>
                <a:cs typeface="Calibri" panose="020F0502020204030204" pitchFamily="34" charset="0"/>
              </a:rPr>
              <a:t>Title– 16pt</a:t>
            </a:r>
          </a:p>
        </p:txBody>
      </p:sp>
      <p:sp>
        <p:nvSpPr>
          <p:cNvPr id="22" name="Content Placeholder 6">
            <a:extLst>
              <a:ext uri="{FF2B5EF4-FFF2-40B4-BE49-F238E27FC236}">
                <a16:creationId xmlns:a16="http://schemas.microsoft.com/office/drawing/2014/main" id="{93F8E3F3-547F-4E3C-AEBB-5B14BED3E301}"/>
              </a:ext>
            </a:extLst>
          </p:cNvPr>
          <p:cNvSpPr>
            <a:spLocks noGrp="1"/>
          </p:cNvSpPr>
          <p:nvPr>
            <p:ph sz="quarter" idx="43" hasCustomPrompt="1"/>
          </p:nvPr>
        </p:nvSpPr>
        <p:spPr>
          <a:xfrm>
            <a:off x="9408352" y="5212952"/>
            <a:ext cx="1841987" cy="518297"/>
          </a:xfrm>
          <a:prstGeom prst="rect">
            <a:avLst/>
          </a:prstGeom>
        </p:spPr>
        <p:txBody>
          <a:bodyPr/>
          <a:lstStyle>
            <a:lvl1pPr marL="0" marR="0" indent="0" algn="l" defTabSz="1214712" rtl="0" eaLnBrk="1" fontAlgn="auto" latinLnBrk="0" hangingPunct="1">
              <a:lnSpc>
                <a:spcPct val="90000"/>
              </a:lnSpc>
              <a:spcBef>
                <a:spcPts val="1328"/>
              </a:spcBef>
              <a:spcAft>
                <a:spcPts val="0"/>
              </a:spcAft>
              <a:buClrTx/>
              <a:buSzTx/>
              <a:buFont typeface="Arial" panose="020B0604020202020204" pitchFamily="34" charset="0"/>
              <a:buNone/>
              <a:tabLst/>
              <a:defRPr sz="1400" baseline="0">
                <a:solidFill>
                  <a:schemeClr val="tx1"/>
                </a:solidFill>
                <a:latin typeface="+mn-lt"/>
              </a:defRPr>
            </a:lvl1pPr>
          </a:lstStyle>
          <a:p>
            <a:r>
              <a:rPr lang="en-US">
                <a:latin typeface="Calibri" panose="020F0502020204030204" pitchFamily="34" charset="0"/>
                <a:cs typeface="Calibri" panose="020F0502020204030204" pitchFamily="34" charset="0"/>
              </a:rPr>
              <a:t>Service explanation – 14 pt.</a:t>
            </a:r>
          </a:p>
        </p:txBody>
      </p:sp>
      <p:sp>
        <p:nvSpPr>
          <p:cNvPr id="23" name="Content Placeholder 6">
            <a:extLst>
              <a:ext uri="{FF2B5EF4-FFF2-40B4-BE49-F238E27FC236}">
                <a16:creationId xmlns:a16="http://schemas.microsoft.com/office/drawing/2014/main" id="{1B39E7EA-B801-4F6B-8A42-142F2B6D249F}"/>
              </a:ext>
            </a:extLst>
          </p:cNvPr>
          <p:cNvSpPr>
            <a:spLocks noGrp="1"/>
          </p:cNvSpPr>
          <p:nvPr>
            <p:ph sz="quarter" idx="44" hasCustomPrompt="1"/>
          </p:nvPr>
        </p:nvSpPr>
        <p:spPr>
          <a:xfrm>
            <a:off x="9408352" y="4870052"/>
            <a:ext cx="1841987" cy="293321"/>
          </a:xfrm>
          <a:prstGeom prst="rect">
            <a:avLst/>
          </a:prstGeom>
        </p:spPr>
        <p:txBody>
          <a:bodyPr/>
          <a:lstStyle>
            <a:lvl1pPr marL="0" marR="0" indent="0" algn="l" defTabSz="1214712" rtl="0" eaLnBrk="1" fontAlgn="auto" latinLnBrk="0" hangingPunct="1">
              <a:lnSpc>
                <a:spcPct val="90000"/>
              </a:lnSpc>
              <a:spcBef>
                <a:spcPts val="1328"/>
              </a:spcBef>
              <a:spcAft>
                <a:spcPts val="0"/>
              </a:spcAft>
              <a:buClrTx/>
              <a:buSzTx/>
              <a:buFont typeface="Arial" panose="020B0604020202020204" pitchFamily="34" charset="0"/>
              <a:buNone/>
              <a:tabLst/>
              <a:defRPr sz="1600" baseline="0">
                <a:solidFill>
                  <a:schemeClr val="accent5"/>
                </a:solidFill>
                <a:latin typeface="+mn-lt"/>
              </a:defRPr>
            </a:lvl1pPr>
          </a:lstStyle>
          <a:p>
            <a:r>
              <a:rPr lang="en-US">
                <a:latin typeface="Calibri" panose="020F0502020204030204" pitchFamily="34" charset="0"/>
                <a:cs typeface="Calibri" panose="020F0502020204030204" pitchFamily="34" charset="0"/>
              </a:rPr>
              <a:t>Title– 16pt</a:t>
            </a:r>
          </a:p>
        </p:txBody>
      </p:sp>
      <p:sp>
        <p:nvSpPr>
          <p:cNvPr id="24" name="Text Placeholder 6">
            <a:extLst>
              <a:ext uri="{FF2B5EF4-FFF2-40B4-BE49-F238E27FC236}">
                <a16:creationId xmlns:a16="http://schemas.microsoft.com/office/drawing/2014/main" id="{7F61FDC4-6617-4E46-9C26-243641F09627}"/>
              </a:ext>
            </a:extLst>
          </p:cNvPr>
          <p:cNvSpPr>
            <a:spLocks noGrp="1"/>
          </p:cNvSpPr>
          <p:nvPr>
            <p:ph type="body" sz="quarter" idx="66"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Tree>
    <p:extLst>
      <p:ext uri="{BB962C8B-B14F-4D97-AF65-F5344CB8AC3E}">
        <p14:creationId xmlns:p14="http://schemas.microsoft.com/office/powerpoint/2010/main" val="1166278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mage and Services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3A35F21-AF69-4A7D-A656-65B2B58DFE5E}"/>
              </a:ext>
            </a:extLst>
          </p:cNvPr>
          <p:cNvSpPr txBox="1">
            <a:spLocks/>
          </p:cNvSpPr>
          <p:nvPr userDrawn="1"/>
        </p:nvSpPr>
        <p:spPr>
          <a:xfrm>
            <a:off x="508884" y="4305967"/>
            <a:ext cx="3667857" cy="720620"/>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kern="1200">
                <a:solidFill>
                  <a:schemeClr val="accent6">
                    <a:lumMod val="75000"/>
                  </a:schemeClr>
                </a:solidFill>
                <a:latin typeface="+mj-lt"/>
                <a:ea typeface="+mn-ea"/>
                <a:cs typeface="+mn-cs"/>
              </a:defRPr>
            </a:lvl1pPr>
          </a:lstStyle>
          <a:p>
            <a:r>
              <a:rPr lang="en-US"/>
              <a:t>Multi utility Slide – 24pt</a:t>
            </a:r>
          </a:p>
        </p:txBody>
      </p:sp>
      <p:sp>
        <p:nvSpPr>
          <p:cNvPr id="4" name="Content Placeholder 6">
            <a:extLst>
              <a:ext uri="{FF2B5EF4-FFF2-40B4-BE49-F238E27FC236}">
                <a16:creationId xmlns:a16="http://schemas.microsoft.com/office/drawing/2014/main" id="{0B983967-9A59-495D-B346-6691A781E37E}"/>
              </a:ext>
            </a:extLst>
          </p:cNvPr>
          <p:cNvSpPr>
            <a:spLocks noGrp="1"/>
          </p:cNvSpPr>
          <p:nvPr>
            <p:ph sz="quarter" idx="35" hasCustomPrompt="1"/>
          </p:nvPr>
        </p:nvSpPr>
        <p:spPr>
          <a:xfrm>
            <a:off x="5755000" y="4606153"/>
            <a:ext cx="2203130" cy="518297"/>
          </a:xfrm>
          <a:prstGeom prst="rect">
            <a:avLst/>
          </a:prstGeom>
        </p:spPr>
        <p:txBody>
          <a:bodyPr/>
          <a:lstStyle>
            <a:lvl1pPr marL="0" marR="0" indent="0" algn="l" defTabSz="1214712" rtl="0" eaLnBrk="1" fontAlgn="auto" latinLnBrk="0" hangingPunct="1">
              <a:lnSpc>
                <a:spcPct val="90000"/>
              </a:lnSpc>
              <a:spcBef>
                <a:spcPts val="1328"/>
              </a:spcBef>
              <a:spcAft>
                <a:spcPts val="0"/>
              </a:spcAft>
              <a:buClrTx/>
              <a:buSzTx/>
              <a:buFont typeface="Arial" panose="020B0604020202020204" pitchFamily="34" charset="0"/>
              <a:buNone/>
              <a:tabLst/>
              <a:defRPr sz="1400" baseline="0">
                <a:solidFill>
                  <a:schemeClr val="bg2"/>
                </a:solidFill>
              </a:defRPr>
            </a:lvl1pPr>
          </a:lstStyle>
          <a:p>
            <a:r>
              <a:rPr lang="en-US">
                <a:latin typeface="Calibri" panose="020F0502020204030204" pitchFamily="34" charset="0"/>
                <a:cs typeface="Calibri" panose="020F0502020204030204" pitchFamily="34" charset="0"/>
              </a:rPr>
              <a:t>Service explanation – 14 pt.</a:t>
            </a:r>
          </a:p>
        </p:txBody>
      </p:sp>
      <p:sp>
        <p:nvSpPr>
          <p:cNvPr id="5" name="Content Placeholder 6">
            <a:extLst>
              <a:ext uri="{FF2B5EF4-FFF2-40B4-BE49-F238E27FC236}">
                <a16:creationId xmlns:a16="http://schemas.microsoft.com/office/drawing/2014/main" id="{952E47E6-6625-4417-8783-20E1FEE61DA8}"/>
              </a:ext>
            </a:extLst>
          </p:cNvPr>
          <p:cNvSpPr>
            <a:spLocks noGrp="1"/>
          </p:cNvSpPr>
          <p:nvPr>
            <p:ph sz="quarter" idx="36" hasCustomPrompt="1"/>
          </p:nvPr>
        </p:nvSpPr>
        <p:spPr>
          <a:xfrm>
            <a:off x="5755000" y="4263253"/>
            <a:ext cx="2203130" cy="293321"/>
          </a:xfrm>
          <a:prstGeom prst="rect">
            <a:avLst/>
          </a:prstGeom>
        </p:spPr>
        <p:txBody>
          <a:bodyPr/>
          <a:lstStyle>
            <a:lvl1pPr marL="0" marR="0" indent="0" algn="l" defTabSz="1214712" rtl="0" eaLnBrk="1" fontAlgn="auto" latinLnBrk="0" hangingPunct="1">
              <a:lnSpc>
                <a:spcPct val="90000"/>
              </a:lnSpc>
              <a:spcBef>
                <a:spcPts val="1328"/>
              </a:spcBef>
              <a:spcAft>
                <a:spcPts val="0"/>
              </a:spcAft>
              <a:buClrTx/>
              <a:buSzTx/>
              <a:buFont typeface="Arial" panose="020B0604020202020204" pitchFamily="34" charset="0"/>
              <a:buNone/>
              <a:tabLst/>
              <a:defRPr sz="1600" baseline="0">
                <a:solidFill>
                  <a:schemeClr val="accent1"/>
                </a:solidFill>
              </a:defRPr>
            </a:lvl1pPr>
          </a:lstStyle>
          <a:p>
            <a:r>
              <a:rPr lang="en-US">
                <a:latin typeface="Calibri" panose="020F0502020204030204" pitchFamily="34" charset="0"/>
                <a:cs typeface="Calibri" panose="020F0502020204030204" pitchFamily="34" charset="0"/>
              </a:rPr>
              <a:t>Service Head – 16pt</a:t>
            </a:r>
          </a:p>
        </p:txBody>
      </p:sp>
      <p:sp>
        <p:nvSpPr>
          <p:cNvPr id="7" name="Content Placeholder 19">
            <a:extLst>
              <a:ext uri="{FF2B5EF4-FFF2-40B4-BE49-F238E27FC236}">
                <a16:creationId xmlns:a16="http://schemas.microsoft.com/office/drawing/2014/main" id="{62CEDBB3-91C7-4ED1-85B2-213918A37692}"/>
              </a:ext>
            </a:extLst>
          </p:cNvPr>
          <p:cNvSpPr>
            <a:spLocks noGrp="1"/>
          </p:cNvSpPr>
          <p:nvPr>
            <p:ph sz="quarter" idx="38" hasCustomPrompt="1"/>
          </p:nvPr>
        </p:nvSpPr>
        <p:spPr>
          <a:xfrm>
            <a:off x="473075" y="5124450"/>
            <a:ext cx="3703638" cy="1090613"/>
          </a:xfrm>
          <a:prstGeom prst="rect">
            <a:avLst/>
          </a:prstGeom>
        </p:spPr>
        <p:txBody>
          <a:bodyPr/>
          <a:lstStyle>
            <a:lvl1pPr marL="0" indent="0">
              <a:buNone/>
              <a:defRPr sz="1400">
                <a:solidFill>
                  <a:schemeClr val="bg1">
                    <a:lumMod val="50000"/>
                  </a:schemeClr>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Fusce</a:t>
            </a:r>
            <a:r>
              <a:rPr lang="en-US"/>
              <a:t> </a:t>
            </a:r>
            <a:r>
              <a:rPr lang="en-US" err="1"/>
              <a:t>diam</a:t>
            </a:r>
            <a:r>
              <a:rPr lang="en-US"/>
              <a:t> </a:t>
            </a:r>
            <a:r>
              <a:rPr lang="en-US" err="1"/>
              <a:t>tortor</a:t>
            </a:r>
            <a:r>
              <a:rPr lang="en-US"/>
              <a:t>, </a:t>
            </a:r>
            <a:r>
              <a:rPr lang="en-US" err="1"/>
              <a:t>mattis</a:t>
            </a:r>
            <a:r>
              <a:rPr lang="en-US"/>
              <a:t> </a:t>
            </a:r>
            <a:r>
              <a:rPr lang="en-US" err="1"/>
              <a:t>quis</a:t>
            </a:r>
            <a:r>
              <a:rPr lang="en-US"/>
              <a:t> </a:t>
            </a:r>
            <a:r>
              <a:rPr lang="en-US" err="1"/>
              <a:t>dapibus</a:t>
            </a:r>
            <a:r>
              <a:rPr lang="en-US"/>
              <a:t> vitae, </a:t>
            </a:r>
            <a:r>
              <a:rPr lang="en-US" err="1"/>
              <a:t>euismod</a:t>
            </a:r>
            <a:r>
              <a:rPr lang="en-US"/>
              <a:t> non </a:t>
            </a:r>
            <a:r>
              <a:rPr lang="en-US" err="1"/>
              <a:t>purus</a:t>
            </a:r>
            <a:r>
              <a:rPr lang="en-US"/>
              <a:t>. Maecenas </a:t>
            </a:r>
            <a:r>
              <a:rPr lang="en-US" err="1"/>
              <a:t>ut</a:t>
            </a:r>
            <a:r>
              <a:rPr lang="en-US"/>
              <a:t> </a:t>
            </a:r>
            <a:r>
              <a:rPr lang="en-US" err="1"/>
              <a:t>lacus</a:t>
            </a:r>
            <a:r>
              <a:rPr lang="en-US"/>
              <a:t> </a:t>
            </a:r>
            <a:r>
              <a:rPr lang="en-US" err="1"/>
              <a:t>nec</a:t>
            </a:r>
            <a:r>
              <a:rPr lang="en-US"/>
              <a:t> </a:t>
            </a:r>
            <a:r>
              <a:rPr lang="en-US" err="1"/>
              <a:t>mauris</a:t>
            </a:r>
            <a:r>
              <a:rPr lang="en-US"/>
              <a:t> </a:t>
            </a:r>
            <a:r>
              <a:rPr lang="en-US" err="1"/>
              <a:t>feugiat</a:t>
            </a:r>
            <a:r>
              <a:rPr lang="en-US"/>
              <a:t> </a:t>
            </a:r>
            <a:r>
              <a:rPr lang="en-US" err="1"/>
              <a:t>tristique</a:t>
            </a:r>
            <a:r>
              <a:rPr lang="en-US"/>
              <a:t> et in </a:t>
            </a:r>
            <a:r>
              <a:rPr lang="en-US" err="1"/>
              <a:t>metus</a:t>
            </a:r>
            <a:r>
              <a:rPr lang="en-US"/>
              <a:t>. </a:t>
            </a:r>
          </a:p>
        </p:txBody>
      </p:sp>
      <p:sp>
        <p:nvSpPr>
          <p:cNvPr id="8" name="Oval 7">
            <a:extLst>
              <a:ext uri="{FF2B5EF4-FFF2-40B4-BE49-F238E27FC236}">
                <a16:creationId xmlns:a16="http://schemas.microsoft.com/office/drawing/2014/main" id="{17D5B0B2-87A8-4689-B43C-8B4CD04486FA}"/>
              </a:ext>
            </a:extLst>
          </p:cNvPr>
          <p:cNvSpPr>
            <a:spLocks noChangeAspect="1"/>
          </p:cNvSpPr>
          <p:nvPr userDrawn="1"/>
        </p:nvSpPr>
        <p:spPr>
          <a:xfrm>
            <a:off x="4735803" y="4263253"/>
            <a:ext cx="861197" cy="86119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 name="Picture Placeholder 4">
            <a:extLst>
              <a:ext uri="{FF2B5EF4-FFF2-40B4-BE49-F238E27FC236}">
                <a16:creationId xmlns:a16="http://schemas.microsoft.com/office/drawing/2014/main" id="{0645E5F2-C612-4CE9-BB90-7F0BF3E8F925}"/>
              </a:ext>
            </a:extLst>
          </p:cNvPr>
          <p:cNvSpPr>
            <a:spLocks noGrp="1"/>
          </p:cNvSpPr>
          <p:nvPr>
            <p:ph type="pic" sz="quarter" idx="49" hasCustomPrompt="1"/>
          </p:nvPr>
        </p:nvSpPr>
        <p:spPr>
          <a:xfrm>
            <a:off x="4899649" y="4427099"/>
            <a:ext cx="533505" cy="533505"/>
          </a:xfrm>
          <a:prstGeom prst="ellipse">
            <a:avLst/>
          </a:prstGeom>
        </p:spPr>
        <p:txBody>
          <a:bodyPr/>
          <a:lstStyle>
            <a:lvl1pPr marL="0" indent="0">
              <a:buNone/>
              <a:defRPr sz="1400">
                <a:solidFill>
                  <a:schemeClr val="bg1"/>
                </a:solidFill>
              </a:defRPr>
            </a:lvl1pPr>
          </a:lstStyle>
          <a:p>
            <a:r>
              <a:rPr lang="en-US"/>
              <a:t>Icon</a:t>
            </a:r>
          </a:p>
        </p:txBody>
      </p:sp>
      <p:sp>
        <p:nvSpPr>
          <p:cNvPr id="10" name="Content Placeholder 6">
            <a:extLst>
              <a:ext uri="{FF2B5EF4-FFF2-40B4-BE49-F238E27FC236}">
                <a16:creationId xmlns:a16="http://schemas.microsoft.com/office/drawing/2014/main" id="{9CFC9860-9443-4BB7-856C-ABFBB341F171}"/>
              </a:ext>
            </a:extLst>
          </p:cNvPr>
          <p:cNvSpPr>
            <a:spLocks noGrp="1"/>
          </p:cNvSpPr>
          <p:nvPr>
            <p:ph sz="quarter" idx="50" hasCustomPrompt="1"/>
          </p:nvPr>
        </p:nvSpPr>
        <p:spPr>
          <a:xfrm>
            <a:off x="5755000" y="5734865"/>
            <a:ext cx="2203130" cy="518297"/>
          </a:xfrm>
          <a:prstGeom prst="rect">
            <a:avLst/>
          </a:prstGeom>
        </p:spPr>
        <p:txBody>
          <a:bodyPr/>
          <a:lstStyle>
            <a:lvl1pPr marL="0" marR="0" indent="0" algn="l" defTabSz="1214712" rtl="0" eaLnBrk="1" fontAlgn="auto" latinLnBrk="0" hangingPunct="1">
              <a:lnSpc>
                <a:spcPct val="90000"/>
              </a:lnSpc>
              <a:spcBef>
                <a:spcPts val="1328"/>
              </a:spcBef>
              <a:spcAft>
                <a:spcPts val="0"/>
              </a:spcAft>
              <a:buClrTx/>
              <a:buSzTx/>
              <a:buFont typeface="Arial" panose="020B0604020202020204" pitchFamily="34" charset="0"/>
              <a:buNone/>
              <a:tabLst/>
              <a:defRPr sz="1400" baseline="0">
                <a:solidFill>
                  <a:schemeClr val="bg2"/>
                </a:solidFill>
              </a:defRPr>
            </a:lvl1pPr>
          </a:lstStyle>
          <a:p>
            <a:r>
              <a:rPr lang="en-US">
                <a:latin typeface="Calibri" panose="020F0502020204030204" pitchFamily="34" charset="0"/>
                <a:cs typeface="Calibri" panose="020F0502020204030204" pitchFamily="34" charset="0"/>
              </a:rPr>
              <a:t>Service explanation – 14 pt.</a:t>
            </a:r>
          </a:p>
        </p:txBody>
      </p:sp>
      <p:sp>
        <p:nvSpPr>
          <p:cNvPr id="11" name="Content Placeholder 6">
            <a:extLst>
              <a:ext uri="{FF2B5EF4-FFF2-40B4-BE49-F238E27FC236}">
                <a16:creationId xmlns:a16="http://schemas.microsoft.com/office/drawing/2014/main" id="{44E25E54-2E66-49EC-9916-CEC4B331E372}"/>
              </a:ext>
            </a:extLst>
          </p:cNvPr>
          <p:cNvSpPr>
            <a:spLocks noGrp="1"/>
          </p:cNvSpPr>
          <p:nvPr>
            <p:ph sz="quarter" idx="51" hasCustomPrompt="1"/>
          </p:nvPr>
        </p:nvSpPr>
        <p:spPr>
          <a:xfrm>
            <a:off x="5755000" y="5391965"/>
            <a:ext cx="2203130" cy="293321"/>
          </a:xfrm>
          <a:prstGeom prst="rect">
            <a:avLst/>
          </a:prstGeom>
        </p:spPr>
        <p:txBody>
          <a:bodyPr/>
          <a:lstStyle>
            <a:lvl1pPr marL="0" marR="0" indent="0" algn="l" defTabSz="1214712" rtl="0" eaLnBrk="1" fontAlgn="auto" latinLnBrk="0" hangingPunct="1">
              <a:lnSpc>
                <a:spcPct val="90000"/>
              </a:lnSpc>
              <a:spcBef>
                <a:spcPts val="1328"/>
              </a:spcBef>
              <a:spcAft>
                <a:spcPts val="0"/>
              </a:spcAft>
              <a:buClrTx/>
              <a:buSzTx/>
              <a:buFont typeface="Arial" panose="020B0604020202020204" pitchFamily="34" charset="0"/>
              <a:buNone/>
              <a:tabLst/>
              <a:defRPr sz="1600" baseline="0">
                <a:solidFill>
                  <a:schemeClr val="accent3"/>
                </a:solidFill>
              </a:defRPr>
            </a:lvl1pPr>
          </a:lstStyle>
          <a:p>
            <a:r>
              <a:rPr lang="en-US">
                <a:latin typeface="Calibri" panose="020F0502020204030204" pitchFamily="34" charset="0"/>
                <a:cs typeface="Calibri" panose="020F0502020204030204" pitchFamily="34" charset="0"/>
              </a:rPr>
              <a:t>Service Head – 16pt</a:t>
            </a:r>
          </a:p>
        </p:txBody>
      </p:sp>
      <p:sp>
        <p:nvSpPr>
          <p:cNvPr id="12" name="Oval 11">
            <a:extLst>
              <a:ext uri="{FF2B5EF4-FFF2-40B4-BE49-F238E27FC236}">
                <a16:creationId xmlns:a16="http://schemas.microsoft.com/office/drawing/2014/main" id="{CCAC736D-7D56-4FE0-9995-2AC827782AC9}"/>
              </a:ext>
            </a:extLst>
          </p:cNvPr>
          <p:cNvSpPr>
            <a:spLocks noChangeAspect="1"/>
          </p:cNvSpPr>
          <p:nvPr userDrawn="1"/>
        </p:nvSpPr>
        <p:spPr>
          <a:xfrm>
            <a:off x="4735803" y="5391965"/>
            <a:ext cx="861197" cy="861197"/>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Picture Placeholder 4">
            <a:extLst>
              <a:ext uri="{FF2B5EF4-FFF2-40B4-BE49-F238E27FC236}">
                <a16:creationId xmlns:a16="http://schemas.microsoft.com/office/drawing/2014/main" id="{1D5F2F7D-AB50-4ED4-B5CA-A10407B64550}"/>
              </a:ext>
            </a:extLst>
          </p:cNvPr>
          <p:cNvSpPr>
            <a:spLocks noGrp="1"/>
          </p:cNvSpPr>
          <p:nvPr>
            <p:ph type="pic" sz="quarter" idx="52" hasCustomPrompt="1"/>
          </p:nvPr>
        </p:nvSpPr>
        <p:spPr>
          <a:xfrm>
            <a:off x="4899649" y="5555811"/>
            <a:ext cx="533505" cy="533505"/>
          </a:xfrm>
          <a:prstGeom prst="ellipse">
            <a:avLst/>
          </a:prstGeom>
        </p:spPr>
        <p:txBody>
          <a:bodyPr/>
          <a:lstStyle>
            <a:lvl1pPr marL="0" indent="0">
              <a:buNone/>
              <a:defRPr sz="1400">
                <a:solidFill>
                  <a:schemeClr val="bg1"/>
                </a:solidFill>
              </a:defRPr>
            </a:lvl1pPr>
          </a:lstStyle>
          <a:p>
            <a:r>
              <a:rPr lang="en-US"/>
              <a:t>Icon</a:t>
            </a:r>
          </a:p>
        </p:txBody>
      </p:sp>
      <p:sp>
        <p:nvSpPr>
          <p:cNvPr id="14" name="Content Placeholder 6">
            <a:extLst>
              <a:ext uri="{FF2B5EF4-FFF2-40B4-BE49-F238E27FC236}">
                <a16:creationId xmlns:a16="http://schemas.microsoft.com/office/drawing/2014/main" id="{6D80710D-C24B-4651-82CB-DE80F56D175A}"/>
              </a:ext>
            </a:extLst>
          </p:cNvPr>
          <p:cNvSpPr>
            <a:spLocks noGrp="1"/>
          </p:cNvSpPr>
          <p:nvPr>
            <p:ph sz="quarter" idx="53" hasCustomPrompt="1"/>
          </p:nvPr>
        </p:nvSpPr>
        <p:spPr>
          <a:xfrm>
            <a:off x="9408152" y="4606153"/>
            <a:ext cx="2203130" cy="518297"/>
          </a:xfrm>
          <a:prstGeom prst="rect">
            <a:avLst/>
          </a:prstGeom>
        </p:spPr>
        <p:txBody>
          <a:bodyPr/>
          <a:lstStyle>
            <a:lvl1pPr marL="0" marR="0" indent="0" algn="l" defTabSz="1214712" rtl="0" eaLnBrk="1" fontAlgn="auto" latinLnBrk="0" hangingPunct="1">
              <a:lnSpc>
                <a:spcPct val="90000"/>
              </a:lnSpc>
              <a:spcBef>
                <a:spcPts val="1328"/>
              </a:spcBef>
              <a:spcAft>
                <a:spcPts val="0"/>
              </a:spcAft>
              <a:buClrTx/>
              <a:buSzTx/>
              <a:buFont typeface="Arial" panose="020B0604020202020204" pitchFamily="34" charset="0"/>
              <a:buNone/>
              <a:tabLst/>
              <a:defRPr sz="1400" baseline="0">
                <a:solidFill>
                  <a:schemeClr val="bg2"/>
                </a:solidFill>
              </a:defRPr>
            </a:lvl1pPr>
          </a:lstStyle>
          <a:p>
            <a:r>
              <a:rPr lang="en-US">
                <a:latin typeface="Calibri" panose="020F0502020204030204" pitchFamily="34" charset="0"/>
                <a:cs typeface="Calibri" panose="020F0502020204030204" pitchFamily="34" charset="0"/>
              </a:rPr>
              <a:t>Service explanation – 14 pt.</a:t>
            </a:r>
          </a:p>
        </p:txBody>
      </p:sp>
      <p:sp>
        <p:nvSpPr>
          <p:cNvPr id="15" name="Content Placeholder 6">
            <a:extLst>
              <a:ext uri="{FF2B5EF4-FFF2-40B4-BE49-F238E27FC236}">
                <a16:creationId xmlns:a16="http://schemas.microsoft.com/office/drawing/2014/main" id="{3704A26D-8101-4294-B7AA-FF9D207E2DBF}"/>
              </a:ext>
            </a:extLst>
          </p:cNvPr>
          <p:cNvSpPr>
            <a:spLocks noGrp="1"/>
          </p:cNvSpPr>
          <p:nvPr>
            <p:ph sz="quarter" idx="54" hasCustomPrompt="1"/>
          </p:nvPr>
        </p:nvSpPr>
        <p:spPr>
          <a:xfrm>
            <a:off x="9408152" y="4263253"/>
            <a:ext cx="2203130" cy="293321"/>
          </a:xfrm>
          <a:prstGeom prst="rect">
            <a:avLst/>
          </a:prstGeom>
        </p:spPr>
        <p:txBody>
          <a:bodyPr/>
          <a:lstStyle>
            <a:lvl1pPr marL="0" marR="0" indent="0" algn="l" defTabSz="1214712" rtl="0" eaLnBrk="1" fontAlgn="auto" latinLnBrk="0" hangingPunct="1">
              <a:lnSpc>
                <a:spcPct val="90000"/>
              </a:lnSpc>
              <a:spcBef>
                <a:spcPts val="1328"/>
              </a:spcBef>
              <a:spcAft>
                <a:spcPts val="0"/>
              </a:spcAft>
              <a:buClrTx/>
              <a:buSzTx/>
              <a:buFont typeface="Arial" panose="020B0604020202020204" pitchFamily="34" charset="0"/>
              <a:buNone/>
              <a:tabLst/>
              <a:defRPr sz="1600" baseline="0">
                <a:solidFill>
                  <a:schemeClr val="accent5"/>
                </a:solidFill>
              </a:defRPr>
            </a:lvl1pPr>
          </a:lstStyle>
          <a:p>
            <a:r>
              <a:rPr lang="en-US">
                <a:latin typeface="Calibri" panose="020F0502020204030204" pitchFamily="34" charset="0"/>
                <a:cs typeface="Calibri" panose="020F0502020204030204" pitchFamily="34" charset="0"/>
              </a:rPr>
              <a:t>Service Head – 16pt</a:t>
            </a:r>
          </a:p>
        </p:txBody>
      </p:sp>
      <p:sp>
        <p:nvSpPr>
          <p:cNvPr id="16" name="Oval 15">
            <a:extLst>
              <a:ext uri="{FF2B5EF4-FFF2-40B4-BE49-F238E27FC236}">
                <a16:creationId xmlns:a16="http://schemas.microsoft.com/office/drawing/2014/main" id="{1374CAB9-B79F-4F00-BC19-1050E52D0308}"/>
              </a:ext>
            </a:extLst>
          </p:cNvPr>
          <p:cNvSpPr>
            <a:spLocks noChangeAspect="1"/>
          </p:cNvSpPr>
          <p:nvPr userDrawn="1"/>
        </p:nvSpPr>
        <p:spPr>
          <a:xfrm>
            <a:off x="8388955" y="4263253"/>
            <a:ext cx="861197" cy="861197"/>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7" name="Picture Placeholder 4">
            <a:extLst>
              <a:ext uri="{FF2B5EF4-FFF2-40B4-BE49-F238E27FC236}">
                <a16:creationId xmlns:a16="http://schemas.microsoft.com/office/drawing/2014/main" id="{523DFFAF-F8E4-479C-B921-A1F51AB04918}"/>
              </a:ext>
            </a:extLst>
          </p:cNvPr>
          <p:cNvSpPr>
            <a:spLocks noGrp="1"/>
          </p:cNvSpPr>
          <p:nvPr>
            <p:ph type="pic" sz="quarter" idx="55" hasCustomPrompt="1"/>
          </p:nvPr>
        </p:nvSpPr>
        <p:spPr>
          <a:xfrm>
            <a:off x="8552801" y="4427099"/>
            <a:ext cx="533505" cy="533505"/>
          </a:xfrm>
          <a:prstGeom prst="ellipse">
            <a:avLst/>
          </a:prstGeom>
        </p:spPr>
        <p:txBody>
          <a:bodyPr/>
          <a:lstStyle>
            <a:lvl1pPr marL="0" indent="0">
              <a:buNone/>
              <a:defRPr sz="1400">
                <a:solidFill>
                  <a:schemeClr val="bg1"/>
                </a:solidFill>
              </a:defRPr>
            </a:lvl1pPr>
          </a:lstStyle>
          <a:p>
            <a:r>
              <a:rPr lang="en-US"/>
              <a:t>Icon</a:t>
            </a:r>
          </a:p>
        </p:txBody>
      </p:sp>
      <p:sp>
        <p:nvSpPr>
          <p:cNvPr id="18" name="Content Placeholder 6">
            <a:extLst>
              <a:ext uri="{FF2B5EF4-FFF2-40B4-BE49-F238E27FC236}">
                <a16:creationId xmlns:a16="http://schemas.microsoft.com/office/drawing/2014/main" id="{067F7FF0-2FE4-4014-B6C3-79F027035E8A}"/>
              </a:ext>
            </a:extLst>
          </p:cNvPr>
          <p:cNvSpPr>
            <a:spLocks noGrp="1"/>
          </p:cNvSpPr>
          <p:nvPr>
            <p:ph sz="quarter" idx="56" hasCustomPrompt="1"/>
          </p:nvPr>
        </p:nvSpPr>
        <p:spPr>
          <a:xfrm>
            <a:off x="9408152" y="5734865"/>
            <a:ext cx="2203130" cy="518297"/>
          </a:xfrm>
          <a:prstGeom prst="rect">
            <a:avLst/>
          </a:prstGeom>
        </p:spPr>
        <p:txBody>
          <a:bodyPr/>
          <a:lstStyle>
            <a:lvl1pPr marL="0" marR="0" indent="0" algn="l" defTabSz="1214712" rtl="0" eaLnBrk="1" fontAlgn="auto" latinLnBrk="0" hangingPunct="1">
              <a:lnSpc>
                <a:spcPct val="90000"/>
              </a:lnSpc>
              <a:spcBef>
                <a:spcPts val="1328"/>
              </a:spcBef>
              <a:spcAft>
                <a:spcPts val="0"/>
              </a:spcAft>
              <a:buClrTx/>
              <a:buSzTx/>
              <a:buFont typeface="Arial" panose="020B0604020202020204" pitchFamily="34" charset="0"/>
              <a:buNone/>
              <a:tabLst/>
              <a:defRPr sz="1400" baseline="0">
                <a:solidFill>
                  <a:schemeClr val="bg2"/>
                </a:solidFill>
              </a:defRPr>
            </a:lvl1pPr>
          </a:lstStyle>
          <a:p>
            <a:r>
              <a:rPr lang="en-US">
                <a:latin typeface="Calibri" panose="020F0502020204030204" pitchFamily="34" charset="0"/>
                <a:cs typeface="Calibri" panose="020F0502020204030204" pitchFamily="34" charset="0"/>
              </a:rPr>
              <a:t>Service explanation – 14 pt.</a:t>
            </a:r>
          </a:p>
        </p:txBody>
      </p:sp>
      <p:sp>
        <p:nvSpPr>
          <p:cNvPr id="19" name="Content Placeholder 6">
            <a:extLst>
              <a:ext uri="{FF2B5EF4-FFF2-40B4-BE49-F238E27FC236}">
                <a16:creationId xmlns:a16="http://schemas.microsoft.com/office/drawing/2014/main" id="{174DDB5A-CC36-45A8-A971-172779A82733}"/>
              </a:ext>
            </a:extLst>
          </p:cNvPr>
          <p:cNvSpPr>
            <a:spLocks noGrp="1"/>
          </p:cNvSpPr>
          <p:nvPr>
            <p:ph sz="quarter" idx="57" hasCustomPrompt="1"/>
          </p:nvPr>
        </p:nvSpPr>
        <p:spPr>
          <a:xfrm>
            <a:off x="9408152" y="5391965"/>
            <a:ext cx="2203130" cy="293321"/>
          </a:xfrm>
          <a:prstGeom prst="rect">
            <a:avLst/>
          </a:prstGeom>
        </p:spPr>
        <p:txBody>
          <a:bodyPr/>
          <a:lstStyle>
            <a:lvl1pPr marL="0" marR="0" indent="0" algn="l" defTabSz="1214712" rtl="0" eaLnBrk="1" fontAlgn="auto" latinLnBrk="0" hangingPunct="1">
              <a:lnSpc>
                <a:spcPct val="90000"/>
              </a:lnSpc>
              <a:spcBef>
                <a:spcPts val="1328"/>
              </a:spcBef>
              <a:spcAft>
                <a:spcPts val="0"/>
              </a:spcAft>
              <a:buClrTx/>
              <a:buSzTx/>
              <a:buFont typeface="Arial" panose="020B0604020202020204" pitchFamily="34" charset="0"/>
              <a:buNone/>
              <a:tabLst/>
              <a:defRPr sz="1600" baseline="0">
                <a:solidFill>
                  <a:schemeClr val="accent6"/>
                </a:solidFill>
              </a:defRPr>
            </a:lvl1pPr>
          </a:lstStyle>
          <a:p>
            <a:r>
              <a:rPr lang="en-US">
                <a:latin typeface="Calibri" panose="020F0502020204030204" pitchFamily="34" charset="0"/>
                <a:cs typeface="Calibri" panose="020F0502020204030204" pitchFamily="34" charset="0"/>
              </a:rPr>
              <a:t>Service Head – 16pt</a:t>
            </a:r>
          </a:p>
        </p:txBody>
      </p:sp>
      <p:sp>
        <p:nvSpPr>
          <p:cNvPr id="20" name="Oval 19">
            <a:extLst>
              <a:ext uri="{FF2B5EF4-FFF2-40B4-BE49-F238E27FC236}">
                <a16:creationId xmlns:a16="http://schemas.microsoft.com/office/drawing/2014/main" id="{D6E34491-EF39-4630-BB1F-DCEEDD0DD9AE}"/>
              </a:ext>
            </a:extLst>
          </p:cNvPr>
          <p:cNvSpPr>
            <a:spLocks noChangeAspect="1"/>
          </p:cNvSpPr>
          <p:nvPr userDrawn="1"/>
        </p:nvSpPr>
        <p:spPr>
          <a:xfrm>
            <a:off x="8388955" y="5391965"/>
            <a:ext cx="861197" cy="861197"/>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1" name="Picture Placeholder 4">
            <a:extLst>
              <a:ext uri="{FF2B5EF4-FFF2-40B4-BE49-F238E27FC236}">
                <a16:creationId xmlns:a16="http://schemas.microsoft.com/office/drawing/2014/main" id="{0B4E36FA-51D8-4105-924A-B010D7AB252E}"/>
              </a:ext>
            </a:extLst>
          </p:cNvPr>
          <p:cNvSpPr>
            <a:spLocks noGrp="1"/>
          </p:cNvSpPr>
          <p:nvPr>
            <p:ph type="pic" sz="quarter" idx="58" hasCustomPrompt="1"/>
          </p:nvPr>
        </p:nvSpPr>
        <p:spPr>
          <a:xfrm>
            <a:off x="8552801" y="5555811"/>
            <a:ext cx="533505" cy="533505"/>
          </a:xfrm>
          <a:prstGeom prst="ellipse">
            <a:avLst/>
          </a:prstGeom>
        </p:spPr>
        <p:txBody>
          <a:bodyPr/>
          <a:lstStyle>
            <a:lvl1pPr marL="0" indent="0">
              <a:buNone/>
              <a:defRPr sz="1400">
                <a:solidFill>
                  <a:schemeClr val="bg1"/>
                </a:solidFill>
              </a:defRPr>
            </a:lvl1pPr>
          </a:lstStyle>
          <a:p>
            <a:r>
              <a:rPr lang="en-US"/>
              <a:t>Icon</a:t>
            </a:r>
          </a:p>
        </p:txBody>
      </p:sp>
      <p:sp>
        <p:nvSpPr>
          <p:cNvPr id="22" name="Picture Placeholder 16">
            <a:extLst>
              <a:ext uri="{FF2B5EF4-FFF2-40B4-BE49-F238E27FC236}">
                <a16:creationId xmlns:a16="http://schemas.microsoft.com/office/drawing/2014/main" id="{475051D4-63CF-48D6-966B-7BAA0085C471}"/>
              </a:ext>
            </a:extLst>
          </p:cNvPr>
          <p:cNvSpPr>
            <a:spLocks noGrp="1"/>
          </p:cNvSpPr>
          <p:nvPr>
            <p:ph type="pic" sz="quarter" idx="37" hasCustomPrompt="1"/>
          </p:nvPr>
        </p:nvSpPr>
        <p:spPr>
          <a:xfrm>
            <a:off x="0" y="0"/>
            <a:ext cx="12192000" cy="3770313"/>
          </a:xfrm>
          <a:prstGeom prst="rect">
            <a:avLst/>
          </a:prstGeom>
        </p:spPr>
        <p:txBody>
          <a:bodyPr anchor="ctr"/>
          <a:lstStyle>
            <a:lvl1pPr marL="0" indent="0" algn="ctr">
              <a:buNone/>
              <a:defRPr sz="1800">
                <a:solidFill>
                  <a:schemeClr val="bg1">
                    <a:lumMod val="50000"/>
                  </a:schemeClr>
                </a:solidFill>
              </a:defRPr>
            </a:lvl1pPr>
          </a:lstStyle>
          <a:p>
            <a:r>
              <a:rPr lang="en-US"/>
              <a:t>Click on icon to add picture or drag and drop on the area</a:t>
            </a:r>
          </a:p>
        </p:txBody>
      </p:sp>
    </p:spTree>
    <p:extLst>
      <p:ext uri="{BB962C8B-B14F-4D97-AF65-F5344CB8AC3E}">
        <p14:creationId xmlns:p14="http://schemas.microsoft.com/office/powerpoint/2010/main" val="281220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400"/>
                                  </p:stCondLst>
                                  <p:childTnLst>
                                    <p:set>
                                      <p:cBhvr>
                                        <p:cTn id="6" dur="1" fill="hold">
                                          <p:stCondLst>
                                            <p:cond delay="0"/>
                                          </p:stCondLst>
                                        </p:cTn>
                                        <p:tgtEl>
                                          <p:spTgt spid="8"/>
                                        </p:tgtEl>
                                        <p:attrNameLst>
                                          <p:attrName>style.visibility</p:attrName>
                                        </p:attrNameLst>
                                      </p:cBhvr>
                                      <p:to>
                                        <p:strVal val="visible"/>
                                      </p:to>
                                    </p:set>
                                    <p:anim calcmode="lin" valueType="num">
                                      <p:cBhvr>
                                        <p:cTn id="7" dur="800" fill="hold"/>
                                        <p:tgtEl>
                                          <p:spTgt spid="8"/>
                                        </p:tgtEl>
                                        <p:attrNameLst>
                                          <p:attrName>ppt_w</p:attrName>
                                        </p:attrNameLst>
                                      </p:cBhvr>
                                      <p:tavLst>
                                        <p:tav tm="0">
                                          <p:val>
                                            <p:fltVal val="0"/>
                                          </p:val>
                                        </p:tav>
                                        <p:tav tm="100000">
                                          <p:val>
                                            <p:strVal val="#ppt_w"/>
                                          </p:val>
                                        </p:tav>
                                      </p:tavLst>
                                    </p:anim>
                                    <p:anim calcmode="lin" valueType="num">
                                      <p:cBhvr>
                                        <p:cTn id="8" dur="800" fill="hold"/>
                                        <p:tgtEl>
                                          <p:spTgt spid="8"/>
                                        </p:tgtEl>
                                        <p:attrNameLst>
                                          <p:attrName>ppt_h</p:attrName>
                                        </p:attrNameLst>
                                      </p:cBhvr>
                                      <p:tavLst>
                                        <p:tav tm="0">
                                          <p:val>
                                            <p:fltVal val="0"/>
                                          </p:val>
                                        </p:tav>
                                        <p:tav tm="100000">
                                          <p:val>
                                            <p:strVal val="#ppt_h"/>
                                          </p:val>
                                        </p:tav>
                                      </p:tavLst>
                                    </p:anim>
                                    <p:animEffect transition="in" filter="fade">
                                      <p:cBhvr>
                                        <p:cTn id="9" dur="800"/>
                                        <p:tgtEl>
                                          <p:spTgt spid="8"/>
                                        </p:tgtEl>
                                      </p:cBhvr>
                                    </p:animEffect>
                                  </p:childTnLst>
                                </p:cTn>
                              </p:par>
                              <p:par>
                                <p:cTn id="10" presetID="53" presetClass="entr" presetSubtype="16" fill="hold" grpId="0" nodeType="withEffect">
                                  <p:stCondLst>
                                    <p:cond delay="400"/>
                                  </p:stCondLst>
                                  <p:childTnLst>
                                    <p:set>
                                      <p:cBhvr>
                                        <p:cTn id="11" dur="1" fill="hold">
                                          <p:stCondLst>
                                            <p:cond delay="0"/>
                                          </p:stCondLst>
                                        </p:cTn>
                                        <p:tgtEl>
                                          <p:spTgt spid="12"/>
                                        </p:tgtEl>
                                        <p:attrNameLst>
                                          <p:attrName>style.visibility</p:attrName>
                                        </p:attrNameLst>
                                      </p:cBhvr>
                                      <p:to>
                                        <p:strVal val="visible"/>
                                      </p:to>
                                    </p:set>
                                    <p:anim calcmode="lin" valueType="num">
                                      <p:cBhvr>
                                        <p:cTn id="12" dur="800" fill="hold"/>
                                        <p:tgtEl>
                                          <p:spTgt spid="12"/>
                                        </p:tgtEl>
                                        <p:attrNameLst>
                                          <p:attrName>ppt_w</p:attrName>
                                        </p:attrNameLst>
                                      </p:cBhvr>
                                      <p:tavLst>
                                        <p:tav tm="0">
                                          <p:val>
                                            <p:fltVal val="0"/>
                                          </p:val>
                                        </p:tav>
                                        <p:tav tm="100000">
                                          <p:val>
                                            <p:strVal val="#ppt_w"/>
                                          </p:val>
                                        </p:tav>
                                      </p:tavLst>
                                    </p:anim>
                                    <p:anim calcmode="lin" valueType="num">
                                      <p:cBhvr>
                                        <p:cTn id="13" dur="800" fill="hold"/>
                                        <p:tgtEl>
                                          <p:spTgt spid="12"/>
                                        </p:tgtEl>
                                        <p:attrNameLst>
                                          <p:attrName>ppt_h</p:attrName>
                                        </p:attrNameLst>
                                      </p:cBhvr>
                                      <p:tavLst>
                                        <p:tav tm="0">
                                          <p:val>
                                            <p:fltVal val="0"/>
                                          </p:val>
                                        </p:tav>
                                        <p:tav tm="100000">
                                          <p:val>
                                            <p:strVal val="#ppt_h"/>
                                          </p:val>
                                        </p:tav>
                                      </p:tavLst>
                                    </p:anim>
                                    <p:animEffect transition="in" filter="fade">
                                      <p:cBhvr>
                                        <p:cTn id="14" dur="800"/>
                                        <p:tgtEl>
                                          <p:spTgt spid="12"/>
                                        </p:tgtEl>
                                      </p:cBhvr>
                                    </p:animEffect>
                                  </p:childTnLst>
                                </p:cTn>
                              </p:par>
                              <p:par>
                                <p:cTn id="15" presetID="53" presetClass="entr" presetSubtype="16" fill="hold" grpId="0" nodeType="withEffect">
                                  <p:stCondLst>
                                    <p:cond delay="400"/>
                                  </p:stCondLst>
                                  <p:childTnLst>
                                    <p:set>
                                      <p:cBhvr>
                                        <p:cTn id="16" dur="1" fill="hold">
                                          <p:stCondLst>
                                            <p:cond delay="0"/>
                                          </p:stCondLst>
                                        </p:cTn>
                                        <p:tgtEl>
                                          <p:spTgt spid="16"/>
                                        </p:tgtEl>
                                        <p:attrNameLst>
                                          <p:attrName>style.visibility</p:attrName>
                                        </p:attrNameLst>
                                      </p:cBhvr>
                                      <p:to>
                                        <p:strVal val="visible"/>
                                      </p:to>
                                    </p:set>
                                    <p:anim calcmode="lin" valueType="num">
                                      <p:cBhvr>
                                        <p:cTn id="17" dur="800" fill="hold"/>
                                        <p:tgtEl>
                                          <p:spTgt spid="16"/>
                                        </p:tgtEl>
                                        <p:attrNameLst>
                                          <p:attrName>ppt_w</p:attrName>
                                        </p:attrNameLst>
                                      </p:cBhvr>
                                      <p:tavLst>
                                        <p:tav tm="0">
                                          <p:val>
                                            <p:fltVal val="0"/>
                                          </p:val>
                                        </p:tav>
                                        <p:tav tm="100000">
                                          <p:val>
                                            <p:strVal val="#ppt_w"/>
                                          </p:val>
                                        </p:tav>
                                      </p:tavLst>
                                    </p:anim>
                                    <p:anim calcmode="lin" valueType="num">
                                      <p:cBhvr>
                                        <p:cTn id="18" dur="800" fill="hold"/>
                                        <p:tgtEl>
                                          <p:spTgt spid="16"/>
                                        </p:tgtEl>
                                        <p:attrNameLst>
                                          <p:attrName>ppt_h</p:attrName>
                                        </p:attrNameLst>
                                      </p:cBhvr>
                                      <p:tavLst>
                                        <p:tav tm="0">
                                          <p:val>
                                            <p:fltVal val="0"/>
                                          </p:val>
                                        </p:tav>
                                        <p:tav tm="100000">
                                          <p:val>
                                            <p:strVal val="#ppt_h"/>
                                          </p:val>
                                        </p:tav>
                                      </p:tavLst>
                                    </p:anim>
                                    <p:animEffect transition="in" filter="fade">
                                      <p:cBhvr>
                                        <p:cTn id="19" dur="800"/>
                                        <p:tgtEl>
                                          <p:spTgt spid="16"/>
                                        </p:tgtEl>
                                      </p:cBhvr>
                                    </p:animEffect>
                                  </p:childTnLst>
                                </p:cTn>
                              </p:par>
                              <p:par>
                                <p:cTn id="20" presetID="53" presetClass="entr" presetSubtype="16" fill="hold" grpId="0" nodeType="withEffect">
                                  <p:stCondLst>
                                    <p:cond delay="400"/>
                                  </p:stCondLst>
                                  <p:childTnLst>
                                    <p:set>
                                      <p:cBhvr>
                                        <p:cTn id="21" dur="1" fill="hold">
                                          <p:stCondLst>
                                            <p:cond delay="0"/>
                                          </p:stCondLst>
                                        </p:cTn>
                                        <p:tgtEl>
                                          <p:spTgt spid="20"/>
                                        </p:tgtEl>
                                        <p:attrNameLst>
                                          <p:attrName>style.visibility</p:attrName>
                                        </p:attrNameLst>
                                      </p:cBhvr>
                                      <p:to>
                                        <p:strVal val="visible"/>
                                      </p:to>
                                    </p:set>
                                    <p:anim calcmode="lin" valueType="num">
                                      <p:cBhvr>
                                        <p:cTn id="22" dur="800" fill="hold"/>
                                        <p:tgtEl>
                                          <p:spTgt spid="20"/>
                                        </p:tgtEl>
                                        <p:attrNameLst>
                                          <p:attrName>ppt_w</p:attrName>
                                        </p:attrNameLst>
                                      </p:cBhvr>
                                      <p:tavLst>
                                        <p:tav tm="0">
                                          <p:val>
                                            <p:fltVal val="0"/>
                                          </p:val>
                                        </p:tav>
                                        <p:tav tm="100000">
                                          <p:val>
                                            <p:strVal val="#ppt_w"/>
                                          </p:val>
                                        </p:tav>
                                      </p:tavLst>
                                    </p:anim>
                                    <p:anim calcmode="lin" valueType="num">
                                      <p:cBhvr>
                                        <p:cTn id="23" dur="800" fill="hold"/>
                                        <p:tgtEl>
                                          <p:spTgt spid="20"/>
                                        </p:tgtEl>
                                        <p:attrNameLst>
                                          <p:attrName>ppt_h</p:attrName>
                                        </p:attrNameLst>
                                      </p:cBhvr>
                                      <p:tavLst>
                                        <p:tav tm="0">
                                          <p:val>
                                            <p:fltVal val="0"/>
                                          </p:val>
                                        </p:tav>
                                        <p:tav tm="100000">
                                          <p:val>
                                            <p:strVal val="#ppt_h"/>
                                          </p:val>
                                        </p:tav>
                                      </p:tavLst>
                                    </p:anim>
                                    <p:animEffect transition="in" filter="fade">
                                      <p:cBhvr>
                                        <p:cTn id="24" dur="8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6" grpId="0" animBg="1"/>
      <p:bldP spid="20" grpId="0"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_chart_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1EE70-617D-4013-B25F-6B4DB0898D7F}"/>
              </a:ext>
            </a:extLst>
          </p:cNvPr>
          <p:cNvSpPr>
            <a:spLocks noGrp="1"/>
          </p:cNvSpPr>
          <p:nvPr>
            <p:ph type="title"/>
          </p:nvPr>
        </p:nvSpPr>
        <p:spPr/>
        <p:txBody>
          <a:bodyPr/>
          <a:lstStyle/>
          <a:p>
            <a:r>
              <a:rPr lang="en-US"/>
              <a:t>Click to edit Master title style</a:t>
            </a:r>
          </a:p>
        </p:txBody>
      </p:sp>
      <p:sp>
        <p:nvSpPr>
          <p:cNvPr id="3" name="Text Placeholder 18">
            <a:extLst>
              <a:ext uri="{FF2B5EF4-FFF2-40B4-BE49-F238E27FC236}">
                <a16:creationId xmlns:a16="http://schemas.microsoft.com/office/drawing/2014/main" id="{AC0D00EF-D744-450F-A725-1B109372B7C8}"/>
              </a:ext>
            </a:extLst>
          </p:cNvPr>
          <p:cNvSpPr>
            <a:spLocks noGrp="1"/>
          </p:cNvSpPr>
          <p:nvPr>
            <p:ph type="body" sz="quarter" idx="17" hasCustomPrompt="1"/>
          </p:nvPr>
        </p:nvSpPr>
        <p:spPr>
          <a:xfrm>
            <a:off x="507999" y="5784636"/>
            <a:ext cx="10922000" cy="630452"/>
          </a:xfrm>
          <a:prstGeom prst="rect">
            <a:avLst/>
          </a:prstGeom>
        </p:spPr>
        <p:txBody>
          <a:bodyPr/>
          <a:lstStyle>
            <a:lvl1pPr>
              <a:defRPr sz="1600">
                <a:solidFill>
                  <a:schemeClr val="bg1">
                    <a:lumMod val="50000"/>
                  </a:schemeClr>
                </a:solidFill>
              </a:defRPr>
            </a:lvl1pPr>
            <a:lvl2pPr>
              <a:defRPr sz="1600">
                <a:solidFill>
                  <a:schemeClr val="bg1">
                    <a:lumMod val="50000"/>
                  </a:schemeClr>
                </a:solidFill>
              </a:defRPr>
            </a:lvl2pPr>
            <a:lvl3pPr>
              <a:defRPr sz="1400">
                <a:solidFill>
                  <a:schemeClr val="bg1">
                    <a:lumMod val="50000"/>
                  </a:schemeClr>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Edit Master text styles – 16pt</a:t>
            </a:r>
          </a:p>
          <a:p>
            <a:pPr lvl="1"/>
            <a:r>
              <a:rPr lang="en-US"/>
              <a:t>Second level – 14pt</a:t>
            </a:r>
          </a:p>
        </p:txBody>
      </p:sp>
      <p:sp>
        <p:nvSpPr>
          <p:cNvPr id="4" name="Text Placeholder 18">
            <a:extLst>
              <a:ext uri="{FF2B5EF4-FFF2-40B4-BE49-F238E27FC236}">
                <a16:creationId xmlns:a16="http://schemas.microsoft.com/office/drawing/2014/main" id="{F1FC1371-39D5-45F9-ABEB-755BD7F45D74}"/>
              </a:ext>
            </a:extLst>
          </p:cNvPr>
          <p:cNvSpPr>
            <a:spLocks noGrp="1"/>
          </p:cNvSpPr>
          <p:nvPr>
            <p:ph type="body" sz="quarter" idx="20" hasCustomPrompt="1"/>
          </p:nvPr>
        </p:nvSpPr>
        <p:spPr>
          <a:xfrm>
            <a:off x="507999" y="5334258"/>
            <a:ext cx="10922000" cy="357187"/>
          </a:xfrm>
          <a:prstGeom prst="rect">
            <a:avLst/>
          </a:prstGeom>
        </p:spPr>
        <p:txBody>
          <a:bodyPr/>
          <a:lstStyle>
            <a:lvl1pPr marL="0" indent="0">
              <a:buNone/>
              <a:defRPr sz="1800">
                <a:solidFill>
                  <a:schemeClr val="bg2"/>
                </a:solidFill>
              </a:defRPr>
            </a:lvl1pPr>
            <a:lvl2pPr marL="457200" indent="0">
              <a:buNone/>
              <a:defRPr sz="1800">
                <a:solidFill>
                  <a:schemeClr val="bg1">
                    <a:lumMod val="50000"/>
                  </a:schemeClr>
                </a:solidFill>
              </a:defRPr>
            </a:lvl2pPr>
            <a:lvl3pPr marL="914400" indent="0">
              <a:buNone/>
              <a:defRPr sz="1600">
                <a:solidFill>
                  <a:schemeClr val="bg1">
                    <a:lumMod val="50000"/>
                  </a:schemeClr>
                </a:solidFill>
              </a:defRPr>
            </a:lvl3pPr>
            <a:lvl4pPr marL="1371600" indent="0">
              <a:buNone/>
              <a:defRPr sz="1400">
                <a:solidFill>
                  <a:schemeClr val="bg1">
                    <a:lumMod val="50000"/>
                  </a:schemeClr>
                </a:solidFill>
              </a:defRPr>
            </a:lvl4pPr>
            <a:lvl5pPr>
              <a:defRPr>
                <a:solidFill>
                  <a:schemeClr val="bg1">
                    <a:lumMod val="50000"/>
                  </a:schemeClr>
                </a:solidFill>
              </a:defRPr>
            </a:lvl5pPr>
          </a:lstStyle>
          <a:p>
            <a:pPr lvl="0"/>
            <a:r>
              <a:rPr lang="en-US"/>
              <a:t>Edit Master text styles – 18pt</a:t>
            </a:r>
          </a:p>
        </p:txBody>
      </p:sp>
      <p:sp>
        <p:nvSpPr>
          <p:cNvPr id="5" name="Table Placeholder 6">
            <a:extLst>
              <a:ext uri="{FF2B5EF4-FFF2-40B4-BE49-F238E27FC236}">
                <a16:creationId xmlns:a16="http://schemas.microsoft.com/office/drawing/2014/main" id="{A235695B-4457-4DA7-814C-38C68A46352D}"/>
              </a:ext>
            </a:extLst>
          </p:cNvPr>
          <p:cNvSpPr>
            <a:spLocks noGrp="1"/>
          </p:cNvSpPr>
          <p:nvPr>
            <p:ph type="tbl" sz="quarter" idx="24" hasCustomPrompt="1"/>
          </p:nvPr>
        </p:nvSpPr>
        <p:spPr>
          <a:xfrm>
            <a:off x="507999" y="772252"/>
            <a:ext cx="10922001" cy="443547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lumMod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on icon to add table or drag and drop on the area</a:t>
            </a:r>
          </a:p>
        </p:txBody>
      </p:sp>
    </p:spTree>
    <p:extLst>
      <p:ext uri="{BB962C8B-B14F-4D97-AF65-F5344CB8AC3E}">
        <p14:creationId xmlns:p14="http://schemas.microsoft.com/office/powerpoint/2010/main" val="113585802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am_Layou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DCDF801-7226-F043-807D-FCFC7CCBCF2C}"/>
              </a:ext>
            </a:extLst>
          </p:cNvPr>
          <p:cNvSpPr/>
          <p:nvPr userDrawn="1"/>
        </p:nvSpPr>
        <p:spPr>
          <a:xfrm>
            <a:off x="419484" y="1547242"/>
            <a:ext cx="3574543" cy="150666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701AB268-57B2-794B-85C6-4AF929228007}"/>
              </a:ext>
            </a:extLst>
          </p:cNvPr>
          <p:cNvSpPr/>
          <p:nvPr userDrawn="1"/>
        </p:nvSpPr>
        <p:spPr>
          <a:xfrm>
            <a:off x="419484" y="3024666"/>
            <a:ext cx="3574543" cy="25188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icture Placeholder 15">
            <a:extLst>
              <a:ext uri="{FF2B5EF4-FFF2-40B4-BE49-F238E27FC236}">
                <a16:creationId xmlns:a16="http://schemas.microsoft.com/office/drawing/2014/main" id="{AFC2DADD-C3AD-D84B-A33D-2CA55BD94EBD}"/>
              </a:ext>
            </a:extLst>
          </p:cNvPr>
          <p:cNvSpPr>
            <a:spLocks noGrp="1"/>
          </p:cNvSpPr>
          <p:nvPr>
            <p:ph type="pic" sz="quarter" idx="14" hasCustomPrompt="1"/>
          </p:nvPr>
        </p:nvSpPr>
        <p:spPr>
          <a:xfrm>
            <a:off x="550780" y="1796215"/>
            <a:ext cx="1027162" cy="1027162"/>
          </a:xfrm>
          <a:prstGeom prst="ellipse">
            <a:avLst/>
          </a:prstGeom>
        </p:spPr>
        <p:txBody>
          <a:bodyPr anchor="t"/>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900" b="1">
                <a:solidFill>
                  <a:schemeClr val="bg1"/>
                </a:solidFill>
              </a:defRPr>
            </a:lvl1pPr>
          </a:lstStyle>
          <a:p>
            <a:r>
              <a:rPr lang="en-US"/>
              <a:t>Click on icon to add picture or drag and drop on the area</a:t>
            </a:r>
          </a:p>
        </p:txBody>
      </p:sp>
      <p:sp>
        <p:nvSpPr>
          <p:cNvPr id="18" name="Text Placeholder 17">
            <a:extLst>
              <a:ext uri="{FF2B5EF4-FFF2-40B4-BE49-F238E27FC236}">
                <a16:creationId xmlns:a16="http://schemas.microsoft.com/office/drawing/2014/main" id="{FF8BFB5D-0B99-604B-BE7B-90B448DE5C59}"/>
              </a:ext>
            </a:extLst>
          </p:cNvPr>
          <p:cNvSpPr>
            <a:spLocks noGrp="1"/>
          </p:cNvSpPr>
          <p:nvPr>
            <p:ph type="body" sz="quarter" idx="15" hasCustomPrompt="1"/>
          </p:nvPr>
        </p:nvSpPr>
        <p:spPr>
          <a:xfrm>
            <a:off x="1709239" y="2072695"/>
            <a:ext cx="2083828" cy="541337"/>
          </a:xfrm>
          <a:prstGeom prst="rect">
            <a:avLst/>
          </a:prstGeom>
        </p:spPr>
        <p:txBody>
          <a:bodyPr/>
          <a:lstStyle>
            <a:lvl1pPr marL="0" indent="0">
              <a:buFont typeface="Arial" panose="020B0604020202020204" pitchFamily="34" charset="0"/>
              <a:buNone/>
              <a:defRPr sz="1600">
                <a:solidFill>
                  <a:schemeClr val="accent1"/>
                </a:solidFill>
              </a:defRPr>
            </a:lvl1pPr>
            <a:lvl2pPr marL="457200" indent="0" algn="l">
              <a:buNone/>
              <a:defRPr sz="1400">
                <a:solidFill>
                  <a:schemeClr val="bg1">
                    <a:lumMod val="50000"/>
                  </a:schemeClr>
                </a:solidFill>
              </a:defRPr>
            </a:lvl2pPr>
            <a:lvl3pPr marL="914400" indent="0">
              <a:buNone/>
              <a:defRPr sz="1400">
                <a:solidFill>
                  <a:schemeClr val="bg1">
                    <a:lumMod val="50000"/>
                  </a:schemeClr>
                </a:solidFill>
              </a:defRPr>
            </a:lvl3pPr>
            <a:lvl4pPr marL="1371600" indent="0">
              <a:buNone/>
              <a:defRPr sz="1400">
                <a:solidFill>
                  <a:schemeClr val="bg1">
                    <a:lumMod val="50000"/>
                  </a:schemeClr>
                </a:solidFill>
              </a:defRPr>
            </a:lvl4pPr>
            <a:lvl5pPr marL="1828800" indent="0">
              <a:buNone/>
              <a:defRPr sz="1400">
                <a:solidFill>
                  <a:schemeClr val="bg1">
                    <a:lumMod val="50000"/>
                  </a:schemeClr>
                </a:solidFill>
              </a:defRPr>
            </a:lvl5pPr>
          </a:lstStyle>
          <a:p>
            <a:pPr lvl="0"/>
            <a:r>
              <a:rPr lang="en-US"/>
              <a:t>Name – 16 </a:t>
            </a:r>
            <a:r>
              <a:rPr lang="en-US" err="1"/>
              <a:t>pt</a:t>
            </a:r>
            <a:r>
              <a:rPr lang="en-US"/>
              <a:t> </a:t>
            </a:r>
          </a:p>
          <a:p>
            <a:pPr lvl="1"/>
            <a:r>
              <a:rPr lang="en-US"/>
              <a:t>Designation – 14pt</a:t>
            </a:r>
          </a:p>
          <a:p>
            <a:pPr lvl="2"/>
            <a:r>
              <a:rPr lang="en-US"/>
              <a:t>@email</a:t>
            </a:r>
          </a:p>
        </p:txBody>
      </p:sp>
      <p:sp>
        <p:nvSpPr>
          <p:cNvPr id="20" name="Content Placeholder 19">
            <a:extLst>
              <a:ext uri="{FF2B5EF4-FFF2-40B4-BE49-F238E27FC236}">
                <a16:creationId xmlns:a16="http://schemas.microsoft.com/office/drawing/2014/main" id="{86E77C1E-36DB-5746-9E37-2A000174794B}"/>
              </a:ext>
            </a:extLst>
          </p:cNvPr>
          <p:cNvSpPr>
            <a:spLocks noGrp="1"/>
          </p:cNvSpPr>
          <p:nvPr>
            <p:ph sz="quarter" idx="16"/>
          </p:nvPr>
        </p:nvSpPr>
        <p:spPr>
          <a:xfrm>
            <a:off x="550781" y="3188707"/>
            <a:ext cx="3242286" cy="2176463"/>
          </a:xfrm>
          <a:prstGeom prst="rect">
            <a:avLst/>
          </a:prstGeo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9" name="Rectangle 138">
            <a:extLst>
              <a:ext uri="{FF2B5EF4-FFF2-40B4-BE49-F238E27FC236}">
                <a16:creationId xmlns:a16="http://schemas.microsoft.com/office/drawing/2014/main" id="{24A82334-50D2-6545-8402-73E577956B06}"/>
              </a:ext>
            </a:extLst>
          </p:cNvPr>
          <p:cNvSpPr/>
          <p:nvPr userDrawn="1"/>
        </p:nvSpPr>
        <p:spPr>
          <a:xfrm>
            <a:off x="4331083" y="1547242"/>
            <a:ext cx="3574543" cy="150666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80D6DCA8-3567-7B48-B645-33DFD5B260FC}"/>
              </a:ext>
            </a:extLst>
          </p:cNvPr>
          <p:cNvSpPr/>
          <p:nvPr userDrawn="1"/>
        </p:nvSpPr>
        <p:spPr>
          <a:xfrm>
            <a:off x="4331083" y="3024666"/>
            <a:ext cx="3574543" cy="25188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Picture Placeholder 15">
            <a:extLst>
              <a:ext uri="{FF2B5EF4-FFF2-40B4-BE49-F238E27FC236}">
                <a16:creationId xmlns:a16="http://schemas.microsoft.com/office/drawing/2014/main" id="{FC5C4ABB-169E-5545-9F16-ECB477C13384}"/>
              </a:ext>
            </a:extLst>
          </p:cNvPr>
          <p:cNvSpPr>
            <a:spLocks noGrp="1"/>
          </p:cNvSpPr>
          <p:nvPr>
            <p:ph type="pic" sz="quarter" idx="17" hasCustomPrompt="1"/>
          </p:nvPr>
        </p:nvSpPr>
        <p:spPr>
          <a:xfrm>
            <a:off x="4462379" y="1796215"/>
            <a:ext cx="1027162" cy="1027162"/>
          </a:xfrm>
          <a:prstGeom prst="ellipse">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900" b="1">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on icon to add picture or drag and drop on the area</a:t>
            </a:r>
          </a:p>
          <a:p>
            <a:endParaRPr lang="en-US"/>
          </a:p>
        </p:txBody>
      </p:sp>
      <p:sp>
        <p:nvSpPr>
          <p:cNvPr id="142" name="Text Placeholder 17">
            <a:extLst>
              <a:ext uri="{FF2B5EF4-FFF2-40B4-BE49-F238E27FC236}">
                <a16:creationId xmlns:a16="http://schemas.microsoft.com/office/drawing/2014/main" id="{F47FD92D-718E-A041-B7FD-A13778B21B11}"/>
              </a:ext>
            </a:extLst>
          </p:cNvPr>
          <p:cNvSpPr>
            <a:spLocks noGrp="1"/>
          </p:cNvSpPr>
          <p:nvPr>
            <p:ph type="body" sz="quarter" idx="18" hasCustomPrompt="1"/>
          </p:nvPr>
        </p:nvSpPr>
        <p:spPr>
          <a:xfrm>
            <a:off x="5620838" y="2072695"/>
            <a:ext cx="2083828" cy="541337"/>
          </a:xfrm>
          <a:prstGeom prst="rect">
            <a:avLst/>
          </a:prstGeom>
        </p:spPr>
        <p:txBody>
          <a:bodyPr/>
          <a:lstStyle>
            <a:lvl1pPr marL="0" indent="0">
              <a:buFont typeface="Arial" panose="020B0604020202020204" pitchFamily="34" charset="0"/>
              <a:buNone/>
              <a:defRPr lang="en-US" sz="1600" kern="1200" dirty="0">
                <a:solidFill>
                  <a:schemeClr val="accent1"/>
                </a:solidFill>
                <a:latin typeface="+mn-lt"/>
                <a:ea typeface="+mn-ea"/>
                <a:cs typeface="+mn-cs"/>
              </a:defRPr>
            </a:lvl1pPr>
            <a:lvl2pPr marL="457200" indent="0" algn="l">
              <a:buNone/>
              <a:defRPr sz="1400">
                <a:solidFill>
                  <a:schemeClr val="bg1">
                    <a:lumMod val="50000"/>
                  </a:schemeClr>
                </a:solidFill>
              </a:defRPr>
            </a:lvl2pPr>
            <a:lvl3pPr marL="914400" indent="0">
              <a:buNone/>
              <a:defRPr sz="1400">
                <a:solidFill>
                  <a:schemeClr val="bg1">
                    <a:lumMod val="50000"/>
                  </a:schemeClr>
                </a:solidFill>
              </a:defRPr>
            </a:lvl3pPr>
            <a:lvl4pPr marL="1371600" indent="0">
              <a:buNone/>
              <a:defRPr sz="1400">
                <a:solidFill>
                  <a:schemeClr val="bg1">
                    <a:lumMod val="50000"/>
                  </a:schemeClr>
                </a:solidFill>
              </a:defRPr>
            </a:lvl4pPr>
            <a:lvl5pPr marL="1828800" indent="0">
              <a:buNone/>
              <a:defRPr sz="1400">
                <a:solidFill>
                  <a:schemeClr val="bg1">
                    <a:lumMod val="50000"/>
                  </a:schemeClr>
                </a:solidFill>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Name – 16 </a:t>
            </a:r>
            <a:r>
              <a:rPr lang="en-US" err="1"/>
              <a:t>pt</a:t>
            </a:r>
            <a:r>
              <a:rPr lang="en-US"/>
              <a:t> </a:t>
            </a:r>
          </a:p>
          <a:p>
            <a:pPr lvl="1"/>
            <a:r>
              <a:rPr lang="en-US"/>
              <a:t>Designation – 14pt</a:t>
            </a:r>
          </a:p>
          <a:p>
            <a:pPr lvl="2"/>
            <a:r>
              <a:rPr lang="en-US"/>
              <a:t>@email</a:t>
            </a:r>
          </a:p>
        </p:txBody>
      </p:sp>
      <p:sp>
        <p:nvSpPr>
          <p:cNvPr id="143" name="Content Placeholder 19">
            <a:extLst>
              <a:ext uri="{FF2B5EF4-FFF2-40B4-BE49-F238E27FC236}">
                <a16:creationId xmlns:a16="http://schemas.microsoft.com/office/drawing/2014/main" id="{E50A98A2-B02B-7D41-A872-3CF12E3E210E}"/>
              </a:ext>
            </a:extLst>
          </p:cNvPr>
          <p:cNvSpPr>
            <a:spLocks noGrp="1"/>
          </p:cNvSpPr>
          <p:nvPr>
            <p:ph sz="quarter" idx="19"/>
          </p:nvPr>
        </p:nvSpPr>
        <p:spPr>
          <a:xfrm>
            <a:off x="4462380" y="3188707"/>
            <a:ext cx="3242286" cy="2176463"/>
          </a:xfrm>
          <a:prstGeom prst="rect">
            <a:avLst/>
          </a:prstGeo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4" name="Rectangle 143">
            <a:extLst>
              <a:ext uri="{FF2B5EF4-FFF2-40B4-BE49-F238E27FC236}">
                <a16:creationId xmlns:a16="http://schemas.microsoft.com/office/drawing/2014/main" id="{322FE3A6-CBCB-FD46-A2F2-B3FD45610C75}"/>
              </a:ext>
            </a:extLst>
          </p:cNvPr>
          <p:cNvSpPr/>
          <p:nvPr userDrawn="1"/>
        </p:nvSpPr>
        <p:spPr>
          <a:xfrm>
            <a:off x="8242682" y="1547242"/>
            <a:ext cx="3574543" cy="150666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CCE8A42B-044D-9B4C-80D8-8514ED46601D}"/>
              </a:ext>
            </a:extLst>
          </p:cNvPr>
          <p:cNvSpPr/>
          <p:nvPr userDrawn="1"/>
        </p:nvSpPr>
        <p:spPr>
          <a:xfrm>
            <a:off x="8242682" y="3024666"/>
            <a:ext cx="3574543" cy="25188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Picture Placeholder 15">
            <a:extLst>
              <a:ext uri="{FF2B5EF4-FFF2-40B4-BE49-F238E27FC236}">
                <a16:creationId xmlns:a16="http://schemas.microsoft.com/office/drawing/2014/main" id="{928BF688-53D9-F24E-94AA-45587254B181}"/>
              </a:ext>
            </a:extLst>
          </p:cNvPr>
          <p:cNvSpPr>
            <a:spLocks noGrp="1"/>
          </p:cNvSpPr>
          <p:nvPr>
            <p:ph type="pic" sz="quarter" idx="20" hasCustomPrompt="1"/>
          </p:nvPr>
        </p:nvSpPr>
        <p:spPr>
          <a:xfrm>
            <a:off x="8373978" y="1796215"/>
            <a:ext cx="1027162" cy="1027162"/>
          </a:xfrm>
          <a:prstGeom prst="ellipse">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900" b="1">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on icon to add picture or drag and drop on the area</a:t>
            </a:r>
          </a:p>
          <a:p>
            <a:endParaRPr lang="en-US"/>
          </a:p>
        </p:txBody>
      </p:sp>
      <p:sp>
        <p:nvSpPr>
          <p:cNvPr id="147" name="Text Placeholder 17">
            <a:extLst>
              <a:ext uri="{FF2B5EF4-FFF2-40B4-BE49-F238E27FC236}">
                <a16:creationId xmlns:a16="http://schemas.microsoft.com/office/drawing/2014/main" id="{7D5C2D69-8440-1D45-AD60-4604AFE569C8}"/>
              </a:ext>
            </a:extLst>
          </p:cNvPr>
          <p:cNvSpPr>
            <a:spLocks noGrp="1"/>
          </p:cNvSpPr>
          <p:nvPr>
            <p:ph type="body" sz="quarter" idx="21" hasCustomPrompt="1"/>
          </p:nvPr>
        </p:nvSpPr>
        <p:spPr>
          <a:xfrm>
            <a:off x="9532437" y="2072695"/>
            <a:ext cx="2083828" cy="541337"/>
          </a:xfrm>
          <a:prstGeom prst="rect">
            <a:avLst/>
          </a:prstGeom>
        </p:spPr>
        <p:txBody>
          <a:bodyPr/>
          <a:lstStyle>
            <a:lvl1pPr marL="0" indent="0">
              <a:buFont typeface="Arial" panose="020B0604020202020204" pitchFamily="34" charset="0"/>
              <a:buNone/>
              <a:defRPr lang="en-US" sz="1600" kern="1200" dirty="0">
                <a:solidFill>
                  <a:schemeClr val="accent1"/>
                </a:solidFill>
                <a:latin typeface="+mn-lt"/>
                <a:ea typeface="+mn-ea"/>
                <a:cs typeface="+mn-cs"/>
              </a:defRPr>
            </a:lvl1pPr>
            <a:lvl2pPr marL="457200" indent="0" algn="l">
              <a:buNone/>
              <a:defRPr sz="1400">
                <a:solidFill>
                  <a:schemeClr val="bg1">
                    <a:lumMod val="50000"/>
                  </a:schemeClr>
                </a:solidFill>
              </a:defRPr>
            </a:lvl2pPr>
            <a:lvl3pPr marL="914400" indent="0">
              <a:buNone/>
              <a:defRPr sz="1400">
                <a:solidFill>
                  <a:schemeClr val="bg1">
                    <a:lumMod val="50000"/>
                  </a:schemeClr>
                </a:solidFill>
              </a:defRPr>
            </a:lvl3pPr>
            <a:lvl4pPr marL="1371600" indent="0">
              <a:buNone/>
              <a:defRPr sz="1400">
                <a:solidFill>
                  <a:schemeClr val="bg1">
                    <a:lumMod val="50000"/>
                  </a:schemeClr>
                </a:solidFill>
              </a:defRPr>
            </a:lvl4pPr>
            <a:lvl5pPr marL="1828800" indent="0">
              <a:buNone/>
              <a:defRPr sz="1400">
                <a:solidFill>
                  <a:schemeClr val="bg1">
                    <a:lumMod val="50000"/>
                  </a:schemeClr>
                </a:solidFill>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Name – 16 </a:t>
            </a:r>
            <a:r>
              <a:rPr lang="en-US" err="1"/>
              <a:t>pt</a:t>
            </a:r>
            <a:r>
              <a:rPr lang="en-US"/>
              <a:t> </a:t>
            </a:r>
          </a:p>
          <a:p>
            <a:pPr lvl="1"/>
            <a:r>
              <a:rPr lang="en-US"/>
              <a:t>Designation – 14pt</a:t>
            </a:r>
          </a:p>
          <a:p>
            <a:pPr lvl="2"/>
            <a:r>
              <a:rPr lang="en-US"/>
              <a:t>@email</a:t>
            </a:r>
          </a:p>
        </p:txBody>
      </p:sp>
      <p:sp>
        <p:nvSpPr>
          <p:cNvPr id="148" name="Content Placeholder 19">
            <a:extLst>
              <a:ext uri="{FF2B5EF4-FFF2-40B4-BE49-F238E27FC236}">
                <a16:creationId xmlns:a16="http://schemas.microsoft.com/office/drawing/2014/main" id="{0C94B147-24BC-DF4B-957E-89C0BEF11D91}"/>
              </a:ext>
            </a:extLst>
          </p:cNvPr>
          <p:cNvSpPr>
            <a:spLocks noGrp="1"/>
          </p:cNvSpPr>
          <p:nvPr>
            <p:ph sz="quarter" idx="22"/>
          </p:nvPr>
        </p:nvSpPr>
        <p:spPr>
          <a:xfrm>
            <a:off x="8373979" y="3188707"/>
            <a:ext cx="3242286" cy="2176463"/>
          </a:xfrm>
          <a:prstGeom prst="rect">
            <a:avLst/>
          </a:prstGeo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24" name="Picture 23" descr="A close up of a sign&#10;&#10;Description automatically generated">
            <a:extLst>
              <a:ext uri="{FF2B5EF4-FFF2-40B4-BE49-F238E27FC236}">
                <a16:creationId xmlns:a16="http://schemas.microsoft.com/office/drawing/2014/main" id="{E5FDB34C-78C3-40EB-AA12-1024F5B0E2B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8284" y="118820"/>
            <a:ext cx="419033" cy="640080"/>
          </a:xfrm>
          <a:prstGeom prst="rect">
            <a:avLst/>
          </a:prstGeom>
        </p:spPr>
      </p:pic>
      <p:sp>
        <p:nvSpPr>
          <p:cNvPr id="19" name="Title 15">
            <a:extLst>
              <a:ext uri="{FF2B5EF4-FFF2-40B4-BE49-F238E27FC236}">
                <a16:creationId xmlns:a16="http://schemas.microsoft.com/office/drawing/2014/main" id="{785001AD-7919-48F8-8924-DF2D90A65A0A}"/>
              </a:ext>
            </a:extLst>
          </p:cNvPr>
          <p:cNvSpPr>
            <a:spLocks noGrp="1"/>
          </p:cNvSpPr>
          <p:nvPr>
            <p:ph type="title"/>
          </p:nvPr>
        </p:nvSpPr>
        <p:spPr>
          <a:xfrm>
            <a:off x="530225" y="192443"/>
            <a:ext cx="11403561" cy="475652"/>
          </a:xfrm>
        </p:spPr>
        <p:txBody>
          <a:bodyPr/>
          <a:lstStyle/>
          <a:p>
            <a:endParaRPr lang="en-US"/>
          </a:p>
        </p:txBody>
      </p:sp>
      <p:sp>
        <p:nvSpPr>
          <p:cNvPr id="21" name="Text Placeholder 6">
            <a:extLst>
              <a:ext uri="{FF2B5EF4-FFF2-40B4-BE49-F238E27FC236}">
                <a16:creationId xmlns:a16="http://schemas.microsoft.com/office/drawing/2014/main" id="{D79C97FD-DADD-4ACF-A032-19F7B9F148C0}"/>
              </a:ext>
            </a:extLst>
          </p:cNvPr>
          <p:cNvSpPr>
            <a:spLocks noGrp="1"/>
          </p:cNvSpPr>
          <p:nvPr>
            <p:ph type="body" sz="quarter" idx="66"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Tree>
    <p:extLst>
      <p:ext uri="{BB962C8B-B14F-4D97-AF65-F5344CB8AC3E}">
        <p14:creationId xmlns:p14="http://schemas.microsoft.com/office/powerpoint/2010/main" val="3469054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meline-Journey_Layout-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0F9F3-20E9-438E-9DD0-6875A4C3F7B9}"/>
              </a:ext>
            </a:extLst>
          </p:cNvPr>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00C246A5-6BA0-4758-9156-60AE37FE93B9}"/>
              </a:ext>
            </a:extLst>
          </p:cNvPr>
          <p:cNvGrpSpPr/>
          <p:nvPr userDrawn="1"/>
        </p:nvGrpSpPr>
        <p:grpSpPr>
          <a:xfrm>
            <a:off x="1867105" y="787218"/>
            <a:ext cx="1726273" cy="326761"/>
            <a:chOff x="2308954" y="1058863"/>
            <a:chExt cx="1925839" cy="392113"/>
          </a:xfrm>
          <a:solidFill>
            <a:schemeClr val="bg2"/>
          </a:solidFill>
        </p:grpSpPr>
        <p:sp>
          <p:nvSpPr>
            <p:cNvPr id="4" name="Freeform 6">
              <a:extLst>
                <a:ext uri="{FF2B5EF4-FFF2-40B4-BE49-F238E27FC236}">
                  <a16:creationId xmlns:a16="http://schemas.microsoft.com/office/drawing/2014/main" id="{665873F3-09B8-4A3A-8310-E30AFAEA7A8B}"/>
                </a:ext>
              </a:extLst>
            </p:cNvPr>
            <p:cNvSpPr>
              <a:spLocks/>
            </p:cNvSpPr>
            <p:nvPr/>
          </p:nvSpPr>
          <p:spPr bwMode="auto">
            <a:xfrm>
              <a:off x="2308954" y="1058863"/>
              <a:ext cx="1925839" cy="392113"/>
            </a:xfrm>
            <a:custGeom>
              <a:avLst/>
              <a:gdLst>
                <a:gd name="T0" fmla="*/ 0 w 5241"/>
                <a:gd name="T1" fmla="*/ 0 h 1080"/>
                <a:gd name="T2" fmla="*/ 4834 w 5241"/>
                <a:gd name="T3" fmla="*/ 0 h 1080"/>
                <a:gd name="T4" fmla="*/ 5241 w 5241"/>
                <a:gd name="T5" fmla="*/ 540 h 1080"/>
                <a:gd name="T6" fmla="*/ 4834 w 5241"/>
                <a:gd name="T7" fmla="*/ 1080 h 1080"/>
                <a:gd name="T8" fmla="*/ 0 w 5241"/>
                <a:gd name="T9" fmla="*/ 1080 h 1080"/>
                <a:gd name="T10" fmla="*/ 407 w 5241"/>
                <a:gd name="T11" fmla="*/ 540 h 1080"/>
                <a:gd name="T12" fmla="*/ 0 w 5241"/>
                <a:gd name="T13" fmla="*/ 0 h 1080"/>
              </a:gdLst>
              <a:ahLst/>
              <a:cxnLst>
                <a:cxn ang="0">
                  <a:pos x="T0" y="T1"/>
                </a:cxn>
                <a:cxn ang="0">
                  <a:pos x="T2" y="T3"/>
                </a:cxn>
                <a:cxn ang="0">
                  <a:pos x="T4" y="T5"/>
                </a:cxn>
                <a:cxn ang="0">
                  <a:pos x="T6" y="T7"/>
                </a:cxn>
                <a:cxn ang="0">
                  <a:pos x="T8" y="T9"/>
                </a:cxn>
                <a:cxn ang="0">
                  <a:pos x="T10" y="T11"/>
                </a:cxn>
                <a:cxn ang="0">
                  <a:pos x="T12" y="T13"/>
                </a:cxn>
              </a:cxnLst>
              <a:rect l="0" t="0" r="r" b="b"/>
              <a:pathLst>
                <a:path w="5241" h="1080">
                  <a:moveTo>
                    <a:pt x="0" y="0"/>
                  </a:moveTo>
                  <a:lnTo>
                    <a:pt x="4834" y="0"/>
                  </a:lnTo>
                  <a:lnTo>
                    <a:pt x="5241" y="540"/>
                  </a:lnTo>
                  <a:lnTo>
                    <a:pt x="4834" y="1080"/>
                  </a:lnTo>
                  <a:lnTo>
                    <a:pt x="0" y="1080"/>
                  </a:lnTo>
                  <a:lnTo>
                    <a:pt x="407" y="54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610985" rtl="0" eaLnBrk="1" fontAlgn="auto" latinLnBrk="0" hangingPunct="1">
                <a:lnSpc>
                  <a:spcPct val="100000"/>
                </a:lnSpc>
                <a:spcBef>
                  <a:spcPts val="0"/>
                </a:spcBef>
                <a:spcAft>
                  <a:spcPts val="0"/>
                </a:spcAft>
                <a:buClrTx/>
                <a:buSzTx/>
                <a:buFontTx/>
                <a:buNone/>
                <a:tabLst/>
                <a:defRPr/>
              </a:pPr>
              <a:endParaRPr kumimoji="0" lang="en-US" sz="288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reeform 7">
              <a:extLst>
                <a:ext uri="{FF2B5EF4-FFF2-40B4-BE49-F238E27FC236}">
                  <a16:creationId xmlns:a16="http://schemas.microsoft.com/office/drawing/2014/main" id="{7F8BE72D-2111-4116-886E-92C93D42CE04}"/>
                </a:ext>
              </a:extLst>
            </p:cNvPr>
            <p:cNvSpPr>
              <a:spLocks/>
            </p:cNvSpPr>
            <p:nvPr/>
          </p:nvSpPr>
          <p:spPr bwMode="auto">
            <a:xfrm>
              <a:off x="2308954" y="1254126"/>
              <a:ext cx="1925839" cy="196850"/>
            </a:xfrm>
            <a:custGeom>
              <a:avLst/>
              <a:gdLst>
                <a:gd name="T0" fmla="*/ 5241 w 5241"/>
                <a:gd name="T1" fmla="*/ 0 h 540"/>
                <a:gd name="T2" fmla="*/ 4834 w 5241"/>
                <a:gd name="T3" fmla="*/ 540 h 540"/>
                <a:gd name="T4" fmla="*/ 0 w 5241"/>
                <a:gd name="T5" fmla="*/ 540 h 540"/>
                <a:gd name="T6" fmla="*/ 407 w 5241"/>
                <a:gd name="T7" fmla="*/ 0 h 540"/>
                <a:gd name="T8" fmla="*/ 5241 w 5241"/>
                <a:gd name="T9" fmla="*/ 0 h 540"/>
              </a:gdLst>
              <a:ahLst/>
              <a:cxnLst>
                <a:cxn ang="0">
                  <a:pos x="T0" y="T1"/>
                </a:cxn>
                <a:cxn ang="0">
                  <a:pos x="T2" y="T3"/>
                </a:cxn>
                <a:cxn ang="0">
                  <a:pos x="T4" y="T5"/>
                </a:cxn>
                <a:cxn ang="0">
                  <a:pos x="T6" y="T7"/>
                </a:cxn>
                <a:cxn ang="0">
                  <a:pos x="T8" y="T9"/>
                </a:cxn>
              </a:cxnLst>
              <a:rect l="0" t="0" r="r" b="b"/>
              <a:pathLst>
                <a:path w="5241" h="540">
                  <a:moveTo>
                    <a:pt x="5241" y="0"/>
                  </a:moveTo>
                  <a:lnTo>
                    <a:pt x="4834" y="540"/>
                  </a:lnTo>
                  <a:lnTo>
                    <a:pt x="0" y="540"/>
                  </a:lnTo>
                  <a:lnTo>
                    <a:pt x="407" y="0"/>
                  </a:lnTo>
                  <a:lnTo>
                    <a:pt x="524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610985" rtl="0" eaLnBrk="1" fontAlgn="auto" latinLnBrk="0" hangingPunct="1">
                <a:lnSpc>
                  <a:spcPct val="100000"/>
                </a:lnSpc>
                <a:spcBef>
                  <a:spcPts val="0"/>
                </a:spcBef>
                <a:spcAft>
                  <a:spcPts val="0"/>
                </a:spcAft>
                <a:buClrTx/>
                <a:buSzTx/>
                <a:buFontTx/>
                <a:buNone/>
                <a:tabLst/>
                <a:defRPr/>
              </a:pPr>
              <a:endParaRPr kumimoji="0" lang="en-US" sz="2886"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1CBE4CD0-4461-4EA0-B3EC-422DCF591B55}"/>
              </a:ext>
            </a:extLst>
          </p:cNvPr>
          <p:cNvGrpSpPr/>
          <p:nvPr userDrawn="1"/>
        </p:nvGrpSpPr>
        <p:grpSpPr>
          <a:xfrm>
            <a:off x="3519889" y="787218"/>
            <a:ext cx="1726273" cy="326761"/>
            <a:chOff x="4152808" y="1058863"/>
            <a:chExt cx="1925839" cy="392113"/>
          </a:xfrm>
          <a:solidFill>
            <a:schemeClr val="bg2"/>
          </a:solidFill>
        </p:grpSpPr>
        <p:sp>
          <p:nvSpPr>
            <p:cNvPr id="7" name="Freeform 8">
              <a:extLst>
                <a:ext uri="{FF2B5EF4-FFF2-40B4-BE49-F238E27FC236}">
                  <a16:creationId xmlns:a16="http://schemas.microsoft.com/office/drawing/2014/main" id="{CA07B454-DD5A-40A6-B06E-875FF5521EEE}"/>
                </a:ext>
              </a:extLst>
            </p:cNvPr>
            <p:cNvSpPr>
              <a:spLocks/>
            </p:cNvSpPr>
            <p:nvPr/>
          </p:nvSpPr>
          <p:spPr bwMode="auto">
            <a:xfrm>
              <a:off x="4152808" y="1058863"/>
              <a:ext cx="1925839" cy="392113"/>
            </a:xfrm>
            <a:custGeom>
              <a:avLst/>
              <a:gdLst>
                <a:gd name="T0" fmla="*/ 0 w 5241"/>
                <a:gd name="T1" fmla="*/ 0 h 1080"/>
                <a:gd name="T2" fmla="*/ 4833 w 5241"/>
                <a:gd name="T3" fmla="*/ 0 h 1080"/>
                <a:gd name="T4" fmla="*/ 5241 w 5241"/>
                <a:gd name="T5" fmla="*/ 540 h 1080"/>
                <a:gd name="T6" fmla="*/ 4833 w 5241"/>
                <a:gd name="T7" fmla="*/ 1080 h 1080"/>
                <a:gd name="T8" fmla="*/ 0 w 5241"/>
                <a:gd name="T9" fmla="*/ 1080 h 1080"/>
                <a:gd name="T10" fmla="*/ 407 w 5241"/>
                <a:gd name="T11" fmla="*/ 540 h 1080"/>
                <a:gd name="T12" fmla="*/ 0 w 5241"/>
                <a:gd name="T13" fmla="*/ 0 h 1080"/>
              </a:gdLst>
              <a:ahLst/>
              <a:cxnLst>
                <a:cxn ang="0">
                  <a:pos x="T0" y="T1"/>
                </a:cxn>
                <a:cxn ang="0">
                  <a:pos x="T2" y="T3"/>
                </a:cxn>
                <a:cxn ang="0">
                  <a:pos x="T4" y="T5"/>
                </a:cxn>
                <a:cxn ang="0">
                  <a:pos x="T6" y="T7"/>
                </a:cxn>
                <a:cxn ang="0">
                  <a:pos x="T8" y="T9"/>
                </a:cxn>
                <a:cxn ang="0">
                  <a:pos x="T10" y="T11"/>
                </a:cxn>
                <a:cxn ang="0">
                  <a:pos x="T12" y="T13"/>
                </a:cxn>
              </a:cxnLst>
              <a:rect l="0" t="0" r="r" b="b"/>
              <a:pathLst>
                <a:path w="5241" h="1080">
                  <a:moveTo>
                    <a:pt x="0" y="0"/>
                  </a:moveTo>
                  <a:lnTo>
                    <a:pt x="4833" y="0"/>
                  </a:lnTo>
                  <a:lnTo>
                    <a:pt x="5241" y="540"/>
                  </a:lnTo>
                  <a:lnTo>
                    <a:pt x="4833" y="1080"/>
                  </a:lnTo>
                  <a:lnTo>
                    <a:pt x="0" y="1080"/>
                  </a:lnTo>
                  <a:lnTo>
                    <a:pt x="407" y="54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610985" rtl="0" eaLnBrk="1" fontAlgn="auto" latinLnBrk="0" hangingPunct="1">
                <a:lnSpc>
                  <a:spcPct val="100000"/>
                </a:lnSpc>
                <a:spcBef>
                  <a:spcPts val="0"/>
                </a:spcBef>
                <a:spcAft>
                  <a:spcPts val="0"/>
                </a:spcAft>
                <a:buClrTx/>
                <a:buSzTx/>
                <a:buFontTx/>
                <a:buNone/>
                <a:tabLst/>
                <a:defRPr/>
              </a:pPr>
              <a:endParaRPr kumimoji="0" lang="en-US" sz="288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9">
              <a:extLst>
                <a:ext uri="{FF2B5EF4-FFF2-40B4-BE49-F238E27FC236}">
                  <a16:creationId xmlns:a16="http://schemas.microsoft.com/office/drawing/2014/main" id="{05E72D76-F754-4CD7-AD54-D2290D588D6F}"/>
                </a:ext>
              </a:extLst>
            </p:cNvPr>
            <p:cNvSpPr>
              <a:spLocks/>
            </p:cNvSpPr>
            <p:nvPr/>
          </p:nvSpPr>
          <p:spPr bwMode="auto">
            <a:xfrm>
              <a:off x="4152808" y="1254126"/>
              <a:ext cx="1925839" cy="196850"/>
            </a:xfrm>
            <a:custGeom>
              <a:avLst/>
              <a:gdLst>
                <a:gd name="T0" fmla="*/ 5241 w 5241"/>
                <a:gd name="T1" fmla="*/ 0 h 540"/>
                <a:gd name="T2" fmla="*/ 4833 w 5241"/>
                <a:gd name="T3" fmla="*/ 540 h 540"/>
                <a:gd name="T4" fmla="*/ 0 w 5241"/>
                <a:gd name="T5" fmla="*/ 540 h 540"/>
                <a:gd name="T6" fmla="*/ 407 w 5241"/>
                <a:gd name="T7" fmla="*/ 0 h 540"/>
                <a:gd name="T8" fmla="*/ 5241 w 5241"/>
                <a:gd name="T9" fmla="*/ 0 h 540"/>
              </a:gdLst>
              <a:ahLst/>
              <a:cxnLst>
                <a:cxn ang="0">
                  <a:pos x="T0" y="T1"/>
                </a:cxn>
                <a:cxn ang="0">
                  <a:pos x="T2" y="T3"/>
                </a:cxn>
                <a:cxn ang="0">
                  <a:pos x="T4" y="T5"/>
                </a:cxn>
                <a:cxn ang="0">
                  <a:pos x="T6" y="T7"/>
                </a:cxn>
                <a:cxn ang="0">
                  <a:pos x="T8" y="T9"/>
                </a:cxn>
              </a:cxnLst>
              <a:rect l="0" t="0" r="r" b="b"/>
              <a:pathLst>
                <a:path w="5241" h="540">
                  <a:moveTo>
                    <a:pt x="5241" y="0"/>
                  </a:moveTo>
                  <a:lnTo>
                    <a:pt x="4833" y="540"/>
                  </a:lnTo>
                  <a:lnTo>
                    <a:pt x="0" y="540"/>
                  </a:lnTo>
                  <a:lnTo>
                    <a:pt x="407" y="0"/>
                  </a:lnTo>
                  <a:lnTo>
                    <a:pt x="524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610985" rtl="0" eaLnBrk="1" fontAlgn="auto" latinLnBrk="0" hangingPunct="1">
                <a:lnSpc>
                  <a:spcPct val="100000"/>
                </a:lnSpc>
                <a:spcBef>
                  <a:spcPts val="0"/>
                </a:spcBef>
                <a:spcAft>
                  <a:spcPts val="0"/>
                </a:spcAft>
                <a:buClrTx/>
                <a:buSzTx/>
                <a:buFontTx/>
                <a:buNone/>
                <a:tabLst/>
                <a:defRPr/>
              </a:pPr>
              <a:endParaRPr kumimoji="0" lang="en-US" sz="2886"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9" name="Group 8">
            <a:extLst>
              <a:ext uri="{FF2B5EF4-FFF2-40B4-BE49-F238E27FC236}">
                <a16:creationId xmlns:a16="http://schemas.microsoft.com/office/drawing/2014/main" id="{3837464E-E04C-4335-A612-8E397A453113}"/>
              </a:ext>
            </a:extLst>
          </p:cNvPr>
          <p:cNvGrpSpPr/>
          <p:nvPr userDrawn="1"/>
        </p:nvGrpSpPr>
        <p:grpSpPr>
          <a:xfrm>
            <a:off x="5172673" y="787218"/>
            <a:ext cx="1726273" cy="326761"/>
            <a:chOff x="5996662" y="1058863"/>
            <a:chExt cx="1925839" cy="392113"/>
          </a:xfrm>
          <a:solidFill>
            <a:schemeClr val="bg2"/>
          </a:solidFill>
        </p:grpSpPr>
        <p:sp>
          <p:nvSpPr>
            <p:cNvPr id="10" name="Freeform 10">
              <a:extLst>
                <a:ext uri="{FF2B5EF4-FFF2-40B4-BE49-F238E27FC236}">
                  <a16:creationId xmlns:a16="http://schemas.microsoft.com/office/drawing/2014/main" id="{F9801E17-3044-4E51-A85C-7137FF7B98FB}"/>
                </a:ext>
              </a:extLst>
            </p:cNvPr>
            <p:cNvSpPr>
              <a:spLocks/>
            </p:cNvSpPr>
            <p:nvPr/>
          </p:nvSpPr>
          <p:spPr bwMode="auto">
            <a:xfrm>
              <a:off x="5996662" y="1058863"/>
              <a:ext cx="1925839" cy="392113"/>
            </a:xfrm>
            <a:custGeom>
              <a:avLst/>
              <a:gdLst>
                <a:gd name="T0" fmla="*/ 0 w 5241"/>
                <a:gd name="T1" fmla="*/ 0 h 1080"/>
                <a:gd name="T2" fmla="*/ 4833 w 5241"/>
                <a:gd name="T3" fmla="*/ 0 h 1080"/>
                <a:gd name="T4" fmla="*/ 5241 w 5241"/>
                <a:gd name="T5" fmla="*/ 540 h 1080"/>
                <a:gd name="T6" fmla="*/ 4833 w 5241"/>
                <a:gd name="T7" fmla="*/ 1080 h 1080"/>
                <a:gd name="T8" fmla="*/ 0 w 5241"/>
                <a:gd name="T9" fmla="*/ 1080 h 1080"/>
                <a:gd name="T10" fmla="*/ 407 w 5241"/>
                <a:gd name="T11" fmla="*/ 540 h 1080"/>
                <a:gd name="T12" fmla="*/ 0 w 5241"/>
                <a:gd name="T13" fmla="*/ 0 h 1080"/>
              </a:gdLst>
              <a:ahLst/>
              <a:cxnLst>
                <a:cxn ang="0">
                  <a:pos x="T0" y="T1"/>
                </a:cxn>
                <a:cxn ang="0">
                  <a:pos x="T2" y="T3"/>
                </a:cxn>
                <a:cxn ang="0">
                  <a:pos x="T4" y="T5"/>
                </a:cxn>
                <a:cxn ang="0">
                  <a:pos x="T6" y="T7"/>
                </a:cxn>
                <a:cxn ang="0">
                  <a:pos x="T8" y="T9"/>
                </a:cxn>
                <a:cxn ang="0">
                  <a:pos x="T10" y="T11"/>
                </a:cxn>
                <a:cxn ang="0">
                  <a:pos x="T12" y="T13"/>
                </a:cxn>
              </a:cxnLst>
              <a:rect l="0" t="0" r="r" b="b"/>
              <a:pathLst>
                <a:path w="5241" h="1080">
                  <a:moveTo>
                    <a:pt x="0" y="0"/>
                  </a:moveTo>
                  <a:lnTo>
                    <a:pt x="4833" y="0"/>
                  </a:lnTo>
                  <a:lnTo>
                    <a:pt x="5241" y="540"/>
                  </a:lnTo>
                  <a:lnTo>
                    <a:pt x="4833" y="1080"/>
                  </a:lnTo>
                  <a:lnTo>
                    <a:pt x="0" y="1080"/>
                  </a:lnTo>
                  <a:lnTo>
                    <a:pt x="407" y="54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610985" rtl="0" eaLnBrk="1" fontAlgn="auto" latinLnBrk="0" hangingPunct="1">
                <a:lnSpc>
                  <a:spcPct val="100000"/>
                </a:lnSpc>
                <a:spcBef>
                  <a:spcPts val="0"/>
                </a:spcBef>
                <a:spcAft>
                  <a:spcPts val="0"/>
                </a:spcAft>
                <a:buClrTx/>
                <a:buSzTx/>
                <a:buFontTx/>
                <a:buNone/>
                <a:tabLst/>
                <a:defRPr/>
              </a:pPr>
              <a:endParaRPr kumimoji="0" lang="en-US" sz="288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11">
              <a:extLst>
                <a:ext uri="{FF2B5EF4-FFF2-40B4-BE49-F238E27FC236}">
                  <a16:creationId xmlns:a16="http://schemas.microsoft.com/office/drawing/2014/main" id="{C96A888F-486B-4954-838E-B409939BE294}"/>
                </a:ext>
              </a:extLst>
            </p:cNvPr>
            <p:cNvSpPr>
              <a:spLocks/>
            </p:cNvSpPr>
            <p:nvPr/>
          </p:nvSpPr>
          <p:spPr bwMode="auto">
            <a:xfrm>
              <a:off x="5996662" y="1254126"/>
              <a:ext cx="1925839" cy="196850"/>
            </a:xfrm>
            <a:custGeom>
              <a:avLst/>
              <a:gdLst>
                <a:gd name="T0" fmla="*/ 5241 w 5241"/>
                <a:gd name="T1" fmla="*/ 0 h 540"/>
                <a:gd name="T2" fmla="*/ 4833 w 5241"/>
                <a:gd name="T3" fmla="*/ 540 h 540"/>
                <a:gd name="T4" fmla="*/ 0 w 5241"/>
                <a:gd name="T5" fmla="*/ 540 h 540"/>
                <a:gd name="T6" fmla="*/ 407 w 5241"/>
                <a:gd name="T7" fmla="*/ 0 h 540"/>
                <a:gd name="T8" fmla="*/ 5241 w 5241"/>
                <a:gd name="T9" fmla="*/ 0 h 540"/>
              </a:gdLst>
              <a:ahLst/>
              <a:cxnLst>
                <a:cxn ang="0">
                  <a:pos x="T0" y="T1"/>
                </a:cxn>
                <a:cxn ang="0">
                  <a:pos x="T2" y="T3"/>
                </a:cxn>
                <a:cxn ang="0">
                  <a:pos x="T4" y="T5"/>
                </a:cxn>
                <a:cxn ang="0">
                  <a:pos x="T6" y="T7"/>
                </a:cxn>
                <a:cxn ang="0">
                  <a:pos x="T8" y="T9"/>
                </a:cxn>
              </a:cxnLst>
              <a:rect l="0" t="0" r="r" b="b"/>
              <a:pathLst>
                <a:path w="5241" h="540">
                  <a:moveTo>
                    <a:pt x="5241" y="0"/>
                  </a:moveTo>
                  <a:lnTo>
                    <a:pt x="4833" y="540"/>
                  </a:lnTo>
                  <a:lnTo>
                    <a:pt x="0" y="540"/>
                  </a:lnTo>
                  <a:lnTo>
                    <a:pt x="407" y="0"/>
                  </a:lnTo>
                  <a:lnTo>
                    <a:pt x="524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610985" rtl="0" eaLnBrk="1" fontAlgn="auto" latinLnBrk="0" hangingPunct="1">
                <a:lnSpc>
                  <a:spcPct val="100000"/>
                </a:lnSpc>
                <a:spcBef>
                  <a:spcPts val="0"/>
                </a:spcBef>
                <a:spcAft>
                  <a:spcPts val="0"/>
                </a:spcAft>
                <a:buClrTx/>
                <a:buSzTx/>
                <a:buFontTx/>
                <a:buNone/>
                <a:tabLst/>
                <a:defRPr/>
              </a:pPr>
              <a:endParaRPr kumimoji="0" lang="en-US" sz="2886"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2" name="Group 11">
            <a:extLst>
              <a:ext uri="{FF2B5EF4-FFF2-40B4-BE49-F238E27FC236}">
                <a16:creationId xmlns:a16="http://schemas.microsoft.com/office/drawing/2014/main" id="{7E683E9D-20F2-4152-9F77-4A0CAA247052}"/>
              </a:ext>
            </a:extLst>
          </p:cNvPr>
          <p:cNvGrpSpPr/>
          <p:nvPr userDrawn="1"/>
        </p:nvGrpSpPr>
        <p:grpSpPr>
          <a:xfrm>
            <a:off x="6825457" y="787218"/>
            <a:ext cx="1726273" cy="326761"/>
            <a:chOff x="7840516" y="1058863"/>
            <a:chExt cx="1925839" cy="392113"/>
          </a:xfrm>
          <a:solidFill>
            <a:schemeClr val="bg2"/>
          </a:solidFill>
        </p:grpSpPr>
        <p:sp>
          <p:nvSpPr>
            <p:cNvPr id="13" name="Freeform 12">
              <a:extLst>
                <a:ext uri="{FF2B5EF4-FFF2-40B4-BE49-F238E27FC236}">
                  <a16:creationId xmlns:a16="http://schemas.microsoft.com/office/drawing/2014/main" id="{12ACEE5B-2ADC-4B51-864B-16108CE73CCF}"/>
                </a:ext>
              </a:extLst>
            </p:cNvPr>
            <p:cNvSpPr>
              <a:spLocks/>
            </p:cNvSpPr>
            <p:nvPr/>
          </p:nvSpPr>
          <p:spPr bwMode="auto">
            <a:xfrm>
              <a:off x="7840516" y="1058863"/>
              <a:ext cx="1925839" cy="392113"/>
            </a:xfrm>
            <a:custGeom>
              <a:avLst/>
              <a:gdLst>
                <a:gd name="T0" fmla="*/ 0 w 5241"/>
                <a:gd name="T1" fmla="*/ 0 h 1080"/>
                <a:gd name="T2" fmla="*/ 4833 w 5241"/>
                <a:gd name="T3" fmla="*/ 0 h 1080"/>
                <a:gd name="T4" fmla="*/ 5241 w 5241"/>
                <a:gd name="T5" fmla="*/ 540 h 1080"/>
                <a:gd name="T6" fmla="*/ 4833 w 5241"/>
                <a:gd name="T7" fmla="*/ 1080 h 1080"/>
                <a:gd name="T8" fmla="*/ 0 w 5241"/>
                <a:gd name="T9" fmla="*/ 1080 h 1080"/>
                <a:gd name="T10" fmla="*/ 407 w 5241"/>
                <a:gd name="T11" fmla="*/ 540 h 1080"/>
                <a:gd name="T12" fmla="*/ 0 w 5241"/>
                <a:gd name="T13" fmla="*/ 0 h 1080"/>
              </a:gdLst>
              <a:ahLst/>
              <a:cxnLst>
                <a:cxn ang="0">
                  <a:pos x="T0" y="T1"/>
                </a:cxn>
                <a:cxn ang="0">
                  <a:pos x="T2" y="T3"/>
                </a:cxn>
                <a:cxn ang="0">
                  <a:pos x="T4" y="T5"/>
                </a:cxn>
                <a:cxn ang="0">
                  <a:pos x="T6" y="T7"/>
                </a:cxn>
                <a:cxn ang="0">
                  <a:pos x="T8" y="T9"/>
                </a:cxn>
                <a:cxn ang="0">
                  <a:pos x="T10" y="T11"/>
                </a:cxn>
                <a:cxn ang="0">
                  <a:pos x="T12" y="T13"/>
                </a:cxn>
              </a:cxnLst>
              <a:rect l="0" t="0" r="r" b="b"/>
              <a:pathLst>
                <a:path w="5241" h="1080">
                  <a:moveTo>
                    <a:pt x="0" y="0"/>
                  </a:moveTo>
                  <a:lnTo>
                    <a:pt x="4833" y="0"/>
                  </a:lnTo>
                  <a:lnTo>
                    <a:pt x="5241" y="540"/>
                  </a:lnTo>
                  <a:lnTo>
                    <a:pt x="4833" y="1080"/>
                  </a:lnTo>
                  <a:lnTo>
                    <a:pt x="0" y="1080"/>
                  </a:lnTo>
                  <a:lnTo>
                    <a:pt x="407" y="54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610985" rtl="0" eaLnBrk="1" fontAlgn="auto" latinLnBrk="0" hangingPunct="1">
                <a:lnSpc>
                  <a:spcPct val="100000"/>
                </a:lnSpc>
                <a:spcBef>
                  <a:spcPts val="0"/>
                </a:spcBef>
                <a:spcAft>
                  <a:spcPts val="0"/>
                </a:spcAft>
                <a:buClrTx/>
                <a:buSzTx/>
                <a:buFontTx/>
                <a:buNone/>
                <a:tabLst/>
                <a:defRPr/>
              </a:pPr>
              <a:endParaRPr kumimoji="0" lang="en-US" sz="288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13">
              <a:extLst>
                <a:ext uri="{FF2B5EF4-FFF2-40B4-BE49-F238E27FC236}">
                  <a16:creationId xmlns:a16="http://schemas.microsoft.com/office/drawing/2014/main" id="{0CDE5E0E-952E-4557-BEAF-D2C20D478D1D}"/>
                </a:ext>
              </a:extLst>
            </p:cNvPr>
            <p:cNvSpPr>
              <a:spLocks/>
            </p:cNvSpPr>
            <p:nvPr/>
          </p:nvSpPr>
          <p:spPr bwMode="auto">
            <a:xfrm>
              <a:off x="7840516" y="1254126"/>
              <a:ext cx="1925839" cy="196850"/>
            </a:xfrm>
            <a:custGeom>
              <a:avLst/>
              <a:gdLst>
                <a:gd name="T0" fmla="*/ 5241 w 5241"/>
                <a:gd name="T1" fmla="*/ 0 h 540"/>
                <a:gd name="T2" fmla="*/ 4833 w 5241"/>
                <a:gd name="T3" fmla="*/ 540 h 540"/>
                <a:gd name="T4" fmla="*/ 0 w 5241"/>
                <a:gd name="T5" fmla="*/ 540 h 540"/>
                <a:gd name="T6" fmla="*/ 407 w 5241"/>
                <a:gd name="T7" fmla="*/ 0 h 540"/>
                <a:gd name="T8" fmla="*/ 5241 w 5241"/>
                <a:gd name="T9" fmla="*/ 0 h 540"/>
              </a:gdLst>
              <a:ahLst/>
              <a:cxnLst>
                <a:cxn ang="0">
                  <a:pos x="T0" y="T1"/>
                </a:cxn>
                <a:cxn ang="0">
                  <a:pos x="T2" y="T3"/>
                </a:cxn>
                <a:cxn ang="0">
                  <a:pos x="T4" y="T5"/>
                </a:cxn>
                <a:cxn ang="0">
                  <a:pos x="T6" y="T7"/>
                </a:cxn>
                <a:cxn ang="0">
                  <a:pos x="T8" y="T9"/>
                </a:cxn>
              </a:cxnLst>
              <a:rect l="0" t="0" r="r" b="b"/>
              <a:pathLst>
                <a:path w="5241" h="540">
                  <a:moveTo>
                    <a:pt x="5241" y="0"/>
                  </a:moveTo>
                  <a:lnTo>
                    <a:pt x="4833" y="540"/>
                  </a:lnTo>
                  <a:lnTo>
                    <a:pt x="0" y="540"/>
                  </a:lnTo>
                  <a:lnTo>
                    <a:pt x="407" y="0"/>
                  </a:lnTo>
                  <a:lnTo>
                    <a:pt x="524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610985" rtl="0" eaLnBrk="1" fontAlgn="auto" latinLnBrk="0" hangingPunct="1">
                <a:lnSpc>
                  <a:spcPct val="100000"/>
                </a:lnSpc>
                <a:spcBef>
                  <a:spcPts val="0"/>
                </a:spcBef>
                <a:spcAft>
                  <a:spcPts val="0"/>
                </a:spcAft>
                <a:buClrTx/>
                <a:buSzTx/>
                <a:buFontTx/>
                <a:buNone/>
                <a:tabLst/>
                <a:defRPr/>
              </a:pPr>
              <a:endParaRPr kumimoji="0" lang="en-US" sz="2886"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5" name="Group 14">
            <a:extLst>
              <a:ext uri="{FF2B5EF4-FFF2-40B4-BE49-F238E27FC236}">
                <a16:creationId xmlns:a16="http://schemas.microsoft.com/office/drawing/2014/main" id="{6166B076-B43A-4FA4-B629-524AEC8346D0}"/>
              </a:ext>
            </a:extLst>
          </p:cNvPr>
          <p:cNvGrpSpPr/>
          <p:nvPr userDrawn="1"/>
        </p:nvGrpSpPr>
        <p:grpSpPr>
          <a:xfrm>
            <a:off x="8478242" y="787218"/>
            <a:ext cx="1726273" cy="326761"/>
            <a:chOff x="9684370" y="1058863"/>
            <a:chExt cx="1925839" cy="392113"/>
          </a:xfrm>
          <a:solidFill>
            <a:schemeClr val="bg2"/>
          </a:solidFill>
        </p:grpSpPr>
        <p:sp>
          <p:nvSpPr>
            <p:cNvPr id="16" name="Freeform 14">
              <a:extLst>
                <a:ext uri="{FF2B5EF4-FFF2-40B4-BE49-F238E27FC236}">
                  <a16:creationId xmlns:a16="http://schemas.microsoft.com/office/drawing/2014/main" id="{4142F55F-834C-49B4-A105-92F74D491E5E}"/>
                </a:ext>
              </a:extLst>
            </p:cNvPr>
            <p:cNvSpPr>
              <a:spLocks/>
            </p:cNvSpPr>
            <p:nvPr/>
          </p:nvSpPr>
          <p:spPr bwMode="auto">
            <a:xfrm>
              <a:off x="9684370" y="1058863"/>
              <a:ext cx="1925839" cy="392113"/>
            </a:xfrm>
            <a:custGeom>
              <a:avLst/>
              <a:gdLst>
                <a:gd name="T0" fmla="*/ 0 w 5241"/>
                <a:gd name="T1" fmla="*/ 0 h 1080"/>
                <a:gd name="T2" fmla="*/ 4833 w 5241"/>
                <a:gd name="T3" fmla="*/ 0 h 1080"/>
                <a:gd name="T4" fmla="*/ 5241 w 5241"/>
                <a:gd name="T5" fmla="*/ 540 h 1080"/>
                <a:gd name="T6" fmla="*/ 4833 w 5241"/>
                <a:gd name="T7" fmla="*/ 1080 h 1080"/>
                <a:gd name="T8" fmla="*/ 0 w 5241"/>
                <a:gd name="T9" fmla="*/ 1080 h 1080"/>
                <a:gd name="T10" fmla="*/ 407 w 5241"/>
                <a:gd name="T11" fmla="*/ 540 h 1080"/>
                <a:gd name="T12" fmla="*/ 0 w 5241"/>
                <a:gd name="T13" fmla="*/ 0 h 1080"/>
              </a:gdLst>
              <a:ahLst/>
              <a:cxnLst>
                <a:cxn ang="0">
                  <a:pos x="T0" y="T1"/>
                </a:cxn>
                <a:cxn ang="0">
                  <a:pos x="T2" y="T3"/>
                </a:cxn>
                <a:cxn ang="0">
                  <a:pos x="T4" y="T5"/>
                </a:cxn>
                <a:cxn ang="0">
                  <a:pos x="T6" y="T7"/>
                </a:cxn>
                <a:cxn ang="0">
                  <a:pos x="T8" y="T9"/>
                </a:cxn>
                <a:cxn ang="0">
                  <a:pos x="T10" y="T11"/>
                </a:cxn>
                <a:cxn ang="0">
                  <a:pos x="T12" y="T13"/>
                </a:cxn>
              </a:cxnLst>
              <a:rect l="0" t="0" r="r" b="b"/>
              <a:pathLst>
                <a:path w="5241" h="1080">
                  <a:moveTo>
                    <a:pt x="0" y="0"/>
                  </a:moveTo>
                  <a:lnTo>
                    <a:pt x="4833" y="0"/>
                  </a:lnTo>
                  <a:lnTo>
                    <a:pt x="5241" y="540"/>
                  </a:lnTo>
                  <a:lnTo>
                    <a:pt x="4833" y="1080"/>
                  </a:lnTo>
                  <a:lnTo>
                    <a:pt x="0" y="1080"/>
                  </a:lnTo>
                  <a:lnTo>
                    <a:pt x="407" y="54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610985" rtl="0" eaLnBrk="1" fontAlgn="auto" latinLnBrk="0" hangingPunct="1">
                <a:lnSpc>
                  <a:spcPct val="100000"/>
                </a:lnSpc>
                <a:spcBef>
                  <a:spcPts val="0"/>
                </a:spcBef>
                <a:spcAft>
                  <a:spcPts val="0"/>
                </a:spcAft>
                <a:buClrTx/>
                <a:buSzTx/>
                <a:buFontTx/>
                <a:buNone/>
                <a:tabLst/>
                <a:defRPr/>
              </a:pPr>
              <a:endParaRPr kumimoji="0" lang="en-US" sz="288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15">
              <a:extLst>
                <a:ext uri="{FF2B5EF4-FFF2-40B4-BE49-F238E27FC236}">
                  <a16:creationId xmlns:a16="http://schemas.microsoft.com/office/drawing/2014/main" id="{28ADB6DA-8121-4C40-A282-96B3E1C2D793}"/>
                </a:ext>
              </a:extLst>
            </p:cNvPr>
            <p:cNvSpPr>
              <a:spLocks/>
            </p:cNvSpPr>
            <p:nvPr/>
          </p:nvSpPr>
          <p:spPr bwMode="auto">
            <a:xfrm>
              <a:off x="9684370" y="1254126"/>
              <a:ext cx="1925839" cy="196850"/>
            </a:xfrm>
            <a:custGeom>
              <a:avLst/>
              <a:gdLst>
                <a:gd name="T0" fmla="*/ 5241 w 5241"/>
                <a:gd name="T1" fmla="*/ 0 h 540"/>
                <a:gd name="T2" fmla="*/ 4833 w 5241"/>
                <a:gd name="T3" fmla="*/ 540 h 540"/>
                <a:gd name="T4" fmla="*/ 0 w 5241"/>
                <a:gd name="T5" fmla="*/ 540 h 540"/>
                <a:gd name="T6" fmla="*/ 407 w 5241"/>
                <a:gd name="T7" fmla="*/ 0 h 540"/>
                <a:gd name="T8" fmla="*/ 5241 w 5241"/>
                <a:gd name="T9" fmla="*/ 0 h 540"/>
              </a:gdLst>
              <a:ahLst/>
              <a:cxnLst>
                <a:cxn ang="0">
                  <a:pos x="T0" y="T1"/>
                </a:cxn>
                <a:cxn ang="0">
                  <a:pos x="T2" y="T3"/>
                </a:cxn>
                <a:cxn ang="0">
                  <a:pos x="T4" y="T5"/>
                </a:cxn>
                <a:cxn ang="0">
                  <a:pos x="T6" y="T7"/>
                </a:cxn>
                <a:cxn ang="0">
                  <a:pos x="T8" y="T9"/>
                </a:cxn>
              </a:cxnLst>
              <a:rect l="0" t="0" r="r" b="b"/>
              <a:pathLst>
                <a:path w="5241" h="540">
                  <a:moveTo>
                    <a:pt x="5241" y="0"/>
                  </a:moveTo>
                  <a:lnTo>
                    <a:pt x="4833" y="540"/>
                  </a:lnTo>
                  <a:lnTo>
                    <a:pt x="0" y="540"/>
                  </a:lnTo>
                  <a:lnTo>
                    <a:pt x="407" y="0"/>
                  </a:lnTo>
                  <a:lnTo>
                    <a:pt x="524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610985" rtl="0" eaLnBrk="1" fontAlgn="auto" latinLnBrk="0" hangingPunct="1">
                <a:lnSpc>
                  <a:spcPct val="100000"/>
                </a:lnSpc>
                <a:spcBef>
                  <a:spcPts val="0"/>
                </a:spcBef>
                <a:spcAft>
                  <a:spcPts val="0"/>
                </a:spcAft>
                <a:buClrTx/>
                <a:buSzTx/>
                <a:buFontTx/>
                <a:buNone/>
                <a:tabLst/>
                <a:defRPr/>
              </a:pPr>
              <a:endParaRPr kumimoji="0" lang="en-US" sz="2886"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8" name="Group 17">
            <a:extLst>
              <a:ext uri="{FF2B5EF4-FFF2-40B4-BE49-F238E27FC236}">
                <a16:creationId xmlns:a16="http://schemas.microsoft.com/office/drawing/2014/main" id="{CD5BFBEE-8EA1-41D1-B872-E1D32123F672}"/>
              </a:ext>
            </a:extLst>
          </p:cNvPr>
          <p:cNvGrpSpPr/>
          <p:nvPr userDrawn="1"/>
        </p:nvGrpSpPr>
        <p:grpSpPr>
          <a:xfrm>
            <a:off x="10131026" y="787218"/>
            <a:ext cx="1726273" cy="326761"/>
            <a:chOff x="11528224" y="1058863"/>
            <a:chExt cx="1925839" cy="392113"/>
          </a:xfrm>
          <a:solidFill>
            <a:schemeClr val="bg2"/>
          </a:solidFill>
        </p:grpSpPr>
        <p:sp>
          <p:nvSpPr>
            <p:cNvPr id="19" name="Freeform 16">
              <a:extLst>
                <a:ext uri="{FF2B5EF4-FFF2-40B4-BE49-F238E27FC236}">
                  <a16:creationId xmlns:a16="http://schemas.microsoft.com/office/drawing/2014/main" id="{D134ADD1-BD9E-4919-A1A9-4AC1D0D97596}"/>
                </a:ext>
              </a:extLst>
            </p:cNvPr>
            <p:cNvSpPr>
              <a:spLocks/>
            </p:cNvSpPr>
            <p:nvPr/>
          </p:nvSpPr>
          <p:spPr bwMode="auto">
            <a:xfrm>
              <a:off x="11528224" y="1058863"/>
              <a:ext cx="1925839" cy="392113"/>
            </a:xfrm>
            <a:custGeom>
              <a:avLst/>
              <a:gdLst>
                <a:gd name="T0" fmla="*/ 0 w 5242"/>
                <a:gd name="T1" fmla="*/ 0 h 1080"/>
                <a:gd name="T2" fmla="*/ 4834 w 5242"/>
                <a:gd name="T3" fmla="*/ 0 h 1080"/>
                <a:gd name="T4" fmla="*/ 5242 w 5242"/>
                <a:gd name="T5" fmla="*/ 540 h 1080"/>
                <a:gd name="T6" fmla="*/ 4834 w 5242"/>
                <a:gd name="T7" fmla="*/ 1080 h 1080"/>
                <a:gd name="T8" fmla="*/ 0 w 5242"/>
                <a:gd name="T9" fmla="*/ 1080 h 1080"/>
                <a:gd name="T10" fmla="*/ 408 w 5242"/>
                <a:gd name="T11" fmla="*/ 540 h 1080"/>
                <a:gd name="T12" fmla="*/ 0 w 5242"/>
                <a:gd name="T13" fmla="*/ 0 h 1080"/>
              </a:gdLst>
              <a:ahLst/>
              <a:cxnLst>
                <a:cxn ang="0">
                  <a:pos x="T0" y="T1"/>
                </a:cxn>
                <a:cxn ang="0">
                  <a:pos x="T2" y="T3"/>
                </a:cxn>
                <a:cxn ang="0">
                  <a:pos x="T4" y="T5"/>
                </a:cxn>
                <a:cxn ang="0">
                  <a:pos x="T6" y="T7"/>
                </a:cxn>
                <a:cxn ang="0">
                  <a:pos x="T8" y="T9"/>
                </a:cxn>
                <a:cxn ang="0">
                  <a:pos x="T10" y="T11"/>
                </a:cxn>
                <a:cxn ang="0">
                  <a:pos x="T12" y="T13"/>
                </a:cxn>
              </a:cxnLst>
              <a:rect l="0" t="0" r="r" b="b"/>
              <a:pathLst>
                <a:path w="5242" h="1080">
                  <a:moveTo>
                    <a:pt x="0" y="0"/>
                  </a:moveTo>
                  <a:lnTo>
                    <a:pt x="4834" y="0"/>
                  </a:lnTo>
                  <a:lnTo>
                    <a:pt x="5242" y="540"/>
                  </a:lnTo>
                  <a:lnTo>
                    <a:pt x="4834" y="1080"/>
                  </a:lnTo>
                  <a:lnTo>
                    <a:pt x="0" y="1080"/>
                  </a:lnTo>
                  <a:lnTo>
                    <a:pt x="408" y="54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610985" rtl="0" eaLnBrk="1" fontAlgn="auto" latinLnBrk="0" hangingPunct="1">
                <a:lnSpc>
                  <a:spcPct val="100000"/>
                </a:lnSpc>
                <a:spcBef>
                  <a:spcPts val="0"/>
                </a:spcBef>
                <a:spcAft>
                  <a:spcPts val="0"/>
                </a:spcAft>
                <a:buClrTx/>
                <a:buSzTx/>
                <a:buFontTx/>
                <a:buNone/>
                <a:tabLst/>
                <a:defRPr/>
              </a:pPr>
              <a:endParaRPr kumimoji="0" lang="en-US" sz="288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17">
              <a:extLst>
                <a:ext uri="{FF2B5EF4-FFF2-40B4-BE49-F238E27FC236}">
                  <a16:creationId xmlns:a16="http://schemas.microsoft.com/office/drawing/2014/main" id="{F068F5B4-7FA3-410F-B483-668D470FF6A2}"/>
                </a:ext>
              </a:extLst>
            </p:cNvPr>
            <p:cNvSpPr>
              <a:spLocks/>
            </p:cNvSpPr>
            <p:nvPr/>
          </p:nvSpPr>
          <p:spPr bwMode="auto">
            <a:xfrm>
              <a:off x="11528224" y="1254126"/>
              <a:ext cx="1925839" cy="196850"/>
            </a:xfrm>
            <a:custGeom>
              <a:avLst/>
              <a:gdLst>
                <a:gd name="T0" fmla="*/ 5242 w 5242"/>
                <a:gd name="T1" fmla="*/ 0 h 540"/>
                <a:gd name="T2" fmla="*/ 4834 w 5242"/>
                <a:gd name="T3" fmla="*/ 540 h 540"/>
                <a:gd name="T4" fmla="*/ 0 w 5242"/>
                <a:gd name="T5" fmla="*/ 540 h 540"/>
                <a:gd name="T6" fmla="*/ 408 w 5242"/>
                <a:gd name="T7" fmla="*/ 0 h 540"/>
                <a:gd name="T8" fmla="*/ 5242 w 5242"/>
                <a:gd name="T9" fmla="*/ 0 h 540"/>
              </a:gdLst>
              <a:ahLst/>
              <a:cxnLst>
                <a:cxn ang="0">
                  <a:pos x="T0" y="T1"/>
                </a:cxn>
                <a:cxn ang="0">
                  <a:pos x="T2" y="T3"/>
                </a:cxn>
                <a:cxn ang="0">
                  <a:pos x="T4" y="T5"/>
                </a:cxn>
                <a:cxn ang="0">
                  <a:pos x="T6" y="T7"/>
                </a:cxn>
                <a:cxn ang="0">
                  <a:pos x="T8" y="T9"/>
                </a:cxn>
              </a:cxnLst>
              <a:rect l="0" t="0" r="r" b="b"/>
              <a:pathLst>
                <a:path w="5242" h="540">
                  <a:moveTo>
                    <a:pt x="5242" y="0"/>
                  </a:moveTo>
                  <a:lnTo>
                    <a:pt x="4834" y="540"/>
                  </a:lnTo>
                  <a:lnTo>
                    <a:pt x="0" y="540"/>
                  </a:lnTo>
                  <a:lnTo>
                    <a:pt x="408" y="0"/>
                  </a:lnTo>
                  <a:lnTo>
                    <a:pt x="52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6200" tIns="38100" rIns="76200" bIns="38100" numCol="1" anchor="t" anchorCtr="0" compatLnSpc="1">
              <a:prstTxWarp prst="textNoShape">
                <a:avLst/>
              </a:prstTxWarp>
            </a:bodyPr>
            <a:lstStyle/>
            <a:p>
              <a:pPr marL="0" marR="0" lvl="0" indent="0" algn="l" defTabSz="610985" rtl="0" eaLnBrk="1" fontAlgn="auto" latinLnBrk="0" hangingPunct="1">
                <a:lnSpc>
                  <a:spcPct val="100000"/>
                </a:lnSpc>
                <a:spcBef>
                  <a:spcPts val="0"/>
                </a:spcBef>
                <a:spcAft>
                  <a:spcPts val="0"/>
                </a:spcAft>
                <a:buClrTx/>
                <a:buSzTx/>
                <a:buFontTx/>
                <a:buNone/>
                <a:tabLst/>
                <a:defRPr/>
              </a:pPr>
              <a:endParaRPr kumimoji="0" lang="en-US" sz="2886"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1" name="Line 22">
            <a:extLst>
              <a:ext uri="{FF2B5EF4-FFF2-40B4-BE49-F238E27FC236}">
                <a16:creationId xmlns:a16="http://schemas.microsoft.com/office/drawing/2014/main" id="{5224D493-DA0C-482A-94AA-A489BACBFA45}"/>
              </a:ext>
            </a:extLst>
          </p:cNvPr>
          <p:cNvSpPr>
            <a:spLocks noChangeShapeType="1"/>
          </p:cNvSpPr>
          <p:nvPr userDrawn="1"/>
        </p:nvSpPr>
        <p:spPr bwMode="auto">
          <a:xfrm flipH="1">
            <a:off x="799206" y="2524194"/>
            <a:ext cx="11058094" cy="0"/>
          </a:xfrm>
          <a:prstGeom prst="line">
            <a:avLst/>
          </a:prstGeom>
          <a:noFill/>
          <a:ln w="22225" cap="flat">
            <a:solidFill>
              <a:srgbClr val="999999"/>
            </a:solidFill>
            <a:prstDash val="dash"/>
            <a:miter lim="800000"/>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marL="0" marR="0" lvl="0" indent="0" algn="l" defTabSz="610985" rtl="0" eaLnBrk="1" fontAlgn="auto" latinLnBrk="0" hangingPunct="1">
              <a:lnSpc>
                <a:spcPct val="100000"/>
              </a:lnSpc>
              <a:spcBef>
                <a:spcPts val="0"/>
              </a:spcBef>
              <a:spcAft>
                <a:spcPts val="0"/>
              </a:spcAft>
              <a:buClrTx/>
              <a:buSzTx/>
              <a:buFontTx/>
              <a:buNone/>
              <a:tabLst/>
              <a:defRPr/>
            </a:pPr>
            <a:endParaRPr kumimoji="0" lang="en-US" sz="288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Line 27">
            <a:extLst>
              <a:ext uri="{FF2B5EF4-FFF2-40B4-BE49-F238E27FC236}">
                <a16:creationId xmlns:a16="http://schemas.microsoft.com/office/drawing/2014/main" id="{43EB7415-B1E4-4306-9B0F-FDC996D86FE5}"/>
              </a:ext>
            </a:extLst>
          </p:cNvPr>
          <p:cNvSpPr>
            <a:spLocks noChangeShapeType="1"/>
          </p:cNvSpPr>
          <p:nvPr userDrawn="1"/>
        </p:nvSpPr>
        <p:spPr bwMode="auto">
          <a:xfrm flipH="1">
            <a:off x="799204" y="3971339"/>
            <a:ext cx="11058094" cy="0"/>
          </a:xfrm>
          <a:prstGeom prst="line">
            <a:avLst/>
          </a:prstGeom>
          <a:noFill/>
          <a:ln w="22225" cap="flat">
            <a:solidFill>
              <a:srgbClr val="999999"/>
            </a:solidFill>
            <a:prstDash val="dash"/>
            <a:miter lim="800000"/>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marL="0" marR="0" lvl="0" indent="0" algn="l" defTabSz="610985" rtl="0" eaLnBrk="1" fontAlgn="auto" latinLnBrk="0" hangingPunct="1">
              <a:lnSpc>
                <a:spcPct val="100000"/>
              </a:lnSpc>
              <a:spcBef>
                <a:spcPts val="0"/>
              </a:spcBef>
              <a:spcAft>
                <a:spcPts val="0"/>
              </a:spcAft>
              <a:buClrTx/>
              <a:buSzTx/>
              <a:buFontTx/>
              <a:buNone/>
              <a:tabLst/>
              <a:defRPr/>
            </a:pPr>
            <a:endParaRPr kumimoji="0" lang="en-US" sz="288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Line 32">
            <a:extLst>
              <a:ext uri="{FF2B5EF4-FFF2-40B4-BE49-F238E27FC236}">
                <a16:creationId xmlns:a16="http://schemas.microsoft.com/office/drawing/2014/main" id="{956BFB65-2743-4034-A813-09E3C2A4EDC9}"/>
              </a:ext>
            </a:extLst>
          </p:cNvPr>
          <p:cNvSpPr>
            <a:spLocks noChangeShapeType="1"/>
          </p:cNvSpPr>
          <p:nvPr userDrawn="1"/>
        </p:nvSpPr>
        <p:spPr bwMode="auto">
          <a:xfrm flipH="1">
            <a:off x="799206" y="5345649"/>
            <a:ext cx="11058094" cy="0"/>
          </a:xfrm>
          <a:prstGeom prst="line">
            <a:avLst/>
          </a:prstGeom>
          <a:noFill/>
          <a:ln w="22225" cap="flat">
            <a:solidFill>
              <a:srgbClr val="999999"/>
            </a:solidFill>
            <a:prstDash val="dash"/>
            <a:miter lim="800000"/>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marL="0" marR="0" lvl="0" indent="0" algn="l" defTabSz="610985" rtl="0" eaLnBrk="1" fontAlgn="auto" latinLnBrk="0" hangingPunct="1">
              <a:lnSpc>
                <a:spcPct val="100000"/>
              </a:lnSpc>
              <a:spcBef>
                <a:spcPts val="0"/>
              </a:spcBef>
              <a:spcAft>
                <a:spcPts val="0"/>
              </a:spcAft>
              <a:buClrTx/>
              <a:buSzTx/>
              <a:buFontTx/>
              <a:buNone/>
              <a:tabLst/>
              <a:defRPr/>
            </a:pPr>
            <a:endParaRPr kumimoji="0" lang="en-US" sz="288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E6B4116A-D254-49CD-81B0-61893859DA42}"/>
              </a:ext>
            </a:extLst>
          </p:cNvPr>
          <p:cNvSpPr txBox="1"/>
          <p:nvPr userDrawn="1"/>
        </p:nvSpPr>
        <p:spPr>
          <a:xfrm>
            <a:off x="323442" y="1710564"/>
            <a:ext cx="1508643" cy="313932"/>
          </a:xfrm>
          <a:prstGeom prst="homePlate">
            <a:avLst/>
          </a:prstGeom>
          <a:solidFill>
            <a:schemeClr val="bg1"/>
          </a:solidFill>
          <a:ln>
            <a:solidFill>
              <a:schemeClr val="accent3"/>
            </a:solidFill>
          </a:ln>
          <a:effectLst>
            <a:outerShdw blurRad="50800" dist="38100" dir="2700000" algn="tl" rotWithShape="0">
              <a:prstClr val="black">
                <a:alpha val="40000"/>
              </a:prstClr>
            </a:outerShdw>
          </a:effectLst>
        </p:spPr>
        <p:txBody>
          <a:bodyPr wrap="square" rtlCol="0">
            <a:spAutoFit/>
          </a:bodyPr>
          <a:lstStyle/>
          <a:p>
            <a:pPr marL="0" marR="0" lvl="0" indent="0" defTabSz="610985" rtl="0" eaLnBrk="1" fontAlgn="auto" latinLnBrk="0" hangingPunct="1">
              <a:lnSpc>
                <a:spcPct val="90000"/>
              </a:lnSpc>
              <a:spcBef>
                <a:spcPts val="0"/>
              </a:spcBef>
              <a:spcAft>
                <a:spcPts val="0"/>
              </a:spcAft>
              <a:buClrTx/>
              <a:buSzTx/>
              <a:buFontTx/>
              <a:buNone/>
              <a:tabLst/>
              <a:defRPr/>
            </a:pPr>
            <a:endParaRPr kumimoji="0" lang="en-US" sz="1600" i="0" u="none" strike="noStrike" kern="1200" cap="none" spc="0" normalizeH="0" baseline="0" noProof="0">
              <a:ln>
                <a:noFill/>
              </a:ln>
              <a:solidFill>
                <a:srgbClr val="C61E57"/>
              </a:solidFill>
              <a:effectLst/>
              <a:uLnTx/>
              <a:uFillTx/>
              <a:latin typeface="Calibri" panose="020F0502020204030204"/>
              <a:ea typeface="ＭＳ Ｐゴシック" pitchFamily="34" charset="-128"/>
              <a:cs typeface="+mn-cs"/>
            </a:endParaRPr>
          </a:p>
        </p:txBody>
      </p:sp>
      <p:sp>
        <p:nvSpPr>
          <p:cNvPr id="25" name="TextBox 24">
            <a:extLst>
              <a:ext uri="{FF2B5EF4-FFF2-40B4-BE49-F238E27FC236}">
                <a16:creationId xmlns:a16="http://schemas.microsoft.com/office/drawing/2014/main" id="{10008EDF-4758-486E-96DD-FDA3B9A584E3}"/>
              </a:ext>
            </a:extLst>
          </p:cNvPr>
          <p:cNvSpPr txBox="1"/>
          <p:nvPr userDrawn="1"/>
        </p:nvSpPr>
        <p:spPr>
          <a:xfrm>
            <a:off x="288896" y="3061510"/>
            <a:ext cx="1543187" cy="313932"/>
          </a:xfrm>
          <a:prstGeom prst="homePlate">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rtlCol="0">
            <a:spAutoFit/>
          </a:bodyPr>
          <a:lstStyle/>
          <a:p>
            <a:pPr marL="0" marR="0" lvl="0" indent="0" defTabSz="610985" rtl="0" eaLnBrk="1" fontAlgn="auto" latinLnBrk="0" hangingPunct="1">
              <a:lnSpc>
                <a:spcPct val="90000"/>
              </a:lnSpc>
              <a:spcBef>
                <a:spcPts val="0"/>
              </a:spcBef>
              <a:spcAft>
                <a:spcPts val="0"/>
              </a:spcAft>
              <a:buClrTx/>
              <a:buSzTx/>
              <a:buFontTx/>
              <a:buNone/>
              <a:tabLst/>
              <a:defRPr/>
            </a:pPr>
            <a:endParaRPr kumimoji="0" lang="en-US" sz="1600" i="0" u="none" strike="noStrike" kern="1200" cap="none" spc="0" normalizeH="0" baseline="0" noProof="0">
              <a:ln>
                <a:noFill/>
              </a:ln>
              <a:solidFill>
                <a:srgbClr val="2492BE"/>
              </a:solidFill>
              <a:effectLst/>
              <a:uLnTx/>
              <a:uFillTx/>
              <a:latin typeface="Calibri" panose="020F0502020204030204"/>
              <a:ea typeface="ＭＳ Ｐゴシック" pitchFamily="34" charset="-128"/>
              <a:cs typeface="+mn-cs"/>
            </a:endParaRPr>
          </a:p>
        </p:txBody>
      </p:sp>
      <p:sp>
        <p:nvSpPr>
          <p:cNvPr id="26" name="TextBox 25">
            <a:extLst>
              <a:ext uri="{FF2B5EF4-FFF2-40B4-BE49-F238E27FC236}">
                <a16:creationId xmlns:a16="http://schemas.microsoft.com/office/drawing/2014/main" id="{C65A13C5-E4F8-45F7-8DEE-F3584AC8E297}"/>
              </a:ext>
            </a:extLst>
          </p:cNvPr>
          <p:cNvSpPr txBox="1"/>
          <p:nvPr userDrawn="1"/>
        </p:nvSpPr>
        <p:spPr>
          <a:xfrm>
            <a:off x="323442" y="4396301"/>
            <a:ext cx="1508643" cy="313932"/>
          </a:xfrm>
          <a:prstGeom prst="homePlate">
            <a:avLst/>
          </a:prstGeom>
          <a:solidFill>
            <a:schemeClr val="bg1"/>
          </a:solidFill>
          <a:ln>
            <a:solidFill>
              <a:schemeClr val="accent3"/>
            </a:solidFill>
          </a:ln>
          <a:effectLst>
            <a:outerShdw blurRad="50800" dist="38100" dir="2700000" algn="tl" rotWithShape="0">
              <a:prstClr val="black">
                <a:alpha val="40000"/>
              </a:prstClr>
            </a:outerShdw>
          </a:effectLst>
        </p:spPr>
        <p:txBody>
          <a:bodyPr wrap="square" rtlCol="0">
            <a:spAutoFit/>
          </a:bodyPr>
          <a:lstStyle/>
          <a:p>
            <a:pPr marL="0" marR="0" lvl="0" indent="0" defTabSz="610985" rtl="0" eaLnBrk="1" fontAlgn="auto" latinLnBrk="0" hangingPunct="1">
              <a:lnSpc>
                <a:spcPct val="90000"/>
              </a:lnSpc>
              <a:spcBef>
                <a:spcPts val="0"/>
              </a:spcBef>
              <a:spcAft>
                <a:spcPts val="0"/>
              </a:spcAft>
              <a:buClrTx/>
              <a:buSzTx/>
              <a:buFontTx/>
              <a:buNone/>
              <a:tabLst/>
              <a:defRPr/>
            </a:pPr>
            <a:endParaRPr kumimoji="0" lang="en-US" sz="1600" i="0" u="none" strike="noStrike" kern="1200" cap="none" spc="0" normalizeH="0" baseline="0" noProof="0">
              <a:ln>
                <a:noFill/>
              </a:ln>
              <a:solidFill>
                <a:srgbClr val="814C8D"/>
              </a:solidFill>
              <a:effectLst/>
              <a:uLnTx/>
              <a:uFillTx/>
              <a:latin typeface="Calibri" panose="020F0502020204030204"/>
              <a:ea typeface="ＭＳ Ｐゴシック" pitchFamily="34" charset="-128"/>
              <a:cs typeface="+mn-cs"/>
            </a:endParaRPr>
          </a:p>
        </p:txBody>
      </p:sp>
      <p:sp>
        <p:nvSpPr>
          <p:cNvPr id="27" name="TextBox 26">
            <a:extLst>
              <a:ext uri="{FF2B5EF4-FFF2-40B4-BE49-F238E27FC236}">
                <a16:creationId xmlns:a16="http://schemas.microsoft.com/office/drawing/2014/main" id="{790059E4-CECB-4455-9DB3-E6D65CEBE493}"/>
              </a:ext>
            </a:extLst>
          </p:cNvPr>
          <p:cNvSpPr txBox="1"/>
          <p:nvPr userDrawn="1"/>
        </p:nvSpPr>
        <p:spPr>
          <a:xfrm>
            <a:off x="247042" y="5834902"/>
            <a:ext cx="1585042" cy="313932"/>
          </a:xfrm>
          <a:prstGeom prst="homePlate">
            <a:avLst/>
          </a:prstGeom>
          <a:solidFill>
            <a:schemeClr val="bg1"/>
          </a:solidFill>
          <a:ln>
            <a:solidFill>
              <a:schemeClr val="accent6"/>
            </a:solidFill>
          </a:ln>
          <a:effectLst>
            <a:outerShdw blurRad="50800" dist="38100" dir="2700000" algn="tl" rotWithShape="0">
              <a:prstClr val="black">
                <a:alpha val="40000"/>
              </a:prstClr>
            </a:outerShdw>
          </a:effectLst>
        </p:spPr>
        <p:txBody>
          <a:bodyPr wrap="square" rtlCol="0">
            <a:spAutoFit/>
          </a:bodyPr>
          <a:lstStyle/>
          <a:p>
            <a:pPr marL="0" marR="0" lvl="0" indent="0" defTabSz="610985" rtl="0" eaLnBrk="1" fontAlgn="auto" latinLnBrk="0" hangingPunct="1">
              <a:lnSpc>
                <a:spcPct val="90000"/>
              </a:lnSpc>
              <a:spcBef>
                <a:spcPts val="0"/>
              </a:spcBef>
              <a:spcAft>
                <a:spcPts val="0"/>
              </a:spcAft>
              <a:buClrTx/>
              <a:buSzTx/>
              <a:buFontTx/>
              <a:buNone/>
              <a:tabLst/>
              <a:defRPr/>
            </a:pPr>
            <a:endParaRPr kumimoji="0" lang="en-US" sz="1600" i="0" u="none" strike="noStrike" kern="1200" cap="none" spc="0" normalizeH="0" baseline="0" noProof="0">
              <a:ln>
                <a:noFill/>
              </a:ln>
              <a:solidFill>
                <a:srgbClr val="B51E6A"/>
              </a:solidFill>
              <a:effectLst/>
              <a:uLnTx/>
              <a:uFillTx/>
              <a:latin typeface="Calibri" panose="020F0502020204030204"/>
              <a:ea typeface="ＭＳ Ｐゴシック" pitchFamily="34" charset="-128"/>
              <a:cs typeface="+mn-cs"/>
            </a:endParaRPr>
          </a:p>
        </p:txBody>
      </p:sp>
      <p:sp>
        <p:nvSpPr>
          <p:cNvPr id="28" name="Rectangle 29">
            <a:extLst>
              <a:ext uri="{FF2B5EF4-FFF2-40B4-BE49-F238E27FC236}">
                <a16:creationId xmlns:a16="http://schemas.microsoft.com/office/drawing/2014/main" id="{6DE2B1C2-BE1C-4355-96CA-49B650C901D9}"/>
              </a:ext>
            </a:extLst>
          </p:cNvPr>
          <p:cNvSpPr>
            <a:spLocks noChangeArrowheads="1"/>
          </p:cNvSpPr>
          <p:nvPr userDrawn="1"/>
        </p:nvSpPr>
        <p:spPr bwMode="auto">
          <a:xfrm>
            <a:off x="4772450" y="1268058"/>
            <a:ext cx="2358521" cy="970999"/>
          </a:xfrm>
          <a:prstGeom prst="roundRect">
            <a:avLst/>
          </a:prstGeom>
          <a:solidFill>
            <a:schemeClr val="bg1"/>
          </a:solidFill>
          <a:ln>
            <a:solidFill>
              <a:schemeClr val="accent3"/>
            </a:solidFill>
          </a:ln>
          <a:effectLst>
            <a:outerShdw blurRad="50800" dist="38100" dir="2700000" algn="tl" rotWithShape="0">
              <a:prstClr val="black">
                <a:alpha val="40000"/>
              </a:prstClr>
            </a:outerShdw>
          </a:effectLst>
        </p:spPr>
        <p:txBody>
          <a:bodyPr vert="horz" wrap="square" lIns="114300" tIns="76200" rIns="0" bIns="0" numCol="1" anchor="t" anchorCtr="0" compatLnSpc="1">
            <a:prstTxWarp prst="textNoShape">
              <a:avLst/>
            </a:prstTxWarp>
          </a:bodyPr>
          <a:lstStyle/>
          <a:p>
            <a:pPr marL="0" marR="0" lvl="0" indent="0" algn="l" defTabSz="610985"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effectLst/>
              <a:uLnTx/>
              <a:uFillTx/>
              <a:latin typeface="Calibri" panose="020F0502020204030204"/>
              <a:ea typeface="+mn-ea"/>
              <a:cs typeface="+mn-cs"/>
            </a:endParaRPr>
          </a:p>
        </p:txBody>
      </p:sp>
      <p:sp>
        <p:nvSpPr>
          <p:cNvPr id="29" name="Rectangle 30">
            <a:extLst>
              <a:ext uri="{FF2B5EF4-FFF2-40B4-BE49-F238E27FC236}">
                <a16:creationId xmlns:a16="http://schemas.microsoft.com/office/drawing/2014/main" id="{31334862-FBA4-4AD9-BD3F-6D1DFFF725D2}"/>
              </a:ext>
            </a:extLst>
          </p:cNvPr>
          <p:cNvSpPr>
            <a:spLocks noChangeArrowheads="1"/>
          </p:cNvSpPr>
          <p:nvPr userDrawn="1"/>
        </p:nvSpPr>
        <p:spPr bwMode="auto">
          <a:xfrm>
            <a:off x="7496249" y="1268058"/>
            <a:ext cx="2084218" cy="970999"/>
          </a:xfrm>
          <a:prstGeom prst="roundRect">
            <a:avLst/>
          </a:prstGeom>
          <a:solidFill>
            <a:schemeClr val="bg1"/>
          </a:solidFill>
          <a:ln>
            <a:solidFill>
              <a:schemeClr val="accent3"/>
            </a:solidFill>
          </a:ln>
          <a:effectLst>
            <a:outerShdw blurRad="50800" dist="38100" dir="2700000" algn="tl" rotWithShape="0">
              <a:prstClr val="black">
                <a:alpha val="40000"/>
              </a:prstClr>
            </a:outerShdw>
          </a:effectLst>
        </p:spPr>
        <p:txBody>
          <a:bodyPr vert="horz" wrap="square" lIns="114300" tIns="76200" rIns="0" bIns="0" numCol="1" anchor="t" anchorCtr="0" compatLnSpc="1">
            <a:prstTxWarp prst="textNoShape">
              <a:avLst/>
            </a:prstTxWarp>
          </a:bodyPr>
          <a:lstStyle/>
          <a:p>
            <a:pPr marL="0" marR="0" lvl="0" indent="0" algn="l" defTabSz="610985"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effectLst/>
              <a:uLnTx/>
              <a:uFillTx/>
              <a:latin typeface="Calibri" panose="020F0502020204030204"/>
              <a:ea typeface="+mn-ea"/>
              <a:cs typeface="+mn-cs"/>
            </a:endParaRPr>
          </a:p>
        </p:txBody>
      </p:sp>
      <p:sp>
        <p:nvSpPr>
          <p:cNvPr id="30" name="Rectangle 31">
            <a:extLst>
              <a:ext uri="{FF2B5EF4-FFF2-40B4-BE49-F238E27FC236}">
                <a16:creationId xmlns:a16="http://schemas.microsoft.com/office/drawing/2014/main" id="{DE7945A8-98B4-47C1-AF60-1AC5A6DF372A}"/>
              </a:ext>
            </a:extLst>
          </p:cNvPr>
          <p:cNvSpPr>
            <a:spLocks noChangeArrowheads="1"/>
          </p:cNvSpPr>
          <p:nvPr userDrawn="1"/>
        </p:nvSpPr>
        <p:spPr bwMode="auto">
          <a:xfrm>
            <a:off x="9945745" y="1268058"/>
            <a:ext cx="1911555" cy="967828"/>
          </a:xfrm>
          <a:prstGeom prst="roundRect">
            <a:avLst/>
          </a:prstGeom>
          <a:solidFill>
            <a:schemeClr val="bg1"/>
          </a:solidFill>
          <a:ln>
            <a:solidFill>
              <a:schemeClr val="accent3"/>
            </a:solidFill>
          </a:ln>
          <a:effectLst>
            <a:outerShdw blurRad="50800" dist="38100" dir="2700000" algn="tl" rotWithShape="0">
              <a:prstClr val="black">
                <a:alpha val="40000"/>
              </a:prstClr>
            </a:outerShdw>
          </a:effectLst>
        </p:spPr>
        <p:txBody>
          <a:bodyPr vert="horz" wrap="square" lIns="114300" tIns="76200" rIns="0" bIns="0" numCol="1" anchor="t" anchorCtr="0" compatLnSpc="1">
            <a:prstTxWarp prst="textNoShape">
              <a:avLst/>
            </a:prstTxWarp>
          </a:bodyPr>
          <a:lstStyle/>
          <a:p>
            <a:pPr marL="0" marR="0" lvl="0" indent="0" algn="l" defTabSz="610985"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effectLst/>
              <a:uLnTx/>
              <a:uFillTx/>
              <a:latin typeface="Calibri" panose="020F0502020204030204"/>
              <a:ea typeface="+mn-ea"/>
              <a:cs typeface="+mn-cs"/>
            </a:endParaRPr>
          </a:p>
        </p:txBody>
      </p:sp>
      <p:sp>
        <p:nvSpPr>
          <p:cNvPr id="31" name="Rectangle 29">
            <a:extLst>
              <a:ext uri="{FF2B5EF4-FFF2-40B4-BE49-F238E27FC236}">
                <a16:creationId xmlns:a16="http://schemas.microsoft.com/office/drawing/2014/main" id="{A1873E6C-F637-422D-9C52-17320FDD9831}"/>
              </a:ext>
            </a:extLst>
          </p:cNvPr>
          <p:cNvSpPr>
            <a:spLocks noChangeArrowheads="1"/>
          </p:cNvSpPr>
          <p:nvPr userDrawn="1"/>
        </p:nvSpPr>
        <p:spPr bwMode="auto">
          <a:xfrm>
            <a:off x="4772450" y="2721139"/>
            <a:ext cx="2358521" cy="970999"/>
          </a:xfrm>
          <a:prstGeom prst="roundRect">
            <a:avLst/>
          </a:prstGeom>
          <a:solidFill>
            <a:schemeClr val="bg1"/>
          </a:solidFill>
          <a:ln>
            <a:solidFill>
              <a:schemeClr val="accent3"/>
            </a:solidFill>
          </a:ln>
          <a:effectLst>
            <a:outerShdw blurRad="50800" dist="38100" dir="2700000" algn="tl" rotWithShape="0">
              <a:prstClr val="black">
                <a:alpha val="40000"/>
              </a:prstClr>
            </a:outerShdw>
          </a:effectLst>
        </p:spPr>
        <p:txBody>
          <a:bodyPr vert="horz" wrap="square" lIns="114300" tIns="76200" rIns="0" bIns="0" numCol="1" anchor="t" anchorCtr="0" compatLnSpc="1">
            <a:prstTxWarp prst="textNoShape">
              <a:avLst/>
            </a:prstTxWarp>
          </a:bodyPr>
          <a:lstStyle/>
          <a:p>
            <a:pPr marL="0" marR="0" lvl="0" indent="0" algn="l" defTabSz="610985"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effectLst/>
              <a:uLnTx/>
              <a:uFillTx/>
              <a:latin typeface="Calibri" panose="020F0502020204030204"/>
              <a:ea typeface="+mn-ea"/>
              <a:cs typeface="+mn-cs"/>
            </a:endParaRPr>
          </a:p>
        </p:txBody>
      </p:sp>
      <p:sp>
        <p:nvSpPr>
          <p:cNvPr id="32" name="Rectangle 30">
            <a:extLst>
              <a:ext uri="{FF2B5EF4-FFF2-40B4-BE49-F238E27FC236}">
                <a16:creationId xmlns:a16="http://schemas.microsoft.com/office/drawing/2014/main" id="{4178C66E-7031-4A99-A32C-F3D79FE06B33}"/>
              </a:ext>
            </a:extLst>
          </p:cNvPr>
          <p:cNvSpPr>
            <a:spLocks noChangeArrowheads="1"/>
          </p:cNvSpPr>
          <p:nvPr userDrawn="1"/>
        </p:nvSpPr>
        <p:spPr bwMode="auto">
          <a:xfrm>
            <a:off x="7496249" y="2721139"/>
            <a:ext cx="2084218" cy="970999"/>
          </a:xfrm>
          <a:prstGeom prst="roundRect">
            <a:avLst/>
          </a:prstGeom>
          <a:solidFill>
            <a:schemeClr val="bg1"/>
          </a:solidFill>
          <a:ln>
            <a:solidFill>
              <a:schemeClr val="accent3"/>
            </a:solidFill>
          </a:ln>
          <a:effectLst>
            <a:outerShdw blurRad="50800" dist="38100" dir="2700000" algn="tl" rotWithShape="0">
              <a:prstClr val="black">
                <a:alpha val="40000"/>
              </a:prstClr>
            </a:outerShdw>
          </a:effectLst>
        </p:spPr>
        <p:txBody>
          <a:bodyPr vert="horz" wrap="square" lIns="114300" tIns="76200" rIns="0" bIns="0" numCol="1" anchor="t" anchorCtr="0" compatLnSpc="1">
            <a:prstTxWarp prst="textNoShape">
              <a:avLst/>
            </a:prstTxWarp>
          </a:bodyPr>
          <a:lstStyle/>
          <a:p>
            <a:pPr marL="0" marR="0" lvl="0" indent="0" algn="l" defTabSz="610985"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effectLst/>
              <a:uLnTx/>
              <a:uFillTx/>
              <a:latin typeface="Calibri" panose="020F0502020204030204"/>
              <a:ea typeface="+mn-ea"/>
              <a:cs typeface="+mn-cs"/>
            </a:endParaRPr>
          </a:p>
        </p:txBody>
      </p:sp>
      <p:sp>
        <p:nvSpPr>
          <p:cNvPr id="33" name="Rectangle 31">
            <a:extLst>
              <a:ext uri="{FF2B5EF4-FFF2-40B4-BE49-F238E27FC236}">
                <a16:creationId xmlns:a16="http://schemas.microsoft.com/office/drawing/2014/main" id="{92BC85F1-CD98-4392-A436-3D73B7C48083}"/>
              </a:ext>
            </a:extLst>
          </p:cNvPr>
          <p:cNvSpPr>
            <a:spLocks noChangeArrowheads="1"/>
          </p:cNvSpPr>
          <p:nvPr userDrawn="1"/>
        </p:nvSpPr>
        <p:spPr bwMode="auto">
          <a:xfrm>
            <a:off x="9945745" y="2721139"/>
            <a:ext cx="1911555" cy="967828"/>
          </a:xfrm>
          <a:prstGeom prst="roundRect">
            <a:avLst/>
          </a:prstGeom>
          <a:solidFill>
            <a:schemeClr val="bg1"/>
          </a:solidFill>
          <a:ln>
            <a:solidFill>
              <a:schemeClr val="accent3"/>
            </a:solidFill>
          </a:ln>
          <a:effectLst>
            <a:outerShdw blurRad="50800" dist="38100" dir="2700000" algn="tl" rotWithShape="0">
              <a:prstClr val="black">
                <a:alpha val="40000"/>
              </a:prstClr>
            </a:outerShdw>
          </a:effectLst>
        </p:spPr>
        <p:txBody>
          <a:bodyPr vert="horz" wrap="square" lIns="114300" tIns="76200" rIns="0" bIns="0" numCol="1" anchor="t" anchorCtr="0" compatLnSpc="1">
            <a:prstTxWarp prst="textNoShape">
              <a:avLst/>
            </a:prstTxWarp>
          </a:bodyPr>
          <a:lstStyle/>
          <a:p>
            <a:pPr marL="0" marR="0" lvl="0" indent="0" algn="l" defTabSz="610985"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effectLst/>
              <a:uLnTx/>
              <a:uFillTx/>
              <a:latin typeface="Calibri" panose="020F0502020204030204"/>
              <a:ea typeface="+mn-ea"/>
              <a:cs typeface="+mn-cs"/>
            </a:endParaRPr>
          </a:p>
        </p:txBody>
      </p:sp>
      <p:sp>
        <p:nvSpPr>
          <p:cNvPr id="34" name="Rectangle 29">
            <a:extLst>
              <a:ext uri="{FF2B5EF4-FFF2-40B4-BE49-F238E27FC236}">
                <a16:creationId xmlns:a16="http://schemas.microsoft.com/office/drawing/2014/main" id="{363E252E-C8E5-4383-853C-6A50E3AAD31E}"/>
              </a:ext>
            </a:extLst>
          </p:cNvPr>
          <p:cNvSpPr>
            <a:spLocks noChangeArrowheads="1"/>
          </p:cNvSpPr>
          <p:nvPr userDrawn="1"/>
        </p:nvSpPr>
        <p:spPr bwMode="auto">
          <a:xfrm>
            <a:off x="4772450" y="4132133"/>
            <a:ext cx="2358521" cy="970999"/>
          </a:xfrm>
          <a:prstGeom prst="roundRect">
            <a:avLst/>
          </a:prstGeom>
          <a:solidFill>
            <a:schemeClr val="bg1"/>
          </a:solidFill>
          <a:ln>
            <a:solidFill>
              <a:schemeClr val="accent3"/>
            </a:solidFill>
          </a:ln>
          <a:effectLst>
            <a:outerShdw blurRad="50800" dist="38100" dir="2700000" algn="tl" rotWithShape="0">
              <a:prstClr val="black">
                <a:alpha val="40000"/>
              </a:prstClr>
            </a:outerShdw>
          </a:effectLst>
        </p:spPr>
        <p:txBody>
          <a:bodyPr vert="horz" wrap="square" lIns="114300" tIns="76200" rIns="0" bIns="0" numCol="1" anchor="t" anchorCtr="0" compatLnSpc="1">
            <a:prstTxWarp prst="textNoShape">
              <a:avLst/>
            </a:prstTxWarp>
          </a:bodyPr>
          <a:lstStyle/>
          <a:p>
            <a:pPr marL="0" marR="0" lvl="0" indent="0" algn="l" defTabSz="610985"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effectLst/>
              <a:uLnTx/>
              <a:uFillTx/>
              <a:latin typeface="Calibri" panose="020F0502020204030204"/>
              <a:ea typeface="+mn-ea"/>
              <a:cs typeface="+mn-cs"/>
            </a:endParaRPr>
          </a:p>
        </p:txBody>
      </p:sp>
      <p:sp>
        <p:nvSpPr>
          <p:cNvPr id="35" name="Rectangle 30">
            <a:extLst>
              <a:ext uri="{FF2B5EF4-FFF2-40B4-BE49-F238E27FC236}">
                <a16:creationId xmlns:a16="http://schemas.microsoft.com/office/drawing/2014/main" id="{96DA72F8-D855-48EE-918E-AEB3C80B361E}"/>
              </a:ext>
            </a:extLst>
          </p:cNvPr>
          <p:cNvSpPr>
            <a:spLocks noChangeArrowheads="1"/>
          </p:cNvSpPr>
          <p:nvPr userDrawn="1"/>
        </p:nvSpPr>
        <p:spPr bwMode="auto">
          <a:xfrm>
            <a:off x="7496249" y="4132133"/>
            <a:ext cx="2084218" cy="970999"/>
          </a:xfrm>
          <a:prstGeom prst="roundRect">
            <a:avLst/>
          </a:prstGeom>
          <a:solidFill>
            <a:schemeClr val="bg1"/>
          </a:solidFill>
          <a:ln>
            <a:solidFill>
              <a:schemeClr val="accent3"/>
            </a:solidFill>
          </a:ln>
          <a:effectLst>
            <a:outerShdw blurRad="50800" dist="38100" dir="2700000" algn="tl" rotWithShape="0">
              <a:prstClr val="black">
                <a:alpha val="40000"/>
              </a:prstClr>
            </a:outerShdw>
          </a:effectLst>
        </p:spPr>
        <p:txBody>
          <a:bodyPr vert="horz" wrap="square" lIns="114300" tIns="76200" rIns="0" bIns="0" numCol="1" anchor="t" anchorCtr="0" compatLnSpc="1">
            <a:prstTxWarp prst="textNoShape">
              <a:avLst/>
            </a:prstTxWarp>
          </a:bodyPr>
          <a:lstStyle/>
          <a:p>
            <a:pPr marL="0" marR="0" lvl="0" indent="0" algn="l" defTabSz="610985"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effectLst/>
              <a:uLnTx/>
              <a:uFillTx/>
              <a:latin typeface="Calibri" panose="020F0502020204030204"/>
              <a:ea typeface="+mn-ea"/>
              <a:cs typeface="+mn-cs"/>
            </a:endParaRPr>
          </a:p>
        </p:txBody>
      </p:sp>
      <p:sp>
        <p:nvSpPr>
          <p:cNvPr id="36" name="Rectangle 31">
            <a:extLst>
              <a:ext uri="{FF2B5EF4-FFF2-40B4-BE49-F238E27FC236}">
                <a16:creationId xmlns:a16="http://schemas.microsoft.com/office/drawing/2014/main" id="{4440A2CF-942A-493F-AD59-1904CFEB1088}"/>
              </a:ext>
            </a:extLst>
          </p:cNvPr>
          <p:cNvSpPr>
            <a:spLocks noChangeArrowheads="1"/>
          </p:cNvSpPr>
          <p:nvPr userDrawn="1"/>
        </p:nvSpPr>
        <p:spPr bwMode="auto">
          <a:xfrm>
            <a:off x="9945745" y="4132133"/>
            <a:ext cx="1911555" cy="967828"/>
          </a:xfrm>
          <a:prstGeom prst="roundRect">
            <a:avLst/>
          </a:prstGeom>
          <a:solidFill>
            <a:schemeClr val="bg1"/>
          </a:solidFill>
          <a:ln>
            <a:solidFill>
              <a:schemeClr val="accent3"/>
            </a:solidFill>
          </a:ln>
          <a:effectLst>
            <a:outerShdw blurRad="50800" dist="38100" dir="2700000" algn="tl" rotWithShape="0">
              <a:prstClr val="black">
                <a:alpha val="40000"/>
              </a:prstClr>
            </a:outerShdw>
          </a:effectLst>
        </p:spPr>
        <p:txBody>
          <a:bodyPr vert="horz" wrap="square" lIns="114300" tIns="76200" rIns="0" bIns="0" numCol="1" anchor="t" anchorCtr="0" compatLnSpc="1">
            <a:prstTxWarp prst="textNoShape">
              <a:avLst/>
            </a:prstTxWarp>
          </a:bodyPr>
          <a:lstStyle/>
          <a:p>
            <a:pPr marL="0" marR="0" lvl="0" indent="0" algn="l" defTabSz="610985"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effectLst/>
              <a:uLnTx/>
              <a:uFillTx/>
              <a:latin typeface="Calibri" panose="020F0502020204030204"/>
              <a:ea typeface="+mn-ea"/>
              <a:cs typeface="+mn-cs"/>
            </a:endParaRPr>
          </a:p>
        </p:txBody>
      </p:sp>
      <p:sp>
        <p:nvSpPr>
          <p:cNvPr id="37" name="Rectangle 29">
            <a:extLst>
              <a:ext uri="{FF2B5EF4-FFF2-40B4-BE49-F238E27FC236}">
                <a16:creationId xmlns:a16="http://schemas.microsoft.com/office/drawing/2014/main" id="{BFD96039-EC12-48F2-AF05-165D90273CA6}"/>
              </a:ext>
            </a:extLst>
          </p:cNvPr>
          <p:cNvSpPr>
            <a:spLocks noChangeArrowheads="1"/>
          </p:cNvSpPr>
          <p:nvPr userDrawn="1"/>
        </p:nvSpPr>
        <p:spPr bwMode="auto">
          <a:xfrm>
            <a:off x="2048651" y="1268058"/>
            <a:ext cx="2358521" cy="970999"/>
          </a:xfrm>
          <a:prstGeom prst="roundRect">
            <a:avLst/>
          </a:prstGeom>
          <a:solidFill>
            <a:schemeClr val="bg1"/>
          </a:solidFill>
          <a:ln>
            <a:solidFill>
              <a:schemeClr val="accent3"/>
            </a:solidFill>
          </a:ln>
          <a:effectLst>
            <a:outerShdw blurRad="50800" dist="38100" dir="2700000" algn="tl" rotWithShape="0">
              <a:prstClr val="black">
                <a:alpha val="40000"/>
              </a:prstClr>
            </a:outerShdw>
          </a:effectLst>
        </p:spPr>
        <p:txBody>
          <a:bodyPr vert="horz" wrap="square" lIns="114300" tIns="76200" rIns="0" bIns="0" numCol="1" anchor="t" anchorCtr="0" compatLnSpc="1">
            <a:prstTxWarp prst="textNoShape">
              <a:avLst/>
            </a:prstTxWarp>
          </a:bodyPr>
          <a:lstStyle/>
          <a:p>
            <a:pPr marL="0" marR="0" lvl="0" indent="0" algn="l" defTabSz="610985"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effectLst/>
              <a:uLnTx/>
              <a:uFillTx/>
              <a:latin typeface="Calibri" panose="020F0502020204030204"/>
              <a:ea typeface="+mn-ea"/>
              <a:cs typeface="+mn-cs"/>
            </a:endParaRPr>
          </a:p>
        </p:txBody>
      </p:sp>
      <p:sp>
        <p:nvSpPr>
          <p:cNvPr id="38" name="Rectangle 29">
            <a:extLst>
              <a:ext uri="{FF2B5EF4-FFF2-40B4-BE49-F238E27FC236}">
                <a16:creationId xmlns:a16="http://schemas.microsoft.com/office/drawing/2014/main" id="{D1AFE88B-24EE-4C84-909A-939AED63EC7C}"/>
              </a:ext>
            </a:extLst>
          </p:cNvPr>
          <p:cNvSpPr>
            <a:spLocks noChangeArrowheads="1"/>
          </p:cNvSpPr>
          <p:nvPr userDrawn="1"/>
        </p:nvSpPr>
        <p:spPr bwMode="auto">
          <a:xfrm>
            <a:off x="2048651" y="2721139"/>
            <a:ext cx="2358521" cy="970999"/>
          </a:xfrm>
          <a:prstGeom prst="roundRect">
            <a:avLst/>
          </a:prstGeom>
          <a:solidFill>
            <a:schemeClr val="bg1"/>
          </a:solidFill>
          <a:ln>
            <a:solidFill>
              <a:schemeClr val="accent3"/>
            </a:solidFill>
          </a:ln>
          <a:effectLst>
            <a:outerShdw blurRad="50800" dist="38100" dir="2700000" algn="tl" rotWithShape="0">
              <a:prstClr val="black">
                <a:alpha val="40000"/>
              </a:prstClr>
            </a:outerShdw>
          </a:effectLst>
        </p:spPr>
        <p:txBody>
          <a:bodyPr vert="horz" wrap="square" lIns="114300" tIns="76200" rIns="0" bIns="0" numCol="1" anchor="t" anchorCtr="0" compatLnSpc="1">
            <a:prstTxWarp prst="textNoShape">
              <a:avLst/>
            </a:prstTxWarp>
          </a:bodyPr>
          <a:lstStyle/>
          <a:p>
            <a:pPr marL="0" marR="0" lvl="0" indent="0" algn="l" defTabSz="610985"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effectLst/>
              <a:uLnTx/>
              <a:uFillTx/>
              <a:latin typeface="Calibri" panose="020F0502020204030204"/>
              <a:ea typeface="+mn-ea"/>
              <a:cs typeface="+mn-cs"/>
            </a:endParaRPr>
          </a:p>
        </p:txBody>
      </p:sp>
      <p:sp>
        <p:nvSpPr>
          <p:cNvPr id="39" name="Rectangle 29">
            <a:extLst>
              <a:ext uri="{FF2B5EF4-FFF2-40B4-BE49-F238E27FC236}">
                <a16:creationId xmlns:a16="http://schemas.microsoft.com/office/drawing/2014/main" id="{75D6DCD0-AF7C-48DA-99BD-122289440025}"/>
              </a:ext>
            </a:extLst>
          </p:cNvPr>
          <p:cNvSpPr>
            <a:spLocks noChangeArrowheads="1"/>
          </p:cNvSpPr>
          <p:nvPr userDrawn="1"/>
        </p:nvSpPr>
        <p:spPr bwMode="auto">
          <a:xfrm>
            <a:off x="2048651" y="4132133"/>
            <a:ext cx="2358521" cy="970999"/>
          </a:xfrm>
          <a:prstGeom prst="roundRect">
            <a:avLst/>
          </a:prstGeom>
          <a:solidFill>
            <a:schemeClr val="bg1"/>
          </a:solidFill>
          <a:ln>
            <a:solidFill>
              <a:schemeClr val="accent3"/>
            </a:solidFill>
          </a:ln>
          <a:effectLst>
            <a:outerShdw blurRad="50800" dist="38100" dir="2700000" algn="tl" rotWithShape="0">
              <a:prstClr val="black">
                <a:alpha val="40000"/>
              </a:prstClr>
            </a:outerShdw>
          </a:effectLst>
        </p:spPr>
        <p:txBody>
          <a:bodyPr vert="horz" wrap="square" lIns="114300" tIns="76200" rIns="0" bIns="0" numCol="1" anchor="t" anchorCtr="0" compatLnSpc="1">
            <a:prstTxWarp prst="textNoShape">
              <a:avLst/>
            </a:prstTxWarp>
          </a:bodyPr>
          <a:lstStyle/>
          <a:p>
            <a:pPr marL="0" marR="0" lvl="0" indent="0" algn="l" defTabSz="610985"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effectLst/>
              <a:uLnTx/>
              <a:uFillTx/>
              <a:latin typeface="Calibri" panose="020F0502020204030204"/>
              <a:ea typeface="+mn-ea"/>
              <a:cs typeface="+mn-cs"/>
            </a:endParaRPr>
          </a:p>
        </p:txBody>
      </p:sp>
      <p:sp>
        <p:nvSpPr>
          <p:cNvPr id="40" name="Rectangle 29">
            <a:extLst>
              <a:ext uri="{FF2B5EF4-FFF2-40B4-BE49-F238E27FC236}">
                <a16:creationId xmlns:a16="http://schemas.microsoft.com/office/drawing/2014/main" id="{E73C4AA9-E90E-4E89-AE01-A022A5594F09}"/>
              </a:ext>
            </a:extLst>
          </p:cNvPr>
          <p:cNvSpPr>
            <a:spLocks noChangeArrowheads="1"/>
          </p:cNvSpPr>
          <p:nvPr userDrawn="1"/>
        </p:nvSpPr>
        <p:spPr bwMode="auto">
          <a:xfrm>
            <a:off x="4772450" y="5476102"/>
            <a:ext cx="2358521" cy="970999"/>
          </a:xfrm>
          <a:prstGeom prst="roundRect">
            <a:avLst/>
          </a:prstGeom>
          <a:solidFill>
            <a:schemeClr val="bg1"/>
          </a:solidFill>
          <a:ln>
            <a:solidFill>
              <a:schemeClr val="accent3"/>
            </a:solidFill>
          </a:ln>
          <a:effectLst>
            <a:outerShdw blurRad="50800" dist="38100" dir="2700000" algn="tl" rotWithShape="0">
              <a:prstClr val="black">
                <a:alpha val="40000"/>
              </a:prstClr>
            </a:outerShdw>
          </a:effectLst>
        </p:spPr>
        <p:txBody>
          <a:bodyPr vert="horz" wrap="square" lIns="114300" tIns="76200" rIns="0" bIns="0" numCol="1" anchor="t" anchorCtr="0" compatLnSpc="1">
            <a:prstTxWarp prst="textNoShape">
              <a:avLst/>
            </a:prstTxWarp>
          </a:bodyPr>
          <a:lstStyle/>
          <a:p>
            <a:pPr marL="0" marR="0" lvl="0" indent="0" algn="l" defTabSz="610985"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effectLst/>
              <a:uLnTx/>
              <a:uFillTx/>
              <a:latin typeface="Calibri" panose="020F0502020204030204"/>
              <a:ea typeface="+mn-ea"/>
              <a:cs typeface="+mn-cs"/>
            </a:endParaRPr>
          </a:p>
        </p:txBody>
      </p:sp>
      <p:sp>
        <p:nvSpPr>
          <p:cNvPr id="41" name="Rectangle 30">
            <a:extLst>
              <a:ext uri="{FF2B5EF4-FFF2-40B4-BE49-F238E27FC236}">
                <a16:creationId xmlns:a16="http://schemas.microsoft.com/office/drawing/2014/main" id="{50B7B4EC-D649-41FE-9B45-700E6684F162}"/>
              </a:ext>
            </a:extLst>
          </p:cNvPr>
          <p:cNvSpPr>
            <a:spLocks noChangeArrowheads="1"/>
          </p:cNvSpPr>
          <p:nvPr userDrawn="1"/>
        </p:nvSpPr>
        <p:spPr bwMode="auto">
          <a:xfrm>
            <a:off x="7496249" y="5476102"/>
            <a:ext cx="2084218" cy="970999"/>
          </a:xfrm>
          <a:prstGeom prst="roundRect">
            <a:avLst/>
          </a:prstGeom>
          <a:solidFill>
            <a:schemeClr val="bg1"/>
          </a:solidFill>
          <a:ln>
            <a:solidFill>
              <a:schemeClr val="accent3"/>
            </a:solidFill>
          </a:ln>
          <a:effectLst>
            <a:outerShdw blurRad="50800" dist="38100" dir="2700000" algn="tl" rotWithShape="0">
              <a:prstClr val="black">
                <a:alpha val="40000"/>
              </a:prstClr>
            </a:outerShdw>
          </a:effectLst>
        </p:spPr>
        <p:txBody>
          <a:bodyPr vert="horz" wrap="square" lIns="114300" tIns="76200" rIns="0" bIns="0" numCol="1" anchor="t" anchorCtr="0" compatLnSpc="1">
            <a:prstTxWarp prst="textNoShape">
              <a:avLst/>
            </a:prstTxWarp>
          </a:bodyPr>
          <a:lstStyle/>
          <a:p>
            <a:pPr marL="0" marR="0" lvl="0" indent="0" algn="l" defTabSz="610985"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effectLst/>
              <a:uLnTx/>
              <a:uFillTx/>
              <a:latin typeface="Calibri" panose="020F0502020204030204"/>
              <a:ea typeface="+mn-ea"/>
              <a:cs typeface="+mn-cs"/>
            </a:endParaRPr>
          </a:p>
        </p:txBody>
      </p:sp>
      <p:sp>
        <p:nvSpPr>
          <p:cNvPr id="42" name="Rectangle 31">
            <a:extLst>
              <a:ext uri="{FF2B5EF4-FFF2-40B4-BE49-F238E27FC236}">
                <a16:creationId xmlns:a16="http://schemas.microsoft.com/office/drawing/2014/main" id="{F3AC9273-15A2-4D73-8464-605DAD13A688}"/>
              </a:ext>
            </a:extLst>
          </p:cNvPr>
          <p:cNvSpPr>
            <a:spLocks noChangeArrowheads="1"/>
          </p:cNvSpPr>
          <p:nvPr userDrawn="1"/>
        </p:nvSpPr>
        <p:spPr bwMode="auto">
          <a:xfrm>
            <a:off x="9945745" y="5476102"/>
            <a:ext cx="1911555" cy="967828"/>
          </a:xfrm>
          <a:prstGeom prst="roundRect">
            <a:avLst/>
          </a:prstGeom>
          <a:solidFill>
            <a:schemeClr val="bg1"/>
          </a:solidFill>
          <a:ln>
            <a:solidFill>
              <a:schemeClr val="accent3"/>
            </a:solidFill>
          </a:ln>
          <a:effectLst>
            <a:outerShdw blurRad="50800" dist="38100" dir="2700000" algn="tl" rotWithShape="0">
              <a:prstClr val="black">
                <a:alpha val="40000"/>
              </a:prstClr>
            </a:outerShdw>
          </a:effectLst>
        </p:spPr>
        <p:txBody>
          <a:bodyPr vert="horz" wrap="square" lIns="114300" tIns="76200" rIns="0" bIns="0" numCol="1" anchor="t" anchorCtr="0" compatLnSpc="1">
            <a:prstTxWarp prst="textNoShape">
              <a:avLst/>
            </a:prstTxWarp>
          </a:bodyPr>
          <a:lstStyle/>
          <a:p>
            <a:pPr marL="0" marR="0" lvl="0" indent="0" algn="l" defTabSz="610985"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effectLst/>
              <a:uLnTx/>
              <a:uFillTx/>
              <a:latin typeface="Calibri" panose="020F0502020204030204"/>
              <a:ea typeface="+mn-ea"/>
              <a:cs typeface="+mn-cs"/>
            </a:endParaRPr>
          </a:p>
        </p:txBody>
      </p:sp>
      <p:sp>
        <p:nvSpPr>
          <p:cNvPr id="43" name="Rectangle 29">
            <a:extLst>
              <a:ext uri="{FF2B5EF4-FFF2-40B4-BE49-F238E27FC236}">
                <a16:creationId xmlns:a16="http://schemas.microsoft.com/office/drawing/2014/main" id="{137E8D58-D86C-4A75-B6F0-EA650553FF65}"/>
              </a:ext>
            </a:extLst>
          </p:cNvPr>
          <p:cNvSpPr>
            <a:spLocks noChangeArrowheads="1"/>
          </p:cNvSpPr>
          <p:nvPr userDrawn="1"/>
        </p:nvSpPr>
        <p:spPr bwMode="auto">
          <a:xfrm>
            <a:off x="2048651" y="5476102"/>
            <a:ext cx="2358521" cy="970999"/>
          </a:xfrm>
          <a:prstGeom prst="roundRect">
            <a:avLst/>
          </a:prstGeom>
          <a:solidFill>
            <a:schemeClr val="bg1"/>
          </a:solidFill>
          <a:ln>
            <a:solidFill>
              <a:schemeClr val="accent3"/>
            </a:solidFill>
          </a:ln>
          <a:effectLst>
            <a:outerShdw blurRad="50800" dist="38100" dir="2700000" algn="tl" rotWithShape="0">
              <a:prstClr val="black">
                <a:alpha val="40000"/>
              </a:prstClr>
            </a:outerShdw>
          </a:effectLst>
        </p:spPr>
        <p:txBody>
          <a:bodyPr vert="horz" wrap="square" lIns="114300" tIns="76200" rIns="0" bIns="0" numCol="1" anchor="t" anchorCtr="0" compatLnSpc="1">
            <a:prstTxWarp prst="textNoShape">
              <a:avLst/>
            </a:prstTxWarp>
          </a:bodyPr>
          <a:lstStyle/>
          <a:p>
            <a:pPr marL="0" marR="0" lvl="0" indent="0" algn="l" defTabSz="610985"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effectLst/>
              <a:uLnTx/>
              <a:uFillTx/>
              <a:latin typeface="Calibri" panose="020F0502020204030204"/>
              <a:ea typeface="+mn-ea"/>
              <a:cs typeface="+mn-cs"/>
            </a:endParaRPr>
          </a:p>
        </p:txBody>
      </p:sp>
      <p:sp>
        <p:nvSpPr>
          <p:cNvPr id="44" name="Text Placeholder 2">
            <a:extLst>
              <a:ext uri="{FF2B5EF4-FFF2-40B4-BE49-F238E27FC236}">
                <a16:creationId xmlns:a16="http://schemas.microsoft.com/office/drawing/2014/main" id="{F58F66E2-84D1-4441-9081-3B836BD665AA}"/>
              </a:ext>
            </a:extLst>
          </p:cNvPr>
          <p:cNvSpPr>
            <a:spLocks noGrp="1"/>
          </p:cNvSpPr>
          <p:nvPr>
            <p:ph type="body" sz="quarter" idx="25" hasCustomPrompt="1"/>
          </p:nvPr>
        </p:nvSpPr>
        <p:spPr>
          <a:xfrm>
            <a:off x="2332038" y="787400"/>
            <a:ext cx="868362" cy="327025"/>
          </a:xfrm>
          <a:prstGeom prst="rect">
            <a:avLst/>
          </a:prstGeom>
        </p:spPr>
        <p:txBody>
          <a:bodyPr>
            <a:noAutofit/>
          </a:bodyPr>
          <a:lstStyle>
            <a:lvl1pPr marL="0" indent="0" algn="ctr">
              <a:buNone/>
              <a:defRPr sz="1600" b="1">
                <a:solidFill>
                  <a:schemeClr val="bg1"/>
                </a:solidFill>
              </a:defRPr>
            </a:lvl1pPr>
          </a:lstStyle>
          <a:p>
            <a:pPr lvl="0"/>
            <a:r>
              <a:rPr lang="en-US"/>
              <a:t>Year</a:t>
            </a:r>
          </a:p>
        </p:txBody>
      </p:sp>
      <p:sp>
        <p:nvSpPr>
          <p:cNvPr id="45" name="Text Placeholder 2">
            <a:extLst>
              <a:ext uri="{FF2B5EF4-FFF2-40B4-BE49-F238E27FC236}">
                <a16:creationId xmlns:a16="http://schemas.microsoft.com/office/drawing/2014/main" id="{FBBC112F-8E51-4934-8EFF-CDC32BB20712}"/>
              </a:ext>
            </a:extLst>
          </p:cNvPr>
          <p:cNvSpPr>
            <a:spLocks noGrp="1"/>
          </p:cNvSpPr>
          <p:nvPr>
            <p:ph type="body" sz="quarter" idx="26" hasCustomPrompt="1"/>
          </p:nvPr>
        </p:nvSpPr>
        <p:spPr>
          <a:xfrm>
            <a:off x="3972991" y="787400"/>
            <a:ext cx="868362" cy="327025"/>
          </a:xfrm>
          <a:prstGeom prst="rect">
            <a:avLst/>
          </a:prstGeom>
        </p:spPr>
        <p:txBody>
          <a:bodyPr>
            <a:noAutofit/>
          </a:bodyPr>
          <a:lstStyle>
            <a:lvl1pPr marL="0" indent="0" algn="ctr">
              <a:buNone/>
              <a:defRPr sz="1600" b="1">
                <a:solidFill>
                  <a:schemeClr val="bg1"/>
                </a:solidFill>
              </a:defRPr>
            </a:lvl1pPr>
          </a:lstStyle>
          <a:p>
            <a:pPr lvl="0"/>
            <a:r>
              <a:rPr lang="en-US"/>
              <a:t>Year</a:t>
            </a:r>
          </a:p>
        </p:txBody>
      </p:sp>
      <p:sp>
        <p:nvSpPr>
          <p:cNvPr id="46" name="Text Placeholder 2">
            <a:extLst>
              <a:ext uri="{FF2B5EF4-FFF2-40B4-BE49-F238E27FC236}">
                <a16:creationId xmlns:a16="http://schemas.microsoft.com/office/drawing/2014/main" id="{4DA2DFF5-0CC3-49E5-BD07-663AF7AD1B5E}"/>
              </a:ext>
            </a:extLst>
          </p:cNvPr>
          <p:cNvSpPr>
            <a:spLocks noGrp="1"/>
          </p:cNvSpPr>
          <p:nvPr>
            <p:ph type="body" sz="quarter" idx="27" hasCustomPrompt="1"/>
          </p:nvPr>
        </p:nvSpPr>
        <p:spPr>
          <a:xfrm>
            <a:off x="5619249" y="787400"/>
            <a:ext cx="868362" cy="327025"/>
          </a:xfrm>
          <a:prstGeom prst="rect">
            <a:avLst/>
          </a:prstGeom>
        </p:spPr>
        <p:txBody>
          <a:bodyPr>
            <a:noAutofit/>
          </a:bodyPr>
          <a:lstStyle>
            <a:lvl1pPr marL="0" indent="0" algn="ctr">
              <a:buNone/>
              <a:defRPr sz="1600" b="1">
                <a:solidFill>
                  <a:schemeClr val="bg1"/>
                </a:solidFill>
              </a:defRPr>
            </a:lvl1pPr>
          </a:lstStyle>
          <a:p>
            <a:pPr lvl="0"/>
            <a:r>
              <a:rPr lang="en-US"/>
              <a:t>Year</a:t>
            </a:r>
          </a:p>
        </p:txBody>
      </p:sp>
      <p:sp>
        <p:nvSpPr>
          <p:cNvPr id="47" name="Text Placeholder 2">
            <a:extLst>
              <a:ext uri="{FF2B5EF4-FFF2-40B4-BE49-F238E27FC236}">
                <a16:creationId xmlns:a16="http://schemas.microsoft.com/office/drawing/2014/main" id="{D7F077B6-8551-44A5-B675-2D84743C07BA}"/>
              </a:ext>
            </a:extLst>
          </p:cNvPr>
          <p:cNvSpPr>
            <a:spLocks noGrp="1"/>
          </p:cNvSpPr>
          <p:nvPr>
            <p:ph type="body" sz="quarter" idx="28" hasCustomPrompt="1"/>
          </p:nvPr>
        </p:nvSpPr>
        <p:spPr>
          <a:xfrm>
            <a:off x="7260202" y="787400"/>
            <a:ext cx="868362" cy="327025"/>
          </a:xfrm>
          <a:prstGeom prst="rect">
            <a:avLst/>
          </a:prstGeom>
        </p:spPr>
        <p:txBody>
          <a:bodyPr>
            <a:noAutofit/>
          </a:bodyPr>
          <a:lstStyle>
            <a:lvl1pPr marL="0" indent="0" algn="ctr">
              <a:buNone/>
              <a:defRPr sz="1600" b="1">
                <a:solidFill>
                  <a:schemeClr val="bg1"/>
                </a:solidFill>
              </a:defRPr>
            </a:lvl1pPr>
          </a:lstStyle>
          <a:p>
            <a:pPr lvl="0"/>
            <a:r>
              <a:rPr lang="en-US"/>
              <a:t>Year</a:t>
            </a:r>
          </a:p>
        </p:txBody>
      </p:sp>
      <p:sp>
        <p:nvSpPr>
          <p:cNvPr id="48" name="Text Placeholder 2">
            <a:extLst>
              <a:ext uri="{FF2B5EF4-FFF2-40B4-BE49-F238E27FC236}">
                <a16:creationId xmlns:a16="http://schemas.microsoft.com/office/drawing/2014/main" id="{819D09B2-76F0-4950-8B6D-1582CF6FA9BB}"/>
              </a:ext>
            </a:extLst>
          </p:cNvPr>
          <p:cNvSpPr>
            <a:spLocks noGrp="1"/>
          </p:cNvSpPr>
          <p:nvPr>
            <p:ph type="body" sz="quarter" idx="29" hasCustomPrompt="1"/>
          </p:nvPr>
        </p:nvSpPr>
        <p:spPr>
          <a:xfrm>
            <a:off x="8895603" y="787400"/>
            <a:ext cx="868362" cy="327025"/>
          </a:xfrm>
          <a:prstGeom prst="rect">
            <a:avLst/>
          </a:prstGeom>
        </p:spPr>
        <p:txBody>
          <a:bodyPr>
            <a:noAutofit/>
          </a:bodyPr>
          <a:lstStyle>
            <a:lvl1pPr marL="0" indent="0" algn="ctr">
              <a:buNone/>
              <a:defRPr sz="1600" b="1">
                <a:solidFill>
                  <a:schemeClr val="bg1"/>
                </a:solidFill>
              </a:defRPr>
            </a:lvl1pPr>
          </a:lstStyle>
          <a:p>
            <a:pPr lvl="0"/>
            <a:r>
              <a:rPr lang="en-US"/>
              <a:t>Year</a:t>
            </a:r>
          </a:p>
        </p:txBody>
      </p:sp>
      <p:sp>
        <p:nvSpPr>
          <p:cNvPr id="49" name="Text Placeholder 2">
            <a:extLst>
              <a:ext uri="{FF2B5EF4-FFF2-40B4-BE49-F238E27FC236}">
                <a16:creationId xmlns:a16="http://schemas.microsoft.com/office/drawing/2014/main" id="{B36C170D-64F0-4697-BA4B-CB8064AD64B1}"/>
              </a:ext>
            </a:extLst>
          </p:cNvPr>
          <p:cNvSpPr>
            <a:spLocks noGrp="1"/>
          </p:cNvSpPr>
          <p:nvPr>
            <p:ph type="body" sz="quarter" idx="30" hasCustomPrompt="1"/>
          </p:nvPr>
        </p:nvSpPr>
        <p:spPr>
          <a:xfrm>
            <a:off x="10536556" y="787400"/>
            <a:ext cx="868362" cy="327025"/>
          </a:xfrm>
          <a:prstGeom prst="rect">
            <a:avLst/>
          </a:prstGeom>
        </p:spPr>
        <p:txBody>
          <a:bodyPr>
            <a:noAutofit/>
          </a:bodyPr>
          <a:lstStyle>
            <a:lvl1pPr marL="0" indent="0" algn="ctr">
              <a:buNone/>
              <a:defRPr sz="1600" b="1">
                <a:solidFill>
                  <a:schemeClr val="bg1"/>
                </a:solidFill>
              </a:defRPr>
            </a:lvl1pPr>
          </a:lstStyle>
          <a:p>
            <a:pPr lvl="0"/>
            <a:r>
              <a:rPr lang="en-US"/>
              <a:t>Year</a:t>
            </a:r>
          </a:p>
        </p:txBody>
      </p:sp>
      <p:sp>
        <p:nvSpPr>
          <p:cNvPr id="50" name="Text Placeholder 4">
            <a:extLst>
              <a:ext uri="{FF2B5EF4-FFF2-40B4-BE49-F238E27FC236}">
                <a16:creationId xmlns:a16="http://schemas.microsoft.com/office/drawing/2014/main" id="{19E5D828-0204-4CF3-9B4C-DC7FFA6C6F47}"/>
              </a:ext>
            </a:extLst>
          </p:cNvPr>
          <p:cNvSpPr>
            <a:spLocks noGrp="1"/>
          </p:cNvSpPr>
          <p:nvPr>
            <p:ph type="body" sz="quarter" idx="31" hasCustomPrompt="1"/>
          </p:nvPr>
        </p:nvSpPr>
        <p:spPr>
          <a:xfrm>
            <a:off x="2048651" y="1268413"/>
            <a:ext cx="2358521" cy="966787"/>
          </a:xfrm>
          <a:prstGeom prst="rect">
            <a:avLst/>
          </a:prstGeom>
        </p:spPr>
        <p:txBody>
          <a:bodyPr>
            <a:normAutofit/>
          </a:bodyPr>
          <a:lstStyle>
            <a:lvl1pPr>
              <a:defRPr sz="1400"/>
            </a:lvl1pPr>
          </a:lstStyle>
          <a:p>
            <a:pPr lvl="0"/>
            <a:r>
              <a:rPr lang="en-US"/>
              <a:t>Text</a:t>
            </a:r>
          </a:p>
        </p:txBody>
      </p:sp>
      <p:sp>
        <p:nvSpPr>
          <p:cNvPr id="51" name="Text Placeholder 4">
            <a:extLst>
              <a:ext uri="{FF2B5EF4-FFF2-40B4-BE49-F238E27FC236}">
                <a16:creationId xmlns:a16="http://schemas.microsoft.com/office/drawing/2014/main" id="{21377698-DC81-40A0-B2FC-7EA938FE1385}"/>
              </a:ext>
            </a:extLst>
          </p:cNvPr>
          <p:cNvSpPr>
            <a:spLocks noGrp="1"/>
          </p:cNvSpPr>
          <p:nvPr>
            <p:ph type="body" sz="quarter" idx="32" hasCustomPrompt="1"/>
          </p:nvPr>
        </p:nvSpPr>
        <p:spPr>
          <a:xfrm>
            <a:off x="4772450" y="1268413"/>
            <a:ext cx="2358521" cy="966787"/>
          </a:xfrm>
          <a:prstGeom prst="rect">
            <a:avLst/>
          </a:prstGeom>
        </p:spPr>
        <p:txBody>
          <a:bodyPr>
            <a:normAutofit/>
          </a:bodyPr>
          <a:lstStyle>
            <a:lvl1pPr>
              <a:defRPr sz="1400"/>
            </a:lvl1pPr>
          </a:lstStyle>
          <a:p>
            <a:pPr lvl="0"/>
            <a:r>
              <a:rPr lang="en-US"/>
              <a:t>Text</a:t>
            </a:r>
          </a:p>
        </p:txBody>
      </p:sp>
      <p:sp>
        <p:nvSpPr>
          <p:cNvPr id="52" name="Text Placeholder 4">
            <a:extLst>
              <a:ext uri="{FF2B5EF4-FFF2-40B4-BE49-F238E27FC236}">
                <a16:creationId xmlns:a16="http://schemas.microsoft.com/office/drawing/2014/main" id="{5F275B20-C0E2-4325-8ED3-21DCA1234FEF}"/>
              </a:ext>
            </a:extLst>
          </p:cNvPr>
          <p:cNvSpPr>
            <a:spLocks noGrp="1"/>
          </p:cNvSpPr>
          <p:nvPr>
            <p:ph type="body" sz="quarter" idx="33" hasCustomPrompt="1"/>
          </p:nvPr>
        </p:nvSpPr>
        <p:spPr>
          <a:xfrm>
            <a:off x="7496250" y="1268413"/>
            <a:ext cx="2084218" cy="966787"/>
          </a:xfrm>
          <a:prstGeom prst="rect">
            <a:avLst/>
          </a:prstGeom>
        </p:spPr>
        <p:txBody>
          <a:bodyPr>
            <a:normAutofit/>
          </a:bodyPr>
          <a:lstStyle>
            <a:lvl1pPr>
              <a:defRPr sz="1400"/>
            </a:lvl1pPr>
          </a:lstStyle>
          <a:p>
            <a:pPr lvl="0"/>
            <a:r>
              <a:rPr lang="en-US"/>
              <a:t>Text</a:t>
            </a:r>
          </a:p>
        </p:txBody>
      </p:sp>
      <p:sp>
        <p:nvSpPr>
          <p:cNvPr id="53" name="Text Placeholder 4">
            <a:extLst>
              <a:ext uri="{FF2B5EF4-FFF2-40B4-BE49-F238E27FC236}">
                <a16:creationId xmlns:a16="http://schemas.microsoft.com/office/drawing/2014/main" id="{24887F3B-FFCA-4CB7-BCA6-6CD443D4352B}"/>
              </a:ext>
            </a:extLst>
          </p:cNvPr>
          <p:cNvSpPr>
            <a:spLocks noGrp="1"/>
          </p:cNvSpPr>
          <p:nvPr>
            <p:ph type="body" sz="quarter" idx="34" hasCustomPrompt="1"/>
          </p:nvPr>
        </p:nvSpPr>
        <p:spPr>
          <a:xfrm>
            <a:off x="9945746" y="1268413"/>
            <a:ext cx="1939464" cy="966787"/>
          </a:xfrm>
          <a:prstGeom prst="rect">
            <a:avLst/>
          </a:prstGeom>
        </p:spPr>
        <p:txBody>
          <a:bodyPr>
            <a:normAutofit/>
          </a:bodyPr>
          <a:lstStyle>
            <a:lvl1pPr>
              <a:defRPr sz="1400"/>
            </a:lvl1pPr>
          </a:lstStyle>
          <a:p>
            <a:pPr lvl="0"/>
            <a:r>
              <a:rPr lang="en-US"/>
              <a:t>Text</a:t>
            </a:r>
          </a:p>
        </p:txBody>
      </p:sp>
      <p:sp>
        <p:nvSpPr>
          <p:cNvPr id="54" name="Rectangle 31">
            <a:extLst>
              <a:ext uri="{FF2B5EF4-FFF2-40B4-BE49-F238E27FC236}">
                <a16:creationId xmlns:a16="http://schemas.microsoft.com/office/drawing/2014/main" id="{0006F6D1-8F3A-41FA-A241-5B2850F5477F}"/>
              </a:ext>
            </a:extLst>
          </p:cNvPr>
          <p:cNvSpPr>
            <a:spLocks noChangeArrowheads="1"/>
          </p:cNvSpPr>
          <p:nvPr userDrawn="1"/>
        </p:nvSpPr>
        <p:spPr bwMode="auto">
          <a:xfrm>
            <a:off x="9945745" y="2721139"/>
            <a:ext cx="1911555" cy="967828"/>
          </a:xfrm>
          <a:prstGeom prst="roundRect">
            <a:avLst/>
          </a:prstGeom>
          <a:solidFill>
            <a:schemeClr val="bg1"/>
          </a:solidFill>
          <a:ln>
            <a:solidFill>
              <a:schemeClr val="accent3"/>
            </a:solidFill>
          </a:ln>
          <a:effectLst>
            <a:outerShdw blurRad="50800" dist="38100" dir="2700000" algn="tl" rotWithShape="0">
              <a:prstClr val="black">
                <a:alpha val="40000"/>
              </a:prstClr>
            </a:outerShdw>
          </a:effectLst>
        </p:spPr>
        <p:txBody>
          <a:bodyPr vert="horz" wrap="square" lIns="114300" tIns="76200" rIns="0" bIns="0" numCol="1" anchor="t" anchorCtr="0" compatLnSpc="1">
            <a:prstTxWarp prst="textNoShape">
              <a:avLst/>
            </a:prstTxWarp>
          </a:bodyPr>
          <a:lstStyle/>
          <a:p>
            <a:pPr marL="0" marR="0" lvl="0" indent="0" algn="l" defTabSz="610985"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effectLst/>
              <a:uLnTx/>
              <a:uFillTx/>
              <a:latin typeface="Calibri" panose="020F0502020204030204"/>
              <a:ea typeface="+mn-ea"/>
              <a:cs typeface="+mn-cs"/>
            </a:endParaRPr>
          </a:p>
        </p:txBody>
      </p:sp>
      <p:sp>
        <p:nvSpPr>
          <p:cNvPr id="55" name="Text Placeholder 4">
            <a:extLst>
              <a:ext uri="{FF2B5EF4-FFF2-40B4-BE49-F238E27FC236}">
                <a16:creationId xmlns:a16="http://schemas.microsoft.com/office/drawing/2014/main" id="{3C3EA026-4084-45C1-BECA-2163ACAB7D37}"/>
              </a:ext>
            </a:extLst>
          </p:cNvPr>
          <p:cNvSpPr>
            <a:spLocks noGrp="1"/>
          </p:cNvSpPr>
          <p:nvPr>
            <p:ph type="body" sz="quarter" idx="35" hasCustomPrompt="1"/>
          </p:nvPr>
        </p:nvSpPr>
        <p:spPr>
          <a:xfrm>
            <a:off x="2048651" y="2721494"/>
            <a:ext cx="2358521" cy="966787"/>
          </a:xfrm>
          <a:prstGeom prst="rect">
            <a:avLst/>
          </a:prstGeom>
        </p:spPr>
        <p:txBody>
          <a:bodyPr>
            <a:normAutofit/>
          </a:bodyPr>
          <a:lstStyle>
            <a:lvl1pPr>
              <a:defRPr sz="1400"/>
            </a:lvl1pPr>
          </a:lstStyle>
          <a:p>
            <a:pPr lvl="0"/>
            <a:r>
              <a:rPr lang="en-US"/>
              <a:t>Text</a:t>
            </a:r>
          </a:p>
        </p:txBody>
      </p:sp>
      <p:sp>
        <p:nvSpPr>
          <p:cNvPr id="56" name="Text Placeholder 4">
            <a:extLst>
              <a:ext uri="{FF2B5EF4-FFF2-40B4-BE49-F238E27FC236}">
                <a16:creationId xmlns:a16="http://schemas.microsoft.com/office/drawing/2014/main" id="{70EC9DDB-9D1E-496F-8B5B-81E9F50F2AF0}"/>
              </a:ext>
            </a:extLst>
          </p:cNvPr>
          <p:cNvSpPr>
            <a:spLocks noGrp="1"/>
          </p:cNvSpPr>
          <p:nvPr>
            <p:ph type="body" sz="quarter" idx="36" hasCustomPrompt="1"/>
          </p:nvPr>
        </p:nvSpPr>
        <p:spPr>
          <a:xfrm>
            <a:off x="4772450" y="2721494"/>
            <a:ext cx="2358521" cy="966787"/>
          </a:xfrm>
          <a:prstGeom prst="rect">
            <a:avLst/>
          </a:prstGeom>
        </p:spPr>
        <p:txBody>
          <a:bodyPr>
            <a:normAutofit/>
          </a:bodyPr>
          <a:lstStyle>
            <a:lvl1pPr>
              <a:defRPr sz="1400"/>
            </a:lvl1pPr>
          </a:lstStyle>
          <a:p>
            <a:pPr lvl="0"/>
            <a:r>
              <a:rPr lang="en-US"/>
              <a:t>Text</a:t>
            </a:r>
          </a:p>
        </p:txBody>
      </p:sp>
      <p:sp>
        <p:nvSpPr>
          <p:cNvPr id="57" name="Text Placeholder 4">
            <a:extLst>
              <a:ext uri="{FF2B5EF4-FFF2-40B4-BE49-F238E27FC236}">
                <a16:creationId xmlns:a16="http://schemas.microsoft.com/office/drawing/2014/main" id="{7A869021-E55B-4C82-A01B-A028128F4851}"/>
              </a:ext>
            </a:extLst>
          </p:cNvPr>
          <p:cNvSpPr>
            <a:spLocks noGrp="1"/>
          </p:cNvSpPr>
          <p:nvPr>
            <p:ph type="body" sz="quarter" idx="37" hasCustomPrompt="1"/>
          </p:nvPr>
        </p:nvSpPr>
        <p:spPr>
          <a:xfrm>
            <a:off x="7496250" y="2721494"/>
            <a:ext cx="2084218" cy="966787"/>
          </a:xfrm>
          <a:prstGeom prst="rect">
            <a:avLst/>
          </a:prstGeom>
        </p:spPr>
        <p:txBody>
          <a:bodyPr>
            <a:normAutofit/>
          </a:bodyPr>
          <a:lstStyle>
            <a:lvl1pPr>
              <a:defRPr sz="1400"/>
            </a:lvl1pPr>
          </a:lstStyle>
          <a:p>
            <a:pPr lvl="0"/>
            <a:r>
              <a:rPr lang="en-US"/>
              <a:t>Text</a:t>
            </a:r>
          </a:p>
        </p:txBody>
      </p:sp>
      <p:sp>
        <p:nvSpPr>
          <p:cNvPr id="58" name="Text Placeholder 4">
            <a:extLst>
              <a:ext uri="{FF2B5EF4-FFF2-40B4-BE49-F238E27FC236}">
                <a16:creationId xmlns:a16="http://schemas.microsoft.com/office/drawing/2014/main" id="{48540B12-0B4A-458C-8200-C83BE9838E44}"/>
              </a:ext>
            </a:extLst>
          </p:cNvPr>
          <p:cNvSpPr>
            <a:spLocks noGrp="1"/>
          </p:cNvSpPr>
          <p:nvPr>
            <p:ph type="body" sz="quarter" idx="38" hasCustomPrompt="1"/>
          </p:nvPr>
        </p:nvSpPr>
        <p:spPr>
          <a:xfrm>
            <a:off x="9945746" y="2721494"/>
            <a:ext cx="1939464" cy="966787"/>
          </a:xfrm>
          <a:prstGeom prst="rect">
            <a:avLst/>
          </a:prstGeom>
        </p:spPr>
        <p:txBody>
          <a:bodyPr>
            <a:normAutofit/>
          </a:bodyPr>
          <a:lstStyle>
            <a:lvl1pPr>
              <a:defRPr sz="1400"/>
            </a:lvl1pPr>
          </a:lstStyle>
          <a:p>
            <a:pPr lvl="0"/>
            <a:r>
              <a:rPr lang="en-US"/>
              <a:t>Text</a:t>
            </a:r>
          </a:p>
        </p:txBody>
      </p:sp>
      <p:sp>
        <p:nvSpPr>
          <p:cNvPr id="59" name="Rectangle 31">
            <a:extLst>
              <a:ext uri="{FF2B5EF4-FFF2-40B4-BE49-F238E27FC236}">
                <a16:creationId xmlns:a16="http://schemas.microsoft.com/office/drawing/2014/main" id="{46062B5E-E1E3-42BC-8DB6-9458280D3E8E}"/>
              </a:ext>
            </a:extLst>
          </p:cNvPr>
          <p:cNvSpPr>
            <a:spLocks noChangeArrowheads="1"/>
          </p:cNvSpPr>
          <p:nvPr userDrawn="1"/>
        </p:nvSpPr>
        <p:spPr bwMode="auto">
          <a:xfrm>
            <a:off x="9945745" y="4110427"/>
            <a:ext cx="1911555" cy="967828"/>
          </a:xfrm>
          <a:prstGeom prst="roundRect">
            <a:avLst/>
          </a:prstGeom>
          <a:solidFill>
            <a:schemeClr val="bg1"/>
          </a:solidFill>
          <a:ln>
            <a:solidFill>
              <a:schemeClr val="accent3"/>
            </a:solidFill>
          </a:ln>
          <a:effectLst>
            <a:outerShdw blurRad="50800" dist="38100" dir="2700000" algn="tl" rotWithShape="0">
              <a:prstClr val="black">
                <a:alpha val="40000"/>
              </a:prstClr>
            </a:outerShdw>
          </a:effectLst>
        </p:spPr>
        <p:txBody>
          <a:bodyPr vert="horz" wrap="square" lIns="114300" tIns="76200" rIns="0" bIns="0" numCol="1" anchor="t" anchorCtr="0" compatLnSpc="1">
            <a:prstTxWarp prst="textNoShape">
              <a:avLst/>
            </a:prstTxWarp>
          </a:bodyPr>
          <a:lstStyle/>
          <a:p>
            <a:pPr marL="0" marR="0" lvl="0" indent="0" algn="l" defTabSz="610985"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effectLst/>
              <a:uLnTx/>
              <a:uFillTx/>
              <a:latin typeface="Calibri" panose="020F0502020204030204"/>
              <a:ea typeface="+mn-ea"/>
              <a:cs typeface="+mn-cs"/>
            </a:endParaRPr>
          </a:p>
        </p:txBody>
      </p:sp>
      <p:sp>
        <p:nvSpPr>
          <p:cNvPr id="60" name="Text Placeholder 4">
            <a:extLst>
              <a:ext uri="{FF2B5EF4-FFF2-40B4-BE49-F238E27FC236}">
                <a16:creationId xmlns:a16="http://schemas.microsoft.com/office/drawing/2014/main" id="{C400E271-7241-4814-8BB8-03799AF5D82A}"/>
              </a:ext>
            </a:extLst>
          </p:cNvPr>
          <p:cNvSpPr>
            <a:spLocks noGrp="1"/>
          </p:cNvSpPr>
          <p:nvPr>
            <p:ph type="body" sz="quarter" idx="39" hasCustomPrompt="1"/>
          </p:nvPr>
        </p:nvSpPr>
        <p:spPr>
          <a:xfrm>
            <a:off x="2048651" y="4110782"/>
            <a:ext cx="2358521" cy="966787"/>
          </a:xfrm>
          <a:prstGeom prst="rect">
            <a:avLst/>
          </a:prstGeom>
        </p:spPr>
        <p:txBody>
          <a:bodyPr>
            <a:normAutofit/>
          </a:bodyPr>
          <a:lstStyle>
            <a:lvl1pPr>
              <a:defRPr sz="1400"/>
            </a:lvl1pPr>
          </a:lstStyle>
          <a:p>
            <a:pPr lvl="0"/>
            <a:r>
              <a:rPr lang="en-US"/>
              <a:t>Text</a:t>
            </a:r>
          </a:p>
        </p:txBody>
      </p:sp>
      <p:sp>
        <p:nvSpPr>
          <p:cNvPr id="61" name="Text Placeholder 4">
            <a:extLst>
              <a:ext uri="{FF2B5EF4-FFF2-40B4-BE49-F238E27FC236}">
                <a16:creationId xmlns:a16="http://schemas.microsoft.com/office/drawing/2014/main" id="{0224DD2D-172F-43A3-B331-8A1F5027CFCD}"/>
              </a:ext>
            </a:extLst>
          </p:cNvPr>
          <p:cNvSpPr>
            <a:spLocks noGrp="1"/>
          </p:cNvSpPr>
          <p:nvPr>
            <p:ph type="body" sz="quarter" idx="40" hasCustomPrompt="1"/>
          </p:nvPr>
        </p:nvSpPr>
        <p:spPr>
          <a:xfrm>
            <a:off x="4772450" y="4110782"/>
            <a:ext cx="2358521" cy="966787"/>
          </a:xfrm>
          <a:prstGeom prst="rect">
            <a:avLst/>
          </a:prstGeom>
        </p:spPr>
        <p:txBody>
          <a:bodyPr>
            <a:normAutofit/>
          </a:bodyPr>
          <a:lstStyle>
            <a:lvl1pPr>
              <a:defRPr sz="1400"/>
            </a:lvl1pPr>
          </a:lstStyle>
          <a:p>
            <a:pPr lvl="0"/>
            <a:r>
              <a:rPr lang="en-US"/>
              <a:t>Text</a:t>
            </a:r>
          </a:p>
        </p:txBody>
      </p:sp>
      <p:sp>
        <p:nvSpPr>
          <p:cNvPr id="62" name="Text Placeholder 4">
            <a:extLst>
              <a:ext uri="{FF2B5EF4-FFF2-40B4-BE49-F238E27FC236}">
                <a16:creationId xmlns:a16="http://schemas.microsoft.com/office/drawing/2014/main" id="{EA62B497-885B-46FF-8BEA-F05757CC6AF3}"/>
              </a:ext>
            </a:extLst>
          </p:cNvPr>
          <p:cNvSpPr>
            <a:spLocks noGrp="1"/>
          </p:cNvSpPr>
          <p:nvPr>
            <p:ph type="body" sz="quarter" idx="41" hasCustomPrompt="1"/>
          </p:nvPr>
        </p:nvSpPr>
        <p:spPr>
          <a:xfrm>
            <a:off x="7496250" y="4110782"/>
            <a:ext cx="2084218" cy="966787"/>
          </a:xfrm>
          <a:prstGeom prst="rect">
            <a:avLst/>
          </a:prstGeom>
        </p:spPr>
        <p:txBody>
          <a:bodyPr>
            <a:normAutofit/>
          </a:bodyPr>
          <a:lstStyle>
            <a:lvl1pPr>
              <a:defRPr sz="1400"/>
            </a:lvl1pPr>
          </a:lstStyle>
          <a:p>
            <a:pPr lvl="0"/>
            <a:r>
              <a:rPr lang="en-US"/>
              <a:t>Text</a:t>
            </a:r>
          </a:p>
        </p:txBody>
      </p:sp>
      <p:sp>
        <p:nvSpPr>
          <p:cNvPr id="63" name="Text Placeholder 4">
            <a:extLst>
              <a:ext uri="{FF2B5EF4-FFF2-40B4-BE49-F238E27FC236}">
                <a16:creationId xmlns:a16="http://schemas.microsoft.com/office/drawing/2014/main" id="{58082006-6201-4F46-877E-35D3B99AFCF3}"/>
              </a:ext>
            </a:extLst>
          </p:cNvPr>
          <p:cNvSpPr>
            <a:spLocks noGrp="1"/>
          </p:cNvSpPr>
          <p:nvPr>
            <p:ph type="body" sz="quarter" idx="42" hasCustomPrompt="1"/>
          </p:nvPr>
        </p:nvSpPr>
        <p:spPr>
          <a:xfrm>
            <a:off x="9945746" y="4110782"/>
            <a:ext cx="1939464" cy="966787"/>
          </a:xfrm>
          <a:prstGeom prst="rect">
            <a:avLst/>
          </a:prstGeom>
        </p:spPr>
        <p:txBody>
          <a:bodyPr>
            <a:normAutofit/>
          </a:bodyPr>
          <a:lstStyle>
            <a:lvl1pPr>
              <a:defRPr sz="1400"/>
            </a:lvl1pPr>
          </a:lstStyle>
          <a:p>
            <a:pPr lvl="0"/>
            <a:r>
              <a:rPr lang="en-US"/>
              <a:t>Text</a:t>
            </a:r>
          </a:p>
        </p:txBody>
      </p:sp>
      <p:sp>
        <p:nvSpPr>
          <p:cNvPr id="64" name="Rectangle 31">
            <a:extLst>
              <a:ext uri="{FF2B5EF4-FFF2-40B4-BE49-F238E27FC236}">
                <a16:creationId xmlns:a16="http://schemas.microsoft.com/office/drawing/2014/main" id="{0AD9AABB-AF8E-4AA3-9FC7-B15F7498079C}"/>
              </a:ext>
            </a:extLst>
          </p:cNvPr>
          <p:cNvSpPr>
            <a:spLocks noChangeArrowheads="1"/>
          </p:cNvSpPr>
          <p:nvPr userDrawn="1"/>
        </p:nvSpPr>
        <p:spPr bwMode="auto">
          <a:xfrm>
            <a:off x="9945745" y="5466297"/>
            <a:ext cx="1911555" cy="967828"/>
          </a:xfrm>
          <a:prstGeom prst="roundRect">
            <a:avLst/>
          </a:prstGeom>
          <a:solidFill>
            <a:schemeClr val="bg1"/>
          </a:solidFill>
          <a:ln>
            <a:solidFill>
              <a:schemeClr val="accent3"/>
            </a:solidFill>
          </a:ln>
          <a:effectLst>
            <a:outerShdw blurRad="50800" dist="38100" dir="2700000" algn="tl" rotWithShape="0">
              <a:prstClr val="black">
                <a:alpha val="40000"/>
              </a:prstClr>
            </a:outerShdw>
          </a:effectLst>
        </p:spPr>
        <p:txBody>
          <a:bodyPr vert="horz" wrap="square" lIns="114300" tIns="76200" rIns="0" bIns="0" numCol="1" anchor="t" anchorCtr="0" compatLnSpc="1">
            <a:prstTxWarp prst="textNoShape">
              <a:avLst/>
            </a:prstTxWarp>
          </a:bodyPr>
          <a:lstStyle/>
          <a:p>
            <a:pPr marL="0" marR="0" lvl="0" indent="0" algn="l" defTabSz="610985"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effectLst/>
              <a:uLnTx/>
              <a:uFillTx/>
              <a:latin typeface="Calibri" panose="020F0502020204030204"/>
              <a:ea typeface="+mn-ea"/>
              <a:cs typeface="+mn-cs"/>
            </a:endParaRPr>
          </a:p>
        </p:txBody>
      </p:sp>
      <p:sp>
        <p:nvSpPr>
          <p:cNvPr id="65" name="Text Placeholder 4">
            <a:extLst>
              <a:ext uri="{FF2B5EF4-FFF2-40B4-BE49-F238E27FC236}">
                <a16:creationId xmlns:a16="http://schemas.microsoft.com/office/drawing/2014/main" id="{A811DE80-9128-4C22-90D8-0810127E2C0D}"/>
              </a:ext>
            </a:extLst>
          </p:cNvPr>
          <p:cNvSpPr>
            <a:spLocks noGrp="1"/>
          </p:cNvSpPr>
          <p:nvPr>
            <p:ph type="body" sz="quarter" idx="43" hasCustomPrompt="1"/>
          </p:nvPr>
        </p:nvSpPr>
        <p:spPr>
          <a:xfrm>
            <a:off x="2048651" y="5466652"/>
            <a:ext cx="2358521" cy="966787"/>
          </a:xfrm>
          <a:prstGeom prst="rect">
            <a:avLst/>
          </a:prstGeom>
        </p:spPr>
        <p:txBody>
          <a:bodyPr>
            <a:normAutofit/>
          </a:bodyPr>
          <a:lstStyle>
            <a:lvl1pPr>
              <a:defRPr sz="1400"/>
            </a:lvl1pPr>
          </a:lstStyle>
          <a:p>
            <a:pPr lvl="0"/>
            <a:r>
              <a:rPr lang="en-US"/>
              <a:t>Text</a:t>
            </a:r>
          </a:p>
        </p:txBody>
      </p:sp>
      <p:sp>
        <p:nvSpPr>
          <p:cNvPr id="66" name="Text Placeholder 4">
            <a:extLst>
              <a:ext uri="{FF2B5EF4-FFF2-40B4-BE49-F238E27FC236}">
                <a16:creationId xmlns:a16="http://schemas.microsoft.com/office/drawing/2014/main" id="{7CC9F10F-94D7-44A4-9553-ED7A4D2F1AD7}"/>
              </a:ext>
            </a:extLst>
          </p:cNvPr>
          <p:cNvSpPr>
            <a:spLocks noGrp="1"/>
          </p:cNvSpPr>
          <p:nvPr>
            <p:ph type="body" sz="quarter" idx="44" hasCustomPrompt="1"/>
          </p:nvPr>
        </p:nvSpPr>
        <p:spPr>
          <a:xfrm>
            <a:off x="4772450" y="5466652"/>
            <a:ext cx="2358521" cy="966787"/>
          </a:xfrm>
          <a:prstGeom prst="rect">
            <a:avLst/>
          </a:prstGeom>
        </p:spPr>
        <p:txBody>
          <a:bodyPr>
            <a:normAutofit/>
          </a:bodyPr>
          <a:lstStyle>
            <a:lvl1pPr>
              <a:defRPr sz="1400"/>
            </a:lvl1pPr>
          </a:lstStyle>
          <a:p>
            <a:pPr lvl="0"/>
            <a:r>
              <a:rPr lang="en-US"/>
              <a:t>Text</a:t>
            </a:r>
          </a:p>
        </p:txBody>
      </p:sp>
      <p:sp>
        <p:nvSpPr>
          <p:cNvPr id="67" name="Text Placeholder 4">
            <a:extLst>
              <a:ext uri="{FF2B5EF4-FFF2-40B4-BE49-F238E27FC236}">
                <a16:creationId xmlns:a16="http://schemas.microsoft.com/office/drawing/2014/main" id="{392F43AA-64EE-4456-9510-C78F502085B5}"/>
              </a:ext>
            </a:extLst>
          </p:cNvPr>
          <p:cNvSpPr>
            <a:spLocks noGrp="1"/>
          </p:cNvSpPr>
          <p:nvPr>
            <p:ph type="body" sz="quarter" idx="45" hasCustomPrompt="1"/>
          </p:nvPr>
        </p:nvSpPr>
        <p:spPr>
          <a:xfrm>
            <a:off x="7496250" y="5466652"/>
            <a:ext cx="2084218" cy="966787"/>
          </a:xfrm>
          <a:prstGeom prst="rect">
            <a:avLst/>
          </a:prstGeom>
        </p:spPr>
        <p:txBody>
          <a:bodyPr>
            <a:normAutofit/>
          </a:bodyPr>
          <a:lstStyle>
            <a:lvl1pPr>
              <a:defRPr sz="1400"/>
            </a:lvl1pPr>
          </a:lstStyle>
          <a:p>
            <a:pPr lvl="0"/>
            <a:r>
              <a:rPr lang="en-US"/>
              <a:t>Text</a:t>
            </a:r>
          </a:p>
        </p:txBody>
      </p:sp>
      <p:sp>
        <p:nvSpPr>
          <p:cNvPr id="68" name="Text Placeholder 4">
            <a:extLst>
              <a:ext uri="{FF2B5EF4-FFF2-40B4-BE49-F238E27FC236}">
                <a16:creationId xmlns:a16="http://schemas.microsoft.com/office/drawing/2014/main" id="{7D4DB135-9012-4973-AA29-2CC96D061859}"/>
              </a:ext>
            </a:extLst>
          </p:cNvPr>
          <p:cNvSpPr>
            <a:spLocks noGrp="1"/>
          </p:cNvSpPr>
          <p:nvPr>
            <p:ph type="body" sz="quarter" idx="46" hasCustomPrompt="1"/>
          </p:nvPr>
        </p:nvSpPr>
        <p:spPr>
          <a:xfrm>
            <a:off x="9945746" y="5466652"/>
            <a:ext cx="1939464" cy="966787"/>
          </a:xfrm>
          <a:prstGeom prst="rect">
            <a:avLst/>
          </a:prstGeom>
        </p:spPr>
        <p:txBody>
          <a:bodyPr>
            <a:normAutofit/>
          </a:bodyPr>
          <a:lstStyle>
            <a:lvl1pPr>
              <a:defRPr sz="1400"/>
            </a:lvl1pPr>
          </a:lstStyle>
          <a:p>
            <a:pPr lvl="0"/>
            <a:r>
              <a:rPr lang="en-US"/>
              <a:t>Text</a:t>
            </a:r>
          </a:p>
        </p:txBody>
      </p:sp>
    </p:spTree>
    <p:extLst>
      <p:ext uri="{BB962C8B-B14F-4D97-AF65-F5344CB8AC3E}">
        <p14:creationId xmlns:p14="http://schemas.microsoft.com/office/powerpoint/2010/main" val="121508987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rvices_Table_Chart_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8C5E4-E0CA-4158-8175-822E6EDB8EC9}"/>
              </a:ext>
            </a:extLst>
          </p:cNvPr>
          <p:cNvSpPr>
            <a:spLocks noGrp="1"/>
          </p:cNvSpPr>
          <p:nvPr>
            <p:ph type="title"/>
          </p:nvPr>
        </p:nvSpPr>
        <p:spPr/>
        <p:txBody>
          <a:bodyPr/>
          <a:lstStyle/>
          <a:p>
            <a:r>
              <a:rPr lang="en-US"/>
              <a:t>Click to edit Master title style</a:t>
            </a:r>
          </a:p>
        </p:txBody>
      </p:sp>
      <p:sp>
        <p:nvSpPr>
          <p:cNvPr id="4" name="Text Placeholder 18">
            <a:extLst>
              <a:ext uri="{FF2B5EF4-FFF2-40B4-BE49-F238E27FC236}">
                <a16:creationId xmlns:a16="http://schemas.microsoft.com/office/drawing/2014/main" id="{4752928B-51AB-4D80-8D17-1016CD79C50C}"/>
              </a:ext>
            </a:extLst>
          </p:cNvPr>
          <p:cNvSpPr>
            <a:spLocks noGrp="1"/>
          </p:cNvSpPr>
          <p:nvPr>
            <p:ph type="body" sz="quarter" idx="23" hasCustomPrompt="1"/>
          </p:nvPr>
        </p:nvSpPr>
        <p:spPr>
          <a:xfrm>
            <a:off x="457199" y="1156924"/>
            <a:ext cx="3371851" cy="314686"/>
          </a:xfrm>
          <a:prstGeom prst="rect">
            <a:avLst/>
          </a:prstGeom>
        </p:spPr>
        <p:txBody>
          <a:bodyPr/>
          <a:lstStyle>
            <a:lvl1pPr marL="0" indent="0">
              <a:buNone/>
              <a:defRPr sz="1800">
                <a:solidFill>
                  <a:schemeClr val="bg2"/>
                </a:solidFill>
              </a:defRPr>
            </a:lvl1pPr>
            <a:lvl2pPr>
              <a:defRPr sz="1800">
                <a:solidFill>
                  <a:schemeClr val="bg1">
                    <a:lumMod val="50000"/>
                  </a:schemeClr>
                </a:solidFill>
              </a:defRPr>
            </a:lvl2pPr>
            <a:lvl3pPr>
              <a:defRPr sz="1600">
                <a:solidFill>
                  <a:schemeClr val="bg1">
                    <a:lumMod val="50000"/>
                  </a:schemeClr>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Services – 18pt</a:t>
            </a:r>
          </a:p>
        </p:txBody>
      </p:sp>
      <p:sp>
        <p:nvSpPr>
          <p:cNvPr id="5" name="Text Placeholder 18">
            <a:extLst>
              <a:ext uri="{FF2B5EF4-FFF2-40B4-BE49-F238E27FC236}">
                <a16:creationId xmlns:a16="http://schemas.microsoft.com/office/drawing/2014/main" id="{53FA4EE7-CBF9-4524-A6B6-FF86154A0FEC}"/>
              </a:ext>
            </a:extLst>
          </p:cNvPr>
          <p:cNvSpPr>
            <a:spLocks noGrp="1"/>
          </p:cNvSpPr>
          <p:nvPr>
            <p:ph type="body" sz="quarter" idx="25" hasCustomPrompt="1"/>
          </p:nvPr>
        </p:nvSpPr>
        <p:spPr>
          <a:xfrm>
            <a:off x="4350807" y="1156924"/>
            <a:ext cx="3371851" cy="314686"/>
          </a:xfrm>
          <a:prstGeom prst="rect">
            <a:avLst/>
          </a:prstGeom>
        </p:spPr>
        <p:txBody>
          <a:bodyPr/>
          <a:lstStyle>
            <a:lvl1pPr marL="0" indent="0">
              <a:buNone/>
              <a:defRPr sz="1800">
                <a:solidFill>
                  <a:schemeClr val="tx2"/>
                </a:solidFill>
              </a:defRPr>
            </a:lvl1pPr>
            <a:lvl2pPr>
              <a:defRPr sz="1800">
                <a:solidFill>
                  <a:schemeClr val="bg1">
                    <a:lumMod val="50000"/>
                  </a:schemeClr>
                </a:solidFill>
              </a:defRPr>
            </a:lvl2pPr>
            <a:lvl3pPr>
              <a:defRPr sz="1600">
                <a:solidFill>
                  <a:schemeClr val="bg1">
                    <a:lumMod val="50000"/>
                  </a:schemeClr>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Services – 18pt</a:t>
            </a:r>
          </a:p>
        </p:txBody>
      </p:sp>
      <p:sp>
        <p:nvSpPr>
          <p:cNvPr id="6" name="Text Placeholder 18">
            <a:extLst>
              <a:ext uri="{FF2B5EF4-FFF2-40B4-BE49-F238E27FC236}">
                <a16:creationId xmlns:a16="http://schemas.microsoft.com/office/drawing/2014/main" id="{83725D07-985C-46A3-A273-AA1C1AC500B6}"/>
              </a:ext>
            </a:extLst>
          </p:cNvPr>
          <p:cNvSpPr>
            <a:spLocks noGrp="1"/>
          </p:cNvSpPr>
          <p:nvPr>
            <p:ph type="body" sz="quarter" idx="27" hasCustomPrompt="1"/>
          </p:nvPr>
        </p:nvSpPr>
        <p:spPr>
          <a:xfrm>
            <a:off x="8294157" y="1156924"/>
            <a:ext cx="3371851" cy="314686"/>
          </a:xfrm>
          <a:prstGeom prst="rect">
            <a:avLst/>
          </a:prstGeom>
        </p:spPr>
        <p:txBody>
          <a:bodyPr/>
          <a:lstStyle>
            <a:lvl1pPr marL="0" indent="0">
              <a:buNone/>
              <a:defRPr sz="1800">
                <a:solidFill>
                  <a:schemeClr val="bg2"/>
                </a:solidFill>
              </a:defRPr>
            </a:lvl1pPr>
            <a:lvl2pPr>
              <a:defRPr sz="1800">
                <a:solidFill>
                  <a:schemeClr val="bg1">
                    <a:lumMod val="50000"/>
                  </a:schemeClr>
                </a:solidFill>
              </a:defRPr>
            </a:lvl2pPr>
            <a:lvl3pPr>
              <a:defRPr sz="1600">
                <a:solidFill>
                  <a:schemeClr val="bg1">
                    <a:lumMod val="50000"/>
                  </a:schemeClr>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Services – 18pt</a:t>
            </a:r>
          </a:p>
        </p:txBody>
      </p:sp>
      <p:cxnSp>
        <p:nvCxnSpPr>
          <p:cNvPr id="7" name="Straight Connector 6">
            <a:extLst>
              <a:ext uri="{FF2B5EF4-FFF2-40B4-BE49-F238E27FC236}">
                <a16:creationId xmlns:a16="http://schemas.microsoft.com/office/drawing/2014/main" id="{D0238BB4-B765-4705-BCA8-C421E0B99C89}"/>
              </a:ext>
            </a:extLst>
          </p:cNvPr>
          <p:cNvCxnSpPr>
            <a:cxnSpLocks/>
          </p:cNvCxnSpPr>
          <p:nvPr userDrawn="1">
            <p:custDataLst>
              <p:tags r:id="rId1"/>
            </p:custDataLst>
          </p:nvPr>
        </p:nvCxnSpPr>
        <p:spPr bwMode="auto">
          <a:xfrm>
            <a:off x="46222" y="3748620"/>
            <a:ext cx="11734654" cy="0"/>
          </a:xfrm>
          <a:prstGeom prst="line">
            <a:avLst/>
          </a:prstGeom>
          <a:solidFill>
            <a:schemeClr val="accent1"/>
          </a:solidFill>
          <a:ln w="9525" cap="flat" cmpd="sng" algn="ctr">
            <a:solidFill>
              <a:schemeClr val="bg1">
                <a:lumMod val="85000"/>
              </a:schemeClr>
            </a:solidFill>
            <a:prstDash val="sysDash"/>
            <a:round/>
            <a:headEnd type="none" w="lg" len="lg"/>
            <a:tailEnd type="none" w="lg" len="lg"/>
          </a:ln>
          <a:effectLst/>
        </p:spPr>
      </p:cxnSp>
      <p:sp>
        <p:nvSpPr>
          <p:cNvPr id="8" name="Chart Placeholder 6">
            <a:extLst>
              <a:ext uri="{FF2B5EF4-FFF2-40B4-BE49-F238E27FC236}">
                <a16:creationId xmlns:a16="http://schemas.microsoft.com/office/drawing/2014/main" id="{7901CBCE-4649-408F-9A91-C701F0BBCABE}"/>
              </a:ext>
            </a:extLst>
          </p:cNvPr>
          <p:cNvSpPr>
            <a:spLocks noGrp="1"/>
          </p:cNvSpPr>
          <p:nvPr>
            <p:ph type="chart" sz="quarter" idx="41" hasCustomPrompt="1"/>
          </p:nvPr>
        </p:nvSpPr>
        <p:spPr>
          <a:xfrm>
            <a:off x="457199" y="1577975"/>
            <a:ext cx="3371850" cy="200818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lumMod val="65000"/>
                  </a:schemeClr>
                </a:solidFill>
              </a:defRPr>
            </a:lvl1pPr>
          </a:lstStyle>
          <a:p>
            <a:r>
              <a:rPr lang="en-US"/>
              <a:t>Chart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on icon to add Chart or drag and drop on the area</a:t>
            </a:r>
          </a:p>
          <a:p>
            <a:endParaRPr lang="en-US"/>
          </a:p>
        </p:txBody>
      </p:sp>
      <p:sp>
        <p:nvSpPr>
          <p:cNvPr id="9" name="Table Placeholder 14">
            <a:extLst>
              <a:ext uri="{FF2B5EF4-FFF2-40B4-BE49-F238E27FC236}">
                <a16:creationId xmlns:a16="http://schemas.microsoft.com/office/drawing/2014/main" id="{F5DED698-8BC1-4290-A128-D160024F0959}"/>
              </a:ext>
            </a:extLst>
          </p:cNvPr>
          <p:cNvSpPr>
            <a:spLocks noGrp="1"/>
          </p:cNvSpPr>
          <p:nvPr>
            <p:ph type="tbl" sz="quarter" idx="42" hasCustomPrompt="1"/>
          </p:nvPr>
        </p:nvSpPr>
        <p:spPr>
          <a:xfrm>
            <a:off x="4350807" y="1577975"/>
            <a:ext cx="3421062" cy="200818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lumMod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Table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on icon to add table or drag and drop on the area</a:t>
            </a:r>
          </a:p>
          <a:p>
            <a:endParaRPr lang="en-US"/>
          </a:p>
        </p:txBody>
      </p:sp>
      <p:sp>
        <p:nvSpPr>
          <p:cNvPr id="10" name="Table Placeholder 14">
            <a:extLst>
              <a:ext uri="{FF2B5EF4-FFF2-40B4-BE49-F238E27FC236}">
                <a16:creationId xmlns:a16="http://schemas.microsoft.com/office/drawing/2014/main" id="{40A2E590-6107-4F9B-9453-BCA8AA81E39C}"/>
              </a:ext>
            </a:extLst>
          </p:cNvPr>
          <p:cNvSpPr>
            <a:spLocks noGrp="1"/>
          </p:cNvSpPr>
          <p:nvPr>
            <p:ph type="tbl" sz="quarter" idx="43" hasCustomPrompt="1"/>
          </p:nvPr>
        </p:nvSpPr>
        <p:spPr>
          <a:xfrm>
            <a:off x="8294157" y="1577975"/>
            <a:ext cx="3421062" cy="200818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lumMod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Table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on icon to add table or drag and drop on the area</a:t>
            </a:r>
          </a:p>
          <a:p>
            <a:endParaRPr lang="en-US"/>
          </a:p>
        </p:txBody>
      </p:sp>
      <p:sp>
        <p:nvSpPr>
          <p:cNvPr id="11" name="Text Placeholder 18">
            <a:extLst>
              <a:ext uri="{FF2B5EF4-FFF2-40B4-BE49-F238E27FC236}">
                <a16:creationId xmlns:a16="http://schemas.microsoft.com/office/drawing/2014/main" id="{E4620E73-5799-4998-BA59-6C3B9B0229E9}"/>
              </a:ext>
            </a:extLst>
          </p:cNvPr>
          <p:cNvSpPr>
            <a:spLocks noGrp="1"/>
          </p:cNvSpPr>
          <p:nvPr>
            <p:ph type="body" sz="quarter" idx="44" hasCustomPrompt="1"/>
          </p:nvPr>
        </p:nvSpPr>
        <p:spPr>
          <a:xfrm>
            <a:off x="457199" y="3917058"/>
            <a:ext cx="3371851" cy="314686"/>
          </a:xfrm>
          <a:prstGeom prst="rect">
            <a:avLst/>
          </a:prstGeom>
        </p:spPr>
        <p:txBody>
          <a:bodyPr/>
          <a:lstStyle>
            <a:lvl1pPr marL="0" indent="0">
              <a:buNone/>
              <a:defRPr sz="1800">
                <a:solidFill>
                  <a:schemeClr val="tx2"/>
                </a:solidFill>
              </a:defRPr>
            </a:lvl1pPr>
            <a:lvl2pPr>
              <a:defRPr sz="1800">
                <a:solidFill>
                  <a:schemeClr val="bg1">
                    <a:lumMod val="50000"/>
                  </a:schemeClr>
                </a:solidFill>
              </a:defRPr>
            </a:lvl2pPr>
            <a:lvl3pPr>
              <a:defRPr sz="1600">
                <a:solidFill>
                  <a:schemeClr val="bg1">
                    <a:lumMod val="50000"/>
                  </a:schemeClr>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Services – 18pt</a:t>
            </a:r>
          </a:p>
        </p:txBody>
      </p:sp>
      <p:sp>
        <p:nvSpPr>
          <p:cNvPr id="12" name="Text Placeholder 18">
            <a:extLst>
              <a:ext uri="{FF2B5EF4-FFF2-40B4-BE49-F238E27FC236}">
                <a16:creationId xmlns:a16="http://schemas.microsoft.com/office/drawing/2014/main" id="{EB41BA0E-F292-480C-B3D0-8EB676A0F860}"/>
              </a:ext>
            </a:extLst>
          </p:cNvPr>
          <p:cNvSpPr>
            <a:spLocks noGrp="1"/>
          </p:cNvSpPr>
          <p:nvPr>
            <p:ph type="body" sz="quarter" idx="45" hasCustomPrompt="1"/>
          </p:nvPr>
        </p:nvSpPr>
        <p:spPr>
          <a:xfrm>
            <a:off x="4350807" y="3917058"/>
            <a:ext cx="3371851" cy="314686"/>
          </a:xfrm>
          <a:prstGeom prst="rect">
            <a:avLst/>
          </a:prstGeom>
        </p:spPr>
        <p:txBody>
          <a:bodyPr/>
          <a:lstStyle>
            <a:lvl1pPr marL="0" indent="0">
              <a:buNone/>
              <a:defRPr sz="1800">
                <a:solidFill>
                  <a:schemeClr val="bg2"/>
                </a:solidFill>
              </a:defRPr>
            </a:lvl1pPr>
            <a:lvl2pPr>
              <a:defRPr sz="1800">
                <a:solidFill>
                  <a:schemeClr val="bg1">
                    <a:lumMod val="50000"/>
                  </a:schemeClr>
                </a:solidFill>
              </a:defRPr>
            </a:lvl2pPr>
            <a:lvl3pPr>
              <a:defRPr sz="1600">
                <a:solidFill>
                  <a:schemeClr val="bg1">
                    <a:lumMod val="50000"/>
                  </a:schemeClr>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Services – 18pt</a:t>
            </a:r>
          </a:p>
        </p:txBody>
      </p:sp>
      <p:sp>
        <p:nvSpPr>
          <p:cNvPr id="13" name="Text Placeholder 18">
            <a:extLst>
              <a:ext uri="{FF2B5EF4-FFF2-40B4-BE49-F238E27FC236}">
                <a16:creationId xmlns:a16="http://schemas.microsoft.com/office/drawing/2014/main" id="{5F40729C-F945-487E-BB67-4A2812F429F8}"/>
              </a:ext>
            </a:extLst>
          </p:cNvPr>
          <p:cNvSpPr>
            <a:spLocks noGrp="1"/>
          </p:cNvSpPr>
          <p:nvPr>
            <p:ph type="body" sz="quarter" idx="46" hasCustomPrompt="1"/>
          </p:nvPr>
        </p:nvSpPr>
        <p:spPr>
          <a:xfrm>
            <a:off x="8294157" y="3917058"/>
            <a:ext cx="3371851" cy="314686"/>
          </a:xfrm>
          <a:prstGeom prst="rect">
            <a:avLst/>
          </a:prstGeom>
        </p:spPr>
        <p:txBody>
          <a:bodyPr/>
          <a:lstStyle>
            <a:lvl1pPr marL="0" indent="0">
              <a:buNone/>
              <a:defRPr sz="1800">
                <a:solidFill>
                  <a:schemeClr val="tx2"/>
                </a:solidFill>
              </a:defRPr>
            </a:lvl1pPr>
            <a:lvl2pPr>
              <a:defRPr sz="1800">
                <a:solidFill>
                  <a:schemeClr val="bg1">
                    <a:lumMod val="50000"/>
                  </a:schemeClr>
                </a:solidFill>
              </a:defRPr>
            </a:lvl2pPr>
            <a:lvl3pPr>
              <a:defRPr sz="1600">
                <a:solidFill>
                  <a:schemeClr val="bg1">
                    <a:lumMod val="50000"/>
                  </a:schemeClr>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Services – 18pt</a:t>
            </a:r>
          </a:p>
        </p:txBody>
      </p:sp>
      <p:sp>
        <p:nvSpPr>
          <p:cNvPr id="14" name="Chart Placeholder 6">
            <a:extLst>
              <a:ext uri="{FF2B5EF4-FFF2-40B4-BE49-F238E27FC236}">
                <a16:creationId xmlns:a16="http://schemas.microsoft.com/office/drawing/2014/main" id="{5C1BCEC4-27AC-4826-ADEE-561CD73052A2}"/>
              </a:ext>
            </a:extLst>
          </p:cNvPr>
          <p:cNvSpPr>
            <a:spLocks noGrp="1"/>
          </p:cNvSpPr>
          <p:nvPr>
            <p:ph type="chart" sz="quarter" idx="47" hasCustomPrompt="1"/>
          </p:nvPr>
        </p:nvSpPr>
        <p:spPr>
          <a:xfrm>
            <a:off x="457199" y="4338109"/>
            <a:ext cx="3371850" cy="200818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lumMod val="65000"/>
                  </a:schemeClr>
                </a:solidFill>
              </a:defRPr>
            </a:lvl1pPr>
          </a:lstStyle>
          <a:p>
            <a:r>
              <a:rPr lang="en-US"/>
              <a:t>Chart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on icon to add Chart or drag and drop on the area</a:t>
            </a:r>
          </a:p>
          <a:p>
            <a:endParaRPr lang="en-US"/>
          </a:p>
        </p:txBody>
      </p:sp>
      <p:sp>
        <p:nvSpPr>
          <p:cNvPr id="15" name="Table Placeholder 14">
            <a:extLst>
              <a:ext uri="{FF2B5EF4-FFF2-40B4-BE49-F238E27FC236}">
                <a16:creationId xmlns:a16="http://schemas.microsoft.com/office/drawing/2014/main" id="{5C0D4293-424E-44AF-9AC6-3A9A5E84C584}"/>
              </a:ext>
            </a:extLst>
          </p:cNvPr>
          <p:cNvSpPr>
            <a:spLocks noGrp="1"/>
          </p:cNvSpPr>
          <p:nvPr>
            <p:ph type="tbl" sz="quarter" idx="48" hasCustomPrompt="1"/>
          </p:nvPr>
        </p:nvSpPr>
        <p:spPr>
          <a:xfrm>
            <a:off x="4350807" y="4338109"/>
            <a:ext cx="3421062" cy="200818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lumMod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Table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on icon to add table or drag and drop on the area</a:t>
            </a:r>
          </a:p>
          <a:p>
            <a:endParaRPr lang="en-US"/>
          </a:p>
        </p:txBody>
      </p:sp>
      <p:sp>
        <p:nvSpPr>
          <p:cNvPr id="16" name="Table Placeholder 14">
            <a:extLst>
              <a:ext uri="{FF2B5EF4-FFF2-40B4-BE49-F238E27FC236}">
                <a16:creationId xmlns:a16="http://schemas.microsoft.com/office/drawing/2014/main" id="{C7AD6AA2-DC34-42A1-B55C-1433DCB1340F}"/>
              </a:ext>
            </a:extLst>
          </p:cNvPr>
          <p:cNvSpPr>
            <a:spLocks noGrp="1"/>
          </p:cNvSpPr>
          <p:nvPr>
            <p:ph type="tbl" sz="quarter" idx="49" hasCustomPrompt="1"/>
          </p:nvPr>
        </p:nvSpPr>
        <p:spPr>
          <a:xfrm>
            <a:off x="8294157" y="4338109"/>
            <a:ext cx="3421062" cy="200818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lumMod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Table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on icon to add table or drag and drop on the area</a:t>
            </a:r>
          </a:p>
          <a:p>
            <a:endParaRPr lang="en-US"/>
          </a:p>
        </p:txBody>
      </p:sp>
      <p:cxnSp>
        <p:nvCxnSpPr>
          <p:cNvPr id="17" name="Straight Connector 16">
            <a:extLst>
              <a:ext uri="{FF2B5EF4-FFF2-40B4-BE49-F238E27FC236}">
                <a16:creationId xmlns:a16="http://schemas.microsoft.com/office/drawing/2014/main" id="{6021BD13-31D9-475C-B4FE-94FAD9D443D8}"/>
              </a:ext>
            </a:extLst>
          </p:cNvPr>
          <p:cNvCxnSpPr>
            <a:cxnSpLocks/>
          </p:cNvCxnSpPr>
          <p:nvPr userDrawn="1">
            <p:custDataLst>
              <p:tags r:id="rId2"/>
            </p:custDataLst>
          </p:nvPr>
        </p:nvCxnSpPr>
        <p:spPr bwMode="auto">
          <a:xfrm>
            <a:off x="4078099" y="996590"/>
            <a:ext cx="0" cy="5452338"/>
          </a:xfrm>
          <a:prstGeom prst="line">
            <a:avLst/>
          </a:prstGeom>
          <a:solidFill>
            <a:schemeClr val="accent1"/>
          </a:solidFill>
          <a:ln w="9525" cap="flat" cmpd="sng" algn="ctr">
            <a:solidFill>
              <a:schemeClr val="bg1">
                <a:lumMod val="85000"/>
              </a:schemeClr>
            </a:solidFill>
            <a:prstDash val="sysDash"/>
            <a:round/>
            <a:headEnd type="none" w="lg" len="lg"/>
            <a:tailEnd type="none" w="lg" len="lg"/>
          </a:ln>
          <a:effectLst/>
        </p:spPr>
      </p:cxnSp>
      <p:cxnSp>
        <p:nvCxnSpPr>
          <p:cNvPr id="18" name="Straight Connector 17">
            <a:extLst>
              <a:ext uri="{FF2B5EF4-FFF2-40B4-BE49-F238E27FC236}">
                <a16:creationId xmlns:a16="http://schemas.microsoft.com/office/drawing/2014/main" id="{68E86433-0BCB-4C84-974C-BEFC607E54C8}"/>
              </a:ext>
            </a:extLst>
          </p:cNvPr>
          <p:cNvCxnSpPr>
            <a:cxnSpLocks/>
          </p:cNvCxnSpPr>
          <p:nvPr userDrawn="1">
            <p:custDataLst>
              <p:tags r:id="rId3"/>
            </p:custDataLst>
          </p:nvPr>
        </p:nvCxnSpPr>
        <p:spPr bwMode="auto">
          <a:xfrm>
            <a:off x="8021449" y="996590"/>
            <a:ext cx="0" cy="5452338"/>
          </a:xfrm>
          <a:prstGeom prst="line">
            <a:avLst/>
          </a:prstGeom>
          <a:solidFill>
            <a:schemeClr val="accent1"/>
          </a:solidFill>
          <a:ln w="9525" cap="flat" cmpd="sng" algn="ctr">
            <a:solidFill>
              <a:schemeClr val="bg1">
                <a:lumMod val="85000"/>
              </a:schemeClr>
            </a:solidFill>
            <a:prstDash val="sysDash"/>
            <a:round/>
            <a:headEnd type="none" w="lg" len="lg"/>
            <a:tailEnd type="none" w="lg" len="lg"/>
          </a:ln>
          <a:effectLst/>
        </p:spPr>
      </p:cxnSp>
      <p:sp>
        <p:nvSpPr>
          <p:cNvPr id="19" name="Text Placeholder 6">
            <a:extLst>
              <a:ext uri="{FF2B5EF4-FFF2-40B4-BE49-F238E27FC236}">
                <a16:creationId xmlns:a16="http://schemas.microsoft.com/office/drawing/2014/main" id="{F5B5EE3F-705A-46F6-B5A8-443CF05559B2}"/>
              </a:ext>
            </a:extLst>
          </p:cNvPr>
          <p:cNvSpPr>
            <a:spLocks noGrp="1"/>
          </p:cNvSpPr>
          <p:nvPr>
            <p:ph type="body" sz="quarter" idx="66"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Tree>
    <p:extLst>
      <p:ext uri="{BB962C8B-B14F-4D97-AF65-F5344CB8AC3E}">
        <p14:creationId xmlns:p14="http://schemas.microsoft.com/office/powerpoint/2010/main" val="175728719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ight Section_Service_Table/Chart_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678D6-7FA5-423D-83B9-B2A6F8A347FB}"/>
              </a:ext>
            </a:extLst>
          </p:cNvPr>
          <p:cNvSpPr>
            <a:spLocks noGrp="1"/>
          </p:cNvSpPr>
          <p:nvPr>
            <p:ph type="title"/>
          </p:nvPr>
        </p:nvSpPr>
        <p:spPr/>
        <p:txBody>
          <a:bodyPr/>
          <a:lstStyle/>
          <a:p>
            <a:r>
              <a:rPr lang="en-US"/>
              <a:t>Click to edit Master title style</a:t>
            </a:r>
          </a:p>
        </p:txBody>
      </p:sp>
      <p:sp>
        <p:nvSpPr>
          <p:cNvPr id="3" name="Chart Placeholder 5">
            <a:extLst>
              <a:ext uri="{FF2B5EF4-FFF2-40B4-BE49-F238E27FC236}">
                <a16:creationId xmlns:a16="http://schemas.microsoft.com/office/drawing/2014/main" id="{2425CF5E-507A-48C2-8EDB-253C4CD24137}"/>
              </a:ext>
            </a:extLst>
          </p:cNvPr>
          <p:cNvSpPr>
            <a:spLocks noGrp="1"/>
          </p:cNvSpPr>
          <p:nvPr>
            <p:ph type="chart" sz="quarter" idx="39" hasCustomPrompt="1"/>
          </p:nvPr>
        </p:nvSpPr>
        <p:spPr>
          <a:xfrm>
            <a:off x="608013" y="1521334"/>
            <a:ext cx="2501900" cy="209073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bg1">
                    <a:lumMod val="50000"/>
                  </a:schemeClr>
                </a:solidFill>
              </a:defRPr>
            </a:lvl1pPr>
          </a:lstStyle>
          <a:p>
            <a:r>
              <a:rPr lang="en-US"/>
              <a:t>Chart 14pt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on icon to add Chart or drag and drop on the area</a:t>
            </a:r>
          </a:p>
          <a:p>
            <a:endParaRPr lang="en-US"/>
          </a:p>
        </p:txBody>
      </p:sp>
      <p:sp>
        <p:nvSpPr>
          <p:cNvPr id="4" name="Text Placeholder 18">
            <a:extLst>
              <a:ext uri="{FF2B5EF4-FFF2-40B4-BE49-F238E27FC236}">
                <a16:creationId xmlns:a16="http://schemas.microsoft.com/office/drawing/2014/main" id="{84F6117B-1071-41B0-9984-53623E044BB8}"/>
              </a:ext>
            </a:extLst>
          </p:cNvPr>
          <p:cNvSpPr>
            <a:spLocks noGrp="1"/>
          </p:cNvSpPr>
          <p:nvPr>
            <p:ph type="body" sz="quarter" idx="23" hasCustomPrompt="1"/>
          </p:nvPr>
        </p:nvSpPr>
        <p:spPr>
          <a:xfrm>
            <a:off x="607645" y="1071494"/>
            <a:ext cx="2502278" cy="298621"/>
          </a:xfrm>
          <a:prstGeom prst="rect">
            <a:avLst/>
          </a:prstGeom>
        </p:spPr>
        <p:txBody>
          <a:bodyPr/>
          <a:lstStyle>
            <a:lvl1pPr marL="0" indent="0">
              <a:buNone/>
              <a:defRPr sz="1600">
                <a:solidFill>
                  <a:schemeClr val="bg2"/>
                </a:solidFill>
              </a:defRPr>
            </a:lvl1pPr>
            <a:lvl2pPr>
              <a:defRPr sz="1800">
                <a:solidFill>
                  <a:schemeClr val="bg1">
                    <a:lumMod val="50000"/>
                  </a:schemeClr>
                </a:solidFill>
              </a:defRPr>
            </a:lvl2pPr>
            <a:lvl3pPr>
              <a:defRPr sz="1600">
                <a:solidFill>
                  <a:schemeClr val="bg1">
                    <a:lumMod val="50000"/>
                  </a:schemeClr>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Edit Master text – 16pt</a:t>
            </a:r>
          </a:p>
        </p:txBody>
      </p:sp>
      <p:cxnSp>
        <p:nvCxnSpPr>
          <p:cNvPr id="5" name="Straight Connector 4">
            <a:extLst>
              <a:ext uri="{FF2B5EF4-FFF2-40B4-BE49-F238E27FC236}">
                <a16:creationId xmlns:a16="http://schemas.microsoft.com/office/drawing/2014/main" id="{C010C876-08C6-4EF2-AA31-C6BD6AEA7420}"/>
              </a:ext>
            </a:extLst>
          </p:cNvPr>
          <p:cNvCxnSpPr>
            <a:cxnSpLocks/>
          </p:cNvCxnSpPr>
          <p:nvPr userDrawn="1">
            <p:custDataLst>
              <p:tags r:id="rId1"/>
            </p:custDataLst>
          </p:nvPr>
        </p:nvCxnSpPr>
        <p:spPr bwMode="auto">
          <a:xfrm>
            <a:off x="3225055" y="1071494"/>
            <a:ext cx="0" cy="5532797"/>
          </a:xfrm>
          <a:prstGeom prst="line">
            <a:avLst/>
          </a:prstGeom>
          <a:solidFill>
            <a:schemeClr val="accent1"/>
          </a:solidFill>
          <a:ln w="9525" cap="flat" cmpd="sng" algn="ctr">
            <a:solidFill>
              <a:schemeClr val="bg1">
                <a:lumMod val="85000"/>
              </a:schemeClr>
            </a:solidFill>
            <a:prstDash val="sysDash"/>
            <a:round/>
            <a:headEnd type="none" w="lg" len="lg"/>
            <a:tailEnd type="none" w="lg" len="lg"/>
          </a:ln>
          <a:effectLst/>
        </p:spPr>
      </p:cxnSp>
      <p:cxnSp>
        <p:nvCxnSpPr>
          <p:cNvPr id="6" name="Straight Connector 5">
            <a:extLst>
              <a:ext uri="{FF2B5EF4-FFF2-40B4-BE49-F238E27FC236}">
                <a16:creationId xmlns:a16="http://schemas.microsoft.com/office/drawing/2014/main" id="{FC156224-C8F0-41C1-A46D-1870187DC6F4}"/>
              </a:ext>
            </a:extLst>
          </p:cNvPr>
          <p:cNvCxnSpPr>
            <a:cxnSpLocks/>
          </p:cNvCxnSpPr>
          <p:nvPr userDrawn="1">
            <p:custDataLst>
              <p:tags r:id="rId2"/>
            </p:custDataLst>
          </p:nvPr>
        </p:nvCxnSpPr>
        <p:spPr bwMode="auto">
          <a:xfrm>
            <a:off x="607645" y="3811041"/>
            <a:ext cx="10697420" cy="0"/>
          </a:xfrm>
          <a:prstGeom prst="line">
            <a:avLst/>
          </a:prstGeom>
          <a:solidFill>
            <a:schemeClr val="accent1"/>
          </a:solidFill>
          <a:ln w="9525" cap="flat" cmpd="sng" algn="ctr">
            <a:solidFill>
              <a:schemeClr val="bg1">
                <a:lumMod val="85000"/>
              </a:schemeClr>
            </a:solidFill>
            <a:prstDash val="sysDash"/>
            <a:round/>
            <a:headEnd type="none" w="lg" len="lg"/>
            <a:tailEnd type="none" w="lg" len="lg"/>
          </a:ln>
          <a:effectLst/>
        </p:spPr>
      </p:cxnSp>
      <p:sp>
        <p:nvSpPr>
          <p:cNvPr id="7" name="Text Placeholder 18">
            <a:extLst>
              <a:ext uri="{FF2B5EF4-FFF2-40B4-BE49-F238E27FC236}">
                <a16:creationId xmlns:a16="http://schemas.microsoft.com/office/drawing/2014/main" id="{EAD64B6A-9EF2-4C55-875B-13452E54C7C2}"/>
              </a:ext>
            </a:extLst>
          </p:cNvPr>
          <p:cNvSpPr>
            <a:spLocks noGrp="1"/>
          </p:cNvSpPr>
          <p:nvPr>
            <p:ph type="body" sz="quarter" idx="25" hasCustomPrompt="1"/>
          </p:nvPr>
        </p:nvSpPr>
        <p:spPr>
          <a:xfrm>
            <a:off x="3339359" y="1071494"/>
            <a:ext cx="2502278" cy="298621"/>
          </a:xfrm>
          <a:prstGeom prst="rect">
            <a:avLst/>
          </a:prstGeom>
        </p:spPr>
        <p:txBody>
          <a:bodyPr/>
          <a:lstStyle>
            <a:lvl1pPr marL="0" indent="0">
              <a:buNone/>
              <a:defRPr sz="1600">
                <a:solidFill>
                  <a:schemeClr val="bg2"/>
                </a:solidFill>
              </a:defRPr>
            </a:lvl1pPr>
            <a:lvl2pPr>
              <a:defRPr sz="1800">
                <a:solidFill>
                  <a:schemeClr val="bg1">
                    <a:lumMod val="50000"/>
                  </a:schemeClr>
                </a:solidFill>
              </a:defRPr>
            </a:lvl2pPr>
            <a:lvl3pPr>
              <a:defRPr sz="1600">
                <a:solidFill>
                  <a:schemeClr val="bg1">
                    <a:lumMod val="50000"/>
                  </a:schemeClr>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Edit Master text – 16pt</a:t>
            </a:r>
          </a:p>
        </p:txBody>
      </p:sp>
      <p:cxnSp>
        <p:nvCxnSpPr>
          <p:cNvPr id="8" name="Straight Connector 7">
            <a:extLst>
              <a:ext uri="{FF2B5EF4-FFF2-40B4-BE49-F238E27FC236}">
                <a16:creationId xmlns:a16="http://schemas.microsoft.com/office/drawing/2014/main" id="{48C8C24F-6635-410C-A457-625933DA43A0}"/>
              </a:ext>
            </a:extLst>
          </p:cNvPr>
          <p:cNvCxnSpPr>
            <a:cxnSpLocks/>
          </p:cNvCxnSpPr>
          <p:nvPr userDrawn="1">
            <p:custDataLst>
              <p:tags r:id="rId3"/>
            </p:custDataLst>
          </p:nvPr>
        </p:nvCxnSpPr>
        <p:spPr bwMode="auto">
          <a:xfrm>
            <a:off x="5954761" y="958999"/>
            <a:ext cx="0" cy="5532797"/>
          </a:xfrm>
          <a:prstGeom prst="line">
            <a:avLst/>
          </a:prstGeom>
          <a:solidFill>
            <a:schemeClr val="accent1"/>
          </a:solidFill>
          <a:ln w="9525" cap="flat" cmpd="sng" algn="ctr">
            <a:solidFill>
              <a:schemeClr val="bg1">
                <a:lumMod val="85000"/>
              </a:schemeClr>
            </a:solidFill>
            <a:prstDash val="sysDash"/>
            <a:round/>
            <a:headEnd type="none" w="lg" len="lg"/>
            <a:tailEnd type="none" w="lg" len="lg"/>
          </a:ln>
          <a:effectLst/>
        </p:spPr>
      </p:cxnSp>
      <p:sp>
        <p:nvSpPr>
          <p:cNvPr id="9" name="Text Placeholder 18">
            <a:extLst>
              <a:ext uri="{FF2B5EF4-FFF2-40B4-BE49-F238E27FC236}">
                <a16:creationId xmlns:a16="http://schemas.microsoft.com/office/drawing/2014/main" id="{E0FD10F1-98CC-4B46-B3A8-E6D56402E68F}"/>
              </a:ext>
            </a:extLst>
          </p:cNvPr>
          <p:cNvSpPr>
            <a:spLocks noGrp="1"/>
          </p:cNvSpPr>
          <p:nvPr>
            <p:ph type="body" sz="quarter" idx="27" hasCustomPrompt="1"/>
          </p:nvPr>
        </p:nvSpPr>
        <p:spPr>
          <a:xfrm>
            <a:off x="6071073" y="1071494"/>
            <a:ext cx="2502278" cy="298621"/>
          </a:xfrm>
          <a:prstGeom prst="rect">
            <a:avLst/>
          </a:prstGeom>
        </p:spPr>
        <p:txBody>
          <a:bodyPr/>
          <a:lstStyle>
            <a:lvl1pPr marL="0" indent="0">
              <a:buNone/>
              <a:defRPr sz="1600">
                <a:solidFill>
                  <a:schemeClr val="bg2"/>
                </a:solidFill>
              </a:defRPr>
            </a:lvl1pPr>
            <a:lvl2pPr>
              <a:defRPr sz="1800">
                <a:solidFill>
                  <a:schemeClr val="bg1">
                    <a:lumMod val="50000"/>
                  </a:schemeClr>
                </a:solidFill>
              </a:defRPr>
            </a:lvl2pPr>
            <a:lvl3pPr>
              <a:defRPr sz="1600">
                <a:solidFill>
                  <a:schemeClr val="bg1">
                    <a:lumMod val="50000"/>
                  </a:schemeClr>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Edit Master text – 16pt</a:t>
            </a:r>
          </a:p>
        </p:txBody>
      </p:sp>
      <p:cxnSp>
        <p:nvCxnSpPr>
          <p:cNvPr id="10" name="Straight Connector 9">
            <a:extLst>
              <a:ext uri="{FF2B5EF4-FFF2-40B4-BE49-F238E27FC236}">
                <a16:creationId xmlns:a16="http://schemas.microsoft.com/office/drawing/2014/main" id="{CE8D88E5-D993-4389-823C-13B2B3AF59DF}"/>
              </a:ext>
            </a:extLst>
          </p:cNvPr>
          <p:cNvCxnSpPr>
            <a:cxnSpLocks/>
          </p:cNvCxnSpPr>
          <p:nvPr userDrawn="1">
            <p:custDataLst>
              <p:tags r:id="rId4"/>
            </p:custDataLst>
          </p:nvPr>
        </p:nvCxnSpPr>
        <p:spPr bwMode="auto">
          <a:xfrm>
            <a:off x="8683740" y="958999"/>
            <a:ext cx="0" cy="5532797"/>
          </a:xfrm>
          <a:prstGeom prst="line">
            <a:avLst/>
          </a:prstGeom>
          <a:solidFill>
            <a:schemeClr val="accent1"/>
          </a:solidFill>
          <a:ln w="9525" cap="flat" cmpd="sng" algn="ctr">
            <a:solidFill>
              <a:schemeClr val="bg1">
                <a:lumMod val="85000"/>
              </a:schemeClr>
            </a:solidFill>
            <a:prstDash val="sysDash"/>
            <a:round/>
            <a:headEnd type="none" w="lg" len="lg"/>
            <a:tailEnd type="none" w="lg" len="lg"/>
          </a:ln>
          <a:effectLst/>
        </p:spPr>
      </p:cxnSp>
      <p:sp>
        <p:nvSpPr>
          <p:cNvPr id="11" name="Text Placeholder 18">
            <a:extLst>
              <a:ext uri="{FF2B5EF4-FFF2-40B4-BE49-F238E27FC236}">
                <a16:creationId xmlns:a16="http://schemas.microsoft.com/office/drawing/2014/main" id="{3E9163BA-B038-45CE-8C6C-366567534CE7}"/>
              </a:ext>
            </a:extLst>
          </p:cNvPr>
          <p:cNvSpPr>
            <a:spLocks noGrp="1"/>
          </p:cNvSpPr>
          <p:nvPr>
            <p:ph type="body" sz="quarter" idx="29" hasCustomPrompt="1"/>
          </p:nvPr>
        </p:nvSpPr>
        <p:spPr>
          <a:xfrm>
            <a:off x="8802787" y="1071494"/>
            <a:ext cx="2502278" cy="298621"/>
          </a:xfrm>
          <a:prstGeom prst="rect">
            <a:avLst/>
          </a:prstGeom>
        </p:spPr>
        <p:txBody>
          <a:bodyPr/>
          <a:lstStyle>
            <a:lvl1pPr marL="0" indent="0">
              <a:buNone/>
              <a:defRPr sz="1600">
                <a:solidFill>
                  <a:schemeClr val="bg2"/>
                </a:solidFill>
              </a:defRPr>
            </a:lvl1pPr>
            <a:lvl2pPr>
              <a:defRPr sz="1800">
                <a:solidFill>
                  <a:schemeClr val="bg1">
                    <a:lumMod val="50000"/>
                  </a:schemeClr>
                </a:solidFill>
              </a:defRPr>
            </a:lvl2pPr>
            <a:lvl3pPr>
              <a:defRPr sz="1600">
                <a:solidFill>
                  <a:schemeClr val="bg1">
                    <a:lumMod val="50000"/>
                  </a:schemeClr>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Edit Master text – 16pt</a:t>
            </a:r>
          </a:p>
        </p:txBody>
      </p:sp>
      <p:sp>
        <p:nvSpPr>
          <p:cNvPr id="12" name="Text Placeholder 18">
            <a:extLst>
              <a:ext uri="{FF2B5EF4-FFF2-40B4-BE49-F238E27FC236}">
                <a16:creationId xmlns:a16="http://schemas.microsoft.com/office/drawing/2014/main" id="{C46632F5-EC7B-4AB5-8AEF-E372BF3D179C}"/>
              </a:ext>
            </a:extLst>
          </p:cNvPr>
          <p:cNvSpPr>
            <a:spLocks noGrp="1"/>
          </p:cNvSpPr>
          <p:nvPr>
            <p:ph type="body" sz="quarter" idx="31" hasCustomPrompt="1"/>
          </p:nvPr>
        </p:nvSpPr>
        <p:spPr>
          <a:xfrm>
            <a:off x="607645" y="3986144"/>
            <a:ext cx="2502278" cy="298621"/>
          </a:xfrm>
          <a:prstGeom prst="rect">
            <a:avLst/>
          </a:prstGeom>
        </p:spPr>
        <p:txBody>
          <a:bodyPr/>
          <a:lstStyle>
            <a:lvl1pPr marL="0" indent="0">
              <a:buNone/>
              <a:defRPr sz="1600">
                <a:solidFill>
                  <a:schemeClr val="bg2"/>
                </a:solidFill>
              </a:defRPr>
            </a:lvl1pPr>
            <a:lvl2pPr>
              <a:defRPr sz="1800">
                <a:solidFill>
                  <a:schemeClr val="bg1">
                    <a:lumMod val="50000"/>
                  </a:schemeClr>
                </a:solidFill>
              </a:defRPr>
            </a:lvl2pPr>
            <a:lvl3pPr>
              <a:defRPr sz="1600">
                <a:solidFill>
                  <a:schemeClr val="bg1">
                    <a:lumMod val="50000"/>
                  </a:schemeClr>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Edit Master text – 16pt</a:t>
            </a:r>
          </a:p>
        </p:txBody>
      </p:sp>
      <p:sp>
        <p:nvSpPr>
          <p:cNvPr id="13" name="Text Placeholder 18">
            <a:extLst>
              <a:ext uri="{FF2B5EF4-FFF2-40B4-BE49-F238E27FC236}">
                <a16:creationId xmlns:a16="http://schemas.microsoft.com/office/drawing/2014/main" id="{B39A19BD-8B0A-4503-824E-C741CF59B817}"/>
              </a:ext>
            </a:extLst>
          </p:cNvPr>
          <p:cNvSpPr>
            <a:spLocks noGrp="1"/>
          </p:cNvSpPr>
          <p:nvPr>
            <p:ph type="body" sz="quarter" idx="33" hasCustomPrompt="1"/>
          </p:nvPr>
        </p:nvSpPr>
        <p:spPr>
          <a:xfrm>
            <a:off x="3339359" y="3986144"/>
            <a:ext cx="2502278" cy="298621"/>
          </a:xfrm>
          <a:prstGeom prst="rect">
            <a:avLst/>
          </a:prstGeom>
        </p:spPr>
        <p:txBody>
          <a:bodyPr/>
          <a:lstStyle>
            <a:lvl1pPr marL="0" indent="0">
              <a:buNone/>
              <a:defRPr sz="1600">
                <a:solidFill>
                  <a:schemeClr val="bg2"/>
                </a:solidFill>
              </a:defRPr>
            </a:lvl1pPr>
            <a:lvl2pPr>
              <a:defRPr sz="1800">
                <a:solidFill>
                  <a:schemeClr val="bg1">
                    <a:lumMod val="50000"/>
                  </a:schemeClr>
                </a:solidFill>
              </a:defRPr>
            </a:lvl2pPr>
            <a:lvl3pPr>
              <a:defRPr sz="1600">
                <a:solidFill>
                  <a:schemeClr val="bg1">
                    <a:lumMod val="50000"/>
                  </a:schemeClr>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Edit Master text – 16pt</a:t>
            </a:r>
          </a:p>
        </p:txBody>
      </p:sp>
      <p:sp>
        <p:nvSpPr>
          <p:cNvPr id="14" name="Text Placeholder 18">
            <a:extLst>
              <a:ext uri="{FF2B5EF4-FFF2-40B4-BE49-F238E27FC236}">
                <a16:creationId xmlns:a16="http://schemas.microsoft.com/office/drawing/2014/main" id="{7A33559D-E8C5-4399-83A1-FC1BD8F27C36}"/>
              </a:ext>
            </a:extLst>
          </p:cNvPr>
          <p:cNvSpPr>
            <a:spLocks noGrp="1"/>
          </p:cNvSpPr>
          <p:nvPr>
            <p:ph type="body" sz="quarter" idx="35" hasCustomPrompt="1"/>
          </p:nvPr>
        </p:nvSpPr>
        <p:spPr>
          <a:xfrm>
            <a:off x="6071073" y="3986144"/>
            <a:ext cx="2502278" cy="298621"/>
          </a:xfrm>
          <a:prstGeom prst="rect">
            <a:avLst/>
          </a:prstGeom>
        </p:spPr>
        <p:txBody>
          <a:bodyPr/>
          <a:lstStyle>
            <a:lvl1pPr marL="0" indent="0">
              <a:buNone/>
              <a:defRPr sz="1600">
                <a:solidFill>
                  <a:schemeClr val="bg2"/>
                </a:solidFill>
              </a:defRPr>
            </a:lvl1pPr>
            <a:lvl2pPr>
              <a:defRPr sz="1800">
                <a:solidFill>
                  <a:schemeClr val="bg1">
                    <a:lumMod val="50000"/>
                  </a:schemeClr>
                </a:solidFill>
              </a:defRPr>
            </a:lvl2pPr>
            <a:lvl3pPr>
              <a:defRPr sz="1600">
                <a:solidFill>
                  <a:schemeClr val="bg1">
                    <a:lumMod val="50000"/>
                  </a:schemeClr>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Edit Master text – 16pt</a:t>
            </a:r>
          </a:p>
        </p:txBody>
      </p:sp>
      <p:sp>
        <p:nvSpPr>
          <p:cNvPr id="15" name="Text Placeholder 18">
            <a:extLst>
              <a:ext uri="{FF2B5EF4-FFF2-40B4-BE49-F238E27FC236}">
                <a16:creationId xmlns:a16="http://schemas.microsoft.com/office/drawing/2014/main" id="{4158815B-2C27-4223-9371-F66980BB0BF5}"/>
              </a:ext>
            </a:extLst>
          </p:cNvPr>
          <p:cNvSpPr>
            <a:spLocks noGrp="1"/>
          </p:cNvSpPr>
          <p:nvPr>
            <p:ph type="body" sz="quarter" idx="37" hasCustomPrompt="1"/>
          </p:nvPr>
        </p:nvSpPr>
        <p:spPr>
          <a:xfrm>
            <a:off x="8802787" y="3986144"/>
            <a:ext cx="2502278" cy="298621"/>
          </a:xfrm>
          <a:prstGeom prst="rect">
            <a:avLst/>
          </a:prstGeom>
        </p:spPr>
        <p:txBody>
          <a:bodyPr/>
          <a:lstStyle>
            <a:lvl1pPr marL="0" indent="0">
              <a:buNone/>
              <a:defRPr sz="1600">
                <a:solidFill>
                  <a:schemeClr val="bg2"/>
                </a:solidFill>
              </a:defRPr>
            </a:lvl1pPr>
            <a:lvl2pPr>
              <a:defRPr sz="1800">
                <a:solidFill>
                  <a:schemeClr val="bg1">
                    <a:lumMod val="50000"/>
                  </a:schemeClr>
                </a:solidFill>
              </a:defRPr>
            </a:lvl2pPr>
            <a:lvl3pPr>
              <a:defRPr sz="1600">
                <a:solidFill>
                  <a:schemeClr val="bg1">
                    <a:lumMod val="50000"/>
                  </a:schemeClr>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Edit Master text – 16pt</a:t>
            </a:r>
          </a:p>
        </p:txBody>
      </p:sp>
      <p:sp>
        <p:nvSpPr>
          <p:cNvPr id="16" name="Chart Placeholder 5">
            <a:extLst>
              <a:ext uri="{FF2B5EF4-FFF2-40B4-BE49-F238E27FC236}">
                <a16:creationId xmlns:a16="http://schemas.microsoft.com/office/drawing/2014/main" id="{87FEE69D-7CD6-4F39-B48B-27817B0D941E}"/>
              </a:ext>
            </a:extLst>
          </p:cNvPr>
          <p:cNvSpPr>
            <a:spLocks noGrp="1"/>
          </p:cNvSpPr>
          <p:nvPr>
            <p:ph type="chart" sz="quarter" idx="40" hasCustomPrompt="1"/>
          </p:nvPr>
        </p:nvSpPr>
        <p:spPr>
          <a:xfrm>
            <a:off x="3339359" y="1521334"/>
            <a:ext cx="2501900" cy="209073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bg1">
                    <a:lumMod val="50000"/>
                  </a:schemeClr>
                </a:solidFill>
              </a:defRPr>
            </a:lvl1pPr>
          </a:lstStyle>
          <a:p>
            <a:r>
              <a:rPr lang="en-US"/>
              <a:t>Chart 14pt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on icon to add Chart or drag and drop on the area</a:t>
            </a:r>
          </a:p>
          <a:p>
            <a:endParaRPr lang="en-US"/>
          </a:p>
        </p:txBody>
      </p:sp>
      <p:sp>
        <p:nvSpPr>
          <p:cNvPr id="17" name="Chart Placeholder 5">
            <a:extLst>
              <a:ext uri="{FF2B5EF4-FFF2-40B4-BE49-F238E27FC236}">
                <a16:creationId xmlns:a16="http://schemas.microsoft.com/office/drawing/2014/main" id="{776E87D8-3B33-4E39-AAB3-C9480F44B3BD}"/>
              </a:ext>
            </a:extLst>
          </p:cNvPr>
          <p:cNvSpPr>
            <a:spLocks noGrp="1"/>
          </p:cNvSpPr>
          <p:nvPr>
            <p:ph type="chart" sz="quarter" idx="41" hasCustomPrompt="1"/>
          </p:nvPr>
        </p:nvSpPr>
        <p:spPr>
          <a:xfrm>
            <a:off x="6071073" y="1521334"/>
            <a:ext cx="2501900" cy="209073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bg1">
                    <a:lumMod val="50000"/>
                  </a:schemeClr>
                </a:solidFill>
              </a:defRPr>
            </a:lvl1pPr>
          </a:lstStyle>
          <a:p>
            <a:r>
              <a:rPr lang="en-US"/>
              <a:t>Chart 14pt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on icon to add Chart or drag and drop on the area</a:t>
            </a:r>
          </a:p>
          <a:p>
            <a:endParaRPr lang="en-US"/>
          </a:p>
        </p:txBody>
      </p:sp>
      <p:sp>
        <p:nvSpPr>
          <p:cNvPr id="18" name="Table Placeholder 7">
            <a:extLst>
              <a:ext uri="{FF2B5EF4-FFF2-40B4-BE49-F238E27FC236}">
                <a16:creationId xmlns:a16="http://schemas.microsoft.com/office/drawing/2014/main" id="{78CFF99E-DAC7-4BB4-B787-A203686CF18B}"/>
              </a:ext>
            </a:extLst>
          </p:cNvPr>
          <p:cNvSpPr>
            <a:spLocks noGrp="1"/>
          </p:cNvSpPr>
          <p:nvPr>
            <p:ph type="tbl" sz="quarter" idx="42" hasCustomPrompt="1"/>
          </p:nvPr>
        </p:nvSpPr>
        <p:spPr>
          <a:xfrm>
            <a:off x="8802787" y="1521334"/>
            <a:ext cx="2509838" cy="209073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bg1">
                    <a:lumMod val="50000"/>
                  </a:schemeClr>
                </a:solidFill>
              </a:defRPr>
            </a:lvl1pPr>
          </a:lstStyle>
          <a:p>
            <a:r>
              <a:rPr lang="en-US"/>
              <a:t>Table 14pt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on icon to add table or drag and drop on the area</a:t>
            </a:r>
          </a:p>
          <a:p>
            <a:endParaRPr lang="en-US"/>
          </a:p>
        </p:txBody>
      </p:sp>
      <p:sp>
        <p:nvSpPr>
          <p:cNvPr id="19" name="Table Placeholder 7">
            <a:extLst>
              <a:ext uri="{FF2B5EF4-FFF2-40B4-BE49-F238E27FC236}">
                <a16:creationId xmlns:a16="http://schemas.microsoft.com/office/drawing/2014/main" id="{C4206F11-073A-4209-9A5C-58960990E251}"/>
              </a:ext>
            </a:extLst>
          </p:cNvPr>
          <p:cNvSpPr>
            <a:spLocks noGrp="1"/>
          </p:cNvSpPr>
          <p:nvPr>
            <p:ph type="tbl" sz="quarter" idx="43" hasCustomPrompt="1"/>
          </p:nvPr>
        </p:nvSpPr>
        <p:spPr>
          <a:xfrm>
            <a:off x="607645" y="4436050"/>
            <a:ext cx="2509838" cy="209073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bg1">
                    <a:lumMod val="50000"/>
                  </a:schemeClr>
                </a:solidFill>
              </a:defRPr>
            </a:lvl1pPr>
          </a:lstStyle>
          <a:p>
            <a:r>
              <a:rPr lang="en-US"/>
              <a:t>Table 14pt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on icon to add table or drag and drop on the area</a:t>
            </a:r>
          </a:p>
          <a:p>
            <a:endParaRPr lang="en-US"/>
          </a:p>
          <a:p>
            <a:endParaRPr lang="en-US"/>
          </a:p>
        </p:txBody>
      </p:sp>
      <p:sp>
        <p:nvSpPr>
          <p:cNvPr id="20" name="Table Placeholder 7">
            <a:extLst>
              <a:ext uri="{FF2B5EF4-FFF2-40B4-BE49-F238E27FC236}">
                <a16:creationId xmlns:a16="http://schemas.microsoft.com/office/drawing/2014/main" id="{0A65CD5A-8995-4ACB-AAD8-771CE533C044}"/>
              </a:ext>
            </a:extLst>
          </p:cNvPr>
          <p:cNvSpPr>
            <a:spLocks noGrp="1"/>
          </p:cNvSpPr>
          <p:nvPr>
            <p:ph type="tbl" sz="quarter" idx="44" hasCustomPrompt="1"/>
          </p:nvPr>
        </p:nvSpPr>
        <p:spPr>
          <a:xfrm>
            <a:off x="3339359" y="4436050"/>
            <a:ext cx="2509838" cy="209073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bg1">
                    <a:lumMod val="50000"/>
                  </a:schemeClr>
                </a:solidFill>
              </a:defRPr>
            </a:lvl1pPr>
          </a:lstStyle>
          <a:p>
            <a:r>
              <a:rPr lang="en-US"/>
              <a:t>Table 14pt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on icon to add table or drag and drop on the area</a:t>
            </a:r>
          </a:p>
          <a:p>
            <a:endParaRPr lang="en-US"/>
          </a:p>
          <a:p>
            <a:endParaRPr lang="en-US"/>
          </a:p>
        </p:txBody>
      </p:sp>
      <p:sp>
        <p:nvSpPr>
          <p:cNvPr id="21" name="Table Placeholder 7">
            <a:extLst>
              <a:ext uri="{FF2B5EF4-FFF2-40B4-BE49-F238E27FC236}">
                <a16:creationId xmlns:a16="http://schemas.microsoft.com/office/drawing/2014/main" id="{7944DC41-576A-4BD2-BB4F-AD371B03878A}"/>
              </a:ext>
            </a:extLst>
          </p:cNvPr>
          <p:cNvSpPr>
            <a:spLocks noGrp="1"/>
          </p:cNvSpPr>
          <p:nvPr>
            <p:ph type="tbl" sz="quarter" idx="45" hasCustomPrompt="1"/>
          </p:nvPr>
        </p:nvSpPr>
        <p:spPr>
          <a:xfrm>
            <a:off x="6071073" y="4436050"/>
            <a:ext cx="2509838" cy="209073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bg1">
                    <a:lumMod val="50000"/>
                  </a:schemeClr>
                </a:solidFill>
              </a:defRPr>
            </a:lvl1pPr>
          </a:lstStyle>
          <a:p>
            <a:r>
              <a:rPr lang="en-US"/>
              <a:t>Table 14pt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on icon to add table or drag and drop on the area</a:t>
            </a:r>
          </a:p>
          <a:p>
            <a:endParaRPr lang="en-US"/>
          </a:p>
          <a:p>
            <a:endParaRPr lang="en-US"/>
          </a:p>
        </p:txBody>
      </p:sp>
      <p:sp>
        <p:nvSpPr>
          <p:cNvPr id="22" name="Online Image Placeholder 9">
            <a:extLst>
              <a:ext uri="{FF2B5EF4-FFF2-40B4-BE49-F238E27FC236}">
                <a16:creationId xmlns:a16="http://schemas.microsoft.com/office/drawing/2014/main" id="{AFDF1A03-2F62-4ADD-9FD4-AFFA70BC1310}"/>
              </a:ext>
            </a:extLst>
          </p:cNvPr>
          <p:cNvSpPr>
            <a:spLocks noGrp="1"/>
          </p:cNvSpPr>
          <p:nvPr>
            <p:ph type="clipArt" sz="quarter" idx="46" hasCustomPrompt="1"/>
          </p:nvPr>
        </p:nvSpPr>
        <p:spPr>
          <a:xfrm>
            <a:off x="8802787" y="4435984"/>
            <a:ext cx="2501900" cy="209073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bg1">
                    <a:lumMod val="50000"/>
                  </a:schemeClr>
                </a:solidFill>
              </a:defRPr>
            </a:lvl1pPr>
          </a:lstStyle>
          <a:p>
            <a:r>
              <a:rPr lang="en-US"/>
              <a:t>Online Image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on icon to add online image or drag and drop on the area</a:t>
            </a:r>
          </a:p>
          <a:p>
            <a:endParaRPr lang="en-US"/>
          </a:p>
          <a:p>
            <a:endParaRPr lang="en-US"/>
          </a:p>
        </p:txBody>
      </p:sp>
      <p:sp>
        <p:nvSpPr>
          <p:cNvPr id="23" name="Text Placeholder 6">
            <a:extLst>
              <a:ext uri="{FF2B5EF4-FFF2-40B4-BE49-F238E27FC236}">
                <a16:creationId xmlns:a16="http://schemas.microsoft.com/office/drawing/2014/main" id="{A1E74AFF-D5B5-4F87-B612-C33772A833FF}"/>
              </a:ext>
            </a:extLst>
          </p:cNvPr>
          <p:cNvSpPr>
            <a:spLocks noGrp="1"/>
          </p:cNvSpPr>
          <p:nvPr>
            <p:ph type="body" sz="quarter" idx="66"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Tree>
    <p:extLst>
      <p:ext uri="{BB962C8B-B14F-4D97-AF65-F5344CB8AC3E}">
        <p14:creationId xmlns:p14="http://schemas.microsoft.com/office/powerpoint/2010/main" val="42288195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autrity Levels_Layout">
    <p:spTree>
      <p:nvGrpSpPr>
        <p:cNvPr id="1" name=""/>
        <p:cNvGrpSpPr/>
        <p:nvPr/>
      </p:nvGrpSpPr>
      <p:grpSpPr>
        <a:xfrm>
          <a:off x="0" y="0"/>
          <a:ext cx="0" cy="0"/>
          <a:chOff x="0" y="0"/>
          <a:chExt cx="0" cy="0"/>
        </a:xfrm>
      </p:grpSpPr>
      <p:sp>
        <p:nvSpPr>
          <p:cNvPr id="14" name="Text Placeholder 61">
            <a:extLst>
              <a:ext uri="{FF2B5EF4-FFF2-40B4-BE49-F238E27FC236}">
                <a16:creationId xmlns:a16="http://schemas.microsoft.com/office/drawing/2014/main" id="{CA47DC8A-DEC3-4F58-950F-D30D690D6887}"/>
              </a:ext>
            </a:extLst>
          </p:cNvPr>
          <p:cNvSpPr>
            <a:spLocks noGrp="1"/>
          </p:cNvSpPr>
          <p:nvPr>
            <p:ph type="body" sz="quarter" idx="20" hasCustomPrompt="1"/>
          </p:nvPr>
        </p:nvSpPr>
        <p:spPr>
          <a:xfrm>
            <a:off x="523598" y="192443"/>
            <a:ext cx="11410189" cy="438708"/>
          </a:xfrm>
          <a:prstGeom prst="rect">
            <a:avLst/>
          </a:prstGeom>
        </p:spPr>
        <p:txBody>
          <a:bodyPr>
            <a:normAutofit/>
          </a:bodyPr>
          <a:lstStyle>
            <a:lvl1pPr marL="0" indent="0">
              <a:buNone/>
              <a:defRPr lang="en-US" sz="2400" kern="1200" dirty="0">
                <a:solidFill>
                  <a:srgbClr val="BC1056"/>
                </a:solidFill>
                <a:latin typeface="+mj-lt"/>
                <a:ea typeface="+mn-ea"/>
                <a:cs typeface="+mn-cs"/>
              </a:defRPr>
            </a:lvl1pPr>
          </a:lstStyle>
          <a:p>
            <a:pPr lvl="0"/>
            <a:r>
              <a:rPr lang="en-US"/>
              <a:t>Title - 24pt</a:t>
            </a:r>
          </a:p>
        </p:txBody>
      </p:sp>
      <p:pic>
        <p:nvPicPr>
          <p:cNvPr id="15" name="Picture 14" descr="A close up of a sign&#10;&#10;Description automatically generated">
            <a:extLst>
              <a:ext uri="{FF2B5EF4-FFF2-40B4-BE49-F238E27FC236}">
                <a16:creationId xmlns:a16="http://schemas.microsoft.com/office/drawing/2014/main" id="{83183551-63B9-4B70-93D9-E74CDE2E2E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8284" y="118820"/>
            <a:ext cx="419033" cy="640080"/>
          </a:xfrm>
          <a:prstGeom prst="rect">
            <a:avLst/>
          </a:prstGeom>
        </p:spPr>
      </p:pic>
      <p:grpSp>
        <p:nvGrpSpPr>
          <p:cNvPr id="6" name="Group 5">
            <a:extLst>
              <a:ext uri="{FF2B5EF4-FFF2-40B4-BE49-F238E27FC236}">
                <a16:creationId xmlns:a16="http://schemas.microsoft.com/office/drawing/2014/main" id="{E296C3FF-04C2-4423-88DE-5DE9EA48AD81}"/>
              </a:ext>
            </a:extLst>
          </p:cNvPr>
          <p:cNvGrpSpPr/>
          <p:nvPr userDrawn="1"/>
        </p:nvGrpSpPr>
        <p:grpSpPr>
          <a:xfrm>
            <a:off x="1748837" y="1223576"/>
            <a:ext cx="8790821" cy="4726095"/>
            <a:chOff x="324261" y="1614391"/>
            <a:chExt cx="8783638" cy="4797633"/>
          </a:xfrm>
        </p:grpSpPr>
        <p:sp>
          <p:nvSpPr>
            <p:cNvPr id="7" name="Line 20">
              <a:extLst>
                <a:ext uri="{FF2B5EF4-FFF2-40B4-BE49-F238E27FC236}">
                  <a16:creationId xmlns:a16="http://schemas.microsoft.com/office/drawing/2014/main" id="{940309B4-134F-47B0-94BF-587CF2C8F7DF}"/>
                </a:ext>
              </a:extLst>
            </p:cNvPr>
            <p:cNvSpPr>
              <a:spLocks noChangeShapeType="1"/>
            </p:cNvSpPr>
            <p:nvPr/>
          </p:nvSpPr>
          <p:spPr bwMode="auto">
            <a:xfrm>
              <a:off x="700919" y="5846141"/>
              <a:ext cx="8100331" cy="0"/>
            </a:xfrm>
            <a:prstGeom prst="line">
              <a:avLst/>
            </a:prstGeom>
            <a:noFill/>
            <a:ln w="57150" cap="rnd">
              <a:solidFill>
                <a:srgbClr val="929497"/>
              </a:solidFill>
              <a:prstDash val="solid"/>
              <a:miter lim="800000"/>
              <a:headEnd/>
              <a:tailEnd type="triangle" w="lg" len="lg"/>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EFD2A42B-77D5-4E83-A8D9-1C01BCE84215}"/>
                </a:ext>
              </a:extLst>
            </p:cNvPr>
            <p:cNvSpPr>
              <a:spLocks noChangeArrowheads="1"/>
            </p:cNvSpPr>
            <p:nvPr/>
          </p:nvSpPr>
          <p:spPr bwMode="auto">
            <a:xfrm>
              <a:off x="324261" y="3108835"/>
              <a:ext cx="1615281" cy="1603516"/>
            </a:xfrm>
            <a:prstGeom prst="rect">
              <a:avLst/>
            </a:prstGeom>
            <a:solidFill>
              <a:schemeClr val="bg1"/>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365BC1D7-48E9-42A8-AA03-CA2A541963A0}"/>
                </a:ext>
              </a:extLst>
            </p:cNvPr>
            <p:cNvSpPr>
              <a:spLocks/>
            </p:cNvSpPr>
            <p:nvPr/>
          </p:nvSpPr>
          <p:spPr bwMode="auto">
            <a:xfrm>
              <a:off x="324261" y="4714096"/>
              <a:ext cx="1608297" cy="440055"/>
            </a:xfrm>
            <a:custGeom>
              <a:avLst/>
              <a:gdLst>
                <a:gd name="T0" fmla="*/ 0 w 4030"/>
                <a:gd name="T1" fmla="*/ 0 h 1098"/>
                <a:gd name="T2" fmla="*/ 4030 w 4030"/>
                <a:gd name="T3" fmla="*/ 0 h 1098"/>
                <a:gd name="T4" fmla="*/ 4030 w 4030"/>
                <a:gd name="T5" fmla="*/ 798 h 1098"/>
                <a:gd name="T6" fmla="*/ 3730 w 4030"/>
                <a:gd name="T7" fmla="*/ 1098 h 1098"/>
                <a:gd name="T8" fmla="*/ 0 w 4030"/>
                <a:gd name="T9" fmla="*/ 1098 h 1098"/>
                <a:gd name="T10" fmla="*/ 0 w 4030"/>
                <a:gd name="T11" fmla="*/ 0 h 1098"/>
              </a:gdLst>
              <a:ahLst/>
              <a:cxnLst>
                <a:cxn ang="0">
                  <a:pos x="T0" y="T1"/>
                </a:cxn>
                <a:cxn ang="0">
                  <a:pos x="T2" y="T3"/>
                </a:cxn>
                <a:cxn ang="0">
                  <a:pos x="T4" y="T5"/>
                </a:cxn>
                <a:cxn ang="0">
                  <a:pos x="T6" y="T7"/>
                </a:cxn>
                <a:cxn ang="0">
                  <a:pos x="T8" y="T9"/>
                </a:cxn>
                <a:cxn ang="0">
                  <a:pos x="T10" y="T11"/>
                </a:cxn>
              </a:cxnLst>
              <a:rect l="0" t="0" r="r" b="b"/>
              <a:pathLst>
                <a:path w="4030" h="1098">
                  <a:moveTo>
                    <a:pt x="0" y="0"/>
                  </a:moveTo>
                  <a:lnTo>
                    <a:pt x="4030" y="0"/>
                  </a:lnTo>
                  <a:lnTo>
                    <a:pt x="4030" y="798"/>
                  </a:lnTo>
                  <a:cubicBezTo>
                    <a:pt x="4030" y="963"/>
                    <a:pt x="3895" y="1098"/>
                    <a:pt x="3730" y="1098"/>
                  </a:cubicBezTo>
                  <a:lnTo>
                    <a:pt x="0" y="1098"/>
                  </a:lnTo>
                  <a:lnTo>
                    <a:pt x="0" y="0"/>
                  </a:lnTo>
                  <a:close/>
                </a:path>
              </a:pathLst>
            </a:custGeom>
            <a:solidFill>
              <a:srgbClr val="C61E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4C9319C9-3D8D-4EDF-8644-8F9D42BC00B7}"/>
                </a:ext>
              </a:extLst>
            </p:cNvPr>
            <p:cNvSpPr>
              <a:spLocks/>
            </p:cNvSpPr>
            <p:nvPr/>
          </p:nvSpPr>
          <p:spPr bwMode="auto">
            <a:xfrm>
              <a:off x="324261" y="5154151"/>
              <a:ext cx="323057" cy="382429"/>
            </a:xfrm>
            <a:custGeom>
              <a:avLst/>
              <a:gdLst>
                <a:gd name="T0" fmla="*/ 0 w 812"/>
                <a:gd name="T1" fmla="*/ 0 h 952"/>
                <a:gd name="T2" fmla="*/ 812 w 812"/>
                <a:gd name="T3" fmla="*/ 0 h 952"/>
                <a:gd name="T4" fmla="*/ 812 w 812"/>
                <a:gd name="T5" fmla="*/ 952 h 952"/>
                <a:gd name="T6" fmla="*/ 0 w 812"/>
                <a:gd name="T7" fmla="*/ 0 h 952"/>
              </a:gdLst>
              <a:ahLst/>
              <a:cxnLst>
                <a:cxn ang="0">
                  <a:pos x="T0" y="T1"/>
                </a:cxn>
                <a:cxn ang="0">
                  <a:pos x="T2" y="T3"/>
                </a:cxn>
                <a:cxn ang="0">
                  <a:pos x="T4" y="T5"/>
                </a:cxn>
                <a:cxn ang="0">
                  <a:pos x="T6" y="T7"/>
                </a:cxn>
              </a:cxnLst>
              <a:rect l="0" t="0" r="r" b="b"/>
              <a:pathLst>
                <a:path w="812" h="952">
                  <a:moveTo>
                    <a:pt x="0" y="0"/>
                  </a:moveTo>
                  <a:lnTo>
                    <a:pt x="812" y="0"/>
                  </a:lnTo>
                  <a:lnTo>
                    <a:pt x="812" y="952"/>
                  </a:lnTo>
                  <a:lnTo>
                    <a:pt x="0" y="0"/>
                  </a:lnTo>
                  <a:close/>
                </a:path>
              </a:pathLst>
            </a:custGeom>
            <a:solidFill>
              <a:srgbClr val="9E0B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8">
              <a:extLst>
                <a:ext uri="{FF2B5EF4-FFF2-40B4-BE49-F238E27FC236}">
                  <a16:creationId xmlns:a16="http://schemas.microsoft.com/office/drawing/2014/main" id="{08CC3B33-64C6-4766-8300-12C51A2BA8E0}"/>
                </a:ext>
              </a:extLst>
            </p:cNvPr>
            <p:cNvSpPr>
              <a:spLocks noChangeArrowheads="1"/>
            </p:cNvSpPr>
            <p:nvPr/>
          </p:nvSpPr>
          <p:spPr bwMode="auto">
            <a:xfrm>
              <a:off x="2117659" y="2734410"/>
              <a:ext cx="1610043" cy="1977940"/>
            </a:xfrm>
            <a:prstGeom prst="rect">
              <a:avLst/>
            </a:prstGeom>
            <a:solidFill>
              <a:schemeClr val="bg1"/>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175C654F-FC83-4802-9B93-1935D48E7B7B}"/>
                </a:ext>
              </a:extLst>
            </p:cNvPr>
            <p:cNvSpPr>
              <a:spLocks/>
            </p:cNvSpPr>
            <p:nvPr/>
          </p:nvSpPr>
          <p:spPr bwMode="auto">
            <a:xfrm>
              <a:off x="2117659" y="4714096"/>
              <a:ext cx="1610043" cy="440055"/>
            </a:xfrm>
            <a:custGeom>
              <a:avLst/>
              <a:gdLst>
                <a:gd name="T0" fmla="*/ 0 w 4030"/>
                <a:gd name="T1" fmla="*/ 0 h 1098"/>
                <a:gd name="T2" fmla="*/ 4030 w 4030"/>
                <a:gd name="T3" fmla="*/ 0 h 1098"/>
                <a:gd name="T4" fmla="*/ 4030 w 4030"/>
                <a:gd name="T5" fmla="*/ 798 h 1098"/>
                <a:gd name="T6" fmla="*/ 3730 w 4030"/>
                <a:gd name="T7" fmla="*/ 1098 h 1098"/>
                <a:gd name="T8" fmla="*/ 0 w 4030"/>
                <a:gd name="T9" fmla="*/ 1098 h 1098"/>
                <a:gd name="T10" fmla="*/ 0 w 4030"/>
                <a:gd name="T11" fmla="*/ 0 h 1098"/>
              </a:gdLst>
              <a:ahLst/>
              <a:cxnLst>
                <a:cxn ang="0">
                  <a:pos x="T0" y="T1"/>
                </a:cxn>
                <a:cxn ang="0">
                  <a:pos x="T2" y="T3"/>
                </a:cxn>
                <a:cxn ang="0">
                  <a:pos x="T4" y="T5"/>
                </a:cxn>
                <a:cxn ang="0">
                  <a:pos x="T6" y="T7"/>
                </a:cxn>
                <a:cxn ang="0">
                  <a:pos x="T8" y="T9"/>
                </a:cxn>
                <a:cxn ang="0">
                  <a:pos x="T10" y="T11"/>
                </a:cxn>
              </a:cxnLst>
              <a:rect l="0" t="0" r="r" b="b"/>
              <a:pathLst>
                <a:path w="4030" h="1098">
                  <a:moveTo>
                    <a:pt x="0" y="0"/>
                  </a:moveTo>
                  <a:lnTo>
                    <a:pt x="4030" y="0"/>
                  </a:lnTo>
                  <a:lnTo>
                    <a:pt x="4030" y="798"/>
                  </a:lnTo>
                  <a:cubicBezTo>
                    <a:pt x="4030" y="963"/>
                    <a:pt x="3895" y="1098"/>
                    <a:pt x="3730" y="1098"/>
                  </a:cubicBezTo>
                  <a:lnTo>
                    <a:pt x="0" y="1098"/>
                  </a:lnTo>
                  <a:lnTo>
                    <a:pt x="0" y="0"/>
                  </a:lnTo>
                  <a:close/>
                </a:path>
              </a:pathLst>
            </a:custGeom>
            <a:solidFill>
              <a:srgbClr val="2492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EB353E37-E413-41F0-BFE2-7F30CB7C964B}"/>
                </a:ext>
              </a:extLst>
            </p:cNvPr>
            <p:cNvSpPr>
              <a:spLocks/>
            </p:cNvSpPr>
            <p:nvPr/>
          </p:nvSpPr>
          <p:spPr bwMode="auto">
            <a:xfrm>
              <a:off x="2117659" y="5154151"/>
              <a:ext cx="324803" cy="382429"/>
            </a:xfrm>
            <a:custGeom>
              <a:avLst/>
              <a:gdLst>
                <a:gd name="T0" fmla="*/ 0 w 813"/>
                <a:gd name="T1" fmla="*/ 0 h 952"/>
                <a:gd name="T2" fmla="*/ 813 w 813"/>
                <a:gd name="T3" fmla="*/ 0 h 952"/>
                <a:gd name="T4" fmla="*/ 813 w 813"/>
                <a:gd name="T5" fmla="*/ 952 h 952"/>
                <a:gd name="T6" fmla="*/ 0 w 813"/>
                <a:gd name="T7" fmla="*/ 0 h 952"/>
              </a:gdLst>
              <a:ahLst/>
              <a:cxnLst>
                <a:cxn ang="0">
                  <a:pos x="T0" y="T1"/>
                </a:cxn>
                <a:cxn ang="0">
                  <a:pos x="T2" y="T3"/>
                </a:cxn>
                <a:cxn ang="0">
                  <a:pos x="T4" y="T5"/>
                </a:cxn>
                <a:cxn ang="0">
                  <a:pos x="T6" y="T7"/>
                </a:cxn>
              </a:cxnLst>
              <a:rect l="0" t="0" r="r" b="b"/>
              <a:pathLst>
                <a:path w="813" h="952">
                  <a:moveTo>
                    <a:pt x="0" y="0"/>
                  </a:moveTo>
                  <a:lnTo>
                    <a:pt x="813" y="0"/>
                  </a:lnTo>
                  <a:lnTo>
                    <a:pt x="813" y="952"/>
                  </a:lnTo>
                  <a:lnTo>
                    <a:pt x="0" y="0"/>
                  </a:lnTo>
                  <a:close/>
                </a:path>
              </a:pathLst>
            </a:custGeom>
            <a:solidFill>
              <a:srgbClr val="1579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11">
              <a:extLst>
                <a:ext uri="{FF2B5EF4-FFF2-40B4-BE49-F238E27FC236}">
                  <a16:creationId xmlns:a16="http://schemas.microsoft.com/office/drawing/2014/main" id="{895C3271-81EE-4263-92ED-6A9D6CC9862A}"/>
                </a:ext>
              </a:extLst>
            </p:cNvPr>
            <p:cNvSpPr>
              <a:spLocks noChangeArrowheads="1"/>
            </p:cNvSpPr>
            <p:nvPr/>
          </p:nvSpPr>
          <p:spPr bwMode="auto">
            <a:xfrm>
              <a:off x="3911058" y="2361612"/>
              <a:ext cx="1610043" cy="2350737"/>
            </a:xfrm>
            <a:prstGeom prst="rect">
              <a:avLst/>
            </a:prstGeom>
            <a:solidFill>
              <a:schemeClr val="bg1"/>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7" name="Freeform 12">
              <a:extLst>
                <a:ext uri="{FF2B5EF4-FFF2-40B4-BE49-F238E27FC236}">
                  <a16:creationId xmlns:a16="http://schemas.microsoft.com/office/drawing/2014/main" id="{71C839A5-C868-4904-88D3-80064B0729F3}"/>
                </a:ext>
              </a:extLst>
            </p:cNvPr>
            <p:cNvSpPr>
              <a:spLocks/>
            </p:cNvSpPr>
            <p:nvPr/>
          </p:nvSpPr>
          <p:spPr bwMode="auto">
            <a:xfrm>
              <a:off x="3911058" y="4714096"/>
              <a:ext cx="1610043" cy="440055"/>
            </a:xfrm>
            <a:custGeom>
              <a:avLst/>
              <a:gdLst>
                <a:gd name="T0" fmla="*/ 0 w 4029"/>
                <a:gd name="T1" fmla="*/ 0 h 1098"/>
                <a:gd name="T2" fmla="*/ 4029 w 4029"/>
                <a:gd name="T3" fmla="*/ 0 h 1098"/>
                <a:gd name="T4" fmla="*/ 4029 w 4029"/>
                <a:gd name="T5" fmla="*/ 798 h 1098"/>
                <a:gd name="T6" fmla="*/ 3729 w 4029"/>
                <a:gd name="T7" fmla="*/ 1098 h 1098"/>
                <a:gd name="T8" fmla="*/ 0 w 4029"/>
                <a:gd name="T9" fmla="*/ 1098 h 1098"/>
                <a:gd name="T10" fmla="*/ 0 w 4029"/>
                <a:gd name="T11" fmla="*/ 0 h 1098"/>
              </a:gdLst>
              <a:ahLst/>
              <a:cxnLst>
                <a:cxn ang="0">
                  <a:pos x="T0" y="T1"/>
                </a:cxn>
                <a:cxn ang="0">
                  <a:pos x="T2" y="T3"/>
                </a:cxn>
                <a:cxn ang="0">
                  <a:pos x="T4" y="T5"/>
                </a:cxn>
                <a:cxn ang="0">
                  <a:pos x="T6" y="T7"/>
                </a:cxn>
                <a:cxn ang="0">
                  <a:pos x="T8" y="T9"/>
                </a:cxn>
                <a:cxn ang="0">
                  <a:pos x="T10" y="T11"/>
                </a:cxn>
              </a:cxnLst>
              <a:rect l="0" t="0" r="r" b="b"/>
              <a:pathLst>
                <a:path w="4029" h="1098">
                  <a:moveTo>
                    <a:pt x="0" y="0"/>
                  </a:moveTo>
                  <a:lnTo>
                    <a:pt x="4029" y="0"/>
                  </a:lnTo>
                  <a:lnTo>
                    <a:pt x="4029" y="798"/>
                  </a:lnTo>
                  <a:cubicBezTo>
                    <a:pt x="4029" y="963"/>
                    <a:pt x="3894" y="1098"/>
                    <a:pt x="3729" y="1098"/>
                  </a:cubicBezTo>
                  <a:lnTo>
                    <a:pt x="0" y="1098"/>
                  </a:lnTo>
                  <a:lnTo>
                    <a:pt x="0" y="0"/>
                  </a:lnTo>
                  <a:close/>
                </a:path>
              </a:pathLst>
            </a:custGeom>
            <a:solidFill>
              <a:srgbClr val="C61E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3">
              <a:extLst>
                <a:ext uri="{FF2B5EF4-FFF2-40B4-BE49-F238E27FC236}">
                  <a16:creationId xmlns:a16="http://schemas.microsoft.com/office/drawing/2014/main" id="{5306346E-3916-4236-AF41-564E20745BAF}"/>
                </a:ext>
              </a:extLst>
            </p:cNvPr>
            <p:cNvSpPr>
              <a:spLocks/>
            </p:cNvSpPr>
            <p:nvPr/>
          </p:nvSpPr>
          <p:spPr bwMode="auto">
            <a:xfrm>
              <a:off x="3911058" y="5154151"/>
              <a:ext cx="324803" cy="382429"/>
            </a:xfrm>
            <a:custGeom>
              <a:avLst/>
              <a:gdLst>
                <a:gd name="T0" fmla="*/ 0 w 812"/>
                <a:gd name="T1" fmla="*/ 0 h 952"/>
                <a:gd name="T2" fmla="*/ 812 w 812"/>
                <a:gd name="T3" fmla="*/ 0 h 952"/>
                <a:gd name="T4" fmla="*/ 812 w 812"/>
                <a:gd name="T5" fmla="*/ 952 h 952"/>
                <a:gd name="T6" fmla="*/ 0 w 812"/>
                <a:gd name="T7" fmla="*/ 0 h 952"/>
              </a:gdLst>
              <a:ahLst/>
              <a:cxnLst>
                <a:cxn ang="0">
                  <a:pos x="T0" y="T1"/>
                </a:cxn>
                <a:cxn ang="0">
                  <a:pos x="T2" y="T3"/>
                </a:cxn>
                <a:cxn ang="0">
                  <a:pos x="T4" y="T5"/>
                </a:cxn>
                <a:cxn ang="0">
                  <a:pos x="T6" y="T7"/>
                </a:cxn>
              </a:cxnLst>
              <a:rect l="0" t="0" r="r" b="b"/>
              <a:pathLst>
                <a:path w="812" h="952">
                  <a:moveTo>
                    <a:pt x="0" y="0"/>
                  </a:moveTo>
                  <a:lnTo>
                    <a:pt x="812" y="0"/>
                  </a:lnTo>
                  <a:lnTo>
                    <a:pt x="812" y="952"/>
                  </a:lnTo>
                  <a:lnTo>
                    <a:pt x="0" y="0"/>
                  </a:lnTo>
                  <a:close/>
                </a:path>
              </a:pathLst>
            </a:custGeom>
            <a:solidFill>
              <a:srgbClr val="9E0B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4">
              <a:extLst>
                <a:ext uri="{FF2B5EF4-FFF2-40B4-BE49-F238E27FC236}">
                  <a16:creationId xmlns:a16="http://schemas.microsoft.com/office/drawing/2014/main" id="{590A0E97-E689-49A5-9F4E-339691868A0B}"/>
                </a:ext>
              </a:extLst>
            </p:cNvPr>
            <p:cNvSpPr>
              <a:spLocks noChangeArrowheads="1"/>
            </p:cNvSpPr>
            <p:nvPr/>
          </p:nvSpPr>
          <p:spPr bwMode="auto">
            <a:xfrm>
              <a:off x="5704457" y="1987187"/>
              <a:ext cx="1610043" cy="2725163"/>
            </a:xfrm>
            <a:prstGeom prst="rect">
              <a:avLst/>
            </a:prstGeom>
            <a:solidFill>
              <a:schemeClr val="bg1"/>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20" name="Freeform 15">
              <a:extLst>
                <a:ext uri="{FF2B5EF4-FFF2-40B4-BE49-F238E27FC236}">
                  <a16:creationId xmlns:a16="http://schemas.microsoft.com/office/drawing/2014/main" id="{F794F01C-1D22-4638-9C4E-778ACAE445D8}"/>
                </a:ext>
              </a:extLst>
            </p:cNvPr>
            <p:cNvSpPr>
              <a:spLocks/>
            </p:cNvSpPr>
            <p:nvPr/>
          </p:nvSpPr>
          <p:spPr bwMode="auto">
            <a:xfrm>
              <a:off x="5704457" y="4714096"/>
              <a:ext cx="1610043" cy="440055"/>
            </a:xfrm>
            <a:custGeom>
              <a:avLst/>
              <a:gdLst>
                <a:gd name="T0" fmla="*/ 0 w 4030"/>
                <a:gd name="T1" fmla="*/ 0 h 1098"/>
                <a:gd name="T2" fmla="*/ 4030 w 4030"/>
                <a:gd name="T3" fmla="*/ 0 h 1098"/>
                <a:gd name="T4" fmla="*/ 4030 w 4030"/>
                <a:gd name="T5" fmla="*/ 798 h 1098"/>
                <a:gd name="T6" fmla="*/ 3730 w 4030"/>
                <a:gd name="T7" fmla="*/ 1098 h 1098"/>
                <a:gd name="T8" fmla="*/ 0 w 4030"/>
                <a:gd name="T9" fmla="*/ 1098 h 1098"/>
                <a:gd name="T10" fmla="*/ 0 w 4030"/>
                <a:gd name="T11" fmla="*/ 0 h 1098"/>
              </a:gdLst>
              <a:ahLst/>
              <a:cxnLst>
                <a:cxn ang="0">
                  <a:pos x="T0" y="T1"/>
                </a:cxn>
                <a:cxn ang="0">
                  <a:pos x="T2" y="T3"/>
                </a:cxn>
                <a:cxn ang="0">
                  <a:pos x="T4" y="T5"/>
                </a:cxn>
                <a:cxn ang="0">
                  <a:pos x="T6" y="T7"/>
                </a:cxn>
                <a:cxn ang="0">
                  <a:pos x="T8" y="T9"/>
                </a:cxn>
                <a:cxn ang="0">
                  <a:pos x="T10" y="T11"/>
                </a:cxn>
              </a:cxnLst>
              <a:rect l="0" t="0" r="r" b="b"/>
              <a:pathLst>
                <a:path w="4030" h="1098">
                  <a:moveTo>
                    <a:pt x="0" y="0"/>
                  </a:moveTo>
                  <a:lnTo>
                    <a:pt x="4030" y="0"/>
                  </a:lnTo>
                  <a:lnTo>
                    <a:pt x="4030" y="798"/>
                  </a:lnTo>
                  <a:cubicBezTo>
                    <a:pt x="4030" y="963"/>
                    <a:pt x="3895" y="1098"/>
                    <a:pt x="3730" y="1098"/>
                  </a:cubicBezTo>
                  <a:lnTo>
                    <a:pt x="0" y="1098"/>
                  </a:lnTo>
                  <a:lnTo>
                    <a:pt x="0" y="0"/>
                  </a:lnTo>
                  <a:close/>
                </a:path>
              </a:pathLst>
            </a:custGeom>
            <a:solidFill>
              <a:srgbClr val="2492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DB04FB2D-D176-4419-AE52-A3BD6E304691}"/>
                </a:ext>
              </a:extLst>
            </p:cNvPr>
            <p:cNvSpPr>
              <a:spLocks/>
            </p:cNvSpPr>
            <p:nvPr/>
          </p:nvSpPr>
          <p:spPr bwMode="auto">
            <a:xfrm>
              <a:off x="5704457" y="5154151"/>
              <a:ext cx="324803" cy="382429"/>
            </a:xfrm>
            <a:custGeom>
              <a:avLst/>
              <a:gdLst>
                <a:gd name="T0" fmla="*/ 0 w 812"/>
                <a:gd name="T1" fmla="*/ 0 h 952"/>
                <a:gd name="T2" fmla="*/ 812 w 812"/>
                <a:gd name="T3" fmla="*/ 0 h 952"/>
                <a:gd name="T4" fmla="*/ 812 w 812"/>
                <a:gd name="T5" fmla="*/ 952 h 952"/>
                <a:gd name="T6" fmla="*/ 0 w 812"/>
                <a:gd name="T7" fmla="*/ 0 h 952"/>
              </a:gdLst>
              <a:ahLst/>
              <a:cxnLst>
                <a:cxn ang="0">
                  <a:pos x="T0" y="T1"/>
                </a:cxn>
                <a:cxn ang="0">
                  <a:pos x="T2" y="T3"/>
                </a:cxn>
                <a:cxn ang="0">
                  <a:pos x="T4" y="T5"/>
                </a:cxn>
                <a:cxn ang="0">
                  <a:pos x="T6" y="T7"/>
                </a:cxn>
              </a:cxnLst>
              <a:rect l="0" t="0" r="r" b="b"/>
              <a:pathLst>
                <a:path w="812" h="952">
                  <a:moveTo>
                    <a:pt x="0" y="0"/>
                  </a:moveTo>
                  <a:lnTo>
                    <a:pt x="812" y="0"/>
                  </a:lnTo>
                  <a:lnTo>
                    <a:pt x="812" y="952"/>
                  </a:lnTo>
                  <a:lnTo>
                    <a:pt x="0" y="0"/>
                  </a:lnTo>
                  <a:close/>
                </a:path>
              </a:pathLst>
            </a:custGeom>
            <a:solidFill>
              <a:srgbClr val="1579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7">
              <a:extLst>
                <a:ext uri="{FF2B5EF4-FFF2-40B4-BE49-F238E27FC236}">
                  <a16:creationId xmlns:a16="http://schemas.microsoft.com/office/drawing/2014/main" id="{5B9E823C-61B1-44A8-894E-CEDFED28ECA9}"/>
                </a:ext>
              </a:extLst>
            </p:cNvPr>
            <p:cNvSpPr>
              <a:spLocks noChangeArrowheads="1"/>
            </p:cNvSpPr>
            <p:nvPr/>
          </p:nvSpPr>
          <p:spPr bwMode="auto">
            <a:xfrm>
              <a:off x="7497856" y="1614391"/>
              <a:ext cx="1610043" cy="3097960"/>
            </a:xfrm>
            <a:prstGeom prst="rect">
              <a:avLst/>
            </a:prstGeom>
            <a:solidFill>
              <a:schemeClr val="bg1"/>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23" name="Freeform 18">
              <a:extLst>
                <a:ext uri="{FF2B5EF4-FFF2-40B4-BE49-F238E27FC236}">
                  <a16:creationId xmlns:a16="http://schemas.microsoft.com/office/drawing/2014/main" id="{C08EDD85-6070-45C9-9053-4CD0BD6C2808}"/>
                </a:ext>
              </a:extLst>
            </p:cNvPr>
            <p:cNvSpPr>
              <a:spLocks/>
            </p:cNvSpPr>
            <p:nvPr/>
          </p:nvSpPr>
          <p:spPr bwMode="auto">
            <a:xfrm>
              <a:off x="7497856" y="4714095"/>
              <a:ext cx="1610043" cy="440055"/>
            </a:xfrm>
            <a:custGeom>
              <a:avLst/>
              <a:gdLst>
                <a:gd name="T0" fmla="*/ 0 w 4030"/>
                <a:gd name="T1" fmla="*/ 0 h 1098"/>
                <a:gd name="T2" fmla="*/ 4030 w 4030"/>
                <a:gd name="T3" fmla="*/ 0 h 1098"/>
                <a:gd name="T4" fmla="*/ 4030 w 4030"/>
                <a:gd name="T5" fmla="*/ 798 h 1098"/>
                <a:gd name="T6" fmla="*/ 3730 w 4030"/>
                <a:gd name="T7" fmla="*/ 1098 h 1098"/>
                <a:gd name="T8" fmla="*/ 0 w 4030"/>
                <a:gd name="T9" fmla="*/ 1098 h 1098"/>
                <a:gd name="T10" fmla="*/ 0 w 4030"/>
                <a:gd name="T11" fmla="*/ 0 h 1098"/>
              </a:gdLst>
              <a:ahLst/>
              <a:cxnLst>
                <a:cxn ang="0">
                  <a:pos x="T0" y="T1"/>
                </a:cxn>
                <a:cxn ang="0">
                  <a:pos x="T2" y="T3"/>
                </a:cxn>
                <a:cxn ang="0">
                  <a:pos x="T4" y="T5"/>
                </a:cxn>
                <a:cxn ang="0">
                  <a:pos x="T6" y="T7"/>
                </a:cxn>
                <a:cxn ang="0">
                  <a:pos x="T8" y="T9"/>
                </a:cxn>
                <a:cxn ang="0">
                  <a:pos x="T10" y="T11"/>
                </a:cxn>
              </a:cxnLst>
              <a:rect l="0" t="0" r="r" b="b"/>
              <a:pathLst>
                <a:path w="4030" h="1098">
                  <a:moveTo>
                    <a:pt x="0" y="0"/>
                  </a:moveTo>
                  <a:lnTo>
                    <a:pt x="4030" y="0"/>
                  </a:lnTo>
                  <a:lnTo>
                    <a:pt x="4030" y="798"/>
                  </a:lnTo>
                  <a:cubicBezTo>
                    <a:pt x="4030" y="963"/>
                    <a:pt x="3895" y="1098"/>
                    <a:pt x="3730" y="1098"/>
                  </a:cubicBezTo>
                  <a:lnTo>
                    <a:pt x="0" y="1098"/>
                  </a:lnTo>
                  <a:lnTo>
                    <a:pt x="0" y="0"/>
                  </a:lnTo>
                  <a:close/>
                </a:path>
              </a:pathLst>
            </a:custGeom>
            <a:solidFill>
              <a:srgbClr val="C61E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9">
              <a:extLst>
                <a:ext uri="{FF2B5EF4-FFF2-40B4-BE49-F238E27FC236}">
                  <a16:creationId xmlns:a16="http://schemas.microsoft.com/office/drawing/2014/main" id="{F22758A5-0D4B-4E25-97A7-91053B1DC976}"/>
                </a:ext>
              </a:extLst>
            </p:cNvPr>
            <p:cNvSpPr>
              <a:spLocks/>
            </p:cNvSpPr>
            <p:nvPr/>
          </p:nvSpPr>
          <p:spPr bwMode="auto">
            <a:xfrm>
              <a:off x="7497856" y="5154150"/>
              <a:ext cx="324803" cy="382429"/>
            </a:xfrm>
            <a:custGeom>
              <a:avLst/>
              <a:gdLst>
                <a:gd name="T0" fmla="*/ 0 w 813"/>
                <a:gd name="T1" fmla="*/ 0 h 952"/>
                <a:gd name="T2" fmla="*/ 813 w 813"/>
                <a:gd name="T3" fmla="*/ 0 h 952"/>
                <a:gd name="T4" fmla="*/ 813 w 813"/>
                <a:gd name="T5" fmla="*/ 952 h 952"/>
                <a:gd name="T6" fmla="*/ 0 w 813"/>
                <a:gd name="T7" fmla="*/ 0 h 952"/>
              </a:gdLst>
              <a:ahLst/>
              <a:cxnLst>
                <a:cxn ang="0">
                  <a:pos x="T0" y="T1"/>
                </a:cxn>
                <a:cxn ang="0">
                  <a:pos x="T2" y="T3"/>
                </a:cxn>
                <a:cxn ang="0">
                  <a:pos x="T4" y="T5"/>
                </a:cxn>
                <a:cxn ang="0">
                  <a:pos x="T6" y="T7"/>
                </a:cxn>
              </a:cxnLst>
              <a:rect l="0" t="0" r="r" b="b"/>
              <a:pathLst>
                <a:path w="813" h="952">
                  <a:moveTo>
                    <a:pt x="0" y="0"/>
                  </a:moveTo>
                  <a:lnTo>
                    <a:pt x="813" y="0"/>
                  </a:lnTo>
                  <a:lnTo>
                    <a:pt x="813" y="952"/>
                  </a:lnTo>
                  <a:lnTo>
                    <a:pt x="0" y="0"/>
                  </a:lnTo>
                  <a:close/>
                </a:path>
              </a:pathLst>
            </a:custGeom>
            <a:solidFill>
              <a:srgbClr val="9E0B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5" name="Group 24">
              <a:extLst>
                <a:ext uri="{FF2B5EF4-FFF2-40B4-BE49-F238E27FC236}">
                  <a16:creationId xmlns:a16="http://schemas.microsoft.com/office/drawing/2014/main" id="{AF8C56A2-14BC-4DDF-88BA-099865F14FF5}"/>
                </a:ext>
              </a:extLst>
            </p:cNvPr>
            <p:cNvGrpSpPr/>
            <p:nvPr/>
          </p:nvGrpSpPr>
          <p:grpSpPr>
            <a:xfrm>
              <a:off x="2154410" y="5547688"/>
              <a:ext cx="595313" cy="596900"/>
              <a:chOff x="2124644" y="5644843"/>
              <a:chExt cx="654844" cy="656590"/>
            </a:xfrm>
          </p:grpSpPr>
          <p:sp>
            <p:nvSpPr>
              <p:cNvPr id="49" name="Oval 21">
                <a:extLst>
                  <a:ext uri="{FF2B5EF4-FFF2-40B4-BE49-F238E27FC236}">
                    <a16:creationId xmlns:a16="http://schemas.microsoft.com/office/drawing/2014/main" id="{4265C9F5-57F0-4A2B-8C2B-9C3BC1976A8C}"/>
                  </a:ext>
                </a:extLst>
              </p:cNvPr>
              <p:cNvSpPr>
                <a:spLocks noChangeArrowheads="1"/>
              </p:cNvSpPr>
              <p:nvPr/>
            </p:nvSpPr>
            <p:spPr bwMode="auto">
              <a:xfrm>
                <a:off x="2124644" y="5644843"/>
                <a:ext cx="654844" cy="65659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Oval 22">
                <a:extLst>
                  <a:ext uri="{FF2B5EF4-FFF2-40B4-BE49-F238E27FC236}">
                    <a16:creationId xmlns:a16="http://schemas.microsoft.com/office/drawing/2014/main" id="{0356DB37-1707-4731-ACF4-FA1DF845B5FC}"/>
                  </a:ext>
                </a:extLst>
              </p:cNvPr>
              <p:cNvSpPr>
                <a:spLocks noChangeArrowheads="1"/>
              </p:cNvSpPr>
              <p:nvPr/>
            </p:nvSpPr>
            <p:spPr bwMode="auto">
              <a:xfrm>
                <a:off x="2201479" y="5719932"/>
                <a:ext cx="502920" cy="504667"/>
              </a:xfrm>
              <a:prstGeom prst="ellipse">
                <a:avLst/>
              </a:prstGeom>
              <a:solidFill>
                <a:srgbClr val="2492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6" name="Group 25">
              <a:extLst>
                <a:ext uri="{FF2B5EF4-FFF2-40B4-BE49-F238E27FC236}">
                  <a16:creationId xmlns:a16="http://schemas.microsoft.com/office/drawing/2014/main" id="{A4120690-3CD6-4B91-BE6B-C52CED57D17D}"/>
                </a:ext>
              </a:extLst>
            </p:cNvPr>
            <p:cNvGrpSpPr/>
            <p:nvPr/>
          </p:nvGrpSpPr>
          <p:grpSpPr>
            <a:xfrm>
              <a:off x="3947888" y="5547686"/>
              <a:ext cx="596900" cy="596899"/>
              <a:chOff x="3918043" y="5644841"/>
              <a:chExt cx="656590" cy="656589"/>
            </a:xfrm>
          </p:grpSpPr>
          <p:sp>
            <p:nvSpPr>
              <p:cNvPr id="47" name="Oval 23">
                <a:extLst>
                  <a:ext uri="{FF2B5EF4-FFF2-40B4-BE49-F238E27FC236}">
                    <a16:creationId xmlns:a16="http://schemas.microsoft.com/office/drawing/2014/main" id="{1A1FEB4E-E757-4398-BD07-540810F2F5DD}"/>
                  </a:ext>
                </a:extLst>
              </p:cNvPr>
              <p:cNvSpPr>
                <a:spLocks noChangeArrowheads="1"/>
              </p:cNvSpPr>
              <p:nvPr/>
            </p:nvSpPr>
            <p:spPr bwMode="auto">
              <a:xfrm>
                <a:off x="3918043" y="5644841"/>
                <a:ext cx="656590" cy="65658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Oval 24">
                <a:extLst>
                  <a:ext uri="{FF2B5EF4-FFF2-40B4-BE49-F238E27FC236}">
                    <a16:creationId xmlns:a16="http://schemas.microsoft.com/office/drawing/2014/main" id="{751DC9BD-E3AA-4AC9-B83F-E69CFD8720EE}"/>
                  </a:ext>
                </a:extLst>
              </p:cNvPr>
              <p:cNvSpPr>
                <a:spLocks noChangeArrowheads="1"/>
              </p:cNvSpPr>
              <p:nvPr/>
            </p:nvSpPr>
            <p:spPr bwMode="auto">
              <a:xfrm>
                <a:off x="3994878" y="5719930"/>
                <a:ext cx="502920" cy="504667"/>
              </a:xfrm>
              <a:prstGeom prst="ellipse">
                <a:avLst/>
              </a:prstGeom>
              <a:solidFill>
                <a:srgbClr val="C61E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26">
              <a:extLst>
                <a:ext uri="{FF2B5EF4-FFF2-40B4-BE49-F238E27FC236}">
                  <a16:creationId xmlns:a16="http://schemas.microsoft.com/office/drawing/2014/main" id="{60F35526-9B24-4049-B06B-5DF1C16DF7A6}"/>
                </a:ext>
              </a:extLst>
            </p:cNvPr>
            <p:cNvGrpSpPr/>
            <p:nvPr/>
          </p:nvGrpSpPr>
          <p:grpSpPr>
            <a:xfrm>
              <a:off x="5742955" y="5547684"/>
              <a:ext cx="595313" cy="596899"/>
              <a:chOff x="5713189" y="5644839"/>
              <a:chExt cx="654844" cy="656589"/>
            </a:xfrm>
          </p:grpSpPr>
          <p:sp>
            <p:nvSpPr>
              <p:cNvPr id="45" name="Oval 25">
                <a:extLst>
                  <a:ext uri="{FF2B5EF4-FFF2-40B4-BE49-F238E27FC236}">
                    <a16:creationId xmlns:a16="http://schemas.microsoft.com/office/drawing/2014/main" id="{ADB7E230-AF91-4FDF-9353-69BF9E174E50}"/>
                  </a:ext>
                </a:extLst>
              </p:cNvPr>
              <p:cNvSpPr>
                <a:spLocks noChangeArrowheads="1"/>
              </p:cNvSpPr>
              <p:nvPr/>
            </p:nvSpPr>
            <p:spPr bwMode="auto">
              <a:xfrm>
                <a:off x="5713189" y="5644839"/>
                <a:ext cx="654844" cy="65658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Oval 26">
                <a:extLst>
                  <a:ext uri="{FF2B5EF4-FFF2-40B4-BE49-F238E27FC236}">
                    <a16:creationId xmlns:a16="http://schemas.microsoft.com/office/drawing/2014/main" id="{1A10354D-06FB-4506-A684-8B8F39E20035}"/>
                  </a:ext>
                </a:extLst>
              </p:cNvPr>
              <p:cNvSpPr>
                <a:spLocks noChangeArrowheads="1"/>
              </p:cNvSpPr>
              <p:nvPr/>
            </p:nvSpPr>
            <p:spPr bwMode="auto">
              <a:xfrm>
                <a:off x="5788277" y="5719928"/>
                <a:ext cx="502920" cy="504666"/>
              </a:xfrm>
              <a:prstGeom prst="ellipse">
                <a:avLst/>
              </a:prstGeom>
              <a:solidFill>
                <a:srgbClr val="2492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8" name="Group 27">
              <a:extLst>
                <a:ext uri="{FF2B5EF4-FFF2-40B4-BE49-F238E27FC236}">
                  <a16:creationId xmlns:a16="http://schemas.microsoft.com/office/drawing/2014/main" id="{8604053B-2FE6-4553-BF81-99CAAC4CC9B6}"/>
                </a:ext>
              </a:extLst>
            </p:cNvPr>
            <p:cNvGrpSpPr/>
            <p:nvPr/>
          </p:nvGrpSpPr>
          <p:grpSpPr>
            <a:xfrm>
              <a:off x="7536353" y="5547681"/>
              <a:ext cx="595313" cy="596899"/>
              <a:chOff x="7506587" y="5644836"/>
              <a:chExt cx="654844" cy="656589"/>
            </a:xfrm>
          </p:grpSpPr>
          <p:sp>
            <p:nvSpPr>
              <p:cNvPr id="43" name="Oval 27">
                <a:extLst>
                  <a:ext uri="{FF2B5EF4-FFF2-40B4-BE49-F238E27FC236}">
                    <a16:creationId xmlns:a16="http://schemas.microsoft.com/office/drawing/2014/main" id="{EE34460E-62C8-46ED-A569-DBA2084DCF07}"/>
                  </a:ext>
                </a:extLst>
              </p:cNvPr>
              <p:cNvSpPr>
                <a:spLocks noChangeArrowheads="1"/>
              </p:cNvSpPr>
              <p:nvPr/>
            </p:nvSpPr>
            <p:spPr bwMode="auto">
              <a:xfrm>
                <a:off x="7506587" y="5644836"/>
                <a:ext cx="654844" cy="65658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Oval 28">
                <a:extLst>
                  <a:ext uri="{FF2B5EF4-FFF2-40B4-BE49-F238E27FC236}">
                    <a16:creationId xmlns:a16="http://schemas.microsoft.com/office/drawing/2014/main" id="{63A9884C-477F-4623-B9B8-FB8B4F3F83C3}"/>
                  </a:ext>
                </a:extLst>
              </p:cNvPr>
              <p:cNvSpPr>
                <a:spLocks noChangeArrowheads="1"/>
              </p:cNvSpPr>
              <p:nvPr/>
            </p:nvSpPr>
            <p:spPr bwMode="auto">
              <a:xfrm>
                <a:off x="7581676" y="5719924"/>
                <a:ext cx="502920" cy="504666"/>
              </a:xfrm>
              <a:prstGeom prst="ellipse">
                <a:avLst/>
              </a:prstGeom>
              <a:solidFill>
                <a:srgbClr val="C61E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Group 28">
              <a:extLst>
                <a:ext uri="{FF2B5EF4-FFF2-40B4-BE49-F238E27FC236}">
                  <a16:creationId xmlns:a16="http://schemas.microsoft.com/office/drawing/2014/main" id="{5B121D16-7D39-40F8-80BE-4D8FF66897DB}"/>
                </a:ext>
              </a:extLst>
            </p:cNvPr>
            <p:cNvGrpSpPr/>
            <p:nvPr/>
          </p:nvGrpSpPr>
          <p:grpSpPr>
            <a:xfrm>
              <a:off x="361010" y="5547678"/>
              <a:ext cx="595312" cy="596899"/>
              <a:chOff x="331245" y="5644833"/>
              <a:chExt cx="654843" cy="656589"/>
            </a:xfrm>
          </p:grpSpPr>
          <p:sp>
            <p:nvSpPr>
              <p:cNvPr id="41" name="Oval 29">
                <a:extLst>
                  <a:ext uri="{FF2B5EF4-FFF2-40B4-BE49-F238E27FC236}">
                    <a16:creationId xmlns:a16="http://schemas.microsoft.com/office/drawing/2014/main" id="{3D0E7333-C4D0-43C1-9C8B-74B7F422051D}"/>
                  </a:ext>
                </a:extLst>
              </p:cNvPr>
              <p:cNvSpPr>
                <a:spLocks noChangeArrowheads="1"/>
              </p:cNvSpPr>
              <p:nvPr/>
            </p:nvSpPr>
            <p:spPr bwMode="auto">
              <a:xfrm>
                <a:off x="331245" y="5644833"/>
                <a:ext cx="654843" cy="65658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Oval 30">
                <a:extLst>
                  <a:ext uri="{FF2B5EF4-FFF2-40B4-BE49-F238E27FC236}">
                    <a16:creationId xmlns:a16="http://schemas.microsoft.com/office/drawing/2014/main" id="{ED12A285-DE13-4FB0-82C0-1F4661EB47C1}"/>
                  </a:ext>
                </a:extLst>
              </p:cNvPr>
              <p:cNvSpPr>
                <a:spLocks noChangeArrowheads="1"/>
              </p:cNvSpPr>
              <p:nvPr/>
            </p:nvSpPr>
            <p:spPr bwMode="auto">
              <a:xfrm>
                <a:off x="406334" y="5719924"/>
                <a:ext cx="504667" cy="504666"/>
              </a:xfrm>
              <a:prstGeom prst="ellipse">
                <a:avLst/>
              </a:prstGeom>
              <a:solidFill>
                <a:srgbClr val="C61E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5" name="TextBox 34">
              <a:extLst>
                <a:ext uri="{FF2B5EF4-FFF2-40B4-BE49-F238E27FC236}">
                  <a16:creationId xmlns:a16="http://schemas.microsoft.com/office/drawing/2014/main" id="{3A7A81E0-81EC-47FE-99EB-92F6296045F5}"/>
                </a:ext>
              </a:extLst>
            </p:cNvPr>
            <p:cNvSpPr txBox="1"/>
            <p:nvPr/>
          </p:nvSpPr>
          <p:spPr>
            <a:xfrm>
              <a:off x="331245" y="4775596"/>
              <a:ext cx="1608297" cy="262445"/>
            </a:xfrm>
            <a:prstGeom prst="rect">
              <a:avLst/>
            </a:prstGeom>
            <a:noFill/>
          </p:spPr>
          <p:txBody>
            <a:bodyPr wrap="square" rtlCol="0">
              <a:spAutoFit/>
            </a:bodyPr>
            <a:lstStyle/>
            <a:p>
              <a:pPr algn="ctr">
                <a:lnSpc>
                  <a:spcPct val="90000"/>
                </a:lnSpc>
                <a:spcBef>
                  <a:spcPts val="300"/>
                </a:spcBef>
                <a:spcAft>
                  <a:spcPts val="300"/>
                </a:spcAft>
              </a:pPr>
              <a:r>
                <a:rPr lang="en-US" sz="1200" b="1">
                  <a:solidFill>
                    <a:schemeClr val="bg1"/>
                  </a:solidFill>
                </a:rPr>
                <a:t>Level 0</a:t>
              </a:r>
            </a:p>
          </p:txBody>
        </p:sp>
        <p:sp>
          <p:nvSpPr>
            <p:cNvPr id="36" name="TextBox 35">
              <a:extLst>
                <a:ext uri="{FF2B5EF4-FFF2-40B4-BE49-F238E27FC236}">
                  <a16:creationId xmlns:a16="http://schemas.microsoft.com/office/drawing/2014/main" id="{DC49CFE2-588D-491C-AAD4-663520BABBAF}"/>
                </a:ext>
              </a:extLst>
            </p:cNvPr>
            <p:cNvSpPr txBox="1"/>
            <p:nvPr/>
          </p:nvSpPr>
          <p:spPr>
            <a:xfrm>
              <a:off x="2111437" y="4775596"/>
              <a:ext cx="1608297" cy="262445"/>
            </a:xfrm>
            <a:prstGeom prst="rect">
              <a:avLst/>
            </a:prstGeom>
            <a:noFill/>
          </p:spPr>
          <p:txBody>
            <a:bodyPr wrap="square" rtlCol="0">
              <a:spAutoFit/>
            </a:bodyPr>
            <a:lstStyle/>
            <a:p>
              <a:pPr algn="ctr">
                <a:lnSpc>
                  <a:spcPct val="90000"/>
                </a:lnSpc>
                <a:spcBef>
                  <a:spcPts val="300"/>
                </a:spcBef>
                <a:spcAft>
                  <a:spcPts val="300"/>
                </a:spcAft>
              </a:pPr>
              <a:r>
                <a:rPr lang="en-US" sz="1200" b="1">
                  <a:solidFill>
                    <a:schemeClr val="bg1"/>
                  </a:solidFill>
                </a:rPr>
                <a:t>Level 1</a:t>
              </a:r>
            </a:p>
          </p:txBody>
        </p:sp>
        <p:sp>
          <p:nvSpPr>
            <p:cNvPr id="37" name="TextBox 36">
              <a:extLst>
                <a:ext uri="{FF2B5EF4-FFF2-40B4-BE49-F238E27FC236}">
                  <a16:creationId xmlns:a16="http://schemas.microsoft.com/office/drawing/2014/main" id="{9BC6B317-11F2-40D5-8383-F8FEF5DEE567}"/>
                </a:ext>
              </a:extLst>
            </p:cNvPr>
            <p:cNvSpPr txBox="1"/>
            <p:nvPr/>
          </p:nvSpPr>
          <p:spPr>
            <a:xfrm>
              <a:off x="3922948" y="4775596"/>
              <a:ext cx="1608297" cy="262445"/>
            </a:xfrm>
            <a:prstGeom prst="rect">
              <a:avLst/>
            </a:prstGeom>
            <a:noFill/>
          </p:spPr>
          <p:txBody>
            <a:bodyPr wrap="square" rtlCol="0">
              <a:spAutoFit/>
            </a:bodyPr>
            <a:lstStyle/>
            <a:p>
              <a:pPr algn="ctr">
                <a:lnSpc>
                  <a:spcPct val="90000"/>
                </a:lnSpc>
                <a:spcBef>
                  <a:spcPts val="300"/>
                </a:spcBef>
                <a:spcAft>
                  <a:spcPts val="300"/>
                </a:spcAft>
              </a:pPr>
              <a:r>
                <a:rPr lang="en-US" sz="1200" b="1">
                  <a:solidFill>
                    <a:schemeClr val="bg1"/>
                  </a:solidFill>
                </a:rPr>
                <a:t>Level 2</a:t>
              </a:r>
            </a:p>
          </p:txBody>
        </p:sp>
        <p:sp>
          <p:nvSpPr>
            <p:cNvPr id="38" name="TextBox 37">
              <a:extLst>
                <a:ext uri="{FF2B5EF4-FFF2-40B4-BE49-F238E27FC236}">
                  <a16:creationId xmlns:a16="http://schemas.microsoft.com/office/drawing/2014/main" id="{EE026AC4-7914-4529-9718-E7AA378EA94F}"/>
                </a:ext>
              </a:extLst>
            </p:cNvPr>
            <p:cNvSpPr txBox="1"/>
            <p:nvPr/>
          </p:nvSpPr>
          <p:spPr>
            <a:xfrm>
              <a:off x="5713189" y="4775596"/>
              <a:ext cx="1608297" cy="262445"/>
            </a:xfrm>
            <a:prstGeom prst="rect">
              <a:avLst/>
            </a:prstGeom>
            <a:noFill/>
          </p:spPr>
          <p:txBody>
            <a:bodyPr wrap="square" rtlCol="0">
              <a:spAutoFit/>
            </a:bodyPr>
            <a:lstStyle/>
            <a:p>
              <a:pPr algn="ctr">
                <a:lnSpc>
                  <a:spcPct val="90000"/>
                </a:lnSpc>
                <a:spcBef>
                  <a:spcPts val="300"/>
                </a:spcBef>
                <a:spcAft>
                  <a:spcPts val="300"/>
                </a:spcAft>
              </a:pPr>
              <a:r>
                <a:rPr lang="en-US" sz="1200" b="1">
                  <a:solidFill>
                    <a:schemeClr val="bg1"/>
                  </a:solidFill>
                </a:rPr>
                <a:t>Level 3</a:t>
              </a:r>
            </a:p>
          </p:txBody>
        </p:sp>
        <p:sp>
          <p:nvSpPr>
            <p:cNvPr id="39" name="TextBox 38">
              <a:extLst>
                <a:ext uri="{FF2B5EF4-FFF2-40B4-BE49-F238E27FC236}">
                  <a16:creationId xmlns:a16="http://schemas.microsoft.com/office/drawing/2014/main" id="{C469C28A-036E-4C0A-B63C-6076BB0729A2}"/>
                </a:ext>
              </a:extLst>
            </p:cNvPr>
            <p:cNvSpPr txBox="1"/>
            <p:nvPr/>
          </p:nvSpPr>
          <p:spPr>
            <a:xfrm>
              <a:off x="7487712" y="4775596"/>
              <a:ext cx="1608297" cy="262445"/>
            </a:xfrm>
            <a:prstGeom prst="rect">
              <a:avLst/>
            </a:prstGeom>
            <a:noFill/>
          </p:spPr>
          <p:txBody>
            <a:bodyPr wrap="square" rtlCol="0">
              <a:spAutoFit/>
            </a:bodyPr>
            <a:lstStyle/>
            <a:p>
              <a:pPr algn="ctr">
                <a:lnSpc>
                  <a:spcPct val="90000"/>
                </a:lnSpc>
                <a:spcBef>
                  <a:spcPts val="300"/>
                </a:spcBef>
                <a:spcAft>
                  <a:spcPts val="300"/>
                </a:spcAft>
              </a:pPr>
              <a:r>
                <a:rPr lang="en-US" sz="1200" b="1">
                  <a:solidFill>
                    <a:schemeClr val="bg1"/>
                  </a:solidFill>
                </a:rPr>
                <a:t>Level 4</a:t>
              </a:r>
            </a:p>
          </p:txBody>
        </p:sp>
        <p:sp>
          <p:nvSpPr>
            <p:cNvPr id="40" name="TextBox 39">
              <a:extLst>
                <a:ext uri="{FF2B5EF4-FFF2-40B4-BE49-F238E27FC236}">
                  <a16:creationId xmlns:a16="http://schemas.microsoft.com/office/drawing/2014/main" id="{4C548EF2-FDB0-4A9A-961A-B0261D265842}"/>
                </a:ext>
              </a:extLst>
            </p:cNvPr>
            <p:cNvSpPr txBox="1"/>
            <p:nvPr/>
          </p:nvSpPr>
          <p:spPr>
            <a:xfrm>
              <a:off x="2749723" y="6093340"/>
              <a:ext cx="4381812" cy="318684"/>
            </a:xfrm>
            <a:prstGeom prst="rect">
              <a:avLst/>
            </a:prstGeom>
            <a:noFill/>
          </p:spPr>
          <p:txBody>
            <a:bodyPr wrap="square" rtlCol="0">
              <a:spAutoFit/>
            </a:bodyPr>
            <a:lstStyle/>
            <a:p>
              <a:pPr algn="ctr">
                <a:lnSpc>
                  <a:spcPct val="90000"/>
                </a:lnSpc>
                <a:spcBef>
                  <a:spcPts val="300"/>
                </a:spcBef>
                <a:spcAft>
                  <a:spcPts val="300"/>
                </a:spcAft>
              </a:pPr>
              <a:r>
                <a:rPr lang="en-US" sz="1600" b="1" spc="500"/>
                <a:t>MATURITY LEVELS</a:t>
              </a:r>
            </a:p>
          </p:txBody>
        </p:sp>
      </p:grpSp>
      <p:sp>
        <p:nvSpPr>
          <p:cNvPr id="3" name="Text Placeholder 2">
            <a:extLst>
              <a:ext uri="{FF2B5EF4-FFF2-40B4-BE49-F238E27FC236}">
                <a16:creationId xmlns:a16="http://schemas.microsoft.com/office/drawing/2014/main" id="{A034B530-C34D-4603-ADC2-E4AA8C1185B4}"/>
              </a:ext>
            </a:extLst>
          </p:cNvPr>
          <p:cNvSpPr>
            <a:spLocks noGrp="1"/>
          </p:cNvSpPr>
          <p:nvPr>
            <p:ph type="body" sz="quarter" idx="21"/>
          </p:nvPr>
        </p:nvSpPr>
        <p:spPr>
          <a:xfrm>
            <a:off x="1752601" y="2695574"/>
            <a:ext cx="1605848" cy="1527691"/>
          </a:xfrm>
        </p:spPr>
        <p:txBody>
          <a:bodyPr>
            <a:noAutofit/>
          </a:bodyPr>
          <a:lstStyle>
            <a:lvl1pPr>
              <a:defRPr sz="1400"/>
            </a:lvl1pPr>
            <a:lvl2pPr>
              <a:defRPr sz="1200"/>
            </a:lvl2pPr>
            <a:lvl3pPr>
              <a:defRPr sz="1100"/>
            </a:lvl3pPr>
            <a:lvl4pPr>
              <a:defRPr sz="900"/>
            </a:lvl4pPr>
            <a:lvl5pPr>
              <a:buNone/>
              <a:defRPr sz="700"/>
            </a:lvl5pPr>
          </a:lstStyle>
          <a:p>
            <a:pPr lvl="0"/>
            <a:r>
              <a:rPr lang="en-US"/>
              <a:t>Click to edit Master text styles</a:t>
            </a:r>
          </a:p>
        </p:txBody>
      </p:sp>
      <p:sp>
        <p:nvSpPr>
          <p:cNvPr id="51" name="Text Placeholder 2">
            <a:extLst>
              <a:ext uri="{FF2B5EF4-FFF2-40B4-BE49-F238E27FC236}">
                <a16:creationId xmlns:a16="http://schemas.microsoft.com/office/drawing/2014/main" id="{FC7867FB-9736-40D8-B1CA-6DC4A2013CF7}"/>
              </a:ext>
            </a:extLst>
          </p:cNvPr>
          <p:cNvSpPr>
            <a:spLocks noGrp="1"/>
          </p:cNvSpPr>
          <p:nvPr>
            <p:ph type="body" sz="quarter" idx="22"/>
          </p:nvPr>
        </p:nvSpPr>
        <p:spPr>
          <a:xfrm>
            <a:off x="3548949" y="2325174"/>
            <a:ext cx="1605848" cy="1923491"/>
          </a:xfrm>
        </p:spPr>
        <p:txBody>
          <a:bodyPr>
            <a:noAutofit/>
          </a:bodyPr>
          <a:lstStyle>
            <a:lvl1pPr>
              <a:defRPr sz="1400"/>
            </a:lvl1pPr>
            <a:lvl2pPr>
              <a:defRPr sz="1200"/>
            </a:lvl2pPr>
            <a:lvl3pPr>
              <a:defRPr sz="1100"/>
            </a:lvl3pPr>
            <a:lvl4pPr>
              <a:defRPr sz="900"/>
            </a:lvl4pPr>
            <a:lvl5pPr>
              <a:buNone/>
              <a:defRPr sz="700"/>
            </a:lvl5pPr>
          </a:lstStyle>
          <a:p>
            <a:pPr lvl="0"/>
            <a:r>
              <a:rPr lang="en-US"/>
              <a:t>Click to edit Master text styles</a:t>
            </a:r>
          </a:p>
        </p:txBody>
      </p:sp>
      <p:sp>
        <p:nvSpPr>
          <p:cNvPr id="52" name="Text Placeholder 2">
            <a:extLst>
              <a:ext uri="{FF2B5EF4-FFF2-40B4-BE49-F238E27FC236}">
                <a16:creationId xmlns:a16="http://schemas.microsoft.com/office/drawing/2014/main" id="{ABF92997-3B82-46F9-ADCE-E0A34A8EAC39}"/>
              </a:ext>
            </a:extLst>
          </p:cNvPr>
          <p:cNvSpPr>
            <a:spLocks noGrp="1"/>
          </p:cNvSpPr>
          <p:nvPr>
            <p:ph type="body" sz="quarter" idx="23"/>
          </p:nvPr>
        </p:nvSpPr>
        <p:spPr>
          <a:xfrm>
            <a:off x="5331577" y="1963661"/>
            <a:ext cx="1605848" cy="2307774"/>
          </a:xfrm>
        </p:spPr>
        <p:txBody>
          <a:bodyPr>
            <a:noAutofit/>
          </a:bodyPr>
          <a:lstStyle>
            <a:lvl1pPr>
              <a:defRPr sz="1400"/>
            </a:lvl1pPr>
            <a:lvl2pPr>
              <a:defRPr sz="1200"/>
            </a:lvl2pPr>
            <a:lvl3pPr>
              <a:defRPr sz="1100"/>
            </a:lvl3pPr>
            <a:lvl4pPr>
              <a:defRPr sz="900"/>
            </a:lvl4pPr>
            <a:lvl5pPr>
              <a:buNone/>
              <a:defRPr sz="700"/>
            </a:lvl5pPr>
          </a:lstStyle>
          <a:p>
            <a:pPr lvl="0"/>
            <a:r>
              <a:rPr lang="en-US"/>
              <a:t>Click to edit Master text styles</a:t>
            </a:r>
          </a:p>
        </p:txBody>
      </p:sp>
      <p:sp>
        <p:nvSpPr>
          <p:cNvPr id="53" name="Text Placeholder 2">
            <a:extLst>
              <a:ext uri="{FF2B5EF4-FFF2-40B4-BE49-F238E27FC236}">
                <a16:creationId xmlns:a16="http://schemas.microsoft.com/office/drawing/2014/main" id="{DB15BD97-07A6-40E7-80A6-C27F21086113}"/>
              </a:ext>
            </a:extLst>
          </p:cNvPr>
          <p:cNvSpPr>
            <a:spLocks noGrp="1"/>
          </p:cNvSpPr>
          <p:nvPr>
            <p:ph type="body" sz="quarter" idx="24"/>
          </p:nvPr>
        </p:nvSpPr>
        <p:spPr>
          <a:xfrm>
            <a:off x="7113940" y="1561328"/>
            <a:ext cx="1637844" cy="2715733"/>
          </a:xfrm>
        </p:spPr>
        <p:txBody>
          <a:bodyPr>
            <a:noAutofit/>
          </a:bodyPr>
          <a:lstStyle>
            <a:lvl1pPr>
              <a:defRPr sz="1400"/>
            </a:lvl1pPr>
            <a:lvl2pPr>
              <a:defRPr sz="1200"/>
            </a:lvl2pPr>
            <a:lvl3pPr>
              <a:defRPr sz="1100"/>
            </a:lvl3pPr>
            <a:lvl4pPr>
              <a:defRPr sz="900"/>
            </a:lvl4pPr>
            <a:lvl5pPr>
              <a:buNone/>
              <a:defRPr sz="700"/>
            </a:lvl5pPr>
          </a:lstStyle>
          <a:p>
            <a:pPr lvl="0"/>
            <a:r>
              <a:rPr lang="en-US"/>
              <a:t>Click to edit Master text styles</a:t>
            </a:r>
          </a:p>
        </p:txBody>
      </p:sp>
      <p:sp>
        <p:nvSpPr>
          <p:cNvPr id="54" name="Text Placeholder 2">
            <a:extLst>
              <a:ext uri="{FF2B5EF4-FFF2-40B4-BE49-F238E27FC236}">
                <a16:creationId xmlns:a16="http://schemas.microsoft.com/office/drawing/2014/main" id="{D9117140-749E-4093-BB41-C2DF54CB4312}"/>
              </a:ext>
            </a:extLst>
          </p:cNvPr>
          <p:cNvSpPr>
            <a:spLocks noGrp="1"/>
          </p:cNvSpPr>
          <p:nvPr>
            <p:ph type="body" sz="quarter" idx="25"/>
          </p:nvPr>
        </p:nvSpPr>
        <p:spPr>
          <a:xfrm>
            <a:off x="8917543" y="1196435"/>
            <a:ext cx="1605848" cy="3080626"/>
          </a:xfrm>
        </p:spPr>
        <p:txBody>
          <a:bodyPr>
            <a:noAutofit/>
          </a:bodyPr>
          <a:lstStyle>
            <a:lvl1pPr>
              <a:defRPr sz="1400"/>
            </a:lvl1pPr>
            <a:lvl2pPr>
              <a:defRPr sz="1200"/>
            </a:lvl2pPr>
            <a:lvl3pPr>
              <a:defRPr sz="1100"/>
            </a:lvl3pPr>
            <a:lvl4pPr>
              <a:defRPr sz="900"/>
            </a:lvl4pPr>
            <a:lvl5pPr>
              <a:buNone/>
              <a:defRPr sz="700"/>
            </a:lvl5pPr>
          </a:lstStyle>
          <a:p>
            <a:pPr lvl="0"/>
            <a:r>
              <a:rPr lang="en-US"/>
              <a:t>Click to edit Master text styles</a:t>
            </a:r>
          </a:p>
        </p:txBody>
      </p:sp>
      <p:sp>
        <p:nvSpPr>
          <p:cNvPr id="55" name="Text Placeholder 6">
            <a:extLst>
              <a:ext uri="{FF2B5EF4-FFF2-40B4-BE49-F238E27FC236}">
                <a16:creationId xmlns:a16="http://schemas.microsoft.com/office/drawing/2014/main" id="{A3E21370-F985-4AA6-97C2-D7B450EC089C}"/>
              </a:ext>
            </a:extLst>
          </p:cNvPr>
          <p:cNvSpPr>
            <a:spLocks noGrp="1"/>
          </p:cNvSpPr>
          <p:nvPr>
            <p:ph type="body" sz="quarter" idx="66"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Tree>
    <p:extLst>
      <p:ext uri="{BB962C8B-B14F-4D97-AF65-F5344CB8AC3E}">
        <p14:creationId xmlns:p14="http://schemas.microsoft.com/office/powerpoint/2010/main" val="3417725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D9FCA-849B-4ACC-B593-675FA9FB7303}"/>
              </a:ext>
            </a:extLst>
          </p:cNvPr>
          <p:cNvSpPr>
            <a:spLocks noGrp="1"/>
          </p:cNvSpPr>
          <p:nvPr>
            <p:ph type="title"/>
          </p:nvPr>
        </p:nvSpPr>
        <p:spPr/>
        <p:txBody>
          <a:bodyPr/>
          <a:lstStyle/>
          <a:p>
            <a:r>
              <a:rPr lang="en-US"/>
              <a:t>Click to edit Master title style</a:t>
            </a:r>
          </a:p>
        </p:txBody>
      </p:sp>
      <p:sp>
        <p:nvSpPr>
          <p:cNvPr id="3" name="Text Placeholder 6">
            <a:extLst>
              <a:ext uri="{FF2B5EF4-FFF2-40B4-BE49-F238E27FC236}">
                <a16:creationId xmlns:a16="http://schemas.microsoft.com/office/drawing/2014/main" id="{BB4C25FE-EF18-41B1-A554-529471212956}"/>
              </a:ext>
            </a:extLst>
          </p:cNvPr>
          <p:cNvSpPr>
            <a:spLocks noGrp="1"/>
          </p:cNvSpPr>
          <p:nvPr>
            <p:ph type="body" sz="quarter" idx="66"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Tree>
    <p:extLst>
      <p:ext uri="{BB962C8B-B14F-4D97-AF65-F5344CB8AC3E}">
        <p14:creationId xmlns:p14="http://schemas.microsoft.com/office/powerpoint/2010/main" val="360821772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Boiler Plate">
    <p:spTree>
      <p:nvGrpSpPr>
        <p:cNvPr id="1" name=""/>
        <p:cNvGrpSpPr/>
        <p:nvPr/>
      </p:nvGrpSpPr>
      <p:grpSpPr>
        <a:xfrm>
          <a:off x="0" y="0"/>
          <a:ext cx="0" cy="0"/>
          <a:chOff x="0" y="0"/>
          <a:chExt cx="0" cy="0"/>
        </a:xfrm>
      </p:grpSpPr>
      <p:pic>
        <p:nvPicPr>
          <p:cNvPr id="10" name="Picture 9" descr="A close up of a device&#10;&#10;Description automatically generated">
            <a:extLst>
              <a:ext uri="{FF2B5EF4-FFF2-40B4-BE49-F238E27FC236}">
                <a16:creationId xmlns:a16="http://schemas.microsoft.com/office/drawing/2014/main" id="{A4631228-6B5F-42C6-B3E8-9E1AF59331A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359"/>
            <a:ext cx="12192000" cy="6845281"/>
          </a:xfrm>
          <a:prstGeom prst="rect">
            <a:avLst/>
          </a:prstGeom>
        </p:spPr>
      </p:pic>
      <p:sp>
        <p:nvSpPr>
          <p:cNvPr id="14" name="TextBox 13">
            <a:extLst>
              <a:ext uri="{FF2B5EF4-FFF2-40B4-BE49-F238E27FC236}">
                <a16:creationId xmlns:a16="http://schemas.microsoft.com/office/drawing/2014/main" id="{FA17CC7D-5CE6-4F0B-BBBE-409F8B601BB2}"/>
              </a:ext>
            </a:extLst>
          </p:cNvPr>
          <p:cNvSpPr txBox="1"/>
          <p:nvPr userDrawn="1"/>
        </p:nvSpPr>
        <p:spPr>
          <a:xfrm>
            <a:off x="4451510" y="2674825"/>
            <a:ext cx="3924521" cy="400110"/>
          </a:xfrm>
          <a:prstGeom prst="rect">
            <a:avLst/>
          </a:prstGeom>
          <a:noFill/>
          <a:effectLst/>
        </p:spPr>
        <p:txBody>
          <a:bodyPr wrap="square" rtlCol="0">
            <a:spAutoFit/>
          </a:bodyPr>
          <a:lstStyle/>
          <a:p>
            <a:r>
              <a:rPr lang="en-US" sz="2000" b="0">
                <a:solidFill>
                  <a:srgbClr val="BC1A6F"/>
                </a:solidFill>
                <a:effectLst/>
                <a:latin typeface="+mn-lt"/>
              </a:rPr>
              <a:t>THANK YOU</a:t>
            </a:r>
          </a:p>
        </p:txBody>
      </p:sp>
      <p:sp>
        <p:nvSpPr>
          <p:cNvPr id="6" name="TextBox 5">
            <a:extLst>
              <a:ext uri="{FF2B5EF4-FFF2-40B4-BE49-F238E27FC236}">
                <a16:creationId xmlns:a16="http://schemas.microsoft.com/office/drawing/2014/main" id="{607B08AF-0FA4-4300-8A48-0FFBA75C15B2}"/>
              </a:ext>
            </a:extLst>
          </p:cNvPr>
          <p:cNvSpPr txBox="1"/>
          <p:nvPr userDrawn="1"/>
        </p:nvSpPr>
        <p:spPr>
          <a:xfrm>
            <a:off x="4451510" y="4778287"/>
            <a:ext cx="7336314" cy="997196"/>
          </a:xfrm>
          <a:prstGeom prst="rect">
            <a:avLst/>
          </a:prstGeom>
          <a:noFill/>
        </p:spPr>
        <p:txBody>
          <a:bodyPr wrap="square" rtlCol="0">
            <a:spAutoFit/>
          </a:bodyPr>
          <a:lstStyle/>
          <a:p>
            <a:pPr marL="0" marR="0" indent="0" algn="just" defTabSz="1218529" rtl="0" eaLnBrk="1" fontAlgn="base" latinLnBrk="0" hangingPunct="1">
              <a:lnSpc>
                <a:spcPct val="100000"/>
              </a:lnSpc>
              <a:spcBef>
                <a:spcPct val="20000"/>
              </a:spcBef>
              <a:spcAft>
                <a:spcPct val="0"/>
              </a:spcAft>
              <a:buClrTx/>
              <a:buSzTx/>
              <a:buFont typeface="Arial" charset="0"/>
              <a:buNone/>
              <a:tabLst/>
              <a:defRPr/>
            </a:pPr>
            <a:r>
              <a:rPr lang="en-US" sz="1200" b="1" kern="1200">
                <a:solidFill>
                  <a:schemeClr val="tx2"/>
                </a:solidFill>
                <a:latin typeface="Calibri" panose="020F0502020204030204" pitchFamily="34" charset="0"/>
                <a:ea typeface="+mn-ea"/>
                <a:cs typeface="Calibri" panose="020F0502020204030204" pitchFamily="34" charset="0"/>
              </a:rPr>
              <a:t>Important Confidentiality Notice</a:t>
            </a:r>
          </a:p>
          <a:p>
            <a:pPr algn="just" eaLnBrk="1" hangingPunct="1">
              <a:spcBef>
                <a:spcPct val="20000"/>
              </a:spcBef>
              <a:buFont typeface="Arial" charset="0"/>
              <a:buNone/>
              <a:defRPr/>
            </a:pPr>
            <a:r>
              <a:rPr lang="en-US" sz="900">
                <a:solidFill>
                  <a:schemeClr val="tx2"/>
                </a:solidFill>
                <a:latin typeface="Calibri" panose="020F0502020204030204" pitchFamily="34" charset="0"/>
                <a:ea typeface="ヒラギノ角ゴ Pro W3" charset="0"/>
                <a:cs typeface="Calibri" panose="020F0502020204030204" pitchFamily="34" charset="0"/>
              </a:rPr>
              <a:t>This document is the property of, and is proprietary to Mphasis, and identified as “Confidential”. Those parties to whom it is distributed shall exercise the same degree of custody and care afforded their own such information. It is not to be disclosed, in whole or in part to any third parties, without the express written authorization of Mphasis. It is not to be duplicated or used, in whole or in part, for any purpose other than the evaluation of, and response to, Mphasis’ proposal or bid, or the performance and execution of a contract awarded to Mphasis. This document will be returned to Mphasis upon request.</a:t>
            </a:r>
            <a:endParaRPr lang="en-US" sz="1200">
              <a:solidFill>
                <a:schemeClr val="tx2"/>
              </a:solidFill>
            </a:endParaRPr>
          </a:p>
        </p:txBody>
      </p:sp>
      <p:pic>
        <p:nvPicPr>
          <p:cNvPr id="4" name="Graphic 3">
            <a:extLst>
              <a:ext uri="{FF2B5EF4-FFF2-40B4-BE49-F238E27FC236}">
                <a16:creationId xmlns:a16="http://schemas.microsoft.com/office/drawing/2014/main" id="{A63EA874-FDE5-45D9-B85C-35C6A09252E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311" y="324428"/>
            <a:ext cx="2533490" cy="837153"/>
          </a:xfrm>
          <a:prstGeom prst="rect">
            <a:avLst/>
          </a:prstGeom>
        </p:spPr>
      </p:pic>
    </p:spTree>
    <p:extLst>
      <p:ext uri="{BB962C8B-B14F-4D97-AF65-F5344CB8AC3E}">
        <p14:creationId xmlns:p14="http://schemas.microsoft.com/office/powerpoint/2010/main" val="3148385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2">
    <p:bg>
      <p:bgRef idx="1003">
        <a:schemeClr val="bg2"/>
      </p:bgRef>
    </p:bg>
    <p:spTree>
      <p:nvGrpSpPr>
        <p:cNvPr id="1" name=""/>
        <p:cNvGrpSpPr/>
        <p:nvPr/>
      </p:nvGrpSpPr>
      <p:grpSpPr>
        <a:xfrm>
          <a:off x="0" y="0"/>
          <a:ext cx="0" cy="0"/>
          <a:chOff x="0" y="0"/>
          <a:chExt cx="0" cy="0"/>
        </a:xfrm>
      </p:grpSpPr>
      <p:pic>
        <p:nvPicPr>
          <p:cNvPr id="5" name="Picture 4" descr="A picture containing knife&#10;&#10;Description automatically generated">
            <a:extLst>
              <a:ext uri="{FF2B5EF4-FFF2-40B4-BE49-F238E27FC236}">
                <a16:creationId xmlns:a16="http://schemas.microsoft.com/office/drawing/2014/main" id="{A2247BEB-F28E-4C31-B740-188B90691062}"/>
              </a:ext>
            </a:extLst>
          </p:cNvPr>
          <p:cNvPicPr>
            <a:picLocks noChangeAspect="1"/>
          </p:cNvPicPr>
          <p:nvPr userDrawn="1"/>
        </p:nvPicPr>
        <p:blipFill>
          <a:blip r:embed="rId2"/>
          <a:stretch>
            <a:fillRect/>
          </a:stretch>
        </p:blipFill>
        <p:spPr>
          <a:xfrm>
            <a:off x="3110" y="0"/>
            <a:ext cx="12185780" cy="6858000"/>
          </a:xfrm>
          <a:prstGeom prst="rect">
            <a:avLst/>
          </a:prstGeom>
        </p:spPr>
      </p:pic>
      <p:pic>
        <p:nvPicPr>
          <p:cNvPr id="47" name="Picture 46" descr="A close up of a sign&#10;&#10;Description automatically generated">
            <a:extLst>
              <a:ext uri="{FF2B5EF4-FFF2-40B4-BE49-F238E27FC236}">
                <a16:creationId xmlns:a16="http://schemas.microsoft.com/office/drawing/2014/main" id="{908C4E5E-F9CB-425B-BC08-BAD09F946CF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8284" y="118820"/>
            <a:ext cx="419033" cy="640080"/>
          </a:xfrm>
          <a:prstGeom prst="rect">
            <a:avLst/>
          </a:prstGeom>
        </p:spPr>
      </p:pic>
      <p:sp>
        <p:nvSpPr>
          <p:cNvPr id="45" name="Slide Number Placeholder 6">
            <a:extLst>
              <a:ext uri="{FF2B5EF4-FFF2-40B4-BE49-F238E27FC236}">
                <a16:creationId xmlns:a16="http://schemas.microsoft.com/office/drawing/2014/main" id="{0B139B11-61E4-4C88-AF67-57F4526B6847}"/>
              </a:ext>
            </a:extLst>
          </p:cNvPr>
          <p:cNvSpPr txBox="1">
            <a:spLocks/>
          </p:cNvSpPr>
          <p:nvPr userDrawn="1"/>
        </p:nvSpPr>
        <p:spPr>
          <a:xfrm>
            <a:off x="11329750" y="6528744"/>
            <a:ext cx="405124" cy="28925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F7E0CF8-545D-8B43-A48D-40FB624B20AA}" type="slidenum">
              <a:rPr lang="en-US" smtClean="0">
                <a:solidFill>
                  <a:schemeClr val="tx1"/>
                </a:solidFill>
              </a:rPr>
              <a:pPr algn="ctr"/>
              <a:t>‹#›</a:t>
            </a:fld>
            <a:endParaRPr lang="en-US">
              <a:solidFill>
                <a:schemeClr val="tx1"/>
              </a:solidFill>
            </a:endParaRPr>
          </a:p>
        </p:txBody>
      </p:sp>
      <p:sp>
        <p:nvSpPr>
          <p:cNvPr id="46" name="Date Placeholder 14">
            <a:extLst>
              <a:ext uri="{FF2B5EF4-FFF2-40B4-BE49-F238E27FC236}">
                <a16:creationId xmlns:a16="http://schemas.microsoft.com/office/drawing/2014/main" id="{0E607A9A-FBC0-45F6-8760-B7EE54760B38}"/>
              </a:ext>
            </a:extLst>
          </p:cNvPr>
          <p:cNvSpPr txBox="1">
            <a:spLocks/>
          </p:cNvSpPr>
          <p:nvPr userDrawn="1"/>
        </p:nvSpPr>
        <p:spPr>
          <a:xfrm>
            <a:off x="11206005" y="6523496"/>
            <a:ext cx="247491" cy="29975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1"/>
                </a:solidFill>
              </a:rPr>
              <a:t>I</a:t>
            </a:r>
          </a:p>
        </p:txBody>
      </p:sp>
      <p:sp>
        <p:nvSpPr>
          <p:cNvPr id="48" name="Date Placeholder 14">
            <a:extLst>
              <a:ext uri="{FF2B5EF4-FFF2-40B4-BE49-F238E27FC236}">
                <a16:creationId xmlns:a16="http://schemas.microsoft.com/office/drawing/2014/main" id="{CD4C3720-EED1-4018-B6E8-079C60F84A57}"/>
              </a:ext>
            </a:extLst>
          </p:cNvPr>
          <p:cNvSpPr txBox="1">
            <a:spLocks/>
          </p:cNvSpPr>
          <p:nvPr userDrawn="1"/>
        </p:nvSpPr>
        <p:spPr>
          <a:xfrm>
            <a:off x="11686296" y="6523496"/>
            <a:ext cx="247491" cy="29975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1"/>
                </a:solidFill>
              </a:rPr>
              <a:t>I</a:t>
            </a:r>
          </a:p>
        </p:txBody>
      </p:sp>
      <p:sp>
        <p:nvSpPr>
          <p:cNvPr id="22" name="Title 1">
            <a:extLst>
              <a:ext uri="{FF2B5EF4-FFF2-40B4-BE49-F238E27FC236}">
                <a16:creationId xmlns:a16="http://schemas.microsoft.com/office/drawing/2014/main" id="{D118A0A9-0051-4126-993D-72FC160A3534}"/>
              </a:ext>
            </a:extLst>
          </p:cNvPr>
          <p:cNvSpPr>
            <a:spLocks noGrp="1"/>
          </p:cNvSpPr>
          <p:nvPr>
            <p:ph type="title" hasCustomPrompt="1"/>
          </p:nvPr>
        </p:nvSpPr>
        <p:spPr>
          <a:xfrm>
            <a:off x="530225" y="192443"/>
            <a:ext cx="11403561" cy="475652"/>
          </a:xfrm>
        </p:spPr>
        <p:txBody>
          <a:bodyPr/>
          <a:lstStyle>
            <a:lvl1pPr>
              <a:defRPr/>
            </a:lvl1pPr>
          </a:lstStyle>
          <a:p>
            <a:pPr lvl="0"/>
            <a:r>
              <a:rPr lang="en-US"/>
              <a:t>Agenda</a:t>
            </a:r>
          </a:p>
        </p:txBody>
      </p:sp>
      <p:sp>
        <p:nvSpPr>
          <p:cNvPr id="2" name="TextBox 1">
            <a:extLst>
              <a:ext uri="{FF2B5EF4-FFF2-40B4-BE49-F238E27FC236}">
                <a16:creationId xmlns:a16="http://schemas.microsoft.com/office/drawing/2014/main" id="{A1647E6E-8099-43BD-80BE-78D1833893B7}"/>
              </a:ext>
            </a:extLst>
          </p:cNvPr>
          <p:cNvSpPr txBox="1"/>
          <p:nvPr userDrawn="1"/>
        </p:nvSpPr>
        <p:spPr>
          <a:xfrm>
            <a:off x="530225" y="6555833"/>
            <a:ext cx="4183818"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900">
                <a:solidFill>
                  <a:schemeClr val="tx1"/>
                </a:solidFill>
              </a:rPr>
              <a:t>© Mphasis 2020  Proprietary and confidential information    I  </a:t>
            </a:r>
            <a:endParaRPr lang="en-US" sz="900">
              <a:solidFill>
                <a:schemeClr val="tx1"/>
              </a:solidFill>
            </a:endParaRPr>
          </a:p>
        </p:txBody>
      </p:sp>
      <p:sp>
        <p:nvSpPr>
          <p:cNvPr id="3" name="Date Placeholder 14">
            <a:extLst>
              <a:ext uri="{FF2B5EF4-FFF2-40B4-BE49-F238E27FC236}">
                <a16:creationId xmlns:a16="http://schemas.microsoft.com/office/drawing/2014/main" id="{0DA9E5B6-E4DC-4499-88F1-CADD65C03736}"/>
              </a:ext>
            </a:extLst>
          </p:cNvPr>
          <p:cNvSpPr txBox="1">
            <a:spLocks/>
          </p:cNvSpPr>
          <p:nvPr userDrawn="1"/>
        </p:nvSpPr>
        <p:spPr>
          <a:xfrm>
            <a:off x="3486512" y="6558065"/>
            <a:ext cx="1119665" cy="22860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0C99D87-AFAD-4B11-8D22-9469FA50E3E6}" type="datetime1">
              <a:rPr lang="en-US" sz="900" smtClean="0">
                <a:solidFill>
                  <a:schemeClr val="tx1"/>
                </a:solidFill>
              </a:rPr>
              <a:pPr/>
              <a:t>14-Dec-22</a:t>
            </a:fld>
            <a:endParaRPr lang="en-US" sz="900">
              <a:solidFill>
                <a:schemeClr val="tx1"/>
              </a:solidFill>
            </a:endParaRPr>
          </a:p>
        </p:txBody>
      </p:sp>
    </p:spTree>
    <p:extLst>
      <p:ext uri="{BB962C8B-B14F-4D97-AF65-F5344CB8AC3E}">
        <p14:creationId xmlns:p14="http://schemas.microsoft.com/office/powerpoint/2010/main" val="3408390238"/>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C662B-1135-A4D9-CB04-CB851A4692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02EAE31-682D-211F-5AB5-F72BB437DD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A4211F4-1C4E-AD07-F002-23C5E47580C8}"/>
              </a:ext>
            </a:extLst>
          </p:cNvPr>
          <p:cNvSpPr>
            <a:spLocks noGrp="1"/>
          </p:cNvSpPr>
          <p:nvPr>
            <p:ph type="dt" sz="half" idx="10"/>
          </p:nvPr>
        </p:nvSpPr>
        <p:spPr/>
        <p:txBody>
          <a:bodyPr/>
          <a:lstStyle/>
          <a:p>
            <a:fld id="{B24E9CEC-049C-4664-A7C3-18EFCCBCAE80}" type="datetimeFigureOut">
              <a:rPr lang="en-US" smtClean="0"/>
              <a:t>14-Dec-22</a:t>
            </a:fld>
            <a:endParaRPr lang="en-US"/>
          </a:p>
        </p:txBody>
      </p:sp>
      <p:sp>
        <p:nvSpPr>
          <p:cNvPr id="5" name="Footer Placeholder 4">
            <a:extLst>
              <a:ext uri="{FF2B5EF4-FFF2-40B4-BE49-F238E27FC236}">
                <a16:creationId xmlns:a16="http://schemas.microsoft.com/office/drawing/2014/main" id="{85100894-647C-A790-F76B-7BA847353A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582922-628F-2C6A-F01F-724784B1E15C}"/>
              </a:ext>
            </a:extLst>
          </p:cNvPr>
          <p:cNvSpPr>
            <a:spLocks noGrp="1"/>
          </p:cNvSpPr>
          <p:nvPr>
            <p:ph type="sldNum" sz="quarter" idx="12"/>
          </p:nvPr>
        </p:nvSpPr>
        <p:spPr/>
        <p:txBody>
          <a:bodyPr/>
          <a:lstStyle/>
          <a:p>
            <a:fld id="{04F61F28-241E-475B-9185-DD47E3631CC5}" type="slidenum">
              <a:rPr lang="en-US" smtClean="0"/>
              <a:t>‹#›</a:t>
            </a:fld>
            <a:endParaRPr lang="en-US"/>
          </a:p>
        </p:txBody>
      </p:sp>
    </p:spTree>
    <p:extLst>
      <p:ext uri="{BB962C8B-B14F-4D97-AF65-F5344CB8AC3E}">
        <p14:creationId xmlns:p14="http://schemas.microsoft.com/office/powerpoint/2010/main" val="241860224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97D8F-5CD9-D0B9-2DF8-6C4CCC6912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7A24D4-503B-20BF-95A7-F1AD1EABC9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48C302-EFC9-7171-F674-B908C8A91CA3}"/>
              </a:ext>
            </a:extLst>
          </p:cNvPr>
          <p:cNvSpPr>
            <a:spLocks noGrp="1"/>
          </p:cNvSpPr>
          <p:nvPr>
            <p:ph type="dt" sz="half" idx="10"/>
          </p:nvPr>
        </p:nvSpPr>
        <p:spPr/>
        <p:txBody>
          <a:bodyPr/>
          <a:lstStyle/>
          <a:p>
            <a:fld id="{B24E9CEC-049C-4664-A7C3-18EFCCBCAE80}" type="datetimeFigureOut">
              <a:rPr lang="en-US" smtClean="0"/>
              <a:t>14-Dec-22</a:t>
            </a:fld>
            <a:endParaRPr lang="en-US"/>
          </a:p>
        </p:txBody>
      </p:sp>
      <p:sp>
        <p:nvSpPr>
          <p:cNvPr id="5" name="Footer Placeholder 4">
            <a:extLst>
              <a:ext uri="{FF2B5EF4-FFF2-40B4-BE49-F238E27FC236}">
                <a16:creationId xmlns:a16="http://schemas.microsoft.com/office/drawing/2014/main" id="{4DD177D3-0E9B-F01E-9E11-5D34D41026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E4F7BE-8F04-A337-7D03-7089CE4C8BE2}"/>
              </a:ext>
            </a:extLst>
          </p:cNvPr>
          <p:cNvSpPr>
            <a:spLocks noGrp="1"/>
          </p:cNvSpPr>
          <p:nvPr>
            <p:ph type="sldNum" sz="quarter" idx="12"/>
          </p:nvPr>
        </p:nvSpPr>
        <p:spPr/>
        <p:txBody>
          <a:bodyPr/>
          <a:lstStyle/>
          <a:p>
            <a:fld id="{04F61F28-241E-475B-9185-DD47E3631CC5}" type="slidenum">
              <a:rPr lang="en-US" smtClean="0"/>
              <a:t>‹#›</a:t>
            </a:fld>
            <a:endParaRPr lang="en-US"/>
          </a:p>
        </p:txBody>
      </p:sp>
    </p:spTree>
    <p:extLst>
      <p:ext uri="{BB962C8B-B14F-4D97-AF65-F5344CB8AC3E}">
        <p14:creationId xmlns:p14="http://schemas.microsoft.com/office/powerpoint/2010/main" val="186362671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939FB-1E60-9511-142D-ADC5A1C027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7A73E60-CFC4-8B2A-FB7D-BA1FCFABE9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82D9F2-8C7A-A311-9C32-0848BD917545}"/>
              </a:ext>
            </a:extLst>
          </p:cNvPr>
          <p:cNvSpPr>
            <a:spLocks noGrp="1"/>
          </p:cNvSpPr>
          <p:nvPr>
            <p:ph type="dt" sz="half" idx="10"/>
          </p:nvPr>
        </p:nvSpPr>
        <p:spPr/>
        <p:txBody>
          <a:bodyPr/>
          <a:lstStyle/>
          <a:p>
            <a:fld id="{B24E9CEC-049C-4664-A7C3-18EFCCBCAE80}" type="datetimeFigureOut">
              <a:rPr lang="en-US" smtClean="0"/>
              <a:t>14-Dec-22</a:t>
            </a:fld>
            <a:endParaRPr lang="en-US"/>
          </a:p>
        </p:txBody>
      </p:sp>
      <p:sp>
        <p:nvSpPr>
          <p:cNvPr id="5" name="Footer Placeholder 4">
            <a:extLst>
              <a:ext uri="{FF2B5EF4-FFF2-40B4-BE49-F238E27FC236}">
                <a16:creationId xmlns:a16="http://schemas.microsoft.com/office/drawing/2014/main" id="{D2027C15-3263-AFE5-5494-51CF399D2F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2789F0-4823-9415-B7AE-6C941BB64DCB}"/>
              </a:ext>
            </a:extLst>
          </p:cNvPr>
          <p:cNvSpPr>
            <a:spLocks noGrp="1"/>
          </p:cNvSpPr>
          <p:nvPr>
            <p:ph type="sldNum" sz="quarter" idx="12"/>
          </p:nvPr>
        </p:nvSpPr>
        <p:spPr/>
        <p:txBody>
          <a:bodyPr/>
          <a:lstStyle/>
          <a:p>
            <a:fld id="{04F61F28-241E-475B-9185-DD47E3631CC5}" type="slidenum">
              <a:rPr lang="en-US" smtClean="0"/>
              <a:t>‹#›</a:t>
            </a:fld>
            <a:endParaRPr lang="en-US"/>
          </a:p>
        </p:txBody>
      </p:sp>
    </p:spTree>
    <p:extLst>
      <p:ext uri="{BB962C8B-B14F-4D97-AF65-F5344CB8AC3E}">
        <p14:creationId xmlns:p14="http://schemas.microsoft.com/office/powerpoint/2010/main" val="339208429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142B1-739A-2B7A-C0D8-57E2E229B1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81A29A-7290-F33B-8A9D-ACA4E4EC26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5E4D3E-9F94-1402-AF33-08489C9040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C6697CF-E427-EB3F-8E41-5C34A350C0CC}"/>
              </a:ext>
            </a:extLst>
          </p:cNvPr>
          <p:cNvSpPr>
            <a:spLocks noGrp="1"/>
          </p:cNvSpPr>
          <p:nvPr>
            <p:ph type="dt" sz="half" idx="10"/>
          </p:nvPr>
        </p:nvSpPr>
        <p:spPr/>
        <p:txBody>
          <a:bodyPr/>
          <a:lstStyle/>
          <a:p>
            <a:fld id="{B24E9CEC-049C-4664-A7C3-18EFCCBCAE80}" type="datetimeFigureOut">
              <a:rPr lang="en-US" smtClean="0"/>
              <a:t>14-Dec-22</a:t>
            </a:fld>
            <a:endParaRPr lang="en-US"/>
          </a:p>
        </p:txBody>
      </p:sp>
      <p:sp>
        <p:nvSpPr>
          <p:cNvPr id="6" name="Footer Placeholder 5">
            <a:extLst>
              <a:ext uri="{FF2B5EF4-FFF2-40B4-BE49-F238E27FC236}">
                <a16:creationId xmlns:a16="http://schemas.microsoft.com/office/drawing/2014/main" id="{BEE9B76A-6F7F-E92A-D467-0983D6EC63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696023-3708-466E-42D6-F8DB430AB371}"/>
              </a:ext>
            </a:extLst>
          </p:cNvPr>
          <p:cNvSpPr>
            <a:spLocks noGrp="1"/>
          </p:cNvSpPr>
          <p:nvPr>
            <p:ph type="sldNum" sz="quarter" idx="12"/>
          </p:nvPr>
        </p:nvSpPr>
        <p:spPr/>
        <p:txBody>
          <a:bodyPr/>
          <a:lstStyle/>
          <a:p>
            <a:fld id="{04F61F28-241E-475B-9185-DD47E3631CC5}" type="slidenum">
              <a:rPr lang="en-US" smtClean="0"/>
              <a:t>‹#›</a:t>
            </a:fld>
            <a:endParaRPr lang="en-US"/>
          </a:p>
        </p:txBody>
      </p:sp>
    </p:spTree>
    <p:extLst>
      <p:ext uri="{BB962C8B-B14F-4D97-AF65-F5344CB8AC3E}">
        <p14:creationId xmlns:p14="http://schemas.microsoft.com/office/powerpoint/2010/main" val="324533288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5772F-461B-F017-A901-050FE9E6DB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9DB8862-1119-AE0B-58CC-93CA2973D7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96CB68-43D9-DDEA-E405-EBD80AC587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A6783C-FE4F-BD3A-B1CD-ACB5B98FB3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A3BFEE-3206-F854-8E03-8A06D2D2F8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B92D50-94A2-C81E-D457-A540F8FD261C}"/>
              </a:ext>
            </a:extLst>
          </p:cNvPr>
          <p:cNvSpPr>
            <a:spLocks noGrp="1"/>
          </p:cNvSpPr>
          <p:nvPr>
            <p:ph type="dt" sz="half" idx="10"/>
          </p:nvPr>
        </p:nvSpPr>
        <p:spPr/>
        <p:txBody>
          <a:bodyPr/>
          <a:lstStyle/>
          <a:p>
            <a:fld id="{B24E9CEC-049C-4664-A7C3-18EFCCBCAE80}" type="datetimeFigureOut">
              <a:rPr lang="en-US" smtClean="0"/>
              <a:t>14-Dec-22</a:t>
            </a:fld>
            <a:endParaRPr lang="en-US"/>
          </a:p>
        </p:txBody>
      </p:sp>
      <p:sp>
        <p:nvSpPr>
          <p:cNvPr id="8" name="Footer Placeholder 7">
            <a:extLst>
              <a:ext uri="{FF2B5EF4-FFF2-40B4-BE49-F238E27FC236}">
                <a16:creationId xmlns:a16="http://schemas.microsoft.com/office/drawing/2014/main" id="{8C4DA620-B592-24A3-F49A-F8836657923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F19FF0-DDCA-C6D1-FE8C-284728E90695}"/>
              </a:ext>
            </a:extLst>
          </p:cNvPr>
          <p:cNvSpPr>
            <a:spLocks noGrp="1"/>
          </p:cNvSpPr>
          <p:nvPr>
            <p:ph type="sldNum" sz="quarter" idx="12"/>
          </p:nvPr>
        </p:nvSpPr>
        <p:spPr/>
        <p:txBody>
          <a:bodyPr/>
          <a:lstStyle/>
          <a:p>
            <a:fld id="{04F61F28-241E-475B-9185-DD47E3631CC5}" type="slidenum">
              <a:rPr lang="en-US" smtClean="0"/>
              <a:t>‹#›</a:t>
            </a:fld>
            <a:endParaRPr lang="en-US"/>
          </a:p>
        </p:txBody>
      </p:sp>
    </p:spTree>
    <p:extLst>
      <p:ext uri="{BB962C8B-B14F-4D97-AF65-F5344CB8AC3E}">
        <p14:creationId xmlns:p14="http://schemas.microsoft.com/office/powerpoint/2010/main" val="19482934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54F55-BCF9-48A2-D8EB-F6BF785FFD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E8BFBD1-C9BC-2812-6850-B1ED2B22F9BB}"/>
              </a:ext>
            </a:extLst>
          </p:cNvPr>
          <p:cNvSpPr>
            <a:spLocks noGrp="1"/>
          </p:cNvSpPr>
          <p:nvPr>
            <p:ph type="dt" sz="half" idx="10"/>
          </p:nvPr>
        </p:nvSpPr>
        <p:spPr/>
        <p:txBody>
          <a:bodyPr/>
          <a:lstStyle/>
          <a:p>
            <a:fld id="{B24E9CEC-049C-4664-A7C3-18EFCCBCAE80}" type="datetimeFigureOut">
              <a:rPr lang="en-US" smtClean="0"/>
              <a:t>14-Dec-22</a:t>
            </a:fld>
            <a:endParaRPr lang="en-US"/>
          </a:p>
        </p:txBody>
      </p:sp>
      <p:sp>
        <p:nvSpPr>
          <p:cNvPr id="4" name="Footer Placeholder 3">
            <a:extLst>
              <a:ext uri="{FF2B5EF4-FFF2-40B4-BE49-F238E27FC236}">
                <a16:creationId xmlns:a16="http://schemas.microsoft.com/office/drawing/2014/main" id="{7C80B0A1-DAB2-EB65-E9E5-0B8B0BB684A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64A87A6-B569-7EB4-1C33-16C3A46750B7}"/>
              </a:ext>
            </a:extLst>
          </p:cNvPr>
          <p:cNvSpPr>
            <a:spLocks noGrp="1"/>
          </p:cNvSpPr>
          <p:nvPr>
            <p:ph type="sldNum" sz="quarter" idx="12"/>
          </p:nvPr>
        </p:nvSpPr>
        <p:spPr/>
        <p:txBody>
          <a:bodyPr/>
          <a:lstStyle/>
          <a:p>
            <a:fld id="{04F61F28-241E-475B-9185-DD47E3631CC5}" type="slidenum">
              <a:rPr lang="en-US" smtClean="0"/>
              <a:t>‹#›</a:t>
            </a:fld>
            <a:endParaRPr lang="en-US"/>
          </a:p>
        </p:txBody>
      </p:sp>
    </p:spTree>
    <p:extLst>
      <p:ext uri="{BB962C8B-B14F-4D97-AF65-F5344CB8AC3E}">
        <p14:creationId xmlns:p14="http://schemas.microsoft.com/office/powerpoint/2010/main" val="34929294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8EA466-E8D8-97B8-58DE-17D9231A7AFC}"/>
              </a:ext>
            </a:extLst>
          </p:cNvPr>
          <p:cNvSpPr>
            <a:spLocks noGrp="1"/>
          </p:cNvSpPr>
          <p:nvPr>
            <p:ph type="dt" sz="half" idx="10"/>
          </p:nvPr>
        </p:nvSpPr>
        <p:spPr/>
        <p:txBody>
          <a:bodyPr/>
          <a:lstStyle/>
          <a:p>
            <a:fld id="{B24E9CEC-049C-4664-A7C3-18EFCCBCAE80}" type="datetimeFigureOut">
              <a:rPr lang="en-US" smtClean="0"/>
              <a:t>14-Dec-22</a:t>
            </a:fld>
            <a:endParaRPr lang="en-US"/>
          </a:p>
        </p:txBody>
      </p:sp>
      <p:sp>
        <p:nvSpPr>
          <p:cNvPr id="3" name="Footer Placeholder 2">
            <a:extLst>
              <a:ext uri="{FF2B5EF4-FFF2-40B4-BE49-F238E27FC236}">
                <a16:creationId xmlns:a16="http://schemas.microsoft.com/office/drawing/2014/main" id="{4CAD7E43-E906-279D-3C65-51C3161BB0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665622-8044-ECBE-AF4B-DF602418C639}"/>
              </a:ext>
            </a:extLst>
          </p:cNvPr>
          <p:cNvSpPr>
            <a:spLocks noGrp="1"/>
          </p:cNvSpPr>
          <p:nvPr>
            <p:ph type="sldNum" sz="quarter" idx="12"/>
          </p:nvPr>
        </p:nvSpPr>
        <p:spPr/>
        <p:txBody>
          <a:bodyPr/>
          <a:lstStyle/>
          <a:p>
            <a:fld id="{04F61F28-241E-475B-9185-DD47E3631CC5}" type="slidenum">
              <a:rPr lang="en-US" smtClean="0"/>
              <a:t>‹#›</a:t>
            </a:fld>
            <a:endParaRPr lang="en-US"/>
          </a:p>
        </p:txBody>
      </p:sp>
    </p:spTree>
    <p:extLst>
      <p:ext uri="{BB962C8B-B14F-4D97-AF65-F5344CB8AC3E}">
        <p14:creationId xmlns:p14="http://schemas.microsoft.com/office/powerpoint/2010/main" val="135407143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9ACA5-7B7B-0D75-0F1F-B557C5EDB5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4915CA-5429-F6EB-C5AD-520BBDD531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93C3D67-3289-A903-5F0F-07128114E9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BF700F-5A36-583D-5840-26F80FF83AB9}"/>
              </a:ext>
            </a:extLst>
          </p:cNvPr>
          <p:cNvSpPr>
            <a:spLocks noGrp="1"/>
          </p:cNvSpPr>
          <p:nvPr>
            <p:ph type="dt" sz="half" idx="10"/>
          </p:nvPr>
        </p:nvSpPr>
        <p:spPr/>
        <p:txBody>
          <a:bodyPr/>
          <a:lstStyle/>
          <a:p>
            <a:fld id="{B24E9CEC-049C-4664-A7C3-18EFCCBCAE80}" type="datetimeFigureOut">
              <a:rPr lang="en-US" smtClean="0"/>
              <a:t>14-Dec-22</a:t>
            </a:fld>
            <a:endParaRPr lang="en-US"/>
          </a:p>
        </p:txBody>
      </p:sp>
      <p:sp>
        <p:nvSpPr>
          <p:cNvPr id="6" name="Footer Placeholder 5">
            <a:extLst>
              <a:ext uri="{FF2B5EF4-FFF2-40B4-BE49-F238E27FC236}">
                <a16:creationId xmlns:a16="http://schemas.microsoft.com/office/drawing/2014/main" id="{708548E1-787E-9AAE-9DB7-4D8BECABC4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3EA09A-E181-F4A1-8351-1503E224CA07}"/>
              </a:ext>
            </a:extLst>
          </p:cNvPr>
          <p:cNvSpPr>
            <a:spLocks noGrp="1"/>
          </p:cNvSpPr>
          <p:nvPr>
            <p:ph type="sldNum" sz="quarter" idx="12"/>
          </p:nvPr>
        </p:nvSpPr>
        <p:spPr/>
        <p:txBody>
          <a:bodyPr/>
          <a:lstStyle/>
          <a:p>
            <a:fld id="{04F61F28-241E-475B-9185-DD47E3631CC5}" type="slidenum">
              <a:rPr lang="en-US" smtClean="0"/>
              <a:t>‹#›</a:t>
            </a:fld>
            <a:endParaRPr lang="en-US"/>
          </a:p>
        </p:txBody>
      </p:sp>
    </p:spTree>
    <p:extLst>
      <p:ext uri="{BB962C8B-B14F-4D97-AF65-F5344CB8AC3E}">
        <p14:creationId xmlns:p14="http://schemas.microsoft.com/office/powerpoint/2010/main" val="385422312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2D2F7-9F21-C5CB-E94F-230176C9AD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89BF62-BFC9-7D30-1F19-E142EB4AC1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28416BF-1936-3F80-6A68-F3D66B7FC5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59DB05-FE5D-BF8F-3DF0-3A4648E94DD5}"/>
              </a:ext>
            </a:extLst>
          </p:cNvPr>
          <p:cNvSpPr>
            <a:spLocks noGrp="1"/>
          </p:cNvSpPr>
          <p:nvPr>
            <p:ph type="dt" sz="half" idx="10"/>
          </p:nvPr>
        </p:nvSpPr>
        <p:spPr/>
        <p:txBody>
          <a:bodyPr/>
          <a:lstStyle/>
          <a:p>
            <a:fld id="{B24E9CEC-049C-4664-A7C3-18EFCCBCAE80}" type="datetimeFigureOut">
              <a:rPr lang="en-US" smtClean="0"/>
              <a:t>14-Dec-22</a:t>
            </a:fld>
            <a:endParaRPr lang="en-US"/>
          </a:p>
        </p:txBody>
      </p:sp>
      <p:sp>
        <p:nvSpPr>
          <p:cNvPr id="6" name="Footer Placeholder 5">
            <a:extLst>
              <a:ext uri="{FF2B5EF4-FFF2-40B4-BE49-F238E27FC236}">
                <a16:creationId xmlns:a16="http://schemas.microsoft.com/office/drawing/2014/main" id="{E1A8E8FF-1DC9-3171-CA1C-5F3E500F28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E4DEEA-478B-06E1-3BE3-D813114C24E2}"/>
              </a:ext>
            </a:extLst>
          </p:cNvPr>
          <p:cNvSpPr>
            <a:spLocks noGrp="1"/>
          </p:cNvSpPr>
          <p:nvPr>
            <p:ph type="sldNum" sz="quarter" idx="12"/>
          </p:nvPr>
        </p:nvSpPr>
        <p:spPr/>
        <p:txBody>
          <a:bodyPr/>
          <a:lstStyle/>
          <a:p>
            <a:fld id="{04F61F28-241E-475B-9185-DD47E3631CC5}" type="slidenum">
              <a:rPr lang="en-US" smtClean="0"/>
              <a:t>‹#›</a:t>
            </a:fld>
            <a:endParaRPr lang="en-US"/>
          </a:p>
        </p:txBody>
      </p:sp>
    </p:spTree>
    <p:extLst>
      <p:ext uri="{BB962C8B-B14F-4D97-AF65-F5344CB8AC3E}">
        <p14:creationId xmlns:p14="http://schemas.microsoft.com/office/powerpoint/2010/main" val="36323486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6C217-8956-701D-CB0E-9442B28BC58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48D16A-F19D-C1E0-ACC5-6E7199749E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947F50-591E-9DB1-46DA-7DDE87DC4FA3}"/>
              </a:ext>
            </a:extLst>
          </p:cNvPr>
          <p:cNvSpPr>
            <a:spLocks noGrp="1"/>
          </p:cNvSpPr>
          <p:nvPr>
            <p:ph type="dt" sz="half" idx="10"/>
          </p:nvPr>
        </p:nvSpPr>
        <p:spPr/>
        <p:txBody>
          <a:bodyPr/>
          <a:lstStyle/>
          <a:p>
            <a:fld id="{B24E9CEC-049C-4664-A7C3-18EFCCBCAE80}" type="datetimeFigureOut">
              <a:rPr lang="en-US" smtClean="0"/>
              <a:t>14-Dec-22</a:t>
            </a:fld>
            <a:endParaRPr lang="en-US"/>
          </a:p>
        </p:txBody>
      </p:sp>
      <p:sp>
        <p:nvSpPr>
          <p:cNvPr id="5" name="Footer Placeholder 4">
            <a:extLst>
              <a:ext uri="{FF2B5EF4-FFF2-40B4-BE49-F238E27FC236}">
                <a16:creationId xmlns:a16="http://schemas.microsoft.com/office/drawing/2014/main" id="{33BE178C-03F6-BD62-682B-50851369DE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3142FE-525F-141D-3DED-81FADDC0D4BC}"/>
              </a:ext>
            </a:extLst>
          </p:cNvPr>
          <p:cNvSpPr>
            <a:spLocks noGrp="1"/>
          </p:cNvSpPr>
          <p:nvPr>
            <p:ph type="sldNum" sz="quarter" idx="12"/>
          </p:nvPr>
        </p:nvSpPr>
        <p:spPr/>
        <p:txBody>
          <a:bodyPr/>
          <a:lstStyle/>
          <a:p>
            <a:fld id="{04F61F28-241E-475B-9185-DD47E3631CC5}" type="slidenum">
              <a:rPr lang="en-US" smtClean="0"/>
              <a:t>‹#›</a:t>
            </a:fld>
            <a:endParaRPr lang="en-US"/>
          </a:p>
        </p:txBody>
      </p:sp>
    </p:spTree>
    <p:extLst>
      <p:ext uri="{BB962C8B-B14F-4D97-AF65-F5344CB8AC3E}">
        <p14:creationId xmlns:p14="http://schemas.microsoft.com/office/powerpoint/2010/main" val="1508722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parator">
    <p:bg>
      <p:bgRef idx="1001">
        <a:schemeClr val="bg1"/>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F0B131D-4763-458B-98FE-97C3BF9D3746}"/>
              </a:ext>
            </a:extLst>
          </p:cNvPr>
          <p:cNvSpPr>
            <a:spLocks noGrp="1"/>
          </p:cNvSpPr>
          <p:nvPr>
            <p:ph type="pic" sz="quarter" idx="25"/>
          </p:nvPr>
        </p:nvSpPr>
        <p:spPr>
          <a:xfrm>
            <a:off x="0" y="0"/>
            <a:ext cx="12192000" cy="6858000"/>
          </a:xfrm>
          <a:prstGeom prst="rect">
            <a:avLst/>
          </a:prstGeom>
        </p:spPr>
        <p:txBody>
          <a:bodyPr/>
          <a:lstStyle/>
          <a:p>
            <a:endParaRPr lang="en-IN"/>
          </a:p>
        </p:txBody>
      </p:sp>
      <p:sp>
        <p:nvSpPr>
          <p:cNvPr id="11" name="Picture Placeholder 13">
            <a:extLst>
              <a:ext uri="{FF2B5EF4-FFF2-40B4-BE49-F238E27FC236}">
                <a16:creationId xmlns:a16="http://schemas.microsoft.com/office/drawing/2014/main" id="{F7C6CA2B-5A91-40CF-92C4-244E1DF6A138}"/>
              </a:ext>
            </a:extLst>
          </p:cNvPr>
          <p:cNvSpPr>
            <a:spLocks noGrp="1"/>
          </p:cNvSpPr>
          <p:nvPr>
            <p:ph type="pic" sz="quarter" idx="23"/>
          </p:nvPr>
        </p:nvSpPr>
        <p:spPr>
          <a:xfrm>
            <a:off x="70340" y="4027714"/>
            <a:ext cx="1511107" cy="1447800"/>
          </a:xfrm>
          <a:prstGeom prst="parallelogram">
            <a:avLst/>
          </a:prstGeom>
          <a:solidFill>
            <a:srgbClr val="A41053">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800">
                <a:solidFill>
                  <a:schemeClr val="bg1"/>
                </a:solidFill>
              </a:defRPr>
            </a:lvl1pPr>
          </a:lstStyle>
          <a:p>
            <a:pPr marL="0" lvl="0" algn="ctr"/>
            <a:endParaRPr lang="en-US"/>
          </a:p>
        </p:txBody>
      </p:sp>
      <p:sp>
        <p:nvSpPr>
          <p:cNvPr id="7" name="Text Placeholder 6">
            <a:extLst>
              <a:ext uri="{FF2B5EF4-FFF2-40B4-BE49-F238E27FC236}">
                <a16:creationId xmlns:a16="http://schemas.microsoft.com/office/drawing/2014/main" id="{A40833A0-0878-497B-B4BA-ED3DDD7BE816}"/>
              </a:ext>
            </a:extLst>
          </p:cNvPr>
          <p:cNvSpPr>
            <a:spLocks noGrp="1"/>
          </p:cNvSpPr>
          <p:nvPr>
            <p:ph type="body" sz="quarter" idx="24" hasCustomPrompt="1"/>
          </p:nvPr>
        </p:nvSpPr>
        <p:spPr>
          <a:xfrm>
            <a:off x="0" y="4027083"/>
            <a:ext cx="1581447" cy="1448431"/>
          </a:xfrm>
          <a:prstGeom prst="parallelogram">
            <a:avLst/>
          </a:prstGeom>
          <a:solidFill>
            <a:srgbClr val="A41053"/>
          </a:solidFill>
        </p:spPr>
        <p:txBody>
          <a:bodyPr anchor="ctr">
            <a:noAutofit/>
          </a:bodyPr>
          <a:lstStyle>
            <a:lvl1pPr marL="0" indent="0" algn="ctr">
              <a:buNone/>
              <a:defRPr sz="4000" b="0">
                <a:solidFill>
                  <a:schemeClr val="bg1"/>
                </a:solidFill>
                <a:latin typeface="+mj-lt"/>
              </a:defRPr>
            </a:lvl1pPr>
          </a:lstStyle>
          <a:p>
            <a:pPr lvl="0"/>
            <a:r>
              <a:rPr lang="en-US"/>
              <a:t>1</a:t>
            </a:r>
          </a:p>
        </p:txBody>
      </p:sp>
      <p:sp>
        <p:nvSpPr>
          <p:cNvPr id="4" name="Text Placeholder 3">
            <a:extLst>
              <a:ext uri="{FF2B5EF4-FFF2-40B4-BE49-F238E27FC236}">
                <a16:creationId xmlns:a16="http://schemas.microsoft.com/office/drawing/2014/main" id="{83081DF2-35D1-4E0E-B6BF-81EB33E0AA0C}"/>
              </a:ext>
            </a:extLst>
          </p:cNvPr>
          <p:cNvSpPr>
            <a:spLocks noGrp="1"/>
          </p:cNvSpPr>
          <p:nvPr>
            <p:ph type="body" sz="quarter" idx="13" hasCustomPrompt="1"/>
          </p:nvPr>
        </p:nvSpPr>
        <p:spPr>
          <a:xfrm>
            <a:off x="1286597" y="4027714"/>
            <a:ext cx="10632353" cy="1447799"/>
          </a:xfrm>
          <a:prstGeom prst="parallelogram">
            <a:avLst/>
          </a:prstGeom>
          <a:solidFill>
            <a:schemeClr val="bg1">
              <a:lumMod val="65000"/>
              <a:alpha val="75000"/>
            </a:schemeClr>
          </a:solidFill>
        </p:spPr>
        <p:txBody>
          <a:bodyPr lIns="0" anchor="ctr" anchorCtr="0">
            <a:noAutofit/>
          </a:bodyPr>
          <a:lstStyle>
            <a:lvl1pPr marL="0" indent="0">
              <a:buNone/>
              <a:defRPr lang="en-US" sz="4000" b="0" kern="1200" cap="none" baseline="0" dirty="0">
                <a:solidFill>
                  <a:schemeClr val="bg1"/>
                </a:solidFill>
                <a:latin typeface="+mj-lt"/>
                <a:ea typeface="+mn-ea"/>
                <a:cs typeface="+mn-cs"/>
              </a:defRPr>
            </a:lvl1pPr>
          </a:lstStyle>
          <a:p>
            <a:pPr marL="0" marR="0" lvl="0" indent="0" algn="l" defTabSz="1214712" rtl="0" eaLnBrk="1" fontAlgn="auto" latinLnBrk="0" hangingPunct="1">
              <a:lnSpc>
                <a:spcPct val="100000"/>
              </a:lnSpc>
              <a:spcBef>
                <a:spcPts val="1328"/>
              </a:spcBef>
              <a:spcAft>
                <a:spcPts val="0"/>
              </a:spcAft>
              <a:buClrTx/>
              <a:buSzTx/>
              <a:buFont typeface="Arial" panose="020B0604020202020204" pitchFamily="34" charset="0"/>
              <a:buNone/>
              <a:tabLst/>
            </a:pPr>
            <a:r>
              <a:rPr lang="en-US"/>
              <a:t>Separator Title </a:t>
            </a:r>
          </a:p>
        </p:txBody>
      </p:sp>
    </p:spTree>
    <p:extLst>
      <p:ext uri="{BB962C8B-B14F-4D97-AF65-F5344CB8AC3E}">
        <p14:creationId xmlns:p14="http://schemas.microsoft.com/office/powerpoint/2010/main" val="571062965"/>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4F0FB1-3CE5-B9AA-EA06-3220B8C94CC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E768820-1812-A983-1FA3-FEC5259D3A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FB2411-ACB9-A9C6-4F8F-19EBA20D4211}"/>
              </a:ext>
            </a:extLst>
          </p:cNvPr>
          <p:cNvSpPr>
            <a:spLocks noGrp="1"/>
          </p:cNvSpPr>
          <p:nvPr>
            <p:ph type="dt" sz="half" idx="10"/>
          </p:nvPr>
        </p:nvSpPr>
        <p:spPr/>
        <p:txBody>
          <a:bodyPr/>
          <a:lstStyle/>
          <a:p>
            <a:fld id="{B24E9CEC-049C-4664-A7C3-18EFCCBCAE80}" type="datetimeFigureOut">
              <a:rPr lang="en-US" smtClean="0"/>
              <a:t>14-Dec-22</a:t>
            </a:fld>
            <a:endParaRPr lang="en-US"/>
          </a:p>
        </p:txBody>
      </p:sp>
      <p:sp>
        <p:nvSpPr>
          <p:cNvPr id="5" name="Footer Placeholder 4">
            <a:extLst>
              <a:ext uri="{FF2B5EF4-FFF2-40B4-BE49-F238E27FC236}">
                <a16:creationId xmlns:a16="http://schemas.microsoft.com/office/drawing/2014/main" id="{0E45D199-7906-783B-6692-3C49984C49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58CC4E-737C-B904-F9B5-94DD529E92EC}"/>
              </a:ext>
            </a:extLst>
          </p:cNvPr>
          <p:cNvSpPr>
            <a:spLocks noGrp="1"/>
          </p:cNvSpPr>
          <p:nvPr>
            <p:ph type="sldNum" sz="quarter" idx="12"/>
          </p:nvPr>
        </p:nvSpPr>
        <p:spPr/>
        <p:txBody>
          <a:bodyPr/>
          <a:lstStyle/>
          <a:p>
            <a:fld id="{04F61F28-241E-475B-9185-DD47E3631CC5}" type="slidenum">
              <a:rPr lang="en-US" smtClean="0"/>
              <a:t>‹#›</a:t>
            </a:fld>
            <a:endParaRPr lang="en-US"/>
          </a:p>
        </p:txBody>
      </p:sp>
    </p:spTree>
    <p:extLst>
      <p:ext uri="{BB962C8B-B14F-4D97-AF65-F5344CB8AC3E}">
        <p14:creationId xmlns:p14="http://schemas.microsoft.com/office/powerpoint/2010/main" val="63467612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1_Cover Slide">
    <p:bg>
      <p:bgPr>
        <a:gradFill>
          <a:gsLst>
            <a:gs pos="0">
              <a:schemeClr val="bg1"/>
            </a:gs>
            <a:gs pos="100000">
              <a:schemeClr val="bg1"/>
            </a:gs>
          </a:gsLst>
          <a:path path="rect">
            <a:fillToRect t="100000" r="100000"/>
          </a:path>
        </a:gradFill>
        <a:effectLst/>
      </p:bgPr>
    </p:bg>
    <p:spTree>
      <p:nvGrpSpPr>
        <p:cNvPr id="1" name=""/>
        <p:cNvGrpSpPr/>
        <p:nvPr/>
      </p:nvGrpSpPr>
      <p:grpSpPr>
        <a:xfrm>
          <a:off x="0" y="0"/>
          <a:ext cx="0" cy="0"/>
          <a:chOff x="0" y="0"/>
          <a:chExt cx="0" cy="0"/>
        </a:xfrm>
      </p:grpSpPr>
      <p:sp>
        <p:nvSpPr>
          <p:cNvPr id="13" name="Parallelogram 12">
            <a:extLst>
              <a:ext uri="{FF2B5EF4-FFF2-40B4-BE49-F238E27FC236}">
                <a16:creationId xmlns:a16="http://schemas.microsoft.com/office/drawing/2014/main" id="{8DED38E5-CA4A-490F-8006-81716ED6E779}"/>
              </a:ext>
            </a:extLst>
          </p:cNvPr>
          <p:cNvSpPr/>
          <p:nvPr userDrawn="1"/>
        </p:nvSpPr>
        <p:spPr>
          <a:xfrm>
            <a:off x="9989575" y="4655343"/>
            <a:ext cx="1883338" cy="1735625"/>
          </a:xfrm>
          <a:prstGeom prst="parallelogram">
            <a:avLst/>
          </a:prstGeom>
          <a:solidFill>
            <a:srgbClr val="A410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cture Placeholder 21">
            <a:extLst>
              <a:ext uri="{FF2B5EF4-FFF2-40B4-BE49-F238E27FC236}">
                <a16:creationId xmlns:a16="http://schemas.microsoft.com/office/drawing/2014/main" id="{92EFF61A-66BE-4C39-8623-F6146C927F92}"/>
              </a:ext>
            </a:extLst>
          </p:cNvPr>
          <p:cNvSpPr>
            <a:spLocks noGrp="1" noChangeAspect="1"/>
          </p:cNvSpPr>
          <p:nvPr>
            <p:ph type="pic" sz="quarter" idx="12"/>
          </p:nvPr>
        </p:nvSpPr>
        <p:spPr>
          <a:xfrm>
            <a:off x="4236721" y="0"/>
            <a:ext cx="7955279" cy="6858000"/>
          </a:xfrm>
          <a:prstGeom prst="parallelogram">
            <a:avLst/>
          </a:prstGeom>
        </p:spPr>
        <p:txBody>
          <a:bodyPr/>
          <a:lstStyle>
            <a:lvl1pPr algn="l">
              <a:defRPr/>
            </a:lvl1pPr>
          </a:lstStyle>
          <a:p>
            <a:r>
              <a:rPr lang="en-US"/>
              <a:t>Click icon to add picture</a:t>
            </a:r>
          </a:p>
        </p:txBody>
      </p:sp>
      <p:sp>
        <p:nvSpPr>
          <p:cNvPr id="53" name="Picture Placeholder 26">
            <a:extLst>
              <a:ext uri="{FF2B5EF4-FFF2-40B4-BE49-F238E27FC236}">
                <a16:creationId xmlns:a16="http://schemas.microsoft.com/office/drawing/2014/main" id="{7E32683B-257C-4CEB-8827-F17A9BABB5A0}"/>
              </a:ext>
            </a:extLst>
          </p:cNvPr>
          <p:cNvSpPr>
            <a:spLocks noGrp="1"/>
          </p:cNvSpPr>
          <p:nvPr>
            <p:ph type="pic" sz="quarter" idx="17"/>
          </p:nvPr>
        </p:nvSpPr>
        <p:spPr>
          <a:xfrm>
            <a:off x="9478298" y="4144066"/>
            <a:ext cx="1966912" cy="1872226"/>
          </a:xfrm>
          <a:prstGeom prst="parallelogram">
            <a:avLst/>
          </a:prstGeom>
          <a:blipFill>
            <a:blip r:embed="rId2" cstate="screen">
              <a:extLst>
                <a:ext uri="{28A0092B-C50C-407E-A947-70E740481C1C}">
                  <a14:useLocalDpi xmlns:a14="http://schemas.microsoft.com/office/drawing/2010/main"/>
                </a:ext>
              </a:extLst>
            </a:blip>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defRPr lang="en-US" sz="1800" dirty="0"/>
            </a:lvl1pPr>
          </a:lstStyle>
          <a:p>
            <a:pPr marL="0" lvl="0" indent="0" algn="ctr" fontAlgn="auto">
              <a:spcBef>
                <a:spcPts val="0"/>
              </a:spcBef>
              <a:spcAft>
                <a:spcPts val="0"/>
              </a:spcAft>
              <a:buNone/>
            </a:pPr>
            <a:r>
              <a:rPr lang="en-US"/>
              <a:t>Click icon to add picture</a:t>
            </a:r>
          </a:p>
        </p:txBody>
      </p:sp>
      <p:sp>
        <p:nvSpPr>
          <p:cNvPr id="42" name="Picture Placeholder 41">
            <a:extLst>
              <a:ext uri="{FF2B5EF4-FFF2-40B4-BE49-F238E27FC236}">
                <a16:creationId xmlns:a16="http://schemas.microsoft.com/office/drawing/2014/main" id="{F2E234BF-811A-4CDF-9653-1FBF83A646D2}"/>
              </a:ext>
            </a:extLst>
          </p:cNvPr>
          <p:cNvSpPr>
            <a:spLocks noGrp="1"/>
          </p:cNvSpPr>
          <p:nvPr>
            <p:ph type="pic" sz="quarter" idx="19"/>
          </p:nvPr>
        </p:nvSpPr>
        <p:spPr>
          <a:xfrm>
            <a:off x="0" y="1532762"/>
            <a:ext cx="8081818" cy="2970976"/>
          </a:xfrm>
          <a:custGeom>
            <a:avLst/>
            <a:gdLst>
              <a:gd name="connsiteX0" fmla="*/ 0 w 8081818"/>
              <a:gd name="connsiteY0" fmla="*/ 2970976 h 2970976"/>
              <a:gd name="connsiteX1" fmla="*/ 742744 w 8081818"/>
              <a:gd name="connsiteY1" fmla="*/ 0 h 2970976"/>
              <a:gd name="connsiteX2" fmla="*/ 8081818 w 8081818"/>
              <a:gd name="connsiteY2" fmla="*/ 0 h 2970976"/>
              <a:gd name="connsiteX3" fmla="*/ 7339074 w 8081818"/>
              <a:gd name="connsiteY3" fmla="*/ 2970976 h 2970976"/>
              <a:gd name="connsiteX4" fmla="*/ 0 w 8081818"/>
              <a:gd name="connsiteY4" fmla="*/ 2970976 h 2970976"/>
              <a:gd name="connsiteX0" fmla="*/ 0 w 8081818"/>
              <a:gd name="connsiteY0" fmla="*/ 2970976 h 2970976"/>
              <a:gd name="connsiteX1" fmla="*/ 872 w 8081818"/>
              <a:gd name="connsiteY1" fmla="*/ 25879 h 2970976"/>
              <a:gd name="connsiteX2" fmla="*/ 8081818 w 8081818"/>
              <a:gd name="connsiteY2" fmla="*/ 0 h 2970976"/>
              <a:gd name="connsiteX3" fmla="*/ 7339074 w 8081818"/>
              <a:gd name="connsiteY3" fmla="*/ 2970976 h 2970976"/>
              <a:gd name="connsiteX4" fmla="*/ 0 w 8081818"/>
              <a:gd name="connsiteY4" fmla="*/ 2970976 h 2970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1818" h="2970976">
                <a:moveTo>
                  <a:pt x="0" y="2970976"/>
                </a:moveTo>
                <a:cubicBezTo>
                  <a:pt x="291" y="1989277"/>
                  <a:pt x="581" y="1007578"/>
                  <a:pt x="872" y="25879"/>
                </a:cubicBezTo>
                <a:lnTo>
                  <a:pt x="8081818" y="0"/>
                </a:lnTo>
                <a:lnTo>
                  <a:pt x="7339074" y="2970976"/>
                </a:lnTo>
                <a:lnTo>
                  <a:pt x="0" y="2970976"/>
                </a:lnTo>
                <a:close/>
              </a:path>
            </a:pathLst>
          </a:custGeom>
          <a:solidFill>
            <a:srgbClr val="A41053"/>
          </a:solidFill>
        </p:spPr>
        <p:txBody>
          <a:bodyPr/>
          <a:lstStyle>
            <a:lvl1pPr>
              <a:defRPr>
                <a:solidFill>
                  <a:srgbClr val="A41053"/>
                </a:solidFill>
              </a:defRPr>
            </a:lvl1pPr>
          </a:lstStyle>
          <a:p>
            <a:r>
              <a:rPr lang="en-US"/>
              <a:t>Click icon to add picture</a:t>
            </a:r>
          </a:p>
        </p:txBody>
      </p:sp>
      <p:sp>
        <p:nvSpPr>
          <p:cNvPr id="9" name="Text Placeholder 16">
            <a:extLst>
              <a:ext uri="{FF2B5EF4-FFF2-40B4-BE49-F238E27FC236}">
                <a16:creationId xmlns:a16="http://schemas.microsoft.com/office/drawing/2014/main" id="{FCA814D6-AA9D-44A2-953D-9CBBD6778E50}"/>
              </a:ext>
            </a:extLst>
          </p:cNvPr>
          <p:cNvSpPr>
            <a:spLocks noGrp="1"/>
          </p:cNvSpPr>
          <p:nvPr>
            <p:ph type="body" sz="quarter" idx="20" hasCustomPrompt="1"/>
          </p:nvPr>
        </p:nvSpPr>
        <p:spPr>
          <a:xfrm>
            <a:off x="115271" y="2225675"/>
            <a:ext cx="6807201" cy="914400"/>
          </a:xfrm>
        </p:spPr>
        <p:txBody>
          <a:bodyPr anchor="ctr">
            <a:noAutofit/>
          </a:bodyPr>
          <a:lstStyle>
            <a:lvl1pPr marL="0" indent="0">
              <a:buNone/>
              <a:defRPr sz="4800" b="1">
                <a:solidFill>
                  <a:schemeClr val="bg1"/>
                </a:solidFill>
                <a:latin typeface="+mn-lt"/>
              </a:defRPr>
            </a:lvl1pPr>
          </a:lstStyle>
          <a:p>
            <a:pPr lvl="0"/>
            <a:r>
              <a:rPr lang="en-US"/>
              <a:t>Text</a:t>
            </a:r>
          </a:p>
        </p:txBody>
      </p:sp>
      <p:sp>
        <p:nvSpPr>
          <p:cNvPr id="10" name="Text Placeholder 16">
            <a:extLst>
              <a:ext uri="{FF2B5EF4-FFF2-40B4-BE49-F238E27FC236}">
                <a16:creationId xmlns:a16="http://schemas.microsoft.com/office/drawing/2014/main" id="{6AF01C19-8AEB-42FD-9527-72EC3C2D5DDC}"/>
              </a:ext>
            </a:extLst>
          </p:cNvPr>
          <p:cNvSpPr>
            <a:spLocks noGrp="1"/>
          </p:cNvSpPr>
          <p:nvPr>
            <p:ph type="body" sz="quarter" idx="21" hasCustomPrompt="1"/>
          </p:nvPr>
        </p:nvSpPr>
        <p:spPr>
          <a:xfrm>
            <a:off x="115271" y="3686328"/>
            <a:ext cx="3168073" cy="406111"/>
          </a:xfrm>
        </p:spPr>
        <p:txBody>
          <a:bodyPr anchor="b">
            <a:normAutofit/>
          </a:bodyPr>
          <a:lstStyle>
            <a:lvl1pPr marL="0" indent="0">
              <a:buNone/>
              <a:defRPr sz="2000" b="1">
                <a:solidFill>
                  <a:schemeClr val="bg1"/>
                </a:solidFill>
                <a:latin typeface="+mn-lt"/>
              </a:defRPr>
            </a:lvl1pPr>
          </a:lstStyle>
          <a:p>
            <a:pPr lvl="0"/>
            <a:r>
              <a:rPr lang="en-US"/>
              <a:t>Date</a:t>
            </a:r>
          </a:p>
        </p:txBody>
      </p:sp>
      <p:pic>
        <p:nvPicPr>
          <p:cNvPr id="14" name="Picture 13" descr="A close up of a sign&#10;&#10;Description automatically generated">
            <a:extLst>
              <a:ext uri="{FF2B5EF4-FFF2-40B4-BE49-F238E27FC236}">
                <a16:creationId xmlns:a16="http://schemas.microsoft.com/office/drawing/2014/main" id="{899CB662-7432-4EF6-AB37-E2FA0B12E67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5271" y="198438"/>
            <a:ext cx="2798494" cy="1129793"/>
          </a:xfrm>
          <a:prstGeom prst="rect">
            <a:avLst/>
          </a:prstGeom>
        </p:spPr>
      </p:pic>
    </p:spTree>
    <p:extLst>
      <p:ext uri="{BB962C8B-B14F-4D97-AF65-F5344CB8AC3E}">
        <p14:creationId xmlns:p14="http://schemas.microsoft.com/office/powerpoint/2010/main" val="297819580"/>
      </p:ext>
    </p:extLst>
  </p:cSld>
  <p:clrMapOvr>
    <a:masterClrMapping/>
  </p:clrMapOvr>
  <p:extLst>
    <p:ext uri="{DCECCB84-F9BA-43D5-87BE-67443E8EF086}">
      <p15:sldGuideLst xmlns:p15="http://schemas.microsoft.com/office/powerpoint/2012/main">
        <p15:guide id="1" orient="horz" pos="2112">
          <p15:clr>
            <a:srgbClr val="FBAE40"/>
          </p15:clr>
        </p15:guide>
        <p15:guide id="2" pos="384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01F199-8DFA-4B32-A155-C165D2E1EE92}"/>
              </a:ext>
            </a:extLst>
          </p:cNvPr>
          <p:cNvSpPr>
            <a:spLocks noGrp="1"/>
          </p:cNvSpPr>
          <p:nvPr>
            <p:ph type="title"/>
          </p:nvPr>
        </p:nvSpPr>
        <p:spPr>
          <a:xfrm>
            <a:off x="643718" y="192444"/>
            <a:ext cx="10515600" cy="475652"/>
          </a:xfrm>
          <a:prstGeom prst="rect">
            <a:avLst/>
          </a:prstGeom>
        </p:spPr>
        <p:txBody>
          <a:bodyPr anchor="ctr">
            <a:noAutofit/>
          </a:bodyPr>
          <a:lstStyle>
            <a:lvl1pPr algn="l">
              <a:defRPr sz="2400" b="1">
                <a:solidFill>
                  <a:schemeClr val="accent1"/>
                </a:solidFill>
                <a:latin typeface="+mn-lt"/>
              </a:defRPr>
            </a:lvl1pPr>
          </a:lstStyle>
          <a:p>
            <a:r>
              <a:rPr lang="en-US"/>
              <a:t>Click to edit Master title style</a:t>
            </a:r>
          </a:p>
        </p:txBody>
      </p:sp>
      <p:pic>
        <p:nvPicPr>
          <p:cNvPr id="2" name="Picture 1" descr="A close up of a sign&#10;&#10;Description automatically generated">
            <a:extLst>
              <a:ext uri="{FF2B5EF4-FFF2-40B4-BE49-F238E27FC236}">
                <a16:creationId xmlns:a16="http://schemas.microsoft.com/office/drawing/2014/main" id="{1A61CF9C-374F-451A-8576-20475AE8700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8284" y="118820"/>
            <a:ext cx="419033" cy="640080"/>
          </a:xfrm>
          <a:prstGeom prst="rect">
            <a:avLst/>
          </a:prstGeom>
        </p:spPr>
      </p:pic>
    </p:spTree>
    <p:extLst>
      <p:ext uri="{BB962C8B-B14F-4D97-AF65-F5344CB8AC3E}">
        <p14:creationId xmlns:p14="http://schemas.microsoft.com/office/powerpoint/2010/main" val="3590813160"/>
      </p:ext>
    </p:extLst>
  </p:cSld>
  <p:clrMapOvr>
    <a:masterClrMapping/>
  </p:clrMapOvr>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Boiler Plate">
    <p:spTree>
      <p:nvGrpSpPr>
        <p:cNvPr id="1" name=""/>
        <p:cNvGrpSpPr/>
        <p:nvPr/>
      </p:nvGrpSpPr>
      <p:grpSpPr>
        <a:xfrm>
          <a:off x="0" y="0"/>
          <a:ext cx="0" cy="0"/>
          <a:chOff x="0" y="0"/>
          <a:chExt cx="0" cy="0"/>
        </a:xfrm>
      </p:grpSpPr>
      <p:pic>
        <p:nvPicPr>
          <p:cNvPr id="10" name="Picture 9" descr="A close up of a device&#10;&#10;Description automatically generated">
            <a:extLst>
              <a:ext uri="{FF2B5EF4-FFF2-40B4-BE49-F238E27FC236}">
                <a16:creationId xmlns:a16="http://schemas.microsoft.com/office/drawing/2014/main" id="{A4631228-6B5F-42C6-B3E8-9E1AF59331A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359"/>
            <a:ext cx="12192000" cy="6845281"/>
          </a:xfrm>
          <a:prstGeom prst="rect">
            <a:avLst/>
          </a:prstGeom>
        </p:spPr>
      </p:pic>
      <p:pic>
        <p:nvPicPr>
          <p:cNvPr id="15" name="Picture 14" descr="A close up of a sign&#10;&#10;Description automatically generated">
            <a:extLst>
              <a:ext uri="{FF2B5EF4-FFF2-40B4-BE49-F238E27FC236}">
                <a16:creationId xmlns:a16="http://schemas.microsoft.com/office/drawing/2014/main" id="{C3FE614F-B2D0-41F6-9E7C-641B27BCEAC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51510" y="217436"/>
            <a:ext cx="2644317" cy="1067549"/>
          </a:xfrm>
          <a:prstGeom prst="rect">
            <a:avLst/>
          </a:prstGeom>
        </p:spPr>
      </p:pic>
      <p:sp>
        <p:nvSpPr>
          <p:cNvPr id="14" name="TextBox 13">
            <a:extLst>
              <a:ext uri="{FF2B5EF4-FFF2-40B4-BE49-F238E27FC236}">
                <a16:creationId xmlns:a16="http://schemas.microsoft.com/office/drawing/2014/main" id="{FA17CC7D-5CE6-4F0B-BBBE-409F8B601BB2}"/>
              </a:ext>
            </a:extLst>
          </p:cNvPr>
          <p:cNvSpPr txBox="1"/>
          <p:nvPr userDrawn="1"/>
        </p:nvSpPr>
        <p:spPr>
          <a:xfrm>
            <a:off x="4451510" y="1770412"/>
            <a:ext cx="3924521" cy="584775"/>
          </a:xfrm>
          <a:prstGeom prst="rect">
            <a:avLst/>
          </a:prstGeom>
          <a:noFill/>
          <a:effectLst/>
        </p:spPr>
        <p:txBody>
          <a:bodyPr wrap="square" rtlCol="0">
            <a:spAutoFit/>
          </a:bodyPr>
          <a:lstStyle/>
          <a:p>
            <a:r>
              <a:rPr lang="en-US" sz="3200" b="1">
                <a:solidFill>
                  <a:schemeClr val="accent1"/>
                </a:solidFill>
                <a:effectLst/>
                <a:latin typeface="+mn-lt"/>
              </a:rPr>
              <a:t>THANK YOU</a:t>
            </a:r>
          </a:p>
        </p:txBody>
      </p:sp>
      <p:sp>
        <p:nvSpPr>
          <p:cNvPr id="6" name="TextBox 5">
            <a:extLst>
              <a:ext uri="{FF2B5EF4-FFF2-40B4-BE49-F238E27FC236}">
                <a16:creationId xmlns:a16="http://schemas.microsoft.com/office/drawing/2014/main" id="{607B08AF-0FA4-4300-8A48-0FFBA75C15B2}"/>
              </a:ext>
            </a:extLst>
          </p:cNvPr>
          <p:cNvSpPr txBox="1"/>
          <p:nvPr userDrawn="1"/>
        </p:nvSpPr>
        <p:spPr>
          <a:xfrm>
            <a:off x="4451510" y="4949211"/>
            <a:ext cx="7336314" cy="1107996"/>
          </a:xfrm>
          <a:prstGeom prst="rect">
            <a:avLst/>
          </a:prstGeom>
          <a:noFill/>
        </p:spPr>
        <p:txBody>
          <a:bodyPr wrap="square" rtlCol="0">
            <a:spAutoFit/>
          </a:bodyPr>
          <a:lstStyle/>
          <a:p>
            <a:pPr marL="0" marR="0" indent="0" algn="just" defTabSz="1218529" rtl="0" eaLnBrk="1" fontAlgn="base" latinLnBrk="0" hangingPunct="1">
              <a:lnSpc>
                <a:spcPct val="100000"/>
              </a:lnSpc>
              <a:spcBef>
                <a:spcPct val="20000"/>
              </a:spcBef>
              <a:spcAft>
                <a:spcPct val="0"/>
              </a:spcAft>
              <a:buClrTx/>
              <a:buSzTx/>
              <a:buFont typeface="Arial" charset="0"/>
              <a:buNone/>
              <a:tabLst/>
              <a:defRPr/>
            </a:pPr>
            <a:r>
              <a:rPr lang="en-US" sz="1400" b="1" kern="1200">
                <a:solidFill>
                  <a:schemeClr val="tx1"/>
                </a:solidFill>
                <a:latin typeface="Calibri" panose="020F0502020204030204" pitchFamily="34" charset="0"/>
                <a:ea typeface="+mn-ea"/>
                <a:cs typeface="Calibri" panose="020F0502020204030204" pitchFamily="34" charset="0"/>
              </a:rPr>
              <a:t>Important Confidentiality Notice</a:t>
            </a:r>
          </a:p>
          <a:p>
            <a:pPr algn="just" eaLnBrk="1" hangingPunct="1">
              <a:spcBef>
                <a:spcPct val="20000"/>
              </a:spcBef>
              <a:buFont typeface="Arial" charset="0"/>
              <a:buNone/>
              <a:defRPr/>
            </a:pPr>
            <a:r>
              <a:rPr lang="en-US" sz="1000">
                <a:solidFill>
                  <a:schemeClr val="tx1"/>
                </a:solidFill>
                <a:latin typeface="Calibri" panose="020F0502020204030204" pitchFamily="34" charset="0"/>
                <a:ea typeface="ヒラギノ角ゴ Pro W3" charset="0"/>
                <a:cs typeface="Calibri" panose="020F0502020204030204" pitchFamily="34" charset="0"/>
              </a:rPr>
              <a:t>This document is the property of, and is proprietary to Mphasis, and identified as “Confidential”. Those parties to whom it is distributed shall exercise the same degree of custody and care afforded their own such information. It is not to be disclosed, in whole or in part to any third parties, without the express written authorization of Mphasis. It is not to be duplicated or used, in whole or in part, for any purpose other than the evaluation of, and response to, Mphasis’ proposal or bid, or the performance and execution of a contract awarded to Mphasis. This document will be returned to Mphasis upon request.</a:t>
            </a:r>
          </a:p>
        </p:txBody>
      </p:sp>
      <p:sp>
        <p:nvSpPr>
          <p:cNvPr id="2" name="TextBox 1">
            <a:extLst>
              <a:ext uri="{FF2B5EF4-FFF2-40B4-BE49-F238E27FC236}">
                <a16:creationId xmlns:a16="http://schemas.microsoft.com/office/drawing/2014/main" id="{9A6711D4-654E-4060-89E9-3B26B07B86EF}"/>
              </a:ext>
            </a:extLst>
          </p:cNvPr>
          <p:cNvSpPr txBox="1"/>
          <p:nvPr userDrawn="1"/>
        </p:nvSpPr>
        <p:spPr>
          <a:xfrm>
            <a:off x="4451510" y="2840615"/>
            <a:ext cx="7336314" cy="1862048"/>
          </a:xfrm>
          <a:prstGeom prst="rect">
            <a:avLst/>
          </a:prstGeom>
          <a:noFill/>
        </p:spPr>
        <p:txBody>
          <a:bodyPr wrap="square" rtlCol="0">
            <a:spAutoFit/>
          </a:bodyPr>
          <a:lstStyle/>
          <a:p>
            <a:pPr algn="just">
              <a:spcAft>
                <a:spcPts val="600"/>
              </a:spcAft>
            </a:pPr>
            <a:r>
              <a:rPr lang="en-GB" sz="1400" b="1">
                <a:solidFill>
                  <a:schemeClr val="tx1"/>
                </a:solidFill>
                <a:latin typeface="Calibri" panose="020F0502020204030204" pitchFamily="34" charset="0"/>
                <a:cs typeface="Calibri" panose="020F0502020204030204" pitchFamily="34" charset="0"/>
              </a:rPr>
              <a:t>About Mphasis</a:t>
            </a:r>
            <a:endParaRPr lang="en-GB" sz="1400">
              <a:solidFill>
                <a:schemeClr val="tx1"/>
              </a:solidFill>
              <a:latin typeface="Calibri" panose="020F0502020204030204" pitchFamily="34" charset="0"/>
              <a:cs typeface="Calibri" panose="020F0502020204030204" pitchFamily="34" charset="0"/>
            </a:endParaRPr>
          </a:p>
          <a:p>
            <a:pPr algn="l"/>
            <a:r>
              <a:rPr lang="en-US" sz="1200" b="1" u="sng">
                <a:solidFill>
                  <a:schemeClr val="tx1"/>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Mphasis</a:t>
            </a:r>
            <a:r>
              <a:rPr lang="en-US" sz="1200">
                <a:solidFill>
                  <a:schemeClr val="tx1"/>
                </a:solidFill>
                <a:latin typeface="Calibri" panose="020F0502020204030204" pitchFamily="34" charset="0"/>
                <a:cs typeface="Calibri" panose="020F0502020204030204" pitchFamily="34" charset="0"/>
              </a:rPr>
              <a:t> </a:t>
            </a:r>
            <a:r>
              <a:rPr lang="en-GB" sz="1200">
                <a:solidFill>
                  <a:schemeClr val="tx1"/>
                </a:solidFill>
                <a:latin typeface="Calibri" panose="020F0502020204030204" pitchFamily="34" charset="0"/>
                <a:cs typeface="Calibri" panose="020F0502020204030204" pitchFamily="34" charset="0"/>
              </a:rPr>
              <a:t>(BSE: 526299; NSE: MPHASIS) applies next-generation technology to help enterprises transform businesses globally. Customer centricity is foundational to Mphasis and is reflected in the Mphasis’ </a:t>
            </a:r>
            <a:r>
              <a:rPr lang="en-US" sz="1200" u="sng">
                <a:solidFill>
                  <a:schemeClr val="tx1"/>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Front2Back</a:t>
            </a:r>
            <a:r>
              <a:rPr lang="en-US" sz="1200">
                <a:solidFill>
                  <a:schemeClr val="tx1"/>
                </a:solidFill>
                <a:latin typeface="Calibri" panose="020F0502020204030204" pitchFamily="34" charset="0"/>
                <a:cs typeface="Calibri" panose="020F0502020204030204" pitchFamily="34" charset="0"/>
              </a:rPr>
              <a:t>™ Transformation </a:t>
            </a:r>
            <a:r>
              <a:rPr lang="en-GB" sz="1200">
                <a:solidFill>
                  <a:schemeClr val="tx1"/>
                </a:solidFill>
                <a:latin typeface="Calibri" panose="020F0502020204030204" pitchFamily="34" charset="0"/>
                <a:cs typeface="Calibri" panose="020F0502020204030204" pitchFamily="34" charset="0"/>
              </a:rPr>
              <a:t>approach. Front2Back™ uses the exponential power of cloud and cognitive to provide hyper-personalized (C=</a:t>
            </a:r>
            <a:r>
              <a:rPr lang="en-GB" sz="1200" u="sng">
                <a:solidFill>
                  <a:schemeClr val="tx1"/>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X2C</a:t>
            </a:r>
            <a:r>
              <a:rPr lang="en-US" sz="1200" u="sng" baseline="30000">
                <a:solidFill>
                  <a:schemeClr val="tx1"/>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2 </a:t>
            </a:r>
            <a:r>
              <a:rPr lang="en-US" sz="1200" u="sng" baseline="-25000">
                <a:solidFill>
                  <a:schemeClr val="tx1"/>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TM</a:t>
            </a:r>
            <a:r>
              <a:rPr lang="en-GB" sz="1200">
                <a:solidFill>
                  <a:schemeClr val="tx1"/>
                </a:solidFill>
                <a:latin typeface="Calibri" panose="020F0502020204030204" pitchFamily="34" charset="0"/>
                <a:cs typeface="Calibri" panose="020F0502020204030204" pitchFamily="34" charset="0"/>
              </a:rPr>
              <a:t>=1) digital experience to clients and their end customers. Mphasis’ Service Transformation approach helps ‘shrink the core’ through the application of digital technologies across legacy environments within an enterprise, enabling businesses to stay ahead in a changing world. Mphasis’ core reference architectures and tools, speed and innovation with domain expertise and specialization are key to building strong relationships with marquee clients. Click </a:t>
            </a:r>
            <a:r>
              <a:rPr lang="en-US" sz="1200" u="sng">
                <a:solidFill>
                  <a:schemeClr val="tx1"/>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here</a:t>
            </a:r>
            <a:r>
              <a:rPr lang="en-GB" sz="1200">
                <a:solidFill>
                  <a:schemeClr val="tx1"/>
                </a:solidFill>
                <a:latin typeface="Calibri" panose="020F0502020204030204" pitchFamily="34" charset="0"/>
                <a:cs typeface="Calibri" panose="020F0502020204030204" pitchFamily="34" charset="0"/>
              </a:rPr>
              <a:t> to know</a:t>
            </a:r>
            <a:endParaRPr lang="en-US" sz="1200">
              <a:solidFill>
                <a:schemeClr val="tx1"/>
              </a:solidFill>
            </a:endParaRPr>
          </a:p>
        </p:txBody>
      </p:sp>
    </p:spTree>
    <p:extLst>
      <p:ext uri="{BB962C8B-B14F-4D97-AF65-F5344CB8AC3E}">
        <p14:creationId xmlns:p14="http://schemas.microsoft.com/office/powerpoint/2010/main" val="260773232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5C4CF-8F0F-4A87-940D-641D63C08FAC}"/>
              </a:ext>
            </a:extLst>
          </p:cNvPr>
          <p:cNvSpPr>
            <a:spLocks noGrp="1"/>
          </p:cNvSpPr>
          <p:nvPr>
            <p:ph type="title" hasCustomPrompt="1"/>
          </p:nvPr>
        </p:nvSpPr>
        <p:spPr/>
        <p:txBody>
          <a:bodyPr/>
          <a:lstStyle>
            <a:lvl1pPr>
              <a:defRPr/>
            </a:lvl1pPr>
          </a:lstStyle>
          <a:p>
            <a:pPr lvl="0"/>
            <a:r>
              <a:rPr lang="en-US"/>
              <a:t>Agenda</a:t>
            </a:r>
          </a:p>
        </p:txBody>
      </p:sp>
      <p:sp>
        <p:nvSpPr>
          <p:cNvPr id="3" name="Content Placeholder 3">
            <a:extLst>
              <a:ext uri="{FF2B5EF4-FFF2-40B4-BE49-F238E27FC236}">
                <a16:creationId xmlns:a16="http://schemas.microsoft.com/office/drawing/2014/main" id="{BF14E418-29D7-410A-8A5E-EBBDF18ADDA3}"/>
              </a:ext>
            </a:extLst>
          </p:cNvPr>
          <p:cNvSpPr>
            <a:spLocks noGrp="1"/>
          </p:cNvSpPr>
          <p:nvPr>
            <p:ph sz="quarter" idx="18" hasCustomPrompt="1"/>
          </p:nvPr>
        </p:nvSpPr>
        <p:spPr>
          <a:xfrm>
            <a:off x="523597" y="1036569"/>
            <a:ext cx="11410189" cy="5053513"/>
          </a:xfrm>
          <a:prstGeom prst="rect">
            <a:avLst/>
          </a:prstGeom>
        </p:spPr>
        <p:txBody>
          <a:bodyPr>
            <a:normAutofit/>
          </a:bodyPr>
          <a:lstStyle>
            <a:lvl1pPr marL="285750" marR="0" indent="-285750" algn="l" defTabSz="1214712" rtl="0" eaLnBrk="1" fontAlgn="auto" latinLnBrk="0" hangingPunct="1">
              <a:lnSpc>
                <a:spcPct val="90000"/>
              </a:lnSpc>
              <a:spcBef>
                <a:spcPts val="1328"/>
              </a:spcBef>
              <a:spcAft>
                <a:spcPts val="0"/>
              </a:spcAft>
              <a:buClrTx/>
              <a:buSzTx/>
              <a:buFont typeface="Calibri" panose="020F0502020204030204" pitchFamily="34" charset="0"/>
              <a:buChar char="I"/>
              <a:tabLst/>
              <a:defRPr sz="1600" cap="none" baseline="0">
                <a:solidFill>
                  <a:schemeClr val="tx1"/>
                </a:solidFill>
              </a:defRPr>
            </a:lvl1pPr>
            <a:lvl2pPr marL="607355" indent="0">
              <a:buNone/>
              <a:defRPr sz="1400"/>
            </a:lvl2pPr>
            <a:lvl3pPr marL="1214711" indent="0">
              <a:buNone/>
              <a:defRPr sz="1400"/>
            </a:lvl3pPr>
            <a:lvl4pPr marL="1822066" indent="0">
              <a:buNone/>
              <a:defRPr sz="1400"/>
            </a:lvl4pPr>
            <a:lvl5pPr marL="2429422" indent="0">
              <a:buNone/>
              <a:defRPr sz="1400"/>
            </a:lvl5pPr>
          </a:lstStyle>
          <a:p>
            <a:pPr marL="285750" marR="0" lvl="0" indent="-285750" algn="l" defTabSz="1214712" rtl="0" eaLnBrk="1" fontAlgn="auto" latinLnBrk="0" hangingPunct="1">
              <a:lnSpc>
                <a:spcPct val="90000"/>
              </a:lnSpc>
              <a:spcBef>
                <a:spcPts val="1328"/>
              </a:spcBef>
              <a:spcAft>
                <a:spcPts val="0"/>
              </a:spcAft>
              <a:buClrTx/>
              <a:buSzTx/>
              <a:tabLst/>
              <a:defRPr/>
            </a:pPr>
            <a:r>
              <a:rPr lang="en-US"/>
              <a:t>Agenda or content of the next section to be used here. </a:t>
            </a:r>
          </a:p>
          <a:p>
            <a:pPr marL="285750" marR="0" lvl="0" indent="-285750" algn="l" defTabSz="1214712" rtl="0" eaLnBrk="1" fontAlgn="auto" latinLnBrk="0" hangingPunct="1">
              <a:lnSpc>
                <a:spcPct val="90000"/>
              </a:lnSpc>
              <a:spcBef>
                <a:spcPts val="1328"/>
              </a:spcBef>
              <a:spcAft>
                <a:spcPts val="0"/>
              </a:spcAft>
              <a:buClrTx/>
              <a:buSzTx/>
              <a:tabLst/>
              <a:defRPr/>
            </a:pPr>
            <a:r>
              <a:rPr lang="en-US"/>
              <a:t>Agenda or content of the next section to be used here. </a:t>
            </a:r>
          </a:p>
          <a:p>
            <a:pPr marL="285750" marR="0" lvl="0" indent="-285750" algn="l" defTabSz="1214712" rtl="0" eaLnBrk="1" fontAlgn="auto" latinLnBrk="0" hangingPunct="1">
              <a:lnSpc>
                <a:spcPct val="90000"/>
              </a:lnSpc>
              <a:spcBef>
                <a:spcPts val="1328"/>
              </a:spcBef>
              <a:spcAft>
                <a:spcPts val="0"/>
              </a:spcAft>
              <a:buClrTx/>
              <a:buSzTx/>
              <a:buFont typeface="Calibri" panose="020F0502020204030204" pitchFamily="34" charset="0"/>
              <a:buChar char="I"/>
              <a:tabLst/>
              <a:defRPr/>
            </a:pPr>
            <a:r>
              <a:rPr lang="en-US"/>
              <a:t>Agenda or content of the next section to be used here. </a:t>
            </a:r>
          </a:p>
          <a:p>
            <a:pPr marL="285750" marR="0" lvl="0" indent="-285750" algn="l" defTabSz="1214712" rtl="0" eaLnBrk="1" fontAlgn="auto" latinLnBrk="0" hangingPunct="1">
              <a:lnSpc>
                <a:spcPct val="90000"/>
              </a:lnSpc>
              <a:spcBef>
                <a:spcPts val="1328"/>
              </a:spcBef>
              <a:spcAft>
                <a:spcPts val="0"/>
              </a:spcAft>
              <a:buClrTx/>
              <a:buSzTx/>
              <a:tabLst/>
              <a:defRPr/>
            </a:pPr>
            <a:endParaRPr lang="en-US"/>
          </a:p>
        </p:txBody>
      </p:sp>
    </p:spTree>
    <p:extLst>
      <p:ext uri="{BB962C8B-B14F-4D97-AF65-F5344CB8AC3E}">
        <p14:creationId xmlns:p14="http://schemas.microsoft.com/office/powerpoint/2010/main" val="27659409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genda 2">
    <p:bg>
      <p:bgRef idx="1003">
        <a:schemeClr val="bg2"/>
      </p:bgRef>
    </p:bg>
    <p:spTree>
      <p:nvGrpSpPr>
        <p:cNvPr id="1" name=""/>
        <p:cNvGrpSpPr/>
        <p:nvPr/>
      </p:nvGrpSpPr>
      <p:grpSpPr>
        <a:xfrm>
          <a:off x="0" y="0"/>
          <a:ext cx="0" cy="0"/>
          <a:chOff x="0" y="0"/>
          <a:chExt cx="0" cy="0"/>
        </a:xfrm>
      </p:grpSpPr>
      <p:pic>
        <p:nvPicPr>
          <p:cNvPr id="5" name="Picture 4" descr="A picture containing knife&#10;&#10;Description automatically generated">
            <a:extLst>
              <a:ext uri="{FF2B5EF4-FFF2-40B4-BE49-F238E27FC236}">
                <a16:creationId xmlns:a16="http://schemas.microsoft.com/office/drawing/2014/main" id="{A2247BEB-F28E-4C31-B740-188B90691062}"/>
              </a:ext>
            </a:extLst>
          </p:cNvPr>
          <p:cNvPicPr>
            <a:picLocks noChangeAspect="1"/>
          </p:cNvPicPr>
          <p:nvPr userDrawn="1"/>
        </p:nvPicPr>
        <p:blipFill>
          <a:blip r:embed="rId2"/>
          <a:stretch>
            <a:fillRect/>
          </a:stretch>
        </p:blipFill>
        <p:spPr>
          <a:xfrm>
            <a:off x="3110" y="0"/>
            <a:ext cx="12185780" cy="6858000"/>
          </a:xfrm>
          <a:prstGeom prst="rect">
            <a:avLst/>
          </a:prstGeom>
        </p:spPr>
      </p:pic>
      <p:pic>
        <p:nvPicPr>
          <p:cNvPr id="47" name="Picture 46" descr="A close up of a sign&#10;&#10;Description automatically generated">
            <a:extLst>
              <a:ext uri="{FF2B5EF4-FFF2-40B4-BE49-F238E27FC236}">
                <a16:creationId xmlns:a16="http://schemas.microsoft.com/office/drawing/2014/main" id="{908C4E5E-F9CB-425B-BC08-BAD09F946CF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8284" y="118820"/>
            <a:ext cx="419033" cy="640080"/>
          </a:xfrm>
          <a:prstGeom prst="rect">
            <a:avLst/>
          </a:prstGeom>
        </p:spPr>
      </p:pic>
      <p:sp>
        <p:nvSpPr>
          <p:cNvPr id="45" name="Slide Number Placeholder 6">
            <a:extLst>
              <a:ext uri="{FF2B5EF4-FFF2-40B4-BE49-F238E27FC236}">
                <a16:creationId xmlns:a16="http://schemas.microsoft.com/office/drawing/2014/main" id="{0B139B11-61E4-4C88-AF67-57F4526B6847}"/>
              </a:ext>
            </a:extLst>
          </p:cNvPr>
          <p:cNvSpPr txBox="1">
            <a:spLocks/>
          </p:cNvSpPr>
          <p:nvPr userDrawn="1"/>
        </p:nvSpPr>
        <p:spPr>
          <a:xfrm>
            <a:off x="11329750" y="6528744"/>
            <a:ext cx="405124" cy="289259"/>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F7E0CF8-545D-8B43-A48D-40FB624B20AA}" type="slidenum">
              <a:rPr lang="en-US" smtClean="0">
                <a:solidFill>
                  <a:schemeClr val="tx1"/>
                </a:solidFill>
              </a:rPr>
              <a:pPr algn="ctr"/>
              <a:t>‹#›</a:t>
            </a:fld>
            <a:endParaRPr lang="en-US">
              <a:solidFill>
                <a:schemeClr val="tx1"/>
              </a:solidFill>
            </a:endParaRPr>
          </a:p>
        </p:txBody>
      </p:sp>
      <p:sp>
        <p:nvSpPr>
          <p:cNvPr id="46" name="Date Placeholder 14">
            <a:extLst>
              <a:ext uri="{FF2B5EF4-FFF2-40B4-BE49-F238E27FC236}">
                <a16:creationId xmlns:a16="http://schemas.microsoft.com/office/drawing/2014/main" id="{0E607A9A-FBC0-45F6-8760-B7EE54760B38}"/>
              </a:ext>
            </a:extLst>
          </p:cNvPr>
          <p:cNvSpPr txBox="1">
            <a:spLocks/>
          </p:cNvSpPr>
          <p:nvPr userDrawn="1"/>
        </p:nvSpPr>
        <p:spPr>
          <a:xfrm>
            <a:off x="11206005" y="6523496"/>
            <a:ext cx="247491" cy="29975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1"/>
                </a:solidFill>
              </a:rPr>
              <a:t>I</a:t>
            </a:r>
          </a:p>
        </p:txBody>
      </p:sp>
      <p:sp>
        <p:nvSpPr>
          <p:cNvPr id="48" name="Date Placeholder 14">
            <a:extLst>
              <a:ext uri="{FF2B5EF4-FFF2-40B4-BE49-F238E27FC236}">
                <a16:creationId xmlns:a16="http://schemas.microsoft.com/office/drawing/2014/main" id="{CD4C3720-EED1-4018-B6E8-079C60F84A57}"/>
              </a:ext>
            </a:extLst>
          </p:cNvPr>
          <p:cNvSpPr txBox="1">
            <a:spLocks/>
          </p:cNvSpPr>
          <p:nvPr userDrawn="1"/>
        </p:nvSpPr>
        <p:spPr>
          <a:xfrm>
            <a:off x="11686296" y="6523496"/>
            <a:ext cx="247491" cy="29975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1"/>
                </a:solidFill>
              </a:rPr>
              <a:t>I</a:t>
            </a:r>
          </a:p>
        </p:txBody>
      </p:sp>
      <p:sp>
        <p:nvSpPr>
          <p:cNvPr id="22" name="Title 1">
            <a:extLst>
              <a:ext uri="{FF2B5EF4-FFF2-40B4-BE49-F238E27FC236}">
                <a16:creationId xmlns:a16="http://schemas.microsoft.com/office/drawing/2014/main" id="{D118A0A9-0051-4126-993D-72FC160A3534}"/>
              </a:ext>
            </a:extLst>
          </p:cNvPr>
          <p:cNvSpPr>
            <a:spLocks noGrp="1"/>
          </p:cNvSpPr>
          <p:nvPr>
            <p:ph type="title" hasCustomPrompt="1"/>
          </p:nvPr>
        </p:nvSpPr>
        <p:spPr>
          <a:xfrm>
            <a:off x="530225" y="192443"/>
            <a:ext cx="11403561" cy="475652"/>
          </a:xfrm>
        </p:spPr>
        <p:txBody>
          <a:bodyPr/>
          <a:lstStyle>
            <a:lvl1pPr>
              <a:defRPr/>
            </a:lvl1pPr>
          </a:lstStyle>
          <a:p>
            <a:pPr lvl="0"/>
            <a:r>
              <a:rPr lang="en-US"/>
              <a:t>Agenda</a:t>
            </a:r>
          </a:p>
        </p:txBody>
      </p:sp>
      <p:sp>
        <p:nvSpPr>
          <p:cNvPr id="2" name="TextBox 1">
            <a:extLst>
              <a:ext uri="{FF2B5EF4-FFF2-40B4-BE49-F238E27FC236}">
                <a16:creationId xmlns:a16="http://schemas.microsoft.com/office/drawing/2014/main" id="{A1647E6E-8099-43BD-80BE-78D1833893B7}"/>
              </a:ext>
            </a:extLst>
          </p:cNvPr>
          <p:cNvSpPr txBox="1"/>
          <p:nvPr userDrawn="1"/>
        </p:nvSpPr>
        <p:spPr>
          <a:xfrm>
            <a:off x="530225" y="6555833"/>
            <a:ext cx="4183818"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900">
                <a:solidFill>
                  <a:schemeClr val="tx1"/>
                </a:solidFill>
              </a:rPr>
              <a:t>© Mphasis 2020  Proprietary and confidential information    I  </a:t>
            </a:r>
            <a:endParaRPr lang="en-US" sz="900">
              <a:solidFill>
                <a:schemeClr val="tx1"/>
              </a:solidFill>
            </a:endParaRPr>
          </a:p>
        </p:txBody>
      </p:sp>
      <p:sp>
        <p:nvSpPr>
          <p:cNvPr id="3" name="Date Placeholder 14">
            <a:extLst>
              <a:ext uri="{FF2B5EF4-FFF2-40B4-BE49-F238E27FC236}">
                <a16:creationId xmlns:a16="http://schemas.microsoft.com/office/drawing/2014/main" id="{0DA9E5B6-E4DC-4499-88F1-CADD65C03736}"/>
              </a:ext>
            </a:extLst>
          </p:cNvPr>
          <p:cNvSpPr txBox="1">
            <a:spLocks/>
          </p:cNvSpPr>
          <p:nvPr userDrawn="1"/>
        </p:nvSpPr>
        <p:spPr>
          <a:xfrm>
            <a:off x="3486512" y="6558065"/>
            <a:ext cx="1119665" cy="22860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0C99D87-AFAD-4B11-8D22-9469FA50E3E6}" type="datetime1">
              <a:rPr lang="en-US" sz="900" smtClean="0">
                <a:solidFill>
                  <a:schemeClr val="tx1"/>
                </a:solidFill>
              </a:rPr>
              <a:pPr/>
              <a:t>14-Dec-22</a:t>
            </a:fld>
            <a:endParaRPr lang="en-US" sz="900">
              <a:solidFill>
                <a:schemeClr val="tx1"/>
              </a:solidFill>
            </a:endParaRPr>
          </a:p>
        </p:txBody>
      </p:sp>
    </p:spTree>
    <p:extLst>
      <p:ext uri="{BB962C8B-B14F-4D97-AF65-F5344CB8AC3E}">
        <p14:creationId xmlns:p14="http://schemas.microsoft.com/office/powerpoint/2010/main" val="688137054"/>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parator">
    <p:bg>
      <p:bgRef idx="1001">
        <a:schemeClr val="bg1"/>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F0B131D-4763-458B-98FE-97C3BF9D3746}"/>
              </a:ext>
            </a:extLst>
          </p:cNvPr>
          <p:cNvSpPr>
            <a:spLocks noGrp="1"/>
          </p:cNvSpPr>
          <p:nvPr>
            <p:ph type="pic" sz="quarter" idx="25"/>
          </p:nvPr>
        </p:nvSpPr>
        <p:spPr>
          <a:xfrm>
            <a:off x="0" y="0"/>
            <a:ext cx="12192000" cy="6858000"/>
          </a:xfrm>
          <a:prstGeom prst="rect">
            <a:avLst/>
          </a:prstGeom>
        </p:spPr>
        <p:txBody>
          <a:bodyPr/>
          <a:lstStyle/>
          <a:p>
            <a:endParaRPr lang="en-IN"/>
          </a:p>
        </p:txBody>
      </p:sp>
      <p:sp>
        <p:nvSpPr>
          <p:cNvPr id="11" name="Picture Placeholder 13">
            <a:extLst>
              <a:ext uri="{FF2B5EF4-FFF2-40B4-BE49-F238E27FC236}">
                <a16:creationId xmlns:a16="http://schemas.microsoft.com/office/drawing/2014/main" id="{F7C6CA2B-5A91-40CF-92C4-244E1DF6A138}"/>
              </a:ext>
            </a:extLst>
          </p:cNvPr>
          <p:cNvSpPr>
            <a:spLocks noGrp="1"/>
          </p:cNvSpPr>
          <p:nvPr>
            <p:ph type="pic" sz="quarter" idx="23"/>
          </p:nvPr>
        </p:nvSpPr>
        <p:spPr>
          <a:xfrm>
            <a:off x="70340" y="4027714"/>
            <a:ext cx="1511107" cy="1447800"/>
          </a:xfrm>
          <a:prstGeom prst="parallelogram">
            <a:avLst/>
          </a:prstGeom>
          <a:solidFill>
            <a:srgbClr val="A41053">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800">
                <a:solidFill>
                  <a:schemeClr val="bg1"/>
                </a:solidFill>
              </a:defRPr>
            </a:lvl1pPr>
          </a:lstStyle>
          <a:p>
            <a:pPr marL="0" lvl="0" algn="ctr"/>
            <a:endParaRPr lang="en-US"/>
          </a:p>
        </p:txBody>
      </p:sp>
      <p:sp>
        <p:nvSpPr>
          <p:cNvPr id="7" name="Text Placeholder 6">
            <a:extLst>
              <a:ext uri="{FF2B5EF4-FFF2-40B4-BE49-F238E27FC236}">
                <a16:creationId xmlns:a16="http://schemas.microsoft.com/office/drawing/2014/main" id="{A40833A0-0878-497B-B4BA-ED3DDD7BE816}"/>
              </a:ext>
            </a:extLst>
          </p:cNvPr>
          <p:cNvSpPr>
            <a:spLocks noGrp="1"/>
          </p:cNvSpPr>
          <p:nvPr>
            <p:ph type="body" sz="quarter" idx="24" hasCustomPrompt="1"/>
          </p:nvPr>
        </p:nvSpPr>
        <p:spPr>
          <a:xfrm>
            <a:off x="0" y="4027083"/>
            <a:ext cx="1581447" cy="1448431"/>
          </a:xfrm>
          <a:prstGeom prst="parallelogram">
            <a:avLst/>
          </a:prstGeom>
          <a:solidFill>
            <a:srgbClr val="A41053"/>
          </a:solidFill>
        </p:spPr>
        <p:txBody>
          <a:bodyPr anchor="ctr">
            <a:noAutofit/>
          </a:bodyPr>
          <a:lstStyle>
            <a:lvl1pPr marL="0" indent="0" algn="ctr">
              <a:buNone/>
              <a:defRPr sz="4000" b="0">
                <a:solidFill>
                  <a:schemeClr val="bg1"/>
                </a:solidFill>
                <a:latin typeface="+mj-lt"/>
              </a:defRPr>
            </a:lvl1pPr>
          </a:lstStyle>
          <a:p>
            <a:pPr lvl="0"/>
            <a:r>
              <a:rPr lang="en-US"/>
              <a:t>1</a:t>
            </a:r>
          </a:p>
        </p:txBody>
      </p:sp>
      <p:sp>
        <p:nvSpPr>
          <p:cNvPr id="4" name="Text Placeholder 3">
            <a:extLst>
              <a:ext uri="{FF2B5EF4-FFF2-40B4-BE49-F238E27FC236}">
                <a16:creationId xmlns:a16="http://schemas.microsoft.com/office/drawing/2014/main" id="{83081DF2-35D1-4E0E-B6BF-81EB33E0AA0C}"/>
              </a:ext>
            </a:extLst>
          </p:cNvPr>
          <p:cNvSpPr>
            <a:spLocks noGrp="1"/>
          </p:cNvSpPr>
          <p:nvPr>
            <p:ph type="body" sz="quarter" idx="13" hasCustomPrompt="1"/>
          </p:nvPr>
        </p:nvSpPr>
        <p:spPr>
          <a:xfrm>
            <a:off x="1286597" y="4027714"/>
            <a:ext cx="10632353" cy="1447799"/>
          </a:xfrm>
          <a:prstGeom prst="parallelogram">
            <a:avLst/>
          </a:prstGeom>
          <a:solidFill>
            <a:schemeClr val="bg1">
              <a:lumMod val="65000"/>
              <a:alpha val="75000"/>
            </a:schemeClr>
          </a:solidFill>
        </p:spPr>
        <p:txBody>
          <a:bodyPr lIns="0" anchor="ctr" anchorCtr="0">
            <a:noAutofit/>
          </a:bodyPr>
          <a:lstStyle>
            <a:lvl1pPr marL="0" indent="0">
              <a:buNone/>
              <a:defRPr lang="en-US" sz="4000" b="0" kern="1200" cap="none" baseline="0" dirty="0">
                <a:solidFill>
                  <a:schemeClr val="bg1"/>
                </a:solidFill>
                <a:latin typeface="+mj-lt"/>
                <a:ea typeface="+mn-ea"/>
                <a:cs typeface="+mn-cs"/>
              </a:defRPr>
            </a:lvl1pPr>
          </a:lstStyle>
          <a:p>
            <a:pPr marL="0" marR="0" lvl="0" indent="0" algn="l" defTabSz="1214712" rtl="0" eaLnBrk="1" fontAlgn="auto" latinLnBrk="0" hangingPunct="1">
              <a:lnSpc>
                <a:spcPct val="100000"/>
              </a:lnSpc>
              <a:spcBef>
                <a:spcPts val="1328"/>
              </a:spcBef>
              <a:spcAft>
                <a:spcPts val="0"/>
              </a:spcAft>
              <a:buClrTx/>
              <a:buSzTx/>
              <a:buFont typeface="Arial" panose="020B0604020202020204" pitchFamily="34" charset="0"/>
              <a:buNone/>
              <a:tabLst/>
            </a:pPr>
            <a:r>
              <a:rPr lang="en-US"/>
              <a:t>Separator Title </a:t>
            </a:r>
          </a:p>
        </p:txBody>
      </p:sp>
    </p:spTree>
    <p:extLst>
      <p:ext uri="{BB962C8B-B14F-4D97-AF65-F5344CB8AC3E}">
        <p14:creationId xmlns:p14="http://schemas.microsoft.com/office/powerpoint/2010/main" val="95261767"/>
      </p:ext>
    </p:extLst>
  </p:cSld>
  <p:clrMapOvr>
    <a:overrideClrMapping bg1="lt1" tx1="dk1" bg2="lt2" tx2="dk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Separator">
    <p:bg>
      <p:bgRef idx="1001">
        <a:schemeClr val="bg1"/>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F0B131D-4763-458B-98FE-97C3BF9D3746}"/>
              </a:ext>
            </a:extLst>
          </p:cNvPr>
          <p:cNvSpPr>
            <a:spLocks noGrp="1"/>
          </p:cNvSpPr>
          <p:nvPr>
            <p:ph type="pic" sz="quarter" idx="25"/>
          </p:nvPr>
        </p:nvSpPr>
        <p:spPr>
          <a:xfrm>
            <a:off x="70340" y="0"/>
            <a:ext cx="12192000" cy="6858000"/>
          </a:xfrm>
          <a:prstGeom prst="rect">
            <a:avLst/>
          </a:prstGeom>
        </p:spPr>
        <p:txBody>
          <a:bodyPr/>
          <a:lstStyle/>
          <a:p>
            <a:endParaRPr lang="en-IN"/>
          </a:p>
        </p:txBody>
      </p:sp>
      <p:sp>
        <p:nvSpPr>
          <p:cNvPr id="11" name="Picture Placeholder 13">
            <a:extLst>
              <a:ext uri="{FF2B5EF4-FFF2-40B4-BE49-F238E27FC236}">
                <a16:creationId xmlns:a16="http://schemas.microsoft.com/office/drawing/2014/main" id="{F7C6CA2B-5A91-40CF-92C4-244E1DF6A138}"/>
              </a:ext>
            </a:extLst>
          </p:cNvPr>
          <p:cNvSpPr>
            <a:spLocks noGrp="1"/>
          </p:cNvSpPr>
          <p:nvPr>
            <p:ph type="pic" sz="quarter" idx="23"/>
          </p:nvPr>
        </p:nvSpPr>
        <p:spPr>
          <a:xfrm>
            <a:off x="70340" y="4027714"/>
            <a:ext cx="1511107" cy="1447800"/>
          </a:xfrm>
          <a:prstGeom prst="parallelogram">
            <a:avLst/>
          </a:prstGeom>
          <a:solidFill>
            <a:srgbClr val="A41053">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800">
                <a:solidFill>
                  <a:schemeClr val="bg1"/>
                </a:solidFill>
              </a:defRPr>
            </a:lvl1pPr>
          </a:lstStyle>
          <a:p>
            <a:pPr marL="0" lvl="0" algn="ctr"/>
            <a:endParaRPr lang="en-US"/>
          </a:p>
        </p:txBody>
      </p:sp>
      <p:sp>
        <p:nvSpPr>
          <p:cNvPr id="7" name="Text Placeholder 6">
            <a:extLst>
              <a:ext uri="{FF2B5EF4-FFF2-40B4-BE49-F238E27FC236}">
                <a16:creationId xmlns:a16="http://schemas.microsoft.com/office/drawing/2014/main" id="{A40833A0-0878-497B-B4BA-ED3DDD7BE816}"/>
              </a:ext>
            </a:extLst>
          </p:cNvPr>
          <p:cNvSpPr>
            <a:spLocks noGrp="1"/>
          </p:cNvSpPr>
          <p:nvPr>
            <p:ph type="body" sz="quarter" idx="24" hasCustomPrompt="1"/>
          </p:nvPr>
        </p:nvSpPr>
        <p:spPr>
          <a:xfrm>
            <a:off x="0" y="4027083"/>
            <a:ext cx="1581447" cy="1448431"/>
          </a:xfrm>
          <a:prstGeom prst="parallelogram">
            <a:avLst/>
          </a:prstGeom>
          <a:solidFill>
            <a:srgbClr val="A41053"/>
          </a:solidFill>
        </p:spPr>
        <p:txBody>
          <a:bodyPr anchor="ctr">
            <a:noAutofit/>
          </a:bodyPr>
          <a:lstStyle>
            <a:lvl1pPr marL="0" indent="0" algn="ctr">
              <a:buNone/>
              <a:defRPr sz="4000" b="0">
                <a:solidFill>
                  <a:schemeClr val="bg1"/>
                </a:solidFill>
                <a:latin typeface="+mj-lt"/>
              </a:defRPr>
            </a:lvl1pPr>
          </a:lstStyle>
          <a:p>
            <a:pPr lvl="0"/>
            <a:r>
              <a:rPr lang="en-US"/>
              <a:t>1</a:t>
            </a:r>
          </a:p>
        </p:txBody>
      </p:sp>
      <p:sp>
        <p:nvSpPr>
          <p:cNvPr id="4" name="Text Placeholder 3">
            <a:extLst>
              <a:ext uri="{FF2B5EF4-FFF2-40B4-BE49-F238E27FC236}">
                <a16:creationId xmlns:a16="http://schemas.microsoft.com/office/drawing/2014/main" id="{83081DF2-35D1-4E0E-B6BF-81EB33E0AA0C}"/>
              </a:ext>
            </a:extLst>
          </p:cNvPr>
          <p:cNvSpPr>
            <a:spLocks noGrp="1"/>
          </p:cNvSpPr>
          <p:nvPr>
            <p:ph type="body" sz="quarter" idx="13" hasCustomPrompt="1"/>
          </p:nvPr>
        </p:nvSpPr>
        <p:spPr>
          <a:xfrm>
            <a:off x="1286597" y="4027714"/>
            <a:ext cx="10632353" cy="1447799"/>
          </a:xfrm>
          <a:prstGeom prst="parallelogram">
            <a:avLst/>
          </a:prstGeom>
          <a:solidFill>
            <a:schemeClr val="bg1">
              <a:lumMod val="65000"/>
              <a:alpha val="75000"/>
            </a:schemeClr>
          </a:solidFill>
        </p:spPr>
        <p:txBody>
          <a:bodyPr lIns="0" anchor="ctr" anchorCtr="0">
            <a:noAutofit/>
          </a:bodyPr>
          <a:lstStyle>
            <a:lvl1pPr marL="0" marR="0" indent="0" algn="l" defTabSz="1214712" rtl="0" eaLnBrk="1" fontAlgn="auto" latinLnBrk="0" hangingPunct="1">
              <a:lnSpc>
                <a:spcPct val="100000"/>
              </a:lnSpc>
              <a:spcBef>
                <a:spcPts val="1328"/>
              </a:spcBef>
              <a:spcAft>
                <a:spcPts val="0"/>
              </a:spcAft>
              <a:buClrTx/>
              <a:buSzTx/>
              <a:buFont typeface="Arial" panose="020B0604020202020204" pitchFamily="34" charset="0"/>
              <a:buNone/>
              <a:tabLst/>
              <a:defRPr lang="en-US" sz="4000" b="0" kern="1200" cap="none" baseline="0" dirty="0">
                <a:solidFill>
                  <a:schemeClr val="bg1"/>
                </a:solidFill>
                <a:latin typeface="+mj-lt"/>
                <a:ea typeface="+mn-ea"/>
                <a:cs typeface="+mn-cs"/>
              </a:defRPr>
            </a:lvl1pPr>
          </a:lstStyle>
          <a:p>
            <a:pPr marL="0" marR="0" lvl="0" indent="0" algn="l" defTabSz="1214712" rtl="0" eaLnBrk="1" fontAlgn="auto" latinLnBrk="0" hangingPunct="1">
              <a:lnSpc>
                <a:spcPct val="100000"/>
              </a:lnSpc>
              <a:spcBef>
                <a:spcPts val="1328"/>
              </a:spcBef>
              <a:spcAft>
                <a:spcPts val="0"/>
              </a:spcAft>
              <a:buClrTx/>
              <a:buSzTx/>
              <a:buFont typeface="Arial" panose="020B0604020202020204" pitchFamily="34" charset="0"/>
              <a:buNone/>
              <a:tabLst/>
            </a:pPr>
            <a:r>
              <a:rPr lang="en-US"/>
              <a:t>Separator Title </a:t>
            </a:r>
          </a:p>
        </p:txBody>
      </p:sp>
      <p:sp>
        <p:nvSpPr>
          <p:cNvPr id="3" name="Text Placeholder 2">
            <a:extLst>
              <a:ext uri="{FF2B5EF4-FFF2-40B4-BE49-F238E27FC236}">
                <a16:creationId xmlns:a16="http://schemas.microsoft.com/office/drawing/2014/main" id="{79CAFA47-EFC9-4C11-AC04-61A0F3F5492D}"/>
              </a:ext>
            </a:extLst>
          </p:cNvPr>
          <p:cNvSpPr>
            <a:spLocks noGrp="1"/>
          </p:cNvSpPr>
          <p:nvPr>
            <p:ph type="body" sz="quarter" idx="26" hasCustomPrompt="1"/>
          </p:nvPr>
        </p:nvSpPr>
        <p:spPr>
          <a:xfrm>
            <a:off x="1661795" y="346075"/>
            <a:ext cx="2981325" cy="3556000"/>
          </a:xfrm>
        </p:spPr>
        <p:txBody>
          <a:bodyPr anchor="b"/>
          <a:lstStyle>
            <a:lvl1pPr marL="285750" indent="-285750">
              <a:buFont typeface="Arial" panose="020B0604020202020204" pitchFamily="34" charset="0"/>
              <a:buChar char="•"/>
              <a:defRPr/>
            </a:lvl1pPr>
          </a:lstStyle>
          <a:p>
            <a:pPr lvl="0"/>
            <a:r>
              <a:rPr lang="en-US"/>
              <a:t>Text 1</a:t>
            </a:r>
            <a:br>
              <a:rPr lang="en-US"/>
            </a:br>
            <a:r>
              <a:rPr lang="en-US"/>
              <a:t>Text 2</a:t>
            </a:r>
          </a:p>
        </p:txBody>
      </p:sp>
    </p:spTree>
    <p:extLst>
      <p:ext uri="{BB962C8B-B14F-4D97-AF65-F5344CB8AC3E}">
        <p14:creationId xmlns:p14="http://schemas.microsoft.com/office/powerpoint/2010/main" val="385398983"/>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ase Study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0ABD5-2DC7-46AC-AD49-DCB039CBE2A2}"/>
              </a:ext>
            </a:extLst>
          </p:cNvPr>
          <p:cNvSpPr>
            <a:spLocks noGrp="1"/>
          </p:cNvSpPr>
          <p:nvPr>
            <p:ph type="title" hasCustomPrompt="1"/>
          </p:nvPr>
        </p:nvSpPr>
        <p:spPr/>
        <p:txBody>
          <a:bodyPr/>
          <a:lstStyle>
            <a:lvl1pPr>
              <a:defRPr/>
            </a:lvl1pPr>
          </a:lstStyle>
          <a:p>
            <a:r>
              <a:rPr lang="en-US"/>
              <a:t>Case study</a:t>
            </a:r>
          </a:p>
        </p:txBody>
      </p:sp>
      <p:sp>
        <p:nvSpPr>
          <p:cNvPr id="3" name="Picture Placeholder 11">
            <a:extLst>
              <a:ext uri="{FF2B5EF4-FFF2-40B4-BE49-F238E27FC236}">
                <a16:creationId xmlns:a16="http://schemas.microsoft.com/office/drawing/2014/main" id="{9A965143-0C4E-4217-A7D1-C4D853910FB6}"/>
              </a:ext>
            </a:extLst>
          </p:cNvPr>
          <p:cNvSpPr>
            <a:spLocks noGrp="1"/>
          </p:cNvSpPr>
          <p:nvPr>
            <p:ph type="pic" sz="quarter" idx="20"/>
          </p:nvPr>
        </p:nvSpPr>
        <p:spPr>
          <a:xfrm>
            <a:off x="78284" y="1002962"/>
            <a:ext cx="2729571" cy="5176166"/>
          </a:xfrm>
          <a:prstGeom prst="rect">
            <a:avLst/>
          </a:prstGeom>
        </p:spPr>
        <p:txBody>
          <a:bodyPr/>
          <a:lstStyle>
            <a:lvl1pPr>
              <a:defRPr lang="en-US"/>
            </a:lvl1pPr>
          </a:lstStyle>
          <a:p>
            <a:endParaRPr lang="en-US"/>
          </a:p>
        </p:txBody>
      </p:sp>
      <p:sp>
        <p:nvSpPr>
          <p:cNvPr id="17" name="TextBox 16">
            <a:extLst>
              <a:ext uri="{FF2B5EF4-FFF2-40B4-BE49-F238E27FC236}">
                <a16:creationId xmlns:a16="http://schemas.microsoft.com/office/drawing/2014/main" id="{A516C61A-251F-449C-B2A5-89455AE962D5}"/>
              </a:ext>
            </a:extLst>
          </p:cNvPr>
          <p:cNvSpPr txBox="1"/>
          <p:nvPr userDrawn="1"/>
        </p:nvSpPr>
        <p:spPr>
          <a:xfrm>
            <a:off x="4124960" y="2390126"/>
            <a:ext cx="6990080" cy="369332"/>
          </a:xfrm>
          <a:prstGeom prst="rect">
            <a:avLst/>
          </a:prstGeom>
          <a:noFill/>
        </p:spPr>
        <p:txBody>
          <a:bodyPr wrap="square" rtlCol="0">
            <a:spAutoFit/>
          </a:bodyPr>
          <a:lstStyle/>
          <a:p>
            <a:endParaRPr lang="en-US"/>
          </a:p>
        </p:txBody>
      </p:sp>
      <p:sp>
        <p:nvSpPr>
          <p:cNvPr id="27" name="Text Placeholder 24">
            <a:extLst>
              <a:ext uri="{FF2B5EF4-FFF2-40B4-BE49-F238E27FC236}">
                <a16:creationId xmlns:a16="http://schemas.microsoft.com/office/drawing/2014/main" id="{580F2CAC-8583-4079-9428-15831833E104}"/>
              </a:ext>
            </a:extLst>
          </p:cNvPr>
          <p:cNvSpPr>
            <a:spLocks noGrp="1"/>
          </p:cNvSpPr>
          <p:nvPr>
            <p:ph type="body" sz="quarter" idx="22" hasCustomPrompt="1"/>
          </p:nvPr>
        </p:nvSpPr>
        <p:spPr>
          <a:xfrm>
            <a:off x="3981450" y="1002961"/>
            <a:ext cx="7952336" cy="369887"/>
          </a:xfrm>
          <a:prstGeom prst="rect">
            <a:avLst/>
          </a:prstGeom>
        </p:spPr>
        <p:txBody>
          <a:bodyPr/>
          <a:lstStyle>
            <a:lvl1pPr marL="0" indent="0" algn="l" defTabSz="914400" rtl="0" eaLnBrk="1" latinLnBrk="0" hangingPunct="1">
              <a:buNone/>
              <a:defRPr lang="en-US" sz="2000" b="1" kern="1200" dirty="0">
                <a:solidFill>
                  <a:schemeClr val="tx1"/>
                </a:solidFill>
                <a:latin typeface="+mn-lt"/>
                <a:ea typeface="+mn-ea"/>
                <a:cs typeface="+mn-cs"/>
              </a:defRPr>
            </a:lvl1pPr>
          </a:lstStyle>
          <a:p>
            <a:r>
              <a:rPr lang="en-US" sz="1800" b="1"/>
              <a:t>Client</a:t>
            </a:r>
          </a:p>
        </p:txBody>
      </p:sp>
      <p:sp>
        <p:nvSpPr>
          <p:cNvPr id="30" name="Text Placeholder 29">
            <a:extLst>
              <a:ext uri="{FF2B5EF4-FFF2-40B4-BE49-F238E27FC236}">
                <a16:creationId xmlns:a16="http://schemas.microsoft.com/office/drawing/2014/main" id="{50285606-BECE-43A3-99FD-05863EBD9C59}"/>
              </a:ext>
            </a:extLst>
          </p:cNvPr>
          <p:cNvSpPr>
            <a:spLocks noGrp="1"/>
          </p:cNvSpPr>
          <p:nvPr>
            <p:ph type="body" sz="quarter" idx="23" hasCustomPrompt="1"/>
          </p:nvPr>
        </p:nvSpPr>
        <p:spPr>
          <a:xfrm>
            <a:off x="3981450" y="1373188"/>
            <a:ext cx="7952336" cy="474662"/>
          </a:xfrm>
          <a:prstGeom prst="rect">
            <a:avLst/>
          </a:prstGeom>
        </p:spPr>
        <p:txBody>
          <a:bodyPr/>
          <a:lstStyle>
            <a:lvl1pPr marL="0" indent="0">
              <a:buNone/>
              <a:defRPr/>
            </a:lvl1pPr>
          </a:lstStyle>
          <a:p>
            <a:pPr lvl="0"/>
            <a:r>
              <a:rPr lang="en-US"/>
              <a:t>Body Text</a:t>
            </a:r>
          </a:p>
        </p:txBody>
      </p:sp>
      <p:sp>
        <p:nvSpPr>
          <p:cNvPr id="31" name="Text Placeholder 24">
            <a:extLst>
              <a:ext uri="{FF2B5EF4-FFF2-40B4-BE49-F238E27FC236}">
                <a16:creationId xmlns:a16="http://schemas.microsoft.com/office/drawing/2014/main" id="{6DDFD930-4823-4CB6-9739-6714D89B9B09}"/>
              </a:ext>
            </a:extLst>
          </p:cNvPr>
          <p:cNvSpPr>
            <a:spLocks noGrp="1"/>
          </p:cNvSpPr>
          <p:nvPr>
            <p:ph type="body" sz="quarter" idx="24" hasCustomPrompt="1"/>
          </p:nvPr>
        </p:nvSpPr>
        <p:spPr>
          <a:xfrm>
            <a:off x="3981450" y="2261421"/>
            <a:ext cx="7952336" cy="369887"/>
          </a:xfrm>
          <a:prstGeom prst="rect">
            <a:avLst/>
          </a:prstGeom>
        </p:spPr>
        <p:txBody>
          <a:bodyPr/>
          <a:lstStyle>
            <a:lvl1pPr marL="0" indent="0" algn="l" defTabSz="914400" rtl="0" eaLnBrk="1" latinLnBrk="0" hangingPunct="1">
              <a:buNone/>
              <a:defRPr lang="en-US" sz="2000" b="1" kern="1200" dirty="0">
                <a:solidFill>
                  <a:schemeClr val="tx1"/>
                </a:solidFill>
                <a:latin typeface="+mn-lt"/>
                <a:ea typeface="+mn-ea"/>
                <a:cs typeface="+mn-cs"/>
              </a:defRPr>
            </a:lvl1pPr>
          </a:lstStyle>
          <a:p>
            <a:r>
              <a:rPr lang="en-US" sz="1800" b="1"/>
              <a:t>Challenges</a:t>
            </a:r>
          </a:p>
        </p:txBody>
      </p:sp>
      <p:sp>
        <p:nvSpPr>
          <p:cNvPr id="32" name="Text Placeholder 29">
            <a:extLst>
              <a:ext uri="{FF2B5EF4-FFF2-40B4-BE49-F238E27FC236}">
                <a16:creationId xmlns:a16="http://schemas.microsoft.com/office/drawing/2014/main" id="{D7018FA5-93D8-4DC0-98A5-8DD66762CD5F}"/>
              </a:ext>
            </a:extLst>
          </p:cNvPr>
          <p:cNvSpPr>
            <a:spLocks noGrp="1"/>
          </p:cNvSpPr>
          <p:nvPr>
            <p:ph type="body" sz="quarter" idx="25" hasCustomPrompt="1"/>
          </p:nvPr>
        </p:nvSpPr>
        <p:spPr>
          <a:xfrm>
            <a:off x="3981450" y="2631648"/>
            <a:ext cx="7952336" cy="474662"/>
          </a:xfrm>
          <a:prstGeom prst="rect">
            <a:avLst/>
          </a:prstGeom>
        </p:spPr>
        <p:txBody>
          <a:bodyPr/>
          <a:lstStyle>
            <a:lvl1pPr marL="0" indent="0">
              <a:buNone/>
              <a:defRPr/>
            </a:lvl1pPr>
          </a:lstStyle>
          <a:p>
            <a:pPr lvl="0"/>
            <a:r>
              <a:rPr lang="en-US"/>
              <a:t>Body Text</a:t>
            </a:r>
          </a:p>
        </p:txBody>
      </p:sp>
      <p:sp>
        <p:nvSpPr>
          <p:cNvPr id="33" name="Text Placeholder 24">
            <a:extLst>
              <a:ext uri="{FF2B5EF4-FFF2-40B4-BE49-F238E27FC236}">
                <a16:creationId xmlns:a16="http://schemas.microsoft.com/office/drawing/2014/main" id="{145ACE4D-97D7-4658-B0D7-B6799D8AFE95}"/>
              </a:ext>
            </a:extLst>
          </p:cNvPr>
          <p:cNvSpPr>
            <a:spLocks noGrp="1"/>
          </p:cNvSpPr>
          <p:nvPr>
            <p:ph type="body" sz="quarter" idx="26" hasCustomPrompt="1"/>
          </p:nvPr>
        </p:nvSpPr>
        <p:spPr>
          <a:xfrm>
            <a:off x="3981450" y="3642921"/>
            <a:ext cx="7952336" cy="369887"/>
          </a:xfrm>
          <a:prstGeom prst="rect">
            <a:avLst/>
          </a:prstGeom>
        </p:spPr>
        <p:txBody>
          <a:bodyPr/>
          <a:lstStyle>
            <a:lvl1pPr marL="0" indent="0" algn="l" defTabSz="914400" rtl="0" eaLnBrk="1" latinLnBrk="0" hangingPunct="1">
              <a:buNone/>
              <a:defRPr lang="en-US" sz="2000" b="1" kern="1200" dirty="0">
                <a:solidFill>
                  <a:schemeClr val="tx1"/>
                </a:solidFill>
                <a:latin typeface="+mn-lt"/>
                <a:ea typeface="+mn-ea"/>
                <a:cs typeface="+mn-cs"/>
              </a:defRPr>
            </a:lvl1pPr>
          </a:lstStyle>
          <a:p>
            <a:r>
              <a:rPr lang="en-US" sz="1800" b="1"/>
              <a:t>Solution</a:t>
            </a:r>
          </a:p>
        </p:txBody>
      </p:sp>
      <p:sp>
        <p:nvSpPr>
          <p:cNvPr id="34" name="Text Placeholder 29">
            <a:extLst>
              <a:ext uri="{FF2B5EF4-FFF2-40B4-BE49-F238E27FC236}">
                <a16:creationId xmlns:a16="http://schemas.microsoft.com/office/drawing/2014/main" id="{7209CC25-736A-4AE6-89DB-A7FA64D61FDF}"/>
              </a:ext>
            </a:extLst>
          </p:cNvPr>
          <p:cNvSpPr>
            <a:spLocks noGrp="1"/>
          </p:cNvSpPr>
          <p:nvPr>
            <p:ph type="body" sz="quarter" idx="27" hasCustomPrompt="1"/>
          </p:nvPr>
        </p:nvSpPr>
        <p:spPr>
          <a:xfrm>
            <a:off x="3981450" y="4013148"/>
            <a:ext cx="7952336" cy="474662"/>
          </a:xfrm>
          <a:prstGeom prst="rect">
            <a:avLst/>
          </a:prstGeom>
        </p:spPr>
        <p:txBody>
          <a:bodyPr/>
          <a:lstStyle>
            <a:lvl1pPr marL="0" indent="0">
              <a:buNone/>
              <a:defRPr/>
            </a:lvl1pPr>
          </a:lstStyle>
          <a:p>
            <a:pPr lvl="0"/>
            <a:r>
              <a:rPr lang="en-US"/>
              <a:t>Body Text</a:t>
            </a:r>
          </a:p>
        </p:txBody>
      </p:sp>
      <p:sp>
        <p:nvSpPr>
          <p:cNvPr id="35" name="Text Placeholder 24">
            <a:extLst>
              <a:ext uri="{FF2B5EF4-FFF2-40B4-BE49-F238E27FC236}">
                <a16:creationId xmlns:a16="http://schemas.microsoft.com/office/drawing/2014/main" id="{82CE1B71-86E2-44B4-B7AF-20343F95D4C2}"/>
              </a:ext>
            </a:extLst>
          </p:cNvPr>
          <p:cNvSpPr>
            <a:spLocks noGrp="1"/>
          </p:cNvSpPr>
          <p:nvPr>
            <p:ph type="body" sz="quarter" idx="28" hasCustomPrompt="1"/>
          </p:nvPr>
        </p:nvSpPr>
        <p:spPr>
          <a:xfrm>
            <a:off x="3981450" y="4937530"/>
            <a:ext cx="7952336" cy="369887"/>
          </a:xfrm>
          <a:prstGeom prst="rect">
            <a:avLst/>
          </a:prstGeom>
        </p:spPr>
        <p:txBody>
          <a:bodyPr/>
          <a:lstStyle>
            <a:lvl1pPr marL="0" indent="0" algn="l" defTabSz="914400" rtl="0" eaLnBrk="1" latinLnBrk="0" hangingPunct="1">
              <a:buNone/>
              <a:defRPr lang="en-US" sz="2000" b="1" kern="1200" dirty="0">
                <a:solidFill>
                  <a:schemeClr val="tx1"/>
                </a:solidFill>
                <a:latin typeface="+mn-lt"/>
                <a:ea typeface="+mn-ea"/>
                <a:cs typeface="+mn-cs"/>
              </a:defRPr>
            </a:lvl1pPr>
          </a:lstStyle>
          <a:p>
            <a:r>
              <a:rPr lang="en-US" sz="1800" b="1"/>
              <a:t>Benefits delivered</a:t>
            </a:r>
          </a:p>
        </p:txBody>
      </p:sp>
      <p:sp>
        <p:nvSpPr>
          <p:cNvPr id="36" name="Text Placeholder 29">
            <a:extLst>
              <a:ext uri="{FF2B5EF4-FFF2-40B4-BE49-F238E27FC236}">
                <a16:creationId xmlns:a16="http://schemas.microsoft.com/office/drawing/2014/main" id="{7A189B18-14FE-4FEE-A037-B67F1D38EC76}"/>
              </a:ext>
            </a:extLst>
          </p:cNvPr>
          <p:cNvSpPr>
            <a:spLocks noGrp="1"/>
          </p:cNvSpPr>
          <p:nvPr>
            <p:ph type="body" sz="quarter" idx="29" hasCustomPrompt="1"/>
          </p:nvPr>
        </p:nvSpPr>
        <p:spPr>
          <a:xfrm>
            <a:off x="3981450" y="5307757"/>
            <a:ext cx="7952336" cy="474662"/>
          </a:xfrm>
          <a:prstGeom prst="rect">
            <a:avLst/>
          </a:prstGeom>
        </p:spPr>
        <p:txBody>
          <a:bodyPr/>
          <a:lstStyle>
            <a:lvl1pPr marL="0" indent="0">
              <a:buNone/>
              <a:defRPr/>
            </a:lvl1pPr>
          </a:lstStyle>
          <a:p>
            <a:pPr lvl="0"/>
            <a:r>
              <a:rPr lang="en-US"/>
              <a:t>Body Text</a:t>
            </a:r>
          </a:p>
        </p:txBody>
      </p:sp>
    </p:spTree>
    <p:extLst>
      <p:ext uri="{BB962C8B-B14F-4D97-AF65-F5344CB8AC3E}">
        <p14:creationId xmlns:p14="http://schemas.microsoft.com/office/powerpoint/2010/main" val="271120055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ingle Imag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19824-48F9-493C-82E1-62F900C7BE25}"/>
              </a:ext>
            </a:extLst>
          </p:cNvPr>
          <p:cNvSpPr>
            <a:spLocks noGrp="1"/>
          </p:cNvSpPr>
          <p:nvPr>
            <p:ph type="title"/>
          </p:nvPr>
        </p:nvSpPr>
        <p:spPr>
          <a:noFill/>
        </p:spPr>
        <p:txBody>
          <a:bodyPr lIns="45720" tIns="9144" rIns="45720" bIns="9144"/>
          <a:lstStyle>
            <a:lvl1pPr>
              <a:defRPr/>
            </a:lvl1pPr>
          </a:lstStyle>
          <a:p>
            <a:r>
              <a:rPr lang="en-US"/>
              <a:t>Click to edit Master title style</a:t>
            </a:r>
          </a:p>
        </p:txBody>
      </p:sp>
      <p:sp>
        <p:nvSpPr>
          <p:cNvPr id="3" name="Text Placeholder 18">
            <a:extLst>
              <a:ext uri="{FF2B5EF4-FFF2-40B4-BE49-F238E27FC236}">
                <a16:creationId xmlns:a16="http://schemas.microsoft.com/office/drawing/2014/main" id="{A5004EB1-B079-4C4C-BA74-903B29F38134}"/>
              </a:ext>
            </a:extLst>
          </p:cNvPr>
          <p:cNvSpPr>
            <a:spLocks noGrp="1"/>
          </p:cNvSpPr>
          <p:nvPr>
            <p:ph type="body" sz="quarter" idx="24" hasCustomPrompt="1"/>
          </p:nvPr>
        </p:nvSpPr>
        <p:spPr>
          <a:xfrm>
            <a:off x="6270784" y="1704651"/>
            <a:ext cx="5381625" cy="4660637"/>
          </a:xfrm>
          <a:prstGeom prst="rect">
            <a:avLst/>
          </a:prstGeom>
        </p:spPr>
        <p:txBody>
          <a:bodyPr/>
          <a:lstStyle>
            <a:lvl1pPr marL="285750" indent="-285750">
              <a:buClr>
                <a:schemeClr val="tx1"/>
              </a:buClr>
              <a:buFont typeface="Arial" panose="020B0604020202020204" pitchFamily="34" charset="0"/>
              <a:buChar char="•"/>
              <a:defRPr sz="1600">
                <a:solidFill>
                  <a:schemeClr val="tx1"/>
                </a:solidFill>
              </a:defRPr>
            </a:lvl1pPr>
            <a:lvl2pPr marL="742950" indent="-285750">
              <a:buClr>
                <a:schemeClr val="tx1"/>
              </a:buClr>
              <a:buFont typeface="Arial" panose="020B0604020202020204" pitchFamily="34" charset="0"/>
              <a:buChar char="•"/>
              <a:defRPr sz="1400">
                <a:solidFill>
                  <a:schemeClr val="tx1"/>
                </a:solidFill>
              </a:defRPr>
            </a:lvl2pPr>
            <a:lvl3pPr marL="1200150" indent="-285750">
              <a:buClr>
                <a:schemeClr val="tx1"/>
              </a:buClr>
              <a:buFont typeface="Arial" panose="020B0604020202020204" pitchFamily="34" charset="0"/>
              <a:buChar char="•"/>
              <a:defRPr sz="1200">
                <a:solidFill>
                  <a:schemeClr val="tx1"/>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Edit Master text styles – 16pt</a:t>
            </a:r>
          </a:p>
          <a:p>
            <a:pPr lvl="1"/>
            <a:r>
              <a:rPr lang="en-US"/>
              <a:t>Second level – 14pt</a:t>
            </a:r>
          </a:p>
          <a:p>
            <a:pPr lvl="2"/>
            <a:r>
              <a:rPr lang="en-US"/>
              <a:t>Third level -12 </a:t>
            </a:r>
            <a:r>
              <a:rPr lang="en-US" err="1"/>
              <a:t>pt</a:t>
            </a:r>
            <a:endParaRPr lang="en-US"/>
          </a:p>
        </p:txBody>
      </p:sp>
      <p:sp>
        <p:nvSpPr>
          <p:cNvPr id="4" name="Text Placeholder 18">
            <a:extLst>
              <a:ext uri="{FF2B5EF4-FFF2-40B4-BE49-F238E27FC236}">
                <a16:creationId xmlns:a16="http://schemas.microsoft.com/office/drawing/2014/main" id="{2EEA750E-3033-4EBF-BC82-073C2A757C6A}"/>
              </a:ext>
            </a:extLst>
          </p:cNvPr>
          <p:cNvSpPr>
            <a:spLocks noGrp="1"/>
          </p:cNvSpPr>
          <p:nvPr>
            <p:ph type="body" sz="quarter" idx="25" hasCustomPrompt="1"/>
          </p:nvPr>
        </p:nvSpPr>
        <p:spPr>
          <a:xfrm>
            <a:off x="6270784" y="1214438"/>
            <a:ext cx="5381625" cy="357187"/>
          </a:xfrm>
          <a:prstGeom prst="rect">
            <a:avLst/>
          </a:prstGeom>
        </p:spPr>
        <p:txBody>
          <a:bodyPr/>
          <a:lstStyle>
            <a:lvl1pPr marL="0" indent="0">
              <a:buNone/>
              <a:defRPr sz="1800">
                <a:solidFill>
                  <a:schemeClr val="accent6">
                    <a:lumMod val="50000"/>
                  </a:schemeClr>
                </a:solidFill>
              </a:defRPr>
            </a:lvl1pPr>
            <a:lvl2pPr marL="457200" indent="0">
              <a:buNone/>
              <a:defRPr sz="1800">
                <a:solidFill>
                  <a:schemeClr val="bg1">
                    <a:lumMod val="50000"/>
                  </a:schemeClr>
                </a:solidFill>
              </a:defRPr>
            </a:lvl2pPr>
            <a:lvl3pPr marL="914400" indent="0">
              <a:buNone/>
              <a:defRPr sz="1600">
                <a:solidFill>
                  <a:schemeClr val="bg1">
                    <a:lumMod val="50000"/>
                  </a:schemeClr>
                </a:solidFill>
              </a:defRPr>
            </a:lvl3pPr>
            <a:lvl4pPr marL="1371600" indent="0">
              <a:buNone/>
              <a:defRPr sz="1400">
                <a:solidFill>
                  <a:schemeClr val="bg1">
                    <a:lumMod val="50000"/>
                  </a:schemeClr>
                </a:solidFill>
              </a:defRPr>
            </a:lvl4pPr>
            <a:lvl5pPr>
              <a:defRPr>
                <a:solidFill>
                  <a:schemeClr val="bg1">
                    <a:lumMod val="50000"/>
                  </a:schemeClr>
                </a:solidFill>
              </a:defRPr>
            </a:lvl5pPr>
          </a:lstStyle>
          <a:p>
            <a:pPr lvl="0"/>
            <a:r>
              <a:rPr lang="en-US"/>
              <a:t>Edit Master text styles – 18pt</a:t>
            </a:r>
          </a:p>
        </p:txBody>
      </p:sp>
      <p:sp>
        <p:nvSpPr>
          <p:cNvPr id="5" name="Picture Placeholder 5">
            <a:extLst>
              <a:ext uri="{FF2B5EF4-FFF2-40B4-BE49-F238E27FC236}">
                <a16:creationId xmlns:a16="http://schemas.microsoft.com/office/drawing/2014/main" id="{225C0F75-A48C-465B-AEE3-C724F0BEE564}"/>
              </a:ext>
            </a:extLst>
          </p:cNvPr>
          <p:cNvSpPr>
            <a:spLocks noGrp="1"/>
          </p:cNvSpPr>
          <p:nvPr>
            <p:ph type="pic" sz="quarter" idx="21" hasCustomPrompt="1"/>
          </p:nvPr>
        </p:nvSpPr>
        <p:spPr>
          <a:xfrm>
            <a:off x="528637" y="1214438"/>
            <a:ext cx="5435123" cy="515085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lumMod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on icon to add picture or drag and drop on the</a:t>
            </a:r>
          </a:p>
          <a:p>
            <a:r>
              <a:rPr lang="en-US"/>
              <a:t>area</a:t>
            </a:r>
          </a:p>
        </p:txBody>
      </p:sp>
      <p:sp>
        <p:nvSpPr>
          <p:cNvPr id="7" name="Text Placeholder 6">
            <a:extLst>
              <a:ext uri="{FF2B5EF4-FFF2-40B4-BE49-F238E27FC236}">
                <a16:creationId xmlns:a16="http://schemas.microsoft.com/office/drawing/2014/main" id="{81D2011B-8BAA-4F39-B0AB-88EDB3E04042}"/>
              </a:ext>
            </a:extLst>
          </p:cNvPr>
          <p:cNvSpPr>
            <a:spLocks noGrp="1"/>
          </p:cNvSpPr>
          <p:nvPr>
            <p:ph type="body" sz="quarter" idx="26"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Tree>
    <p:extLst>
      <p:ext uri="{BB962C8B-B14F-4D97-AF65-F5344CB8AC3E}">
        <p14:creationId xmlns:p14="http://schemas.microsoft.com/office/powerpoint/2010/main" val="1088720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parator">
    <p:bg>
      <p:bgRef idx="1001">
        <a:schemeClr val="bg1"/>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F0B131D-4763-458B-98FE-97C3BF9D3746}"/>
              </a:ext>
            </a:extLst>
          </p:cNvPr>
          <p:cNvSpPr>
            <a:spLocks noGrp="1"/>
          </p:cNvSpPr>
          <p:nvPr>
            <p:ph type="pic" sz="quarter" idx="25"/>
          </p:nvPr>
        </p:nvSpPr>
        <p:spPr>
          <a:xfrm>
            <a:off x="70340" y="0"/>
            <a:ext cx="12192000" cy="6858000"/>
          </a:xfrm>
          <a:prstGeom prst="rect">
            <a:avLst/>
          </a:prstGeom>
        </p:spPr>
        <p:txBody>
          <a:bodyPr/>
          <a:lstStyle/>
          <a:p>
            <a:endParaRPr lang="en-IN"/>
          </a:p>
        </p:txBody>
      </p:sp>
      <p:sp>
        <p:nvSpPr>
          <p:cNvPr id="11" name="Picture Placeholder 13">
            <a:extLst>
              <a:ext uri="{FF2B5EF4-FFF2-40B4-BE49-F238E27FC236}">
                <a16:creationId xmlns:a16="http://schemas.microsoft.com/office/drawing/2014/main" id="{F7C6CA2B-5A91-40CF-92C4-244E1DF6A138}"/>
              </a:ext>
            </a:extLst>
          </p:cNvPr>
          <p:cNvSpPr>
            <a:spLocks noGrp="1"/>
          </p:cNvSpPr>
          <p:nvPr>
            <p:ph type="pic" sz="quarter" idx="23"/>
          </p:nvPr>
        </p:nvSpPr>
        <p:spPr>
          <a:xfrm>
            <a:off x="70340" y="4027714"/>
            <a:ext cx="1511107" cy="1447800"/>
          </a:xfrm>
          <a:prstGeom prst="parallelogram">
            <a:avLst/>
          </a:prstGeom>
          <a:solidFill>
            <a:srgbClr val="A41053">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800">
                <a:solidFill>
                  <a:schemeClr val="bg1"/>
                </a:solidFill>
              </a:defRPr>
            </a:lvl1pPr>
          </a:lstStyle>
          <a:p>
            <a:pPr marL="0" lvl="0" algn="ctr"/>
            <a:endParaRPr lang="en-US"/>
          </a:p>
        </p:txBody>
      </p:sp>
      <p:sp>
        <p:nvSpPr>
          <p:cNvPr id="7" name="Text Placeholder 6">
            <a:extLst>
              <a:ext uri="{FF2B5EF4-FFF2-40B4-BE49-F238E27FC236}">
                <a16:creationId xmlns:a16="http://schemas.microsoft.com/office/drawing/2014/main" id="{A40833A0-0878-497B-B4BA-ED3DDD7BE816}"/>
              </a:ext>
            </a:extLst>
          </p:cNvPr>
          <p:cNvSpPr>
            <a:spLocks noGrp="1"/>
          </p:cNvSpPr>
          <p:nvPr>
            <p:ph type="body" sz="quarter" idx="24" hasCustomPrompt="1"/>
          </p:nvPr>
        </p:nvSpPr>
        <p:spPr>
          <a:xfrm>
            <a:off x="0" y="4027083"/>
            <a:ext cx="1581447" cy="1448431"/>
          </a:xfrm>
          <a:prstGeom prst="parallelogram">
            <a:avLst/>
          </a:prstGeom>
          <a:solidFill>
            <a:srgbClr val="A41053"/>
          </a:solidFill>
        </p:spPr>
        <p:txBody>
          <a:bodyPr anchor="ctr">
            <a:noAutofit/>
          </a:bodyPr>
          <a:lstStyle>
            <a:lvl1pPr marL="0" indent="0" algn="ctr">
              <a:buNone/>
              <a:defRPr sz="4000" b="0">
                <a:solidFill>
                  <a:schemeClr val="bg1"/>
                </a:solidFill>
                <a:latin typeface="+mj-lt"/>
              </a:defRPr>
            </a:lvl1pPr>
          </a:lstStyle>
          <a:p>
            <a:pPr lvl="0"/>
            <a:r>
              <a:rPr lang="en-US"/>
              <a:t>1</a:t>
            </a:r>
          </a:p>
        </p:txBody>
      </p:sp>
      <p:sp>
        <p:nvSpPr>
          <p:cNvPr id="4" name="Text Placeholder 3">
            <a:extLst>
              <a:ext uri="{FF2B5EF4-FFF2-40B4-BE49-F238E27FC236}">
                <a16:creationId xmlns:a16="http://schemas.microsoft.com/office/drawing/2014/main" id="{83081DF2-35D1-4E0E-B6BF-81EB33E0AA0C}"/>
              </a:ext>
            </a:extLst>
          </p:cNvPr>
          <p:cNvSpPr>
            <a:spLocks noGrp="1"/>
          </p:cNvSpPr>
          <p:nvPr>
            <p:ph type="body" sz="quarter" idx="13" hasCustomPrompt="1"/>
          </p:nvPr>
        </p:nvSpPr>
        <p:spPr>
          <a:xfrm>
            <a:off x="1286597" y="4027714"/>
            <a:ext cx="10632353" cy="1447799"/>
          </a:xfrm>
          <a:prstGeom prst="parallelogram">
            <a:avLst/>
          </a:prstGeom>
          <a:solidFill>
            <a:schemeClr val="bg1">
              <a:lumMod val="65000"/>
              <a:alpha val="75000"/>
            </a:schemeClr>
          </a:solidFill>
        </p:spPr>
        <p:txBody>
          <a:bodyPr lIns="0" anchor="ctr" anchorCtr="0">
            <a:noAutofit/>
          </a:bodyPr>
          <a:lstStyle>
            <a:lvl1pPr marL="0" marR="0" indent="0" algn="l" defTabSz="1214712" rtl="0" eaLnBrk="1" fontAlgn="auto" latinLnBrk="0" hangingPunct="1">
              <a:lnSpc>
                <a:spcPct val="100000"/>
              </a:lnSpc>
              <a:spcBef>
                <a:spcPts val="1328"/>
              </a:spcBef>
              <a:spcAft>
                <a:spcPts val="0"/>
              </a:spcAft>
              <a:buClrTx/>
              <a:buSzTx/>
              <a:buFont typeface="Arial" panose="020B0604020202020204" pitchFamily="34" charset="0"/>
              <a:buNone/>
              <a:tabLst/>
              <a:defRPr lang="en-US" sz="4000" b="0" kern="1200" cap="none" baseline="0" dirty="0">
                <a:solidFill>
                  <a:schemeClr val="bg1"/>
                </a:solidFill>
                <a:latin typeface="+mj-lt"/>
                <a:ea typeface="+mn-ea"/>
                <a:cs typeface="+mn-cs"/>
              </a:defRPr>
            </a:lvl1pPr>
          </a:lstStyle>
          <a:p>
            <a:pPr marL="0" marR="0" lvl="0" indent="0" algn="l" defTabSz="1214712" rtl="0" eaLnBrk="1" fontAlgn="auto" latinLnBrk="0" hangingPunct="1">
              <a:lnSpc>
                <a:spcPct val="100000"/>
              </a:lnSpc>
              <a:spcBef>
                <a:spcPts val="1328"/>
              </a:spcBef>
              <a:spcAft>
                <a:spcPts val="0"/>
              </a:spcAft>
              <a:buClrTx/>
              <a:buSzTx/>
              <a:buFont typeface="Arial" panose="020B0604020202020204" pitchFamily="34" charset="0"/>
              <a:buNone/>
              <a:tabLst/>
            </a:pPr>
            <a:r>
              <a:rPr lang="en-US"/>
              <a:t>Separator Title </a:t>
            </a:r>
          </a:p>
        </p:txBody>
      </p:sp>
      <p:sp>
        <p:nvSpPr>
          <p:cNvPr id="3" name="Text Placeholder 2">
            <a:extLst>
              <a:ext uri="{FF2B5EF4-FFF2-40B4-BE49-F238E27FC236}">
                <a16:creationId xmlns:a16="http://schemas.microsoft.com/office/drawing/2014/main" id="{79CAFA47-EFC9-4C11-AC04-61A0F3F5492D}"/>
              </a:ext>
            </a:extLst>
          </p:cNvPr>
          <p:cNvSpPr>
            <a:spLocks noGrp="1"/>
          </p:cNvSpPr>
          <p:nvPr>
            <p:ph type="body" sz="quarter" idx="26" hasCustomPrompt="1"/>
          </p:nvPr>
        </p:nvSpPr>
        <p:spPr>
          <a:xfrm>
            <a:off x="1661795" y="346075"/>
            <a:ext cx="2981325" cy="3556000"/>
          </a:xfrm>
        </p:spPr>
        <p:txBody>
          <a:bodyPr anchor="b"/>
          <a:lstStyle>
            <a:lvl1pPr marL="285750" indent="-285750">
              <a:buFont typeface="Arial" panose="020B0604020202020204" pitchFamily="34" charset="0"/>
              <a:buChar char="•"/>
              <a:defRPr/>
            </a:lvl1pPr>
          </a:lstStyle>
          <a:p>
            <a:pPr lvl="0"/>
            <a:r>
              <a:rPr lang="en-US"/>
              <a:t>Text 1</a:t>
            </a:r>
            <a:br>
              <a:rPr lang="en-US"/>
            </a:br>
            <a:r>
              <a:rPr lang="en-US"/>
              <a:t>Text 2</a:t>
            </a:r>
          </a:p>
        </p:txBody>
      </p:sp>
    </p:spTree>
    <p:extLst>
      <p:ext uri="{BB962C8B-B14F-4D97-AF65-F5344CB8AC3E}">
        <p14:creationId xmlns:p14="http://schemas.microsoft.com/office/powerpoint/2010/main" val="152290900"/>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B3686-88E0-4E0D-8D93-F49207C50BAE}"/>
              </a:ext>
            </a:extLst>
          </p:cNvPr>
          <p:cNvSpPr>
            <a:spLocks noGrp="1"/>
          </p:cNvSpPr>
          <p:nvPr>
            <p:ph type="title"/>
          </p:nvPr>
        </p:nvSpPr>
        <p:spPr/>
        <p:txBody>
          <a:bodyPr/>
          <a:lstStyle/>
          <a:p>
            <a:r>
              <a:rPr lang="en-US"/>
              <a:t>Click to edit Master title style</a:t>
            </a:r>
          </a:p>
        </p:txBody>
      </p:sp>
      <p:sp>
        <p:nvSpPr>
          <p:cNvPr id="4" name="Picture Placeholder 5">
            <a:extLst>
              <a:ext uri="{FF2B5EF4-FFF2-40B4-BE49-F238E27FC236}">
                <a16:creationId xmlns:a16="http://schemas.microsoft.com/office/drawing/2014/main" id="{9A30A72A-3AF6-45F2-9D90-69436007B3A3}"/>
              </a:ext>
            </a:extLst>
          </p:cNvPr>
          <p:cNvSpPr>
            <a:spLocks noGrp="1"/>
          </p:cNvSpPr>
          <p:nvPr>
            <p:ph type="pic" sz="quarter" idx="21" hasCustomPrompt="1"/>
          </p:nvPr>
        </p:nvSpPr>
        <p:spPr>
          <a:xfrm>
            <a:off x="6252051" y="1214438"/>
            <a:ext cx="5435123" cy="515085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lumMod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on icon to add picture or drag and drop on the</a:t>
            </a:r>
          </a:p>
          <a:p>
            <a:r>
              <a:rPr lang="en-US"/>
              <a:t>area</a:t>
            </a:r>
          </a:p>
        </p:txBody>
      </p:sp>
      <p:sp>
        <p:nvSpPr>
          <p:cNvPr id="5" name="Text Placeholder 4">
            <a:extLst>
              <a:ext uri="{FF2B5EF4-FFF2-40B4-BE49-F238E27FC236}">
                <a16:creationId xmlns:a16="http://schemas.microsoft.com/office/drawing/2014/main" id="{E1A77D5A-AA8E-4F25-98A2-CFDA134668FC}"/>
              </a:ext>
            </a:extLst>
          </p:cNvPr>
          <p:cNvSpPr>
            <a:spLocks noGrp="1"/>
          </p:cNvSpPr>
          <p:nvPr>
            <p:ph type="body" sz="quarter" idx="24"/>
          </p:nvPr>
        </p:nvSpPr>
        <p:spPr>
          <a:xfrm>
            <a:off x="594804" y="1584325"/>
            <a:ext cx="5166804" cy="4781550"/>
          </a:xfrm>
          <a:prstGeom prst="rect">
            <a:avLst/>
          </a:prstGeom>
        </p:spPr>
        <p:txBody>
          <a:bodyPr tIns="365760"/>
          <a:lstStyle>
            <a:lvl1pPr marL="0" indent="0">
              <a:buNone/>
              <a:defRPr/>
            </a:lvl1pPr>
          </a:lstStyle>
          <a:p>
            <a:endParaRPr lang="en-US"/>
          </a:p>
        </p:txBody>
      </p:sp>
      <p:sp>
        <p:nvSpPr>
          <p:cNvPr id="6" name="Text Placeholder 6">
            <a:extLst>
              <a:ext uri="{FF2B5EF4-FFF2-40B4-BE49-F238E27FC236}">
                <a16:creationId xmlns:a16="http://schemas.microsoft.com/office/drawing/2014/main" id="{494C2302-FDB0-4921-8163-1AD09F8468EA}"/>
              </a:ext>
            </a:extLst>
          </p:cNvPr>
          <p:cNvSpPr>
            <a:spLocks noGrp="1"/>
          </p:cNvSpPr>
          <p:nvPr>
            <p:ph type="body" sz="quarter" idx="26"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Tree>
    <p:extLst>
      <p:ext uri="{BB962C8B-B14F-4D97-AF65-F5344CB8AC3E}">
        <p14:creationId xmlns:p14="http://schemas.microsoft.com/office/powerpoint/2010/main" val="278524201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270E7-48B0-4C5D-8D87-642CEE4DEE7C}"/>
              </a:ext>
            </a:extLst>
          </p:cNvPr>
          <p:cNvSpPr>
            <a:spLocks noGrp="1"/>
          </p:cNvSpPr>
          <p:nvPr>
            <p:ph type="title"/>
          </p:nvPr>
        </p:nvSpPr>
        <p:spPr/>
        <p:txBody>
          <a:bodyPr/>
          <a:lstStyle/>
          <a:p>
            <a:r>
              <a:rPr lang="en-US"/>
              <a:t>Click to edit Master title style</a:t>
            </a:r>
          </a:p>
        </p:txBody>
      </p:sp>
      <p:sp>
        <p:nvSpPr>
          <p:cNvPr id="3" name="Text Placeholder 18">
            <a:extLst>
              <a:ext uri="{FF2B5EF4-FFF2-40B4-BE49-F238E27FC236}">
                <a16:creationId xmlns:a16="http://schemas.microsoft.com/office/drawing/2014/main" id="{0A8ABA1A-6611-4D14-BBFB-70B9FAEF316E}"/>
              </a:ext>
            </a:extLst>
          </p:cNvPr>
          <p:cNvSpPr txBox="1">
            <a:spLocks/>
          </p:cNvSpPr>
          <p:nvPr userDrawn="1"/>
        </p:nvSpPr>
        <p:spPr>
          <a:xfrm>
            <a:off x="528637" y="1205561"/>
            <a:ext cx="5381625" cy="5150850"/>
          </a:xfrm>
          <a:prstGeom prst="roundRect">
            <a:avLst>
              <a:gd name="adj" fmla="val 7077"/>
            </a:avLst>
          </a:prstGeom>
          <a:ln>
            <a:solidFill>
              <a:schemeClr val="accent1"/>
            </a:solidFill>
            <a:prstDash val="sysDot"/>
          </a:ln>
        </p:spPr>
        <p:txBody>
          <a:bodyPr lIns="45720" tIns="365760" rIns="91440"/>
          <a:lstStyle>
            <a:lvl1pPr marL="285750" indent="-285750" algn="l" defTabSz="914400" rtl="0" eaLnBrk="1" latinLnBrk="0" hangingPunct="1">
              <a:lnSpc>
                <a:spcPct val="90000"/>
              </a:lnSpc>
              <a:spcBef>
                <a:spcPts val="1000"/>
              </a:spcBef>
              <a:buClr>
                <a:schemeClr val="accent6"/>
              </a:buClr>
              <a:buFont typeface="Arial Unicode MS" panose="020B0604020202020204" pitchFamily="34" charset="-128"/>
              <a:buChar char="☉"/>
              <a:defRPr sz="1600" kern="1200">
                <a:solidFill>
                  <a:schemeClr val="tx1"/>
                </a:solidFill>
                <a:latin typeface="+mn-lt"/>
                <a:ea typeface="+mn-ea"/>
                <a:cs typeface="+mn-cs"/>
              </a:defRPr>
            </a:lvl1pPr>
            <a:lvl2pPr marL="742950" indent="-285750" algn="l" defTabSz="914400" rtl="0" eaLnBrk="1" latinLnBrk="0" hangingPunct="1">
              <a:lnSpc>
                <a:spcPct val="90000"/>
              </a:lnSpc>
              <a:spcBef>
                <a:spcPts val="500"/>
              </a:spcBef>
              <a:buClr>
                <a:schemeClr val="accent6"/>
              </a:buClr>
              <a:buFont typeface="Arial Unicode MS" panose="020B0604020202020204" pitchFamily="34" charset="-128"/>
              <a:buChar char="☉"/>
              <a:defRPr sz="14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Clr>
                <a:schemeClr val="accent6"/>
              </a:buClr>
              <a:buFont typeface="Arial Unicode MS" panose="020B0604020202020204" pitchFamily="34" charset="-128"/>
              <a:buChar char="☉"/>
              <a:defRPr sz="1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2"/>
              </a:buClr>
            </a:pPr>
            <a:endParaRPr lang="en-US"/>
          </a:p>
        </p:txBody>
      </p:sp>
      <p:grpSp>
        <p:nvGrpSpPr>
          <p:cNvPr id="4" name="Group 3">
            <a:extLst>
              <a:ext uri="{FF2B5EF4-FFF2-40B4-BE49-F238E27FC236}">
                <a16:creationId xmlns:a16="http://schemas.microsoft.com/office/drawing/2014/main" id="{94B95F61-7F61-41E5-A0A1-E38B89966876}"/>
              </a:ext>
            </a:extLst>
          </p:cNvPr>
          <p:cNvGrpSpPr/>
          <p:nvPr userDrawn="1"/>
        </p:nvGrpSpPr>
        <p:grpSpPr>
          <a:xfrm>
            <a:off x="878334" y="1072326"/>
            <a:ext cx="4727826" cy="384604"/>
            <a:chOff x="1041274" y="1072326"/>
            <a:chExt cx="4727826" cy="384604"/>
          </a:xfrm>
          <a:solidFill>
            <a:schemeClr val="bg2"/>
          </a:solidFill>
        </p:grpSpPr>
        <p:sp>
          <p:nvSpPr>
            <p:cNvPr id="5" name="Freeform 32">
              <a:extLst>
                <a:ext uri="{FF2B5EF4-FFF2-40B4-BE49-F238E27FC236}">
                  <a16:creationId xmlns:a16="http://schemas.microsoft.com/office/drawing/2014/main" id="{20F1AAAE-94C3-48A0-AF2E-D7171F9EE17A}"/>
                </a:ext>
              </a:extLst>
            </p:cNvPr>
            <p:cNvSpPr>
              <a:spLocks/>
            </p:cNvSpPr>
            <p:nvPr userDrawn="1"/>
          </p:nvSpPr>
          <p:spPr bwMode="auto">
            <a:xfrm>
              <a:off x="5413802" y="1072326"/>
              <a:ext cx="355298" cy="135576"/>
            </a:xfrm>
            <a:custGeom>
              <a:avLst/>
              <a:gdLst/>
              <a:ahLst/>
              <a:cxnLst>
                <a:cxn ang="0">
                  <a:pos x="23" y="0"/>
                </a:cxn>
                <a:cxn ang="0">
                  <a:pos x="0" y="22"/>
                </a:cxn>
                <a:cxn ang="0">
                  <a:pos x="45" y="22"/>
                </a:cxn>
                <a:cxn ang="0">
                  <a:pos x="23" y="0"/>
                </a:cxn>
              </a:cxnLst>
              <a:rect l="0" t="0" r="r" b="b"/>
              <a:pathLst>
                <a:path w="45" h="22">
                  <a:moveTo>
                    <a:pt x="23" y="0"/>
                  </a:moveTo>
                  <a:cubicBezTo>
                    <a:pt x="10" y="0"/>
                    <a:pt x="0" y="10"/>
                    <a:pt x="0" y="22"/>
                  </a:cubicBezTo>
                  <a:cubicBezTo>
                    <a:pt x="45" y="22"/>
                    <a:pt x="45" y="22"/>
                    <a:pt x="45" y="22"/>
                  </a:cubicBezTo>
                  <a:cubicBezTo>
                    <a:pt x="45" y="10"/>
                    <a:pt x="35" y="0"/>
                    <a:pt x="23" y="0"/>
                  </a:cubicBezTo>
                  <a:close/>
                </a:path>
              </a:pathLst>
            </a:custGeom>
            <a:grpFill/>
            <a:ln w="15875" cap="sq">
              <a:noFill/>
              <a:prstDash val="solid"/>
              <a:round/>
              <a:headEnd/>
              <a:tailEnd/>
            </a:ln>
          </p:spPr>
          <p:txBody>
            <a:bodyPr vert="horz" wrap="square" lIns="69221" tIns="34610" rIns="69221" bIns="34610" numCol="1" anchor="t" anchorCtr="0" compatLnSpc="1">
              <a:prstTxWarp prst="textNoShape">
                <a:avLst/>
              </a:prstTxWarp>
            </a:bodyPr>
            <a:lstStyle/>
            <a:p>
              <a:pPr defTabSz="812268">
                <a:defRPr/>
              </a:pPr>
              <a:endParaRPr lang="en-US" sz="1244" kern="0">
                <a:solidFill>
                  <a:srgbClr val="FFFFFF"/>
                </a:solidFill>
                <a:latin typeface="Calibri" panose="020F0502020204030204" pitchFamily="34" charset="0"/>
                <a:ea typeface="ＭＳ Ｐゴシック" pitchFamily="34" charset="-128"/>
                <a:cs typeface="Arial" pitchFamily="34" charset="0"/>
              </a:endParaRPr>
            </a:p>
          </p:txBody>
        </p:sp>
        <p:sp>
          <p:nvSpPr>
            <p:cNvPr id="6" name="Freeform 32">
              <a:extLst>
                <a:ext uri="{FF2B5EF4-FFF2-40B4-BE49-F238E27FC236}">
                  <a16:creationId xmlns:a16="http://schemas.microsoft.com/office/drawing/2014/main" id="{8FC9C433-3688-4FAD-987B-63CBB59192C0}"/>
                </a:ext>
              </a:extLst>
            </p:cNvPr>
            <p:cNvSpPr>
              <a:spLocks/>
            </p:cNvSpPr>
            <p:nvPr userDrawn="1"/>
          </p:nvSpPr>
          <p:spPr bwMode="auto">
            <a:xfrm>
              <a:off x="1041274" y="1072326"/>
              <a:ext cx="355298" cy="135576"/>
            </a:xfrm>
            <a:custGeom>
              <a:avLst/>
              <a:gdLst/>
              <a:ahLst/>
              <a:cxnLst>
                <a:cxn ang="0">
                  <a:pos x="23" y="0"/>
                </a:cxn>
                <a:cxn ang="0">
                  <a:pos x="0" y="22"/>
                </a:cxn>
                <a:cxn ang="0">
                  <a:pos x="45" y="22"/>
                </a:cxn>
                <a:cxn ang="0">
                  <a:pos x="23" y="0"/>
                </a:cxn>
              </a:cxnLst>
              <a:rect l="0" t="0" r="r" b="b"/>
              <a:pathLst>
                <a:path w="45" h="22">
                  <a:moveTo>
                    <a:pt x="23" y="0"/>
                  </a:moveTo>
                  <a:cubicBezTo>
                    <a:pt x="10" y="0"/>
                    <a:pt x="0" y="10"/>
                    <a:pt x="0" y="22"/>
                  </a:cubicBezTo>
                  <a:cubicBezTo>
                    <a:pt x="45" y="22"/>
                    <a:pt x="45" y="22"/>
                    <a:pt x="45" y="22"/>
                  </a:cubicBezTo>
                  <a:cubicBezTo>
                    <a:pt x="45" y="10"/>
                    <a:pt x="35" y="0"/>
                    <a:pt x="23" y="0"/>
                  </a:cubicBezTo>
                  <a:close/>
                </a:path>
              </a:pathLst>
            </a:custGeom>
            <a:grpFill/>
            <a:ln w="15875" cap="sq">
              <a:noFill/>
              <a:prstDash val="solid"/>
              <a:round/>
              <a:headEnd/>
              <a:tailEnd/>
            </a:ln>
          </p:spPr>
          <p:txBody>
            <a:bodyPr vert="horz" wrap="square" lIns="69221" tIns="34610" rIns="69221" bIns="34610" numCol="1" anchor="t" anchorCtr="0" compatLnSpc="1">
              <a:prstTxWarp prst="textNoShape">
                <a:avLst/>
              </a:prstTxWarp>
            </a:bodyPr>
            <a:lstStyle/>
            <a:p>
              <a:pPr defTabSz="812268">
                <a:defRPr/>
              </a:pPr>
              <a:endParaRPr lang="en-US" sz="1244" kern="0">
                <a:solidFill>
                  <a:srgbClr val="FFFFFF"/>
                </a:solidFill>
                <a:latin typeface="Calibri" panose="020F0502020204030204" pitchFamily="34" charset="0"/>
                <a:ea typeface="ＭＳ Ｐゴシック" pitchFamily="34" charset="-128"/>
                <a:cs typeface="Arial" pitchFamily="34" charset="0"/>
              </a:endParaRPr>
            </a:p>
          </p:txBody>
        </p:sp>
        <p:sp>
          <p:nvSpPr>
            <p:cNvPr id="7" name="Freeform 33">
              <a:extLst>
                <a:ext uri="{FF2B5EF4-FFF2-40B4-BE49-F238E27FC236}">
                  <a16:creationId xmlns:a16="http://schemas.microsoft.com/office/drawing/2014/main" id="{D4873105-BAB9-48E3-9854-62CAEE5BB592}"/>
                </a:ext>
              </a:extLst>
            </p:cNvPr>
            <p:cNvSpPr>
              <a:spLocks/>
            </p:cNvSpPr>
            <p:nvPr userDrawn="1"/>
          </p:nvSpPr>
          <p:spPr bwMode="auto">
            <a:xfrm>
              <a:off x="1218923" y="1072326"/>
              <a:ext cx="4387237" cy="384604"/>
            </a:xfrm>
            <a:custGeom>
              <a:avLst/>
              <a:gdLst/>
              <a:ahLst/>
              <a:cxnLst>
                <a:cxn ang="0">
                  <a:pos x="0" y="0"/>
                </a:cxn>
                <a:cxn ang="0">
                  <a:pos x="17" y="22"/>
                </a:cxn>
                <a:cxn ang="0">
                  <a:pos x="75" y="77"/>
                </a:cxn>
                <a:cxn ang="0">
                  <a:pos x="926" y="77"/>
                </a:cxn>
                <a:cxn ang="0">
                  <a:pos x="984" y="22"/>
                </a:cxn>
                <a:cxn ang="0">
                  <a:pos x="1002" y="0"/>
                </a:cxn>
                <a:cxn ang="0">
                  <a:pos x="0" y="0"/>
                </a:cxn>
              </a:cxnLst>
              <a:rect l="0" t="0" r="r" b="b"/>
              <a:pathLst>
                <a:path w="1002" h="77">
                  <a:moveTo>
                    <a:pt x="0" y="0"/>
                  </a:moveTo>
                  <a:cubicBezTo>
                    <a:pt x="0" y="0"/>
                    <a:pt x="9" y="2"/>
                    <a:pt x="17" y="22"/>
                  </a:cubicBezTo>
                  <a:cubicBezTo>
                    <a:pt x="25" y="43"/>
                    <a:pt x="38" y="77"/>
                    <a:pt x="75" y="77"/>
                  </a:cubicBezTo>
                  <a:cubicBezTo>
                    <a:pt x="105" y="77"/>
                    <a:pt x="897" y="77"/>
                    <a:pt x="926" y="77"/>
                  </a:cubicBezTo>
                  <a:cubicBezTo>
                    <a:pt x="964" y="77"/>
                    <a:pt x="977" y="43"/>
                    <a:pt x="984" y="22"/>
                  </a:cubicBezTo>
                  <a:cubicBezTo>
                    <a:pt x="992" y="2"/>
                    <a:pt x="1002" y="0"/>
                    <a:pt x="1002" y="0"/>
                  </a:cubicBezTo>
                  <a:lnTo>
                    <a:pt x="0" y="0"/>
                  </a:lnTo>
                  <a:close/>
                </a:path>
              </a:pathLst>
            </a:custGeom>
            <a:grpFill/>
            <a:ln w="15875" cap="flat">
              <a:noFill/>
              <a:prstDash val="solid"/>
              <a:miter lim="800000"/>
              <a:headEnd/>
              <a:tailEnd/>
            </a:ln>
            <a:effectLst>
              <a:outerShdw blurRad="50800" dist="38100" dir="2700000" algn="tl" rotWithShape="0">
                <a:prstClr val="black">
                  <a:alpha val="40000"/>
                </a:prstClr>
              </a:outerShdw>
            </a:effectLst>
          </p:spPr>
          <p:txBody>
            <a:bodyPr vert="horz" wrap="square" lIns="138439" tIns="34610" rIns="138439" bIns="34610" numCol="1" anchor="ctr" anchorCtr="0" compatLnSpc="1">
              <a:prstTxWarp prst="textNoShape">
                <a:avLst/>
              </a:prstTxWarp>
            </a:bodyPr>
            <a:lstStyle/>
            <a:p>
              <a:pPr algn="ctr" defTabSz="812268">
                <a:lnSpc>
                  <a:spcPct val="90000"/>
                </a:lnSpc>
                <a:spcBef>
                  <a:spcPct val="50000"/>
                </a:spcBef>
                <a:defRPr/>
              </a:pPr>
              <a:endParaRPr lang="en-US" b="1" kern="0">
                <a:solidFill>
                  <a:srgbClr val="FFFFFF"/>
                </a:solidFill>
                <a:latin typeface="Calibri" panose="020F0502020204030204" pitchFamily="34" charset="0"/>
                <a:ea typeface="ＭＳ Ｐゴシック" pitchFamily="34" charset="-128"/>
                <a:cs typeface="Arial" pitchFamily="34" charset="0"/>
              </a:endParaRPr>
            </a:p>
          </p:txBody>
        </p:sp>
      </p:grpSp>
      <p:sp>
        <p:nvSpPr>
          <p:cNvPr id="8" name="Text Placeholder 18">
            <a:extLst>
              <a:ext uri="{FF2B5EF4-FFF2-40B4-BE49-F238E27FC236}">
                <a16:creationId xmlns:a16="http://schemas.microsoft.com/office/drawing/2014/main" id="{06953B31-C707-4F84-92AE-4FEE0975E1CE}"/>
              </a:ext>
            </a:extLst>
          </p:cNvPr>
          <p:cNvSpPr txBox="1">
            <a:spLocks/>
          </p:cNvSpPr>
          <p:nvPr userDrawn="1"/>
        </p:nvSpPr>
        <p:spPr>
          <a:xfrm>
            <a:off x="6172200" y="1205561"/>
            <a:ext cx="5381625" cy="5150850"/>
          </a:xfrm>
          <a:prstGeom prst="roundRect">
            <a:avLst>
              <a:gd name="adj" fmla="val 7077"/>
            </a:avLst>
          </a:prstGeom>
          <a:ln>
            <a:solidFill>
              <a:schemeClr val="accent1"/>
            </a:solidFill>
            <a:prstDash val="sysDot"/>
          </a:ln>
        </p:spPr>
        <p:txBody>
          <a:bodyPr lIns="45720" tIns="365760" rIns="91440"/>
          <a:lstStyle>
            <a:lvl1pPr marL="285750" indent="-285750" algn="l" defTabSz="914400" rtl="0" eaLnBrk="1" latinLnBrk="0" hangingPunct="1">
              <a:lnSpc>
                <a:spcPct val="90000"/>
              </a:lnSpc>
              <a:spcBef>
                <a:spcPts val="1000"/>
              </a:spcBef>
              <a:buClr>
                <a:schemeClr val="accent6"/>
              </a:buClr>
              <a:buFont typeface="Arial Unicode MS" panose="020B0604020202020204" pitchFamily="34" charset="-128"/>
              <a:buChar char="☉"/>
              <a:defRPr sz="1600" kern="1200">
                <a:solidFill>
                  <a:schemeClr val="tx1"/>
                </a:solidFill>
                <a:latin typeface="+mn-lt"/>
                <a:ea typeface="+mn-ea"/>
                <a:cs typeface="+mn-cs"/>
              </a:defRPr>
            </a:lvl1pPr>
            <a:lvl2pPr marL="742950" indent="-285750" algn="l" defTabSz="914400" rtl="0" eaLnBrk="1" latinLnBrk="0" hangingPunct="1">
              <a:lnSpc>
                <a:spcPct val="90000"/>
              </a:lnSpc>
              <a:spcBef>
                <a:spcPts val="500"/>
              </a:spcBef>
              <a:buClr>
                <a:schemeClr val="accent6"/>
              </a:buClr>
              <a:buFont typeface="Arial Unicode MS" panose="020B0604020202020204" pitchFamily="34" charset="-128"/>
              <a:buChar char="☉"/>
              <a:defRPr sz="1400" kern="1200">
                <a:solidFill>
                  <a:schemeClr val="tx1"/>
                </a:solidFill>
                <a:latin typeface="+mn-lt"/>
                <a:ea typeface="+mn-ea"/>
                <a:cs typeface="+mn-cs"/>
              </a:defRPr>
            </a:lvl2pPr>
            <a:lvl3pPr marL="1200150" indent="-285750" algn="l" defTabSz="914400" rtl="0" eaLnBrk="1" latinLnBrk="0" hangingPunct="1">
              <a:lnSpc>
                <a:spcPct val="90000"/>
              </a:lnSpc>
              <a:spcBef>
                <a:spcPts val="500"/>
              </a:spcBef>
              <a:buClr>
                <a:schemeClr val="accent6"/>
              </a:buClr>
              <a:buFont typeface="Arial Unicode MS" panose="020B0604020202020204" pitchFamily="34" charset="-128"/>
              <a:buChar char="☉"/>
              <a:defRPr sz="1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2"/>
              </a:buClr>
            </a:pPr>
            <a:endParaRPr lang="en-US"/>
          </a:p>
        </p:txBody>
      </p:sp>
      <p:grpSp>
        <p:nvGrpSpPr>
          <p:cNvPr id="9" name="Group 8">
            <a:extLst>
              <a:ext uri="{FF2B5EF4-FFF2-40B4-BE49-F238E27FC236}">
                <a16:creationId xmlns:a16="http://schemas.microsoft.com/office/drawing/2014/main" id="{EC5083EF-34D2-4155-91C7-C33D70E27380}"/>
              </a:ext>
            </a:extLst>
          </p:cNvPr>
          <p:cNvGrpSpPr/>
          <p:nvPr userDrawn="1"/>
        </p:nvGrpSpPr>
        <p:grpSpPr>
          <a:xfrm>
            <a:off x="6521897" y="1072326"/>
            <a:ext cx="4727826" cy="384604"/>
            <a:chOff x="1041274" y="1072326"/>
            <a:chExt cx="4727826" cy="384604"/>
          </a:xfrm>
          <a:solidFill>
            <a:schemeClr val="tx1"/>
          </a:solidFill>
        </p:grpSpPr>
        <p:sp>
          <p:nvSpPr>
            <p:cNvPr id="10" name="Freeform 32">
              <a:extLst>
                <a:ext uri="{FF2B5EF4-FFF2-40B4-BE49-F238E27FC236}">
                  <a16:creationId xmlns:a16="http://schemas.microsoft.com/office/drawing/2014/main" id="{15A8475E-5F24-4555-BB9A-FEFE4803CF6F}"/>
                </a:ext>
              </a:extLst>
            </p:cNvPr>
            <p:cNvSpPr>
              <a:spLocks/>
            </p:cNvSpPr>
            <p:nvPr userDrawn="1"/>
          </p:nvSpPr>
          <p:spPr bwMode="auto">
            <a:xfrm>
              <a:off x="5413802" y="1072326"/>
              <a:ext cx="355298" cy="135576"/>
            </a:xfrm>
            <a:custGeom>
              <a:avLst/>
              <a:gdLst/>
              <a:ahLst/>
              <a:cxnLst>
                <a:cxn ang="0">
                  <a:pos x="23" y="0"/>
                </a:cxn>
                <a:cxn ang="0">
                  <a:pos x="0" y="22"/>
                </a:cxn>
                <a:cxn ang="0">
                  <a:pos x="45" y="22"/>
                </a:cxn>
                <a:cxn ang="0">
                  <a:pos x="23" y="0"/>
                </a:cxn>
              </a:cxnLst>
              <a:rect l="0" t="0" r="r" b="b"/>
              <a:pathLst>
                <a:path w="45" h="22">
                  <a:moveTo>
                    <a:pt x="23" y="0"/>
                  </a:moveTo>
                  <a:cubicBezTo>
                    <a:pt x="10" y="0"/>
                    <a:pt x="0" y="10"/>
                    <a:pt x="0" y="22"/>
                  </a:cubicBezTo>
                  <a:cubicBezTo>
                    <a:pt x="45" y="22"/>
                    <a:pt x="45" y="22"/>
                    <a:pt x="45" y="22"/>
                  </a:cubicBezTo>
                  <a:cubicBezTo>
                    <a:pt x="45" y="10"/>
                    <a:pt x="35" y="0"/>
                    <a:pt x="23" y="0"/>
                  </a:cubicBezTo>
                  <a:close/>
                </a:path>
              </a:pathLst>
            </a:custGeom>
            <a:grpFill/>
            <a:ln w="15875" cap="sq">
              <a:noFill/>
              <a:prstDash val="solid"/>
              <a:round/>
              <a:headEnd/>
              <a:tailEnd/>
            </a:ln>
          </p:spPr>
          <p:txBody>
            <a:bodyPr vert="horz" wrap="square" lIns="69221" tIns="34610" rIns="69221" bIns="34610" numCol="1" anchor="t" anchorCtr="0" compatLnSpc="1">
              <a:prstTxWarp prst="textNoShape">
                <a:avLst/>
              </a:prstTxWarp>
            </a:bodyPr>
            <a:lstStyle/>
            <a:p>
              <a:pPr defTabSz="812268">
                <a:defRPr/>
              </a:pPr>
              <a:endParaRPr lang="en-US" sz="1244" kern="0">
                <a:solidFill>
                  <a:srgbClr val="FFFFFF"/>
                </a:solidFill>
                <a:latin typeface="Calibri" panose="020F0502020204030204" pitchFamily="34" charset="0"/>
                <a:ea typeface="ＭＳ Ｐゴシック" pitchFamily="34" charset="-128"/>
                <a:cs typeface="Arial" pitchFamily="34" charset="0"/>
              </a:endParaRPr>
            </a:p>
          </p:txBody>
        </p:sp>
        <p:sp>
          <p:nvSpPr>
            <p:cNvPr id="11" name="Freeform 32">
              <a:extLst>
                <a:ext uri="{FF2B5EF4-FFF2-40B4-BE49-F238E27FC236}">
                  <a16:creationId xmlns:a16="http://schemas.microsoft.com/office/drawing/2014/main" id="{5C200056-D2EE-463F-9530-1E4535093F70}"/>
                </a:ext>
              </a:extLst>
            </p:cNvPr>
            <p:cNvSpPr>
              <a:spLocks/>
            </p:cNvSpPr>
            <p:nvPr userDrawn="1"/>
          </p:nvSpPr>
          <p:spPr bwMode="auto">
            <a:xfrm>
              <a:off x="1041274" y="1072326"/>
              <a:ext cx="355298" cy="135576"/>
            </a:xfrm>
            <a:custGeom>
              <a:avLst/>
              <a:gdLst/>
              <a:ahLst/>
              <a:cxnLst>
                <a:cxn ang="0">
                  <a:pos x="23" y="0"/>
                </a:cxn>
                <a:cxn ang="0">
                  <a:pos x="0" y="22"/>
                </a:cxn>
                <a:cxn ang="0">
                  <a:pos x="45" y="22"/>
                </a:cxn>
                <a:cxn ang="0">
                  <a:pos x="23" y="0"/>
                </a:cxn>
              </a:cxnLst>
              <a:rect l="0" t="0" r="r" b="b"/>
              <a:pathLst>
                <a:path w="45" h="22">
                  <a:moveTo>
                    <a:pt x="23" y="0"/>
                  </a:moveTo>
                  <a:cubicBezTo>
                    <a:pt x="10" y="0"/>
                    <a:pt x="0" y="10"/>
                    <a:pt x="0" y="22"/>
                  </a:cubicBezTo>
                  <a:cubicBezTo>
                    <a:pt x="45" y="22"/>
                    <a:pt x="45" y="22"/>
                    <a:pt x="45" y="22"/>
                  </a:cubicBezTo>
                  <a:cubicBezTo>
                    <a:pt x="45" y="10"/>
                    <a:pt x="35" y="0"/>
                    <a:pt x="23" y="0"/>
                  </a:cubicBezTo>
                  <a:close/>
                </a:path>
              </a:pathLst>
            </a:custGeom>
            <a:grpFill/>
            <a:ln w="15875" cap="sq">
              <a:noFill/>
              <a:prstDash val="solid"/>
              <a:round/>
              <a:headEnd/>
              <a:tailEnd/>
            </a:ln>
          </p:spPr>
          <p:txBody>
            <a:bodyPr vert="horz" wrap="square" lIns="69221" tIns="34610" rIns="69221" bIns="34610" numCol="1" anchor="t" anchorCtr="0" compatLnSpc="1">
              <a:prstTxWarp prst="textNoShape">
                <a:avLst/>
              </a:prstTxWarp>
            </a:bodyPr>
            <a:lstStyle/>
            <a:p>
              <a:pPr defTabSz="812268">
                <a:defRPr/>
              </a:pPr>
              <a:endParaRPr lang="en-US" sz="1244" kern="0">
                <a:solidFill>
                  <a:srgbClr val="FFFFFF"/>
                </a:solidFill>
                <a:latin typeface="Calibri" panose="020F0502020204030204" pitchFamily="34" charset="0"/>
                <a:ea typeface="ＭＳ Ｐゴシック" pitchFamily="34" charset="-128"/>
                <a:cs typeface="Arial" pitchFamily="34" charset="0"/>
              </a:endParaRPr>
            </a:p>
          </p:txBody>
        </p:sp>
        <p:sp>
          <p:nvSpPr>
            <p:cNvPr id="12" name="Freeform 33">
              <a:extLst>
                <a:ext uri="{FF2B5EF4-FFF2-40B4-BE49-F238E27FC236}">
                  <a16:creationId xmlns:a16="http://schemas.microsoft.com/office/drawing/2014/main" id="{857902D4-BEBD-4C76-A9EF-BC5FB1E28304}"/>
                </a:ext>
              </a:extLst>
            </p:cNvPr>
            <p:cNvSpPr>
              <a:spLocks/>
            </p:cNvSpPr>
            <p:nvPr userDrawn="1"/>
          </p:nvSpPr>
          <p:spPr bwMode="auto">
            <a:xfrm>
              <a:off x="1218923" y="1072326"/>
              <a:ext cx="4387237" cy="384604"/>
            </a:xfrm>
            <a:custGeom>
              <a:avLst/>
              <a:gdLst/>
              <a:ahLst/>
              <a:cxnLst>
                <a:cxn ang="0">
                  <a:pos x="0" y="0"/>
                </a:cxn>
                <a:cxn ang="0">
                  <a:pos x="17" y="22"/>
                </a:cxn>
                <a:cxn ang="0">
                  <a:pos x="75" y="77"/>
                </a:cxn>
                <a:cxn ang="0">
                  <a:pos x="926" y="77"/>
                </a:cxn>
                <a:cxn ang="0">
                  <a:pos x="984" y="22"/>
                </a:cxn>
                <a:cxn ang="0">
                  <a:pos x="1002" y="0"/>
                </a:cxn>
                <a:cxn ang="0">
                  <a:pos x="0" y="0"/>
                </a:cxn>
              </a:cxnLst>
              <a:rect l="0" t="0" r="r" b="b"/>
              <a:pathLst>
                <a:path w="1002" h="77">
                  <a:moveTo>
                    <a:pt x="0" y="0"/>
                  </a:moveTo>
                  <a:cubicBezTo>
                    <a:pt x="0" y="0"/>
                    <a:pt x="9" y="2"/>
                    <a:pt x="17" y="22"/>
                  </a:cubicBezTo>
                  <a:cubicBezTo>
                    <a:pt x="25" y="43"/>
                    <a:pt x="38" y="77"/>
                    <a:pt x="75" y="77"/>
                  </a:cubicBezTo>
                  <a:cubicBezTo>
                    <a:pt x="105" y="77"/>
                    <a:pt x="897" y="77"/>
                    <a:pt x="926" y="77"/>
                  </a:cubicBezTo>
                  <a:cubicBezTo>
                    <a:pt x="964" y="77"/>
                    <a:pt x="977" y="43"/>
                    <a:pt x="984" y="22"/>
                  </a:cubicBezTo>
                  <a:cubicBezTo>
                    <a:pt x="992" y="2"/>
                    <a:pt x="1002" y="0"/>
                    <a:pt x="1002" y="0"/>
                  </a:cubicBezTo>
                  <a:lnTo>
                    <a:pt x="0" y="0"/>
                  </a:lnTo>
                  <a:close/>
                </a:path>
              </a:pathLst>
            </a:custGeom>
            <a:grpFill/>
            <a:ln w="15875" cap="flat">
              <a:noFill/>
              <a:prstDash val="solid"/>
              <a:miter lim="800000"/>
              <a:headEnd/>
              <a:tailEnd/>
            </a:ln>
            <a:effectLst>
              <a:outerShdw blurRad="50800" dist="38100" dir="2700000" algn="tl" rotWithShape="0">
                <a:prstClr val="black">
                  <a:alpha val="40000"/>
                </a:prstClr>
              </a:outerShdw>
            </a:effectLst>
          </p:spPr>
          <p:txBody>
            <a:bodyPr vert="horz" wrap="square" lIns="138439" tIns="34610" rIns="138439" bIns="34610" numCol="1" anchor="ctr" anchorCtr="0" compatLnSpc="1">
              <a:prstTxWarp prst="textNoShape">
                <a:avLst/>
              </a:prstTxWarp>
            </a:bodyPr>
            <a:lstStyle/>
            <a:p>
              <a:pPr algn="ctr" defTabSz="812268">
                <a:lnSpc>
                  <a:spcPct val="90000"/>
                </a:lnSpc>
                <a:spcBef>
                  <a:spcPct val="50000"/>
                </a:spcBef>
                <a:defRPr/>
              </a:pPr>
              <a:endParaRPr lang="en-US" b="1" kern="0">
                <a:solidFill>
                  <a:srgbClr val="FFFFFF"/>
                </a:solidFill>
                <a:latin typeface="Calibri" panose="020F0502020204030204" pitchFamily="34" charset="0"/>
                <a:ea typeface="ＭＳ Ｐゴシック" pitchFamily="34" charset="-128"/>
                <a:cs typeface="Arial" pitchFamily="34" charset="0"/>
              </a:endParaRPr>
            </a:p>
          </p:txBody>
        </p:sp>
      </p:grpSp>
      <p:sp>
        <p:nvSpPr>
          <p:cNvPr id="13" name="Text Placeholder 2">
            <a:extLst>
              <a:ext uri="{FF2B5EF4-FFF2-40B4-BE49-F238E27FC236}">
                <a16:creationId xmlns:a16="http://schemas.microsoft.com/office/drawing/2014/main" id="{9BADFD0A-6194-4473-B65A-A483C232029C}"/>
              </a:ext>
            </a:extLst>
          </p:cNvPr>
          <p:cNvSpPr>
            <a:spLocks noGrp="1"/>
          </p:cNvSpPr>
          <p:nvPr>
            <p:ph type="body" sz="quarter" idx="24"/>
          </p:nvPr>
        </p:nvSpPr>
        <p:spPr>
          <a:xfrm>
            <a:off x="523875" y="1584325"/>
            <a:ext cx="5386387" cy="4781550"/>
          </a:xfrm>
          <a:prstGeom prst="rect">
            <a:avLst/>
          </a:prstGeom>
        </p:spPr>
        <p:txBody>
          <a:bodyPr/>
          <a:lstStyle>
            <a:lvl1pPr marL="285750" indent="-285750">
              <a:buClr>
                <a:schemeClr val="tx1"/>
              </a:buClr>
              <a:buFont typeface="Arial" panose="020B0604020202020204" pitchFamily="34" charset="0"/>
              <a:buChar char="•"/>
              <a:defRPr/>
            </a:lvl1pPr>
            <a:lvl2pPr marL="742950" indent="-285750">
              <a:buClr>
                <a:schemeClr val="tx1"/>
              </a:buClr>
              <a:buFont typeface="Arial" panose="020B0604020202020204" pitchFamily="34" charset="0"/>
              <a:buChar char="•"/>
              <a:defRPr/>
            </a:lvl2pPr>
            <a:lvl3pPr marL="1085850" indent="-171450">
              <a:buClr>
                <a:schemeClr val="tx1"/>
              </a:buClr>
              <a:buFont typeface="Arial" panose="020B0604020202020204" pitchFamily="34" charset="0"/>
              <a:buChar char="•"/>
              <a:defRPr/>
            </a:lvl3pPr>
            <a:lvl4pPr marL="1543050" indent="-171450">
              <a:buClr>
                <a:schemeClr val="tx1"/>
              </a:buClr>
              <a:buFont typeface="Arial" panose="020B0604020202020204" pitchFamily="34" charset="0"/>
              <a:buChar char="•"/>
              <a:defRPr/>
            </a:lvl4pPr>
            <a:lvl5pPr marL="2000250" indent="-171450">
              <a:buClr>
                <a:schemeClr val="tx1"/>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
            <a:extLst>
              <a:ext uri="{FF2B5EF4-FFF2-40B4-BE49-F238E27FC236}">
                <a16:creationId xmlns:a16="http://schemas.microsoft.com/office/drawing/2014/main" id="{303F0807-747A-4B06-9CCB-FAB124FBB727}"/>
              </a:ext>
            </a:extLst>
          </p:cNvPr>
          <p:cNvSpPr>
            <a:spLocks noGrp="1"/>
          </p:cNvSpPr>
          <p:nvPr>
            <p:ph type="body" sz="quarter" idx="25"/>
          </p:nvPr>
        </p:nvSpPr>
        <p:spPr>
          <a:xfrm>
            <a:off x="6172200" y="1584325"/>
            <a:ext cx="5386387" cy="4781550"/>
          </a:xfrm>
          <a:prstGeom prst="rect">
            <a:avLst/>
          </a:prstGeom>
        </p:spPr>
        <p:txBody>
          <a:bodyPr/>
          <a:lstStyle>
            <a:lvl1pPr marL="285750" indent="-285750">
              <a:buClr>
                <a:schemeClr val="tx1"/>
              </a:buClr>
              <a:buFont typeface="Arial" panose="020B0604020202020204" pitchFamily="34" charset="0"/>
              <a:buChar char="•"/>
              <a:defRPr/>
            </a:lvl1pPr>
            <a:lvl2pPr marL="742950" indent="-285750">
              <a:buClr>
                <a:schemeClr val="tx1"/>
              </a:buClr>
              <a:buFont typeface="Arial" panose="020B0604020202020204" pitchFamily="34" charset="0"/>
              <a:buChar char="•"/>
              <a:defRPr/>
            </a:lvl2pPr>
            <a:lvl3pPr marL="1085850" indent="-171450">
              <a:buClr>
                <a:schemeClr val="tx1"/>
              </a:buClr>
              <a:buFont typeface="Arial" panose="020B0604020202020204" pitchFamily="34" charset="0"/>
              <a:buChar char="•"/>
              <a:defRPr/>
            </a:lvl3pPr>
            <a:lvl4pPr marL="1543050" indent="-171450">
              <a:buClr>
                <a:schemeClr val="tx1"/>
              </a:buClr>
              <a:buFont typeface="Arial" panose="020B0604020202020204" pitchFamily="34" charset="0"/>
              <a:buChar char="•"/>
              <a:defRPr/>
            </a:lvl4pPr>
            <a:lvl5pPr marL="2000250" indent="-171450">
              <a:buClr>
                <a:schemeClr val="tx1"/>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5672E6E9-2560-4EDD-8038-72760A6F46C4}"/>
              </a:ext>
            </a:extLst>
          </p:cNvPr>
          <p:cNvSpPr>
            <a:spLocks noGrp="1"/>
          </p:cNvSpPr>
          <p:nvPr>
            <p:ph type="body" sz="quarter" idx="26"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Tree>
    <p:extLst>
      <p:ext uri="{BB962C8B-B14F-4D97-AF65-F5344CB8AC3E}">
        <p14:creationId xmlns:p14="http://schemas.microsoft.com/office/powerpoint/2010/main" val="15506372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Row -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B27F3-EDBB-4523-9D51-A8D657CA4AAE}"/>
              </a:ext>
            </a:extLst>
          </p:cNvPr>
          <p:cNvSpPr>
            <a:spLocks noGrp="1"/>
          </p:cNvSpPr>
          <p:nvPr>
            <p:ph type="title"/>
          </p:nvPr>
        </p:nvSpPr>
        <p:spPr/>
        <p:txBody>
          <a:bodyPr/>
          <a:lstStyle/>
          <a:p>
            <a:r>
              <a:rPr lang="en-US"/>
              <a:t>Click to edit Master title style</a:t>
            </a:r>
          </a:p>
        </p:txBody>
      </p:sp>
      <p:grpSp>
        <p:nvGrpSpPr>
          <p:cNvPr id="13" name="Group 12">
            <a:extLst>
              <a:ext uri="{FF2B5EF4-FFF2-40B4-BE49-F238E27FC236}">
                <a16:creationId xmlns:a16="http://schemas.microsoft.com/office/drawing/2014/main" id="{534CF581-02A0-4E13-8094-11807250D421}"/>
              </a:ext>
            </a:extLst>
          </p:cNvPr>
          <p:cNvGrpSpPr/>
          <p:nvPr userDrawn="1"/>
        </p:nvGrpSpPr>
        <p:grpSpPr>
          <a:xfrm>
            <a:off x="577803" y="1170080"/>
            <a:ext cx="4727826" cy="384604"/>
            <a:chOff x="1041274" y="1072326"/>
            <a:chExt cx="4727826" cy="384604"/>
          </a:xfrm>
          <a:solidFill>
            <a:schemeClr val="bg2"/>
          </a:solidFill>
        </p:grpSpPr>
        <p:sp>
          <p:nvSpPr>
            <p:cNvPr id="14" name="Freeform 32">
              <a:extLst>
                <a:ext uri="{FF2B5EF4-FFF2-40B4-BE49-F238E27FC236}">
                  <a16:creationId xmlns:a16="http://schemas.microsoft.com/office/drawing/2014/main" id="{492B895E-FDA8-4FC5-AF55-7B0C591A4FF3}"/>
                </a:ext>
              </a:extLst>
            </p:cNvPr>
            <p:cNvSpPr>
              <a:spLocks/>
            </p:cNvSpPr>
            <p:nvPr userDrawn="1"/>
          </p:nvSpPr>
          <p:spPr bwMode="auto">
            <a:xfrm>
              <a:off x="5413802" y="1072326"/>
              <a:ext cx="355298" cy="135576"/>
            </a:xfrm>
            <a:custGeom>
              <a:avLst/>
              <a:gdLst/>
              <a:ahLst/>
              <a:cxnLst>
                <a:cxn ang="0">
                  <a:pos x="23" y="0"/>
                </a:cxn>
                <a:cxn ang="0">
                  <a:pos x="0" y="22"/>
                </a:cxn>
                <a:cxn ang="0">
                  <a:pos x="45" y="22"/>
                </a:cxn>
                <a:cxn ang="0">
                  <a:pos x="23" y="0"/>
                </a:cxn>
              </a:cxnLst>
              <a:rect l="0" t="0" r="r" b="b"/>
              <a:pathLst>
                <a:path w="45" h="22">
                  <a:moveTo>
                    <a:pt x="23" y="0"/>
                  </a:moveTo>
                  <a:cubicBezTo>
                    <a:pt x="10" y="0"/>
                    <a:pt x="0" y="10"/>
                    <a:pt x="0" y="22"/>
                  </a:cubicBezTo>
                  <a:cubicBezTo>
                    <a:pt x="45" y="22"/>
                    <a:pt x="45" y="22"/>
                    <a:pt x="45" y="22"/>
                  </a:cubicBezTo>
                  <a:cubicBezTo>
                    <a:pt x="45" y="10"/>
                    <a:pt x="35" y="0"/>
                    <a:pt x="23" y="0"/>
                  </a:cubicBezTo>
                  <a:close/>
                </a:path>
              </a:pathLst>
            </a:custGeom>
            <a:grpFill/>
            <a:ln w="15875" cap="sq">
              <a:noFill/>
              <a:prstDash val="solid"/>
              <a:round/>
              <a:headEnd/>
              <a:tailEnd/>
            </a:ln>
          </p:spPr>
          <p:txBody>
            <a:bodyPr vert="horz" wrap="square" lIns="69221" tIns="34610" rIns="69221" bIns="34610" numCol="1" anchor="t" anchorCtr="0" compatLnSpc="1">
              <a:prstTxWarp prst="textNoShape">
                <a:avLst/>
              </a:prstTxWarp>
            </a:bodyPr>
            <a:lstStyle/>
            <a:p>
              <a:pPr defTabSz="812268">
                <a:defRPr/>
              </a:pPr>
              <a:endParaRPr lang="en-US" sz="1244" kern="0">
                <a:solidFill>
                  <a:srgbClr val="FFFFFF"/>
                </a:solidFill>
                <a:latin typeface="Calibri" panose="020F0502020204030204" pitchFamily="34" charset="0"/>
                <a:ea typeface="ＭＳ Ｐゴシック" pitchFamily="34" charset="-128"/>
                <a:cs typeface="Arial" pitchFamily="34" charset="0"/>
              </a:endParaRPr>
            </a:p>
          </p:txBody>
        </p:sp>
        <p:sp>
          <p:nvSpPr>
            <p:cNvPr id="15" name="Freeform 32">
              <a:extLst>
                <a:ext uri="{FF2B5EF4-FFF2-40B4-BE49-F238E27FC236}">
                  <a16:creationId xmlns:a16="http://schemas.microsoft.com/office/drawing/2014/main" id="{85F1A000-FB60-4D5B-87CB-F38DD8733E05}"/>
                </a:ext>
              </a:extLst>
            </p:cNvPr>
            <p:cNvSpPr>
              <a:spLocks/>
            </p:cNvSpPr>
            <p:nvPr userDrawn="1"/>
          </p:nvSpPr>
          <p:spPr bwMode="auto">
            <a:xfrm>
              <a:off x="1041274" y="1072326"/>
              <a:ext cx="355298" cy="135576"/>
            </a:xfrm>
            <a:custGeom>
              <a:avLst/>
              <a:gdLst/>
              <a:ahLst/>
              <a:cxnLst>
                <a:cxn ang="0">
                  <a:pos x="23" y="0"/>
                </a:cxn>
                <a:cxn ang="0">
                  <a:pos x="0" y="22"/>
                </a:cxn>
                <a:cxn ang="0">
                  <a:pos x="45" y="22"/>
                </a:cxn>
                <a:cxn ang="0">
                  <a:pos x="23" y="0"/>
                </a:cxn>
              </a:cxnLst>
              <a:rect l="0" t="0" r="r" b="b"/>
              <a:pathLst>
                <a:path w="45" h="22">
                  <a:moveTo>
                    <a:pt x="23" y="0"/>
                  </a:moveTo>
                  <a:cubicBezTo>
                    <a:pt x="10" y="0"/>
                    <a:pt x="0" y="10"/>
                    <a:pt x="0" y="22"/>
                  </a:cubicBezTo>
                  <a:cubicBezTo>
                    <a:pt x="45" y="22"/>
                    <a:pt x="45" y="22"/>
                    <a:pt x="45" y="22"/>
                  </a:cubicBezTo>
                  <a:cubicBezTo>
                    <a:pt x="45" y="10"/>
                    <a:pt x="35" y="0"/>
                    <a:pt x="23" y="0"/>
                  </a:cubicBezTo>
                  <a:close/>
                </a:path>
              </a:pathLst>
            </a:custGeom>
            <a:grpFill/>
            <a:ln w="15875" cap="sq">
              <a:noFill/>
              <a:prstDash val="solid"/>
              <a:round/>
              <a:headEnd/>
              <a:tailEnd/>
            </a:ln>
          </p:spPr>
          <p:txBody>
            <a:bodyPr vert="horz" wrap="square" lIns="69221" tIns="34610" rIns="69221" bIns="34610" numCol="1" anchor="t" anchorCtr="0" compatLnSpc="1">
              <a:prstTxWarp prst="textNoShape">
                <a:avLst/>
              </a:prstTxWarp>
            </a:bodyPr>
            <a:lstStyle/>
            <a:p>
              <a:pPr defTabSz="812268">
                <a:defRPr/>
              </a:pPr>
              <a:endParaRPr lang="en-US" sz="1244" kern="0">
                <a:solidFill>
                  <a:srgbClr val="FFFFFF"/>
                </a:solidFill>
                <a:latin typeface="Calibri" panose="020F0502020204030204" pitchFamily="34" charset="0"/>
                <a:ea typeface="ＭＳ Ｐゴシック" pitchFamily="34" charset="-128"/>
                <a:cs typeface="Arial" pitchFamily="34" charset="0"/>
              </a:endParaRPr>
            </a:p>
          </p:txBody>
        </p:sp>
        <p:sp>
          <p:nvSpPr>
            <p:cNvPr id="16" name="Freeform 33">
              <a:extLst>
                <a:ext uri="{FF2B5EF4-FFF2-40B4-BE49-F238E27FC236}">
                  <a16:creationId xmlns:a16="http://schemas.microsoft.com/office/drawing/2014/main" id="{E314CCF9-57F6-4032-841E-EC961DD82D11}"/>
                </a:ext>
              </a:extLst>
            </p:cNvPr>
            <p:cNvSpPr>
              <a:spLocks/>
            </p:cNvSpPr>
            <p:nvPr userDrawn="1"/>
          </p:nvSpPr>
          <p:spPr bwMode="auto">
            <a:xfrm>
              <a:off x="1218923" y="1072326"/>
              <a:ext cx="4387237" cy="384604"/>
            </a:xfrm>
            <a:custGeom>
              <a:avLst/>
              <a:gdLst/>
              <a:ahLst/>
              <a:cxnLst>
                <a:cxn ang="0">
                  <a:pos x="0" y="0"/>
                </a:cxn>
                <a:cxn ang="0">
                  <a:pos x="17" y="22"/>
                </a:cxn>
                <a:cxn ang="0">
                  <a:pos x="75" y="77"/>
                </a:cxn>
                <a:cxn ang="0">
                  <a:pos x="926" y="77"/>
                </a:cxn>
                <a:cxn ang="0">
                  <a:pos x="984" y="22"/>
                </a:cxn>
                <a:cxn ang="0">
                  <a:pos x="1002" y="0"/>
                </a:cxn>
                <a:cxn ang="0">
                  <a:pos x="0" y="0"/>
                </a:cxn>
              </a:cxnLst>
              <a:rect l="0" t="0" r="r" b="b"/>
              <a:pathLst>
                <a:path w="1002" h="77">
                  <a:moveTo>
                    <a:pt x="0" y="0"/>
                  </a:moveTo>
                  <a:cubicBezTo>
                    <a:pt x="0" y="0"/>
                    <a:pt x="9" y="2"/>
                    <a:pt x="17" y="22"/>
                  </a:cubicBezTo>
                  <a:cubicBezTo>
                    <a:pt x="25" y="43"/>
                    <a:pt x="38" y="77"/>
                    <a:pt x="75" y="77"/>
                  </a:cubicBezTo>
                  <a:cubicBezTo>
                    <a:pt x="105" y="77"/>
                    <a:pt x="897" y="77"/>
                    <a:pt x="926" y="77"/>
                  </a:cubicBezTo>
                  <a:cubicBezTo>
                    <a:pt x="964" y="77"/>
                    <a:pt x="977" y="43"/>
                    <a:pt x="984" y="22"/>
                  </a:cubicBezTo>
                  <a:cubicBezTo>
                    <a:pt x="992" y="2"/>
                    <a:pt x="1002" y="0"/>
                    <a:pt x="1002" y="0"/>
                  </a:cubicBezTo>
                  <a:lnTo>
                    <a:pt x="0" y="0"/>
                  </a:lnTo>
                  <a:close/>
                </a:path>
              </a:pathLst>
            </a:custGeom>
            <a:grpFill/>
            <a:ln w="15875" cap="flat">
              <a:noFill/>
              <a:prstDash val="solid"/>
              <a:miter lim="800000"/>
              <a:headEnd/>
              <a:tailEnd/>
            </a:ln>
            <a:effectLst>
              <a:outerShdw blurRad="50800" dist="38100" dir="2700000" algn="tl" rotWithShape="0">
                <a:prstClr val="black">
                  <a:alpha val="40000"/>
                </a:prstClr>
              </a:outerShdw>
            </a:effectLst>
          </p:spPr>
          <p:txBody>
            <a:bodyPr vert="horz" wrap="square" lIns="138439" tIns="34610" rIns="138439" bIns="34610" numCol="1" anchor="ctr" anchorCtr="0" compatLnSpc="1">
              <a:prstTxWarp prst="textNoShape">
                <a:avLst/>
              </a:prstTxWarp>
            </a:bodyPr>
            <a:lstStyle/>
            <a:p>
              <a:pPr algn="ctr" defTabSz="812268">
                <a:lnSpc>
                  <a:spcPct val="90000"/>
                </a:lnSpc>
                <a:spcBef>
                  <a:spcPct val="50000"/>
                </a:spcBef>
                <a:defRPr/>
              </a:pPr>
              <a:endParaRPr lang="en-US" b="1" kern="0">
                <a:solidFill>
                  <a:srgbClr val="FFFFFF"/>
                </a:solidFill>
                <a:latin typeface="Calibri" panose="020F0502020204030204" pitchFamily="34" charset="0"/>
                <a:ea typeface="ＭＳ Ｐゴシック" pitchFamily="34" charset="-128"/>
                <a:cs typeface="Arial" pitchFamily="34" charset="0"/>
              </a:endParaRPr>
            </a:p>
          </p:txBody>
        </p:sp>
      </p:grpSp>
      <p:grpSp>
        <p:nvGrpSpPr>
          <p:cNvPr id="17" name="Group 16">
            <a:extLst>
              <a:ext uri="{FF2B5EF4-FFF2-40B4-BE49-F238E27FC236}">
                <a16:creationId xmlns:a16="http://schemas.microsoft.com/office/drawing/2014/main" id="{364A7716-36F7-411D-9BBB-F53D2147A1D7}"/>
              </a:ext>
            </a:extLst>
          </p:cNvPr>
          <p:cNvGrpSpPr/>
          <p:nvPr userDrawn="1"/>
        </p:nvGrpSpPr>
        <p:grpSpPr>
          <a:xfrm>
            <a:off x="577803" y="3937835"/>
            <a:ext cx="4727826" cy="384604"/>
            <a:chOff x="1041274" y="1072326"/>
            <a:chExt cx="4727826" cy="384604"/>
          </a:xfrm>
          <a:solidFill>
            <a:schemeClr val="accent2"/>
          </a:solidFill>
        </p:grpSpPr>
        <p:sp>
          <p:nvSpPr>
            <p:cNvPr id="18" name="Freeform 32">
              <a:extLst>
                <a:ext uri="{FF2B5EF4-FFF2-40B4-BE49-F238E27FC236}">
                  <a16:creationId xmlns:a16="http://schemas.microsoft.com/office/drawing/2014/main" id="{0ADAF048-E9BD-40C3-BBB6-885F99D7BE71}"/>
                </a:ext>
              </a:extLst>
            </p:cNvPr>
            <p:cNvSpPr>
              <a:spLocks/>
            </p:cNvSpPr>
            <p:nvPr userDrawn="1"/>
          </p:nvSpPr>
          <p:spPr bwMode="auto">
            <a:xfrm>
              <a:off x="5413802" y="1072326"/>
              <a:ext cx="355298" cy="135576"/>
            </a:xfrm>
            <a:custGeom>
              <a:avLst/>
              <a:gdLst/>
              <a:ahLst/>
              <a:cxnLst>
                <a:cxn ang="0">
                  <a:pos x="23" y="0"/>
                </a:cxn>
                <a:cxn ang="0">
                  <a:pos x="0" y="22"/>
                </a:cxn>
                <a:cxn ang="0">
                  <a:pos x="45" y="22"/>
                </a:cxn>
                <a:cxn ang="0">
                  <a:pos x="23" y="0"/>
                </a:cxn>
              </a:cxnLst>
              <a:rect l="0" t="0" r="r" b="b"/>
              <a:pathLst>
                <a:path w="45" h="22">
                  <a:moveTo>
                    <a:pt x="23" y="0"/>
                  </a:moveTo>
                  <a:cubicBezTo>
                    <a:pt x="10" y="0"/>
                    <a:pt x="0" y="10"/>
                    <a:pt x="0" y="22"/>
                  </a:cubicBezTo>
                  <a:cubicBezTo>
                    <a:pt x="45" y="22"/>
                    <a:pt x="45" y="22"/>
                    <a:pt x="45" y="22"/>
                  </a:cubicBezTo>
                  <a:cubicBezTo>
                    <a:pt x="45" y="10"/>
                    <a:pt x="35" y="0"/>
                    <a:pt x="23" y="0"/>
                  </a:cubicBezTo>
                  <a:close/>
                </a:path>
              </a:pathLst>
            </a:custGeom>
            <a:grpFill/>
            <a:ln w="15875" cap="sq">
              <a:noFill/>
              <a:prstDash val="solid"/>
              <a:round/>
              <a:headEnd/>
              <a:tailEnd/>
            </a:ln>
          </p:spPr>
          <p:txBody>
            <a:bodyPr vert="horz" wrap="square" lIns="69221" tIns="34610" rIns="69221" bIns="34610" numCol="1" anchor="t" anchorCtr="0" compatLnSpc="1">
              <a:prstTxWarp prst="textNoShape">
                <a:avLst/>
              </a:prstTxWarp>
            </a:bodyPr>
            <a:lstStyle/>
            <a:p>
              <a:pPr defTabSz="812268">
                <a:defRPr/>
              </a:pPr>
              <a:endParaRPr lang="en-US" sz="1244" kern="0">
                <a:solidFill>
                  <a:srgbClr val="FFFFFF"/>
                </a:solidFill>
                <a:latin typeface="Calibri" panose="020F0502020204030204" pitchFamily="34" charset="0"/>
                <a:ea typeface="ＭＳ Ｐゴシック" pitchFamily="34" charset="-128"/>
                <a:cs typeface="Arial" pitchFamily="34" charset="0"/>
              </a:endParaRPr>
            </a:p>
          </p:txBody>
        </p:sp>
        <p:sp>
          <p:nvSpPr>
            <p:cNvPr id="19" name="Freeform 32">
              <a:extLst>
                <a:ext uri="{FF2B5EF4-FFF2-40B4-BE49-F238E27FC236}">
                  <a16:creationId xmlns:a16="http://schemas.microsoft.com/office/drawing/2014/main" id="{C7EFE5EC-1FC5-46EF-B55D-1B11FDBC4FAF}"/>
                </a:ext>
              </a:extLst>
            </p:cNvPr>
            <p:cNvSpPr>
              <a:spLocks/>
            </p:cNvSpPr>
            <p:nvPr userDrawn="1"/>
          </p:nvSpPr>
          <p:spPr bwMode="auto">
            <a:xfrm>
              <a:off x="1041274" y="1072326"/>
              <a:ext cx="355298" cy="135576"/>
            </a:xfrm>
            <a:custGeom>
              <a:avLst/>
              <a:gdLst/>
              <a:ahLst/>
              <a:cxnLst>
                <a:cxn ang="0">
                  <a:pos x="23" y="0"/>
                </a:cxn>
                <a:cxn ang="0">
                  <a:pos x="0" y="22"/>
                </a:cxn>
                <a:cxn ang="0">
                  <a:pos x="45" y="22"/>
                </a:cxn>
                <a:cxn ang="0">
                  <a:pos x="23" y="0"/>
                </a:cxn>
              </a:cxnLst>
              <a:rect l="0" t="0" r="r" b="b"/>
              <a:pathLst>
                <a:path w="45" h="22">
                  <a:moveTo>
                    <a:pt x="23" y="0"/>
                  </a:moveTo>
                  <a:cubicBezTo>
                    <a:pt x="10" y="0"/>
                    <a:pt x="0" y="10"/>
                    <a:pt x="0" y="22"/>
                  </a:cubicBezTo>
                  <a:cubicBezTo>
                    <a:pt x="45" y="22"/>
                    <a:pt x="45" y="22"/>
                    <a:pt x="45" y="22"/>
                  </a:cubicBezTo>
                  <a:cubicBezTo>
                    <a:pt x="45" y="10"/>
                    <a:pt x="35" y="0"/>
                    <a:pt x="23" y="0"/>
                  </a:cubicBezTo>
                  <a:close/>
                </a:path>
              </a:pathLst>
            </a:custGeom>
            <a:grpFill/>
            <a:ln w="15875" cap="sq">
              <a:noFill/>
              <a:prstDash val="solid"/>
              <a:round/>
              <a:headEnd/>
              <a:tailEnd/>
            </a:ln>
          </p:spPr>
          <p:txBody>
            <a:bodyPr vert="horz" wrap="square" lIns="69221" tIns="34610" rIns="69221" bIns="34610" numCol="1" anchor="t" anchorCtr="0" compatLnSpc="1">
              <a:prstTxWarp prst="textNoShape">
                <a:avLst/>
              </a:prstTxWarp>
            </a:bodyPr>
            <a:lstStyle/>
            <a:p>
              <a:pPr defTabSz="812268">
                <a:defRPr/>
              </a:pPr>
              <a:endParaRPr lang="en-US" sz="1244" kern="0">
                <a:solidFill>
                  <a:srgbClr val="FFFFFF"/>
                </a:solidFill>
                <a:latin typeface="Calibri" panose="020F0502020204030204" pitchFamily="34" charset="0"/>
                <a:ea typeface="ＭＳ Ｐゴシック" pitchFamily="34" charset="-128"/>
                <a:cs typeface="Arial" pitchFamily="34" charset="0"/>
              </a:endParaRPr>
            </a:p>
          </p:txBody>
        </p:sp>
        <p:sp>
          <p:nvSpPr>
            <p:cNvPr id="20" name="Freeform 33">
              <a:extLst>
                <a:ext uri="{FF2B5EF4-FFF2-40B4-BE49-F238E27FC236}">
                  <a16:creationId xmlns:a16="http://schemas.microsoft.com/office/drawing/2014/main" id="{84E5EBAF-2248-4FFD-974B-CDF6F45F30FD}"/>
                </a:ext>
              </a:extLst>
            </p:cNvPr>
            <p:cNvSpPr>
              <a:spLocks/>
            </p:cNvSpPr>
            <p:nvPr userDrawn="1"/>
          </p:nvSpPr>
          <p:spPr bwMode="auto">
            <a:xfrm>
              <a:off x="1218923" y="1072326"/>
              <a:ext cx="4387237" cy="384604"/>
            </a:xfrm>
            <a:custGeom>
              <a:avLst/>
              <a:gdLst/>
              <a:ahLst/>
              <a:cxnLst>
                <a:cxn ang="0">
                  <a:pos x="0" y="0"/>
                </a:cxn>
                <a:cxn ang="0">
                  <a:pos x="17" y="22"/>
                </a:cxn>
                <a:cxn ang="0">
                  <a:pos x="75" y="77"/>
                </a:cxn>
                <a:cxn ang="0">
                  <a:pos x="926" y="77"/>
                </a:cxn>
                <a:cxn ang="0">
                  <a:pos x="984" y="22"/>
                </a:cxn>
                <a:cxn ang="0">
                  <a:pos x="1002" y="0"/>
                </a:cxn>
                <a:cxn ang="0">
                  <a:pos x="0" y="0"/>
                </a:cxn>
              </a:cxnLst>
              <a:rect l="0" t="0" r="r" b="b"/>
              <a:pathLst>
                <a:path w="1002" h="77">
                  <a:moveTo>
                    <a:pt x="0" y="0"/>
                  </a:moveTo>
                  <a:cubicBezTo>
                    <a:pt x="0" y="0"/>
                    <a:pt x="9" y="2"/>
                    <a:pt x="17" y="22"/>
                  </a:cubicBezTo>
                  <a:cubicBezTo>
                    <a:pt x="25" y="43"/>
                    <a:pt x="38" y="77"/>
                    <a:pt x="75" y="77"/>
                  </a:cubicBezTo>
                  <a:cubicBezTo>
                    <a:pt x="105" y="77"/>
                    <a:pt x="897" y="77"/>
                    <a:pt x="926" y="77"/>
                  </a:cubicBezTo>
                  <a:cubicBezTo>
                    <a:pt x="964" y="77"/>
                    <a:pt x="977" y="43"/>
                    <a:pt x="984" y="22"/>
                  </a:cubicBezTo>
                  <a:cubicBezTo>
                    <a:pt x="992" y="2"/>
                    <a:pt x="1002" y="0"/>
                    <a:pt x="1002" y="0"/>
                  </a:cubicBezTo>
                  <a:lnTo>
                    <a:pt x="0" y="0"/>
                  </a:lnTo>
                  <a:close/>
                </a:path>
              </a:pathLst>
            </a:custGeom>
            <a:grpFill/>
            <a:ln w="15875" cap="flat">
              <a:noFill/>
              <a:prstDash val="solid"/>
              <a:miter lim="800000"/>
              <a:headEnd/>
              <a:tailEnd/>
            </a:ln>
            <a:effectLst>
              <a:outerShdw blurRad="50800" dist="38100" dir="2700000" algn="tl" rotWithShape="0">
                <a:prstClr val="black">
                  <a:alpha val="40000"/>
                </a:prstClr>
              </a:outerShdw>
            </a:effectLst>
          </p:spPr>
          <p:txBody>
            <a:bodyPr vert="horz" wrap="square" lIns="138439" tIns="34610" rIns="138439" bIns="34610" numCol="1" anchor="ctr" anchorCtr="0" compatLnSpc="1">
              <a:prstTxWarp prst="textNoShape">
                <a:avLst/>
              </a:prstTxWarp>
            </a:bodyPr>
            <a:lstStyle/>
            <a:p>
              <a:pPr algn="ctr" defTabSz="812268">
                <a:lnSpc>
                  <a:spcPct val="90000"/>
                </a:lnSpc>
                <a:spcBef>
                  <a:spcPct val="50000"/>
                </a:spcBef>
                <a:defRPr/>
              </a:pPr>
              <a:endParaRPr lang="en-US" b="1" kern="0">
                <a:solidFill>
                  <a:srgbClr val="FFFFFF"/>
                </a:solidFill>
                <a:latin typeface="Calibri" panose="020F0502020204030204" pitchFamily="34" charset="0"/>
                <a:ea typeface="ＭＳ Ｐゴシック" pitchFamily="34" charset="-128"/>
                <a:cs typeface="Arial" pitchFamily="34" charset="0"/>
              </a:endParaRPr>
            </a:p>
          </p:txBody>
        </p:sp>
      </p:grpSp>
      <p:sp>
        <p:nvSpPr>
          <p:cNvPr id="21" name="Rectangle: Rounded Corners 20">
            <a:extLst>
              <a:ext uri="{FF2B5EF4-FFF2-40B4-BE49-F238E27FC236}">
                <a16:creationId xmlns:a16="http://schemas.microsoft.com/office/drawing/2014/main" id="{E92D1FE2-8B62-487C-B40D-386E1FF6D651}"/>
              </a:ext>
            </a:extLst>
          </p:cNvPr>
          <p:cNvSpPr/>
          <p:nvPr userDrawn="1"/>
        </p:nvSpPr>
        <p:spPr>
          <a:xfrm>
            <a:off x="495300" y="1305656"/>
            <a:ext cx="11438486" cy="2520718"/>
          </a:xfrm>
          <a:prstGeom prst="roundRect">
            <a:avLst>
              <a:gd name="adj" fmla="val 2664"/>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95148572-24DB-4D48-A191-1AFAFFB62DCB}"/>
              </a:ext>
            </a:extLst>
          </p:cNvPr>
          <p:cNvSpPr/>
          <p:nvPr userDrawn="1"/>
        </p:nvSpPr>
        <p:spPr>
          <a:xfrm>
            <a:off x="495300" y="4076870"/>
            <a:ext cx="11438486" cy="2377196"/>
          </a:xfrm>
          <a:prstGeom prst="roundRect">
            <a:avLst>
              <a:gd name="adj" fmla="val 2664"/>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23">
            <a:extLst>
              <a:ext uri="{FF2B5EF4-FFF2-40B4-BE49-F238E27FC236}">
                <a16:creationId xmlns:a16="http://schemas.microsoft.com/office/drawing/2014/main" id="{B5E76FFB-5835-466B-AC8D-DD4B6AF6C3CF}"/>
              </a:ext>
            </a:extLst>
          </p:cNvPr>
          <p:cNvSpPr>
            <a:spLocks noGrp="1"/>
          </p:cNvSpPr>
          <p:nvPr>
            <p:ph type="body" sz="quarter" idx="10"/>
          </p:nvPr>
        </p:nvSpPr>
        <p:spPr>
          <a:xfrm>
            <a:off x="577850" y="1554684"/>
            <a:ext cx="11247206" cy="2200275"/>
          </a:xfrm>
          <a:prstGeom prst="rect">
            <a:avLst/>
          </a:prstGeom>
        </p:spPr>
        <p:txBody>
          <a:bodyPr/>
          <a:lstStyle>
            <a:lvl1pPr marL="285750" indent="-285750">
              <a:buClr>
                <a:schemeClr val="tx1"/>
              </a:buClr>
              <a:buFont typeface="Arial" panose="020B0604020202020204" pitchFamily="34" charset="0"/>
              <a:buChar char="•"/>
              <a:defRPr/>
            </a:lvl1pPr>
            <a:lvl2pPr marL="742950" indent="-285750">
              <a:buClr>
                <a:schemeClr val="tx1"/>
              </a:buClr>
              <a:buFont typeface="Arial" panose="020B0604020202020204" pitchFamily="34" charset="0"/>
              <a:buChar char="•"/>
              <a:defRPr/>
            </a:lvl2pPr>
            <a:lvl3pPr marL="1200150" indent="-285750">
              <a:buClr>
                <a:schemeClr val="tx1"/>
              </a:buClr>
              <a:buFont typeface="Arial" panose="020B0604020202020204" pitchFamily="34" charset="0"/>
              <a:buChar char="•"/>
              <a:defRPr/>
            </a:lvl3pPr>
            <a:lvl4pPr marL="1543050" indent="-171450">
              <a:buClr>
                <a:schemeClr val="tx1"/>
              </a:buClr>
              <a:buFont typeface="Arial" panose="020B0604020202020204" pitchFamily="34" charset="0"/>
              <a:buChar char="•"/>
              <a:defRPr/>
            </a:lvl4pPr>
            <a:lvl5pPr marL="2000250" indent="-171450">
              <a:buClr>
                <a:schemeClr val="tx1"/>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23">
            <a:extLst>
              <a:ext uri="{FF2B5EF4-FFF2-40B4-BE49-F238E27FC236}">
                <a16:creationId xmlns:a16="http://schemas.microsoft.com/office/drawing/2014/main" id="{E67C9008-E6AB-4A6C-8903-DFD7F4D000C5}"/>
              </a:ext>
            </a:extLst>
          </p:cNvPr>
          <p:cNvSpPr>
            <a:spLocks noGrp="1"/>
          </p:cNvSpPr>
          <p:nvPr>
            <p:ph type="body" sz="quarter" idx="11"/>
          </p:nvPr>
        </p:nvSpPr>
        <p:spPr>
          <a:xfrm>
            <a:off x="577850" y="4322440"/>
            <a:ext cx="11247206" cy="2042850"/>
          </a:xfrm>
          <a:prstGeom prst="rect">
            <a:avLst/>
          </a:prstGeom>
        </p:spPr>
        <p:txBody>
          <a:bodyPr/>
          <a:lstStyle>
            <a:lvl1pPr marL="285750" indent="-285750">
              <a:buClr>
                <a:schemeClr val="tx1"/>
              </a:buClr>
              <a:buFont typeface="Arial" panose="020B0604020202020204" pitchFamily="34" charset="0"/>
              <a:buChar char="•"/>
              <a:defRPr/>
            </a:lvl1pPr>
            <a:lvl2pPr marL="742950" indent="-285750">
              <a:buClr>
                <a:schemeClr val="tx1"/>
              </a:buClr>
              <a:buFont typeface="Arial" panose="020B0604020202020204" pitchFamily="34" charset="0"/>
              <a:buChar char="•"/>
              <a:defRPr/>
            </a:lvl2pPr>
            <a:lvl3pPr marL="1200150" indent="-285750">
              <a:buClr>
                <a:schemeClr val="tx1"/>
              </a:buClr>
              <a:buFont typeface="Arial" panose="020B0604020202020204" pitchFamily="34" charset="0"/>
              <a:buChar char="•"/>
              <a:defRPr/>
            </a:lvl3pPr>
            <a:lvl4pPr marL="1543050" indent="-171450">
              <a:buClr>
                <a:schemeClr val="tx1"/>
              </a:buClr>
              <a:buFont typeface="Arial" panose="020B0604020202020204" pitchFamily="34" charset="0"/>
              <a:buChar char="•"/>
              <a:defRPr/>
            </a:lvl4pPr>
            <a:lvl5pPr marL="2000250" indent="-171450">
              <a:buClr>
                <a:schemeClr val="tx1"/>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EAB26413-6F95-4321-84DA-B4DB6926E054}"/>
              </a:ext>
            </a:extLst>
          </p:cNvPr>
          <p:cNvSpPr>
            <a:spLocks noGrp="1"/>
          </p:cNvSpPr>
          <p:nvPr>
            <p:ph type="body" sz="quarter" idx="26"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Tree>
    <p:extLst>
      <p:ext uri="{BB962C8B-B14F-4D97-AF65-F5344CB8AC3E}">
        <p14:creationId xmlns:p14="http://schemas.microsoft.com/office/powerpoint/2010/main" val="42331614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_Text_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9174E-2217-4165-ADBA-5693D4831F7F}"/>
              </a:ext>
            </a:extLst>
          </p:cNvPr>
          <p:cNvSpPr>
            <a:spLocks noGrp="1"/>
          </p:cNvSpPr>
          <p:nvPr>
            <p:ph type="title"/>
          </p:nvPr>
        </p:nvSpPr>
        <p:spPr/>
        <p:txBody>
          <a:bodyPr/>
          <a:lstStyle>
            <a:lvl1pPr>
              <a:defRPr/>
            </a:lvl1pPr>
          </a:lstStyle>
          <a:p>
            <a:r>
              <a:rPr lang="en-US"/>
              <a:t>Click to edit Master title style</a:t>
            </a:r>
          </a:p>
        </p:txBody>
      </p:sp>
      <p:sp>
        <p:nvSpPr>
          <p:cNvPr id="3" name="Text Placeholder 3">
            <a:extLst>
              <a:ext uri="{FF2B5EF4-FFF2-40B4-BE49-F238E27FC236}">
                <a16:creationId xmlns:a16="http://schemas.microsoft.com/office/drawing/2014/main" id="{278E8B58-3D8D-4409-BDFD-5056F639AA82}"/>
              </a:ext>
            </a:extLst>
          </p:cNvPr>
          <p:cNvSpPr>
            <a:spLocks noGrp="1"/>
          </p:cNvSpPr>
          <p:nvPr>
            <p:ph type="body" sz="quarter" idx="26" hasCustomPrompt="1"/>
          </p:nvPr>
        </p:nvSpPr>
        <p:spPr>
          <a:xfrm>
            <a:off x="6427947" y="1950720"/>
            <a:ext cx="5224462" cy="4432517"/>
          </a:xfrm>
          <a:prstGeom prst="roundRect">
            <a:avLst>
              <a:gd name="adj" fmla="val 4883"/>
            </a:avLst>
          </a:prstGeom>
          <a:solidFill>
            <a:schemeClr val="bg1"/>
          </a:solidFill>
          <a:ln>
            <a:solidFill>
              <a:schemeClr val="accent3"/>
            </a:solidFill>
          </a:ln>
          <a:effectLst>
            <a:outerShdw blurRad="50800" dist="38100" dir="2700000" algn="tl" rotWithShape="0">
              <a:prstClr val="black">
                <a:alpha val="40000"/>
              </a:prstClr>
            </a:outerShdw>
          </a:effectLst>
        </p:spPr>
        <p:txBody>
          <a:bodyPr tIns="365760"/>
          <a:lstStyle>
            <a:lvl1pPr marL="285750" indent="-285750">
              <a:buClr>
                <a:schemeClr val="tx2"/>
              </a:buClr>
              <a:buFont typeface="Arial" panose="020B0604020202020204" pitchFamily="34" charset="0"/>
              <a:buChar char="•"/>
              <a:defRPr lang="en-US" sz="1600" b="0" kern="1200" dirty="0">
                <a:solidFill>
                  <a:schemeClr val="tx2"/>
                </a:solidFill>
                <a:latin typeface="+mn-lt"/>
                <a:ea typeface="+mn-ea"/>
                <a:cs typeface="+mn-cs"/>
              </a:defRPr>
            </a:lvl1pPr>
            <a:lvl2pPr marL="685800" indent="-228600">
              <a:buClr>
                <a:schemeClr val="tx2"/>
              </a:buClr>
              <a:buFont typeface="Arial" panose="020B0604020202020204" pitchFamily="34" charset="0"/>
              <a:buChar char="•"/>
              <a:defRPr lang="en-US" sz="1600" b="0" kern="1200" dirty="0">
                <a:solidFill>
                  <a:schemeClr val="tx2"/>
                </a:solidFill>
                <a:latin typeface="+mn-lt"/>
                <a:ea typeface="+mn-ea"/>
                <a:cs typeface="+mn-cs"/>
              </a:defRPr>
            </a:lvl2pPr>
            <a:lvl3pPr marL="1143000" indent="-228600">
              <a:buClr>
                <a:schemeClr val="tx2"/>
              </a:buClr>
              <a:buFont typeface="Arial" panose="020B0604020202020204" pitchFamily="34" charset="0"/>
              <a:buChar char="•"/>
              <a:defRPr lang="en-US" sz="1600" b="0" kern="1200" dirty="0">
                <a:solidFill>
                  <a:schemeClr val="tx2"/>
                </a:solidFill>
                <a:latin typeface="+mn-lt"/>
                <a:ea typeface="+mn-ea"/>
                <a:cs typeface="+mn-cs"/>
              </a:defRPr>
            </a:lvl3pPr>
          </a:lstStyle>
          <a:p>
            <a:pPr marL="285750" lvl="0" indent="-285750" algn="l" defTabSz="914400" rtl="0" eaLnBrk="1" latinLnBrk="0" hangingPunct="1">
              <a:lnSpc>
                <a:spcPct val="90000"/>
              </a:lnSpc>
              <a:spcBef>
                <a:spcPts val="1000"/>
              </a:spcBef>
            </a:pPr>
            <a:r>
              <a:rPr lang="en-US"/>
              <a:t>Edit Master text styles – 16pt</a:t>
            </a:r>
          </a:p>
          <a:p>
            <a:pPr lvl="1"/>
            <a:r>
              <a:rPr lang="en-US"/>
              <a:t>Second level – 14pt</a:t>
            </a:r>
          </a:p>
          <a:p>
            <a:pPr lvl="2"/>
            <a:r>
              <a:rPr lang="en-US"/>
              <a:t>Third level -12 </a:t>
            </a:r>
            <a:r>
              <a:rPr lang="en-US" err="1"/>
              <a:t>pt</a:t>
            </a:r>
            <a:endParaRPr lang="en-US"/>
          </a:p>
        </p:txBody>
      </p:sp>
      <p:sp>
        <p:nvSpPr>
          <p:cNvPr id="4" name="Text Placeholder 3">
            <a:extLst>
              <a:ext uri="{FF2B5EF4-FFF2-40B4-BE49-F238E27FC236}">
                <a16:creationId xmlns:a16="http://schemas.microsoft.com/office/drawing/2014/main" id="{23F5BA43-BE47-4EE4-A7C0-797162043B7C}"/>
              </a:ext>
            </a:extLst>
          </p:cNvPr>
          <p:cNvSpPr>
            <a:spLocks noGrp="1"/>
          </p:cNvSpPr>
          <p:nvPr>
            <p:ph type="body" sz="quarter" idx="17" hasCustomPrompt="1"/>
          </p:nvPr>
        </p:nvSpPr>
        <p:spPr>
          <a:xfrm>
            <a:off x="685800" y="1950720"/>
            <a:ext cx="5224462" cy="4432517"/>
          </a:xfrm>
          <a:prstGeom prst="roundRect">
            <a:avLst>
              <a:gd name="adj" fmla="val 4883"/>
            </a:avLst>
          </a:prstGeom>
          <a:solidFill>
            <a:schemeClr val="bg1"/>
          </a:solidFill>
          <a:ln>
            <a:solidFill>
              <a:schemeClr val="tx2"/>
            </a:solidFill>
          </a:ln>
          <a:effectLst>
            <a:outerShdw blurRad="50800" dist="38100" dir="2700000" algn="tl" rotWithShape="0">
              <a:prstClr val="black">
                <a:alpha val="40000"/>
              </a:prstClr>
            </a:outerShdw>
          </a:effectLst>
        </p:spPr>
        <p:txBody>
          <a:bodyPr tIns="365760"/>
          <a:lstStyle>
            <a:lvl1pPr marL="285750" indent="-285750">
              <a:buClr>
                <a:schemeClr val="tx1"/>
              </a:buClr>
              <a:buFont typeface="Arial" panose="020B0604020202020204" pitchFamily="34" charset="0"/>
              <a:buChar char="•"/>
              <a:defRPr lang="en-US" sz="1600" b="0" kern="1200" dirty="0" smtClean="0">
                <a:solidFill>
                  <a:schemeClr val="tx2"/>
                </a:solidFill>
                <a:latin typeface="+mn-lt"/>
                <a:ea typeface="+mn-ea"/>
                <a:cs typeface="+mn-cs"/>
              </a:defRPr>
            </a:lvl1pPr>
            <a:lvl2pPr marL="685800" indent="-228600">
              <a:buClr>
                <a:schemeClr val="tx1"/>
              </a:buClr>
              <a:buFont typeface="Arial" panose="020B0604020202020204" pitchFamily="34" charset="0"/>
              <a:buChar char="•"/>
              <a:defRPr sz="1400"/>
            </a:lvl2pPr>
            <a:lvl3pPr marL="1143000" indent="-228600">
              <a:buClr>
                <a:schemeClr val="tx1"/>
              </a:buClr>
              <a:buFont typeface="Arial" panose="020B0604020202020204" pitchFamily="34" charset="0"/>
              <a:buChar char="•"/>
              <a:defRPr sz="1200"/>
            </a:lvl3pPr>
          </a:lstStyle>
          <a:p>
            <a:pPr marL="285750" lvl="0" indent="-285750" algn="l" defTabSz="914400" rtl="0" eaLnBrk="1" latinLnBrk="0" hangingPunct="1">
              <a:lnSpc>
                <a:spcPct val="90000"/>
              </a:lnSpc>
              <a:spcBef>
                <a:spcPts val="1000"/>
              </a:spcBef>
            </a:pPr>
            <a:r>
              <a:rPr lang="en-US"/>
              <a:t>Edit Master text styles – 16pt</a:t>
            </a:r>
          </a:p>
          <a:p>
            <a:pPr lvl="1"/>
            <a:r>
              <a:rPr lang="en-US"/>
              <a:t>Second level – 14pt</a:t>
            </a:r>
          </a:p>
          <a:p>
            <a:pPr lvl="2"/>
            <a:r>
              <a:rPr lang="en-US"/>
              <a:t>Third level -12 </a:t>
            </a:r>
            <a:r>
              <a:rPr lang="en-US" err="1"/>
              <a:t>pt</a:t>
            </a:r>
            <a:endParaRPr lang="en-US"/>
          </a:p>
        </p:txBody>
      </p:sp>
      <p:sp>
        <p:nvSpPr>
          <p:cNvPr id="5" name="Oval 4">
            <a:extLst>
              <a:ext uri="{FF2B5EF4-FFF2-40B4-BE49-F238E27FC236}">
                <a16:creationId xmlns:a16="http://schemas.microsoft.com/office/drawing/2014/main" id="{16424F8A-D102-40A2-B130-1D76A75AEB4B}"/>
              </a:ext>
            </a:extLst>
          </p:cNvPr>
          <p:cNvSpPr/>
          <p:nvPr userDrawn="1"/>
        </p:nvSpPr>
        <p:spPr>
          <a:xfrm>
            <a:off x="2592694" y="1039455"/>
            <a:ext cx="1217305" cy="123152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3">
            <a:extLst>
              <a:ext uri="{FF2B5EF4-FFF2-40B4-BE49-F238E27FC236}">
                <a16:creationId xmlns:a16="http://schemas.microsoft.com/office/drawing/2014/main" id="{9934DD94-DFCA-44B8-9526-D40AA8FC49A0}"/>
              </a:ext>
            </a:extLst>
          </p:cNvPr>
          <p:cNvSpPr>
            <a:spLocks noGrp="1"/>
          </p:cNvSpPr>
          <p:nvPr>
            <p:ph type="pic" sz="quarter" idx="24" hasCustomPrompt="1"/>
          </p:nvPr>
        </p:nvSpPr>
        <p:spPr>
          <a:xfrm>
            <a:off x="2683781" y="1132736"/>
            <a:ext cx="1029481" cy="1041504"/>
          </a:xfrm>
          <a:prstGeom prst="ellipse">
            <a:avLst/>
          </a:prstGeom>
          <a:solidFill>
            <a:schemeClr val="bg1"/>
          </a:solidFill>
          <a:effectLst>
            <a:outerShdw blurRad="50800" dist="38100" dir="2700000" algn="tl" rotWithShape="0">
              <a:prstClr val="black">
                <a:alpha val="40000"/>
              </a:prstClr>
            </a:outerShdw>
          </a:effectLst>
        </p:spPr>
        <p:txBody>
          <a:bodyPr anchor="ctr">
            <a:normAutofit/>
          </a:bodyPr>
          <a:lstStyle>
            <a:lvl1pPr marL="0" indent="0" algn="ctr">
              <a:buNone/>
              <a:defRPr sz="1800"/>
            </a:lvl1pPr>
          </a:lstStyle>
          <a:p>
            <a:r>
              <a:rPr lang="en-US"/>
              <a:t>Add icon</a:t>
            </a:r>
          </a:p>
        </p:txBody>
      </p:sp>
      <p:sp>
        <p:nvSpPr>
          <p:cNvPr id="7" name="Oval 6">
            <a:extLst>
              <a:ext uri="{FF2B5EF4-FFF2-40B4-BE49-F238E27FC236}">
                <a16:creationId xmlns:a16="http://schemas.microsoft.com/office/drawing/2014/main" id="{7AC7F6D2-10F3-49C5-9E35-E08334243F81}"/>
              </a:ext>
            </a:extLst>
          </p:cNvPr>
          <p:cNvSpPr/>
          <p:nvPr userDrawn="1"/>
        </p:nvSpPr>
        <p:spPr>
          <a:xfrm>
            <a:off x="8380036" y="1039455"/>
            <a:ext cx="1217305" cy="123152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3">
            <a:extLst>
              <a:ext uri="{FF2B5EF4-FFF2-40B4-BE49-F238E27FC236}">
                <a16:creationId xmlns:a16="http://schemas.microsoft.com/office/drawing/2014/main" id="{35D5F3FF-C945-449F-A8DD-1245E7FC3676}"/>
              </a:ext>
            </a:extLst>
          </p:cNvPr>
          <p:cNvSpPr>
            <a:spLocks noGrp="1"/>
          </p:cNvSpPr>
          <p:nvPr>
            <p:ph type="pic" sz="quarter" idx="25" hasCustomPrompt="1"/>
          </p:nvPr>
        </p:nvSpPr>
        <p:spPr>
          <a:xfrm>
            <a:off x="8471123" y="1132736"/>
            <a:ext cx="1029481" cy="1041504"/>
          </a:xfrm>
          <a:prstGeom prst="ellipse">
            <a:avLst/>
          </a:prstGeom>
          <a:solidFill>
            <a:schemeClr val="bg1"/>
          </a:solidFill>
          <a:effectLst>
            <a:outerShdw blurRad="50800" dist="38100" dir="2700000" algn="tl" rotWithShape="0">
              <a:prstClr val="black">
                <a:alpha val="40000"/>
              </a:prstClr>
            </a:outerShdw>
          </a:effectLst>
        </p:spPr>
        <p:txBody>
          <a:bodyPr anchor="ctr">
            <a:normAutofit/>
          </a:bodyPr>
          <a:lstStyle>
            <a:lvl1pPr marL="0" indent="0" algn="ctr">
              <a:buNone/>
              <a:defRPr sz="1800"/>
            </a:lvl1pPr>
          </a:lstStyle>
          <a:p>
            <a:r>
              <a:rPr lang="en-US"/>
              <a:t>Add </a:t>
            </a:r>
            <a:br>
              <a:rPr lang="en-US"/>
            </a:br>
            <a:r>
              <a:rPr lang="en-US"/>
              <a:t>Icon</a:t>
            </a:r>
          </a:p>
        </p:txBody>
      </p:sp>
      <p:sp>
        <p:nvSpPr>
          <p:cNvPr id="9" name="Text Placeholder 6">
            <a:extLst>
              <a:ext uri="{FF2B5EF4-FFF2-40B4-BE49-F238E27FC236}">
                <a16:creationId xmlns:a16="http://schemas.microsoft.com/office/drawing/2014/main" id="{D380A8DE-8B3A-453B-857F-6B1A81CC1EA6}"/>
              </a:ext>
            </a:extLst>
          </p:cNvPr>
          <p:cNvSpPr>
            <a:spLocks noGrp="1"/>
          </p:cNvSpPr>
          <p:nvPr>
            <p:ph type="body" sz="quarter" idx="27"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Tree>
    <p:extLst>
      <p:ext uri="{BB962C8B-B14F-4D97-AF65-F5344CB8AC3E}">
        <p14:creationId xmlns:p14="http://schemas.microsoft.com/office/powerpoint/2010/main" val="160763266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Rows - Content _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7715A-6D74-4413-8E38-4E88A33E7E06}"/>
              </a:ext>
            </a:extLst>
          </p:cNvPr>
          <p:cNvSpPr>
            <a:spLocks noGrp="1"/>
          </p:cNvSpPr>
          <p:nvPr>
            <p:ph type="title"/>
          </p:nvPr>
        </p:nvSpPr>
        <p:spPr/>
        <p:txBody>
          <a:bodyPr/>
          <a:lstStyle/>
          <a:p>
            <a:r>
              <a:rPr lang="en-US"/>
              <a:t>Click to edit Master title style</a:t>
            </a:r>
          </a:p>
        </p:txBody>
      </p:sp>
      <p:sp>
        <p:nvSpPr>
          <p:cNvPr id="3" name="Text Placeholder 3">
            <a:extLst>
              <a:ext uri="{FF2B5EF4-FFF2-40B4-BE49-F238E27FC236}">
                <a16:creationId xmlns:a16="http://schemas.microsoft.com/office/drawing/2014/main" id="{533BB46D-908A-48DF-BF5B-696459787C28}"/>
              </a:ext>
            </a:extLst>
          </p:cNvPr>
          <p:cNvSpPr>
            <a:spLocks noGrp="1"/>
          </p:cNvSpPr>
          <p:nvPr>
            <p:ph type="body" sz="quarter" idx="60" hasCustomPrompt="1"/>
          </p:nvPr>
        </p:nvSpPr>
        <p:spPr>
          <a:xfrm>
            <a:off x="2190695" y="4009723"/>
            <a:ext cx="8875364" cy="2245604"/>
          </a:xfrm>
          <a:prstGeom prst="roundRect">
            <a:avLst>
              <a:gd name="adj" fmla="val 4883"/>
            </a:avLst>
          </a:prstGeom>
          <a:solidFill>
            <a:schemeClr val="bg1"/>
          </a:solidFill>
          <a:ln>
            <a:solidFill>
              <a:schemeClr val="accent3"/>
            </a:solidFill>
          </a:ln>
          <a:effectLst>
            <a:outerShdw blurRad="50800" dist="38100" dir="2700000" algn="tl" rotWithShape="0">
              <a:prstClr val="black">
                <a:alpha val="40000"/>
              </a:prstClr>
            </a:outerShdw>
          </a:effectLst>
        </p:spPr>
        <p:txBody>
          <a:bodyPr tIns="365760"/>
          <a:lstStyle>
            <a:lvl1pPr marL="731520" indent="0">
              <a:buNone/>
              <a:defRPr sz="1600" b="1">
                <a:solidFill>
                  <a:schemeClr val="tx1"/>
                </a:solidFill>
              </a:defRPr>
            </a:lvl1pPr>
            <a:lvl2pPr marL="731520">
              <a:defRPr sz="1400"/>
            </a:lvl2pPr>
            <a:lvl3pPr marL="731520">
              <a:defRPr sz="1200"/>
            </a:lvl3pPr>
          </a:lstStyle>
          <a:p>
            <a:pPr lvl="0"/>
            <a:r>
              <a:rPr lang="en-US"/>
              <a:t>Edit Master text styles – 16pt</a:t>
            </a:r>
          </a:p>
          <a:p>
            <a:pPr lvl="1"/>
            <a:r>
              <a:rPr lang="en-US"/>
              <a:t>Second level – 14pt</a:t>
            </a:r>
          </a:p>
          <a:p>
            <a:pPr lvl="2"/>
            <a:r>
              <a:rPr lang="en-US"/>
              <a:t>Third level -12 </a:t>
            </a:r>
            <a:r>
              <a:rPr lang="en-US" err="1"/>
              <a:t>pt</a:t>
            </a:r>
            <a:endParaRPr lang="en-US"/>
          </a:p>
        </p:txBody>
      </p:sp>
      <p:sp>
        <p:nvSpPr>
          <p:cNvPr id="4" name="Text Placeholder 3">
            <a:extLst>
              <a:ext uri="{FF2B5EF4-FFF2-40B4-BE49-F238E27FC236}">
                <a16:creationId xmlns:a16="http://schemas.microsoft.com/office/drawing/2014/main" id="{2D5F2F4C-0585-42DC-BE39-F619286E348F}"/>
              </a:ext>
            </a:extLst>
          </p:cNvPr>
          <p:cNvSpPr>
            <a:spLocks noGrp="1"/>
          </p:cNvSpPr>
          <p:nvPr>
            <p:ph type="body" sz="quarter" idx="17" hasCustomPrompt="1"/>
          </p:nvPr>
        </p:nvSpPr>
        <p:spPr>
          <a:xfrm>
            <a:off x="2190695" y="1436241"/>
            <a:ext cx="8875364" cy="2245604"/>
          </a:xfrm>
          <a:prstGeom prst="roundRect">
            <a:avLst>
              <a:gd name="adj" fmla="val 4883"/>
            </a:avLst>
          </a:prstGeom>
          <a:solidFill>
            <a:schemeClr val="bg1"/>
          </a:solidFill>
          <a:ln>
            <a:solidFill>
              <a:schemeClr val="tx2"/>
            </a:solidFill>
          </a:ln>
          <a:effectLst>
            <a:outerShdw blurRad="50800" dist="38100" dir="2700000" algn="tl" rotWithShape="0">
              <a:prstClr val="black">
                <a:alpha val="40000"/>
              </a:prstClr>
            </a:outerShdw>
          </a:effectLst>
        </p:spPr>
        <p:txBody>
          <a:bodyPr tIns="365760"/>
          <a:lstStyle>
            <a:lvl1pPr marL="731520" indent="0">
              <a:buNone/>
              <a:defRPr sz="1600" b="1">
                <a:solidFill>
                  <a:schemeClr val="tx1"/>
                </a:solidFill>
              </a:defRPr>
            </a:lvl1pPr>
            <a:lvl2pPr marL="731520">
              <a:defRPr sz="1400"/>
            </a:lvl2pPr>
            <a:lvl3pPr marL="731520">
              <a:defRPr sz="1200"/>
            </a:lvl3pPr>
          </a:lstStyle>
          <a:p>
            <a:pPr lvl="0"/>
            <a:r>
              <a:rPr lang="en-US"/>
              <a:t>Edit Master text styles – 16pt</a:t>
            </a:r>
          </a:p>
          <a:p>
            <a:pPr lvl="1"/>
            <a:r>
              <a:rPr lang="en-US"/>
              <a:t>Second level – 14pt</a:t>
            </a:r>
          </a:p>
          <a:p>
            <a:pPr lvl="2"/>
            <a:r>
              <a:rPr lang="en-US"/>
              <a:t>Third level -12 </a:t>
            </a:r>
            <a:r>
              <a:rPr lang="en-US" err="1"/>
              <a:t>pt</a:t>
            </a:r>
            <a:endParaRPr lang="en-US"/>
          </a:p>
        </p:txBody>
      </p:sp>
      <p:sp>
        <p:nvSpPr>
          <p:cNvPr id="5" name="Oval 4">
            <a:extLst>
              <a:ext uri="{FF2B5EF4-FFF2-40B4-BE49-F238E27FC236}">
                <a16:creationId xmlns:a16="http://schemas.microsoft.com/office/drawing/2014/main" id="{14D18B22-D539-4DB3-AACF-1BAD221C4860}"/>
              </a:ext>
            </a:extLst>
          </p:cNvPr>
          <p:cNvSpPr/>
          <p:nvPr userDrawn="1"/>
        </p:nvSpPr>
        <p:spPr>
          <a:xfrm>
            <a:off x="555286" y="1371599"/>
            <a:ext cx="2416513" cy="241651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13">
            <a:extLst>
              <a:ext uri="{FF2B5EF4-FFF2-40B4-BE49-F238E27FC236}">
                <a16:creationId xmlns:a16="http://schemas.microsoft.com/office/drawing/2014/main" id="{A62EDC0F-FBB0-496D-8F68-E4A6C9854064}"/>
              </a:ext>
            </a:extLst>
          </p:cNvPr>
          <p:cNvSpPr>
            <a:spLocks noGrp="1"/>
          </p:cNvSpPr>
          <p:nvPr>
            <p:ph type="pic" sz="quarter" idx="57" hasCustomPrompt="1"/>
          </p:nvPr>
        </p:nvSpPr>
        <p:spPr>
          <a:xfrm>
            <a:off x="747275" y="1576032"/>
            <a:ext cx="1992437" cy="1992437"/>
          </a:xfrm>
          <a:prstGeom prst="ellipse">
            <a:avLst/>
          </a:prstGeom>
          <a:solidFill>
            <a:schemeClr val="bg1"/>
          </a:solidFill>
          <a:effectLst>
            <a:outerShdw blurRad="50800" dist="38100" dir="2700000" algn="tl" rotWithShape="0">
              <a:prstClr val="black">
                <a:alpha val="40000"/>
              </a:prstClr>
            </a:outerShdw>
          </a:effectLst>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Add icon</a:t>
            </a:r>
          </a:p>
        </p:txBody>
      </p:sp>
      <p:sp>
        <p:nvSpPr>
          <p:cNvPr id="7" name="Oval 6">
            <a:extLst>
              <a:ext uri="{FF2B5EF4-FFF2-40B4-BE49-F238E27FC236}">
                <a16:creationId xmlns:a16="http://schemas.microsoft.com/office/drawing/2014/main" id="{CC749DD2-B7EC-449E-AE93-C5B6ADA58B6E}"/>
              </a:ext>
            </a:extLst>
          </p:cNvPr>
          <p:cNvSpPr/>
          <p:nvPr userDrawn="1"/>
        </p:nvSpPr>
        <p:spPr>
          <a:xfrm>
            <a:off x="555286" y="3921451"/>
            <a:ext cx="2416513" cy="241651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13">
            <a:extLst>
              <a:ext uri="{FF2B5EF4-FFF2-40B4-BE49-F238E27FC236}">
                <a16:creationId xmlns:a16="http://schemas.microsoft.com/office/drawing/2014/main" id="{066469D3-A819-429D-96BB-E26E3835E598}"/>
              </a:ext>
            </a:extLst>
          </p:cNvPr>
          <p:cNvSpPr>
            <a:spLocks noGrp="1"/>
          </p:cNvSpPr>
          <p:nvPr>
            <p:ph type="pic" sz="quarter" idx="59" hasCustomPrompt="1"/>
          </p:nvPr>
        </p:nvSpPr>
        <p:spPr>
          <a:xfrm>
            <a:off x="747275" y="4125884"/>
            <a:ext cx="1992437" cy="1992437"/>
          </a:xfrm>
          <a:prstGeom prst="ellipse">
            <a:avLst/>
          </a:prstGeom>
          <a:solidFill>
            <a:schemeClr val="bg1"/>
          </a:solidFill>
          <a:effectLst>
            <a:outerShdw blurRad="50800" dist="38100" dir="2700000" algn="tl" rotWithShape="0">
              <a:prstClr val="black">
                <a:alpha val="40000"/>
              </a:prstClr>
            </a:outerShdw>
          </a:effectLst>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000" kern="1200" dirty="0">
                <a:solidFill>
                  <a:schemeClr val="tx1"/>
                </a:solidFill>
                <a:latin typeface="+mn-lt"/>
                <a:ea typeface="+mn-ea"/>
                <a:cs typeface="+mn-cs"/>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Add icon</a:t>
            </a:r>
          </a:p>
        </p:txBody>
      </p:sp>
      <p:sp>
        <p:nvSpPr>
          <p:cNvPr id="9" name="Text Placeholder 6">
            <a:extLst>
              <a:ext uri="{FF2B5EF4-FFF2-40B4-BE49-F238E27FC236}">
                <a16:creationId xmlns:a16="http://schemas.microsoft.com/office/drawing/2014/main" id="{5C84DE76-AA05-4A52-A969-5A094225738E}"/>
              </a:ext>
            </a:extLst>
          </p:cNvPr>
          <p:cNvSpPr>
            <a:spLocks noGrp="1"/>
          </p:cNvSpPr>
          <p:nvPr>
            <p:ph type="body" sz="quarter" idx="26"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Tree>
    <p:extLst>
      <p:ext uri="{BB962C8B-B14F-4D97-AF65-F5344CB8AC3E}">
        <p14:creationId xmlns:p14="http://schemas.microsoft.com/office/powerpoint/2010/main" val="404088101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hree Rows -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B5AC4-FEFD-4EE0-B532-63BBEB24FB3D}"/>
              </a:ext>
            </a:extLst>
          </p:cNvPr>
          <p:cNvSpPr>
            <a:spLocks noGrp="1"/>
          </p:cNvSpPr>
          <p:nvPr>
            <p:ph type="title"/>
          </p:nvPr>
        </p:nvSpPr>
        <p:spPr/>
        <p:txBody>
          <a:bodyPr/>
          <a:lstStyle/>
          <a:p>
            <a:r>
              <a:rPr lang="en-US"/>
              <a:t>Click to edit Master title style</a:t>
            </a:r>
          </a:p>
        </p:txBody>
      </p:sp>
      <p:sp>
        <p:nvSpPr>
          <p:cNvPr id="6" name="Oval 5">
            <a:extLst>
              <a:ext uri="{FF2B5EF4-FFF2-40B4-BE49-F238E27FC236}">
                <a16:creationId xmlns:a16="http://schemas.microsoft.com/office/drawing/2014/main" id="{9566189A-9047-46C2-A8CF-E936C29098B4}"/>
              </a:ext>
            </a:extLst>
          </p:cNvPr>
          <p:cNvSpPr/>
          <p:nvPr userDrawn="1"/>
        </p:nvSpPr>
        <p:spPr>
          <a:xfrm>
            <a:off x="571500" y="1394386"/>
            <a:ext cx="1580562" cy="158056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8621CF9-3646-4E2D-83BA-809B3DA7D766}"/>
              </a:ext>
            </a:extLst>
          </p:cNvPr>
          <p:cNvSpPr/>
          <p:nvPr userDrawn="1"/>
        </p:nvSpPr>
        <p:spPr>
          <a:xfrm>
            <a:off x="571500" y="3107862"/>
            <a:ext cx="1580562" cy="1580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CE444F7-59D2-4B23-9159-98331461EC00}"/>
              </a:ext>
            </a:extLst>
          </p:cNvPr>
          <p:cNvSpPr/>
          <p:nvPr userDrawn="1"/>
        </p:nvSpPr>
        <p:spPr>
          <a:xfrm>
            <a:off x="571500" y="4816096"/>
            <a:ext cx="1580562" cy="158056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8EFDE0FE-F813-4FCE-9A36-D350A8017796}"/>
              </a:ext>
            </a:extLst>
          </p:cNvPr>
          <p:cNvSpPr/>
          <p:nvPr userDrawn="1"/>
        </p:nvSpPr>
        <p:spPr>
          <a:xfrm>
            <a:off x="1438276" y="1467725"/>
            <a:ext cx="10480674" cy="1454250"/>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13">
            <a:extLst>
              <a:ext uri="{FF2B5EF4-FFF2-40B4-BE49-F238E27FC236}">
                <a16:creationId xmlns:a16="http://schemas.microsoft.com/office/drawing/2014/main" id="{BDEEE8F8-CA77-4DCD-BEFC-8D3ADCD2D7D4}"/>
              </a:ext>
            </a:extLst>
          </p:cNvPr>
          <p:cNvSpPr>
            <a:spLocks noGrp="1"/>
          </p:cNvSpPr>
          <p:nvPr>
            <p:ph type="pic" sz="quarter" idx="57" hasCustomPrompt="1"/>
          </p:nvPr>
        </p:nvSpPr>
        <p:spPr>
          <a:xfrm>
            <a:off x="675318" y="1546733"/>
            <a:ext cx="1372927" cy="1303188"/>
          </a:xfrm>
          <a:prstGeom prst="ellipse">
            <a:avLst/>
          </a:prstGeom>
          <a:solidFill>
            <a:schemeClr val="bg1"/>
          </a:solidFill>
          <a:effectLst>
            <a:outerShdw blurRad="50800" dist="38100" dir="2700000" algn="tl" rotWithShape="0">
              <a:prstClr val="black">
                <a:alpha val="40000"/>
              </a:prstClr>
            </a:outerShdw>
          </a:effectLst>
        </p:spPr>
        <p:txBody>
          <a:bodyPr anchor="ctr">
            <a:normAutofit/>
          </a:bodyPr>
          <a:lstStyle>
            <a:lvl1pPr marL="0" indent="0" algn="ctr">
              <a:buNone/>
              <a:defRPr sz="2000"/>
            </a:lvl1pPr>
          </a:lstStyle>
          <a:p>
            <a:r>
              <a:rPr lang="en-US"/>
              <a:t>Add Icon</a:t>
            </a:r>
          </a:p>
        </p:txBody>
      </p:sp>
      <p:sp>
        <p:nvSpPr>
          <p:cNvPr id="13" name="Rectangle: Rounded Corners 12">
            <a:extLst>
              <a:ext uri="{FF2B5EF4-FFF2-40B4-BE49-F238E27FC236}">
                <a16:creationId xmlns:a16="http://schemas.microsoft.com/office/drawing/2014/main" id="{5AAED4EE-9ADB-467A-9B81-4E91E0D2B98D}"/>
              </a:ext>
            </a:extLst>
          </p:cNvPr>
          <p:cNvSpPr/>
          <p:nvPr userDrawn="1"/>
        </p:nvSpPr>
        <p:spPr>
          <a:xfrm>
            <a:off x="1438276" y="3183824"/>
            <a:ext cx="10480674" cy="1454250"/>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13">
            <a:extLst>
              <a:ext uri="{FF2B5EF4-FFF2-40B4-BE49-F238E27FC236}">
                <a16:creationId xmlns:a16="http://schemas.microsoft.com/office/drawing/2014/main" id="{FA322403-4C78-496F-8E49-AE346DFC999D}"/>
              </a:ext>
            </a:extLst>
          </p:cNvPr>
          <p:cNvSpPr>
            <a:spLocks noGrp="1"/>
          </p:cNvSpPr>
          <p:nvPr>
            <p:ph type="pic" sz="quarter" idx="62" hasCustomPrompt="1"/>
          </p:nvPr>
        </p:nvSpPr>
        <p:spPr>
          <a:xfrm>
            <a:off x="710187" y="3252363"/>
            <a:ext cx="1303188" cy="1303188"/>
          </a:xfrm>
          <a:prstGeom prst="ellipse">
            <a:avLst/>
          </a:prstGeom>
          <a:solidFill>
            <a:schemeClr val="bg1"/>
          </a:solidFill>
          <a:effectLst>
            <a:outerShdw blurRad="50800" dist="38100" dir="2700000" algn="tl" rotWithShape="0">
              <a:prstClr val="black">
                <a:alpha val="40000"/>
              </a:prstClr>
            </a:outerShdw>
          </a:effectLst>
        </p:spPr>
        <p:txBody>
          <a:bodyPr anchor="ctr">
            <a:normAutofit/>
          </a:bodyPr>
          <a:lstStyle>
            <a:lvl1pPr marL="0" indent="0" algn="ctr">
              <a:buNone/>
              <a:defRPr sz="2000"/>
            </a:lvl1pPr>
          </a:lstStyle>
          <a:p>
            <a:r>
              <a:rPr lang="en-US"/>
              <a:t>Add Icon</a:t>
            </a:r>
          </a:p>
        </p:txBody>
      </p:sp>
      <p:sp>
        <p:nvSpPr>
          <p:cNvPr id="14" name="Rectangle: Rounded Corners 13">
            <a:extLst>
              <a:ext uri="{FF2B5EF4-FFF2-40B4-BE49-F238E27FC236}">
                <a16:creationId xmlns:a16="http://schemas.microsoft.com/office/drawing/2014/main" id="{0F5BB780-BC82-4B14-A0B4-2E53C5CADA48}"/>
              </a:ext>
            </a:extLst>
          </p:cNvPr>
          <p:cNvSpPr/>
          <p:nvPr userDrawn="1"/>
        </p:nvSpPr>
        <p:spPr>
          <a:xfrm>
            <a:off x="1438276" y="4872543"/>
            <a:ext cx="10480673" cy="145425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3">
            <a:extLst>
              <a:ext uri="{FF2B5EF4-FFF2-40B4-BE49-F238E27FC236}">
                <a16:creationId xmlns:a16="http://schemas.microsoft.com/office/drawing/2014/main" id="{A8C37473-2B83-4391-AAFD-6C5F71E0D3DF}"/>
              </a:ext>
            </a:extLst>
          </p:cNvPr>
          <p:cNvSpPr>
            <a:spLocks noGrp="1"/>
          </p:cNvSpPr>
          <p:nvPr>
            <p:ph type="pic" sz="quarter" idx="63" hasCustomPrompt="1"/>
          </p:nvPr>
        </p:nvSpPr>
        <p:spPr>
          <a:xfrm>
            <a:off x="710187" y="4954783"/>
            <a:ext cx="1303188" cy="1303188"/>
          </a:xfrm>
          <a:prstGeom prst="ellipse">
            <a:avLst/>
          </a:prstGeom>
          <a:solidFill>
            <a:schemeClr val="bg1"/>
          </a:solidFill>
          <a:effectLst>
            <a:outerShdw blurRad="50800" dist="38100" dir="2700000" algn="tl" rotWithShape="0">
              <a:prstClr val="black">
                <a:alpha val="40000"/>
              </a:prstClr>
            </a:outerShdw>
          </a:effectLst>
        </p:spPr>
        <p:txBody>
          <a:bodyPr anchor="ctr">
            <a:normAutofit/>
          </a:bodyPr>
          <a:lstStyle>
            <a:lvl1pPr marL="0" indent="0" algn="ctr">
              <a:buNone/>
              <a:defRPr sz="2000"/>
            </a:lvl1pPr>
          </a:lstStyle>
          <a:p>
            <a:r>
              <a:rPr lang="en-US"/>
              <a:t>Add Icon</a:t>
            </a:r>
          </a:p>
        </p:txBody>
      </p:sp>
      <p:sp>
        <p:nvSpPr>
          <p:cNvPr id="16" name="Text Placeholder 15">
            <a:extLst>
              <a:ext uri="{FF2B5EF4-FFF2-40B4-BE49-F238E27FC236}">
                <a16:creationId xmlns:a16="http://schemas.microsoft.com/office/drawing/2014/main" id="{C68EBFC6-3E6F-4C3B-8A4F-02C11494CA77}"/>
              </a:ext>
            </a:extLst>
          </p:cNvPr>
          <p:cNvSpPr>
            <a:spLocks noGrp="1"/>
          </p:cNvSpPr>
          <p:nvPr>
            <p:ph type="body" sz="quarter" idx="64"/>
          </p:nvPr>
        </p:nvSpPr>
        <p:spPr>
          <a:xfrm>
            <a:off x="2294543" y="1546454"/>
            <a:ext cx="9517010" cy="1302932"/>
          </a:xfrm>
          <a:prstGeom prst="rect">
            <a:avLst/>
          </a:prstGeom>
        </p:spPr>
        <p:txBody>
          <a:bodyPr/>
          <a:lstStyle>
            <a:lvl1pPr marL="285750" indent="-285750">
              <a:buClr>
                <a:schemeClr val="tx1"/>
              </a:buClr>
              <a:buFont typeface="Arial" panose="020B0604020202020204" pitchFamily="34" charset="0"/>
              <a:buChar char="•"/>
              <a:defRPr/>
            </a:lvl1pPr>
            <a:lvl2pPr marL="742950" indent="-285750">
              <a:buClr>
                <a:schemeClr val="tx1"/>
              </a:buClr>
              <a:buFont typeface="Arial" panose="020B0604020202020204" pitchFamily="34" charset="0"/>
              <a:buChar char="•"/>
              <a:defRPr/>
            </a:lvl2pPr>
            <a:lvl3pPr marL="1085850" indent="-171450">
              <a:buClr>
                <a:schemeClr val="tx1"/>
              </a:buClr>
              <a:buFont typeface="Arial" panose="020B0604020202020204" pitchFamily="34" charset="0"/>
              <a:buChar char="•"/>
              <a:defRPr/>
            </a:lvl3pPr>
            <a:lvl4pPr marL="1543050" indent="-171450">
              <a:buClr>
                <a:schemeClr val="tx1"/>
              </a:buClr>
              <a:buFont typeface="Arial" panose="020B0604020202020204" pitchFamily="34" charset="0"/>
              <a:buChar char="•"/>
              <a:defRPr/>
            </a:lvl4pPr>
            <a:lvl5pPr marL="2000250" indent="-171450">
              <a:buClr>
                <a:schemeClr val="tx1"/>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5">
            <a:extLst>
              <a:ext uri="{FF2B5EF4-FFF2-40B4-BE49-F238E27FC236}">
                <a16:creationId xmlns:a16="http://schemas.microsoft.com/office/drawing/2014/main" id="{B19565EF-8605-4D01-A4FB-0067A971AA6B}"/>
              </a:ext>
            </a:extLst>
          </p:cNvPr>
          <p:cNvSpPr>
            <a:spLocks noGrp="1"/>
          </p:cNvSpPr>
          <p:nvPr>
            <p:ph type="body" sz="quarter" idx="65"/>
          </p:nvPr>
        </p:nvSpPr>
        <p:spPr>
          <a:xfrm>
            <a:off x="2295525" y="3252633"/>
            <a:ext cx="9502773" cy="1302932"/>
          </a:xfrm>
          <a:prstGeom prst="rect">
            <a:avLst/>
          </a:prstGeom>
        </p:spPr>
        <p:txBody>
          <a:bodyPr/>
          <a:lstStyle>
            <a:lvl1pPr marL="285750" indent="-285750">
              <a:buClr>
                <a:schemeClr val="tx1"/>
              </a:buClr>
              <a:buFont typeface="Arial" panose="020B0604020202020204" pitchFamily="34" charset="0"/>
              <a:buChar char="•"/>
              <a:defRPr/>
            </a:lvl1pPr>
            <a:lvl2pPr marL="742950" indent="-285750">
              <a:buClr>
                <a:schemeClr val="tx1"/>
              </a:buClr>
              <a:buFont typeface="Arial" panose="020B0604020202020204" pitchFamily="34" charset="0"/>
              <a:buChar char="•"/>
              <a:defRPr/>
            </a:lvl2pPr>
            <a:lvl3pPr marL="1085850" indent="-171450">
              <a:buClr>
                <a:schemeClr val="tx1"/>
              </a:buClr>
              <a:buFont typeface="Arial" panose="020B0604020202020204" pitchFamily="34" charset="0"/>
              <a:buChar char="•"/>
              <a:defRPr/>
            </a:lvl3pPr>
            <a:lvl4pPr marL="1543050" indent="-171450">
              <a:buClr>
                <a:schemeClr val="tx1"/>
              </a:buClr>
              <a:buFont typeface="Arial" panose="020B0604020202020204" pitchFamily="34" charset="0"/>
              <a:buChar char="•"/>
              <a:defRPr/>
            </a:lvl4pPr>
            <a:lvl5pPr marL="2000250" indent="-171450">
              <a:buClr>
                <a:schemeClr val="tx1"/>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5">
            <a:extLst>
              <a:ext uri="{FF2B5EF4-FFF2-40B4-BE49-F238E27FC236}">
                <a16:creationId xmlns:a16="http://schemas.microsoft.com/office/drawing/2014/main" id="{2C3E3A66-D73B-4287-8168-3E35BC7881A5}"/>
              </a:ext>
            </a:extLst>
          </p:cNvPr>
          <p:cNvSpPr>
            <a:spLocks noGrp="1"/>
          </p:cNvSpPr>
          <p:nvPr>
            <p:ph type="body" sz="quarter" idx="66"/>
          </p:nvPr>
        </p:nvSpPr>
        <p:spPr>
          <a:xfrm>
            <a:off x="2295526" y="4954731"/>
            <a:ext cx="9502772" cy="1302932"/>
          </a:xfrm>
          <a:prstGeom prst="rect">
            <a:avLst/>
          </a:prstGeom>
        </p:spPr>
        <p:txBody>
          <a:bodyPr/>
          <a:lstStyle>
            <a:lvl1pPr marL="285750" indent="-285750">
              <a:buClr>
                <a:schemeClr val="tx1"/>
              </a:buClr>
              <a:buFont typeface="Arial" panose="020B0604020202020204" pitchFamily="34" charset="0"/>
              <a:buChar char="•"/>
              <a:defRPr/>
            </a:lvl1pPr>
            <a:lvl2pPr marL="742950" indent="-285750">
              <a:buClr>
                <a:schemeClr val="tx1"/>
              </a:buClr>
              <a:buFont typeface="Arial" panose="020B0604020202020204" pitchFamily="34" charset="0"/>
              <a:buChar char="•"/>
              <a:defRPr/>
            </a:lvl2pPr>
            <a:lvl3pPr marL="1085850" indent="-171450">
              <a:buClr>
                <a:schemeClr val="tx1"/>
              </a:buClr>
              <a:buFont typeface="Arial" panose="020B0604020202020204" pitchFamily="34" charset="0"/>
              <a:buChar char="•"/>
              <a:defRPr/>
            </a:lvl3pPr>
            <a:lvl4pPr marL="1543050" indent="-171450">
              <a:buClr>
                <a:schemeClr val="tx1"/>
              </a:buClr>
              <a:buFont typeface="Arial" panose="020B0604020202020204" pitchFamily="34" charset="0"/>
              <a:buChar char="•"/>
              <a:defRPr/>
            </a:lvl4pPr>
            <a:lvl5pPr marL="2000250" indent="-171450">
              <a:buClr>
                <a:schemeClr val="tx1"/>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6">
            <a:extLst>
              <a:ext uri="{FF2B5EF4-FFF2-40B4-BE49-F238E27FC236}">
                <a16:creationId xmlns:a16="http://schemas.microsoft.com/office/drawing/2014/main" id="{440CEA1B-2DF4-4721-ABF7-31B9B90751A7}"/>
              </a:ext>
            </a:extLst>
          </p:cNvPr>
          <p:cNvSpPr>
            <a:spLocks noGrp="1"/>
          </p:cNvSpPr>
          <p:nvPr>
            <p:ph type="body" sz="quarter" idx="26"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Tree>
    <p:extLst>
      <p:ext uri="{BB962C8B-B14F-4D97-AF65-F5344CB8AC3E}">
        <p14:creationId xmlns:p14="http://schemas.microsoft.com/office/powerpoint/2010/main" val="383660455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hree column -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83322-F9A5-407D-B872-DE96F982BE96}"/>
              </a:ext>
            </a:extLst>
          </p:cNvPr>
          <p:cNvSpPr>
            <a:spLocks noGrp="1"/>
          </p:cNvSpPr>
          <p:nvPr>
            <p:ph type="title"/>
          </p:nvPr>
        </p:nvSpPr>
        <p:spPr/>
        <p:txBody>
          <a:bodyPr/>
          <a:lstStyle/>
          <a:p>
            <a:r>
              <a:rPr lang="en-US"/>
              <a:t>Click to edit Master title style</a:t>
            </a:r>
          </a:p>
        </p:txBody>
      </p:sp>
      <p:sp>
        <p:nvSpPr>
          <p:cNvPr id="3" name="Rectangle: Top Corners Rounded 2">
            <a:extLst>
              <a:ext uri="{FF2B5EF4-FFF2-40B4-BE49-F238E27FC236}">
                <a16:creationId xmlns:a16="http://schemas.microsoft.com/office/drawing/2014/main" id="{BA50D96E-402C-421D-884F-B776A0728D34}"/>
              </a:ext>
            </a:extLst>
          </p:cNvPr>
          <p:cNvSpPr/>
          <p:nvPr userDrawn="1"/>
        </p:nvSpPr>
        <p:spPr>
          <a:xfrm rot="10800000">
            <a:off x="8300999" y="1838325"/>
            <a:ext cx="3609066" cy="4545798"/>
          </a:xfrm>
          <a:prstGeom prst="round2SameRect">
            <a:avLst/>
          </a:prstGeom>
          <a:solidFill>
            <a:schemeClr val="bg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Top Corners Rounded 3">
            <a:extLst>
              <a:ext uri="{FF2B5EF4-FFF2-40B4-BE49-F238E27FC236}">
                <a16:creationId xmlns:a16="http://schemas.microsoft.com/office/drawing/2014/main" id="{019D028E-C12B-4619-AE5D-7D24A602432E}"/>
              </a:ext>
            </a:extLst>
          </p:cNvPr>
          <p:cNvSpPr/>
          <p:nvPr userDrawn="1"/>
        </p:nvSpPr>
        <p:spPr>
          <a:xfrm rot="10800000">
            <a:off x="4602758" y="1838325"/>
            <a:ext cx="3609066" cy="4545798"/>
          </a:xfrm>
          <a:prstGeom prst="round2SameRect">
            <a:avLst/>
          </a:prstGeom>
          <a:solidFill>
            <a:schemeClr val="bg1"/>
          </a:solidFill>
          <a:ln>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Top Corners Rounded 4">
            <a:extLst>
              <a:ext uri="{FF2B5EF4-FFF2-40B4-BE49-F238E27FC236}">
                <a16:creationId xmlns:a16="http://schemas.microsoft.com/office/drawing/2014/main" id="{90954C9A-E4E6-46EF-99B5-32137D924CBE}"/>
              </a:ext>
            </a:extLst>
          </p:cNvPr>
          <p:cNvSpPr/>
          <p:nvPr userDrawn="1"/>
        </p:nvSpPr>
        <p:spPr>
          <a:xfrm rot="10800000">
            <a:off x="571499" y="1838325"/>
            <a:ext cx="3992881" cy="4545798"/>
          </a:xfrm>
          <a:prstGeom prst="round2Same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89551F78-50DA-49CF-B097-34A944FA212D}"/>
              </a:ext>
            </a:extLst>
          </p:cNvPr>
          <p:cNvGrpSpPr/>
          <p:nvPr userDrawn="1"/>
        </p:nvGrpSpPr>
        <p:grpSpPr>
          <a:xfrm>
            <a:off x="9433886" y="1149682"/>
            <a:ext cx="1377285" cy="1377285"/>
            <a:chOff x="1002894" y="1349154"/>
            <a:chExt cx="1029883" cy="1029883"/>
          </a:xfrm>
        </p:grpSpPr>
        <p:sp>
          <p:nvSpPr>
            <p:cNvPr id="7" name="Oval 6">
              <a:extLst>
                <a:ext uri="{FF2B5EF4-FFF2-40B4-BE49-F238E27FC236}">
                  <a16:creationId xmlns:a16="http://schemas.microsoft.com/office/drawing/2014/main" id="{66F7403B-D647-48C9-97F8-04A73955DCD7}"/>
                </a:ext>
              </a:extLst>
            </p:cNvPr>
            <p:cNvSpPr/>
            <p:nvPr/>
          </p:nvSpPr>
          <p:spPr>
            <a:xfrm>
              <a:off x="1002894" y="1349154"/>
              <a:ext cx="1029883" cy="102988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5C6F82B-1C1F-4B36-B8B8-21F2AECFE3DE}"/>
                </a:ext>
              </a:extLst>
            </p:cNvPr>
            <p:cNvSpPr/>
            <p:nvPr/>
          </p:nvSpPr>
          <p:spPr>
            <a:xfrm>
              <a:off x="1118509" y="1464769"/>
              <a:ext cx="798652" cy="798652"/>
            </a:xfrm>
            <a:prstGeom prst="ellipse">
              <a:avLst/>
            </a:prstGeom>
            <a:solidFill>
              <a:srgbClr val="FAFAF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5720DA14-0A33-44EA-9953-357F0044D491}"/>
              </a:ext>
            </a:extLst>
          </p:cNvPr>
          <p:cNvGrpSpPr/>
          <p:nvPr userDrawn="1"/>
        </p:nvGrpSpPr>
        <p:grpSpPr>
          <a:xfrm>
            <a:off x="1891996" y="1149682"/>
            <a:ext cx="1377285" cy="1377285"/>
            <a:chOff x="1002894" y="1349154"/>
            <a:chExt cx="1029883" cy="1029883"/>
          </a:xfrm>
        </p:grpSpPr>
        <p:sp>
          <p:nvSpPr>
            <p:cNvPr id="10" name="Oval 9">
              <a:extLst>
                <a:ext uri="{FF2B5EF4-FFF2-40B4-BE49-F238E27FC236}">
                  <a16:creationId xmlns:a16="http://schemas.microsoft.com/office/drawing/2014/main" id="{9372647C-5CD5-40AD-8BA2-710031B5A37B}"/>
                </a:ext>
              </a:extLst>
            </p:cNvPr>
            <p:cNvSpPr/>
            <p:nvPr/>
          </p:nvSpPr>
          <p:spPr>
            <a:xfrm>
              <a:off x="1002894" y="1349154"/>
              <a:ext cx="1029883" cy="102988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2935508-9C48-4D5F-BDC1-760927BF794D}"/>
                </a:ext>
              </a:extLst>
            </p:cNvPr>
            <p:cNvSpPr/>
            <p:nvPr/>
          </p:nvSpPr>
          <p:spPr>
            <a:xfrm>
              <a:off x="1118509" y="1464769"/>
              <a:ext cx="798652" cy="798652"/>
            </a:xfrm>
            <a:prstGeom prst="ellipse">
              <a:avLst/>
            </a:prstGeom>
            <a:solidFill>
              <a:srgbClr val="FAFAF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8F926531-07D8-4E9D-B952-7AFE3F56BE33}"/>
              </a:ext>
            </a:extLst>
          </p:cNvPr>
          <p:cNvGrpSpPr/>
          <p:nvPr userDrawn="1"/>
        </p:nvGrpSpPr>
        <p:grpSpPr>
          <a:xfrm>
            <a:off x="5664601" y="1149682"/>
            <a:ext cx="1377285" cy="1377285"/>
            <a:chOff x="1002894" y="1349154"/>
            <a:chExt cx="1029883" cy="1029883"/>
          </a:xfrm>
        </p:grpSpPr>
        <p:sp>
          <p:nvSpPr>
            <p:cNvPr id="13" name="Oval 12">
              <a:extLst>
                <a:ext uri="{FF2B5EF4-FFF2-40B4-BE49-F238E27FC236}">
                  <a16:creationId xmlns:a16="http://schemas.microsoft.com/office/drawing/2014/main" id="{1E3B5D4E-87ED-4A3F-8130-3E0A11EDD625}"/>
                </a:ext>
              </a:extLst>
            </p:cNvPr>
            <p:cNvSpPr/>
            <p:nvPr/>
          </p:nvSpPr>
          <p:spPr>
            <a:xfrm>
              <a:off x="1002894" y="1349154"/>
              <a:ext cx="1029883" cy="102988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8351BED-CD68-4C1C-8C87-291858C8A426}"/>
                </a:ext>
              </a:extLst>
            </p:cNvPr>
            <p:cNvSpPr/>
            <p:nvPr/>
          </p:nvSpPr>
          <p:spPr>
            <a:xfrm>
              <a:off x="1118509" y="1464769"/>
              <a:ext cx="798652" cy="798652"/>
            </a:xfrm>
            <a:prstGeom prst="ellipse">
              <a:avLst/>
            </a:prstGeom>
            <a:solidFill>
              <a:srgbClr val="FAFAF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 Placeholder 18">
            <a:extLst>
              <a:ext uri="{FF2B5EF4-FFF2-40B4-BE49-F238E27FC236}">
                <a16:creationId xmlns:a16="http://schemas.microsoft.com/office/drawing/2014/main" id="{FE73B52D-C8CA-424E-9A64-DAE6558F5E39}"/>
              </a:ext>
            </a:extLst>
          </p:cNvPr>
          <p:cNvSpPr>
            <a:spLocks noGrp="1"/>
          </p:cNvSpPr>
          <p:nvPr>
            <p:ph type="body" sz="quarter" idx="24" hasCustomPrompt="1"/>
          </p:nvPr>
        </p:nvSpPr>
        <p:spPr>
          <a:xfrm>
            <a:off x="604678" y="2714624"/>
            <a:ext cx="3917887" cy="3244741"/>
          </a:xfrm>
          <a:prstGeom prst="rect">
            <a:avLst/>
          </a:prstGeom>
        </p:spPr>
        <p:txBody>
          <a:bodyPr/>
          <a:lstStyle>
            <a:lvl1pPr marL="285750" indent="-285750">
              <a:buClr>
                <a:schemeClr val="tx1"/>
              </a:buClr>
              <a:buFont typeface="Arial" panose="020B0604020202020204" pitchFamily="34" charset="0"/>
              <a:buChar char="•"/>
              <a:defRPr sz="1600">
                <a:solidFill>
                  <a:schemeClr val="tx1"/>
                </a:solidFill>
              </a:defRPr>
            </a:lvl1pPr>
            <a:lvl2pPr marL="685800" indent="-228600">
              <a:buClr>
                <a:schemeClr val="tx1"/>
              </a:buClr>
              <a:buFont typeface="Arial" panose="020B0604020202020204" pitchFamily="34" charset="0"/>
              <a:buChar char="•"/>
              <a:defRPr sz="1400">
                <a:solidFill>
                  <a:schemeClr val="tx1"/>
                </a:solidFill>
              </a:defRPr>
            </a:lvl2pPr>
            <a:lvl3pPr marL="1143000" indent="-228600">
              <a:buClr>
                <a:schemeClr val="tx1"/>
              </a:buClr>
              <a:buFont typeface="Arial" panose="020B0604020202020204" pitchFamily="34" charset="0"/>
              <a:buChar char="•"/>
              <a:defRPr sz="1200">
                <a:solidFill>
                  <a:schemeClr val="tx1"/>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Edit Master text styles – 16pt</a:t>
            </a:r>
          </a:p>
          <a:p>
            <a:pPr lvl="1"/>
            <a:r>
              <a:rPr lang="en-US"/>
              <a:t>Second level – 14pt</a:t>
            </a:r>
          </a:p>
          <a:p>
            <a:pPr lvl="2"/>
            <a:r>
              <a:rPr lang="en-US"/>
              <a:t>Third level -12 </a:t>
            </a:r>
            <a:r>
              <a:rPr lang="en-US" err="1"/>
              <a:t>pt</a:t>
            </a:r>
            <a:endParaRPr lang="en-US"/>
          </a:p>
        </p:txBody>
      </p:sp>
      <p:sp>
        <p:nvSpPr>
          <p:cNvPr id="16" name="Text Placeholder 18">
            <a:extLst>
              <a:ext uri="{FF2B5EF4-FFF2-40B4-BE49-F238E27FC236}">
                <a16:creationId xmlns:a16="http://schemas.microsoft.com/office/drawing/2014/main" id="{65AEBE03-038A-4313-8442-6803576B9B1A}"/>
              </a:ext>
            </a:extLst>
          </p:cNvPr>
          <p:cNvSpPr>
            <a:spLocks noGrp="1"/>
          </p:cNvSpPr>
          <p:nvPr>
            <p:ph type="body" sz="quarter" idx="25" hasCustomPrompt="1"/>
          </p:nvPr>
        </p:nvSpPr>
        <p:spPr>
          <a:xfrm>
            <a:off x="4626477" y="2714624"/>
            <a:ext cx="3609067" cy="3244741"/>
          </a:xfrm>
          <a:prstGeom prst="rect">
            <a:avLst/>
          </a:prstGeom>
        </p:spPr>
        <p:txBody>
          <a:bodyPr/>
          <a:lstStyle>
            <a:lvl1pPr marL="285750" indent="-285750">
              <a:buClr>
                <a:schemeClr val="tx1"/>
              </a:buClr>
              <a:buFont typeface="Arial" panose="020B0604020202020204" pitchFamily="34" charset="0"/>
              <a:buChar char="•"/>
              <a:defRPr sz="1600">
                <a:solidFill>
                  <a:schemeClr val="tx1"/>
                </a:solidFill>
              </a:defRPr>
            </a:lvl1pPr>
            <a:lvl2pPr marL="685800" indent="-228600">
              <a:buClr>
                <a:schemeClr val="tx1"/>
              </a:buClr>
              <a:buFont typeface="Arial" panose="020B0604020202020204" pitchFamily="34" charset="0"/>
              <a:buChar char="•"/>
              <a:defRPr sz="1400">
                <a:solidFill>
                  <a:schemeClr val="tx1"/>
                </a:solidFill>
              </a:defRPr>
            </a:lvl2pPr>
            <a:lvl3pPr marL="1143000" indent="-228600">
              <a:buClr>
                <a:schemeClr val="tx1"/>
              </a:buClr>
              <a:buFont typeface="Arial" panose="020B0604020202020204" pitchFamily="34" charset="0"/>
              <a:buChar char="•"/>
              <a:defRPr sz="1200">
                <a:solidFill>
                  <a:schemeClr val="tx1"/>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Edit Master text styles – 16pt</a:t>
            </a:r>
          </a:p>
          <a:p>
            <a:pPr lvl="1"/>
            <a:r>
              <a:rPr lang="en-US"/>
              <a:t>Second level – 14pt</a:t>
            </a:r>
          </a:p>
          <a:p>
            <a:pPr lvl="2"/>
            <a:r>
              <a:rPr lang="en-US"/>
              <a:t>Third level -12 </a:t>
            </a:r>
            <a:r>
              <a:rPr lang="en-US" err="1"/>
              <a:t>pt</a:t>
            </a:r>
            <a:endParaRPr lang="en-US"/>
          </a:p>
        </p:txBody>
      </p:sp>
      <p:sp>
        <p:nvSpPr>
          <p:cNvPr id="17" name="Text Placeholder 18">
            <a:extLst>
              <a:ext uri="{FF2B5EF4-FFF2-40B4-BE49-F238E27FC236}">
                <a16:creationId xmlns:a16="http://schemas.microsoft.com/office/drawing/2014/main" id="{1EFC92FA-F50B-45F5-B0AB-83496AC6595C}"/>
              </a:ext>
            </a:extLst>
          </p:cNvPr>
          <p:cNvSpPr>
            <a:spLocks noGrp="1"/>
          </p:cNvSpPr>
          <p:nvPr>
            <p:ph type="body" sz="quarter" idx="26" hasCustomPrompt="1"/>
          </p:nvPr>
        </p:nvSpPr>
        <p:spPr>
          <a:xfrm>
            <a:off x="8324719" y="2714624"/>
            <a:ext cx="3609067" cy="3244741"/>
          </a:xfrm>
          <a:prstGeom prst="rect">
            <a:avLst/>
          </a:prstGeom>
        </p:spPr>
        <p:txBody>
          <a:bodyPr/>
          <a:lstStyle>
            <a:lvl1pPr marL="285750" indent="-285750">
              <a:buClr>
                <a:schemeClr val="tx1"/>
              </a:buClr>
              <a:buFont typeface="Arial" panose="020B0604020202020204" pitchFamily="34" charset="0"/>
              <a:buChar char="•"/>
              <a:defRPr sz="1600">
                <a:solidFill>
                  <a:schemeClr val="tx1"/>
                </a:solidFill>
              </a:defRPr>
            </a:lvl1pPr>
            <a:lvl2pPr marL="685800" indent="-228600">
              <a:buClr>
                <a:schemeClr val="tx1"/>
              </a:buClr>
              <a:buFont typeface="Arial" panose="020B0604020202020204" pitchFamily="34" charset="0"/>
              <a:buChar char="•"/>
              <a:defRPr sz="1400">
                <a:solidFill>
                  <a:schemeClr val="tx1"/>
                </a:solidFill>
              </a:defRPr>
            </a:lvl2pPr>
            <a:lvl3pPr marL="1143000" indent="-228600">
              <a:buClr>
                <a:schemeClr val="tx1"/>
              </a:buClr>
              <a:buFont typeface="Arial" panose="020B0604020202020204" pitchFamily="34" charset="0"/>
              <a:buChar char="•"/>
              <a:defRPr sz="1200">
                <a:solidFill>
                  <a:schemeClr val="tx1"/>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Edit Master text styles – 16pt</a:t>
            </a:r>
          </a:p>
          <a:p>
            <a:pPr lvl="1"/>
            <a:r>
              <a:rPr lang="en-US"/>
              <a:t>Second level – 14pt</a:t>
            </a:r>
          </a:p>
          <a:p>
            <a:pPr lvl="2"/>
            <a:r>
              <a:rPr lang="en-US"/>
              <a:t>Third level -12 </a:t>
            </a:r>
            <a:r>
              <a:rPr lang="en-US" err="1"/>
              <a:t>pt</a:t>
            </a:r>
            <a:endParaRPr lang="en-US"/>
          </a:p>
        </p:txBody>
      </p:sp>
      <p:sp>
        <p:nvSpPr>
          <p:cNvPr id="18" name="Text Placeholder 6">
            <a:extLst>
              <a:ext uri="{FF2B5EF4-FFF2-40B4-BE49-F238E27FC236}">
                <a16:creationId xmlns:a16="http://schemas.microsoft.com/office/drawing/2014/main" id="{E0C6ADDF-30CC-4E2B-AADD-B5F73D0B368E}"/>
              </a:ext>
            </a:extLst>
          </p:cNvPr>
          <p:cNvSpPr>
            <a:spLocks noGrp="1"/>
          </p:cNvSpPr>
          <p:nvPr>
            <p:ph type="body" sz="quarter" idx="27"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Tree>
    <p:extLst>
      <p:ext uri="{BB962C8B-B14F-4D97-AF65-F5344CB8AC3E}">
        <p14:creationId xmlns:p14="http://schemas.microsoft.com/office/powerpoint/2010/main" val="395593353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A80FC-97C1-4DCF-B8EE-A9E2AB3EFBDE}"/>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5ABEFE6D-CC23-4851-BF8F-453DCAFE2AF4}"/>
              </a:ext>
            </a:extLst>
          </p:cNvPr>
          <p:cNvSpPr>
            <a:spLocks noGrp="1"/>
          </p:cNvSpPr>
          <p:nvPr>
            <p:ph type="body" sz="quarter" idx="10"/>
          </p:nvPr>
        </p:nvSpPr>
        <p:spPr>
          <a:xfrm>
            <a:off x="530224" y="1476375"/>
            <a:ext cx="11403561" cy="48609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a:extLst>
              <a:ext uri="{FF2B5EF4-FFF2-40B4-BE49-F238E27FC236}">
                <a16:creationId xmlns:a16="http://schemas.microsoft.com/office/drawing/2014/main" id="{0211BAB0-D072-4EDD-B863-7527337F166C}"/>
              </a:ext>
            </a:extLst>
          </p:cNvPr>
          <p:cNvSpPr>
            <a:spLocks noGrp="1"/>
          </p:cNvSpPr>
          <p:nvPr>
            <p:ph type="body" sz="quarter" idx="26"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Tree>
    <p:extLst>
      <p:ext uri="{BB962C8B-B14F-4D97-AF65-F5344CB8AC3E}">
        <p14:creationId xmlns:p14="http://schemas.microsoft.com/office/powerpoint/2010/main" val="44600643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 Partition -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07134-8120-4763-B351-049B91E703B8}"/>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675AFAB2-ED90-4740-9813-E5C3D16B5A2F}"/>
              </a:ext>
            </a:extLst>
          </p:cNvPr>
          <p:cNvSpPr/>
          <p:nvPr userDrawn="1"/>
        </p:nvSpPr>
        <p:spPr>
          <a:xfrm>
            <a:off x="284016" y="1107431"/>
            <a:ext cx="5666510" cy="26125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02C8992-BAD9-4FB2-9477-5730D900BFBB}"/>
              </a:ext>
            </a:extLst>
          </p:cNvPr>
          <p:cNvSpPr/>
          <p:nvPr userDrawn="1"/>
        </p:nvSpPr>
        <p:spPr>
          <a:xfrm>
            <a:off x="6036733" y="3796003"/>
            <a:ext cx="5795049" cy="26125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6">
            <a:extLst>
              <a:ext uri="{FF2B5EF4-FFF2-40B4-BE49-F238E27FC236}">
                <a16:creationId xmlns:a16="http://schemas.microsoft.com/office/drawing/2014/main" id="{49A44454-2CED-4F6A-B1F2-F3D5011F64CD}"/>
              </a:ext>
            </a:extLst>
          </p:cNvPr>
          <p:cNvSpPr>
            <a:spLocks noGrp="1"/>
          </p:cNvSpPr>
          <p:nvPr>
            <p:ph type="body" sz="quarter" idx="26"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
        <p:nvSpPr>
          <p:cNvPr id="12" name="Text Placeholder 11">
            <a:extLst>
              <a:ext uri="{FF2B5EF4-FFF2-40B4-BE49-F238E27FC236}">
                <a16:creationId xmlns:a16="http://schemas.microsoft.com/office/drawing/2014/main" id="{E618D867-E33B-4C92-A7D5-3EF2D49A38FA}"/>
              </a:ext>
            </a:extLst>
          </p:cNvPr>
          <p:cNvSpPr>
            <a:spLocks noGrp="1"/>
          </p:cNvSpPr>
          <p:nvPr>
            <p:ph type="body" sz="quarter" idx="27"/>
          </p:nvPr>
        </p:nvSpPr>
        <p:spPr>
          <a:xfrm>
            <a:off x="530225" y="1257300"/>
            <a:ext cx="5213350" cy="22860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5CCCFB08-D325-46B2-8914-B5080C24CCC8}"/>
              </a:ext>
            </a:extLst>
          </p:cNvPr>
          <p:cNvSpPr>
            <a:spLocks noGrp="1"/>
          </p:cNvSpPr>
          <p:nvPr>
            <p:ph type="body" sz="quarter" idx="28"/>
          </p:nvPr>
        </p:nvSpPr>
        <p:spPr>
          <a:xfrm>
            <a:off x="6350000" y="1257300"/>
            <a:ext cx="5213350" cy="22860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1">
            <a:extLst>
              <a:ext uri="{FF2B5EF4-FFF2-40B4-BE49-F238E27FC236}">
                <a16:creationId xmlns:a16="http://schemas.microsoft.com/office/drawing/2014/main" id="{78F15B7C-5E44-496B-8303-AB518CCDFBCE}"/>
              </a:ext>
            </a:extLst>
          </p:cNvPr>
          <p:cNvSpPr>
            <a:spLocks noGrp="1"/>
          </p:cNvSpPr>
          <p:nvPr>
            <p:ph type="body" sz="quarter" idx="29"/>
          </p:nvPr>
        </p:nvSpPr>
        <p:spPr>
          <a:xfrm>
            <a:off x="530225" y="3971925"/>
            <a:ext cx="5213350" cy="22860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1">
            <a:extLst>
              <a:ext uri="{FF2B5EF4-FFF2-40B4-BE49-F238E27FC236}">
                <a16:creationId xmlns:a16="http://schemas.microsoft.com/office/drawing/2014/main" id="{4B4D576E-A94C-4A00-BF40-0B29BA0590ED}"/>
              </a:ext>
            </a:extLst>
          </p:cNvPr>
          <p:cNvSpPr>
            <a:spLocks noGrp="1"/>
          </p:cNvSpPr>
          <p:nvPr>
            <p:ph type="body" sz="quarter" idx="30"/>
          </p:nvPr>
        </p:nvSpPr>
        <p:spPr>
          <a:xfrm>
            <a:off x="6350000" y="3971925"/>
            <a:ext cx="5213350" cy="2286000"/>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986254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Four Partition_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C5A04-864F-4ABC-ADE0-80732338668A}"/>
              </a:ext>
            </a:extLst>
          </p:cNvPr>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2192B068-10D6-47D6-9EC2-C870AA66147A}"/>
              </a:ext>
            </a:extLst>
          </p:cNvPr>
          <p:cNvGrpSpPr/>
          <p:nvPr userDrawn="1"/>
        </p:nvGrpSpPr>
        <p:grpSpPr>
          <a:xfrm>
            <a:off x="904755" y="1165723"/>
            <a:ext cx="10382490" cy="5275133"/>
            <a:chOff x="567159" y="944454"/>
            <a:chExt cx="10382490" cy="5275133"/>
          </a:xfrm>
        </p:grpSpPr>
        <p:sp>
          <p:nvSpPr>
            <p:cNvPr id="4" name="Rectangle 3">
              <a:extLst>
                <a:ext uri="{FF2B5EF4-FFF2-40B4-BE49-F238E27FC236}">
                  <a16:creationId xmlns:a16="http://schemas.microsoft.com/office/drawing/2014/main" id="{7341CFBF-B544-40E8-9E2A-F67CBE481699}"/>
                </a:ext>
              </a:extLst>
            </p:cNvPr>
            <p:cNvSpPr/>
            <p:nvPr/>
          </p:nvSpPr>
          <p:spPr>
            <a:xfrm>
              <a:off x="810227" y="4164120"/>
              <a:ext cx="4537277" cy="2055467"/>
            </a:xfrm>
            <a:prstGeom prst="rect">
              <a:avLst/>
            </a:prstGeom>
            <a:solidFill>
              <a:schemeClr val="bg1"/>
            </a:solidFill>
            <a:effectLst>
              <a:outerShdw blurRad="50800" dist="38100" dir="2700000" algn="tl" rotWithShape="0">
                <a:prstClr val="black">
                  <a:alpha val="40000"/>
                </a:prstClr>
              </a:outerShdw>
            </a:effectLst>
          </p:spPr>
          <p:txBody>
            <a:bodyPr anchor="t">
              <a:noAutofit/>
            </a:bodyPr>
            <a:lstStyle/>
            <a:p>
              <a:pPr marL="57150" indent="0" defTabSz="1218785" fontAlgn="base">
                <a:spcBef>
                  <a:spcPts val="600"/>
                </a:spcBef>
                <a:spcAft>
                  <a:spcPct val="0"/>
                </a:spcAft>
                <a:buClr>
                  <a:schemeClr val="tx1"/>
                </a:buClr>
                <a:buSzPct val="105000"/>
                <a:buFont typeface="Arial" panose="020B0604020202020204" pitchFamily="34" charset="0"/>
                <a:buNone/>
              </a:pPr>
              <a:endParaRPr lang="fr-FR" sz="1200">
                <a:solidFill>
                  <a:schemeClr val="tx1"/>
                </a:solidFill>
                <a:cs typeface="Calibri" panose="020F0502020204030204" pitchFamily="34" charset="0"/>
              </a:endParaRPr>
            </a:p>
          </p:txBody>
        </p:sp>
        <p:sp>
          <p:nvSpPr>
            <p:cNvPr id="6" name="Rectangle 5">
              <a:extLst>
                <a:ext uri="{FF2B5EF4-FFF2-40B4-BE49-F238E27FC236}">
                  <a16:creationId xmlns:a16="http://schemas.microsoft.com/office/drawing/2014/main" id="{6D705F7E-75BF-47A7-A50C-E6BC9E179F7D}"/>
                </a:ext>
              </a:extLst>
            </p:cNvPr>
            <p:cNvSpPr/>
            <p:nvPr/>
          </p:nvSpPr>
          <p:spPr>
            <a:xfrm>
              <a:off x="6123006" y="4164120"/>
              <a:ext cx="4537277" cy="2055467"/>
            </a:xfrm>
            <a:prstGeom prst="rect">
              <a:avLst/>
            </a:prstGeom>
            <a:solidFill>
              <a:schemeClr val="bg1"/>
            </a:solidFill>
            <a:effectLst>
              <a:outerShdw blurRad="50800" dist="38100" dir="2700000" algn="tl" rotWithShape="0">
                <a:prstClr val="black">
                  <a:alpha val="40000"/>
                </a:prstClr>
              </a:outerShdw>
            </a:effectLst>
          </p:spPr>
          <p:txBody>
            <a:bodyPr anchor="t">
              <a:noAutofit/>
            </a:bodyPr>
            <a:lstStyle/>
            <a:p>
              <a:pPr marL="228600" indent="-171450" defTabSz="1218785" fontAlgn="base">
                <a:spcBef>
                  <a:spcPts val="600"/>
                </a:spcBef>
                <a:spcAft>
                  <a:spcPct val="0"/>
                </a:spcAft>
                <a:buClr>
                  <a:schemeClr val="tx1"/>
                </a:buClr>
                <a:buSzPct val="105000"/>
                <a:buFont typeface="Arial" panose="020B0604020202020204" pitchFamily="34" charset="0"/>
                <a:buChar char="•"/>
              </a:pPr>
              <a:endParaRPr lang="fr-FR" sz="1200">
                <a:solidFill>
                  <a:schemeClr val="tx1"/>
                </a:solidFill>
                <a:cs typeface="Calibri" panose="020F0502020204030204" pitchFamily="34" charset="0"/>
              </a:endParaRPr>
            </a:p>
          </p:txBody>
        </p:sp>
        <p:sp>
          <p:nvSpPr>
            <p:cNvPr id="7" name="Rectangle 6">
              <a:extLst>
                <a:ext uri="{FF2B5EF4-FFF2-40B4-BE49-F238E27FC236}">
                  <a16:creationId xmlns:a16="http://schemas.microsoft.com/office/drawing/2014/main" id="{3E010D4F-64E0-44E6-8204-A6D2311B4E66}"/>
                </a:ext>
              </a:extLst>
            </p:cNvPr>
            <p:cNvSpPr/>
            <p:nvPr userDrawn="1"/>
          </p:nvSpPr>
          <p:spPr>
            <a:xfrm>
              <a:off x="810227" y="1446992"/>
              <a:ext cx="4537277" cy="2055467"/>
            </a:xfrm>
            <a:prstGeom prst="rect">
              <a:avLst/>
            </a:prstGeom>
            <a:solidFill>
              <a:schemeClr val="bg1"/>
            </a:solidFill>
            <a:effectLst>
              <a:outerShdw blurRad="50800" dist="38100" dir="2700000" algn="tl" rotWithShape="0">
                <a:prstClr val="black">
                  <a:alpha val="40000"/>
                </a:prstClr>
              </a:outerShdw>
            </a:effectLst>
          </p:spPr>
          <p:txBody>
            <a:bodyPr anchor="t">
              <a:noAutofit/>
            </a:bodyPr>
            <a:lstStyle/>
            <a:p>
              <a:pPr marL="228600" indent="-171450" defTabSz="1218785" fontAlgn="base">
                <a:spcBef>
                  <a:spcPts val="600"/>
                </a:spcBef>
                <a:spcAft>
                  <a:spcPct val="0"/>
                </a:spcAft>
                <a:buClr>
                  <a:schemeClr val="tx1"/>
                </a:buClr>
                <a:buSzPct val="105000"/>
                <a:buFont typeface="Arial" panose="020B0604020202020204" pitchFamily="34" charset="0"/>
                <a:buChar char="•"/>
              </a:pPr>
              <a:endParaRPr lang="fr-FR" sz="1200">
                <a:solidFill>
                  <a:schemeClr val="tx1"/>
                </a:solidFill>
                <a:cs typeface="Calibri" panose="020F0502020204030204" pitchFamily="34" charset="0"/>
              </a:endParaRPr>
            </a:p>
          </p:txBody>
        </p:sp>
        <p:sp>
          <p:nvSpPr>
            <p:cNvPr id="8" name="Rectangle: Rounded Corners 7">
              <a:extLst>
                <a:ext uri="{FF2B5EF4-FFF2-40B4-BE49-F238E27FC236}">
                  <a16:creationId xmlns:a16="http://schemas.microsoft.com/office/drawing/2014/main" id="{A07AC8A8-2721-4467-8C09-F2FAEC5629C0}"/>
                </a:ext>
              </a:extLst>
            </p:cNvPr>
            <p:cNvSpPr/>
            <p:nvPr/>
          </p:nvSpPr>
          <p:spPr>
            <a:xfrm>
              <a:off x="567159" y="944454"/>
              <a:ext cx="5069711" cy="502538"/>
            </a:xfrm>
            <a:prstGeom prst="roundRect">
              <a:avLst>
                <a:gd name="adj" fmla="val 50000"/>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a:solidFill>
                  <a:schemeClr val="tx1"/>
                </a:solidFill>
              </a:endParaRPr>
            </a:p>
          </p:txBody>
        </p:sp>
        <p:sp>
          <p:nvSpPr>
            <p:cNvPr id="9" name="Rectangle: Rounded Corners 8">
              <a:extLst>
                <a:ext uri="{FF2B5EF4-FFF2-40B4-BE49-F238E27FC236}">
                  <a16:creationId xmlns:a16="http://schemas.microsoft.com/office/drawing/2014/main" id="{828D02CE-455A-49B1-B2DC-6D56A0F4BFAE}"/>
                </a:ext>
              </a:extLst>
            </p:cNvPr>
            <p:cNvSpPr/>
            <p:nvPr/>
          </p:nvSpPr>
          <p:spPr>
            <a:xfrm>
              <a:off x="567159" y="3661582"/>
              <a:ext cx="5069711" cy="502538"/>
            </a:xfrm>
            <a:prstGeom prst="roundRect">
              <a:avLst>
                <a:gd name="adj" fmla="val 50000"/>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a:solidFill>
                  <a:schemeClr val="tx1"/>
                </a:solidFill>
              </a:endParaRPr>
            </a:p>
          </p:txBody>
        </p:sp>
        <p:sp>
          <p:nvSpPr>
            <p:cNvPr id="10" name="Rectangle: Rounded Corners 9">
              <a:extLst>
                <a:ext uri="{FF2B5EF4-FFF2-40B4-BE49-F238E27FC236}">
                  <a16:creationId xmlns:a16="http://schemas.microsoft.com/office/drawing/2014/main" id="{69213606-C132-4EE0-9D1A-6252EF596771}"/>
                </a:ext>
              </a:extLst>
            </p:cNvPr>
            <p:cNvSpPr/>
            <p:nvPr/>
          </p:nvSpPr>
          <p:spPr>
            <a:xfrm>
              <a:off x="5879938" y="944454"/>
              <a:ext cx="5069711" cy="502538"/>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a:solidFill>
                  <a:schemeClr val="tx1"/>
                </a:solidFill>
              </a:endParaRPr>
            </a:p>
          </p:txBody>
        </p:sp>
        <p:sp>
          <p:nvSpPr>
            <p:cNvPr id="11" name="Rectangle: Rounded Corners 10">
              <a:extLst>
                <a:ext uri="{FF2B5EF4-FFF2-40B4-BE49-F238E27FC236}">
                  <a16:creationId xmlns:a16="http://schemas.microsoft.com/office/drawing/2014/main" id="{8C3D1C99-43D3-414D-854E-209E1320BB8D}"/>
                </a:ext>
              </a:extLst>
            </p:cNvPr>
            <p:cNvSpPr/>
            <p:nvPr/>
          </p:nvSpPr>
          <p:spPr>
            <a:xfrm>
              <a:off x="5879938" y="3661582"/>
              <a:ext cx="5069711" cy="502538"/>
            </a:xfrm>
            <a:prstGeom prst="roundRect">
              <a:avLst>
                <a:gd name="adj" fmla="val 50000"/>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a:solidFill>
                  <a:schemeClr val="tx1"/>
                </a:solidFill>
              </a:endParaRPr>
            </a:p>
          </p:txBody>
        </p:sp>
        <p:sp>
          <p:nvSpPr>
            <p:cNvPr id="29" name="Rectangle 28">
              <a:extLst>
                <a:ext uri="{FF2B5EF4-FFF2-40B4-BE49-F238E27FC236}">
                  <a16:creationId xmlns:a16="http://schemas.microsoft.com/office/drawing/2014/main" id="{1AA24022-65BC-483E-903E-E907A4B38CD0}"/>
                </a:ext>
              </a:extLst>
            </p:cNvPr>
            <p:cNvSpPr/>
            <p:nvPr userDrawn="1"/>
          </p:nvSpPr>
          <p:spPr>
            <a:xfrm>
              <a:off x="6123006" y="1447539"/>
              <a:ext cx="4537277" cy="2055467"/>
            </a:xfrm>
            <a:prstGeom prst="rect">
              <a:avLst/>
            </a:prstGeom>
            <a:solidFill>
              <a:schemeClr val="bg1"/>
            </a:solidFill>
            <a:effectLst>
              <a:outerShdw blurRad="50800" dist="38100" dir="2700000" algn="tl" rotWithShape="0">
                <a:prstClr val="black">
                  <a:alpha val="40000"/>
                </a:prstClr>
              </a:outerShdw>
            </a:effectLst>
          </p:spPr>
          <p:txBody>
            <a:bodyPr anchor="t">
              <a:noAutofit/>
            </a:bodyPr>
            <a:lstStyle/>
            <a:p>
              <a:pPr marL="228600" indent="-171450" defTabSz="1218785" fontAlgn="base">
                <a:spcBef>
                  <a:spcPts val="600"/>
                </a:spcBef>
                <a:spcAft>
                  <a:spcPct val="0"/>
                </a:spcAft>
                <a:buClr>
                  <a:schemeClr val="tx1"/>
                </a:buClr>
                <a:buSzPct val="105000"/>
                <a:buFont typeface="Arial" panose="020B0604020202020204" pitchFamily="34" charset="0"/>
                <a:buChar char="•"/>
              </a:pPr>
              <a:endParaRPr lang="fr-FR" sz="1200">
                <a:solidFill>
                  <a:schemeClr val="tx1"/>
                </a:solidFill>
                <a:cs typeface="Calibri" panose="020F0502020204030204" pitchFamily="34" charset="0"/>
              </a:endParaRPr>
            </a:p>
          </p:txBody>
        </p:sp>
      </p:grpSp>
      <p:sp>
        <p:nvSpPr>
          <p:cNvPr id="16" name="Oval 15">
            <a:extLst>
              <a:ext uri="{FF2B5EF4-FFF2-40B4-BE49-F238E27FC236}">
                <a16:creationId xmlns:a16="http://schemas.microsoft.com/office/drawing/2014/main" id="{58B28D64-0BE5-4588-B2AE-ACEE112343A7}"/>
              </a:ext>
            </a:extLst>
          </p:cNvPr>
          <p:cNvSpPr/>
          <p:nvPr userDrawn="1"/>
        </p:nvSpPr>
        <p:spPr>
          <a:xfrm>
            <a:off x="5520508" y="1227109"/>
            <a:ext cx="370390" cy="366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B93D649-E078-4185-90CF-6880B82E011E}"/>
              </a:ext>
            </a:extLst>
          </p:cNvPr>
          <p:cNvSpPr/>
          <p:nvPr userDrawn="1"/>
        </p:nvSpPr>
        <p:spPr>
          <a:xfrm>
            <a:off x="10875858" y="1227109"/>
            <a:ext cx="370390" cy="366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5A02682-D815-4A22-912A-4B5E387E3D09}"/>
              </a:ext>
            </a:extLst>
          </p:cNvPr>
          <p:cNvSpPr/>
          <p:nvPr userDrawn="1"/>
        </p:nvSpPr>
        <p:spPr>
          <a:xfrm>
            <a:off x="5520508" y="3944997"/>
            <a:ext cx="370390" cy="366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FF90640-3E28-4912-B6EA-926B2EFBAD5F}"/>
              </a:ext>
            </a:extLst>
          </p:cNvPr>
          <p:cNvSpPr/>
          <p:nvPr userDrawn="1"/>
        </p:nvSpPr>
        <p:spPr>
          <a:xfrm>
            <a:off x="10875858" y="3944997"/>
            <a:ext cx="370390" cy="366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3">
            <a:extLst>
              <a:ext uri="{FF2B5EF4-FFF2-40B4-BE49-F238E27FC236}">
                <a16:creationId xmlns:a16="http://schemas.microsoft.com/office/drawing/2014/main" id="{B40C6732-4C0C-4A90-A7DC-4B295C042BB5}"/>
              </a:ext>
            </a:extLst>
          </p:cNvPr>
          <p:cNvSpPr>
            <a:spLocks noGrp="1"/>
          </p:cNvSpPr>
          <p:nvPr>
            <p:ph type="body" sz="quarter" idx="52" hasCustomPrompt="1"/>
          </p:nvPr>
        </p:nvSpPr>
        <p:spPr>
          <a:xfrm>
            <a:off x="1147823" y="1266617"/>
            <a:ext cx="2255837" cy="319087"/>
          </a:xfrm>
          <a:prstGeom prst="rect">
            <a:avLst/>
          </a:prstGeom>
        </p:spPr>
        <p:txBody>
          <a:bodyPr>
            <a:noAutofit/>
          </a:bodyPr>
          <a:lstStyle>
            <a:lvl1pPr marL="0" indent="0">
              <a:buNone/>
              <a:defRPr sz="2000" b="1">
                <a:solidFill>
                  <a:schemeClr val="bg1"/>
                </a:solidFill>
              </a:defRPr>
            </a:lvl1pPr>
          </a:lstStyle>
          <a:p>
            <a:pPr lvl="0"/>
            <a:r>
              <a:rPr lang="en-US"/>
              <a:t>Heading</a:t>
            </a:r>
          </a:p>
        </p:txBody>
      </p:sp>
      <p:sp>
        <p:nvSpPr>
          <p:cNvPr id="21" name="Text Placeholder 3">
            <a:extLst>
              <a:ext uri="{FF2B5EF4-FFF2-40B4-BE49-F238E27FC236}">
                <a16:creationId xmlns:a16="http://schemas.microsoft.com/office/drawing/2014/main" id="{2819336A-70C3-48BB-8179-AB95BA2B8983}"/>
              </a:ext>
            </a:extLst>
          </p:cNvPr>
          <p:cNvSpPr>
            <a:spLocks noGrp="1"/>
          </p:cNvSpPr>
          <p:nvPr>
            <p:ph type="body" sz="quarter" idx="53" hasCustomPrompt="1"/>
          </p:nvPr>
        </p:nvSpPr>
        <p:spPr>
          <a:xfrm>
            <a:off x="6460602" y="1266617"/>
            <a:ext cx="2255837" cy="319087"/>
          </a:xfrm>
          <a:prstGeom prst="rect">
            <a:avLst/>
          </a:prstGeom>
        </p:spPr>
        <p:txBody>
          <a:bodyPr>
            <a:noAutofit/>
          </a:bodyPr>
          <a:lstStyle>
            <a:lvl1pPr marL="0" indent="0">
              <a:buNone/>
              <a:defRPr sz="2000" b="1">
                <a:solidFill>
                  <a:schemeClr val="bg1"/>
                </a:solidFill>
              </a:defRPr>
            </a:lvl1pPr>
          </a:lstStyle>
          <a:p>
            <a:pPr lvl="0"/>
            <a:r>
              <a:rPr lang="en-US"/>
              <a:t>Heading</a:t>
            </a:r>
          </a:p>
        </p:txBody>
      </p:sp>
      <p:sp>
        <p:nvSpPr>
          <p:cNvPr id="22" name="Text Placeholder 3">
            <a:extLst>
              <a:ext uri="{FF2B5EF4-FFF2-40B4-BE49-F238E27FC236}">
                <a16:creationId xmlns:a16="http://schemas.microsoft.com/office/drawing/2014/main" id="{E8D62DD5-C1CC-46FC-8A85-1FADFB0D0629}"/>
              </a:ext>
            </a:extLst>
          </p:cNvPr>
          <p:cNvSpPr>
            <a:spLocks noGrp="1"/>
          </p:cNvSpPr>
          <p:nvPr>
            <p:ph type="body" sz="quarter" idx="54" hasCustomPrompt="1"/>
          </p:nvPr>
        </p:nvSpPr>
        <p:spPr>
          <a:xfrm>
            <a:off x="1147823" y="3974840"/>
            <a:ext cx="2255837" cy="319087"/>
          </a:xfrm>
          <a:prstGeom prst="rect">
            <a:avLst/>
          </a:prstGeom>
        </p:spPr>
        <p:txBody>
          <a:bodyPr>
            <a:noAutofit/>
          </a:bodyPr>
          <a:lstStyle>
            <a:lvl1pPr marL="0" indent="0">
              <a:buNone/>
              <a:defRPr sz="2000" b="1">
                <a:solidFill>
                  <a:schemeClr val="bg1"/>
                </a:solidFill>
              </a:defRPr>
            </a:lvl1pPr>
          </a:lstStyle>
          <a:p>
            <a:pPr lvl="0"/>
            <a:r>
              <a:rPr lang="en-US"/>
              <a:t>Heading</a:t>
            </a:r>
          </a:p>
        </p:txBody>
      </p:sp>
      <p:sp>
        <p:nvSpPr>
          <p:cNvPr id="23" name="Text Placeholder 3">
            <a:extLst>
              <a:ext uri="{FF2B5EF4-FFF2-40B4-BE49-F238E27FC236}">
                <a16:creationId xmlns:a16="http://schemas.microsoft.com/office/drawing/2014/main" id="{EF15AB6B-08B6-40D6-BD8B-9BFEB57F4C46}"/>
              </a:ext>
            </a:extLst>
          </p:cNvPr>
          <p:cNvSpPr>
            <a:spLocks noGrp="1"/>
          </p:cNvSpPr>
          <p:nvPr>
            <p:ph type="body" sz="quarter" idx="55" hasCustomPrompt="1"/>
          </p:nvPr>
        </p:nvSpPr>
        <p:spPr>
          <a:xfrm>
            <a:off x="6460602" y="3974840"/>
            <a:ext cx="2255837" cy="319087"/>
          </a:xfrm>
          <a:prstGeom prst="rect">
            <a:avLst/>
          </a:prstGeom>
        </p:spPr>
        <p:txBody>
          <a:bodyPr>
            <a:noAutofit/>
          </a:bodyPr>
          <a:lstStyle>
            <a:lvl1pPr marL="0" indent="0">
              <a:buNone/>
              <a:defRPr sz="2000" b="1">
                <a:solidFill>
                  <a:schemeClr val="bg1"/>
                </a:solidFill>
              </a:defRPr>
            </a:lvl1pPr>
          </a:lstStyle>
          <a:p>
            <a:pPr lvl="0"/>
            <a:r>
              <a:rPr lang="en-US"/>
              <a:t>Heading</a:t>
            </a:r>
          </a:p>
        </p:txBody>
      </p:sp>
      <p:sp>
        <p:nvSpPr>
          <p:cNvPr id="24" name="Text Placeholder 6">
            <a:extLst>
              <a:ext uri="{FF2B5EF4-FFF2-40B4-BE49-F238E27FC236}">
                <a16:creationId xmlns:a16="http://schemas.microsoft.com/office/drawing/2014/main" id="{6A72786F-F5E3-4525-B454-856348BC3499}"/>
              </a:ext>
            </a:extLst>
          </p:cNvPr>
          <p:cNvSpPr>
            <a:spLocks noGrp="1"/>
          </p:cNvSpPr>
          <p:nvPr>
            <p:ph type="body" sz="quarter" idx="56"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
        <p:nvSpPr>
          <p:cNvPr id="27" name="Text Placeholder 25">
            <a:extLst>
              <a:ext uri="{FF2B5EF4-FFF2-40B4-BE49-F238E27FC236}">
                <a16:creationId xmlns:a16="http://schemas.microsoft.com/office/drawing/2014/main" id="{3E19E3CE-FA74-41F4-9375-FD93955328A7}"/>
              </a:ext>
            </a:extLst>
          </p:cNvPr>
          <p:cNvSpPr>
            <a:spLocks noGrp="1"/>
          </p:cNvSpPr>
          <p:nvPr>
            <p:ph type="body" sz="quarter" idx="57"/>
          </p:nvPr>
        </p:nvSpPr>
        <p:spPr>
          <a:xfrm>
            <a:off x="6461125" y="1712913"/>
            <a:ext cx="4537075" cy="2011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25">
            <a:extLst>
              <a:ext uri="{FF2B5EF4-FFF2-40B4-BE49-F238E27FC236}">
                <a16:creationId xmlns:a16="http://schemas.microsoft.com/office/drawing/2014/main" id="{262F2547-EA37-4543-A1E8-E0701BC23596}"/>
              </a:ext>
            </a:extLst>
          </p:cNvPr>
          <p:cNvSpPr>
            <a:spLocks noGrp="1"/>
          </p:cNvSpPr>
          <p:nvPr>
            <p:ph type="body" sz="quarter" idx="58"/>
          </p:nvPr>
        </p:nvSpPr>
        <p:spPr>
          <a:xfrm>
            <a:off x="1148025" y="1712913"/>
            <a:ext cx="4537075" cy="2011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ext Placeholder 25">
            <a:extLst>
              <a:ext uri="{FF2B5EF4-FFF2-40B4-BE49-F238E27FC236}">
                <a16:creationId xmlns:a16="http://schemas.microsoft.com/office/drawing/2014/main" id="{DC93901B-79DE-48FB-8E1C-C150AD891B83}"/>
              </a:ext>
            </a:extLst>
          </p:cNvPr>
          <p:cNvSpPr>
            <a:spLocks noGrp="1"/>
          </p:cNvSpPr>
          <p:nvPr>
            <p:ph type="body" sz="quarter" idx="59"/>
          </p:nvPr>
        </p:nvSpPr>
        <p:spPr>
          <a:xfrm>
            <a:off x="6461125" y="4429494"/>
            <a:ext cx="4537075" cy="2011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 Placeholder 25">
            <a:extLst>
              <a:ext uri="{FF2B5EF4-FFF2-40B4-BE49-F238E27FC236}">
                <a16:creationId xmlns:a16="http://schemas.microsoft.com/office/drawing/2014/main" id="{D4E121C1-A9B8-4643-9DC1-5A168A289652}"/>
              </a:ext>
            </a:extLst>
          </p:cNvPr>
          <p:cNvSpPr>
            <a:spLocks noGrp="1"/>
          </p:cNvSpPr>
          <p:nvPr>
            <p:ph type="body" sz="quarter" idx="60"/>
          </p:nvPr>
        </p:nvSpPr>
        <p:spPr>
          <a:xfrm>
            <a:off x="1148025" y="4429494"/>
            <a:ext cx="4537075" cy="2011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7698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ase Study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0ABD5-2DC7-46AC-AD49-DCB039CBE2A2}"/>
              </a:ext>
            </a:extLst>
          </p:cNvPr>
          <p:cNvSpPr>
            <a:spLocks noGrp="1"/>
          </p:cNvSpPr>
          <p:nvPr>
            <p:ph type="title" hasCustomPrompt="1"/>
          </p:nvPr>
        </p:nvSpPr>
        <p:spPr/>
        <p:txBody>
          <a:bodyPr/>
          <a:lstStyle>
            <a:lvl1pPr>
              <a:defRPr/>
            </a:lvl1pPr>
          </a:lstStyle>
          <a:p>
            <a:r>
              <a:rPr lang="en-US"/>
              <a:t>Case study</a:t>
            </a:r>
          </a:p>
        </p:txBody>
      </p:sp>
      <p:sp>
        <p:nvSpPr>
          <p:cNvPr id="3" name="Picture Placeholder 11">
            <a:extLst>
              <a:ext uri="{FF2B5EF4-FFF2-40B4-BE49-F238E27FC236}">
                <a16:creationId xmlns:a16="http://schemas.microsoft.com/office/drawing/2014/main" id="{9A965143-0C4E-4217-A7D1-C4D853910FB6}"/>
              </a:ext>
            </a:extLst>
          </p:cNvPr>
          <p:cNvSpPr>
            <a:spLocks noGrp="1"/>
          </p:cNvSpPr>
          <p:nvPr>
            <p:ph type="pic" sz="quarter" idx="20"/>
          </p:nvPr>
        </p:nvSpPr>
        <p:spPr>
          <a:xfrm>
            <a:off x="78284" y="1002962"/>
            <a:ext cx="2729571" cy="5176166"/>
          </a:xfrm>
          <a:prstGeom prst="rect">
            <a:avLst/>
          </a:prstGeom>
        </p:spPr>
        <p:txBody>
          <a:bodyPr/>
          <a:lstStyle>
            <a:lvl1pPr>
              <a:defRPr lang="en-US"/>
            </a:lvl1pPr>
          </a:lstStyle>
          <a:p>
            <a:endParaRPr lang="en-US"/>
          </a:p>
        </p:txBody>
      </p:sp>
      <p:sp>
        <p:nvSpPr>
          <p:cNvPr id="17" name="TextBox 16">
            <a:extLst>
              <a:ext uri="{FF2B5EF4-FFF2-40B4-BE49-F238E27FC236}">
                <a16:creationId xmlns:a16="http://schemas.microsoft.com/office/drawing/2014/main" id="{A516C61A-251F-449C-B2A5-89455AE962D5}"/>
              </a:ext>
            </a:extLst>
          </p:cNvPr>
          <p:cNvSpPr txBox="1"/>
          <p:nvPr userDrawn="1"/>
        </p:nvSpPr>
        <p:spPr>
          <a:xfrm>
            <a:off x="4124960" y="2390126"/>
            <a:ext cx="6990080" cy="369332"/>
          </a:xfrm>
          <a:prstGeom prst="rect">
            <a:avLst/>
          </a:prstGeom>
          <a:noFill/>
        </p:spPr>
        <p:txBody>
          <a:bodyPr wrap="square" rtlCol="0">
            <a:spAutoFit/>
          </a:bodyPr>
          <a:lstStyle/>
          <a:p>
            <a:endParaRPr lang="en-US"/>
          </a:p>
        </p:txBody>
      </p:sp>
      <p:sp>
        <p:nvSpPr>
          <p:cNvPr id="27" name="Text Placeholder 24">
            <a:extLst>
              <a:ext uri="{FF2B5EF4-FFF2-40B4-BE49-F238E27FC236}">
                <a16:creationId xmlns:a16="http://schemas.microsoft.com/office/drawing/2014/main" id="{580F2CAC-8583-4079-9428-15831833E104}"/>
              </a:ext>
            </a:extLst>
          </p:cNvPr>
          <p:cNvSpPr>
            <a:spLocks noGrp="1"/>
          </p:cNvSpPr>
          <p:nvPr>
            <p:ph type="body" sz="quarter" idx="22" hasCustomPrompt="1"/>
          </p:nvPr>
        </p:nvSpPr>
        <p:spPr>
          <a:xfrm>
            <a:off x="3981450" y="1002961"/>
            <a:ext cx="7952336" cy="369887"/>
          </a:xfrm>
          <a:prstGeom prst="rect">
            <a:avLst/>
          </a:prstGeom>
        </p:spPr>
        <p:txBody>
          <a:bodyPr/>
          <a:lstStyle>
            <a:lvl1pPr marL="0" indent="0" algn="l" defTabSz="914400" rtl="0" eaLnBrk="1" latinLnBrk="0" hangingPunct="1">
              <a:buNone/>
              <a:defRPr lang="en-US" sz="2000" b="1" kern="1200" dirty="0">
                <a:solidFill>
                  <a:schemeClr val="tx1"/>
                </a:solidFill>
                <a:latin typeface="+mn-lt"/>
                <a:ea typeface="+mn-ea"/>
                <a:cs typeface="+mn-cs"/>
              </a:defRPr>
            </a:lvl1pPr>
          </a:lstStyle>
          <a:p>
            <a:r>
              <a:rPr lang="en-US" sz="1800" b="1"/>
              <a:t>Client</a:t>
            </a:r>
          </a:p>
        </p:txBody>
      </p:sp>
      <p:sp>
        <p:nvSpPr>
          <p:cNvPr id="30" name="Text Placeholder 29">
            <a:extLst>
              <a:ext uri="{FF2B5EF4-FFF2-40B4-BE49-F238E27FC236}">
                <a16:creationId xmlns:a16="http://schemas.microsoft.com/office/drawing/2014/main" id="{50285606-BECE-43A3-99FD-05863EBD9C59}"/>
              </a:ext>
            </a:extLst>
          </p:cNvPr>
          <p:cNvSpPr>
            <a:spLocks noGrp="1"/>
          </p:cNvSpPr>
          <p:nvPr>
            <p:ph type="body" sz="quarter" idx="23" hasCustomPrompt="1"/>
          </p:nvPr>
        </p:nvSpPr>
        <p:spPr>
          <a:xfrm>
            <a:off x="3981450" y="1373188"/>
            <a:ext cx="7952336" cy="474662"/>
          </a:xfrm>
          <a:prstGeom prst="rect">
            <a:avLst/>
          </a:prstGeom>
        </p:spPr>
        <p:txBody>
          <a:bodyPr/>
          <a:lstStyle>
            <a:lvl1pPr marL="0" indent="0">
              <a:buNone/>
              <a:defRPr/>
            </a:lvl1pPr>
          </a:lstStyle>
          <a:p>
            <a:pPr lvl="0"/>
            <a:r>
              <a:rPr lang="en-US"/>
              <a:t>Body Text</a:t>
            </a:r>
          </a:p>
        </p:txBody>
      </p:sp>
      <p:sp>
        <p:nvSpPr>
          <p:cNvPr id="31" name="Text Placeholder 24">
            <a:extLst>
              <a:ext uri="{FF2B5EF4-FFF2-40B4-BE49-F238E27FC236}">
                <a16:creationId xmlns:a16="http://schemas.microsoft.com/office/drawing/2014/main" id="{6DDFD930-4823-4CB6-9739-6714D89B9B09}"/>
              </a:ext>
            </a:extLst>
          </p:cNvPr>
          <p:cNvSpPr>
            <a:spLocks noGrp="1"/>
          </p:cNvSpPr>
          <p:nvPr>
            <p:ph type="body" sz="quarter" idx="24" hasCustomPrompt="1"/>
          </p:nvPr>
        </p:nvSpPr>
        <p:spPr>
          <a:xfrm>
            <a:off x="3981450" y="2261421"/>
            <a:ext cx="7952336" cy="369887"/>
          </a:xfrm>
          <a:prstGeom prst="rect">
            <a:avLst/>
          </a:prstGeom>
        </p:spPr>
        <p:txBody>
          <a:bodyPr/>
          <a:lstStyle>
            <a:lvl1pPr marL="0" indent="0" algn="l" defTabSz="914400" rtl="0" eaLnBrk="1" latinLnBrk="0" hangingPunct="1">
              <a:buNone/>
              <a:defRPr lang="en-US" sz="2000" b="1" kern="1200" dirty="0">
                <a:solidFill>
                  <a:schemeClr val="tx1"/>
                </a:solidFill>
                <a:latin typeface="+mn-lt"/>
                <a:ea typeface="+mn-ea"/>
                <a:cs typeface="+mn-cs"/>
              </a:defRPr>
            </a:lvl1pPr>
          </a:lstStyle>
          <a:p>
            <a:r>
              <a:rPr lang="en-US" sz="1800" b="1"/>
              <a:t>Challenges</a:t>
            </a:r>
          </a:p>
        </p:txBody>
      </p:sp>
      <p:sp>
        <p:nvSpPr>
          <p:cNvPr id="32" name="Text Placeholder 29">
            <a:extLst>
              <a:ext uri="{FF2B5EF4-FFF2-40B4-BE49-F238E27FC236}">
                <a16:creationId xmlns:a16="http://schemas.microsoft.com/office/drawing/2014/main" id="{D7018FA5-93D8-4DC0-98A5-8DD66762CD5F}"/>
              </a:ext>
            </a:extLst>
          </p:cNvPr>
          <p:cNvSpPr>
            <a:spLocks noGrp="1"/>
          </p:cNvSpPr>
          <p:nvPr>
            <p:ph type="body" sz="quarter" idx="25" hasCustomPrompt="1"/>
          </p:nvPr>
        </p:nvSpPr>
        <p:spPr>
          <a:xfrm>
            <a:off x="3981450" y="2631648"/>
            <a:ext cx="7952336" cy="474662"/>
          </a:xfrm>
          <a:prstGeom prst="rect">
            <a:avLst/>
          </a:prstGeom>
        </p:spPr>
        <p:txBody>
          <a:bodyPr/>
          <a:lstStyle>
            <a:lvl1pPr marL="0" indent="0">
              <a:buNone/>
              <a:defRPr/>
            </a:lvl1pPr>
          </a:lstStyle>
          <a:p>
            <a:pPr lvl="0"/>
            <a:r>
              <a:rPr lang="en-US"/>
              <a:t>Body Text</a:t>
            </a:r>
          </a:p>
        </p:txBody>
      </p:sp>
      <p:sp>
        <p:nvSpPr>
          <p:cNvPr id="33" name="Text Placeholder 24">
            <a:extLst>
              <a:ext uri="{FF2B5EF4-FFF2-40B4-BE49-F238E27FC236}">
                <a16:creationId xmlns:a16="http://schemas.microsoft.com/office/drawing/2014/main" id="{145ACE4D-97D7-4658-B0D7-B6799D8AFE95}"/>
              </a:ext>
            </a:extLst>
          </p:cNvPr>
          <p:cNvSpPr>
            <a:spLocks noGrp="1"/>
          </p:cNvSpPr>
          <p:nvPr>
            <p:ph type="body" sz="quarter" idx="26" hasCustomPrompt="1"/>
          </p:nvPr>
        </p:nvSpPr>
        <p:spPr>
          <a:xfrm>
            <a:off x="3981450" y="3642921"/>
            <a:ext cx="7952336" cy="369887"/>
          </a:xfrm>
          <a:prstGeom prst="rect">
            <a:avLst/>
          </a:prstGeom>
        </p:spPr>
        <p:txBody>
          <a:bodyPr/>
          <a:lstStyle>
            <a:lvl1pPr marL="0" indent="0" algn="l" defTabSz="914400" rtl="0" eaLnBrk="1" latinLnBrk="0" hangingPunct="1">
              <a:buNone/>
              <a:defRPr lang="en-US" sz="2000" b="1" kern="1200" dirty="0">
                <a:solidFill>
                  <a:schemeClr val="tx1"/>
                </a:solidFill>
                <a:latin typeface="+mn-lt"/>
                <a:ea typeface="+mn-ea"/>
                <a:cs typeface="+mn-cs"/>
              </a:defRPr>
            </a:lvl1pPr>
          </a:lstStyle>
          <a:p>
            <a:r>
              <a:rPr lang="en-US" sz="1800" b="1"/>
              <a:t>Solution</a:t>
            </a:r>
          </a:p>
        </p:txBody>
      </p:sp>
      <p:sp>
        <p:nvSpPr>
          <p:cNvPr id="34" name="Text Placeholder 29">
            <a:extLst>
              <a:ext uri="{FF2B5EF4-FFF2-40B4-BE49-F238E27FC236}">
                <a16:creationId xmlns:a16="http://schemas.microsoft.com/office/drawing/2014/main" id="{7209CC25-736A-4AE6-89DB-A7FA64D61FDF}"/>
              </a:ext>
            </a:extLst>
          </p:cNvPr>
          <p:cNvSpPr>
            <a:spLocks noGrp="1"/>
          </p:cNvSpPr>
          <p:nvPr>
            <p:ph type="body" sz="quarter" idx="27" hasCustomPrompt="1"/>
          </p:nvPr>
        </p:nvSpPr>
        <p:spPr>
          <a:xfrm>
            <a:off x="3981450" y="4013148"/>
            <a:ext cx="7952336" cy="474662"/>
          </a:xfrm>
          <a:prstGeom prst="rect">
            <a:avLst/>
          </a:prstGeom>
        </p:spPr>
        <p:txBody>
          <a:bodyPr/>
          <a:lstStyle>
            <a:lvl1pPr marL="0" indent="0">
              <a:buNone/>
              <a:defRPr/>
            </a:lvl1pPr>
          </a:lstStyle>
          <a:p>
            <a:pPr lvl="0"/>
            <a:r>
              <a:rPr lang="en-US"/>
              <a:t>Body Text</a:t>
            </a:r>
          </a:p>
        </p:txBody>
      </p:sp>
      <p:sp>
        <p:nvSpPr>
          <p:cNvPr id="35" name="Text Placeholder 24">
            <a:extLst>
              <a:ext uri="{FF2B5EF4-FFF2-40B4-BE49-F238E27FC236}">
                <a16:creationId xmlns:a16="http://schemas.microsoft.com/office/drawing/2014/main" id="{82CE1B71-86E2-44B4-B7AF-20343F95D4C2}"/>
              </a:ext>
            </a:extLst>
          </p:cNvPr>
          <p:cNvSpPr>
            <a:spLocks noGrp="1"/>
          </p:cNvSpPr>
          <p:nvPr>
            <p:ph type="body" sz="quarter" idx="28" hasCustomPrompt="1"/>
          </p:nvPr>
        </p:nvSpPr>
        <p:spPr>
          <a:xfrm>
            <a:off x="3981450" y="4937530"/>
            <a:ext cx="7952336" cy="369887"/>
          </a:xfrm>
          <a:prstGeom prst="rect">
            <a:avLst/>
          </a:prstGeom>
        </p:spPr>
        <p:txBody>
          <a:bodyPr/>
          <a:lstStyle>
            <a:lvl1pPr marL="0" indent="0" algn="l" defTabSz="914400" rtl="0" eaLnBrk="1" latinLnBrk="0" hangingPunct="1">
              <a:buNone/>
              <a:defRPr lang="en-US" sz="2000" b="1" kern="1200" dirty="0">
                <a:solidFill>
                  <a:schemeClr val="tx1"/>
                </a:solidFill>
                <a:latin typeface="+mn-lt"/>
                <a:ea typeface="+mn-ea"/>
                <a:cs typeface="+mn-cs"/>
              </a:defRPr>
            </a:lvl1pPr>
          </a:lstStyle>
          <a:p>
            <a:r>
              <a:rPr lang="en-US" sz="1800" b="1"/>
              <a:t>Benefits delivered</a:t>
            </a:r>
          </a:p>
        </p:txBody>
      </p:sp>
      <p:sp>
        <p:nvSpPr>
          <p:cNvPr id="36" name="Text Placeholder 29">
            <a:extLst>
              <a:ext uri="{FF2B5EF4-FFF2-40B4-BE49-F238E27FC236}">
                <a16:creationId xmlns:a16="http://schemas.microsoft.com/office/drawing/2014/main" id="{7A189B18-14FE-4FEE-A037-B67F1D38EC76}"/>
              </a:ext>
            </a:extLst>
          </p:cNvPr>
          <p:cNvSpPr>
            <a:spLocks noGrp="1"/>
          </p:cNvSpPr>
          <p:nvPr>
            <p:ph type="body" sz="quarter" idx="29" hasCustomPrompt="1"/>
          </p:nvPr>
        </p:nvSpPr>
        <p:spPr>
          <a:xfrm>
            <a:off x="3981450" y="5307757"/>
            <a:ext cx="7952336" cy="474662"/>
          </a:xfrm>
          <a:prstGeom prst="rect">
            <a:avLst/>
          </a:prstGeom>
        </p:spPr>
        <p:txBody>
          <a:bodyPr/>
          <a:lstStyle>
            <a:lvl1pPr marL="0" indent="0">
              <a:buNone/>
              <a:defRPr/>
            </a:lvl1pPr>
          </a:lstStyle>
          <a:p>
            <a:pPr lvl="0"/>
            <a:r>
              <a:rPr lang="en-US"/>
              <a:t>Body Text</a:t>
            </a:r>
          </a:p>
        </p:txBody>
      </p:sp>
    </p:spTree>
    <p:extLst>
      <p:ext uri="{BB962C8B-B14F-4D97-AF65-F5344CB8AC3E}">
        <p14:creationId xmlns:p14="http://schemas.microsoft.com/office/powerpoint/2010/main" val="404048128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ix Partitio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FE32-9DF5-4653-8C82-D4A185791307}"/>
              </a:ext>
            </a:extLst>
          </p:cNvPr>
          <p:cNvSpPr>
            <a:spLocks noGrp="1"/>
          </p:cNvSpPr>
          <p:nvPr>
            <p:ph type="title"/>
          </p:nvPr>
        </p:nvSpPr>
        <p:spPr/>
        <p:txBody>
          <a:bodyPr/>
          <a:lstStyle/>
          <a:p>
            <a:r>
              <a:rPr lang="en-US"/>
              <a:t>Click to edit Master title style</a:t>
            </a:r>
          </a:p>
        </p:txBody>
      </p:sp>
      <p:sp>
        <p:nvSpPr>
          <p:cNvPr id="3" name="Picture Placeholder 6">
            <a:extLst>
              <a:ext uri="{FF2B5EF4-FFF2-40B4-BE49-F238E27FC236}">
                <a16:creationId xmlns:a16="http://schemas.microsoft.com/office/drawing/2014/main" id="{91351655-6EB2-4F70-A98B-3DC429E6E500}"/>
              </a:ext>
            </a:extLst>
          </p:cNvPr>
          <p:cNvSpPr>
            <a:spLocks noGrp="1"/>
          </p:cNvSpPr>
          <p:nvPr>
            <p:ph type="pic" sz="quarter" idx="20" hasCustomPrompt="1"/>
          </p:nvPr>
        </p:nvSpPr>
        <p:spPr>
          <a:xfrm>
            <a:off x="2941492" y="1099005"/>
            <a:ext cx="514350" cy="502460"/>
          </a:xfrm>
          <a:prstGeom prst="rect">
            <a:avLst/>
          </a:prstGeom>
        </p:spPr>
        <p:txBody>
          <a:bodyPr/>
          <a:lstStyle>
            <a:lvl1pPr marL="0" indent="0">
              <a:buNone/>
              <a:defRPr sz="1200">
                <a:solidFill>
                  <a:schemeClr val="bg1">
                    <a:lumMod val="50000"/>
                  </a:schemeClr>
                </a:solidFill>
              </a:defRPr>
            </a:lvl1pPr>
          </a:lstStyle>
          <a:p>
            <a:r>
              <a:rPr lang="en-US"/>
              <a:t>icon</a:t>
            </a:r>
          </a:p>
        </p:txBody>
      </p:sp>
      <p:sp>
        <p:nvSpPr>
          <p:cNvPr id="4" name="Content Placeholder 8">
            <a:extLst>
              <a:ext uri="{FF2B5EF4-FFF2-40B4-BE49-F238E27FC236}">
                <a16:creationId xmlns:a16="http://schemas.microsoft.com/office/drawing/2014/main" id="{D61364BE-CA0E-431E-811D-63C4C0A75951}"/>
              </a:ext>
            </a:extLst>
          </p:cNvPr>
          <p:cNvSpPr>
            <a:spLocks noGrp="1"/>
          </p:cNvSpPr>
          <p:nvPr>
            <p:ph sz="quarter" idx="21" hasCustomPrompt="1"/>
          </p:nvPr>
        </p:nvSpPr>
        <p:spPr>
          <a:xfrm>
            <a:off x="1905649" y="1677163"/>
            <a:ext cx="2586037" cy="352257"/>
          </a:xfrm>
          <a:prstGeom prst="rect">
            <a:avLst/>
          </a:prstGeom>
        </p:spPr>
        <p:txBody>
          <a:bodyPr/>
          <a:lstStyle>
            <a:lvl1pPr marL="0" indent="0" algn="ctr">
              <a:buNone/>
              <a:defRPr sz="1600">
                <a:solidFill>
                  <a:schemeClr val="accent6">
                    <a:lumMod val="50000"/>
                  </a:schemeClr>
                </a:solidFill>
              </a:defRPr>
            </a:lvl1pPr>
            <a:lvl2pPr marL="457200" indent="0">
              <a:buNone/>
              <a:defRPr sz="1600">
                <a:solidFill>
                  <a:schemeClr val="bg1">
                    <a:lumMod val="50000"/>
                  </a:schemeClr>
                </a:solidFill>
              </a:defRPr>
            </a:lvl2pPr>
            <a:lvl3pPr marL="914400" indent="0">
              <a:buNone/>
              <a:defRPr sz="1800">
                <a:solidFill>
                  <a:schemeClr val="bg1">
                    <a:lumMod val="50000"/>
                  </a:schemeClr>
                </a:solidFill>
              </a:defRPr>
            </a:lvl3pPr>
            <a:lvl4pPr marL="1371600" indent="0">
              <a:buNone/>
              <a:defRPr sz="1800">
                <a:solidFill>
                  <a:schemeClr val="bg1">
                    <a:lumMod val="50000"/>
                  </a:schemeClr>
                </a:solidFill>
              </a:defRPr>
            </a:lvl4pPr>
            <a:lvl5pPr marL="1828800" indent="0">
              <a:buNone/>
              <a:defRPr sz="1800">
                <a:solidFill>
                  <a:schemeClr val="bg1">
                    <a:lumMod val="50000"/>
                  </a:schemeClr>
                </a:solidFill>
              </a:defRPr>
            </a:lvl5pPr>
          </a:lstStyle>
          <a:p>
            <a:pPr lvl="0"/>
            <a:r>
              <a:rPr lang="en-US"/>
              <a:t>Service title – 16pt</a:t>
            </a:r>
          </a:p>
        </p:txBody>
      </p:sp>
      <p:sp>
        <p:nvSpPr>
          <p:cNvPr id="6" name="Picture Placeholder 6">
            <a:extLst>
              <a:ext uri="{FF2B5EF4-FFF2-40B4-BE49-F238E27FC236}">
                <a16:creationId xmlns:a16="http://schemas.microsoft.com/office/drawing/2014/main" id="{21FAB9EF-E680-4C51-A987-F6DBAD005CB8}"/>
              </a:ext>
            </a:extLst>
          </p:cNvPr>
          <p:cNvSpPr>
            <a:spLocks noGrp="1"/>
          </p:cNvSpPr>
          <p:nvPr>
            <p:ph type="pic" sz="quarter" idx="23" hasCustomPrompt="1"/>
          </p:nvPr>
        </p:nvSpPr>
        <p:spPr>
          <a:xfrm>
            <a:off x="5913292" y="1099005"/>
            <a:ext cx="514350" cy="502460"/>
          </a:xfrm>
          <a:prstGeom prst="rect">
            <a:avLst/>
          </a:prstGeom>
        </p:spPr>
        <p:txBody>
          <a:bodyPr/>
          <a:lstStyle>
            <a:lvl1pPr marL="0" indent="0">
              <a:buNone/>
              <a:defRPr sz="1200">
                <a:solidFill>
                  <a:schemeClr val="bg1">
                    <a:lumMod val="50000"/>
                  </a:schemeClr>
                </a:solidFill>
              </a:defRPr>
            </a:lvl1pPr>
          </a:lstStyle>
          <a:p>
            <a:r>
              <a:rPr lang="en-US"/>
              <a:t>icon</a:t>
            </a:r>
          </a:p>
        </p:txBody>
      </p:sp>
      <p:sp>
        <p:nvSpPr>
          <p:cNvPr id="7" name="Content Placeholder 8">
            <a:extLst>
              <a:ext uri="{FF2B5EF4-FFF2-40B4-BE49-F238E27FC236}">
                <a16:creationId xmlns:a16="http://schemas.microsoft.com/office/drawing/2014/main" id="{20D726ED-134E-4CC8-AF58-C8F5DD54CD60}"/>
              </a:ext>
            </a:extLst>
          </p:cNvPr>
          <p:cNvSpPr>
            <a:spLocks noGrp="1"/>
          </p:cNvSpPr>
          <p:nvPr>
            <p:ph sz="quarter" idx="24" hasCustomPrompt="1"/>
          </p:nvPr>
        </p:nvSpPr>
        <p:spPr>
          <a:xfrm>
            <a:off x="4877449" y="1677163"/>
            <a:ext cx="2586037" cy="352257"/>
          </a:xfrm>
          <a:prstGeom prst="rect">
            <a:avLst/>
          </a:prstGeom>
        </p:spPr>
        <p:txBody>
          <a:bodyPr/>
          <a:lstStyle>
            <a:lvl1pPr marL="0" indent="0" algn="ctr">
              <a:buNone/>
              <a:defRPr sz="1600">
                <a:solidFill>
                  <a:schemeClr val="accent6">
                    <a:lumMod val="50000"/>
                  </a:schemeClr>
                </a:solidFill>
              </a:defRPr>
            </a:lvl1pPr>
            <a:lvl2pPr marL="457200" indent="0">
              <a:buNone/>
              <a:defRPr sz="1600">
                <a:solidFill>
                  <a:schemeClr val="bg1">
                    <a:lumMod val="50000"/>
                  </a:schemeClr>
                </a:solidFill>
              </a:defRPr>
            </a:lvl2pPr>
            <a:lvl3pPr marL="914400" indent="0">
              <a:buNone/>
              <a:defRPr sz="1800">
                <a:solidFill>
                  <a:schemeClr val="bg1">
                    <a:lumMod val="50000"/>
                  </a:schemeClr>
                </a:solidFill>
              </a:defRPr>
            </a:lvl3pPr>
            <a:lvl4pPr marL="1371600" indent="0">
              <a:buNone/>
              <a:defRPr sz="1800">
                <a:solidFill>
                  <a:schemeClr val="bg1">
                    <a:lumMod val="50000"/>
                  </a:schemeClr>
                </a:solidFill>
              </a:defRPr>
            </a:lvl4pPr>
            <a:lvl5pPr marL="1828800" indent="0">
              <a:buNone/>
              <a:defRPr sz="1800">
                <a:solidFill>
                  <a:schemeClr val="bg1">
                    <a:lumMod val="50000"/>
                  </a:schemeClr>
                </a:solidFill>
              </a:defRPr>
            </a:lvl5pPr>
          </a:lstStyle>
          <a:p>
            <a:pPr lvl="0"/>
            <a:r>
              <a:rPr lang="en-US"/>
              <a:t>Service title – 16pt</a:t>
            </a:r>
          </a:p>
        </p:txBody>
      </p:sp>
      <p:sp>
        <p:nvSpPr>
          <p:cNvPr id="9" name="Picture Placeholder 6">
            <a:extLst>
              <a:ext uri="{FF2B5EF4-FFF2-40B4-BE49-F238E27FC236}">
                <a16:creationId xmlns:a16="http://schemas.microsoft.com/office/drawing/2014/main" id="{C540D51F-96EC-469E-9FE6-8EF2EC09A014}"/>
              </a:ext>
            </a:extLst>
          </p:cNvPr>
          <p:cNvSpPr>
            <a:spLocks noGrp="1"/>
          </p:cNvSpPr>
          <p:nvPr>
            <p:ph type="pic" sz="quarter" idx="26" hasCustomPrompt="1"/>
          </p:nvPr>
        </p:nvSpPr>
        <p:spPr>
          <a:xfrm>
            <a:off x="8885092" y="1099005"/>
            <a:ext cx="514350" cy="502460"/>
          </a:xfrm>
          <a:prstGeom prst="rect">
            <a:avLst/>
          </a:prstGeom>
        </p:spPr>
        <p:txBody>
          <a:bodyPr/>
          <a:lstStyle>
            <a:lvl1pPr marL="0" indent="0">
              <a:buNone/>
              <a:defRPr sz="1200">
                <a:solidFill>
                  <a:schemeClr val="bg1">
                    <a:lumMod val="50000"/>
                  </a:schemeClr>
                </a:solidFill>
              </a:defRPr>
            </a:lvl1pPr>
          </a:lstStyle>
          <a:p>
            <a:r>
              <a:rPr lang="en-US"/>
              <a:t>icon</a:t>
            </a:r>
          </a:p>
        </p:txBody>
      </p:sp>
      <p:sp>
        <p:nvSpPr>
          <p:cNvPr id="10" name="Content Placeholder 8">
            <a:extLst>
              <a:ext uri="{FF2B5EF4-FFF2-40B4-BE49-F238E27FC236}">
                <a16:creationId xmlns:a16="http://schemas.microsoft.com/office/drawing/2014/main" id="{03738AD8-5360-4968-8EE4-5CEE9EA03598}"/>
              </a:ext>
            </a:extLst>
          </p:cNvPr>
          <p:cNvSpPr>
            <a:spLocks noGrp="1"/>
          </p:cNvSpPr>
          <p:nvPr>
            <p:ph sz="quarter" idx="27" hasCustomPrompt="1"/>
          </p:nvPr>
        </p:nvSpPr>
        <p:spPr>
          <a:xfrm>
            <a:off x="7849249" y="1677163"/>
            <a:ext cx="2586037" cy="352257"/>
          </a:xfrm>
          <a:prstGeom prst="rect">
            <a:avLst/>
          </a:prstGeom>
        </p:spPr>
        <p:txBody>
          <a:bodyPr/>
          <a:lstStyle>
            <a:lvl1pPr marL="0" indent="0" algn="ctr">
              <a:buNone/>
              <a:defRPr sz="1600">
                <a:solidFill>
                  <a:schemeClr val="accent6">
                    <a:lumMod val="50000"/>
                  </a:schemeClr>
                </a:solidFill>
              </a:defRPr>
            </a:lvl1pPr>
            <a:lvl2pPr marL="457200" indent="0">
              <a:buNone/>
              <a:defRPr sz="1600">
                <a:solidFill>
                  <a:schemeClr val="bg1">
                    <a:lumMod val="50000"/>
                  </a:schemeClr>
                </a:solidFill>
              </a:defRPr>
            </a:lvl2pPr>
            <a:lvl3pPr marL="914400" indent="0">
              <a:buNone/>
              <a:defRPr sz="1800">
                <a:solidFill>
                  <a:schemeClr val="bg1">
                    <a:lumMod val="50000"/>
                  </a:schemeClr>
                </a:solidFill>
              </a:defRPr>
            </a:lvl3pPr>
            <a:lvl4pPr marL="1371600" indent="0">
              <a:buNone/>
              <a:defRPr sz="1800">
                <a:solidFill>
                  <a:schemeClr val="bg1">
                    <a:lumMod val="50000"/>
                  </a:schemeClr>
                </a:solidFill>
              </a:defRPr>
            </a:lvl4pPr>
            <a:lvl5pPr marL="1828800" indent="0">
              <a:buNone/>
              <a:defRPr sz="1800">
                <a:solidFill>
                  <a:schemeClr val="bg1">
                    <a:lumMod val="50000"/>
                  </a:schemeClr>
                </a:solidFill>
              </a:defRPr>
            </a:lvl5pPr>
          </a:lstStyle>
          <a:p>
            <a:pPr lvl="0"/>
            <a:r>
              <a:rPr lang="en-US"/>
              <a:t>Service title – 16pt</a:t>
            </a:r>
          </a:p>
        </p:txBody>
      </p:sp>
      <p:sp>
        <p:nvSpPr>
          <p:cNvPr id="12" name="Picture Placeholder 6">
            <a:extLst>
              <a:ext uri="{FF2B5EF4-FFF2-40B4-BE49-F238E27FC236}">
                <a16:creationId xmlns:a16="http://schemas.microsoft.com/office/drawing/2014/main" id="{746741FB-8696-4885-8848-6875582A7847}"/>
              </a:ext>
            </a:extLst>
          </p:cNvPr>
          <p:cNvSpPr>
            <a:spLocks noGrp="1"/>
          </p:cNvSpPr>
          <p:nvPr>
            <p:ph type="pic" sz="quarter" idx="29" hasCustomPrompt="1"/>
          </p:nvPr>
        </p:nvSpPr>
        <p:spPr>
          <a:xfrm>
            <a:off x="2941492" y="3734990"/>
            <a:ext cx="514350" cy="502460"/>
          </a:xfrm>
          <a:prstGeom prst="rect">
            <a:avLst/>
          </a:prstGeom>
        </p:spPr>
        <p:txBody>
          <a:bodyPr/>
          <a:lstStyle>
            <a:lvl1pPr marL="0" indent="0">
              <a:buNone/>
              <a:defRPr sz="1200">
                <a:solidFill>
                  <a:schemeClr val="bg1">
                    <a:lumMod val="50000"/>
                  </a:schemeClr>
                </a:solidFill>
              </a:defRPr>
            </a:lvl1pPr>
          </a:lstStyle>
          <a:p>
            <a:r>
              <a:rPr lang="en-US"/>
              <a:t>icon</a:t>
            </a:r>
          </a:p>
        </p:txBody>
      </p:sp>
      <p:sp>
        <p:nvSpPr>
          <p:cNvPr id="13" name="Content Placeholder 8">
            <a:extLst>
              <a:ext uri="{FF2B5EF4-FFF2-40B4-BE49-F238E27FC236}">
                <a16:creationId xmlns:a16="http://schemas.microsoft.com/office/drawing/2014/main" id="{46A3DE11-2F5D-46BD-A561-BA9E02B4E2AD}"/>
              </a:ext>
            </a:extLst>
          </p:cNvPr>
          <p:cNvSpPr>
            <a:spLocks noGrp="1"/>
          </p:cNvSpPr>
          <p:nvPr>
            <p:ph sz="quarter" idx="30" hasCustomPrompt="1"/>
          </p:nvPr>
        </p:nvSpPr>
        <p:spPr>
          <a:xfrm>
            <a:off x="1905649" y="4313148"/>
            <a:ext cx="2586037" cy="352257"/>
          </a:xfrm>
          <a:prstGeom prst="rect">
            <a:avLst/>
          </a:prstGeom>
        </p:spPr>
        <p:txBody>
          <a:bodyPr/>
          <a:lstStyle>
            <a:lvl1pPr marL="0" indent="0" algn="ctr">
              <a:buNone/>
              <a:defRPr sz="1600">
                <a:solidFill>
                  <a:schemeClr val="accent6">
                    <a:lumMod val="50000"/>
                  </a:schemeClr>
                </a:solidFill>
              </a:defRPr>
            </a:lvl1pPr>
            <a:lvl2pPr marL="457200" indent="0">
              <a:buNone/>
              <a:defRPr sz="1600">
                <a:solidFill>
                  <a:schemeClr val="bg1">
                    <a:lumMod val="50000"/>
                  </a:schemeClr>
                </a:solidFill>
              </a:defRPr>
            </a:lvl2pPr>
            <a:lvl3pPr marL="914400" indent="0">
              <a:buNone/>
              <a:defRPr sz="1800">
                <a:solidFill>
                  <a:schemeClr val="bg1">
                    <a:lumMod val="50000"/>
                  </a:schemeClr>
                </a:solidFill>
              </a:defRPr>
            </a:lvl3pPr>
            <a:lvl4pPr marL="1371600" indent="0">
              <a:buNone/>
              <a:defRPr sz="1800">
                <a:solidFill>
                  <a:schemeClr val="bg1">
                    <a:lumMod val="50000"/>
                  </a:schemeClr>
                </a:solidFill>
              </a:defRPr>
            </a:lvl4pPr>
            <a:lvl5pPr marL="1828800" indent="0">
              <a:buNone/>
              <a:defRPr sz="1800">
                <a:solidFill>
                  <a:schemeClr val="bg1">
                    <a:lumMod val="50000"/>
                  </a:schemeClr>
                </a:solidFill>
              </a:defRPr>
            </a:lvl5pPr>
          </a:lstStyle>
          <a:p>
            <a:pPr lvl="0"/>
            <a:r>
              <a:rPr lang="en-US"/>
              <a:t>Service title – 16pt</a:t>
            </a:r>
          </a:p>
        </p:txBody>
      </p:sp>
      <p:sp>
        <p:nvSpPr>
          <p:cNvPr id="15" name="Picture Placeholder 6">
            <a:extLst>
              <a:ext uri="{FF2B5EF4-FFF2-40B4-BE49-F238E27FC236}">
                <a16:creationId xmlns:a16="http://schemas.microsoft.com/office/drawing/2014/main" id="{D2D1D69A-7215-4946-803E-E5B503F990AC}"/>
              </a:ext>
            </a:extLst>
          </p:cNvPr>
          <p:cNvSpPr>
            <a:spLocks noGrp="1"/>
          </p:cNvSpPr>
          <p:nvPr>
            <p:ph type="pic" sz="quarter" idx="32" hasCustomPrompt="1"/>
          </p:nvPr>
        </p:nvSpPr>
        <p:spPr>
          <a:xfrm>
            <a:off x="5913292" y="3734990"/>
            <a:ext cx="514350" cy="502460"/>
          </a:xfrm>
          <a:prstGeom prst="rect">
            <a:avLst/>
          </a:prstGeom>
        </p:spPr>
        <p:txBody>
          <a:bodyPr/>
          <a:lstStyle>
            <a:lvl1pPr marL="0" indent="0">
              <a:buNone/>
              <a:defRPr sz="1200">
                <a:solidFill>
                  <a:schemeClr val="bg1">
                    <a:lumMod val="50000"/>
                  </a:schemeClr>
                </a:solidFill>
              </a:defRPr>
            </a:lvl1pPr>
          </a:lstStyle>
          <a:p>
            <a:r>
              <a:rPr lang="en-US"/>
              <a:t>icon</a:t>
            </a:r>
          </a:p>
        </p:txBody>
      </p:sp>
      <p:sp>
        <p:nvSpPr>
          <p:cNvPr id="16" name="Content Placeholder 8">
            <a:extLst>
              <a:ext uri="{FF2B5EF4-FFF2-40B4-BE49-F238E27FC236}">
                <a16:creationId xmlns:a16="http://schemas.microsoft.com/office/drawing/2014/main" id="{AEA5CCA3-41FF-454D-86A9-E27054B8894C}"/>
              </a:ext>
            </a:extLst>
          </p:cNvPr>
          <p:cNvSpPr>
            <a:spLocks noGrp="1"/>
          </p:cNvSpPr>
          <p:nvPr>
            <p:ph sz="quarter" idx="33" hasCustomPrompt="1"/>
          </p:nvPr>
        </p:nvSpPr>
        <p:spPr>
          <a:xfrm>
            <a:off x="4877449" y="4313148"/>
            <a:ext cx="2586037" cy="352257"/>
          </a:xfrm>
          <a:prstGeom prst="rect">
            <a:avLst/>
          </a:prstGeom>
        </p:spPr>
        <p:txBody>
          <a:bodyPr/>
          <a:lstStyle>
            <a:lvl1pPr marL="0" indent="0" algn="ctr">
              <a:buNone/>
              <a:defRPr sz="1600">
                <a:solidFill>
                  <a:schemeClr val="accent6">
                    <a:lumMod val="50000"/>
                  </a:schemeClr>
                </a:solidFill>
              </a:defRPr>
            </a:lvl1pPr>
            <a:lvl2pPr marL="457200" indent="0">
              <a:buNone/>
              <a:defRPr sz="1600">
                <a:solidFill>
                  <a:schemeClr val="bg1">
                    <a:lumMod val="50000"/>
                  </a:schemeClr>
                </a:solidFill>
              </a:defRPr>
            </a:lvl2pPr>
            <a:lvl3pPr marL="914400" indent="0">
              <a:buNone/>
              <a:defRPr sz="1800">
                <a:solidFill>
                  <a:schemeClr val="bg1">
                    <a:lumMod val="50000"/>
                  </a:schemeClr>
                </a:solidFill>
              </a:defRPr>
            </a:lvl3pPr>
            <a:lvl4pPr marL="1371600" indent="0">
              <a:buNone/>
              <a:defRPr sz="1800">
                <a:solidFill>
                  <a:schemeClr val="bg1">
                    <a:lumMod val="50000"/>
                  </a:schemeClr>
                </a:solidFill>
              </a:defRPr>
            </a:lvl4pPr>
            <a:lvl5pPr marL="1828800" indent="0">
              <a:buNone/>
              <a:defRPr sz="1800">
                <a:solidFill>
                  <a:schemeClr val="bg1">
                    <a:lumMod val="50000"/>
                  </a:schemeClr>
                </a:solidFill>
              </a:defRPr>
            </a:lvl5pPr>
          </a:lstStyle>
          <a:p>
            <a:pPr lvl="0"/>
            <a:r>
              <a:rPr lang="en-US"/>
              <a:t>Service title – 16pt</a:t>
            </a:r>
          </a:p>
        </p:txBody>
      </p:sp>
      <p:sp>
        <p:nvSpPr>
          <p:cNvPr id="18" name="Picture Placeholder 6">
            <a:extLst>
              <a:ext uri="{FF2B5EF4-FFF2-40B4-BE49-F238E27FC236}">
                <a16:creationId xmlns:a16="http://schemas.microsoft.com/office/drawing/2014/main" id="{65FE0333-9543-4B1E-BEF2-81E69C5DE8E4}"/>
              </a:ext>
            </a:extLst>
          </p:cNvPr>
          <p:cNvSpPr>
            <a:spLocks noGrp="1"/>
          </p:cNvSpPr>
          <p:nvPr>
            <p:ph type="pic" sz="quarter" idx="35" hasCustomPrompt="1"/>
          </p:nvPr>
        </p:nvSpPr>
        <p:spPr>
          <a:xfrm>
            <a:off x="8885092" y="3734990"/>
            <a:ext cx="514350" cy="502460"/>
          </a:xfrm>
          <a:prstGeom prst="rect">
            <a:avLst/>
          </a:prstGeom>
        </p:spPr>
        <p:txBody>
          <a:bodyPr/>
          <a:lstStyle>
            <a:lvl1pPr marL="0" indent="0">
              <a:buNone/>
              <a:defRPr sz="1200">
                <a:solidFill>
                  <a:schemeClr val="bg1">
                    <a:lumMod val="50000"/>
                  </a:schemeClr>
                </a:solidFill>
              </a:defRPr>
            </a:lvl1pPr>
          </a:lstStyle>
          <a:p>
            <a:r>
              <a:rPr lang="en-US"/>
              <a:t>icon</a:t>
            </a:r>
          </a:p>
        </p:txBody>
      </p:sp>
      <p:sp>
        <p:nvSpPr>
          <p:cNvPr id="19" name="Content Placeholder 8">
            <a:extLst>
              <a:ext uri="{FF2B5EF4-FFF2-40B4-BE49-F238E27FC236}">
                <a16:creationId xmlns:a16="http://schemas.microsoft.com/office/drawing/2014/main" id="{75019874-B890-46AA-9CB6-BC3AC2984DF1}"/>
              </a:ext>
            </a:extLst>
          </p:cNvPr>
          <p:cNvSpPr>
            <a:spLocks noGrp="1"/>
          </p:cNvSpPr>
          <p:nvPr>
            <p:ph sz="quarter" idx="36" hasCustomPrompt="1"/>
          </p:nvPr>
        </p:nvSpPr>
        <p:spPr>
          <a:xfrm>
            <a:off x="7849249" y="4313148"/>
            <a:ext cx="2586037" cy="352257"/>
          </a:xfrm>
          <a:prstGeom prst="rect">
            <a:avLst/>
          </a:prstGeom>
        </p:spPr>
        <p:txBody>
          <a:bodyPr/>
          <a:lstStyle>
            <a:lvl1pPr marL="0" indent="0" algn="ctr">
              <a:buNone/>
              <a:defRPr sz="1600">
                <a:solidFill>
                  <a:schemeClr val="accent6">
                    <a:lumMod val="50000"/>
                  </a:schemeClr>
                </a:solidFill>
              </a:defRPr>
            </a:lvl1pPr>
            <a:lvl2pPr marL="457200" indent="0">
              <a:buNone/>
              <a:defRPr sz="1600">
                <a:solidFill>
                  <a:schemeClr val="bg1">
                    <a:lumMod val="50000"/>
                  </a:schemeClr>
                </a:solidFill>
              </a:defRPr>
            </a:lvl2pPr>
            <a:lvl3pPr marL="914400" indent="0">
              <a:buNone/>
              <a:defRPr sz="1800">
                <a:solidFill>
                  <a:schemeClr val="bg1">
                    <a:lumMod val="50000"/>
                  </a:schemeClr>
                </a:solidFill>
              </a:defRPr>
            </a:lvl3pPr>
            <a:lvl4pPr marL="1371600" indent="0">
              <a:buNone/>
              <a:defRPr sz="1800">
                <a:solidFill>
                  <a:schemeClr val="bg1">
                    <a:lumMod val="50000"/>
                  </a:schemeClr>
                </a:solidFill>
              </a:defRPr>
            </a:lvl4pPr>
            <a:lvl5pPr marL="1828800" indent="0">
              <a:buNone/>
              <a:defRPr sz="1800">
                <a:solidFill>
                  <a:schemeClr val="bg1">
                    <a:lumMod val="50000"/>
                  </a:schemeClr>
                </a:solidFill>
              </a:defRPr>
            </a:lvl5pPr>
          </a:lstStyle>
          <a:p>
            <a:pPr lvl="0"/>
            <a:r>
              <a:rPr lang="en-US"/>
              <a:t>Service title – 16pt</a:t>
            </a:r>
          </a:p>
        </p:txBody>
      </p:sp>
      <p:sp>
        <p:nvSpPr>
          <p:cNvPr id="23" name="Text Placeholder 21">
            <a:extLst>
              <a:ext uri="{FF2B5EF4-FFF2-40B4-BE49-F238E27FC236}">
                <a16:creationId xmlns:a16="http://schemas.microsoft.com/office/drawing/2014/main" id="{DA06AAFC-3696-4FAC-86CE-B7CD467FD605}"/>
              </a:ext>
            </a:extLst>
          </p:cNvPr>
          <p:cNvSpPr>
            <a:spLocks noGrp="1"/>
          </p:cNvSpPr>
          <p:nvPr>
            <p:ph type="body" sz="quarter" idx="38"/>
          </p:nvPr>
        </p:nvSpPr>
        <p:spPr>
          <a:xfrm>
            <a:off x="1905000" y="2163763"/>
            <a:ext cx="2586038" cy="1238250"/>
          </a:xfrm>
          <a:prstGeom prst="rect">
            <a:avLst/>
          </a:prstGeom>
        </p:spPr>
        <p:txBody>
          <a:bodyPr/>
          <a:lstStyle>
            <a:lvl1pPr marL="0" indent="0">
              <a:buNone/>
              <a:defRPr sz="1400">
                <a:solidFill>
                  <a:schemeClr val="tx1"/>
                </a:solidFill>
              </a:defRPr>
            </a:lvl1pPr>
          </a:lstStyle>
          <a:p>
            <a:pPr lvl="0"/>
            <a:r>
              <a:rPr lang="en-US"/>
              <a:t>Click to edit Master text styles</a:t>
            </a:r>
          </a:p>
        </p:txBody>
      </p:sp>
      <p:sp>
        <p:nvSpPr>
          <p:cNvPr id="24" name="Text Placeholder 21">
            <a:extLst>
              <a:ext uri="{FF2B5EF4-FFF2-40B4-BE49-F238E27FC236}">
                <a16:creationId xmlns:a16="http://schemas.microsoft.com/office/drawing/2014/main" id="{5713AE13-D771-40EE-B0AD-57850BB17A8F}"/>
              </a:ext>
            </a:extLst>
          </p:cNvPr>
          <p:cNvSpPr>
            <a:spLocks noGrp="1"/>
          </p:cNvSpPr>
          <p:nvPr>
            <p:ph type="body" sz="quarter" idx="39"/>
          </p:nvPr>
        </p:nvSpPr>
        <p:spPr>
          <a:xfrm>
            <a:off x="4877448" y="2163763"/>
            <a:ext cx="2586038" cy="1238250"/>
          </a:xfrm>
          <a:prstGeom prst="rect">
            <a:avLst/>
          </a:prstGeom>
        </p:spPr>
        <p:txBody>
          <a:bodyPr/>
          <a:lstStyle>
            <a:lvl1pPr marL="0" indent="0">
              <a:buNone/>
              <a:defRPr sz="1400">
                <a:solidFill>
                  <a:schemeClr val="tx1"/>
                </a:solidFill>
              </a:defRPr>
            </a:lvl1pPr>
          </a:lstStyle>
          <a:p>
            <a:pPr lvl="0"/>
            <a:r>
              <a:rPr lang="en-US"/>
              <a:t>Click to edit Master text styles</a:t>
            </a:r>
          </a:p>
        </p:txBody>
      </p:sp>
      <p:sp>
        <p:nvSpPr>
          <p:cNvPr id="25" name="Text Placeholder 21">
            <a:extLst>
              <a:ext uri="{FF2B5EF4-FFF2-40B4-BE49-F238E27FC236}">
                <a16:creationId xmlns:a16="http://schemas.microsoft.com/office/drawing/2014/main" id="{36E3908E-F014-4D0F-82AD-A7175B84D58B}"/>
              </a:ext>
            </a:extLst>
          </p:cNvPr>
          <p:cNvSpPr>
            <a:spLocks noGrp="1"/>
          </p:cNvSpPr>
          <p:nvPr>
            <p:ph type="body" sz="quarter" idx="40"/>
          </p:nvPr>
        </p:nvSpPr>
        <p:spPr>
          <a:xfrm>
            <a:off x="7849248" y="2163763"/>
            <a:ext cx="2586038" cy="1238250"/>
          </a:xfrm>
          <a:prstGeom prst="rect">
            <a:avLst/>
          </a:prstGeom>
        </p:spPr>
        <p:txBody>
          <a:bodyPr/>
          <a:lstStyle>
            <a:lvl1pPr marL="0" indent="0">
              <a:buNone/>
              <a:defRPr sz="1400">
                <a:solidFill>
                  <a:schemeClr val="tx1"/>
                </a:solidFill>
              </a:defRPr>
            </a:lvl1pPr>
          </a:lstStyle>
          <a:p>
            <a:pPr lvl="0"/>
            <a:r>
              <a:rPr lang="en-US"/>
              <a:t>Click to edit Master text styles</a:t>
            </a:r>
          </a:p>
        </p:txBody>
      </p:sp>
      <p:sp>
        <p:nvSpPr>
          <p:cNvPr id="26" name="Text Placeholder 21">
            <a:extLst>
              <a:ext uri="{FF2B5EF4-FFF2-40B4-BE49-F238E27FC236}">
                <a16:creationId xmlns:a16="http://schemas.microsoft.com/office/drawing/2014/main" id="{07A0B8D4-2565-4D23-816B-47C9179AF3E6}"/>
              </a:ext>
            </a:extLst>
          </p:cNvPr>
          <p:cNvSpPr>
            <a:spLocks noGrp="1"/>
          </p:cNvSpPr>
          <p:nvPr>
            <p:ph type="body" sz="quarter" idx="41"/>
          </p:nvPr>
        </p:nvSpPr>
        <p:spPr>
          <a:xfrm>
            <a:off x="1905000" y="4785043"/>
            <a:ext cx="2586038" cy="1238250"/>
          </a:xfrm>
          <a:prstGeom prst="rect">
            <a:avLst/>
          </a:prstGeom>
        </p:spPr>
        <p:txBody>
          <a:bodyPr/>
          <a:lstStyle>
            <a:lvl1pPr marL="0" indent="0">
              <a:buNone/>
              <a:defRPr sz="1400">
                <a:solidFill>
                  <a:schemeClr val="tx1"/>
                </a:solidFill>
              </a:defRPr>
            </a:lvl1pPr>
          </a:lstStyle>
          <a:p>
            <a:pPr lvl="0"/>
            <a:r>
              <a:rPr lang="en-US"/>
              <a:t>Click to edit Master text styles</a:t>
            </a:r>
          </a:p>
        </p:txBody>
      </p:sp>
      <p:sp>
        <p:nvSpPr>
          <p:cNvPr id="27" name="Text Placeholder 21">
            <a:extLst>
              <a:ext uri="{FF2B5EF4-FFF2-40B4-BE49-F238E27FC236}">
                <a16:creationId xmlns:a16="http://schemas.microsoft.com/office/drawing/2014/main" id="{E8FA3B07-9710-4E44-8F07-E0FCD69094BC}"/>
              </a:ext>
            </a:extLst>
          </p:cNvPr>
          <p:cNvSpPr>
            <a:spLocks noGrp="1"/>
          </p:cNvSpPr>
          <p:nvPr>
            <p:ph type="body" sz="quarter" idx="42"/>
          </p:nvPr>
        </p:nvSpPr>
        <p:spPr>
          <a:xfrm>
            <a:off x="4877448" y="4785043"/>
            <a:ext cx="2586038" cy="1238250"/>
          </a:xfrm>
          <a:prstGeom prst="rect">
            <a:avLst/>
          </a:prstGeom>
        </p:spPr>
        <p:txBody>
          <a:bodyPr/>
          <a:lstStyle>
            <a:lvl1pPr marL="0" indent="0">
              <a:buNone/>
              <a:defRPr sz="1400">
                <a:solidFill>
                  <a:schemeClr val="tx1"/>
                </a:solidFill>
              </a:defRPr>
            </a:lvl1pPr>
          </a:lstStyle>
          <a:p>
            <a:pPr lvl="0"/>
            <a:r>
              <a:rPr lang="en-US"/>
              <a:t>Click to edit Master text styles</a:t>
            </a:r>
          </a:p>
        </p:txBody>
      </p:sp>
      <p:sp>
        <p:nvSpPr>
          <p:cNvPr id="28" name="Text Placeholder 21">
            <a:extLst>
              <a:ext uri="{FF2B5EF4-FFF2-40B4-BE49-F238E27FC236}">
                <a16:creationId xmlns:a16="http://schemas.microsoft.com/office/drawing/2014/main" id="{59FA9F02-BC03-431A-BF2C-31CF2C5274B5}"/>
              </a:ext>
            </a:extLst>
          </p:cNvPr>
          <p:cNvSpPr>
            <a:spLocks noGrp="1"/>
          </p:cNvSpPr>
          <p:nvPr>
            <p:ph type="body" sz="quarter" idx="43"/>
          </p:nvPr>
        </p:nvSpPr>
        <p:spPr>
          <a:xfrm>
            <a:off x="7849248" y="4785043"/>
            <a:ext cx="2586038" cy="1238250"/>
          </a:xfrm>
          <a:prstGeom prst="rect">
            <a:avLst/>
          </a:prstGeom>
        </p:spPr>
        <p:txBody>
          <a:bodyPr/>
          <a:lstStyle>
            <a:lvl1pPr marL="0" indent="0">
              <a:buNone/>
              <a:defRPr sz="1400">
                <a:solidFill>
                  <a:schemeClr val="tx1"/>
                </a:solidFill>
              </a:defRPr>
            </a:lvl1pPr>
          </a:lstStyle>
          <a:p>
            <a:pPr lvl="0"/>
            <a:r>
              <a:rPr lang="en-US"/>
              <a:t>Click to edit Master text styles</a:t>
            </a:r>
          </a:p>
        </p:txBody>
      </p:sp>
      <p:sp>
        <p:nvSpPr>
          <p:cNvPr id="21" name="Text Placeholder 6">
            <a:extLst>
              <a:ext uri="{FF2B5EF4-FFF2-40B4-BE49-F238E27FC236}">
                <a16:creationId xmlns:a16="http://schemas.microsoft.com/office/drawing/2014/main" id="{488D351C-F68C-47DA-BF49-B518375B106F}"/>
              </a:ext>
            </a:extLst>
          </p:cNvPr>
          <p:cNvSpPr>
            <a:spLocks noGrp="1"/>
          </p:cNvSpPr>
          <p:nvPr>
            <p:ph type="body" sz="quarter" idx="56"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Tree>
    <p:extLst>
      <p:ext uri="{BB962C8B-B14F-4D97-AF65-F5344CB8AC3E}">
        <p14:creationId xmlns:p14="http://schemas.microsoft.com/office/powerpoint/2010/main" val="231698950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ix Partion _ Layout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AEE72-A31B-431D-B31E-6B42BACEBFAE}"/>
              </a:ext>
            </a:extLst>
          </p:cNvPr>
          <p:cNvSpPr>
            <a:spLocks noGrp="1"/>
          </p:cNvSpPr>
          <p:nvPr>
            <p:ph type="title"/>
          </p:nvPr>
        </p:nvSpPr>
        <p:spPr/>
        <p:txBody>
          <a:bodyPr/>
          <a:lstStyle/>
          <a:p>
            <a:r>
              <a:rPr lang="en-US"/>
              <a:t>Click to edit Master title style</a:t>
            </a:r>
          </a:p>
        </p:txBody>
      </p:sp>
      <p:sp>
        <p:nvSpPr>
          <p:cNvPr id="18" name="Text Placeholder 18">
            <a:extLst>
              <a:ext uri="{FF2B5EF4-FFF2-40B4-BE49-F238E27FC236}">
                <a16:creationId xmlns:a16="http://schemas.microsoft.com/office/drawing/2014/main" id="{C18D3C1D-EC82-4879-8DD0-583595F05CC5}"/>
              </a:ext>
            </a:extLst>
          </p:cNvPr>
          <p:cNvSpPr>
            <a:spLocks noGrp="1"/>
          </p:cNvSpPr>
          <p:nvPr>
            <p:ph type="body" sz="quarter" idx="23" hasCustomPrompt="1"/>
          </p:nvPr>
        </p:nvSpPr>
        <p:spPr>
          <a:xfrm>
            <a:off x="550980" y="1156924"/>
            <a:ext cx="3371851" cy="314686"/>
          </a:xfrm>
          <a:prstGeom prst="rect">
            <a:avLst/>
          </a:prstGeom>
        </p:spPr>
        <p:txBody>
          <a:bodyPr>
            <a:noAutofit/>
          </a:bodyPr>
          <a:lstStyle>
            <a:lvl1pPr marL="0" indent="0">
              <a:buNone/>
              <a:defRPr sz="1600">
                <a:solidFill>
                  <a:srgbClr val="7030A0"/>
                </a:solidFill>
              </a:defRPr>
            </a:lvl1pPr>
            <a:lvl2pPr>
              <a:defRPr sz="1800">
                <a:solidFill>
                  <a:schemeClr val="bg1">
                    <a:lumMod val="50000"/>
                  </a:schemeClr>
                </a:solidFill>
              </a:defRPr>
            </a:lvl2pPr>
            <a:lvl3pPr>
              <a:defRPr sz="1600">
                <a:solidFill>
                  <a:schemeClr val="bg1">
                    <a:lumMod val="50000"/>
                  </a:schemeClr>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Edit Master text styles </a:t>
            </a:r>
          </a:p>
        </p:txBody>
      </p:sp>
      <p:sp>
        <p:nvSpPr>
          <p:cNvPr id="19" name="Text Placeholder 18">
            <a:extLst>
              <a:ext uri="{FF2B5EF4-FFF2-40B4-BE49-F238E27FC236}">
                <a16:creationId xmlns:a16="http://schemas.microsoft.com/office/drawing/2014/main" id="{0F777FBA-C8D0-4517-BF6B-FCE2E4D67532}"/>
              </a:ext>
            </a:extLst>
          </p:cNvPr>
          <p:cNvSpPr>
            <a:spLocks noGrp="1"/>
          </p:cNvSpPr>
          <p:nvPr>
            <p:ph type="body" sz="quarter" idx="25" hasCustomPrompt="1"/>
          </p:nvPr>
        </p:nvSpPr>
        <p:spPr>
          <a:xfrm>
            <a:off x="4444588" y="1156924"/>
            <a:ext cx="3371851" cy="314686"/>
          </a:xfrm>
          <a:prstGeom prst="rect">
            <a:avLst/>
          </a:prstGeom>
        </p:spPr>
        <p:txBody>
          <a:bodyPr>
            <a:noAutofit/>
          </a:bodyPr>
          <a:lstStyle>
            <a:lvl1pPr marL="0" indent="0">
              <a:buNone/>
              <a:defRPr sz="1600">
                <a:solidFill>
                  <a:srgbClr val="7030A0"/>
                </a:solidFill>
              </a:defRPr>
            </a:lvl1pPr>
            <a:lvl2pPr>
              <a:defRPr sz="1800">
                <a:solidFill>
                  <a:schemeClr val="bg1">
                    <a:lumMod val="50000"/>
                  </a:schemeClr>
                </a:solidFill>
              </a:defRPr>
            </a:lvl2pPr>
            <a:lvl3pPr>
              <a:defRPr sz="1600">
                <a:solidFill>
                  <a:schemeClr val="bg1">
                    <a:lumMod val="50000"/>
                  </a:schemeClr>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Edit Master text styles </a:t>
            </a:r>
          </a:p>
        </p:txBody>
      </p:sp>
      <p:sp>
        <p:nvSpPr>
          <p:cNvPr id="20" name="Text Placeholder 18">
            <a:extLst>
              <a:ext uri="{FF2B5EF4-FFF2-40B4-BE49-F238E27FC236}">
                <a16:creationId xmlns:a16="http://schemas.microsoft.com/office/drawing/2014/main" id="{407684BA-E0DF-4498-88CE-536EDAC42AD2}"/>
              </a:ext>
            </a:extLst>
          </p:cNvPr>
          <p:cNvSpPr>
            <a:spLocks noGrp="1"/>
          </p:cNvSpPr>
          <p:nvPr>
            <p:ph type="body" sz="quarter" idx="27" hasCustomPrompt="1"/>
          </p:nvPr>
        </p:nvSpPr>
        <p:spPr>
          <a:xfrm>
            <a:off x="8387938" y="1156924"/>
            <a:ext cx="3371851" cy="314686"/>
          </a:xfrm>
          <a:prstGeom prst="rect">
            <a:avLst/>
          </a:prstGeom>
        </p:spPr>
        <p:txBody>
          <a:bodyPr>
            <a:noAutofit/>
          </a:bodyPr>
          <a:lstStyle>
            <a:lvl1pPr marL="0" indent="0">
              <a:buNone/>
              <a:defRPr sz="1600">
                <a:solidFill>
                  <a:srgbClr val="7030A0"/>
                </a:solidFill>
              </a:defRPr>
            </a:lvl1pPr>
            <a:lvl2pPr>
              <a:defRPr sz="1800">
                <a:solidFill>
                  <a:schemeClr val="bg1">
                    <a:lumMod val="50000"/>
                  </a:schemeClr>
                </a:solidFill>
              </a:defRPr>
            </a:lvl2pPr>
            <a:lvl3pPr>
              <a:defRPr sz="1600">
                <a:solidFill>
                  <a:schemeClr val="bg1">
                    <a:lumMod val="50000"/>
                  </a:schemeClr>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Edit Master text styles </a:t>
            </a:r>
          </a:p>
        </p:txBody>
      </p:sp>
      <p:cxnSp>
        <p:nvCxnSpPr>
          <p:cNvPr id="24" name="Straight Connector 23">
            <a:extLst>
              <a:ext uri="{FF2B5EF4-FFF2-40B4-BE49-F238E27FC236}">
                <a16:creationId xmlns:a16="http://schemas.microsoft.com/office/drawing/2014/main" id="{8154CDB4-E5CA-41C9-9518-F9EEDBB8C3BB}"/>
              </a:ext>
            </a:extLst>
          </p:cNvPr>
          <p:cNvCxnSpPr/>
          <p:nvPr userDrawn="1"/>
        </p:nvCxnSpPr>
        <p:spPr>
          <a:xfrm>
            <a:off x="253579" y="3701988"/>
            <a:ext cx="11869445" cy="0"/>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F20DC51-C18E-4A5F-BD60-F0505070C292}"/>
              </a:ext>
            </a:extLst>
          </p:cNvPr>
          <p:cNvCxnSpPr>
            <a:cxnSpLocks/>
          </p:cNvCxnSpPr>
          <p:nvPr userDrawn="1"/>
        </p:nvCxnSpPr>
        <p:spPr>
          <a:xfrm>
            <a:off x="4150877" y="1029810"/>
            <a:ext cx="0" cy="5523353"/>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6EADDD3-016F-4134-8DBB-5B6F832651A7}"/>
              </a:ext>
            </a:extLst>
          </p:cNvPr>
          <p:cNvCxnSpPr>
            <a:cxnSpLocks/>
          </p:cNvCxnSpPr>
          <p:nvPr userDrawn="1"/>
        </p:nvCxnSpPr>
        <p:spPr>
          <a:xfrm>
            <a:off x="8136951" y="1029810"/>
            <a:ext cx="0" cy="5523353"/>
          </a:xfrm>
          <a:prstGeom prst="line">
            <a:avLst/>
          </a:prstGeom>
          <a:ln>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7" name="Text Placeholder 3">
            <a:extLst>
              <a:ext uri="{FF2B5EF4-FFF2-40B4-BE49-F238E27FC236}">
                <a16:creationId xmlns:a16="http://schemas.microsoft.com/office/drawing/2014/main" id="{375DA2D7-B69D-4770-A0E3-0D8357855CA7}"/>
              </a:ext>
            </a:extLst>
          </p:cNvPr>
          <p:cNvSpPr>
            <a:spLocks noGrp="1"/>
          </p:cNvSpPr>
          <p:nvPr>
            <p:ph type="body" sz="quarter" idx="24"/>
          </p:nvPr>
        </p:nvSpPr>
        <p:spPr>
          <a:xfrm>
            <a:off x="550980" y="1606830"/>
            <a:ext cx="3371851" cy="1836093"/>
          </a:xfrm>
          <a:prstGeom prst="rect">
            <a:avLst/>
          </a:prstGeom>
        </p:spPr>
        <p:txBody>
          <a:bodyPr/>
          <a:lstStyle>
            <a:lvl1pPr marL="0" indent="0">
              <a:buNone/>
              <a:defRPr lang="en-US" sz="1600" kern="1200" dirty="0">
                <a:solidFill>
                  <a:schemeClr val="tx1"/>
                </a:solidFill>
                <a:latin typeface="+mn-lt"/>
                <a:ea typeface="+mn-ea"/>
                <a:cs typeface="+mn-cs"/>
              </a:defRPr>
            </a:lvl1pPr>
          </a:lstStyle>
          <a:p>
            <a:endParaRPr lang="en-US"/>
          </a:p>
        </p:txBody>
      </p:sp>
      <p:sp>
        <p:nvSpPr>
          <p:cNvPr id="28" name="Text Placeholder 5">
            <a:extLst>
              <a:ext uri="{FF2B5EF4-FFF2-40B4-BE49-F238E27FC236}">
                <a16:creationId xmlns:a16="http://schemas.microsoft.com/office/drawing/2014/main" id="{282B86D4-9351-4447-899F-78F2A57FDFBF}"/>
              </a:ext>
            </a:extLst>
          </p:cNvPr>
          <p:cNvSpPr>
            <a:spLocks noGrp="1"/>
          </p:cNvSpPr>
          <p:nvPr>
            <p:ph type="body" sz="quarter" idx="26"/>
          </p:nvPr>
        </p:nvSpPr>
        <p:spPr>
          <a:xfrm>
            <a:off x="4444588" y="1606830"/>
            <a:ext cx="3371851" cy="1836093"/>
          </a:xfrm>
          <a:prstGeom prst="rect">
            <a:avLst/>
          </a:prstGeom>
        </p:spPr>
        <p:txBody>
          <a:bodyPr/>
          <a:lstStyle>
            <a:lvl1pPr marL="0" indent="0">
              <a:buNone/>
              <a:defRPr lang="en-US" sz="1600" kern="1200" dirty="0">
                <a:solidFill>
                  <a:schemeClr val="tx1"/>
                </a:solidFill>
                <a:latin typeface="+mn-lt"/>
                <a:ea typeface="+mn-ea"/>
                <a:cs typeface="+mn-cs"/>
              </a:defRPr>
            </a:lvl1pPr>
          </a:lstStyle>
          <a:p>
            <a:endParaRPr lang="en-US"/>
          </a:p>
        </p:txBody>
      </p:sp>
      <p:sp>
        <p:nvSpPr>
          <p:cNvPr id="29" name="Text Placeholder 7">
            <a:extLst>
              <a:ext uri="{FF2B5EF4-FFF2-40B4-BE49-F238E27FC236}">
                <a16:creationId xmlns:a16="http://schemas.microsoft.com/office/drawing/2014/main" id="{38F29096-BAF2-40F2-9C18-19895DC3AF94}"/>
              </a:ext>
            </a:extLst>
          </p:cNvPr>
          <p:cNvSpPr>
            <a:spLocks noGrp="1"/>
          </p:cNvSpPr>
          <p:nvPr>
            <p:ph type="body" sz="quarter" idx="28"/>
          </p:nvPr>
        </p:nvSpPr>
        <p:spPr>
          <a:xfrm>
            <a:off x="8387938" y="1606830"/>
            <a:ext cx="3371851" cy="1836093"/>
          </a:xfrm>
          <a:prstGeom prst="rect">
            <a:avLst/>
          </a:prstGeom>
        </p:spPr>
        <p:txBody>
          <a:bodyPr/>
          <a:lstStyle>
            <a:lvl1pPr marL="0" indent="0">
              <a:buNone/>
              <a:defRPr lang="en-US" sz="1600" kern="1200" dirty="0">
                <a:solidFill>
                  <a:schemeClr val="tx1"/>
                </a:solidFill>
                <a:latin typeface="+mn-lt"/>
                <a:ea typeface="+mn-ea"/>
                <a:cs typeface="+mn-cs"/>
              </a:defRPr>
            </a:lvl1pPr>
          </a:lstStyle>
          <a:p>
            <a:endParaRPr lang="en-US"/>
          </a:p>
        </p:txBody>
      </p:sp>
      <p:sp>
        <p:nvSpPr>
          <p:cNvPr id="30" name="Text Placeholder 9">
            <a:extLst>
              <a:ext uri="{FF2B5EF4-FFF2-40B4-BE49-F238E27FC236}">
                <a16:creationId xmlns:a16="http://schemas.microsoft.com/office/drawing/2014/main" id="{C178172D-0689-4D56-BEB7-0223632ABD85}"/>
              </a:ext>
            </a:extLst>
          </p:cNvPr>
          <p:cNvSpPr>
            <a:spLocks noGrp="1"/>
          </p:cNvSpPr>
          <p:nvPr>
            <p:ph type="body" sz="quarter" idx="30"/>
          </p:nvPr>
        </p:nvSpPr>
        <p:spPr>
          <a:xfrm>
            <a:off x="550980" y="4421469"/>
            <a:ext cx="3371851" cy="1836093"/>
          </a:xfrm>
          <a:prstGeom prst="rect">
            <a:avLst/>
          </a:prstGeom>
        </p:spPr>
        <p:txBody>
          <a:bodyPr/>
          <a:lstStyle>
            <a:lvl1pPr marL="0" indent="0">
              <a:buNone/>
              <a:defRPr lang="en-US" sz="1600" kern="1200" dirty="0">
                <a:solidFill>
                  <a:schemeClr val="tx1"/>
                </a:solidFill>
                <a:latin typeface="+mn-lt"/>
                <a:ea typeface="+mn-ea"/>
                <a:cs typeface="+mn-cs"/>
              </a:defRPr>
            </a:lvl1pPr>
          </a:lstStyle>
          <a:p>
            <a:endParaRPr lang="en-US"/>
          </a:p>
        </p:txBody>
      </p:sp>
      <p:sp>
        <p:nvSpPr>
          <p:cNvPr id="31" name="Text Placeholder 11">
            <a:extLst>
              <a:ext uri="{FF2B5EF4-FFF2-40B4-BE49-F238E27FC236}">
                <a16:creationId xmlns:a16="http://schemas.microsoft.com/office/drawing/2014/main" id="{DBD5B6CC-8BDF-487B-A547-C5FB630F0972}"/>
              </a:ext>
            </a:extLst>
          </p:cNvPr>
          <p:cNvSpPr>
            <a:spLocks noGrp="1"/>
          </p:cNvSpPr>
          <p:nvPr>
            <p:ph type="body" sz="quarter" idx="32"/>
          </p:nvPr>
        </p:nvSpPr>
        <p:spPr>
          <a:xfrm>
            <a:off x="4444588" y="4421469"/>
            <a:ext cx="3371851" cy="1836093"/>
          </a:xfrm>
          <a:prstGeom prst="rect">
            <a:avLst/>
          </a:prstGeom>
        </p:spPr>
        <p:txBody>
          <a:bodyPr/>
          <a:lstStyle>
            <a:lvl1pPr marL="0" indent="0">
              <a:buNone/>
              <a:defRPr lang="en-US" sz="1600" kern="1200" dirty="0">
                <a:solidFill>
                  <a:schemeClr val="tx1"/>
                </a:solidFill>
                <a:latin typeface="+mn-lt"/>
                <a:ea typeface="+mn-ea"/>
                <a:cs typeface="+mn-cs"/>
              </a:defRPr>
            </a:lvl1pPr>
          </a:lstStyle>
          <a:p>
            <a:endParaRPr lang="en-US"/>
          </a:p>
        </p:txBody>
      </p:sp>
      <p:sp>
        <p:nvSpPr>
          <p:cNvPr id="32" name="Text Placeholder 13">
            <a:extLst>
              <a:ext uri="{FF2B5EF4-FFF2-40B4-BE49-F238E27FC236}">
                <a16:creationId xmlns:a16="http://schemas.microsoft.com/office/drawing/2014/main" id="{7F33FD13-15C3-4A01-BAC3-BE98884B5449}"/>
              </a:ext>
            </a:extLst>
          </p:cNvPr>
          <p:cNvSpPr>
            <a:spLocks noGrp="1"/>
          </p:cNvSpPr>
          <p:nvPr>
            <p:ph type="body" sz="quarter" idx="34"/>
          </p:nvPr>
        </p:nvSpPr>
        <p:spPr>
          <a:xfrm>
            <a:off x="8387938" y="4421469"/>
            <a:ext cx="3371851" cy="1836093"/>
          </a:xfrm>
          <a:prstGeom prst="rect">
            <a:avLst/>
          </a:prstGeom>
        </p:spPr>
        <p:txBody>
          <a:bodyPr/>
          <a:lstStyle>
            <a:lvl1pPr marL="0" indent="0">
              <a:buNone/>
              <a:defRPr>
                <a:solidFill>
                  <a:schemeClr val="tx1"/>
                </a:solidFill>
              </a:defRPr>
            </a:lvl1pPr>
          </a:lstStyle>
          <a:p>
            <a:endParaRPr lang="en-US"/>
          </a:p>
        </p:txBody>
      </p:sp>
      <p:sp>
        <p:nvSpPr>
          <p:cNvPr id="33" name="Text Placeholder 6">
            <a:extLst>
              <a:ext uri="{FF2B5EF4-FFF2-40B4-BE49-F238E27FC236}">
                <a16:creationId xmlns:a16="http://schemas.microsoft.com/office/drawing/2014/main" id="{F7D829B1-3630-4F4E-A9B9-C4A19FE7568D}"/>
              </a:ext>
            </a:extLst>
          </p:cNvPr>
          <p:cNvSpPr>
            <a:spLocks noGrp="1"/>
          </p:cNvSpPr>
          <p:nvPr>
            <p:ph type="body" sz="quarter" idx="56"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
        <p:nvSpPr>
          <p:cNvPr id="40" name="Text Placeholder 18">
            <a:extLst>
              <a:ext uri="{FF2B5EF4-FFF2-40B4-BE49-F238E27FC236}">
                <a16:creationId xmlns:a16="http://schemas.microsoft.com/office/drawing/2014/main" id="{62ECBF49-67F7-427B-8377-75C7F94B92C9}"/>
              </a:ext>
            </a:extLst>
          </p:cNvPr>
          <p:cNvSpPr>
            <a:spLocks noGrp="1"/>
          </p:cNvSpPr>
          <p:nvPr>
            <p:ph type="body" sz="quarter" idx="60" hasCustomPrompt="1"/>
          </p:nvPr>
        </p:nvSpPr>
        <p:spPr>
          <a:xfrm>
            <a:off x="562841" y="4008800"/>
            <a:ext cx="3371851" cy="314686"/>
          </a:xfrm>
          <a:prstGeom prst="rect">
            <a:avLst/>
          </a:prstGeom>
        </p:spPr>
        <p:txBody>
          <a:bodyPr>
            <a:noAutofit/>
          </a:bodyPr>
          <a:lstStyle>
            <a:lvl1pPr marL="0" indent="0">
              <a:buNone/>
              <a:defRPr sz="1600">
                <a:solidFill>
                  <a:srgbClr val="7030A0"/>
                </a:solidFill>
              </a:defRPr>
            </a:lvl1pPr>
            <a:lvl2pPr>
              <a:defRPr sz="1800">
                <a:solidFill>
                  <a:schemeClr val="bg1">
                    <a:lumMod val="50000"/>
                  </a:schemeClr>
                </a:solidFill>
              </a:defRPr>
            </a:lvl2pPr>
            <a:lvl3pPr>
              <a:defRPr sz="1600">
                <a:solidFill>
                  <a:schemeClr val="bg1">
                    <a:lumMod val="50000"/>
                  </a:schemeClr>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Edit Master text styles </a:t>
            </a:r>
          </a:p>
        </p:txBody>
      </p:sp>
      <p:sp>
        <p:nvSpPr>
          <p:cNvPr id="41" name="Text Placeholder 18">
            <a:extLst>
              <a:ext uri="{FF2B5EF4-FFF2-40B4-BE49-F238E27FC236}">
                <a16:creationId xmlns:a16="http://schemas.microsoft.com/office/drawing/2014/main" id="{93073FBE-1C23-4AE6-B025-18B299AA5AAE}"/>
              </a:ext>
            </a:extLst>
          </p:cNvPr>
          <p:cNvSpPr>
            <a:spLocks noGrp="1"/>
          </p:cNvSpPr>
          <p:nvPr>
            <p:ph type="body" sz="quarter" idx="61" hasCustomPrompt="1"/>
          </p:nvPr>
        </p:nvSpPr>
        <p:spPr>
          <a:xfrm>
            <a:off x="4456449" y="4008800"/>
            <a:ext cx="3371851" cy="314686"/>
          </a:xfrm>
          <a:prstGeom prst="rect">
            <a:avLst/>
          </a:prstGeom>
        </p:spPr>
        <p:txBody>
          <a:bodyPr>
            <a:noAutofit/>
          </a:bodyPr>
          <a:lstStyle>
            <a:lvl1pPr marL="0" indent="0">
              <a:buNone/>
              <a:defRPr sz="1600">
                <a:solidFill>
                  <a:srgbClr val="7030A0"/>
                </a:solidFill>
              </a:defRPr>
            </a:lvl1pPr>
            <a:lvl2pPr>
              <a:defRPr sz="1800">
                <a:solidFill>
                  <a:schemeClr val="bg1">
                    <a:lumMod val="50000"/>
                  </a:schemeClr>
                </a:solidFill>
              </a:defRPr>
            </a:lvl2pPr>
            <a:lvl3pPr>
              <a:defRPr sz="1600">
                <a:solidFill>
                  <a:schemeClr val="bg1">
                    <a:lumMod val="50000"/>
                  </a:schemeClr>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Edit Master text styles </a:t>
            </a:r>
          </a:p>
        </p:txBody>
      </p:sp>
      <p:sp>
        <p:nvSpPr>
          <p:cNvPr id="42" name="Text Placeholder 18">
            <a:extLst>
              <a:ext uri="{FF2B5EF4-FFF2-40B4-BE49-F238E27FC236}">
                <a16:creationId xmlns:a16="http://schemas.microsoft.com/office/drawing/2014/main" id="{77FB250F-C8E1-446C-9B54-658C32A49B8D}"/>
              </a:ext>
            </a:extLst>
          </p:cNvPr>
          <p:cNvSpPr>
            <a:spLocks noGrp="1"/>
          </p:cNvSpPr>
          <p:nvPr>
            <p:ph type="body" sz="quarter" idx="62" hasCustomPrompt="1"/>
          </p:nvPr>
        </p:nvSpPr>
        <p:spPr>
          <a:xfrm>
            <a:off x="8399799" y="4008800"/>
            <a:ext cx="3371851" cy="314686"/>
          </a:xfrm>
          <a:prstGeom prst="rect">
            <a:avLst/>
          </a:prstGeom>
        </p:spPr>
        <p:txBody>
          <a:bodyPr>
            <a:noAutofit/>
          </a:bodyPr>
          <a:lstStyle>
            <a:lvl1pPr marL="0" indent="0">
              <a:buNone/>
              <a:defRPr sz="1600">
                <a:solidFill>
                  <a:srgbClr val="7030A0"/>
                </a:solidFill>
              </a:defRPr>
            </a:lvl1pPr>
            <a:lvl2pPr>
              <a:defRPr sz="1800">
                <a:solidFill>
                  <a:schemeClr val="bg1">
                    <a:lumMod val="50000"/>
                  </a:schemeClr>
                </a:solidFill>
              </a:defRPr>
            </a:lvl2pPr>
            <a:lvl3pPr>
              <a:defRPr sz="1600">
                <a:solidFill>
                  <a:schemeClr val="bg1">
                    <a:lumMod val="50000"/>
                  </a:schemeClr>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Edit Master text styles </a:t>
            </a:r>
          </a:p>
        </p:txBody>
      </p:sp>
    </p:spTree>
    <p:extLst>
      <p:ext uri="{BB962C8B-B14F-4D97-AF65-F5344CB8AC3E}">
        <p14:creationId xmlns:p14="http://schemas.microsoft.com/office/powerpoint/2010/main" val="319500838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ix Partition_Layou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DC955-10F5-4565-9A64-88D7F5ADF308}"/>
              </a:ext>
            </a:extLst>
          </p:cNvPr>
          <p:cNvSpPr>
            <a:spLocks noGrp="1"/>
          </p:cNvSpPr>
          <p:nvPr>
            <p:ph type="title"/>
          </p:nvPr>
        </p:nvSpPr>
        <p:spPr/>
        <p:txBody>
          <a:bodyPr/>
          <a:lstStyle/>
          <a:p>
            <a:r>
              <a:rPr lang="en-US"/>
              <a:t>Click to edit Master title style</a:t>
            </a:r>
          </a:p>
        </p:txBody>
      </p:sp>
      <p:sp>
        <p:nvSpPr>
          <p:cNvPr id="40" name="Rectangle: Rounded Corners 39">
            <a:extLst>
              <a:ext uri="{FF2B5EF4-FFF2-40B4-BE49-F238E27FC236}">
                <a16:creationId xmlns:a16="http://schemas.microsoft.com/office/drawing/2014/main" id="{8529AB90-A954-4252-BA87-3D996F4DBF9A}"/>
              </a:ext>
            </a:extLst>
          </p:cNvPr>
          <p:cNvSpPr/>
          <p:nvPr userDrawn="1"/>
        </p:nvSpPr>
        <p:spPr>
          <a:xfrm>
            <a:off x="6580125" y="4979963"/>
            <a:ext cx="5211192" cy="1479296"/>
          </a:xfrm>
          <a:prstGeom prst="roundRect">
            <a:avLst>
              <a:gd name="adj" fmla="val 436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t"/>
          <a:lstStyle/>
          <a:p>
            <a:pPr marL="0" indent="0">
              <a:buFont typeface="Arial" panose="020B0604020202020204" pitchFamily="34" charset="0"/>
              <a:buNone/>
            </a:pPr>
            <a:endParaRPr lang="en-US" sz="1400">
              <a:solidFill>
                <a:schemeClr val="tx1"/>
              </a:solidFill>
            </a:endParaRPr>
          </a:p>
        </p:txBody>
      </p:sp>
      <p:sp>
        <p:nvSpPr>
          <p:cNvPr id="41" name="Rectangle: Rounded Corners 40">
            <a:extLst>
              <a:ext uri="{FF2B5EF4-FFF2-40B4-BE49-F238E27FC236}">
                <a16:creationId xmlns:a16="http://schemas.microsoft.com/office/drawing/2014/main" id="{41CE5CB7-97EC-45D9-BE80-50FC499A69F0}"/>
              </a:ext>
            </a:extLst>
          </p:cNvPr>
          <p:cNvSpPr/>
          <p:nvPr userDrawn="1"/>
        </p:nvSpPr>
        <p:spPr>
          <a:xfrm>
            <a:off x="598021" y="4979963"/>
            <a:ext cx="5211192" cy="1479296"/>
          </a:xfrm>
          <a:prstGeom prst="roundRect">
            <a:avLst>
              <a:gd name="adj" fmla="val 436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t"/>
          <a:lstStyle/>
          <a:p>
            <a:pPr marL="0" indent="0">
              <a:buFont typeface="Arial" panose="020B0604020202020204" pitchFamily="34" charset="0"/>
              <a:buNone/>
            </a:pPr>
            <a:endParaRPr lang="en-US" sz="1400">
              <a:solidFill>
                <a:schemeClr val="tx1"/>
              </a:solidFill>
            </a:endParaRPr>
          </a:p>
        </p:txBody>
      </p:sp>
      <p:sp>
        <p:nvSpPr>
          <p:cNvPr id="42" name="Rectangle: Rounded Corners 41">
            <a:extLst>
              <a:ext uri="{FF2B5EF4-FFF2-40B4-BE49-F238E27FC236}">
                <a16:creationId xmlns:a16="http://schemas.microsoft.com/office/drawing/2014/main" id="{283BAD20-7FCB-4387-AAA4-55526AC090F8}"/>
              </a:ext>
            </a:extLst>
          </p:cNvPr>
          <p:cNvSpPr/>
          <p:nvPr userDrawn="1"/>
        </p:nvSpPr>
        <p:spPr>
          <a:xfrm>
            <a:off x="6580125" y="3230080"/>
            <a:ext cx="5211192" cy="1479296"/>
          </a:xfrm>
          <a:prstGeom prst="roundRect">
            <a:avLst>
              <a:gd name="adj" fmla="val 436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t"/>
          <a:lstStyle/>
          <a:p>
            <a:pPr marL="0" indent="0">
              <a:buFont typeface="Arial" panose="020B0604020202020204" pitchFamily="34" charset="0"/>
              <a:buNone/>
            </a:pPr>
            <a:endParaRPr lang="en-US" sz="1400">
              <a:solidFill>
                <a:schemeClr val="tx1"/>
              </a:solidFill>
            </a:endParaRPr>
          </a:p>
        </p:txBody>
      </p:sp>
      <p:sp>
        <p:nvSpPr>
          <p:cNvPr id="43" name="Rectangle: Rounded Corners 42">
            <a:extLst>
              <a:ext uri="{FF2B5EF4-FFF2-40B4-BE49-F238E27FC236}">
                <a16:creationId xmlns:a16="http://schemas.microsoft.com/office/drawing/2014/main" id="{F571DD13-ECA3-458D-B94C-E7A7C8F2B6EE}"/>
              </a:ext>
            </a:extLst>
          </p:cNvPr>
          <p:cNvSpPr/>
          <p:nvPr userDrawn="1"/>
        </p:nvSpPr>
        <p:spPr>
          <a:xfrm>
            <a:off x="598021" y="3230080"/>
            <a:ext cx="5211192" cy="1479296"/>
          </a:xfrm>
          <a:prstGeom prst="roundRect">
            <a:avLst>
              <a:gd name="adj" fmla="val 436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t"/>
          <a:lstStyle/>
          <a:p>
            <a:pPr marL="0" indent="0">
              <a:buFont typeface="Arial" panose="020B0604020202020204" pitchFamily="34" charset="0"/>
              <a:buNone/>
            </a:pPr>
            <a:endParaRPr lang="en-US" sz="1400">
              <a:solidFill>
                <a:schemeClr val="tx1"/>
              </a:solidFill>
            </a:endParaRPr>
          </a:p>
        </p:txBody>
      </p:sp>
      <p:sp>
        <p:nvSpPr>
          <p:cNvPr id="44" name="Rectangle: Rounded Corners 43">
            <a:extLst>
              <a:ext uri="{FF2B5EF4-FFF2-40B4-BE49-F238E27FC236}">
                <a16:creationId xmlns:a16="http://schemas.microsoft.com/office/drawing/2014/main" id="{2F6A24A7-0238-41EC-8E48-4CBC16C298A5}"/>
              </a:ext>
            </a:extLst>
          </p:cNvPr>
          <p:cNvSpPr/>
          <p:nvPr userDrawn="1"/>
        </p:nvSpPr>
        <p:spPr>
          <a:xfrm>
            <a:off x="6580125" y="1454404"/>
            <a:ext cx="5211192" cy="1479296"/>
          </a:xfrm>
          <a:prstGeom prst="roundRect">
            <a:avLst>
              <a:gd name="adj" fmla="val 436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t"/>
          <a:lstStyle/>
          <a:p>
            <a:pPr marL="0" indent="0">
              <a:buFont typeface="Arial" panose="020B0604020202020204" pitchFamily="34" charset="0"/>
              <a:buNone/>
            </a:pPr>
            <a:endParaRPr lang="en-US" sz="1400">
              <a:solidFill>
                <a:schemeClr val="tx1"/>
              </a:solidFill>
            </a:endParaRPr>
          </a:p>
        </p:txBody>
      </p:sp>
      <p:sp>
        <p:nvSpPr>
          <p:cNvPr id="45" name="Rectangle: Rounded Corners 44">
            <a:extLst>
              <a:ext uri="{FF2B5EF4-FFF2-40B4-BE49-F238E27FC236}">
                <a16:creationId xmlns:a16="http://schemas.microsoft.com/office/drawing/2014/main" id="{EBABC3D1-EB57-4AEB-A56C-31ED72AD7441}"/>
              </a:ext>
            </a:extLst>
          </p:cNvPr>
          <p:cNvSpPr/>
          <p:nvPr userDrawn="1"/>
        </p:nvSpPr>
        <p:spPr>
          <a:xfrm>
            <a:off x="598021" y="1454404"/>
            <a:ext cx="5211192" cy="1479296"/>
          </a:xfrm>
          <a:prstGeom prst="roundRect">
            <a:avLst>
              <a:gd name="adj" fmla="val 436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t"/>
          <a:lstStyle/>
          <a:p>
            <a:pPr marL="0" indent="0">
              <a:buFont typeface="Arial" panose="020B0604020202020204" pitchFamily="34" charset="0"/>
              <a:buNone/>
            </a:pPr>
            <a:endParaRPr lang="en-US" sz="1400">
              <a:solidFill>
                <a:schemeClr val="tx1"/>
              </a:solidFill>
            </a:endParaRPr>
          </a:p>
        </p:txBody>
      </p:sp>
      <p:sp>
        <p:nvSpPr>
          <p:cNvPr id="46" name="Rectangle: Top Corners Rounded 45">
            <a:extLst>
              <a:ext uri="{FF2B5EF4-FFF2-40B4-BE49-F238E27FC236}">
                <a16:creationId xmlns:a16="http://schemas.microsoft.com/office/drawing/2014/main" id="{7DCFC5E4-3832-4EE4-92B4-32760413A114}"/>
              </a:ext>
            </a:extLst>
          </p:cNvPr>
          <p:cNvSpPr/>
          <p:nvPr userDrawn="1"/>
        </p:nvSpPr>
        <p:spPr>
          <a:xfrm>
            <a:off x="496881" y="1252761"/>
            <a:ext cx="5421958" cy="346133"/>
          </a:xfrm>
          <a:prstGeom prst="round2Same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Top Corners Rounded 46">
            <a:extLst>
              <a:ext uri="{FF2B5EF4-FFF2-40B4-BE49-F238E27FC236}">
                <a16:creationId xmlns:a16="http://schemas.microsoft.com/office/drawing/2014/main" id="{D807ECEC-49B7-4B72-B0C3-6B58297093EC}"/>
              </a:ext>
            </a:extLst>
          </p:cNvPr>
          <p:cNvSpPr/>
          <p:nvPr userDrawn="1"/>
        </p:nvSpPr>
        <p:spPr>
          <a:xfrm>
            <a:off x="496881" y="3042966"/>
            <a:ext cx="5421958" cy="34613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Top Corners Rounded 47">
            <a:extLst>
              <a:ext uri="{FF2B5EF4-FFF2-40B4-BE49-F238E27FC236}">
                <a16:creationId xmlns:a16="http://schemas.microsoft.com/office/drawing/2014/main" id="{DC9F9E76-D496-4353-ADD4-63982341CD65}"/>
              </a:ext>
            </a:extLst>
          </p:cNvPr>
          <p:cNvSpPr/>
          <p:nvPr userDrawn="1"/>
        </p:nvSpPr>
        <p:spPr>
          <a:xfrm>
            <a:off x="496881" y="4796689"/>
            <a:ext cx="5421958" cy="346133"/>
          </a:xfrm>
          <a:prstGeom prst="round2Same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Top Corners Rounded 48">
            <a:extLst>
              <a:ext uri="{FF2B5EF4-FFF2-40B4-BE49-F238E27FC236}">
                <a16:creationId xmlns:a16="http://schemas.microsoft.com/office/drawing/2014/main" id="{0B6AB961-9921-4E6A-81A3-C101935E1B85}"/>
              </a:ext>
            </a:extLst>
          </p:cNvPr>
          <p:cNvSpPr/>
          <p:nvPr userDrawn="1"/>
        </p:nvSpPr>
        <p:spPr>
          <a:xfrm>
            <a:off x="6482243" y="1252761"/>
            <a:ext cx="5421958" cy="346133"/>
          </a:xfrm>
          <a:prstGeom prst="round2Same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Top Corners Rounded 49">
            <a:extLst>
              <a:ext uri="{FF2B5EF4-FFF2-40B4-BE49-F238E27FC236}">
                <a16:creationId xmlns:a16="http://schemas.microsoft.com/office/drawing/2014/main" id="{0473D601-4FD0-4604-8189-039055808732}"/>
              </a:ext>
            </a:extLst>
          </p:cNvPr>
          <p:cNvSpPr/>
          <p:nvPr userDrawn="1"/>
        </p:nvSpPr>
        <p:spPr>
          <a:xfrm>
            <a:off x="6482243" y="3042966"/>
            <a:ext cx="5421958" cy="346133"/>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Top Corners Rounded 50">
            <a:extLst>
              <a:ext uri="{FF2B5EF4-FFF2-40B4-BE49-F238E27FC236}">
                <a16:creationId xmlns:a16="http://schemas.microsoft.com/office/drawing/2014/main" id="{80D64A69-1759-4C0A-B629-891862E56A4C}"/>
              </a:ext>
            </a:extLst>
          </p:cNvPr>
          <p:cNvSpPr/>
          <p:nvPr userDrawn="1"/>
        </p:nvSpPr>
        <p:spPr>
          <a:xfrm>
            <a:off x="6482243" y="4796689"/>
            <a:ext cx="5421958" cy="346133"/>
          </a:xfrm>
          <a:prstGeom prst="round2Same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1796B55D-56B1-4788-9B1E-C7771FBBDE1B}"/>
              </a:ext>
            </a:extLst>
          </p:cNvPr>
          <p:cNvSpPr/>
          <p:nvPr userDrawn="1"/>
        </p:nvSpPr>
        <p:spPr>
          <a:xfrm>
            <a:off x="526572" y="1288304"/>
            <a:ext cx="283432" cy="2834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E786A1F-206D-490D-90DF-E3ABDD093184}"/>
              </a:ext>
            </a:extLst>
          </p:cNvPr>
          <p:cNvSpPr/>
          <p:nvPr userDrawn="1"/>
        </p:nvSpPr>
        <p:spPr>
          <a:xfrm>
            <a:off x="526572" y="3073446"/>
            <a:ext cx="283432" cy="2834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6C01471-8DDB-477A-9B69-7C2D2D50D251}"/>
              </a:ext>
            </a:extLst>
          </p:cNvPr>
          <p:cNvSpPr/>
          <p:nvPr userDrawn="1"/>
        </p:nvSpPr>
        <p:spPr>
          <a:xfrm>
            <a:off x="526572" y="4836705"/>
            <a:ext cx="283432" cy="2834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CA2C29A1-CF44-41E7-AA36-80B0435C42A9}"/>
              </a:ext>
            </a:extLst>
          </p:cNvPr>
          <p:cNvSpPr/>
          <p:nvPr userDrawn="1"/>
        </p:nvSpPr>
        <p:spPr>
          <a:xfrm>
            <a:off x="6532520" y="1288304"/>
            <a:ext cx="283432" cy="2834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43548465-3EE5-4828-98E2-BA013DD0B11D}"/>
              </a:ext>
            </a:extLst>
          </p:cNvPr>
          <p:cNvSpPr/>
          <p:nvPr userDrawn="1"/>
        </p:nvSpPr>
        <p:spPr>
          <a:xfrm>
            <a:off x="6532520" y="3073446"/>
            <a:ext cx="283432" cy="2834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C662D9B0-5FF5-4F51-8C22-2AA0EC97E64D}"/>
              </a:ext>
            </a:extLst>
          </p:cNvPr>
          <p:cNvSpPr/>
          <p:nvPr userDrawn="1"/>
        </p:nvSpPr>
        <p:spPr>
          <a:xfrm>
            <a:off x="6532520" y="4836705"/>
            <a:ext cx="283432" cy="2834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 Placeholder 3">
            <a:extLst>
              <a:ext uri="{FF2B5EF4-FFF2-40B4-BE49-F238E27FC236}">
                <a16:creationId xmlns:a16="http://schemas.microsoft.com/office/drawing/2014/main" id="{A2EC0E15-75FA-42B4-9E78-F51DE2E5E0F7}"/>
              </a:ext>
            </a:extLst>
          </p:cNvPr>
          <p:cNvSpPr>
            <a:spLocks noGrp="1"/>
          </p:cNvSpPr>
          <p:nvPr>
            <p:ph type="body" sz="quarter" idx="52" hasCustomPrompt="1"/>
          </p:nvPr>
        </p:nvSpPr>
        <p:spPr>
          <a:xfrm>
            <a:off x="815990" y="1252538"/>
            <a:ext cx="2255837" cy="319087"/>
          </a:xfrm>
          <a:prstGeom prst="rect">
            <a:avLst/>
          </a:prstGeom>
        </p:spPr>
        <p:txBody>
          <a:bodyPr>
            <a:noAutofit/>
          </a:bodyPr>
          <a:lstStyle>
            <a:lvl1pPr marL="0" indent="0">
              <a:buNone/>
              <a:defRPr sz="2000" b="1">
                <a:solidFill>
                  <a:schemeClr val="bg1"/>
                </a:solidFill>
              </a:defRPr>
            </a:lvl1pPr>
          </a:lstStyle>
          <a:p>
            <a:pPr lvl="0"/>
            <a:r>
              <a:rPr lang="en-US"/>
              <a:t>Heading</a:t>
            </a:r>
          </a:p>
        </p:txBody>
      </p:sp>
      <p:sp>
        <p:nvSpPr>
          <p:cNvPr id="59" name="Text Placeholder 3">
            <a:extLst>
              <a:ext uri="{FF2B5EF4-FFF2-40B4-BE49-F238E27FC236}">
                <a16:creationId xmlns:a16="http://schemas.microsoft.com/office/drawing/2014/main" id="{5DD6ED90-0F82-4F9F-9EA2-76F8B7A17C08}"/>
              </a:ext>
            </a:extLst>
          </p:cNvPr>
          <p:cNvSpPr>
            <a:spLocks noGrp="1"/>
          </p:cNvSpPr>
          <p:nvPr>
            <p:ph type="body" sz="quarter" idx="53" hasCustomPrompt="1"/>
          </p:nvPr>
        </p:nvSpPr>
        <p:spPr>
          <a:xfrm>
            <a:off x="6815952" y="1252538"/>
            <a:ext cx="2255837" cy="319087"/>
          </a:xfrm>
          <a:prstGeom prst="rect">
            <a:avLst/>
          </a:prstGeom>
        </p:spPr>
        <p:txBody>
          <a:bodyPr>
            <a:noAutofit/>
          </a:bodyPr>
          <a:lstStyle>
            <a:lvl1pPr marL="0" indent="0">
              <a:buNone/>
              <a:defRPr sz="2000" b="1">
                <a:solidFill>
                  <a:schemeClr val="bg1"/>
                </a:solidFill>
              </a:defRPr>
            </a:lvl1pPr>
          </a:lstStyle>
          <a:p>
            <a:pPr lvl="0"/>
            <a:r>
              <a:rPr lang="en-US"/>
              <a:t>Heading</a:t>
            </a:r>
          </a:p>
        </p:txBody>
      </p:sp>
      <p:sp>
        <p:nvSpPr>
          <p:cNvPr id="60" name="Text Placeholder 3">
            <a:extLst>
              <a:ext uri="{FF2B5EF4-FFF2-40B4-BE49-F238E27FC236}">
                <a16:creationId xmlns:a16="http://schemas.microsoft.com/office/drawing/2014/main" id="{F9510B34-5D1B-4154-929F-1447099F7C0C}"/>
              </a:ext>
            </a:extLst>
          </p:cNvPr>
          <p:cNvSpPr>
            <a:spLocks noGrp="1"/>
          </p:cNvSpPr>
          <p:nvPr>
            <p:ph type="body" sz="quarter" idx="54" hasCustomPrompt="1"/>
          </p:nvPr>
        </p:nvSpPr>
        <p:spPr>
          <a:xfrm>
            <a:off x="815990" y="3039532"/>
            <a:ext cx="2255837" cy="319087"/>
          </a:xfrm>
          <a:prstGeom prst="rect">
            <a:avLst/>
          </a:prstGeom>
        </p:spPr>
        <p:txBody>
          <a:bodyPr>
            <a:noAutofit/>
          </a:bodyPr>
          <a:lstStyle>
            <a:lvl1pPr marL="0" indent="0">
              <a:buNone/>
              <a:defRPr sz="2000" b="1">
                <a:solidFill>
                  <a:schemeClr val="bg1"/>
                </a:solidFill>
              </a:defRPr>
            </a:lvl1pPr>
          </a:lstStyle>
          <a:p>
            <a:pPr lvl="0"/>
            <a:r>
              <a:rPr lang="en-US"/>
              <a:t>Heading</a:t>
            </a:r>
          </a:p>
        </p:txBody>
      </p:sp>
      <p:sp>
        <p:nvSpPr>
          <p:cNvPr id="61" name="Text Placeholder 3">
            <a:extLst>
              <a:ext uri="{FF2B5EF4-FFF2-40B4-BE49-F238E27FC236}">
                <a16:creationId xmlns:a16="http://schemas.microsoft.com/office/drawing/2014/main" id="{121C48CD-4C2E-41C6-8E35-F7B95A7F1293}"/>
              </a:ext>
            </a:extLst>
          </p:cNvPr>
          <p:cNvSpPr>
            <a:spLocks noGrp="1"/>
          </p:cNvSpPr>
          <p:nvPr>
            <p:ph type="body" sz="quarter" idx="55" hasCustomPrompt="1"/>
          </p:nvPr>
        </p:nvSpPr>
        <p:spPr>
          <a:xfrm>
            <a:off x="6815952" y="3039532"/>
            <a:ext cx="2255837" cy="319087"/>
          </a:xfrm>
          <a:prstGeom prst="rect">
            <a:avLst/>
          </a:prstGeom>
        </p:spPr>
        <p:txBody>
          <a:bodyPr>
            <a:noAutofit/>
          </a:bodyPr>
          <a:lstStyle>
            <a:lvl1pPr marL="0" indent="0">
              <a:buNone/>
              <a:defRPr sz="2000" b="1">
                <a:solidFill>
                  <a:schemeClr val="bg1"/>
                </a:solidFill>
              </a:defRPr>
            </a:lvl1pPr>
          </a:lstStyle>
          <a:p>
            <a:pPr lvl="0"/>
            <a:r>
              <a:rPr lang="en-US"/>
              <a:t>Heading</a:t>
            </a:r>
          </a:p>
        </p:txBody>
      </p:sp>
      <p:sp>
        <p:nvSpPr>
          <p:cNvPr id="62" name="Text Placeholder 3">
            <a:extLst>
              <a:ext uri="{FF2B5EF4-FFF2-40B4-BE49-F238E27FC236}">
                <a16:creationId xmlns:a16="http://schemas.microsoft.com/office/drawing/2014/main" id="{CD029591-70A2-4FC9-B9AA-4D9B76DF6A76}"/>
              </a:ext>
            </a:extLst>
          </p:cNvPr>
          <p:cNvSpPr>
            <a:spLocks noGrp="1"/>
          </p:cNvSpPr>
          <p:nvPr>
            <p:ph type="body" sz="quarter" idx="56" hasCustomPrompt="1"/>
          </p:nvPr>
        </p:nvSpPr>
        <p:spPr>
          <a:xfrm>
            <a:off x="815990" y="4796689"/>
            <a:ext cx="2255837" cy="319087"/>
          </a:xfrm>
          <a:prstGeom prst="rect">
            <a:avLst/>
          </a:prstGeom>
        </p:spPr>
        <p:txBody>
          <a:bodyPr>
            <a:noAutofit/>
          </a:bodyPr>
          <a:lstStyle>
            <a:lvl1pPr marL="0" indent="0">
              <a:buNone/>
              <a:defRPr sz="2000" b="1">
                <a:solidFill>
                  <a:schemeClr val="bg1"/>
                </a:solidFill>
              </a:defRPr>
            </a:lvl1pPr>
          </a:lstStyle>
          <a:p>
            <a:pPr lvl="0"/>
            <a:r>
              <a:rPr lang="en-US"/>
              <a:t>Heading</a:t>
            </a:r>
          </a:p>
        </p:txBody>
      </p:sp>
      <p:sp>
        <p:nvSpPr>
          <p:cNvPr id="63" name="Text Placeholder 3">
            <a:extLst>
              <a:ext uri="{FF2B5EF4-FFF2-40B4-BE49-F238E27FC236}">
                <a16:creationId xmlns:a16="http://schemas.microsoft.com/office/drawing/2014/main" id="{39E951B4-B081-4F43-B51B-07F6F46A0EF4}"/>
              </a:ext>
            </a:extLst>
          </p:cNvPr>
          <p:cNvSpPr>
            <a:spLocks noGrp="1"/>
          </p:cNvSpPr>
          <p:nvPr>
            <p:ph type="body" sz="quarter" idx="57" hasCustomPrompt="1"/>
          </p:nvPr>
        </p:nvSpPr>
        <p:spPr>
          <a:xfrm>
            <a:off x="6815952" y="4796689"/>
            <a:ext cx="2255837" cy="319087"/>
          </a:xfrm>
          <a:prstGeom prst="rect">
            <a:avLst/>
          </a:prstGeom>
        </p:spPr>
        <p:txBody>
          <a:bodyPr>
            <a:noAutofit/>
          </a:bodyPr>
          <a:lstStyle>
            <a:lvl1pPr marL="0" indent="0">
              <a:buNone/>
              <a:defRPr sz="2000" b="1">
                <a:solidFill>
                  <a:schemeClr val="bg1"/>
                </a:solidFill>
              </a:defRPr>
            </a:lvl1pPr>
          </a:lstStyle>
          <a:p>
            <a:pPr lvl="0"/>
            <a:r>
              <a:rPr lang="en-US"/>
              <a:t>Heading</a:t>
            </a:r>
          </a:p>
        </p:txBody>
      </p:sp>
      <p:sp>
        <p:nvSpPr>
          <p:cNvPr id="33" name="Text Placeholder 6">
            <a:extLst>
              <a:ext uri="{FF2B5EF4-FFF2-40B4-BE49-F238E27FC236}">
                <a16:creationId xmlns:a16="http://schemas.microsoft.com/office/drawing/2014/main" id="{E5DA9902-4532-4A18-810E-94F4D7E83589}"/>
              </a:ext>
            </a:extLst>
          </p:cNvPr>
          <p:cNvSpPr>
            <a:spLocks noGrp="1"/>
          </p:cNvSpPr>
          <p:nvPr>
            <p:ph type="body" sz="quarter" idx="26"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
        <p:nvSpPr>
          <p:cNvPr id="34" name="Text Placeholder 25">
            <a:extLst>
              <a:ext uri="{FF2B5EF4-FFF2-40B4-BE49-F238E27FC236}">
                <a16:creationId xmlns:a16="http://schemas.microsoft.com/office/drawing/2014/main" id="{552E423C-FA88-4059-9215-5CF7D968F5EE}"/>
              </a:ext>
            </a:extLst>
          </p:cNvPr>
          <p:cNvSpPr>
            <a:spLocks noGrp="1"/>
          </p:cNvSpPr>
          <p:nvPr>
            <p:ph type="body" sz="quarter" idx="58"/>
          </p:nvPr>
        </p:nvSpPr>
        <p:spPr>
          <a:xfrm>
            <a:off x="666751" y="1655763"/>
            <a:ext cx="5018350" cy="1220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Text Placeholder 25">
            <a:extLst>
              <a:ext uri="{FF2B5EF4-FFF2-40B4-BE49-F238E27FC236}">
                <a16:creationId xmlns:a16="http://schemas.microsoft.com/office/drawing/2014/main" id="{D5B0123F-44A5-4F15-8064-8FF65734AC76}"/>
              </a:ext>
            </a:extLst>
          </p:cNvPr>
          <p:cNvSpPr>
            <a:spLocks noGrp="1"/>
          </p:cNvSpPr>
          <p:nvPr>
            <p:ph type="body" sz="quarter" idx="59"/>
          </p:nvPr>
        </p:nvSpPr>
        <p:spPr>
          <a:xfrm>
            <a:off x="6667501" y="1655763"/>
            <a:ext cx="5018350" cy="1220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Text Placeholder 25">
            <a:extLst>
              <a:ext uri="{FF2B5EF4-FFF2-40B4-BE49-F238E27FC236}">
                <a16:creationId xmlns:a16="http://schemas.microsoft.com/office/drawing/2014/main" id="{81F8ACC8-6961-4E36-9685-4D1EBCD35A43}"/>
              </a:ext>
            </a:extLst>
          </p:cNvPr>
          <p:cNvSpPr>
            <a:spLocks noGrp="1"/>
          </p:cNvSpPr>
          <p:nvPr>
            <p:ph type="body" sz="quarter" idx="60"/>
          </p:nvPr>
        </p:nvSpPr>
        <p:spPr>
          <a:xfrm>
            <a:off x="666751" y="3460014"/>
            <a:ext cx="5018350" cy="1220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Text Placeholder 25">
            <a:extLst>
              <a:ext uri="{FF2B5EF4-FFF2-40B4-BE49-F238E27FC236}">
                <a16:creationId xmlns:a16="http://schemas.microsoft.com/office/drawing/2014/main" id="{56805000-161F-4A60-B467-6D4CF2D9BA7D}"/>
              </a:ext>
            </a:extLst>
          </p:cNvPr>
          <p:cNvSpPr>
            <a:spLocks noGrp="1"/>
          </p:cNvSpPr>
          <p:nvPr>
            <p:ph type="body" sz="quarter" idx="61"/>
          </p:nvPr>
        </p:nvSpPr>
        <p:spPr>
          <a:xfrm>
            <a:off x="6667501" y="3460014"/>
            <a:ext cx="5018350" cy="1220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Text Placeholder 25">
            <a:extLst>
              <a:ext uri="{FF2B5EF4-FFF2-40B4-BE49-F238E27FC236}">
                <a16:creationId xmlns:a16="http://schemas.microsoft.com/office/drawing/2014/main" id="{353B73FE-0350-4FA3-8CB0-3B380E664BF4}"/>
              </a:ext>
            </a:extLst>
          </p:cNvPr>
          <p:cNvSpPr>
            <a:spLocks noGrp="1"/>
          </p:cNvSpPr>
          <p:nvPr>
            <p:ph type="body" sz="quarter" idx="62"/>
          </p:nvPr>
        </p:nvSpPr>
        <p:spPr>
          <a:xfrm>
            <a:off x="666751" y="5219422"/>
            <a:ext cx="5018350" cy="1220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Text Placeholder 25">
            <a:extLst>
              <a:ext uri="{FF2B5EF4-FFF2-40B4-BE49-F238E27FC236}">
                <a16:creationId xmlns:a16="http://schemas.microsoft.com/office/drawing/2014/main" id="{66A3F06D-7F0B-4DDD-B1D6-B72BDBB1660B}"/>
              </a:ext>
            </a:extLst>
          </p:cNvPr>
          <p:cNvSpPr>
            <a:spLocks noGrp="1"/>
          </p:cNvSpPr>
          <p:nvPr>
            <p:ph type="body" sz="quarter" idx="63"/>
          </p:nvPr>
        </p:nvSpPr>
        <p:spPr>
          <a:xfrm>
            <a:off x="6667501" y="5219422"/>
            <a:ext cx="5018350" cy="1220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667797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ix Colum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720B7-8264-40BE-B3BF-2643746DB4A2}"/>
              </a:ext>
            </a:extLst>
          </p:cNvPr>
          <p:cNvSpPr>
            <a:spLocks noGrp="1"/>
          </p:cNvSpPr>
          <p:nvPr>
            <p:ph type="title"/>
          </p:nvPr>
        </p:nvSpPr>
        <p:spPr/>
        <p:txBody>
          <a:bodyPr/>
          <a:lstStyle/>
          <a:p>
            <a:r>
              <a:rPr lang="en-US"/>
              <a:t>Click to edit Master title style</a:t>
            </a:r>
          </a:p>
        </p:txBody>
      </p:sp>
      <p:sp>
        <p:nvSpPr>
          <p:cNvPr id="3" name="Rectangle: Diagonal Corners Rounded 2">
            <a:extLst>
              <a:ext uri="{FF2B5EF4-FFF2-40B4-BE49-F238E27FC236}">
                <a16:creationId xmlns:a16="http://schemas.microsoft.com/office/drawing/2014/main" id="{28BD5B0A-2A6A-44BD-8948-A53892C91436}"/>
              </a:ext>
            </a:extLst>
          </p:cNvPr>
          <p:cNvSpPr/>
          <p:nvPr userDrawn="1"/>
        </p:nvSpPr>
        <p:spPr>
          <a:xfrm>
            <a:off x="174410" y="1287237"/>
            <a:ext cx="1895635" cy="4653489"/>
          </a:xfrm>
          <a:prstGeom prst="round2Diag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4" name="Rectangle: Diagonal Corners Rounded 3">
            <a:extLst>
              <a:ext uri="{FF2B5EF4-FFF2-40B4-BE49-F238E27FC236}">
                <a16:creationId xmlns:a16="http://schemas.microsoft.com/office/drawing/2014/main" id="{1A0427EC-1B36-47D3-9976-F942019CEEBD}"/>
              </a:ext>
            </a:extLst>
          </p:cNvPr>
          <p:cNvSpPr/>
          <p:nvPr userDrawn="1"/>
        </p:nvSpPr>
        <p:spPr>
          <a:xfrm>
            <a:off x="184570" y="1192548"/>
            <a:ext cx="1895635" cy="1072010"/>
          </a:xfrm>
          <a:prstGeom prst="round2DiagRect">
            <a:avLst/>
          </a:prstGeom>
          <a:gradFill flip="none" rotWithShape="1">
            <a:gsLst>
              <a:gs pos="0">
                <a:schemeClr val="bg2">
                  <a:lumMod val="60000"/>
                  <a:lumOff val="40000"/>
                </a:schemeClr>
              </a:gs>
              <a:gs pos="100000">
                <a:schemeClr val="bg2">
                  <a:lumMod val="75000"/>
                </a:schemeClr>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5" name="Rectangle: Diagonal Corners Rounded 4">
            <a:extLst>
              <a:ext uri="{FF2B5EF4-FFF2-40B4-BE49-F238E27FC236}">
                <a16:creationId xmlns:a16="http://schemas.microsoft.com/office/drawing/2014/main" id="{8974CD5A-4D6F-4873-A46C-E2331F86CA4F}"/>
              </a:ext>
            </a:extLst>
          </p:cNvPr>
          <p:cNvSpPr/>
          <p:nvPr userDrawn="1"/>
        </p:nvSpPr>
        <p:spPr>
          <a:xfrm>
            <a:off x="2167751" y="1264803"/>
            <a:ext cx="1895635" cy="4653489"/>
          </a:xfrm>
          <a:prstGeom prst="round2Diag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6" name="Rectangle: Diagonal Corners Rounded 5">
            <a:extLst>
              <a:ext uri="{FF2B5EF4-FFF2-40B4-BE49-F238E27FC236}">
                <a16:creationId xmlns:a16="http://schemas.microsoft.com/office/drawing/2014/main" id="{CD638BE8-42E2-4B7D-8696-153714BE51CC}"/>
              </a:ext>
            </a:extLst>
          </p:cNvPr>
          <p:cNvSpPr/>
          <p:nvPr userDrawn="1"/>
        </p:nvSpPr>
        <p:spPr>
          <a:xfrm>
            <a:off x="2167751" y="1192548"/>
            <a:ext cx="1895635" cy="1072010"/>
          </a:xfrm>
          <a:prstGeom prst="round2DiagRect">
            <a:avLst/>
          </a:prstGeom>
          <a:gradFill>
            <a:gsLst>
              <a:gs pos="0">
                <a:schemeClr val="accent4"/>
              </a:gs>
              <a:gs pos="100000">
                <a:schemeClr val="accent4">
                  <a:lumMod val="50000"/>
                </a:schemeClr>
              </a:gs>
            </a:gsLst>
            <a:lin ang="27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7" name="Rectangle: Diagonal Corners Rounded 6">
            <a:extLst>
              <a:ext uri="{FF2B5EF4-FFF2-40B4-BE49-F238E27FC236}">
                <a16:creationId xmlns:a16="http://schemas.microsoft.com/office/drawing/2014/main" id="{86FA3414-7AF1-40E7-A153-47D9D32BECB1}"/>
              </a:ext>
            </a:extLst>
          </p:cNvPr>
          <p:cNvSpPr/>
          <p:nvPr userDrawn="1"/>
        </p:nvSpPr>
        <p:spPr>
          <a:xfrm>
            <a:off x="4151511" y="1264803"/>
            <a:ext cx="1895635" cy="4653489"/>
          </a:xfrm>
          <a:prstGeom prst="round2Diag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8" name="Rectangle: Diagonal Corners Rounded 7">
            <a:extLst>
              <a:ext uri="{FF2B5EF4-FFF2-40B4-BE49-F238E27FC236}">
                <a16:creationId xmlns:a16="http://schemas.microsoft.com/office/drawing/2014/main" id="{CCE04EF7-4FE8-4BDE-9357-2623C50B995D}"/>
              </a:ext>
            </a:extLst>
          </p:cNvPr>
          <p:cNvSpPr/>
          <p:nvPr userDrawn="1"/>
        </p:nvSpPr>
        <p:spPr>
          <a:xfrm>
            <a:off x="4151511" y="1192548"/>
            <a:ext cx="1895635" cy="1072010"/>
          </a:xfrm>
          <a:prstGeom prst="round2DiagRect">
            <a:avLst/>
          </a:prstGeom>
          <a:gradFill>
            <a:gsLst>
              <a:gs pos="1000">
                <a:schemeClr val="accent1"/>
              </a:gs>
              <a:gs pos="100000">
                <a:schemeClr val="accent1">
                  <a:lumMod val="50000"/>
                </a:schemeClr>
              </a:gs>
            </a:gsLst>
            <a:lin ang="27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9" name="Rectangle: Diagonal Corners Rounded 8">
            <a:extLst>
              <a:ext uri="{FF2B5EF4-FFF2-40B4-BE49-F238E27FC236}">
                <a16:creationId xmlns:a16="http://schemas.microsoft.com/office/drawing/2014/main" id="{72B70271-267D-43A5-AC7F-BB87D9D568C7}"/>
              </a:ext>
            </a:extLst>
          </p:cNvPr>
          <p:cNvSpPr/>
          <p:nvPr userDrawn="1"/>
        </p:nvSpPr>
        <p:spPr>
          <a:xfrm>
            <a:off x="6144853" y="1264803"/>
            <a:ext cx="1895635" cy="4653489"/>
          </a:xfrm>
          <a:prstGeom prst="round2Diag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31F20"/>
              </a:solidFill>
              <a:effectLst/>
              <a:uLnTx/>
              <a:uFillTx/>
              <a:ea typeface="+mn-ea"/>
              <a:cs typeface="+mn-cs"/>
            </a:endParaRPr>
          </a:p>
        </p:txBody>
      </p:sp>
      <p:sp>
        <p:nvSpPr>
          <p:cNvPr id="10" name="Rectangle: Diagonal Corners Rounded 9">
            <a:extLst>
              <a:ext uri="{FF2B5EF4-FFF2-40B4-BE49-F238E27FC236}">
                <a16:creationId xmlns:a16="http://schemas.microsoft.com/office/drawing/2014/main" id="{564F1AFE-8897-4905-90E8-59A270B7D74B}"/>
              </a:ext>
            </a:extLst>
          </p:cNvPr>
          <p:cNvSpPr/>
          <p:nvPr userDrawn="1"/>
        </p:nvSpPr>
        <p:spPr>
          <a:xfrm>
            <a:off x="6144853" y="1192548"/>
            <a:ext cx="1895635" cy="1072010"/>
          </a:xfrm>
          <a:prstGeom prst="round2DiagRect">
            <a:avLst/>
          </a:prstGeom>
          <a:gradFill>
            <a:gsLst>
              <a:gs pos="1000">
                <a:schemeClr val="accent6">
                  <a:lumMod val="60000"/>
                  <a:lumOff val="40000"/>
                </a:schemeClr>
              </a:gs>
              <a:gs pos="100000">
                <a:schemeClr val="accent6">
                  <a:lumMod val="50000"/>
                </a:schemeClr>
              </a:gs>
            </a:gsLst>
            <a:lin ang="27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11" name="Rectangle: Diagonal Corners Rounded 10">
            <a:extLst>
              <a:ext uri="{FF2B5EF4-FFF2-40B4-BE49-F238E27FC236}">
                <a16:creationId xmlns:a16="http://schemas.microsoft.com/office/drawing/2014/main" id="{9368F7CE-6720-4B91-BEF1-FF198B4AF96D}"/>
              </a:ext>
            </a:extLst>
          </p:cNvPr>
          <p:cNvSpPr/>
          <p:nvPr userDrawn="1"/>
        </p:nvSpPr>
        <p:spPr>
          <a:xfrm>
            <a:off x="8129190" y="1264803"/>
            <a:ext cx="1895635" cy="4653489"/>
          </a:xfrm>
          <a:prstGeom prst="round2Diag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31F20"/>
              </a:solidFill>
              <a:effectLst/>
              <a:uLnTx/>
              <a:uFillTx/>
              <a:ea typeface="+mn-ea"/>
              <a:cs typeface="+mn-cs"/>
            </a:endParaRPr>
          </a:p>
        </p:txBody>
      </p:sp>
      <p:sp>
        <p:nvSpPr>
          <p:cNvPr id="12" name="Rectangle: Diagonal Corners Rounded 11">
            <a:extLst>
              <a:ext uri="{FF2B5EF4-FFF2-40B4-BE49-F238E27FC236}">
                <a16:creationId xmlns:a16="http://schemas.microsoft.com/office/drawing/2014/main" id="{1BB35938-83CE-476F-83ED-9FB6D516F15E}"/>
              </a:ext>
            </a:extLst>
          </p:cNvPr>
          <p:cNvSpPr/>
          <p:nvPr userDrawn="1"/>
        </p:nvSpPr>
        <p:spPr>
          <a:xfrm>
            <a:off x="8129190" y="1192548"/>
            <a:ext cx="1895635" cy="1072010"/>
          </a:xfrm>
          <a:prstGeom prst="round2DiagRect">
            <a:avLst/>
          </a:prstGeom>
          <a:gradFill>
            <a:gsLst>
              <a:gs pos="1000">
                <a:schemeClr val="accent3">
                  <a:lumMod val="40000"/>
                  <a:lumOff val="60000"/>
                </a:schemeClr>
              </a:gs>
              <a:gs pos="100000">
                <a:schemeClr val="accent3">
                  <a:lumMod val="75000"/>
                </a:schemeClr>
              </a:gs>
            </a:gsLst>
            <a:lin ang="27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13" name="Rectangle: Diagonal Corners Rounded 12">
            <a:extLst>
              <a:ext uri="{FF2B5EF4-FFF2-40B4-BE49-F238E27FC236}">
                <a16:creationId xmlns:a16="http://schemas.microsoft.com/office/drawing/2014/main" id="{0C3C7DBE-C338-4EA0-9B92-417885BCB729}"/>
              </a:ext>
            </a:extLst>
          </p:cNvPr>
          <p:cNvSpPr/>
          <p:nvPr userDrawn="1"/>
        </p:nvSpPr>
        <p:spPr>
          <a:xfrm>
            <a:off x="10107952" y="1264802"/>
            <a:ext cx="1895635" cy="4653489"/>
          </a:xfrm>
          <a:prstGeom prst="round2Diag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31F20"/>
              </a:solidFill>
              <a:effectLst/>
              <a:uLnTx/>
              <a:uFillTx/>
              <a:ea typeface="+mn-ea"/>
              <a:cs typeface="+mn-cs"/>
            </a:endParaRPr>
          </a:p>
        </p:txBody>
      </p:sp>
      <p:sp>
        <p:nvSpPr>
          <p:cNvPr id="14" name="Rectangle: Diagonal Corners Rounded 13">
            <a:extLst>
              <a:ext uri="{FF2B5EF4-FFF2-40B4-BE49-F238E27FC236}">
                <a16:creationId xmlns:a16="http://schemas.microsoft.com/office/drawing/2014/main" id="{CA56E591-F61C-4E1D-83B5-D15AA5A6BF59}"/>
              </a:ext>
            </a:extLst>
          </p:cNvPr>
          <p:cNvSpPr/>
          <p:nvPr userDrawn="1"/>
        </p:nvSpPr>
        <p:spPr>
          <a:xfrm>
            <a:off x="10102789" y="1192548"/>
            <a:ext cx="1895635" cy="1072010"/>
          </a:xfrm>
          <a:prstGeom prst="round2DiagRect">
            <a:avLst/>
          </a:prstGeom>
          <a:gradFill>
            <a:gsLst>
              <a:gs pos="1000">
                <a:schemeClr val="accent2"/>
              </a:gs>
              <a:gs pos="100000">
                <a:schemeClr val="tx1"/>
              </a:gs>
            </a:gsLst>
            <a:lin ang="27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21" name="Text Placeholder 8">
            <a:extLst>
              <a:ext uri="{FF2B5EF4-FFF2-40B4-BE49-F238E27FC236}">
                <a16:creationId xmlns:a16="http://schemas.microsoft.com/office/drawing/2014/main" id="{F0C5C099-52A9-4DFE-9FBF-AAFACC100984}"/>
              </a:ext>
            </a:extLst>
          </p:cNvPr>
          <p:cNvSpPr>
            <a:spLocks noGrp="1"/>
          </p:cNvSpPr>
          <p:nvPr>
            <p:ph type="body" sz="quarter" idx="30" hasCustomPrompt="1"/>
          </p:nvPr>
        </p:nvSpPr>
        <p:spPr>
          <a:xfrm>
            <a:off x="4307808" y="1500674"/>
            <a:ext cx="1645829" cy="49688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1800" kern="1200" dirty="0">
                <a:solidFill>
                  <a:schemeClr val="bg1"/>
                </a:solidFill>
                <a:latin typeface="+mn-lt"/>
                <a:ea typeface="+mn-ea"/>
                <a:cs typeface="+mn-cs"/>
              </a:defRPr>
            </a:lvl1pPr>
          </a:lstStyle>
          <a:p>
            <a:r>
              <a:rPr lang="en-US"/>
              <a:t>Title</a:t>
            </a:r>
          </a:p>
        </p:txBody>
      </p:sp>
      <p:sp>
        <p:nvSpPr>
          <p:cNvPr id="22" name="Text Placeholder 9">
            <a:extLst>
              <a:ext uri="{FF2B5EF4-FFF2-40B4-BE49-F238E27FC236}">
                <a16:creationId xmlns:a16="http://schemas.microsoft.com/office/drawing/2014/main" id="{2C6F97F1-3B67-444D-9304-7C24F592E33A}"/>
              </a:ext>
            </a:extLst>
          </p:cNvPr>
          <p:cNvSpPr>
            <a:spLocks noGrp="1"/>
          </p:cNvSpPr>
          <p:nvPr>
            <p:ph type="body" sz="quarter" idx="31" hasCustomPrompt="1"/>
          </p:nvPr>
        </p:nvSpPr>
        <p:spPr>
          <a:xfrm>
            <a:off x="2304127" y="1493819"/>
            <a:ext cx="1645829" cy="49688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1800" kern="1200" dirty="0">
                <a:solidFill>
                  <a:schemeClr val="bg1"/>
                </a:solidFill>
                <a:latin typeface="+mn-lt"/>
                <a:ea typeface="+mn-ea"/>
                <a:cs typeface="+mn-cs"/>
              </a:defRPr>
            </a:lvl1pPr>
          </a:lstStyle>
          <a:p>
            <a:r>
              <a:rPr lang="en-US"/>
              <a:t>Title</a:t>
            </a:r>
          </a:p>
        </p:txBody>
      </p:sp>
      <p:sp>
        <p:nvSpPr>
          <p:cNvPr id="23" name="Text Placeholder 10">
            <a:extLst>
              <a:ext uri="{FF2B5EF4-FFF2-40B4-BE49-F238E27FC236}">
                <a16:creationId xmlns:a16="http://schemas.microsoft.com/office/drawing/2014/main" id="{B700EA20-28D4-4CF5-9079-455D008ECE68}"/>
              </a:ext>
            </a:extLst>
          </p:cNvPr>
          <p:cNvSpPr>
            <a:spLocks noGrp="1"/>
          </p:cNvSpPr>
          <p:nvPr>
            <p:ph type="body" sz="quarter" idx="32" hasCustomPrompt="1"/>
          </p:nvPr>
        </p:nvSpPr>
        <p:spPr>
          <a:xfrm>
            <a:off x="6311489" y="1480109"/>
            <a:ext cx="1645829" cy="49688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1800" kern="1200" dirty="0">
                <a:solidFill>
                  <a:schemeClr val="bg1"/>
                </a:solidFill>
                <a:latin typeface="+mn-lt"/>
                <a:ea typeface="+mn-ea"/>
                <a:cs typeface="+mn-cs"/>
              </a:defRPr>
            </a:lvl1pPr>
          </a:lstStyle>
          <a:p>
            <a:r>
              <a:rPr lang="en-US"/>
              <a:t>Title</a:t>
            </a:r>
          </a:p>
        </p:txBody>
      </p:sp>
      <p:sp>
        <p:nvSpPr>
          <p:cNvPr id="24" name="Text Placeholder 11">
            <a:extLst>
              <a:ext uri="{FF2B5EF4-FFF2-40B4-BE49-F238E27FC236}">
                <a16:creationId xmlns:a16="http://schemas.microsoft.com/office/drawing/2014/main" id="{5C9BA9F2-C1F3-4742-A7DD-9BF9CDFD3CA9}"/>
              </a:ext>
            </a:extLst>
          </p:cNvPr>
          <p:cNvSpPr>
            <a:spLocks noGrp="1"/>
          </p:cNvSpPr>
          <p:nvPr>
            <p:ph type="body" sz="quarter" idx="33" hasCustomPrompt="1"/>
          </p:nvPr>
        </p:nvSpPr>
        <p:spPr>
          <a:xfrm>
            <a:off x="300446" y="1486964"/>
            <a:ext cx="1645829" cy="49688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1800" kern="1200" dirty="0">
                <a:solidFill>
                  <a:schemeClr val="bg1"/>
                </a:solidFill>
                <a:latin typeface="+mn-lt"/>
                <a:ea typeface="+mn-ea"/>
                <a:cs typeface="+mn-cs"/>
              </a:defRPr>
            </a:lvl1pPr>
          </a:lstStyle>
          <a:p>
            <a:r>
              <a:rPr lang="en-US"/>
              <a:t>Title</a:t>
            </a:r>
          </a:p>
        </p:txBody>
      </p:sp>
      <p:sp>
        <p:nvSpPr>
          <p:cNvPr id="25" name="Text Placeholder 12">
            <a:extLst>
              <a:ext uri="{FF2B5EF4-FFF2-40B4-BE49-F238E27FC236}">
                <a16:creationId xmlns:a16="http://schemas.microsoft.com/office/drawing/2014/main" id="{F5EC765C-4FCA-4CB6-99B1-1800E86F7086}"/>
              </a:ext>
            </a:extLst>
          </p:cNvPr>
          <p:cNvSpPr>
            <a:spLocks noGrp="1"/>
          </p:cNvSpPr>
          <p:nvPr>
            <p:ph type="body" sz="quarter" idx="34" hasCustomPrompt="1"/>
          </p:nvPr>
        </p:nvSpPr>
        <p:spPr>
          <a:xfrm>
            <a:off x="8315170" y="1507529"/>
            <a:ext cx="1645829" cy="49688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1800" kern="1200" dirty="0">
                <a:solidFill>
                  <a:schemeClr val="bg1"/>
                </a:solidFill>
                <a:latin typeface="+mn-lt"/>
                <a:ea typeface="+mn-ea"/>
                <a:cs typeface="+mn-cs"/>
              </a:defRPr>
            </a:lvl1pPr>
          </a:lstStyle>
          <a:p>
            <a:r>
              <a:rPr lang="en-US"/>
              <a:t>Title</a:t>
            </a:r>
          </a:p>
        </p:txBody>
      </p:sp>
      <p:sp>
        <p:nvSpPr>
          <p:cNvPr id="26" name="Text Placeholder 13">
            <a:extLst>
              <a:ext uri="{FF2B5EF4-FFF2-40B4-BE49-F238E27FC236}">
                <a16:creationId xmlns:a16="http://schemas.microsoft.com/office/drawing/2014/main" id="{8175CC09-8015-4863-AB65-51C1F12AC2DA}"/>
              </a:ext>
            </a:extLst>
          </p:cNvPr>
          <p:cNvSpPr>
            <a:spLocks noGrp="1"/>
          </p:cNvSpPr>
          <p:nvPr>
            <p:ph type="body" sz="quarter" idx="35" hasCustomPrompt="1"/>
          </p:nvPr>
        </p:nvSpPr>
        <p:spPr>
          <a:xfrm>
            <a:off x="10318852" y="1514384"/>
            <a:ext cx="1645829" cy="49688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1800" kern="1200" dirty="0">
                <a:solidFill>
                  <a:schemeClr val="bg1"/>
                </a:solidFill>
                <a:latin typeface="+mn-lt"/>
                <a:ea typeface="+mn-ea"/>
                <a:cs typeface="+mn-cs"/>
              </a:defRPr>
            </a:lvl1pPr>
          </a:lstStyle>
          <a:p>
            <a:r>
              <a:rPr lang="en-US"/>
              <a:t>Title</a:t>
            </a:r>
          </a:p>
        </p:txBody>
      </p:sp>
      <p:sp>
        <p:nvSpPr>
          <p:cNvPr id="27" name="Text Placeholder 6">
            <a:extLst>
              <a:ext uri="{FF2B5EF4-FFF2-40B4-BE49-F238E27FC236}">
                <a16:creationId xmlns:a16="http://schemas.microsoft.com/office/drawing/2014/main" id="{58EEE75A-D6D8-4CB8-BC74-83533C5714CB}"/>
              </a:ext>
            </a:extLst>
          </p:cNvPr>
          <p:cNvSpPr>
            <a:spLocks noGrp="1"/>
          </p:cNvSpPr>
          <p:nvPr>
            <p:ph type="body" sz="quarter" idx="36"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
        <p:nvSpPr>
          <p:cNvPr id="28" name="Text Placeholder 25">
            <a:extLst>
              <a:ext uri="{FF2B5EF4-FFF2-40B4-BE49-F238E27FC236}">
                <a16:creationId xmlns:a16="http://schemas.microsoft.com/office/drawing/2014/main" id="{4AB414F7-AC44-48BE-979A-60A6C48CBABE}"/>
              </a:ext>
            </a:extLst>
          </p:cNvPr>
          <p:cNvSpPr>
            <a:spLocks noGrp="1"/>
          </p:cNvSpPr>
          <p:nvPr>
            <p:ph type="body" sz="quarter" idx="58" hasCustomPrompt="1"/>
          </p:nvPr>
        </p:nvSpPr>
        <p:spPr>
          <a:xfrm>
            <a:off x="174410" y="2493963"/>
            <a:ext cx="1895635" cy="1220787"/>
          </a:xfrm>
        </p:spPr>
        <p:txBody>
          <a:bodyPr/>
          <a:lstStyle>
            <a:lvl1pPr>
              <a:defRPr/>
            </a:lvl1pPr>
          </a:lstStyle>
          <a:p>
            <a:pPr lvl="0"/>
            <a:r>
              <a:rPr lang="en-US"/>
              <a:t>Text</a:t>
            </a:r>
          </a:p>
        </p:txBody>
      </p:sp>
      <p:sp>
        <p:nvSpPr>
          <p:cNvPr id="29" name="Text Placeholder 25">
            <a:extLst>
              <a:ext uri="{FF2B5EF4-FFF2-40B4-BE49-F238E27FC236}">
                <a16:creationId xmlns:a16="http://schemas.microsoft.com/office/drawing/2014/main" id="{2CEC5416-A878-4A9F-98A8-0121923521AD}"/>
              </a:ext>
            </a:extLst>
          </p:cNvPr>
          <p:cNvSpPr>
            <a:spLocks noGrp="1"/>
          </p:cNvSpPr>
          <p:nvPr>
            <p:ph type="body" sz="quarter" idx="59" hasCustomPrompt="1"/>
          </p:nvPr>
        </p:nvSpPr>
        <p:spPr>
          <a:xfrm>
            <a:off x="2167751" y="2493963"/>
            <a:ext cx="1895635" cy="1220787"/>
          </a:xfrm>
        </p:spPr>
        <p:txBody>
          <a:bodyPr/>
          <a:lstStyle>
            <a:lvl1pPr>
              <a:defRPr/>
            </a:lvl1pPr>
          </a:lstStyle>
          <a:p>
            <a:pPr lvl="0"/>
            <a:r>
              <a:rPr lang="en-US"/>
              <a:t>Text</a:t>
            </a:r>
          </a:p>
        </p:txBody>
      </p:sp>
      <p:sp>
        <p:nvSpPr>
          <p:cNvPr id="30" name="Text Placeholder 25">
            <a:extLst>
              <a:ext uri="{FF2B5EF4-FFF2-40B4-BE49-F238E27FC236}">
                <a16:creationId xmlns:a16="http://schemas.microsoft.com/office/drawing/2014/main" id="{47499BB9-6E05-4751-B69B-4C3EED569921}"/>
              </a:ext>
            </a:extLst>
          </p:cNvPr>
          <p:cNvSpPr>
            <a:spLocks noGrp="1"/>
          </p:cNvSpPr>
          <p:nvPr>
            <p:ph type="body" sz="quarter" idx="60" hasCustomPrompt="1"/>
          </p:nvPr>
        </p:nvSpPr>
        <p:spPr>
          <a:xfrm>
            <a:off x="4151512" y="2493963"/>
            <a:ext cx="1895635" cy="1220787"/>
          </a:xfrm>
        </p:spPr>
        <p:txBody>
          <a:bodyPr/>
          <a:lstStyle>
            <a:lvl1pPr>
              <a:defRPr/>
            </a:lvl1pPr>
          </a:lstStyle>
          <a:p>
            <a:pPr lvl="0"/>
            <a:r>
              <a:rPr lang="en-US"/>
              <a:t>Text</a:t>
            </a:r>
          </a:p>
        </p:txBody>
      </p:sp>
      <p:sp>
        <p:nvSpPr>
          <p:cNvPr id="31" name="Text Placeholder 25">
            <a:extLst>
              <a:ext uri="{FF2B5EF4-FFF2-40B4-BE49-F238E27FC236}">
                <a16:creationId xmlns:a16="http://schemas.microsoft.com/office/drawing/2014/main" id="{B92994A6-5980-40E6-9DD5-1BCCB5576355}"/>
              </a:ext>
            </a:extLst>
          </p:cNvPr>
          <p:cNvSpPr>
            <a:spLocks noGrp="1"/>
          </p:cNvSpPr>
          <p:nvPr>
            <p:ph type="body" sz="quarter" idx="61" hasCustomPrompt="1"/>
          </p:nvPr>
        </p:nvSpPr>
        <p:spPr>
          <a:xfrm>
            <a:off x="6144853" y="2493963"/>
            <a:ext cx="1895635" cy="1220787"/>
          </a:xfrm>
        </p:spPr>
        <p:txBody>
          <a:bodyPr/>
          <a:lstStyle>
            <a:lvl1pPr>
              <a:defRPr/>
            </a:lvl1pPr>
          </a:lstStyle>
          <a:p>
            <a:pPr lvl="0"/>
            <a:r>
              <a:rPr lang="en-US"/>
              <a:t>Text</a:t>
            </a:r>
          </a:p>
        </p:txBody>
      </p:sp>
      <p:sp>
        <p:nvSpPr>
          <p:cNvPr id="32" name="Text Placeholder 25">
            <a:extLst>
              <a:ext uri="{FF2B5EF4-FFF2-40B4-BE49-F238E27FC236}">
                <a16:creationId xmlns:a16="http://schemas.microsoft.com/office/drawing/2014/main" id="{3005C819-DF49-40D5-80C0-7975D91EE177}"/>
              </a:ext>
            </a:extLst>
          </p:cNvPr>
          <p:cNvSpPr>
            <a:spLocks noGrp="1"/>
          </p:cNvSpPr>
          <p:nvPr>
            <p:ph type="body" sz="quarter" idx="62" hasCustomPrompt="1"/>
          </p:nvPr>
        </p:nvSpPr>
        <p:spPr>
          <a:xfrm>
            <a:off x="8114611" y="2493963"/>
            <a:ext cx="1895635" cy="1220787"/>
          </a:xfrm>
        </p:spPr>
        <p:txBody>
          <a:bodyPr/>
          <a:lstStyle>
            <a:lvl1pPr>
              <a:defRPr/>
            </a:lvl1pPr>
          </a:lstStyle>
          <a:p>
            <a:pPr lvl="0"/>
            <a:r>
              <a:rPr lang="en-US"/>
              <a:t>Text</a:t>
            </a:r>
          </a:p>
        </p:txBody>
      </p:sp>
      <p:sp>
        <p:nvSpPr>
          <p:cNvPr id="33" name="Text Placeholder 25">
            <a:extLst>
              <a:ext uri="{FF2B5EF4-FFF2-40B4-BE49-F238E27FC236}">
                <a16:creationId xmlns:a16="http://schemas.microsoft.com/office/drawing/2014/main" id="{4E30FB70-075D-439C-84C1-E586A933C5A4}"/>
              </a:ext>
            </a:extLst>
          </p:cNvPr>
          <p:cNvSpPr>
            <a:spLocks noGrp="1"/>
          </p:cNvSpPr>
          <p:nvPr>
            <p:ph type="body" sz="quarter" idx="63" hasCustomPrompt="1"/>
          </p:nvPr>
        </p:nvSpPr>
        <p:spPr>
          <a:xfrm>
            <a:off x="10107952" y="2493963"/>
            <a:ext cx="1895635" cy="1220787"/>
          </a:xfrm>
        </p:spPr>
        <p:txBody>
          <a:bodyPr/>
          <a:lstStyle>
            <a:lvl1pPr>
              <a:defRPr/>
            </a:lvl1pPr>
          </a:lstStyle>
          <a:p>
            <a:pPr lvl="0"/>
            <a:r>
              <a:rPr lang="en-US"/>
              <a:t>Text</a:t>
            </a:r>
          </a:p>
        </p:txBody>
      </p:sp>
    </p:spTree>
    <p:extLst>
      <p:ext uri="{BB962C8B-B14F-4D97-AF65-F5344CB8AC3E}">
        <p14:creationId xmlns:p14="http://schemas.microsoft.com/office/powerpoint/2010/main" val="24274776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Eight Partition_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C9528-BA72-44EA-9DDA-BDDD8CB8CD99}"/>
              </a:ext>
            </a:extLst>
          </p:cNvPr>
          <p:cNvSpPr>
            <a:spLocks noGrp="1"/>
          </p:cNvSpPr>
          <p:nvPr>
            <p:ph type="title"/>
          </p:nvPr>
        </p:nvSpPr>
        <p:spPr/>
        <p:txBody>
          <a:bodyPr/>
          <a:lstStyle/>
          <a:p>
            <a:r>
              <a:rPr lang="en-US"/>
              <a:t>Click to edit Master title style</a:t>
            </a:r>
          </a:p>
        </p:txBody>
      </p:sp>
      <p:sp>
        <p:nvSpPr>
          <p:cNvPr id="3" name="Text Placeholder 18">
            <a:extLst>
              <a:ext uri="{FF2B5EF4-FFF2-40B4-BE49-F238E27FC236}">
                <a16:creationId xmlns:a16="http://schemas.microsoft.com/office/drawing/2014/main" id="{762926A8-BE43-48BD-B585-0C62A2A4E1A1}"/>
              </a:ext>
            </a:extLst>
          </p:cNvPr>
          <p:cNvSpPr>
            <a:spLocks noGrp="1"/>
          </p:cNvSpPr>
          <p:nvPr>
            <p:ph type="body" sz="quarter" idx="23" hasCustomPrompt="1"/>
          </p:nvPr>
        </p:nvSpPr>
        <p:spPr>
          <a:xfrm>
            <a:off x="837081" y="1112733"/>
            <a:ext cx="2502278" cy="298621"/>
          </a:xfrm>
          <a:prstGeom prst="rect">
            <a:avLst/>
          </a:prstGeom>
        </p:spPr>
        <p:txBody>
          <a:bodyPr/>
          <a:lstStyle>
            <a:lvl1pPr marL="0" indent="0">
              <a:buNone/>
              <a:defRPr sz="1600">
                <a:solidFill>
                  <a:srgbClr val="7030A0"/>
                </a:solidFill>
              </a:defRPr>
            </a:lvl1pPr>
            <a:lvl2pPr>
              <a:defRPr sz="1800">
                <a:solidFill>
                  <a:schemeClr val="bg1">
                    <a:lumMod val="50000"/>
                  </a:schemeClr>
                </a:solidFill>
              </a:defRPr>
            </a:lvl2pPr>
            <a:lvl3pPr>
              <a:defRPr sz="1600">
                <a:solidFill>
                  <a:schemeClr val="bg1">
                    <a:lumMod val="50000"/>
                  </a:schemeClr>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Edit Master text – 16pt</a:t>
            </a:r>
          </a:p>
        </p:txBody>
      </p:sp>
      <p:cxnSp>
        <p:nvCxnSpPr>
          <p:cNvPr id="5" name="Straight Connector 4">
            <a:extLst>
              <a:ext uri="{FF2B5EF4-FFF2-40B4-BE49-F238E27FC236}">
                <a16:creationId xmlns:a16="http://schemas.microsoft.com/office/drawing/2014/main" id="{87E77500-5F35-4958-96DB-857B1E49EF18}"/>
              </a:ext>
            </a:extLst>
          </p:cNvPr>
          <p:cNvCxnSpPr>
            <a:cxnSpLocks/>
          </p:cNvCxnSpPr>
          <p:nvPr userDrawn="1">
            <p:custDataLst>
              <p:tags r:id="rId1"/>
            </p:custDataLst>
          </p:nvPr>
        </p:nvCxnSpPr>
        <p:spPr bwMode="auto">
          <a:xfrm>
            <a:off x="3454491" y="1112733"/>
            <a:ext cx="0" cy="5532797"/>
          </a:xfrm>
          <a:prstGeom prst="line">
            <a:avLst/>
          </a:prstGeom>
          <a:solidFill>
            <a:schemeClr val="accent1"/>
          </a:solidFill>
          <a:ln w="9525" cap="flat" cmpd="sng" algn="ctr">
            <a:solidFill>
              <a:schemeClr val="bg1">
                <a:lumMod val="85000"/>
              </a:schemeClr>
            </a:solidFill>
            <a:prstDash val="sysDash"/>
            <a:round/>
            <a:headEnd type="none" w="lg" len="lg"/>
            <a:tailEnd type="none" w="lg" len="lg"/>
          </a:ln>
          <a:effectLst/>
        </p:spPr>
      </p:cxnSp>
      <p:cxnSp>
        <p:nvCxnSpPr>
          <p:cNvPr id="6" name="Straight Connector 5">
            <a:extLst>
              <a:ext uri="{FF2B5EF4-FFF2-40B4-BE49-F238E27FC236}">
                <a16:creationId xmlns:a16="http://schemas.microsoft.com/office/drawing/2014/main" id="{661D35D1-1202-4FE7-8374-153C85105B2F}"/>
              </a:ext>
            </a:extLst>
          </p:cNvPr>
          <p:cNvCxnSpPr>
            <a:cxnSpLocks/>
          </p:cNvCxnSpPr>
          <p:nvPr userDrawn="1">
            <p:custDataLst>
              <p:tags r:id="rId2"/>
            </p:custDataLst>
          </p:nvPr>
        </p:nvCxnSpPr>
        <p:spPr bwMode="auto">
          <a:xfrm>
            <a:off x="837081" y="3803512"/>
            <a:ext cx="10697420" cy="0"/>
          </a:xfrm>
          <a:prstGeom prst="line">
            <a:avLst/>
          </a:prstGeom>
          <a:solidFill>
            <a:schemeClr val="accent1"/>
          </a:solidFill>
          <a:ln w="9525" cap="flat" cmpd="sng" algn="ctr">
            <a:solidFill>
              <a:schemeClr val="bg1">
                <a:lumMod val="85000"/>
              </a:schemeClr>
            </a:solidFill>
            <a:prstDash val="sysDash"/>
            <a:round/>
            <a:headEnd type="none" w="lg" len="lg"/>
            <a:tailEnd type="none" w="lg" len="lg"/>
          </a:ln>
          <a:effectLst/>
        </p:spPr>
      </p:cxnSp>
      <p:sp>
        <p:nvSpPr>
          <p:cNvPr id="7" name="Text Placeholder 18">
            <a:extLst>
              <a:ext uri="{FF2B5EF4-FFF2-40B4-BE49-F238E27FC236}">
                <a16:creationId xmlns:a16="http://schemas.microsoft.com/office/drawing/2014/main" id="{B7B0A843-CE9D-4EF2-9289-BCFD58673CE4}"/>
              </a:ext>
            </a:extLst>
          </p:cNvPr>
          <p:cNvSpPr>
            <a:spLocks noGrp="1"/>
          </p:cNvSpPr>
          <p:nvPr>
            <p:ph type="body" sz="quarter" idx="25" hasCustomPrompt="1"/>
          </p:nvPr>
        </p:nvSpPr>
        <p:spPr>
          <a:xfrm>
            <a:off x="3568795" y="1112733"/>
            <a:ext cx="2502278" cy="298621"/>
          </a:xfrm>
          <a:prstGeom prst="rect">
            <a:avLst/>
          </a:prstGeom>
        </p:spPr>
        <p:txBody>
          <a:bodyPr/>
          <a:lstStyle>
            <a:lvl1pPr marL="0" indent="0">
              <a:buNone/>
              <a:defRPr sz="1600">
                <a:solidFill>
                  <a:schemeClr val="bg1">
                    <a:lumMod val="50000"/>
                  </a:schemeClr>
                </a:solidFill>
              </a:defRPr>
            </a:lvl1pPr>
            <a:lvl2pPr>
              <a:defRPr sz="1800">
                <a:solidFill>
                  <a:schemeClr val="bg1">
                    <a:lumMod val="50000"/>
                  </a:schemeClr>
                </a:solidFill>
              </a:defRPr>
            </a:lvl2pPr>
            <a:lvl3pPr>
              <a:defRPr sz="1600">
                <a:solidFill>
                  <a:schemeClr val="bg1">
                    <a:lumMod val="50000"/>
                  </a:schemeClr>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Edit Master text – 16pt</a:t>
            </a:r>
          </a:p>
        </p:txBody>
      </p:sp>
      <p:sp>
        <p:nvSpPr>
          <p:cNvPr id="9" name="Text Placeholder 18">
            <a:extLst>
              <a:ext uri="{FF2B5EF4-FFF2-40B4-BE49-F238E27FC236}">
                <a16:creationId xmlns:a16="http://schemas.microsoft.com/office/drawing/2014/main" id="{F1B45597-EA3D-447D-A19B-0D149F684B6F}"/>
              </a:ext>
            </a:extLst>
          </p:cNvPr>
          <p:cNvSpPr>
            <a:spLocks noGrp="1"/>
          </p:cNvSpPr>
          <p:nvPr>
            <p:ph type="body" sz="quarter" idx="27" hasCustomPrompt="1"/>
          </p:nvPr>
        </p:nvSpPr>
        <p:spPr>
          <a:xfrm>
            <a:off x="6300509" y="1112733"/>
            <a:ext cx="2502278" cy="298621"/>
          </a:xfrm>
          <a:prstGeom prst="rect">
            <a:avLst/>
          </a:prstGeom>
        </p:spPr>
        <p:txBody>
          <a:bodyPr/>
          <a:lstStyle>
            <a:lvl1pPr marL="0" indent="0">
              <a:buNone/>
              <a:defRPr sz="1600">
                <a:solidFill>
                  <a:srgbClr val="7030A0"/>
                </a:solidFill>
              </a:defRPr>
            </a:lvl1pPr>
            <a:lvl2pPr>
              <a:defRPr sz="1800">
                <a:solidFill>
                  <a:schemeClr val="bg1">
                    <a:lumMod val="50000"/>
                  </a:schemeClr>
                </a:solidFill>
              </a:defRPr>
            </a:lvl2pPr>
            <a:lvl3pPr>
              <a:defRPr sz="1600">
                <a:solidFill>
                  <a:schemeClr val="bg1">
                    <a:lumMod val="50000"/>
                  </a:schemeClr>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Edit Master text – 16pt</a:t>
            </a:r>
          </a:p>
        </p:txBody>
      </p:sp>
      <p:sp>
        <p:nvSpPr>
          <p:cNvPr id="11" name="Text Placeholder 18">
            <a:extLst>
              <a:ext uri="{FF2B5EF4-FFF2-40B4-BE49-F238E27FC236}">
                <a16:creationId xmlns:a16="http://schemas.microsoft.com/office/drawing/2014/main" id="{7F60A8D7-DA10-42A2-ACED-5E6BF2C33012}"/>
              </a:ext>
            </a:extLst>
          </p:cNvPr>
          <p:cNvSpPr>
            <a:spLocks noGrp="1"/>
          </p:cNvSpPr>
          <p:nvPr>
            <p:ph type="body" sz="quarter" idx="29" hasCustomPrompt="1"/>
          </p:nvPr>
        </p:nvSpPr>
        <p:spPr>
          <a:xfrm>
            <a:off x="9032223" y="1112733"/>
            <a:ext cx="2502278" cy="298621"/>
          </a:xfrm>
          <a:prstGeom prst="rect">
            <a:avLst/>
          </a:prstGeom>
        </p:spPr>
        <p:txBody>
          <a:bodyPr/>
          <a:lstStyle>
            <a:lvl1pPr marL="0" indent="0">
              <a:buNone/>
              <a:defRPr sz="1600">
                <a:solidFill>
                  <a:schemeClr val="bg1">
                    <a:lumMod val="50000"/>
                  </a:schemeClr>
                </a:solidFill>
              </a:defRPr>
            </a:lvl1pPr>
            <a:lvl2pPr>
              <a:defRPr sz="1800">
                <a:solidFill>
                  <a:schemeClr val="bg1">
                    <a:lumMod val="50000"/>
                  </a:schemeClr>
                </a:solidFill>
              </a:defRPr>
            </a:lvl2pPr>
            <a:lvl3pPr>
              <a:defRPr sz="1600">
                <a:solidFill>
                  <a:schemeClr val="bg1">
                    <a:lumMod val="50000"/>
                  </a:schemeClr>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Edit Master text – 16pt</a:t>
            </a:r>
          </a:p>
        </p:txBody>
      </p:sp>
      <p:sp>
        <p:nvSpPr>
          <p:cNvPr id="13" name="Text Placeholder 18">
            <a:extLst>
              <a:ext uri="{FF2B5EF4-FFF2-40B4-BE49-F238E27FC236}">
                <a16:creationId xmlns:a16="http://schemas.microsoft.com/office/drawing/2014/main" id="{3B9E537B-F746-4BAF-9AFD-970D11960484}"/>
              </a:ext>
            </a:extLst>
          </p:cNvPr>
          <p:cNvSpPr>
            <a:spLocks noGrp="1"/>
          </p:cNvSpPr>
          <p:nvPr>
            <p:ph type="body" sz="quarter" idx="31" hasCustomPrompt="1"/>
          </p:nvPr>
        </p:nvSpPr>
        <p:spPr>
          <a:xfrm>
            <a:off x="837081" y="3878072"/>
            <a:ext cx="2502278" cy="298621"/>
          </a:xfrm>
          <a:prstGeom prst="rect">
            <a:avLst/>
          </a:prstGeom>
        </p:spPr>
        <p:txBody>
          <a:bodyPr/>
          <a:lstStyle>
            <a:lvl1pPr marL="0" indent="0">
              <a:buNone/>
              <a:defRPr sz="1600">
                <a:solidFill>
                  <a:schemeClr val="bg1">
                    <a:lumMod val="50000"/>
                  </a:schemeClr>
                </a:solidFill>
              </a:defRPr>
            </a:lvl1pPr>
            <a:lvl2pPr>
              <a:defRPr sz="1800">
                <a:solidFill>
                  <a:schemeClr val="bg1">
                    <a:lumMod val="50000"/>
                  </a:schemeClr>
                </a:solidFill>
              </a:defRPr>
            </a:lvl2pPr>
            <a:lvl3pPr>
              <a:defRPr sz="1600">
                <a:solidFill>
                  <a:schemeClr val="bg1">
                    <a:lumMod val="50000"/>
                  </a:schemeClr>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Edit Master text – 16pt</a:t>
            </a:r>
          </a:p>
        </p:txBody>
      </p:sp>
      <p:sp>
        <p:nvSpPr>
          <p:cNvPr id="14" name="Text Placeholder 18">
            <a:extLst>
              <a:ext uri="{FF2B5EF4-FFF2-40B4-BE49-F238E27FC236}">
                <a16:creationId xmlns:a16="http://schemas.microsoft.com/office/drawing/2014/main" id="{368E827D-2337-41CC-AB8B-12ED41A06C9A}"/>
              </a:ext>
            </a:extLst>
          </p:cNvPr>
          <p:cNvSpPr>
            <a:spLocks noGrp="1"/>
          </p:cNvSpPr>
          <p:nvPr>
            <p:ph type="body" sz="quarter" idx="33" hasCustomPrompt="1"/>
          </p:nvPr>
        </p:nvSpPr>
        <p:spPr>
          <a:xfrm>
            <a:off x="3568795" y="3878072"/>
            <a:ext cx="2502278" cy="298621"/>
          </a:xfrm>
          <a:prstGeom prst="rect">
            <a:avLst/>
          </a:prstGeom>
        </p:spPr>
        <p:txBody>
          <a:bodyPr/>
          <a:lstStyle>
            <a:lvl1pPr marL="0" indent="0">
              <a:buNone/>
              <a:defRPr sz="1600">
                <a:solidFill>
                  <a:srgbClr val="7030A0"/>
                </a:solidFill>
              </a:defRPr>
            </a:lvl1pPr>
            <a:lvl2pPr>
              <a:defRPr sz="1800">
                <a:solidFill>
                  <a:schemeClr val="bg1">
                    <a:lumMod val="50000"/>
                  </a:schemeClr>
                </a:solidFill>
              </a:defRPr>
            </a:lvl2pPr>
            <a:lvl3pPr>
              <a:defRPr sz="1600">
                <a:solidFill>
                  <a:schemeClr val="bg1">
                    <a:lumMod val="50000"/>
                  </a:schemeClr>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Edit Master text – 16pt</a:t>
            </a:r>
          </a:p>
        </p:txBody>
      </p:sp>
      <p:sp>
        <p:nvSpPr>
          <p:cNvPr id="15" name="Text Placeholder 18">
            <a:extLst>
              <a:ext uri="{FF2B5EF4-FFF2-40B4-BE49-F238E27FC236}">
                <a16:creationId xmlns:a16="http://schemas.microsoft.com/office/drawing/2014/main" id="{B59C8838-CD23-4BEF-8AF8-D6CBFD548198}"/>
              </a:ext>
            </a:extLst>
          </p:cNvPr>
          <p:cNvSpPr>
            <a:spLocks noGrp="1"/>
          </p:cNvSpPr>
          <p:nvPr>
            <p:ph type="body" sz="quarter" idx="35" hasCustomPrompt="1"/>
          </p:nvPr>
        </p:nvSpPr>
        <p:spPr>
          <a:xfrm>
            <a:off x="6300509" y="3878072"/>
            <a:ext cx="2502278" cy="298621"/>
          </a:xfrm>
          <a:prstGeom prst="rect">
            <a:avLst/>
          </a:prstGeom>
        </p:spPr>
        <p:txBody>
          <a:bodyPr/>
          <a:lstStyle>
            <a:lvl1pPr marL="0" indent="0">
              <a:buNone/>
              <a:defRPr sz="1600">
                <a:solidFill>
                  <a:schemeClr val="bg1">
                    <a:lumMod val="50000"/>
                  </a:schemeClr>
                </a:solidFill>
              </a:defRPr>
            </a:lvl1pPr>
            <a:lvl2pPr>
              <a:defRPr sz="1800">
                <a:solidFill>
                  <a:schemeClr val="bg1">
                    <a:lumMod val="50000"/>
                  </a:schemeClr>
                </a:solidFill>
              </a:defRPr>
            </a:lvl2pPr>
            <a:lvl3pPr>
              <a:defRPr sz="1600">
                <a:solidFill>
                  <a:schemeClr val="bg1">
                    <a:lumMod val="50000"/>
                  </a:schemeClr>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Edit Master text – 16pt</a:t>
            </a:r>
          </a:p>
        </p:txBody>
      </p:sp>
      <p:sp>
        <p:nvSpPr>
          <p:cNvPr id="16" name="Text Placeholder 18">
            <a:extLst>
              <a:ext uri="{FF2B5EF4-FFF2-40B4-BE49-F238E27FC236}">
                <a16:creationId xmlns:a16="http://schemas.microsoft.com/office/drawing/2014/main" id="{D59ED73C-9607-4E76-9FEB-2B2F4CEB8BEE}"/>
              </a:ext>
            </a:extLst>
          </p:cNvPr>
          <p:cNvSpPr>
            <a:spLocks noGrp="1"/>
          </p:cNvSpPr>
          <p:nvPr>
            <p:ph type="body" sz="quarter" idx="37" hasCustomPrompt="1"/>
          </p:nvPr>
        </p:nvSpPr>
        <p:spPr>
          <a:xfrm>
            <a:off x="9032223" y="3878072"/>
            <a:ext cx="2502278" cy="298621"/>
          </a:xfrm>
          <a:prstGeom prst="rect">
            <a:avLst/>
          </a:prstGeom>
        </p:spPr>
        <p:txBody>
          <a:bodyPr/>
          <a:lstStyle>
            <a:lvl1pPr marL="0" indent="0">
              <a:buNone/>
              <a:defRPr sz="1600">
                <a:solidFill>
                  <a:srgbClr val="7030A0"/>
                </a:solidFill>
              </a:defRPr>
            </a:lvl1pPr>
            <a:lvl2pPr>
              <a:defRPr sz="1800">
                <a:solidFill>
                  <a:schemeClr val="bg1">
                    <a:lumMod val="50000"/>
                  </a:schemeClr>
                </a:solidFill>
              </a:defRPr>
            </a:lvl2pPr>
            <a:lvl3pPr>
              <a:defRPr sz="1600">
                <a:solidFill>
                  <a:schemeClr val="bg1">
                    <a:lumMod val="50000"/>
                  </a:schemeClr>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Edit Master text – 16pt</a:t>
            </a:r>
          </a:p>
        </p:txBody>
      </p:sp>
      <p:cxnSp>
        <p:nvCxnSpPr>
          <p:cNvPr id="21" name="Straight Connector 20">
            <a:extLst>
              <a:ext uri="{FF2B5EF4-FFF2-40B4-BE49-F238E27FC236}">
                <a16:creationId xmlns:a16="http://schemas.microsoft.com/office/drawing/2014/main" id="{BD9AF810-C3C7-4E88-B7CC-541962D696DA}"/>
              </a:ext>
            </a:extLst>
          </p:cNvPr>
          <p:cNvCxnSpPr>
            <a:cxnSpLocks/>
          </p:cNvCxnSpPr>
          <p:nvPr userDrawn="1">
            <p:custDataLst>
              <p:tags r:id="rId3"/>
            </p:custDataLst>
          </p:nvPr>
        </p:nvCxnSpPr>
        <p:spPr bwMode="auto">
          <a:xfrm>
            <a:off x="6188813" y="1112733"/>
            <a:ext cx="0" cy="5532797"/>
          </a:xfrm>
          <a:prstGeom prst="line">
            <a:avLst/>
          </a:prstGeom>
          <a:solidFill>
            <a:schemeClr val="accent1"/>
          </a:solidFill>
          <a:ln w="9525" cap="flat" cmpd="sng" algn="ctr">
            <a:solidFill>
              <a:schemeClr val="bg1">
                <a:lumMod val="85000"/>
              </a:schemeClr>
            </a:solidFill>
            <a:prstDash val="sysDash"/>
            <a:round/>
            <a:headEnd type="none" w="lg" len="lg"/>
            <a:tailEnd type="none" w="lg" len="lg"/>
          </a:ln>
          <a:effectLst/>
        </p:spPr>
      </p:cxnSp>
      <p:cxnSp>
        <p:nvCxnSpPr>
          <p:cNvPr id="22" name="Straight Connector 21">
            <a:extLst>
              <a:ext uri="{FF2B5EF4-FFF2-40B4-BE49-F238E27FC236}">
                <a16:creationId xmlns:a16="http://schemas.microsoft.com/office/drawing/2014/main" id="{5901E769-961E-4FF1-AD58-342E5FA41F66}"/>
              </a:ext>
            </a:extLst>
          </p:cNvPr>
          <p:cNvCxnSpPr>
            <a:cxnSpLocks/>
          </p:cNvCxnSpPr>
          <p:nvPr userDrawn="1">
            <p:custDataLst>
              <p:tags r:id="rId4"/>
            </p:custDataLst>
          </p:nvPr>
        </p:nvCxnSpPr>
        <p:spPr bwMode="auto">
          <a:xfrm>
            <a:off x="8923135" y="1112733"/>
            <a:ext cx="0" cy="5532797"/>
          </a:xfrm>
          <a:prstGeom prst="line">
            <a:avLst/>
          </a:prstGeom>
          <a:solidFill>
            <a:schemeClr val="accent1"/>
          </a:solidFill>
          <a:ln w="9525" cap="flat" cmpd="sng" algn="ctr">
            <a:solidFill>
              <a:schemeClr val="bg1">
                <a:lumMod val="85000"/>
              </a:schemeClr>
            </a:solidFill>
            <a:prstDash val="sysDash"/>
            <a:round/>
            <a:headEnd type="none" w="lg" len="lg"/>
            <a:tailEnd type="none" w="lg" len="lg"/>
          </a:ln>
          <a:effectLst/>
        </p:spPr>
      </p:cxnSp>
      <p:sp>
        <p:nvSpPr>
          <p:cNvPr id="23" name="Text Placeholder 6">
            <a:extLst>
              <a:ext uri="{FF2B5EF4-FFF2-40B4-BE49-F238E27FC236}">
                <a16:creationId xmlns:a16="http://schemas.microsoft.com/office/drawing/2014/main" id="{73B4F5E5-A542-407E-92D5-EEF9D00116A3}"/>
              </a:ext>
            </a:extLst>
          </p:cNvPr>
          <p:cNvSpPr>
            <a:spLocks noGrp="1"/>
          </p:cNvSpPr>
          <p:nvPr>
            <p:ph type="body" sz="quarter" idx="36"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
        <p:nvSpPr>
          <p:cNvPr id="24" name="Text Placeholder 25">
            <a:extLst>
              <a:ext uri="{FF2B5EF4-FFF2-40B4-BE49-F238E27FC236}">
                <a16:creationId xmlns:a16="http://schemas.microsoft.com/office/drawing/2014/main" id="{B47D7FEB-52DC-40B0-B7CA-25504C050FE2}"/>
              </a:ext>
            </a:extLst>
          </p:cNvPr>
          <p:cNvSpPr>
            <a:spLocks noGrp="1"/>
          </p:cNvSpPr>
          <p:nvPr>
            <p:ph type="body" sz="quarter" idx="58"/>
          </p:nvPr>
        </p:nvSpPr>
        <p:spPr>
          <a:xfrm>
            <a:off x="837081" y="1514475"/>
            <a:ext cx="2502278" cy="2152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5">
            <a:extLst>
              <a:ext uri="{FF2B5EF4-FFF2-40B4-BE49-F238E27FC236}">
                <a16:creationId xmlns:a16="http://schemas.microsoft.com/office/drawing/2014/main" id="{008CD726-9200-45FE-B012-F344D205401F}"/>
              </a:ext>
            </a:extLst>
          </p:cNvPr>
          <p:cNvSpPr>
            <a:spLocks noGrp="1"/>
          </p:cNvSpPr>
          <p:nvPr>
            <p:ph type="body" sz="quarter" idx="59"/>
          </p:nvPr>
        </p:nvSpPr>
        <p:spPr>
          <a:xfrm>
            <a:off x="3568795" y="1514475"/>
            <a:ext cx="2502278" cy="2152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25">
            <a:extLst>
              <a:ext uri="{FF2B5EF4-FFF2-40B4-BE49-F238E27FC236}">
                <a16:creationId xmlns:a16="http://schemas.microsoft.com/office/drawing/2014/main" id="{A825B06C-26FF-4A03-AA5F-EF6503CC2B35}"/>
              </a:ext>
            </a:extLst>
          </p:cNvPr>
          <p:cNvSpPr>
            <a:spLocks noGrp="1"/>
          </p:cNvSpPr>
          <p:nvPr>
            <p:ph type="body" sz="quarter" idx="60"/>
          </p:nvPr>
        </p:nvSpPr>
        <p:spPr>
          <a:xfrm>
            <a:off x="6300509" y="1514475"/>
            <a:ext cx="2502278" cy="2152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Text Placeholder 25">
            <a:extLst>
              <a:ext uri="{FF2B5EF4-FFF2-40B4-BE49-F238E27FC236}">
                <a16:creationId xmlns:a16="http://schemas.microsoft.com/office/drawing/2014/main" id="{6AF362B6-33B4-4690-A196-8D658C305B09}"/>
              </a:ext>
            </a:extLst>
          </p:cNvPr>
          <p:cNvSpPr>
            <a:spLocks noGrp="1"/>
          </p:cNvSpPr>
          <p:nvPr>
            <p:ph type="body" sz="quarter" idx="61"/>
          </p:nvPr>
        </p:nvSpPr>
        <p:spPr>
          <a:xfrm>
            <a:off x="9032223" y="1514475"/>
            <a:ext cx="2502278" cy="2152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25">
            <a:extLst>
              <a:ext uri="{FF2B5EF4-FFF2-40B4-BE49-F238E27FC236}">
                <a16:creationId xmlns:a16="http://schemas.microsoft.com/office/drawing/2014/main" id="{03A50B3F-B319-4DE6-8EC7-9BD4991FD40A}"/>
              </a:ext>
            </a:extLst>
          </p:cNvPr>
          <p:cNvSpPr>
            <a:spLocks noGrp="1"/>
          </p:cNvSpPr>
          <p:nvPr>
            <p:ph type="body" sz="quarter" idx="62"/>
          </p:nvPr>
        </p:nvSpPr>
        <p:spPr>
          <a:xfrm>
            <a:off x="837081" y="4326004"/>
            <a:ext cx="2502278" cy="2152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Text Placeholder 25">
            <a:extLst>
              <a:ext uri="{FF2B5EF4-FFF2-40B4-BE49-F238E27FC236}">
                <a16:creationId xmlns:a16="http://schemas.microsoft.com/office/drawing/2014/main" id="{B7DD02BB-A38A-443B-BB5F-1FEA8E6407D2}"/>
              </a:ext>
            </a:extLst>
          </p:cNvPr>
          <p:cNvSpPr>
            <a:spLocks noGrp="1"/>
          </p:cNvSpPr>
          <p:nvPr>
            <p:ph type="body" sz="quarter" idx="63"/>
          </p:nvPr>
        </p:nvSpPr>
        <p:spPr>
          <a:xfrm>
            <a:off x="3568795" y="4326004"/>
            <a:ext cx="2502278" cy="2152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ext Placeholder 25">
            <a:extLst>
              <a:ext uri="{FF2B5EF4-FFF2-40B4-BE49-F238E27FC236}">
                <a16:creationId xmlns:a16="http://schemas.microsoft.com/office/drawing/2014/main" id="{2598525F-B97B-4A91-8BDC-0D75A876EB56}"/>
              </a:ext>
            </a:extLst>
          </p:cNvPr>
          <p:cNvSpPr>
            <a:spLocks noGrp="1"/>
          </p:cNvSpPr>
          <p:nvPr>
            <p:ph type="body" sz="quarter" idx="64"/>
          </p:nvPr>
        </p:nvSpPr>
        <p:spPr>
          <a:xfrm>
            <a:off x="6300509" y="4326004"/>
            <a:ext cx="2502278" cy="2152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 Placeholder 25">
            <a:extLst>
              <a:ext uri="{FF2B5EF4-FFF2-40B4-BE49-F238E27FC236}">
                <a16:creationId xmlns:a16="http://schemas.microsoft.com/office/drawing/2014/main" id="{D7141570-EF03-4C05-9E90-875DB8ECCD9C}"/>
              </a:ext>
            </a:extLst>
          </p:cNvPr>
          <p:cNvSpPr>
            <a:spLocks noGrp="1"/>
          </p:cNvSpPr>
          <p:nvPr>
            <p:ph type="body" sz="quarter" idx="65"/>
          </p:nvPr>
        </p:nvSpPr>
        <p:spPr>
          <a:xfrm>
            <a:off x="9032223" y="4326004"/>
            <a:ext cx="2502278" cy="2152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655328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melin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682EF-3A06-4A1B-87FE-F5B3074D58A1}"/>
              </a:ext>
            </a:extLst>
          </p:cNvPr>
          <p:cNvSpPr>
            <a:spLocks noGrp="1"/>
          </p:cNvSpPr>
          <p:nvPr>
            <p:ph type="title"/>
          </p:nvPr>
        </p:nvSpPr>
        <p:spPr/>
        <p:txBody>
          <a:bodyPr/>
          <a:lstStyle/>
          <a:p>
            <a:r>
              <a:rPr lang="en-US"/>
              <a:t>Click to edit Master title style</a:t>
            </a:r>
          </a:p>
        </p:txBody>
      </p:sp>
      <p:cxnSp>
        <p:nvCxnSpPr>
          <p:cNvPr id="3" name="Straight Connector 59">
            <a:extLst>
              <a:ext uri="{FF2B5EF4-FFF2-40B4-BE49-F238E27FC236}">
                <a16:creationId xmlns:a16="http://schemas.microsoft.com/office/drawing/2014/main" id="{373EE483-6B25-4AFD-A2F2-29FC00949319}"/>
              </a:ext>
            </a:extLst>
          </p:cNvPr>
          <p:cNvCxnSpPr>
            <a:cxnSpLocks noChangeShapeType="1"/>
          </p:cNvCxnSpPr>
          <p:nvPr userDrawn="1"/>
        </p:nvCxnSpPr>
        <p:spPr bwMode="auto">
          <a:xfrm>
            <a:off x="1708007" y="3701638"/>
            <a:ext cx="9216058" cy="0"/>
          </a:xfrm>
          <a:prstGeom prst="line">
            <a:avLst/>
          </a:prstGeom>
          <a:noFill/>
          <a:ln w="9525" algn="ctr">
            <a:solidFill>
              <a:srgbClr val="1393D2"/>
            </a:solidFill>
            <a:round/>
            <a:headEnd/>
            <a:tailEnd type="triangle" w="lg" len="lg"/>
          </a:ln>
          <a:extLst>
            <a:ext uri="{909E8E84-426E-40DD-AFC4-6F175D3DCCD1}">
              <a14:hiddenFill xmlns:a14="http://schemas.microsoft.com/office/drawing/2010/main">
                <a:noFill/>
              </a14:hiddenFill>
            </a:ext>
          </a:extLst>
        </p:spPr>
      </p:cxnSp>
      <p:grpSp>
        <p:nvGrpSpPr>
          <p:cNvPr id="4" name="Group 61">
            <a:extLst>
              <a:ext uri="{FF2B5EF4-FFF2-40B4-BE49-F238E27FC236}">
                <a16:creationId xmlns:a16="http://schemas.microsoft.com/office/drawing/2014/main" id="{A19DAA7E-92C7-48B5-B73C-D103710681D5}"/>
              </a:ext>
            </a:extLst>
          </p:cNvPr>
          <p:cNvGrpSpPr>
            <a:grpSpLocks/>
          </p:cNvGrpSpPr>
          <p:nvPr userDrawn="1"/>
        </p:nvGrpSpPr>
        <p:grpSpPr bwMode="auto">
          <a:xfrm>
            <a:off x="1719666" y="2504729"/>
            <a:ext cx="1006915" cy="1702573"/>
            <a:chOff x="225407" y="2535846"/>
            <a:chExt cx="913125" cy="1531230"/>
          </a:xfrm>
        </p:grpSpPr>
        <p:grpSp>
          <p:nvGrpSpPr>
            <p:cNvPr id="5" name="Group 182">
              <a:extLst>
                <a:ext uri="{FF2B5EF4-FFF2-40B4-BE49-F238E27FC236}">
                  <a16:creationId xmlns:a16="http://schemas.microsoft.com/office/drawing/2014/main" id="{56D8A8B6-31F9-4710-A2BA-DC9A48DDA25D}"/>
                </a:ext>
              </a:extLst>
            </p:cNvPr>
            <p:cNvGrpSpPr>
              <a:grpSpLocks/>
            </p:cNvGrpSpPr>
            <p:nvPr/>
          </p:nvGrpSpPr>
          <p:grpSpPr bwMode="auto">
            <a:xfrm flipV="1">
              <a:off x="225407" y="3153951"/>
              <a:ext cx="913125" cy="913125"/>
              <a:chOff x="4381500" y="3843340"/>
              <a:chExt cx="640080" cy="640080"/>
            </a:xfrm>
          </p:grpSpPr>
          <p:sp>
            <p:nvSpPr>
              <p:cNvPr id="7" name="Oval 6">
                <a:extLst>
                  <a:ext uri="{FF2B5EF4-FFF2-40B4-BE49-F238E27FC236}">
                    <a16:creationId xmlns:a16="http://schemas.microsoft.com/office/drawing/2014/main" id="{AFEE7821-F2ED-4201-9D3E-825DD9897D41}"/>
                  </a:ext>
                </a:extLst>
              </p:cNvPr>
              <p:cNvSpPr/>
              <p:nvPr/>
            </p:nvSpPr>
            <p:spPr>
              <a:xfrm>
                <a:off x="4458789" y="3909252"/>
                <a:ext cx="501991" cy="503271"/>
              </a:xfrm>
              <a:prstGeom prst="ellipse">
                <a:avLst/>
              </a:prstGeom>
              <a:noFill/>
              <a:ln w="12700" cap="flat" cmpd="sng" algn="ctr">
                <a:solidFill>
                  <a:schemeClr val="accent1"/>
                </a:solidFill>
                <a:prstDash val="solid"/>
              </a:ln>
              <a:effectLst/>
            </p:spPr>
            <p:txBody>
              <a:bodyPr anchor="ctr"/>
              <a:lstStyle/>
              <a:p>
                <a:pPr algn="ctr" defTabSz="870840">
                  <a:defRPr/>
                </a:pPr>
                <a:endParaRPr lang="en-GB" sz="1200" kern="0">
                  <a:solidFill>
                    <a:schemeClr val="bg1"/>
                  </a:solidFill>
                  <a:latin typeface="Calibri" panose="020F0502020204030204" pitchFamily="34" charset="0"/>
                  <a:cs typeface="Calibri" panose="020F0502020204030204" pitchFamily="34" charset="0"/>
                </a:endParaRPr>
              </a:p>
            </p:txBody>
          </p:sp>
          <p:sp>
            <p:nvSpPr>
              <p:cNvPr id="8" name="Oval 7">
                <a:extLst>
                  <a:ext uri="{FF2B5EF4-FFF2-40B4-BE49-F238E27FC236}">
                    <a16:creationId xmlns:a16="http://schemas.microsoft.com/office/drawing/2014/main" id="{D584DAEC-861D-405C-B42C-FC19D9234ECB}"/>
                  </a:ext>
                </a:extLst>
              </p:cNvPr>
              <p:cNvSpPr/>
              <p:nvPr/>
            </p:nvSpPr>
            <p:spPr>
              <a:xfrm>
                <a:off x="4559748" y="4010187"/>
                <a:ext cx="300073" cy="302804"/>
              </a:xfrm>
              <a:prstGeom prst="ellipse">
                <a:avLst/>
              </a:prstGeom>
              <a:noFill/>
              <a:ln w="12700" cap="flat" cmpd="sng" algn="ctr">
                <a:solidFill>
                  <a:schemeClr val="accent1"/>
                </a:solidFill>
                <a:prstDash val="solid"/>
              </a:ln>
              <a:effectLst/>
            </p:spPr>
            <p:txBody>
              <a:bodyPr anchor="ctr"/>
              <a:lstStyle/>
              <a:p>
                <a:pPr algn="ctr" defTabSz="870840">
                  <a:defRPr/>
                </a:pPr>
                <a:endParaRPr lang="en-GB" sz="1200" kern="0">
                  <a:solidFill>
                    <a:schemeClr val="bg1"/>
                  </a:solidFill>
                  <a:latin typeface="Calibri" panose="020F0502020204030204" pitchFamily="34" charset="0"/>
                  <a:cs typeface="Calibri" panose="020F0502020204030204" pitchFamily="34" charset="0"/>
                </a:endParaRPr>
              </a:p>
            </p:txBody>
          </p:sp>
          <p:sp>
            <p:nvSpPr>
              <p:cNvPr id="9" name="Arc 8">
                <a:extLst>
                  <a:ext uri="{FF2B5EF4-FFF2-40B4-BE49-F238E27FC236}">
                    <a16:creationId xmlns:a16="http://schemas.microsoft.com/office/drawing/2014/main" id="{50D5095C-7A54-4FC3-B9F9-F8C5ECCDCF8C}"/>
                  </a:ext>
                </a:extLst>
              </p:cNvPr>
              <p:cNvSpPr/>
              <p:nvPr/>
            </p:nvSpPr>
            <p:spPr>
              <a:xfrm>
                <a:off x="4381667" y="3843364"/>
                <a:ext cx="639407" cy="640656"/>
              </a:xfrm>
              <a:prstGeom prst="arc">
                <a:avLst>
                  <a:gd name="adj1" fmla="val 5320410"/>
                  <a:gd name="adj2" fmla="val 10826950"/>
                </a:avLst>
              </a:prstGeom>
              <a:noFill/>
              <a:ln w="9525" cap="flat" cmpd="sng" algn="ctr">
                <a:solidFill>
                  <a:schemeClr val="accent1"/>
                </a:solidFill>
                <a:prstDash val="solid"/>
              </a:ln>
              <a:effectLst/>
            </p:spPr>
            <p:txBody>
              <a:bodyPr anchor="ctr"/>
              <a:lstStyle/>
              <a:p>
                <a:pPr algn="ctr" defTabSz="870840">
                  <a:defRPr/>
                </a:pPr>
                <a:endParaRPr lang="en-GB" sz="1200" kern="0">
                  <a:solidFill>
                    <a:schemeClr val="bg1"/>
                  </a:solidFill>
                  <a:latin typeface="Calibri" panose="020F0502020204030204" pitchFamily="34" charset="0"/>
                  <a:cs typeface="Calibri" panose="020F0502020204030204" pitchFamily="34" charset="0"/>
                </a:endParaRPr>
              </a:p>
            </p:txBody>
          </p:sp>
          <p:sp>
            <p:nvSpPr>
              <p:cNvPr id="10" name="Oval 9">
                <a:extLst>
                  <a:ext uri="{FF2B5EF4-FFF2-40B4-BE49-F238E27FC236}">
                    <a16:creationId xmlns:a16="http://schemas.microsoft.com/office/drawing/2014/main" id="{A70DAE52-8E9D-4580-ACE2-822E2DFDE17A}"/>
                  </a:ext>
                </a:extLst>
              </p:cNvPr>
              <p:cNvSpPr/>
              <p:nvPr/>
            </p:nvSpPr>
            <p:spPr>
              <a:xfrm>
                <a:off x="4641076" y="4091496"/>
                <a:ext cx="137416" cy="138785"/>
              </a:xfrm>
              <a:prstGeom prst="ellipse">
                <a:avLst/>
              </a:prstGeom>
              <a:solidFill>
                <a:schemeClr val="accent1"/>
              </a:solidFill>
              <a:ln w="12700" cap="flat" cmpd="sng" algn="ctr">
                <a:solidFill>
                  <a:schemeClr val="accent1"/>
                </a:solidFill>
                <a:prstDash val="solid"/>
              </a:ln>
              <a:effectLst/>
            </p:spPr>
            <p:txBody>
              <a:bodyPr anchor="ctr"/>
              <a:lstStyle/>
              <a:p>
                <a:pPr algn="ctr" defTabSz="870840">
                  <a:defRPr/>
                </a:pPr>
                <a:endParaRPr lang="en-GB" sz="1200" kern="0">
                  <a:solidFill>
                    <a:schemeClr val="bg1"/>
                  </a:solidFill>
                  <a:latin typeface="Calibri" panose="020F0502020204030204" pitchFamily="34" charset="0"/>
                  <a:cs typeface="Calibri" panose="020F0502020204030204" pitchFamily="34" charset="0"/>
                </a:endParaRPr>
              </a:p>
            </p:txBody>
          </p:sp>
        </p:grpSp>
        <p:cxnSp>
          <p:nvCxnSpPr>
            <p:cNvPr id="6" name="Straight Connector 183">
              <a:extLst>
                <a:ext uri="{FF2B5EF4-FFF2-40B4-BE49-F238E27FC236}">
                  <a16:creationId xmlns:a16="http://schemas.microsoft.com/office/drawing/2014/main" id="{F397E086-F8AB-4396-B515-07652BC12499}"/>
                </a:ext>
              </a:extLst>
            </p:cNvPr>
            <p:cNvCxnSpPr>
              <a:cxnSpLocks noChangeShapeType="1"/>
            </p:cNvCxnSpPr>
            <p:nvPr/>
          </p:nvCxnSpPr>
          <p:spPr bwMode="auto">
            <a:xfrm flipV="1">
              <a:off x="690830" y="2535846"/>
              <a:ext cx="0" cy="618104"/>
            </a:xfrm>
            <a:prstGeom prst="line">
              <a:avLst/>
            </a:prstGeom>
            <a:noFill/>
            <a:ln w="9525" algn="ctr">
              <a:solidFill>
                <a:schemeClr val="accent1"/>
              </a:solidFill>
              <a:round/>
              <a:headEnd/>
              <a:tailEnd type="oval" w="med" len="med"/>
            </a:ln>
            <a:extLst>
              <a:ext uri="{909E8E84-426E-40DD-AFC4-6F175D3DCCD1}">
                <a14:hiddenFill xmlns:a14="http://schemas.microsoft.com/office/drawing/2010/main">
                  <a:noFill/>
                </a14:hiddenFill>
              </a:ext>
            </a:extLst>
          </p:spPr>
        </p:cxnSp>
      </p:grpSp>
      <p:sp>
        <p:nvSpPr>
          <p:cNvPr id="11" name="Oval 10">
            <a:extLst>
              <a:ext uri="{FF2B5EF4-FFF2-40B4-BE49-F238E27FC236}">
                <a16:creationId xmlns:a16="http://schemas.microsoft.com/office/drawing/2014/main" id="{1B640B69-C2FE-4959-90D1-199EBB51E7B9}"/>
              </a:ext>
            </a:extLst>
          </p:cNvPr>
          <p:cNvSpPr/>
          <p:nvPr userDrawn="1"/>
        </p:nvSpPr>
        <p:spPr bwMode="auto">
          <a:xfrm flipV="1">
            <a:off x="6241867" y="3304457"/>
            <a:ext cx="789687" cy="798295"/>
          </a:xfrm>
          <a:prstGeom prst="ellipse">
            <a:avLst/>
          </a:prstGeom>
          <a:noFill/>
          <a:ln w="12700" cap="flat" cmpd="sng" algn="ctr">
            <a:solidFill>
              <a:schemeClr val="accent6">
                <a:lumMod val="75000"/>
              </a:schemeClr>
            </a:solidFill>
            <a:prstDash val="solid"/>
          </a:ln>
          <a:effectLst/>
        </p:spPr>
        <p:txBody>
          <a:bodyPr anchor="ctr"/>
          <a:lstStyle/>
          <a:p>
            <a:pPr algn="ctr" defTabSz="870840">
              <a:defRPr/>
            </a:pPr>
            <a:endParaRPr lang="en-GB" sz="1200" kern="0">
              <a:solidFill>
                <a:schemeClr val="bg1"/>
              </a:solidFill>
              <a:latin typeface="Calibri" panose="020F0502020204030204" pitchFamily="34" charset="0"/>
              <a:cs typeface="Calibri" panose="020F0502020204030204" pitchFamily="34" charset="0"/>
            </a:endParaRPr>
          </a:p>
        </p:txBody>
      </p:sp>
      <p:sp>
        <p:nvSpPr>
          <p:cNvPr id="12" name="Oval 11">
            <a:extLst>
              <a:ext uri="{FF2B5EF4-FFF2-40B4-BE49-F238E27FC236}">
                <a16:creationId xmlns:a16="http://schemas.microsoft.com/office/drawing/2014/main" id="{305014E1-7CCC-4F5B-9A07-0980BEA41DE2}"/>
              </a:ext>
            </a:extLst>
          </p:cNvPr>
          <p:cNvSpPr/>
          <p:nvPr userDrawn="1"/>
        </p:nvSpPr>
        <p:spPr bwMode="auto">
          <a:xfrm flipV="1">
            <a:off x="6400686" y="3462337"/>
            <a:ext cx="472047" cy="480312"/>
          </a:xfrm>
          <a:prstGeom prst="ellipse">
            <a:avLst/>
          </a:prstGeom>
          <a:noFill/>
          <a:ln w="12700" cap="flat" cmpd="sng" algn="ctr">
            <a:solidFill>
              <a:schemeClr val="accent6">
                <a:lumMod val="75000"/>
              </a:schemeClr>
            </a:solidFill>
            <a:prstDash val="solid"/>
          </a:ln>
          <a:effectLst/>
        </p:spPr>
        <p:txBody>
          <a:bodyPr anchor="ctr"/>
          <a:lstStyle/>
          <a:p>
            <a:pPr algn="ctr" defTabSz="870840">
              <a:defRPr/>
            </a:pPr>
            <a:endParaRPr lang="en-GB" sz="1200" kern="0">
              <a:solidFill>
                <a:schemeClr val="bg1"/>
              </a:solidFill>
              <a:latin typeface="Calibri" panose="020F0502020204030204" pitchFamily="34" charset="0"/>
              <a:cs typeface="Calibri" panose="020F0502020204030204" pitchFamily="34" charset="0"/>
            </a:endParaRPr>
          </a:p>
        </p:txBody>
      </p:sp>
      <p:sp>
        <p:nvSpPr>
          <p:cNvPr id="13" name="Arc 12">
            <a:extLst>
              <a:ext uri="{FF2B5EF4-FFF2-40B4-BE49-F238E27FC236}">
                <a16:creationId xmlns:a16="http://schemas.microsoft.com/office/drawing/2014/main" id="{72E99D69-2458-4D63-ADB4-2D8376AB0257}"/>
              </a:ext>
            </a:extLst>
          </p:cNvPr>
          <p:cNvSpPr/>
          <p:nvPr userDrawn="1"/>
        </p:nvSpPr>
        <p:spPr bwMode="auto">
          <a:xfrm flipV="1">
            <a:off x="6120547" y="3191048"/>
            <a:ext cx="1005857" cy="1016217"/>
          </a:xfrm>
          <a:prstGeom prst="arc">
            <a:avLst>
              <a:gd name="adj1" fmla="val 5320410"/>
              <a:gd name="adj2" fmla="val 10826950"/>
            </a:avLst>
          </a:prstGeom>
          <a:noFill/>
          <a:ln w="9525" cap="flat" cmpd="sng" algn="ctr">
            <a:solidFill>
              <a:schemeClr val="accent6">
                <a:lumMod val="75000"/>
              </a:schemeClr>
            </a:solidFill>
            <a:prstDash val="solid"/>
          </a:ln>
          <a:effectLst/>
        </p:spPr>
        <p:txBody>
          <a:bodyPr anchor="ctr"/>
          <a:lstStyle/>
          <a:p>
            <a:pPr algn="ctr" defTabSz="870840">
              <a:defRPr/>
            </a:pPr>
            <a:endParaRPr lang="en-GB" sz="1200" kern="0">
              <a:solidFill>
                <a:schemeClr val="bg1"/>
              </a:solidFill>
              <a:latin typeface="Calibri" panose="020F0502020204030204" pitchFamily="34" charset="0"/>
              <a:cs typeface="Calibri" panose="020F0502020204030204" pitchFamily="34" charset="0"/>
            </a:endParaRPr>
          </a:p>
        </p:txBody>
      </p:sp>
      <p:sp>
        <p:nvSpPr>
          <p:cNvPr id="14" name="Oval 13">
            <a:extLst>
              <a:ext uri="{FF2B5EF4-FFF2-40B4-BE49-F238E27FC236}">
                <a16:creationId xmlns:a16="http://schemas.microsoft.com/office/drawing/2014/main" id="{4864030B-1F58-40BF-9695-3670467F7385}"/>
              </a:ext>
            </a:extLst>
          </p:cNvPr>
          <p:cNvSpPr/>
          <p:nvPr userDrawn="1"/>
        </p:nvSpPr>
        <p:spPr bwMode="auto">
          <a:xfrm flipV="1">
            <a:off x="6528623" y="3593531"/>
            <a:ext cx="216171" cy="220143"/>
          </a:xfrm>
          <a:prstGeom prst="ellipse">
            <a:avLst/>
          </a:prstGeom>
          <a:solidFill>
            <a:schemeClr val="accent6">
              <a:lumMod val="75000"/>
            </a:schemeClr>
          </a:solidFill>
          <a:ln w="12700" cap="flat" cmpd="sng" algn="ctr">
            <a:noFill/>
            <a:prstDash val="solid"/>
          </a:ln>
          <a:effectLst/>
        </p:spPr>
        <p:txBody>
          <a:bodyPr anchor="ctr"/>
          <a:lstStyle/>
          <a:p>
            <a:pPr algn="ctr" defTabSz="870840"/>
            <a:endParaRPr lang="en-GB" sz="1200" kern="0">
              <a:solidFill>
                <a:schemeClr val="bg1"/>
              </a:solidFill>
              <a:latin typeface="Calibri" panose="020F0502020204030204" pitchFamily="34" charset="0"/>
              <a:cs typeface="Calibri" panose="020F0502020204030204" pitchFamily="34" charset="0"/>
            </a:endParaRPr>
          </a:p>
        </p:txBody>
      </p:sp>
      <p:cxnSp>
        <p:nvCxnSpPr>
          <p:cNvPr id="15" name="Straight Connector 165">
            <a:extLst>
              <a:ext uri="{FF2B5EF4-FFF2-40B4-BE49-F238E27FC236}">
                <a16:creationId xmlns:a16="http://schemas.microsoft.com/office/drawing/2014/main" id="{6D0FCBBE-17E4-416B-8500-D0BF45DD3CD9}"/>
              </a:ext>
            </a:extLst>
          </p:cNvPr>
          <p:cNvCxnSpPr>
            <a:cxnSpLocks noChangeShapeType="1"/>
          </p:cNvCxnSpPr>
          <p:nvPr userDrawn="1"/>
        </p:nvCxnSpPr>
        <p:spPr bwMode="auto">
          <a:xfrm flipV="1">
            <a:off x="6633084" y="2504729"/>
            <a:ext cx="0" cy="687269"/>
          </a:xfrm>
          <a:prstGeom prst="line">
            <a:avLst/>
          </a:prstGeom>
          <a:noFill/>
          <a:ln w="9525" algn="ctr">
            <a:solidFill>
              <a:schemeClr val="accent6">
                <a:lumMod val="75000"/>
              </a:schemeClr>
            </a:solidFill>
            <a:round/>
            <a:headEnd/>
            <a:tailEnd type="oval" w="med" len="med"/>
          </a:ln>
          <a:extLst>
            <a:ext uri="{909E8E84-426E-40DD-AFC4-6F175D3DCCD1}">
              <a14:hiddenFill xmlns:a14="http://schemas.microsoft.com/office/drawing/2010/main">
                <a:noFill/>
              </a14:hiddenFill>
            </a:ext>
          </a:extLst>
        </p:spPr>
      </p:cxnSp>
      <p:grpSp>
        <p:nvGrpSpPr>
          <p:cNvPr id="16" name="Group 65">
            <a:extLst>
              <a:ext uri="{FF2B5EF4-FFF2-40B4-BE49-F238E27FC236}">
                <a16:creationId xmlns:a16="http://schemas.microsoft.com/office/drawing/2014/main" id="{CC4EB508-AB67-41F9-A2E4-E5EAAF3CB9C2}"/>
              </a:ext>
            </a:extLst>
          </p:cNvPr>
          <p:cNvGrpSpPr>
            <a:grpSpLocks/>
          </p:cNvGrpSpPr>
          <p:nvPr userDrawn="1"/>
        </p:nvGrpSpPr>
        <p:grpSpPr bwMode="auto">
          <a:xfrm>
            <a:off x="2818785" y="3190583"/>
            <a:ext cx="1006915" cy="1702846"/>
            <a:chOff x="1216141" y="3153951"/>
            <a:chExt cx="913125" cy="1531475"/>
          </a:xfrm>
        </p:grpSpPr>
        <p:grpSp>
          <p:nvGrpSpPr>
            <p:cNvPr id="17" name="Group 158">
              <a:extLst>
                <a:ext uri="{FF2B5EF4-FFF2-40B4-BE49-F238E27FC236}">
                  <a16:creationId xmlns:a16="http://schemas.microsoft.com/office/drawing/2014/main" id="{2C43E3B1-24B6-46EC-AE1B-DCE236DF8482}"/>
                </a:ext>
              </a:extLst>
            </p:cNvPr>
            <p:cNvGrpSpPr>
              <a:grpSpLocks/>
            </p:cNvGrpSpPr>
            <p:nvPr/>
          </p:nvGrpSpPr>
          <p:grpSpPr bwMode="auto">
            <a:xfrm>
              <a:off x="1216141" y="3153951"/>
              <a:ext cx="913125" cy="913125"/>
              <a:chOff x="4381500" y="3843340"/>
              <a:chExt cx="640080" cy="640080"/>
            </a:xfrm>
          </p:grpSpPr>
          <p:sp>
            <p:nvSpPr>
              <p:cNvPr id="19" name="Oval 18">
                <a:extLst>
                  <a:ext uri="{FF2B5EF4-FFF2-40B4-BE49-F238E27FC236}">
                    <a16:creationId xmlns:a16="http://schemas.microsoft.com/office/drawing/2014/main" id="{3AB236B6-2E77-4457-B52C-AB1E8DF25A1A}"/>
                  </a:ext>
                </a:extLst>
              </p:cNvPr>
              <p:cNvSpPr/>
              <p:nvPr/>
            </p:nvSpPr>
            <p:spPr>
              <a:xfrm>
                <a:off x="4458396" y="3909523"/>
                <a:ext cx="503392" cy="504674"/>
              </a:xfrm>
              <a:prstGeom prst="ellipse">
                <a:avLst/>
              </a:prstGeom>
              <a:noFill/>
              <a:ln w="12700" cap="flat" cmpd="sng" algn="ctr">
                <a:solidFill>
                  <a:schemeClr val="accent3"/>
                </a:solidFill>
                <a:prstDash val="solid"/>
              </a:ln>
              <a:effectLst/>
            </p:spPr>
            <p:txBody>
              <a:bodyPr anchor="ctr"/>
              <a:lstStyle/>
              <a:p>
                <a:pPr algn="ctr" defTabSz="870840">
                  <a:defRPr/>
                </a:pPr>
                <a:endParaRPr lang="en-GB" sz="1200" kern="0">
                  <a:solidFill>
                    <a:schemeClr val="bg1"/>
                  </a:solidFill>
                  <a:latin typeface="Calibri" panose="020F0502020204030204" pitchFamily="34" charset="0"/>
                  <a:cs typeface="Calibri" panose="020F0502020204030204" pitchFamily="34" charset="0"/>
                </a:endParaRPr>
              </a:p>
            </p:txBody>
          </p:sp>
          <p:sp>
            <p:nvSpPr>
              <p:cNvPr id="20" name="Oval 19">
                <a:extLst>
                  <a:ext uri="{FF2B5EF4-FFF2-40B4-BE49-F238E27FC236}">
                    <a16:creationId xmlns:a16="http://schemas.microsoft.com/office/drawing/2014/main" id="{19B13E6A-4E1B-44D9-8DAC-B2C603D10D52}"/>
                  </a:ext>
                </a:extLst>
              </p:cNvPr>
              <p:cNvSpPr/>
              <p:nvPr/>
            </p:nvSpPr>
            <p:spPr>
              <a:xfrm>
                <a:off x="4559355" y="4010458"/>
                <a:ext cx="300073" cy="302804"/>
              </a:xfrm>
              <a:prstGeom prst="ellipse">
                <a:avLst/>
              </a:prstGeom>
              <a:noFill/>
              <a:ln w="12700" cap="flat" cmpd="sng" algn="ctr">
                <a:solidFill>
                  <a:schemeClr val="accent3"/>
                </a:solidFill>
                <a:prstDash val="solid"/>
              </a:ln>
              <a:effectLst/>
            </p:spPr>
            <p:txBody>
              <a:bodyPr anchor="ctr"/>
              <a:lstStyle/>
              <a:p>
                <a:pPr algn="ctr" defTabSz="870840">
                  <a:defRPr/>
                </a:pPr>
                <a:endParaRPr lang="en-GB" sz="1200" kern="0">
                  <a:solidFill>
                    <a:schemeClr val="bg1"/>
                  </a:solidFill>
                  <a:latin typeface="Calibri" panose="020F0502020204030204" pitchFamily="34" charset="0"/>
                  <a:cs typeface="Calibri" panose="020F0502020204030204" pitchFamily="34" charset="0"/>
                </a:endParaRPr>
              </a:p>
            </p:txBody>
          </p:sp>
          <p:sp>
            <p:nvSpPr>
              <p:cNvPr id="21" name="Arc 20">
                <a:extLst>
                  <a:ext uri="{FF2B5EF4-FFF2-40B4-BE49-F238E27FC236}">
                    <a16:creationId xmlns:a16="http://schemas.microsoft.com/office/drawing/2014/main" id="{D3AC6007-C2BD-49E3-98B0-9ACD696C6191}"/>
                  </a:ext>
                </a:extLst>
              </p:cNvPr>
              <p:cNvSpPr/>
              <p:nvPr/>
            </p:nvSpPr>
            <p:spPr>
              <a:xfrm>
                <a:off x="4381274" y="3843635"/>
                <a:ext cx="640810" cy="642057"/>
              </a:xfrm>
              <a:prstGeom prst="arc">
                <a:avLst>
                  <a:gd name="adj1" fmla="val 5320410"/>
                  <a:gd name="adj2" fmla="val 10826950"/>
                </a:avLst>
              </a:prstGeom>
              <a:noFill/>
              <a:ln w="9525" cap="flat" cmpd="sng" algn="ctr">
                <a:solidFill>
                  <a:schemeClr val="accent3"/>
                </a:solidFill>
                <a:prstDash val="solid"/>
              </a:ln>
              <a:effectLst/>
            </p:spPr>
            <p:txBody>
              <a:bodyPr anchor="ctr"/>
              <a:lstStyle/>
              <a:p>
                <a:pPr algn="ctr" defTabSz="870840">
                  <a:defRPr/>
                </a:pPr>
                <a:endParaRPr lang="en-GB" sz="1200" kern="0">
                  <a:solidFill>
                    <a:schemeClr val="bg1"/>
                  </a:solidFill>
                  <a:latin typeface="Calibri" panose="020F0502020204030204" pitchFamily="34" charset="0"/>
                  <a:cs typeface="Calibri" panose="020F0502020204030204" pitchFamily="34" charset="0"/>
                </a:endParaRPr>
              </a:p>
            </p:txBody>
          </p:sp>
          <p:sp>
            <p:nvSpPr>
              <p:cNvPr id="22" name="Oval 21">
                <a:extLst>
                  <a:ext uri="{FF2B5EF4-FFF2-40B4-BE49-F238E27FC236}">
                    <a16:creationId xmlns:a16="http://schemas.microsoft.com/office/drawing/2014/main" id="{129F3546-F20B-4C1F-AE95-B596D9FE3033}"/>
                  </a:ext>
                </a:extLst>
              </p:cNvPr>
              <p:cNvSpPr/>
              <p:nvPr/>
            </p:nvSpPr>
            <p:spPr>
              <a:xfrm>
                <a:off x="4640683" y="4093168"/>
                <a:ext cx="137416" cy="137383"/>
              </a:xfrm>
              <a:prstGeom prst="ellipse">
                <a:avLst/>
              </a:prstGeom>
              <a:solidFill>
                <a:schemeClr val="accent3"/>
              </a:solidFill>
              <a:ln w="12700" cap="flat" cmpd="sng" algn="ctr">
                <a:solidFill>
                  <a:schemeClr val="accent3"/>
                </a:solidFill>
                <a:prstDash val="solid"/>
              </a:ln>
              <a:effectLst/>
            </p:spPr>
            <p:txBody>
              <a:bodyPr anchor="ctr"/>
              <a:lstStyle/>
              <a:p>
                <a:pPr algn="ctr" defTabSz="870840">
                  <a:defRPr/>
                </a:pPr>
                <a:endParaRPr lang="en-GB" sz="1200" kern="0">
                  <a:solidFill>
                    <a:schemeClr val="bg1"/>
                  </a:solidFill>
                  <a:latin typeface="Calibri" panose="020F0502020204030204" pitchFamily="34" charset="0"/>
                  <a:cs typeface="Calibri" panose="020F0502020204030204" pitchFamily="34" charset="0"/>
                </a:endParaRPr>
              </a:p>
            </p:txBody>
          </p:sp>
        </p:grpSp>
        <p:cxnSp>
          <p:nvCxnSpPr>
            <p:cNvPr id="18" name="Straight Connector 159">
              <a:extLst>
                <a:ext uri="{FF2B5EF4-FFF2-40B4-BE49-F238E27FC236}">
                  <a16:creationId xmlns:a16="http://schemas.microsoft.com/office/drawing/2014/main" id="{99DDBE37-8516-49E9-85B6-F67DC8CD10A2}"/>
                </a:ext>
              </a:extLst>
            </p:cNvPr>
            <p:cNvCxnSpPr>
              <a:cxnSpLocks noChangeShapeType="1"/>
            </p:cNvCxnSpPr>
            <p:nvPr/>
          </p:nvCxnSpPr>
          <p:spPr bwMode="auto">
            <a:xfrm>
              <a:off x="1681563" y="4064608"/>
              <a:ext cx="0" cy="620818"/>
            </a:xfrm>
            <a:prstGeom prst="line">
              <a:avLst/>
            </a:prstGeom>
            <a:noFill/>
            <a:ln w="9525" algn="ctr">
              <a:solidFill>
                <a:schemeClr val="accent3"/>
              </a:solidFill>
              <a:round/>
              <a:headEnd/>
              <a:tailEnd type="oval" w="med" len="med"/>
            </a:ln>
            <a:extLst>
              <a:ext uri="{909E8E84-426E-40DD-AFC4-6F175D3DCCD1}">
                <a14:hiddenFill xmlns:a14="http://schemas.microsoft.com/office/drawing/2010/main">
                  <a:noFill/>
                </a14:hiddenFill>
              </a:ext>
            </a:extLst>
          </p:spPr>
        </p:cxnSp>
      </p:grpSp>
      <p:grpSp>
        <p:nvGrpSpPr>
          <p:cNvPr id="23" name="Group 66">
            <a:extLst>
              <a:ext uri="{FF2B5EF4-FFF2-40B4-BE49-F238E27FC236}">
                <a16:creationId xmlns:a16="http://schemas.microsoft.com/office/drawing/2014/main" id="{F6EE07C7-B9D6-436E-91C4-B39FE567D309}"/>
              </a:ext>
            </a:extLst>
          </p:cNvPr>
          <p:cNvGrpSpPr>
            <a:grpSpLocks/>
          </p:cNvGrpSpPr>
          <p:nvPr userDrawn="1"/>
        </p:nvGrpSpPr>
        <p:grpSpPr bwMode="auto">
          <a:xfrm>
            <a:off x="3936117" y="2504729"/>
            <a:ext cx="1006915" cy="1702573"/>
            <a:chOff x="2225394" y="2535846"/>
            <a:chExt cx="913125" cy="1531230"/>
          </a:xfrm>
        </p:grpSpPr>
        <p:grpSp>
          <p:nvGrpSpPr>
            <p:cNvPr id="24" name="Group 152">
              <a:extLst>
                <a:ext uri="{FF2B5EF4-FFF2-40B4-BE49-F238E27FC236}">
                  <a16:creationId xmlns:a16="http://schemas.microsoft.com/office/drawing/2014/main" id="{876341EE-291A-4BC2-B76D-05F9EB93C8AC}"/>
                </a:ext>
              </a:extLst>
            </p:cNvPr>
            <p:cNvGrpSpPr>
              <a:grpSpLocks/>
            </p:cNvGrpSpPr>
            <p:nvPr/>
          </p:nvGrpSpPr>
          <p:grpSpPr bwMode="auto">
            <a:xfrm flipV="1">
              <a:off x="2225394" y="3153951"/>
              <a:ext cx="913125" cy="913125"/>
              <a:chOff x="4381500" y="3843340"/>
              <a:chExt cx="640080" cy="640080"/>
            </a:xfrm>
          </p:grpSpPr>
          <p:sp>
            <p:nvSpPr>
              <p:cNvPr id="26" name="Oval 25">
                <a:extLst>
                  <a:ext uri="{FF2B5EF4-FFF2-40B4-BE49-F238E27FC236}">
                    <a16:creationId xmlns:a16="http://schemas.microsoft.com/office/drawing/2014/main" id="{383AC015-413B-4B3B-8349-DC5DE3726F5C}"/>
                  </a:ext>
                </a:extLst>
              </p:cNvPr>
              <p:cNvSpPr/>
              <p:nvPr/>
            </p:nvSpPr>
            <p:spPr>
              <a:xfrm>
                <a:off x="4459044" y="3909252"/>
                <a:ext cx="501991" cy="503271"/>
              </a:xfrm>
              <a:prstGeom prst="ellipse">
                <a:avLst/>
              </a:prstGeom>
              <a:noFill/>
              <a:ln w="12700" cap="flat" cmpd="sng" algn="ctr">
                <a:solidFill>
                  <a:schemeClr val="bg2"/>
                </a:solidFill>
                <a:prstDash val="solid"/>
              </a:ln>
              <a:effectLst/>
            </p:spPr>
            <p:txBody>
              <a:bodyPr anchor="ctr"/>
              <a:lstStyle/>
              <a:p>
                <a:pPr algn="ctr" defTabSz="870840">
                  <a:defRPr/>
                </a:pPr>
                <a:endParaRPr lang="en-GB" sz="1200" kern="0">
                  <a:solidFill>
                    <a:schemeClr val="bg1"/>
                  </a:solidFill>
                  <a:latin typeface="Calibri" panose="020F0502020204030204" pitchFamily="34" charset="0"/>
                  <a:cs typeface="Calibri" panose="020F0502020204030204" pitchFamily="34" charset="0"/>
                </a:endParaRPr>
              </a:p>
            </p:txBody>
          </p:sp>
          <p:sp>
            <p:nvSpPr>
              <p:cNvPr id="27" name="Oval 26">
                <a:extLst>
                  <a:ext uri="{FF2B5EF4-FFF2-40B4-BE49-F238E27FC236}">
                    <a16:creationId xmlns:a16="http://schemas.microsoft.com/office/drawing/2014/main" id="{3684F06C-2B82-429A-93C4-DC04B3C177AB}"/>
                  </a:ext>
                </a:extLst>
              </p:cNvPr>
              <p:cNvSpPr/>
              <p:nvPr/>
            </p:nvSpPr>
            <p:spPr>
              <a:xfrm>
                <a:off x="4560003" y="4010187"/>
                <a:ext cx="300073" cy="302804"/>
              </a:xfrm>
              <a:prstGeom prst="ellipse">
                <a:avLst/>
              </a:prstGeom>
              <a:noFill/>
              <a:ln w="12700" cap="flat" cmpd="sng" algn="ctr">
                <a:solidFill>
                  <a:schemeClr val="bg2"/>
                </a:solidFill>
                <a:prstDash val="solid"/>
              </a:ln>
              <a:effectLst/>
            </p:spPr>
            <p:txBody>
              <a:bodyPr anchor="ctr"/>
              <a:lstStyle/>
              <a:p>
                <a:pPr algn="ctr" defTabSz="870840">
                  <a:defRPr/>
                </a:pPr>
                <a:endParaRPr lang="en-GB" sz="1200" kern="0">
                  <a:solidFill>
                    <a:schemeClr val="bg1"/>
                  </a:solidFill>
                  <a:latin typeface="Calibri" panose="020F0502020204030204" pitchFamily="34" charset="0"/>
                  <a:cs typeface="Calibri" panose="020F0502020204030204" pitchFamily="34" charset="0"/>
                </a:endParaRPr>
              </a:p>
            </p:txBody>
          </p:sp>
          <p:sp>
            <p:nvSpPr>
              <p:cNvPr id="28" name="Arc 27">
                <a:extLst>
                  <a:ext uri="{FF2B5EF4-FFF2-40B4-BE49-F238E27FC236}">
                    <a16:creationId xmlns:a16="http://schemas.microsoft.com/office/drawing/2014/main" id="{A3A446A3-DC25-4074-933A-E4C14AB07504}"/>
                  </a:ext>
                </a:extLst>
              </p:cNvPr>
              <p:cNvSpPr/>
              <p:nvPr/>
            </p:nvSpPr>
            <p:spPr>
              <a:xfrm>
                <a:off x="4381923" y="3843364"/>
                <a:ext cx="639407" cy="640656"/>
              </a:xfrm>
              <a:prstGeom prst="arc">
                <a:avLst>
                  <a:gd name="adj1" fmla="val 5320410"/>
                  <a:gd name="adj2" fmla="val 10826950"/>
                </a:avLst>
              </a:prstGeom>
              <a:noFill/>
              <a:ln w="9525" cap="flat" cmpd="sng" algn="ctr">
                <a:solidFill>
                  <a:schemeClr val="bg2"/>
                </a:solidFill>
                <a:prstDash val="solid"/>
              </a:ln>
              <a:effectLst/>
            </p:spPr>
            <p:txBody>
              <a:bodyPr anchor="ctr"/>
              <a:lstStyle/>
              <a:p>
                <a:pPr algn="ctr" defTabSz="870840">
                  <a:defRPr/>
                </a:pPr>
                <a:endParaRPr lang="en-GB" sz="1200" kern="0">
                  <a:solidFill>
                    <a:schemeClr val="bg1"/>
                  </a:solidFill>
                  <a:latin typeface="Calibri" panose="020F0502020204030204" pitchFamily="34" charset="0"/>
                  <a:cs typeface="Calibri" panose="020F0502020204030204" pitchFamily="34" charset="0"/>
                </a:endParaRPr>
              </a:p>
            </p:txBody>
          </p:sp>
          <p:sp>
            <p:nvSpPr>
              <p:cNvPr id="29" name="Oval 28">
                <a:extLst>
                  <a:ext uri="{FF2B5EF4-FFF2-40B4-BE49-F238E27FC236}">
                    <a16:creationId xmlns:a16="http://schemas.microsoft.com/office/drawing/2014/main" id="{10581BD6-713C-4CBE-9271-72FD1CE5961F}"/>
                  </a:ext>
                </a:extLst>
              </p:cNvPr>
              <p:cNvSpPr/>
              <p:nvPr/>
            </p:nvSpPr>
            <p:spPr>
              <a:xfrm>
                <a:off x="4641331" y="4091496"/>
                <a:ext cx="137416" cy="138785"/>
              </a:xfrm>
              <a:prstGeom prst="ellipse">
                <a:avLst/>
              </a:prstGeom>
              <a:solidFill>
                <a:schemeClr val="bg2"/>
              </a:solidFill>
              <a:ln w="12700" cap="flat" cmpd="sng" algn="ctr">
                <a:solidFill>
                  <a:schemeClr val="bg2"/>
                </a:solidFill>
                <a:prstDash val="solid"/>
              </a:ln>
              <a:effectLst/>
            </p:spPr>
            <p:txBody>
              <a:bodyPr anchor="ctr"/>
              <a:lstStyle/>
              <a:p>
                <a:pPr algn="ctr" defTabSz="870840">
                  <a:defRPr/>
                </a:pPr>
                <a:endParaRPr lang="en-GB" sz="1200" kern="0">
                  <a:solidFill>
                    <a:schemeClr val="bg1"/>
                  </a:solidFill>
                  <a:latin typeface="Calibri" panose="020F0502020204030204" pitchFamily="34" charset="0"/>
                  <a:cs typeface="Calibri" panose="020F0502020204030204" pitchFamily="34" charset="0"/>
                </a:endParaRPr>
              </a:p>
            </p:txBody>
          </p:sp>
        </p:grpSp>
        <p:cxnSp>
          <p:nvCxnSpPr>
            <p:cNvPr id="25" name="Straight Connector 153">
              <a:extLst>
                <a:ext uri="{FF2B5EF4-FFF2-40B4-BE49-F238E27FC236}">
                  <a16:creationId xmlns:a16="http://schemas.microsoft.com/office/drawing/2014/main" id="{045CBA5F-B46C-4810-9D5F-55BD9ED894D0}"/>
                </a:ext>
              </a:extLst>
            </p:cNvPr>
            <p:cNvCxnSpPr>
              <a:cxnSpLocks noChangeShapeType="1"/>
            </p:cNvCxnSpPr>
            <p:nvPr/>
          </p:nvCxnSpPr>
          <p:spPr bwMode="auto">
            <a:xfrm flipV="1">
              <a:off x="2690816" y="2535846"/>
              <a:ext cx="0" cy="618104"/>
            </a:xfrm>
            <a:prstGeom prst="line">
              <a:avLst/>
            </a:prstGeom>
            <a:noFill/>
            <a:ln w="9525" algn="ctr">
              <a:solidFill>
                <a:schemeClr val="bg2"/>
              </a:solidFill>
              <a:round/>
              <a:headEnd/>
              <a:tailEnd type="oval" w="med" len="med"/>
            </a:ln>
            <a:extLst>
              <a:ext uri="{909E8E84-426E-40DD-AFC4-6F175D3DCCD1}">
                <a14:hiddenFill xmlns:a14="http://schemas.microsoft.com/office/drawing/2010/main">
                  <a:noFill/>
                </a14:hiddenFill>
              </a:ext>
            </a:extLst>
          </p:spPr>
        </p:cxnSp>
      </p:grpSp>
      <p:grpSp>
        <p:nvGrpSpPr>
          <p:cNvPr id="30" name="Group 67">
            <a:extLst>
              <a:ext uri="{FF2B5EF4-FFF2-40B4-BE49-F238E27FC236}">
                <a16:creationId xmlns:a16="http://schemas.microsoft.com/office/drawing/2014/main" id="{450D67A3-4CC5-42CE-A325-797EDEE4CE34}"/>
              </a:ext>
            </a:extLst>
          </p:cNvPr>
          <p:cNvGrpSpPr>
            <a:grpSpLocks/>
          </p:cNvGrpSpPr>
          <p:nvPr userDrawn="1"/>
        </p:nvGrpSpPr>
        <p:grpSpPr bwMode="auto">
          <a:xfrm>
            <a:off x="5017021" y="3190583"/>
            <a:ext cx="1006915" cy="1702846"/>
            <a:chOff x="3253167" y="3153951"/>
            <a:chExt cx="913125" cy="1531475"/>
          </a:xfrm>
        </p:grpSpPr>
        <p:grpSp>
          <p:nvGrpSpPr>
            <p:cNvPr id="31" name="Group 146">
              <a:extLst>
                <a:ext uri="{FF2B5EF4-FFF2-40B4-BE49-F238E27FC236}">
                  <a16:creationId xmlns:a16="http://schemas.microsoft.com/office/drawing/2014/main" id="{1D1A0744-6734-4C48-92C7-3FD5031DE356}"/>
                </a:ext>
              </a:extLst>
            </p:cNvPr>
            <p:cNvGrpSpPr>
              <a:grpSpLocks/>
            </p:cNvGrpSpPr>
            <p:nvPr/>
          </p:nvGrpSpPr>
          <p:grpSpPr bwMode="auto">
            <a:xfrm>
              <a:off x="3253167" y="3153951"/>
              <a:ext cx="913125" cy="913125"/>
              <a:chOff x="4381500" y="3843340"/>
              <a:chExt cx="640080" cy="640080"/>
            </a:xfrm>
          </p:grpSpPr>
          <p:sp>
            <p:nvSpPr>
              <p:cNvPr id="33" name="Oval 32">
                <a:extLst>
                  <a:ext uri="{FF2B5EF4-FFF2-40B4-BE49-F238E27FC236}">
                    <a16:creationId xmlns:a16="http://schemas.microsoft.com/office/drawing/2014/main" id="{244CCA41-6FC2-4357-BBB7-53429716A6EA}"/>
                  </a:ext>
                </a:extLst>
              </p:cNvPr>
              <p:cNvSpPr/>
              <p:nvPr/>
            </p:nvSpPr>
            <p:spPr>
              <a:xfrm>
                <a:off x="4459012" y="3909523"/>
                <a:ext cx="501991" cy="504674"/>
              </a:xfrm>
              <a:prstGeom prst="ellipse">
                <a:avLst/>
              </a:prstGeom>
              <a:noFill/>
              <a:ln w="12700" cap="flat" cmpd="sng" algn="ctr">
                <a:solidFill>
                  <a:schemeClr val="accent4"/>
                </a:solidFill>
                <a:prstDash val="solid"/>
              </a:ln>
              <a:effectLst/>
            </p:spPr>
            <p:txBody>
              <a:bodyPr anchor="ctr"/>
              <a:lstStyle/>
              <a:p>
                <a:pPr algn="ctr" defTabSz="870840">
                  <a:defRPr/>
                </a:pPr>
                <a:endParaRPr lang="en-GB" sz="1200" kern="0">
                  <a:solidFill>
                    <a:schemeClr val="bg1"/>
                  </a:solidFill>
                  <a:latin typeface="Calibri" panose="020F0502020204030204" pitchFamily="34" charset="0"/>
                  <a:cs typeface="Calibri" panose="020F0502020204030204" pitchFamily="34" charset="0"/>
                </a:endParaRPr>
              </a:p>
            </p:txBody>
          </p:sp>
          <p:sp>
            <p:nvSpPr>
              <p:cNvPr id="34" name="Oval 33">
                <a:extLst>
                  <a:ext uri="{FF2B5EF4-FFF2-40B4-BE49-F238E27FC236}">
                    <a16:creationId xmlns:a16="http://schemas.microsoft.com/office/drawing/2014/main" id="{4E560612-D83E-4B87-A631-53B834877684}"/>
                  </a:ext>
                </a:extLst>
              </p:cNvPr>
              <p:cNvSpPr/>
              <p:nvPr/>
            </p:nvSpPr>
            <p:spPr>
              <a:xfrm>
                <a:off x="4559971" y="4010458"/>
                <a:ext cx="300073" cy="302804"/>
              </a:xfrm>
              <a:prstGeom prst="ellipse">
                <a:avLst/>
              </a:prstGeom>
              <a:noFill/>
              <a:ln w="12700" cap="flat" cmpd="sng" algn="ctr">
                <a:solidFill>
                  <a:schemeClr val="accent4"/>
                </a:solidFill>
                <a:prstDash val="solid"/>
              </a:ln>
              <a:effectLst/>
            </p:spPr>
            <p:txBody>
              <a:bodyPr anchor="ctr"/>
              <a:lstStyle/>
              <a:p>
                <a:pPr algn="ctr" defTabSz="870840">
                  <a:defRPr/>
                </a:pPr>
                <a:endParaRPr lang="en-GB" sz="1200" kern="0">
                  <a:solidFill>
                    <a:schemeClr val="bg1"/>
                  </a:solidFill>
                  <a:latin typeface="Calibri" panose="020F0502020204030204" pitchFamily="34" charset="0"/>
                  <a:cs typeface="Calibri" panose="020F0502020204030204" pitchFamily="34" charset="0"/>
                </a:endParaRPr>
              </a:p>
            </p:txBody>
          </p:sp>
          <p:sp>
            <p:nvSpPr>
              <p:cNvPr id="35" name="Arc 34">
                <a:extLst>
                  <a:ext uri="{FF2B5EF4-FFF2-40B4-BE49-F238E27FC236}">
                    <a16:creationId xmlns:a16="http://schemas.microsoft.com/office/drawing/2014/main" id="{9E7F7E96-0457-4337-9655-C692AB5F4996}"/>
                  </a:ext>
                </a:extLst>
              </p:cNvPr>
              <p:cNvSpPr/>
              <p:nvPr/>
            </p:nvSpPr>
            <p:spPr>
              <a:xfrm>
                <a:off x="4381891" y="3843635"/>
                <a:ext cx="639407" cy="642057"/>
              </a:xfrm>
              <a:prstGeom prst="arc">
                <a:avLst>
                  <a:gd name="adj1" fmla="val 5320410"/>
                  <a:gd name="adj2" fmla="val 10826950"/>
                </a:avLst>
              </a:prstGeom>
              <a:noFill/>
              <a:ln w="9525" cap="flat" cmpd="sng" algn="ctr">
                <a:solidFill>
                  <a:schemeClr val="accent4"/>
                </a:solidFill>
                <a:prstDash val="solid"/>
              </a:ln>
              <a:effectLst/>
            </p:spPr>
            <p:txBody>
              <a:bodyPr anchor="ctr"/>
              <a:lstStyle/>
              <a:p>
                <a:pPr algn="ctr" defTabSz="870840">
                  <a:defRPr/>
                </a:pPr>
                <a:endParaRPr lang="en-GB" sz="1200" kern="0">
                  <a:solidFill>
                    <a:schemeClr val="bg1"/>
                  </a:solidFill>
                  <a:latin typeface="Calibri" panose="020F0502020204030204" pitchFamily="34" charset="0"/>
                  <a:cs typeface="Calibri" panose="020F0502020204030204" pitchFamily="34" charset="0"/>
                </a:endParaRPr>
              </a:p>
            </p:txBody>
          </p:sp>
          <p:sp>
            <p:nvSpPr>
              <p:cNvPr id="36" name="Oval 35">
                <a:extLst>
                  <a:ext uri="{FF2B5EF4-FFF2-40B4-BE49-F238E27FC236}">
                    <a16:creationId xmlns:a16="http://schemas.microsoft.com/office/drawing/2014/main" id="{F193F20A-6A58-41D8-98A0-0DC1F96AC0E0}"/>
                  </a:ext>
                </a:extLst>
              </p:cNvPr>
              <p:cNvSpPr/>
              <p:nvPr/>
            </p:nvSpPr>
            <p:spPr>
              <a:xfrm>
                <a:off x="4641299" y="4093168"/>
                <a:ext cx="137416" cy="137383"/>
              </a:xfrm>
              <a:prstGeom prst="ellipse">
                <a:avLst/>
              </a:prstGeom>
              <a:solidFill>
                <a:schemeClr val="accent4"/>
              </a:solidFill>
              <a:ln w="12700" cap="flat" cmpd="sng" algn="ctr">
                <a:solidFill>
                  <a:schemeClr val="accent4"/>
                </a:solidFill>
                <a:prstDash val="solid"/>
              </a:ln>
              <a:effectLst/>
            </p:spPr>
            <p:txBody>
              <a:bodyPr anchor="ctr"/>
              <a:lstStyle/>
              <a:p>
                <a:pPr algn="ctr" defTabSz="870840">
                  <a:defRPr/>
                </a:pPr>
                <a:endParaRPr lang="en-GB" sz="1200" kern="0">
                  <a:solidFill>
                    <a:schemeClr val="bg1"/>
                  </a:solidFill>
                  <a:latin typeface="Calibri" panose="020F0502020204030204" pitchFamily="34" charset="0"/>
                  <a:cs typeface="Calibri" panose="020F0502020204030204" pitchFamily="34" charset="0"/>
                </a:endParaRPr>
              </a:p>
            </p:txBody>
          </p:sp>
        </p:grpSp>
        <p:cxnSp>
          <p:nvCxnSpPr>
            <p:cNvPr id="32" name="Straight Connector 147">
              <a:extLst>
                <a:ext uri="{FF2B5EF4-FFF2-40B4-BE49-F238E27FC236}">
                  <a16:creationId xmlns:a16="http://schemas.microsoft.com/office/drawing/2014/main" id="{EF07D883-9F7A-4941-90F5-749E673404F3}"/>
                </a:ext>
              </a:extLst>
            </p:cNvPr>
            <p:cNvCxnSpPr>
              <a:cxnSpLocks noChangeShapeType="1"/>
            </p:cNvCxnSpPr>
            <p:nvPr/>
          </p:nvCxnSpPr>
          <p:spPr bwMode="auto">
            <a:xfrm>
              <a:off x="3718589" y="4064608"/>
              <a:ext cx="0" cy="620818"/>
            </a:xfrm>
            <a:prstGeom prst="line">
              <a:avLst/>
            </a:prstGeom>
            <a:noFill/>
            <a:ln w="9525" algn="ctr">
              <a:solidFill>
                <a:schemeClr val="accent4"/>
              </a:solidFill>
              <a:round/>
              <a:headEnd/>
              <a:tailEnd type="oval" w="med" len="med"/>
            </a:ln>
            <a:extLst>
              <a:ext uri="{909E8E84-426E-40DD-AFC4-6F175D3DCCD1}">
                <a14:hiddenFill xmlns:a14="http://schemas.microsoft.com/office/drawing/2010/main">
                  <a:noFill/>
                </a14:hiddenFill>
              </a:ext>
            </a:extLst>
          </p:spPr>
        </p:cxnSp>
      </p:grpSp>
      <p:grpSp>
        <p:nvGrpSpPr>
          <p:cNvPr id="37" name="Group 69">
            <a:extLst>
              <a:ext uri="{FF2B5EF4-FFF2-40B4-BE49-F238E27FC236}">
                <a16:creationId xmlns:a16="http://schemas.microsoft.com/office/drawing/2014/main" id="{DF2151BF-8C7A-4955-9746-EE0E8ABD530F}"/>
              </a:ext>
            </a:extLst>
          </p:cNvPr>
          <p:cNvGrpSpPr>
            <a:grpSpLocks/>
          </p:cNvGrpSpPr>
          <p:nvPr userDrawn="1"/>
        </p:nvGrpSpPr>
        <p:grpSpPr bwMode="auto">
          <a:xfrm>
            <a:off x="7215257" y="3190583"/>
            <a:ext cx="1006915" cy="1702846"/>
            <a:chOff x="5271673" y="3153951"/>
            <a:chExt cx="913125" cy="1531475"/>
          </a:xfrm>
        </p:grpSpPr>
        <p:grpSp>
          <p:nvGrpSpPr>
            <p:cNvPr id="38" name="Group 140">
              <a:extLst>
                <a:ext uri="{FF2B5EF4-FFF2-40B4-BE49-F238E27FC236}">
                  <a16:creationId xmlns:a16="http://schemas.microsoft.com/office/drawing/2014/main" id="{04E846D8-B965-47DC-87EB-84189BE06885}"/>
                </a:ext>
              </a:extLst>
            </p:cNvPr>
            <p:cNvGrpSpPr>
              <a:grpSpLocks/>
            </p:cNvGrpSpPr>
            <p:nvPr/>
          </p:nvGrpSpPr>
          <p:grpSpPr bwMode="auto">
            <a:xfrm>
              <a:off x="5271673" y="3153951"/>
              <a:ext cx="913125" cy="913125"/>
              <a:chOff x="4381500" y="3843340"/>
              <a:chExt cx="640080" cy="640080"/>
            </a:xfrm>
          </p:grpSpPr>
          <p:sp>
            <p:nvSpPr>
              <p:cNvPr id="40" name="Oval 39">
                <a:extLst>
                  <a:ext uri="{FF2B5EF4-FFF2-40B4-BE49-F238E27FC236}">
                    <a16:creationId xmlns:a16="http://schemas.microsoft.com/office/drawing/2014/main" id="{E5052386-E8D3-42AE-B6B7-EEE444248904}"/>
                  </a:ext>
                </a:extLst>
              </p:cNvPr>
              <p:cNvSpPr/>
              <p:nvPr/>
            </p:nvSpPr>
            <p:spPr>
              <a:xfrm>
                <a:off x="4458226" y="3909523"/>
                <a:ext cx="503393" cy="504674"/>
              </a:xfrm>
              <a:prstGeom prst="ellipse">
                <a:avLst/>
              </a:prstGeom>
              <a:noFill/>
              <a:ln w="12700" cap="flat" cmpd="sng" algn="ctr">
                <a:solidFill>
                  <a:schemeClr val="accent1">
                    <a:lumMod val="75000"/>
                  </a:schemeClr>
                </a:solidFill>
                <a:prstDash val="solid"/>
              </a:ln>
              <a:effectLst/>
            </p:spPr>
            <p:txBody>
              <a:bodyPr anchor="ctr"/>
              <a:lstStyle/>
              <a:p>
                <a:pPr algn="ctr" defTabSz="870840">
                  <a:defRPr/>
                </a:pPr>
                <a:endParaRPr lang="en-GB" sz="1200" kern="0">
                  <a:solidFill>
                    <a:schemeClr val="bg1"/>
                  </a:solidFill>
                  <a:latin typeface="Calibri" panose="020F0502020204030204" pitchFamily="34" charset="0"/>
                  <a:cs typeface="Calibri" panose="020F0502020204030204" pitchFamily="34" charset="0"/>
                </a:endParaRPr>
              </a:p>
            </p:txBody>
          </p:sp>
          <p:sp>
            <p:nvSpPr>
              <p:cNvPr id="41" name="Oval 40">
                <a:extLst>
                  <a:ext uri="{FF2B5EF4-FFF2-40B4-BE49-F238E27FC236}">
                    <a16:creationId xmlns:a16="http://schemas.microsoft.com/office/drawing/2014/main" id="{57FE086B-F312-4FEF-B6CA-8495B90F31A1}"/>
                  </a:ext>
                </a:extLst>
              </p:cNvPr>
              <p:cNvSpPr/>
              <p:nvPr/>
            </p:nvSpPr>
            <p:spPr>
              <a:xfrm>
                <a:off x="4559185" y="4010458"/>
                <a:ext cx="301475" cy="302804"/>
              </a:xfrm>
              <a:prstGeom prst="ellipse">
                <a:avLst/>
              </a:prstGeom>
              <a:noFill/>
              <a:ln w="12700" cap="flat" cmpd="sng" algn="ctr">
                <a:solidFill>
                  <a:schemeClr val="accent1">
                    <a:lumMod val="75000"/>
                  </a:schemeClr>
                </a:solidFill>
                <a:prstDash val="solid"/>
              </a:ln>
              <a:effectLst/>
            </p:spPr>
            <p:txBody>
              <a:bodyPr anchor="ctr"/>
              <a:lstStyle/>
              <a:p>
                <a:pPr algn="ctr" defTabSz="870840">
                  <a:defRPr/>
                </a:pPr>
                <a:endParaRPr lang="en-GB" sz="1200" kern="0">
                  <a:solidFill>
                    <a:schemeClr val="bg1"/>
                  </a:solidFill>
                  <a:latin typeface="Calibri" panose="020F0502020204030204" pitchFamily="34" charset="0"/>
                  <a:cs typeface="Calibri" panose="020F0502020204030204" pitchFamily="34" charset="0"/>
                </a:endParaRPr>
              </a:p>
            </p:txBody>
          </p:sp>
          <p:sp>
            <p:nvSpPr>
              <p:cNvPr id="42" name="Arc 41">
                <a:extLst>
                  <a:ext uri="{FF2B5EF4-FFF2-40B4-BE49-F238E27FC236}">
                    <a16:creationId xmlns:a16="http://schemas.microsoft.com/office/drawing/2014/main" id="{4F869FF6-8425-4F45-AA8C-FAF718D16EC1}"/>
                  </a:ext>
                </a:extLst>
              </p:cNvPr>
              <p:cNvSpPr/>
              <p:nvPr/>
            </p:nvSpPr>
            <p:spPr>
              <a:xfrm>
                <a:off x="4381105" y="3843635"/>
                <a:ext cx="640809" cy="642057"/>
              </a:xfrm>
              <a:prstGeom prst="arc">
                <a:avLst>
                  <a:gd name="adj1" fmla="val 5320410"/>
                  <a:gd name="adj2" fmla="val 10826950"/>
                </a:avLst>
              </a:prstGeom>
              <a:noFill/>
              <a:ln w="9525" cap="flat" cmpd="sng" algn="ctr">
                <a:solidFill>
                  <a:schemeClr val="accent1">
                    <a:lumMod val="75000"/>
                  </a:schemeClr>
                </a:solidFill>
                <a:prstDash val="solid"/>
              </a:ln>
              <a:effectLst/>
            </p:spPr>
            <p:txBody>
              <a:bodyPr anchor="ctr"/>
              <a:lstStyle/>
              <a:p>
                <a:pPr algn="ctr" defTabSz="870840">
                  <a:defRPr/>
                </a:pPr>
                <a:endParaRPr lang="en-GB" sz="1200" kern="0">
                  <a:solidFill>
                    <a:schemeClr val="bg1"/>
                  </a:solidFill>
                  <a:latin typeface="Calibri" panose="020F0502020204030204" pitchFamily="34" charset="0"/>
                  <a:cs typeface="Calibri" panose="020F0502020204030204" pitchFamily="34" charset="0"/>
                </a:endParaRPr>
              </a:p>
            </p:txBody>
          </p:sp>
          <p:sp>
            <p:nvSpPr>
              <p:cNvPr id="43" name="Oval 42">
                <a:extLst>
                  <a:ext uri="{FF2B5EF4-FFF2-40B4-BE49-F238E27FC236}">
                    <a16:creationId xmlns:a16="http://schemas.microsoft.com/office/drawing/2014/main" id="{99A17D66-5923-42C8-98DF-B4AB0D8D0EEE}"/>
                  </a:ext>
                </a:extLst>
              </p:cNvPr>
              <p:cNvSpPr/>
              <p:nvPr/>
            </p:nvSpPr>
            <p:spPr>
              <a:xfrm>
                <a:off x="4641916" y="4093168"/>
                <a:ext cx="136014" cy="137383"/>
              </a:xfrm>
              <a:prstGeom prst="ellipse">
                <a:avLst/>
              </a:prstGeom>
              <a:solidFill>
                <a:schemeClr val="accent1">
                  <a:lumMod val="75000"/>
                </a:schemeClr>
              </a:solidFill>
              <a:ln w="12700" cap="flat" cmpd="sng" algn="ctr">
                <a:solidFill>
                  <a:schemeClr val="accent1">
                    <a:lumMod val="75000"/>
                  </a:schemeClr>
                </a:solidFill>
                <a:prstDash val="solid"/>
              </a:ln>
              <a:effectLst/>
            </p:spPr>
            <p:txBody>
              <a:bodyPr anchor="ctr"/>
              <a:lstStyle/>
              <a:p>
                <a:pPr algn="ctr" defTabSz="870840">
                  <a:defRPr/>
                </a:pPr>
                <a:endParaRPr lang="en-GB" sz="1200" kern="0">
                  <a:solidFill>
                    <a:schemeClr val="bg1"/>
                  </a:solidFill>
                  <a:latin typeface="Calibri" panose="020F0502020204030204" pitchFamily="34" charset="0"/>
                  <a:cs typeface="Calibri" panose="020F0502020204030204" pitchFamily="34" charset="0"/>
                </a:endParaRPr>
              </a:p>
            </p:txBody>
          </p:sp>
        </p:grpSp>
        <p:cxnSp>
          <p:nvCxnSpPr>
            <p:cNvPr id="39" name="Straight Connector 141">
              <a:extLst>
                <a:ext uri="{FF2B5EF4-FFF2-40B4-BE49-F238E27FC236}">
                  <a16:creationId xmlns:a16="http://schemas.microsoft.com/office/drawing/2014/main" id="{1A9A523A-06FD-47F9-A610-A1DCB97816CC}"/>
                </a:ext>
              </a:extLst>
            </p:cNvPr>
            <p:cNvCxnSpPr>
              <a:cxnSpLocks noChangeShapeType="1"/>
            </p:cNvCxnSpPr>
            <p:nvPr/>
          </p:nvCxnSpPr>
          <p:spPr bwMode="auto">
            <a:xfrm>
              <a:off x="5737096" y="4064608"/>
              <a:ext cx="0" cy="620818"/>
            </a:xfrm>
            <a:prstGeom prst="line">
              <a:avLst/>
            </a:prstGeom>
            <a:noFill/>
            <a:ln w="9525" algn="ctr">
              <a:solidFill>
                <a:schemeClr val="accent1">
                  <a:lumMod val="75000"/>
                </a:schemeClr>
              </a:solidFill>
              <a:round/>
              <a:headEnd/>
              <a:tailEnd type="oval" w="med" len="med"/>
            </a:ln>
            <a:extLst>
              <a:ext uri="{909E8E84-426E-40DD-AFC4-6F175D3DCCD1}">
                <a14:hiddenFill xmlns:a14="http://schemas.microsoft.com/office/drawing/2010/main">
                  <a:noFill/>
                </a14:hiddenFill>
              </a:ext>
            </a:extLst>
          </p:spPr>
        </p:cxnSp>
      </p:grpSp>
      <p:grpSp>
        <p:nvGrpSpPr>
          <p:cNvPr id="44" name="Group 70">
            <a:extLst>
              <a:ext uri="{FF2B5EF4-FFF2-40B4-BE49-F238E27FC236}">
                <a16:creationId xmlns:a16="http://schemas.microsoft.com/office/drawing/2014/main" id="{C2824D03-06B8-4714-8BE4-09A17978C215}"/>
              </a:ext>
            </a:extLst>
          </p:cNvPr>
          <p:cNvGrpSpPr>
            <a:grpSpLocks/>
          </p:cNvGrpSpPr>
          <p:nvPr userDrawn="1"/>
        </p:nvGrpSpPr>
        <p:grpSpPr bwMode="auto">
          <a:xfrm>
            <a:off x="8314375" y="2504729"/>
            <a:ext cx="1006915" cy="1702573"/>
            <a:chOff x="6206849" y="2535846"/>
            <a:chExt cx="913125" cy="1531230"/>
          </a:xfrm>
        </p:grpSpPr>
        <p:grpSp>
          <p:nvGrpSpPr>
            <p:cNvPr id="45" name="Group 134">
              <a:extLst>
                <a:ext uri="{FF2B5EF4-FFF2-40B4-BE49-F238E27FC236}">
                  <a16:creationId xmlns:a16="http://schemas.microsoft.com/office/drawing/2014/main" id="{32D2F730-10A9-4BAD-B4EA-8158B7ED807A}"/>
                </a:ext>
              </a:extLst>
            </p:cNvPr>
            <p:cNvGrpSpPr>
              <a:grpSpLocks/>
            </p:cNvGrpSpPr>
            <p:nvPr/>
          </p:nvGrpSpPr>
          <p:grpSpPr bwMode="auto">
            <a:xfrm flipV="1">
              <a:off x="6206849" y="3153951"/>
              <a:ext cx="913125" cy="913125"/>
              <a:chOff x="4381500" y="3843340"/>
              <a:chExt cx="640080" cy="640080"/>
            </a:xfrm>
          </p:grpSpPr>
          <p:sp>
            <p:nvSpPr>
              <p:cNvPr id="47" name="Oval 46">
                <a:extLst>
                  <a:ext uri="{FF2B5EF4-FFF2-40B4-BE49-F238E27FC236}">
                    <a16:creationId xmlns:a16="http://schemas.microsoft.com/office/drawing/2014/main" id="{48731A30-25D1-4CE7-80EF-B953ABAADD49}"/>
                  </a:ext>
                </a:extLst>
              </p:cNvPr>
              <p:cNvSpPr/>
              <p:nvPr/>
            </p:nvSpPr>
            <p:spPr>
              <a:xfrm>
                <a:off x="4457833" y="3909252"/>
                <a:ext cx="503393" cy="503271"/>
              </a:xfrm>
              <a:prstGeom prst="ellipse">
                <a:avLst/>
              </a:prstGeom>
              <a:noFill/>
              <a:ln w="12700" cap="flat" cmpd="sng" algn="ctr">
                <a:solidFill>
                  <a:schemeClr val="accent3"/>
                </a:solidFill>
                <a:prstDash val="solid"/>
              </a:ln>
              <a:effectLst/>
            </p:spPr>
            <p:txBody>
              <a:bodyPr anchor="ctr"/>
              <a:lstStyle/>
              <a:p>
                <a:pPr algn="ctr" defTabSz="870840">
                  <a:defRPr/>
                </a:pPr>
                <a:endParaRPr lang="en-GB" sz="1200" kern="0">
                  <a:solidFill>
                    <a:schemeClr val="bg1"/>
                  </a:solidFill>
                  <a:latin typeface="Calibri" panose="020F0502020204030204" pitchFamily="34" charset="0"/>
                  <a:cs typeface="Calibri" panose="020F0502020204030204" pitchFamily="34" charset="0"/>
                </a:endParaRPr>
              </a:p>
            </p:txBody>
          </p:sp>
          <p:sp>
            <p:nvSpPr>
              <p:cNvPr id="48" name="Oval 47">
                <a:extLst>
                  <a:ext uri="{FF2B5EF4-FFF2-40B4-BE49-F238E27FC236}">
                    <a16:creationId xmlns:a16="http://schemas.microsoft.com/office/drawing/2014/main" id="{83909EAD-96F7-456D-80B2-928469CF65FE}"/>
                  </a:ext>
                </a:extLst>
              </p:cNvPr>
              <p:cNvSpPr/>
              <p:nvPr/>
            </p:nvSpPr>
            <p:spPr>
              <a:xfrm>
                <a:off x="4558792" y="4010187"/>
                <a:ext cx="301475" cy="302804"/>
              </a:xfrm>
              <a:prstGeom prst="ellipse">
                <a:avLst/>
              </a:prstGeom>
              <a:noFill/>
              <a:ln w="12700" cap="flat" cmpd="sng" algn="ctr">
                <a:solidFill>
                  <a:schemeClr val="accent3"/>
                </a:solidFill>
                <a:prstDash val="solid"/>
              </a:ln>
              <a:effectLst/>
            </p:spPr>
            <p:txBody>
              <a:bodyPr anchor="ctr"/>
              <a:lstStyle/>
              <a:p>
                <a:pPr algn="ctr" defTabSz="870840">
                  <a:defRPr/>
                </a:pPr>
                <a:endParaRPr lang="en-GB" sz="1200" kern="0">
                  <a:solidFill>
                    <a:schemeClr val="bg1"/>
                  </a:solidFill>
                  <a:latin typeface="Calibri" panose="020F0502020204030204" pitchFamily="34" charset="0"/>
                  <a:cs typeface="Calibri" panose="020F0502020204030204" pitchFamily="34" charset="0"/>
                </a:endParaRPr>
              </a:p>
            </p:txBody>
          </p:sp>
          <p:sp>
            <p:nvSpPr>
              <p:cNvPr id="49" name="Arc 48">
                <a:extLst>
                  <a:ext uri="{FF2B5EF4-FFF2-40B4-BE49-F238E27FC236}">
                    <a16:creationId xmlns:a16="http://schemas.microsoft.com/office/drawing/2014/main" id="{84516153-EC79-48F6-B4A5-513C7DCDEF4A}"/>
                  </a:ext>
                </a:extLst>
              </p:cNvPr>
              <p:cNvSpPr/>
              <p:nvPr/>
            </p:nvSpPr>
            <p:spPr>
              <a:xfrm>
                <a:off x="4382114" y="3843364"/>
                <a:ext cx="639407" cy="640656"/>
              </a:xfrm>
              <a:prstGeom prst="arc">
                <a:avLst>
                  <a:gd name="adj1" fmla="val 5320410"/>
                  <a:gd name="adj2" fmla="val 10826950"/>
                </a:avLst>
              </a:prstGeom>
              <a:noFill/>
              <a:ln w="9525" cap="flat" cmpd="sng" algn="ctr">
                <a:solidFill>
                  <a:schemeClr val="accent3"/>
                </a:solidFill>
                <a:prstDash val="solid"/>
              </a:ln>
              <a:effectLst/>
            </p:spPr>
            <p:txBody>
              <a:bodyPr anchor="ctr"/>
              <a:lstStyle/>
              <a:p>
                <a:pPr algn="ctr" defTabSz="870840">
                  <a:defRPr/>
                </a:pPr>
                <a:endParaRPr lang="en-GB" sz="1200" kern="0">
                  <a:solidFill>
                    <a:schemeClr val="bg1"/>
                  </a:solidFill>
                  <a:latin typeface="Calibri" panose="020F0502020204030204" pitchFamily="34" charset="0"/>
                  <a:cs typeface="Calibri" panose="020F0502020204030204" pitchFamily="34" charset="0"/>
                </a:endParaRPr>
              </a:p>
            </p:txBody>
          </p:sp>
          <p:sp>
            <p:nvSpPr>
              <p:cNvPr id="50" name="Oval 49">
                <a:extLst>
                  <a:ext uri="{FF2B5EF4-FFF2-40B4-BE49-F238E27FC236}">
                    <a16:creationId xmlns:a16="http://schemas.microsoft.com/office/drawing/2014/main" id="{5493FDF5-A47E-412D-A81D-4926984D8107}"/>
                  </a:ext>
                </a:extLst>
              </p:cNvPr>
              <p:cNvSpPr/>
              <p:nvPr/>
            </p:nvSpPr>
            <p:spPr>
              <a:xfrm>
                <a:off x="4641523" y="4091496"/>
                <a:ext cx="136014" cy="138785"/>
              </a:xfrm>
              <a:prstGeom prst="ellipse">
                <a:avLst/>
              </a:prstGeom>
              <a:solidFill>
                <a:schemeClr val="accent3"/>
              </a:solidFill>
              <a:ln w="12700" cap="flat" cmpd="sng" algn="ctr">
                <a:solidFill>
                  <a:schemeClr val="accent3"/>
                </a:solidFill>
                <a:prstDash val="solid"/>
              </a:ln>
              <a:effectLst/>
            </p:spPr>
            <p:txBody>
              <a:bodyPr anchor="ctr"/>
              <a:lstStyle/>
              <a:p>
                <a:pPr algn="ctr" defTabSz="870840">
                  <a:defRPr/>
                </a:pPr>
                <a:endParaRPr lang="en-GB" sz="1200" kern="0">
                  <a:solidFill>
                    <a:schemeClr val="bg1"/>
                  </a:solidFill>
                  <a:latin typeface="Calibri" panose="020F0502020204030204" pitchFamily="34" charset="0"/>
                  <a:cs typeface="Calibri" panose="020F0502020204030204" pitchFamily="34" charset="0"/>
                </a:endParaRPr>
              </a:p>
            </p:txBody>
          </p:sp>
        </p:grpSp>
        <p:cxnSp>
          <p:nvCxnSpPr>
            <p:cNvPr id="46" name="Straight Connector 135">
              <a:extLst>
                <a:ext uri="{FF2B5EF4-FFF2-40B4-BE49-F238E27FC236}">
                  <a16:creationId xmlns:a16="http://schemas.microsoft.com/office/drawing/2014/main" id="{BAD41012-5765-47AC-978E-2D4648FF5A22}"/>
                </a:ext>
              </a:extLst>
            </p:cNvPr>
            <p:cNvCxnSpPr>
              <a:cxnSpLocks noChangeShapeType="1"/>
            </p:cNvCxnSpPr>
            <p:nvPr/>
          </p:nvCxnSpPr>
          <p:spPr bwMode="auto">
            <a:xfrm flipV="1">
              <a:off x="6672272" y="2535846"/>
              <a:ext cx="0" cy="618104"/>
            </a:xfrm>
            <a:prstGeom prst="line">
              <a:avLst/>
            </a:prstGeom>
            <a:noFill/>
            <a:ln w="9525" algn="ctr">
              <a:solidFill>
                <a:schemeClr val="accent3"/>
              </a:solidFill>
              <a:round/>
              <a:headEnd/>
              <a:tailEnd type="oval" w="med" len="med"/>
            </a:ln>
            <a:extLst>
              <a:ext uri="{909E8E84-426E-40DD-AFC4-6F175D3DCCD1}">
                <a14:hiddenFill xmlns:a14="http://schemas.microsoft.com/office/drawing/2010/main">
                  <a:noFill/>
                </a14:hiddenFill>
              </a:ext>
            </a:extLst>
          </p:spPr>
        </p:cxnSp>
      </p:grpSp>
      <p:grpSp>
        <p:nvGrpSpPr>
          <p:cNvPr id="51" name="Group 72">
            <a:extLst>
              <a:ext uri="{FF2B5EF4-FFF2-40B4-BE49-F238E27FC236}">
                <a16:creationId xmlns:a16="http://schemas.microsoft.com/office/drawing/2014/main" id="{05FFD20E-D4D9-48C7-A34C-1DDF2998965E}"/>
              </a:ext>
            </a:extLst>
          </p:cNvPr>
          <p:cNvGrpSpPr>
            <a:grpSpLocks/>
          </p:cNvGrpSpPr>
          <p:nvPr userDrawn="1"/>
        </p:nvGrpSpPr>
        <p:grpSpPr bwMode="auto">
          <a:xfrm>
            <a:off x="9424741" y="3190583"/>
            <a:ext cx="1006915" cy="1702846"/>
            <a:chOff x="7290179" y="3153951"/>
            <a:chExt cx="913125" cy="1531475"/>
          </a:xfrm>
        </p:grpSpPr>
        <p:grpSp>
          <p:nvGrpSpPr>
            <p:cNvPr id="52" name="Group 128">
              <a:extLst>
                <a:ext uri="{FF2B5EF4-FFF2-40B4-BE49-F238E27FC236}">
                  <a16:creationId xmlns:a16="http://schemas.microsoft.com/office/drawing/2014/main" id="{9EF8462C-F7CC-49BD-899F-3672A0CF3950}"/>
                </a:ext>
              </a:extLst>
            </p:cNvPr>
            <p:cNvGrpSpPr>
              <a:grpSpLocks/>
            </p:cNvGrpSpPr>
            <p:nvPr/>
          </p:nvGrpSpPr>
          <p:grpSpPr bwMode="auto">
            <a:xfrm>
              <a:off x="7290179" y="3153951"/>
              <a:ext cx="913125" cy="913125"/>
              <a:chOff x="4381500" y="3843340"/>
              <a:chExt cx="640080" cy="640080"/>
            </a:xfrm>
          </p:grpSpPr>
          <p:sp>
            <p:nvSpPr>
              <p:cNvPr id="54" name="Oval 53">
                <a:extLst>
                  <a:ext uri="{FF2B5EF4-FFF2-40B4-BE49-F238E27FC236}">
                    <a16:creationId xmlns:a16="http://schemas.microsoft.com/office/drawing/2014/main" id="{8861B0A5-BEA2-4BC1-A97E-2EC168E56D0C}"/>
                  </a:ext>
                </a:extLst>
              </p:cNvPr>
              <p:cNvSpPr/>
              <p:nvPr/>
            </p:nvSpPr>
            <p:spPr>
              <a:xfrm>
                <a:off x="4458704" y="3909523"/>
                <a:ext cx="501991" cy="504674"/>
              </a:xfrm>
              <a:prstGeom prst="ellipse">
                <a:avLst/>
              </a:prstGeom>
              <a:noFill/>
              <a:ln w="12700" cap="flat" cmpd="sng" algn="ctr">
                <a:solidFill>
                  <a:schemeClr val="tx1"/>
                </a:solidFill>
                <a:prstDash val="solid"/>
              </a:ln>
              <a:effectLst/>
            </p:spPr>
            <p:txBody>
              <a:bodyPr anchor="ctr"/>
              <a:lstStyle/>
              <a:p>
                <a:pPr algn="ctr" defTabSz="870840">
                  <a:defRPr/>
                </a:pPr>
                <a:endParaRPr lang="en-GB" sz="1200" kern="0">
                  <a:solidFill>
                    <a:schemeClr val="bg1"/>
                  </a:solidFill>
                  <a:latin typeface="Calibri" panose="020F0502020204030204" pitchFamily="34" charset="0"/>
                  <a:cs typeface="Calibri" panose="020F0502020204030204" pitchFamily="34" charset="0"/>
                </a:endParaRPr>
              </a:p>
            </p:txBody>
          </p:sp>
          <p:sp>
            <p:nvSpPr>
              <p:cNvPr id="55" name="Oval 54">
                <a:extLst>
                  <a:ext uri="{FF2B5EF4-FFF2-40B4-BE49-F238E27FC236}">
                    <a16:creationId xmlns:a16="http://schemas.microsoft.com/office/drawing/2014/main" id="{73713868-7F00-448B-BE76-414A544B0F65}"/>
                  </a:ext>
                </a:extLst>
              </p:cNvPr>
              <p:cNvSpPr/>
              <p:nvPr/>
            </p:nvSpPr>
            <p:spPr>
              <a:xfrm>
                <a:off x="4559663" y="4010458"/>
                <a:ext cx="300073" cy="302804"/>
              </a:xfrm>
              <a:prstGeom prst="ellipse">
                <a:avLst/>
              </a:prstGeom>
              <a:noFill/>
              <a:ln w="12700" cap="flat" cmpd="sng" algn="ctr">
                <a:solidFill>
                  <a:schemeClr val="tx1"/>
                </a:solidFill>
                <a:prstDash val="solid"/>
              </a:ln>
              <a:effectLst/>
            </p:spPr>
            <p:txBody>
              <a:bodyPr anchor="ctr"/>
              <a:lstStyle/>
              <a:p>
                <a:pPr algn="ctr" defTabSz="870840">
                  <a:defRPr/>
                </a:pPr>
                <a:endParaRPr lang="en-GB" sz="1200" kern="0">
                  <a:solidFill>
                    <a:schemeClr val="bg1"/>
                  </a:solidFill>
                  <a:latin typeface="Calibri" panose="020F0502020204030204" pitchFamily="34" charset="0"/>
                  <a:cs typeface="Calibri" panose="020F0502020204030204" pitchFamily="34" charset="0"/>
                </a:endParaRPr>
              </a:p>
            </p:txBody>
          </p:sp>
          <p:sp>
            <p:nvSpPr>
              <p:cNvPr id="56" name="Arc 55">
                <a:extLst>
                  <a:ext uri="{FF2B5EF4-FFF2-40B4-BE49-F238E27FC236}">
                    <a16:creationId xmlns:a16="http://schemas.microsoft.com/office/drawing/2014/main" id="{4405A026-8293-4718-A29E-22403F889311}"/>
                  </a:ext>
                </a:extLst>
              </p:cNvPr>
              <p:cNvSpPr/>
              <p:nvPr/>
            </p:nvSpPr>
            <p:spPr>
              <a:xfrm>
                <a:off x="4381583" y="3843635"/>
                <a:ext cx="639407" cy="642057"/>
              </a:xfrm>
              <a:prstGeom prst="arc">
                <a:avLst>
                  <a:gd name="adj1" fmla="val 5320410"/>
                  <a:gd name="adj2" fmla="val 10826950"/>
                </a:avLst>
              </a:prstGeom>
              <a:noFill/>
              <a:ln w="9525" cap="flat" cmpd="sng" algn="ctr">
                <a:solidFill>
                  <a:schemeClr val="tx1"/>
                </a:solidFill>
                <a:prstDash val="solid"/>
              </a:ln>
              <a:effectLst/>
            </p:spPr>
            <p:txBody>
              <a:bodyPr anchor="ctr"/>
              <a:lstStyle/>
              <a:p>
                <a:pPr algn="ctr" defTabSz="870840">
                  <a:defRPr/>
                </a:pPr>
                <a:endParaRPr lang="en-GB" sz="1200" kern="0">
                  <a:solidFill>
                    <a:schemeClr val="bg1"/>
                  </a:solidFill>
                  <a:latin typeface="Calibri" panose="020F0502020204030204" pitchFamily="34" charset="0"/>
                  <a:cs typeface="Calibri" panose="020F0502020204030204" pitchFamily="34" charset="0"/>
                </a:endParaRPr>
              </a:p>
            </p:txBody>
          </p:sp>
          <p:sp>
            <p:nvSpPr>
              <p:cNvPr id="57" name="Oval 56">
                <a:extLst>
                  <a:ext uri="{FF2B5EF4-FFF2-40B4-BE49-F238E27FC236}">
                    <a16:creationId xmlns:a16="http://schemas.microsoft.com/office/drawing/2014/main" id="{231F5C45-7DCC-44FD-9BFD-AE716CE3F344}"/>
                  </a:ext>
                </a:extLst>
              </p:cNvPr>
              <p:cNvSpPr/>
              <p:nvPr/>
            </p:nvSpPr>
            <p:spPr>
              <a:xfrm>
                <a:off x="4640991" y="4093168"/>
                <a:ext cx="137416" cy="137383"/>
              </a:xfrm>
              <a:prstGeom prst="ellipse">
                <a:avLst/>
              </a:prstGeom>
              <a:solidFill>
                <a:schemeClr val="tx1"/>
              </a:solidFill>
              <a:ln w="12700" cap="flat" cmpd="sng" algn="ctr">
                <a:noFill/>
                <a:prstDash val="solid"/>
              </a:ln>
              <a:effectLst/>
            </p:spPr>
            <p:txBody>
              <a:bodyPr anchor="ctr"/>
              <a:lstStyle/>
              <a:p>
                <a:pPr algn="ctr" defTabSz="870840">
                  <a:defRPr/>
                </a:pPr>
                <a:endParaRPr lang="en-GB" sz="1200" kern="0">
                  <a:solidFill>
                    <a:schemeClr val="bg1"/>
                  </a:solidFill>
                  <a:latin typeface="Calibri" panose="020F0502020204030204" pitchFamily="34" charset="0"/>
                  <a:cs typeface="Calibri" panose="020F0502020204030204" pitchFamily="34" charset="0"/>
                </a:endParaRPr>
              </a:p>
            </p:txBody>
          </p:sp>
        </p:grpSp>
        <p:cxnSp>
          <p:nvCxnSpPr>
            <p:cNvPr id="53" name="Straight Connector 129">
              <a:extLst>
                <a:ext uri="{FF2B5EF4-FFF2-40B4-BE49-F238E27FC236}">
                  <a16:creationId xmlns:a16="http://schemas.microsoft.com/office/drawing/2014/main" id="{12011D80-883A-4068-84A4-86A90C12DF93}"/>
                </a:ext>
              </a:extLst>
            </p:cNvPr>
            <p:cNvCxnSpPr>
              <a:cxnSpLocks noChangeShapeType="1"/>
            </p:cNvCxnSpPr>
            <p:nvPr/>
          </p:nvCxnSpPr>
          <p:spPr bwMode="auto">
            <a:xfrm>
              <a:off x="7755602" y="4064608"/>
              <a:ext cx="0" cy="620818"/>
            </a:xfrm>
            <a:prstGeom prst="line">
              <a:avLst/>
            </a:prstGeom>
            <a:noFill/>
            <a:ln w="9525" algn="ctr">
              <a:solidFill>
                <a:schemeClr val="tx1"/>
              </a:solidFill>
              <a:round/>
              <a:headEnd/>
              <a:tailEnd type="oval" w="med" len="med"/>
            </a:ln>
            <a:extLst>
              <a:ext uri="{909E8E84-426E-40DD-AFC4-6F175D3DCCD1}">
                <a14:hiddenFill xmlns:a14="http://schemas.microsoft.com/office/drawing/2010/main">
                  <a:noFill/>
                </a14:hiddenFill>
              </a:ext>
            </a:extLst>
          </p:spPr>
        </p:cxnSp>
      </p:grpSp>
      <p:sp>
        <p:nvSpPr>
          <p:cNvPr id="59" name="Content Placeholder 15">
            <a:extLst>
              <a:ext uri="{FF2B5EF4-FFF2-40B4-BE49-F238E27FC236}">
                <a16:creationId xmlns:a16="http://schemas.microsoft.com/office/drawing/2014/main" id="{1B04EB23-14BF-4F9D-A62A-B27629F8CA55}"/>
              </a:ext>
            </a:extLst>
          </p:cNvPr>
          <p:cNvSpPr>
            <a:spLocks noGrp="1"/>
          </p:cNvSpPr>
          <p:nvPr>
            <p:ph sz="quarter" idx="18" hasCustomPrompt="1"/>
          </p:nvPr>
        </p:nvSpPr>
        <p:spPr>
          <a:xfrm>
            <a:off x="1589837" y="1986584"/>
            <a:ext cx="1349914" cy="241571"/>
          </a:xfrm>
          <a:prstGeom prst="rect">
            <a:avLst/>
          </a:prstGeom>
        </p:spPr>
        <p:txBody>
          <a:bodyPr/>
          <a:lstStyle>
            <a:lvl1pPr marL="0" indent="0" algn="ctr">
              <a:buNone/>
              <a:defRPr sz="1400" b="1">
                <a:solidFill>
                  <a:schemeClr val="bg1">
                    <a:lumMod val="50000"/>
                  </a:schemeClr>
                </a:solidFill>
              </a:defRPr>
            </a:lvl1pPr>
            <a:lvl2pPr marL="457200" indent="0">
              <a:buNone/>
              <a:defRPr sz="1200">
                <a:solidFill>
                  <a:schemeClr val="bg1">
                    <a:lumMod val="50000"/>
                  </a:schemeClr>
                </a:solidFill>
              </a:defRPr>
            </a:lvl2pPr>
            <a:lvl3pPr marL="914400" indent="0">
              <a:buNone/>
              <a:defRPr sz="1400">
                <a:solidFill>
                  <a:schemeClr val="bg1">
                    <a:lumMod val="50000"/>
                  </a:schemeClr>
                </a:solidFill>
              </a:defRPr>
            </a:lvl3pPr>
            <a:lvl4pPr marL="1371600" indent="0">
              <a:buNone/>
              <a:defRPr sz="1200">
                <a:solidFill>
                  <a:schemeClr val="bg1">
                    <a:lumMod val="50000"/>
                  </a:schemeClr>
                </a:solidFill>
              </a:defRPr>
            </a:lvl4pPr>
            <a:lvl5pPr marL="1828800" indent="0">
              <a:buNone/>
              <a:defRPr/>
            </a:lvl5pPr>
          </a:lstStyle>
          <a:p>
            <a:pPr lvl="0"/>
            <a:r>
              <a:rPr lang="en-US"/>
              <a:t>Year</a:t>
            </a:r>
          </a:p>
        </p:txBody>
      </p:sp>
      <p:sp>
        <p:nvSpPr>
          <p:cNvPr id="61" name="Content Placeholder 15">
            <a:extLst>
              <a:ext uri="{FF2B5EF4-FFF2-40B4-BE49-F238E27FC236}">
                <a16:creationId xmlns:a16="http://schemas.microsoft.com/office/drawing/2014/main" id="{55E3E88B-28A8-433B-BBF5-E25B9BF46716}"/>
              </a:ext>
            </a:extLst>
          </p:cNvPr>
          <p:cNvSpPr>
            <a:spLocks noGrp="1"/>
          </p:cNvSpPr>
          <p:nvPr>
            <p:ph sz="quarter" idx="36" hasCustomPrompt="1"/>
          </p:nvPr>
        </p:nvSpPr>
        <p:spPr>
          <a:xfrm>
            <a:off x="2657055" y="5223407"/>
            <a:ext cx="1349914" cy="241571"/>
          </a:xfrm>
          <a:prstGeom prst="rect">
            <a:avLst/>
          </a:prstGeom>
        </p:spPr>
        <p:txBody>
          <a:bodyPr/>
          <a:lstStyle>
            <a:lvl1pPr marL="0" indent="0" algn="ctr">
              <a:buNone/>
              <a:defRPr sz="1400" b="1">
                <a:solidFill>
                  <a:schemeClr val="bg1">
                    <a:lumMod val="50000"/>
                  </a:schemeClr>
                </a:solidFill>
              </a:defRPr>
            </a:lvl1pPr>
            <a:lvl2pPr marL="457200" indent="0">
              <a:buNone/>
              <a:defRPr sz="1200">
                <a:solidFill>
                  <a:schemeClr val="bg1">
                    <a:lumMod val="50000"/>
                  </a:schemeClr>
                </a:solidFill>
              </a:defRPr>
            </a:lvl2pPr>
            <a:lvl3pPr marL="914400" indent="0">
              <a:buNone/>
              <a:defRPr sz="1400">
                <a:solidFill>
                  <a:schemeClr val="bg1">
                    <a:lumMod val="50000"/>
                  </a:schemeClr>
                </a:solidFill>
              </a:defRPr>
            </a:lvl3pPr>
            <a:lvl4pPr marL="1371600" indent="0">
              <a:buNone/>
              <a:defRPr sz="1200">
                <a:solidFill>
                  <a:schemeClr val="bg1">
                    <a:lumMod val="50000"/>
                  </a:schemeClr>
                </a:solidFill>
              </a:defRPr>
            </a:lvl4pPr>
            <a:lvl5pPr marL="1828800" indent="0">
              <a:buNone/>
              <a:defRPr/>
            </a:lvl5pPr>
          </a:lstStyle>
          <a:p>
            <a:pPr lvl="0"/>
            <a:r>
              <a:rPr lang="en-US"/>
              <a:t>Year</a:t>
            </a:r>
          </a:p>
        </p:txBody>
      </p:sp>
      <p:sp>
        <p:nvSpPr>
          <p:cNvPr id="63" name="Content Placeholder 15">
            <a:extLst>
              <a:ext uri="{FF2B5EF4-FFF2-40B4-BE49-F238E27FC236}">
                <a16:creationId xmlns:a16="http://schemas.microsoft.com/office/drawing/2014/main" id="{76C69B00-927B-44FB-9642-995A378D7733}"/>
              </a:ext>
            </a:extLst>
          </p:cNvPr>
          <p:cNvSpPr>
            <a:spLocks noGrp="1"/>
          </p:cNvSpPr>
          <p:nvPr>
            <p:ph sz="quarter" idx="38" hasCustomPrompt="1"/>
          </p:nvPr>
        </p:nvSpPr>
        <p:spPr>
          <a:xfrm>
            <a:off x="3743490" y="1986584"/>
            <a:ext cx="1349914" cy="241571"/>
          </a:xfrm>
          <a:prstGeom prst="rect">
            <a:avLst/>
          </a:prstGeom>
        </p:spPr>
        <p:txBody>
          <a:bodyPr/>
          <a:lstStyle>
            <a:lvl1pPr marL="0" indent="0" algn="ctr">
              <a:buNone/>
              <a:defRPr sz="1400" b="1">
                <a:solidFill>
                  <a:schemeClr val="bg1">
                    <a:lumMod val="50000"/>
                  </a:schemeClr>
                </a:solidFill>
              </a:defRPr>
            </a:lvl1pPr>
            <a:lvl2pPr marL="457200" indent="0">
              <a:buNone/>
              <a:defRPr sz="1200">
                <a:solidFill>
                  <a:schemeClr val="bg1">
                    <a:lumMod val="50000"/>
                  </a:schemeClr>
                </a:solidFill>
              </a:defRPr>
            </a:lvl2pPr>
            <a:lvl3pPr marL="914400" indent="0">
              <a:buNone/>
              <a:defRPr sz="1400">
                <a:solidFill>
                  <a:schemeClr val="bg1">
                    <a:lumMod val="50000"/>
                  </a:schemeClr>
                </a:solidFill>
              </a:defRPr>
            </a:lvl3pPr>
            <a:lvl4pPr marL="1371600" indent="0">
              <a:buNone/>
              <a:defRPr sz="1200">
                <a:solidFill>
                  <a:schemeClr val="bg1">
                    <a:lumMod val="50000"/>
                  </a:schemeClr>
                </a:solidFill>
              </a:defRPr>
            </a:lvl4pPr>
            <a:lvl5pPr marL="1828800" indent="0">
              <a:buNone/>
              <a:defRPr/>
            </a:lvl5pPr>
          </a:lstStyle>
          <a:p>
            <a:pPr lvl="0"/>
            <a:r>
              <a:rPr lang="en-US"/>
              <a:t>Year</a:t>
            </a:r>
          </a:p>
        </p:txBody>
      </p:sp>
      <p:sp>
        <p:nvSpPr>
          <p:cNvPr id="65" name="Content Placeholder 15">
            <a:extLst>
              <a:ext uri="{FF2B5EF4-FFF2-40B4-BE49-F238E27FC236}">
                <a16:creationId xmlns:a16="http://schemas.microsoft.com/office/drawing/2014/main" id="{C4A0BA1B-17C1-482E-AAFC-55989239E439}"/>
              </a:ext>
            </a:extLst>
          </p:cNvPr>
          <p:cNvSpPr>
            <a:spLocks noGrp="1"/>
          </p:cNvSpPr>
          <p:nvPr>
            <p:ph sz="quarter" idx="40" hasCustomPrompt="1"/>
          </p:nvPr>
        </p:nvSpPr>
        <p:spPr>
          <a:xfrm>
            <a:off x="5933237" y="1986584"/>
            <a:ext cx="1349914" cy="241571"/>
          </a:xfrm>
          <a:prstGeom prst="rect">
            <a:avLst/>
          </a:prstGeom>
        </p:spPr>
        <p:txBody>
          <a:bodyPr/>
          <a:lstStyle>
            <a:lvl1pPr marL="0" indent="0" algn="ctr">
              <a:buNone/>
              <a:defRPr sz="1400" b="1">
                <a:solidFill>
                  <a:schemeClr val="bg1">
                    <a:lumMod val="50000"/>
                  </a:schemeClr>
                </a:solidFill>
              </a:defRPr>
            </a:lvl1pPr>
            <a:lvl2pPr marL="457200" indent="0">
              <a:buNone/>
              <a:defRPr sz="1200">
                <a:solidFill>
                  <a:schemeClr val="bg1">
                    <a:lumMod val="50000"/>
                  </a:schemeClr>
                </a:solidFill>
              </a:defRPr>
            </a:lvl2pPr>
            <a:lvl3pPr marL="914400" indent="0">
              <a:buNone/>
              <a:defRPr sz="1400">
                <a:solidFill>
                  <a:schemeClr val="bg1">
                    <a:lumMod val="50000"/>
                  </a:schemeClr>
                </a:solidFill>
              </a:defRPr>
            </a:lvl3pPr>
            <a:lvl4pPr marL="1371600" indent="0">
              <a:buNone/>
              <a:defRPr sz="1200">
                <a:solidFill>
                  <a:schemeClr val="bg1">
                    <a:lumMod val="50000"/>
                  </a:schemeClr>
                </a:solidFill>
              </a:defRPr>
            </a:lvl4pPr>
            <a:lvl5pPr marL="1828800" indent="0">
              <a:buNone/>
              <a:defRPr/>
            </a:lvl5pPr>
          </a:lstStyle>
          <a:p>
            <a:pPr lvl="0"/>
            <a:r>
              <a:rPr lang="en-US"/>
              <a:t>Year</a:t>
            </a:r>
          </a:p>
        </p:txBody>
      </p:sp>
      <p:sp>
        <p:nvSpPr>
          <p:cNvPr id="67" name="Content Placeholder 15">
            <a:extLst>
              <a:ext uri="{FF2B5EF4-FFF2-40B4-BE49-F238E27FC236}">
                <a16:creationId xmlns:a16="http://schemas.microsoft.com/office/drawing/2014/main" id="{AC37154E-190F-4426-894D-49B1F26FF9EA}"/>
              </a:ext>
            </a:extLst>
          </p:cNvPr>
          <p:cNvSpPr>
            <a:spLocks noGrp="1"/>
          </p:cNvSpPr>
          <p:nvPr>
            <p:ph sz="quarter" idx="42" hasCustomPrompt="1"/>
          </p:nvPr>
        </p:nvSpPr>
        <p:spPr>
          <a:xfrm>
            <a:off x="8147047" y="1986584"/>
            <a:ext cx="1349914" cy="241571"/>
          </a:xfrm>
          <a:prstGeom prst="rect">
            <a:avLst/>
          </a:prstGeom>
        </p:spPr>
        <p:txBody>
          <a:bodyPr/>
          <a:lstStyle>
            <a:lvl1pPr marL="0" indent="0" algn="ctr">
              <a:buNone/>
              <a:defRPr sz="1400" b="1">
                <a:solidFill>
                  <a:schemeClr val="bg1">
                    <a:lumMod val="50000"/>
                  </a:schemeClr>
                </a:solidFill>
              </a:defRPr>
            </a:lvl1pPr>
            <a:lvl2pPr marL="457200" indent="0">
              <a:buNone/>
              <a:defRPr sz="1200">
                <a:solidFill>
                  <a:schemeClr val="bg1">
                    <a:lumMod val="50000"/>
                  </a:schemeClr>
                </a:solidFill>
              </a:defRPr>
            </a:lvl2pPr>
            <a:lvl3pPr marL="914400" indent="0">
              <a:buNone/>
              <a:defRPr sz="1400">
                <a:solidFill>
                  <a:schemeClr val="bg1">
                    <a:lumMod val="50000"/>
                  </a:schemeClr>
                </a:solidFill>
              </a:defRPr>
            </a:lvl3pPr>
            <a:lvl4pPr marL="1371600" indent="0">
              <a:buNone/>
              <a:defRPr sz="1200">
                <a:solidFill>
                  <a:schemeClr val="bg1">
                    <a:lumMod val="50000"/>
                  </a:schemeClr>
                </a:solidFill>
              </a:defRPr>
            </a:lvl4pPr>
            <a:lvl5pPr marL="1828800" indent="0">
              <a:buNone/>
              <a:defRPr/>
            </a:lvl5pPr>
          </a:lstStyle>
          <a:p>
            <a:pPr lvl="0"/>
            <a:r>
              <a:rPr lang="en-US"/>
              <a:t>Year</a:t>
            </a:r>
          </a:p>
        </p:txBody>
      </p:sp>
      <p:sp>
        <p:nvSpPr>
          <p:cNvPr id="69" name="Content Placeholder 15">
            <a:extLst>
              <a:ext uri="{FF2B5EF4-FFF2-40B4-BE49-F238E27FC236}">
                <a16:creationId xmlns:a16="http://schemas.microsoft.com/office/drawing/2014/main" id="{4718BDC1-FCE7-4159-BC32-CFA5DEE413BC}"/>
              </a:ext>
            </a:extLst>
          </p:cNvPr>
          <p:cNvSpPr>
            <a:spLocks noGrp="1"/>
          </p:cNvSpPr>
          <p:nvPr>
            <p:ph sz="quarter" idx="44" hasCustomPrompt="1"/>
          </p:nvPr>
        </p:nvSpPr>
        <p:spPr>
          <a:xfrm>
            <a:off x="4882897" y="5223407"/>
            <a:ext cx="1349914" cy="241571"/>
          </a:xfrm>
          <a:prstGeom prst="rect">
            <a:avLst/>
          </a:prstGeom>
        </p:spPr>
        <p:txBody>
          <a:bodyPr/>
          <a:lstStyle>
            <a:lvl1pPr marL="0" indent="0" algn="ctr">
              <a:buNone/>
              <a:defRPr sz="1400" b="1">
                <a:solidFill>
                  <a:schemeClr val="bg1">
                    <a:lumMod val="50000"/>
                  </a:schemeClr>
                </a:solidFill>
              </a:defRPr>
            </a:lvl1pPr>
            <a:lvl2pPr marL="457200" indent="0">
              <a:buNone/>
              <a:defRPr sz="1200">
                <a:solidFill>
                  <a:schemeClr val="bg1">
                    <a:lumMod val="50000"/>
                  </a:schemeClr>
                </a:solidFill>
              </a:defRPr>
            </a:lvl2pPr>
            <a:lvl3pPr marL="914400" indent="0">
              <a:buNone/>
              <a:defRPr sz="1400">
                <a:solidFill>
                  <a:schemeClr val="bg1">
                    <a:lumMod val="50000"/>
                  </a:schemeClr>
                </a:solidFill>
              </a:defRPr>
            </a:lvl3pPr>
            <a:lvl4pPr marL="1371600" indent="0">
              <a:buNone/>
              <a:defRPr sz="1200">
                <a:solidFill>
                  <a:schemeClr val="bg1">
                    <a:lumMod val="50000"/>
                  </a:schemeClr>
                </a:solidFill>
              </a:defRPr>
            </a:lvl4pPr>
            <a:lvl5pPr marL="1828800" indent="0">
              <a:buNone/>
              <a:defRPr/>
            </a:lvl5pPr>
          </a:lstStyle>
          <a:p>
            <a:pPr lvl="0"/>
            <a:r>
              <a:rPr lang="en-US"/>
              <a:t>Year</a:t>
            </a:r>
          </a:p>
        </p:txBody>
      </p:sp>
      <p:sp>
        <p:nvSpPr>
          <p:cNvPr id="71" name="Content Placeholder 15">
            <a:extLst>
              <a:ext uri="{FF2B5EF4-FFF2-40B4-BE49-F238E27FC236}">
                <a16:creationId xmlns:a16="http://schemas.microsoft.com/office/drawing/2014/main" id="{AD994C3F-6258-4B24-A352-9A9A9372F4E7}"/>
              </a:ext>
            </a:extLst>
          </p:cNvPr>
          <p:cNvSpPr>
            <a:spLocks noGrp="1"/>
          </p:cNvSpPr>
          <p:nvPr>
            <p:ph sz="quarter" idx="46" hasCustomPrompt="1"/>
          </p:nvPr>
        </p:nvSpPr>
        <p:spPr>
          <a:xfrm>
            <a:off x="7060613" y="5223407"/>
            <a:ext cx="1349914" cy="241571"/>
          </a:xfrm>
          <a:prstGeom prst="rect">
            <a:avLst/>
          </a:prstGeom>
        </p:spPr>
        <p:txBody>
          <a:bodyPr/>
          <a:lstStyle>
            <a:lvl1pPr marL="0" indent="0" algn="ctr">
              <a:buNone/>
              <a:defRPr sz="1400" b="1">
                <a:solidFill>
                  <a:schemeClr val="bg1">
                    <a:lumMod val="50000"/>
                  </a:schemeClr>
                </a:solidFill>
              </a:defRPr>
            </a:lvl1pPr>
            <a:lvl2pPr marL="457200" indent="0">
              <a:buNone/>
              <a:defRPr sz="1200">
                <a:solidFill>
                  <a:schemeClr val="bg1">
                    <a:lumMod val="50000"/>
                  </a:schemeClr>
                </a:solidFill>
              </a:defRPr>
            </a:lvl2pPr>
            <a:lvl3pPr marL="914400" indent="0">
              <a:buNone/>
              <a:defRPr sz="1400">
                <a:solidFill>
                  <a:schemeClr val="bg1">
                    <a:lumMod val="50000"/>
                  </a:schemeClr>
                </a:solidFill>
              </a:defRPr>
            </a:lvl3pPr>
            <a:lvl4pPr marL="1371600" indent="0">
              <a:buNone/>
              <a:defRPr sz="1200">
                <a:solidFill>
                  <a:schemeClr val="bg1">
                    <a:lumMod val="50000"/>
                  </a:schemeClr>
                </a:solidFill>
              </a:defRPr>
            </a:lvl4pPr>
            <a:lvl5pPr marL="1828800" indent="0">
              <a:buNone/>
              <a:defRPr/>
            </a:lvl5pPr>
          </a:lstStyle>
          <a:p>
            <a:pPr lvl="0"/>
            <a:r>
              <a:rPr lang="en-US"/>
              <a:t>Year</a:t>
            </a:r>
          </a:p>
        </p:txBody>
      </p:sp>
      <p:sp>
        <p:nvSpPr>
          <p:cNvPr id="73" name="Content Placeholder 15">
            <a:extLst>
              <a:ext uri="{FF2B5EF4-FFF2-40B4-BE49-F238E27FC236}">
                <a16:creationId xmlns:a16="http://schemas.microsoft.com/office/drawing/2014/main" id="{9790174A-9FDA-4EE7-B755-D99582A43508}"/>
              </a:ext>
            </a:extLst>
          </p:cNvPr>
          <p:cNvSpPr>
            <a:spLocks noGrp="1"/>
          </p:cNvSpPr>
          <p:nvPr>
            <p:ph sz="quarter" idx="48" hasCustomPrompt="1"/>
          </p:nvPr>
        </p:nvSpPr>
        <p:spPr>
          <a:xfrm>
            <a:off x="9262392" y="5223407"/>
            <a:ext cx="1349914" cy="241571"/>
          </a:xfrm>
          <a:prstGeom prst="rect">
            <a:avLst/>
          </a:prstGeom>
        </p:spPr>
        <p:txBody>
          <a:bodyPr/>
          <a:lstStyle>
            <a:lvl1pPr marL="0" indent="0" algn="ctr">
              <a:buNone/>
              <a:defRPr sz="1400" b="1">
                <a:solidFill>
                  <a:schemeClr val="bg1">
                    <a:lumMod val="50000"/>
                  </a:schemeClr>
                </a:solidFill>
              </a:defRPr>
            </a:lvl1pPr>
            <a:lvl2pPr marL="457200" indent="0">
              <a:buNone/>
              <a:defRPr sz="1200">
                <a:solidFill>
                  <a:schemeClr val="bg1">
                    <a:lumMod val="50000"/>
                  </a:schemeClr>
                </a:solidFill>
              </a:defRPr>
            </a:lvl2pPr>
            <a:lvl3pPr marL="914400" indent="0">
              <a:buNone/>
              <a:defRPr sz="1400">
                <a:solidFill>
                  <a:schemeClr val="bg1">
                    <a:lumMod val="50000"/>
                  </a:schemeClr>
                </a:solidFill>
              </a:defRPr>
            </a:lvl3pPr>
            <a:lvl4pPr marL="1371600" indent="0">
              <a:buNone/>
              <a:defRPr sz="1200">
                <a:solidFill>
                  <a:schemeClr val="bg1">
                    <a:lumMod val="50000"/>
                  </a:schemeClr>
                </a:solidFill>
              </a:defRPr>
            </a:lvl4pPr>
            <a:lvl5pPr marL="1828800" indent="0">
              <a:buNone/>
              <a:defRPr/>
            </a:lvl5pPr>
          </a:lstStyle>
          <a:p>
            <a:pPr lvl="0"/>
            <a:r>
              <a:rPr lang="en-US"/>
              <a:t>Year</a:t>
            </a:r>
          </a:p>
        </p:txBody>
      </p:sp>
      <p:sp>
        <p:nvSpPr>
          <p:cNvPr id="75" name="Text Placeholder 74">
            <a:extLst>
              <a:ext uri="{FF2B5EF4-FFF2-40B4-BE49-F238E27FC236}">
                <a16:creationId xmlns:a16="http://schemas.microsoft.com/office/drawing/2014/main" id="{0328EE4A-1F03-453B-822C-630758B0BEA7}"/>
              </a:ext>
            </a:extLst>
          </p:cNvPr>
          <p:cNvSpPr>
            <a:spLocks noGrp="1"/>
          </p:cNvSpPr>
          <p:nvPr>
            <p:ph type="body" sz="quarter" idx="49" hasCustomPrompt="1"/>
          </p:nvPr>
        </p:nvSpPr>
        <p:spPr>
          <a:xfrm>
            <a:off x="1589088" y="1219200"/>
            <a:ext cx="1350962" cy="766763"/>
          </a:xfrm>
          <a:prstGeom prst="rect">
            <a:avLst/>
          </a:prstGeom>
        </p:spPr>
        <p:txBody>
          <a:bodyPr/>
          <a:lstStyle>
            <a:lvl1pPr marL="0" indent="0">
              <a:buNone/>
              <a:defRPr/>
            </a:lvl1pPr>
          </a:lstStyle>
          <a:p>
            <a:pPr lvl="0"/>
            <a:r>
              <a:rPr lang="en-US"/>
              <a:t>Text</a:t>
            </a:r>
          </a:p>
        </p:txBody>
      </p:sp>
      <p:sp>
        <p:nvSpPr>
          <p:cNvPr id="76" name="Text Placeholder 74">
            <a:extLst>
              <a:ext uri="{FF2B5EF4-FFF2-40B4-BE49-F238E27FC236}">
                <a16:creationId xmlns:a16="http://schemas.microsoft.com/office/drawing/2014/main" id="{A43116E0-B2A7-4F33-99BB-CF58ABEE5397}"/>
              </a:ext>
            </a:extLst>
          </p:cNvPr>
          <p:cNvSpPr>
            <a:spLocks noGrp="1"/>
          </p:cNvSpPr>
          <p:nvPr>
            <p:ph type="body" sz="quarter" idx="50" hasCustomPrompt="1"/>
          </p:nvPr>
        </p:nvSpPr>
        <p:spPr>
          <a:xfrm>
            <a:off x="3743490" y="1219200"/>
            <a:ext cx="1350962" cy="766763"/>
          </a:xfrm>
          <a:prstGeom prst="rect">
            <a:avLst/>
          </a:prstGeom>
        </p:spPr>
        <p:txBody>
          <a:bodyPr/>
          <a:lstStyle>
            <a:lvl1pPr marL="0" indent="0">
              <a:buNone/>
              <a:defRPr/>
            </a:lvl1pPr>
          </a:lstStyle>
          <a:p>
            <a:pPr lvl="0"/>
            <a:r>
              <a:rPr lang="en-US"/>
              <a:t>Text</a:t>
            </a:r>
          </a:p>
        </p:txBody>
      </p:sp>
      <p:sp>
        <p:nvSpPr>
          <p:cNvPr id="77" name="Text Placeholder 74">
            <a:extLst>
              <a:ext uri="{FF2B5EF4-FFF2-40B4-BE49-F238E27FC236}">
                <a16:creationId xmlns:a16="http://schemas.microsoft.com/office/drawing/2014/main" id="{FD3E0C59-3180-4274-94DC-77F58488478C}"/>
              </a:ext>
            </a:extLst>
          </p:cNvPr>
          <p:cNvSpPr>
            <a:spLocks noGrp="1"/>
          </p:cNvSpPr>
          <p:nvPr>
            <p:ph type="body" sz="quarter" idx="51" hasCustomPrompt="1"/>
          </p:nvPr>
        </p:nvSpPr>
        <p:spPr>
          <a:xfrm>
            <a:off x="5928642" y="1219200"/>
            <a:ext cx="1350962" cy="766763"/>
          </a:xfrm>
          <a:prstGeom prst="rect">
            <a:avLst/>
          </a:prstGeom>
        </p:spPr>
        <p:txBody>
          <a:bodyPr/>
          <a:lstStyle>
            <a:lvl1pPr marL="0" indent="0">
              <a:buNone/>
              <a:defRPr/>
            </a:lvl1pPr>
          </a:lstStyle>
          <a:p>
            <a:pPr lvl="0"/>
            <a:r>
              <a:rPr lang="en-US"/>
              <a:t>Text</a:t>
            </a:r>
          </a:p>
        </p:txBody>
      </p:sp>
      <p:sp>
        <p:nvSpPr>
          <p:cNvPr id="78" name="Text Placeholder 74">
            <a:extLst>
              <a:ext uri="{FF2B5EF4-FFF2-40B4-BE49-F238E27FC236}">
                <a16:creationId xmlns:a16="http://schemas.microsoft.com/office/drawing/2014/main" id="{5D802B15-48BE-4927-AC26-AC812BD953AA}"/>
              </a:ext>
            </a:extLst>
          </p:cNvPr>
          <p:cNvSpPr>
            <a:spLocks noGrp="1"/>
          </p:cNvSpPr>
          <p:nvPr>
            <p:ph type="body" sz="quarter" idx="52" hasCustomPrompt="1"/>
          </p:nvPr>
        </p:nvSpPr>
        <p:spPr>
          <a:xfrm>
            <a:off x="8145999" y="1219200"/>
            <a:ext cx="1350962" cy="766763"/>
          </a:xfrm>
          <a:prstGeom prst="rect">
            <a:avLst/>
          </a:prstGeom>
        </p:spPr>
        <p:txBody>
          <a:bodyPr/>
          <a:lstStyle>
            <a:lvl1pPr marL="0" indent="0">
              <a:buNone/>
              <a:defRPr/>
            </a:lvl1pPr>
          </a:lstStyle>
          <a:p>
            <a:pPr lvl="0"/>
            <a:r>
              <a:rPr lang="en-US"/>
              <a:t>Text</a:t>
            </a:r>
          </a:p>
        </p:txBody>
      </p:sp>
      <p:sp>
        <p:nvSpPr>
          <p:cNvPr id="79" name="Text Placeholder 74">
            <a:extLst>
              <a:ext uri="{FF2B5EF4-FFF2-40B4-BE49-F238E27FC236}">
                <a16:creationId xmlns:a16="http://schemas.microsoft.com/office/drawing/2014/main" id="{C8C4BC10-730A-4DC6-A193-11D4629AAD3C}"/>
              </a:ext>
            </a:extLst>
          </p:cNvPr>
          <p:cNvSpPr>
            <a:spLocks noGrp="1"/>
          </p:cNvSpPr>
          <p:nvPr>
            <p:ph type="body" sz="quarter" idx="53" hasCustomPrompt="1"/>
          </p:nvPr>
        </p:nvSpPr>
        <p:spPr>
          <a:xfrm>
            <a:off x="9262488" y="5503078"/>
            <a:ext cx="1350962" cy="766763"/>
          </a:xfrm>
          <a:prstGeom prst="rect">
            <a:avLst/>
          </a:prstGeom>
        </p:spPr>
        <p:txBody>
          <a:bodyPr/>
          <a:lstStyle>
            <a:lvl1pPr marL="0" indent="0">
              <a:buNone/>
              <a:defRPr/>
            </a:lvl1pPr>
          </a:lstStyle>
          <a:p>
            <a:pPr lvl="0"/>
            <a:r>
              <a:rPr lang="en-US"/>
              <a:t>Text</a:t>
            </a:r>
          </a:p>
        </p:txBody>
      </p:sp>
      <p:sp>
        <p:nvSpPr>
          <p:cNvPr id="80" name="Text Placeholder 74">
            <a:extLst>
              <a:ext uri="{FF2B5EF4-FFF2-40B4-BE49-F238E27FC236}">
                <a16:creationId xmlns:a16="http://schemas.microsoft.com/office/drawing/2014/main" id="{4D402654-5FF1-4166-8D7E-AC3935D7EE69}"/>
              </a:ext>
            </a:extLst>
          </p:cNvPr>
          <p:cNvSpPr>
            <a:spLocks noGrp="1"/>
          </p:cNvSpPr>
          <p:nvPr>
            <p:ph type="body" sz="quarter" idx="54" hasCustomPrompt="1"/>
          </p:nvPr>
        </p:nvSpPr>
        <p:spPr>
          <a:xfrm>
            <a:off x="7083493" y="5503078"/>
            <a:ext cx="1350962" cy="766763"/>
          </a:xfrm>
          <a:prstGeom prst="rect">
            <a:avLst/>
          </a:prstGeom>
        </p:spPr>
        <p:txBody>
          <a:bodyPr/>
          <a:lstStyle>
            <a:lvl1pPr marL="0" indent="0">
              <a:buNone/>
              <a:defRPr/>
            </a:lvl1pPr>
          </a:lstStyle>
          <a:p>
            <a:pPr lvl="0"/>
            <a:r>
              <a:rPr lang="en-US"/>
              <a:t>Text</a:t>
            </a:r>
          </a:p>
        </p:txBody>
      </p:sp>
      <p:sp>
        <p:nvSpPr>
          <p:cNvPr id="81" name="Text Placeholder 74">
            <a:extLst>
              <a:ext uri="{FF2B5EF4-FFF2-40B4-BE49-F238E27FC236}">
                <a16:creationId xmlns:a16="http://schemas.microsoft.com/office/drawing/2014/main" id="{5FF97F33-EB79-4737-96FF-467996AD988C}"/>
              </a:ext>
            </a:extLst>
          </p:cNvPr>
          <p:cNvSpPr>
            <a:spLocks noGrp="1"/>
          </p:cNvSpPr>
          <p:nvPr>
            <p:ph type="body" sz="quarter" idx="55" hasCustomPrompt="1"/>
          </p:nvPr>
        </p:nvSpPr>
        <p:spPr>
          <a:xfrm>
            <a:off x="4906732" y="5503078"/>
            <a:ext cx="1350962" cy="766763"/>
          </a:xfrm>
          <a:prstGeom prst="rect">
            <a:avLst/>
          </a:prstGeom>
        </p:spPr>
        <p:txBody>
          <a:bodyPr/>
          <a:lstStyle>
            <a:lvl1pPr marL="0" indent="0">
              <a:buNone/>
              <a:defRPr/>
            </a:lvl1pPr>
          </a:lstStyle>
          <a:p>
            <a:pPr lvl="0"/>
            <a:r>
              <a:rPr lang="en-US"/>
              <a:t>Text</a:t>
            </a:r>
          </a:p>
        </p:txBody>
      </p:sp>
      <p:sp>
        <p:nvSpPr>
          <p:cNvPr id="82" name="Text Placeholder 74">
            <a:extLst>
              <a:ext uri="{FF2B5EF4-FFF2-40B4-BE49-F238E27FC236}">
                <a16:creationId xmlns:a16="http://schemas.microsoft.com/office/drawing/2014/main" id="{DD90624E-68FB-4E38-9C7D-9D758D0887E6}"/>
              </a:ext>
            </a:extLst>
          </p:cNvPr>
          <p:cNvSpPr>
            <a:spLocks noGrp="1"/>
          </p:cNvSpPr>
          <p:nvPr>
            <p:ph type="body" sz="quarter" idx="56" hasCustomPrompt="1"/>
          </p:nvPr>
        </p:nvSpPr>
        <p:spPr>
          <a:xfrm>
            <a:off x="2666866" y="5503078"/>
            <a:ext cx="1350962" cy="766763"/>
          </a:xfrm>
          <a:prstGeom prst="rect">
            <a:avLst/>
          </a:prstGeom>
        </p:spPr>
        <p:txBody>
          <a:bodyPr/>
          <a:lstStyle>
            <a:lvl1pPr marL="0" indent="0">
              <a:buNone/>
              <a:defRPr/>
            </a:lvl1pPr>
          </a:lstStyle>
          <a:p>
            <a:pPr lvl="0"/>
            <a:r>
              <a:rPr lang="en-US"/>
              <a:t>Text</a:t>
            </a:r>
          </a:p>
        </p:txBody>
      </p:sp>
      <p:sp>
        <p:nvSpPr>
          <p:cNvPr id="74" name="Text Placeholder 6">
            <a:extLst>
              <a:ext uri="{FF2B5EF4-FFF2-40B4-BE49-F238E27FC236}">
                <a16:creationId xmlns:a16="http://schemas.microsoft.com/office/drawing/2014/main" id="{CF02EB8C-DB8D-4CF8-AFDB-FBA5D19142DB}"/>
              </a:ext>
            </a:extLst>
          </p:cNvPr>
          <p:cNvSpPr>
            <a:spLocks noGrp="1"/>
          </p:cNvSpPr>
          <p:nvPr>
            <p:ph type="body" sz="quarter" idx="57"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Tree>
    <p:extLst>
      <p:ext uri="{BB962C8B-B14F-4D97-AF65-F5344CB8AC3E}">
        <p14:creationId xmlns:p14="http://schemas.microsoft.com/office/powerpoint/2010/main" val="219638654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lour Pallet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9C9A5-94E3-44D9-BBC1-473057F56987}"/>
              </a:ext>
            </a:extLst>
          </p:cNvPr>
          <p:cNvSpPr>
            <a:spLocks noGrp="1"/>
          </p:cNvSpPr>
          <p:nvPr>
            <p:ph type="title"/>
          </p:nvPr>
        </p:nvSpPr>
        <p:spPr/>
        <p:txBody>
          <a:bodyPr/>
          <a:lstStyle/>
          <a:p>
            <a:r>
              <a:rPr lang="en-US"/>
              <a:t>Click to edit Master title style</a:t>
            </a:r>
          </a:p>
        </p:txBody>
      </p:sp>
      <p:sp>
        <p:nvSpPr>
          <p:cNvPr id="3" name="Rounded Rectangle 5">
            <a:extLst>
              <a:ext uri="{FF2B5EF4-FFF2-40B4-BE49-F238E27FC236}">
                <a16:creationId xmlns:a16="http://schemas.microsoft.com/office/drawing/2014/main" id="{40F1B1B8-ADD7-4480-851D-4B43387271CE}"/>
              </a:ext>
            </a:extLst>
          </p:cNvPr>
          <p:cNvSpPr/>
          <p:nvPr userDrawn="1"/>
        </p:nvSpPr>
        <p:spPr>
          <a:xfrm>
            <a:off x="3369245" y="2175195"/>
            <a:ext cx="870305" cy="870301"/>
          </a:xfrm>
          <a:prstGeom prst="roundRect">
            <a:avLst>
              <a:gd name="adj" fmla="val 20519"/>
            </a:avLst>
          </a:prstGeom>
          <a:solidFill>
            <a:srgbClr val="D61360"/>
          </a:solidFill>
          <a:ln>
            <a:noFill/>
          </a:ln>
        </p:spPr>
        <p:txBody>
          <a:bodyPr vert="horz" wrap="square" lIns="121460" tIns="60731" rIns="121460" bIns="60731" numCol="1" anchor="t" anchorCtr="0" compatLnSpc="1">
            <a:prstTxWarp prst="textNoShape">
              <a:avLst/>
            </a:prstTxWarp>
          </a:bodyPr>
          <a:lstStyle/>
          <a:p>
            <a:pPr lvl="0"/>
            <a:endParaRPr lang="en-US" sz="3187">
              <a:solidFill>
                <a:schemeClr val="tx1"/>
              </a:solidFill>
              <a:latin typeface="Calibri" panose="020F0502020204030204" pitchFamily="34" charset="0"/>
              <a:cs typeface="Calibri" panose="020F0502020204030204" pitchFamily="34" charset="0"/>
            </a:endParaRPr>
          </a:p>
        </p:txBody>
      </p:sp>
      <p:sp>
        <p:nvSpPr>
          <p:cNvPr id="4" name="Rounded Rectangle 6">
            <a:extLst>
              <a:ext uri="{FF2B5EF4-FFF2-40B4-BE49-F238E27FC236}">
                <a16:creationId xmlns:a16="http://schemas.microsoft.com/office/drawing/2014/main" id="{A2A6CEE3-71CD-421F-B609-D2EE90DFAB02}"/>
              </a:ext>
            </a:extLst>
          </p:cNvPr>
          <p:cNvSpPr/>
          <p:nvPr userDrawn="1"/>
        </p:nvSpPr>
        <p:spPr>
          <a:xfrm>
            <a:off x="7834939" y="2211589"/>
            <a:ext cx="870305" cy="870301"/>
          </a:xfrm>
          <a:prstGeom prst="roundRect">
            <a:avLst>
              <a:gd name="adj" fmla="val 25054"/>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87">
              <a:latin typeface="Calibri" panose="020F0502020204030204" pitchFamily="34" charset="0"/>
              <a:cs typeface="Calibri" panose="020F0502020204030204" pitchFamily="34" charset="0"/>
            </a:endParaRPr>
          </a:p>
        </p:txBody>
      </p:sp>
      <p:sp>
        <p:nvSpPr>
          <p:cNvPr id="5" name="Rounded Rectangle 4">
            <a:extLst>
              <a:ext uri="{FF2B5EF4-FFF2-40B4-BE49-F238E27FC236}">
                <a16:creationId xmlns:a16="http://schemas.microsoft.com/office/drawing/2014/main" id="{77D9330C-62A6-4CBF-A643-678AE11F3CC0}"/>
              </a:ext>
            </a:extLst>
          </p:cNvPr>
          <p:cNvSpPr/>
          <p:nvPr userDrawn="1"/>
        </p:nvSpPr>
        <p:spPr>
          <a:xfrm>
            <a:off x="4853554" y="2175913"/>
            <a:ext cx="870305" cy="870301"/>
          </a:xfrm>
          <a:prstGeom prst="roundRect">
            <a:avLst>
              <a:gd name="adj" fmla="val 24298"/>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87">
              <a:latin typeface="Calibri" panose="020F0502020204030204" pitchFamily="34" charset="0"/>
              <a:cs typeface="Calibri" panose="020F0502020204030204" pitchFamily="34" charset="0"/>
            </a:endParaRPr>
          </a:p>
        </p:txBody>
      </p:sp>
      <p:cxnSp>
        <p:nvCxnSpPr>
          <p:cNvPr id="6" name="Connector: Elbow 5">
            <a:extLst>
              <a:ext uri="{FF2B5EF4-FFF2-40B4-BE49-F238E27FC236}">
                <a16:creationId xmlns:a16="http://schemas.microsoft.com/office/drawing/2014/main" id="{B7E141DE-5ED4-4B10-AB3C-A104C4EAD86E}"/>
              </a:ext>
            </a:extLst>
          </p:cNvPr>
          <p:cNvCxnSpPr>
            <a:stCxn id="3" idx="1"/>
            <a:endCxn id="4" idx="3"/>
          </p:cNvCxnSpPr>
          <p:nvPr userDrawn="1"/>
        </p:nvCxnSpPr>
        <p:spPr>
          <a:xfrm rot="10800000" flipH="1" flipV="1">
            <a:off x="3369244" y="2610346"/>
            <a:ext cx="5335999" cy="36394"/>
          </a:xfrm>
          <a:prstGeom prst="bentConnector5">
            <a:avLst>
              <a:gd name="adj1" fmla="val -4284"/>
              <a:gd name="adj2" fmla="val -2320633"/>
              <a:gd name="adj3" fmla="val 104284"/>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E510953-77D7-483D-81B8-97A02717BA79}"/>
              </a:ext>
            </a:extLst>
          </p:cNvPr>
          <p:cNvSpPr txBox="1"/>
          <p:nvPr userDrawn="1"/>
        </p:nvSpPr>
        <p:spPr>
          <a:xfrm>
            <a:off x="5223088" y="1546282"/>
            <a:ext cx="1555619" cy="369332"/>
          </a:xfrm>
          <a:prstGeom prst="rect">
            <a:avLst/>
          </a:prstGeom>
          <a:solidFill>
            <a:schemeClr val="bg1"/>
          </a:solidFill>
        </p:spPr>
        <p:txBody>
          <a:bodyPr wrap="none" rtlCol="0">
            <a:spAutoFit/>
          </a:bodyPr>
          <a:lstStyle/>
          <a:p>
            <a:pPr algn="ctr"/>
            <a:r>
              <a:rPr lang="en-US"/>
              <a:t>Primary Colors</a:t>
            </a:r>
          </a:p>
        </p:txBody>
      </p:sp>
      <p:sp>
        <p:nvSpPr>
          <p:cNvPr id="8" name="Rounded Rectangle 4">
            <a:extLst>
              <a:ext uri="{FF2B5EF4-FFF2-40B4-BE49-F238E27FC236}">
                <a16:creationId xmlns:a16="http://schemas.microsoft.com/office/drawing/2014/main" id="{FB40E345-2019-49FE-9C38-D28F64D88887}"/>
              </a:ext>
            </a:extLst>
          </p:cNvPr>
          <p:cNvSpPr/>
          <p:nvPr userDrawn="1"/>
        </p:nvSpPr>
        <p:spPr>
          <a:xfrm>
            <a:off x="4945708" y="3966305"/>
            <a:ext cx="870305" cy="870301"/>
          </a:xfrm>
          <a:prstGeom prst="roundRect">
            <a:avLst>
              <a:gd name="adj" fmla="val 24298"/>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3187">
              <a:latin typeface="Calibri" panose="020F0502020204030204" pitchFamily="34" charset="0"/>
              <a:cs typeface="Calibri" panose="020F0502020204030204" pitchFamily="34" charset="0"/>
            </a:endParaRPr>
          </a:p>
        </p:txBody>
      </p:sp>
      <p:sp>
        <p:nvSpPr>
          <p:cNvPr id="9" name="Rounded Rectangle 5">
            <a:extLst>
              <a:ext uri="{FF2B5EF4-FFF2-40B4-BE49-F238E27FC236}">
                <a16:creationId xmlns:a16="http://schemas.microsoft.com/office/drawing/2014/main" id="{1F08C83D-B023-47D7-A661-A2BBDEFD3018}"/>
              </a:ext>
            </a:extLst>
          </p:cNvPr>
          <p:cNvSpPr/>
          <p:nvPr userDrawn="1"/>
        </p:nvSpPr>
        <p:spPr>
          <a:xfrm>
            <a:off x="3572733" y="3965587"/>
            <a:ext cx="870305" cy="870301"/>
          </a:xfrm>
          <a:prstGeom prst="roundRect">
            <a:avLst>
              <a:gd name="adj" fmla="val 20519"/>
            </a:avLst>
          </a:prstGeom>
          <a:solidFill>
            <a:schemeClr val="bg2"/>
          </a:solidFill>
          <a:ln>
            <a:noFill/>
          </a:ln>
        </p:spPr>
        <p:txBody>
          <a:bodyPr vert="horz" wrap="square" lIns="121460" tIns="60731" rIns="121460" bIns="60731" numCol="1" anchor="t" anchorCtr="0" compatLnSpc="1">
            <a:prstTxWarp prst="textNoShape">
              <a:avLst/>
            </a:prstTxWarp>
          </a:bodyPr>
          <a:lstStyle/>
          <a:p>
            <a:pPr lvl="0"/>
            <a:endParaRPr lang="en-US" sz="3187">
              <a:solidFill>
                <a:schemeClr val="tx1"/>
              </a:solidFill>
              <a:latin typeface="Calibri" panose="020F0502020204030204" pitchFamily="34" charset="0"/>
              <a:cs typeface="Calibri" panose="020F0502020204030204" pitchFamily="34" charset="0"/>
            </a:endParaRPr>
          </a:p>
        </p:txBody>
      </p:sp>
      <p:sp>
        <p:nvSpPr>
          <p:cNvPr id="10" name="Rounded Rectangle 6">
            <a:extLst>
              <a:ext uri="{FF2B5EF4-FFF2-40B4-BE49-F238E27FC236}">
                <a16:creationId xmlns:a16="http://schemas.microsoft.com/office/drawing/2014/main" id="{2794A1F3-4BE9-4602-B0D8-EDF8260F9D19}"/>
              </a:ext>
            </a:extLst>
          </p:cNvPr>
          <p:cNvSpPr/>
          <p:nvPr userDrawn="1"/>
        </p:nvSpPr>
        <p:spPr>
          <a:xfrm>
            <a:off x="7691659" y="3966304"/>
            <a:ext cx="870305" cy="870301"/>
          </a:xfrm>
          <a:prstGeom prst="roundRect">
            <a:avLst>
              <a:gd name="adj" fmla="val 25054"/>
            </a:avLst>
          </a:prstGeom>
          <a:solidFill>
            <a:schemeClr val="accent6"/>
          </a:solidFill>
          <a:ln>
            <a:noFill/>
          </a:ln>
        </p:spPr>
        <p:txBody>
          <a:bodyPr vert="horz" wrap="square" lIns="121920" tIns="60960" rIns="121920" bIns="60960" numCol="1" anchor="t" anchorCtr="0" compatLnSpc="1">
            <a:prstTxWarp prst="textNoShape">
              <a:avLst/>
            </a:prstTxWarp>
          </a:bodyPr>
          <a:lstStyle/>
          <a:p>
            <a:pPr lvl="0"/>
            <a:endParaRPr lang="en-US" sz="3200"/>
          </a:p>
        </p:txBody>
      </p:sp>
      <p:sp>
        <p:nvSpPr>
          <p:cNvPr id="11" name="Rounded Rectangle 4">
            <a:extLst>
              <a:ext uri="{FF2B5EF4-FFF2-40B4-BE49-F238E27FC236}">
                <a16:creationId xmlns:a16="http://schemas.microsoft.com/office/drawing/2014/main" id="{89230EFF-A32B-45CC-8448-B3066CFBAAF2}"/>
              </a:ext>
            </a:extLst>
          </p:cNvPr>
          <p:cNvSpPr/>
          <p:nvPr userDrawn="1"/>
        </p:nvSpPr>
        <p:spPr>
          <a:xfrm>
            <a:off x="6318683" y="3966305"/>
            <a:ext cx="870305" cy="870301"/>
          </a:xfrm>
          <a:prstGeom prst="roundRect">
            <a:avLst>
              <a:gd name="adj" fmla="val 24298"/>
            </a:avLst>
          </a:prstGeom>
          <a:solidFill>
            <a:schemeClr val="tx2"/>
          </a:solidFill>
          <a:ln>
            <a:noFill/>
          </a:ln>
        </p:spPr>
        <p:txBody>
          <a:bodyPr vert="horz" wrap="square" lIns="121920" tIns="60960" rIns="121920" bIns="60960" numCol="1" anchor="t" anchorCtr="0" compatLnSpc="1">
            <a:prstTxWarp prst="textNoShape">
              <a:avLst/>
            </a:prstTxWarp>
          </a:bodyPr>
          <a:lstStyle/>
          <a:p>
            <a:pPr lvl="0"/>
            <a:endParaRPr lang="en-US" sz="3200">
              <a:solidFill>
                <a:schemeClr val="tx1"/>
              </a:solidFill>
            </a:endParaRPr>
          </a:p>
        </p:txBody>
      </p:sp>
      <p:cxnSp>
        <p:nvCxnSpPr>
          <p:cNvPr id="12" name="Connector: Elbow 11">
            <a:extLst>
              <a:ext uri="{FF2B5EF4-FFF2-40B4-BE49-F238E27FC236}">
                <a16:creationId xmlns:a16="http://schemas.microsoft.com/office/drawing/2014/main" id="{6D7D1ABB-E738-4111-BE86-703E5200A611}"/>
              </a:ext>
            </a:extLst>
          </p:cNvPr>
          <p:cNvCxnSpPr>
            <a:stCxn id="9" idx="1"/>
            <a:endCxn id="10" idx="3"/>
          </p:cNvCxnSpPr>
          <p:nvPr userDrawn="1"/>
        </p:nvCxnSpPr>
        <p:spPr>
          <a:xfrm rot="10800000" flipH="1" flipV="1">
            <a:off x="3572732" y="4400737"/>
            <a:ext cx="4989231" cy="717"/>
          </a:xfrm>
          <a:prstGeom prst="bentConnector5">
            <a:avLst>
              <a:gd name="adj1" fmla="val -4582"/>
              <a:gd name="adj2" fmla="val -120304184"/>
              <a:gd name="adj3" fmla="val 104582"/>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987FE57-BEF7-43B6-B64C-88FAA444A3AE}"/>
              </a:ext>
            </a:extLst>
          </p:cNvPr>
          <p:cNvSpPr txBox="1"/>
          <p:nvPr userDrawn="1"/>
        </p:nvSpPr>
        <p:spPr>
          <a:xfrm>
            <a:off x="5143233" y="3336674"/>
            <a:ext cx="1855060" cy="369332"/>
          </a:xfrm>
          <a:prstGeom prst="rect">
            <a:avLst/>
          </a:prstGeom>
          <a:solidFill>
            <a:schemeClr val="bg1"/>
          </a:solidFill>
        </p:spPr>
        <p:txBody>
          <a:bodyPr wrap="none" rtlCol="0">
            <a:spAutoFit/>
          </a:bodyPr>
          <a:lstStyle/>
          <a:p>
            <a:pPr algn="ctr"/>
            <a:r>
              <a:rPr lang="en-US"/>
              <a:t>Secondary Colors</a:t>
            </a:r>
          </a:p>
        </p:txBody>
      </p:sp>
      <p:sp>
        <p:nvSpPr>
          <p:cNvPr id="14" name="Rounded Rectangle 4">
            <a:extLst>
              <a:ext uri="{FF2B5EF4-FFF2-40B4-BE49-F238E27FC236}">
                <a16:creationId xmlns:a16="http://schemas.microsoft.com/office/drawing/2014/main" id="{00A7864D-D668-4CBF-92E0-22A44BBEBC55}"/>
              </a:ext>
            </a:extLst>
          </p:cNvPr>
          <p:cNvSpPr/>
          <p:nvPr userDrawn="1"/>
        </p:nvSpPr>
        <p:spPr>
          <a:xfrm>
            <a:off x="6337863" y="2201166"/>
            <a:ext cx="870305" cy="870301"/>
          </a:xfrm>
          <a:prstGeom prst="roundRect">
            <a:avLst>
              <a:gd name="adj" fmla="val 24298"/>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3187">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9165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p:cTn id="7" dur="900" fill="hold"/>
                                        <p:tgtEl>
                                          <p:spTgt spid="4"/>
                                        </p:tgtEl>
                                        <p:attrNameLst>
                                          <p:attrName>ppt_w</p:attrName>
                                        </p:attrNameLst>
                                      </p:cBhvr>
                                      <p:tavLst>
                                        <p:tav tm="0">
                                          <p:val>
                                            <p:fltVal val="0"/>
                                          </p:val>
                                        </p:tav>
                                        <p:tav tm="100000">
                                          <p:val>
                                            <p:strVal val="#ppt_w"/>
                                          </p:val>
                                        </p:tav>
                                      </p:tavLst>
                                    </p:anim>
                                    <p:anim calcmode="lin" valueType="num">
                                      <p:cBhvr>
                                        <p:cTn id="8" dur="900" fill="hold"/>
                                        <p:tgtEl>
                                          <p:spTgt spid="4"/>
                                        </p:tgtEl>
                                        <p:attrNameLst>
                                          <p:attrName>ppt_h</p:attrName>
                                        </p:attrNameLst>
                                      </p:cBhvr>
                                      <p:tavLst>
                                        <p:tav tm="0">
                                          <p:val>
                                            <p:fltVal val="0"/>
                                          </p:val>
                                        </p:tav>
                                        <p:tav tm="100000">
                                          <p:val>
                                            <p:strVal val="#ppt_h"/>
                                          </p:val>
                                        </p:tav>
                                      </p:tavLst>
                                    </p:anim>
                                    <p:animEffect transition="in" filter="fade">
                                      <p:cBhvr>
                                        <p:cTn id="9" dur="900"/>
                                        <p:tgtEl>
                                          <p:spTgt spid="4"/>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3"/>
                                        </p:tgtEl>
                                        <p:attrNameLst>
                                          <p:attrName>style.visibility</p:attrName>
                                        </p:attrNameLst>
                                      </p:cBhvr>
                                      <p:to>
                                        <p:strVal val="visible"/>
                                      </p:to>
                                    </p:set>
                                    <p:anim calcmode="lin" valueType="num">
                                      <p:cBhvr>
                                        <p:cTn id="12" dur="900" fill="hold"/>
                                        <p:tgtEl>
                                          <p:spTgt spid="3"/>
                                        </p:tgtEl>
                                        <p:attrNameLst>
                                          <p:attrName>ppt_w</p:attrName>
                                        </p:attrNameLst>
                                      </p:cBhvr>
                                      <p:tavLst>
                                        <p:tav tm="0">
                                          <p:val>
                                            <p:fltVal val="0"/>
                                          </p:val>
                                        </p:tav>
                                        <p:tav tm="100000">
                                          <p:val>
                                            <p:strVal val="#ppt_w"/>
                                          </p:val>
                                        </p:tav>
                                      </p:tavLst>
                                    </p:anim>
                                    <p:anim calcmode="lin" valueType="num">
                                      <p:cBhvr>
                                        <p:cTn id="13" dur="900" fill="hold"/>
                                        <p:tgtEl>
                                          <p:spTgt spid="3"/>
                                        </p:tgtEl>
                                        <p:attrNameLst>
                                          <p:attrName>ppt_h</p:attrName>
                                        </p:attrNameLst>
                                      </p:cBhvr>
                                      <p:tavLst>
                                        <p:tav tm="0">
                                          <p:val>
                                            <p:fltVal val="0"/>
                                          </p:val>
                                        </p:tav>
                                        <p:tav tm="100000">
                                          <p:val>
                                            <p:strVal val="#ppt_h"/>
                                          </p:val>
                                        </p:tav>
                                      </p:tavLst>
                                    </p:anim>
                                    <p:animEffect transition="in" filter="fade">
                                      <p:cBhvr>
                                        <p:cTn id="14" dur="900"/>
                                        <p:tgtEl>
                                          <p:spTgt spid="3"/>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 calcmode="lin" valueType="num">
                                      <p:cBhvr>
                                        <p:cTn id="17" dur="900" fill="hold"/>
                                        <p:tgtEl>
                                          <p:spTgt spid="5"/>
                                        </p:tgtEl>
                                        <p:attrNameLst>
                                          <p:attrName>ppt_w</p:attrName>
                                        </p:attrNameLst>
                                      </p:cBhvr>
                                      <p:tavLst>
                                        <p:tav tm="0">
                                          <p:val>
                                            <p:fltVal val="0"/>
                                          </p:val>
                                        </p:tav>
                                        <p:tav tm="100000">
                                          <p:val>
                                            <p:strVal val="#ppt_w"/>
                                          </p:val>
                                        </p:tav>
                                      </p:tavLst>
                                    </p:anim>
                                    <p:anim calcmode="lin" valueType="num">
                                      <p:cBhvr>
                                        <p:cTn id="18" dur="900" fill="hold"/>
                                        <p:tgtEl>
                                          <p:spTgt spid="5"/>
                                        </p:tgtEl>
                                        <p:attrNameLst>
                                          <p:attrName>ppt_h</p:attrName>
                                        </p:attrNameLst>
                                      </p:cBhvr>
                                      <p:tavLst>
                                        <p:tav tm="0">
                                          <p:val>
                                            <p:fltVal val="0"/>
                                          </p:val>
                                        </p:tav>
                                        <p:tav tm="100000">
                                          <p:val>
                                            <p:strVal val="#ppt_h"/>
                                          </p:val>
                                        </p:tav>
                                      </p:tavLst>
                                    </p:anim>
                                    <p:animEffect transition="in" filter="fade">
                                      <p:cBhvr>
                                        <p:cTn id="19" dur="900"/>
                                        <p:tgtEl>
                                          <p:spTgt spid="5"/>
                                        </p:tgtEl>
                                      </p:cBhvr>
                                    </p:animEffect>
                                  </p:childTnLst>
                                </p:cTn>
                              </p:par>
                              <p:par>
                                <p:cTn id="20" presetID="53" presetClass="entr" presetSubtype="16" fill="hold" grpId="0" nodeType="withEffect">
                                  <p:stCondLst>
                                    <p:cond delay="500"/>
                                  </p:stCondLst>
                                  <p:childTnLst>
                                    <p:set>
                                      <p:cBhvr>
                                        <p:cTn id="21" dur="1" fill="hold">
                                          <p:stCondLst>
                                            <p:cond delay="0"/>
                                          </p:stCondLst>
                                        </p:cTn>
                                        <p:tgtEl>
                                          <p:spTgt spid="10"/>
                                        </p:tgtEl>
                                        <p:attrNameLst>
                                          <p:attrName>style.visibility</p:attrName>
                                        </p:attrNameLst>
                                      </p:cBhvr>
                                      <p:to>
                                        <p:strVal val="visible"/>
                                      </p:to>
                                    </p:set>
                                    <p:anim calcmode="lin" valueType="num">
                                      <p:cBhvr>
                                        <p:cTn id="22" dur="900" fill="hold"/>
                                        <p:tgtEl>
                                          <p:spTgt spid="10"/>
                                        </p:tgtEl>
                                        <p:attrNameLst>
                                          <p:attrName>ppt_w</p:attrName>
                                        </p:attrNameLst>
                                      </p:cBhvr>
                                      <p:tavLst>
                                        <p:tav tm="0">
                                          <p:val>
                                            <p:fltVal val="0"/>
                                          </p:val>
                                        </p:tav>
                                        <p:tav tm="100000">
                                          <p:val>
                                            <p:strVal val="#ppt_w"/>
                                          </p:val>
                                        </p:tav>
                                      </p:tavLst>
                                    </p:anim>
                                    <p:anim calcmode="lin" valueType="num">
                                      <p:cBhvr>
                                        <p:cTn id="23" dur="900" fill="hold"/>
                                        <p:tgtEl>
                                          <p:spTgt spid="10"/>
                                        </p:tgtEl>
                                        <p:attrNameLst>
                                          <p:attrName>ppt_h</p:attrName>
                                        </p:attrNameLst>
                                      </p:cBhvr>
                                      <p:tavLst>
                                        <p:tav tm="0">
                                          <p:val>
                                            <p:fltVal val="0"/>
                                          </p:val>
                                        </p:tav>
                                        <p:tav tm="100000">
                                          <p:val>
                                            <p:strVal val="#ppt_h"/>
                                          </p:val>
                                        </p:tav>
                                      </p:tavLst>
                                    </p:anim>
                                    <p:animEffect transition="in" filter="fade">
                                      <p:cBhvr>
                                        <p:cTn id="24" dur="900"/>
                                        <p:tgtEl>
                                          <p:spTgt spid="10"/>
                                        </p:tgtEl>
                                      </p:cBhvr>
                                    </p:animEffect>
                                  </p:childTnLst>
                                </p:cTn>
                              </p:par>
                              <p:par>
                                <p:cTn id="25" presetID="53" presetClass="entr" presetSubtype="16" fill="hold" grpId="0" nodeType="withEffect">
                                  <p:stCondLst>
                                    <p:cond delay="500"/>
                                  </p:stCondLst>
                                  <p:childTnLst>
                                    <p:set>
                                      <p:cBhvr>
                                        <p:cTn id="26" dur="1" fill="hold">
                                          <p:stCondLst>
                                            <p:cond delay="0"/>
                                          </p:stCondLst>
                                        </p:cTn>
                                        <p:tgtEl>
                                          <p:spTgt spid="9"/>
                                        </p:tgtEl>
                                        <p:attrNameLst>
                                          <p:attrName>style.visibility</p:attrName>
                                        </p:attrNameLst>
                                      </p:cBhvr>
                                      <p:to>
                                        <p:strVal val="visible"/>
                                      </p:to>
                                    </p:set>
                                    <p:anim calcmode="lin" valueType="num">
                                      <p:cBhvr>
                                        <p:cTn id="27" dur="900" fill="hold"/>
                                        <p:tgtEl>
                                          <p:spTgt spid="9"/>
                                        </p:tgtEl>
                                        <p:attrNameLst>
                                          <p:attrName>ppt_w</p:attrName>
                                        </p:attrNameLst>
                                      </p:cBhvr>
                                      <p:tavLst>
                                        <p:tav tm="0">
                                          <p:val>
                                            <p:fltVal val="0"/>
                                          </p:val>
                                        </p:tav>
                                        <p:tav tm="100000">
                                          <p:val>
                                            <p:strVal val="#ppt_w"/>
                                          </p:val>
                                        </p:tav>
                                      </p:tavLst>
                                    </p:anim>
                                    <p:anim calcmode="lin" valueType="num">
                                      <p:cBhvr>
                                        <p:cTn id="28" dur="900" fill="hold"/>
                                        <p:tgtEl>
                                          <p:spTgt spid="9"/>
                                        </p:tgtEl>
                                        <p:attrNameLst>
                                          <p:attrName>ppt_h</p:attrName>
                                        </p:attrNameLst>
                                      </p:cBhvr>
                                      <p:tavLst>
                                        <p:tav tm="0">
                                          <p:val>
                                            <p:fltVal val="0"/>
                                          </p:val>
                                        </p:tav>
                                        <p:tav tm="100000">
                                          <p:val>
                                            <p:strVal val="#ppt_h"/>
                                          </p:val>
                                        </p:tav>
                                      </p:tavLst>
                                    </p:anim>
                                    <p:animEffect transition="in" filter="fade">
                                      <p:cBhvr>
                                        <p:cTn id="29" dur="900"/>
                                        <p:tgtEl>
                                          <p:spTgt spid="9"/>
                                        </p:tgtEl>
                                      </p:cBhvr>
                                    </p:animEffect>
                                  </p:childTnLst>
                                </p:cTn>
                              </p:par>
                              <p:par>
                                <p:cTn id="30" presetID="53" presetClass="entr" presetSubtype="16" fill="hold" grpId="0" nodeType="withEffect">
                                  <p:stCondLst>
                                    <p:cond delay="500"/>
                                  </p:stCondLst>
                                  <p:childTnLst>
                                    <p:set>
                                      <p:cBhvr>
                                        <p:cTn id="31" dur="1" fill="hold">
                                          <p:stCondLst>
                                            <p:cond delay="0"/>
                                          </p:stCondLst>
                                        </p:cTn>
                                        <p:tgtEl>
                                          <p:spTgt spid="8"/>
                                        </p:tgtEl>
                                        <p:attrNameLst>
                                          <p:attrName>style.visibility</p:attrName>
                                        </p:attrNameLst>
                                      </p:cBhvr>
                                      <p:to>
                                        <p:strVal val="visible"/>
                                      </p:to>
                                    </p:set>
                                    <p:anim calcmode="lin" valueType="num">
                                      <p:cBhvr>
                                        <p:cTn id="32" dur="900" fill="hold"/>
                                        <p:tgtEl>
                                          <p:spTgt spid="8"/>
                                        </p:tgtEl>
                                        <p:attrNameLst>
                                          <p:attrName>ppt_w</p:attrName>
                                        </p:attrNameLst>
                                      </p:cBhvr>
                                      <p:tavLst>
                                        <p:tav tm="0">
                                          <p:val>
                                            <p:fltVal val="0"/>
                                          </p:val>
                                        </p:tav>
                                        <p:tav tm="100000">
                                          <p:val>
                                            <p:strVal val="#ppt_w"/>
                                          </p:val>
                                        </p:tav>
                                      </p:tavLst>
                                    </p:anim>
                                    <p:anim calcmode="lin" valueType="num">
                                      <p:cBhvr>
                                        <p:cTn id="33" dur="900" fill="hold"/>
                                        <p:tgtEl>
                                          <p:spTgt spid="8"/>
                                        </p:tgtEl>
                                        <p:attrNameLst>
                                          <p:attrName>ppt_h</p:attrName>
                                        </p:attrNameLst>
                                      </p:cBhvr>
                                      <p:tavLst>
                                        <p:tav tm="0">
                                          <p:val>
                                            <p:fltVal val="0"/>
                                          </p:val>
                                        </p:tav>
                                        <p:tav tm="100000">
                                          <p:val>
                                            <p:strVal val="#ppt_h"/>
                                          </p:val>
                                        </p:tav>
                                      </p:tavLst>
                                    </p:anim>
                                    <p:animEffect transition="in" filter="fade">
                                      <p:cBhvr>
                                        <p:cTn id="34" dur="900"/>
                                        <p:tgtEl>
                                          <p:spTgt spid="8"/>
                                        </p:tgtEl>
                                      </p:cBhvr>
                                    </p:animEffect>
                                  </p:childTnLst>
                                </p:cTn>
                              </p:par>
                              <p:par>
                                <p:cTn id="35" presetID="53" presetClass="entr" presetSubtype="16" fill="hold" grpId="0" nodeType="withEffect">
                                  <p:stCondLst>
                                    <p:cond delay="500"/>
                                  </p:stCondLst>
                                  <p:childTnLst>
                                    <p:set>
                                      <p:cBhvr>
                                        <p:cTn id="36" dur="1" fill="hold">
                                          <p:stCondLst>
                                            <p:cond delay="0"/>
                                          </p:stCondLst>
                                        </p:cTn>
                                        <p:tgtEl>
                                          <p:spTgt spid="11"/>
                                        </p:tgtEl>
                                        <p:attrNameLst>
                                          <p:attrName>style.visibility</p:attrName>
                                        </p:attrNameLst>
                                      </p:cBhvr>
                                      <p:to>
                                        <p:strVal val="visible"/>
                                      </p:to>
                                    </p:set>
                                    <p:anim calcmode="lin" valueType="num">
                                      <p:cBhvr>
                                        <p:cTn id="37" dur="900" fill="hold"/>
                                        <p:tgtEl>
                                          <p:spTgt spid="11"/>
                                        </p:tgtEl>
                                        <p:attrNameLst>
                                          <p:attrName>ppt_w</p:attrName>
                                        </p:attrNameLst>
                                      </p:cBhvr>
                                      <p:tavLst>
                                        <p:tav tm="0">
                                          <p:val>
                                            <p:fltVal val="0"/>
                                          </p:val>
                                        </p:tav>
                                        <p:tav tm="100000">
                                          <p:val>
                                            <p:strVal val="#ppt_w"/>
                                          </p:val>
                                        </p:tav>
                                      </p:tavLst>
                                    </p:anim>
                                    <p:anim calcmode="lin" valueType="num">
                                      <p:cBhvr>
                                        <p:cTn id="38" dur="900" fill="hold"/>
                                        <p:tgtEl>
                                          <p:spTgt spid="11"/>
                                        </p:tgtEl>
                                        <p:attrNameLst>
                                          <p:attrName>ppt_h</p:attrName>
                                        </p:attrNameLst>
                                      </p:cBhvr>
                                      <p:tavLst>
                                        <p:tav tm="0">
                                          <p:val>
                                            <p:fltVal val="0"/>
                                          </p:val>
                                        </p:tav>
                                        <p:tav tm="100000">
                                          <p:val>
                                            <p:strVal val="#ppt_h"/>
                                          </p:val>
                                        </p:tav>
                                      </p:tavLst>
                                    </p:anim>
                                    <p:animEffect transition="in" filter="fade">
                                      <p:cBhvr>
                                        <p:cTn id="39" dur="900"/>
                                        <p:tgtEl>
                                          <p:spTgt spid="11"/>
                                        </p:tgtEl>
                                      </p:cBhvr>
                                    </p:animEffect>
                                  </p:childTnLst>
                                </p:cTn>
                              </p:par>
                              <p:par>
                                <p:cTn id="40" presetID="53" presetClass="entr" presetSubtype="16" fill="hold" grpId="0" nodeType="withEffect">
                                  <p:stCondLst>
                                    <p:cond delay="500"/>
                                  </p:stCondLst>
                                  <p:childTnLst>
                                    <p:set>
                                      <p:cBhvr>
                                        <p:cTn id="41" dur="1" fill="hold">
                                          <p:stCondLst>
                                            <p:cond delay="0"/>
                                          </p:stCondLst>
                                        </p:cTn>
                                        <p:tgtEl>
                                          <p:spTgt spid="14"/>
                                        </p:tgtEl>
                                        <p:attrNameLst>
                                          <p:attrName>style.visibility</p:attrName>
                                        </p:attrNameLst>
                                      </p:cBhvr>
                                      <p:to>
                                        <p:strVal val="visible"/>
                                      </p:to>
                                    </p:set>
                                    <p:anim calcmode="lin" valueType="num">
                                      <p:cBhvr>
                                        <p:cTn id="42" dur="900" fill="hold"/>
                                        <p:tgtEl>
                                          <p:spTgt spid="14"/>
                                        </p:tgtEl>
                                        <p:attrNameLst>
                                          <p:attrName>ppt_w</p:attrName>
                                        </p:attrNameLst>
                                      </p:cBhvr>
                                      <p:tavLst>
                                        <p:tav tm="0">
                                          <p:val>
                                            <p:fltVal val="0"/>
                                          </p:val>
                                        </p:tav>
                                        <p:tav tm="100000">
                                          <p:val>
                                            <p:strVal val="#ppt_w"/>
                                          </p:val>
                                        </p:tav>
                                      </p:tavLst>
                                    </p:anim>
                                    <p:anim calcmode="lin" valueType="num">
                                      <p:cBhvr>
                                        <p:cTn id="43" dur="900" fill="hold"/>
                                        <p:tgtEl>
                                          <p:spTgt spid="14"/>
                                        </p:tgtEl>
                                        <p:attrNameLst>
                                          <p:attrName>ppt_h</p:attrName>
                                        </p:attrNameLst>
                                      </p:cBhvr>
                                      <p:tavLst>
                                        <p:tav tm="0">
                                          <p:val>
                                            <p:fltVal val="0"/>
                                          </p:val>
                                        </p:tav>
                                        <p:tav tm="100000">
                                          <p:val>
                                            <p:strVal val="#ppt_h"/>
                                          </p:val>
                                        </p:tav>
                                      </p:tavLst>
                                    </p:anim>
                                    <p:animEffect transition="in" filter="fade">
                                      <p:cBhvr>
                                        <p:cTn id="44" dur="9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8" grpId="0" animBg="1"/>
      <p:bldP spid="9" grpId="0" animBg="1"/>
      <p:bldP spid="10" grpId="0" animBg="1"/>
      <p:bldP spid="11" grpId="0" animBg="1"/>
      <p:bldP spid="14" grpId="0" animBg="1"/>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ix points infograph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73D03-EE2D-494E-B6A0-1E5068589E8F}"/>
              </a:ext>
            </a:extLst>
          </p:cNvPr>
          <p:cNvSpPr>
            <a:spLocks noGrp="1"/>
          </p:cNvSpPr>
          <p:nvPr>
            <p:ph type="title"/>
          </p:nvPr>
        </p:nvSpPr>
        <p:spPr/>
        <p:txBody>
          <a:bodyPr/>
          <a:lstStyle/>
          <a:p>
            <a:r>
              <a:rPr lang="en-US"/>
              <a:t>Click to edit Master title style</a:t>
            </a:r>
          </a:p>
        </p:txBody>
      </p:sp>
      <p:sp>
        <p:nvSpPr>
          <p:cNvPr id="3" name="Freeform 5">
            <a:extLst>
              <a:ext uri="{FF2B5EF4-FFF2-40B4-BE49-F238E27FC236}">
                <a16:creationId xmlns:a16="http://schemas.microsoft.com/office/drawing/2014/main" id="{07B2AF1C-97C1-4829-8A74-8957D1AADD21}"/>
              </a:ext>
            </a:extLst>
          </p:cNvPr>
          <p:cNvSpPr>
            <a:spLocks/>
          </p:cNvSpPr>
          <p:nvPr userDrawn="1"/>
        </p:nvSpPr>
        <p:spPr bwMode="auto">
          <a:xfrm>
            <a:off x="6096795" y="1709708"/>
            <a:ext cx="1514475" cy="1439863"/>
          </a:xfrm>
          <a:custGeom>
            <a:avLst/>
            <a:gdLst/>
            <a:ahLst/>
            <a:cxnLst>
              <a:cxn ang="0">
                <a:pos x="451" y="262"/>
              </a:cxn>
              <a:cxn ang="0">
                <a:pos x="395" y="429"/>
              </a:cxn>
              <a:cxn ang="0">
                <a:pos x="243" y="385"/>
              </a:cxn>
              <a:cxn ang="0">
                <a:pos x="243" y="384"/>
              </a:cxn>
              <a:cxn ang="0">
                <a:pos x="194" y="318"/>
              </a:cxn>
              <a:cxn ang="0">
                <a:pos x="5" y="240"/>
              </a:cxn>
              <a:cxn ang="0">
                <a:pos x="0" y="240"/>
              </a:cxn>
              <a:cxn ang="0">
                <a:pos x="125" y="120"/>
              </a:cxn>
              <a:cxn ang="0">
                <a:pos x="13" y="0"/>
              </a:cxn>
              <a:cxn ang="0">
                <a:pos x="363" y="148"/>
              </a:cxn>
              <a:cxn ang="0">
                <a:pos x="451" y="262"/>
              </a:cxn>
            </a:cxnLst>
            <a:rect l="0" t="0" r="r" b="b"/>
            <a:pathLst>
              <a:path w="451" h="429">
                <a:moveTo>
                  <a:pt x="451" y="262"/>
                </a:moveTo>
                <a:cubicBezTo>
                  <a:pt x="395" y="429"/>
                  <a:pt x="395" y="429"/>
                  <a:pt x="395" y="429"/>
                </a:cubicBezTo>
                <a:cubicBezTo>
                  <a:pt x="243" y="385"/>
                  <a:pt x="243" y="385"/>
                  <a:pt x="243" y="385"/>
                </a:cubicBezTo>
                <a:cubicBezTo>
                  <a:pt x="243" y="385"/>
                  <a:pt x="243" y="384"/>
                  <a:pt x="243" y="384"/>
                </a:cubicBezTo>
                <a:cubicBezTo>
                  <a:pt x="230" y="360"/>
                  <a:pt x="214" y="338"/>
                  <a:pt x="194" y="318"/>
                </a:cubicBezTo>
                <a:cubicBezTo>
                  <a:pt x="142" y="266"/>
                  <a:pt x="79" y="240"/>
                  <a:pt x="5" y="240"/>
                </a:cubicBezTo>
                <a:cubicBezTo>
                  <a:pt x="4" y="240"/>
                  <a:pt x="2" y="240"/>
                  <a:pt x="0" y="240"/>
                </a:cubicBezTo>
                <a:cubicBezTo>
                  <a:pt x="125" y="120"/>
                  <a:pt x="125" y="120"/>
                  <a:pt x="125" y="120"/>
                </a:cubicBezTo>
                <a:cubicBezTo>
                  <a:pt x="13" y="0"/>
                  <a:pt x="13" y="0"/>
                  <a:pt x="13" y="0"/>
                </a:cubicBezTo>
                <a:cubicBezTo>
                  <a:pt x="149" y="2"/>
                  <a:pt x="266" y="51"/>
                  <a:pt x="363" y="148"/>
                </a:cubicBezTo>
                <a:cubicBezTo>
                  <a:pt x="399" y="183"/>
                  <a:pt x="428" y="222"/>
                  <a:pt x="451" y="262"/>
                </a:cubicBezTo>
                <a:close/>
              </a:path>
            </a:pathLst>
          </a:custGeom>
          <a:solidFill>
            <a:schemeClr val="accent3"/>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sz="3200">
              <a:solidFill>
                <a:schemeClr val="tx1">
                  <a:lumMod val="50000"/>
                  <a:lumOff val="50000"/>
                </a:schemeClr>
              </a:solidFill>
              <a:latin typeface="+mn-lt"/>
              <a:cs typeface="Calibri" panose="020F0502020204030204" pitchFamily="34" charset="0"/>
            </a:endParaRPr>
          </a:p>
        </p:txBody>
      </p:sp>
      <p:sp>
        <p:nvSpPr>
          <p:cNvPr id="4" name="Freeform 6">
            <a:extLst>
              <a:ext uri="{FF2B5EF4-FFF2-40B4-BE49-F238E27FC236}">
                <a16:creationId xmlns:a16="http://schemas.microsoft.com/office/drawing/2014/main" id="{09211EB6-C9A2-47CE-AB56-B12C6957E854}"/>
              </a:ext>
            </a:extLst>
          </p:cNvPr>
          <p:cNvSpPr>
            <a:spLocks/>
          </p:cNvSpPr>
          <p:nvPr userDrawn="1"/>
        </p:nvSpPr>
        <p:spPr bwMode="auto">
          <a:xfrm>
            <a:off x="6896895" y="2632045"/>
            <a:ext cx="919163" cy="1776413"/>
          </a:xfrm>
          <a:custGeom>
            <a:avLst/>
            <a:gdLst/>
            <a:ahLst/>
            <a:cxnLst>
              <a:cxn ang="0">
                <a:pos x="220" y="0"/>
              </a:cxn>
              <a:cxn ang="0">
                <a:pos x="274" y="231"/>
              </a:cxn>
              <a:cxn ang="0">
                <a:pos x="202" y="494"/>
              </a:cxn>
              <a:cxn ang="0">
                <a:pos x="32" y="529"/>
              </a:cxn>
              <a:cxn ang="0">
                <a:pos x="0" y="362"/>
              </a:cxn>
              <a:cxn ang="0">
                <a:pos x="34" y="231"/>
              </a:cxn>
              <a:cxn ang="0">
                <a:pos x="12" y="123"/>
              </a:cxn>
              <a:cxn ang="0">
                <a:pos x="166" y="166"/>
              </a:cxn>
              <a:cxn ang="0">
                <a:pos x="220" y="0"/>
              </a:cxn>
            </a:cxnLst>
            <a:rect l="0" t="0" r="r" b="b"/>
            <a:pathLst>
              <a:path w="274" h="529">
                <a:moveTo>
                  <a:pt x="220" y="0"/>
                </a:moveTo>
                <a:cubicBezTo>
                  <a:pt x="256" y="70"/>
                  <a:pt x="274" y="147"/>
                  <a:pt x="274" y="231"/>
                </a:cubicBezTo>
                <a:cubicBezTo>
                  <a:pt x="274" y="329"/>
                  <a:pt x="250" y="416"/>
                  <a:pt x="202" y="494"/>
                </a:cubicBezTo>
                <a:cubicBezTo>
                  <a:pt x="32" y="529"/>
                  <a:pt x="32" y="529"/>
                  <a:pt x="32" y="529"/>
                </a:cubicBezTo>
                <a:cubicBezTo>
                  <a:pt x="0" y="362"/>
                  <a:pt x="0" y="362"/>
                  <a:pt x="0" y="362"/>
                </a:cubicBezTo>
                <a:cubicBezTo>
                  <a:pt x="22" y="323"/>
                  <a:pt x="34" y="279"/>
                  <a:pt x="34" y="231"/>
                </a:cubicBezTo>
                <a:cubicBezTo>
                  <a:pt x="34" y="192"/>
                  <a:pt x="26" y="156"/>
                  <a:pt x="12" y="123"/>
                </a:cubicBezTo>
                <a:cubicBezTo>
                  <a:pt x="166" y="166"/>
                  <a:pt x="166" y="166"/>
                  <a:pt x="166" y="166"/>
                </a:cubicBezTo>
                <a:lnTo>
                  <a:pt x="220" y="0"/>
                </a:lnTo>
                <a:close/>
              </a:path>
            </a:pathLst>
          </a:custGeom>
          <a:solidFill>
            <a:schemeClr val="accent4"/>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sz="3200">
              <a:solidFill>
                <a:schemeClr val="tx1">
                  <a:lumMod val="50000"/>
                  <a:lumOff val="50000"/>
                </a:schemeClr>
              </a:solidFill>
              <a:latin typeface="+mn-lt"/>
              <a:cs typeface="Calibri" panose="020F0502020204030204" pitchFamily="34" charset="0"/>
            </a:endParaRPr>
          </a:p>
        </p:txBody>
      </p:sp>
      <p:sp>
        <p:nvSpPr>
          <p:cNvPr id="5" name="Freeform 7">
            <a:extLst>
              <a:ext uri="{FF2B5EF4-FFF2-40B4-BE49-F238E27FC236}">
                <a16:creationId xmlns:a16="http://schemas.microsoft.com/office/drawing/2014/main" id="{51EEFC33-1F2D-4D78-BB2E-65F40E047D3F}"/>
              </a:ext>
            </a:extLst>
          </p:cNvPr>
          <p:cNvSpPr>
            <a:spLocks/>
          </p:cNvSpPr>
          <p:nvPr userDrawn="1"/>
        </p:nvSpPr>
        <p:spPr bwMode="auto">
          <a:xfrm>
            <a:off x="5717381" y="3902044"/>
            <a:ext cx="1824039" cy="1208088"/>
          </a:xfrm>
          <a:custGeom>
            <a:avLst/>
            <a:gdLst/>
            <a:ahLst/>
            <a:cxnLst>
              <a:cxn ang="0">
                <a:pos x="476" y="211"/>
              </a:cxn>
              <a:cxn ang="0">
                <a:pos x="118" y="360"/>
              </a:cxn>
              <a:cxn ang="0">
                <a:pos x="104" y="360"/>
              </a:cxn>
              <a:cxn ang="0">
                <a:pos x="0" y="235"/>
              </a:cxn>
              <a:cxn ang="0">
                <a:pos x="138" y="119"/>
              </a:cxn>
              <a:cxn ang="0">
                <a:pos x="307" y="41"/>
              </a:cxn>
              <a:cxn ang="0">
                <a:pos x="341" y="0"/>
              </a:cxn>
              <a:cxn ang="0">
                <a:pos x="375" y="164"/>
              </a:cxn>
              <a:cxn ang="0">
                <a:pos x="543" y="131"/>
              </a:cxn>
              <a:cxn ang="0">
                <a:pos x="476" y="211"/>
              </a:cxn>
            </a:cxnLst>
            <a:rect l="0" t="0" r="r" b="b"/>
            <a:pathLst>
              <a:path w="543" h="360">
                <a:moveTo>
                  <a:pt x="476" y="211"/>
                </a:moveTo>
                <a:cubicBezTo>
                  <a:pt x="378" y="310"/>
                  <a:pt x="258" y="360"/>
                  <a:pt x="118" y="360"/>
                </a:cubicBezTo>
                <a:cubicBezTo>
                  <a:pt x="113" y="360"/>
                  <a:pt x="109" y="360"/>
                  <a:pt x="104" y="360"/>
                </a:cubicBezTo>
                <a:cubicBezTo>
                  <a:pt x="0" y="235"/>
                  <a:pt x="0" y="235"/>
                  <a:pt x="0" y="235"/>
                </a:cubicBezTo>
                <a:cubicBezTo>
                  <a:pt x="138" y="119"/>
                  <a:pt x="138" y="119"/>
                  <a:pt x="138" y="119"/>
                </a:cubicBezTo>
                <a:cubicBezTo>
                  <a:pt x="203" y="115"/>
                  <a:pt x="259" y="89"/>
                  <a:pt x="307" y="41"/>
                </a:cubicBezTo>
                <a:cubicBezTo>
                  <a:pt x="320" y="28"/>
                  <a:pt x="331" y="14"/>
                  <a:pt x="341" y="0"/>
                </a:cubicBezTo>
                <a:cubicBezTo>
                  <a:pt x="375" y="164"/>
                  <a:pt x="375" y="164"/>
                  <a:pt x="375" y="164"/>
                </a:cubicBezTo>
                <a:cubicBezTo>
                  <a:pt x="543" y="131"/>
                  <a:pt x="543" y="131"/>
                  <a:pt x="543" y="131"/>
                </a:cubicBezTo>
                <a:cubicBezTo>
                  <a:pt x="524" y="159"/>
                  <a:pt x="502" y="186"/>
                  <a:pt x="476" y="211"/>
                </a:cubicBezTo>
                <a:close/>
              </a:path>
            </a:pathLst>
          </a:custGeom>
          <a:solidFill>
            <a:schemeClr val="accent5"/>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sz="3200">
              <a:solidFill>
                <a:schemeClr val="tx1">
                  <a:lumMod val="50000"/>
                  <a:lumOff val="50000"/>
                </a:schemeClr>
              </a:solidFill>
              <a:latin typeface="+mn-lt"/>
              <a:cs typeface="Calibri" panose="020F0502020204030204" pitchFamily="34" charset="0"/>
            </a:endParaRPr>
          </a:p>
        </p:txBody>
      </p:sp>
      <p:sp>
        <p:nvSpPr>
          <p:cNvPr id="6" name="Freeform 8">
            <a:extLst>
              <a:ext uri="{FF2B5EF4-FFF2-40B4-BE49-F238E27FC236}">
                <a16:creationId xmlns:a16="http://schemas.microsoft.com/office/drawing/2014/main" id="{9477CB3E-271F-48AD-808F-2530F9B97A04}"/>
              </a:ext>
            </a:extLst>
          </p:cNvPr>
          <p:cNvSpPr>
            <a:spLocks/>
          </p:cNvSpPr>
          <p:nvPr userDrawn="1"/>
        </p:nvSpPr>
        <p:spPr bwMode="auto">
          <a:xfrm>
            <a:off x="4617245" y="1709708"/>
            <a:ext cx="1843088" cy="1271588"/>
          </a:xfrm>
          <a:custGeom>
            <a:avLst/>
            <a:gdLst/>
            <a:ahLst/>
            <a:cxnLst>
              <a:cxn ang="0">
                <a:pos x="88" y="148"/>
              </a:cxn>
              <a:cxn ang="0">
                <a:pos x="436" y="0"/>
              </a:cxn>
              <a:cxn ang="0">
                <a:pos x="549" y="119"/>
              </a:cxn>
              <a:cxn ang="0">
                <a:pos x="426" y="241"/>
              </a:cxn>
              <a:cxn ang="0">
                <a:pos x="258" y="318"/>
              </a:cxn>
              <a:cxn ang="0">
                <a:pos x="212" y="379"/>
              </a:cxn>
              <a:cxn ang="0">
                <a:pos x="178" y="221"/>
              </a:cxn>
              <a:cxn ang="0">
                <a:pos x="0" y="264"/>
              </a:cxn>
              <a:cxn ang="0">
                <a:pos x="88" y="148"/>
              </a:cxn>
            </a:cxnLst>
            <a:rect l="0" t="0" r="r" b="b"/>
            <a:pathLst>
              <a:path w="549" h="379">
                <a:moveTo>
                  <a:pt x="88" y="148"/>
                </a:moveTo>
                <a:cubicBezTo>
                  <a:pt x="185" y="52"/>
                  <a:pt x="301" y="2"/>
                  <a:pt x="436" y="0"/>
                </a:cubicBezTo>
                <a:cubicBezTo>
                  <a:pt x="549" y="119"/>
                  <a:pt x="549" y="119"/>
                  <a:pt x="549" y="119"/>
                </a:cubicBezTo>
                <a:cubicBezTo>
                  <a:pt x="426" y="241"/>
                  <a:pt x="426" y="241"/>
                  <a:pt x="426" y="241"/>
                </a:cubicBezTo>
                <a:cubicBezTo>
                  <a:pt x="361" y="245"/>
                  <a:pt x="305" y="271"/>
                  <a:pt x="258" y="318"/>
                </a:cubicBezTo>
                <a:cubicBezTo>
                  <a:pt x="239" y="337"/>
                  <a:pt x="224" y="357"/>
                  <a:pt x="212" y="379"/>
                </a:cubicBezTo>
                <a:cubicBezTo>
                  <a:pt x="178" y="221"/>
                  <a:pt x="178" y="221"/>
                  <a:pt x="178" y="221"/>
                </a:cubicBezTo>
                <a:cubicBezTo>
                  <a:pt x="0" y="264"/>
                  <a:pt x="0" y="264"/>
                  <a:pt x="0" y="264"/>
                </a:cubicBezTo>
                <a:cubicBezTo>
                  <a:pt x="23" y="223"/>
                  <a:pt x="52" y="184"/>
                  <a:pt x="88" y="148"/>
                </a:cubicBezTo>
                <a:close/>
              </a:path>
            </a:pathLst>
          </a:custGeom>
          <a:solidFill>
            <a:schemeClr val="accent2"/>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sz="3200">
              <a:solidFill>
                <a:schemeClr val="tx1">
                  <a:lumMod val="50000"/>
                  <a:lumOff val="50000"/>
                </a:schemeClr>
              </a:solidFill>
              <a:latin typeface="+mn-lt"/>
              <a:cs typeface="Calibri" panose="020F0502020204030204" pitchFamily="34" charset="0"/>
            </a:endParaRPr>
          </a:p>
        </p:txBody>
      </p:sp>
      <p:sp>
        <p:nvSpPr>
          <p:cNvPr id="7" name="Freeform 9">
            <a:extLst>
              <a:ext uri="{FF2B5EF4-FFF2-40B4-BE49-F238E27FC236}">
                <a16:creationId xmlns:a16="http://schemas.microsoft.com/office/drawing/2014/main" id="{3BF15A76-B141-4DB5-8FF1-C9D6FB0A8637}"/>
              </a:ext>
            </a:extLst>
          </p:cNvPr>
          <p:cNvSpPr>
            <a:spLocks/>
          </p:cNvSpPr>
          <p:nvPr userDrawn="1"/>
        </p:nvSpPr>
        <p:spPr bwMode="auto">
          <a:xfrm>
            <a:off x="4666457" y="3797270"/>
            <a:ext cx="1450975" cy="1309688"/>
          </a:xfrm>
          <a:custGeom>
            <a:avLst/>
            <a:gdLst/>
            <a:ahLst/>
            <a:cxnLst>
              <a:cxn ang="0">
                <a:pos x="431" y="150"/>
              </a:cxn>
              <a:cxn ang="0">
                <a:pos x="432" y="150"/>
              </a:cxn>
              <a:cxn ang="0">
                <a:pos x="298" y="266"/>
              </a:cxn>
              <a:cxn ang="0">
                <a:pos x="402" y="390"/>
              </a:cxn>
              <a:cxn ang="0">
                <a:pos x="73" y="242"/>
              </a:cxn>
              <a:cxn ang="0">
                <a:pos x="0" y="152"/>
              </a:cxn>
              <a:cxn ang="0">
                <a:pos x="47" y="0"/>
              </a:cxn>
              <a:cxn ang="0">
                <a:pos x="212" y="36"/>
              </a:cxn>
              <a:cxn ang="0">
                <a:pos x="243" y="72"/>
              </a:cxn>
              <a:cxn ang="0">
                <a:pos x="431" y="150"/>
              </a:cxn>
            </a:cxnLst>
            <a:rect l="0" t="0" r="r" b="b"/>
            <a:pathLst>
              <a:path w="432" h="390">
                <a:moveTo>
                  <a:pt x="431" y="150"/>
                </a:moveTo>
                <a:cubicBezTo>
                  <a:pt x="432" y="150"/>
                  <a:pt x="432" y="150"/>
                  <a:pt x="432" y="150"/>
                </a:cubicBezTo>
                <a:cubicBezTo>
                  <a:pt x="298" y="266"/>
                  <a:pt x="298" y="266"/>
                  <a:pt x="298" y="266"/>
                </a:cubicBezTo>
                <a:cubicBezTo>
                  <a:pt x="402" y="390"/>
                  <a:pt x="402" y="390"/>
                  <a:pt x="402" y="390"/>
                </a:cubicBezTo>
                <a:cubicBezTo>
                  <a:pt x="275" y="384"/>
                  <a:pt x="165" y="334"/>
                  <a:pt x="73" y="242"/>
                </a:cubicBezTo>
                <a:cubicBezTo>
                  <a:pt x="45" y="214"/>
                  <a:pt x="20" y="184"/>
                  <a:pt x="0" y="152"/>
                </a:cubicBezTo>
                <a:cubicBezTo>
                  <a:pt x="47" y="0"/>
                  <a:pt x="47" y="0"/>
                  <a:pt x="47" y="0"/>
                </a:cubicBezTo>
                <a:cubicBezTo>
                  <a:pt x="212" y="36"/>
                  <a:pt x="212" y="36"/>
                  <a:pt x="212" y="36"/>
                </a:cubicBezTo>
                <a:cubicBezTo>
                  <a:pt x="221" y="48"/>
                  <a:pt x="232" y="61"/>
                  <a:pt x="243" y="72"/>
                </a:cubicBezTo>
                <a:cubicBezTo>
                  <a:pt x="295" y="124"/>
                  <a:pt x="358" y="150"/>
                  <a:pt x="431" y="150"/>
                </a:cubicBezTo>
                <a:close/>
              </a:path>
            </a:pathLst>
          </a:custGeom>
          <a:solidFill>
            <a:schemeClr val="accent6"/>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sz="3200">
              <a:solidFill>
                <a:schemeClr val="tx1">
                  <a:lumMod val="50000"/>
                  <a:lumOff val="50000"/>
                </a:schemeClr>
              </a:solidFill>
              <a:latin typeface="+mn-lt"/>
              <a:cs typeface="Calibri" panose="020F0502020204030204" pitchFamily="34" charset="0"/>
            </a:endParaRPr>
          </a:p>
        </p:txBody>
      </p:sp>
      <p:sp>
        <p:nvSpPr>
          <p:cNvPr id="8" name="Freeform 10">
            <a:extLst>
              <a:ext uri="{FF2B5EF4-FFF2-40B4-BE49-F238E27FC236}">
                <a16:creationId xmlns:a16="http://schemas.microsoft.com/office/drawing/2014/main" id="{681BB045-B2B2-4514-84D8-3028A022D39A}"/>
              </a:ext>
            </a:extLst>
          </p:cNvPr>
          <p:cNvSpPr>
            <a:spLocks/>
          </p:cNvSpPr>
          <p:nvPr userDrawn="1"/>
        </p:nvSpPr>
        <p:spPr bwMode="auto">
          <a:xfrm>
            <a:off x="4415632" y="2492345"/>
            <a:ext cx="936625" cy="1774825"/>
          </a:xfrm>
          <a:custGeom>
            <a:avLst/>
            <a:gdLst/>
            <a:ahLst/>
            <a:cxnLst>
              <a:cxn ang="0">
                <a:pos x="53" y="43"/>
              </a:cxn>
              <a:cxn ang="0">
                <a:pos x="229" y="0"/>
              </a:cxn>
              <a:cxn ang="0">
                <a:pos x="264" y="162"/>
              </a:cxn>
              <a:cxn ang="0">
                <a:pos x="240" y="273"/>
              </a:cxn>
              <a:cxn ang="0">
                <a:pos x="279" y="413"/>
              </a:cxn>
              <a:cxn ang="0">
                <a:pos x="115" y="374"/>
              </a:cxn>
              <a:cxn ang="0">
                <a:pos x="115" y="374"/>
              </a:cxn>
              <a:cxn ang="0">
                <a:pos x="68" y="529"/>
              </a:cxn>
              <a:cxn ang="0">
                <a:pos x="0" y="273"/>
              </a:cxn>
              <a:cxn ang="0">
                <a:pos x="53" y="43"/>
              </a:cxn>
            </a:cxnLst>
            <a:rect l="0" t="0" r="r" b="b"/>
            <a:pathLst>
              <a:path w="279" h="529">
                <a:moveTo>
                  <a:pt x="53" y="43"/>
                </a:moveTo>
                <a:cubicBezTo>
                  <a:pt x="229" y="0"/>
                  <a:pt x="229" y="0"/>
                  <a:pt x="229" y="0"/>
                </a:cubicBezTo>
                <a:cubicBezTo>
                  <a:pt x="264" y="162"/>
                  <a:pt x="264" y="162"/>
                  <a:pt x="264" y="162"/>
                </a:cubicBezTo>
                <a:cubicBezTo>
                  <a:pt x="248" y="196"/>
                  <a:pt x="240" y="233"/>
                  <a:pt x="240" y="273"/>
                </a:cubicBezTo>
                <a:cubicBezTo>
                  <a:pt x="240" y="325"/>
                  <a:pt x="253" y="372"/>
                  <a:pt x="279" y="413"/>
                </a:cubicBezTo>
                <a:cubicBezTo>
                  <a:pt x="115" y="374"/>
                  <a:pt x="115" y="374"/>
                  <a:pt x="115" y="374"/>
                </a:cubicBezTo>
                <a:cubicBezTo>
                  <a:pt x="115" y="374"/>
                  <a:pt x="115" y="374"/>
                  <a:pt x="115" y="374"/>
                </a:cubicBezTo>
                <a:cubicBezTo>
                  <a:pt x="68" y="529"/>
                  <a:pt x="68" y="529"/>
                  <a:pt x="68" y="529"/>
                </a:cubicBezTo>
                <a:cubicBezTo>
                  <a:pt x="22" y="453"/>
                  <a:pt x="0" y="368"/>
                  <a:pt x="0" y="273"/>
                </a:cubicBezTo>
                <a:cubicBezTo>
                  <a:pt x="0" y="189"/>
                  <a:pt x="18" y="112"/>
                  <a:pt x="53" y="43"/>
                </a:cubicBezTo>
                <a:close/>
              </a:path>
            </a:pathLst>
          </a:custGeom>
          <a:solidFill>
            <a:schemeClr val="accent1"/>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sz="3200">
              <a:solidFill>
                <a:schemeClr val="tx1">
                  <a:lumMod val="50000"/>
                  <a:lumOff val="50000"/>
                </a:schemeClr>
              </a:solidFill>
              <a:latin typeface="+mn-lt"/>
              <a:cs typeface="Calibri" panose="020F0502020204030204" pitchFamily="34" charset="0"/>
            </a:endParaRPr>
          </a:p>
        </p:txBody>
      </p:sp>
      <p:cxnSp>
        <p:nvCxnSpPr>
          <p:cNvPr id="9" name="Straight Connector 8">
            <a:extLst>
              <a:ext uri="{FF2B5EF4-FFF2-40B4-BE49-F238E27FC236}">
                <a16:creationId xmlns:a16="http://schemas.microsoft.com/office/drawing/2014/main" id="{93EAC2EA-7AF7-470E-83DB-7FE3B1502CF4}"/>
              </a:ext>
            </a:extLst>
          </p:cNvPr>
          <p:cNvCxnSpPr/>
          <p:nvPr userDrawn="1"/>
        </p:nvCxnSpPr>
        <p:spPr>
          <a:xfrm flipH="1">
            <a:off x="3784770" y="3379756"/>
            <a:ext cx="630861" cy="0"/>
          </a:xfrm>
          <a:prstGeom prst="line">
            <a:avLst/>
          </a:prstGeom>
          <a:ln w="12700" cmpd="sng">
            <a:solidFill>
              <a:schemeClr val="accent1"/>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73F753DF-2ECA-4CD5-AFFA-F0BA6E2864A9}"/>
              </a:ext>
            </a:extLst>
          </p:cNvPr>
          <p:cNvCxnSpPr/>
          <p:nvPr userDrawn="1"/>
        </p:nvCxnSpPr>
        <p:spPr>
          <a:xfrm>
            <a:off x="7816058" y="3379756"/>
            <a:ext cx="623136" cy="0"/>
          </a:xfrm>
          <a:prstGeom prst="line">
            <a:avLst/>
          </a:prstGeom>
          <a:ln w="12700" cmpd="sng">
            <a:solidFill>
              <a:schemeClr val="accent4"/>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2A03FC4C-8A47-49AD-B0FB-E15E15C401D1}"/>
              </a:ext>
            </a:extLst>
          </p:cNvPr>
          <p:cNvCxnSpPr/>
          <p:nvPr userDrawn="1"/>
        </p:nvCxnSpPr>
        <p:spPr>
          <a:xfrm flipH="1">
            <a:off x="3784770" y="1968051"/>
            <a:ext cx="1463339" cy="0"/>
          </a:xfrm>
          <a:prstGeom prst="line">
            <a:avLst/>
          </a:prstGeom>
          <a:ln w="12700" cmpd="sng">
            <a:solidFill>
              <a:schemeClr val="accent2"/>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291A2043-491E-4420-89F3-30E466BE14FB}"/>
              </a:ext>
            </a:extLst>
          </p:cNvPr>
          <p:cNvCxnSpPr/>
          <p:nvPr userDrawn="1"/>
        </p:nvCxnSpPr>
        <p:spPr>
          <a:xfrm flipH="1">
            <a:off x="3784771" y="4735315"/>
            <a:ext cx="1248713" cy="0"/>
          </a:xfrm>
          <a:prstGeom prst="line">
            <a:avLst/>
          </a:prstGeom>
          <a:ln w="12700" cmpd="sng">
            <a:solidFill>
              <a:schemeClr val="accent6"/>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66B9E685-71A5-4359-A539-A50065810CC1}"/>
              </a:ext>
            </a:extLst>
          </p:cNvPr>
          <p:cNvCxnSpPr/>
          <p:nvPr userDrawn="1"/>
        </p:nvCxnSpPr>
        <p:spPr>
          <a:xfrm>
            <a:off x="7014829" y="1968051"/>
            <a:ext cx="1424365" cy="0"/>
          </a:xfrm>
          <a:prstGeom prst="line">
            <a:avLst/>
          </a:prstGeom>
          <a:ln w="12700" cmpd="sng">
            <a:solidFill>
              <a:schemeClr val="accent3"/>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7CBD1965-9D43-4A7E-B55D-8D4236120BD6}"/>
              </a:ext>
            </a:extLst>
          </p:cNvPr>
          <p:cNvCxnSpPr/>
          <p:nvPr userDrawn="1"/>
        </p:nvCxnSpPr>
        <p:spPr>
          <a:xfrm>
            <a:off x="7157266" y="4735315"/>
            <a:ext cx="1281929" cy="0"/>
          </a:xfrm>
          <a:prstGeom prst="line">
            <a:avLst/>
          </a:prstGeom>
          <a:ln w="12700" cmpd="sng">
            <a:solidFill>
              <a:schemeClr val="accent5"/>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3CF83F00-A12F-4D66-A8D4-C4BA464CFA45}"/>
              </a:ext>
            </a:extLst>
          </p:cNvPr>
          <p:cNvSpPr txBox="1"/>
          <p:nvPr userDrawn="1"/>
        </p:nvSpPr>
        <p:spPr>
          <a:xfrm>
            <a:off x="5030173" y="3205845"/>
            <a:ext cx="2134480" cy="400110"/>
          </a:xfrm>
          <a:prstGeom prst="rect">
            <a:avLst/>
          </a:prstGeom>
          <a:noFill/>
        </p:spPr>
        <p:txBody>
          <a:bodyPr wrap="square" lIns="91440" tIns="45720" rIns="91440" bIns="45720" rtlCol="0">
            <a:spAutoFit/>
          </a:bodyPr>
          <a:lstStyle/>
          <a:p>
            <a:pPr algn="ctr"/>
            <a:r>
              <a:rPr lang="en-US" sz="2000">
                <a:solidFill>
                  <a:schemeClr val="tx1">
                    <a:lumMod val="50000"/>
                    <a:lumOff val="50000"/>
                  </a:schemeClr>
                </a:solidFill>
                <a:latin typeface="+mn-lt"/>
                <a:ea typeface="Open Sans" panose="020B0606030504020204" pitchFamily="34" charset="0"/>
                <a:cs typeface="Calibri" panose="020F0502020204030204" pitchFamily="34" charset="0"/>
              </a:rPr>
              <a:t>Product</a:t>
            </a:r>
          </a:p>
        </p:txBody>
      </p:sp>
      <p:sp>
        <p:nvSpPr>
          <p:cNvPr id="16" name="TextBox 15">
            <a:extLst>
              <a:ext uri="{FF2B5EF4-FFF2-40B4-BE49-F238E27FC236}">
                <a16:creationId xmlns:a16="http://schemas.microsoft.com/office/drawing/2014/main" id="{84930F5B-7405-4D7D-BFF2-ED9C889AB822}"/>
              </a:ext>
            </a:extLst>
          </p:cNvPr>
          <p:cNvSpPr txBox="1"/>
          <p:nvPr userDrawn="1"/>
        </p:nvSpPr>
        <p:spPr>
          <a:xfrm>
            <a:off x="5361761" y="2042189"/>
            <a:ext cx="495152" cy="400110"/>
          </a:xfrm>
          <a:prstGeom prst="rect">
            <a:avLst/>
          </a:prstGeom>
          <a:noFill/>
        </p:spPr>
        <p:txBody>
          <a:bodyPr wrap="square" lIns="91440" tIns="45720" rIns="91440" bIns="45720" rtlCol="0">
            <a:spAutoFit/>
          </a:bodyPr>
          <a:lstStyle/>
          <a:p>
            <a:pPr algn="ctr"/>
            <a:r>
              <a:rPr lang="en-US" sz="2000">
                <a:solidFill>
                  <a:schemeClr val="bg1"/>
                </a:solidFill>
                <a:latin typeface="+mn-lt"/>
                <a:ea typeface="FontAwesome"/>
                <a:cs typeface="FontAwesome"/>
                <a:sym typeface="FontAwesome"/>
              </a:rPr>
              <a:t></a:t>
            </a:r>
            <a:endParaRPr lang="en-US" sz="2000" b="1">
              <a:solidFill>
                <a:schemeClr val="bg1"/>
              </a:solidFill>
              <a:latin typeface="+mn-lt"/>
              <a:cs typeface="Lato Bold"/>
            </a:endParaRPr>
          </a:p>
        </p:txBody>
      </p:sp>
      <p:sp>
        <p:nvSpPr>
          <p:cNvPr id="17" name="TextBox 16">
            <a:extLst>
              <a:ext uri="{FF2B5EF4-FFF2-40B4-BE49-F238E27FC236}">
                <a16:creationId xmlns:a16="http://schemas.microsoft.com/office/drawing/2014/main" id="{699B1F1E-D011-4C6F-930E-AE5BC3DE710D}"/>
              </a:ext>
            </a:extLst>
          </p:cNvPr>
          <p:cNvSpPr txBox="1"/>
          <p:nvPr userDrawn="1"/>
        </p:nvSpPr>
        <p:spPr>
          <a:xfrm>
            <a:off x="6730554" y="2296187"/>
            <a:ext cx="495152" cy="400110"/>
          </a:xfrm>
          <a:prstGeom prst="rect">
            <a:avLst/>
          </a:prstGeom>
          <a:noFill/>
        </p:spPr>
        <p:txBody>
          <a:bodyPr wrap="square" lIns="91440" tIns="45720" rIns="91440" bIns="45720" rtlCol="0">
            <a:spAutoFit/>
          </a:bodyPr>
          <a:lstStyle/>
          <a:p>
            <a:pPr algn="ctr"/>
            <a:r>
              <a:rPr lang="en-US" sz="2000">
                <a:solidFill>
                  <a:schemeClr val="bg1"/>
                </a:solidFill>
                <a:latin typeface="+mn-lt"/>
                <a:ea typeface="FontAwesome"/>
                <a:cs typeface="FontAwesome"/>
                <a:sym typeface="FontAwesome"/>
              </a:rPr>
              <a:t></a:t>
            </a:r>
            <a:endParaRPr lang="en-US" sz="2000" b="1">
              <a:solidFill>
                <a:schemeClr val="bg1"/>
              </a:solidFill>
              <a:latin typeface="+mn-lt"/>
              <a:cs typeface="Lato Bold"/>
            </a:endParaRPr>
          </a:p>
        </p:txBody>
      </p:sp>
      <p:sp>
        <p:nvSpPr>
          <p:cNvPr id="18" name="TextBox 17">
            <a:extLst>
              <a:ext uri="{FF2B5EF4-FFF2-40B4-BE49-F238E27FC236}">
                <a16:creationId xmlns:a16="http://schemas.microsoft.com/office/drawing/2014/main" id="{AA7AE683-D071-4688-8DBE-21D1FCF30533}"/>
              </a:ext>
            </a:extLst>
          </p:cNvPr>
          <p:cNvSpPr txBox="1"/>
          <p:nvPr userDrawn="1"/>
        </p:nvSpPr>
        <p:spPr>
          <a:xfrm>
            <a:off x="7111566" y="3509746"/>
            <a:ext cx="495152" cy="400110"/>
          </a:xfrm>
          <a:prstGeom prst="rect">
            <a:avLst/>
          </a:prstGeom>
          <a:noFill/>
        </p:spPr>
        <p:txBody>
          <a:bodyPr wrap="square" lIns="91440" tIns="45720" rIns="91440" bIns="45720" rtlCol="0">
            <a:spAutoFit/>
          </a:bodyPr>
          <a:lstStyle/>
          <a:p>
            <a:pPr algn="ctr"/>
            <a:r>
              <a:rPr lang="en-US" sz="2000">
                <a:solidFill>
                  <a:schemeClr val="bg1"/>
                </a:solidFill>
                <a:latin typeface="+mn-lt"/>
                <a:ea typeface="FontAwesome"/>
                <a:cs typeface="FontAwesome"/>
                <a:sym typeface="FontAwesome"/>
              </a:rPr>
              <a:t></a:t>
            </a:r>
            <a:endParaRPr lang="en-US" sz="2000" b="1">
              <a:solidFill>
                <a:schemeClr val="bg1"/>
              </a:solidFill>
              <a:latin typeface="+mn-lt"/>
              <a:cs typeface="Lato Bold"/>
            </a:endParaRPr>
          </a:p>
        </p:txBody>
      </p:sp>
      <p:sp>
        <p:nvSpPr>
          <p:cNvPr id="19" name="TextBox 18">
            <a:extLst>
              <a:ext uri="{FF2B5EF4-FFF2-40B4-BE49-F238E27FC236}">
                <a16:creationId xmlns:a16="http://schemas.microsoft.com/office/drawing/2014/main" id="{2E6591A3-949B-4865-824F-46DC23A16B41}"/>
              </a:ext>
            </a:extLst>
          </p:cNvPr>
          <p:cNvSpPr txBox="1"/>
          <p:nvPr userDrawn="1"/>
        </p:nvSpPr>
        <p:spPr>
          <a:xfrm>
            <a:off x="6250805" y="4455187"/>
            <a:ext cx="495152" cy="400110"/>
          </a:xfrm>
          <a:prstGeom prst="rect">
            <a:avLst/>
          </a:prstGeom>
          <a:noFill/>
        </p:spPr>
        <p:txBody>
          <a:bodyPr wrap="square" lIns="91440" tIns="45720" rIns="91440" bIns="45720" rtlCol="0">
            <a:spAutoFit/>
          </a:bodyPr>
          <a:lstStyle/>
          <a:p>
            <a:pPr algn="ctr"/>
            <a:r>
              <a:rPr lang="en-US" sz="2000">
                <a:solidFill>
                  <a:schemeClr val="bg1"/>
                </a:solidFill>
                <a:latin typeface="+mn-lt"/>
                <a:ea typeface="FontAwesome"/>
                <a:cs typeface="FontAwesome"/>
                <a:sym typeface="FontAwesome"/>
              </a:rPr>
              <a:t></a:t>
            </a:r>
            <a:endParaRPr lang="en-US" sz="2000" b="1">
              <a:solidFill>
                <a:schemeClr val="bg1"/>
              </a:solidFill>
              <a:latin typeface="+mn-lt"/>
              <a:cs typeface="Lato Bold"/>
            </a:endParaRPr>
          </a:p>
        </p:txBody>
      </p:sp>
      <p:sp>
        <p:nvSpPr>
          <p:cNvPr id="20" name="TextBox 19">
            <a:extLst>
              <a:ext uri="{FF2B5EF4-FFF2-40B4-BE49-F238E27FC236}">
                <a16:creationId xmlns:a16="http://schemas.microsoft.com/office/drawing/2014/main" id="{38156D52-87B2-42DE-AFAD-41E8DE56D989}"/>
              </a:ext>
            </a:extLst>
          </p:cNvPr>
          <p:cNvSpPr txBox="1"/>
          <p:nvPr userDrawn="1"/>
        </p:nvSpPr>
        <p:spPr>
          <a:xfrm>
            <a:off x="5051315" y="4201187"/>
            <a:ext cx="495152" cy="400110"/>
          </a:xfrm>
          <a:prstGeom prst="rect">
            <a:avLst/>
          </a:prstGeom>
          <a:noFill/>
        </p:spPr>
        <p:txBody>
          <a:bodyPr wrap="square" lIns="91440" tIns="45720" rIns="91440" bIns="45720" rtlCol="0">
            <a:spAutoFit/>
          </a:bodyPr>
          <a:lstStyle/>
          <a:p>
            <a:pPr algn="ctr"/>
            <a:r>
              <a:rPr lang="en-US" sz="2000">
                <a:solidFill>
                  <a:schemeClr val="bg1"/>
                </a:solidFill>
                <a:latin typeface="+mn-lt"/>
                <a:ea typeface="FontAwesome"/>
                <a:cs typeface="FontAwesome"/>
                <a:sym typeface="FontAwesome"/>
              </a:rPr>
              <a:t></a:t>
            </a:r>
            <a:endParaRPr lang="en-US" sz="2000" b="1">
              <a:solidFill>
                <a:schemeClr val="bg1"/>
              </a:solidFill>
              <a:latin typeface="+mn-lt"/>
              <a:cs typeface="Lato Bold"/>
            </a:endParaRPr>
          </a:p>
        </p:txBody>
      </p:sp>
      <p:sp>
        <p:nvSpPr>
          <p:cNvPr id="21" name="TextBox 20">
            <a:extLst>
              <a:ext uri="{FF2B5EF4-FFF2-40B4-BE49-F238E27FC236}">
                <a16:creationId xmlns:a16="http://schemas.microsoft.com/office/drawing/2014/main" id="{43390858-7D0F-44EB-AD79-3EB6C608FBD8}"/>
              </a:ext>
            </a:extLst>
          </p:cNvPr>
          <p:cNvSpPr txBox="1"/>
          <p:nvPr userDrawn="1"/>
        </p:nvSpPr>
        <p:spPr>
          <a:xfrm>
            <a:off x="4585677" y="3058190"/>
            <a:ext cx="495152" cy="400110"/>
          </a:xfrm>
          <a:prstGeom prst="rect">
            <a:avLst/>
          </a:prstGeom>
          <a:noFill/>
        </p:spPr>
        <p:txBody>
          <a:bodyPr wrap="square" lIns="91440" tIns="45720" rIns="91440" bIns="45720" rtlCol="0">
            <a:spAutoFit/>
          </a:bodyPr>
          <a:lstStyle/>
          <a:p>
            <a:pPr algn="ctr"/>
            <a:r>
              <a:rPr lang="en-US" sz="2000">
                <a:solidFill>
                  <a:schemeClr val="bg1"/>
                </a:solidFill>
                <a:latin typeface="+mn-lt"/>
                <a:ea typeface="FontAwesome"/>
                <a:cs typeface="FontAwesome"/>
                <a:sym typeface="FontAwesome"/>
              </a:rPr>
              <a:t></a:t>
            </a:r>
            <a:endParaRPr lang="en-US" sz="2000" b="1">
              <a:solidFill>
                <a:schemeClr val="bg1"/>
              </a:solidFill>
              <a:latin typeface="+mn-lt"/>
              <a:cs typeface="Lato Bold"/>
            </a:endParaRPr>
          </a:p>
        </p:txBody>
      </p:sp>
      <p:sp>
        <p:nvSpPr>
          <p:cNvPr id="23" name="Content Placeholder 6">
            <a:extLst>
              <a:ext uri="{FF2B5EF4-FFF2-40B4-BE49-F238E27FC236}">
                <a16:creationId xmlns:a16="http://schemas.microsoft.com/office/drawing/2014/main" id="{7E6FCF8A-2D49-4AD1-A447-07A62C755513}"/>
              </a:ext>
            </a:extLst>
          </p:cNvPr>
          <p:cNvSpPr>
            <a:spLocks noGrp="1"/>
          </p:cNvSpPr>
          <p:nvPr>
            <p:ph sz="quarter" idx="26" hasCustomPrompt="1"/>
          </p:nvPr>
        </p:nvSpPr>
        <p:spPr>
          <a:xfrm>
            <a:off x="753162" y="1841662"/>
            <a:ext cx="2788215" cy="293321"/>
          </a:xfrm>
          <a:prstGeom prst="rect">
            <a:avLst/>
          </a:prstGeom>
        </p:spPr>
        <p:txBody>
          <a:bodyPr/>
          <a:lstStyle>
            <a:lvl1pPr marL="0" marR="0" indent="0" algn="r" defTabSz="914400" rtl="0" eaLnBrk="1" fontAlgn="auto" latinLnBrk="0" hangingPunct="1">
              <a:lnSpc>
                <a:spcPct val="90000"/>
              </a:lnSpc>
              <a:spcBef>
                <a:spcPts val="750"/>
              </a:spcBef>
              <a:spcAft>
                <a:spcPts val="0"/>
              </a:spcAft>
              <a:buClrTx/>
              <a:buSzTx/>
              <a:buFont typeface="Arial" panose="020B0604020202020204" pitchFamily="34" charset="0"/>
              <a:buNone/>
              <a:tabLst/>
              <a:defRPr lang="en-US" sz="1600" b="1" kern="1200" dirty="0">
                <a:solidFill>
                  <a:schemeClr val="tx1"/>
                </a:solidFill>
                <a:latin typeface="+mn-lt"/>
                <a:ea typeface="+mn-ea"/>
                <a:cs typeface="Lato Black"/>
              </a:defRPr>
            </a:lvl1pPr>
          </a:lstStyle>
          <a:p>
            <a:pPr marL="0" marR="0" lvl="0" indent="0" algn="r" defTabSz="9144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latin typeface="Calibri" panose="020F0502020204030204" pitchFamily="34" charset="0"/>
                <a:cs typeface="Calibri" panose="020F0502020204030204" pitchFamily="34" charset="0"/>
              </a:rPr>
              <a:t>Strength - 16pt</a:t>
            </a:r>
          </a:p>
        </p:txBody>
      </p:sp>
      <p:sp>
        <p:nvSpPr>
          <p:cNvPr id="25" name="Content Placeholder 6">
            <a:extLst>
              <a:ext uri="{FF2B5EF4-FFF2-40B4-BE49-F238E27FC236}">
                <a16:creationId xmlns:a16="http://schemas.microsoft.com/office/drawing/2014/main" id="{1D183172-46CE-42E9-A4EF-AB99AEEA847B}"/>
              </a:ext>
            </a:extLst>
          </p:cNvPr>
          <p:cNvSpPr>
            <a:spLocks noGrp="1"/>
          </p:cNvSpPr>
          <p:nvPr>
            <p:ph sz="quarter" idx="28" hasCustomPrompt="1"/>
          </p:nvPr>
        </p:nvSpPr>
        <p:spPr>
          <a:xfrm>
            <a:off x="753162" y="3253603"/>
            <a:ext cx="2788215" cy="293321"/>
          </a:xfrm>
          <a:prstGeom prst="rect">
            <a:avLst/>
          </a:prstGeom>
        </p:spPr>
        <p:txBody>
          <a:bodyPr/>
          <a:lstStyle>
            <a:lvl1pPr marL="0" marR="0" indent="0" algn="r" defTabSz="914400" rtl="0" eaLnBrk="1" fontAlgn="auto" latinLnBrk="0" hangingPunct="1">
              <a:lnSpc>
                <a:spcPct val="90000"/>
              </a:lnSpc>
              <a:spcBef>
                <a:spcPts val="750"/>
              </a:spcBef>
              <a:spcAft>
                <a:spcPts val="0"/>
              </a:spcAft>
              <a:buClrTx/>
              <a:buSzTx/>
              <a:buFont typeface="Arial" panose="020B0604020202020204" pitchFamily="34" charset="0"/>
              <a:buNone/>
              <a:tabLst/>
              <a:defRPr lang="en-US" sz="1600" b="1" kern="1200" dirty="0">
                <a:solidFill>
                  <a:schemeClr val="accent1"/>
                </a:solidFill>
                <a:latin typeface="+mn-lt"/>
                <a:ea typeface="+mn-ea"/>
                <a:cs typeface="Lato Black"/>
              </a:defRPr>
            </a:lvl1pPr>
          </a:lstStyle>
          <a:p>
            <a:pPr marL="0" marR="0" lvl="0" indent="0" algn="r" defTabSz="9144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latin typeface="Calibri" panose="020F0502020204030204" pitchFamily="34" charset="0"/>
                <a:cs typeface="Calibri" panose="020F0502020204030204" pitchFamily="34" charset="0"/>
              </a:rPr>
              <a:t>Strength - 16pt</a:t>
            </a:r>
          </a:p>
        </p:txBody>
      </p:sp>
      <p:sp>
        <p:nvSpPr>
          <p:cNvPr id="27" name="Content Placeholder 6">
            <a:extLst>
              <a:ext uri="{FF2B5EF4-FFF2-40B4-BE49-F238E27FC236}">
                <a16:creationId xmlns:a16="http://schemas.microsoft.com/office/drawing/2014/main" id="{7AC16CE8-873E-41DD-95D9-2F48D3753F26}"/>
              </a:ext>
            </a:extLst>
          </p:cNvPr>
          <p:cNvSpPr>
            <a:spLocks noGrp="1"/>
          </p:cNvSpPr>
          <p:nvPr>
            <p:ph sz="quarter" idx="30" hasCustomPrompt="1"/>
          </p:nvPr>
        </p:nvSpPr>
        <p:spPr>
          <a:xfrm>
            <a:off x="753162" y="4598309"/>
            <a:ext cx="2788215" cy="293321"/>
          </a:xfrm>
          <a:prstGeom prst="rect">
            <a:avLst/>
          </a:prstGeom>
        </p:spPr>
        <p:txBody>
          <a:bodyPr/>
          <a:lstStyle>
            <a:lvl1pPr marL="0" marR="0" indent="0" algn="r" defTabSz="914400" rtl="0" eaLnBrk="1" fontAlgn="auto" latinLnBrk="0" hangingPunct="1">
              <a:lnSpc>
                <a:spcPct val="90000"/>
              </a:lnSpc>
              <a:spcBef>
                <a:spcPts val="750"/>
              </a:spcBef>
              <a:spcAft>
                <a:spcPts val="0"/>
              </a:spcAft>
              <a:buClrTx/>
              <a:buSzTx/>
              <a:buFont typeface="Arial" panose="020B0604020202020204" pitchFamily="34" charset="0"/>
              <a:buNone/>
              <a:tabLst/>
              <a:defRPr lang="en-US" sz="1600" b="1" kern="1200" dirty="0">
                <a:solidFill>
                  <a:schemeClr val="accent6"/>
                </a:solidFill>
                <a:latin typeface="+mn-lt"/>
                <a:ea typeface="+mn-ea"/>
                <a:cs typeface="Lato Black"/>
              </a:defRPr>
            </a:lvl1pPr>
          </a:lstStyle>
          <a:p>
            <a:pPr marL="0" marR="0" lvl="0" indent="0" algn="r" defTabSz="9144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latin typeface="Calibri" panose="020F0502020204030204" pitchFamily="34" charset="0"/>
                <a:cs typeface="Calibri" panose="020F0502020204030204" pitchFamily="34" charset="0"/>
              </a:rPr>
              <a:t>Strength - 16pt</a:t>
            </a:r>
          </a:p>
        </p:txBody>
      </p:sp>
      <p:sp>
        <p:nvSpPr>
          <p:cNvPr id="29" name="Content Placeholder 6">
            <a:extLst>
              <a:ext uri="{FF2B5EF4-FFF2-40B4-BE49-F238E27FC236}">
                <a16:creationId xmlns:a16="http://schemas.microsoft.com/office/drawing/2014/main" id="{B60E90AA-AA03-4A30-8B03-24F4122CC755}"/>
              </a:ext>
            </a:extLst>
          </p:cNvPr>
          <p:cNvSpPr>
            <a:spLocks noGrp="1"/>
          </p:cNvSpPr>
          <p:nvPr>
            <p:ph sz="quarter" idx="32" hasCustomPrompt="1"/>
          </p:nvPr>
        </p:nvSpPr>
        <p:spPr>
          <a:xfrm>
            <a:off x="8770344" y="1841662"/>
            <a:ext cx="2788215" cy="293321"/>
          </a:xfrm>
          <a:prstGeom prst="rect">
            <a:avLst/>
          </a:prstGeom>
        </p:spPr>
        <p:txBody>
          <a:bodyPr/>
          <a:lstStyle>
            <a:lvl1pPr marL="0" marR="0" indent="0" algn="l" defTabSz="914400" rtl="0" eaLnBrk="1" fontAlgn="auto" latinLnBrk="0" hangingPunct="1">
              <a:lnSpc>
                <a:spcPct val="90000"/>
              </a:lnSpc>
              <a:spcBef>
                <a:spcPts val="750"/>
              </a:spcBef>
              <a:spcAft>
                <a:spcPts val="0"/>
              </a:spcAft>
              <a:buClrTx/>
              <a:buSzTx/>
              <a:buFont typeface="Arial" panose="020B0604020202020204" pitchFamily="34" charset="0"/>
              <a:buNone/>
              <a:tabLst/>
              <a:defRPr lang="en-US" sz="1600" b="1" kern="1200" dirty="0" smtClean="0">
                <a:solidFill>
                  <a:schemeClr val="accent3"/>
                </a:solidFill>
                <a:latin typeface="+mn-lt"/>
                <a:ea typeface="+mn-ea"/>
                <a:cs typeface="Lato Black"/>
              </a:defRPr>
            </a:lvl1pPr>
          </a:lstStyle>
          <a:p>
            <a:pPr marL="0" marR="0" lvl="0" indent="0" algn="l" defTabSz="9144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latin typeface="Calibri" panose="020F0502020204030204" pitchFamily="34" charset="0"/>
                <a:cs typeface="Calibri" panose="020F0502020204030204" pitchFamily="34" charset="0"/>
              </a:rPr>
              <a:t>Weakness - 16pt</a:t>
            </a:r>
          </a:p>
        </p:txBody>
      </p:sp>
      <p:sp>
        <p:nvSpPr>
          <p:cNvPr id="31" name="Content Placeholder 6">
            <a:extLst>
              <a:ext uri="{FF2B5EF4-FFF2-40B4-BE49-F238E27FC236}">
                <a16:creationId xmlns:a16="http://schemas.microsoft.com/office/drawing/2014/main" id="{06FF78ED-54E4-42B2-B40B-AFAF5A1F55A0}"/>
              </a:ext>
            </a:extLst>
          </p:cNvPr>
          <p:cNvSpPr>
            <a:spLocks noGrp="1"/>
          </p:cNvSpPr>
          <p:nvPr>
            <p:ph sz="quarter" idx="34" hasCustomPrompt="1"/>
          </p:nvPr>
        </p:nvSpPr>
        <p:spPr>
          <a:xfrm>
            <a:off x="8770344" y="3213262"/>
            <a:ext cx="2788215" cy="293321"/>
          </a:xfrm>
          <a:prstGeom prst="rect">
            <a:avLst/>
          </a:prstGeom>
        </p:spPr>
        <p:txBody>
          <a:bodyPr/>
          <a:lstStyle>
            <a:lvl1pPr marL="0" marR="0" indent="0" algn="l" defTabSz="914400" rtl="0" eaLnBrk="1" fontAlgn="auto" latinLnBrk="0" hangingPunct="1">
              <a:lnSpc>
                <a:spcPct val="90000"/>
              </a:lnSpc>
              <a:spcBef>
                <a:spcPts val="750"/>
              </a:spcBef>
              <a:spcAft>
                <a:spcPts val="0"/>
              </a:spcAft>
              <a:buClrTx/>
              <a:buSzTx/>
              <a:buFont typeface="Arial" panose="020B0604020202020204" pitchFamily="34" charset="0"/>
              <a:buNone/>
              <a:tabLst/>
              <a:defRPr lang="en-US" sz="1600" b="1" kern="1200" dirty="0" smtClean="0">
                <a:solidFill>
                  <a:schemeClr val="accent4"/>
                </a:solidFill>
                <a:latin typeface="+mn-lt"/>
                <a:ea typeface="+mn-ea"/>
                <a:cs typeface="Calibri" panose="020F0502020204030204" pitchFamily="34" charset="0"/>
              </a:defRPr>
            </a:lvl1pPr>
          </a:lstStyle>
          <a:p>
            <a:pPr marL="0" marR="0" lvl="0" indent="0" algn="l" defTabSz="9144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latin typeface="Calibri" panose="020F0502020204030204" pitchFamily="34" charset="0"/>
                <a:cs typeface="Calibri" panose="020F0502020204030204" pitchFamily="34" charset="0"/>
              </a:rPr>
              <a:t>Weakness - 16pt</a:t>
            </a:r>
            <a:endParaRPr lang="en-US" sz="1600" b="1">
              <a:solidFill>
                <a:schemeClr val="accent2"/>
              </a:solidFill>
              <a:latin typeface="Lato Black"/>
              <a:cs typeface="Lato Black"/>
            </a:endParaRPr>
          </a:p>
        </p:txBody>
      </p:sp>
      <p:sp>
        <p:nvSpPr>
          <p:cNvPr id="33" name="Content Placeholder 6">
            <a:extLst>
              <a:ext uri="{FF2B5EF4-FFF2-40B4-BE49-F238E27FC236}">
                <a16:creationId xmlns:a16="http://schemas.microsoft.com/office/drawing/2014/main" id="{5C31225C-7F7F-4638-A472-003F756D9B33}"/>
              </a:ext>
            </a:extLst>
          </p:cNvPr>
          <p:cNvSpPr>
            <a:spLocks noGrp="1"/>
          </p:cNvSpPr>
          <p:nvPr>
            <p:ph sz="quarter" idx="36" hasCustomPrompt="1"/>
          </p:nvPr>
        </p:nvSpPr>
        <p:spPr>
          <a:xfrm>
            <a:off x="8770344" y="4584862"/>
            <a:ext cx="2788215" cy="293321"/>
          </a:xfrm>
          <a:prstGeom prst="rect">
            <a:avLst/>
          </a:prstGeom>
        </p:spPr>
        <p:txBody>
          <a:bodyPr/>
          <a:lstStyle>
            <a:lvl1pPr marL="0" marR="0" indent="0" algn="l" defTabSz="914400" rtl="0" eaLnBrk="1" fontAlgn="auto" latinLnBrk="0" hangingPunct="1">
              <a:lnSpc>
                <a:spcPct val="90000"/>
              </a:lnSpc>
              <a:spcBef>
                <a:spcPts val="750"/>
              </a:spcBef>
              <a:spcAft>
                <a:spcPts val="0"/>
              </a:spcAft>
              <a:buClrTx/>
              <a:buSzTx/>
              <a:buFont typeface="Arial" panose="020B0604020202020204" pitchFamily="34" charset="0"/>
              <a:buNone/>
              <a:tabLst/>
              <a:defRPr lang="en-US" sz="1600" b="1" kern="1200" dirty="0" smtClean="0">
                <a:solidFill>
                  <a:schemeClr val="accent5"/>
                </a:solidFill>
                <a:latin typeface="+mn-lt"/>
                <a:ea typeface="+mn-ea"/>
                <a:cs typeface="Lato Black"/>
              </a:defRPr>
            </a:lvl1pPr>
          </a:lstStyle>
          <a:p>
            <a:pPr marL="0" marR="0" lvl="0" indent="0" algn="l" defTabSz="9144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latin typeface="Calibri" panose="020F0502020204030204" pitchFamily="34" charset="0"/>
                <a:cs typeface="Calibri" panose="020F0502020204030204" pitchFamily="34" charset="0"/>
              </a:rPr>
              <a:t>Weakness - 16pt</a:t>
            </a:r>
          </a:p>
        </p:txBody>
      </p:sp>
      <p:sp>
        <p:nvSpPr>
          <p:cNvPr id="37" name="Text Placeholder 36">
            <a:extLst>
              <a:ext uri="{FF2B5EF4-FFF2-40B4-BE49-F238E27FC236}">
                <a16:creationId xmlns:a16="http://schemas.microsoft.com/office/drawing/2014/main" id="{3CBCF6C9-EABB-420F-A4C0-C54290DE7620}"/>
              </a:ext>
            </a:extLst>
          </p:cNvPr>
          <p:cNvSpPr>
            <a:spLocks noGrp="1"/>
          </p:cNvSpPr>
          <p:nvPr>
            <p:ph type="body" sz="quarter" idx="37" hasCustomPrompt="1"/>
          </p:nvPr>
        </p:nvSpPr>
        <p:spPr>
          <a:xfrm>
            <a:off x="752475" y="2160588"/>
            <a:ext cx="2789238" cy="709612"/>
          </a:xfrm>
          <a:prstGeom prst="rect">
            <a:avLst/>
          </a:prstGeom>
        </p:spPr>
        <p:txBody>
          <a:bodyPr/>
          <a:lstStyle>
            <a:lvl1pPr marL="0" indent="0" algn="r">
              <a:buNone/>
              <a:defRPr/>
            </a:lvl1pPr>
          </a:lstStyle>
          <a:p>
            <a:pPr lvl="0"/>
            <a:r>
              <a:rPr lang="en-US"/>
              <a:t>Text</a:t>
            </a:r>
          </a:p>
        </p:txBody>
      </p:sp>
      <p:sp>
        <p:nvSpPr>
          <p:cNvPr id="38" name="Text Placeholder 36">
            <a:extLst>
              <a:ext uri="{FF2B5EF4-FFF2-40B4-BE49-F238E27FC236}">
                <a16:creationId xmlns:a16="http://schemas.microsoft.com/office/drawing/2014/main" id="{A5755EE3-98A1-4738-BFFC-2EC23C39C93C}"/>
              </a:ext>
            </a:extLst>
          </p:cNvPr>
          <p:cNvSpPr>
            <a:spLocks noGrp="1"/>
          </p:cNvSpPr>
          <p:nvPr>
            <p:ph type="body" sz="quarter" idx="38" hasCustomPrompt="1"/>
          </p:nvPr>
        </p:nvSpPr>
        <p:spPr>
          <a:xfrm>
            <a:off x="752475" y="3557558"/>
            <a:ext cx="2789238" cy="709612"/>
          </a:xfrm>
          <a:prstGeom prst="rect">
            <a:avLst/>
          </a:prstGeom>
        </p:spPr>
        <p:txBody>
          <a:bodyPr/>
          <a:lstStyle>
            <a:lvl1pPr marL="0" indent="0" algn="r">
              <a:buNone/>
              <a:defRPr/>
            </a:lvl1pPr>
          </a:lstStyle>
          <a:p>
            <a:pPr lvl="0"/>
            <a:r>
              <a:rPr lang="en-US"/>
              <a:t>Text</a:t>
            </a:r>
          </a:p>
        </p:txBody>
      </p:sp>
      <p:sp>
        <p:nvSpPr>
          <p:cNvPr id="39" name="Text Placeholder 36">
            <a:extLst>
              <a:ext uri="{FF2B5EF4-FFF2-40B4-BE49-F238E27FC236}">
                <a16:creationId xmlns:a16="http://schemas.microsoft.com/office/drawing/2014/main" id="{246FA28F-9DFE-4191-B03E-74B64F05EC5C}"/>
              </a:ext>
            </a:extLst>
          </p:cNvPr>
          <p:cNvSpPr>
            <a:spLocks noGrp="1"/>
          </p:cNvSpPr>
          <p:nvPr>
            <p:ph type="body" sz="quarter" idx="39" hasCustomPrompt="1"/>
          </p:nvPr>
        </p:nvSpPr>
        <p:spPr>
          <a:xfrm>
            <a:off x="752475" y="4891630"/>
            <a:ext cx="2789238" cy="709612"/>
          </a:xfrm>
          <a:prstGeom prst="rect">
            <a:avLst/>
          </a:prstGeom>
        </p:spPr>
        <p:txBody>
          <a:bodyPr/>
          <a:lstStyle>
            <a:lvl1pPr marL="0" indent="0" algn="r">
              <a:buNone/>
              <a:defRPr/>
            </a:lvl1pPr>
          </a:lstStyle>
          <a:p>
            <a:pPr lvl="0"/>
            <a:r>
              <a:rPr lang="en-US"/>
              <a:t>Text</a:t>
            </a:r>
          </a:p>
        </p:txBody>
      </p:sp>
      <p:sp>
        <p:nvSpPr>
          <p:cNvPr id="40" name="Text Placeholder 36">
            <a:extLst>
              <a:ext uri="{FF2B5EF4-FFF2-40B4-BE49-F238E27FC236}">
                <a16:creationId xmlns:a16="http://schemas.microsoft.com/office/drawing/2014/main" id="{7B000FB1-B380-473A-9DA9-CB0A91E702F0}"/>
              </a:ext>
            </a:extLst>
          </p:cNvPr>
          <p:cNvSpPr>
            <a:spLocks noGrp="1"/>
          </p:cNvSpPr>
          <p:nvPr>
            <p:ph type="body" sz="quarter" idx="40" hasCustomPrompt="1"/>
          </p:nvPr>
        </p:nvSpPr>
        <p:spPr>
          <a:xfrm>
            <a:off x="8769321" y="2160588"/>
            <a:ext cx="2789238" cy="709612"/>
          </a:xfrm>
          <a:prstGeom prst="rect">
            <a:avLst/>
          </a:prstGeom>
        </p:spPr>
        <p:txBody>
          <a:bodyPr/>
          <a:lstStyle>
            <a:lvl1pPr marL="0" indent="0">
              <a:buNone/>
              <a:defRPr/>
            </a:lvl1pPr>
          </a:lstStyle>
          <a:p>
            <a:pPr lvl="0"/>
            <a:r>
              <a:rPr lang="en-US"/>
              <a:t>Text</a:t>
            </a:r>
          </a:p>
        </p:txBody>
      </p:sp>
      <p:sp>
        <p:nvSpPr>
          <p:cNvPr id="41" name="Text Placeholder 36">
            <a:extLst>
              <a:ext uri="{FF2B5EF4-FFF2-40B4-BE49-F238E27FC236}">
                <a16:creationId xmlns:a16="http://schemas.microsoft.com/office/drawing/2014/main" id="{2FA07498-C114-48F8-BDFC-3D42F294B844}"/>
              </a:ext>
            </a:extLst>
          </p:cNvPr>
          <p:cNvSpPr>
            <a:spLocks noGrp="1"/>
          </p:cNvSpPr>
          <p:nvPr>
            <p:ph type="body" sz="quarter" idx="41" hasCustomPrompt="1"/>
          </p:nvPr>
        </p:nvSpPr>
        <p:spPr>
          <a:xfrm>
            <a:off x="8769321" y="3557558"/>
            <a:ext cx="2789238" cy="709612"/>
          </a:xfrm>
          <a:prstGeom prst="rect">
            <a:avLst/>
          </a:prstGeom>
        </p:spPr>
        <p:txBody>
          <a:bodyPr/>
          <a:lstStyle>
            <a:lvl1pPr marL="0" indent="0">
              <a:buNone/>
              <a:defRPr/>
            </a:lvl1pPr>
          </a:lstStyle>
          <a:p>
            <a:pPr lvl="0"/>
            <a:r>
              <a:rPr lang="en-US"/>
              <a:t>Text</a:t>
            </a:r>
          </a:p>
        </p:txBody>
      </p:sp>
      <p:sp>
        <p:nvSpPr>
          <p:cNvPr id="42" name="Text Placeholder 36">
            <a:extLst>
              <a:ext uri="{FF2B5EF4-FFF2-40B4-BE49-F238E27FC236}">
                <a16:creationId xmlns:a16="http://schemas.microsoft.com/office/drawing/2014/main" id="{2590621E-520D-42F1-A4C1-37399D5D5C49}"/>
              </a:ext>
            </a:extLst>
          </p:cNvPr>
          <p:cNvSpPr>
            <a:spLocks noGrp="1"/>
          </p:cNvSpPr>
          <p:nvPr>
            <p:ph type="body" sz="quarter" idx="42" hasCustomPrompt="1"/>
          </p:nvPr>
        </p:nvSpPr>
        <p:spPr>
          <a:xfrm>
            <a:off x="8769321" y="4891630"/>
            <a:ext cx="2789238" cy="709612"/>
          </a:xfrm>
          <a:prstGeom prst="rect">
            <a:avLst/>
          </a:prstGeom>
        </p:spPr>
        <p:txBody>
          <a:bodyPr/>
          <a:lstStyle>
            <a:lvl1pPr marL="0" indent="0">
              <a:buNone/>
              <a:defRPr/>
            </a:lvl1pPr>
          </a:lstStyle>
          <a:p>
            <a:pPr lvl="0"/>
            <a:r>
              <a:rPr lang="en-US"/>
              <a:t>Text</a:t>
            </a:r>
          </a:p>
        </p:txBody>
      </p:sp>
      <p:sp>
        <p:nvSpPr>
          <p:cNvPr id="34" name="Text Placeholder 6">
            <a:extLst>
              <a:ext uri="{FF2B5EF4-FFF2-40B4-BE49-F238E27FC236}">
                <a16:creationId xmlns:a16="http://schemas.microsoft.com/office/drawing/2014/main" id="{4EEF4BC9-40F7-495D-B476-ECDA61968450}"/>
              </a:ext>
            </a:extLst>
          </p:cNvPr>
          <p:cNvSpPr>
            <a:spLocks noGrp="1"/>
          </p:cNvSpPr>
          <p:nvPr>
            <p:ph type="body" sz="quarter" idx="57"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Tree>
    <p:extLst>
      <p:ext uri="{BB962C8B-B14F-4D97-AF65-F5344CB8AC3E}">
        <p14:creationId xmlns:p14="http://schemas.microsoft.com/office/powerpoint/2010/main" val="1381681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50"/>
                                        <p:tgtEl>
                                          <p:spTgt spid="6"/>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250"/>
                                        <p:tgtEl>
                                          <p:spTgt spid="4"/>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50"/>
                                        <p:tgtEl>
                                          <p:spTgt spid="5"/>
                                        </p:tgtEl>
                                      </p:cBhvr>
                                    </p:animEffect>
                                  </p:childTnLst>
                                </p:cTn>
                              </p:par>
                              <p:par>
                                <p:cTn id="20" presetID="10" presetClass="entr" presetSubtype="0" fill="hold" grpId="0" nodeType="withEffect">
                                  <p:stCondLst>
                                    <p:cond delay="125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250"/>
                                        <p:tgtEl>
                                          <p:spTgt spid="7"/>
                                        </p:tgtEl>
                                      </p:cBhvr>
                                    </p:animEffect>
                                  </p:childTnLst>
                                </p:cTn>
                              </p:par>
                              <p:par>
                                <p:cTn id="23" presetID="22" presetClass="entr" presetSubtype="2" fill="hold" nodeType="withEffect">
                                  <p:stCondLst>
                                    <p:cond delay="150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250"/>
                                        <p:tgtEl>
                                          <p:spTgt spid="9"/>
                                        </p:tgtEl>
                                      </p:cBhvr>
                                    </p:animEffect>
                                  </p:childTnLst>
                                </p:cTn>
                              </p:par>
                              <p:par>
                                <p:cTn id="26" presetID="22" presetClass="entr" presetSubtype="2" fill="hold" nodeType="withEffect">
                                  <p:stCondLst>
                                    <p:cond delay="1500"/>
                                  </p:stCondLst>
                                  <p:childTnLst>
                                    <p:set>
                                      <p:cBhvr>
                                        <p:cTn id="27" dur="1" fill="hold">
                                          <p:stCondLst>
                                            <p:cond delay="0"/>
                                          </p:stCondLst>
                                        </p:cTn>
                                        <p:tgtEl>
                                          <p:spTgt spid="11"/>
                                        </p:tgtEl>
                                        <p:attrNameLst>
                                          <p:attrName>style.visibility</p:attrName>
                                        </p:attrNameLst>
                                      </p:cBhvr>
                                      <p:to>
                                        <p:strVal val="visible"/>
                                      </p:to>
                                    </p:set>
                                    <p:animEffect transition="in" filter="wipe(right)">
                                      <p:cBhvr>
                                        <p:cTn id="28" dur="250"/>
                                        <p:tgtEl>
                                          <p:spTgt spid="11"/>
                                        </p:tgtEl>
                                      </p:cBhvr>
                                    </p:animEffect>
                                  </p:childTnLst>
                                </p:cTn>
                              </p:par>
                              <p:par>
                                <p:cTn id="29" presetID="22" presetClass="entr" presetSubtype="8" fill="hold" nodeType="withEffect">
                                  <p:stCondLst>
                                    <p:cond delay="150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250"/>
                                        <p:tgtEl>
                                          <p:spTgt spid="13"/>
                                        </p:tgtEl>
                                      </p:cBhvr>
                                    </p:animEffect>
                                  </p:childTnLst>
                                </p:cTn>
                              </p:par>
                              <p:par>
                                <p:cTn id="32" presetID="22" presetClass="entr" presetSubtype="8" fill="hold" nodeType="withEffect">
                                  <p:stCondLst>
                                    <p:cond delay="1500"/>
                                  </p:stCondLst>
                                  <p:childTnLst>
                                    <p:set>
                                      <p:cBhvr>
                                        <p:cTn id="33" dur="1" fill="hold">
                                          <p:stCondLst>
                                            <p:cond delay="0"/>
                                          </p:stCondLst>
                                        </p:cTn>
                                        <p:tgtEl>
                                          <p:spTgt spid="10"/>
                                        </p:tgtEl>
                                        <p:attrNameLst>
                                          <p:attrName>style.visibility</p:attrName>
                                        </p:attrNameLst>
                                      </p:cBhvr>
                                      <p:to>
                                        <p:strVal val="visible"/>
                                      </p:to>
                                    </p:set>
                                    <p:animEffect transition="in" filter="wipe(left)">
                                      <p:cBhvr>
                                        <p:cTn id="34" dur="250"/>
                                        <p:tgtEl>
                                          <p:spTgt spid="10"/>
                                        </p:tgtEl>
                                      </p:cBhvr>
                                    </p:animEffect>
                                  </p:childTnLst>
                                </p:cTn>
                              </p:par>
                              <p:par>
                                <p:cTn id="35" presetID="22" presetClass="entr" presetSubtype="8" fill="hold" nodeType="withEffect">
                                  <p:stCondLst>
                                    <p:cond delay="150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250"/>
                                        <p:tgtEl>
                                          <p:spTgt spid="14"/>
                                        </p:tgtEl>
                                      </p:cBhvr>
                                    </p:animEffect>
                                  </p:childTnLst>
                                </p:cTn>
                              </p:par>
                              <p:par>
                                <p:cTn id="38" presetID="22" presetClass="entr" presetSubtype="2" fill="hold" nodeType="withEffect">
                                  <p:stCondLst>
                                    <p:cond delay="1500"/>
                                  </p:stCondLst>
                                  <p:childTnLst>
                                    <p:set>
                                      <p:cBhvr>
                                        <p:cTn id="39" dur="1" fill="hold">
                                          <p:stCondLst>
                                            <p:cond delay="0"/>
                                          </p:stCondLst>
                                        </p:cTn>
                                        <p:tgtEl>
                                          <p:spTgt spid="12"/>
                                        </p:tgtEl>
                                        <p:attrNameLst>
                                          <p:attrName>style.visibility</p:attrName>
                                        </p:attrNameLst>
                                      </p:cBhvr>
                                      <p:to>
                                        <p:strVal val="visible"/>
                                      </p:to>
                                    </p:set>
                                    <p:animEffect transition="in" filter="wipe(right)">
                                      <p:cBhvr>
                                        <p:cTn id="40" dur="250"/>
                                        <p:tgtEl>
                                          <p:spTgt spid="12"/>
                                        </p:tgtEl>
                                      </p:cBhvr>
                                    </p:animEffect>
                                  </p:childTnLst>
                                </p:cTn>
                              </p:par>
                              <p:par>
                                <p:cTn id="41" presetID="10" presetClass="entr" presetSubtype="0" fill="hold" grpId="0" nodeType="withEffect">
                                  <p:stCondLst>
                                    <p:cond delay="10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70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par>
                                <p:cTn id="47" presetID="10" presetClass="entr" presetSubtype="0" fill="hold" grpId="0" nodeType="withEffect">
                                  <p:stCondLst>
                                    <p:cond delay="70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par>
                                <p:cTn id="50" presetID="10" presetClass="entr" presetSubtype="0" fill="hold" grpId="0" nodeType="withEffect">
                                  <p:stCondLst>
                                    <p:cond delay="70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par>
                                <p:cTn id="53" presetID="10" presetClass="entr" presetSubtype="0" fill="hold" grpId="0" nodeType="withEffect">
                                  <p:stCondLst>
                                    <p:cond delay="70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grpId="0" nodeType="withEffect">
                                  <p:stCondLst>
                                    <p:cond delay="70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par>
                                <p:cTn id="59" presetID="10" presetClass="entr" presetSubtype="0" fill="hold" grpId="0" nodeType="withEffect">
                                  <p:stCondLst>
                                    <p:cond delay="70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15" grpId="0"/>
      <p:bldP spid="16" grpId="0"/>
      <p:bldP spid="17" grpId="0"/>
      <p:bldP spid="18" grpId="0"/>
      <p:bldP spid="19" grpId="0"/>
      <p:bldP spid="20" grpId="0"/>
      <p:bldP spid="21" grpId="0"/>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teps_Stages_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BCC50-8EE5-4043-9675-AA14B812EBDE}"/>
              </a:ext>
            </a:extLst>
          </p:cNvPr>
          <p:cNvSpPr>
            <a:spLocks noGrp="1"/>
          </p:cNvSpPr>
          <p:nvPr>
            <p:ph type="title"/>
          </p:nvPr>
        </p:nvSpPr>
        <p:spPr/>
        <p:txBody>
          <a:bodyPr/>
          <a:lstStyle/>
          <a:p>
            <a:r>
              <a:rPr lang="en-US"/>
              <a:t>Click to edit Master title style</a:t>
            </a:r>
          </a:p>
        </p:txBody>
      </p:sp>
      <p:cxnSp>
        <p:nvCxnSpPr>
          <p:cNvPr id="3" name="Straight Arrow Connector 2">
            <a:extLst>
              <a:ext uri="{FF2B5EF4-FFF2-40B4-BE49-F238E27FC236}">
                <a16:creationId xmlns:a16="http://schemas.microsoft.com/office/drawing/2014/main" id="{0D0B789A-2DF6-4E94-B623-CEB1081E21D5}"/>
              </a:ext>
            </a:extLst>
          </p:cNvPr>
          <p:cNvCxnSpPr>
            <a:cxnSpLocks/>
          </p:cNvCxnSpPr>
          <p:nvPr userDrawn="1"/>
        </p:nvCxnSpPr>
        <p:spPr>
          <a:xfrm>
            <a:off x="578734" y="3571831"/>
            <a:ext cx="11076972" cy="0"/>
          </a:xfrm>
          <a:prstGeom prst="straightConnector1">
            <a:avLst/>
          </a:prstGeom>
          <a:ln w="76200">
            <a:solidFill>
              <a:schemeClr val="tx2"/>
            </a:solidFill>
            <a:tailEnd type="none"/>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597D640A-F67E-40D9-86EA-CC8A7CE478AD}"/>
              </a:ext>
            </a:extLst>
          </p:cNvPr>
          <p:cNvSpPr/>
          <p:nvPr userDrawn="1"/>
        </p:nvSpPr>
        <p:spPr>
          <a:xfrm>
            <a:off x="645179" y="3463481"/>
            <a:ext cx="201313" cy="201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11033" rtl="0" eaLnBrk="1" fontAlgn="auto" latinLnBrk="0" hangingPunct="1">
              <a:lnSpc>
                <a:spcPct val="100000"/>
              </a:lnSpc>
              <a:spcBef>
                <a:spcPts val="0"/>
              </a:spcBef>
              <a:spcAft>
                <a:spcPts val="0"/>
              </a:spcAft>
              <a:buClrTx/>
              <a:buSzTx/>
              <a:buFontTx/>
              <a:buNone/>
              <a:tabLst/>
              <a:defRPr/>
            </a:pPr>
            <a:endParaRPr kumimoji="0" lang="en-US" sz="240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246A433B-BF3F-4DCF-B5C9-5826CAE461F6}"/>
              </a:ext>
            </a:extLst>
          </p:cNvPr>
          <p:cNvSpPr/>
          <p:nvPr userDrawn="1"/>
        </p:nvSpPr>
        <p:spPr>
          <a:xfrm>
            <a:off x="661941" y="3480243"/>
            <a:ext cx="167788" cy="167788"/>
          </a:xfrm>
          <a:prstGeom prst="ellipse">
            <a:avLst/>
          </a:prstGeom>
          <a:solidFill>
            <a:srgbClr val="C61E5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11033" rtl="0" eaLnBrk="1" fontAlgn="auto" latinLnBrk="0" hangingPunct="1">
              <a:lnSpc>
                <a:spcPct val="100000"/>
              </a:lnSpc>
              <a:spcBef>
                <a:spcPts val="0"/>
              </a:spcBef>
              <a:spcAft>
                <a:spcPts val="0"/>
              </a:spcAft>
              <a:buClrTx/>
              <a:buSzTx/>
              <a:buFontTx/>
              <a:buNone/>
              <a:tabLst/>
              <a:defRPr/>
            </a:pPr>
            <a:endParaRPr kumimoji="0" lang="en-US" sz="2405"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 name="Straight Connector 5">
            <a:extLst>
              <a:ext uri="{FF2B5EF4-FFF2-40B4-BE49-F238E27FC236}">
                <a16:creationId xmlns:a16="http://schemas.microsoft.com/office/drawing/2014/main" id="{E240EB9F-8453-4748-8257-178076816889}"/>
              </a:ext>
            </a:extLst>
          </p:cNvPr>
          <p:cNvCxnSpPr>
            <a:cxnSpLocks/>
            <a:stCxn id="5" idx="4"/>
            <a:endCxn id="8" idx="0"/>
          </p:cNvCxnSpPr>
          <p:nvPr userDrawn="1"/>
        </p:nvCxnSpPr>
        <p:spPr>
          <a:xfrm>
            <a:off x="745835" y="3648031"/>
            <a:ext cx="0" cy="78341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559B40F8-1294-4C39-B322-AC685C790A93}"/>
              </a:ext>
            </a:extLst>
          </p:cNvPr>
          <p:cNvGrpSpPr/>
          <p:nvPr userDrawn="1"/>
        </p:nvGrpSpPr>
        <p:grpSpPr>
          <a:xfrm>
            <a:off x="84883" y="4431441"/>
            <a:ext cx="1321904" cy="1321904"/>
            <a:chOff x="1023247" y="4011183"/>
            <a:chExt cx="1321904" cy="1321904"/>
          </a:xfrm>
        </p:grpSpPr>
        <p:sp>
          <p:nvSpPr>
            <p:cNvPr id="8" name="Oval 7">
              <a:extLst>
                <a:ext uri="{FF2B5EF4-FFF2-40B4-BE49-F238E27FC236}">
                  <a16:creationId xmlns:a16="http://schemas.microsoft.com/office/drawing/2014/main" id="{243FE6BB-06CB-46CC-B835-6E8EFC138B45}"/>
                </a:ext>
              </a:extLst>
            </p:cNvPr>
            <p:cNvSpPr/>
            <p:nvPr/>
          </p:nvSpPr>
          <p:spPr>
            <a:xfrm>
              <a:off x="1023247" y="4011183"/>
              <a:ext cx="1321904" cy="132190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31A2944-7FCC-4CC9-B6CC-CEEEAD885460}"/>
                </a:ext>
              </a:extLst>
            </p:cNvPr>
            <p:cNvSpPr/>
            <p:nvPr/>
          </p:nvSpPr>
          <p:spPr>
            <a:xfrm>
              <a:off x="1146559" y="4132233"/>
              <a:ext cx="1079806" cy="107980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11033" rtl="0" eaLnBrk="1" fontAlgn="auto" latinLnBrk="0" hangingPunct="1">
                <a:lnSpc>
                  <a:spcPct val="100000"/>
                </a:lnSpc>
                <a:spcBef>
                  <a:spcPts val="0"/>
                </a:spcBef>
                <a:spcAft>
                  <a:spcPts val="0"/>
                </a:spcAft>
                <a:buClrTx/>
                <a:buSzTx/>
                <a:buFontTx/>
                <a:buNone/>
                <a:tabLst/>
                <a:defRPr/>
              </a:pPr>
              <a:endParaRPr kumimoji="0" lang="en-US" sz="2405"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10" name="Straight Connector 9">
            <a:extLst>
              <a:ext uri="{FF2B5EF4-FFF2-40B4-BE49-F238E27FC236}">
                <a16:creationId xmlns:a16="http://schemas.microsoft.com/office/drawing/2014/main" id="{D01B59BA-EB37-43C2-8069-D8243943BC6F}"/>
              </a:ext>
            </a:extLst>
          </p:cNvPr>
          <p:cNvCxnSpPr>
            <a:cxnSpLocks/>
          </p:cNvCxnSpPr>
          <p:nvPr userDrawn="1"/>
        </p:nvCxnSpPr>
        <p:spPr>
          <a:xfrm>
            <a:off x="745835" y="2696833"/>
            <a:ext cx="0" cy="78341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859E20B-D32D-4E3D-B2C0-29BBFE3E16B7}"/>
              </a:ext>
            </a:extLst>
          </p:cNvPr>
          <p:cNvSpPr/>
          <p:nvPr userDrawn="1"/>
        </p:nvSpPr>
        <p:spPr>
          <a:xfrm>
            <a:off x="2719823" y="3463481"/>
            <a:ext cx="201313" cy="201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11033" rtl="0" eaLnBrk="1" fontAlgn="auto" latinLnBrk="0" hangingPunct="1">
              <a:lnSpc>
                <a:spcPct val="100000"/>
              </a:lnSpc>
              <a:spcBef>
                <a:spcPts val="0"/>
              </a:spcBef>
              <a:spcAft>
                <a:spcPts val="0"/>
              </a:spcAft>
              <a:buClrTx/>
              <a:buSzTx/>
              <a:buFontTx/>
              <a:buNone/>
              <a:tabLst/>
              <a:defRPr/>
            </a:pPr>
            <a:endParaRPr kumimoji="0" lang="en-US" sz="240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D7EF1B8B-A28C-4BC1-AB01-BF740CDD4924}"/>
              </a:ext>
            </a:extLst>
          </p:cNvPr>
          <p:cNvSpPr/>
          <p:nvPr userDrawn="1"/>
        </p:nvSpPr>
        <p:spPr>
          <a:xfrm>
            <a:off x="2736585" y="3480243"/>
            <a:ext cx="167788" cy="167788"/>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11033" rtl="0" eaLnBrk="1" fontAlgn="auto" latinLnBrk="0" hangingPunct="1">
              <a:lnSpc>
                <a:spcPct val="100000"/>
              </a:lnSpc>
              <a:spcBef>
                <a:spcPts val="0"/>
              </a:spcBef>
              <a:spcAft>
                <a:spcPts val="0"/>
              </a:spcAft>
              <a:buClrTx/>
              <a:buSzTx/>
              <a:buFontTx/>
              <a:buNone/>
              <a:tabLst/>
              <a:defRPr/>
            </a:pPr>
            <a:endParaRPr kumimoji="0" lang="en-US" sz="2405"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0729E308-1871-4BDD-8FAC-5D5AEBE591FE}"/>
              </a:ext>
            </a:extLst>
          </p:cNvPr>
          <p:cNvCxnSpPr>
            <a:cxnSpLocks/>
            <a:stCxn id="12" idx="4"/>
          </p:cNvCxnSpPr>
          <p:nvPr userDrawn="1"/>
        </p:nvCxnSpPr>
        <p:spPr>
          <a:xfrm>
            <a:off x="2820479" y="3648031"/>
            <a:ext cx="0" cy="78341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29698CD-98E5-4AA6-BDC7-DBFD70524C80}"/>
              </a:ext>
            </a:extLst>
          </p:cNvPr>
          <p:cNvCxnSpPr>
            <a:cxnSpLocks/>
          </p:cNvCxnSpPr>
          <p:nvPr userDrawn="1"/>
        </p:nvCxnSpPr>
        <p:spPr>
          <a:xfrm>
            <a:off x="2820479" y="2696833"/>
            <a:ext cx="0" cy="78341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B68EF17A-4704-4111-951F-8A1157A43301}"/>
              </a:ext>
            </a:extLst>
          </p:cNvPr>
          <p:cNvGrpSpPr/>
          <p:nvPr userDrawn="1"/>
        </p:nvGrpSpPr>
        <p:grpSpPr>
          <a:xfrm>
            <a:off x="2159527" y="1403933"/>
            <a:ext cx="1321904" cy="1321904"/>
            <a:chOff x="1023247" y="4011183"/>
            <a:chExt cx="1321904" cy="1321904"/>
          </a:xfrm>
        </p:grpSpPr>
        <p:sp>
          <p:nvSpPr>
            <p:cNvPr id="16" name="Oval 15">
              <a:extLst>
                <a:ext uri="{FF2B5EF4-FFF2-40B4-BE49-F238E27FC236}">
                  <a16:creationId xmlns:a16="http://schemas.microsoft.com/office/drawing/2014/main" id="{47710F82-3C93-434C-B27B-528C8C3CEEEB}"/>
                </a:ext>
              </a:extLst>
            </p:cNvPr>
            <p:cNvSpPr/>
            <p:nvPr/>
          </p:nvSpPr>
          <p:spPr>
            <a:xfrm>
              <a:off x="1023247" y="4011183"/>
              <a:ext cx="1321904" cy="13219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E4B643-89F4-4B95-946A-F76A95B93B6C}"/>
                </a:ext>
              </a:extLst>
            </p:cNvPr>
            <p:cNvSpPr/>
            <p:nvPr/>
          </p:nvSpPr>
          <p:spPr>
            <a:xfrm>
              <a:off x="1146559" y="4132233"/>
              <a:ext cx="1079806" cy="107980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11033" rtl="0" eaLnBrk="1" fontAlgn="auto" latinLnBrk="0" hangingPunct="1">
                <a:lnSpc>
                  <a:spcPct val="100000"/>
                </a:lnSpc>
                <a:spcBef>
                  <a:spcPts val="0"/>
                </a:spcBef>
                <a:spcAft>
                  <a:spcPts val="0"/>
                </a:spcAft>
                <a:buClrTx/>
                <a:buSzTx/>
                <a:buFontTx/>
                <a:buNone/>
                <a:tabLst/>
                <a:defRPr/>
              </a:pPr>
              <a:endParaRPr kumimoji="0" lang="en-US" sz="2405"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8" name="Rectangle 17">
            <a:extLst>
              <a:ext uri="{FF2B5EF4-FFF2-40B4-BE49-F238E27FC236}">
                <a16:creationId xmlns:a16="http://schemas.microsoft.com/office/drawing/2014/main" id="{DFB030E4-1552-43B4-AEC8-3B912C03957B}"/>
              </a:ext>
            </a:extLst>
          </p:cNvPr>
          <p:cNvSpPr/>
          <p:nvPr userDrawn="1"/>
        </p:nvSpPr>
        <p:spPr>
          <a:xfrm>
            <a:off x="2402736" y="3072205"/>
            <a:ext cx="835485" cy="369332"/>
          </a:xfrm>
          <a:prstGeom prst="rect">
            <a:avLst/>
          </a:prstGeom>
          <a:solidFill>
            <a:schemeClr val="bg1"/>
          </a:solidFill>
        </p:spPr>
        <p:txBody>
          <a:bodyPr wrap="none">
            <a:spAutoFit/>
          </a:bodyPr>
          <a:lstStyle/>
          <a:p>
            <a:pPr lvl="0" algn="ctr" defTabSz="914377">
              <a:defRPr/>
            </a:pPr>
            <a:r>
              <a:rPr lang="en-US" b="1" kern="0">
                <a:ea typeface="ＭＳ Ｐゴシック" pitchFamily="34" charset="-128"/>
              </a:rPr>
              <a:t>Step 1 </a:t>
            </a:r>
          </a:p>
        </p:txBody>
      </p:sp>
      <p:sp>
        <p:nvSpPr>
          <p:cNvPr id="19" name="Oval 18">
            <a:extLst>
              <a:ext uri="{FF2B5EF4-FFF2-40B4-BE49-F238E27FC236}">
                <a16:creationId xmlns:a16="http://schemas.microsoft.com/office/drawing/2014/main" id="{F89D9304-1F95-4683-893C-828093DA699C}"/>
              </a:ext>
            </a:extLst>
          </p:cNvPr>
          <p:cNvSpPr/>
          <p:nvPr userDrawn="1"/>
        </p:nvSpPr>
        <p:spPr>
          <a:xfrm>
            <a:off x="4777100" y="3463481"/>
            <a:ext cx="201313" cy="201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11033" rtl="0" eaLnBrk="1" fontAlgn="auto" latinLnBrk="0" hangingPunct="1">
              <a:lnSpc>
                <a:spcPct val="100000"/>
              </a:lnSpc>
              <a:spcBef>
                <a:spcPts val="0"/>
              </a:spcBef>
              <a:spcAft>
                <a:spcPts val="0"/>
              </a:spcAft>
              <a:buClrTx/>
              <a:buSzTx/>
              <a:buFontTx/>
              <a:buNone/>
              <a:tabLst/>
              <a:defRPr/>
            </a:pPr>
            <a:endParaRPr kumimoji="0" lang="en-US" sz="240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B9B45B43-B5E8-40F5-80E5-4403F6F292E9}"/>
              </a:ext>
            </a:extLst>
          </p:cNvPr>
          <p:cNvSpPr/>
          <p:nvPr userDrawn="1"/>
        </p:nvSpPr>
        <p:spPr>
          <a:xfrm>
            <a:off x="4793862" y="3480243"/>
            <a:ext cx="167788" cy="167788"/>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11033" rtl="0" eaLnBrk="1" fontAlgn="auto" latinLnBrk="0" hangingPunct="1">
              <a:lnSpc>
                <a:spcPct val="100000"/>
              </a:lnSpc>
              <a:spcBef>
                <a:spcPts val="0"/>
              </a:spcBef>
              <a:spcAft>
                <a:spcPts val="0"/>
              </a:spcAft>
              <a:buClrTx/>
              <a:buSzTx/>
              <a:buFontTx/>
              <a:buNone/>
              <a:tabLst/>
              <a:defRPr/>
            </a:pPr>
            <a:endParaRPr kumimoji="0" lang="en-US" sz="2405"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1" name="Straight Connector 20">
            <a:extLst>
              <a:ext uri="{FF2B5EF4-FFF2-40B4-BE49-F238E27FC236}">
                <a16:creationId xmlns:a16="http://schemas.microsoft.com/office/drawing/2014/main" id="{4147166F-BC83-4D83-8681-F9139D0BAD84}"/>
              </a:ext>
            </a:extLst>
          </p:cNvPr>
          <p:cNvCxnSpPr>
            <a:cxnSpLocks/>
            <a:stCxn id="20" idx="4"/>
          </p:cNvCxnSpPr>
          <p:nvPr userDrawn="1"/>
        </p:nvCxnSpPr>
        <p:spPr>
          <a:xfrm>
            <a:off x="4877756" y="3648031"/>
            <a:ext cx="0" cy="78341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D8571CF-4A7B-4FF9-AC2E-4D8265AB351F}"/>
              </a:ext>
            </a:extLst>
          </p:cNvPr>
          <p:cNvCxnSpPr>
            <a:cxnSpLocks/>
          </p:cNvCxnSpPr>
          <p:nvPr userDrawn="1"/>
        </p:nvCxnSpPr>
        <p:spPr>
          <a:xfrm>
            <a:off x="4877756" y="2696833"/>
            <a:ext cx="0" cy="78341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05D09287-71BD-44BB-80FB-8E8A3CD3A8A7}"/>
              </a:ext>
            </a:extLst>
          </p:cNvPr>
          <p:cNvGrpSpPr/>
          <p:nvPr userDrawn="1"/>
        </p:nvGrpSpPr>
        <p:grpSpPr>
          <a:xfrm>
            <a:off x="4216804" y="4364535"/>
            <a:ext cx="1321904" cy="1321904"/>
            <a:chOff x="1023247" y="4011183"/>
            <a:chExt cx="1321904" cy="1321904"/>
          </a:xfrm>
        </p:grpSpPr>
        <p:sp>
          <p:nvSpPr>
            <p:cNvPr id="24" name="Oval 23">
              <a:extLst>
                <a:ext uri="{FF2B5EF4-FFF2-40B4-BE49-F238E27FC236}">
                  <a16:creationId xmlns:a16="http://schemas.microsoft.com/office/drawing/2014/main" id="{A240BBBE-9B8A-4656-986F-0E6884252A6D}"/>
                </a:ext>
              </a:extLst>
            </p:cNvPr>
            <p:cNvSpPr/>
            <p:nvPr/>
          </p:nvSpPr>
          <p:spPr>
            <a:xfrm>
              <a:off x="1023247" y="4011183"/>
              <a:ext cx="1321904" cy="13219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5E8C072-6D85-43B1-97E5-7EF8CFF6A23A}"/>
                </a:ext>
              </a:extLst>
            </p:cNvPr>
            <p:cNvSpPr/>
            <p:nvPr/>
          </p:nvSpPr>
          <p:spPr>
            <a:xfrm>
              <a:off x="1146559" y="4132233"/>
              <a:ext cx="1079806" cy="107980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11033" rtl="0" eaLnBrk="1" fontAlgn="auto" latinLnBrk="0" hangingPunct="1">
                <a:lnSpc>
                  <a:spcPct val="100000"/>
                </a:lnSpc>
                <a:spcBef>
                  <a:spcPts val="0"/>
                </a:spcBef>
                <a:spcAft>
                  <a:spcPts val="0"/>
                </a:spcAft>
                <a:buClrTx/>
                <a:buSzTx/>
                <a:buFontTx/>
                <a:buNone/>
                <a:tabLst/>
                <a:defRPr/>
              </a:pPr>
              <a:endParaRPr kumimoji="0" lang="en-US" sz="2405"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6" name="Rectangle 25">
            <a:extLst>
              <a:ext uri="{FF2B5EF4-FFF2-40B4-BE49-F238E27FC236}">
                <a16:creationId xmlns:a16="http://schemas.microsoft.com/office/drawing/2014/main" id="{C87DF6F3-F2EF-4641-8F7C-49622E24C9B6}"/>
              </a:ext>
            </a:extLst>
          </p:cNvPr>
          <p:cNvSpPr/>
          <p:nvPr userDrawn="1"/>
        </p:nvSpPr>
        <p:spPr>
          <a:xfrm>
            <a:off x="4460013" y="3072205"/>
            <a:ext cx="835485" cy="369332"/>
          </a:xfrm>
          <a:prstGeom prst="rect">
            <a:avLst/>
          </a:prstGeom>
          <a:solidFill>
            <a:schemeClr val="bg1"/>
          </a:solidFill>
        </p:spPr>
        <p:txBody>
          <a:bodyPr wrap="none">
            <a:spAutoFit/>
          </a:bodyPr>
          <a:lstStyle/>
          <a:p>
            <a:pPr lvl="0" algn="ctr" defTabSz="914377">
              <a:defRPr/>
            </a:pPr>
            <a:r>
              <a:rPr lang="en-US" b="1" kern="0">
                <a:ea typeface="ＭＳ Ｐゴシック" pitchFamily="34" charset="-128"/>
              </a:rPr>
              <a:t>Step 2 </a:t>
            </a:r>
          </a:p>
        </p:txBody>
      </p:sp>
      <p:sp>
        <p:nvSpPr>
          <p:cNvPr id="27" name="Oval 26">
            <a:extLst>
              <a:ext uri="{FF2B5EF4-FFF2-40B4-BE49-F238E27FC236}">
                <a16:creationId xmlns:a16="http://schemas.microsoft.com/office/drawing/2014/main" id="{05BCC67A-1DE8-4AC2-B3C1-5F2F7AA7C796}"/>
              </a:ext>
            </a:extLst>
          </p:cNvPr>
          <p:cNvSpPr/>
          <p:nvPr userDrawn="1"/>
        </p:nvSpPr>
        <p:spPr>
          <a:xfrm>
            <a:off x="6806535" y="3463481"/>
            <a:ext cx="201313" cy="201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11033" rtl="0" eaLnBrk="1" fontAlgn="auto" latinLnBrk="0" hangingPunct="1">
              <a:lnSpc>
                <a:spcPct val="100000"/>
              </a:lnSpc>
              <a:spcBef>
                <a:spcPts val="0"/>
              </a:spcBef>
              <a:spcAft>
                <a:spcPts val="0"/>
              </a:spcAft>
              <a:buClrTx/>
              <a:buSzTx/>
              <a:buFontTx/>
              <a:buNone/>
              <a:tabLst/>
              <a:defRPr/>
            </a:pPr>
            <a:endParaRPr kumimoji="0" lang="en-US" sz="240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1C7781B5-38BF-4DBD-B8DF-111450FE09FD}"/>
              </a:ext>
            </a:extLst>
          </p:cNvPr>
          <p:cNvSpPr/>
          <p:nvPr userDrawn="1"/>
        </p:nvSpPr>
        <p:spPr>
          <a:xfrm>
            <a:off x="6823297" y="3480243"/>
            <a:ext cx="167788" cy="167788"/>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11033" rtl="0" eaLnBrk="1" fontAlgn="auto" latinLnBrk="0" hangingPunct="1">
              <a:lnSpc>
                <a:spcPct val="100000"/>
              </a:lnSpc>
              <a:spcBef>
                <a:spcPts val="0"/>
              </a:spcBef>
              <a:spcAft>
                <a:spcPts val="0"/>
              </a:spcAft>
              <a:buClrTx/>
              <a:buSzTx/>
              <a:buFontTx/>
              <a:buNone/>
              <a:tabLst/>
              <a:defRPr/>
            </a:pPr>
            <a:endParaRPr kumimoji="0" lang="en-US" sz="2405"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9" name="Straight Connector 28">
            <a:extLst>
              <a:ext uri="{FF2B5EF4-FFF2-40B4-BE49-F238E27FC236}">
                <a16:creationId xmlns:a16="http://schemas.microsoft.com/office/drawing/2014/main" id="{291B5825-5343-4D66-9DE6-450C798CF8BE}"/>
              </a:ext>
            </a:extLst>
          </p:cNvPr>
          <p:cNvCxnSpPr>
            <a:cxnSpLocks/>
            <a:stCxn id="28" idx="4"/>
          </p:cNvCxnSpPr>
          <p:nvPr userDrawn="1"/>
        </p:nvCxnSpPr>
        <p:spPr>
          <a:xfrm>
            <a:off x="6907191" y="3648031"/>
            <a:ext cx="0" cy="78341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A2E73A9-F4EF-49AF-AE8B-F3B143047265}"/>
              </a:ext>
            </a:extLst>
          </p:cNvPr>
          <p:cNvCxnSpPr>
            <a:cxnSpLocks/>
          </p:cNvCxnSpPr>
          <p:nvPr userDrawn="1"/>
        </p:nvCxnSpPr>
        <p:spPr>
          <a:xfrm>
            <a:off x="6907191" y="2696833"/>
            <a:ext cx="0" cy="78341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7DD9F5C2-C99C-42AC-9B5F-6FE4F627B152}"/>
              </a:ext>
            </a:extLst>
          </p:cNvPr>
          <p:cNvGrpSpPr/>
          <p:nvPr userDrawn="1"/>
        </p:nvGrpSpPr>
        <p:grpSpPr>
          <a:xfrm>
            <a:off x="6246239" y="1403933"/>
            <a:ext cx="1321904" cy="1321904"/>
            <a:chOff x="1023247" y="4011183"/>
            <a:chExt cx="1321904" cy="1321904"/>
          </a:xfrm>
        </p:grpSpPr>
        <p:sp>
          <p:nvSpPr>
            <p:cNvPr id="32" name="Oval 31">
              <a:extLst>
                <a:ext uri="{FF2B5EF4-FFF2-40B4-BE49-F238E27FC236}">
                  <a16:creationId xmlns:a16="http://schemas.microsoft.com/office/drawing/2014/main" id="{F98828ED-93F5-43D3-AB52-5BE2504A8D9B}"/>
                </a:ext>
              </a:extLst>
            </p:cNvPr>
            <p:cNvSpPr/>
            <p:nvPr/>
          </p:nvSpPr>
          <p:spPr>
            <a:xfrm>
              <a:off x="1023247" y="4011183"/>
              <a:ext cx="1321904" cy="132190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E0AE3A8C-DE71-48F8-9385-BD6156B0EE6E}"/>
                </a:ext>
              </a:extLst>
            </p:cNvPr>
            <p:cNvSpPr/>
            <p:nvPr/>
          </p:nvSpPr>
          <p:spPr>
            <a:xfrm>
              <a:off x="1146559" y="4132233"/>
              <a:ext cx="1079806" cy="107980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11033" rtl="0" eaLnBrk="1" fontAlgn="auto" latinLnBrk="0" hangingPunct="1">
                <a:lnSpc>
                  <a:spcPct val="100000"/>
                </a:lnSpc>
                <a:spcBef>
                  <a:spcPts val="0"/>
                </a:spcBef>
                <a:spcAft>
                  <a:spcPts val="0"/>
                </a:spcAft>
                <a:buClrTx/>
                <a:buSzTx/>
                <a:buFontTx/>
                <a:buNone/>
                <a:tabLst/>
                <a:defRPr/>
              </a:pPr>
              <a:endParaRPr kumimoji="0" lang="en-US" sz="2405"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4" name="Rectangle 33">
            <a:extLst>
              <a:ext uri="{FF2B5EF4-FFF2-40B4-BE49-F238E27FC236}">
                <a16:creationId xmlns:a16="http://schemas.microsoft.com/office/drawing/2014/main" id="{8780D143-1A37-4DF3-BB4D-D9E0902BE73D}"/>
              </a:ext>
            </a:extLst>
          </p:cNvPr>
          <p:cNvSpPr/>
          <p:nvPr userDrawn="1"/>
        </p:nvSpPr>
        <p:spPr>
          <a:xfrm>
            <a:off x="6489448" y="3072205"/>
            <a:ext cx="835485" cy="369332"/>
          </a:xfrm>
          <a:prstGeom prst="rect">
            <a:avLst/>
          </a:prstGeom>
          <a:solidFill>
            <a:schemeClr val="bg1"/>
          </a:solidFill>
        </p:spPr>
        <p:txBody>
          <a:bodyPr wrap="none">
            <a:spAutoFit/>
          </a:bodyPr>
          <a:lstStyle/>
          <a:p>
            <a:pPr lvl="0" algn="ctr" defTabSz="914377">
              <a:defRPr/>
            </a:pPr>
            <a:r>
              <a:rPr lang="en-US" b="1" kern="0">
                <a:ea typeface="ＭＳ Ｐゴシック" pitchFamily="34" charset="-128"/>
              </a:rPr>
              <a:t>Step 3 </a:t>
            </a:r>
          </a:p>
        </p:txBody>
      </p:sp>
      <p:sp>
        <p:nvSpPr>
          <p:cNvPr id="35" name="Oval 34">
            <a:extLst>
              <a:ext uri="{FF2B5EF4-FFF2-40B4-BE49-F238E27FC236}">
                <a16:creationId xmlns:a16="http://schemas.microsoft.com/office/drawing/2014/main" id="{3EED6591-C05B-48D8-BDDD-195B5597F634}"/>
              </a:ext>
            </a:extLst>
          </p:cNvPr>
          <p:cNvSpPr/>
          <p:nvPr userDrawn="1"/>
        </p:nvSpPr>
        <p:spPr>
          <a:xfrm>
            <a:off x="10276560" y="3463481"/>
            <a:ext cx="201313" cy="201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11033" rtl="0" eaLnBrk="1" fontAlgn="auto" latinLnBrk="0" hangingPunct="1">
              <a:lnSpc>
                <a:spcPct val="100000"/>
              </a:lnSpc>
              <a:spcBef>
                <a:spcPts val="0"/>
              </a:spcBef>
              <a:spcAft>
                <a:spcPts val="0"/>
              </a:spcAft>
              <a:buClrTx/>
              <a:buSzTx/>
              <a:buFontTx/>
              <a:buNone/>
              <a:tabLst/>
              <a:defRPr/>
            </a:pPr>
            <a:endParaRPr kumimoji="0" lang="en-US" sz="240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Oval 35">
            <a:extLst>
              <a:ext uri="{FF2B5EF4-FFF2-40B4-BE49-F238E27FC236}">
                <a16:creationId xmlns:a16="http://schemas.microsoft.com/office/drawing/2014/main" id="{F2AFC3EE-0FDD-4B91-9EE1-CAD6C1F34F15}"/>
              </a:ext>
            </a:extLst>
          </p:cNvPr>
          <p:cNvSpPr/>
          <p:nvPr userDrawn="1"/>
        </p:nvSpPr>
        <p:spPr>
          <a:xfrm>
            <a:off x="10293322" y="3480243"/>
            <a:ext cx="167788" cy="167788"/>
          </a:xfrm>
          <a:prstGeom prst="ellipse">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11033" rtl="0" eaLnBrk="1" fontAlgn="auto" latinLnBrk="0" hangingPunct="1">
              <a:lnSpc>
                <a:spcPct val="100000"/>
              </a:lnSpc>
              <a:spcBef>
                <a:spcPts val="0"/>
              </a:spcBef>
              <a:spcAft>
                <a:spcPts val="0"/>
              </a:spcAft>
              <a:buClrTx/>
              <a:buSzTx/>
              <a:buFontTx/>
              <a:buNone/>
              <a:tabLst/>
              <a:defRPr/>
            </a:pPr>
            <a:endParaRPr kumimoji="0" lang="en-US" sz="2405"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7" name="Straight Connector 36">
            <a:extLst>
              <a:ext uri="{FF2B5EF4-FFF2-40B4-BE49-F238E27FC236}">
                <a16:creationId xmlns:a16="http://schemas.microsoft.com/office/drawing/2014/main" id="{42116A0C-D80D-478D-BFC2-3A5C391FD590}"/>
              </a:ext>
            </a:extLst>
          </p:cNvPr>
          <p:cNvCxnSpPr>
            <a:cxnSpLocks/>
            <a:stCxn id="36" idx="4"/>
          </p:cNvCxnSpPr>
          <p:nvPr userDrawn="1"/>
        </p:nvCxnSpPr>
        <p:spPr>
          <a:xfrm>
            <a:off x="10377216" y="3648031"/>
            <a:ext cx="0" cy="78341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0B1D3E5-AF5D-4A9C-AB6A-89AAB693EAF2}"/>
              </a:ext>
            </a:extLst>
          </p:cNvPr>
          <p:cNvCxnSpPr>
            <a:cxnSpLocks/>
          </p:cNvCxnSpPr>
          <p:nvPr userDrawn="1"/>
        </p:nvCxnSpPr>
        <p:spPr>
          <a:xfrm>
            <a:off x="10377216" y="2696833"/>
            <a:ext cx="0" cy="78341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B8B3C233-B30D-41ED-917E-790E2B673FF8}"/>
              </a:ext>
            </a:extLst>
          </p:cNvPr>
          <p:cNvGrpSpPr/>
          <p:nvPr userDrawn="1"/>
        </p:nvGrpSpPr>
        <p:grpSpPr>
          <a:xfrm>
            <a:off x="9716264" y="1403933"/>
            <a:ext cx="1321904" cy="1321904"/>
            <a:chOff x="1023247" y="4011183"/>
            <a:chExt cx="1321904" cy="1321904"/>
          </a:xfrm>
        </p:grpSpPr>
        <p:sp>
          <p:nvSpPr>
            <p:cNvPr id="40" name="Oval 39">
              <a:extLst>
                <a:ext uri="{FF2B5EF4-FFF2-40B4-BE49-F238E27FC236}">
                  <a16:creationId xmlns:a16="http://schemas.microsoft.com/office/drawing/2014/main" id="{7A116568-954B-4AC3-A87D-6F780A307F48}"/>
                </a:ext>
              </a:extLst>
            </p:cNvPr>
            <p:cNvSpPr/>
            <p:nvPr/>
          </p:nvSpPr>
          <p:spPr>
            <a:xfrm>
              <a:off x="1023247" y="4011183"/>
              <a:ext cx="1321904" cy="132190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0B0F97D7-7C4D-41EB-AE32-C6D1382D2E02}"/>
                </a:ext>
              </a:extLst>
            </p:cNvPr>
            <p:cNvSpPr/>
            <p:nvPr/>
          </p:nvSpPr>
          <p:spPr>
            <a:xfrm>
              <a:off x="1146559" y="4132233"/>
              <a:ext cx="1079806" cy="107980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11033" rtl="0" eaLnBrk="1" fontAlgn="auto" latinLnBrk="0" hangingPunct="1">
                <a:lnSpc>
                  <a:spcPct val="100000"/>
                </a:lnSpc>
                <a:spcBef>
                  <a:spcPts val="0"/>
                </a:spcBef>
                <a:spcAft>
                  <a:spcPts val="0"/>
                </a:spcAft>
                <a:buClrTx/>
                <a:buSzTx/>
                <a:buFontTx/>
                <a:buNone/>
                <a:tabLst/>
                <a:defRPr/>
              </a:pPr>
              <a:endParaRPr kumimoji="0" lang="en-US" sz="2405"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2" name="Rectangle 41">
            <a:extLst>
              <a:ext uri="{FF2B5EF4-FFF2-40B4-BE49-F238E27FC236}">
                <a16:creationId xmlns:a16="http://schemas.microsoft.com/office/drawing/2014/main" id="{99C89A50-8A81-4873-BC08-FC72BFA8C0A9}"/>
              </a:ext>
            </a:extLst>
          </p:cNvPr>
          <p:cNvSpPr/>
          <p:nvPr userDrawn="1"/>
        </p:nvSpPr>
        <p:spPr>
          <a:xfrm>
            <a:off x="9959473" y="3072205"/>
            <a:ext cx="835485" cy="369332"/>
          </a:xfrm>
          <a:prstGeom prst="rect">
            <a:avLst/>
          </a:prstGeom>
          <a:solidFill>
            <a:schemeClr val="bg1"/>
          </a:solidFill>
        </p:spPr>
        <p:txBody>
          <a:bodyPr wrap="none">
            <a:spAutoFit/>
          </a:bodyPr>
          <a:lstStyle/>
          <a:p>
            <a:pPr lvl="0" algn="ctr" defTabSz="914377">
              <a:defRPr/>
            </a:pPr>
            <a:r>
              <a:rPr lang="en-US" b="1" kern="0">
                <a:ea typeface="ＭＳ Ｐゴシック" pitchFamily="34" charset="-128"/>
              </a:rPr>
              <a:t>Step 5 </a:t>
            </a:r>
          </a:p>
        </p:txBody>
      </p:sp>
      <p:cxnSp>
        <p:nvCxnSpPr>
          <p:cNvPr id="43" name="Straight Connector 42">
            <a:extLst>
              <a:ext uri="{FF2B5EF4-FFF2-40B4-BE49-F238E27FC236}">
                <a16:creationId xmlns:a16="http://schemas.microsoft.com/office/drawing/2014/main" id="{44290F33-B9BE-412C-9B9C-2BAE6DAB27F5}"/>
              </a:ext>
            </a:extLst>
          </p:cNvPr>
          <p:cNvCxnSpPr>
            <a:cxnSpLocks/>
          </p:cNvCxnSpPr>
          <p:nvPr userDrawn="1"/>
        </p:nvCxnSpPr>
        <p:spPr>
          <a:xfrm>
            <a:off x="8666917" y="3648031"/>
            <a:ext cx="0" cy="78341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872ED23-1524-4704-94DF-5492BECAB923}"/>
              </a:ext>
            </a:extLst>
          </p:cNvPr>
          <p:cNvCxnSpPr>
            <a:cxnSpLocks/>
          </p:cNvCxnSpPr>
          <p:nvPr userDrawn="1"/>
        </p:nvCxnSpPr>
        <p:spPr>
          <a:xfrm>
            <a:off x="8666917" y="2696833"/>
            <a:ext cx="0" cy="78341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7CAE2808-CA51-4AED-86BF-96571F7F76BA}"/>
              </a:ext>
            </a:extLst>
          </p:cNvPr>
          <p:cNvGrpSpPr/>
          <p:nvPr userDrawn="1"/>
        </p:nvGrpSpPr>
        <p:grpSpPr>
          <a:xfrm>
            <a:off x="8005965" y="4364535"/>
            <a:ext cx="1321904" cy="1321904"/>
            <a:chOff x="1023247" y="4011183"/>
            <a:chExt cx="1321904" cy="1321904"/>
          </a:xfrm>
        </p:grpSpPr>
        <p:sp>
          <p:nvSpPr>
            <p:cNvPr id="46" name="Oval 45">
              <a:extLst>
                <a:ext uri="{FF2B5EF4-FFF2-40B4-BE49-F238E27FC236}">
                  <a16:creationId xmlns:a16="http://schemas.microsoft.com/office/drawing/2014/main" id="{90E773C7-DCD0-415D-BB9D-7F7F8892EA00}"/>
                </a:ext>
              </a:extLst>
            </p:cNvPr>
            <p:cNvSpPr/>
            <p:nvPr/>
          </p:nvSpPr>
          <p:spPr>
            <a:xfrm>
              <a:off x="1023247" y="4011183"/>
              <a:ext cx="1321904" cy="132190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C0499635-0508-4487-889D-68F7BD5DEE6C}"/>
                </a:ext>
              </a:extLst>
            </p:cNvPr>
            <p:cNvSpPr/>
            <p:nvPr/>
          </p:nvSpPr>
          <p:spPr>
            <a:xfrm>
              <a:off x="1146559" y="4132233"/>
              <a:ext cx="1079806" cy="107980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11033" rtl="0" eaLnBrk="1" fontAlgn="auto" latinLnBrk="0" hangingPunct="1">
                <a:lnSpc>
                  <a:spcPct val="100000"/>
                </a:lnSpc>
                <a:spcBef>
                  <a:spcPts val="0"/>
                </a:spcBef>
                <a:spcAft>
                  <a:spcPts val="0"/>
                </a:spcAft>
                <a:buClrTx/>
                <a:buSzTx/>
                <a:buFontTx/>
                <a:buNone/>
                <a:tabLst/>
                <a:defRPr/>
              </a:pPr>
              <a:endParaRPr kumimoji="0" lang="en-US" sz="2405"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8" name="Rectangle 47">
            <a:extLst>
              <a:ext uri="{FF2B5EF4-FFF2-40B4-BE49-F238E27FC236}">
                <a16:creationId xmlns:a16="http://schemas.microsoft.com/office/drawing/2014/main" id="{0A163AFD-09F5-4463-8D8F-6EBD3208FFEA}"/>
              </a:ext>
            </a:extLst>
          </p:cNvPr>
          <p:cNvSpPr/>
          <p:nvPr userDrawn="1"/>
        </p:nvSpPr>
        <p:spPr>
          <a:xfrm>
            <a:off x="8249174" y="3072205"/>
            <a:ext cx="835485" cy="369332"/>
          </a:xfrm>
          <a:prstGeom prst="rect">
            <a:avLst/>
          </a:prstGeom>
          <a:solidFill>
            <a:schemeClr val="bg1"/>
          </a:solidFill>
        </p:spPr>
        <p:txBody>
          <a:bodyPr wrap="none">
            <a:spAutoFit/>
          </a:bodyPr>
          <a:lstStyle/>
          <a:p>
            <a:pPr lvl="0" algn="ctr" defTabSz="914377">
              <a:defRPr/>
            </a:pPr>
            <a:r>
              <a:rPr lang="en-US" b="1" kern="0">
                <a:ea typeface="ＭＳ Ｐゴシック" pitchFamily="34" charset="-128"/>
              </a:rPr>
              <a:t>Step 4 </a:t>
            </a:r>
          </a:p>
        </p:txBody>
      </p:sp>
      <p:sp>
        <p:nvSpPr>
          <p:cNvPr id="49" name="Oval 48">
            <a:extLst>
              <a:ext uri="{FF2B5EF4-FFF2-40B4-BE49-F238E27FC236}">
                <a16:creationId xmlns:a16="http://schemas.microsoft.com/office/drawing/2014/main" id="{1558672B-0579-4BB7-9B15-7BD15B1EFBE2}"/>
              </a:ext>
            </a:extLst>
          </p:cNvPr>
          <p:cNvSpPr/>
          <p:nvPr userDrawn="1"/>
        </p:nvSpPr>
        <p:spPr>
          <a:xfrm>
            <a:off x="11512609" y="3463481"/>
            <a:ext cx="201313" cy="201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11033" rtl="0" eaLnBrk="1" fontAlgn="auto" latinLnBrk="0" hangingPunct="1">
              <a:lnSpc>
                <a:spcPct val="100000"/>
              </a:lnSpc>
              <a:spcBef>
                <a:spcPts val="0"/>
              </a:spcBef>
              <a:spcAft>
                <a:spcPts val="0"/>
              </a:spcAft>
              <a:buClrTx/>
              <a:buSzTx/>
              <a:buFontTx/>
              <a:buNone/>
              <a:tabLst/>
              <a:defRPr/>
            </a:pPr>
            <a:endParaRPr kumimoji="0" lang="en-US" sz="240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Oval 49">
            <a:extLst>
              <a:ext uri="{FF2B5EF4-FFF2-40B4-BE49-F238E27FC236}">
                <a16:creationId xmlns:a16="http://schemas.microsoft.com/office/drawing/2014/main" id="{446E8AC9-8258-49BC-A16E-E31CE4851071}"/>
              </a:ext>
            </a:extLst>
          </p:cNvPr>
          <p:cNvSpPr/>
          <p:nvPr userDrawn="1"/>
        </p:nvSpPr>
        <p:spPr>
          <a:xfrm>
            <a:off x="11529371" y="3480243"/>
            <a:ext cx="167788" cy="167788"/>
          </a:xfrm>
          <a:prstGeom prst="ellipse">
            <a:avLst/>
          </a:prstGeom>
          <a:solidFill>
            <a:srgbClr val="C61E5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11033" rtl="0" eaLnBrk="1" fontAlgn="auto" latinLnBrk="0" hangingPunct="1">
              <a:lnSpc>
                <a:spcPct val="100000"/>
              </a:lnSpc>
              <a:spcBef>
                <a:spcPts val="0"/>
              </a:spcBef>
              <a:spcAft>
                <a:spcPts val="0"/>
              </a:spcAft>
              <a:buClrTx/>
              <a:buSzTx/>
              <a:buFontTx/>
              <a:buNone/>
              <a:tabLst/>
              <a:defRPr/>
            </a:pPr>
            <a:endParaRPr kumimoji="0" lang="en-US" sz="2405"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1" name="Straight Connector 50">
            <a:extLst>
              <a:ext uri="{FF2B5EF4-FFF2-40B4-BE49-F238E27FC236}">
                <a16:creationId xmlns:a16="http://schemas.microsoft.com/office/drawing/2014/main" id="{AEEA8B7A-815C-4CC7-97E0-F1C61C960987}"/>
              </a:ext>
            </a:extLst>
          </p:cNvPr>
          <p:cNvCxnSpPr>
            <a:cxnSpLocks/>
          </p:cNvCxnSpPr>
          <p:nvPr userDrawn="1"/>
        </p:nvCxnSpPr>
        <p:spPr>
          <a:xfrm>
            <a:off x="11613265" y="2696833"/>
            <a:ext cx="0" cy="78341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D0C70CD8-3C83-4261-995F-58FEA2590FB7}"/>
              </a:ext>
            </a:extLst>
          </p:cNvPr>
          <p:cNvSpPr/>
          <p:nvPr userDrawn="1"/>
        </p:nvSpPr>
        <p:spPr>
          <a:xfrm>
            <a:off x="11221972" y="3072205"/>
            <a:ext cx="782587" cy="369332"/>
          </a:xfrm>
          <a:prstGeom prst="rect">
            <a:avLst/>
          </a:prstGeom>
          <a:solidFill>
            <a:schemeClr val="bg1"/>
          </a:solidFill>
        </p:spPr>
        <p:txBody>
          <a:bodyPr wrap="none">
            <a:spAutoFit/>
          </a:bodyPr>
          <a:lstStyle/>
          <a:p>
            <a:pPr lvl="0" algn="ctr" defTabSz="914377">
              <a:defRPr/>
            </a:pPr>
            <a:r>
              <a:rPr lang="en-US" b="1" kern="0">
                <a:ea typeface="ＭＳ Ｐゴシック" pitchFamily="34" charset="-128"/>
              </a:rPr>
              <a:t>Step 6</a:t>
            </a:r>
          </a:p>
        </p:txBody>
      </p:sp>
      <p:sp>
        <p:nvSpPr>
          <p:cNvPr id="60" name="Oval 59">
            <a:extLst>
              <a:ext uri="{FF2B5EF4-FFF2-40B4-BE49-F238E27FC236}">
                <a16:creationId xmlns:a16="http://schemas.microsoft.com/office/drawing/2014/main" id="{89362E58-DF8F-4A73-9237-5299A24A8A84}"/>
              </a:ext>
            </a:extLst>
          </p:cNvPr>
          <p:cNvSpPr/>
          <p:nvPr userDrawn="1"/>
        </p:nvSpPr>
        <p:spPr>
          <a:xfrm>
            <a:off x="8583023" y="3480243"/>
            <a:ext cx="167788" cy="167788"/>
          </a:xfrm>
          <a:prstGeom prst="ellipse">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11033" rtl="0" eaLnBrk="1" fontAlgn="auto" latinLnBrk="0" hangingPunct="1">
              <a:lnSpc>
                <a:spcPct val="100000"/>
              </a:lnSpc>
              <a:spcBef>
                <a:spcPts val="0"/>
              </a:spcBef>
              <a:spcAft>
                <a:spcPts val="0"/>
              </a:spcAft>
              <a:buClrTx/>
              <a:buSzTx/>
              <a:buFontTx/>
              <a:buNone/>
              <a:tabLst/>
              <a:defRPr/>
            </a:pPr>
            <a:endParaRPr kumimoji="0" lang="en-US" sz="240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Text Placeholder 61">
            <a:extLst>
              <a:ext uri="{FF2B5EF4-FFF2-40B4-BE49-F238E27FC236}">
                <a16:creationId xmlns:a16="http://schemas.microsoft.com/office/drawing/2014/main" id="{3C26E346-39E6-4038-BB69-27D9E22FF230}"/>
              </a:ext>
            </a:extLst>
          </p:cNvPr>
          <p:cNvSpPr>
            <a:spLocks noGrp="1"/>
          </p:cNvSpPr>
          <p:nvPr>
            <p:ph type="body" sz="quarter" idx="10"/>
          </p:nvPr>
        </p:nvSpPr>
        <p:spPr>
          <a:xfrm>
            <a:off x="84883" y="1525544"/>
            <a:ext cx="1317955" cy="1171289"/>
          </a:xfrm>
          <a:prstGeom prst="rect">
            <a:avLst/>
          </a:prstGeom>
        </p:spPr>
        <p:txBody>
          <a:bodyPr/>
          <a:lstStyle>
            <a:lvl1pPr marL="0" indent="0">
              <a:buNone/>
              <a:defRPr/>
            </a:lvl1pPr>
          </a:lstStyle>
          <a:p>
            <a:pPr lvl="0"/>
            <a:endParaRPr lang="en-US"/>
          </a:p>
        </p:txBody>
      </p:sp>
      <p:sp>
        <p:nvSpPr>
          <p:cNvPr id="63" name="Text Placeholder 61">
            <a:extLst>
              <a:ext uri="{FF2B5EF4-FFF2-40B4-BE49-F238E27FC236}">
                <a16:creationId xmlns:a16="http://schemas.microsoft.com/office/drawing/2014/main" id="{354F9FE6-019D-43BD-8C8E-B0D3DF11CA49}"/>
              </a:ext>
            </a:extLst>
          </p:cNvPr>
          <p:cNvSpPr>
            <a:spLocks noGrp="1"/>
          </p:cNvSpPr>
          <p:nvPr>
            <p:ph type="body" sz="quarter" idx="11"/>
          </p:nvPr>
        </p:nvSpPr>
        <p:spPr>
          <a:xfrm>
            <a:off x="4216804" y="1525544"/>
            <a:ext cx="1317955" cy="1171289"/>
          </a:xfrm>
          <a:prstGeom prst="rect">
            <a:avLst/>
          </a:prstGeom>
        </p:spPr>
        <p:txBody>
          <a:bodyPr/>
          <a:lstStyle>
            <a:lvl1pPr marL="0" indent="0">
              <a:buNone/>
              <a:defRPr/>
            </a:lvl1pPr>
          </a:lstStyle>
          <a:p>
            <a:pPr lvl="0"/>
            <a:endParaRPr lang="en-US"/>
          </a:p>
        </p:txBody>
      </p:sp>
      <p:sp>
        <p:nvSpPr>
          <p:cNvPr id="64" name="Text Placeholder 61">
            <a:extLst>
              <a:ext uri="{FF2B5EF4-FFF2-40B4-BE49-F238E27FC236}">
                <a16:creationId xmlns:a16="http://schemas.microsoft.com/office/drawing/2014/main" id="{805A1708-41BC-45FF-AA45-C67A6E33FE00}"/>
              </a:ext>
            </a:extLst>
          </p:cNvPr>
          <p:cNvSpPr>
            <a:spLocks noGrp="1"/>
          </p:cNvSpPr>
          <p:nvPr>
            <p:ph type="body" sz="quarter" idx="12"/>
          </p:nvPr>
        </p:nvSpPr>
        <p:spPr>
          <a:xfrm>
            <a:off x="2159527" y="4431441"/>
            <a:ext cx="1317955" cy="1171289"/>
          </a:xfrm>
          <a:prstGeom prst="rect">
            <a:avLst/>
          </a:prstGeom>
        </p:spPr>
        <p:txBody>
          <a:bodyPr/>
          <a:lstStyle>
            <a:lvl1pPr marL="0" indent="0">
              <a:buNone/>
              <a:defRPr/>
            </a:lvl1pPr>
          </a:lstStyle>
          <a:p>
            <a:pPr lvl="0"/>
            <a:endParaRPr lang="en-US"/>
          </a:p>
        </p:txBody>
      </p:sp>
      <p:sp>
        <p:nvSpPr>
          <p:cNvPr id="65" name="Text Placeholder 61">
            <a:extLst>
              <a:ext uri="{FF2B5EF4-FFF2-40B4-BE49-F238E27FC236}">
                <a16:creationId xmlns:a16="http://schemas.microsoft.com/office/drawing/2014/main" id="{1E66294C-0EC8-489A-B555-4CCBD045C4A7}"/>
              </a:ext>
            </a:extLst>
          </p:cNvPr>
          <p:cNvSpPr>
            <a:spLocks noGrp="1"/>
          </p:cNvSpPr>
          <p:nvPr>
            <p:ph type="body" sz="quarter" idx="13"/>
          </p:nvPr>
        </p:nvSpPr>
        <p:spPr>
          <a:xfrm>
            <a:off x="6250188" y="4422543"/>
            <a:ext cx="1317955" cy="1171289"/>
          </a:xfrm>
          <a:prstGeom prst="rect">
            <a:avLst/>
          </a:prstGeom>
        </p:spPr>
        <p:txBody>
          <a:bodyPr/>
          <a:lstStyle>
            <a:lvl1pPr marL="0" indent="0">
              <a:buNone/>
              <a:defRPr/>
            </a:lvl1pPr>
          </a:lstStyle>
          <a:p>
            <a:pPr lvl="0"/>
            <a:endParaRPr lang="en-US"/>
          </a:p>
        </p:txBody>
      </p:sp>
      <p:sp>
        <p:nvSpPr>
          <p:cNvPr id="66" name="Text Placeholder 61">
            <a:extLst>
              <a:ext uri="{FF2B5EF4-FFF2-40B4-BE49-F238E27FC236}">
                <a16:creationId xmlns:a16="http://schemas.microsoft.com/office/drawing/2014/main" id="{815C0459-2C54-4B4A-82C1-8763F930DABD}"/>
              </a:ext>
            </a:extLst>
          </p:cNvPr>
          <p:cNvSpPr>
            <a:spLocks noGrp="1"/>
          </p:cNvSpPr>
          <p:nvPr>
            <p:ph type="body" sz="quarter" idx="14"/>
          </p:nvPr>
        </p:nvSpPr>
        <p:spPr>
          <a:xfrm>
            <a:off x="7809667" y="1525544"/>
            <a:ext cx="1317955" cy="1171289"/>
          </a:xfrm>
          <a:prstGeom prst="rect">
            <a:avLst/>
          </a:prstGeom>
        </p:spPr>
        <p:txBody>
          <a:bodyPr/>
          <a:lstStyle>
            <a:lvl1pPr marL="0" indent="0">
              <a:buNone/>
              <a:defRPr/>
            </a:lvl1pPr>
          </a:lstStyle>
          <a:p>
            <a:pPr lvl="0"/>
            <a:endParaRPr lang="en-US"/>
          </a:p>
        </p:txBody>
      </p:sp>
      <p:sp>
        <p:nvSpPr>
          <p:cNvPr id="67" name="Text Placeholder 61">
            <a:extLst>
              <a:ext uri="{FF2B5EF4-FFF2-40B4-BE49-F238E27FC236}">
                <a16:creationId xmlns:a16="http://schemas.microsoft.com/office/drawing/2014/main" id="{05217C42-5ED7-43A7-96DA-944660732AE2}"/>
              </a:ext>
            </a:extLst>
          </p:cNvPr>
          <p:cNvSpPr>
            <a:spLocks noGrp="1"/>
          </p:cNvSpPr>
          <p:nvPr>
            <p:ph type="body" sz="quarter" idx="15"/>
          </p:nvPr>
        </p:nvSpPr>
        <p:spPr>
          <a:xfrm>
            <a:off x="9720213" y="4400487"/>
            <a:ext cx="1317955" cy="1171289"/>
          </a:xfrm>
          <a:prstGeom prst="rect">
            <a:avLst/>
          </a:prstGeom>
        </p:spPr>
        <p:txBody>
          <a:bodyPr/>
          <a:lstStyle>
            <a:lvl1pPr marL="0" indent="0">
              <a:buNone/>
              <a:defRPr/>
            </a:lvl1pPr>
          </a:lstStyle>
          <a:p>
            <a:pPr lvl="0"/>
            <a:endParaRPr lang="en-US"/>
          </a:p>
        </p:txBody>
      </p:sp>
      <p:sp>
        <p:nvSpPr>
          <p:cNvPr id="68" name="Text Placeholder 61">
            <a:extLst>
              <a:ext uri="{FF2B5EF4-FFF2-40B4-BE49-F238E27FC236}">
                <a16:creationId xmlns:a16="http://schemas.microsoft.com/office/drawing/2014/main" id="{04EE19F2-26F9-4FC0-99B4-9FC6D64A0479}"/>
              </a:ext>
            </a:extLst>
          </p:cNvPr>
          <p:cNvSpPr>
            <a:spLocks noGrp="1"/>
          </p:cNvSpPr>
          <p:nvPr>
            <p:ph type="body" sz="quarter" idx="16"/>
          </p:nvPr>
        </p:nvSpPr>
        <p:spPr>
          <a:xfrm>
            <a:off x="11038169" y="1525544"/>
            <a:ext cx="1153832" cy="1171289"/>
          </a:xfrm>
          <a:prstGeom prst="rect">
            <a:avLst/>
          </a:prstGeom>
        </p:spPr>
        <p:txBody>
          <a:bodyPr/>
          <a:lstStyle>
            <a:lvl1pPr marL="0" indent="0">
              <a:buNone/>
              <a:defRPr/>
            </a:lvl1pPr>
          </a:lstStyle>
          <a:p>
            <a:pPr lvl="0"/>
            <a:endParaRPr lang="en-US"/>
          </a:p>
        </p:txBody>
      </p:sp>
      <p:sp>
        <p:nvSpPr>
          <p:cNvPr id="61" name="Text Placeholder 6">
            <a:extLst>
              <a:ext uri="{FF2B5EF4-FFF2-40B4-BE49-F238E27FC236}">
                <a16:creationId xmlns:a16="http://schemas.microsoft.com/office/drawing/2014/main" id="{15B58B93-41DC-4980-A7EF-5E1079E2BF84}"/>
              </a:ext>
            </a:extLst>
          </p:cNvPr>
          <p:cNvSpPr>
            <a:spLocks noGrp="1"/>
          </p:cNvSpPr>
          <p:nvPr>
            <p:ph type="body" sz="quarter" idx="57"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Tree>
    <p:extLst>
      <p:ext uri="{BB962C8B-B14F-4D97-AF65-F5344CB8AC3E}">
        <p14:creationId xmlns:p14="http://schemas.microsoft.com/office/powerpoint/2010/main" val="308419648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meline Layout_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F3003-DD78-4972-B3E5-75F50DDD2434}"/>
              </a:ext>
            </a:extLst>
          </p:cNvPr>
          <p:cNvSpPr>
            <a:spLocks noGrp="1"/>
          </p:cNvSpPr>
          <p:nvPr>
            <p:ph type="title"/>
          </p:nvPr>
        </p:nvSpPr>
        <p:spPr/>
        <p:txBody>
          <a:bodyPr/>
          <a:lstStyle/>
          <a:p>
            <a:r>
              <a:rPr lang="en-US"/>
              <a:t>Click to edit Master title style</a:t>
            </a:r>
          </a:p>
        </p:txBody>
      </p:sp>
      <p:sp>
        <p:nvSpPr>
          <p:cNvPr id="3" name="Freeform 17">
            <a:extLst>
              <a:ext uri="{FF2B5EF4-FFF2-40B4-BE49-F238E27FC236}">
                <a16:creationId xmlns:a16="http://schemas.microsoft.com/office/drawing/2014/main" id="{EB59EC2C-2764-41B8-921C-42573582BD5D}"/>
              </a:ext>
            </a:extLst>
          </p:cNvPr>
          <p:cNvSpPr>
            <a:spLocks/>
          </p:cNvSpPr>
          <p:nvPr userDrawn="1"/>
        </p:nvSpPr>
        <p:spPr bwMode="auto">
          <a:xfrm>
            <a:off x="3733658" y="1806360"/>
            <a:ext cx="3034214" cy="1220697"/>
          </a:xfrm>
          <a:custGeom>
            <a:avLst/>
            <a:gdLst>
              <a:gd name="T0" fmla="*/ 504 w 555"/>
              <a:gd name="T1" fmla="*/ 224 h 224"/>
              <a:gd name="T2" fmla="*/ 112 w 555"/>
              <a:gd name="T3" fmla="*/ 224 h 224"/>
              <a:gd name="T4" fmla="*/ 0 w 555"/>
              <a:gd name="T5" fmla="*/ 112 h 224"/>
              <a:gd name="T6" fmla="*/ 112 w 555"/>
              <a:gd name="T7" fmla="*/ 0 h 224"/>
              <a:gd name="T8" fmla="*/ 555 w 555"/>
              <a:gd name="T9" fmla="*/ 0 h 224"/>
              <a:gd name="T10" fmla="*/ 555 w 555"/>
              <a:gd name="T11" fmla="*/ 68 h 224"/>
              <a:gd name="T12" fmla="*/ 112 w 555"/>
              <a:gd name="T13" fmla="*/ 68 h 224"/>
              <a:gd name="T14" fmla="*/ 68 w 555"/>
              <a:gd name="T15" fmla="*/ 112 h 224"/>
              <a:gd name="T16" fmla="*/ 112 w 555"/>
              <a:gd name="T17" fmla="*/ 156 h 224"/>
              <a:gd name="T18" fmla="*/ 504 w 555"/>
              <a:gd name="T19" fmla="*/ 156 h 224"/>
              <a:gd name="T20" fmla="*/ 504 w 555"/>
              <a:gd name="T21"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5" h="224">
                <a:moveTo>
                  <a:pt x="504" y="224"/>
                </a:moveTo>
                <a:cubicBezTo>
                  <a:pt x="112" y="224"/>
                  <a:pt x="112" y="224"/>
                  <a:pt x="112" y="224"/>
                </a:cubicBezTo>
                <a:cubicBezTo>
                  <a:pt x="50" y="224"/>
                  <a:pt x="0" y="174"/>
                  <a:pt x="0" y="112"/>
                </a:cubicBezTo>
                <a:cubicBezTo>
                  <a:pt x="0" y="50"/>
                  <a:pt x="50" y="0"/>
                  <a:pt x="112" y="0"/>
                </a:cubicBezTo>
                <a:cubicBezTo>
                  <a:pt x="555" y="0"/>
                  <a:pt x="555" y="0"/>
                  <a:pt x="555" y="0"/>
                </a:cubicBezTo>
                <a:cubicBezTo>
                  <a:pt x="555" y="68"/>
                  <a:pt x="555" y="68"/>
                  <a:pt x="555" y="68"/>
                </a:cubicBezTo>
                <a:cubicBezTo>
                  <a:pt x="112" y="68"/>
                  <a:pt x="112" y="68"/>
                  <a:pt x="112" y="68"/>
                </a:cubicBezTo>
                <a:cubicBezTo>
                  <a:pt x="88" y="68"/>
                  <a:pt x="68" y="88"/>
                  <a:pt x="68" y="112"/>
                </a:cubicBezTo>
                <a:cubicBezTo>
                  <a:pt x="68" y="136"/>
                  <a:pt x="88" y="156"/>
                  <a:pt x="112" y="156"/>
                </a:cubicBezTo>
                <a:cubicBezTo>
                  <a:pt x="504" y="156"/>
                  <a:pt x="504" y="156"/>
                  <a:pt x="504" y="156"/>
                </a:cubicBezTo>
                <a:cubicBezTo>
                  <a:pt x="504" y="224"/>
                  <a:pt x="504" y="224"/>
                  <a:pt x="504" y="224"/>
                </a:cubicBezTo>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mn-lt"/>
            </a:endParaRPr>
          </a:p>
        </p:txBody>
      </p:sp>
      <p:sp>
        <p:nvSpPr>
          <p:cNvPr id="4" name="Freeform 18">
            <a:extLst>
              <a:ext uri="{FF2B5EF4-FFF2-40B4-BE49-F238E27FC236}">
                <a16:creationId xmlns:a16="http://schemas.microsoft.com/office/drawing/2014/main" id="{DBD2EBF8-6893-4FD9-BAB8-F31018AFFF03}"/>
              </a:ext>
            </a:extLst>
          </p:cNvPr>
          <p:cNvSpPr>
            <a:spLocks/>
          </p:cNvSpPr>
          <p:nvPr userDrawn="1"/>
        </p:nvSpPr>
        <p:spPr bwMode="auto">
          <a:xfrm>
            <a:off x="5677850" y="2657343"/>
            <a:ext cx="2581632" cy="1214323"/>
          </a:xfrm>
          <a:custGeom>
            <a:avLst/>
            <a:gdLst>
              <a:gd name="T0" fmla="*/ 0 w 472"/>
              <a:gd name="T1" fmla="*/ 223 h 223"/>
              <a:gd name="T2" fmla="*/ 360 w 472"/>
              <a:gd name="T3" fmla="*/ 223 h 223"/>
              <a:gd name="T4" fmla="*/ 472 w 472"/>
              <a:gd name="T5" fmla="*/ 111 h 223"/>
              <a:gd name="T6" fmla="*/ 360 w 472"/>
              <a:gd name="T7" fmla="*/ 0 h 223"/>
              <a:gd name="T8" fmla="*/ 123 w 472"/>
              <a:gd name="T9" fmla="*/ 0 h 223"/>
              <a:gd name="T10" fmla="*/ 123 w 472"/>
              <a:gd name="T11" fmla="*/ 68 h 223"/>
              <a:gd name="T12" fmla="*/ 360 w 472"/>
              <a:gd name="T13" fmla="*/ 68 h 223"/>
              <a:gd name="T14" fmla="*/ 403 w 472"/>
              <a:gd name="T15" fmla="*/ 111 h 223"/>
              <a:gd name="T16" fmla="*/ 360 w 472"/>
              <a:gd name="T17" fmla="*/ 155 h 223"/>
              <a:gd name="T18" fmla="*/ 0 w 472"/>
              <a:gd name="T19" fmla="*/ 155 h 223"/>
              <a:gd name="T20" fmla="*/ 0 w 472"/>
              <a:gd name="T21"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 h="223">
                <a:moveTo>
                  <a:pt x="0" y="223"/>
                </a:moveTo>
                <a:cubicBezTo>
                  <a:pt x="360" y="223"/>
                  <a:pt x="360" y="223"/>
                  <a:pt x="360" y="223"/>
                </a:cubicBezTo>
                <a:cubicBezTo>
                  <a:pt x="421" y="223"/>
                  <a:pt x="472" y="173"/>
                  <a:pt x="472" y="111"/>
                </a:cubicBezTo>
                <a:cubicBezTo>
                  <a:pt x="472" y="50"/>
                  <a:pt x="421" y="0"/>
                  <a:pt x="360" y="0"/>
                </a:cubicBezTo>
                <a:cubicBezTo>
                  <a:pt x="123" y="0"/>
                  <a:pt x="123" y="0"/>
                  <a:pt x="123" y="0"/>
                </a:cubicBezTo>
                <a:cubicBezTo>
                  <a:pt x="123" y="68"/>
                  <a:pt x="123" y="68"/>
                  <a:pt x="123" y="68"/>
                </a:cubicBezTo>
                <a:cubicBezTo>
                  <a:pt x="360" y="68"/>
                  <a:pt x="360" y="68"/>
                  <a:pt x="360" y="68"/>
                </a:cubicBezTo>
                <a:cubicBezTo>
                  <a:pt x="384" y="68"/>
                  <a:pt x="403" y="87"/>
                  <a:pt x="403" y="111"/>
                </a:cubicBezTo>
                <a:cubicBezTo>
                  <a:pt x="403" y="136"/>
                  <a:pt x="384" y="155"/>
                  <a:pt x="360" y="155"/>
                </a:cubicBezTo>
                <a:cubicBezTo>
                  <a:pt x="0" y="155"/>
                  <a:pt x="0" y="155"/>
                  <a:pt x="0" y="155"/>
                </a:cubicBezTo>
                <a:cubicBezTo>
                  <a:pt x="0" y="223"/>
                  <a:pt x="0" y="223"/>
                  <a:pt x="0" y="223"/>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mn-lt"/>
            </a:endParaRPr>
          </a:p>
        </p:txBody>
      </p:sp>
      <p:sp>
        <p:nvSpPr>
          <p:cNvPr id="5" name="Freeform 19">
            <a:extLst>
              <a:ext uri="{FF2B5EF4-FFF2-40B4-BE49-F238E27FC236}">
                <a16:creationId xmlns:a16="http://schemas.microsoft.com/office/drawing/2014/main" id="{9A2DD317-E1F3-4714-94D1-C55B5D3D0E80}"/>
              </a:ext>
            </a:extLst>
          </p:cNvPr>
          <p:cNvSpPr>
            <a:spLocks/>
          </p:cNvSpPr>
          <p:nvPr userDrawn="1"/>
        </p:nvSpPr>
        <p:spPr bwMode="auto">
          <a:xfrm>
            <a:off x="3733658" y="3501950"/>
            <a:ext cx="2753741" cy="1217510"/>
          </a:xfrm>
          <a:custGeom>
            <a:avLst/>
            <a:gdLst>
              <a:gd name="T0" fmla="*/ 504 w 504"/>
              <a:gd name="T1" fmla="*/ 224 h 224"/>
              <a:gd name="T2" fmla="*/ 112 w 504"/>
              <a:gd name="T3" fmla="*/ 224 h 224"/>
              <a:gd name="T4" fmla="*/ 0 w 504"/>
              <a:gd name="T5" fmla="*/ 112 h 224"/>
              <a:gd name="T6" fmla="*/ 112 w 504"/>
              <a:gd name="T7" fmla="*/ 0 h 224"/>
              <a:gd name="T8" fmla="*/ 382 w 504"/>
              <a:gd name="T9" fmla="*/ 0 h 224"/>
              <a:gd name="T10" fmla="*/ 382 w 504"/>
              <a:gd name="T11" fmla="*/ 68 h 224"/>
              <a:gd name="T12" fmla="*/ 112 w 504"/>
              <a:gd name="T13" fmla="*/ 68 h 224"/>
              <a:gd name="T14" fmla="*/ 68 w 504"/>
              <a:gd name="T15" fmla="*/ 112 h 224"/>
              <a:gd name="T16" fmla="*/ 112 w 504"/>
              <a:gd name="T17" fmla="*/ 156 h 224"/>
              <a:gd name="T18" fmla="*/ 504 w 504"/>
              <a:gd name="T19" fmla="*/ 156 h 224"/>
              <a:gd name="T20" fmla="*/ 504 w 504"/>
              <a:gd name="T21"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4" h="224">
                <a:moveTo>
                  <a:pt x="504" y="224"/>
                </a:moveTo>
                <a:cubicBezTo>
                  <a:pt x="112" y="224"/>
                  <a:pt x="112" y="224"/>
                  <a:pt x="112" y="224"/>
                </a:cubicBezTo>
                <a:cubicBezTo>
                  <a:pt x="50" y="224"/>
                  <a:pt x="0" y="174"/>
                  <a:pt x="0" y="112"/>
                </a:cubicBezTo>
                <a:cubicBezTo>
                  <a:pt x="0" y="50"/>
                  <a:pt x="50" y="0"/>
                  <a:pt x="112" y="0"/>
                </a:cubicBezTo>
                <a:cubicBezTo>
                  <a:pt x="382" y="0"/>
                  <a:pt x="382" y="0"/>
                  <a:pt x="382" y="0"/>
                </a:cubicBezTo>
                <a:cubicBezTo>
                  <a:pt x="382" y="68"/>
                  <a:pt x="382" y="68"/>
                  <a:pt x="382" y="68"/>
                </a:cubicBezTo>
                <a:cubicBezTo>
                  <a:pt x="112" y="68"/>
                  <a:pt x="112" y="68"/>
                  <a:pt x="112" y="68"/>
                </a:cubicBezTo>
                <a:cubicBezTo>
                  <a:pt x="88" y="68"/>
                  <a:pt x="68" y="88"/>
                  <a:pt x="68" y="112"/>
                </a:cubicBezTo>
                <a:cubicBezTo>
                  <a:pt x="68" y="136"/>
                  <a:pt x="88" y="156"/>
                  <a:pt x="112" y="156"/>
                </a:cubicBezTo>
                <a:cubicBezTo>
                  <a:pt x="504" y="156"/>
                  <a:pt x="504" y="156"/>
                  <a:pt x="504" y="156"/>
                </a:cubicBezTo>
                <a:cubicBezTo>
                  <a:pt x="504" y="224"/>
                  <a:pt x="504" y="224"/>
                  <a:pt x="504" y="224"/>
                </a:cubicBez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mn-lt"/>
            </a:endParaRPr>
          </a:p>
        </p:txBody>
      </p:sp>
      <p:sp>
        <p:nvSpPr>
          <p:cNvPr id="6" name="Freeform 31">
            <a:extLst>
              <a:ext uri="{FF2B5EF4-FFF2-40B4-BE49-F238E27FC236}">
                <a16:creationId xmlns:a16="http://schemas.microsoft.com/office/drawing/2014/main" id="{260F635C-7026-47AB-AB3D-9EF327B203CD}"/>
              </a:ext>
            </a:extLst>
          </p:cNvPr>
          <p:cNvSpPr>
            <a:spLocks/>
          </p:cNvSpPr>
          <p:nvPr userDrawn="1"/>
        </p:nvSpPr>
        <p:spPr bwMode="auto">
          <a:xfrm>
            <a:off x="5677850" y="4349746"/>
            <a:ext cx="2581632" cy="1214323"/>
          </a:xfrm>
          <a:custGeom>
            <a:avLst/>
            <a:gdLst>
              <a:gd name="T0" fmla="*/ 360 w 472"/>
              <a:gd name="T1" fmla="*/ 0 h 223"/>
              <a:gd name="T2" fmla="*/ 123 w 472"/>
              <a:gd name="T3" fmla="*/ 0 h 223"/>
              <a:gd name="T4" fmla="*/ 123 w 472"/>
              <a:gd name="T5" fmla="*/ 68 h 223"/>
              <a:gd name="T6" fmla="*/ 360 w 472"/>
              <a:gd name="T7" fmla="*/ 68 h 223"/>
              <a:gd name="T8" fmla="*/ 403 w 472"/>
              <a:gd name="T9" fmla="*/ 111 h 223"/>
              <a:gd name="T10" fmla="*/ 360 w 472"/>
              <a:gd name="T11" fmla="*/ 155 h 223"/>
              <a:gd name="T12" fmla="*/ 0 w 472"/>
              <a:gd name="T13" fmla="*/ 155 h 223"/>
              <a:gd name="T14" fmla="*/ 0 w 472"/>
              <a:gd name="T15" fmla="*/ 223 h 223"/>
              <a:gd name="T16" fmla="*/ 360 w 472"/>
              <a:gd name="T17" fmla="*/ 223 h 223"/>
              <a:gd name="T18" fmla="*/ 472 w 472"/>
              <a:gd name="T19" fmla="*/ 111 h 223"/>
              <a:gd name="T20" fmla="*/ 360 w 472"/>
              <a:gd name="T21"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 h="223">
                <a:moveTo>
                  <a:pt x="360" y="0"/>
                </a:moveTo>
                <a:cubicBezTo>
                  <a:pt x="123" y="0"/>
                  <a:pt x="123" y="0"/>
                  <a:pt x="123" y="0"/>
                </a:cubicBezTo>
                <a:cubicBezTo>
                  <a:pt x="123" y="68"/>
                  <a:pt x="123" y="68"/>
                  <a:pt x="123" y="68"/>
                </a:cubicBezTo>
                <a:cubicBezTo>
                  <a:pt x="360" y="68"/>
                  <a:pt x="360" y="68"/>
                  <a:pt x="360" y="68"/>
                </a:cubicBezTo>
                <a:cubicBezTo>
                  <a:pt x="384" y="68"/>
                  <a:pt x="403" y="87"/>
                  <a:pt x="403" y="111"/>
                </a:cubicBezTo>
                <a:cubicBezTo>
                  <a:pt x="403" y="135"/>
                  <a:pt x="384" y="155"/>
                  <a:pt x="360" y="155"/>
                </a:cubicBezTo>
                <a:cubicBezTo>
                  <a:pt x="0" y="155"/>
                  <a:pt x="0" y="155"/>
                  <a:pt x="0" y="155"/>
                </a:cubicBezTo>
                <a:cubicBezTo>
                  <a:pt x="0" y="223"/>
                  <a:pt x="0" y="223"/>
                  <a:pt x="0" y="223"/>
                </a:cubicBezTo>
                <a:cubicBezTo>
                  <a:pt x="360" y="223"/>
                  <a:pt x="360" y="223"/>
                  <a:pt x="360" y="223"/>
                </a:cubicBezTo>
                <a:cubicBezTo>
                  <a:pt x="421" y="223"/>
                  <a:pt x="472" y="173"/>
                  <a:pt x="472" y="111"/>
                </a:cubicBezTo>
                <a:cubicBezTo>
                  <a:pt x="472" y="50"/>
                  <a:pt x="421" y="0"/>
                  <a:pt x="360"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mn-lt"/>
            </a:endParaRPr>
          </a:p>
        </p:txBody>
      </p:sp>
      <p:sp>
        <p:nvSpPr>
          <p:cNvPr id="7" name="Freeform 16">
            <a:extLst>
              <a:ext uri="{FF2B5EF4-FFF2-40B4-BE49-F238E27FC236}">
                <a16:creationId xmlns:a16="http://schemas.microsoft.com/office/drawing/2014/main" id="{FF3D8FDE-C8CA-42E0-B238-0778340252DC}"/>
              </a:ext>
            </a:extLst>
          </p:cNvPr>
          <p:cNvSpPr>
            <a:spLocks/>
          </p:cNvSpPr>
          <p:nvPr userDrawn="1"/>
        </p:nvSpPr>
        <p:spPr bwMode="auto">
          <a:xfrm>
            <a:off x="6630823" y="1573695"/>
            <a:ext cx="452582" cy="838234"/>
          </a:xfrm>
          <a:custGeom>
            <a:avLst/>
            <a:gdLst>
              <a:gd name="T0" fmla="*/ 142 w 142"/>
              <a:gd name="T1" fmla="*/ 131 h 263"/>
              <a:gd name="T2" fmla="*/ 0 w 142"/>
              <a:gd name="T3" fmla="*/ 263 h 263"/>
              <a:gd name="T4" fmla="*/ 0 w 142"/>
              <a:gd name="T5" fmla="*/ 131 h 263"/>
              <a:gd name="T6" fmla="*/ 0 w 142"/>
              <a:gd name="T7" fmla="*/ 0 h 263"/>
              <a:gd name="T8" fmla="*/ 142 w 142"/>
              <a:gd name="T9" fmla="*/ 131 h 263"/>
            </a:gdLst>
            <a:ahLst/>
            <a:cxnLst>
              <a:cxn ang="0">
                <a:pos x="T0" y="T1"/>
              </a:cxn>
              <a:cxn ang="0">
                <a:pos x="T2" y="T3"/>
              </a:cxn>
              <a:cxn ang="0">
                <a:pos x="T4" y="T5"/>
              </a:cxn>
              <a:cxn ang="0">
                <a:pos x="T6" y="T7"/>
              </a:cxn>
              <a:cxn ang="0">
                <a:pos x="T8" y="T9"/>
              </a:cxn>
            </a:cxnLst>
            <a:rect l="0" t="0" r="r" b="b"/>
            <a:pathLst>
              <a:path w="142" h="263">
                <a:moveTo>
                  <a:pt x="142" y="131"/>
                </a:moveTo>
                <a:lnTo>
                  <a:pt x="0" y="263"/>
                </a:lnTo>
                <a:lnTo>
                  <a:pt x="0" y="131"/>
                </a:lnTo>
                <a:lnTo>
                  <a:pt x="0" y="0"/>
                </a:lnTo>
                <a:lnTo>
                  <a:pt x="142" y="13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mn-lt"/>
            </a:endParaRPr>
          </a:p>
        </p:txBody>
      </p:sp>
      <p:sp>
        <p:nvSpPr>
          <p:cNvPr id="8" name="Freeform 90">
            <a:extLst>
              <a:ext uri="{FF2B5EF4-FFF2-40B4-BE49-F238E27FC236}">
                <a16:creationId xmlns:a16="http://schemas.microsoft.com/office/drawing/2014/main" id="{0705F3B9-F1FF-49DC-8F42-3D63F3DF63B0}"/>
              </a:ext>
            </a:extLst>
          </p:cNvPr>
          <p:cNvSpPr>
            <a:spLocks/>
          </p:cNvSpPr>
          <p:nvPr userDrawn="1"/>
        </p:nvSpPr>
        <p:spPr bwMode="auto">
          <a:xfrm>
            <a:off x="5934386" y="4349859"/>
            <a:ext cx="452582" cy="369601"/>
          </a:xfrm>
          <a:custGeom>
            <a:avLst/>
            <a:gdLst>
              <a:gd name="connsiteX0" fmla="*/ 210416 w 475539"/>
              <a:gd name="connsiteY0" fmla="*/ 0 h 388349"/>
              <a:gd name="connsiteX1" fmla="*/ 269184 w 475539"/>
              <a:gd name="connsiteY1" fmla="*/ 0 h 388349"/>
              <a:gd name="connsiteX2" fmla="*/ 431814 w 475539"/>
              <a:gd name="connsiteY2" fmla="*/ 0 h 388349"/>
              <a:gd name="connsiteX3" fmla="*/ 475539 w 475539"/>
              <a:gd name="connsiteY3" fmla="*/ 0 h 388349"/>
              <a:gd name="connsiteX4" fmla="*/ 475539 w 475539"/>
              <a:gd name="connsiteY4" fmla="*/ 194116 h 388349"/>
              <a:gd name="connsiteX5" fmla="*/ 475539 w 475539"/>
              <a:gd name="connsiteY5" fmla="*/ 388349 h 388349"/>
              <a:gd name="connsiteX6" fmla="*/ 212163 w 475539"/>
              <a:gd name="connsiteY6" fmla="*/ 388349 h 388349"/>
              <a:gd name="connsiteX7" fmla="*/ 0 w 475539"/>
              <a:gd name="connsiteY7" fmla="*/ 194116 h 388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5539" h="388349">
                <a:moveTo>
                  <a:pt x="210416" y="0"/>
                </a:moveTo>
                <a:lnTo>
                  <a:pt x="269184" y="0"/>
                </a:lnTo>
                <a:cubicBezTo>
                  <a:pt x="339511" y="0"/>
                  <a:pt x="392255" y="0"/>
                  <a:pt x="431814" y="0"/>
                </a:cubicBezTo>
                <a:lnTo>
                  <a:pt x="475539" y="0"/>
                </a:lnTo>
                <a:lnTo>
                  <a:pt x="475539" y="194116"/>
                </a:lnTo>
                <a:lnTo>
                  <a:pt x="475539" y="388349"/>
                </a:lnTo>
                <a:lnTo>
                  <a:pt x="212163" y="388349"/>
                </a:lnTo>
                <a:lnTo>
                  <a:pt x="0" y="194116"/>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noAutofit/>
          </a:bodyPr>
          <a:lstStyle/>
          <a:p>
            <a:endParaRPr lang="en-US">
              <a:solidFill>
                <a:schemeClr val="tx1">
                  <a:lumMod val="65000"/>
                  <a:lumOff val="35000"/>
                </a:schemeClr>
              </a:solidFill>
              <a:latin typeface="+mn-lt"/>
            </a:endParaRPr>
          </a:p>
        </p:txBody>
      </p:sp>
      <p:sp>
        <p:nvSpPr>
          <p:cNvPr id="9" name="Rectangle 21">
            <a:extLst>
              <a:ext uri="{FF2B5EF4-FFF2-40B4-BE49-F238E27FC236}">
                <a16:creationId xmlns:a16="http://schemas.microsoft.com/office/drawing/2014/main" id="{3BCA0815-1E1A-4E26-8D4A-5FFCCB45CFB5}"/>
              </a:ext>
            </a:extLst>
          </p:cNvPr>
          <p:cNvSpPr>
            <a:spLocks noChangeArrowheads="1"/>
          </p:cNvSpPr>
          <p:nvPr userDrawn="1"/>
        </p:nvSpPr>
        <p:spPr bwMode="auto">
          <a:xfrm>
            <a:off x="4469901" y="4349746"/>
            <a:ext cx="2017498" cy="369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mn-lt"/>
            </a:endParaRPr>
          </a:p>
        </p:txBody>
      </p:sp>
      <p:sp>
        <p:nvSpPr>
          <p:cNvPr id="10" name="Freeform 22">
            <a:extLst>
              <a:ext uri="{FF2B5EF4-FFF2-40B4-BE49-F238E27FC236}">
                <a16:creationId xmlns:a16="http://schemas.microsoft.com/office/drawing/2014/main" id="{BEFBBA98-5389-4E1A-95D4-FC53DD5AAD30}"/>
              </a:ext>
            </a:extLst>
          </p:cNvPr>
          <p:cNvSpPr>
            <a:spLocks/>
          </p:cNvSpPr>
          <p:nvPr userDrawn="1"/>
        </p:nvSpPr>
        <p:spPr bwMode="auto">
          <a:xfrm>
            <a:off x="5821274" y="3501950"/>
            <a:ext cx="1835827" cy="0"/>
          </a:xfrm>
          <a:custGeom>
            <a:avLst/>
            <a:gdLst>
              <a:gd name="T0" fmla="*/ 336 w 336"/>
              <a:gd name="T1" fmla="*/ 0 w 336"/>
              <a:gd name="T2" fmla="*/ 0 w 336"/>
              <a:gd name="T3" fmla="*/ 0 w 336"/>
              <a:gd name="T4" fmla="*/ 0 w 336"/>
              <a:gd name="T5" fmla="*/ 334 w 336"/>
              <a:gd name="T6" fmla="*/ 336 w 336"/>
              <a:gd name="T7" fmla="*/ 336 w 33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336">
                <a:moveTo>
                  <a:pt x="336" y="0"/>
                </a:moveTo>
                <a:cubicBezTo>
                  <a:pt x="0" y="0"/>
                  <a:pt x="0" y="0"/>
                  <a:pt x="0" y="0"/>
                </a:cubicBezTo>
                <a:cubicBezTo>
                  <a:pt x="0" y="0"/>
                  <a:pt x="0" y="0"/>
                  <a:pt x="0" y="0"/>
                </a:cubicBezTo>
                <a:cubicBezTo>
                  <a:pt x="0" y="0"/>
                  <a:pt x="0" y="0"/>
                  <a:pt x="0" y="0"/>
                </a:cubicBezTo>
                <a:cubicBezTo>
                  <a:pt x="0" y="0"/>
                  <a:pt x="0" y="0"/>
                  <a:pt x="0" y="0"/>
                </a:cubicBezTo>
                <a:cubicBezTo>
                  <a:pt x="334" y="0"/>
                  <a:pt x="334" y="0"/>
                  <a:pt x="334" y="0"/>
                </a:cubicBezTo>
                <a:cubicBezTo>
                  <a:pt x="334" y="0"/>
                  <a:pt x="335" y="0"/>
                  <a:pt x="336" y="0"/>
                </a:cubicBezTo>
                <a:cubicBezTo>
                  <a:pt x="336" y="0"/>
                  <a:pt x="336" y="0"/>
                  <a:pt x="336" y="0"/>
                </a:cubicBezTo>
              </a:path>
            </a:pathLst>
          </a:custGeom>
          <a:solidFill>
            <a:srgbClr val="3385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mn-lt"/>
            </a:endParaRPr>
          </a:p>
        </p:txBody>
      </p:sp>
      <p:sp>
        <p:nvSpPr>
          <p:cNvPr id="11" name="Freeform 26">
            <a:extLst>
              <a:ext uri="{FF2B5EF4-FFF2-40B4-BE49-F238E27FC236}">
                <a16:creationId xmlns:a16="http://schemas.microsoft.com/office/drawing/2014/main" id="{820F2B51-2D7C-4B26-BC5A-AFE59C09B586}"/>
              </a:ext>
            </a:extLst>
          </p:cNvPr>
          <p:cNvSpPr>
            <a:spLocks/>
          </p:cNvSpPr>
          <p:nvPr userDrawn="1"/>
        </p:nvSpPr>
        <p:spPr bwMode="auto">
          <a:xfrm>
            <a:off x="4332852" y="2657343"/>
            <a:ext cx="2017498" cy="0"/>
          </a:xfrm>
          <a:custGeom>
            <a:avLst/>
            <a:gdLst>
              <a:gd name="T0" fmla="*/ 369 w 369"/>
              <a:gd name="T1" fmla="*/ 0 w 369"/>
              <a:gd name="T2" fmla="*/ 2 w 369"/>
              <a:gd name="T3" fmla="*/ 369 w 369"/>
              <a:gd name="T4" fmla="*/ 369 w 369"/>
            </a:gdLst>
            <a:ahLst/>
            <a:cxnLst>
              <a:cxn ang="0">
                <a:pos x="T0" y="0"/>
              </a:cxn>
              <a:cxn ang="0">
                <a:pos x="T1" y="0"/>
              </a:cxn>
              <a:cxn ang="0">
                <a:pos x="T2" y="0"/>
              </a:cxn>
              <a:cxn ang="0">
                <a:pos x="T3" y="0"/>
              </a:cxn>
              <a:cxn ang="0">
                <a:pos x="T4" y="0"/>
              </a:cxn>
            </a:cxnLst>
            <a:rect l="0" t="0" r="r" b="b"/>
            <a:pathLst>
              <a:path w="369">
                <a:moveTo>
                  <a:pt x="369" y="0"/>
                </a:moveTo>
                <a:cubicBezTo>
                  <a:pt x="0" y="0"/>
                  <a:pt x="0" y="0"/>
                  <a:pt x="0" y="0"/>
                </a:cubicBezTo>
                <a:cubicBezTo>
                  <a:pt x="1" y="0"/>
                  <a:pt x="1" y="0"/>
                  <a:pt x="2" y="0"/>
                </a:cubicBezTo>
                <a:cubicBezTo>
                  <a:pt x="369" y="0"/>
                  <a:pt x="369" y="0"/>
                  <a:pt x="369" y="0"/>
                </a:cubicBezTo>
                <a:cubicBezTo>
                  <a:pt x="369" y="0"/>
                  <a:pt x="369" y="0"/>
                  <a:pt x="369" y="0"/>
                </a:cubicBezTo>
              </a:path>
            </a:pathLst>
          </a:custGeom>
          <a:solidFill>
            <a:srgbClr val="3385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mn-lt"/>
            </a:endParaRPr>
          </a:p>
        </p:txBody>
      </p:sp>
      <p:sp>
        <p:nvSpPr>
          <p:cNvPr id="12" name="Freeform 94">
            <a:extLst>
              <a:ext uri="{FF2B5EF4-FFF2-40B4-BE49-F238E27FC236}">
                <a16:creationId xmlns:a16="http://schemas.microsoft.com/office/drawing/2014/main" id="{3BC44105-2207-4464-9BA1-329D96E728C7}"/>
              </a:ext>
            </a:extLst>
          </p:cNvPr>
          <p:cNvSpPr>
            <a:spLocks/>
          </p:cNvSpPr>
          <p:nvPr userDrawn="1"/>
        </p:nvSpPr>
        <p:spPr bwMode="auto">
          <a:xfrm>
            <a:off x="5934386" y="2656489"/>
            <a:ext cx="452582" cy="370568"/>
          </a:xfrm>
          <a:custGeom>
            <a:avLst/>
            <a:gdLst>
              <a:gd name="connsiteX0" fmla="*/ 209915 w 475539"/>
              <a:gd name="connsiteY0" fmla="*/ 0 h 389365"/>
              <a:gd name="connsiteX1" fmla="*/ 270753 w 475539"/>
              <a:gd name="connsiteY1" fmla="*/ 0 h 389365"/>
              <a:gd name="connsiteX2" fmla="*/ 433480 w 475539"/>
              <a:gd name="connsiteY2" fmla="*/ 0 h 389365"/>
              <a:gd name="connsiteX3" fmla="*/ 475539 w 475539"/>
              <a:gd name="connsiteY3" fmla="*/ 0 h 389365"/>
              <a:gd name="connsiteX4" fmla="*/ 475539 w 475539"/>
              <a:gd name="connsiteY4" fmla="*/ 195132 h 389365"/>
              <a:gd name="connsiteX5" fmla="*/ 475539 w 475539"/>
              <a:gd name="connsiteY5" fmla="*/ 389365 h 389365"/>
              <a:gd name="connsiteX6" fmla="*/ 212163 w 475539"/>
              <a:gd name="connsiteY6" fmla="*/ 389365 h 389365"/>
              <a:gd name="connsiteX7" fmla="*/ 0 w 475539"/>
              <a:gd name="connsiteY7" fmla="*/ 195132 h 38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5539" h="389365">
                <a:moveTo>
                  <a:pt x="209915" y="0"/>
                </a:moveTo>
                <a:lnTo>
                  <a:pt x="270753" y="0"/>
                </a:lnTo>
                <a:cubicBezTo>
                  <a:pt x="341121" y="0"/>
                  <a:pt x="393898" y="0"/>
                  <a:pt x="433480" y="0"/>
                </a:cubicBezTo>
                <a:lnTo>
                  <a:pt x="475539" y="0"/>
                </a:lnTo>
                <a:lnTo>
                  <a:pt x="475539" y="195132"/>
                </a:lnTo>
                <a:lnTo>
                  <a:pt x="475539" y="389365"/>
                </a:lnTo>
                <a:lnTo>
                  <a:pt x="212163" y="389365"/>
                </a:lnTo>
                <a:lnTo>
                  <a:pt x="0" y="195132"/>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noAutofit/>
          </a:bodyPr>
          <a:lstStyle/>
          <a:p>
            <a:endParaRPr lang="en-US">
              <a:solidFill>
                <a:schemeClr val="tx1">
                  <a:lumMod val="65000"/>
                  <a:lumOff val="35000"/>
                </a:schemeClr>
              </a:solidFill>
              <a:latin typeface="+mn-lt"/>
            </a:endParaRPr>
          </a:p>
        </p:txBody>
      </p:sp>
      <p:sp>
        <p:nvSpPr>
          <p:cNvPr id="13" name="Freeform 95">
            <a:extLst>
              <a:ext uri="{FF2B5EF4-FFF2-40B4-BE49-F238E27FC236}">
                <a16:creationId xmlns:a16="http://schemas.microsoft.com/office/drawing/2014/main" id="{292C97BD-A054-4151-BAD4-27D5771A759F}"/>
              </a:ext>
            </a:extLst>
          </p:cNvPr>
          <p:cNvSpPr>
            <a:spLocks/>
          </p:cNvSpPr>
          <p:nvPr userDrawn="1"/>
        </p:nvSpPr>
        <p:spPr bwMode="auto">
          <a:xfrm>
            <a:off x="5788170" y="3501380"/>
            <a:ext cx="458957" cy="370287"/>
          </a:xfrm>
          <a:custGeom>
            <a:avLst/>
            <a:gdLst>
              <a:gd name="connsiteX0" fmla="*/ 0 w 482237"/>
              <a:gd name="connsiteY0" fmla="*/ 0 h 389069"/>
              <a:gd name="connsiteX1" fmla="*/ 34153 w 482237"/>
              <a:gd name="connsiteY1" fmla="*/ 0 h 389069"/>
              <a:gd name="connsiteX2" fmla="*/ 183665 w 482237"/>
              <a:gd name="connsiteY2" fmla="*/ 0 h 389069"/>
              <a:gd name="connsiteX3" fmla="*/ 269690 w 482237"/>
              <a:gd name="connsiteY3" fmla="*/ 0 h 389069"/>
              <a:gd name="connsiteX4" fmla="*/ 482237 w 482237"/>
              <a:gd name="connsiteY4" fmla="*/ 194835 h 389069"/>
              <a:gd name="connsiteX5" fmla="*/ 268727 w 482237"/>
              <a:gd name="connsiteY5" fmla="*/ 389069 h 389069"/>
              <a:gd name="connsiteX6" fmla="*/ 0 w 482237"/>
              <a:gd name="connsiteY6" fmla="*/ 389069 h 389069"/>
              <a:gd name="connsiteX7" fmla="*/ 0 w 482237"/>
              <a:gd name="connsiteY7" fmla="*/ 194835 h 38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37" h="389069">
                <a:moveTo>
                  <a:pt x="0" y="0"/>
                </a:moveTo>
                <a:lnTo>
                  <a:pt x="34153" y="0"/>
                </a:lnTo>
                <a:cubicBezTo>
                  <a:pt x="70521" y="0"/>
                  <a:pt x="119011" y="0"/>
                  <a:pt x="183665" y="0"/>
                </a:cubicBezTo>
                <a:lnTo>
                  <a:pt x="269690" y="0"/>
                </a:lnTo>
                <a:lnTo>
                  <a:pt x="482237" y="194835"/>
                </a:lnTo>
                <a:lnTo>
                  <a:pt x="268727" y="389069"/>
                </a:lnTo>
                <a:lnTo>
                  <a:pt x="0" y="389069"/>
                </a:lnTo>
                <a:lnTo>
                  <a:pt x="0" y="194835"/>
                </a:ln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noAutofit/>
          </a:bodyPr>
          <a:lstStyle/>
          <a:p>
            <a:endParaRPr lang="en-US">
              <a:solidFill>
                <a:schemeClr val="tx1">
                  <a:lumMod val="65000"/>
                  <a:lumOff val="35000"/>
                </a:schemeClr>
              </a:solidFill>
              <a:latin typeface="+mn-lt"/>
            </a:endParaRPr>
          </a:p>
        </p:txBody>
      </p:sp>
      <p:sp>
        <p:nvSpPr>
          <p:cNvPr id="14" name="Freeform 16">
            <a:extLst>
              <a:ext uri="{FF2B5EF4-FFF2-40B4-BE49-F238E27FC236}">
                <a16:creationId xmlns:a16="http://schemas.microsoft.com/office/drawing/2014/main" id="{ED8764E4-4F2C-4ECC-A305-E3BF89B21509}"/>
              </a:ext>
            </a:extLst>
          </p:cNvPr>
          <p:cNvSpPr>
            <a:spLocks/>
          </p:cNvSpPr>
          <p:nvPr userDrawn="1"/>
        </p:nvSpPr>
        <p:spPr bwMode="auto">
          <a:xfrm>
            <a:off x="6630823" y="1573695"/>
            <a:ext cx="452582" cy="838234"/>
          </a:xfrm>
          <a:custGeom>
            <a:avLst/>
            <a:gdLst>
              <a:gd name="T0" fmla="*/ 142 w 142"/>
              <a:gd name="T1" fmla="*/ 131 h 263"/>
              <a:gd name="T2" fmla="*/ 0 w 142"/>
              <a:gd name="T3" fmla="*/ 263 h 263"/>
              <a:gd name="T4" fmla="*/ 0 w 142"/>
              <a:gd name="T5" fmla="*/ 131 h 263"/>
              <a:gd name="T6" fmla="*/ 0 w 142"/>
              <a:gd name="T7" fmla="*/ 0 h 263"/>
              <a:gd name="T8" fmla="*/ 142 w 142"/>
              <a:gd name="T9" fmla="*/ 131 h 263"/>
            </a:gdLst>
            <a:ahLst/>
            <a:cxnLst>
              <a:cxn ang="0">
                <a:pos x="T0" y="T1"/>
              </a:cxn>
              <a:cxn ang="0">
                <a:pos x="T2" y="T3"/>
              </a:cxn>
              <a:cxn ang="0">
                <a:pos x="T4" y="T5"/>
              </a:cxn>
              <a:cxn ang="0">
                <a:pos x="T6" y="T7"/>
              </a:cxn>
              <a:cxn ang="0">
                <a:pos x="T8" y="T9"/>
              </a:cxn>
            </a:cxnLst>
            <a:rect l="0" t="0" r="r" b="b"/>
            <a:pathLst>
              <a:path w="142" h="263">
                <a:moveTo>
                  <a:pt x="142" y="131"/>
                </a:moveTo>
                <a:lnTo>
                  <a:pt x="0" y="263"/>
                </a:lnTo>
                <a:lnTo>
                  <a:pt x="0" y="131"/>
                </a:lnTo>
                <a:lnTo>
                  <a:pt x="0" y="0"/>
                </a:lnTo>
                <a:lnTo>
                  <a:pt x="142" y="131"/>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mn-lt"/>
            </a:endParaRPr>
          </a:p>
        </p:txBody>
      </p:sp>
      <p:sp>
        <p:nvSpPr>
          <p:cNvPr id="15" name="Rectangle 21">
            <a:extLst>
              <a:ext uri="{FF2B5EF4-FFF2-40B4-BE49-F238E27FC236}">
                <a16:creationId xmlns:a16="http://schemas.microsoft.com/office/drawing/2014/main" id="{D2ABC703-ADC3-4A7C-987C-89BE727FECDD}"/>
              </a:ext>
            </a:extLst>
          </p:cNvPr>
          <p:cNvSpPr>
            <a:spLocks noChangeArrowheads="1"/>
          </p:cNvSpPr>
          <p:nvPr userDrawn="1"/>
        </p:nvSpPr>
        <p:spPr bwMode="auto">
          <a:xfrm>
            <a:off x="4469901" y="4349746"/>
            <a:ext cx="2017498" cy="369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mn-lt"/>
            </a:endParaRPr>
          </a:p>
        </p:txBody>
      </p:sp>
      <p:sp>
        <p:nvSpPr>
          <p:cNvPr id="16" name="Freeform 22">
            <a:extLst>
              <a:ext uri="{FF2B5EF4-FFF2-40B4-BE49-F238E27FC236}">
                <a16:creationId xmlns:a16="http://schemas.microsoft.com/office/drawing/2014/main" id="{3D5E0F9F-B9D7-4E18-B2E6-A2AB08ACB616}"/>
              </a:ext>
            </a:extLst>
          </p:cNvPr>
          <p:cNvSpPr>
            <a:spLocks/>
          </p:cNvSpPr>
          <p:nvPr userDrawn="1"/>
        </p:nvSpPr>
        <p:spPr bwMode="auto">
          <a:xfrm>
            <a:off x="5821274" y="3501950"/>
            <a:ext cx="1835827" cy="0"/>
          </a:xfrm>
          <a:custGeom>
            <a:avLst/>
            <a:gdLst>
              <a:gd name="T0" fmla="*/ 336 w 336"/>
              <a:gd name="T1" fmla="*/ 0 w 336"/>
              <a:gd name="T2" fmla="*/ 0 w 336"/>
              <a:gd name="T3" fmla="*/ 0 w 336"/>
              <a:gd name="T4" fmla="*/ 0 w 336"/>
              <a:gd name="T5" fmla="*/ 334 w 336"/>
              <a:gd name="T6" fmla="*/ 336 w 336"/>
              <a:gd name="T7" fmla="*/ 336 w 33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336">
                <a:moveTo>
                  <a:pt x="336" y="0"/>
                </a:moveTo>
                <a:cubicBezTo>
                  <a:pt x="0" y="0"/>
                  <a:pt x="0" y="0"/>
                  <a:pt x="0" y="0"/>
                </a:cubicBezTo>
                <a:cubicBezTo>
                  <a:pt x="0" y="0"/>
                  <a:pt x="0" y="0"/>
                  <a:pt x="0" y="0"/>
                </a:cubicBezTo>
                <a:cubicBezTo>
                  <a:pt x="0" y="0"/>
                  <a:pt x="0" y="0"/>
                  <a:pt x="0" y="0"/>
                </a:cubicBezTo>
                <a:cubicBezTo>
                  <a:pt x="0" y="0"/>
                  <a:pt x="0" y="0"/>
                  <a:pt x="0" y="0"/>
                </a:cubicBezTo>
                <a:cubicBezTo>
                  <a:pt x="334" y="0"/>
                  <a:pt x="334" y="0"/>
                  <a:pt x="334" y="0"/>
                </a:cubicBezTo>
                <a:cubicBezTo>
                  <a:pt x="334" y="0"/>
                  <a:pt x="335" y="0"/>
                  <a:pt x="336" y="0"/>
                </a:cubicBezTo>
                <a:cubicBezTo>
                  <a:pt x="336" y="0"/>
                  <a:pt x="336" y="0"/>
                  <a:pt x="336" y="0"/>
                </a:cubicBezTo>
              </a:path>
            </a:pathLst>
          </a:custGeom>
          <a:solidFill>
            <a:srgbClr val="3385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mn-lt"/>
            </a:endParaRPr>
          </a:p>
        </p:txBody>
      </p:sp>
      <p:sp>
        <p:nvSpPr>
          <p:cNvPr id="17" name="Freeform 26">
            <a:extLst>
              <a:ext uri="{FF2B5EF4-FFF2-40B4-BE49-F238E27FC236}">
                <a16:creationId xmlns:a16="http://schemas.microsoft.com/office/drawing/2014/main" id="{43F75F64-3415-47AA-B965-1997A1E9A178}"/>
              </a:ext>
            </a:extLst>
          </p:cNvPr>
          <p:cNvSpPr>
            <a:spLocks/>
          </p:cNvSpPr>
          <p:nvPr userDrawn="1"/>
        </p:nvSpPr>
        <p:spPr bwMode="auto">
          <a:xfrm>
            <a:off x="4332852" y="2657343"/>
            <a:ext cx="2017498" cy="0"/>
          </a:xfrm>
          <a:custGeom>
            <a:avLst/>
            <a:gdLst>
              <a:gd name="T0" fmla="*/ 369 w 369"/>
              <a:gd name="T1" fmla="*/ 0 w 369"/>
              <a:gd name="T2" fmla="*/ 2 w 369"/>
              <a:gd name="T3" fmla="*/ 369 w 369"/>
              <a:gd name="T4" fmla="*/ 369 w 369"/>
            </a:gdLst>
            <a:ahLst/>
            <a:cxnLst>
              <a:cxn ang="0">
                <a:pos x="T0" y="0"/>
              </a:cxn>
              <a:cxn ang="0">
                <a:pos x="T1" y="0"/>
              </a:cxn>
              <a:cxn ang="0">
                <a:pos x="T2" y="0"/>
              </a:cxn>
              <a:cxn ang="0">
                <a:pos x="T3" y="0"/>
              </a:cxn>
              <a:cxn ang="0">
                <a:pos x="T4" y="0"/>
              </a:cxn>
            </a:cxnLst>
            <a:rect l="0" t="0" r="r" b="b"/>
            <a:pathLst>
              <a:path w="369">
                <a:moveTo>
                  <a:pt x="369" y="0"/>
                </a:moveTo>
                <a:cubicBezTo>
                  <a:pt x="0" y="0"/>
                  <a:pt x="0" y="0"/>
                  <a:pt x="0" y="0"/>
                </a:cubicBezTo>
                <a:cubicBezTo>
                  <a:pt x="1" y="0"/>
                  <a:pt x="1" y="0"/>
                  <a:pt x="2" y="0"/>
                </a:cubicBezTo>
                <a:cubicBezTo>
                  <a:pt x="369" y="0"/>
                  <a:pt x="369" y="0"/>
                  <a:pt x="369" y="0"/>
                </a:cubicBezTo>
                <a:cubicBezTo>
                  <a:pt x="369" y="0"/>
                  <a:pt x="369" y="0"/>
                  <a:pt x="369" y="0"/>
                </a:cubicBezTo>
              </a:path>
            </a:pathLst>
          </a:custGeom>
          <a:solidFill>
            <a:srgbClr val="3385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mn-lt"/>
            </a:endParaRPr>
          </a:p>
        </p:txBody>
      </p:sp>
      <p:sp>
        <p:nvSpPr>
          <p:cNvPr id="18" name="Freeform 30">
            <a:extLst>
              <a:ext uri="{FF2B5EF4-FFF2-40B4-BE49-F238E27FC236}">
                <a16:creationId xmlns:a16="http://schemas.microsoft.com/office/drawing/2014/main" id="{C53C14B9-94BD-45DE-A083-CBACEEF3A8C0}"/>
              </a:ext>
            </a:extLst>
          </p:cNvPr>
          <p:cNvSpPr>
            <a:spLocks/>
          </p:cNvSpPr>
          <p:nvPr userDrawn="1"/>
        </p:nvSpPr>
        <p:spPr bwMode="auto">
          <a:xfrm>
            <a:off x="6003038" y="4117081"/>
            <a:ext cx="452582" cy="831859"/>
          </a:xfrm>
          <a:custGeom>
            <a:avLst/>
            <a:gdLst>
              <a:gd name="T0" fmla="*/ 0 w 142"/>
              <a:gd name="T1" fmla="*/ 131 h 261"/>
              <a:gd name="T2" fmla="*/ 142 w 142"/>
              <a:gd name="T3" fmla="*/ 261 h 261"/>
              <a:gd name="T4" fmla="*/ 142 w 142"/>
              <a:gd name="T5" fmla="*/ 131 h 261"/>
              <a:gd name="T6" fmla="*/ 142 w 142"/>
              <a:gd name="T7" fmla="*/ 0 h 261"/>
              <a:gd name="T8" fmla="*/ 0 w 142"/>
              <a:gd name="T9" fmla="*/ 131 h 261"/>
            </a:gdLst>
            <a:ahLst/>
            <a:cxnLst>
              <a:cxn ang="0">
                <a:pos x="T0" y="T1"/>
              </a:cxn>
              <a:cxn ang="0">
                <a:pos x="T2" y="T3"/>
              </a:cxn>
              <a:cxn ang="0">
                <a:pos x="T4" y="T5"/>
              </a:cxn>
              <a:cxn ang="0">
                <a:pos x="T6" y="T7"/>
              </a:cxn>
              <a:cxn ang="0">
                <a:pos x="T8" y="T9"/>
              </a:cxn>
            </a:cxnLst>
            <a:rect l="0" t="0" r="r" b="b"/>
            <a:pathLst>
              <a:path w="142" h="261">
                <a:moveTo>
                  <a:pt x="0" y="131"/>
                </a:moveTo>
                <a:lnTo>
                  <a:pt x="142" y="261"/>
                </a:lnTo>
                <a:lnTo>
                  <a:pt x="142" y="131"/>
                </a:lnTo>
                <a:lnTo>
                  <a:pt x="142" y="0"/>
                </a:lnTo>
                <a:lnTo>
                  <a:pt x="0" y="131"/>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mn-lt"/>
            </a:endParaRPr>
          </a:p>
        </p:txBody>
      </p:sp>
      <p:sp>
        <p:nvSpPr>
          <p:cNvPr id="19" name="Freeform 32">
            <a:extLst>
              <a:ext uri="{FF2B5EF4-FFF2-40B4-BE49-F238E27FC236}">
                <a16:creationId xmlns:a16="http://schemas.microsoft.com/office/drawing/2014/main" id="{8D4D930F-AA06-451E-A750-D6DF53256662}"/>
              </a:ext>
            </a:extLst>
          </p:cNvPr>
          <p:cNvSpPr>
            <a:spLocks/>
          </p:cNvSpPr>
          <p:nvPr userDrawn="1"/>
        </p:nvSpPr>
        <p:spPr bwMode="auto">
          <a:xfrm>
            <a:off x="5709628" y="3266098"/>
            <a:ext cx="458957" cy="838234"/>
          </a:xfrm>
          <a:custGeom>
            <a:avLst/>
            <a:gdLst>
              <a:gd name="T0" fmla="*/ 144 w 144"/>
              <a:gd name="T1" fmla="*/ 132 h 263"/>
              <a:gd name="T2" fmla="*/ 0 w 144"/>
              <a:gd name="T3" fmla="*/ 263 h 263"/>
              <a:gd name="T4" fmla="*/ 0 w 144"/>
              <a:gd name="T5" fmla="*/ 132 h 263"/>
              <a:gd name="T6" fmla="*/ 0 w 144"/>
              <a:gd name="T7" fmla="*/ 0 h 263"/>
              <a:gd name="T8" fmla="*/ 144 w 144"/>
              <a:gd name="T9" fmla="*/ 132 h 263"/>
            </a:gdLst>
            <a:ahLst/>
            <a:cxnLst>
              <a:cxn ang="0">
                <a:pos x="T0" y="T1"/>
              </a:cxn>
              <a:cxn ang="0">
                <a:pos x="T2" y="T3"/>
              </a:cxn>
              <a:cxn ang="0">
                <a:pos x="T4" y="T5"/>
              </a:cxn>
              <a:cxn ang="0">
                <a:pos x="T6" y="T7"/>
              </a:cxn>
              <a:cxn ang="0">
                <a:pos x="T8" y="T9"/>
              </a:cxn>
            </a:cxnLst>
            <a:rect l="0" t="0" r="r" b="b"/>
            <a:pathLst>
              <a:path w="144" h="263">
                <a:moveTo>
                  <a:pt x="144" y="132"/>
                </a:moveTo>
                <a:lnTo>
                  <a:pt x="0" y="263"/>
                </a:lnTo>
                <a:lnTo>
                  <a:pt x="0" y="132"/>
                </a:lnTo>
                <a:lnTo>
                  <a:pt x="0" y="0"/>
                </a:lnTo>
                <a:lnTo>
                  <a:pt x="144" y="132"/>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mn-lt"/>
            </a:endParaRPr>
          </a:p>
        </p:txBody>
      </p:sp>
      <p:sp>
        <p:nvSpPr>
          <p:cNvPr id="20" name="Freeform 33">
            <a:extLst>
              <a:ext uri="{FF2B5EF4-FFF2-40B4-BE49-F238E27FC236}">
                <a16:creationId xmlns:a16="http://schemas.microsoft.com/office/drawing/2014/main" id="{BB19F5B1-9F27-4619-9EFD-92456C54D343}"/>
              </a:ext>
            </a:extLst>
          </p:cNvPr>
          <p:cNvSpPr>
            <a:spLocks/>
          </p:cNvSpPr>
          <p:nvPr userDrawn="1"/>
        </p:nvSpPr>
        <p:spPr bwMode="auto">
          <a:xfrm>
            <a:off x="6003038" y="2421490"/>
            <a:ext cx="452582" cy="835046"/>
          </a:xfrm>
          <a:custGeom>
            <a:avLst/>
            <a:gdLst>
              <a:gd name="T0" fmla="*/ 0 w 142"/>
              <a:gd name="T1" fmla="*/ 132 h 262"/>
              <a:gd name="T2" fmla="*/ 142 w 142"/>
              <a:gd name="T3" fmla="*/ 262 h 262"/>
              <a:gd name="T4" fmla="*/ 142 w 142"/>
              <a:gd name="T5" fmla="*/ 132 h 262"/>
              <a:gd name="T6" fmla="*/ 142 w 142"/>
              <a:gd name="T7" fmla="*/ 0 h 262"/>
              <a:gd name="T8" fmla="*/ 0 w 142"/>
              <a:gd name="T9" fmla="*/ 132 h 262"/>
            </a:gdLst>
            <a:ahLst/>
            <a:cxnLst>
              <a:cxn ang="0">
                <a:pos x="T0" y="T1"/>
              </a:cxn>
              <a:cxn ang="0">
                <a:pos x="T2" y="T3"/>
              </a:cxn>
              <a:cxn ang="0">
                <a:pos x="T4" y="T5"/>
              </a:cxn>
              <a:cxn ang="0">
                <a:pos x="T6" y="T7"/>
              </a:cxn>
              <a:cxn ang="0">
                <a:pos x="T8" y="T9"/>
              </a:cxn>
            </a:cxnLst>
            <a:rect l="0" t="0" r="r" b="b"/>
            <a:pathLst>
              <a:path w="142" h="262">
                <a:moveTo>
                  <a:pt x="0" y="132"/>
                </a:moveTo>
                <a:lnTo>
                  <a:pt x="142" y="262"/>
                </a:lnTo>
                <a:lnTo>
                  <a:pt x="142" y="132"/>
                </a:lnTo>
                <a:lnTo>
                  <a:pt x="142" y="0"/>
                </a:lnTo>
                <a:lnTo>
                  <a:pt x="0" y="13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mn-lt"/>
            </a:endParaRPr>
          </a:p>
        </p:txBody>
      </p:sp>
      <p:sp>
        <p:nvSpPr>
          <p:cNvPr id="21" name="Text Placeholder 7">
            <a:extLst>
              <a:ext uri="{FF2B5EF4-FFF2-40B4-BE49-F238E27FC236}">
                <a16:creationId xmlns:a16="http://schemas.microsoft.com/office/drawing/2014/main" id="{5F1387D1-F51B-4F5C-8E7D-8EAD2892C293}"/>
              </a:ext>
            </a:extLst>
          </p:cNvPr>
          <p:cNvSpPr>
            <a:spLocks noGrp="1"/>
          </p:cNvSpPr>
          <p:nvPr>
            <p:ph type="body" idx="14" hasCustomPrompt="1"/>
          </p:nvPr>
        </p:nvSpPr>
        <p:spPr>
          <a:xfrm>
            <a:off x="860425" y="3775472"/>
            <a:ext cx="2403475" cy="283057"/>
          </a:xfrm>
          <a:prstGeom prst="rect">
            <a:avLst/>
          </a:prstGeom>
        </p:spPr>
        <p:txBody>
          <a:bodyPr/>
          <a:lstStyle>
            <a:lvl1pPr marL="0" indent="0" algn="r">
              <a:buNone/>
              <a:defRPr sz="1600">
                <a:solidFill>
                  <a:schemeClr val="accent3"/>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Title here – 16pt</a:t>
            </a:r>
          </a:p>
        </p:txBody>
      </p:sp>
      <p:sp>
        <p:nvSpPr>
          <p:cNvPr id="22" name="Text Placeholder 9">
            <a:extLst>
              <a:ext uri="{FF2B5EF4-FFF2-40B4-BE49-F238E27FC236}">
                <a16:creationId xmlns:a16="http://schemas.microsoft.com/office/drawing/2014/main" id="{4D7CC7B1-C4E6-4ADC-AF2B-5AD0A3B6C30B}"/>
              </a:ext>
            </a:extLst>
          </p:cNvPr>
          <p:cNvSpPr>
            <a:spLocks noGrp="1"/>
          </p:cNvSpPr>
          <p:nvPr>
            <p:ph type="body" sz="quarter" idx="15" hasCustomPrompt="1"/>
          </p:nvPr>
        </p:nvSpPr>
        <p:spPr>
          <a:xfrm>
            <a:off x="860425" y="4213319"/>
            <a:ext cx="2403475" cy="244475"/>
          </a:xfrm>
          <a:prstGeom prst="rect">
            <a:avLst/>
          </a:prstGeom>
        </p:spPr>
        <p:txBody>
          <a:bodyPr/>
          <a:lstStyle>
            <a:lvl1pPr marL="0" indent="0" algn="r">
              <a:buNone/>
              <a:defRPr sz="1400">
                <a:solidFill>
                  <a:schemeClr val="bg1">
                    <a:lumMod val="50000"/>
                  </a:schemeClr>
                </a:solidFill>
                <a:latin typeface="+mn-lt"/>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Edit Master text styles – 14pt</a:t>
            </a:r>
          </a:p>
        </p:txBody>
      </p:sp>
      <p:sp>
        <p:nvSpPr>
          <p:cNvPr id="23" name="Text Placeholder 9">
            <a:extLst>
              <a:ext uri="{FF2B5EF4-FFF2-40B4-BE49-F238E27FC236}">
                <a16:creationId xmlns:a16="http://schemas.microsoft.com/office/drawing/2014/main" id="{D5F8F4AE-0BA6-4E94-87E4-4C614124DFD4}"/>
              </a:ext>
            </a:extLst>
          </p:cNvPr>
          <p:cNvSpPr>
            <a:spLocks noGrp="1"/>
          </p:cNvSpPr>
          <p:nvPr>
            <p:ph type="body" sz="quarter" idx="19" hasCustomPrompt="1"/>
          </p:nvPr>
        </p:nvSpPr>
        <p:spPr>
          <a:xfrm>
            <a:off x="8688127" y="5017704"/>
            <a:ext cx="2403475" cy="244475"/>
          </a:xfrm>
          <a:prstGeom prst="rect">
            <a:avLst/>
          </a:prstGeom>
        </p:spPr>
        <p:txBody>
          <a:bodyPr/>
          <a:lstStyle>
            <a:lvl1pPr marL="0" indent="0" algn="l">
              <a:buNone/>
              <a:defRPr sz="1400">
                <a:solidFill>
                  <a:schemeClr val="bg1">
                    <a:lumMod val="50000"/>
                  </a:schemeClr>
                </a:solidFill>
                <a:latin typeface="+mn-lt"/>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Edit Master text styles – 14pt</a:t>
            </a:r>
          </a:p>
        </p:txBody>
      </p:sp>
      <p:sp>
        <p:nvSpPr>
          <p:cNvPr id="24" name="Text Placeholder 11">
            <a:extLst>
              <a:ext uri="{FF2B5EF4-FFF2-40B4-BE49-F238E27FC236}">
                <a16:creationId xmlns:a16="http://schemas.microsoft.com/office/drawing/2014/main" id="{408999CC-A10B-4147-8FE7-AF28EE172AF7}"/>
              </a:ext>
            </a:extLst>
          </p:cNvPr>
          <p:cNvSpPr>
            <a:spLocks noGrp="1"/>
          </p:cNvSpPr>
          <p:nvPr>
            <p:ph type="body" sz="quarter" idx="20" hasCustomPrompt="1"/>
          </p:nvPr>
        </p:nvSpPr>
        <p:spPr>
          <a:xfrm>
            <a:off x="8688127" y="4551979"/>
            <a:ext cx="2506663" cy="334962"/>
          </a:xfrm>
          <a:prstGeom prst="rect">
            <a:avLst/>
          </a:prstGeom>
        </p:spPr>
        <p:txBody>
          <a:bodyPr/>
          <a:lstStyle>
            <a:lvl1pPr marL="0" indent="0" algn="l">
              <a:buNone/>
              <a:defRPr sz="1600">
                <a:solidFill>
                  <a:schemeClr val="accent4"/>
                </a:solidFill>
                <a:latin typeface="+mn-lt"/>
              </a:defRPr>
            </a:lvl1pPr>
            <a:lvl2pPr marL="457200" indent="0" algn="l">
              <a:buNone/>
              <a:defRPr sz="1600"/>
            </a:lvl2pPr>
            <a:lvl3pPr marL="914400" indent="0" algn="l">
              <a:buNone/>
              <a:defRPr sz="1600"/>
            </a:lvl3pPr>
            <a:lvl4pPr marL="1371600" indent="0" algn="l">
              <a:buNone/>
              <a:defRPr sz="1600"/>
            </a:lvl4pPr>
            <a:lvl5pPr marL="1828800" indent="0" algn="l">
              <a:buNone/>
              <a:defRPr sz="1600"/>
            </a:lvl5pPr>
          </a:lstStyle>
          <a:p>
            <a:pPr lvl="0"/>
            <a:r>
              <a:rPr lang="en-US"/>
              <a:t>Insert Title here – 16pt</a:t>
            </a:r>
          </a:p>
        </p:txBody>
      </p:sp>
      <p:sp>
        <p:nvSpPr>
          <p:cNvPr id="25" name="Text Placeholder 9">
            <a:extLst>
              <a:ext uri="{FF2B5EF4-FFF2-40B4-BE49-F238E27FC236}">
                <a16:creationId xmlns:a16="http://schemas.microsoft.com/office/drawing/2014/main" id="{919D5487-D6FF-4F80-8861-2E96391927B2}"/>
              </a:ext>
            </a:extLst>
          </p:cNvPr>
          <p:cNvSpPr>
            <a:spLocks noGrp="1"/>
          </p:cNvSpPr>
          <p:nvPr>
            <p:ph type="body" sz="quarter" idx="21" hasCustomPrompt="1"/>
          </p:nvPr>
        </p:nvSpPr>
        <p:spPr>
          <a:xfrm>
            <a:off x="8688127" y="3323374"/>
            <a:ext cx="2403475" cy="244475"/>
          </a:xfrm>
          <a:prstGeom prst="rect">
            <a:avLst/>
          </a:prstGeom>
        </p:spPr>
        <p:txBody>
          <a:bodyPr/>
          <a:lstStyle>
            <a:lvl1pPr marL="0" indent="0" algn="l">
              <a:buNone/>
              <a:defRPr sz="1400">
                <a:solidFill>
                  <a:schemeClr val="bg1">
                    <a:lumMod val="50000"/>
                  </a:schemeClr>
                </a:solidFill>
                <a:latin typeface="+mn-lt"/>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Edit Master text styles – 14pt</a:t>
            </a:r>
          </a:p>
        </p:txBody>
      </p:sp>
      <p:sp>
        <p:nvSpPr>
          <p:cNvPr id="26" name="Text Placeholder 11">
            <a:extLst>
              <a:ext uri="{FF2B5EF4-FFF2-40B4-BE49-F238E27FC236}">
                <a16:creationId xmlns:a16="http://schemas.microsoft.com/office/drawing/2014/main" id="{7E071008-52DC-4C15-B9FF-68CFD9390266}"/>
              </a:ext>
            </a:extLst>
          </p:cNvPr>
          <p:cNvSpPr>
            <a:spLocks noGrp="1"/>
          </p:cNvSpPr>
          <p:nvPr>
            <p:ph type="body" sz="quarter" idx="22" hasCustomPrompt="1"/>
          </p:nvPr>
        </p:nvSpPr>
        <p:spPr>
          <a:xfrm>
            <a:off x="8688127" y="2857649"/>
            <a:ext cx="2506663" cy="334962"/>
          </a:xfrm>
          <a:prstGeom prst="rect">
            <a:avLst/>
          </a:prstGeom>
        </p:spPr>
        <p:txBody>
          <a:bodyPr/>
          <a:lstStyle>
            <a:lvl1pPr marL="0" indent="0" algn="l">
              <a:buNone/>
              <a:defRPr sz="1600">
                <a:solidFill>
                  <a:schemeClr val="bg2"/>
                </a:solidFill>
                <a:latin typeface="+mn-lt"/>
              </a:defRPr>
            </a:lvl1pPr>
            <a:lvl2pPr marL="457200" indent="0" algn="l">
              <a:buNone/>
              <a:defRPr sz="1600"/>
            </a:lvl2pPr>
            <a:lvl3pPr marL="914400" indent="0" algn="l">
              <a:buNone/>
              <a:defRPr sz="1600"/>
            </a:lvl3pPr>
            <a:lvl4pPr marL="1371600" indent="0" algn="l">
              <a:buNone/>
              <a:defRPr sz="1600"/>
            </a:lvl4pPr>
            <a:lvl5pPr marL="1828800" indent="0" algn="l">
              <a:buNone/>
              <a:defRPr sz="1600"/>
            </a:lvl5pPr>
          </a:lstStyle>
          <a:p>
            <a:pPr lvl="0"/>
            <a:r>
              <a:rPr lang="en-US"/>
              <a:t>Insert Title here – 16pt</a:t>
            </a:r>
          </a:p>
        </p:txBody>
      </p:sp>
      <p:sp>
        <p:nvSpPr>
          <p:cNvPr id="27" name="Text Placeholder 11">
            <a:extLst>
              <a:ext uri="{FF2B5EF4-FFF2-40B4-BE49-F238E27FC236}">
                <a16:creationId xmlns:a16="http://schemas.microsoft.com/office/drawing/2014/main" id="{0D49DBC0-9E9A-48B9-893F-A9722FE18AE9}"/>
              </a:ext>
            </a:extLst>
          </p:cNvPr>
          <p:cNvSpPr>
            <a:spLocks noGrp="1"/>
          </p:cNvSpPr>
          <p:nvPr>
            <p:ph type="body" sz="quarter" idx="23" hasCustomPrompt="1"/>
          </p:nvPr>
        </p:nvSpPr>
        <p:spPr>
          <a:xfrm>
            <a:off x="7237630" y="1848755"/>
            <a:ext cx="2506663" cy="334962"/>
          </a:xfrm>
          <a:prstGeom prst="rect">
            <a:avLst/>
          </a:prstGeom>
        </p:spPr>
        <p:txBody>
          <a:bodyPr/>
          <a:lstStyle>
            <a:lvl1pPr marL="0" indent="0" algn="l">
              <a:buNone/>
              <a:defRPr sz="1600">
                <a:solidFill>
                  <a:schemeClr val="accent6"/>
                </a:solidFill>
                <a:latin typeface="+mn-lt"/>
              </a:defRPr>
            </a:lvl1pPr>
            <a:lvl2pPr marL="457200" indent="0" algn="l">
              <a:buNone/>
              <a:defRPr sz="1600"/>
            </a:lvl2pPr>
            <a:lvl3pPr marL="914400" indent="0" algn="l">
              <a:buNone/>
              <a:defRPr sz="1600"/>
            </a:lvl3pPr>
            <a:lvl4pPr marL="1371600" indent="0" algn="l">
              <a:buNone/>
              <a:defRPr sz="1600"/>
            </a:lvl4pPr>
            <a:lvl5pPr marL="1828800" indent="0" algn="l">
              <a:buNone/>
              <a:defRPr sz="1600"/>
            </a:lvl5pPr>
          </a:lstStyle>
          <a:p>
            <a:pPr lvl="0"/>
            <a:r>
              <a:rPr lang="en-US"/>
              <a:t>Finish</a:t>
            </a:r>
          </a:p>
        </p:txBody>
      </p:sp>
      <p:sp>
        <p:nvSpPr>
          <p:cNvPr id="28" name="Text Placeholder 7">
            <a:extLst>
              <a:ext uri="{FF2B5EF4-FFF2-40B4-BE49-F238E27FC236}">
                <a16:creationId xmlns:a16="http://schemas.microsoft.com/office/drawing/2014/main" id="{EBB47B2E-9177-4510-92BA-9AF4EB0A6708}"/>
              </a:ext>
            </a:extLst>
          </p:cNvPr>
          <p:cNvSpPr>
            <a:spLocks noGrp="1"/>
          </p:cNvSpPr>
          <p:nvPr>
            <p:ph type="body" idx="24" hasCustomPrompt="1"/>
          </p:nvPr>
        </p:nvSpPr>
        <p:spPr>
          <a:xfrm>
            <a:off x="3079189" y="5227755"/>
            <a:ext cx="2403475" cy="283057"/>
          </a:xfrm>
          <a:prstGeom prst="rect">
            <a:avLst/>
          </a:prstGeom>
        </p:spPr>
        <p:txBody>
          <a:bodyPr/>
          <a:lstStyle>
            <a:lvl1pPr marL="0" indent="0">
              <a:buNone/>
              <a:defRPr sz="1600">
                <a:solidFill>
                  <a:schemeClr val="bg1">
                    <a:lumMod val="50000"/>
                  </a:schemeClr>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algn="r"/>
            <a:r>
              <a:rPr lang="en-US" sz="1600">
                <a:solidFill>
                  <a:schemeClr val="tx1">
                    <a:lumMod val="65000"/>
                    <a:lumOff val="35000"/>
                  </a:schemeClr>
                </a:solidFill>
              </a:rPr>
              <a:t>Start</a:t>
            </a:r>
          </a:p>
        </p:txBody>
      </p:sp>
      <p:sp>
        <p:nvSpPr>
          <p:cNvPr id="29" name="Text Placeholder 11">
            <a:extLst>
              <a:ext uri="{FF2B5EF4-FFF2-40B4-BE49-F238E27FC236}">
                <a16:creationId xmlns:a16="http://schemas.microsoft.com/office/drawing/2014/main" id="{71466B56-CAAF-4972-9C64-919A786A629E}"/>
              </a:ext>
            </a:extLst>
          </p:cNvPr>
          <p:cNvSpPr>
            <a:spLocks noGrp="1"/>
          </p:cNvSpPr>
          <p:nvPr>
            <p:ph type="body" sz="quarter" idx="26" hasCustomPrompt="1"/>
          </p:nvPr>
        </p:nvSpPr>
        <p:spPr>
          <a:xfrm>
            <a:off x="757237" y="1954944"/>
            <a:ext cx="2506663" cy="334962"/>
          </a:xfrm>
          <a:prstGeom prst="rect">
            <a:avLst/>
          </a:prstGeom>
        </p:spPr>
        <p:txBody>
          <a:bodyPr/>
          <a:lstStyle>
            <a:lvl1pPr marL="0" indent="0" algn="r">
              <a:buNone/>
              <a:defRPr sz="1600">
                <a:solidFill>
                  <a:schemeClr val="accent6"/>
                </a:solidFill>
                <a:latin typeface="+mn-lt"/>
              </a:defRPr>
            </a:lvl1pPr>
            <a:lvl2pPr marL="457200" indent="0" algn="l">
              <a:buNone/>
              <a:defRPr sz="1600"/>
            </a:lvl2pPr>
            <a:lvl3pPr marL="914400" indent="0" algn="l">
              <a:buNone/>
              <a:defRPr sz="1600"/>
            </a:lvl3pPr>
            <a:lvl4pPr marL="1371600" indent="0" algn="l">
              <a:buNone/>
              <a:defRPr sz="1600"/>
            </a:lvl4pPr>
            <a:lvl5pPr marL="1828800" indent="0" algn="l">
              <a:buNone/>
              <a:defRPr sz="1600"/>
            </a:lvl5pPr>
          </a:lstStyle>
          <a:p>
            <a:pPr lvl="0"/>
            <a:r>
              <a:rPr lang="en-US"/>
              <a:t>Insert Title here – 16pt</a:t>
            </a:r>
          </a:p>
        </p:txBody>
      </p:sp>
      <p:sp>
        <p:nvSpPr>
          <p:cNvPr id="30" name="Text Placeholder 9">
            <a:extLst>
              <a:ext uri="{FF2B5EF4-FFF2-40B4-BE49-F238E27FC236}">
                <a16:creationId xmlns:a16="http://schemas.microsoft.com/office/drawing/2014/main" id="{DB93B0D8-50E2-4916-A218-60AD07B17F7C}"/>
              </a:ext>
            </a:extLst>
          </p:cNvPr>
          <p:cNvSpPr>
            <a:spLocks noGrp="1"/>
          </p:cNvSpPr>
          <p:nvPr>
            <p:ph type="body" sz="quarter" idx="27" hasCustomPrompt="1"/>
          </p:nvPr>
        </p:nvSpPr>
        <p:spPr>
          <a:xfrm>
            <a:off x="878896" y="2393497"/>
            <a:ext cx="2403475" cy="244475"/>
          </a:xfrm>
          <a:prstGeom prst="rect">
            <a:avLst/>
          </a:prstGeom>
        </p:spPr>
        <p:txBody>
          <a:bodyPr/>
          <a:lstStyle>
            <a:lvl1pPr marL="0" indent="0" algn="r">
              <a:buNone/>
              <a:defRPr sz="1400">
                <a:solidFill>
                  <a:schemeClr val="bg1">
                    <a:lumMod val="50000"/>
                  </a:schemeClr>
                </a:solidFill>
                <a:latin typeface="+mn-lt"/>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Edit Master text styles – 14pt</a:t>
            </a:r>
          </a:p>
        </p:txBody>
      </p:sp>
      <p:sp>
        <p:nvSpPr>
          <p:cNvPr id="31" name="Text Placeholder 6">
            <a:extLst>
              <a:ext uri="{FF2B5EF4-FFF2-40B4-BE49-F238E27FC236}">
                <a16:creationId xmlns:a16="http://schemas.microsoft.com/office/drawing/2014/main" id="{807C5694-2208-40F7-BE3A-92B4A88C5765}"/>
              </a:ext>
            </a:extLst>
          </p:cNvPr>
          <p:cNvSpPr>
            <a:spLocks noGrp="1"/>
          </p:cNvSpPr>
          <p:nvPr>
            <p:ph type="body" sz="quarter" idx="57"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Tree>
    <p:extLst>
      <p:ext uri="{BB962C8B-B14F-4D97-AF65-F5344CB8AC3E}">
        <p14:creationId xmlns:p14="http://schemas.microsoft.com/office/powerpoint/2010/main" val="2250026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ngle Imag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19824-48F9-493C-82E1-62F900C7BE25}"/>
              </a:ext>
            </a:extLst>
          </p:cNvPr>
          <p:cNvSpPr>
            <a:spLocks noGrp="1"/>
          </p:cNvSpPr>
          <p:nvPr>
            <p:ph type="title"/>
          </p:nvPr>
        </p:nvSpPr>
        <p:spPr>
          <a:noFill/>
        </p:spPr>
        <p:txBody>
          <a:bodyPr lIns="45720" tIns="9144" rIns="45720" bIns="9144"/>
          <a:lstStyle>
            <a:lvl1pPr>
              <a:defRPr/>
            </a:lvl1pPr>
          </a:lstStyle>
          <a:p>
            <a:r>
              <a:rPr lang="en-US"/>
              <a:t>Click to edit Master title style</a:t>
            </a:r>
          </a:p>
        </p:txBody>
      </p:sp>
      <p:sp>
        <p:nvSpPr>
          <p:cNvPr id="3" name="Text Placeholder 18">
            <a:extLst>
              <a:ext uri="{FF2B5EF4-FFF2-40B4-BE49-F238E27FC236}">
                <a16:creationId xmlns:a16="http://schemas.microsoft.com/office/drawing/2014/main" id="{A5004EB1-B079-4C4C-BA74-903B29F38134}"/>
              </a:ext>
            </a:extLst>
          </p:cNvPr>
          <p:cNvSpPr>
            <a:spLocks noGrp="1"/>
          </p:cNvSpPr>
          <p:nvPr>
            <p:ph type="body" sz="quarter" idx="24" hasCustomPrompt="1"/>
          </p:nvPr>
        </p:nvSpPr>
        <p:spPr>
          <a:xfrm>
            <a:off x="6270784" y="1704651"/>
            <a:ext cx="5381625" cy="4660637"/>
          </a:xfrm>
          <a:prstGeom prst="rect">
            <a:avLst/>
          </a:prstGeom>
        </p:spPr>
        <p:txBody>
          <a:bodyPr/>
          <a:lstStyle>
            <a:lvl1pPr marL="285750" indent="-285750">
              <a:buClr>
                <a:schemeClr val="tx1"/>
              </a:buClr>
              <a:buFont typeface="Arial" panose="020B0604020202020204" pitchFamily="34" charset="0"/>
              <a:buChar char="•"/>
              <a:defRPr sz="1600">
                <a:solidFill>
                  <a:schemeClr val="tx1"/>
                </a:solidFill>
              </a:defRPr>
            </a:lvl1pPr>
            <a:lvl2pPr marL="742950" indent="-285750">
              <a:buClr>
                <a:schemeClr val="tx1"/>
              </a:buClr>
              <a:buFont typeface="Arial" panose="020B0604020202020204" pitchFamily="34" charset="0"/>
              <a:buChar char="•"/>
              <a:defRPr sz="1400">
                <a:solidFill>
                  <a:schemeClr val="tx1"/>
                </a:solidFill>
              </a:defRPr>
            </a:lvl2pPr>
            <a:lvl3pPr marL="1200150" indent="-285750">
              <a:buClr>
                <a:schemeClr val="tx1"/>
              </a:buClr>
              <a:buFont typeface="Arial" panose="020B0604020202020204" pitchFamily="34" charset="0"/>
              <a:buChar char="•"/>
              <a:defRPr sz="1200">
                <a:solidFill>
                  <a:schemeClr val="tx1"/>
                </a:solidFill>
              </a:defRPr>
            </a:lvl3pPr>
            <a:lvl4pPr>
              <a:defRPr sz="1400">
                <a:solidFill>
                  <a:schemeClr val="bg1">
                    <a:lumMod val="50000"/>
                  </a:schemeClr>
                </a:solidFill>
              </a:defRPr>
            </a:lvl4pPr>
            <a:lvl5pPr>
              <a:defRPr>
                <a:solidFill>
                  <a:schemeClr val="bg1">
                    <a:lumMod val="50000"/>
                  </a:schemeClr>
                </a:solidFill>
              </a:defRPr>
            </a:lvl5pPr>
          </a:lstStyle>
          <a:p>
            <a:pPr lvl="0"/>
            <a:r>
              <a:rPr lang="en-US"/>
              <a:t>Edit Master text styles – 16pt</a:t>
            </a:r>
          </a:p>
          <a:p>
            <a:pPr lvl="1"/>
            <a:r>
              <a:rPr lang="en-US"/>
              <a:t>Second level – 14pt</a:t>
            </a:r>
          </a:p>
          <a:p>
            <a:pPr lvl="2"/>
            <a:r>
              <a:rPr lang="en-US"/>
              <a:t>Third level -12 </a:t>
            </a:r>
            <a:r>
              <a:rPr lang="en-US" err="1"/>
              <a:t>pt</a:t>
            </a:r>
            <a:endParaRPr lang="en-US"/>
          </a:p>
        </p:txBody>
      </p:sp>
      <p:sp>
        <p:nvSpPr>
          <p:cNvPr id="4" name="Text Placeholder 18">
            <a:extLst>
              <a:ext uri="{FF2B5EF4-FFF2-40B4-BE49-F238E27FC236}">
                <a16:creationId xmlns:a16="http://schemas.microsoft.com/office/drawing/2014/main" id="{2EEA750E-3033-4EBF-BC82-073C2A757C6A}"/>
              </a:ext>
            </a:extLst>
          </p:cNvPr>
          <p:cNvSpPr>
            <a:spLocks noGrp="1"/>
          </p:cNvSpPr>
          <p:nvPr>
            <p:ph type="body" sz="quarter" idx="25" hasCustomPrompt="1"/>
          </p:nvPr>
        </p:nvSpPr>
        <p:spPr>
          <a:xfrm>
            <a:off x="6270784" y="1214438"/>
            <a:ext cx="5381625" cy="357187"/>
          </a:xfrm>
          <a:prstGeom prst="rect">
            <a:avLst/>
          </a:prstGeom>
        </p:spPr>
        <p:txBody>
          <a:bodyPr/>
          <a:lstStyle>
            <a:lvl1pPr marL="0" indent="0">
              <a:buNone/>
              <a:defRPr sz="1800">
                <a:solidFill>
                  <a:schemeClr val="accent6">
                    <a:lumMod val="50000"/>
                  </a:schemeClr>
                </a:solidFill>
              </a:defRPr>
            </a:lvl1pPr>
            <a:lvl2pPr marL="457200" indent="0">
              <a:buNone/>
              <a:defRPr sz="1800">
                <a:solidFill>
                  <a:schemeClr val="bg1">
                    <a:lumMod val="50000"/>
                  </a:schemeClr>
                </a:solidFill>
              </a:defRPr>
            </a:lvl2pPr>
            <a:lvl3pPr marL="914400" indent="0">
              <a:buNone/>
              <a:defRPr sz="1600">
                <a:solidFill>
                  <a:schemeClr val="bg1">
                    <a:lumMod val="50000"/>
                  </a:schemeClr>
                </a:solidFill>
              </a:defRPr>
            </a:lvl3pPr>
            <a:lvl4pPr marL="1371600" indent="0">
              <a:buNone/>
              <a:defRPr sz="1400">
                <a:solidFill>
                  <a:schemeClr val="bg1">
                    <a:lumMod val="50000"/>
                  </a:schemeClr>
                </a:solidFill>
              </a:defRPr>
            </a:lvl4pPr>
            <a:lvl5pPr>
              <a:defRPr>
                <a:solidFill>
                  <a:schemeClr val="bg1">
                    <a:lumMod val="50000"/>
                  </a:schemeClr>
                </a:solidFill>
              </a:defRPr>
            </a:lvl5pPr>
          </a:lstStyle>
          <a:p>
            <a:pPr lvl="0"/>
            <a:r>
              <a:rPr lang="en-US"/>
              <a:t>Edit Master text styles – 18pt</a:t>
            </a:r>
          </a:p>
        </p:txBody>
      </p:sp>
      <p:sp>
        <p:nvSpPr>
          <p:cNvPr id="5" name="Picture Placeholder 5">
            <a:extLst>
              <a:ext uri="{FF2B5EF4-FFF2-40B4-BE49-F238E27FC236}">
                <a16:creationId xmlns:a16="http://schemas.microsoft.com/office/drawing/2014/main" id="{225C0F75-A48C-465B-AEE3-C724F0BEE564}"/>
              </a:ext>
            </a:extLst>
          </p:cNvPr>
          <p:cNvSpPr>
            <a:spLocks noGrp="1"/>
          </p:cNvSpPr>
          <p:nvPr>
            <p:ph type="pic" sz="quarter" idx="21" hasCustomPrompt="1"/>
          </p:nvPr>
        </p:nvSpPr>
        <p:spPr>
          <a:xfrm>
            <a:off x="528637" y="1214438"/>
            <a:ext cx="5435123" cy="5150850"/>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lumMod val="50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on icon to add picture or drag and drop on the</a:t>
            </a:r>
          </a:p>
          <a:p>
            <a:r>
              <a:rPr lang="en-US"/>
              <a:t>area</a:t>
            </a:r>
          </a:p>
        </p:txBody>
      </p:sp>
      <p:sp>
        <p:nvSpPr>
          <p:cNvPr id="7" name="Text Placeholder 6">
            <a:extLst>
              <a:ext uri="{FF2B5EF4-FFF2-40B4-BE49-F238E27FC236}">
                <a16:creationId xmlns:a16="http://schemas.microsoft.com/office/drawing/2014/main" id="{81D2011B-8BAA-4F39-B0AB-88EDB3E04042}"/>
              </a:ext>
            </a:extLst>
          </p:cNvPr>
          <p:cNvSpPr>
            <a:spLocks noGrp="1"/>
          </p:cNvSpPr>
          <p:nvPr>
            <p:ph type="body" sz="quarter" idx="26"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Tree>
    <p:extLst>
      <p:ext uri="{BB962C8B-B14F-4D97-AF65-F5344CB8AC3E}">
        <p14:creationId xmlns:p14="http://schemas.microsoft.com/office/powerpoint/2010/main" val="261391089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Org Structure_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475D0-CB77-4D49-B443-E0C6D5C20AE1}"/>
              </a:ext>
            </a:extLst>
          </p:cNvPr>
          <p:cNvSpPr>
            <a:spLocks noGrp="1"/>
          </p:cNvSpPr>
          <p:nvPr>
            <p:ph type="title"/>
          </p:nvPr>
        </p:nvSpPr>
        <p:spPr/>
        <p:txBody>
          <a:bodyPr/>
          <a:lstStyle/>
          <a:p>
            <a:r>
              <a:rPr lang="en-US"/>
              <a:t>Click to edit Master title style</a:t>
            </a:r>
          </a:p>
        </p:txBody>
      </p:sp>
      <p:cxnSp>
        <p:nvCxnSpPr>
          <p:cNvPr id="3" name="Straight Connector 2">
            <a:extLst>
              <a:ext uri="{FF2B5EF4-FFF2-40B4-BE49-F238E27FC236}">
                <a16:creationId xmlns:a16="http://schemas.microsoft.com/office/drawing/2014/main" id="{383056A9-DFF7-4E80-B4EB-72E246620D5C}"/>
              </a:ext>
            </a:extLst>
          </p:cNvPr>
          <p:cNvCxnSpPr>
            <a:cxnSpLocks/>
          </p:cNvCxnSpPr>
          <p:nvPr userDrawn="1"/>
        </p:nvCxnSpPr>
        <p:spPr>
          <a:xfrm>
            <a:off x="10270368" y="4417560"/>
            <a:ext cx="0" cy="994934"/>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15A3687A-1981-4954-B9D3-0BCCCD5DD70D}"/>
              </a:ext>
            </a:extLst>
          </p:cNvPr>
          <p:cNvCxnSpPr>
            <a:cxnSpLocks/>
          </p:cNvCxnSpPr>
          <p:nvPr userDrawn="1"/>
        </p:nvCxnSpPr>
        <p:spPr>
          <a:xfrm>
            <a:off x="10272556" y="1813526"/>
            <a:ext cx="0" cy="994934"/>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77EF26C-676C-4020-B11F-26F2951613A0}"/>
              </a:ext>
            </a:extLst>
          </p:cNvPr>
          <p:cNvCxnSpPr>
            <a:cxnSpLocks/>
          </p:cNvCxnSpPr>
          <p:nvPr userDrawn="1"/>
        </p:nvCxnSpPr>
        <p:spPr>
          <a:xfrm>
            <a:off x="4148847" y="2649833"/>
            <a:ext cx="0" cy="2087678"/>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9CB5506-C33D-40C9-9068-DA0135729966}"/>
              </a:ext>
            </a:extLst>
          </p:cNvPr>
          <p:cNvCxnSpPr/>
          <p:nvPr userDrawn="1"/>
        </p:nvCxnSpPr>
        <p:spPr>
          <a:xfrm>
            <a:off x="6185464" y="1832538"/>
            <a:ext cx="0" cy="3579956"/>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55A708E-A6A3-44ED-A8B9-2238C1CAD4C7}"/>
              </a:ext>
            </a:extLst>
          </p:cNvPr>
          <p:cNvCxnSpPr/>
          <p:nvPr userDrawn="1"/>
        </p:nvCxnSpPr>
        <p:spPr>
          <a:xfrm rot="5400000">
            <a:off x="7162639" y="1431628"/>
            <a:ext cx="0" cy="983545"/>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31BA647-6675-4083-BC26-40C9E5935CBD}"/>
              </a:ext>
            </a:extLst>
          </p:cNvPr>
          <p:cNvCxnSpPr/>
          <p:nvPr userDrawn="1"/>
        </p:nvCxnSpPr>
        <p:spPr>
          <a:xfrm rot="5400000">
            <a:off x="7193419" y="4889920"/>
            <a:ext cx="0" cy="983545"/>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1065CAD-F3D6-4F16-B673-83EFE0F18387}"/>
              </a:ext>
            </a:extLst>
          </p:cNvPr>
          <p:cNvCxnSpPr/>
          <p:nvPr userDrawn="1"/>
        </p:nvCxnSpPr>
        <p:spPr>
          <a:xfrm rot="5400000">
            <a:off x="9237488" y="4895799"/>
            <a:ext cx="0" cy="983545"/>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273E7DF-EB5E-46A0-954C-0649C3D8E0DA}"/>
              </a:ext>
            </a:extLst>
          </p:cNvPr>
          <p:cNvCxnSpPr/>
          <p:nvPr userDrawn="1"/>
        </p:nvCxnSpPr>
        <p:spPr>
          <a:xfrm rot="5400000">
            <a:off x="9237489" y="1417259"/>
            <a:ext cx="0" cy="983545"/>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BBF4587-6474-4F90-A0ED-0C59F5D0508E}"/>
              </a:ext>
            </a:extLst>
          </p:cNvPr>
          <p:cNvCxnSpPr>
            <a:cxnSpLocks/>
          </p:cNvCxnSpPr>
          <p:nvPr userDrawn="1"/>
        </p:nvCxnSpPr>
        <p:spPr>
          <a:xfrm flipH="1">
            <a:off x="4657583" y="3607854"/>
            <a:ext cx="3164907"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C7B9592-A1EC-47F8-AEC1-33C0E5E75FD7}"/>
              </a:ext>
            </a:extLst>
          </p:cNvPr>
          <p:cNvCxnSpPr/>
          <p:nvPr userDrawn="1"/>
        </p:nvCxnSpPr>
        <p:spPr>
          <a:xfrm rot="5400000">
            <a:off x="3015701" y="3147906"/>
            <a:ext cx="0" cy="983545"/>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Rounded Rectangle 54">
            <a:extLst>
              <a:ext uri="{FF2B5EF4-FFF2-40B4-BE49-F238E27FC236}">
                <a16:creationId xmlns:a16="http://schemas.microsoft.com/office/drawing/2014/main" id="{26E7EDEC-F98E-4FC0-A265-F64307678201}"/>
              </a:ext>
            </a:extLst>
          </p:cNvPr>
          <p:cNvSpPr/>
          <p:nvPr userDrawn="1"/>
        </p:nvSpPr>
        <p:spPr>
          <a:xfrm>
            <a:off x="1017907" y="3323890"/>
            <a:ext cx="1798416" cy="658368"/>
          </a:xfrm>
          <a:prstGeom prst="roundRect">
            <a:avLst/>
          </a:prstGeom>
          <a:gradFill>
            <a:gsLst>
              <a:gs pos="0">
                <a:srgbClr val="B51E6A"/>
              </a:gs>
              <a:gs pos="100000">
                <a:srgbClr val="814C8D"/>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latin typeface="+mn-lt"/>
            </a:endParaRPr>
          </a:p>
        </p:txBody>
      </p:sp>
      <p:sp>
        <p:nvSpPr>
          <p:cNvPr id="14" name="Rounded Rectangle 22">
            <a:extLst>
              <a:ext uri="{FF2B5EF4-FFF2-40B4-BE49-F238E27FC236}">
                <a16:creationId xmlns:a16="http://schemas.microsoft.com/office/drawing/2014/main" id="{84335700-F76A-41CF-9143-A1DDC8A101EE}"/>
              </a:ext>
            </a:extLst>
          </p:cNvPr>
          <p:cNvSpPr/>
          <p:nvPr userDrawn="1"/>
        </p:nvSpPr>
        <p:spPr>
          <a:xfrm>
            <a:off x="3394248" y="2512519"/>
            <a:ext cx="1466143" cy="523053"/>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15" name="Rounded Rectangle 23">
            <a:extLst>
              <a:ext uri="{FF2B5EF4-FFF2-40B4-BE49-F238E27FC236}">
                <a16:creationId xmlns:a16="http://schemas.microsoft.com/office/drawing/2014/main" id="{C004A439-8F86-4BEB-B6B0-920870370FF8}"/>
              </a:ext>
            </a:extLst>
          </p:cNvPr>
          <p:cNvSpPr/>
          <p:nvPr userDrawn="1"/>
        </p:nvSpPr>
        <p:spPr>
          <a:xfrm>
            <a:off x="3394249" y="3378151"/>
            <a:ext cx="1466143" cy="523053"/>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16" name="Rounded Rectangle 24">
            <a:extLst>
              <a:ext uri="{FF2B5EF4-FFF2-40B4-BE49-F238E27FC236}">
                <a16:creationId xmlns:a16="http://schemas.microsoft.com/office/drawing/2014/main" id="{C9E05484-DAA2-464C-B4C1-A21D8526C506}"/>
              </a:ext>
            </a:extLst>
          </p:cNvPr>
          <p:cNvSpPr/>
          <p:nvPr userDrawn="1"/>
        </p:nvSpPr>
        <p:spPr>
          <a:xfrm>
            <a:off x="3394248" y="4238264"/>
            <a:ext cx="1466142" cy="523053"/>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17" name="Rounded Rectangle 27">
            <a:extLst>
              <a:ext uri="{FF2B5EF4-FFF2-40B4-BE49-F238E27FC236}">
                <a16:creationId xmlns:a16="http://schemas.microsoft.com/office/drawing/2014/main" id="{29089B22-D828-461F-9BAC-C4A8329D40D7}"/>
              </a:ext>
            </a:extLst>
          </p:cNvPr>
          <p:cNvSpPr/>
          <p:nvPr userDrawn="1"/>
        </p:nvSpPr>
        <p:spPr>
          <a:xfrm>
            <a:off x="5438316" y="2512519"/>
            <a:ext cx="1466143" cy="52305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18" name="Rounded Rectangle 28">
            <a:extLst>
              <a:ext uri="{FF2B5EF4-FFF2-40B4-BE49-F238E27FC236}">
                <a16:creationId xmlns:a16="http://schemas.microsoft.com/office/drawing/2014/main" id="{76406C51-9343-4C24-AC16-C24648C1D474}"/>
              </a:ext>
            </a:extLst>
          </p:cNvPr>
          <p:cNvSpPr/>
          <p:nvPr userDrawn="1"/>
        </p:nvSpPr>
        <p:spPr>
          <a:xfrm>
            <a:off x="5438317" y="3378151"/>
            <a:ext cx="1466143" cy="52305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19" name="Rounded Rectangle 29">
            <a:extLst>
              <a:ext uri="{FF2B5EF4-FFF2-40B4-BE49-F238E27FC236}">
                <a16:creationId xmlns:a16="http://schemas.microsoft.com/office/drawing/2014/main" id="{ED55D289-91A2-40B9-AD9B-3C88AF2B6A95}"/>
              </a:ext>
            </a:extLst>
          </p:cNvPr>
          <p:cNvSpPr/>
          <p:nvPr userDrawn="1"/>
        </p:nvSpPr>
        <p:spPr>
          <a:xfrm>
            <a:off x="5438316" y="4238264"/>
            <a:ext cx="1466142" cy="52305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20" name="Rounded Rectangle 36">
            <a:extLst>
              <a:ext uri="{FF2B5EF4-FFF2-40B4-BE49-F238E27FC236}">
                <a16:creationId xmlns:a16="http://schemas.microsoft.com/office/drawing/2014/main" id="{CFE75345-57B9-419F-A588-8B1F0ECBE2A3}"/>
              </a:ext>
            </a:extLst>
          </p:cNvPr>
          <p:cNvSpPr/>
          <p:nvPr userDrawn="1"/>
        </p:nvSpPr>
        <p:spPr>
          <a:xfrm>
            <a:off x="5438315" y="1646887"/>
            <a:ext cx="1466143" cy="52305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22" name="Rounded Rectangle 38">
            <a:extLst>
              <a:ext uri="{FF2B5EF4-FFF2-40B4-BE49-F238E27FC236}">
                <a16:creationId xmlns:a16="http://schemas.microsoft.com/office/drawing/2014/main" id="{91151CFD-415A-470D-AF63-519E042C495F}"/>
              </a:ext>
            </a:extLst>
          </p:cNvPr>
          <p:cNvSpPr/>
          <p:nvPr userDrawn="1"/>
        </p:nvSpPr>
        <p:spPr>
          <a:xfrm>
            <a:off x="7482384" y="5099714"/>
            <a:ext cx="1466143" cy="52305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23" name="Rounded Rectangle 39">
            <a:extLst>
              <a:ext uri="{FF2B5EF4-FFF2-40B4-BE49-F238E27FC236}">
                <a16:creationId xmlns:a16="http://schemas.microsoft.com/office/drawing/2014/main" id="{0D7344FE-C6E2-4EB1-B068-06184E76B9B0}"/>
              </a:ext>
            </a:extLst>
          </p:cNvPr>
          <p:cNvSpPr/>
          <p:nvPr userDrawn="1"/>
        </p:nvSpPr>
        <p:spPr>
          <a:xfrm>
            <a:off x="7482383" y="1646336"/>
            <a:ext cx="1466143" cy="52305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24" name="Rounded Rectangle 40">
            <a:extLst>
              <a:ext uri="{FF2B5EF4-FFF2-40B4-BE49-F238E27FC236}">
                <a16:creationId xmlns:a16="http://schemas.microsoft.com/office/drawing/2014/main" id="{3BE9A2A3-AD16-4A79-AE42-C1F6201F4A17}"/>
              </a:ext>
            </a:extLst>
          </p:cNvPr>
          <p:cNvSpPr/>
          <p:nvPr userDrawn="1"/>
        </p:nvSpPr>
        <p:spPr>
          <a:xfrm>
            <a:off x="9526453" y="5099713"/>
            <a:ext cx="1466143" cy="52305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25" name="Rounded Rectangle 41">
            <a:extLst>
              <a:ext uri="{FF2B5EF4-FFF2-40B4-BE49-F238E27FC236}">
                <a16:creationId xmlns:a16="http://schemas.microsoft.com/office/drawing/2014/main" id="{00AB14CD-FECD-45AF-8FCF-B9CF5284649C}"/>
              </a:ext>
            </a:extLst>
          </p:cNvPr>
          <p:cNvSpPr/>
          <p:nvPr userDrawn="1"/>
        </p:nvSpPr>
        <p:spPr>
          <a:xfrm>
            <a:off x="9526453" y="4238263"/>
            <a:ext cx="1466143" cy="52305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26" name="Rounded Rectangle 42">
            <a:extLst>
              <a:ext uri="{FF2B5EF4-FFF2-40B4-BE49-F238E27FC236}">
                <a16:creationId xmlns:a16="http://schemas.microsoft.com/office/drawing/2014/main" id="{C6D12A8F-5F3A-40D9-A31F-DC4626A6A1B4}"/>
              </a:ext>
            </a:extLst>
          </p:cNvPr>
          <p:cNvSpPr/>
          <p:nvPr userDrawn="1"/>
        </p:nvSpPr>
        <p:spPr>
          <a:xfrm>
            <a:off x="9526453" y="2512519"/>
            <a:ext cx="1466143" cy="52305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27" name="Rounded Rectangle 43">
            <a:extLst>
              <a:ext uri="{FF2B5EF4-FFF2-40B4-BE49-F238E27FC236}">
                <a16:creationId xmlns:a16="http://schemas.microsoft.com/office/drawing/2014/main" id="{4AC3D3A4-1C3F-42D3-BF46-1EC57B09525C}"/>
              </a:ext>
            </a:extLst>
          </p:cNvPr>
          <p:cNvSpPr/>
          <p:nvPr userDrawn="1"/>
        </p:nvSpPr>
        <p:spPr>
          <a:xfrm>
            <a:off x="9526453" y="1651069"/>
            <a:ext cx="1466143" cy="52305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28" name="Rounded Rectangle 48">
            <a:extLst>
              <a:ext uri="{FF2B5EF4-FFF2-40B4-BE49-F238E27FC236}">
                <a16:creationId xmlns:a16="http://schemas.microsoft.com/office/drawing/2014/main" id="{4C1FA6D0-1AAE-4F6E-B08A-C3350AEA43C6}"/>
              </a:ext>
            </a:extLst>
          </p:cNvPr>
          <p:cNvSpPr/>
          <p:nvPr userDrawn="1"/>
        </p:nvSpPr>
        <p:spPr>
          <a:xfrm>
            <a:off x="7482383" y="3378151"/>
            <a:ext cx="1466143" cy="52305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29" name="Content Placeholder 6">
            <a:extLst>
              <a:ext uri="{FF2B5EF4-FFF2-40B4-BE49-F238E27FC236}">
                <a16:creationId xmlns:a16="http://schemas.microsoft.com/office/drawing/2014/main" id="{C762826F-23FE-4933-8EAE-84A75F68FB96}"/>
              </a:ext>
            </a:extLst>
          </p:cNvPr>
          <p:cNvSpPr>
            <a:spLocks noGrp="1"/>
          </p:cNvSpPr>
          <p:nvPr>
            <p:ph sz="quarter" idx="26" hasCustomPrompt="1"/>
          </p:nvPr>
        </p:nvSpPr>
        <p:spPr>
          <a:xfrm>
            <a:off x="925388" y="3434496"/>
            <a:ext cx="1924438" cy="346716"/>
          </a:xfrm>
          <a:prstGeom prst="rect">
            <a:avLst/>
          </a:prstGeom>
        </p:spPr>
        <p:txBody>
          <a:bodyPr/>
          <a:lstStyle>
            <a:lvl1pPr marL="0" marR="0" indent="0" algn="ctr" defTabSz="685783" rtl="0" eaLnBrk="1" fontAlgn="auto" latinLnBrk="0" hangingPunct="1">
              <a:lnSpc>
                <a:spcPct val="90000"/>
              </a:lnSpc>
              <a:spcBef>
                <a:spcPts val="750"/>
              </a:spcBef>
              <a:spcAft>
                <a:spcPts val="0"/>
              </a:spcAft>
              <a:buClrTx/>
              <a:buSzTx/>
              <a:buFont typeface="Arial" panose="020B0604020202020204" pitchFamily="34" charset="0"/>
              <a:buNone/>
              <a:tabLst/>
              <a:defRPr lang="en-US" sz="1600" b="1" kern="1200" cap="all" dirty="0">
                <a:solidFill>
                  <a:schemeClr val="bg1"/>
                </a:solidFill>
                <a:latin typeface="+mn-lt"/>
                <a:ea typeface="Open Sans Light" panose="020B0306030504020204" pitchFamily="34" charset="0"/>
                <a:cs typeface="Lato Black"/>
              </a:defRPr>
            </a:lvl1pPr>
          </a:lstStyle>
          <a:p>
            <a:r>
              <a:rPr lang="en-US">
                <a:latin typeface="Calibri" panose="020F0502020204030204" pitchFamily="34" charset="0"/>
                <a:cs typeface="Calibri" panose="020F0502020204030204" pitchFamily="34" charset="0"/>
              </a:rPr>
              <a:t>Service Head – 16pt</a:t>
            </a:r>
          </a:p>
        </p:txBody>
      </p:sp>
      <p:sp>
        <p:nvSpPr>
          <p:cNvPr id="30" name="Content Placeholder 6">
            <a:extLst>
              <a:ext uri="{FF2B5EF4-FFF2-40B4-BE49-F238E27FC236}">
                <a16:creationId xmlns:a16="http://schemas.microsoft.com/office/drawing/2014/main" id="{95B9B406-9FCC-45D4-8F88-724E61761E8A}"/>
              </a:ext>
            </a:extLst>
          </p:cNvPr>
          <p:cNvSpPr>
            <a:spLocks noGrp="1"/>
          </p:cNvSpPr>
          <p:nvPr>
            <p:ph sz="quarter" idx="27" hasCustomPrompt="1"/>
          </p:nvPr>
        </p:nvSpPr>
        <p:spPr>
          <a:xfrm>
            <a:off x="3394248" y="2537217"/>
            <a:ext cx="1466142" cy="346716"/>
          </a:xfrm>
          <a:prstGeom prst="rect">
            <a:avLst/>
          </a:prstGeom>
        </p:spPr>
        <p:txBody>
          <a:bodyPr/>
          <a:lstStyle>
            <a:lvl1pPr marL="0" marR="0" indent="0" algn="ctr" defTabSz="685783" rtl="0" eaLnBrk="1" fontAlgn="auto" latinLnBrk="0" hangingPunct="1">
              <a:lnSpc>
                <a:spcPct val="90000"/>
              </a:lnSpc>
              <a:spcBef>
                <a:spcPts val="750"/>
              </a:spcBef>
              <a:spcAft>
                <a:spcPts val="0"/>
              </a:spcAft>
              <a:buClrTx/>
              <a:buSzTx/>
              <a:buFont typeface="Arial" panose="020B0604020202020204" pitchFamily="34" charset="0"/>
              <a:buNone/>
              <a:tabLst/>
              <a:defRPr lang="en-US" sz="1400" b="1" kern="1200" cap="all" dirty="0">
                <a:solidFill>
                  <a:schemeClr val="bg1"/>
                </a:solidFill>
                <a:latin typeface="+mn-lt"/>
                <a:ea typeface="Open Sans Light" panose="020B0306030504020204" pitchFamily="34" charset="0"/>
                <a:cs typeface="Lato Black"/>
              </a:defRPr>
            </a:lvl1pPr>
          </a:lstStyle>
          <a:p>
            <a:r>
              <a:rPr lang="en-US">
                <a:latin typeface="Calibri" panose="020F0502020204030204" pitchFamily="34" charset="0"/>
                <a:cs typeface="Calibri" panose="020F0502020204030204" pitchFamily="34" charset="0"/>
              </a:rPr>
              <a:t>Service Head –</a:t>
            </a:r>
          </a:p>
          <a:p>
            <a:r>
              <a:rPr lang="en-US">
                <a:latin typeface="Calibri" panose="020F0502020204030204" pitchFamily="34" charset="0"/>
                <a:cs typeface="Calibri" panose="020F0502020204030204" pitchFamily="34" charset="0"/>
              </a:rPr>
              <a:t>14pt</a:t>
            </a:r>
          </a:p>
        </p:txBody>
      </p:sp>
      <p:sp>
        <p:nvSpPr>
          <p:cNvPr id="31" name="Content Placeholder 6">
            <a:extLst>
              <a:ext uri="{FF2B5EF4-FFF2-40B4-BE49-F238E27FC236}">
                <a16:creationId xmlns:a16="http://schemas.microsoft.com/office/drawing/2014/main" id="{BD2A7D7D-38EA-449D-8156-A82A50DFF74D}"/>
              </a:ext>
            </a:extLst>
          </p:cNvPr>
          <p:cNvSpPr>
            <a:spLocks noGrp="1"/>
          </p:cNvSpPr>
          <p:nvPr>
            <p:ph sz="quarter" idx="28" hasCustomPrompt="1"/>
          </p:nvPr>
        </p:nvSpPr>
        <p:spPr>
          <a:xfrm>
            <a:off x="3394248" y="3344040"/>
            <a:ext cx="1466142" cy="346716"/>
          </a:xfrm>
          <a:prstGeom prst="rect">
            <a:avLst/>
          </a:prstGeom>
        </p:spPr>
        <p:txBody>
          <a:bodyPr/>
          <a:lstStyle>
            <a:lvl1pPr marL="0" marR="0" indent="0" algn="ctr" defTabSz="685783" rtl="0" eaLnBrk="1" fontAlgn="auto" latinLnBrk="0" hangingPunct="1">
              <a:lnSpc>
                <a:spcPct val="90000"/>
              </a:lnSpc>
              <a:spcBef>
                <a:spcPts val="750"/>
              </a:spcBef>
              <a:spcAft>
                <a:spcPts val="0"/>
              </a:spcAft>
              <a:buClrTx/>
              <a:buSzTx/>
              <a:buFont typeface="Arial" panose="020B0604020202020204" pitchFamily="34" charset="0"/>
              <a:buNone/>
              <a:tabLst/>
              <a:defRPr lang="en-US" sz="1400" b="1" kern="1200" cap="all" dirty="0">
                <a:solidFill>
                  <a:schemeClr val="bg1"/>
                </a:solidFill>
                <a:latin typeface="+mn-lt"/>
                <a:ea typeface="Open Sans Light" panose="020B0306030504020204" pitchFamily="34" charset="0"/>
                <a:cs typeface="Lato Black"/>
              </a:defRPr>
            </a:lvl1pPr>
          </a:lstStyle>
          <a:p>
            <a:r>
              <a:rPr lang="en-US">
                <a:latin typeface="Calibri" panose="020F0502020204030204" pitchFamily="34" charset="0"/>
                <a:cs typeface="Calibri" panose="020F0502020204030204" pitchFamily="34" charset="0"/>
              </a:rPr>
              <a:t>Service Head –</a:t>
            </a:r>
          </a:p>
          <a:p>
            <a:r>
              <a:rPr lang="en-US">
                <a:latin typeface="Calibri" panose="020F0502020204030204" pitchFamily="34" charset="0"/>
                <a:cs typeface="Calibri" panose="020F0502020204030204" pitchFamily="34" charset="0"/>
              </a:rPr>
              <a:t>14pt</a:t>
            </a:r>
          </a:p>
        </p:txBody>
      </p:sp>
      <p:sp>
        <p:nvSpPr>
          <p:cNvPr id="32" name="Content Placeholder 6">
            <a:extLst>
              <a:ext uri="{FF2B5EF4-FFF2-40B4-BE49-F238E27FC236}">
                <a16:creationId xmlns:a16="http://schemas.microsoft.com/office/drawing/2014/main" id="{61A78C9A-AE50-4434-BECD-21BDCC4568EC}"/>
              </a:ext>
            </a:extLst>
          </p:cNvPr>
          <p:cNvSpPr>
            <a:spLocks noGrp="1"/>
          </p:cNvSpPr>
          <p:nvPr>
            <p:ph sz="quarter" idx="29" hasCustomPrompt="1"/>
          </p:nvPr>
        </p:nvSpPr>
        <p:spPr>
          <a:xfrm>
            <a:off x="3394248" y="4204652"/>
            <a:ext cx="1466142" cy="346716"/>
          </a:xfrm>
          <a:prstGeom prst="rect">
            <a:avLst/>
          </a:prstGeom>
        </p:spPr>
        <p:txBody>
          <a:bodyPr/>
          <a:lstStyle>
            <a:lvl1pPr marL="0" marR="0" indent="0" algn="ctr" defTabSz="685783" rtl="0" eaLnBrk="1" fontAlgn="auto" latinLnBrk="0" hangingPunct="1">
              <a:lnSpc>
                <a:spcPct val="90000"/>
              </a:lnSpc>
              <a:spcBef>
                <a:spcPts val="750"/>
              </a:spcBef>
              <a:spcAft>
                <a:spcPts val="0"/>
              </a:spcAft>
              <a:buClrTx/>
              <a:buSzTx/>
              <a:buFont typeface="Arial" panose="020B0604020202020204" pitchFamily="34" charset="0"/>
              <a:buNone/>
              <a:tabLst/>
              <a:defRPr lang="en-US" sz="1400" b="1" kern="1200" cap="all" dirty="0">
                <a:solidFill>
                  <a:schemeClr val="bg1"/>
                </a:solidFill>
                <a:latin typeface="+mn-lt"/>
                <a:ea typeface="Open Sans Light" panose="020B0306030504020204" pitchFamily="34" charset="0"/>
                <a:cs typeface="Lato Black"/>
              </a:defRPr>
            </a:lvl1pPr>
          </a:lstStyle>
          <a:p>
            <a:r>
              <a:rPr lang="en-US">
                <a:latin typeface="Calibri" panose="020F0502020204030204" pitchFamily="34" charset="0"/>
                <a:cs typeface="Calibri" panose="020F0502020204030204" pitchFamily="34" charset="0"/>
              </a:rPr>
              <a:t>Service Head –</a:t>
            </a:r>
          </a:p>
          <a:p>
            <a:r>
              <a:rPr lang="en-US">
                <a:latin typeface="Calibri" panose="020F0502020204030204" pitchFamily="34" charset="0"/>
                <a:cs typeface="Calibri" panose="020F0502020204030204" pitchFamily="34" charset="0"/>
              </a:rPr>
              <a:t>14pt</a:t>
            </a:r>
          </a:p>
        </p:txBody>
      </p:sp>
      <p:sp>
        <p:nvSpPr>
          <p:cNvPr id="33" name="Content Placeholder 6">
            <a:extLst>
              <a:ext uri="{FF2B5EF4-FFF2-40B4-BE49-F238E27FC236}">
                <a16:creationId xmlns:a16="http://schemas.microsoft.com/office/drawing/2014/main" id="{92680989-B0E7-47B6-BF3C-C81F1479FFFD}"/>
              </a:ext>
            </a:extLst>
          </p:cNvPr>
          <p:cNvSpPr>
            <a:spLocks noGrp="1"/>
          </p:cNvSpPr>
          <p:nvPr>
            <p:ph sz="quarter" idx="30" hasCustomPrompt="1"/>
          </p:nvPr>
        </p:nvSpPr>
        <p:spPr>
          <a:xfrm>
            <a:off x="5438201" y="2537217"/>
            <a:ext cx="1466142" cy="346716"/>
          </a:xfrm>
          <a:prstGeom prst="rect">
            <a:avLst/>
          </a:prstGeom>
        </p:spPr>
        <p:txBody>
          <a:bodyPr/>
          <a:lstStyle>
            <a:lvl1pPr marL="0" marR="0" indent="0" algn="ctr" defTabSz="685783" rtl="0" eaLnBrk="1" fontAlgn="auto" latinLnBrk="0" hangingPunct="1">
              <a:lnSpc>
                <a:spcPct val="90000"/>
              </a:lnSpc>
              <a:spcBef>
                <a:spcPts val="750"/>
              </a:spcBef>
              <a:spcAft>
                <a:spcPts val="0"/>
              </a:spcAft>
              <a:buClrTx/>
              <a:buSzTx/>
              <a:buFont typeface="Arial" panose="020B0604020202020204" pitchFamily="34" charset="0"/>
              <a:buNone/>
              <a:tabLst/>
              <a:defRPr lang="en-US" sz="1400" b="1" kern="1200" cap="all" dirty="0">
                <a:solidFill>
                  <a:schemeClr val="bg1"/>
                </a:solidFill>
                <a:latin typeface="+mn-lt"/>
                <a:ea typeface="Open Sans Light" panose="020B0306030504020204" pitchFamily="34" charset="0"/>
                <a:cs typeface="Lato Black"/>
              </a:defRPr>
            </a:lvl1pPr>
          </a:lstStyle>
          <a:p>
            <a:r>
              <a:rPr lang="en-US">
                <a:latin typeface="Calibri" panose="020F0502020204030204" pitchFamily="34" charset="0"/>
                <a:cs typeface="Calibri" panose="020F0502020204030204" pitchFamily="34" charset="0"/>
              </a:rPr>
              <a:t>Service Head –</a:t>
            </a:r>
          </a:p>
          <a:p>
            <a:r>
              <a:rPr lang="en-US">
                <a:latin typeface="Calibri" panose="020F0502020204030204" pitchFamily="34" charset="0"/>
                <a:cs typeface="Calibri" panose="020F0502020204030204" pitchFamily="34" charset="0"/>
              </a:rPr>
              <a:t>14pt</a:t>
            </a:r>
          </a:p>
        </p:txBody>
      </p:sp>
      <p:sp>
        <p:nvSpPr>
          <p:cNvPr id="34" name="Content Placeholder 6">
            <a:extLst>
              <a:ext uri="{FF2B5EF4-FFF2-40B4-BE49-F238E27FC236}">
                <a16:creationId xmlns:a16="http://schemas.microsoft.com/office/drawing/2014/main" id="{117D8E36-CEB6-495C-987C-500B1894BA0F}"/>
              </a:ext>
            </a:extLst>
          </p:cNvPr>
          <p:cNvSpPr>
            <a:spLocks noGrp="1"/>
          </p:cNvSpPr>
          <p:nvPr>
            <p:ph sz="quarter" idx="31" hasCustomPrompt="1"/>
          </p:nvPr>
        </p:nvSpPr>
        <p:spPr>
          <a:xfrm>
            <a:off x="5438201" y="3397667"/>
            <a:ext cx="1466142" cy="346716"/>
          </a:xfrm>
          <a:prstGeom prst="rect">
            <a:avLst/>
          </a:prstGeom>
        </p:spPr>
        <p:txBody>
          <a:bodyPr/>
          <a:lstStyle>
            <a:lvl1pPr marL="0" marR="0" indent="0" algn="ctr" defTabSz="685783" rtl="0" eaLnBrk="1" fontAlgn="auto" latinLnBrk="0" hangingPunct="1">
              <a:lnSpc>
                <a:spcPct val="90000"/>
              </a:lnSpc>
              <a:spcBef>
                <a:spcPts val="750"/>
              </a:spcBef>
              <a:spcAft>
                <a:spcPts val="0"/>
              </a:spcAft>
              <a:buClrTx/>
              <a:buSzTx/>
              <a:buFont typeface="Arial" panose="020B0604020202020204" pitchFamily="34" charset="0"/>
              <a:buNone/>
              <a:tabLst/>
              <a:defRPr lang="en-US" sz="1400" b="1" kern="1200" cap="all" dirty="0">
                <a:solidFill>
                  <a:schemeClr val="bg1"/>
                </a:solidFill>
                <a:latin typeface="+mn-lt"/>
                <a:ea typeface="Open Sans Light" panose="020B0306030504020204" pitchFamily="34" charset="0"/>
                <a:cs typeface="Lato Black"/>
              </a:defRPr>
            </a:lvl1pPr>
          </a:lstStyle>
          <a:p>
            <a:r>
              <a:rPr lang="en-US">
                <a:latin typeface="Calibri" panose="020F0502020204030204" pitchFamily="34" charset="0"/>
                <a:cs typeface="Calibri" panose="020F0502020204030204" pitchFamily="34" charset="0"/>
              </a:rPr>
              <a:t>Service Head –</a:t>
            </a:r>
          </a:p>
          <a:p>
            <a:r>
              <a:rPr lang="en-US">
                <a:latin typeface="Calibri" panose="020F0502020204030204" pitchFamily="34" charset="0"/>
                <a:cs typeface="Calibri" panose="020F0502020204030204" pitchFamily="34" charset="0"/>
              </a:rPr>
              <a:t>14pt</a:t>
            </a:r>
          </a:p>
        </p:txBody>
      </p:sp>
      <p:sp>
        <p:nvSpPr>
          <p:cNvPr id="35" name="Content Placeholder 6">
            <a:extLst>
              <a:ext uri="{FF2B5EF4-FFF2-40B4-BE49-F238E27FC236}">
                <a16:creationId xmlns:a16="http://schemas.microsoft.com/office/drawing/2014/main" id="{56FB34AC-FDE7-40FC-9F4F-1DA7044A6369}"/>
              </a:ext>
            </a:extLst>
          </p:cNvPr>
          <p:cNvSpPr>
            <a:spLocks noGrp="1"/>
          </p:cNvSpPr>
          <p:nvPr>
            <p:ph sz="quarter" idx="32" hasCustomPrompt="1"/>
          </p:nvPr>
        </p:nvSpPr>
        <p:spPr>
          <a:xfrm>
            <a:off x="5438201" y="4204652"/>
            <a:ext cx="1466142" cy="346716"/>
          </a:xfrm>
          <a:prstGeom prst="rect">
            <a:avLst/>
          </a:prstGeom>
        </p:spPr>
        <p:txBody>
          <a:bodyPr/>
          <a:lstStyle>
            <a:lvl1pPr marL="0" marR="0" indent="0" algn="ctr" defTabSz="685783" rtl="0" eaLnBrk="1" fontAlgn="auto" latinLnBrk="0" hangingPunct="1">
              <a:lnSpc>
                <a:spcPct val="90000"/>
              </a:lnSpc>
              <a:spcBef>
                <a:spcPts val="750"/>
              </a:spcBef>
              <a:spcAft>
                <a:spcPts val="0"/>
              </a:spcAft>
              <a:buClrTx/>
              <a:buSzTx/>
              <a:buFont typeface="Arial" panose="020B0604020202020204" pitchFamily="34" charset="0"/>
              <a:buNone/>
              <a:tabLst/>
              <a:defRPr lang="en-US" sz="1400" b="1" kern="1200" cap="all" dirty="0">
                <a:solidFill>
                  <a:schemeClr val="bg1"/>
                </a:solidFill>
                <a:latin typeface="+mn-lt"/>
                <a:ea typeface="Open Sans Light" panose="020B0306030504020204" pitchFamily="34" charset="0"/>
                <a:cs typeface="Lato Black"/>
              </a:defRPr>
            </a:lvl1pPr>
          </a:lstStyle>
          <a:p>
            <a:r>
              <a:rPr lang="en-US">
                <a:latin typeface="Calibri" panose="020F0502020204030204" pitchFamily="34" charset="0"/>
                <a:cs typeface="Calibri" panose="020F0502020204030204" pitchFamily="34" charset="0"/>
              </a:rPr>
              <a:t>Service Head –</a:t>
            </a:r>
          </a:p>
          <a:p>
            <a:r>
              <a:rPr lang="en-US">
                <a:latin typeface="Calibri" panose="020F0502020204030204" pitchFamily="34" charset="0"/>
                <a:cs typeface="Calibri" panose="020F0502020204030204" pitchFamily="34" charset="0"/>
              </a:rPr>
              <a:t>14pt</a:t>
            </a:r>
          </a:p>
        </p:txBody>
      </p:sp>
      <p:sp>
        <p:nvSpPr>
          <p:cNvPr id="36" name="Content Placeholder 6">
            <a:extLst>
              <a:ext uri="{FF2B5EF4-FFF2-40B4-BE49-F238E27FC236}">
                <a16:creationId xmlns:a16="http://schemas.microsoft.com/office/drawing/2014/main" id="{A2E5C8A8-6023-4E1F-B24F-AC5E10847686}"/>
              </a:ext>
            </a:extLst>
          </p:cNvPr>
          <p:cNvSpPr>
            <a:spLocks noGrp="1"/>
          </p:cNvSpPr>
          <p:nvPr>
            <p:ph sz="quarter" idx="33" hasCustomPrompt="1"/>
          </p:nvPr>
        </p:nvSpPr>
        <p:spPr>
          <a:xfrm>
            <a:off x="9512660" y="2537217"/>
            <a:ext cx="1466142" cy="346716"/>
          </a:xfrm>
          <a:prstGeom prst="rect">
            <a:avLst/>
          </a:prstGeom>
        </p:spPr>
        <p:txBody>
          <a:bodyPr/>
          <a:lstStyle>
            <a:lvl1pPr marL="0" marR="0" indent="0" algn="ctr" defTabSz="685783" rtl="0" eaLnBrk="1" fontAlgn="auto" latinLnBrk="0" hangingPunct="1">
              <a:lnSpc>
                <a:spcPct val="90000"/>
              </a:lnSpc>
              <a:spcBef>
                <a:spcPts val="750"/>
              </a:spcBef>
              <a:spcAft>
                <a:spcPts val="0"/>
              </a:spcAft>
              <a:buClrTx/>
              <a:buSzTx/>
              <a:buFont typeface="Arial" panose="020B0604020202020204" pitchFamily="34" charset="0"/>
              <a:buNone/>
              <a:tabLst/>
              <a:defRPr lang="en-US" sz="1400" b="1" kern="1200" cap="all" dirty="0">
                <a:solidFill>
                  <a:schemeClr val="bg1"/>
                </a:solidFill>
                <a:latin typeface="+mn-lt"/>
                <a:ea typeface="Open Sans Light" panose="020B0306030504020204" pitchFamily="34" charset="0"/>
                <a:cs typeface="Lato Black"/>
              </a:defRPr>
            </a:lvl1pPr>
          </a:lstStyle>
          <a:p>
            <a:r>
              <a:rPr lang="en-US">
                <a:latin typeface="Calibri" panose="020F0502020204030204" pitchFamily="34" charset="0"/>
                <a:cs typeface="Calibri" panose="020F0502020204030204" pitchFamily="34" charset="0"/>
              </a:rPr>
              <a:t>Service Head –</a:t>
            </a:r>
          </a:p>
          <a:p>
            <a:r>
              <a:rPr lang="en-US">
                <a:latin typeface="Calibri" panose="020F0502020204030204" pitchFamily="34" charset="0"/>
                <a:cs typeface="Calibri" panose="020F0502020204030204" pitchFamily="34" charset="0"/>
              </a:rPr>
              <a:t>14pt</a:t>
            </a:r>
          </a:p>
        </p:txBody>
      </p:sp>
      <p:sp>
        <p:nvSpPr>
          <p:cNvPr id="37" name="Content Placeholder 6">
            <a:extLst>
              <a:ext uri="{FF2B5EF4-FFF2-40B4-BE49-F238E27FC236}">
                <a16:creationId xmlns:a16="http://schemas.microsoft.com/office/drawing/2014/main" id="{032B38B3-F040-4D23-BF91-3CD21632001A}"/>
              </a:ext>
            </a:extLst>
          </p:cNvPr>
          <p:cNvSpPr>
            <a:spLocks noGrp="1"/>
          </p:cNvSpPr>
          <p:nvPr>
            <p:ph sz="quarter" idx="34" hasCustomPrompt="1"/>
          </p:nvPr>
        </p:nvSpPr>
        <p:spPr>
          <a:xfrm>
            <a:off x="9512660" y="4204652"/>
            <a:ext cx="1466142" cy="346716"/>
          </a:xfrm>
          <a:prstGeom prst="rect">
            <a:avLst/>
          </a:prstGeom>
        </p:spPr>
        <p:txBody>
          <a:bodyPr/>
          <a:lstStyle>
            <a:lvl1pPr marL="0" marR="0" indent="0" algn="ctr" defTabSz="685783" rtl="0" eaLnBrk="1" fontAlgn="auto" latinLnBrk="0" hangingPunct="1">
              <a:lnSpc>
                <a:spcPct val="90000"/>
              </a:lnSpc>
              <a:spcBef>
                <a:spcPts val="750"/>
              </a:spcBef>
              <a:spcAft>
                <a:spcPts val="0"/>
              </a:spcAft>
              <a:buClrTx/>
              <a:buSzTx/>
              <a:buFont typeface="Arial" panose="020B0604020202020204" pitchFamily="34" charset="0"/>
              <a:buNone/>
              <a:tabLst/>
              <a:defRPr lang="en-US" sz="1400" b="1" kern="1200" cap="all" dirty="0">
                <a:solidFill>
                  <a:schemeClr val="bg1"/>
                </a:solidFill>
                <a:latin typeface="+mn-lt"/>
                <a:ea typeface="Open Sans Light" panose="020B0306030504020204" pitchFamily="34" charset="0"/>
                <a:cs typeface="Lato Black"/>
              </a:defRPr>
            </a:lvl1pPr>
          </a:lstStyle>
          <a:p>
            <a:r>
              <a:rPr lang="en-US">
                <a:latin typeface="Calibri" panose="020F0502020204030204" pitchFamily="34" charset="0"/>
                <a:cs typeface="Calibri" panose="020F0502020204030204" pitchFamily="34" charset="0"/>
              </a:rPr>
              <a:t>Service Head –</a:t>
            </a:r>
          </a:p>
          <a:p>
            <a:r>
              <a:rPr lang="en-US">
                <a:latin typeface="Calibri" panose="020F0502020204030204" pitchFamily="34" charset="0"/>
                <a:cs typeface="Calibri" panose="020F0502020204030204" pitchFamily="34" charset="0"/>
              </a:rPr>
              <a:t>14pt</a:t>
            </a:r>
          </a:p>
        </p:txBody>
      </p:sp>
      <p:sp>
        <p:nvSpPr>
          <p:cNvPr id="38" name="Content Placeholder 6">
            <a:extLst>
              <a:ext uri="{FF2B5EF4-FFF2-40B4-BE49-F238E27FC236}">
                <a16:creationId xmlns:a16="http://schemas.microsoft.com/office/drawing/2014/main" id="{17D0FD22-9853-4920-8194-AD46151E48C1}"/>
              </a:ext>
            </a:extLst>
          </p:cNvPr>
          <p:cNvSpPr>
            <a:spLocks noGrp="1"/>
          </p:cNvSpPr>
          <p:nvPr>
            <p:ph sz="quarter" idx="35" hasCustomPrompt="1"/>
          </p:nvPr>
        </p:nvSpPr>
        <p:spPr>
          <a:xfrm>
            <a:off x="7482154" y="3344040"/>
            <a:ext cx="1466142" cy="346716"/>
          </a:xfrm>
          <a:prstGeom prst="rect">
            <a:avLst/>
          </a:prstGeom>
        </p:spPr>
        <p:txBody>
          <a:bodyPr/>
          <a:lstStyle>
            <a:lvl1pPr marL="0" marR="0" indent="0" algn="ctr" defTabSz="685783" rtl="0" eaLnBrk="1" fontAlgn="auto" latinLnBrk="0" hangingPunct="1">
              <a:lnSpc>
                <a:spcPct val="90000"/>
              </a:lnSpc>
              <a:spcBef>
                <a:spcPts val="750"/>
              </a:spcBef>
              <a:spcAft>
                <a:spcPts val="0"/>
              </a:spcAft>
              <a:buClrTx/>
              <a:buSzTx/>
              <a:buFont typeface="Arial" panose="020B0604020202020204" pitchFamily="34" charset="0"/>
              <a:buNone/>
              <a:tabLst/>
              <a:defRPr lang="en-US" sz="1400" b="1" kern="1200" cap="all" dirty="0">
                <a:solidFill>
                  <a:schemeClr val="bg1"/>
                </a:solidFill>
                <a:latin typeface="+mn-lt"/>
                <a:ea typeface="Open Sans Light" panose="020B0306030504020204" pitchFamily="34" charset="0"/>
                <a:cs typeface="Lato Black"/>
              </a:defRPr>
            </a:lvl1pPr>
          </a:lstStyle>
          <a:p>
            <a:r>
              <a:rPr lang="en-US">
                <a:latin typeface="Calibri" panose="020F0502020204030204" pitchFamily="34" charset="0"/>
                <a:cs typeface="Calibri" panose="020F0502020204030204" pitchFamily="34" charset="0"/>
              </a:rPr>
              <a:t>Service Head –</a:t>
            </a:r>
          </a:p>
          <a:p>
            <a:r>
              <a:rPr lang="en-US">
                <a:latin typeface="Calibri" panose="020F0502020204030204" pitchFamily="34" charset="0"/>
                <a:cs typeface="Calibri" panose="020F0502020204030204" pitchFamily="34" charset="0"/>
              </a:rPr>
              <a:t>14pt</a:t>
            </a:r>
          </a:p>
        </p:txBody>
      </p:sp>
      <p:sp>
        <p:nvSpPr>
          <p:cNvPr id="39" name="Content Placeholder 6">
            <a:extLst>
              <a:ext uri="{FF2B5EF4-FFF2-40B4-BE49-F238E27FC236}">
                <a16:creationId xmlns:a16="http://schemas.microsoft.com/office/drawing/2014/main" id="{C964A13D-3804-464D-B542-7CA39E5833CD}"/>
              </a:ext>
            </a:extLst>
          </p:cNvPr>
          <p:cNvSpPr>
            <a:spLocks noGrp="1"/>
          </p:cNvSpPr>
          <p:nvPr>
            <p:ph sz="quarter" idx="36" hasCustomPrompt="1"/>
          </p:nvPr>
        </p:nvSpPr>
        <p:spPr>
          <a:xfrm>
            <a:off x="5438201" y="1649711"/>
            <a:ext cx="1466142" cy="346716"/>
          </a:xfrm>
          <a:prstGeom prst="rect">
            <a:avLst/>
          </a:prstGeom>
        </p:spPr>
        <p:txBody>
          <a:bodyPr/>
          <a:lstStyle>
            <a:lvl1pPr marL="0" marR="0" indent="0" algn="ctr" defTabSz="685783" rtl="0" eaLnBrk="1" fontAlgn="auto" latinLnBrk="0" hangingPunct="1">
              <a:lnSpc>
                <a:spcPct val="90000"/>
              </a:lnSpc>
              <a:spcBef>
                <a:spcPts val="750"/>
              </a:spcBef>
              <a:spcAft>
                <a:spcPts val="0"/>
              </a:spcAft>
              <a:buClrTx/>
              <a:buSzTx/>
              <a:buFont typeface="Arial" panose="020B0604020202020204" pitchFamily="34" charset="0"/>
              <a:buNone/>
              <a:tabLst/>
              <a:defRPr lang="en-US" sz="1400" b="1" kern="1200" cap="all" dirty="0">
                <a:solidFill>
                  <a:schemeClr val="bg1"/>
                </a:solidFill>
                <a:latin typeface="+mn-lt"/>
                <a:ea typeface="Open Sans Light" panose="020B0306030504020204" pitchFamily="34" charset="0"/>
                <a:cs typeface="Lato Black"/>
              </a:defRPr>
            </a:lvl1pPr>
          </a:lstStyle>
          <a:p>
            <a:r>
              <a:rPr lang="en-US">
                <a:latin typeface="Calibri" panose="020F0502020204030204" pitchFamily="34" charset="0"/>
                <a:cs typeface="Calibri" panose="020F0502020204030204" pitchFamily="34" charset="0"/>
              </a:rPr>
              <a:t>Service Head –</a:t>
            </a:r>
          </a:p>
          <a:p>
            <a:r>
              <a:rPr lang="en-US">
                <a:latin typeface="Calibri" panose="020F0502020204030204" pitchFamily="34" charset="0"/>
                <a:cs typeface="Calibri" panose="020F0502020204030204" pitchFamily="34" charset="0"/>
              </a:rPr>
              <a:t>14pt</a:t>
            </a:r>
          </a:p>
        </p:txBody>
      </p:sp>
      <p:sp>
        <p:nvSpPr>
          <p:cNvPr id="40" name="Content Placeholder 6">
            <a:extLst>
              <a:ext uri="{FF2B5EF4-FFF2-40B4-BE49-F238E27FC236}">
                <a16:creationId xmlns:a16="http://schemas.microsoft.com/office/drawing/2014/main" id="{E5A69262-6D78-4796-AB18-0C090EA8E4FF}"/>
              </a:ext>
            </a:extLst>
          </p:cNvPr>
          <p:cNvSpPr>
            <a:spLocks noGrp="1"/>
          </p:cNvSpPr>
          <p:nvPr>
            <p:ph sz="quarter" idx="37" hasCustomPrompt="1"/>
          </p:nvPr>
        </p:nvSpPr>
        <p:spPr>
          <a:xfrm>
            <a:off x="7482154" y="1649711"/>
            <a:ext cx="1466142" cy="346716"/>
          </a:xfrm>
          <a:prstGeom prst="rect">
            <a:avLst/>
          </a:prstGeom>
        </p:spPr>
        <p:txBody>
          <a:bodyPr/>
          <a:lstStyle>
            <a:lvl1pPr marL="0" marR="0" indent="0" algn="ctr" defTabSz="685783" rtl="0" eaLnBrk="1" fontAlgn="auto" latinLnBrk="0" hangingPunct="1">
              <a:lnSpc>
                <a:spcPct val="90000"/>
              </a:lnSpc>
              <a:spcBef>
                <a:spcPts val="750"/>
              </a:spcBef>
              <a:spcAft>
                <a:spcPts val="0"/>
              </a:spcAft>
              <a:buClrTx/>
              <a:buSzTx/>
              <a:buFont typeface="Arial" panose="020B0604020202020204" pitchFamily="34" charset="0"/>
              <a:buNone/>
              <a:tabLst/>
              <a:defRPr lang="en-US" sz="1400" b="1" kern="1200" cap="all" dirty="0">
                <a:solidFill>
                  <a:schemeClr val="bg1"/>
                </a:solidFill>
                <a:latin typeface="+mn-lt"/>
                <a:ea typeface="Open Sans Light" panose="020B0306030504020204" pitchFamily="34" charset="0"/>
                <a:cs typeface="Lato Black"/>
              </a:defRPr>
            </a:lvl1pPr>
          </a:lstStyle>
          <a:p>
            <a:r>
              <a:rPr lang="en-US">
                <a:latin typeface="Calibri" panose="020F0502020204030204" pitchFamily="34" charset="0"/>
                <a:cs typeface="Calibri" panose="020F0502020204030204" pitchFamily="34" charset="0"/>
              </a:rPr>
              <a:t>Service Head –</a:t>
            </a:r>
          </a:p>
          <a:p>
            <a:r>
              <a:rPr lang="en-US">
                <a:latin typeface="Calibri" panose="020F0502020204030204" pitchFamily="34" charset="0"/>
                <a:cs typeface="Calibri" panose="020F0502020204030204" pitchFamily="34" charset="0"/>
              </a:rPr>
              <a:t>14pt</a:t>
            </a:r>
          </a:p>
        </p:txBody>
      </p:sp>
      <p:sp>
        <p:nvSpPr>
          <p:cNvPr id="41" name="Content Placeholder 6">
            <a:extLst>
              <a:ext uri="{FF2B5EF4-FFF2-40B4-BE49-F238E27FC236}">
                <a16:creationId xmlns:a16="http://schemas.microsoft.com/office/drawing/2014/main" id="{2425A6FA-B957-46CD-A490-4C72AF44D76D}"/>
              </a:ext>
            </a:extLst>
          </p:cNvPr>
          <p:cNvSpPr>
            <a:spLocks noGrp="1"/>
          </p:cNvSpPr>
          <p:nvPr>
            <p:ph sz="quarter" idx="38" hasCustomPrompt="1"/>
          </p:nvPr>
        </p:nvSpPr>
        <p:spPr>
          <a:xfrm>
            <a:off x="9512659" y="1649711"/>
            <a:ext cx="1466142" cy="346716"/>
          </a:xfrm>
          <a:prstGeom prst="rect">
            <a:avLst/>
          </a:prstGeom>
        </p:spPr>
        <p:txBody>
          <a:bodyPr/>
          <a:lstStyle>
            <a:lvl1pPr marL="0" marR="0" indent="0" algn="ctr" defTabSz="685783" rtl="0" eaLnBrk="1" fontAlgn="auto" latinLnBrk="0" hangingPunct="1">
              <a:lnSpc>
                <a:spcPct val="90000"/>
              </a:lnSpc>
              <a:spcBef>
                <a:spcPts val="750"/>
              </a:spcBef>
              <a:spcAft>
                <a:spcPts val="0"/>
              </a:spcAft>
              <a:buClrTx/>
              <a:buSzTx/>
              <a:buFont typeface="Arial" panose="020B0604020202020204" pitchFamily="34" charset="0"/>
              <a:buNone/>
              <a:tabLst/>
              <a:defRPr lang="en-US" sz="1400" b="1" kern="1200" cap="all" dirty="0">
                <a:solidFill>
                  <a:schemeClr val="bg1"/>
                </a:solidFill>
                <a:latin typeface="+mn-lt"/>
                <a:ea typeface="Open Sans Light" panose="020B0306030504020204" pitchFamily="34" charset="0"/>
                <a:cs typeface="Lato Black"/>
              </a:defRPr>
            </a:lvl1pPr>
          </a:lstStyle>
          <a:p>
            <a:r>
              <a:rPr lang="en-US">
                <a:latin typeface="Calibri" panose="020F0502020204030204" pitchFamily="34" charset="0"/>
                <a:cs typeface="Calibri" panose="020F0502020204030204" pitchFamily="34" charset="0"/>
              </a:rPr>
              <a:t>Service Head –</a:t>
            </a:r>
          </a:p>
          <a:p>
            <a:r>
              <a:rPr lang="en-US">
                <a:latin typeface="Calibri" panose="020F0502020204030204" pitchFamily="34" charset="0"/>
                <a:cs typeface="Calibri" panose="020F0502020204030204" pitchFamily="34" charset="0"/>
              </a:rPr>
              <a:t>14pt</a:t>
            </a:r>
          </a:p>
        </p:txBody>
      </p:sp>
      <p:sp>
        <p:nvSpPr>
          <p:cNvPr id="42" name="Content Placeholder 6">
            <a:extLst>
              <a:ext uri="{FF2B5EF4-FFF2-40B4-BE49-F238E27FC236}">
                <a16:creationId xmlns:a16="http://schemas.microsoft.com/office/drawing/2014/main" id="{4DC58E65-CD00-4BE4-A331-674EE10595DD}"/>
              </a:ext>
            </a:extLst>
          </p:cNvPr>
          <p:cNvSpPr>
            <a:spLocks noGrp="1"/>
          </p:cNvSpPr>
          <p:nvPr>
            <p:ph sz="quarter" idx="39" hasCustomPrompt="1"/>
          </p:nvPr>
        </p:nvSpPr>
        <p:spPr>
          <a:xfrm>
            <a:off x="5438201" y="5105604"/>
            <a:ext cx="1466142" cy="610337"/>
          </a:xfrm>
          <a:prstGeom prst="roundRect">
            <a:avLst/>
          </a:prstGeom>
          <a:solidFill>
            <a:schemeClr val="accent2"/>
          </a:solidFill>
        </p:spPr>
        <p:txBody>
          <a:bodyPr/>
          <a:lstStyle>
            <a:lvl1pPr marL="0" marR="0" indent="0" algn="ctr" defTabSz="685783" rtl="0" eaLnBrk="1" fontAlgn="auto" latinLnBrk="0" hangingPunct="1">
              <a:lnSpc>
                <a:spcPct val="90000"/>
              </a:lnSpc>
              <a:spcBef>
                <a:spcPts val="750"/>
              </a:spcBef>
              <a:spcAft>
                <a:spcPts val="0"/>
              </a:spcAft>
              <a:buClrTx/>
              <a:buSzTx/>
              <a:buFont typeface="Arial" panose="020B0604020202020204" pitchFamily="34" charset="0"/>
              <a:buNone/>
              <a:tabLst/>
              <a:defRPr lang="en-US" sz="1400" b="1" kern="1200" cap="all" dirty="0">
                <a:solidFill>
                  <a:schemeClr val="bg1"/>
                </a:solidFill>
                <a:latin typeface="+mn-lt"/>
                <a:ea typeface="Open Sans Light" panose="020B0306030504020204" pitchFamily="34" charset="0"/>
                <a:cs typeface="Lato Black"/>
              </a:defRPr>
            </a:lvl1pPr>
          </a:lstStyle>
          <a:p>
            <a:r>
              <a:rPr lang="en-US">
                <a:latin typeface="Calibri" panose="020F0502020204030204" pitchFamily="34" charset="0"/>
                <a:cs typeface="Calibri" panose="020F0502020204030204" pitchFamily="34" charset="0"/>
              </a:rPr>
              <a:t>Service Head –</a:t>
            </a:r>
          </a:p>
          <a:p>
            <a:r>
              <a:rPr lang="en-US">
                <a:latin typeface="Calibri" panose="020F0502020204030204" pitchFamily="34" charset="0"/>
                <a:cs typeface="Calibri" panose="020F0502020204030204" pitchFamily="34" charset="0"/>
              </a:rPr>
              <a:t>14pt</a:t>
            </a:r>
          </a:p>
        </p:txBody>
      </p:sp>
      <p:sp>
        <p:nvSpPr>
          <p:cNvPr id="43" name="Content Placeholder 6">
            <a:extLst>
              <a:ext uri="{FF2B5EF4-FFF2-40B4-BE49-F238E27FC236}">
                <a16:creationId xmlns:a16="http://schemas.microsoft.com/office/drawing/2014/main" id="{9880EEE8-10EF-4D2B-B24A-55C6B0554FD3}"/>
              </a:ext>
            </a:extLst>
          </p:cNvPr>
          <p:cNvSpPr>
            <a:spLocks noGrp="1"/>
          </p:cNvSpPr>
          <p:nvPr>
            <p:ph sz="quarter" idx="40" hasCustomPrompt="1"/>
          </p:nvPr>
        </p:nvSpPr>
        <p:spPr>
          <a:xfrm>
            <a:off x="7482154" y="5105605"/>
            <a:ext cx="1466142" cy="346716"/>
          </a:xfrm>
          <a:prstGeom prst="rect">
            <a:avLst/>
          </a:prstGeom>
        </p:spPr>
        <p:txBody>
          <a:bodyPr/>
          <a:lstStyle>
            <a:lvl1pPr marL="0" marR="0" indent="0" algn="ctr" defTabSz="685783" rtl="0" eaLnBrk="1" fontAlgn="auto" latinLnBrk="0" hangingPunct="1">
              <a:lnSpc>
                <a:spcPct val="90000"/>
              </a:lnSpc>
              <a:spcBef>
                <a:spcPts val="750"/>
              </a:spcBef>
              <a:spcAft>
                <a:spcPts val="0"/>
              </a:spcAft>
              <a:buClrTx/>
              <a:buSzTx/>
              <a:buFont typeface="Arial" panose="020B0604020202020204" pitchFamily="34" charset="0"/>
              <a:buNone/>
              <a:tabLst/>
              <a:defRPr lang="en-US" sz="1400" b="1" kern="1200" cap="all" dirty="0">
                <a:solidFill>
                  <a:schemeClr val="bg1"/>
                </a:solidFill>
                <a:latin typeface="+mn-lt"/>
                <a:ea typeface="Open Sans Light" panose="020B0306030504020204" pitchFamily="34" charset="0"/>
                <a:cs typeface="Lato Black"/>
              </a:defRPr>
            </a:lvl1pPr>
          </a:lstStyle>
          <a:p>
            <a:r>
              <a:rPr lang="en-US">
                <a:latin typeface="Calibri" panose="020F0502020204030204" pitchFamily="34" charset="0"/>
                <a:cs typeface="Calibri" panose="020F0502020204030204" pitchFamily="34" charset="0"/>
              </a:rPr>
              <a:t>Service Head –</a:t>
            </a:r>
          </a:p>
          <a:p>
            <a:r>
              <a:rPr lang="en-US">
                <a:latin typeface="Calibri" panose="020F0502020204030204" pitchFamily="34" charset="0"/>
                <a:cs typeface="Calibri" panose="020F0502020204030204" pitchFamily="34" charset="0"/>
              </a:rPr>
              <a:t>14pt</a:t>
            </a:r>
          </a:p>
        </p:txBody>
      </p:sp>
      <p:sp>
        <p:nvSpPr>
          <p:cNvPr id="44" name="Content Placeholder 6">
            <a:extLst>
              <a:ext uri="{FF2B5EF4-FFF2-40B4-BE49-F238E27FC236}">
                <a16:creationId xmlns:a16="http://schemas.microsoft.com/office/drawing/2014/main" id="{AAB9327B-E8EC-4789-9A85-BCB30675E3BD}"/>
              </a:ext>
            </a:extLst>
          </p:cNvPr>
          <p:cNvSpPr>
            <a:spLocks noGrp="1"/>
          </p:cNvSpPr>
          <p:nvPr>
            <p:ph sz="quarter" idx="41" hasCustomPrompt="1"/>
          </p:nvPr>
        </p:nvSpPr>
        <p:spPr>
          <a:xfrm>
            <a:off x="9526107" y="5105605"/>
            <a:ext cx="1466142" cy="346716"/>
          </a:xfrm>
          <a:prstGeom prst="rect">
            <a:avLst/>
          </a:prstGeom>
        </p:spPr>
        <p:txBody>
          <a:bodyPr/>
          <a:lstStyle>
            <a:lvl1pPr marL="0" marR="0" indent="0" algn="ctr" defTabSz="685783" rtl="0" eaLnBrk="1" fontAlgn="auto" latinLnBrk="0" hangingPunct="1">
              <a:lnSpc>
                <a:spcPct val="90000"/>
              </a:lnSpc>
              <a:spcBef>
                <a:spcPts val="750"/>
              </a:spcBef>
              <a:spcAft>
                <a:spcPts val="0"/>
              </a:spcAft>
              <a:buClrTx/>
              <a:buSzTx/>
              <a:buFont typeface="Arial" panose="020B0604020202020204" pitchFamily="34" charset="0"/>
              <a:buNone/>
              <a:tabLst/>
              <a:defRPr lang="en-US" sz="1400" b="1" kern="1200" cap="all" dirty="0">
                <a:solidFill>
                  <a:schemeClr val="bg1"/>
                </a:solidFill>
                <a:latin typeface="+mn-lt"/>
                <a:ea typeface="Open Sans Light" panose="020B0306030504020204" pitchFamily="34" charset="0"/>
                <a:cs typeface="Lato Black"/>
              </a:defRPr>
            </a:lvl1pPr>
          </a:lstStyle>
          <a:p>
            <a:r>
              <a:rPr lang="en-US">
                <a:latin typeface="Calibri" panose="020F0502020204030204" pitchFamily="34" charset="0"/>
                <a:cs typeface="Calibri" panose="020F0502020204030204" pitchFamily="34" charset="0"/>
              </a:rPr>
              <a:t>Service Head –</a:t>
            </a:r>
          </a:p>
          <a:p>
            <a:r>
              <a:rPr lang="en-US">
                <a:latin typeface="Calibri" panose="020F0502020204030204" pitchFamily="34" charset="0"/>
                <a:cs typeface="Calibri" panose="020F0502020204030204" pitchFamily="34" charset="0"/>
              </a:rPr>
              <a:t>14pt</a:t>
            </a:r>
          </a:p>
        </p:txBody>
      </p:sp>
      <p:sp>
        <p:nvSpPr>
          <p:cNvPr id="45" name="Text Placeholder 6">
            <a:extLst>
              <a:ext uri="{FF2B5EF4-FFF2-40B4-BE49-F238E27FC236}">
                <a16:creationId xmlns:a16="http://schemas.microsoft.com/office/drawing/2014/main" id="{49B97136-5404-4661-8B88-96CF58718AAF}"/>
              </a:ext>
            </a:extLst>
          </p:cNvPr>
          <p:cNvSpPr>
            <a:spLocks noGrp="1"/>
          </p:cNvSpPr>
          <p:nvPr>
            <p:ph type="body" sz="quarter" idx="57"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Tree>
    <p:extLst>
      <p:ext uri="{BB962C8B-B14F-4D97-AF65-F5344CB8AC3E}">
        <p14:creationId xmlns:p14="http://schemas.microsoft.com/office/powerpoint/2010/main" val="425880265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WO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EA303-FD21-45DE-969B-D801C2CA0F42}"/>
              </a:ext>
            </a:extLst>
          </p:cNvPr>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962012A9-41C3-418E-A34A-E035EC42CED2}"/>
              </a:ext>
            </a:extLst>
          </p:cNvPr>
          <p:cNvGrpSpPr/>
          <p:nvPr userDrawn="1"/>
        </p:nvGrpSpPr>
        <p:grpSpPr>
          <a:xfrm>
            <a:off x="4557979" y="1661730"/>
            <a:ext cx="3825823" cy="3815157"/>
            <a:chOff x="4549758" y="2224678"/>
            <a:chExt cx="3420147" cy="3410618"/>
          </a:xfrm>
        </p:grpSpPr>
        <p:sp>
          <p:nvSpPr>
            <p:cNvPr id="4" name="Freeform 23">
              <a:extLst>
                <a:ext uri="{FF2B5EF4-FFF2-40B4-BE49-F238E27FC236}">
                  <a16:creationId xmlns:a16="http://schemas.microsoft.com/office/drawing/2014/main" id="{1E59D0C8-48EB-44DD-9098-1FDD3DDC6868}"/>
                </a:ext>
              </a:extLst>
            </p:cNvPr>
            <p:cNvSpPr/>
            <p:nvPr/>
          </p:nvSpPr>
          <p:spPr>
            <a:xfrm rot="10800000" flipH="1" flipV="1">
              <a:off x="4564894" y="2229331"/>
              <a:ext cx="1534677" cy="1793810"/>
            </a:xfrm>
            <a:custGeom>
              <a:avLst/>
              <a:gdLst>
                <a:gd name="connsiteX0" fmla="*/ 0 w 1521571"/>
                <a:gd name="connsiteY0" fmla="*/ 0 h 1778491"/>
                <a:gd name="connsiteX1" fmla="*/ 1521571 w 1521571"/>
                <a:gd name="connsiteY1" fmla="*/ 0 h 1778491"/>
                <a:gd name="connsiteX2" fmla="*/ 1521571 w 1521571"/>
                <a:gd name="connsiteY2" fmla="*/ 14491 h 1778491"/>
                <a:gd name="connsiteX3" fmla="*/ 1521571 w 1521571"/>
                <a:gd name="connsiteY3" fmla="*/ 1040227 h 1778491"/>
                <a:gd name="connsiteX4" fmla="*/ 45043 w 1521571"/>
                <a:gd name="connsiteY4" fmla="*/ 1778491 h 1778491"/>
                <a:gd name="connsiteX5" fmla="*/ 0 w 1521571"/>
                <a:gd name="connsiteY5" fmla="*/ 1778491 h 1778491"/>
                <a:gd name="connsiteX6" fmla="*/ 0 w 1521571"/>
                <a:gd name="connsiteY6" fmla="*/ 14491 h 1778491"/>
                <a:gd name="connsiteX7" fmla="*/ 0 w 1521571"/>
                <a:gd name="connsiteY7" fmla="*/ 0 h 177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1571" h="1778491">
                  <a:moveTo>
                    <a:pt x="0" y="0"/>
                  </a:moveTo>
                  <a:lnTo>
                    <a:pt x="1521571" y="0"/>
                  </a:lnTo>
                  <a:lnTo>
                    <a:pt x="1521571" y="14491"/>
                  </a:lnTo>
                  <a:lnTo>
                    <a:pt x="1521571" y="1040227"/>
                  </a:lnTo>
                  <a:lnTo>
                    <a:pt x="45043" y="1778491"/>
                  </a:lnTo>
                  <a:lnTo>
                    <a:pt x="0" y="1778491"/>
                  </a:lnTo>
                  <a:lnTo>
                    <a:pt x="0" y="14491"/>
                  </a:lnTo>
                  <a:lnTo>
                    <a:pt x="0" y="0"/>
                  </a:lnTo>
                  <a:close/>
                </a:path>
              </a:pathLst>
            </a:custGeom>
            <a:solidFill>
              <a:schemeClr val="bg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8000"/>
            </a:p>
          </p:txBody>
        </p:sp>
        <p:grpSp>
          <p:nvGrpSpPr>
            <p:cNvPr id="5" name="Group 4">
              <a:extLst>
                <a:ext uri="{FF2B5EF4-FFF2-40B4-BE49-F238E27FC236}">
                  <a16:creationId xmlns:a16="http://schemas.microsoft.com/office/drawing/2014/main" id="{780C75A0-8364-4E4C-8745-99089DBAEC47}"/>
                </a:ext>
              </a:extLst>
            </p:cNvPr>
            <p:cNvGrpSpPr/>
            <p:nvPr/>
          </p:nvGrpSpPr>
          <p:grpSpPr>
            <a:xfrm>
              <a:off x="4549758" y="2224678"/>
              <a:ext cx="3420147" cy="3410618"/>
              <a:chOff x="4549758" y="2224678"/>
              <a:chExt cx="3420147" cy="3410618"/>
            </a:xfrm>
          </p:grpSpPr>
          <p:sp>
            <p:nvSpPr>
              <p:cNvPr id="6" name="Freeform 26">
                <a:extLst>
                  <a:ext uri="{FF2B5EF4-FFF2-40B4-BE49-F238E27FC236}">
                    <a16:creationId xmlns:a16="http://schemas.microsoft.com/office/drawing/2014/main" id="{37BBD346-4077-44E4-A2D1-091EAD9C4FF5}"/>
                  </a:ext>
                </a:extLst>
              </p:cNvPr>
              <p:cNvSpPr/>
              <p:nvPr/>
            </p:nvSpPr>
            <p:spPr>
              <a:xfrm rot="10800000">
                <a:off x="4549758" y="3395869"/>
                <a:ext cx="1534676" cy="1793809"/>
              </a:xfrm>
              <a:custGeom>
                <a:avLst/>
                <a:gdLst>
                  <a:gd name="connsiteX0" fmla="*/ 0 w 1521571"/>
                  <a:gd name="connsiteY0" fmla="*/ 0 h 1778491"/>
                  <a:gd name="connsiteX1" fmla="*/ 1521571 w 1521571"/>
                  <a:gd name="connsiteY1" fmla="*/ 0 h 1778491"/>
                  <a:gd name="connsiteX2" fmla="*/ 1521571 w 1521571"/>
                  <a:gd name="connsiteY2" fmla="*/ 14491 h 1778491"/>
                  <a:gd name="connsiteX3" fmla="*/ 1521571 w 1521571"/>
                  <a:gd name="connsiteY3" fmla="*/ 1040227 h 1778491"/>
                  <a:gd name="connsiteX4" fmla="*/ 45043 w 1521571"/>
                  <a:gd name="connsiteY4" fmla="*/ 1778491 h 1778491"/>
                  <a:gd name="connsiteX5" fmla="*/ 0 w 1521571"/>
                  <a:gd name="connsiteY5" fmla="*/ 1778491 h 1778491"/>
                  <a:gd name="connsiteX6" fmla="*/ 0 w 1521571"/>
                  <a:gd name="connsiteY6" fmla="*/ 14491 h 1778491"/>
                  <a:gd name="connsiteX7" fmla="*/ 0 w 1521571"/>
                  <a:gd name="connsiteY7" fmla="*/ 0 h 177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1571" h="1778491">
                    <a:moveTo>
                      <a:pt x="0" y="0"/>
                    </a:moveTo>
                    <a:lnTo>
                      <a:pt x="1521571" y="0"/>
                    </a:lnTo>
                    <a:lnTo>
                      <a:pt x="1521571" y="14491"/>
                    </a:lnTo>
                    <a:lnTo>
                      <a:pt x="1521571" y="1040227"/>
                    </a:lnTo>
                    <a:lnTo>
                      <a:pt x="45043" y="1778491"/>
                    </a:lnTo>
                    <a:lnTo>
                      <a:pt x="0" y="1778491"/>
                    </a:lnTo>
                    <a:lnTo>
                      <a:pt x="0" y="14491"/>
                    </a:lnTo>
                    <a:lnTo>
                      <a:pt x="0" y="0"/>
                    </a:lnTo>
                    <a:close/>
                  </a:path>
                </a:pathLst>
              </a:cu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8000"/>
              </a:p>
            </p:txBody>
          </p:sp>
          <p:sp>
            <p:nvSpPr>
              <p:cNvPr id="7" name="TextBox 6">
                <a:extLst>
                  <a:ext uri="{FF2B5EF4-FFF2-40B4-BE49-F238E27FC236}">
                    <a16:creationId xmlns:a16="http://schemas.microsoft.com/office/drawing/2014/main" id="{73915F23-0437-49D6-BEBD-32C5FA9474B1}"/>
                  </a:ext>
                </a:extLst>
              </p:cNvPr>
              <p:cNvSpPr txBox="1"/>
              <p:nvPr/>
            </p:nvSpPr>
            <p:spPr>
              <a:xfrm>
                <a:off x="4886524" y="2499208"/>
                <a:ext cx="877114" cy="907967"/>
              </a:xfrm>
              <a:prstGeom prst="rect">
                <a:avLst/>
              </a:prstGeom>
              <a:noFill/>
            </p:spPr>
            <p:txBody>
              <a:bodyPr wrap="square" rtlCol="0" anchor="ctr">
                <a:spAutoFit/>
              </a:bodyPr>
              <a:lstStyle/>
              <a:p>
                <a:pPr algn="ctr"/>
                <a:r>
                  <a:rPr lang="id-ID" sz="6000" b="1">
                    <a:solidFill>
                      <a:schemeClr val="bg1"/>
                    </a:solidFill>
                    <a:latin typeface="Calibri" panose="020F0502020204030204" pitchFamily="34" charset="0"/>
                    <a:cs typeface="Calibri" panose="020F0502020204030204" pitchFamily="34" charset="0"/>
                  </a:rPr>
                  <a:t>S</a:t>
                </a:r>
              </a:p>
            </p:txBody>
          </p:sp>
          <p:sp>
            <p:nvSpPr>
              <p:cNvPr id="8" name="TextBox 7">
                <a:extLst>
                  <a:ext uri="{FF2B5EF4-FFF2-40B4-BE49-F238E27FC236}">
                    <a16:creationId xmlns:a16="http://schemas.microsoft.com/office/drawing/2014/main" id="{208CCFA6-1DD0-47E3-A8F1-D1A62439A652}"/>
                  </a:ext>
                </a:extLst>
              </p:cNvPr>
              <p:cNvSpPr txBox="1"/>
              <p:nvPr/>
            </p:nvSpPr>
            <p:spPr>
              <a:xfrm>
                <a:off x="4886524" y="3991487"/>
                <a:ext cx="877114" cy="907967"/>
              </a:xfrm>
              <a:prstGeom prst="rect">
                <a:avLst/>
              </a:prstGeom>
              <a:noFill/>
            </p:spPr>
            <p:txBody>
              <a:bodyPr wrap="square" rtlCol="0" anchor="ctr">
                <a:spAutoFit/>
              </a:bodyPr>
              <a:lstStyle/>
              <a:p>
                <a:pPr algn="ctr"/>
                <a:r>
                  <a:rPr lang="id-ID" sz="6000" b="1">
                    <a:solidFill>
                      <a:schemeClr val="bg1"/>
                    </a:solidFill>
                    <a:latin typeface="Calibri" panose="020F0502020204030204" pitchFamily="34" charset="0"/>
                    <a:cs typeface="Calibri" panose="020F0502020204030204" pitchFamily="34" charset="0"/>
                  </a:rPr>
                  <a:t>O</a:t>
                </a:r>
              </a:p>
            </p:txBody>
          </p:sp>
          <p:sp>
            <p:nvSpPr>
              <p:cNvPr id="9" name="Freeform 32">
                <a:extLst>
                  <a:ext uri="{FF2B5EF4-FFF2-40B4-BE49-F238E27FC236}">
                    <a16:creationId xmlns:a16="http://schemas.microsoft.com/office/drawing/2014/main" id="{543B48E1-923C-45ED-ABAF-0C230A01BBBB}"/>
                  </a:ext>
                </a:extLst>
              </p:cNvPr>
              <p:cNvSpPr/>
              <p:nvPr/>
            </p:nvSpPr>
            <p:spPr>
              <a:xfrm>
                <a:off x="6182404" y="3841490"/>
                <a:ext cx="1534678" cy="1793806"/>
              </a:xfrm>
              <a:custGeom>
                <a:avLst/>
                <a:gdLst>
                  <a:gd name="connsiteX0" fmla="*/ 0 w 1521571"/>
                  <a:gd name="connsiteY0" fmla="*/ 0 h 1778491"/>
                  <a:gd name="connsiteX1" fmla="*/ 1521571 w 1521571"/>
                  <a:gd name="connsiteY1" fmla="*/ 0 h 1778491"/>
                  <a:gd name="connsiteX2" fmla="*/ 1521571 w 1521571"/>
                  <a:gd name="connsiteY2" fmla="*/ 14491 h 1778491"/>
                  <a:gd name="connsiteX3" fmla="*/ 1521571 w 1521571"/>
                  <a:gd name="connsiteY3" fmla="*/ 1040227 h 1778491"/>
                  <a:gd name="connsiteX4" fmla="*/ 45043 w 1521571"/>
                  <a:gd name="connsiteY4" fmla="*/ 1778491 h 1778491"/>
                  <a:gd name="connsiteX5" fmla="*/ 0 w 1521571"/>
                  <a:gd name="connsiteY5" fmla="*/ 1778491 h 1778491"/>
                  <a:gd name="connsiteX6" fmla="*/ 0 w 1521571"/>
                  <a:gd name="connsiteY6" fmla="*/ 14491 h 1778491"/>
                  <a:gd name="connsiteX7" fmla="*/ 0 w 1521571"/>
                  <a:gd name="connsiteY7" fmla="*/ 0 h 177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1571" h="1778491">
                    <a:moveTo>
                      <a:pt x="0" y="0"/>
                    </a:moveTo>
                    <a:lnTo>
                      <a:pt x="1521571" y="0"/>
                    </a:lnTo>
                    <a:lnTo>
                      <a:pt x="1521571" y="14491"/>
                    </a:lnTo>
                    <a:lnTo>
                      <a:pt x="1521571" y="1040227"/>
                    </a:lnTo>
                    <a:lnTo>
                      <a:pt x="45043" y="1778491"/>
                    </a:lnTo>
                    <a:lnTo>
                      <a:pt x="0" y="1778491"/>
                    </a:lnTo>
                    <a:lnTo>
                      <a:pt x="0" y="14491"/>
                    </a:lnTo>
                    <a:lnTo>
                      <a:pt x="0" y="0"/>
                    </a:lnTo>
                    <a:close/>
                  </a:path>
                </a:pathLst>
              </a:custGeom>
              <a:solidFill>
                <a:schemeClr val="accent1">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8000"/>
              </a:p>
            </p:txBody>
          </p:sp>
          <p:sp>
            <p:nvSpPr>
              <p:cNvPr id="10" name="Freeform 33">
                <a:extLst>
                  <a:ext uri="{FF2B5EF4-FFF2-40B4-BE49-F238E27FC236}">
                    <a16:creationId xmlns:a16="http://schemas.microsoft.com/office/drawing/2014/main" id="{243947BF-A97C-4402-83EC-6959DB9E6DB5}"/>
                  </a:ext>
                </a:extLst>
              </p:cNvPr>
              <p:cNvSpPr/>
              <p:nvPr/>
            </p:nvSpPr>
            <p:spPr>
              <a:xfrm rot="5400000" flipH="1" flipV="1">
                <a:off x="6305662" y="2095110"/>
                <a:ext cx="1534675" cy="1793811"/>
              </a:xfrm>
              <a:custGeom>
                <a:avLst/>
                <a:gdLst>
                  <a:gd name="connsiteX0" fmla="*/ 0 w 1521571"/>
                  <a:gd name="connsiteY0" fmla="*/ 0 h 1778491"/>
                  <a:gd name="connsiteX1" fmla="*/ 1521571 w 1521571"/>
                  <a:gd name="connsiteY1" fmla="*/ 0 h 1778491"/>
                  <a:gd name="connsiteX2" fmla="*/ 1521571 w 1521571"/>
                  <a:gd name="connsiteY2" fmla="*/ 14491 h 1778491"/>
                  <a:gd name="connsiteX3" fmla="*/ 1521571 w 1521571"/>
                  <a:gd name="connsiteY3" fmla="*/ 1040227 h 1778491"/>
                  <a:gd name="connsiteX4" fmla="*/ 45043 w 1521571"/>
                  <a:gd name="connsiteY4" fmla="*/ 1778491 h 1778491"/>
                  <a:gd name="connsiteX5" fmla="*/ 0 w 1521571"/>
                  <a:gd name="connsiteY5" fmla="*/ 1778491 h 1778491"/>
                  <a:gd name="connsiteX6" fmla="*/ 0 w 1521571"/>
                  <a:gd name="connsiteY6" fmla="*/ 14491 h 1778491"/>
                  <a:gd name="connsiteX7" fmla="*/ 0 w 1521571"/>
                  <a:gd name="connsiteY7" fmla="*/ 0 h 177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1571" h="1778491">
                    <a:moveTo>
                      <a:pt x="0" y="0"/>
                    </a:moveTo>
                    <a:lnTo>
                      <a:pt x="1521571" y="0"/>
                    </a:lnTo>
                    <a:lnTo>
                      <a:pt x="1521571" y="14491"/>
                    </a:lnTo>
                    <a:lnTo>
                      <a:pt x="1521571" y="1040227"/>
                    </a:lnTo>
                    <a:lnTo>
                      <a:pt x="45043" y="1778491"/>
                    </a:lnTo>
                    <a:lnTo>
                      <a:pt x="0" y="1778491"/>
                    </a:lnTo>
                    <a:lnTo>
                      <a:pt x="0" y="14491"/>
                    </a:lnTo>
                    <a:lnTo>
                      <a:pt x="0" y="0"/>
                    </a:ln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8000"/>
              </a:p>
            </p:txBody>
          </p:sp>
          <p:sp>
            <p:nvSpPr>
              <p:cNvPr id="11" name="TextBox 10">
                <a:extLst>
                  <a:ext uri="{FF2B5EF4-FFF2-40B4-BE49-F238E27FC236}">
                    <a16:creationId xmlns:a16="http://schemas.microsoft.com/office/drawing/2014/main" id="{68BDD079-FB16-4AD0-9F67-D57472C1E02D}"/>
                  </a:ext>
                </a:extLst>
              </p:cNvPr>
              <p:cNvSpPr txBox="1"/>
              <p:nvPr/>
            </p:nvSpPr>
            <p:spPr>
              <a:xfrm>
                <a:off x="6378401" y="2584934"/>
                <a:ext cx="809652" cy="907967"/>
              </a:xfrm>
              <a:prstGeom prst="rect">
                <a:avLst/>
              </a:prstGeom>
              <a:noFill/>
            </p:spPr>
            <p:txBody>
              <a:bodyPr wrap="square" rtlCol="0" anchor="ctr">
                <a:spAutoFit/>
              </a:bodyPr>
              <a:lstStyle/>
              <a:p>
                <a:pPr algn="ctr"/>
                <a:r>
                  <a:rPr lang="id-ID" sz="6000" b="1">
                    <a:solidFill>
                      <a:schemeClr val="bg1"/>
                    </a:solidFill>
                    <a:latin typeface="Calibri" panose="020F0502020204030204" pitchFamily="34" charset="0"/>
                    <a:cs typeface="Calibri" panose="020F0502020204030204" pitchFamily="34" charset="0"/>
                  </a:rPr>
                  <a:t>W</a:t>
                </a:r>
              </a:p>
            </p:txBody>
          </p:sp>
          <p:sp>
            <p:nvSpPr>
              <p:cNvPr id="12" name="TextBox 11">
                <a:extLst>
                  <a:ext uri="{FF2B5EF4-FFF2-40B4-BE49-F238E27FC236}">
                    <a16:creationId xmlns:a16="http://schemas.microsoft.com/office/drawing/2014/main" id="{1E18E758-9EA0-41A2-BFD4-A5E064AA46A8}"/>
                  </a:ext>
                </a:extLst>
              </p:cNvPr>
              <p:cNvSpPr txBox="1"/>
              <p:nvPr/>
            </p:nvSpPr>
            <p:spPr>
              <a:xfrm>
                <a:off x="6426496" y="4052038"/>
                <a:ext cx="987160" cy="907967"/>
              </a:xfrm>
              <a:prstGeom prst="rect">
                <a:avLst/>
              </a:prstGeom>
              <a:noFill/>
            </p:spPr>
            <p:txBody>
              <a:bodyPr wrap="square" rtlCol="0" anchor="ctr">
                <a:spAutoFit/>
              </a:bodyPr>
              <a:lstStyle/>
              <a:p>
                <a:pPr algn="ctr"/>
                <a:r>
                  <a:rPr lang="id-ID" sz="6000" b="1">
                    <a:solidFill>
                      <a:schemeClr val="bg1"/>
                    </a:solidFill>
                    <a:latin typeface="Calibri" panose="020F0502020204030204" pitchFamily="34" charset="0"/>
                    <a:cs typeface="Calibri" panose="020F0502020204030204" pitchFamily="34" charset="0"/>
                  </a:rPr>
                  <a:t>T</a:t>
                </a:r>
              </a:p>
            </p:txBody>
          </p:sp>
        </p:grpSp>
      </p:grpSp>
      <p:sp>
        <p:nvSpPr>
          <p:cNvPr id="14" name="Content Placeholder 6">
            <a:extLst>
              <a:ext uri="{FF2B5EF4-FFF2-40B4-BE49-F238E27FC236}">
                <a16:creationId xmlns:a16="http://schemas.microsoft.com/office/drawing/2014/main" id="{41B69323-996F-49DD-BD27-A2288A1450AD}"/>
              </a:ext>
            </a:extLst>
          </p:cNvPr>
          <p:cNvSpPr>
            <a:spLocks noGrp="1"/>
          </p:cNvSpPr>
          <p:nvPr>
            <p:ph sz="quarter" idx="26" hasCustomPrompt="1"/>
          </p:nvPr>
        </p:nvSpPr>
        <p:spPr>
          <a:xfrm>
            <a:off x="1468158" y="1719739"/>
            <a:ext cx="2788215" cy="293321"/>
          </a:xfrm>
          <a:prstGeom prst="rect">
            <a:avLst/>
          </a:prstGeom>
        </p:spPr>
        <p:txBody>
          <a:bodyPr/>
          <a:lstStyle>
            <a:lvl1pPr marL="0" marR="0" indent="0" algn="r" defTabSz="914400" rtl="0" eaLnBrk="1" fontAlgn="auto" latinLnBrk="0" hangingPunct="1">
              <a:lnSpc>
                <a:spcPct val="90000"/>
              </a:lnSpc>
              <a:spcBef>
                <a:spcPts val="750"/>
              </a:spcBef>
              <a:spcAft>
                <a:spcPts val="0"/>
              </a:spcAft>
              <a:buClrTx/>
              <a:buSzTx/>
              <a:buFont typeface="Arial" panose="020B0604020202020204" pitchFamily="34" charset="0"/>
              <a:buNone/>
              <a:tabLst/>
              <a:defRPr lang="en-US" sz="1600" b="1" kern="1200" dirty="0">
                <a:solidFill>
                  <a:schemeClr val="bg2"/>
                </a:solidFill>
                <a:latin typeface="+mn-lt"/>
                <a:ea typeface="+mn-ea"/>
                <a:cs typeface="Lato Black"/>
              </a:defRPr>
            </a:lvl1pPr>
          </a:lstStyle>
          <a:p>
            <a:pPr marL="0" marR="0" lvl="0" indent="0" algn="r" defTabSz="9144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latin typeface="Calibri" panose="020F0502020204030204" pitchFamily="34" charset="0"/>
                <a:cs typeface="Calibri" panose="020F0502020204030204" pitchFamily="34" charset="0"/>
              </a:rPr>
              <a:t>Strength - 16pt</a:t>
            </a:r>
          </a:p>
        </p:txBody>
      </p:sp>
      <p:sp>
        <p:nvSpPr>
          <p:cNvPr id="16" name="Content Placeholder 6">
            <a:extLst>
              <a:ext uri="{FF2B5EF4-FFF2-40B4-BE49-F238E27FC236}">
                <a16:creationId xmlns:a16="http://schemas.microsoft.com/office/drawing/2014/main" id="{29D21812-3672-40B3-A05A-58416EA0FCCF}"/>
              </a:ext>
            </a:extLst>
          </p:cNvPr>
          <p:cNvSpPr>
            <a:spLocks noGrp="1"/>
          </p:cNvSpPr>
          <p:nvPr>
            <p:ph sz="quarter" idx="28" hasCustomPrompt="1"/>
          </p:nvPr>
        </p:nvSpPr>
        <p:spPr>
          <a:xfrm>
            <a:off x="1468158" y="3965397"/>
            <a:ext cx="2788215" cy="293321"/>
          </a:xfrm>
          <a:prstGeom prst="rect">
            <a:avLst/>
          </a:prstGeom>
        </p:spPr>
        <p:txBody>
          <a:bodyPr/>
          <a:lstStyle>
            <a:lvl1pPr marL="0" marR="0" indent="0" algn="r" defTabSz="914400" rtl="0" eaLnBrk="1" fontAlgn="auto" latinLnBrk="0" hangingPunct="1">
              <a:lnSpc>
                <a:spcPct val="90000"/>
              </a:lnSpc>
              <a:spcBef>
                <a:spcPts val="750"/>
              </a:spcBef>
              <a:spcAft>
                <a:spcPts val="0"/>
              </a:spcAft>
              <a:buClrTx/>
              <a:buSzTx/>
              <a:buFont typeface="Arial" panose="020B0604020202020204" pitchFamily="34" charset="0"/>
              <a:buNone/>
              <a:tabLst/>
              <a:defRPr lang="en-US" sz="1600" b="1" kern="1200" dirty="0">
                <a:solidFill>
                  <a:schemeClr val="accent4">
                    <a:lumMod val="75000"/>
                  </a:schemeClr>
                </a:solidFill>
                <a:latin typeface="+mn-lt"/>
                <a:ea typeface="+mn-ea"/>
                <a:cs typeface="Lato Black"/>
              </a:defRPr>
            </a:lvl1pPr>
          </a:lstStyle>
          <a:p>
            <a:pPr marL="0" marR="0" lvl="0" indent="0" algn="r" defTabSz="9144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latin typeface="Calibri" panose="020F0502020204030204" pitchFamily="34" charset="0"/>
                <a:cs typeface="Calibri" panose="020F0502020204030204" pitchFamily="34" charset="0"/>
              </a:rPr>
              <a:t>Opportunity - 16pt</a:t>
            </a:r>
          </a:p>
        </p:txBody>
      </p:sp>
      <p:sp>
        <p:nvSpPr>
          <p:cNvPr id="18" name="Content Placeholder 6">
            <a:extLst>
              <a:ext uri="{FF2B5EF4-FFF2-40B4-BE49-F238E27FC236}">
                <a16:creationId xmlns:a16="http://schemas.microsoft.com/office/drawing/2014/main" id="{9AEB12F6-83E9-4631-A969-085FFB9E1965}"/>
              </a:ext>
            </a:extLst>
          </p:cNvPr>
          <p:cNvSpPr>
            <a:spLocks noGrp="1"/>
          </p:cNvSpPr>
          <p:nvPr>
            <p:ph sz="quarter" idx="30" hasCustomPrompt="1"/>
          </p:nvPr>
        </p:nvSpPr>
        <p:spPr>
          <a:xfrm>
            <a:off x="8554758" y="1719739"/>
            <a:ext cx="2788215" cy="293321"/>
          </a:xfrm>
          <a:prstGeom prst="rect">
            <a:avLst/>
          </a:prstGeom>
        </p:spPr>
        <p:txBody>
          <a:bodyPr/>
          <a:lstStyle>
            <a:lvl1pPr marL="0" marR="0" indent="0" algn="l" defTabSz="914400" rtl="0" eaLnBrk="1" fontAlgn="auto" latinLnBrk="0" hangingPunct="1">
              <a:lnSpc>
                <a:spcPct val="90000"/>
              </a:lnSpc>
              <a:spcBef>
                <a:spcPts val="750"/>
              </a:spcBef>
              <a:spcAft>
                <a:spcPts val="0"/>
              </a:spcAft>
              <a:buClrTx/>
              <a:buSzTx/>
              <a:buFont typeface="Arial" panose="020B0604020202020204" pitchFamily="34" charset="0"/>
              <a:buNone/>
              <a:tabLst/>
              <a:defRPr lang="en-US" sz="1600" b="1" kern="1200" dirty="0" smtClean="0">
                <a:solidFill>
                  <a:schemeClr val="accent2"/>
                </a:solidFill>
                <a:latin typeface="+mn-lt"/>
                <a:ea typeface="+mn-ea"/>
                <a:cs typeface="Calibri" panose="020F0502020204030204" pitchFamily="34" charset="0"/>
              </a:defRPr>
            </a:lvl1pPr>
          </a:lstStyle>
          <a:p>
            <a:pPr marL="0" marR="0" lvl="0" indent="0" algn="l" defTabSz="9144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latin typeface="Calibri" panose="020F0502020204030204" pitchFamily="34" charset="0"/>
                <a:cs typeface="Calibri" panose="020F0502020204030204" pitchFamily="34" charset="0"/>
              </a:rPr>
              <a:t>Weakness - 16pt</a:t>
            </a:r>
          </a:p>
          <a:p>
            <a:endParaRPr lang="en-US" sz="1600" b="1">
              <a:solidFill>
                <a:schemeClr val="accent2"/>
              </a:solidFill>
              <a:latin typeface="Lato Black"/>
              <a:cs typeface="Lato Black"/>
            </a:endParaRPr>
          </a:p>
        </p:txBody>
      </p:sp>
      <p:sp>
        <p:nvSpPr>
          <p:cNvPr id="20" name="Content Placeholder 6">
            <a:extLst>
              <a:ext uri="{FF2B5EF4-FFF2-40B4-BE49-F238E27FC236}">
                <a16:creationId xmlns:a16="http://schemas.microsoft.com/office/drawing/2014/main" id="{A6C6889A-DF35-42B7-BB33-D0F08D296E83}"/>
              </a:ext>
            </a:extLst>
          </p:cNvPr>
          <p:cNvSpPr>
            <a:spLocks noGrp="1"/>
          </p:cNvSpPr>
          <p:nvPr>
            <p:ph sz="quarter" idx="34" hasCustomPrompt="1"/>
          </p:nvPr>
        </p:nvSpPr>
        <p:spPr>
          <a:xfrm>
            <a:off x="8554757" y="4008605"/>
            <a:ext cx="2788215" cy="293321"/>
          </a:xfrm>
          <a:prstGeom prst="rect">
            <a:avLst/>
          </a:prstGeom>
        </p:spPr>
        <p:txBody>
          <a:bodyPr/>
          <a:lstStyle>
            <a:lvl1pPr marL="0" marR="0" indent="0" algn="l" defTabSz="914400" rtl="0" eaLnBrk="1" fontAlgn="auto" latinLnBrk="0" hangingPunct="1">
              <a:lnSpc>
                <a:spcPct val="90000"/>
              </a:lnSpc>
              <a:spcBef>
                <a:spcPts val="750"/>
              </a:spcBef>
              <a:spcAft>
                <a:spcPts val="0"/>
              </a:spcAft>
              <a:buClrTx/>
              <a:buSzTx/>
              <a:buFont typeface="Arial" panose="020B0604020202020204" pitchFamily="34" charset="0"/>
              <a:buNone/>
              <a:tabLst/>
              <a:defRPr lang="en-US" sz="1600" b="1" kern="1200" dirty="0" smtClean="0">
                <a:solidFill>
                  <a:schemeClr val="accent1">
                    <a:lumMod val="75000"/>
                  </a:schemeClr>
                </a:solidFill>
                <a:latin typeface="+mn-lt"/>
                <a:ea typeface="+mn-ea"/>
                <a:cs typeface="Calibri" panose="020F0502020204030204" pitchFamily="34" charset="0"/>
              </a:defRPr>
            </a:lvl1pPr>
          </a:lstStyle>
          <a:p>
            <a:pPr marL="0" marR="0" lvl="0" indent="0" algn="l" defTabSz="9144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latin typeface="Calibri" panose="020F0502020204030204" pitchFamily="34" charset="0"/>
                <a:cs typeface="Calibri" panose="020F0502020204030204" pitchFamily="34" charset="0"/>
              </a:rPr>
              <a:t>Threat - 16pt</a:t>
            </a:r>
          </a:p>
          <a:p>
            <a:endParaRPr lang="en-US" sz="1600" b="1">
              <a:solidFill>
                <a:schemeClr val="accent2"/>
              </a:solidFill>
              <a:latin typeface="Lato Black"/>
              <a:cs typeface="Lato Black"/>
            </a:endParaRPr>
          </a:p>
        </p:txBody>
      </p:sp>
      <p:sp>
        <p:nvSpPr>
          <p:cNvPr id="22" name="Text Placeholder 21">
            <a:extLst>
              <a:ext uri="{FF2B5EF4-FFF2-40B4-BE49-F238E27FC236}">
                <a16:creationId xmlns:a16="http://schemas.microsoft.com/office/drawing/2014/main" id="{62F78505-5ADC-40FB-A660-951875CDEEBC}"/>
              </a:ext>
            </a:extLst>
          </p:cNvPr>
          <p:cNvSpPr>
            <a:spLocks noGrp="1"/>
          </p:cNvSpPr>
          <p:nvPr>
            <p:ph type="body" sz="quarter" idx="35" hasCustomPrompt="1"/>
          </p:nvPr>
        </p:nvSpPr>
        <p:spPr>
          <a:xfrm>
            <a:off x="1468438" y="2037305"/>
            <a:ext cx="2787650" cy="828675"/>
          </a:xfrm>
          <a:prstGeom prst="rect">
            <a:avLst/>
          </a:prstGeom>
        </p:spPr>
        <p:txBody>
          <a:bodyPr/>
          <a:lstStyle>
            <a:lvl1pPr marL="0" indent="0" algn="r">
              <a:buNone/>
              <a:defRPr/>
            </a:lvl1pPr>
          </a:lstStyle>
          <a:p>
            <a:pPr lvl="0"/>
            <a:r>
              <a:rPr lang="en-US"/>
              <a:t>Text</a:t>
            </a:r>
          </a:p>
        </p:txBody>
      </p:sp>
      <p:sp>
        <p:nvSpPr>
          <p:cNvPr id="23" name="Text Placeholder 21">
            <a:extLst>
              <a:ext uri="{FF2B5EF4-FFF2-40B4-BE49-F238E27FC236}">
                <a16:creationId xmlns:a16="http://schemas.microsoft.com/office/drawing/2014/main" id="{8B2736D7-89FD-4DBB-A205-E30BCAA15644}"/>
              </a:ext>
            </a:extLst>
          </p:cNvPr>
          <p:cNvSpPr>
            <a:spLocks noGrp="1"/>
          </p:cNvSpPr>
          <p:nvPr>
            <p:ph type="body" sz="quarter" idx="36" hasCustomPrompt="1"/>
          </p:nvPr>
        </p:nvSpPr>
        <p:spPr>
          <a:xfrm>
            <a:off x="8555323" y="2024742"/>
            <a:ext cx="2787650" cy="828675"/>
          </a:xfrm>
          <a:prstGeom prst="rect">
            <a:avLst/>
          </a:prstGeom>
        </p:spPr>
        <p:txBody>
          <a:bodyPr/>
          <a:lstStyle>
            <a:lvl1pPr marL="0" indent="0">
              <a:buNone/>
              <a:defRPr/>
            </a:lvl1pPr>
          </a:lstStyle>
          <a:p>
            <a:pPr lvl="0"/>
            <a:r>
              <a:rPr lang="en-US"/>
              <a:t>Text</a:t>
            </a:r>
          </a:p>
        </p:txBody>
      </p:sp>
      <p:sp>
        <p:nvSpPr>
          <p:cNvPr id="24" name="Text Placeholder 21">
            <a:extLst>
              <a:ext uri="{FF2B5EF4-FFF2-40B4-BE49-F238E27FC236}">
                <a16:creationId xmlns:a16="http://schemas.microsoft.com/office/drawing/2014/main" id="{D15BC336-CF9B-4D89-8F0A-0A3194F9C3ED}"/>
              </a:ext>
            </a:extLst>
          </p:cNvPr>
          <p:cNvSpPr>
            <a:spLocks noGrp="1"/>
          </p:cNvSpPr>
          <p:nvPr>
            <p:ph type="body" sz="quarter" idx="37" hasCustomPrompt="1"/>
          </p:nvPr>
        </p:nvSpPr>
        <p:spPr>
          <a:xfrm>
            <a:off x="1468438" y="4264458"/>
            <a:ext cx="2787650" cy="828675"/>
          </a:xfrm>
          <a:prstGeom prst="rect">
            <a:avLst/>
          </a:prstGeom>
        </p:spPr>
        <p:txBody>
          <a:bodyPr/>
          <a:lstStyle>
            <a:lvl1pPr marL="0" indent="0" algn="r">
              <a:buNone/>
              <a:defRPr/>
            </a:lvl1pPr>
          </a:lstStyle>
          <a:p>
            <a:pPr lvl="0"/>
            <a:r>
              <a:rPr lang="en-US"/>
              <a:t>Text</a:t>
            </a:r>
          </a:p>
        </p:txBody>
      </p:sp>
      <p:sp>
        <p:nvSpPr>
          <p:cNvPr id="25" name="Text Placeholder 21">
            <a:extLst>
              <a:ext uri="{FF2B5EF4-FFF2-40B4-BE49-F238E27FC236}">
                <a16:creationId xmlns:a16="http://schemas.microsoft.com/office/drawing/2014/main" id="{89845F2D-B819-4540-930C-7F8F277C3DC5}"/>
              </a:ext>
            </a:extLst>
          </p:cNvPr>
          <p:cNvSpPr>
            <a:spLocks noGrp="1"/>
          </p:cNvSpPr>
          <p:nvPr>
            <p:ph type="body" sz="quarter" idx="38" hasCustomPrompt="1"/>
          </p:nvPr>
        </p:nvSpPr>
        <p:spPr>
          <a:xfrm>
            <a:off x="8555323" y="4301926"/>
            <a:ext cx="2787650" cy="828675"/>
          </a:xfrm>
          <a:prstGeom prst="rect">
            <a:avLst/>
          </a:prstGeom>
        </p:spPr>
        <p:txBody>
          <a:bodyPr/>
          <a:lstStyle>
            <a:lvl1pPr marL="0" indent="0">
              <a:buNone/>
              <a:defRPr/>
            </a:lvl1pPr>
          </a:lstStyle>
          <a:p>
            <a:pPr lvl="0"/>
            <a:r>
              <a:rPr lang="en-US"/>
              <a:t>Text</a:t>
            </a:r>
          </a:p>
        </p:txBody>
      </p:sp>
      <p:sp>
        <p:nvSpPr>
          <p:cNvPr id="21" name="Text Placeholder 6">
            <a:extLst>
              <a:ext uri="{FF2B5EF4-FFF2-40B4-BE49-F238E27FC236}">
                <a16:creationId xmlns:a16="http://schemas.microsoft.com/office/drawing/2014/main" id="{E697DA7D-7423-4B02-9A93-DF04CC322BC7}"/>
              </a:ext>
            </a:extLst>
          </p:cNvPr>
          <p:cNvSpPr>
            <a:spLocks noGrp="1"/>
          </p:cNvSpPr>
          <p:nvPr>
            <p:ph type="body" sz="quarter" idx="57"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Tree>
    <p:extLst>
      <p:ext uri="{BB962C8B-B14F-4D97-AF65-F5344CB8AC3E}">
        <p14:creationId xmlns:p14="http://schemas.microsoft.com/office/powerpoint/2010/main" val="3351076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our Section Layout_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03BD5-226B-4507-9186-F98DAC6C7D47}"/>
              </a:ext>
            </a:extLst>
          </p:cNvPr>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C60B4EAF-8128-4B14-9955-19F3EAE533F1}"/>
              </a:ext>
            </a:extLst>
          </p:cNvPr>
          <p:cNvGrpSpPr/>
          <p:nvPr userDrawn="1"/>
        </p:nvGrpSpPr>
        <p:grpSpPr>
          <a:xfrm>
            <a:off x="335820" y="2366460"/>
            <a:ext cx="11560965" cy="3189388"/>
            <a:chOff x="729361" y="2305445"/>
            <a:chExt cx="10728374" cy="2959696"/>
          </a:xfrm>
        </p:grpSpPr>
        <p:sp>
          <p:nvSpPr>
            <p:cNvPr id="4" name="Freeform: Shape 3" descr="Arrow Right">
              <a:extLst>
                <a:ext uri="{FF2B5EF4-FFF2-40B4-BE49-F238E27FC236}">
                  <a16:creationId xmlns:a16="http://schemas.microsoft.com/office/drawing/2014/main" id="{73DD6908-2760-434A-95FF-BD24BA5AE6D7}"/>
                </a:ext>
              </a:extLst>
            </p:cNvPr>
            <p:cNvSpPr/>
            <p:nvPr userDrawn="1"/>
          </p:nvSpPr>
          <p:spPr>
            <a:xfrm>
              <a:off x="2348035" y="2305445"/>
              <a:ext cx="2863385" cy="673100"/>
            </a:xfrm>
            <a:custGeom>
              <a:avLst/>
              <a:gdLst>
                <a:gd name="connsiteX0" fmla="*/ 2308142 w 2863385"/>
                <a:gd name="connsiteY0" fmla="*/ 0 h 673100"/>
                <a:gd name="connsiteX1" fmla="*/ 2317321 w 2863385"/>
                <a:gd name="connsiteY1" fmla="*/ 0 h 673100"/>
                <a:gd name="connsiteX2" fmla="*/ 2784728 w 2863385"/>
                <a:gd name="connsiteY2" fmla="*/ 576069 h 673100"/>
                <a:gd name="connsiteX3" fmla="*/ 2863385 w 2863385"/>
                <a:gd name="connsiteY3" fmla="*/ 576069 h 673100"/>
                <a:gd name="connsiteX4" fmla="*/ 2863385 w 2863385"/>
                <a:gd name="connsiteY4" fmla="*/ 673012 h 673100"/>
                <a:gd name="connsiteX5" fmla="*/ 2863385 w 2863385"/>
                <a:gd name="connsiteY5" fmla="*/ 673100 h 673100"/>
                <a:gd name="connsiteX6" fmla="*/ 2511763 w 2863385"/>
                <a:gd name="connsiteY6" fmla="*/ 673100 h 673100"/>
                <a:gd name="connsiteX7" fmla="*/ 2308193 w 2863385"/>
                <a:gd name="connsiteY7" fmla="*/ 673100 h 673100"/>
                <a:gd name="connsiteX8" fmla="*/ 2310 w 2863385"/>
                <a:gd name="connsiteY8" fmla="*/ 0 h 673100"/>
                <a:gd name="connsiteX9" fmla="*/ 1072684 w 2863385"/>
                <a:gd name="connsiteY9" fmla="*/ 0 h 673100"/>
                <a:gd name="connsiteX10" fmla="*/ 1406144 w 2863385"/>
                <a:gd name="connsiteY10" fmla="*/ 0 h 673100"/>
                <a:gd name="connsiteX11" fmla="*/ 2308141 w 2863385"/>
                <a:gd name="connsiteY11" fmla="*/ 0 h 673100"/>
                <a:gd name="connsiteX12" fmla="*/ 2308192 w 2863385"/>
                <a:gd name="connsiteY12" fmla="*/ 673100 h 673100"/>
                <a:gd name="connsiteX13" fmla="*/ 1406144 w 2863385"/>
                <a:gd name="connsiteY13" fmla="*/ 673100 h 673100"/>
                <a:gd name="connsiteX14" fmla="*/ 1072684 w 2863385"/>
                <a:gd name="connsiteY14" fmla="*/ 673100 h 673100"/>
                <a:gd name="connsiteX15" fmla="*/ 690114 w 2863385"/>
                <a:gd name="connsiteY15" fmla="*/ 673100 h 673100"/>
                <a:gd name="connsiteX16" fmla="*/ 0 w 2863385"/>
                <a:gd name="connsiteY16" fmla="*/ 1386 h 673100"/>
                <a:gd name="connsiteX0" fmla="*/ 2308142 w 2863385"/>
                <a:gd name="connsiteY0" fmla="*/ 0 h 673100"/>
                <a:gd name="connsiteX1" fmla="*/ 2317321 w 2863385"/>
                <a:gd name="connsiteY1" fmla="*/ 0 h 673100"/>
                <a:gd name="connsiteX2" fmla="*/ 2863385 w 2863385"/>
                <a:gd name="connsiteY2" fmla="*/ 576069 h 673100"/>
                <a:gd name="connsiteX3" fmla="*/ 2863385 w 2863385"/>
                <a:gd name="connsiteY3" fmla="*/ 673012 h 673100"/>
                <a:gd name="connsiteX4" fmla="*/ 2863385 w 2863385"/>
                <a:gd name="connsiteY4" fmla="*/ 673100 h 673100"/>
                <a:gd name="connsiteX5" fmla="*/ 2511763 w 2863385"/>
                <a:gd name="connsiteY5" fmla="*/ 673100 h 673100"/>
                <a:gd name="connsiteX6" fmla="*/ 2308193 w 2863385"/>
                <a:gd name="connsiteY6" fmla="*/ 673100 h 673100"/>
                <a:gd name="connsiteX7" fmla="*/ 2308142 w 2863385"/>
                <a:gd name="connsiteY7" fmla="*/ 0 h 673100"/>
                <a:gd name="connsiteX8" fmla="*/ 2310 w 2863385"/>
                <a:gd name="connsiteY8" fmla="*/ 0 h 673100"/>
                <a:gd name="connsiteX9" fmla="*/ 1072684 w 2863385"/>
                <a:gd name="connsiteY9" fmla="*/ 0 h 673100"/>
                <a:gd name="connsiteX10" fmla="*/ 1406144 w 2863385"/>
                <a:gd name="connsiteY10" fmla="*/ 0 h 673100"/>
                <a:gd name="connsiteX11" fmla="*/ 2308141 w 2863385"/>
                <a:gd name="connsiteY11" fmla="*/ 0 h 673100"/>
                <a:gd name="connsiteX12" fmla="*/ 2308192 w 2863385"/>
                <a:gd name="connsiteY12" fmla="*/ 673100 h 673100"/>
                <a:gd name="connsiteX13" fmla="*/ 1406144 w 2863385"/>
                <a:gd name="connsiteY13" fmla="*/ 673100 h 673100"/>
                <a:gd name="connsiteX14" fmla="*/ 1072684 w 2863385"/>
                <a:gd name="connsiteY14" fmla="*/ 673100 h 673100"/>
                <a:gd name="connsiteX15" fmla="*/ 690114 w 2863385"/>
                <a:gd name="connsiteY15" fmla="*/ 673100 h 673100"/>
                <a:gd name="connsiteX16" fmla="*/ 0 w 2863385"/>
                <a:gd name="connsiteY16" fmla="*/ 1386 h 673100"/>
                <a:gd name="connsiteX17" fmla="*/ 2310 w 2863385"/>
                <a:gd name="connsiteY17" fmla="*/ 0 h 67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63385" h="673100">
                  <a:moveTo>
                    <a:pt x="2308142" y="0"/>
                  </a:moveTo>
                  <a:lnTo>
                    <a:pt x="2317321" y="0"/>
                  </a:lnTo>
                  <a:lnTo>
                    <a:pt x="2863385" y="576069"/>
                  </a:lnTo>
                  <a:lnTo>
                    <a:pt x="2863385" y="673012"/>
                  </a:lnTo>
                  <a:lnTo>
                    <a:pt x="2863385" y="673100"/>
                  </a:lnTo>
                  <a:lnTo>
                    <a:pt x="2511763" y="673100"/>
                  </a:lnTo>
                  <a:lnTo>
                    <a:pt x="2308193" y="673100"/>
                  </a:lnTo>
                  <a:cubicBezTo>
                    <a:pt x="2308176" y="448733"/>
                    <a:pt x="2308159" y="224367"/>
                    <a:pt x="2308142" y="0"/>
                  </a:cubicBezTo>
                  <a:close/>
                  <a:moveTo>
                    <a:pt x="2310" y="0"/>
                  </a:moveTo>
                  <a:lnTo>
                    <a:pt x="1072684" y="0"/>
                  </a:lnTo>
                  <a:lnTo>
                    <a:pt x="1406144" y="0"/>
                  </a:lnTo>
                  <a:lnTo>
                    <a:pt x="2308141" y="0"/>
                  </a:lnTo>
                  <a:cubicBezTo>
                    <a:pt x="2308158" y="224367"/>
                    <a:pt x="2308175" y="448733"/>
                    <a:pt x="2308192" y="673100"/>
                  </a:cubicBezTo>
                  <a:lnTo>
                    <a:pt x="1406144" y="673100"/>
                  </a:lnTo>
                  <a:lnTo>
                    <a:pt x="1072684" y="673100"/>
                  </a:lnTo>
                  <a:lnTo>
                    <a:pt x="690114" y="673100"/>
                  </a:lnTo>
                  <a:lnTo>
                    <a:pt x="0" y="1386"/>
                  </a:lnTo>
                  <a:lnTo>
                    <a:pt x="2310" y="0"/>
                  </a:lnTo>
                  <a:close/>
                </a:path>
              </a:pathLst>
            </a:custGeom>
            <a:solidFill>
              <a:schemeClr val="bg2"/>
            </a:solidFill>
            <a:ln w="74513"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b="1"/>
            </a:p>
          </p:txBody>
        </p:sp>
        <p:sp>
          <p:nvSpPr>
            <p:cNvPr id="5" name="Freeform: Shape 4" descr="Arrow Right">
              <a:extLst>
                <a:ext uri="{FF2B5EF4-FFF2-40B4-BE49-F238E27FC236}">
                  <a16:creationId xmlns:a16="http://schemas.microsoft.com/office/drawing/2014/main" id="{25723244-6F7F-40B8-A58F-7B9E2A5AC9B9}"/>
                </a:ext>
              </a:extLst>
            </p:cNvPr>
            <p:cNvSpPr/>
            <p:nvPr userDrawn="1"/>
          </p:nvSpPr>
          <p:spPr>
            <a:xfrm>
              <a:off x="729361" y="2306831"/>
              <a:ext cx="1790701" cy="673100"/>
            </a:xfrm>
            <a:custGeom>
              <a:avLst/>
              <a:gdLst>
                <a:gd name="connsiteX0" fmla="*/ 1235458 w 1790701"/>
                <a:gd name="connsiteY0" fmla="*/ 0 h 673100"/>
                <a:gd name="connsiteX1" fmla="*/ 1244637 w 1790701"/>
                <a:gd name="connsiteY1" fmla="*/ 0 h 673100"/>
                <a:gd name="connsiteX2" fmla="*/ 1712044 w 1790701"/>
                <a:gd name="connsiteY2" fmla="*/ 576069 h 673100"/>
                <a:gd name="connsiteX3" fmla="*/ 1790701 w 1790701"/>
                <a:gd name="connsiteY3" fmla="*/ 576069 h 673100"/>
                <a:gd name="connsiteX4" fmla="*/ 1790701 w 1790701"/>
                <a:gd name="connsiteY4" fmla="*/ 673012 h 673100"/>
                <a:gd name="connsiteX5" fmla="*/ 1790701 w 1790701"/>
                <a:gd name="connsiteY5" fmla="*/ 673100 h 673100"/>
                <a:gd name="connsiteX6" fmla="*/ 1439079 w 1790701"/>
                <a:gd name="connsiteY6" fmla="*/ 673100 h 673100"/>
                <a:gd name="connsiteX7" fmla="*/ 1235509 w 1790701"/>
                <a:gd name="connsiteY7" fmla="*/ 673100 h 673100"/>
                <a:gd name="connsiteX8" fmla="*/ 0 w 1790701"/>
                <a:gd name="connsiteY8" fmla="*/ 0 h 673100"/>
                <a:gd name="connsiteX9" fmla="*/ 1235457 w 1790701"/>
                <a:gd name="connsiteY9" fmla="*/ 0 h 673100"/>
                <a:gd name="connsiteX10" fmla="*/ 1235508 w 1790701"/>
                <a:gd name="connsiteY10" fmla="*/ 673100 h 673100"/>
                <a:gd name="connsiteX11" fmla="*/ 0 w 1790701"/>
                <a:gd name="connsiteY11" fmla="*/ 673100 h 673100"/>
                <a:gd name="connsiteX0" fmla="*/ 1235458 w 1790701"/>
                <a:gd name="connsiteY0" fmla="*/ 0 h 673100"/>
                <a:gd name="connsiteX1" fmla="*/ 1244637 w 1790701"/>
                <a:gd name="connsiteY1" fmla="*/ 0 h 673100"/>
                <a:gd name="connsiteX2" fmla="*/ 1790701 w 1790701"/>
                <a:gd name="connsiteY2" fmla="*/ 576069 h 673100"/>
                <a:gd name="connsiteX3" fmla="*/ 1790701 w 1790701"/>
                <a:gd name="connsiteY3" fmla="*/ 673012 h 673100"/>
                <a:gd name="connsiteX4" fmla="*/ 1790701 w 1790701"/>
                <a:gd name="connsiteY4" fmla="*/ 673100 h 673100"/>
                <a:gd name="connsiteX5" fmla="*/ 1439079 w 1790701"/>
                <a:gd name="connsiteY5" fmla="*/ 673100 h 673100"/>
                <a:gd name="connsiteX6" fmla="*/ 1235509 w 1790701"/>
                <a:gd name="connsiteY6" fmla="*/ 673100 h 673100"/>
                <a:gd name="connsiteX7" fmla="*/ 1235458 w 1790701"/>
                <a:gd name="connsiteY7" fmla="*/ 0 h 673100"/>
                <a:gd name="connsiteX8" fmla="*/ 0 w 1790701"/>
                <a:gd name="connsiteY8" fmla="*/ 0 h 673100"/>
                <a:gd name="connsiteX9" fmla="*/ 1235457 w 1790701"/>
                <a:gd name="connsiteY9" fmla="*/ 0 h 673100"/>
                <a:gd name="connsiteX10" fmla="*/ 1235508 w 1790701"/>
                <a:gd name="connsiteY10" fmla="*/ 673100 h 673100"/>
                <a:gd name="connsiteX11" fmla="*/ 0 w 1790701"/>
                <a:gd name="connsiteY11" fmla="*/ 673100 h 673100"/>
                <a:gd name="connsiteX12" fmla="*/ 0 w 1790701"/>
                <a:gd name="connsiteY12" fmla="*/ 0 h 67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0701" h="673100">
                  <a:moveTo>
                    <a:pt x="1235458" y="0"/>
                  </a:moveTo>
                  <a:lnTo>
                    <a:pt x="1244637" y="0"/>
                  </a:lnTo>
                  <a:lnTo>
                    <a:pt x="1790701" y="576069"/>
                  </a:lnTo>
                  <a:lnTo>
                    <a:pt x="1790701" y="673012"/>
                  </a:lnTo>
                  <a:lnTo>
                    <a:pt x="1790701" y="673100"/>
                  </a:lnTo>
                  <a:lnTo>
                    <a:pt x="1439079" y="673100"/>
                  </a:lnTo>
                  <a:lnTo>
                    <a:pt x="1235509" y="673100"/>
                  </a:lnTo>
                  <a:cubicBezTo>
                    <a:pt x="1235492" y="448733"/>
                    <a:pt x="1235475" y="224367"/>
                    <a:pt x="1235458" y="0"/>
                  </a:cubicBezTo>
                  <a:close/>
                  <a:moveTo>
                    <a:pt x="0" y="0"/>
                  </a:moveTo>
                  <a:lnTo>
                    <a:pt x="1235457" y="0"/>
                  </a:lnTo>
                  <a:cubicBezTo>
                    <a:pt x="1235474" y="224367"/>
                    <a:pt x="1235491" y="448733"/>
                    <a:pt x="1235508" y="673100"/>
                  </a:cubicBezTo>
                  <a:lnTo>
                    <a:pt x="0" y="673100"/>
                  </a:lnTo>
                  <a:lnTo>
                    <a:pt x="0" y="0"/>
                  </a:lnTo>
                  <a:close/>
                </a:path>
              </a:pathLst>
            </a:custGeom>
            <a:solidFill>
              <a:schemeClr val="accent3"/>
            </a:solidFill>
            <a:ln w="74513"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2000" b="1"/>
            </a:p>
          </p:txBody>
        </p:sp>
        <p:sp>
          <p:nvSpPr>
            <p:cNvPr id="6" name="Freeform: Shape 5" descr="Arrow Right">
              <a:extLst>
                <a:ext uri="{FF2B5EF4-FFF2-40B4-BE49-F238E27FC236}">
                  <a16:creationId xmlns:a16="http://schemas.microsoft.com/office/drawing/2014/main" id="{2AF7CDE6-5C29-4C7A-A38A-795156D89EB7}"/>
                </a:ext>
              </a:extLst>
            </p:cNvPr>
            <p:cNvSpPr/>
            <p:nvPr userDrawn="1"/>
          </p:nvSpPr>
          <p:spPr>
            <a:xfrm>
              <a:off x="5039393" y="2305445"/>
              <a:ext cx="2863385" cy="673100"/>
            </a:xfrm>
            <a:custGeom>
              <a:avLst/>
              <a:gdLst>
                <a:gd name="connsiteX0" fmla="*/ 2308142 w 2863385"/>
                <a:gd name="connsiteY0" fmla="*/ 0 h 673100"/>
                <a:gd name="connsiteX1" fmla="*/ 2317321 w 2863385"/>
                <a:gd name="connsiteY1" fmla="*/ 0 h 673100"/>
                <a:gd name="connsiteX2" fmla="*/ 2784728 w 2863385"/>
                <a:gd name="connsiteY2" fmla="*/ 576069 h 673100"/>
                <a:gd name="connsiteX3" fmla="*/ 2863385 w 2863385"/>
                <a:gd name="connsiteY3" fmla="*/ 576069 h 673100"/>
                <a:gd name="connsiteX4" fmla="*/ 2863385 w 2863385"/>
                <a:gd name="connsiteY4" fmla="*/ 673012 h 673100"/>
                <a:gd name="connsiteX5" fmla="*/ 2863385 w 2863385"/>
                <a:gd name="connsiteY5" fmla="*/ 673100 h 673100"/>
                <a:gd name="connsiteX6" fmla="*/ 2511763 w 2863385"/>
                <a:gd name="connsiteY6" fmla="*/ 673100 h 673100"/>
                <a:gd name="connsiteX7" fmla="*/ 2308193 w 2863385"/>
                <a:gd name="connsiteY7" fmla="*/ 673100 h 673100"/>
                <a:gd name="connsiteX8" fmla="*/ 2310 w 2863385"/>
                <a:gd name="connsiteY8" fmla="*/ 0 h 673100"/>
                <a:gd name="connsiteX9" fmla="*/ 1072684 w 2863385"/>
                <a:gd name="connsiteY9" fmla="*/ 0 h 673100"/>
                <a:gd name="connsiteX10" fmla="*/ 1406144 w 2863385"/>
                <a:gd name="connsiteY10" fmla="*/ 0 h 673100"/>
                <a:gd name="connsiteX11" fmla="*/ 2308141 w 2863385"/>
                <a:gd name="connsiteY11" fmla="*/ 0 h 673100"/>
                <a:gd name="connsiteX12" fmla="*/ 2308192 w 2863385"/>
                <a:gd name="connsiteY12" fmla="*/ 673100 h 673100"/>
                <a:gd name="connsiteX13" fmla="*/ 1406144 w 2863385"/>
                <a:gd name="connsiteY13" fmla="*/ 673100 h 673100"/>
                <a:gd name="connsiteX14" fmla="*/ 1072684 w 2863385"/>
                <a:gd name="connsiteY14" fmla="*/ 673100 h 673100"/>
                <a:gd name="connsiteX15" fmla="*/ 690114 w 2863385"/>
                <a:gd name="connsiteY15" fmla="*/ 673100 h 673100"/>
                <a:gd name="connsiteX16" fmla="*/ 0 w 2863385"/>
                <a:gd name="connsiteY16" fmla="*/ 1386 h 673100"/>
                <a:gd name="connsiteX0" fmla="*/ 2308142 w 2863385"/>
                <a:gd name="connsiteY0" fmla="*/ 0 h 673100"/>
                <a:gd name="connsiteX1" fmla="*/ 2317321 w 2863385"/>
                <a:gd name="connsiteY1" fmla="*/ 0 h 673100"/>
                <a:gd name="connsiteX2" fmla="*/ 2863385 w 2863385"/>
                <a:gd name="connsiteY2" fmla="*/ 576069 h 673100"/>
                <a:gd name="connsiteX3" fmla="*/ 2863385 w 2863385"/>
                <a:gd name="connsiteY3" fmla="*/ 673012 h 673100"/>
                <a:gd name="connsiteX4" fmla="*/ 2863385 w 2863385"/>
                <a:gd name="connsiteY4" fmla="*/ 673100 h 673100"/>
                <a:gd name="connsiteX5" fmla="*/ 2511763 w 2863385"/>
                <a:gd name="connsiteY5" fmla="*/ 673100 h 673100"/>
                <a:gd name="connsiteX6" fmla="*/ 2308193 w 2863385"/>
                <a:gd name="connsiteY6" fmla="*/ 673100 h 673100"/>
                <a:gd name="connsiteX7" fmla="*/ 2308142 w 2863385"/>
                <a:gd name="connsiteY7" fmla="*/ 0 h 673100"/>
                <a:gd name="connsiteX8" fmla="*/ 2310 w 2863385"/>
                <a:gd name="connsiteY8" fmla="*/ 0 h 673100"/>
                <a:gd name="connsiteX9" fmla="*/ 1072684 w 2863385"/>
                <a:gd name="connsiteY9" fmla="*/ 0 h 673100"/>
                <a:gd name="connsiteX10" fmla="*/ 1406144 w 2863385"/>
                <a:gd name="connsiteY10" fmla="*/ 0 h 673100"/>
                <a:gd name="connsiteX11" fmla="*/ 2308141 w 2863385"/>
                <a:gd name="connsiteY11" fmla="*/ 0 h 673100"/>
                <a:gd name="connsiteX12" fmla="*/ 2308192 w 2863385"/>
                <a:gd name="connsiteY12" fmla="*/ 673100 h 673100"/>
                <a:gd name="connsiteX13" fmla="*/ 1406144 w 2863385"/>
                <a:gd name="connsiteY13" fmla="*/ 673100 h 673100"/>
                <a:gd name="connsiteX14" fmla="*/ 1072684 w 2863385"/>
                <a:gd name="connsiteY14" fmla="*/ 673100 h 673100"/>
                <a:gd name="connsiteX15" fmla="*/ 690114 w 2863385"/>
                <a:gd name="connsiteY15" fmla="*/ 673100 h 673100"/>
                <a:gd name="connsiteX16" fmla="*/ 0 w 2863385"/>
                <a:gd name="connsiteY16" fmla="*/ 1386 h 673100"/>
                <a:gd name="connsiteX17" fmla="*/ 2310 w 2863385"/>
                <a:gd name="connsiteY17" fmla="*/ 0 h 67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63385" h="673100">
                  <a:moveTo>
                    <a:pt x="2308142" y="0"/>
                  </a:moveTo>
                  <a:lnTo>
                    <a:pt x="2317321" y="0"/>
                  </a:lnTo>
                  <a:lnTo>
                    <a:pt x="2863385" y="576069"/>
                  </a:lnTo>
                  <a:lnTo>
                    <a:pt x="2863385" y="673012"/>
                  </a:lnTo>
                  <a:lnTo>
                    <a:pt x="2863385" y="673100"/>
                  </a:lnTo>
                  <a:lnTo>
                    <a:pt x="2511763" y="673100"/>
                  </a:lnTo>
                  <a:lnTo>
                    <a:pt x="2308193" y="673100"/>
                  </a:lnTo>
                  <a:cubicBezTo>
                    <a:pt x="2308176" y="448733"/>
                    <a:pt x="2308159" y="224367"/>
                    <a:pt x="2308142" y="0"/>
                  </a:cubicBezTo>
                  <a:close/>
                  <a:moveTo>
                    <a:pt x="2310" y="0"/>
                  </a:moveTo>
                  <a:lnTo>
                    <a:pt x="1072684" y="0"/>
                  </a:lnTo>
                  <a:lnTo>
                    <a:pt x="1406144" y="0"/>
                  </a:lnTo>
                  <a:lnTo>
                    <a:pt x="2308141" y="0"/>
                  </a:lnTo>
                  <a:cubicBezTo>
                    <a:pt x="2308158" y="224367"/>
                    <a:pt x="2308175" y="448733"/>
                    <a:pt x="2308192" y="673100"/>
                  </a:cubicBezTo>
                  <a:lnTo>
                    <a:pt x="1406144" y="673100"/>
                  </a:lnTo>
                  <a:lnTo>
                    <a:pt x="1072684" y="673100"/>
                  </a:lnTo>
                  <a:lnTo>
                    <a:pt x="690114" y="673100"/>
                  </a:lnTo>
                  <a:lnTo>
                    <a:pt x="0" y="1386"/>
                  </a:lnTo>
                  <a:lnTo>
                    <a:pt x="2310" y="0"/>
                  </a:lnTo>
                  <a:close/>
                </a:path>
              </a:pathLst>
            </a:custGeom>
            <a:solidFill>
              <a:schemeClr val="accent6"/>
            </a:solidFill>
            <a:ln w="74513"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b="1"/>
            </a:p>
          </p:txBody>
        </p:sp>
        <p:sp>
          <p:nvSpPr>
            <p:cNvPr id="7" name="Freeform: Shape 6" descr="Arrow Right">
              <a:extLst>
                <a:ext uri="{FF2B5EF4-FFF2-40B4-BE49-F238E27FC236}">
                  <a16:creationId xmlns:a16="http://schemas.microsoft.com/office/drawing/2014/main" id="{06ADA125-1797-4EC8-B728-B74325EE2B26}"/>
                </a:ext>
              </a:extLst>
            </p:cNvPr>
            <p:cNvSpPr/>
            <p:nvPr userDrawn="1"/>
          </p:nvSpPr>
          <p:spPr>
            <a:xfrm>
              <a:off x="7730751" y="2305445"/>
              <a:ext cx="2863385" cy="673100"/>
            </a:xfrm>
            <a:custGeom>
              <a:avLst/>
              <a:gdLst>
                <a:gd name="connsiteX0" fmla="*/ 2308142 w 2863385"/>
                <a:gd name="connsiteY0" fmla="*/ 0 h 673100"/>
                <a:gd name="connsiteX1" fmla="*/ 2317321 w 2863385"/>
                <a:gd name="connsiteY1" fmla="*/ 0 h 673100"/>
                <a:gd name="connsiteX2" fmla="*/ 2784728 w 2863385"/>
                <a:gd name="connsiteY2" fmla="*/ 576069 h 673100"/>
                <a:gd name="connsiteX3" fmla="*/ 2863385 w 2863385"/>
                <a:gd name="connsiteY3" fmla="*/ 576069 h 673100"/>
                <a:gd name="connsiteX4" fmla="*/ 2863385 w 2863385"/>
                <a:gd name="connsiteY4" fmla="*/ 673012 h 673100"/>
                <a:gd name="connsiteX5" fmla="*/ 2863385 w 2863385"/>
                <a:gd name="connsiteY5" fmla="*/ 673100 h 673100"/>
                <a:gd name="connsiteX6" fmla="*/ 2511763 w 2863385"/>
                <a:gd name="connsiteY6" fmla="*/ 673100 h 673100"/>
                <a:gd name="connsiteX7" fmla="*/ 2308193 w 2863385"/>
                <a:gd name="connsiteY7" fmla="*/ 673100 h 673100"/>
                <a:gd name="connsiteX8" fmla="*/ 2310 w 2863385"/>
                <a:gd name="connsiteY8" fmla="*/ 0 h 673100"/>
                <a:gd name="connsiteX9" fmla="*/ 1072684 w 2863385"/>
                <a:gd name="connsiteY9" fmla="*/ 0 h 673100"/>
                <a:gd name="connsiteX10" fmla="*/ 1406144 w 2863385"/>
                <a:gd name="connsiteY10" fmla="*/ 0 h 673100"/>
                <a:gd name="connsiteX11" fmla="*/ 2308141 w 2863385"/>
                <a:gd name="connsiteY11" fmla="*/ 0 h 673100"/>
                <a:gd name="connsiteX12" fmla="*/ 2308192 w 2863385"/>
                <a:gd name="connsiteY12" fmla="*/ 673100 h 673100"/>
                <a:gd name="connsiteX13" fmla="*/ 1406144 w 2863385"/>
                <a:gd name="connsiteY13" fmla="*/ 673100 h 673100"/>
                <a:gd name="connsiteX14" fmla="*/ 1072684 w 2863385"/>
                <a:gd name="connsiteY14" fmla="*/ 673100 h 673100"/>
                <a:gd name="connsiteX15" fmla="*/ 690114 w 2863385"/>
                <a:gd name="connsiteY15" fmla="*/ 673100 h 673100"/>
                <a:gd name="connsiteX16" fmla="*/ 0 w 2863385"/>
                <a:gd name="connsiteY16" fmla="*/ 1386 h 673100"/>
                <a:gd name="connsiteX0" fmla="*/ 2308142 w 2863385"/>
                <a:gd name="connsiteY0" fmla="*/ 0 h 673100"/>
                <a:gd name="connsiteX1" fmla="*/ 2317321 w 2863385"/>
                <a:gd name="connsiteY1" fmla="*/ 0 h 673100"/>
                <a:gd name="connsiteX2" fmla="*/ 2863385 w 2863385"/>
                <a:gd name="connsiteY2" fmla="*/ 576069 h 673100"/>
                <a:gd name="connsiteX3" fmla="*/ 2863385 w 2863385"/>
                <a:gd name="connsiteY3" fmla="*/ 673012 h 673100"/>
                <a:gd name="connsiteX4" fmla="*/ 2863385 w 2863385"/>
                <a:gd name="connsiteY4" fmla="*/ 673100 h 673100"/>
                <a:gd name="connsiteX5" fmla="*/ 2511763 w 2863385"/>
                <a:gd name="connsiteY5" fmla="*/ 673100 h 673100"/>
                <a:gd name="connsiteX6" fmla="*/ 2308193 w 2863385"/>
                <a:gd name="connsiteY6" fmla="*/ 673100 h 673100"/>
                <a:gd name="connsiteX7" fmla="*/ 2308142 w 2863385"/>
                <a:gd name="connsiteY7" fmla="*/ 0 h 673100"/>
                <a:gd name="connsiteX8" fmla="*/ 2310 w 2863385"/>
                <a:gd name="connsiteY8" fmla="*/ 0 h 673100"/>
                <a:gd name="connsiteX9" fmla="*/ 1072684 w 2863385"/>
                <a:gd name="connsiteY9" fmla="*/ 0 h 673100"/>
                <a:gd name="connsiteX10" fmla="*/ 1406144 w 2863385"/>
                <a:gd name="connsiteY10" fmla="*/ 0 h 673100"/>
                <a:gd name="connsiteX11" fmla="*/ 2308141 w 2863385"/>
                <a:gd name="connsiteY11" fmla="*/ 0 h 673100"/>
                <a:gd name="connsiteX12" fmla="*/ 2308192 w 2863385"/>
                <a:gd name="connsiteY12" fmla="*/ 673100 h 673100"/>
                <a:gd name="connsiteX13" fmla="*/ 1406144 w 2863385"/>
                <a:gd name="connsiteY13" fmla="*/ 673100 h 673100"/>
                <a:gd name="connsiteX14" fmla="*/ 1072684 w 2863385"/>
                <a:gd name="connsiteY14" fmla="*/ 673100 h 673100"/>
                <a:gd name="connsiteX15" fmla="*/ 690114 w 2863385"/>
                <a:gd name="connsiteY15" fmla="*/ 673100 h 673100"/>
                <a:gd name="connsiteX16" fmla="*/ 0 w 2863385"/>
                <a:gd name="connsiteY16" fmla="*/ 1386 h 673100"/>
                <a:gd name="connsiteX17" fmla="*/ 2310 w 2863385"/>
                <a:gd name="connsiteY17" fmla="*/ 0 h 67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63385" h="673100">
                  <a:moveTo>
                    <a:pt x="2308142" y="0"/>
                  </a:moveTo>
                  <a:lnTo>
                    <a:pt x="2317321" y="0"/>
                  </a:lnTo>
                  <a:lnTo>
                    <a:pt x="2863385" y="576069"/>
                  </a:lnTo>
                  <a:lnTo>
                    <a:pt x="2863385" y="673012"/>
                  </a:lnTo>
                  <a:lnTo>
                    <a:pt x="2863385" y="673100"/>
                  </a:lnTo>
                  <a:lnTo>
                    <a:pt x="2511763" y="673100"/>
                  </a:lnTo>
                  <a:lnTo>
                    <a:pt x="2308193" y="673100"/>
                  </a:lnTo>
                  <a:cubicBezTo>
                    <a:pt x="2308176" y="448733"/>
                    <a:pt x="2308159" y="224367"/>
                    <a:pt x="2308142" y="0"/>
                  </a:cubicBezTo>
                  <a:close/>
                  <a:moveTo>
                    <a:pt x="2310" y="0"/>
                  </a:moveTo>
                  <a:lnTo>
                    <a:pt x="1072684" y="0"/>
                  </a:lnTo>
                  <a:lnTo>
                    <a:pt x="1406144" y="0"/>
                  </a:lnTo>
                  <a:lnTo>
                    <a:pt x="2308141" y="0"/>
                  </a:lnTo>
                  <a:cubicBezTo>
                    <a:pt x="2308158" y="224367"/>
                    <a:pt x="2308175" y="448733"/>
                    <a:pt x="2308192" y="673100"/>
                  </a:cubicBezTo>
                  <a:lnTo>
                    <a:pt x="1406144" y="673100"/>
                  </a:lnTo>
                  <a:lnTo>
                    <a:pt x="1072684" y="673100"/>
                  </a:lnTo>
                  <a:lnTo>
                    <a:pt x="690114" y="673100"/>
                  </a:lnTo>
                  <a:lnTo>
                    <a:pt x="0" y="1386"/>
                  </a:lnTo>
                  <a:lnTo>
                    <a:pt x="2310" y="0"/>
                  </a:lnTo>
                  <a:close/>
                </a:path>
              </a:pathLst>
            </a:custGeom>
            <a:solidFill>
              <a:schemeClr val="accent5"/>
            </a:solidFill>
            <a:ln w="74513"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b="1"/>
            </a:p>
          </p:txBody>
        </p:sp>
        <p:sp>
          <p:nvSpPr>
            <p:cNvPr id="8" name="Freeform: Shape 7" descr="Arrow Right">
              <a:extLst>
                <a:ext uri="{FF2B5EF4-FFF2-40B4-BE49-F238E27FC236}">
                  <a16:creationId xmlns:a16="http://schemas.microsoft.com/office/drawing/2014/main" id="{80281A33-AD4D-4545-97EC-28B71D8B904C}"/>
                </a:ext>
              </a:extLst>
            </p:cNvPr>
            <p:cNvSpPr/>
            <p:nvPr userDrawn="1"/>
          </p:nvSpPr>
          <p:spPr>
            <a:xfrm>
              <a:off x="1977517" y="2306831"/>
              <a:ext cx="1406144" cy="2958310"/>
            </a:xfrm>
            <a:custGeom>
              <a:avLst/>
              <a:gdLst>
                <a:gd name="connsiteX0" fmla="*/ 0 w 1406144"/>
                <a:gd name="connsiteY0" fmla="*/ 0 h 2958310"/>
                <a:gd name="connsiteX1" fmla="*/ 1321168 w 1406144"/>
                <a:gd name="connsiteY1" fmla="*/ 1285942 h 2958310"/>
                <a:gd name="connsiteX2" fmla="*/ 1330610 w 1406144"/>
                <a:gd name="connsiteY2" fmla="*/ 1295134 h 2958310"/>
                <a:gd name="connsiteX3" fmla="*/ 1321168 w 1406144"/>
                <a:gd name="connsiteY3" fmla="*/ 1672001 h 2958310"/>
                <a:gd name="connsiteX4" fmla="*/ 284 w 1406144"/>
                <a:gd name="connsiteY4" fmla="*/ 2958310 h 2958310"/>
                <a:gd name="connsiteX5" fmla="*/ 282 w 1406144"/>
                <a:gd name="connsiteY5" fmla="*/ 2942578 h 2958310"/>
                <a:gd name="connsiteX6" fmla="*/ 1030679 w 1406144"/>
                <a:gd name="connsiteY6" fmla="*/ 1672001 h 2958310"/>
                <a:gd name="connsiteX7" fmla="*/ 1038136 w 1406144"/>
                <a:gd name="connsiteY7" fmla="*/ 1295134 h 2958310"/>
                <a:gd name="connsiteX8" fmla="*/ 1030679 w 1406144"/>
                <a:gd name="connsiteY8" fmla="*/ 1285942 h 2958310"/>
                <a:gd name="connsiteX9" fmla="*/ 2 w 1406144"/>
                <a:gd name="connsiteY9" fmla="*/ 15654 h 2958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6144" h="2958310">
                  <a:moveTo>
                    <a:pt x="0" y="0"/>
                  </a:moveTo>
                  <a:lnTo>
                    <a:pt x="1321168" y="1285942"/>
                  </a:lnTo>
                  <a:cubicBezTo>
                    <a:pt x="1324388" y="1288930"/>
                    <a:pt x="1327541" y="1292000"/>
                    <a:pt x="1330610" y="1295134"/>
                  </a:cubicBezTo>
                  <a:cubicBezTo>
                    <a:pt x="1434902" y="1401742"/>
                    <a:pt x="1430673" y="1570467"/>
                    <a:pt x="1321168" y="1672001"/>
                  </a:cubicBezTo>
                  <a:lnTo>
                    <a:pt x="284" y="2958310"/>
                  </a:lnTo>
                  <a:lnTo>
                    <a:pt x="282" y="2942578"/>
                  </a:lnTo>
                  <a:lnTo>
                    <a:pt x="1030679" y="1672001"/>
                  </a:lnTo>
                  <a:cubicBezTo>
                    <a:pt x="1117159" y="1570467"/>
                    <a:pt x="1120499" y="1401742"/>
                    <a:pt x="1038136" y="1295134"/>
                  </a:cubicBezTo>
                  <a:cubicBezTo>
                    <a:pt x="1035712" y="1292000"/>
                    <a:pt x="1033222" y="1288930"/>
                    <a:pt x="1030679" y="1285942"/>
                  </a:cubicBezTo>
                  <a:lnTo>
                    <a:pt x="2" y="15654"/>
                  </a:lnTo>
                  <a:close/>
                </a:path>
              </a:pathLst>
            </a:custGeom>
            <a:solidFill>
              <a:schemeClr val="accent3">
                <a:lumMod val="75000"/>
              </a:schemeClr>
            </a:solidFill>
            <a:ln w="74513" cap="flat">
              <a:noFill/>
              <a:prstDash val="solid"/>
              <a:miter/>
            </a:ln>
            <a:effectLst/>
          </p:spPr>
          <p:txBody>
            <a:bodyPr rtlCol="0" anchor="ctr"/>
            <a:lstStyle/>
            <a:p>
              <a:endParaRPr lang="en-US"/>
            </a:p>
          </p:txBody>
        </p:sp>
        <p:sp>
          <p:nvSpPr>
            <p:cNvPr id="9" name="Freeform: Shape 8" descr="Arrow Right">
              <a:extLst>
                <a:ext uri="{FF2B5EF4-FFF2-40B4-BE49-F238E27FC236}">
                  <a16:creationId xmlns:a16="http://schemas.microsoft.com/office/drawing/2014/main" id="{D88A333E-4208-451A-BD34-BA00435677E9}"/>
                </a:ext>
              </a:extLst>
            </p:cNvPr>
            <p:cNvSpPr/>
            <p:nvPr userDrawn="1"/>
          </p:nvSpPr>
          <p:spPr>
            <a:xfrm>
              <a:off x="4668875" y="2305445"/>
              <a:ext cx="1406144" cy="2958310"/>
            </a:xfrm>
            <a:custGeom>
              <a:avLst/>
              <a:gdLst>
                <a:gd name="connsiteX0" fmla="*/ 0 w 1406144"/>
                <a:gd name="connsiteY0" fmla="*/ 0 h 2958310"/>
                <a:gd name="connsiteX1" fmla="*/ 1321168 w 1406144"/>
                <a:gd name="connsiteY1" fmla="*/ 1285942 h 2958310"/>
                <a:gd name="connsiteX2" fmla="*/ 1330610 w 1406144"/>
                <a:gd name="connsiteY2" fmla="*/ 1295134 h 2958310"/>
                <a:gd name="connsiteX3" fmla="*/ 1321168 w 1406144"/>
                <a:gd name="connsiteY3" fmla="*/ 1672001 h 2958310"/>
                <a:gd name="connsiteX4" fmla="*/ 284 w 1406144"/>
                <a:gd name="connsiteY4" fmla="*/ 2958310 h 2958310"/>
                <a:gd name="connsiteX5" fmla="*/ 282 w 1406144"/>
                <a:gd name="connsiteY5" fmla="*/ 2942578 h 2958310"/>
                <a:gd name="connsiteX6" fmla="*/ 1030679 w 1406144"/>
                <a:gd name="connsiteY6" fmla="*/ 1672001 h 2958310"/>
                <a:gd name="connsiteX7" fmla="*/ 1038136 w 1406144"/>
                <a:gd name="connsiteY7" fmla="*/ 1295134 h 2958310"/>
                <a:gd name="connsiteX8" fmla="*/ 1030679 w 1406144"/>
                <a:gd name="connsiteY8" fmla="*/ 1285942 h 2958310"/>
                <a:gd name="connsiteX9" fmla="*/ 2 w 1406144"/>
                <a:gd name="connsiteY9" fmla="*/ 15654 h 2958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6144" h="2958310">
                  <a:moveTo>
                    <a:pt x="0" y="0"/>
                  </a:moveTo>
                  <a:lnTo>
                    <a:pt x="1321168" y="1285942"/>
                  </a:lnTo>
                  <a:cubicBezTo>
                    <a:pt x="1324388" y="1288930"/>
                    <a:pt x="1327541" y="1292000"/>
                    <a:pt x="1330610" y="1295134"/>
                  </a:cubicBezTo>
                  <a:cubicBezTo>
                    <a:pt x="1434902" y="1401742"/>
                    <a:pt x="1430673" y="1570467"/>
                    <a:pt x="1321168" y="1672001"/>
                  </a:cubicBezTo>
                  <a:lnTo>
                    <a:pt x="284" y="2958310"/>
                  </a:lnTo>
                  <a:lnTo>
                    <a:pt x="282" y="2942578"/>
                  </a:lnTo>
                  <a:lnTo>
                    <a:pt x="1030679" y="1672001"/>
                  </a:lnTo>
                  <a:cubicBezTo>
                    <a:pt x="1117159" y="1570467"/>
                    <a:pt x="1120499" y="1401742"/>
                    <a:pt x="1038136" y="1295134"/>
                  </a:cubicBezTo>
                  <a:cubicBezTo>
                    <a:pt x="1035712" y="1292000"/>
                    <a:pt x="1033222" y="1288930"/>
                    <a:pt x="1030679" y="1285942"/>
                  </a:cubicBezTo>
                  <a:lnTo>
                    <a:pt x="2" y="15654"/>
                  </a:lnTo>
                  <a:close/>
                </a:path>
              </a:pathLst>
            </a:custGeom>
            <a:solidFill>
              <a:schemeClr val="bg2">
                <a:lumMod val="75000"/>
              </a:schemeClr>
            </a:solidFill>
            <a:ln w="74513" cap="flat">
              <a:noFill/>
              <a:prstDash val="solid"/>
              <a:miter/>
            </a:ln>
            <a:effectLst/>
          </p:spPr>
          <p:txBody>
            <a:bodyPr rtlCol="0" anchor="ctr"/>
            <a:lstStyle/>
            <a:p>
              <a:endParaRPr lang="en-US"/>
            </a:p>
          </p:txBody>
        </p:sp>
        <p:sp>
          <p:nvSpPr>
            <p:cNvPr id="10" name="Freeform: Shape 9" descr="Arrow Right">
              <a:extLst>
                <a:ext uri="{FF2B5EF4-FFF2-40B4-BE49-F238E27FC236}">
                  <a16:creationId xmlns:a16="http://schemas.microsoft.com/office/drawing/2014/main" id="{6F3BDF12-FA24-45C9-B300-0F9A788671BE}"/>
                </a:ext>
              </a:extLst>
            </p:cNvPr>
            <p:cNvSpPr/>
            <p:nvPr userDrawn="1"/>
          </p:nvSpPr>
          <p:spPr>
            <a:xfrm>
              <a:off x="7360233" y="2305445"/>
              <a:ext cx="1406144" cy="2958310"/>
            </a:xfrm>
            <a:custGeom>
              <a:avLst/>
              <a:gdLst>
                <a:gd name="connsiteX0" fmla="*/ 0 w 1406144"/>
                <a:gd name="connsiteY0" fmla="*/ 0 h 2958310"/>
                <a:gd name="connsiteX1" fmla="*/ 1321168 w 1406144"/>
                <a:gd name="connsiteY1" fmla="*/ 1285942 h 2958310"/>
                <a:gd name="connsiteX2" fmla="*/ 1330610 w 1406144"/>
                <a:gd name="connsiteY2" fmla="*/ 1295134 h 2958310"/>
                <a:gd name="connsiteX3" fmla="*/ 1321168 w 1406144"/>
                <a:gd name="connsiteY3" fmla="*/ 1672001 h 2958310"/>
                <a:gd name="connsiteX4" fmla="*/ 284 w 1406144"/>
                <a:gd name="connsiteY4" fmla="*/ 2958310 h 2958310"/>
                <a:gd name="connsiteX5" fmla="*/ 282 w 1406144"/>
                <a:gd name="connsiteY5" fmla="*/ 2942578 h 2958310"/>
                <a:gd name="connsiteX6" fmla="*/ 1030679 w 1406144"/>
                <a:gd name="connsiteY6" fmla="*/ 1672001 h 2958310"/>
                <a:gd name="connsiteX7" fmla="*/ 1038136 w 1406144"/>
                <a:gd name="connsiteY7" fmla="*/ 1295134 h 2958310"/>
                <a:gd name="connsiteX8" fmla="*/ 1030679 w 1406144"/>
                <a:gd name="connsiteY8" fmla="*/ 1285942 h 2958310"/>
                <a:gd name="connsiteX9" fmla="*/ 2 w 1406144"/>
                <a:gd name="connsiteY9" fmla="*/ 15654 h 2958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6144" h="2958310">
                  <a:moveTo>
                    <a:pt x="0" y="0"/>
                  </a:moveTo>
                  <a:lnTo>
                    <a:pt x="1321168" y="1285942"/>
                  </a:lnTo>
                  <a:cubicBezTo>
                    <a:pt x="1324388" y="1288930"/>
                    <a:pt x="1327541" y="1292000"/>
                    <a:pt x="1330610" y="1295134"/>
                  </a:cubicBezTo>
                  <a:cubicBezTo>
                    <a:pt x="1434902" y="1401742"/>
                    <a:pt x="1430673" y="1570467"/>
                    <a:pt x="1321168" y="1672001"/>
                  </a:cubicBezTo>
                  <a:lnTo>
                    <a:pt x="284" y="2958310"/>
                  </a:lnTo>
                  <a:lnTo>
                    <a:pt x="282" y="2942578"/>
                  </a:lnTo>
                  <a:lnTo>
                    <a:pt x="1030679" y="1672001"/>
                  </a:lnTo>
                  <a:cubicBezTo>
                    <a:pt x="1117159" y="1570467"/>
                    <a:pt x="1120499" y="1401742"/>
                    <a:pt x="1038136" y="1295134"/>
                  </a:cubicBezTo>
                  <a:cubicBezTo>
                    <a:pt x="1035712" y="1292000"/>
                    <a:pt x="1033222" y="1288930"/>
                    <a:pt x="1030679" y="1285942"/>
                  </a:cubicBezTo>
                  <a:lnTo>
                    <a:pt x="2" y="15654"/>
                  </a:lnTo>
                  <a:close/>
                </a:path>
              </a:pathLst>
            </a:custGeom>
            <a:solidFill>
              <a:schemeClr val="accent6">
                <a:lumMod val="75000"/>
              </a:schemeClr>
            </a:solidFill>
            <a:ln w="74513" cap="flat">
              <a:noFill/>
              <a:prstDash val="solid"/>
              <a:miter/>
            </a:ln>
            <a:effectLst/>
          </p:spPr>
          <p:txBody>
            <a:bodyPr rtlCol="0" anchor="ctr"/>
            <a:lstStyle/>
            <a:p>
              <a:endParaRPr lang="en-US"/>
            </a:p>
          </p:txBody>
        </p:sp>
        <p:sp>
          <p:nvSpPr>
            <p:cNvPr id="11" name="Freeform: Shape 10" descr="Arrow Right">
              <a:extLst>
                <a:ext uri="{FF2B5EF4-FFF2-40B4-BE49-F238E27FC236}">
                  <a16:creationId xmlns:a16="http://schemas.microsoft.com/office/drawing/2014/main" id="{0FE326C9-92D3-4E3B-A34A-FB525A9744F2}"/>
                </a:ext>
              </a:extLst>
            </p:cNvPr>
            <p:cNvSpPr/>
            <p:nvPr userDrawn="1"/>
          </p:nvSpPr>
          <p:spPr>
            <a:xfrm>
              <a:off x="10051591" y="2305445"/>
              <a:ext cx="1406144" cy="2958310"/>
            </a:xfrm>
            <a:custGeom>
              <a:avLst/>
              <a:gdLst>
                <a:gd name="connsiteX0" fmla="*/ 0 w 1406144"/>
                <a:gd name="connsiteY0" fmla="*/ 0 h 2958310"/>
                <a:gd name="connsiteX1" fmla="*/ 1321168 w 1406144"/>
                <a:gd name="connsiteY1" fmla="*/ 1285942 h 2958310"/>
                <a:gd name="connsiteX2" fmla="*/ 1330610 w 1406144"/>
                <a:gd name="connsiteY2" fmla="*/ 1295134 h 2958310"/>
                <a:gd name="connsiteX3" fmla="*/ 1321168 w 1406144"/>
                <a:gd name="connsiteY3" fmla="*/ 1672001 h 2958310"/>
                <a:gd name="connsiteX4" fmla="*/ 284 w 1406144"/>
                <a:gd name="connsiteY4" fmla="*/ 2958310 h 2958310"/>
                <a:gd name="connsiteX5" fmla="*/ 282 w 1406144"/>
                <a:gd name="connsiteY5" fmla="*/ 2942578 h 2958310"/>
                <a:gd name="connsiteX6" fmla="*/ 1030679 w 1406144"/>
                <a:gd name="connsiteY6" fmla="*/ 1672001 h 2958310"/>
                <a:gd name="connsiteX7" fmla="*/ 1038136 w 1406144"/>
                <a:gd name="connsiteY7" fmla="*/ 1295134 h 2958310"/>
                <a:gd name="connsiteX8" fmla="*/ 1030679 w 1406144"/>
                <a:gd name="connsiteY8" fmla="*/ 1285942 h 2958310"/>
                <a:gd name="connsiteX9" fmla="*/ 2 w 1406144"/>
                <a:gd name="connsiteY9" fmla="*/ 15654 h 2958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6144" h="2958310">
                  <a:moveTo>
                    <a:pt x="0" y="0"/>
                  </a:moveTo>
                  <a:lnTo>
                    <a:pt x="1321168" y="1285942"/>
                  </a:lnTo>
                  <a:cubicBezTo>
                    <a:pt x="1324388" y="1288930"/>
                    <a:pt x="1327541" y="1292000"/>
                    <a:pt x="1330610" y="1295134"/>
                  </a:cubicBezTo>
                  <a:cubicBezTo>
                    <a:pt x="1434902" y="1401742"/>
                    <a:pt x="1430673" y="1570467"/>
                    <a:pt x="1321168" y="1672001"/>
                  </a:cubicBezTo>
                  <a:lnTo>
                    <a:pt x="284" y="2958310"/>
                  </a:lnTo>
                  <a:lnTo>
                    <a:pt x="282" y="2942578"/>
                  </a:lnTo>
                  <a:lnTo>
                    <a:pt x="1030679" y="1672001"/>
                  </a:lnTo>
                  <a:cubicBezTo>
                    <a:pt x="1117159" y="1570467"/>
                    <a:pt x="1120499" y="1401742"/>
                    <a:pt x="1038136" y="1295134"/>
                  </a:cubicBezTo>
                  <a:cubicBezTo>
                    <a:pt x="1035712" y="1292000"/>
                    <a:pt x="1033222" y="1288930"/>
                    <a:pt x="1030679" y="1285942"/>
                  </a:cubicBezTo>
                  <a:lnTo>
                    <a:pt x="2" y="15654"/>
                  </a:lnTo>
                  <a:close/>
                </a:path>
              </a:pathLst>
            </a:custGeom>
            <a:solidFill>
              <a:schemeClr val="accent5">
                <a:lumMod val="75000"/>
              </a:schemeClr>
            </a:solidFill>
            <a:ln w="74513" cap="flat">
              <a:noFill/>
              <a:prstDash val="solid"/>
              <a:miter/>
            </a:ln>
            <a:effectLst/>
          </p:spPr>
          <p:txBody>
            <a:bodyPr rtlCol="0" anchor="ctr"/>
            <a:lstStyle/>
            <a:p>
              <a:endParaRPr lang="en-US"/>
            </a:p>
          </p:txBody>
        </p:sp>
      </p:grpSp>
      <p:sp>
        <p:nvSpPr>
          <p:cNvPr id="12" name="Content Placeholder 15">
            <a:extLst>
              <a:ext uri="{FF2B5EF4-FFF2-40B4-BE49-F238E27FC236}">
                <a16:creationId xmlns:a16="http://schemas.microsoft.com/office/drawing/2014/main" id="{BB8D12BC-3C4B-45D8-9770-3AAF39AD6B28}"/>
              </a:ext>
            </a:extLst>
          </p:cNvPr>
          <p:cNvSpPr>
            <a:spLocks noGrp="1"/>
          </p:cNvSpPr>
          <p:nvPr>
            <p:ph sz="quarter" idx="17"/>
          </p:nvPr>
        </p:nvSpPr>
        <p:spPr>
          <a:xfrm>
            <a:off x="335820" y="3299228"/>
            <a:ext cx="1929671" cy="1510275"/>
          </a:xfrm>
          <a:prstGeom prst="rect">
            <a:avLst/>
          </a:prstGeom>
        </p:spPr>
        <p:txBody>
          <a:bodyPr/>
          <a:lstStyle>
            <a:lvl1pPr marL="0" indent="0">
              <a:buNone/>
              <a:defRPr sz="1400">
                <a:solidFill>
                  <a:schemeClr val="tx1"/>
                </a:solidFill>
              </a:defRPr>
            </a:lvl1pPr>
            <a:lvl2pPr marL="457200" indent="0">
              <a:buNone/>
              <a:defRPr sz="1200">
                <a:solidFill>
                  <a:schemeClr val="tx1"/>
                </a:solidFill>
              </a:defRPr>
            </a:lvl2pPr>
            <a:lvl3pPr marL="914400" indent="0">
              <a:buNone/>
              <a:defRPr sz="1400">
                <a:solidFill>
                  <a:schemeClr val="bg1">
                    <a:lumMod val="50000"/>
                  </a:schemeClr>
                </a:solidFill>
              </a:defRPr>
            </a:lvl3pPr>
            <a:lvl4pPr marL="1371600" indent="0">
              <a:buNone/>
              <a:defRPr sz="1200">
                <a:solidFill>
                  <a:schemeClr val="bg1">
                    <a:lumMod val="50000"/>
                  </a:schemeClr>
                </a:solidFill>
              </a:defRPr>
            </a:lvl4pPr>
            <a:lvl5pPr marL="1828800" indent="0">
              <a:buNone/>
              <a:defRPr/>
            </a:lvl5pPr>
          </a:lstStyle>
          <a:p>
            <a:pPr lvl="0"/>
            <a:r>
              <a:rPr lang="en-US"/>
              <a:t>Edit Master text styles</a:t>
            </a:r>
          </a:p>
          <a:p>
            <a:pPr lvl="1"/>
            <a:r>
              <a:rPr lang="en-US"/>
              <a:t>Second level</a:t>
            </a:r>
          </a:p>
        </p:txBody>
      </p:sp>
      <p:sp>
        <p:nvSpPr>
          <p:cNvPr id="13" name="Content Placeholder 15">
            <a:extLst>
              <a:ext uri="{FF2B5EF4-FFF2-40B4-BE49-F238E27FC236}">
                <a16:creationId xmlns:a16="http://schemas.microsoft.com/office/drawing/2014/main" id="{9DE507C1-8EDE-4C6D-807D-5A8BD2F25921}"/>
              </a:ext>
            </a:extLst>
          </p:cNvPr>
          <p:cNvSpPr>
            <a:spLocks noGrp="1"/>
          </p:cNvSpPr>
          <p:nvPr>
            <p:ph sz="quarter" idx="20"/>
          </p:nvPr>
        </p:nvSpPr>
        <p:spPr>
          <a:xfrm>
            <a:off x="3244922" y="3299228"/>
            <a:ext cx="1929671" cy="1510275"/>
          </a:xfrm>
          <a:prstGeom prst="rect">
            <a:avLst/>
          </a:prstGeom>
        </p:spPr>
        <p:txBody>
          <a:bodyPr/>
          <a:lstStyle>
            <a:lvl1pPr marL="0" indent="0">
              <a:buNone/>
              <a:defRPr sz="1400">
                <a:solidFill>
                  <a:schemeClr val="tx1"/>
                </a:solidFill>
              </a:defRPr>
            </a:lvl1pPr>
            <a:lvl2pPr marL="457200" indent="0">
              <a:buNone/>
              <a:defRPr sz="1200">
                <a:solidFill>
                  <a:schemeClr val="tx1"/>
                </a:solidFill>
              </a:defRPr>
            </a:lvl2pPr>
            <a:lvl3pPr marL="914400" indent="0">
              <a:buNone/>
              <a:defRPr sz="1400">
                <a:solidFill>
                  <a:schemeClr val="bg1">
                    <a:lumMod val="50000"/>
                  </a:schemeClr>
                </a:solidFill>
              </a:defRPr>
            </a:lvl3pPr>
            <a:lvl4pPr marL="1371600" indent="0">
              <a:buNone/>
              <a:defRPr sz="1200">
                <a:solidFill>
                  <a:schemeClr val="bg1">
                    <a:lumMod val="50000"/>
                  </a:schemeClr>
                </a:solidFill>
              </a:defRPr>
            </a:lvl4pPr>
            <a:lvl5pPr marL="1828800" indent="0">
              <a:buNone/>
              <a:defRPr/>
            </a:lvl5pPr>
          </a:lstStyle>
          <a:p>
            <a:pPr lvl="0"/>
            <a:r>
              <a:rPr lang="en-US"/>
              <a:t>Edit Master text styles</a:t>
            </a:r>
          </a:p>
          <a:p>
            <a:pPr lvl="1"/>
            <a:r>
              <a:rPr lang="en-US"/>
              <a:t>Second level</a:t>
            </a:r>
          </a:p>
        </p:txBody>
      </p:sp>
      <p:sp>
        <p:nvSpPr>
          <p:cNvPr id="14" name="Content Placeholder 15">
            <a:extLst>
              <a:ext uri="{FF2B5EF4-FFF2-40B4-BE49-F238E27FC236}">
                <a16:creationId xmlns:a16="http://schemas.microsoft.com/office/drawing/2014/main" id="{3331326A-5B40-47C0-B472-15F962CCA95F}"/>
              </a:ext>
            </a:extLst>
          </p:cNvPr>
          <p:cNvSpPr>
            <a:spLocks noGrp="1"/>
          </p:cNvSpPr>
          <p:nvPr>
            <p:ph sz="quarter" idx="21"/>
          </p:nvPr>
        </p:nvSpPr>
        <p:spPr>
          <a:xfrm>
            <a:off x="6096336" y="3299228"/>
            <a:ext cx="1929671" cy="1510275"/>
          </a:xfrm>
          <a:prstGeom prst="rect">
            <a:avLst/>
          </a:prstGeom>
        </p:spPr>
        <p:txBody>
          <a:bodyPr/>
          <a:lstStyle>
            <a:lvl1pPr marL="0" indent="0">
              <a:buNone/>
              <a:defRPr sz="1400">
                <a:solidFill>
                  <a:schemeClr val="tx1"/>
                </a:solidFill>
              </a:defRPr>
            </a:lvl1pPr>
            <a:lvl2pPr marL="457200" indent="0">
              <a:buNone/>
              <a:defRPr sz="1200">
                <a:solidFill>
                  <a:schemeClr val="tx1"/>
                </a:solidFill>
              </a:defRPr>
            </a:lvl2pPr>
            <a:lvl3pPr marL="914400" indent="0">
              <a:buNone/>
              <a:defRPr sz="1400">
                <a:solidFill>
                  <a:schemeClr val="bg1">
                    <a:lumMod val="50000"/>
                  </a:schemeClr>
                </a:solidFill>
              </a:defRPr>
            </a:lvl3pPr>
            <a:lvl4pPr marL="1371600" indent="0">
              <a:buNone/>
              <a:defRPr sz="1200">
                <a:solidFill>
                  <a:schemeClr val="bg1">
                    <a:lumMod val="50000"/>
                  </a:schemeClr>
                </a:solidFill>
              </a:defRPr>
            </a:lvl4pPr>
            <a:lvl5pPr marL="1828800" indent="0">
              <a:buNone/>
              <a:defRPr/>
            </a:lvl5pPr>
          </a:lstStyle>
          <a:p>
            <a:pPr lvl="0"/>
            <a:r>
              <a:rPr lang="en-US"/>
              <a:t>Edit Master text styles</a:t>
            </a:r>
          </a:p>
          <a:p>
            <a:pPr lvl="1"/>
            <a:r>
              <a:rPr lang="en-US"/>
              <a:t>Second level</a:t>
            </a:r>
          </a:p>
        </p:txBody>
      </p:sp>
      <p:sp>
        <p:nvSpPr>
          <p:cNvPr id="15" name="Content Placeholder 15">
            <a:extLst>
              <a:ext uri="{FF2B5EF4-FFF2-40B4-BE49-F238E27FC236}">
                <a16:creationId xmlns:a16="http://schemas.microsoft.com/office/drawing/2014/main" id="{2D74C810-4E2C-4E56-A676-5195F69561FE}"/>
              </a:ext>
            </a:extLst>
          </p:cNvPr>
          <p:cNvSpPr>
            <a:spLocks noGrp="1"/>
          </p:cNvSpPr>
          <p:nvPr>
            <p:ph sz="quarter" idx="22"/>
          </p:nvPr>
        </p:nvSpPr>
        <p:spPr>
          <a:xfrm>
            <a:off x="9086837" y="3299228"/>
            <a:ext cx="1929671" cy="1510275"/>
          </a:xfrm>
          <a:prstGeom prst="rect">
            <a:avLst/>
          </a:prstGeom>
        </p:spPr>
        <p:txBody>
          <a:bodyPr/>
          <a:lstStyle>
            <a:lvl1pPr marL="0" indent="0">
              <a:buNone/>
              <a:defRPr sz="1400">
                <a:solidFill>
                  <a:schemeClr val="tx1"/>
                </a:solidFill>
              </a:defRPr>
            </a:lvl1pPr>
            <a:lvl2pPr marL="457200" indent="0">
              <a:buNone/>
              <a:defRPr sz="1200">
                <a:solidFill>
                  <a:schemeClr val="tx1"/>
                </a:solidFill>
              </a:defRPr>
            </a:lvl2pPr>
            <a:lvl3pPr marL="914400" indent="0">
              <a:buNone/>
              <a:defRPr sz="1400">
                <a:solidFill>
                  <a:schemeClr val="bg1">
                    <a:lumMod val="50000"/>
                  </a:schemeClr>
                </a:solidFill>
              </a:defRPr>
            </a:lvl3pPr>
            <a:lvl4pPr marL="1371600" indent="0">
              <a:buNone/>
              <a:defRPr sz="1200">
                <a:solidFill>
                  <a:schemeClr val="bg1">
                    <a:lumMod val="50000"/>
                  </a:schemeClr>
                </a:solidFill>
              </a:defRPr>
            </a:lvl4pPr>
            <a:lvl5pPr marL="1828800" indent="0">
              <a:buNone/>
              <a:defRPr/>
            </a:lvl5pPr>
          </a:lstStyle>
          <a:p>
            <a:pPr lvl="0"/>
            <a:r>
              <a:rPr lang="en-US"/>
              <a:t>Edit Master text styles</a:t>
            </a:r>
          </a:p>
          <a:p>
            <a:pPr lvl="1"/>
            <a:r>
              <a:rPr lang="en-US"/>
              <a:t>Second level</a:t>
            </a:r>
          </a:p>
        </p:txBody>
      </p:sp>
      <p:sp>
        <p:nvSpPr>
          <p:cNvPr id="16" name="Picture Placeholder 4">
            <a:extLst>
              <a:ext uri="{FF2B5EF4-FFF2-40B4-BE49-F238E27FC236}">
                <a16:creationId xmlns:a16="http://schemas.microsoft.com/office/drawing/2014/main" id="{A1F44CAE-AC3D-486A-B0CB-1B1A928E93B4}"/>
              </a:ext>
            </a:extLst>
          </p:cNvPr>
          <p:cNvSpPr>
            <a:spLocks noGrp="1"/>
          </p:cNvSpPr>
          <p:nvPr>
            <p:ph type="pic" sz="quarter" idx="39" hasCustomPrompt="1"/>
          </p:nvPr>
        </p:nvSpPr>
        <p:spPr>
          <a:xfrm>
            <a:off x="766285" y="1700503"/>
            <a:ext cx="525463" cy="525463"/>
          </a:xfrm>
          <a:prstGeom prst="rect">
            <a:avLst/>
          </a:prstGeom>
        </p:spPr>
        <p:txBody>
          <a:bodyPr/>
          <a:lstStyle>
            <a:lvl1pPr marL="0" indent="0">
              <a:buNone/>
              <a:defRPr sz="1000">
                <a:solidFill>
                  <a:schemeClr val="tx1"/>
                </a:solidFill>
              </a:defRPr>
            </a:lvl1pPr>
          </a:lstStyle>
          <a:p>
            <a:pPr algn="ctr"/>
            <a:r>
              <a:rPr lang="en-US" sz="1200">
                <a:solidFill>
                  <a:schemeClr val="bg1"/>
                </a:solidFill>
                <a:latin typeface="Calibri" panose="020F0502020204030204" pitchFamily="34" charset="0"/>
                <a:ea typeface="FontAwesome"/>
                <a:cs typeface="Calibri" panose="020F0502020204030204" pitchFamily="34" charset="0"/>
                <a:sym typeface="FontAwesome"/>
              </a:rPr>
              <a:t>Add Icon</a:t>
            </a:r>
            <a:endParaRPr lang="en-US" sz="1200">
              <a:solidFill>
                <a:schemeClr val="bg1"/>
              </a:solidFill>
              <a:latin typeface="Calibri" panose="020F0502020204030204" pitchFamily="34" charset="0"/>
              <a:cs typeface="Calibri" panose="020F0502020204030204" pitchFamily="34" charset="0"/>
            </a:endParaRPr>
          </a:p>
        </p:txBody>
      </p:sp>
      <p:sp>
        <p:nvSpPr>
          <p:cNvPr id="17" name="Picture Placeholder 4">
            <a:extLst>
              <a:ext uri="{FF2B5EF4-FFF2-40B4-BE49-F238E27FC236}">
                <a16:creationId xmlns:a16="http://schemas.microsoft.com/office/drawing/2014/main" id="{2E98882C-5358-4455-BB76-F45AA959BF4F}"/>
              </a:ext>
            </a:extLst>
          </p:cNvPr>
          <p:cNvSpPr>
            <a:spLocks noGrp="1"/>
          </p:cNvSpPr>
          <p:nvPr>
            <p:ph type="pic" sz="quarter" idx="40" hasCustomPrompt="1"/>
          </p:nvPr>
        </p:nvSpPr>
        <p:spPr>
          <a:xfrm>
            <a:off x="3393738" y="1700503"/>
            <a:ext cx="525463" cy="525463"/>
          </a:xfrm>
          <a:prstGeom prst="rect">
            <a:avLst/>
          </a:prstGeom>
        </p:spPr>
        <p:txBody>
          <a:bodyPr/>
          <a:lstStyle>
            <a:lvl1pPr marL="0" indent="0">
              <a:buNone/>
              <a:defRPr sz="1000">
                <a:solidFill>
                  <a:schemeClr val="tx1"/>
                </a:solidFill>
              </a:defRPr>
            </a:lvl1pPr>
          </a:lstStyle>
          <a:p>
            <a:pPr algn="ctr"/>
            <a:r>
              <a:rPr lang="en-US" sz="1200">
                <a:solidFill>
                  <a:schemeClr val="bg1"/>
                </a:solidFill>
                <a:latin typeface="Calibri" panose="020F0502020204030204" pitchFamily="34" charset="0"/>
                <a:ea typeface="FontAwesome"/>
                <a:cs typeface="Calibri" panose="020F0502020204030204" pitchFamily="34" charset="0"/>
                <a:sym typeface="FontAwesome"/>
              </a:rPr>
              <a:t>Add Icon</a:t>
            </a:r>
            <a:endParaRPr lang="en-US" sz="1200">
              <a:solidFill>
                <a:schemeClr val="bg1"/>
              </a:solidFill>
              <a:latin typeface="Calibri" panose="020F0502020204030204" pitchFamily="34" charset="0"/>
              <a:cs typeface="Calibri" panose="020F0502020204030204" pitchFamily="34" charset="0"/>
            </a:endParaRPr>
          </a:p>
        </p:txBody>
      </p:sp>
      <p:sp>
        <p:nvSpPr>
          <p:cNvPr id="18" name="Picture Placeholder 4">
            <a:extLst>
              <a:ext uri="{FF2B5EF4-FFF2-40B4-BE49-F238E27FC236}">
                <a16:creationId xmlns:a16="http://schemas.microsoft.com/office/drawing/2014/main" id="{9D18CEFE-3D90-4DEC-B77F-6297F6394693}"/>
              </a:ext>
            </a:extLst>
          </p:cNvPr>
          <p:cNvSpPr>
            <a:spLocks noGrp="1"/>
          </p:cNvSpPr>
          <p:nvPr>
            <p:ph type="pic" sz="quarter" idx="41" hasCustomPrompt="1"/>
          </p:nvPr>
        </p:nvSpPr>
        <p:spPr>
          <a:xfrm>
            <a:off x="6206386" y="1700503"/>
            <a:ext cx="525463" cy="525463"/>
          </a:xfrm>
          <a:prstGeom prst="rect">
            <a:avLst/>
          </a:prstGeom>
        </p:spPr>
        <p:txBody>
          <a:bodyPr/>
          <a:lstStyle>
            <a:lvl1pPr marL="0" indent="0">
              <a:buNone/>
              <a:defRPr sz="1000">
                <a:solidFill>
                  <a:schemeClr val="tx1"/>
                </a:solidFill>
              </a:defRPr>
            </a:lvl1pPr>
          </a:lstStyle>
          <a:p>
            <a:pPr algn="ctr"/>
            <a:r>
              <a:rPr lang="en-US" sz="1200">
                <a:solidFill>
                  <a:schemeClr val="bg1"/>
                </a:solidFill>
                <a:latin typeface="Calibri" panose="020F0502020204030204" pitchFamily="34" charset="0"/>
                <a:ea typeface="FontAwesome"/>
                <a:cs typeface="Calibri" panose="020F0502020204030204" pitchFamily="34" charset="0"/>
                <a:sym typeface="FontAwesome"/>
              </a:rPr>
              <a:t>Add Icon</a:t>
            </a:r>
            <a:endParaRPr lang="en-US" sz="1200">
              <a:solidFill>
                <a:schemeClr val="bg1"/>
              </a:solidFill>
              <a:latin typeface="Calibri" panose="020F0502020204030204" pitchFamily="34" charset="0"/>
              <a:cs typeface="Calibri" panose="020F0502020204030204" pitchFamily="34" charset="0"/>
            </a:endParaRPr>
          </a:p>
        </p:txBody>
      </p:sp>
      <p:sp>
        <p:nvSpPr>
          <p:cNvPr id="19" name="Picture Placeholder 4">
            <a:extLst>
              <a:ext uri="{FF2B5EF4-FFF2-40B4-BE49-F238E27FC236}">
                <a16:creationId xmlns:a16="http://schemas.microsoft.com/office/drawing/2014/main" id="{084A2006-215E-4521-B32B-9E3112F68C5D}"/>
              </a:ext>
            </a:extLst>
          </p:cNvPr>
          <p:cNvSpPr>
            <a:spLocks noGrp="1"/>
          </p:cNvSpPr>
          <p:nvPr>
            <p:ph type="pic" sz="quarter" idx="42" hasCustomPrompt="1"/>
          </p:nvPr>
        </p:nvSpPr>
        <p:spPr>
          <a:xfrm>
            <a:off x="9086837" y="1700503"/>
            <a:ext cx="525463" cy="525463"/>
          </a:xfrm>
          <a:prstGeom prst="rect">
            <a:avLst/>
          </a:prstGeom>
        </p:spPr>
        <p:txBody>
          <a:bodyPr/>
          <a:lstStyle>
            <a:lvl1pPr marL="0" indent="0">
              <a:buNone/>
              <a:defRPr sz="1000">
                <a:solidFill>
                  <a:schemeClr val="tx1"/>
                </a:solidFill>
              </a:defRPr>
            </a:lvl1pPr>
          </a:lstStyle>
          <a:p>
            <a:pPr algn="ctr"/>
            <a:r>
              <a:rPr lang="en-US" sz="1200">
                <a:solidFill>
                  <a:schemeClr val="bg1"/>
                </a:solidFill>
                <a:latin typeface="Calibri" panose="020F0502020204030204" pitchFamily="34" charset="0"/>
                <a:ea typeface="FontAwesome"/>
                <a:cs typeface="Calibri" panose="020F0502020204030204" pitchFamily="34" charset="0"/>
                <a:sym typeface="FontAwesome"/>
              </a:rPr>
              <a:t>Add Icon</a:t>
            </a:r>
            <a:endParaRPr lang="en-US" sz="1200">
              <a:solidFill>
                <a:schemeClr val="bg1"/>
              </a:solidFill>
              <a:latin typeface="Calibri" panose="020F0502020204030204" pitchFamily="34" charset="0"/>
              <a:cs typeface="Calibri" panose="020F0502020204030204" pitchFamily="34" charset="0"/>
            </a:endParaRPr>
          </a:p>
        </p:txBody>
      </p:sp>
      <p:sp>
        <p:nvSpPr>
          <p:cNvPr id="20" name="Text Placeholder 3">
            <a:extLst>
              <a:ext uri="{FF2B5EF4-FFF2-40B4-BE49-F238E27FC236}">
                <a16:creationId xmlns:a16="http://schemas.microsoft.com/office/drawing/2014/main" id="{DB056463-6796-4258-8C59-E82B4D15D8C2}"/>
              </a:ext>
            </a:extLst>
          </p:cNvPr>
          <p:cNvSpPr>
            <a:spLocks noGrp="1"/>
          </p:cNvSpPr>
          <p:nvPr>
            <p:ph type="body" sz="quarter" idx="43" hasCustomPrompt="1"/>
          </p:nvPr>
        </p:nvSpPr>
        <p:spPr>
          <a:xfrm>
            <a:off x="336550" y="2535238"/>
            <a:ext cx="1565275" cy="557212"/>
          </a:xfrm>
          <a:prstGeom prst="rect">
            <a:avLst/>
          </a:prstGeom>
        </p:spPr>
        <p:txBody>
          <a:bodyPr/>
          <a:lstStyle>
            <a:lvl1pPr marL="0" indent="0">
              <a:buNone/>
              <a:defRPr>
                <a:solidFill>
                  <a:schemeClr val="bg1"/>
                </a:solidFill>
              </a:defRPr>
            </a:lvl1pPr>
          </a:lstStyle>
          <a:p>
            <a:pPr lvl="0"/>
            <a:r>
              <a:rPr lang="en-US"/>
              <a:t>Heading</a:t>
            </a:r>
          </a:p>
        </p:txBody>
      </p:sp>
      <p:sp>
        <p:nvSpPr>
          <p:cNvPr id="21" name="Text Placeholder 3">
            <a:extLst>
              <a:ext uri="{FF2B5EF4-FFF2-40B4-BE49-F238E27FC236}">
                <a16:creationId xmlns:a16="http://schemas.microsoft.com/office/drawing/2014/main" id="{7AD19BF5-3F93-4A06-B146-557BF8A0142A}"/>
              </a:ext>
            </a:extLst>
          </p:cNvPr>
          <p:cNvSpPr>
            <a:spLocks noGrp="1"/>
          </p:cNvSpPr>
          <p:nvPr>
            <p:ph type="body" sz="quarter" idx="44" hasCustomPrompt="1"/>
          </p:nvPr>
        </p:nvSpPr>
        <p:spPr>
          <a:xfrm>
            <a:off x="2830368" y="2535238"/>
            <a:ext cx="1565275" cy="557212"/>
          </a:xfrm>
          <a:prstGeom prst="rect">
            <a:avLst/>
          </a:prstGeom>
        </p:spPr>
        <p:txBody>
          <a:bodyPr/>
          <a:lstStyle>
            <a:lvl1pPr marL="0" indent="0">
              <a:buNone/>
              <a:defRPr>
                <a:solidFill>
                  <a:schemeClr val="bg1"/>
                </a:solidFill>
              </a:defRPr>
            </a:lvl1pPr>
          </a:lstStyle>
          <a:p>
            <a:pPr lvl="0"/>
            <a:r>
              <a:rPr lang="en-US"/>
              <a:t>Heading</a:t>
            </a:r>
          </a:p>
        </p:txBody>
      </p:sp>
      <p:sp>
        <p:nvSpPr>
          <p:cNvPr id="22" name="Text Placeholder 3">
            <a:extLst>
              <a:ext uri="{FF2B5EF4-FFF2-40B4-BE49-F238E27FC236}">
                <a16:creationId xmlns:a16="http://schemas.microsoft.com/office/drawing/2014/main" id="{117E01B1-F413-4605-84CA-A1C7E8367FB6}"/>
              </a:ext>
            </a:extLst>
          </p:cNvPr>
          <p:cNvSpPr>
            <a:spLocks noGrp="1"/>
          </p:cNvSpPr>
          <p:nvPr>
            <p:ph type="body" sz="quarter" idx="45" hasCustomPrompt="1"/>
          </p:nvPr>
        </p:nvSpPr>
        <p:spPr>
          <a:xfrm>
            <a:off x="5719041" y="2535238"/>
            <a:ext cx="1565275" cy="557212"/>
          </a:xfrm>
          <a:prstGeom prst="rect">
            <a:avLst/>
          </a:prstGeom>
        </p:spPr>
        <p:txBody>
          <a:bodyPr/>
          <a:lstStyle>
            <a:lvl1pPr marL="0" indent="0">
              <a:buNone/>
              <a:defRPr>
                <a:solidFill>
                  <a:schemeClr val="bg1"/>
                </a:solidFill>
              </a:defRPr>
            </a:lvl1pPr>
          </a:lstStyle>
          <a:p>
            <a:pPr lvl="0"/>
            <a:r>
              <a:rPr lang="en-US"/>
              <a:t>Heading</a:t>
            </a:r>
          </a:p>
        </p:txBody>
      </p:sp>
      <p:sp>
        <p:nvSpPr>
          <p:cNvPr id="23" name="Text Placeholder 3">
            <a:extLst>
              <a:ext uri="{FF2B5EF4-FFF2-40B4-BE49-F238E27FC236}">
                <a16:creationId xmlns:a16="http://schemas.microsoft.com/office/drawing/2014/main" id="{38D55922-4047-4089-9E24-A18C589AF925}"/>
              </a:ext>
            </a:extLst>
          </p:cNvPr>
          <p:cNvSpPr>
            <a:spLocks noGrp="1"/>
          </p:cNvSpPr>
          <p:nvPr>
            <p:ph type="body" sz="quarter" idx="46" hasCustomPrompt="1"/>
          </p:nvPr>
        </p:nvSpPr>
        <p:spPr>
          <a:xfrm>
            <a:off x="8628496" y="2535238"/>
            <a:ext cx="1565275" cy="557212"/>
          </a:xfrm>
          <a:prstGeom prst="rect">
            <a:avLst/>
          </a:prstGeom>
        </p:spPr>
        <p:txBody>
          <a:bodyPr/>
          <a:lstStyle>
            <a:lvl1pPr marL="0" indent="0">
              <a:buNone/>
              <a:defRPr>
                <a:solidFill>
                  <a:schemeClr val="bg1"/>
                </a:solidFill>
              </a:defRPr>
            </a:lvl1pPr>
          </a:lstStyle>
          <a:p>
            <a:pPr lvl="0"/>
            <a:r>
              <a:rPr lang="en-US"/>
              <a:t>Heading</a:t>
            </a:r>
          </a:p>
        </p:txBody>
      </p:sp>
      <p:sp>
        <p:nvSpPr>
          <p:cNvPr id="24" name="Text Placeholder 6">
            <a:extLst>
              <a:ext uri="{FF2B5EF4-FFF2-40B4-BE49-F238E27FC236}">
                <a16:creationId xmlns:a16="http://schemas.microsoft.com/office/drawing/2014/main" id="{A8DF8566-48BA-4F54-B56B-72731D51630E}"/>
              </a:ext>
            </a:extLst>
          </p:cNvPr>
          <p:cNvSpPr>
            <a:spLocks noGrp="1"/>
          </p:cNvSpPr>
          <p:nvPr>
            <p:ph type="body" sz="quarter" idx="57"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Tree>
    <p:extLst>
      <p:ext uri="{BB962C8B-B14F-4D97-AF65-F5344CB8AC3E}">
        <p14:creationId xmlns:p14="http://schemas.microsoft.com/office/powerpoint/2010/main" val="232979522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Five Section Info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308B1-0BFE-4198-AB65-6406997FE964}"/>
              </a:ext>
            </a:extLst>
          </p:cNvPr>
          <p:cNvSpPr>
            <a:spLocks noGrp="1"/>
          </p:cNvSpPr>
          <p:nvPr>
            <p:ph type="title"/>
          </p:nvPr>
        </p:nvSpPr>
        <p:spPr/>
        <p:txBody>
          <a:bodyPr/>
          <a:lstStyle/>
          <a:p>
            <a:r>
              <a:rPr lang="en-US"/>
              <a:t>Click to edit Master title style</a:t>
            </a:r>
          </a:p>
        </p:txBody>
      </p:sp>
      <p:sp>
        <p:nvSpPr>
          <p:cNvPr id="3" name="Freeform: Shape 2">
            <a:extLst>
              <a:ext uri="{FF2B5EF4-FFF2-40B4-BE49-F238E27FC236}">
                <a16:creationId xmlns:a16="http://schemas.microsoft.com/office/drawing/2014/main" id="{E67EB9E0-026F-4B88-A797-BA405DA0692E}"/>
              </a:ext>
            </a:extLst>
          </p:cNvPr>
          <p:cNvSpPr>
            <a:spLocks/>
          </p:cNvSpPr>
          <p:nvPr userDrawn="1"/>
        </p:nvSpPr>
        <p:spPr bwMode="auto">
          <a:xfrm>
            <a:off x="7586317" y="4394910"/>
            <a:ext cx="2184460" cy="2053152"/>
          </a:xfrm>
          <a:custGeom>
            <a:avLst/>
            <a:gdLst>
              <a:gd name="connsiteX0" fmla="*/ 1771117 w 2550432"/>
              <a:gd name="connsiteY0" fmla="*/ 0 h 2397125"/>
              <a:gd name="connsiteX1" fmla="*/ 2550432 w 2550432"/>
              <a:gd name="connsiteY1" fmla="*/ 2397125 h 2397125"/>
              <a:gd name="connsiteX2" fmla="*/ 2255148 w 2550432"/>
              <a:gd name="connsiteY2" fmla="*/ 2397125 h 2397125"/>
              <a:gd name="connsiteX3" fmla="*/ 362839 w 2550432"/>
              <a:gd name="connsiteY3" fmla="*/ 2397125 h 2397125"/>
              <a:gd name="connsiteX4" fmla="*/ 353087 w 2550432"/>
              <a:gd name="connsiteY4" fmla="*/ 2204009 h 2397125"/>
              <a:gd name="connsiteX5" fmla="*/ 39682 w 2550432"/>
              <a:gd name="connsiteY5" fmla="*/ 1339483 h 2397125"/>
              <a:gd name="connsiteX6" fmla="*/ 0 w 2550432"/>
              <a:gd name="connsiteY6" fmla="*/ 1286416 h 2397125"/>
              <a:gd name="connsiteX7" fmla="*/ 1529616 w 2550432"/>
              <a:gd name="connsiteY7" fmla="*/ 175580 h 2397125"/>
              <a:gd name="connsiteX8" fmla="*/ 1770970 w 2550432"/>
              <a:gd name="connsiteY8" fmla="*/ 305 h 2397125"/>
              <a:gd name="connsiteX9" fmla="*/ 1770871 w 2550432"/>
              <a:gd name="connsiteY9" fmla="*/ 179 h 2397125"/>
              <a:gd name="connsiteX0" fmla="*/ 1771117 w 2550432"/>
              <a:gd name="connsiteY0" fmla="*/ 0 h 2397125"/>
              <a:gd name="connsiteX1" fmla="*/ 2550432 w 2550432"/>
              <a:gd name="connsiteY1" fmla="*/ 2397125 h 2397125"/>
              <a:gd name="connsiteX2" fmla="*/ 2255148 w 2550432"/>
              <a:gd name="connsiteY2" fmla="*/ 2397125 h 2397125"/>
              <a:gd name="connsiteX3" fmla="*/ 362839 w 2550432"/>
              <a:gd name="connsiteY3" fmla="*/ 2397125 h 2397125"/>
              <a:gd name="connsiteX4" fmla="*/ 353087 w 2550432"/>
              <a:gd name="connsiteY4" fmla="*/ 2204009 h 2397125"/>
              <a:gd name="connsiteX5" fmla="*/ 39682 w 2550432"/>
              <a:gd name="connsiteY5" fmla="*/ 1339483 h 2397125"/>
              <a:gd name="connsiteX6" fmla="*/ 0 w 2550432"/>
              <a:gd name="connsiteY6" fmla="*/ 1286416 h 2397125"/>
              <a:gd name="connsiteX7" fmla="*/ 1043841 w 2550432"/>
              <a:gd name="connsiteY7" fmla="*/ 156530 h 2397125"/>
              <a:gd name="connsiteX8" fmla="*/ 1770970 w 2550432"/>
              <a:gd name="connsiteY8" fmla="*/ 305 h 2397125"/>
              <a:gd name="connsiteX9" fmla="*/ 1770871 w 2550432"/>
              <a:gd name="connsiteY9" fmla="*/ 179 h 2397125"/>
              <a:gd name="connsiteX10" fmla="*/ 1771117 w 2550432"/>
              <a:gd name="connsiteY10" fmla="*/ 0 h 2397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0432" h="2397125">
                <a:moveTo>
                  <a:pt x="1771117" y="0"/>
                </a:moveTo>
                <a:cubicBezTo>
                  <a:pt x="2277577" y="696812"/>
                  <a:pt x="2550432" y="1536111"/>
                  <a:pt x="2550432" y="2397125"/>
                </a:cubicBezTo>
                <a:lnTo>
                  <a:pt x="2255148" y="2397125"/>
                </a:lnTo>
                <a:lnTo>
                  <a:pt x="362839" y="2397125"/>
                </a:lnTo>
                <a:lnTo>
                  <a:pt x="353087" y="2204009"/>
                </a:lnTo>
                <a:cubicBezTo>
                  <a:pt x="320786" y="1885942"/>
                  <a:pt x="209712" y="1591161"/>
                  <a:pt x="39682" y="1339483"/>
                </a:cubicBezTo>
                <a:lnTo>
                  <a:pt x="0" y="1286416"/>
                </a:lnTo>
                <a:lnTo>
                  <a:pt x="1043841" y="156530"/>
                </a:lnTo>
                <a:lnTo>
                  <a:pt x="1770970" y="305"/>
                </a:lnTo>
                <a:lnTo>
                  <a:pt x="1770871" y="179"/>
                </a:lnTo>
                <a:lnTo>
                  <a:pt x="1771117" y="0"/>
                </a:lnTo>
                <a:close/>
              </a:path>
            </a:pathLst>
          </a:custGeom>
          <a:solidFill>
            <a:schemeClr val="accent6"/>
          </a:solidFill>
          <a:ln w="0">
            <a:noFill/>
            <a:prstDash val="solid"/>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4" name="Freeform: Shape 3">
            <a:extLst>
              <a:ext uri="{FF2B5EF4-FFF2-40B4-BE49-F238E27FC236}">
                <a16:creationId xmlns:a16="http://schemas.microsoft.com/office/drawing/2014/main" id="{767E7A3A-6A9D-4A7E-8BF1-31D9E3C9F3E3}"/>
              </a:ext>
            </a:extLst>
          </p:cNvPr>
          <p:cNvSpPr>
            <a:spLocks/>
          </p:cNvSpPr>
          <p:nvPr userDrawn="1"/>
        </p:nvSpPr>
        <p:spPr bwMode="auto">
          <a:xfrm>
            <a:off x="6777258" y="3126306"/>
            <a:ext cx="2325822" cy="2370375"/>
          </a:xfrm>
          <a:custGeom>
            <a:avLst/>
            <a:gdLst>
              <a:gd name="connsiteX0" fmla="*/ 676111 w 2715477"/>
              <a:gd name="connsiteY0" fmla="*/ 0 h 2767494"/>
              <a:gd name="connsiteX1" fmla="*/ 2516253 w 2715477"/>
              <a:gd name="connsiteY1" fmla="*/ 1228656 h 2767494"/>
              <a:gd name="connsiteX2" fmla="*/ 2715477 w 2715477"/>
              <a:gd name="connsiteY2" fmla="*/ 1481316 h 2767494"/>
              <a:gd name="connsiteX3" fmla="*/ 2474133 w 2715477"/>
              <a:gd name="connsiteY3" fmla="*/ 1656598 h 2767494"/>
              <a:gd name="connsiteX4" fmla="*/ 944561 w 2715477"/>
              <a:gd name="connsiteY4" fmla="*/ 2767494 h 2767494"/>
              <a:gd name="connsiteX5" fmla="*/ 875354 w 2715477"/>
              <a:gd name="connsiteY5" fmla="*/ 2674945 h 2767494"/>
              <a:gd name="connsiteX6" fmla="*/ 151731 w 2715477"/>
              <a:gd name="connsiteY6" fmla="*/ 2135029 h 2767494"/>
              <a:gd name="connsiteX7" fmla="*/ 0 w 2715477"/>
              <a:gd name="connsiteY7" fmla="*/ 2079495 h 2767494"/>
              <a:gd name="connsiteX8" fmla="*/ 585302 w 2715477"/>
              <a:gd name="connsiteY8" fmla="*/ 279301 h 2767494"/>
              <a:gd name="connsiteX0" fmla="*/ 676111 w 2715477"/>
              <a:gd name="connsiteY0" fmla="*/ 0 h 2767494"/>
              <a:gd name="connsiteX1" fmla="*/ 2516253 w 2715477"/>
              <a:gd name="connsiteY1" fmla="*/ 1228656 h 2767494"/>
              <a:gd name="connsiteX2" fmla="*/ 2715477 w 2715477"/>
              <a:gd name="connsiteY2" fmla="*/ 1481316 h 2767494"/>
              <a:gd name="connsiteX3" fmla="*/ 2474133 w 2715477"/>
              <a:gd name="connsiteY3" fmla="*/ 1656598 h 2767494"/>
              <a:gd name="connsiteX4" fmla="*/ 944561 w 2715477"/>
              <a:gd name="connsiteY4" fmla="*/ 2767494 h 2767494"/>
              <a:gd name="connsiteX5" fmla="*/ 875354 w 2715477"/>
              <a:gd name="connsiteY5" fmla="*/ 2674945 h 2767494"/>
              <a:gd name="connsiteX6" fmla="*/ 151731 w 2715477"/>
              <a:gd name="connsiteY6" fmla="*/ 2135029 h 2767494"/>
              <a:gd name="connsiteX7" fmla="*/ 0 w 2715477"/>
              <a:gd name="connsiteY7" fmla="*/ 2079495 h 2767494"/>
              <a:gd name="connsiteX8" fmla="*/ 451952 w 2715477"/>
              <a:gd name="connsiteY8" fmla="*/ 298351 h 2767494"/>
              <a:gd name="connsiteX9" fmla="*/ 676111 w 2715477"/>
              <a:gd name="connsiteY9" fmla="*/ 0 h 276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5477" h="2767494">
                <a:moveTo>
                  <a:pt x="676111" y="0"/>
                </a:moveTo>
                <a:cubicBezTo>
                  <a:pt x="1392992" y="232654"/>
                  <a:pt x="2029347" y="658964"/>
                  <a:pt x="2516253" y="1228656"/>
                </a:cubicBezTo>
                <a:lnTo>
                  <a:pt x="2715477" y="1481316"/>
                </a:lnTo>
                <a:lnTo>
                  <a:pt x="2474133" y="1656598"/>
                </a:lnTo>
                <a:lnTo>
                  <a:pt x="944561" y="2767494"/>
                </a:lnTo>
                <a:lnTo>
                  <a:pt x="875354" y="2674945"/>
                </a:lnTo>
                <a:cubicBezTo>
                  <a:pt x="682534" y="2441301"/>
                  <a:pt x="434721" y="2254724"/>
                  <a:pt x="151731" y="2135029"/>
                </a:cubicBezTo>
                <a:lnTo>
                  <a:pt x="0" y="2079495"/>
                </a:lnTo>
                <a:cubicBezTo>
                  <a:pt x="195101" y="1479430"/>
                  <a:pt x="256851" y="898416"/>
                  <a:pt x="451952" y="298351"/>
                </a:cubicBezTo>
                <a:cubicBezTo>
                  <a:pt x="482222" y="205251"/>
                  <a:pt x="645841" y="93100"/>
                  <a:pt x="676111" y="0"/>
                </a:cubicBezTo>
                <a:close/>
              </a:path>
            </a:pathLst>
          </a:custGeom>
          <a:solidFill>
            <a:schemeClr val="accent5"/>
          </a:solidFill>
          <a:ln w="0">
            <a:noFill/>
            <a:prstDash val="solid"/>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5" name="Freeform: Shape 4">
            <a:extLst>
              <a:ext uri="{FF2B5EF4-FFF2-40B4-BE49-F238E27FC236}">
                <a16:creationId xmlns:a16="http://schemas.microsoft.com/office/drawing/2014/main" id="{26FDD46B-26F7-44D8-9129-79A7F3486B43}"/>
              </a:ext>
            </a:extLst>
          </p:cNvPr>
          <p:cNvSpPr>
            <a:spLocks/>
          </p:cNvSpPr>
          <p:nvPr userDrawn="1"/>
        </p:nvSpPr>
        <p:spPr bwMode="auto">
          <a:xfrm>
            <a:off x="5116064" y="2954899"/>
            <a:ext cx="2239882" cy="1952459"/>
          </a:xfrm>
          <a:custGeom>
            <a:avLst/>
            <a:gdLst>
              <a:gd name="connsiteX0" fmla="*/ 1260475 w 2520950"/>
              <a:gd name="connsiteY0" fmla="*/ 0 h 2279562"/>
              <a:gd name="connsiteX1" fmla="*/ 2520950 w 2520950"/>
              <a:gd name="connsiteY1" fmla="*/ 199724 h 2279562"/>
              <a:gd name="connsiteX2" fmla="*/ 2430097 w 2520950"/>
              <a:gd name="connsiteY2" fmla="*/ 479251 h 2279562"/>
              <a:gd name="connsiteX3" fmla="*/ 1844971 w 2520950"/>
              <a:gd name="connsiteY3" fmla="*/ 2279495 h 2279562"/>
              <a:gd name="connsiteX4" fmla="*/ 1823187 w 2520950"/>
              <a:gd name="connsiteY4" fmla="*/ 2271522 h 2279562"/>
              <a:gd name="connsiteX5" fmla="*/ 1260475 w 2520950"/>
              <a:gd name="connsiteY5" fmla="*/ 2186448 h 2279562"/>
              <a:gd name="connsiteX6" fmla="*/ 697763 w 2520950"/>
              <a:gd name="connsiteY6" fmla="*/ 2271522 h 2279562"/>
              <a:gd name="connsiteX7" fmla="*/ 675797 w 2520950"/>
              <a:gd name="connsiteY7" fmla="*/ 2279562 h 2279562"/>
              <a:gd name="connsiteX8" fmla="*/ 90829 w 2520950"/>
              <a:gd name="connsiteY8" fmla="*/ 479259 h 2279562"/>
              <a:gd name="connsiteX9" fmla="*/ 0 w 2520950"/>
              <a:gd name="connsiteY9" fmla="*/ 199724 h 2279562"/>
              <a:gd name="connsiteX10" fmla="*/ 1260475 w 2520950"/>
              <a:gd name="connsiteY10" fmla="*/ 0 h 2279562"/>
              <a:gd name="connsiteX0" fmla="*/ 1354663 w 2615138"/>
              <a:gd name="connsiteY0" fmla="*/ 0 h 2279562"/>
              <a:gd name="connsiteX1" fmla="*/ 2615138 w 2615138"/>
              <a:gd name="connsiteY1" fmla="*/ 199724 h 2279562"/>
              <a:gd name="connsiteX2" fmla="*/ 2524285 w 2615138"/>
              <a:gd name="connsiteY2" fmla="*/ 479251 h 2279562"/>
              <a:gd name="connsiteX3" fmla="*/ 1939159 w 2615138"/>
              <a:gd name="connsiteY3" fmla="*/ 2279495 h 2279562"/>
              <a:gd name="connsiteX4" fmla="*/ 1917375 w 2615138"/>
              <a:gd name="connsiteY4" fmla="*/ 2271522 h 2279562"/>
              <a:gd name="connsiteX5" fmla="*/ 1354663 w 2615138"/>
              <a:gd name="connsiteY5" fmla="*/ 2186448 h 2279562"/>
              <a:gd name="connsiteX6" fmla="*/ 791951 w 2615138"/>
              <a:gd name="connsiteY6" fmla="*/ 2271522 h 2279562"/>
              <a:gd name="connsiteX7" fmla="*/ 769985 w 2615138"/>
              <a:gd name="connsiteY7" fmla="*/ 2279562 h 2279562"/>
              <a:gd name="connsiteX8" fmla="*/ 4042 w 2615138"/>
              <a:gd name="connsiteY8" fmla="*/ 650709 h 2279562"/>
              <a:gd name="connsiteX9" fmla="*/ 94188 w 2615138"/>
              <a:gd name="connsiteY9" fmla="*/ 199724 h 2279562"/>
              <a:gd name="connsiteX10" fmla="*/ 1354663 w 2615138"/>
              <a:gd name="connsiteY10" fmla="*/ 0 h 227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5138" h="2279562">
                <a:moveTo>
                  <a:pt x="1354663" y="0"/>
                </a:moveTo>
                <a:cubicBezTo>
                  <a:pt x="1780123" y="0"/>
                  <a:pt x="2205584" y="66574"/>
                  <a:pt x="2615138" y="199724"/>
                </a:cubicBezTo>
                <a:lnTo>
                  <a:pt x="2524285" y="479251"/>
                </a:lnTo>
                <a:lnTo>
                  <a:pt x="1939159" y="2279495"/>
                </a:lnTo>
                <a:lnTo>
                  <a:pt x="1917375" y="2271522"/>
                </a:lnTo>
                <a:cubicBezTo>
                  <a:pt x="1739615" y="2216233"/>
                  <a:pt x="1550617" y="2186448"/>
                  <a:pt x="1354663" y="2186448"/>
                </a:cubicBezTo>
                <a:cubicBezTo>
                  <a:pt x="1158709" y="2186448"/>
                  <a:pt x="969712" y="2216233"/>
                  <a:pt x="791951" y="2271522"/>
                </a:cubicBezTo>
                <a:lnTo>
                  <a:pt x="769985" y="2279562"/>
                </a:lnTo>
                <a:lnTo>
                  <a:pt x="4042" y="650709"/>
                </a:lnTo>
                <a:cubicBezTo>
                  <a:pt x="-26234" y="557531"/>
                  <a:pt x="124464" y="292902"/>
                  <a:pt x="94188" y="199724"/>
                </a:cubicBezTo>
                <a:cubicBezTo>
                  <a:pt x="503743" y="66574"/>
                  <a:pt x="929203" y="0"/>
                  <a:pt x="1354663" y="0"/>
                </a:cubicBezTo>
                <a:close/>
              </a:path>
            </a:pathLst>
          </a:custGeom>
          <a:solidFill>
            <a:schemeClr val="accent4"/>
          </a:solidFill>
          <a:ln w="0">
            <a:noFill/>
            <a:prstDash val="solid"/>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6" name="Freeform: Shape 5">
            <a:extLst>
              <a:ext uri="{FF2B5EF4-FFF2-40B4-BE49-F238E27FC236}">
                <a16:creationId xmlns:a16="http://schemas.microsoft.com/office/drawing/2014/main" id="{62FBEB22-DF1F-437D-994F-EEE667F01302}"/>
              </a:ext>
            </a:extLst>
          </p:cNvPr>
          <p:cNvSpPr>
            <a:spLocks/>
          </p:cNvSpPr>
          <p:nvPr userDrawn="1"/>
        </p:nvSpPr>
        <p:spPr bwMode="auto">
          <a:xfrm>
            <a:off x="3450877" y="3126309"/>
            <a:ext cx="2324684" cy="2370129"/>
          </a:xfrm>
          <a:custGeom>
            <a:avLst/>
            <a:gdLst>
              <a:gd name="connsiteX0" fmla="*/ 2038865 w 2714148"/>
              <a:gd name="connsiteY0" fmla="*/ 0 h 2767207"/>
              <a:gd name="connsiteX1" fmla="*/ 2203123 w 2714148"/>
              <a:gd name="connsiteY1" fmla="*/ 505600 h 2767207"/>
              <a:gd name="connsiteX2" fmla="*/ 2202837 w 2714148"/>
              <a:gd name="connsiteY2" fmla="*/ 505819 h 2767207"/>
              <a:gd name="connsiteX3" fmla="*/ 2714148 w 2714148"/>
              <a:gd name="connsiteY3" fmla="*/ 2079436 h 2767207"/>
              <a:gd name="connsiteX4" fmla="*/ 2562258 w 2714148"/>
              <a:gd name="connsiteY4" fmla="*/ 2135028 h 2767207"/>
              <a:gd name="connsiteX5" fmla="*/ 1838635 w 2714148"/>
              <a:gd name="connsiteY5" fmla="*/ 2674944 h 2767207"/>
              <a:gd name="connsiteX6" fmla="*/ 1769643 w 2714148"/>
              <a:gd name="connsiteY6" fmla="*/ 2767207 h 2767207"/>
              <a:gd name="connsiteX7" fmla="*/ 240286 w 2714148"/>
              <a:gd name="connsiteY7" fmla="*/ 1656024 h 2767207"/>
              <a:gd name="connsiteX8" fmla="*/ 240285 w 2714148"/>
              <a:gd name="connsiteY8" fmla="*/ 1656025 h 2767207"/>
              <a:gd name="connsiteX9" fmla="*/ 0 w 2714148"/>
              <a:gd name="connsiteY9" fmla="*/ 1481442 h 2767207"/>
              <a:gd name="connsiteX10" fmla="*/ 2038865 w 2714148"/>
              <a:gd name="connsiteY10" fmla="*/ 0 h 2767207"/>
              <a:gd name="connsiteX0" fmla="*/ 2038865 w 2714148"/>
              <a:gd name="connsiteY0" fmla="*/ 0 h 2767207"/>
              <a:gd name="connsiteX1" fmla="*/ 2203123 w 2714148"/>
              <a:gd name="connsiteY1" fmla="*/ 505600 h 2767207"/>
              <a:gd name="connsiteX2" fmla="*/ 2202837 w 2714148"/>
              <a:gd name="connsiteY2" fmla="*/ 505819 h 2767207"/>
              <a:gd name="connsiteX3" fmla="*/ 2714148 w 2714148"/>
              <a:gd name="connsiteY3" fmla="*/ 2079436 h 2767207"/>
              <a:gd name="connsiteX4" fmla="*/ 2562258 w 2714148"/>
              <a:gd name="connsiteY4" fmla="*/ 2135028 h 2767207"/>
              <a:gd name="connsiteX5" fmla="*/ 1838635 w 2714148"/>
              <a:gd name="connsiteY5" fmla="*/ 2674944 h 2767207"/>
              <a:gd name="connsiteX6" fmla="*/ 1769643 w 2714148"/>
              <a:gd name="connsiteY6" fmla="*/ 2767207 h 2767207"/>
              <a:gd name="connsiteX7" fmla="*/ 240286 w 2714148"/>
              <a:gd name="connsiteY7" fmla="*/ 1656024 h 2767207"/>
              <a:gd name="connsiteX8" fmla="*/ 106935 w 2714148"/>
              <a:gd name="connsiteY8" fmla="*/ 1856050 h 2767207"/>
              <a:gd name="connsiteX9" fmla="*/ 0 w 2714148"/>
              <a:gd name="connsiteY9" fmla="*/ 1481442 h 2767207"/>
              <a:gd name="connsiteX10" fmla="*/ 2038865 w 2714148"/>
              <a:gd name="connsiteY10" fmla="*/ 0 h 2767207"/>
              <a:gd name="connsiteX0" fmla="*/ 2038865 w 2714148"/>
              <a:gd name="connsiteY0" fmla="*/ 0 h 2767207"/>
              <a:gd name="connsiteX1" fmla="*/ 2203123 w 2714148"/>
              <a:gd name="connsiteY1" fmla="*/ 505600 h 2767207"/>
              <a:gd name="connsiteX2" fmla="*/ 2202837 w 2714148"/>
              <a:gd name="connsiteY2" fmla="*/ 505819 h 2767207"/>
              <a:gd name="connsiteX3" fmla="*/ 2714148 w 2714148"/>
              <a:gd name="connsiteY3" fmla="*/ 2079436 h 2767207"/>
              <a:gd name="connsiteX4" fmla="*/ 2562258 w 2714148"/>
              <a:gd name="connsiteY4" fmla="*/ 2135028 h 2767207"/>
              <a:gd name="connsiteX5" fmla="*/ 1838635 w 2714148"/>
              <a:gd name="connsiteY5" fmla="*/ 2674944 h 2767207"/>
              <a:gd name="connsiteX6" fmla="*/ 1769643 w 2714148"/>
              <a:gd name="connsiteY6" fmla="*/ 2767207 h 2767207"/>
              <a:gd name="connsiteX7" fmla="*/ 106935 w 2714148"/>
              <a:gd name="connsiteY7" fmla="*/ 1856050 h 2767207"/>
              <a:gd name="connsiteX8" fmla="*/ 0 w 2714148"/>
              <a:gd name="connsiteY8" fmla="*/ 1481442 h 2767207"/>
              <a:gd name="connsiteX9" fmla="*/ 2038865 w 2714148"/>
              <a:gd name="connsiteY9" fmla="*/ 0 h 276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4148" h="2767207">
                <a:moveTo>
                  <a:pt x="2038865" y="0"/>
                </a:moveTo>
                <a:lnTo>
                  <a:pt x="2203123" y="505600"/>
                </a:lnTo>
                <a:lnTo>
                  <a:pt x="2202837" y="505819"/>
                </a:lnTo>
                <a:lnTo>
                  <a:pt x="2714148" y="2079436"/>
                </a:lnTo>
                <a:lnTo>
                  <a:pt x="2562258" y="2135028"/>
                </a:lnTo>
                <a:cubicBezTo>
                  <a:pt x="2279268" y="2254723"/>
                  <a:pt x="2031456" y="2441300"/>
                  <a:pt x="1838635" y="2674944"/>
                </a:cubicBezTo>
                <a:lnTo>
                  <a:pt x="1769643" y="2767207"/>
                </a:lnTo>
                <a:lnTo>
                  <a:pt x="106935" y="1856050"/>
                </a:lnTo>
                <a:cubicBezTo>
                  <a:pt x="26840" y="1797856"/>
                  <a:pt x="80095" y="1539636"/>
                  <a:pt x="0" y="1481442"/>
                </a:cubicBezTo>
                <a:cubicBezTo>
                  <a:pt x="506193" y="784719"/>
                  <a:pt x="1219967" y="265890"/>
                  <a:pt x="2038865" y="0"/>
                </a:cubicBezTo>
                <a:close/>
              </a:path>
            </a:pathLst>
          </a:custGeom>
          <a:solidFill>
            <a:srgbClr val="4CC1EF"/>
          </a:solidFill>
          <a:ln w="0">
            <a:noFill/>
            <a:prstDash val="solid"/>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7" name="Freeform: Shape 6">
            <a:extLst>
              <a:ext uri="{FF2B5EF4-FFF2-40B4-BE49-F238E27FC236}">
                <a16:creationId xmlns:a16="http://schemas.microsoft.com/office/drawing/2014/main" id="{BF6E5BA8-44EB-4622-9867-BF56E20593C4}"/>
              </a:ext>
            </a:extLst>
          </p:cNvPr>
          <p:cNvSpPr>
            <a:spLocks/>
          </p:cNvSpPr>
          <p:nvPr userDrawn="1"/>
        </p:nvSpPr>
        <p:spPr bwMode="auto">
          <a:xfrm>
            <a:off x="2783263" y="4394910"/>
            <a:ext cx="2183277" cy="2053152"/>
          </a:xfrm>
          <a:custGeom>
            <a:avLst/>
            <a:gdLst>
              <a:gd name="connsiteX0" fmla="*/ 1019637 w 2549050"/>
              <a:gd name="connsiteY0" fmla="*/ 175035 h 2397125"/>
              <a:gd name="connsiteX1" fmla="*/ 2549050 w 2549050"/>
              <a:gd name="connsiteY1" fmla="*/ 1286144 h 2397125"/>
              <a:gd name="connsiteX2" fmla="*/ 2509163 w 2549050"/>
              <a:gd name="connsiteY2" fmla="*/ 1339483 h 2397125"/>
              <a:gd name="connsiteX3" fmla="*/ 2195758 w 2549050"/>
              <a:gd name="connsiteY3" fmla="*/ 2204009 h 2397125"/>
              <a:gd name="connsiteX4" fmla="*/ 2186006 w 2549050"/>
              <a:gd name="connsiteY4" fmla="*/ 2397125 h 2397125"/>
              <a:gd name="connsiteX5" fmla="*/ 293697 w 2549050"/>
              <a:gd name="connsiteY5" fmla="*/ 2397125 h 2397125"/>
              <a:gd name="connsiteX6" fmla="*/ 298612 w 2549050"/>
              <a:gd name="connsiteY6" fmla="*/ 2202731 h 2397125"/>
              <a:gd name="connsiteX7" fmla="*/ 940038 w 2549050"/>
              <a:gd name="connsiteY7" fmla="*/ 281480 h 2397125"/>
              <a:gd name="connsiteX8" fmla="*/ 778704 w 2549050"/>
              <a:gd name="connsiteY8" fmla="*/ 0 h 2397125"/>
              <a:gd name="connsiteX9" fmla="*/ 1019636 w 2549050"/>
              <a:gd name="connsiteY9" fmla="*/ 175035 h 2397125"/>
              <a:gd name="connsiteX10" fmla="*/ 940037 w 2549050"/>
              <a:gd name="connsiteY10" fmla="*/ 281480 h 2397125"/>
              <a:gd name="connsiteX11" fmla="*/ 298611 w 2549050"/>
              <a:gd name="connsiteY11" fmla="*/ 2202731 h 2397125"/>
              <a:gd name="connsiteX12" fmla="*/ 293696 w 2549050"/>
              <a:gd name="connsiteY12" fmla="*/ 2397125 h 2397125"/>
              <a:gd name="connsiteX13" fmla="*/ 0 w 2549050"/>
              <a:gd name="connsiteY13" fmla="*/ 2397125 h 2397125"/>
              <a:gd name="connsiteX14" fmla="*/ 778704 w 2549050"/>
              <a:gd name="connsiteY14" fmla="*/ 0 h 2397125"/>
              <a:gd name="connsiteX0" fmla="*/ 1019637 w 2549050"/>
              <a:gd name="connsiteY0" fmla="*/ 175035 h 2397125"/>
              <a:gd name="connsiteX1" fmla="*/ 2549050 w 2549050"/>
              <a:gd name="connsiteY1" fmla="*/ 1286144 h 2397125"/>
              <a:gd name="connsiteX2" fmla="*/ 2509163 w 2549050"/>
              <a:gd name="connsiteY2" fmla="*/ 1339483 h 2397125"/>
              <a:gd name="connsiteX3" fmla="*/ 2195758 w 2549050"/>
              <a:gd name="connsiteY3" fmla="*/ 2204009 h 2397125"/>
              <a:gd name="connsiteX4" fmla="*/ 2186006 w 2549050"/>
              <a:gd name="connsiteY4" fmla="*/ 2397125 h 2397125"/>
              <a:gd name="connsiteX5" fmla="*/ 293697 w 2549050"/>
              <a:gd name="connsiteY5" fmla="*/ 2397125 h 2397125"/>
              <a:gd name="connsiteX6" fmla="*/ 298612 w 2549050"/>
              <a:gd name="connsiteY6" fmla="*/ 2202731 h 2397125"/>
              <a:gd name="connsiteX7" fmla="*/ 940038 w 2549050"/>
              <a:gd name="connsiteY7" fmla="*/ 281480 h 2397125"/>
              <a:gd name="connsiteX8" fmla="*/ 1019637 w 2549050"/>
              <a:gd name="connsiteY8" fmla="*/ 175035 h 2397125"/>
              <a:gd name="connsiteX9" fmla="*/ 778704 w 2549050"/>
              <a:gd name="connsiteY9" fmla="*/ 0 h 2397125"/>
              <a:gd name="connsiteX10" fmla="*/ 1019636 w 2549050"/>
              <a:gd name="connsiteY10" fmla="*/ 175035 h 2397125"/>
              <a:gd name="connsiteX11" fmla="*/ 940037 w 2549050"/>
              <a:gd name="connsiteY11" fmla="*/ 281480 h 2397125"/>
              <a:gd name="connsiteX12" fmla="*/ 293696 w 2549050"/>
              <a:gd name="connsiteY12" fmla="*/ 2397125 h 2397125"/>
              <a:gd name="connsiteX13" fmla="*/ 0 w 2549050"/>
              <a:gd name="connsiteY13" fmla="*/ 2397125 h 2397125"/>
              <a:gd name="connsiteX14" fmla="*/ 778704 w 2549050"/>
              <a:gd name="connsiteY14" fmla="*/ 0 h 2397125"/>
              <a:gd name="connsiteX0" fmla="*/ 1019637 w 2549050"/>
              <a:gd name="connsiteY0" fmla="*/ 175035 h 2397125"/>
              <a:gd name="connsiteX1" fmla="*/ 2549050 w 2549050"/>
              <a:gd name="connsiteY1" fmla="*/ 1286144 h 2397125"/>
              <a:gd name="connsiteX2" fmla="*/ 2509163 w 2549050"/>
              <a:gd name="connsiteY2" fmla="*/ 1339483 h 2397125"/>
              <a:gd name="connsiteX3" fmla="*/ 2195758 w 2549050"/>
              <a:gd name="connsiteY3" fmla="*/ 2204009 h 2397125"/>
              <a:gd name="connsiteX4" fmla="*/ 2186006 w 2549050"/>
              <a:gd name="connsiteY4" fmla="*/ 2397125 h 2397125"/>
              <a:gd name="connsiteX5" fmla="*/ 293697 w 2549050"/>
              <a:gd name="connsiteY5" fmla="*/ 2397125 h 2397125"/>
              <a:gd name="connsiteX6" fmla="*/ 940038 w 2549050"/>
              <a:gd name="connsiteY6" fmla="*/ 281480 h 2397125"/>
              <a:gd name="connsiteX7" fmla="*/ 1019637 w 2549050"/>
              <a:gd name="connsiteY7" fmla="*/ 175035 h 2397125"/>
              <a:gd name="connsiteX8" fmla="*/ 778704 w 2549050"/>
              <a:gd name="connsiteY8" fmla="*/ 0 h 2397125"/>
              <a:gd name="connsiteX9" fmla="*/ 1019636 w 2549050"/>
              <a:gd name="connsiteY9" fmla="*/ 175035 h 2397125"/>
              <a:gd name="connsiteX10" fmla="*/ 940037 w 2549050"/>
              <a:gd name="connsiteY10" fmla="*/ 281480 h 2397125"/>
              <a:gd name="connsiteX11" fmla="*/ 293696 w 2549050"/>
              <a:gd name="connsiteY11" fmla="*/ 2397125 h 2397125"/>
              <a:gd name="connsiteX12" fmla="*/ 0 w 2549050"/>
              <a:gd name="connsiteY12" fmla="*/ 2397125 h 2397125"/>
              <a:gd name="connsiteX13" fmla="*/ 778704 w 2549050"/>
              <a:gd name="connsiteY13" fmla="*/ 0 h 2397125"/>
              <a:gd name="connsiteX0" fmla="*/ 1019637 w 2549050"/>
              <a:gd name="connsiteY0" fmla="*/ 175035 h 2397125"/>
              <a:gd name="connsiteX1" fmla="*/ 2549050 w 2549050"/>
              <a:gd name="connsiteY1" fmla="*/ 1286144 h 2397125"/>
              <a:gd name="connsiteX2" fmla="*/ 2509163 w 2549050"/>
              <a:gd name="connsiteY2" fmla="*/ 1339483 h 2397125"/>
              <a:gd name="connsiteX3" fmla="*/ 2195758 w 2549050"/>
              <a:gd name="connsiteY3" fmla="*/ 2204009 h 2397125"/>
              <a:gd name="connsiteX4" fmla="*/ 2186006 w 2549050"/>
              <a:gd name="connsiteY4" fmla="*/ 2397125 h 2397125"/>
              <a:gd name="connsiteX5" fmla="*/ 293697 w 2549050"/>
              <a:gd name="connsiteY5" fmla="*/ 2397125 h 2397125"/>
              <a:gd name="connsiteX6" fmla="*/ 940038 w 2549050"/>
              <a:gd name="connsiteY6" fmla="*/ 281480 h 2397125"/>
              <a:gd name="connsiteX7" fmla="*/ 1019637 w 2549050"/>
              <a:gd name="connsiteY7" fmla="*/ 175035 h 2397125"/>
              <a:gd name="connsiteX8" fmla="*/ 778704 w 2549050"/>
              <a:gd name="connsiteY8" fmla="*/ 0 h 2397125"/>
              <a:gd name="connsiteX9" fmla="*/ 1019636 w 2549050"/>
              <a:gd name="connsiteY9" fmla="*/ 175035 h 2397125"/>
              <a:gd name="connsiteX10" fmla="*/ 293696 w 2549050"/>
              <a:gd name="connsiteY10" fmla="*/ 2397125 h 2397125"/>
              <a:gd name="connsiteX11" fmla="*/ 0 w 2549050"/>
              <a:gd name="connsiteY11" fmla="*/ 2397125 h 2397125"/>
              <a:gd name="connsiteX12" fmla="*/ 778704 w 2549050"/>
              <a:gd name="connsiteY12" fmla="*/ 0 h 2397125"/>
              <a:gd name="connsiteX0" fmla="*/ 1019637 w 2549050"/>
              <a:gd name="connsiteY0" fmla="*/ 175035 h 2397125"/>
              <a:gd name="connsiteX1" fmla="*/ 2549050 w 2549050"/>
              <a:gd name="connsiteY1" fmla="*/ 1286144 h 2397125"/>
              <a:gd name="connsiteX2" fmla="*/ 2509163 w 2549050"/>
              <a:gd name="connsiteY2" fmla="*/ 1339483 h 2397125"/>
              <a:gd name="connsiteX3" fmla="*/ 2195758 w 2549050"/>
              <a:gd name="connsiteY3" fmla="*/ 2204009 h 2397125"/>
              <a:gd name="connsiteX4" fmla="*/ 2186006 w 2549050"/>
              <a:gd name="connsiteY4" fmla="*/ 2397125 h 2397125"/>
              <a:gd name="connsiteX5" fmla="*/ 293697 w 2549050"/>
              <a:gd name="connsiteY5" fmla="*/ 2397125 h 2397125"/>
              <a:gd name="connsiteX6" fmla="*/ 1019637 w 2549050"/>
              <a:gd name="connsiteY6" fmla="*/ 175035 h 2397125"/>
              <a:gd name="connsiteX7" fmla="*/ 778704 w 2549050"/>
              <a:gd name="connsiteY7" fmla="*/ 0 h 2397125"/>
              <a:gd name="connsiteX8" fmla="*/ 1019636 w 2549050"/>
              <a:gd name="connsiteY8" fmla="*/ 175035 h 2397125"/>
              <a:gd name="connsiteX9" fmla="*/ 293696 w 2549050"/>
              <a:gd name="connsiteY9" fmla="*/ 2397125 h 2397125"/>
              <a:gd name="connsiteX10" fmla="*/ 0 w 2549050"/>
              <a:gd name="connsiteY10" fmla="*/ 2397125 h 2397125"/>
              <a:gd name="connsiteX11" fmla="*/ 778704 w 2549050"/>
              <a:gd name="connsiteY11" fmla="*/ 0 h 2397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9050" h="2397125">
                <a:moveTo>
                  <a:pt x="1019637" y="175035"/>
                </a:moveTo>
                <a:lnTo>
                  <a:pt x="2549050" y="1286144"/>
                </a:lnTo>
                <a:lnTo>
                  <a:pt x="2509163" y="1339483"/>
                </a:lnTo>
                <a:cubicBezTo>
                  <a:pt x="2339133" y="1591161"/>
                  <a:pt x="2228060" y="1885942"/>
                  <a:pt x="2195758" y="2204009"/>
                </a:cubicBezTo>
                <a:lnTo>
                  <a:pt x="2186006" y="2397125"/>
                </a:lnTo>
                <a:lnTo>
                  <a:pt x="293697" y="2397125"/>
                </a:lnTo>
                <a:lnTo>
                  <a:pt x="1019637" y="175035"/>
                </a:lnTo>
                <a:close/>
                <a:moveTo>
                  <a:pt x="778704" y="0"/>
                </a:moveTo>
                <a:lnTo>
                  <a:pt x="1019636" y="175035"/>
                </a:lnTo>
                <a:lnTo>
                  <a:pt x="293696" y="2397125"/>
                </a:lnTo>
                <a:lnTo>
                  <a:pt x="0" y="2397125"/>
                </a:lnTo>
                <a:cubicBezTo>
                  <a:pt x="0" y="1536111"/>
                  <a:pt x="272775" y="696812"/>
                  <a:pt x="778704" y="0"/>
                </a:cubicBezTo>
                <a:close/>
              </a:path>
            </a:pathLst>
          </a:custGeom>
          <a:solidFill>
            <a:schemeClr val="bg2"/>
          </a:solidFill>
          <a:ln w="0">
            <a:noFill/>
            <a:prstDash val="solid"/>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8" name="Freeform: Shape 7">
            <a:extLst>
              <a:ext uri="{FF2B5EF4-FFF2-40B4-BE49-F238E27FC236}">
                <a16:creationId xmlns:a16="http://schemas.microsoft.com/office/drawing/2014/main" id="{D668C205-A688-4B63-9D48-CF44A58402AD}"/>
              </a:ext>
            </a:extLst>
          </p:cNvPr>
          <p:cNvSpPr>
            <a:spLocks/>
          </p:cNvSpPr>
          <p:nvPr userDrawn="1"/>
        </p:nvSpPr>
        <p:spPr bwMode="auto">
          <a:xfrm>
            <a:off x="3450878" y="3126309"/>
            <a:ext cx="1886987" cy="1418395"/>
          </a:xfrm>
          <a:custGeom>
            <a:avLst/>
            <a:gdLst>
              <a:gd name="connsiteX0" fmla="*/ 2038865 w 2203123"/>
              <a:gd name="connsiteY0" fmla="*/ 0 h 1656025"/>
              <a:gd name="connsiteX1" fmla="*/ 2203123 w 2203123"/>
              <a:gd name="connsiteY1" fmla="*/ 505600 h 1656025"/>
              <a:gd name="connsiteX2" fmla="*/ 2202836 w 2203123"/>
              <a:gd name="connsiteY2" fmla="*/ 505819 h 1656025"/>
              <a:gd name="connsiteX3" fmla="*/ 2129180 w 2203123"/>
              <a:gd name="connsiteY3" fmla="*/ 279134 h 1656025"/>
              <a:gd name="connsiteX4" fmla="*/ 1997554 w 2203123"/>
              <a:gd name="connsiteY4" fmla="*/ 323672 h 1656025"/>
              <a:gd name="connsiteX5" fmla="*/ 378445 w 2203123"/>
              <a:gd name="connsiteY5" fmla="*/ 1471266 h 1656025"/>
              <a:gd name="connsiteX6" fmla="*/ 240285 w 2203123"/>
              <a:gd name="connsiteY6" fmla="*/ 1656025 h 1656025"/>
              <a:gd name="connsiteX7" fmla="*/ 0 w 2203123"/>
              <a:gd name="connsiteY7" fmla="*/ 1481442 h 1656025"/>
              <a:gd name="connsiteX8" fmla="*/ 2038865 w 2203123"/>
              <a:gd name="connsiteY8" fmla="*/ 0 h 165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3123" h="1656025">
                <a:moveTo>
                  <a:pt x="2038865" y="0"/>
                </a:moveTo>
                <a:lnTo>
                  <a:pt x="2203123" y="505600"/>
                </a:lnTo>
                <a:lnTo>
                  <a:pt x="2202836" y="505819"/>
                </a:lnTo>
                <a:lnTo>
                  <a:pt x="2129180" y="279134"/>
                </a:lnTo>
                <a:lnTo>
                  <a:pt x="1997554" y="323672"/>
                </a:lnTo>
                <a:cubicBezTo>
                  <a:pt x="1359935" y="557135"/>
                  <a:pt x="802648" y="957250"/>
                  <a:pt x="378445" y="1471266"/>
                </a:cubicBezTo>
                <a:lnTo>
                  <a:pt x="240285" y="1656025"/>
                </a:lnTo>
                <a:lnTo>
                  <a:pt x="0" y="1481442"/>
                </a:lnTo>
                <a:cubicBezTo>
                  <a:pt x="506193" y="784719"/>
                  <a:pt x="1219967" y="265890"/>
                  <a:pt x="2038865" y="0"/>
                </a:cubicBezTo>
                <a:close/>
              </a:path>
            </a:pathLst>
          </a:custGeom>
          <a:solidFill>
            <a:schemeClr val="accent3">
              <a:lumMod val="75000"/>
            </a:schemeClr>
          </a:solidFill>
          <a:ln w="0">
            <a:noFill/>
            <a:prstDash val="solid"/>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9" name="Freeform: Shape 8">
            <a:extLst>
              <a:ext uri="{FF2B5EF4-FFF2-40B4-BE49-F238E27FC236}">
                <a16:creationId xmlns:a16="http://schemas.microsoft.com/office/drawing/2014/main" id="{6042CD8A-259D-4E6A-89A1-2A3FEE047451}"/>
              </a:ext>
            </a:extLst>
          </p:cNvPr>
          <p:cNvSpPr>
            <a:spLocks/>
          </p:cNvSpPr>
          <p:nvPr userDrawn="1"/>
        </p:nvSpPr>
        <p:spPr bwMode="auto">
          <a:xfrm>
            <a:off x="5196736" y="2954900"/>
            <a:ext cx="2159209" cy="410488"/>
          </a:xfrm>
          <a:custGeom>
            <a:avLst/>
            <a:gdLst>
              <a:gd name="connsiteX0" fmla="*/ 1260475 w 2520950"/>
              <a:gd name="connsiteY0" fmla="*/ 0 h 479259"/>
              <a:gd name="connsiteX1" fmla="*/ 2520950 w 2520950"/>
              <a:gd name="connsiteY1" fmla="*/ 199724 h 479259"/>
              <a:gd name="connsiteX2" fmla="*/ 2430097 w 2520950"/>
              <a:gd name="connsiteY2" fmla="*/ 479251 h 479259"/>
              <a:gd name="connsiteX3" fmla="*/ 2385899 w 2520950"/>
              <a:gd name="connsiteY3" fmla="*/ 464296 h 479259"/>
              <a:gd name="connsiteX4" fmla="*/ 1260475 w 2520950"/>
              <a:gd name="connsiteY4" fmla="*/ 294148 h 479259"/>
              <a:gd name="connsiteX5" fmla="*/ 135051 w 2520950"/>
              <a:gd name="connsiteY5" fmla="*/ 464296 h 479259"/>
              <a:gd name="connsiteX6" fmla="*/ 90829 w 2520950"/>
              <a:gd name="connsiteY6" fmla="*/ 479259 h 479259"/>
              <a:gd name="connsiteX7" fmla="*/ 0 w 2520950"/>
              <a:gd name="connsiteY7" fmla="*/ 199724 h 479259"/>
              <a:gd name="connsiteX8" fmla="*/ 1260475 w 2520950"/>
              <a:gd name="connsiteY8" fmla="*/ 0 h 47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0950" h="479259">
                <a:moveTo>
                  <a:pt x="1260475" y="0"/>
                </a:moveTo>
                <a:cubicBezTo>
                  <a:pt x="1685935" y="0"/>
                  <a:pt x="2111396" y="66574"/>
                  <a:pt x="2520950" y="199724"/>
                </a:cubicBezTo>
                <a:lnTo>
                  <a:pt x="2430097" y="479251"/>
                </a:lnTo>
                <a:lnTo>
                  <a:pt x="2385899" y="464296"/>
                </a:lnTo>
                <a:cubicBezTo>
                  <a:pt x="2030378" y="353717"/>
                  <a:pt x="1652383" y="294148"/>
                  <a:pt x="1260475" y="294148"/>
                </a:cubicBezTo>
                <a:cubicBezTo>
                  <a:pt x="868567" y="294148"/>
                  <a:pt x="490572" y="353717"/>
                  <a:pt x="135051" y="464296"/>
                </a:cubicBezTo>
                <a:lnTo>
                  <a:pt x="90829" y="479259"/>
                </a:lnTo>
                <a:lnTo>
                  <a:pt x="0" y="199724"/>
                </a:lnTo>
                <a:cubicBezTo>
                  <a:pt x="409555" y="66574"/>
                  <a:pt x="835015" y="0"/>
                  <a:pt x="1260475" y="0"/>
                </a:cubicBezTo>
                <a:close/>
              </a:path>
            </a:pathLst>
          </a:custGeom>
          <a:solidFill>
            <a:schemeClr val="accent4">
              <a:lumMod val="75000"/>
            </a:schemeClr>
          </a:solidFill>
          <a:ln w="0">
            <a:noFill/>
            <a:prstDash val="solid"/>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10" name="Freeform: Shape 9">
            <a:extLst>
              <a:ext uri="{FF2B5EF4-FFF2-40B4-BE49-F238E27FC236}">
                <a16:creationId xmlns:a16="http://schemas.microsoft.com/office/drawing/2014/main" id="{179EFA7D-705E-40D8-BEB5-5ADDA25472A5}"/>
              </a:ext>
            </a:extLst>
          </p:cNvPr>
          <p:cNvSpPr>
            <a:spLocks/>
          </p:cNvSpPr>
          <p:nvPr userDrawn="1"/>
        </p:nvSpPr>
        <p:spPr bwMode="auto">
          <a:xfrm>
            <a:off x="7278573" y="3126307"/>
            <a:ext cx="1824507" cy="1418886"/>
          </a:xfrm>
          <a:custGeom>
            <a:avLst/>
            <a:gdLst>
              <a:gd name="connsiteX0" fmla="*/ 90809 w 2130175"/>
              <a:gd name="connsiteY0" fmla="*/ 0 h 1656598"/>
              <a:gd name="connsiteX1" fmla="*/ 1930951 w 2130175"/>
              <a:gd name="connsiteY1" fmla="*/ 1228656 h 1656598"/>
              <a:gd name="connsiteX2" fmla="*/ 2130175 w 2130175"/>
              <a:gd name="connsiteY2" fmla="*/ 1481316 h 1656598"/>
              <a:gd name="connsiteX3" fmla="*/ 1888831 w 2130175"/>
              <a:gd name="connsiteY3" fmla="*/ 1656598 h 1656598"/>
              <a:gd name="connsiteX4" fmla="*/ 1750242 w 2130175"/>
              <a:gd name="connsiteY4" fmla="*/ 1471266 h 1656598"/>
              <a:gd name="connsiteX5" fmla="*/ 131133 w 2130175"/>
              <a:gd name="connsiteY5" fmla="*/ 323672 h 1656598"/>
              <a:gd name="connsiteX6" fmla="*/ 0 w 2130175"/>
              <a:gd name="connsiteY6" fmla="*/ 279301 h 1656598"/>
              <a:gd name="connsiteX7" fmla="*/ 90809 w 2130175"/>
              <a:gd name="connsiteY7" fmla="*/ 0 h 165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0175" h="1656598">
                <a:moveTo>
                  <a:pt x="90809" y="0"/>
                </a:moveTo>
                <a:cubicBezTo>
                  <a:pt x="807690" y="232654"/>
                  <a:pt x="1444045" y="658964"/>
                  <a:pt x="1930951" y="1228656"/>
                </a:cubicBezTo>
                <a:lnTo>
                  <a:pt x="2130175" y="1481316"/>
                </a:lnTo>
                <a:lnTo>
                  <a:pt x="1888831" y="1656598"/>
                </a:lnTo>
                <a:lnTo>
                  <a:pt x="1750242" y="1471266"/>
                </a:lnTo>
                <a:cubicBezTo>
                  <a:pt x="1326039" y="957250"/>
                  <a:pt x="768753" y="557135"/>
                  <a:pt x="131133" y="323672"/>
                </a:cubicBezTo>
                <a:lnTo>
                  <a:pt x="0" y="279301"/>
                </a:lnTo>
                <a:lnTo>
                  <a:pt x="90809" y="0"/>
                </a:lnTo>
                <a:close/>
              </a:path>
            </a:pathLst>
          </a:custGeom>
          <a:solidFill>
            <a:schemeClr val="accent5">
              <a:lumMod val="75000"/>
            </a:schemeClr>
          </a:solidFill>
          <a:ln w="0">
            <a:noFill/>
            <a:prstDash val="solid"/>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11" name="Freeform: Shape 10">
            <a:extLst>
              <a:ext uri="{FF2B5EF4-FFF2-40B4-BE49-F238E27FC236}">
                <a16:creationId xmlns:a16="http://schemas.microsoft.com/office/drawing/2014/main" id="{8D3BB413-61A7-48A5-B5B0-4371E60BB943}"/>
              </a:ext>
            </a:extLst>
          </p:cNvPr>
          <p:cNvSpPr>
            <a:spLocks/>
          </p:cNvSpPr>
          <p:nvPr userDrawn="1"/>
        </p:nvSpPr>
        <p:spPr bwMode="auto">
          <a:xfrm>
            <a:off x="2783264" y="4394910"/>
            <a:ext cx="873324" cy="2053152"/>
          </a:xfrm>
          <a:custGeom>
            <a:avLst/>
            <a:gdLst>
              <a:gd name="connsiteX0" fmla="*/ 778704 w 1019636"/>
              <a:gd name="connsiteY0" fmla="*/ 0 h 2397125"/>
              <a:gd name="connsiteX1" fmla="*/ 1019636 w 1019636"/>
              <a:gd name="connsiteY1" fmla="*/ 175035 h 2397125"/>
              <a:gd name="connsiteX2" fmla="*/ 940037 w 1019636"/>
              <a:gd name="connsiteY2" fmla="*/ 281480 h 2397125"/>
              <a:gd name="connsiteX3" fmla="*/ 298611 w 1019636"/>
              <a:gd name="connsiteY3" fmla="*/ 2202731 h 2397125"/>
              <a:gd name="connsiteX4" fmla="*/ 293696 w 1019636"/>
              <a:gd name="connsiteY4" fmla="*/ 2397125 h 2397125"/>
              <a:gd name="connsiteX5" fmla="*/ 0 w 1019636"/>
              <a:gd name="connsiteY5" fmla="*/ 2397125 h 2397125"/>
              <a:gd name="connsiteX6" fmla="*/ 778704 w 1019636"/>
              <a:gd name="connsiteY6" fmla="*/ 0 h 2397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9636" h="2397125">
                <a:moveTo>
                  <a:pt x="778704" y="0"/>
                </a:moveTo>
                <a:lnTo>
                  <a:pt x="1019636" y="175035"/>
                </a:lnTo>
                <a:lnTo>
                  <a:pt x="940037" y="281480"/>
                </a:lnTo>
                <a:cubicBezTo>
                  <a:pt x="565971" y="835171"/>
                  <a:pt x="334579" y="1493171"/>
                  <a:pt x="298611" y="2202731"/>
                </a:cubicBezTo>
                <a:lnTo>
                  <a:pt x="293696" y="2397125"/>
                </a:lnTo>
                <a:lnTo>
                  <a:pt x="0" y="2397125"/>
                </a:lnTo>
                <a:cubicBezTo>
                  <a:pt x="0" y="1536111"/>
                  <a:pt x="272775" y="696812"/>
                  <a:pt x="778704" y="0"/>
                </a:cubicBezTo>
                <a:close/>
              </a:path>
            </a:pathLst>
          </a:custGeom>
          <a:solidFill>
            <a:schemeClr val="bg2">
              <a:lumMod val="50000"/>
            </a:schemeClr>
          </a:solidFill>
          <a:ln w="0">
            <a:noFill/>
            <a:prstDash val="solid"/>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12" name="Freeform: Shape 11">
            <a:extLst>
              <a:ext uri="{FF2B5EF4-FFF2-40B4-BE49-F238E27FC236}">
                <a16:creationId xmlns:a16="http://schemas.microsoft.com/office/drawing/2014/main" id="{01C463EC-7558-47C8-B489-E07E3CB02117}"/>
              </a:ext>
            </a:extLst>
          </p:cNvPr>
          <p:cNvSpPr>
            <a:spLocks/>
          </p:cNvSpPr>
          <p:nvPr userDrawn="1"/>
        </p:nvSpPr>
        <p:spPr bwMode="auto">
          <a:xfrm>
            <a:off x="8896442" y="4394910"/>
            <a:ext cx="874335" cy="2053152"/>
          </a:xfrm>
          <a:custGeom>
            <a:avLst/>
            <a:gdLst>
              <a:gd name="connsiteX0" fmla="*/ 241501 w 1020816"/>
              <a:gd name="connsiteY0" fmla="*/ 0 h 2397125"/>
              <a:gd name="connsiteX1" fmla="*/ 1020816 w 1020816"/>
              <a:gd name="connsiteY1" fmla="*/ 2397125 h 2397125"/>
              <a:gd name="connsiteX2" fmla="*/ 725532 w 1020816"/>
              <a:gd name="connsiteY2" fmla="*/ 2397125 h 2397125"/>
              <a:gd name="connsiteX3" fmla="*/ 720617 w 1020816"/>
              <a:gd name="connsiteY3" fmla="*/ 2202731 h 2397125"/>
              <a:gd name="connsiteX4" fmla="*/ 79191 w 1020816"/>
              <a:gd name="connsiteY4" fmla="*/ 281480 h 2397125"/>
              <a:gd name="connsiteX5" fmla="*/ 0 w 1020816"/>
              <a:gd name="connsiteY5" fmla="*/ 175580 h 2397125"/>
              <a:gd name="connsiteX6" fmla="*/ 241354 w 1020816"/>
              <a:gd name="connsiteY6" fmla="*/ 305 h 2397125"/>
              <a:gd name="connsiteX7" fmla="*/ 241255 w 1020816"/>
              <a:gd name="connsiteY7" fmla="*/ 179 h 2397125"/>
              <a:gd name="connsiteX8" fmla="*/ 241501 w 1020816"/>
              <a:gd name="connsiteY8" fmla="*/ 0 h 2397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0816" h="2397125">
                <a:moveTo>
                  <a:pt x="241501" y="0"/>
                </a:moveTo>
                <a:cubicBezTo>
                  <a:pt x="747961" y="696812"/>
                  <a:pt x="1020816" y="1536111"/>
                  <a:pt x="1020816" y="2397125"/>
                </a:cubicBezTo>
                <a:lnTo>
                  <a:pt x="725532" y="2397125"/>
                </a:lnTo>
                <a:lnTo>
                  <a:pt x="720617" y="2202731"/>
                </a:lnTo>
                <a:cubicBezTo>
                  <a:pt x="684649" y="1493171"/>
                  <a:pt x="453257" y="835171"/>
                  <a:pt x="79191" y="281480"/>
                </a:cubicBezTo>
                <a:lnTo>
                  <a:pt x="0" y="175580"/>
                </a:lnTo>
                <a:lnTo>
                  <a:pt x="241354" y="305"/>
                </a:lnTo>
                <a:lnTo>
                  <a:pt x="241255" y="179"/>
                </a:lnTo>
                <a:lnTo>
                  <a:pt x="241501" y="0"/>
                </a:lnTo>
                <a:close/>
              </a:path>
            </a:pathLst>
          </a:custGeom>
          <a:solidFill>
            <a:schemeClr val="accent6">
              <a:lumMod val="75000"/>
            </a:schemeClr>
          </a:solidFill>
          <a:ln w="0">
            <a:noFill/>
            <a:prstDash val="solid"/>
            <a:round/>
            <a:headEnd/>
            <a:tailEnd/>
          </a:ln>
        </p:spPr>
        <p:txBody>
          <a:bodyPr vert="horz" wrap="square" lIns="68580" tIns="34290" rIns="68580" bIns="34290" numCol="1" anchor="t" anchorCtr="0" compatLnSpc="1">
            <a:prstTxWarp prst="textNoShape">
              <a:avLst/>
            </a:prstTxWarp>
            <a:noAutofit/>
          </a:bodyPr>
          <a:lstStyle/>
          <a:p>
            <a:endParaRPr lang="en-US" sz="1350"/>
          </a:p>
        </p:txBody>
      </p:sp>
      <p:sp>
        <p:nvSpPr>
          <p:cNvPr id="13" name="Picture Placeholder 4">
            <a:extLst>
              <a:ext uri="{FF2B5EF4-FFF2-40B4-BE49-F238E27FC236}">
                <a16:creationId xmlns:a16="http://schemas.microsoft.com/office/drawing/2014/main" id="{09115F5A-6705-460B-A803-229E340914A9}"/>
              </a:ext>
            </a:extLst>
          </p:cNvPr>
          <p:cNvSpPr>
            <a:spLocks noGrp="1"/>
          </p:cNvSpPr>
          <p:nvPr>
            <p:ph type="pic" sz="quarter" idx="39" hasCustomPrompt="1"/>
          </p:nvPr>
        </p:nvSpPr>
        <p:spPr>
          <a:xfrm>
            <a:off x="3656588" y="5496681"/>
            <a:ext cx="525463" cy="525463"/>
          </a:xfrm>
          <a:prstGeom prst="rect">
            <a:avLst/>
          </a:prstGeom>
        </p:spPr>
        <p:txBody>
          <a:bodyPr/>
          <a:lstStyle>
            <a:lvl1pPr marL="0" indent="0">
              <a:buNone/>
              <a:defRPr sz="1000">
                <a:solidFill>
                  <a:schemeClr val="tx1"/>
                </a:solidFill>
              </a:defRPr>
            </a:lvl1pPr>
          </a:lstStyle>
          <a:p>
            <a:pPr algn="ctr"/>
            <a:r>
              <a:rPr lang="en-US" sz="1200">
                <a:solidFill>
                  <a:schemeClr val="bg1"/>
                </a:solidFill>
                <a:latin typeface="Calibri" panose="020F0502020204030204" pitchFamily="34" charset="0"/>
                <a:ea typeface="FontAwesome"/>
                <a:cs typeface="Calibri" panose="020F0502020204030204" pitchFamily="34" charset="0"/>
                <a:sym typeface="FontAwesome"/>
              </a:rPr>
              <a:t>Add Icon</a:t>
            </a:r>
            <a:endParaRPr lang="en-US" sz="1200">
              <a:solidFill>
                <a:schemeClr val="bg1"/>
              </a:solidFill>
              <a:latin typeface="Calibri" panose="020F0502020204030204" pitchFamily="34" charset="0"/>
              <a:cs typeface="Calibri" panose="020F0502020204030204" pitchFamily="34" charset="0"/>
            </a:endParaRPr>
          </a:p>
        </p:txBody>
      </p:sp>
      <p:sp>
        <p:nvSpPr>
          <p:cNvPr id="14" name="Picture Placeholder 4">
            <a:extLst>
              <a:ext uri="{FF2B5EF4-FFF2-40B4-BE49-F238E27FC236}">
                <a16:creationId xmlns:a16="http://schemas.microsoft.com/office/drawing/2014/main" id="{41C3698A-2A7C-455F-9126-D017CC9EBA30}"/>
              </a:ext>
            </a:extLst>
          </p:cNvPr>
          <p:cNvSpPr>
            <a:spLocks noGrp="1"/>
          </p:cNvSpPr>
          <p:nvPr>
            <p:ph type="pic" sz="quarter" idx="40" hasCustomPrompt="1"/>
          </p:nvPr>
        </p:nvSpPr>
        <p:spPr>
          <a:xfrm>
            <a:off x="4497775" y="4019241"/>
            <a:ext cx="525463" cy="525463"/>
          </a:xfrm>
          <a:prstGeom prst="rect">
            <a:avLst/>
          </a:prstGeom>
        </p:spPr>
        <p:txBody>
          <a:bodyPr/>
          <a:lstStyle>
            <a:lvl1pPr marL="0" indent="0">
              <a:buNone/>
              <a:defRPr sz="1000">
                <a:solidFill>
                  <a:schemeClr val="tx1"/>
                </a:solidFill>
              </a:defRPr>
            </a:lvl1pPr>
          </a:lstStyle>
          <a:p>
            <a:pPr algn="ctr"/>
            <a:r>
              <a:rPr lang="en-US" sz="1200">
                <a:solidFill>
                  <a:schemeClr val="bg1"/>
                </a:solidFill>
                <a:latin typeface="Calibri" panose="020F0502020204030204" pitchFamily="34" charset="0"/>
                <a:ea typeface="FontAwesome"/>
                <a:cs typeface="Calibri" panose="020F0502020204030204" pitchFamily="34" charset="0"/>
                <a:sym typeface="FontAwesome"/>
              </a:rPr>
              <a:t>Add Icon</a:t>
            </a:r>
            <a:endParaRPr lang="en-US" sz="1200">
              <a:solidFill>
                <a:schemeClr val="bg1"/>
              </a:solidFill>
              <a:latin typeface="Calibri" panose="020F0502020204030204" pitchFamily="34" charset="0"/>
              <a:cs typeface="Calibri" panose="020F0502020204030204" pitchFamily="34" charset="0"/>
            </a:endParaRPr>
          </a:p>
        </p:txBody>
      </p:sp>
      <p:sp>
        <p:nvSpPr>
          <p:cNvPr id="15" name="Picture Placeholder 4">
            <a:extLst>
              <a:ext uri="{FF2B5EF4-FFF2-40B4-BE49-F238E27FC236}">
                <a16:creationId xmlns:a16="http://schemas.microsoft.com/office/drawing/2014/main" id="{9D5AD732-8C45-4066-8E67-1EBD0D284D5A}"/>
              </a:ext>
            </a:extLst>
          </p:cNvPr>
          <p:cNvSpPr>
            <a:spLocks noGrp="1"/>
          </p:cNvSpPr>
          <p:nvPr>
            <p:ph type="pic" sz="quarter" idx="41" hasCustomPrompt="1"/>
          </p:nvPr>
        </p:nvSpPr>
        <p:spPr>
          <a:xfrm>
            <a:off x="6002484" y="3648851"/>
            <a:ext cx="525463" cy="525463"/>
          </a:xfrm>
          <a:prstGeom prst="rect">
            <a:avLst/>
          </a:prstGeom>
        </p:spPr>
        <p:txBody>
          <a:bodyPr/>
          <a:lstStyle>
            <a:lvl1pPr marL="0" indent="0">
              <a:buNone/>
              <a:defRPr sz="1000">
                <a:solidFill>
                  <a:schemeClr val="tx1"/>
                </a:solidFill>
              </a:defRPr>
            </a:lvl1pPr>
          </a:lstStyle>
          <a:p>
            <a:pPr algn="ctr"/>
            <a:r>
              <a:rPr lang="en-US" sz="1200">
                <a:solidFill>
                  <a:schemeClr val="bg1"/>
                </a:solidFill>
                <a:latin typeface="Calibri" panose="020F0502020204030204" pitchFamily="34" charset="0"/>
                <a:ea typeface="FontAwesome"/>
                <a:cs typeface="Calibri" panose="020F0502020204030204" pitchFamily="34" charset="0"/>
                <a:sym typeface="FontAwesome"/>
              </a:rPr>
              <a:t>Add Icon</a:t>
            </a:r>
            <a:endParaRPr lang="en-US" sz="1200">
              <a:solidFill>
                <a:schemeClr val="bg1"/>
              </a:solidFill>
              <a:latin typeface="Calibri" panose="020F0502020204030204" pitchFamily="34" charset="0"/>
              <a:cs typeface="Calibri" panose="020F0502020204030204" pitchFamily="34" charset="0"/>
            </a:endParaRPr>
          </a:p>
        </p:txBody>
      </p:sp>
      <p:sp>
        <p:nvSpPr>
          <p:cNvPr id="16" name="Picture Placeholder 4">
            <a:extLst>
              <a:ext uri="{FF2B5EF4-FFF2-40B4-BE49-F238E27FC236}">
                <a16:creationId xmlns:a16="http://schemas.microsoft.com/office/drawing/2014/main" id="{C23A21BE-60F2-4D90-9574-C2C1ACCAAFD6}"/>
              </a:ext>
            </a:extLst>
          </p:cNvPr>
          <p:cNvSpPr>
            <a:spLocks noGrp="1"/>
          </p:cNvSpPr>
          <p:nvPr>
            <p:ph type="pic" sz="quarter" idx="42" hasCustomPrompt="1"/>
          </p:nvPr>
        </p:nvSpPr>
        <p:spPr>
          <a:xfrm>
            <a:off x="7529443" y="4132178"/>
            <a:ext cx="525463" cy="525463"/>
          </a:xfrm>
          <a:prstGeom prst="rect">
            <a:avLst/>
          </a:prstGeom>
        </p:spPr>
        <p:txBody>
          <a:bodyPr/>
          <a:lstStyle>
            <a:lvl1pPr marL="0" indent="0">
              <a:buNone/>
              <a:defRPr sz="1000">
                <a:solidFill>
                  <a:schemeClr val="tx1"/>
                </a:solidFill>
              </a:defRPr>
            </a:lvl1pPr>
          </a:lstStyle>
          <a:p>
            <a:pPr algn="ctr"/>
            <a:r>
              <a:rPr lang="en-US" sz="1200">
                <a:solidFill>
                  <a:schemeClr val="bg1"/>
                </a:solidFill>
                <a:latin typeface="Calibri" panose="020F0502020204030204" pitchFamily="34" charset="0"/>
                <a:ea typeface="FontAwesome"/>
                <a:cs typeface="Calibri" panose="020F0502020204030204" pitchFamily="34" charset="0"/>
                <a:sym typeface="FontAwesome"/>
              </a:rPr>
              <a:t>Add Icon</a:t>
            </a:r>
            <a:endParaRPr lang="en-US" sz="1200">
              <a:solidFill>
                <a:schemeClr val="bg1"/>
              </a:solidFill>
              <a:latin typeface="Calibri" panose="020F0502020204030204" pitchFamily="34" charset="0"/>
              <a:cs typeface="Calibri" panose="020F0502020204030204" pitchFamily="34" charset="0"/>
            </a:endParaRPr>
          </a:p>
        </p:txBody>
      </p:sp>
      <p:sp>
        <p:nvSpPr>
          <p:cNvPr id="17" name="Picture Placeholder 4">
            <a:extLst>
              <a:ext uri="{FF2B5EF4-FFF2-40B4-BE49-F238E27FC236}">
                <a16:creationId xmlns:a16="http://schemas.microsoft.com/office/drawing/2014/main" id="{6B37E4B9-7EC8-43F2-A3CA-603F2F5EE2C5}"/>
              </a:ext>
            </a:extLst>
          </p:cNvPr>
          <p:cNvSpPr>
            <a:spLocks noGrp="1"/>
          </p:cNvSpPr>
          <p:nvPr>
            <p:ph type="pic" sz="quarter" idx="43" hasCustomPrompt="1"/>
          </p:nvPr>
        </p:nvSpPr>
        <p:spPr>
          <a:xfrm>
            <a:off x="8518619" y="5451038"/>
            <a:ext cx="525463" cy="525463"/>
          </a:xfrm>
          <a:prstGeom prst="rect">
            <a:avLst/>
          </a:prstGeom>
        </p:spPr>
        <p:txBody>
          <a:bodyPr/>
          <a:lstStyle>
            <a:lvl1pPr marL="0" indent="0">
              <a:buNone/>
              <a:defRPr sz="1000">
                <a:solidFill>
                  <a:schemeClr val="tx1"/>
                </a:solidFill>
              </a:defRPr>
            </a:lvl1pPr>
          </a:lstStyle>
          <a:p>
            <a:pPr algn="ctr"/>
            <a:r>
              <a:rPr lang="en-US" sz="1200">
                <a:solidFill>
                  <a:schemeClr val="bg1"/>
                </a:solidFill>
                <a:latin typeface="Calibri" panose="020F0502020204030204" pitchFamily="34" charset="0"/>
                <a:ea typeface="FontAwesome"/>
                <a:cs typeface="Calibri" panose="020F0502020204030204" pitchFamily="34" charset="0"/>
                <a:sym typeface="FontAwesome"/>
              </a:rPr>
              <a:t>Add Icon</a:t>
            </a:r>
            <a:endParaRPr lang="en-US" sz="1200">
              <a:solidFill>
                <a:schemeClr val="bg1"/>
              </a:solidFill>
              <a:latin typeface="Calibri" panose="020F0502020204030204" pitchFamily="34" charset="0"/>
              <a:cs typeface="Calibri" panose="020F0502020204030204" pitchFamily="34" charset="0"/>
            </a:endParaRPr>
          </a:p>
        </p:txBody>
      </p:sp>
      <p:sp>
        <p:nvSpPr>
          <p:cNvPr id="28" name="Text Placeholder 3">
            <a:extLst>
              <a:ext uri="{FF2B5EF4-FFF2-40B4-BE49-F238E27FC236}">
                <a16:creationId xmlns:a16="http://schemas.microsoft.com/office/drawing/2014/main" id="{BC149BFB-6E34-4F87-8E5D-555E77094C26}"/>
              </a:ext>
            </a:extLst>
          </p:cNvPr>
          <p:cNvSpPr>
            <a:spLocks noGrp="1"/>
          </p:cNvSpPr>
          <p:nvPr>
            <p:ph type="body" sz="quarter" idx="55" hasCustomPrompt="1"/>
          </p:nvPr>
        </p:nvSpPr>
        <p:spPr>
          <a:xfrm>
            <a:off x="5775561" y="5840706"/>
            <a:ext cx="1237946" cy="362875"/>
          </a:xfrm>
          <a:prstGeom prst="rect">
            <a:avLst/>
          </a:prstGeom>
        </p:spPr>
        <p:txBody>
          <a:bodyPr/>
          <a:lstStyle>
            <a:lvl1pPr marL="0" indent="0" algn="ctr">
              <a:buNone/>
              <a:defRPr sz="2400" b="0" i="0"/>
            </a:lvl1pPr>
          </a:lstStyle>
          <a:p>
            <a:pPr algn="l"/>
            <a:r>
              <a:rPr lang="en-US" sz="2800" b="1" noProof="1"/>
              <a:t>Topic</a:t>
            </a:r>
          </a:p>
        </p:txBody>
      </p:sp>
      <p:sp>
        <p:nvSpPr>
          <p:cNvPr id="31" name="Text Placeholder 29">
            <a:extLst>
              <a:ext uri="{FF2B5EF4-FFF2-40B4-BE49-F238E27FC236}">
                <a16:creationId xmlns:a16="http://schemas.microsoft.com/office/drawing/2014/main" id="{1A94C23D-92D1-45F5-ADD9-C713FEAD6433}"/>
              </a:ext>
            </a:extLst>
          </p:cNvPr>
          <p:cNvSpPr>
            <a:spLocks noGrp="1"/>
          </p:cNvSpPr>
          <p:nvPr>
            <p:ph type="body" sz="quarter" idx="56" hasCustomPrompt="1"/>
          </p:nvPr>
        </p:nvSpPr>
        <p:spPr>
          <a:xfrm>
            <a:off x="570315" y="4552889"/>
            <a:ext cx="1990725" cy="427038"/>
          </a:xfrm>
          <a:prstGeom prst="rect">
            <a:avLst/>
          </a:prstGeom>
        </p:spPr>
        <p:txBody>
          <a:bodyPr/>
          <a:lstStyle>
            <a:lvl1pPr marL="0" indent="0">
              <a:buNone/>
              <a:defRPr sz="2000" b="1">
                <a:solidFill>
                  <a:schemeClr val="tx2"/>
                </a:solidFill>
              </a:defRPr>
            </a:lvl1pPr>
          </a:lstStyle>
          <a:p>
            <a:pPr lvl="0"/>
            <a:r>
              <a:rPr lang="en-US"/>
              <a:t>Heading</a:t>
            </a:r>
          </a:p>
        </p:txBody>
      </p:sp>
      <p:sp>
        <p:nvSpPr>
          <p:cNvPr id="34" name="Text Placeholder 33">
            <a:extLst>
              <a:ext uri="{FF2B5EF4-FFF2-40B4-BE49-F238E27FC236}">
                <a16:creationId xmlns:a16="http://schemas.microsoft.com/office/drawing/2014/main" id="{98CEC81C-5705-45B3-8621-83206AE1071C}"/>
              </a:ext>
            </a:extLst>
          </p:cNvPr>
          <p:cNvSpPr>
            <a:spLocks noGrp="1"/>
          </p:cNvSpPr>
          <p:nvPr>
            <p:ph type="body" sz="quarter" idx="57" hasCustomPrompt="1"/>
          </p:nvPr>
        </p:nvSpPr>
        <p:spPr>
          <a:xfrm>
            <a:off x="570315" y="5087408"/>
            <a:ext cx="1990725" cy="935038"/>
          </a:xfrm>
          <a:prstGeom prst="rect">
            <a:avLst/>
          </a:prstGeom>
        </p:spPr>
        <p:txBody>
          <a:bodyPr/>
          <a:lstStyle>
            <a:lvl1pPr>
              <a:defRPr/>
            </a:lvl1pPr>
          </a:lstStyle>
          <a:p>
            <a:pPr lvl="0"/>
            <a:r>
              <a:rPr lang="en-US"/>
              <a:t>Text</a:t>
            </a:r>
          </a:p>
        </p:txBody>
      </p:sp>
      <p:sp>
        <p:nvSpPr>
          <p:cNvPr id="37" name="Text Placeholder 29">
            <a:extLst>
              <a:ext uri="{FF2B5EF4-FFF2-40B4-BE49-F238E27FC236}">
                <a16:creationId xmlns:a16="http://schemas.microsoft.com/office/drawing/2014/main" id="{D0C86BA4-5C62-45B3-81A6-006142759342}"/>
              </a:ext>
            </a:extLst>
          </p:cNvPr>
          <p:cNvSpPr>
            <a:spLocks noGrp="1"/>
          </p:cNvSpPr>
          <p:nvPr>
            <p:ph type="body" sz="quarter" idx="58" hasCustomPrompt="1"/>
          </p:nvPr>
        </p:nvSpPr>
        <p:spPr>
          <a:xfrm>
            <a:off x="2191755" y="1707410"/>
            <a:ext cx="1990725" cy="427038"/>
          </a:xfrm>
          <a:prstGeom prst="rect">
            <a:avLst/>
          </a:prstGeom>
        </p:spPr>
        <p:txBody>
          <a:bodyPr/>
          <a:lstStyle>
            <a:lvl1pPr marL="0" indent="0">
              <a:buNone/>
              <a:defRPr sz="2000" b="1">
                <a:solidFill>
                  <a:schemeClr val="tx2"/>
                </a:solidFill>
              </a:defRPr>
            </a:lvl1pPr>
          </a:lstStyle>
          <a:p>
            <a:pPr lvl="0"/>
            <a:r>
              <a:rPr lang="en-US"/>
              <a:t>Heading</a:t>
            </a:r>
          </a:p>
        </p:txBody>
      </p:sp>
      <p:sp>
        <p:nvSpPr>
          <p:cNvPr id="38" name="Text Placeholder 33">
            <a:extLst>
              <a:ext uri="{FF2B5EF4-FFF2-40B4-BE49-F238E27FC236}">
                <a16:creationId xmlns:a16="http://schemas.microsoft.com/office/drawing/2014/main" id="{F27C39DF-B970-488A-8604-385C2B921D8B}"/>
              </a:ext>
            </a:extLst>
          </p:cNvPr>
          <p:cNvSpPr>
            <a:spLocks noGrp="1"/>
          </p:cNvSpPr>
          <p:nvPr>
            <p:ph type="body" sz="quarter" idx="59" hasCustomPrompt="1"/>
          </p:nvPr>
        </p:nvSpPr>
        <p:spPr>
          <a:xfrm>
            <a:off x="2191755" y="2241929"/>
            <a:ext cx="1990725" cy="935038"/>
          </a:xfrm>
          <a:prstGeom prst="rect">
            <a:avLst/>
          </a:prstGeom>
        </p:spPr>
        <p:txBody>
          <a:bodyPr/>
          <a:lstStyle>
            <a:lvl1pPr>
              <a:defRPr/>
            </a:lvl1pPr>
          </a:lstStyle>
          <a:p>
            <a:pPr lvl="0"/>
            <a:r>
              <a:rPr lang="en-US"/>
              <a:t>Text</a:t>
            </a:r>
          </a:p>
        </p:txBody>
      </p:sp>
      <p:sp>
        <p:nvSpPr>
          <p:cNvPr id="39" name="Text Placeholder 29">
            <a:extLst>
              <a:ext uri="{FF2B5EF4-FFF2-40B4-BE49-F238E27FC236}">
                <a16:creationId xmlns:a16="http://schemas.microsoft.com/office/drawing/2014/main" id="{ABB87D1D-F296-4795-99DE-A99AB9C72F1F}"/>
              </a:ext>
            </a:extLst>
          </p:cNvPr>
          <p:cNvSpPr>
            <a:spLocks noGrp="1"/>
          </p:cNvSpPr>
          <p:nvPr>
            <p:ph type="body" sz="quarter" idx="60" hasCustomPrompt="1"/>
          </p:nvPr>
        </p:nvSpPr>
        <p:spPr>
          <a:xfrm>
            <a:off x="5280810" y="1059340"/>
            <a:ext cx="1990725" cy="427038"/>
          </a:xfrm>
          <a:prstGeom prst="rect">
            <a:avLst/>
          </a:prstGeom>
        </p:spPr>
        <p:txBody>
          <a:bodyPr/>
          <a:lstStyle>
            <a:lvl1pPr marL="0" indent="0">
              <a:buNone/>
              <a:defRPr sz="2000" b="1">
                <a:solidFill>
                  <a:schemeClr val="tx2"/>
                </a:solidFill>
              </a:defRPr>
            </a:lvl1pPr>
          </a:lstStyle>
          <a:p>
            <a:pPr lvl="0"/>
            <a:r>
              <a:rPr lang="en-US"/>
              <a:t>Heading</a:t>
            </a:r>
          </a:p>
        </p:txBody>
      </p:sp>
      <p:sp>
        <p:nvSpPr>
          <p:cNvPr id="40" name="Text Placeholder 33">
            <a:extLst>
              <a:ext uri="{FF2B5EF4-FFF2-40B4-BE49-F238E27FC236}">
                <a16:creationId xmlns:a16="http://schemas.microsoft.com/office/drawing/2014/main" id="{2A3F8AFE-CC1D-41B4-AA0B-A7A0C3C9BBB9}"/>
              </a:ext>
            </a:extLst>
          </p:cNvPr>
          <p:cNvSpPr>
            <a:spLocks noGrp="1"/>
          </p:cNvSpPr>
          <p:nvPr>
            <p:ph type="body" sz="quarter" idx="61" hasCustomPrompt="1"/>
          </p:nvPr>
        </p:nvSpPr>
        <p:spPr>
          <a:xfrm>
            <a:off x="5280810" y="1593859"/>
            <a:ext cx="1990725" cy="935038"/>
          </a:xfrm>
          <a:prstGeom prst="rect">
            <a:avLst/>
          </a:prstGeom>
        </p:spPr>
        <p:txBody>
          <a:bodyPr/>
          <a:lstStyle>
            <a:lvl1pPr>
              <a:defRPr/>
            </a:lvl1pPr>
          </a:lstStyle>
          <a:p>
            <a:pPr lvl="0"/>
            <a:r>
              <a:rPr lang="en-US"/>
              <a:t>Text</a:t>
            </a:r>
          </a:p>
        </p:txBody>
      </p:sp>
      <p:sp>
        <p:nvSpPr>
          <p:cNvPr id="41" name="Text Placeholder 29">
            <a:extLst>
              <a:ext uri="{FF2B5EF4-FFF2-40B4-BE49-F238E27FC236}">
                <a16:creationId xmlns:a16="http://schemas.microsoft.com/office/drawing/2014/main" id="{01DE16E2-CDCD-4017-A993-230D3E1FFE81}"/>
              </a:ext>
            </a:extLst>
          </p:cNvPr>
          <p:cNvSpPr>
            <a:spLocks noGrp="1"/>
          </p:cNvSpPr>
          <p:nvPr>
            <p:ph type="body" sz="quarter" idx="62" hasCustomPrompt="1"/>
          </p:nvPr>
        </p:nvSpPr>
        <p:spPr>
          <a:xfrm>
            <a:off x="8388368" y="1707410"/>
            <a:ext cx="1990725" cy="427038"/>
          </a:xfrm>
          <a:prstGeom prst="rect">
            <a:avLst/>
          </a:prstGeom>
        </p:spPr>
        <p:txBody>
          <a:bodyPr/>
          <a:lstStyle>
            <a:lvl1pPr marL="0" indent="0">
              <a:buNone/>
              <a:defRPr sz="2000" b="1">
                <a:solidFill>
                  <a:schemeClr val="tx2"/>
                </a:solidFill>
              </a:defRPr>
            </a:lvl1pPr>
          </a:lstStyle>
          <a:p>
            <a:pPr lvl="0"/>
            <a:r>
              <a:rPr lang="en-US"/>
              <a:t>Heading</a:t>
            </a:r>
          </a:p>
        </p:txBody>
      </p:sp>
      <p:sp>
        <p:nvSpPr>
          <p:cNvPr id="42" name="Text Placeholder 33">
            <a:extLst>
              <a:ext uri="{FF2B5EF4-FFF2-40B4-BE49-F238E27FC236}">
                <a16:creationId xmlns:a16="http://schemas.microsoft.com/office/drawing/2014/main" id="{0CD71909-3A8A-4704-A681-8FEBCC3E4B81}"/>
              </a:ext>
            </a:extLst>
          </p:cNvPr>
          <p:cNvSpPr>
            <a:spLocks noGrp="1"/>
          </p:cNvSpPr>
          <p:nvPr>
            <p:ph type="body" sz="quarter" idx="63" hasCustomPrompt="1"/>
          </p:nvPr>
        </p:nvSpPr>
        <p:spPr>
          <a:xfrm>
            <a:off x="8388368" y="2241929"/>
            <a:ext cx="1990725" cy="935038"/>
          </a:xfrm>
          <a:prstGeom prst="rect">
            <a:avLst/>
          </a:prstGeom>
        </p:spPr>
        <p:txBody>
          <a:bodyPr/>
          <a:lstStyle>
            <a:lvl1pPr>
              <a:defRPr/>
            </a:lvl1pPr>
          </a:lstStyle>
          <a:p>
            <a:pPr lvl="0"/>
            <a:r>
              <a:rPr lang="en-US"/>
              <a:t>Text</a:t>
            </a:r>
          </a:p>
        </p:txBody>
      </p:sp>
      <p:sp>
        <p:nvSpPr>
          <p:cNvPr id="44" name="Text Placeholder 29">
            <a:extLst>
              <a:ext uri="{FF2B5EF4-FFF2-40B4-BE49-F238E27FC236}">
                <a16:creationId xmlns:a16="http://schemas.microsoft.com/office/drawing/2014/main" id="{9E203B18-0833-430E-8497-516AB59FD1D7}"/>
              </a:ext>
            </a:extLst>
          </p:cNvPr>
          <p:cNvSpPr>
            <a:spLocks noGrp="1"/>
          </p:cNvSpPr>
          <p:nvPr>
            <p:ph type="body" sz="quarter" idx="64" hasCustomPrompt="1"/>
          </p:nvPr>
        </p:nvSpPr>
        <p:spPr>
          <a:xfrm>
            <a:off x="9918502" y="4552889"/>
            <a:ext cx="1990725" cy="427038"/>
          </a:xfrm>
          <a:prstGeom prst="rect">
            <a:avLst/>
          </a:prstGeom>
        </p:spPr>
        <p:txBody>
          <a:bodyPr/>
          <a:lstStyle>
            <a:lvl1pPr marL="0" indent="0">
              <a:buNone/>
              <a:defRPr sz="2000" b="1">
                <a:solidFill>
                  <a:schemeClr val="tx2"/>
                </a:solidFill>
              </a:defRPr>
            </a:lvl1pPr>
          </a:lstStyle>
          <a:p>
            <a:pPr lvl="0"/>
            <a:r>
              <a:rPr lang="en-US"/>
              <a:t>Heading</a:t>
            </a:r>
          </a:p>
        </p:txBody>
      </p:sp>
      <p:sp>
        <p:nvSpPr>
          <p:cNvPr id="45" name="Text Placeholder 33">
            <a:extLst>
              <a:ext uri="{FF2B5EF4-FFF2-40B4-BE49-F238E27FC236}">
                <a16:creationId xmlns:a16="http://schemas.microsoft.com/office/drawing/2014/main" id="{A52CBFAB-6CB3-4064-9CB2-6244C64C5B27}"/>
              </a:ext>
            </a:extLst>
          </p:cNvPr>
          <p:cNvSpPr>
            <a:spLocks noGrp="1"/>
          </p:cNvSpPr>
          <p:nvPr>
            <p:ph type="body" sz="quarter" idx="65" hasCustomPrompt="1"/>
          </p:nvPr>
        </p:nvSpPr>
        <p:spPr>
          <a:xfrm>
            <a:off x="9918502" y="5087408"/>
            <a:ext cx="1990725" cy="935038"/>
          </a:xfrm>
          <a:prstGeom prst="rect">
            <a:avLst/>
          </a:prstGeom>
        </p:spPr>
        <p:txBody>
          <a:bodyPr/>
          <a:lstStyle>
            <a:lvl1pPr>
              <a:defRPr/>
            </a:lvl1pPr>
          </a:lstStyle>
          <a:p>
            <a:pPr lvl="0"/>
            <a:r>
              <a:rPr lang="en-US"/>
              <a:t>Text</a:t>
            </a:r>
          </a:p>
        </p:txBody>
      </p:sp>
      <p:sp>
        <p:nvSpPr>
          <p:cNvPr id="29" name="Text Placeholder 6">
            <a:extLst>
              <a:ext uri="{FF2B5EF4-FFF2-40B4-BE49-F238E27FC236}">
                <a16:creationId xmlns:a16="http://schemas.microsoft.com/office/drawing/2014/main" id="{B1EF4AC5-8C56-4152-9947-9536EC78051B}"/>
              </a:ext>
            </a:extLst>
          </p:cNvPr>
          <p:cNvSpPr>
            <a:spLocks noGrp="1"/>
          </p:cNvSpPr>
          <p:nvPr>
            <p:ph type="body" sz="quarter" idx="66"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Tree>
    <p:extLst>
      <p:ext uri="{BB962C8B-B14F-4D97-AF65-F5344CB8AC3E}">
        <p14:creationId xmlns:p14="http://schemas.microsoft.com/office/powerpoint/2010/main" val="225597998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ircular four section info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34BDF-0A83-43C3-82A4-FE8BB3C740CF}"/>
              </a:ext>
            </a:extLst>
          </p:cNvPr>
          <p:cNvSpPr>
            <a:spLocks noGrp="1"/>
          </p:cNvSpPr>
          <p:nvPr>
            <p:ph type="title"/>
          </p:nvPr>
        </p:nvSpPr>
        <p:spPr/>
        <p:txBody>
          <a:bodyPr/>
          <a:lstStyle/>
          <a:p>
            <a:r>
              <a:rPr lang="en-US"/>
              <a:t>Click to edit Master title style</a:t>
            </a:r>
          </a:p>
        </p:txBody>
      </p:sp>
      <p:sp>
        <p:nvSpPr>
          <p:cNvPr id="3" name="Freeform: Shape 2">
            <a:extLst>
              <a:ext uri="{FF2B5EF4-FFF2-40B4-BE49-F238E27FC236}">
                <a16:creationId xmlns:a16="http://schemas.microsoft.com/office/drawing/2014/main" id="{49B46F87-B714-42B7-8177-DCACA5B130C2}"/>
              </a:ext>
            </a:extLst>
          </p:cNvPr>
          <p:cNvSpPr/>
          <p:nvPr userDrawn="1"/>
        </p:nvSpPr>
        <p:spPr>
          <a:xfrm>
            <a:off x="4469169" y="1379871"/>
            <a:ext cx="3280177" cy="1618589"/>
          </a:xfrm>
          <a:custGeom>
            <a:avLst/>
            <a:gdLst>
              <a:gd name="connsiteX0" fmla="*/ 1575144 w 3144336"/>
              <a:gd name="connsiteY0" fmla="*/ 0 h 1551559"/>
              <a:gd name="connsiteX1" fmla="*/ 3029253 w 3144336"/>
              <a:gd name="connsiteY1" fmla="*/ 522011 h 1551559"/>
              <a:gd name="connsiteX2" fmla="*/ 3144336 w 3144336"/>
              <a:gd name="connsiteY2" fmla="*/ 626606 h 1551559"/>
              <a:gd name="connsiteX3" fmla="*/ 2678945 w 3144336"/>
              <a:gd name="connsiteY3" fmla="*/ 1091997 h 1551559"/>
              <a:gd name="connsiteX4" fmla="*/ 459981 w 3144336"/>
              <a:gd name="connsiteY4" fmla="*/ 1091997 h 1551559"/>
              <a:gd name="connsiteX5" fmla="*/ 0 w 3144336"/>
              <a:gd name="connsiteY5" fmla="*/ 632016 h 1551559"/>
              <a:gd name="connsiteX6" fmla="*/ 121036 w 3144336"/>
              <a:gd name="connsiteY6" fmla="*/ 522011 h 1551559"/>
              <a:gd name="connsiteX7" fmla="*/ 1575144 w 3144336"/>
              <a:gd name="connsiteY7" fmla="*/ 0 h 1551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44336" h="1551559">
                <a:moveTo>
                  <a:pt x="1575144" y="0"/>
                </a:moveTo>
                <a:cubicBezTo>
                  <a:pt x="2127498" y="0"/>
                  <a:pt x="2634097" y="195900"/>
                  <a:pt x="3029253" y="522011"/>
                </a:cubicBezTo>
                <a:lnTo>
                  <a:pt x="3144336" y="626606"/>
                </a:lnTo>
                <a:lnTo>
                  <a:pt x="2678945" y="1091997"/>
                </a:lnTo>
                <a:cubicBezTo>
                  <a:pt x="2066195" y="1704747"/>
                  <a:pt x="1072731" y="1704747"/>
                  <a:pt x="459981" y="1091997"/>
                </a:cubicBezTo>
                <a:lnTo>
                  <a:pt x="0" y="632016"/>
                </a:lnTo>
                <a:lnTo>
                  <a:pt x="121036" y="522011"/>
                </a:lnTo>
                <a:cubicBezTo>
                  <a:pt x="516192" y="195900"/>
                  <a:pt x="1022790" y="0"/>
                  <a:pt x="1575144"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 name="Freeform: Shape 3">
            <a:extLst>
              <a:ext uri="{FF2B5EF4-FFF2-40B4-BE49-F238E27FC236}">
                <a16:creationId xmlns:a16="http://schemas.microsoft.com/office/drawing/2014/main" id="{9B3A9420-21BB-43E3-A219-F9562EAF6C78}"/>
              </a:ext>
            </a:extLst>
          </p:cNvPr>
          <p:cNvSpPr/>
          <p:nvPr userDrawn="1"/>
        </p:nvSpPr>
        <p:spPr>
          <a:xfrm>
            <a:off x="6843132" y="2105996"/>
            <a:ext cx="1653991" cy="3317266"/>
          </a:xfrm>
          <a:custGeom>
            <a:avLst/>
            <a:gdLst>
              <a:gd name="connsiteX0" fmla="*/ 940026 w 1585495"/>
              <a:gd name="connsiteY0" fmla="*/ 0 h 3179890"/>
              <a:gd name="connsiteX1" fmla="*/ 1063483 w 1585495"/>
              <a:gd name="connsiteY1" fmla="*/ 135837 h 3179890"/>
              <a:gd name="connsiteX2" fmla="*/ 1585495 w 1585495"/>
              <a:gd name="connsiteY2" fmla="*/ 1589945 h 3179890"/>
              <a:gd name="connsiteX3" fmla="*/ 1063483 w 1585495"/>
              <a:gd name="connsiteY3" fmla="*/ 3044054 h 3179890"/>
              <a:gd name="connsiteX4" fmla="*/ 940026 w 1585495"/>
              <a:gd name="connsiteY4" fmla="*/ 3179890 h 3179890"/>
              <a:gd name="connsiteX5" fmla="*/ 459563 w 1585495"/>
              <a:gd name="connsiteY5" fmla="*/ 2699427 h 3179890"/>
              <a:gd name="connsiteX6" fmla="*/ 459563 w 1585495"/>
              <a:gd name="connsiteY6" fmla="*/ 480463 h 3179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5495" h="3179890">
                <a:moveTo>
                  <a:pt x="940026" y="0"/>
                </a:moveTo>
                <a:lnTo>
                  <a:pt x="1063483" y="135837"/>
                </a:lnTo>
                <a:cubicBezTo>
                  <a:pt x="1389595" y="530993"/>
                  <a:pt x="1585495" y="1037591"/>
                  <a:pt x="1585495" y="1589945"/>
                </a:cubicBezTo>
                <a:cubicBezTo>
                  <a:pt x="1585495" y="2142299"/>
                  <a:pt x="1389595" y="2648898"/>
                  <a:pt x="1063483" y="3044054"/>
                </a:cubicBezTo>
                <a:lnTo>
                  <a:pt x="940026" y="3179890"/>
                </a:lnTo>
                <a:lnTo>
                  <a:pt x="459563" y="2699427"/>
                </a:lnTo>
                <a:cubicBezTo>
                  <a:pt x="-153188" y="2086677"/>
                  <a:pt x="-153188" y="1093213"/>
                  <a:pt x="459563" y="480463"/>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Freeform: Shape 4">
            <a:extLst>
              <a:ext uri="{FF2B5EF4-FFF2-40B4-BE49-F238E27FC236}">
                <a16:creationId xmlns:a16="http://schemas.microsoft.com/office/drawing/2014/main" id="{E9D316E0-A974-4C90-A7C5-C63835798892}"/>
              </a:ext>
            </a:extLst>
          </p:cNvPr>
          <p:cNvSpPr/>
          <p:nvPr userDrawn="1"/>
        </p:nvSpPr>
        <p:spPr>
          <a:xfrm>
            <a:off x="4450624" y="4495397"/>
            <a:ext cx="3317267" cy="1653990"/>
          </a:xfrm>
          <a:custGeom>
            <a:avLst/>
            <a:gdLst>
              <a:gd name="connsiteX0" fmla="*/ 1587240 w 3179890"/>
              <a:gd name="connsiteY0" fmla="*/ 0 h 1585494"/>
              <a:gd name="connsiteX1" fmla="*/ 2696722 w 3179890"/>
              <a:gd name="connsiteY1" fmla="*/ 459563 h 1585494"/>
              <a:gd name="connsiteX2" fmla="*/ 3179890 w 3179890"/>
              <a:gd name="connsiteY2" fmla="*/ 942731 h 1585494"/>
              <a:gd name="connsiteX3" fmla="*/ 3047030 w 3179890"/>
              <a:gd name="connsiteY3" fmla="*/ 1063483 h 1585494"/>
              <a:gd name="connsiteX4" fmla="*/ 1592921 w 3179890"/>
              <a:gd name="connsiteY4" fmla="*/ 1585494 h 1585494"/>
              <a:gd name="connsiteX5" fmla="*/ 138813 w 3179890"/>
              <a:gd name="connsiteY5" fmla="*/ 1063483 h 1585494"/>
              <a:gd name="connsiteX6" fmla="*/ 0 w 3179890"/>
              <a:gd name="connsiteY6" fmla="*/ 937322 h 1585494"/>
              <a:gd name="connsiteX7" fmla="*/ 477758 w 3179890"/>
              <a:gd name="connsiteY7" fmla="*/ 459563 h 1585494"/>
              <a:gd name="connsiteX8" fmla="*/ 1587240 w 3179890"/>
              <a:gd name="connsiteY8" fmla="*/ 0 h 1585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9890" h="1585494">
                <a:moveTo>
                  <a:pt x="1587240" y="0"/>
                </a:moveTo>
                <a:cubicBezTo>
                  <a:pt x="1988795" y="0"/>
                  <a:pt x="2390348" y="153188"/>
                  <a:pt x="2696722" y="459563"/>
                </a:cubicBezTo>
                <a:lnTo>
                  <a:pt x="3179890" y="942731"/>
                </a:lnTo>
                <a:lnTo>
                  <a:pt x="3047030" y="1063483"/>
                </a:lnTo>
                <a:cubicBezTo>
                  <a:pt x="2651874" y="1389594"/>
                  <a:pt x="2145275" y="1585494"/>
                  <a:pt x="1592921" y="1585494"/>
                </a:cubicBezTo>
                <a:cubicBezTo>
                  <a:pt x="1040567" y="1585494"/>
                  <a:pt x="533969" y="1389594"/>
                  <a:pt x="138813" y="1063483"/>
                </a:cubicBezTo>
                <a:lnTo>
                  <a:pt x="0" y="937322"/>
                </a:lnTo>
                <a:lnTo>
                  <a:pt x="477758" y="459563"/>
                </a:lnTo>
                <a:cubicBezTo>
                  <a:pt x="784133" y="153188"/>
                  <a:pt x="1185687" y="0"/>
                  <a:pt x="15872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Shape 5">
            <a:extLst>
              <a:ext uri="{FF2B5EF4-FFF2-40B4-BE49-F238E27FC236}">
                <a16:creationId xmlns:a16="http://schemas.microsoft.com/office/drawing/2014/main" id="{45E5E9A1-B692-4A40-A949-58AFE3B54A1C}"/>
              </a:ext>
            </a:extLst>
          </p:cNvPr>
          <p:cNvSpPr/>
          <p:nvPr userDrawn="1"/>
        </p:nvSpPr>
        <p:spPr>
          <a:xfrm>
            <a:off x="3727603" y="2105996"/>
            <a:ext cx="1653990" cy="3317267"/>
          </a:xfrm>
          <a:custGeom>
            <a:avLst/>
            <a:gdLst>
              <a:gd name="connsiteX0" fmla="*/ 645469 w 1585494"/>
              <a:gd name="connsiteY0" fmla="*/ 0 h 3179891"/>
              <a:gd name="connsiteX1" fmla="*/ 1125932 w 1585494"/>
              <a:gd name="connsiteY1" fmla="*/ 480463 h 3179891"/>
              <a:gd name="connsiteX2" fmla="*/ 1125932 w 1585494"/>
              <a:gd name="connsiteY2" fmla="*/ 2699427 h 3179891"/>
              <a:gd name="connsiteX3" fmla="*/ 645468 w 1585494"/>
              <a:gd name="connsiteY3" fmla="*/ 3179891 h 3179891"/>
              <a:gd name="connsiteX4" fmla="*/ 522011 w 1585494"/>
              <a:gd name="connsiteY4" fmla="*/ 3044055 h 3179891"/>
              <a:gd name="connsiteX5" fmla="*/ 0 w 1585494"/>
              <a:gd name="connsiteY5" fmla="*/ 1589946 h 3179891"/>
              <a:gd name="connsiteX6" fmla="*/ 522011 w 1585494"/>
              <a:gd name="connsiteY6" fmla="*/ 135838 h 3179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5494" h="3179891">
                <a:moveTo>
                  <a:pt x="645469" y="0"/>
                </a:moveTo>
                <a:lnTo>
                  <a:pt x="1125932" y="480463"/>
                </a:lnTo>
                <a:cubicBezTo>
                  <a:pt x="1738682" y="1093213"/>
                  <a:pt x="1738682" y="2086677"/>
                  <a:pt x="1125932" y="2699427"/>
                </a:cubicBezTo>
                <a:lnTo>
                  <a:pt x="645468" y="3179891"/>
                </a:lnTo>
                <a:lnTo>
                  <a:pt x="522011" y="3044055"/>
                </a:lnTo>
                <a:cubicBezTo>
                  <a:pt x="195900" y="2648899"/>
                  <a:pt x="0" y="2142300"/>
                  <a:pt x="0" y="1589946"/>
                </a:cubicBezTo>
                <a:cubicBezTo>
                  <a:pt x="0" y="1037592"/>
                  <a:pt x="195900" y="530994"/>
                  <a:pt x="522011" y="135838"/>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Freeform: Shape 6">
            <a:extLst>
              <a:ext uri="{FF2B5EF4-FFF2-40B4-BE49-F238E27FC236}">
                <a16:creationId xmlns:a16="http://schemas.microsoft.com/office/drawing/2014/main" id="{D69CEAC0-9736-4B86-BE5A-636B80110AC5}"/>
              </a:ext>
            </a:extLst>
          </p:cNvPr>
          <p:cNvSpPr/>
          <p:nvPr userDrawn="1"/>
        </p:nvSpPr>
        <p:spPr>
          <a:xfrm>
            <a:off x="5122530" y="2230308"/>
            <a:ext cx="2064328" cy="768152"/>
          </a:xfrm>
          <a:custGeom>
            <a:avLst/>
            <a:gdLst>
              <a:gd name="connsiteX0" fmla="*/ 993737 w 1978839"/>
              <a:gd name="connsiteY0" fmla="*/ 0 h 736341"/>
              <a:gd name="connsiteX1" fmla="*/ 1929291 w 1978839"/>
              <a:gd name="connsiteY1" fmla="*/ 335855 h 736341"/>
              <a:gd name="connsiteX2" fmla="*/ 1978839 w 1978839"/>
              <a:gd name="connsiteY2" fmla="*/ 380887 h 736341"/>
              <a:gd name="connsiteX3" fmla="*/ 1974854 w 1978839"/>
              <a:gd name="connsiteY3" fmla="*/ 384489 h 736341"/>
              <a:gd name="connsiteX4" fmla="*/ 121196 w 1978839"/>
              <a:gd name="connsiteY4" fmla="*/ 477838 h 736341"/>
              <a:gd name="connsiteX5" fmla="*/ 0 w 1978839"/>
              <a:gd name="connsiteY5" fmla="*/ 388736 h 736341"/>
              <a:gd name="connsiteX6" fmla="*/ 58184 w 1978839"/>
              <a:gd name="connsiteY6" fmla="*/ 335855 h 736341"/>
              <a:gd name="connsiteX7" fmla="*/ 993737 w 1978839"/>
              <a:gd name="connsiteY7" fmla="*/ 0 h 73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78839" h="736341">
                <a:moveTo>
                  <a:pt x="993737" y="0"/>
                </a:moveTo>
                <a:cubicBezTo>
                  <a:pt x="1349114" y="0"/>
                  <a:pt x="1675053" y="126039"/>
                  <a:pt x="1929291" y="335855"/>
                </a:cubicBezTo>
                <a:lnTo>
                  <a:pt x="1978839" y="380887"/>
                </a:lnTo>
                <a:lnTo>
                  <a:pt x="1974854" y="384489"/>
                </a:lnTo>
                <a:cubicBezTo>
                  <a:pt x="1440745" y="820116"/>
                  <a:pt x="686722" y="851232"/>
                  <a:pt x="121196" y="477838"/>
                </a:cubicBezTo>
                <a:lnTo>
                  <a:pt x="0" y="388736"/>
                </a:lnTo>
                <a:lnTo>
                  <a:pt x="58184" y="335855"/>
                </a:lnTo>
                <a:cubicBezTo>
                  <a:pt x="312422" y="126039"/>
                  <a:pt x="638360" y="0"/>
                  <a:pt x="993737" y="0"/>
                </a:cubicBez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b="1">
                <a:solidFill>
                  <a:schemeClr val="bg1"/>
                </a:solidFill>
              </a:rPr>
              <a:t>01</a:t>
            </a:r>
          </a:p>
        </p:txBody>
      </p:sp>
      <p:sp>
        <p:nvSpPr>
          <p:cNvPr id="8" name="Freeform: Shape 7">
            <a:extLst>
              <a:ext uri="{FF2B5EF4-FFF2-40B4-BE49-F238E27FC236}">
                <a16:creationId xmlns:a16="http://schemas.microsoft.com/office/drawing/2014/main" id="{47CAF034-089D-42A8-90FD-598F2485EE55}"/>
              </a:ext>
            </a:extLst>
          </p:cNvPr>
          <p:cNvSpPr/>
          <p:nvPr userDrawn="1"/>
        </p:nvSpPr>
        <p:spPr>
          <a:xfrm>
            <a:off x="6843132" y="2710632"/>
            <a:ext cx="807221" cy="2107993"/>
          </a:xfrm>
          <a:custGeom>
            <a:avLst/>
            <a:gdLst>
              <a:gd name="connsiteX0" fmla="*/ 369959 w 773792"/>
              <a:gd name="connsiteY0" fmla="*/ 0 h 2020696"/>
              <a:gd name="connsiteX1" fmla="*/ 437937 w 773792"/>
              <a:gd name="connsiteY1" fmla="*/ 74795 h 2020696"/>
              <a:gd name="connsiteX2" fmla="*/ 773792 w 773792"/>
              <a:gd name="connsiteY2" fmla="*/ 1010348 h 2020696"/>
              <a:gd name="connsiteX3" fmla="*/ 437937 w 773792"/>
              <a:gd name="connsiteY3" fmla="*/ 1945902 h 2020696"/>
              <a:gd name="connsiteX4" fmla="*/ 369959 w 773792"/>
              <a:gd name="connsiteY4" fmla="*/ 2020696 h 2020696"/>
              <a:gd name="connsiteX5" fmla="*/ 351853 w 773792"/>
              <a:gd name="connsiteY5" fmla="*/ 2000664 h 2020696"/>
              <a:gd name="connsiteX6" fmla="*/ 351853 w 773792"/>
              <a:gd name="connsiteY6" fmla="*/ 20032 h 202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792" h="2020696">
                <a:moveTo>
                  <a:pt x="369959" y="0"/>
                </a:moveTo>
                <a:lnTo>
                  <a:pt x="437937" y="74795"/>
                </a:lnTo>
                <a:cubicBezTo>
                  <a:pt x="647753" y="329032"/>
                  <a:pt x="773792" y="654971"/>
                  <a:pt x="773792" y="1010348"/>
                </a:cubicBezTo>
                <a:cubicBezTo>
                  <a:pt x="773792" y="1365725"/>
                  <a:pt x="647753" y="1691664"/>
                  <a:pt x="437937" y="1945902"/>
                </a:cubicBezTo>
                <a:lnTo>
                  <a:pt x="369959" y="2020696"/>
                </a:lnTo>
                <a:lnTo>
                  <a:pt x="351853" y="2000664"/>
                </a:lnTo>
                <a:cubicBezTo>
                  <a:pt x="-117285" y="1425470"/>
                  <a:pt x="-117285" y="595227"/>
                  <a:pt x="351853" y="20032"/>
                </a:cubicBez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b="1">
                <a:solidFill>
                  <a:schemeClr val="bg1"/>
                </a:solidFill>
              </a:rPr>
              <a:t>02</a:t>
            </a:r>
          </a:p>
        </p:txBody>
      </p:sp>
      <p:sp>
        <p:nvSpPr>
          <p:cNvPr id="9" name="Freeform: Shape 8">
            <a:extLst>
              <a:ext uri="{FF2B5EF4-FFF2-40B4-BE49-F238E27FC236}">
                <a16:creationId xmlns:a16="http://schemas.microsoft.com/office/drawing/2014/main" id="{4CA79388-BECF-4DE4-A9F8-1CA26EFCD8E5}"/>
              </a:ext>
            </a:extLst>
          </p:cNvPr>
          <p:cNvSpPr/>
          <p:nvPr userDrawn="1"/>
        </p:nvSpPr>
        <p:spPr>
          <a:xfrm>
            <a:off x="5102722" y="4495398"/>
            <a:ext cx="2103945" cy="803552"/>
          </a:xfrm>
          <a:custGeom>
            <a:avLst/>
            <a:gdLst>
              <a:gd name="connsiteX0" fmla="*/ 1003795 w 2016815"/>
              <a:gd name="connsiteY0" fmla="*/ 0 h 770275"/>
              <a:gd name="connsiteX1" fmla="*/ 1994111 w 2016815"/>
              <a:gd name="connsiteY1" fmla="*/ 351853 h 770275"/>
              <a:gd name="connsiteX2" fmla="*/ 2016815 w 2016815"/>
              <a:gd name="connsiteY2" fmla="*/ 372375 h 770275"/>
              <a:gd name="connsiteX3" fmla="*/ 1948548 w 2016815"/>
              <a:gd name="connsiteY3" fmla="*/ 434420 h 770275"/>
              <a:gd name="connsiteX4" fmla="*/ 1012994 w 2016815"/>
              <a:gd name="connsiteY4" fmla="*/ 770275 h 770275"/>
              <a:gd name="connsiteX5" fmla="*/ 77441 w 2016815"/>
              <a:gd name="connsiteY5" fmla="*/ 434420 h 770275"/>
              <a:gd name="connsiteX6" fmla="*/ 0 w 2016815"/>
              <a:gd name="connsiteY6" fmla="*/ 364037 h 770275"/>
              <a:gd name="connsiteX7" fmla="*/ 13480 w 2016815"/>
              <a:gd name="connsiteY7" fmla="*/ 351853 h 770275"/>
              <a:gd name="connsiteX8" fmla="*/ 1003795 w 2016815"/>
              <a:gd name="connsiteY8" fmla="*/ 0 h 77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6815" h="770275">
                <a:moveTo>
                  <a:pt x="1003795" y="0"/>
                </a:moveTo>
                <a:cubicBezTo>
                  <a:pt x="1355156" y="0"/>
                  <a:pt x="1706515" y="117285"/>
                  <a:pt x="1994111" y="351853"/>
                </a:cubicBezTo>
                <a:lnTo>
                  <a:pt x="2016815" y="372375"/>
                </a:lnTo>
                <a:lnTo>
                  <a:pt x="1948548" y="434420"/>
                </a:lnTo>
                <a:cubicBezTo>
                  <a:pt x="1694310" y="644236"/>
                  <a:pt x="1368371" y="770275"/>
                  <a:pt x="1012994" y="770275"/>
                </a:cubicBezTo>
                <a:cubicBezTo>
                  <a:pt x="657617" y="770275"/>
                  <a:pt x="331679" y="644236"/>
                  <a:pt x="77441" y="434420"/>
                </a:cubicBezTo>
                <a:lnTo>
                  <a:pt x="0" y="364037"/>
                </a:lnTo>
                <a:lnTo>
                  <a:pt x="13480" y="351853"/>
                </a:lnTo>
                <a:cubicBezTo>
                  <a:pt x="301077" y="117285"/>
                  <a:pt x="652436" y="0"/>
                  <a:pt x="1003795" y="0"/>
                </a:cubicBez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b="1">
                <a:solidFill>
                  <a:schemeClr val="bg1"/>
                </a:solidFill>
              </a:rPr>
              <a:t>03</a:t>
            </a:r>
          </a:p>
        </p:txBody>
      </p:sp>
      <p:sp>
        <p:nvSpPr>
          <p:cNvPr id="10" name="Freeform: Shape 9">
            <a:extLst>
              <a:ext uri="{FF2B5EF4-FFF2-40B4-BE49-F238E27FC236}">
                <a16:creationId xmlns:a16="http://schemas.microsoft.com/office/drawing/2014/main" id="{6E9D840C-EE53-4582-8416-811CF84CFD3E}"/>
              </a:ext>
            </a:extLst>
          </p:cNvPr>
          <p:cNvSpPr/>
          <p:nvPr userDrawn="1"/>
        </p:nvSpPr>
        <p:spPr>
          <a:xfrm>
            <a:off x="4581712" y="2714681"/>
            <a:ext cx="799882" cy="2099897"/>
          </a:xfrm>
          <a:custGeom>
            <a:avLst/>
            <a:gdLst>
              <a:gd name="connsiteX0" fmla="*/ 400306 w 766757"/>
              <a:gd name="connsiteY0" fmla="*/ 0 h 2012935"/>
              <a:gd name="connsiteX1" fmla="*/ 414905 w 766757"/>
              <a:gd name="connsiteY1" fmla="*/ 16151 h 2012935"/>
              <a:gd name="connsiteX2" fmla="*/ 414905 w 766757"/>
              <a:gd name="connsiteY2" fmla="*/ 1996783 h 2012935"/>
              <a:gd name="connsiteX3" fmla="*/ 400306 w 766757"/>
              <a:gd name="connsiteY3" fmla="*/ 2012935 h 2012935"/>
              <a:gd name="connsiteX4" fmla="*/ 335855 w 766757"/>
              <a:gd name="connsiteY4" fmla="*/ 1942021 h 2012935"/>
              <a:gd name="connsiteX5" fmla="*/ 0 w 766757"/>
              <a:gd name="connsiteY5" fmla="*/ 1006467 h 2012935"/>
              <a:gd name="connsiteX6" fmla="*/ 335855 w 766757"/>
              <a:gd name="connsiteY6" fmla="*/ 70914 h 201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757" h="2012935">
                <a:moveTo>
                  <a:pt x="400306" y="0"/>
                </a:moveTo>
                <a:lnTo>
                  <a:pt x="414905" y="16151"/>
                </a:lnTo>
                <a:cubicBezTo>
                  <a:pt x="884042" y="591346"/>
                  <a:pt x="884042" y="1421589"/>
                  <a:pt x="414905" y="1996783"/>
                </a:cubicBezTo>
                <a:lnTo>
                  <a:pt x="400306" y="2012935"/>
                </a:lnTo>
                <a:lnTo>
                  <a:pt x="335855" y="1942021"/>
                </a:lnTo>
                <a:cubicBezTo>
                  <a:pt x="126040" y="1687783"/>
                  <a:pt x="0" y="1361844"/>
                  <a:pt x="0" y="1006467"/>
                </a:cubicBezTo>
                <a:cubicBezTo>
                  <a:pt x="0" y="651090"/>
                  <a:pt x="126040" y="325151"/>
                  <a:pt x="335855" y="70914"/>
                </a:cubicBezTo>
                <a:close/>
              </a:path>
            </a:pathLst>
          </a:cu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b="1">
                <a:solidFill>
                  <a:schemeClr val="bg1"/>
                </a:solidFill>
              </a:rPr>
              <a:t>04</a:t>
            </a:r>
          </a:p>
        </p:txBody>
      </p:sp>
      <p:sp>
        <p:nvSpPr>
          <p:cNvPr id="16" name="Text Placeholder 15">
            <a:extLst>
              <a:ext uri="{FF2B5EF4-FFF2-40B4-BE49-F238E27FC236}">
                <a16:creationId xmlns:a16="http://schemas.microsoft.com/office/drawing/2014/main" id="{B3FCB490-7B64-4341-80D8-923F945A1C6A}"/>
              </a:ext>
            </a:extLst>
          </p:cNvPr>
          <p:cNvSpPr>
            <a:spLocks noGrp="1"/>
          </p:cNvSpPr>
          <p:nvPr>
            <p:ph type="body" sz="quarter" idx="10" hasCustomPrompt="1"/>
          </p:nvPr>
        </p:nvSpPr>
        <p:spPr>
          <a:xfrm>
            <a:off x="5122819" y="1745027"/>
            <a:ext cx="2063750" cy="768350"/>
          </a:xfrm>
          <a:prstGeom prst="rect">
            <a:avLst/>
          </a:prstGeom>
        </p:spPr>
        <p:txBody>
          <a:bodyPr>
            <a:prstTxWarp prst="textArchUp">
              <a:avLst/>
            </a:prstTxWarp>
          </a:bodyPr>
          <a:lstStyle>
            <a:lvl1pPr marL="0" indent="0" algn="ctr">
              <a:buNone/>
              <a:defRPr>
                <a:solidFill>
                  <a:schemeClr val="bg1"/>
                </a:solidFill>
              </a:defRPr>
            </a:lvl1pPr>
          </a:lstStyle>
          <a:p>
            <a:pPr lvl="0"/>
            <a:r>
              <a:rPr lang="en-US"/>
              <a:t>Heading/ Content</a:t>
            </a:r>
          </a:p>
        </p:txBody>
      </p:sp>
      <p:sp>
        <p:nvSpPr>
          <p:cNvPr id="18" name="Text Placeholder 15">
            <a:extLst>
              <a:ext uri="{FF2B5EF4-FFF2-40B4-BE49-F238E27FC236}">
                <a16:creationId xmlns:a16="http://schemas.microsoft.com/office/drawing/2014/main" id="{5E6F5B62-97C4-421D-B0E0-8F5EFFE8B510}"/>
              </a:ext>
            </a:extLst>
          </p:cNvPr>
          <p:cNvSpPr>
            <a:spLocks noGrp="1"/>
          </p:cNvSpPr>
          <p:nvPr>
            <p:ph type="body" sz="quarter" idx="11" hasCustomPrompt="1"/>
          </p:nvPr>
        </p:nvSpPr>
        <p:spPr>
          <a:xfrm>
            <a:off x="5122819" y="4937137"/>
            <a:ext cx="2063750" cy="768350"/>
          </a:xfrm>
          <a:prstGeom prst="rect">
            <a:avLst/>
          </a:prstGeom>
        </p:spPr>
        <p:txBody>
          <a:bodyPr>
            <a:prstTxWarp prst="textArchDown">
              <a:avLst/>
            </a:prstTxWarp>
          </a:bodyPr>
          <a:lstStyle>
            <a:lvl1pPr marL="0" indent="0" algn="ctr">
              <a:buNone/>
              <a:defRPr>
                <a:solidFill>
                  <a:schemeClr val="bg1"/>
                </a:solidFill>
              </a:defRPr>
            </a:lvl1pPr>
          </a:lstStyle>
          <a:p>
            <a:pPr lvl="0"/>
            <a:r>
              <a:rPr lang="en-US"/>
              <a:t>Heading/ Content</a:t>
            </a:r>
          </a:p>
        </p:txBody>
      </p:sp>
      <p:sp>
        <p:nvSpPr>
          <p:cNvPr id="19" name="Text Placeholder 15">
            <a:extLst>
              <a:ext uri="{FF2B5EF4-FFF2-40B4-BE49-F238E27FC236}">
                <a16:creationId xmlns:a16="http://schemas.microsoft.com/office/drawing/2014/main" id="{81682EEE-20D0-481C-8D54-987C418422A2}"/>
              </a:ext>
            </a:extLst>
          </p:cNvPr>
          <p:cNvSpPr>
            <a:spLocks noGrp="1"/>
          </p:cNvSpPr>
          <p:nvPr>
            <p:ph type="body" sz="quarter" idx="12" hasCustomPrompt="1"/>
          </p:nvPr>
        </p:nvSpPr>
        <p:spPr>
          <a:xfrm rot="16200000">
            <a:off x="3446652" y="3380453"/>
            <a:ext cx="2063750" cy="768350"/>
          </a:xfrm>
          <a:prstGeom prst="rect">
            <a:avLst/>
          </a:prstGeom>
        </p:spPr>
        <p:txBody>
          <a:bodyPr>
            <a:prstTxWarp prst="textArchUp">
              <a:avLst/>
            </a:prstTxWarp>
          </a:bodyPr>
          <a:lstStyle>
            <a:lvl1pPr marL="0" indent="0" algn="ctr">
              <a:buNone/>
              <a:defRPr>
                <a:solidFill>
                  <a:schemeClr val="bg1"/>
                </a:solidFill>
              </a:defRPr>
            </a:lvl1pPr>
          </a:lstStyle>
          <a:p>
            <a:pPr lvl="0"/>
            <a:r>
              <a:rPr lang="en-US"/>
              <a:t>Heading/ Content</a:t>
            </a:r>
          </a:p>
        </p:txBody>
      </p:sp>
      <p:sp>
        <p:nvSpPr>
          <p:cNvPr id="20" name="Text Placeholder 15">
            <a:extLst>
              <a:ext uri="{FF2B5EF4-FFF2-40B4-BE49-F238E27FC236}">
                <a16:creationId xmlns:a16="http://schemas.microsoft.com/office/drawing/2014/main" id="{0C669827-C60F-40EC-A311-6746E88C9A34}"/>
              </a:ext>
            </a:extLst>
          </p:cNvPr>
          <p:cNvSpPr>
            <a:spLocks noGrp="1"/>
          </p:cNvSpPr>
          <p:nvPr>
            <p:ph type="body" sz="quarter" idx="13" hasCustomPrompt="1"/>
          </p:nvPr>
        </p:nvSpPr>
        <p:spPr>
          <a:xfrm rot="5400000">
            <a:off x="6679890" y="3340410"/>
            <a:ext cx="2063750" cy="768350"/>
          </a:xfrm>
          <a:prstGeom prst="rect">
            <a:avLst/>
          </a:prstGeom>
        </p:spPr>
        <p:txBody>
          <a:bodyPr>
            <a:prstTxWarp prst="textArchUp">
              <a:avLst/>
            </a:prstTxWarp>
          </a:bodyPr>
          <a:lstStyle>
            <a:lvl1pPr marL="0" indent="0" algn="ctr">
              <a:buNone/>
              <a:defRPr>
                <a:solidFill>
                  <a:schemeClr val="bg1"/>
                </a:solidFill>
              </a:defRPr>
            </a:lvl1pPr>
          </a:lstStyle>
          <a:p>
            <a:pPr lvl="0"/>
            <a:r>
              <a:rPr lang="en-US"/>
              <a:t>Heading/ Content</a:t>
            </a:r>
          </a:p>
        </p:txBody>
      </p:sp>
      <p:sp>
        <p:nvSpPr>
          <p:cNvPr id="15" name="Text Placeholder 6">
            <a:extLst>
              <a:ext uri="{FF2B5EF4-FFF2-40B4-BE49-F238E27FC236}">
                <a16:creationId xmlns:a16="http://schemas.microsoft.com/office/drawing/2014/main" id="{49184AF2-ECC6-41EA-B582-0051A120AF5C}"/>
              </a:ext>
            </a:extLst>
          </p:cNvPr>
          <p:cNvSpPr>
            <a:spLocks noGrp="1"/>
          </p:cNvSpPr>
          <p:nvPr>
            <p:ph type="body" sz="quarter" idx="66"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Tree>
    <p:extLst>
      <p:ext uri="{BB962C8B-B14F-4D97-AF65-F5344CB8AC3E}">
        <p14:creationId xmlns:p14="http://schemas.microsoft.com/office/powerpoint/2010/main" val="92331478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ix Section_Info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8BC17-2EE0-48C7-9B2E-1697B39E405B}"/>
              </a:ext>
            </a:extLst>
          </p:cNvPr>
          <p:cNvSpPr>
            <a:spLocks noGrp="1"/>
          </p:cNvSpPr>
          <p:nvPr>
            <p:ph type="title"/>
          </p:nvPr>
        </p:nvSpPr>
        <p:spPr/>
        <p:txBody>
          <a:bodyPr/>
          <a:lstStyle/>
          <a:p>
            <a:r>
              <a:rPr lang="en-US"/>
              <a:t>Click to edit Master title style</a:t>
            </a:r>
          </a:p>
        </p:txBody>
      </p:sp>
      <p:cxnSp>
        <p:nvCxnSpPr>
          <p:cNvPr id="3" name="Straight Connector 2">
            <a:extLst>
              <a:ext uri="{FF2B5EF4-FFF2-40B4-BE49-F238E27FC236}">
                <a16:creationId xmlns:a16="http://schemas.microsoft.com/office/drawing/2014/main" id="{64A5F70B-CABB-4A58-8E29-4ABDF6EDC109}"/>
              </a:ext>
            </a:extLst>
          </p:cNvPr>
          <p:cNvCxnSpPr>
            <a:cxnSpLocks/>
            <a:stCxn id="26" idx="2"/>
          </p:cNvCxnSpPr>
          <p:nvPr userDrawn="1"/>
        </p:nvCxnSpPr>
        <p:spPr>
          <a:xfrm flipH="1" flipV="1">
            <a:off x="5009922" y="2061276"/>
            <a:ext cx="1053426" cy="1868471"/>
          </a:xfrm>
          <a:prstGeom prst="line">
            <a:avLst/>
          </a:prstGeom>
          <a:ln w="76200">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3635DFF1-6B79-4A3D-8B6D-28A28D579D20}"/>
              </a:ext>
            </a:extLst>
          </p:cNvPr>
          <p:cNvCxnSpPr>
            <a:cxnSpLocks/>
            <a:stCxn id="26" idx="2"/>
          </p:cNvCxnSpPr>
          <p:nvPr userDrawn="1"/>
        </p:nvCxnSpPr>
        <p:spPr>
          <a:xfrm flipV="1">
            <a:off x="6063348" y="2061276"/>
            <a:ext cx="1121439" cy="1868471"/>
          </a:xfrm>
          <a:prstGeom prst="line">
            <a:avLst/>
          </a:prstGeom>
          <a:ln w="76200">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AB2D0F2-9E28-4076-92B6-ABA363692A46}"/>
              </a:ext>
            </a:extLst>
          </p:cNvPr>
          <p:cNvCxnSpPr>
            <a:cxnSpLocks/>
            <a:stCxn id="27" idx="2"/>
          </p:cNvCxnSpPr>
          <p:nvPr userDrawn="1"/>
        </p:nvCxnSpPr>
        <p:spPr>
          <a:xfrm flipH="1">
            <a:off x="5010657" y="3929746"/>
            <a:ext cx="1053145" cy="1906799"/>
          </a:xfrm>
          <a:prstGeom prst="line">
            <a:avLst/>
          </a:prstGeom>
          <a:ln w="76200">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8FF84EF-F896-4606-ADD7-E3A4496ACB54}"/>
              </a:ext>
            </a:extLst>
          </p:cNvPr>
          <p:cNvCxnSpPr>
            <a:cxnSpLocks/>
            <a:stCxn id="24" idx="2"/>
          </p:cNvCxnSpPr>
          <p:nvPr userDrawn="1"/>
        </p:nvCxnSpPr>
        <p:spPr>
          <a:xfrm>
            <a:off x="6063348" y="3929746"/>
            <a:ext cx="1119542" cy="1905208"/>
          </a:xfrm>
          <a:prstGeom prst="line">
            <a:avLst/>
          </a:prstGeom>
          <a:ln w="76200">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3B78F73-8ADC-4182-8E4E-24641628BEE3}"/>
              </a:ext>
            </a:extLst>
          </p:cNvPr>
          <p:cNvCxnSpPr>
            <a:cxnSpLocks/>
            <a:stCxn id="26" idx="2"/>
          </p:cNvCxnSpPr>
          <p:nvPr userDrawn="1"/>
        </p:nvCxnSpPr>
        <p:spPr>
          <a:xfrm flipH="1">
            <a:off x="4214964" y="3929747"/>
            <a:ext cx="1848384" cy="19163"/>
          </a:xfrm>
          <a:prstGeom prst="line">
            <a:avLst/>
          </a:prstGeom>
          <a:ln w="76200">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978A056-F33C-4269-ACC0-6B39670540F7}"/>
              </a:ext>
            </a:extLst>
          </p:cNvPr>
          <p:cNvCxnSpPr>
            <a:cxnSpLocks/>
            <a:stCxn id="24" idx="2"/>
          </p:cNvCxnSpPr>
          <p:nvPr userDrawn="1"/>
        </p:nvCxnSpPr>
        <p:spPr>
          <a:xfrm>
            <a:off x="6063348" y="3929746"/>
            <a:ext cx="1915586" cy="19164"/>
          </a:xfrm>
          <a:prstGeom prst="line">
            <a:avLst/>
          </a:prstGeom>
          <a:ln w="76200">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25F8FB86-45DF-477C-BADD-900EBFC68508}"/>
              </a:ext>
            </a:extLst>
          </p:cNvPr>
          <p:cNvSpPr/>
          <p:nvPr userDrawn="1"/>
        </p:nvSpPr>
        <p:spPr>
          <a:xfrm>
            <a:off x="2194001" y="1616658"/>
            <a:ext cx="2880408" cy="888696"/>
          </a:xfrm>
          <a:prstGeom prst="roundRect">
            <a:avLst>
              <a:gd name="adj" fmla="val 50000"/>
            </a:avLst>
          </a:prstGeom>
          <a:solidFill>
            <a:schemeClr val="accent6">
              <a:lumMod val="60000"/>
              <a:lumOff val="40000"/>
            </a:schemeClr>
          </a:solidFill>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400"/>
          </a:p>
        </p:txBody>
      </p:sp>
      <p:sp>
        <p:nvSpPr>
          <p:cNvPr id="10" name="Rectangle: Rounded Corners 9">
            <a:extLst>
              <a:ext uri="{FF2B5EF4-FFF2-40B4-BE49-F238E27FC236}">
                <a16:creationId xmlns:a16="http://schemas.microsoft.com/office/drawing/2014/main" id="{B9FF0E2E-31F2-4441-A4B9-06ADE79A6A77}"/>
              </a:ext>
            </a:extLst>
          </p:cNvPr>
          <p:cNvSpPr/>
          <p:nvPr userDrawn="1"/>
        </p:nvSpPr>
        <p:spPr>
          <a:xfrm>
            <a:off x="7117592" y="1616658"/>
            <a:ext cx="2880408" cy="888696"/>
          </a:xfrm>
          <a:prstGeom prst="roundRect">
            <a:avLst>
              <a:gd name="adj" fmla="val 50000"/>
            </a:avLst>
          </a:prstGeom>
          <a:solidFill>
            <a:schemeClr val="accent6">
              <a:lumMod val="60000"/>
              <a:lumOff val="40000"/>
            </a:schemeClr>
          </a:solidFill>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400"/>
          </a:p>
        </p:txBody>
      </p:sp>
      <p:sp>
        <p:nvSpPr>
          <p:cNvPr id="11" name="Rectangle: Rounded Corners 10">
            <a:extLst>
              <a:ext uri="{FF2B5EF4-FFF2-40B4-BE49-F238E27FC236}">
                <a16:creationId xmlns:a16="http://schemas.microsoft.com/office/drawing/2014/main" id="{03F3EAE0-1375-45CE-9507-D78AB0851630}"/>
              </a:ext>
            </a:extLst>
          </p:cNvPr>
          <p:cNvSpPr/>
          <p:nvPr userDrawn="1"/>
        </p:nvSpPr>
        <p:spPr>
          <a:xfrm>
            <a:off x="1350992" y="3504561"/>
            <a:ext cx="2880408" cy="888696"/>
          </a:xfrm>
          <a:prstGeom prst="roundRect">
            <a:avLst>
              <a:gd name="adj" fmla="val 50000"/>
            </a:avLst>
          </a:prstGeom>
          <a:solidFill>
            <a:schemeClr val="accent6">
              <a:lumMod val="60000"/>
              <a:lumOff val="40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400"/>
          </a:p>
        </p:txBody>
      </p:sp>
      <p:sp>
        <p:nvSpPr>
          <p:cNvPr id="12" name="Rectangle: Rounded Corners 11">
            <a:extLst>
              <a:ext uri="{FF2B5EF4-FFF2-40B4-BE49-F238E27FC236}">
                <a16:creationId xmlns:a16="http://schemas.microsoft.com/office/drawing/2014/main" id="{8323E34E-2C74-4C98-A01F-9EC39B9D82E9}"/>
              </a:ext>
            </a:extLst>
          </p:cNvPr>
          <p:cNvSpPr/>
          <p:nvPr userDrawn="1"/>
        </p:nvSpPr>
        <p:spPr>
          <a:xfrm>
            <a:off x="7960600" y="3504561"/>
            <a:ext cx="2880408" cy="888696"/>
          </a:xfrm>
          <a:prstGeom prst="roundRect">
            <a:avLst>
              <a:gd name="adj" fmla="val 50000"/>
            </a:avLst>
          </a:prstGeom>
          <a:solidFill>
            <a:schemeClr val="accent6">
              <a:lumMod val="60000"/>
              <a:lumOff val="40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400"/>
          </a:p>
        </p:txBody>
      </p:sp>
      <p:sp>
        <p:nvSpPr>
          <p:cNvPr id="13" name="Rectangle: Rounded Corners 12">
            <a:extLst>
              <a:ext uri="{FF2B5EF4-FFF2-40B4-BE49-F238E27FC236}">
                <a16:creationId xmlns:a16="http://schemas.microsoft.com/office/drawing/2014/main" id="{56C51243-46FD-48C1-A1D9-5A017EE498BA}"/>
              </a:ext>
            </a:extLst>
          </p:cNvPr>
          <p:cNvSpPr/>
          <p:nvPr userDrawn="1"/>
        </p:nvSpPr>
        <p:spPr>
          <a:xfrm>
            <a:off x="2204189" y="5391402"/>
            <a:ext cx="2880408" cy="888696"/>
          </a:xfrm>
          <a:prstGeom prst="roundRect">
            <a:avLst>
              <a:gd name="adj" fmla="val 50000"/>
            </a:avLst>
          </a:prstGeom>
          <a:solidFill>
            <a:schemeClr val="accent6">
              <a:lumMod val="60000"/>
              <a:lumOff val="40000"/>
            </a:schemeClr>
          </a:solidFill>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400"/>
          </a:p>
        </p:txBody>
      </p:sp>
      <p:sp>
        <p:nvSpPr>
          <p:cNvPr id="14" name="Rectangle: Rounded Corners 13">
            <a:extLst>
              <a:ext uri="{FF2B5EF4-FFF2-40B4-BE49-F238E27FC236}">
                <a16:creationId xmlns:a16="http://schemas.microsoft.com/office/drawing/2014/main" id="{530858DB-241B-4B9E-95CF-4E2F9260FDD5}"/>
              </a:ext>
            </a:extLst>
          </p:cNvPr>
          <p:cNvSpPr/>
          <p:nvPr userDrawn="1"/>
        </p:nvSpPr>
        <p:spPr>
          <a:xfrm>
            <a:off x="7107404" y="5391402"/>
            <a:ext cx="2880408" cy="888696"/>
          </a:xfrm>
          <a:prstGeom prst="roundRect">
            <a:avLst>
              <a:gd name="adj" fmla="val 50000"/>
            </a:avLst>
          </a:prstGeom>
          <a:solidFill>
            <a:schemeClr val="accent6">
              <a:lumMod val="60000"/>
              <a:lumOff val="40000"/>
            </a:schemeClr>
          </a:solidFill>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400"/>
          </a:p>
        </p:txBody>
      </p:sp>
      <p:sp>
        <p:nvSpPr>
          <p:cNvPr id="15" name="Oval 14">
            <a:extLst>
              <a:ext uri="{FF2B5EF4-FFF2-40B4-BE49-F238E27FC236}">
                <a16:creationId xmlns:a16="http://schemas.microsoft.com/office/drawing/2014/main" id="{D798092F-7B5F-4806-8F75-BB9B501EA198}"/>
              </a:ext>
            </a:extLst>
          </p:cNvPr>
          <p:cNvSpPr/>
          <p:nvPr userDrawn="1"/>
        </p:nvSpPr>
        <p:spPr>
          <a:xfrm>
            <a:off x="1447021" y="3589046"/>
            <a:ext cx="719725" cy="719725"/>
          </a:xfrm>
          <a:prstGeom prst="ellipse">
            <a:avLst/>
          </a:prstGeom>
          <a:gradFill>
            <a:gsLst>
              <a:gs pos="0">
                <a:schemeClr val="bg1"/>
              </a:gs>
              <a:gs pos="50000">
                <a:schemeClr val="bg1">
                  <a:lumMod val="95000"/>
                </a:schemeClr>
              </a:gs>
              <a:gs pos="100000">
                <a:schemeClr val="bg1">
                  <a:lumMod val="85000"/>
                </a:schemeClr>
              </a:gs>
            </a:gsLst>
          </a:gradFill>
          <a:ln>
            <a:no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400"/>
          </a:p>
        </p:txBody>
      </p:sp>
      <p:sp>
        <p:nvSpPr>
          <p:cNvPr id="16" name="Oval 15">
            <a:extLst>
              <a:ext uri="{FF2B5EF4-FFF2-40B4-BE49-F238E27FC236}">
                <a16:creationId xmlns:a16="http://schemas.microsoft.com/office/drawing/2014/main" id="{88DB0E15-2E36-4482-A5CD-243D48EAD180}"/>
              </a:ext>
            </a:extLst>
          </p:cNvPr>
          <p:cNvSpPr/>
          <p:nvPr userDrawn="1"/>
        </p:nvSpPr>
        <p:spPr>
          <a:xfrm>
            <a:off x="2300361" y="1701142"/>
            <a:ext cx="719725" cy="719725"/>
          </a:xfrm>
          <a:prstGeom prst="ellipse">
            <a:avLst/>
          </a:prstGeom>
          <a:gradFill>
            <a:gsLst>
              <a:gs pos="0">
                <a:schemeClr val="bg1"/>
              </a:gs>
              <a:gs pos="50000">
                <a:schemeClr val="bg1">
                  <a:lumMod val="95000"/>
                </a:schemeClr>
              </a:gs>
              <a:gs pos="100000">
                <a:schemeClr val="bg1">
                  <a:lumMod val="85000"/>
                </a:schemeClr>
              </a:gs>
            </a:gsLst>
          </a:gradFill>
          <a:ln>
            <a:no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400"/>
          </a:p>
        </p:txBody>
      </p:sp>
      <p:sp>
        <p:nvSpPr>
          <p:cNvPr id="17" name="Oval 16">
            <a:extLst>
              <a:ext uri="{FF2B5EF4-FFF2-40B4-BE49-F238E27FC236}">
                <a16:creationId xmlns:a16="http://schemas.microsoft.com/office/drawing/2014/main" id="{86668F20-711C-41FF-AFF3-A78BEBBF9AB7}"/>
              </a:ext>
            </a:extLst>
          </p:cNvPr>
          <p:cNvSpPr/>
          <p:nvPr userDrawn="1"/>
        </p:nvSpPr>
        <p:spPr>
          <a:xfrm>
            <a:off x="2300361" y="5475886"/>
            <a:ext cx="719725" cy="719725"/>
          </a:xfrm>
          <a:prstGeom prst="ellipse">
            <a:avLst/>
          </a:prstGeom>
          <a:gradFill>
            <a:gsLst>
              <a:gs pos="0">
                <a:schemeClr val="bg1"/>
              </a:gs>
              <a:gs pos="50000">
                <a:schemeClr val="bg1">
                  <a:lumMod val="95000"/>
                </a:schemeClr>
              </a:gs>
              <a:gs pos="100000">
                <a:schemeClr val="bg1">
                  <a:lumMod val="85000"/>
                </a:schemeClr>
              </a:gs>
            </a:gsLst>
          </a:gradFill>
          <a:ln>
            <a:no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400"/>
          </a:p>
        </p:txBody>
      </p:sp>
      <p:sp>
        <p:nvSpPr>
          <p:cNvPr id="18" name="Oval 17">
            <a:extLst>
              <a:ext uri="{FF2B5EF4-FFF2-40B4-BE49-F238E27FC236}">
                <a16:creationId xmlns:a16="http://schemas.microsoft.com/office/drawing/2014/main" id="{0E04E44B-70AE-4331-A69A-830AE1BB87C7}"/>
              </a:ext>
            </a:extLst>
          </p:cNvPr>
          <p:cNvSpPr/>
          <p:nvPr userDrawn="1"/>
        </p:nvSpPr>
        <p:spPr>
          <a:xfrm>
            <a:off x="9171913" y="1701142"/>
            <a:ext cx="719725" cy="719725"/>
          </a:xfrm>
          <a:prstGeom prst="ellipse">
            <a:avLst/>
          </a:prstGeom>
          <a:gradFill>
            <a:gsLst>
              <a:gs pos="0">
                <a:schemeClr val="bg1"/>
              </a:gs>
              <a:gs pos="50000">
                <a:schemeClr val="bg1">
                  <a:lumMod val="95000"/>
                </a:schemeClr>
              </a:gs>
              <a:gs pos="100000">
                <a:schemeClr val="bg1">
                  <a:lumMod val="85000"/>
                </a:schemeClr>
              </a:gs>
            </a:gsLst>
          </a:gradFill>
          <a:ln>
            <a:no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400"/>
          </a:p>
        </p:txBody>
      </p:sp>
      <p:sp>
        <p:nvSpPr>
          <p:cNvPr id="19" name="Oval 18">
            <a:extLst>
              <a:ext uri="{FF2B5EF4-FFF2-40B4-BE49-F238E27FC236}">
                <a16:creationId xmlns:a16="http://schemas.microsoft.com/office/drawing/2014/main" id="{46F01A18-B938-4238-8782-2E9AF2C960FC}"/>
              </a:ext>
            </a:extLst>
          </p:cNvPr>
          <p:cNvSpPr/>
          <p:nvPr userDrawn="1"/>
        </p:nvSpPr>
        <p:spPr>
          <a:xfrm>
            <a:off x="9171913" y="5475886"/>
            <a:ext cx="719725" cy="719725"/>
          </a:xfrm>
          <a:prstGeom prst="ellipse">
            <a:avLst/>
          </a:prstGeom>
          <a:gradFill>
            <a:gsLst>
              <a:gs pos="0">
                <a:schemeClr val="bg1"/>
              </a:gs>
              <a:gs pos="50000">
                <a:schemeClr val="bg1">
                  <a:lumMod val="95000"/>
                </a:schemeClr>
              </a:gs>
              <a:gs pos="100000">
                <a:schemeClr val="bg1">
                  <a:lumMod val="85000"/>
                </a:schemeClr>
              </a:gs>
            </a:gsLst>
          </a:gradFill>
          <a:ln>
            <a:no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400"/>
          </a:p>
        </p:txBody>
      </p:sp>
      <p:sp>
        <p:nvSpPr>
          <p:cNvPr id="20" name="Oval 19">
            <a:extLst>
              <a:ext uri="{FF2B5EF4-FFF2-40B4-BE49-F238E27FC236}">
                <a16:creationId xmlns:a16="http://schemas.microsoft.com/office/drawing/2014/main" id="{48BFF1C6-598B-4485-B80A-C376E9529086}"/>
              </a:ext>
            </a:extLst>
          </p:cNvPr>
          <p:cNvSpPr/>
          <p:nvPr userDrawn="1"/>
        </p:nvSpPr>
        <p:spPr>
          <a:xfrm>
            <a:off x="10025254" y="3589046"/>
            <a:ext cx="719725" cy="719725"/>
          </a:xfrm>
          <a:prstGeom prst="ellipse">
            <a:avLst/>
          </a:prstGeom>
          <a:gradFill>
            <a:gsLst>
              <a:gs pos="0">
                <a:schemeClr val="bg1"/>
              </a:gs>
              <a:gs pos="50000">
                <a:schemeClr val="bg1">
                  <a:lumMod val="95000"/>
                </a:schemeClr>
              </a:gs>
              <a:gs pos="100000">
                <a:schemeClr val="bg1">
                  <a:lumMod val="85000"/>
                </a:schemeClr>
              </a:gs>
            </a:gsLst>
          </a:gradFill>
          <a:ln>
            <a:no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400"/>
          </a:p>
        </p:txBody>
      </p:sp>
      <p:sp>
        <p:nvSpPr>
          <p:cNvPr id="21" name="TextBox 20">
            <a:extLst>
              <a:ext uri="{FF2B5EF4-FFF2-40B4-BE49-F238E27FC236}">
                <a16:creationId xmlns:a16="http://schemas.microsoft.com/office/drawing/2014/main" id="{E7328F4D-383D-412D-941B-554BC2D99F90}"/>
              </a:ext>
            </a:extLst>
          </p:cNvPr>
          <p:cNvSpPr txBox="1"/>
          <p:nvPr userDrawn="1"/>
        </p:nvSpPr>
        <p:spPr>
          <a:xfrm>
            <a:off x="4739740" y="2546329"/>
            <a:ext cx="559324" cy="520974"/>
          </a:xfrm>
          <a:prstGeom prst="rect">
            <a:avLst/>
          </a:prstGeom>
          <a:noFill/>
        </p:spPr>
        <p:txBody>
          <a:bodyPr wrap="none" rtlCol="0" anchor="ctr">
            <a:spAutoFit/>
          </a:bodyPr>
          <a:lstStyle/>
          <a:p>
            <a:pPr algn="ctr"/>
            <a:r>
              <a:rPr lang="en-US" sz="2400">
                <a:solidFill>
                  <a:schemeClr val="tx1">
                    <a:lumMod val="50000"/>
                    <a:lumOff val="50000"/>
                  </a:schemeClr>
                </a:solidFill>
              </a:rPr>
              <a:t>06</a:t>
            </a:r>
          </a:p>
        </p:txBody>
      </p:sp>
      <p:sp>
        <p:nvSpPr>
          <p:cNvPr id="22" name="TextBox 21">
            <a:extLst>
              <a:ext uri="{FF2B5EF4-FFF2-40B4-BE49-F238E27FC236}">
                <a16:creationId xmlns:a16="http://schemas.microsoft.com/office/drawing/2014/main" id="{659D0B37-B013-4173-8340-5EE4F5F76F46}"/>
              </a:ext>
            </a:extLst>
          </p:cNvPr>
          <p:cNvSpPr txBox="1"/>
          <p:nvPr userDrawn="1"/>
        </p:nvSpPr>
        <p:spPr>
          <a:xfrm>
            <a:off x="6212278" y="2198452"/>
            <a:ext cx="559324" cy="520974"/>
          </a:xfrm>
          <a:prstGeom prst="rect">
            <a:avLst/>
          </a:prstGeom>
          <a:noFill/>
        </p:spPr>
        <p:txBody>
          <a:bodyPr wrap="none" rtlCol="0" anchor="ctr">
            <a:spAutoFit/>
          </a:bodyPr>
          <a:lstStyle/>
          <a:p>
            <a:pPr algn="ctr"/>
            <a:r>
              <a:rPr lang="en-US" sz="2400">
                <a:solidFill>
                  <a:schemeClr val="tx1">
                    <a:lumMod val="50000"/>
                    <a:lumOff val="50000"/>
                  </a:schemeClr>
                </a:solidFill>
              </a:rPr>
              <a:t>01</a:t>
            </a:r>
          </a:p>
        </p:txBody>
      </p:sp>
      <p:grpSp>
        <p:nvGrpSpPr>
          <p:cNvPr id="23" name="Group 22">
            <a:extLst>
              <a:ext uri="{FF2B5EF4-FFF2-40B4-BE49-F238E27FC236}">
                <a16:creationId xmlns:a16="http://schemas.microsoft.com/office/drawing/2014/main" id="{465EE718-775A-4751-B9B6-33AF97D1C20C}"/>
              </a:ext>
            </a:extLst>
          </p:cNvPr>
          <p:cNvGrpSpPr/>
          <p:nvPr userDrawn="1"/>
        </p:nvGrpSpPr>
        <p:grpSpPr>
          <a:xfrm>
            <a:off x="4350474" y="2134665"/>
            <a:ext cx="3427245" cy="3591659"/>
            <a:chOff x="4853987" y="2234166"/>
            <a:chExt cx="2485924" cy="2605179"/>
          </a:xfrm>
        </p:grpSpPr>
        <p:sp>
          <p:nvSpPr>
            <p:cNvPr id="24" name="Freeform 6">
              <a:extLst>
                <a:ext uri="{FF2B5EF4-FFF2-40B4-BE49-F238E27FC236}">
                  <a16:creationId xmlns:a16="http://schemas.microsoft.com/office/drawing/2014/main" id="{8166F379-5E94-423F-B251-6B1C43585490}"/>
                </a:ext>
              </a:extLst>
            </p:cNvPr>
            <p:cNvSpPr>
              <a:spLocks/>
            </p:cNvSpPr>
            <p:nvPr/>
          </p:nvSpPr>
          <p:spPr bwMode="auto">
            <a:xfrm>
              <a:off x="6096406" y="3536213"/>
              <a:ext cx="1243505" cy="1079799"/>
            </a:xfrm>
            <a:custGeom>
              <a:avLst/>
              <a:gdLst>
                <a:gd name="T0" fmla="*/ 2921 w 2921"/>
                <a:gd name="T1" fmla="*/ 0 h 2530"/>
                <a:gd name="T2" fmla="*/ 1461 w 2921"/>
                <a:gd name="T3" fmla="*/ 2530 h 2530"/>
                <a:gd name="T4" fmla="*/ 0 w 2921"/>
                <a:gd name="T5" fmla="*/ 0 h 2530"/>
                <a:gd name="T6" fmla="*/ 2921 w 2921"/>
                <a:gd name="T7" fmla="*/ 0 h 2530"/>
              </a:gdLst>
              <a:ahLst/>
              <a:cxnLst>
                <a:cxn ang="0">
                  <a:pos x="T0" y="T1"/>
                </a:cxn>
                <a:cxn ang="0">
                  <a:pos x="T2" y="T3"/>
                </a:cxn>
                <a:cxn ang="0">
                  <a:pos x="T4" y="T5"/>
                </a:cxn>
                <a:cxn ang="0">
                  <a:pos x="T6" y="T7"/>
                </a:cxn>
              </a:cxnLst>
              <a:rect l="0" t="0" r="r" b="b"/>
              <a:pathLst>
                <a:path w="2921" h="2530">
                  <a:moveTo>
                    <a:pt x="2921" y="0"/>
                  </a:moveTo>
                  <a:cubicBezTo>
                    <a:pt x="2921" y="1044"/>
                    <a:pt x="2364" y="2008"/>
                    <a:pt x="1461" y="2530"/>
                  </a:cubicBezTo>
                  <a:lnTo>
                    <a:pt x="0" y="0"/>
                  </a:lnTo>
                  <a:lnTo>
                    <a:pt x="2921" y="0"/>
                  </a:lnTo>
                  <a:close/>
                </a:path>
              </a:pathLst>
            </a:custGeom>
            <a:solidFill>
              <a:schemeClr val="tx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400"/>
            </a:p>
          </p:txBody>
        </p:sp>
        <p:grpSp>
          <p:nvGrpSpPr>
            <p:cNvPr id="25" name="Group 24">
              <a:extLst>
                <a:ext uri="{FF2B5EF4-FFF2-40B4-BE49-F238E27FC236}">
                  <a16:creationId xmlns:a16="http://schemas.microsoft.com/office/drawing/2014/main" id="{9AD1E411-6623-4E4C-90A3-943A273AB4FB}"/>
                </a:ext>
              </a:extLst>
            </p:cNvPr>
            <p:cNvGrpSpPr/>
            <p:nvPr/>
          </p:nvGrpSpPr>
          <p:grpSpPr>
            <a:xfrm>
              <a:off x="4853987" y="2234166"/>
              <a:ext cx="2485924" cy="2605179"/>
              <a:chOff x="4853987" y="2234166"/>
              <a:chExt cx="2485924" cy="2605179"/>
            </a:xfrm>
          </p:grpSpPr>
          <p:sp>
            <p:nvSpPr>
              <p:cNvPr id="26" name="Freeform 5">
                <a:extLst>
                  <a:ext uri="{FF2B5EF4-FFF2-40B4-BE49-F238E27FC236}">
                    <a16:creationId xmlns:a16="http://schemas.microsoft.com/office/drawing/2014/main" id="{96E11D64-6F94-4FB0-B709-9996835C052D}"/>
                  </a:ext>
                </a:extLst>
              </p:cNvPr>
              <p:cNvSpPr>
                <a:spLocks/>
              </p:cNvSpPr>
              <p:nvPr/>
            </p:nvSpPr>
            <p:spPr bwMode="auto">
              <a:xfrm>
                <a:off x="6096406" y="2456414"/>
                <a:ext cx="1243505" cy="1079799"/>
              </a:xfrm>
              <a:custGeom>
                <a:avLst/>
                <a:gdLst>
                  <a:gd name="T0" fmla="*/ 1461 w 2921"/>
                  <a:gd name="T1" fmla="*/ 0 h 2529"/>
                  <a:gd name="T2" fmla="*/ 2921 w 2921"/>
                  <a:gd name="T3" fmla="*/ 2529 h 2529"/>
                  <a:gd name="T4" fmla="*/ 0 w 2921"/>
                  <a:gd name="T5" fmla="*/ 2529 h 2529"/>
                  <a:gd name="T6" fmla="*/ 1461 w 2921"/>
                  <a:gd name="T7" fmla="*/ 0 h 2529"/>
                </a:gdLst>
                <a:ahLst/>
                <a:cxnLst>
                  <a:cxn ang="0">
                    <a:pos x="T0" y="T1"/>
                  </a:cxn>
                  <a:cxn ang="0">
                    <a:pos x="T2" y="T3"/>
                  </a:cxn>
                  <a:cxn ang="0">
                    <a:pos x="T4" y="T5"/>
                  </a:cxn>
                  <a:cxn ang="0">
                    <a:pos x="T6" y="T7"/>
                  </a:cxn>
                </a:cxnLst>
                <a:rect l="0" t="0" r="r" b="b"/>
                <a:pathLst>
                  <a:path w="2921" h="2529">
                    <a:moveTo>
                      <a:pt x="1461" y="0"/>
                    </a:moveTo>
                    <a:cubicBezTo>
                      <a:pt x="2364" y="522"/>
                      <a:pt x="2921" y="1486"/>
                      <a:pt x="2921" y="2529"/>
                    </a:cubicBezTo>
                    <a:lnTo>
                      <a:pt x="0" y="2529"/>
                    </a:lnTo>
                    <a:lnTo>
                      <a:pt x="1461" y="0"/>
                    </a:lnTo>
                    <a:close/>
                  </a:path>
                </a:pathLst>
              </a:custGeom>
              <a:solidFill>
                <a:schemeClr val="tx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400"/>
              </a:p>
            </p:txBody>
          </p:sp>
          <p:sp>
            <p:nvSpPr>
              <p:cNvPr id="27" name="Freeform 7">
                <a:extLst>
                  <a:ext uri="{FF2B5EF4-FFF2-40B4-BE49-F238E27FC236}">
                    <a16:creationId xmlns:a16="http://schemas.microsoft.com/office/drawing/2014/main" id="{BCE530F5-293A-4314-A0F6-B91CD35F9EDF}"/>
                  </a:ext>
                </a:extLst>
              </p:cNvPr>
              <p:cNvSpPr>
                <a:spLocks/>
              </p:cNvSpPr>
              <p:nvPr/>
            </p:nvSpPr>
            <p:spPr bwMode="auto">
              <a:xfrm>
                <a:off x="5475196" y="3536213"/>
                <a:ext cx="1243505" cy="1303132"/>
              </a:xfrm>
              <a:custGeom>
                <a:avLst/>
                <a:gdLst>
                  <a:gd name="T0" fmla="*/ 2921 w 2921"/>
                  <a:gd name="T1" fmla="*/ 2530 h 3052"/>
                  <a:gd name="T2" fmla="*/ 0 w 2921"/>
                  <a:gd name="T3" fmla="*/ 2530 h 3052"/>
                  <a:gd name="T4" fmla="*/ 1460 w 2921"/>
                  <a:gd name="T5" fmla="*/ 0 h 3052"/>
                  <a:gd name="T6" fmla="*/ 2921 w 2921"/>
                  <a:gd name="T7" fmla="*/ 2530 h 3052"/>
                </a:gdLst>
                <a:ahLst/>
                <a:cxnLst>
                  <a:cxn ang="0">
                    <a:pos x="T0" y="T1"/>
                  </a:cxn>
                  <a:cxn ang="0">
                    <a:pos x="T2" y="T3"/>
                  </a:cxn>
                  <a:cxn ang="0">
                    <a:pos x="T4" y="T5"/>
                  </a:cxn>
                  <a:cxn ang="0">
                    <a:pos x="T6" y="T7"/>
                  </a:cxn>
                </a:cxnLst>
                <a:rect l="0" t="0" r="r" b="b"/>
                <a:pathLst>
                  <a:path w="2921" h="3052">
                    <a:moveTo>
                      <a:pt x="2921" y="2530"/>
                    </a:moveTo>
                    <a:cubicBezTo>
                      <a:pt x="2017" y="3052"/>
                      <a:pt x="904" y="3052"/>
                      <a:pt x="0" y="2530"/>
                    </a:cubicBezTo>
                    <a:lnTo>
                      <a:pt x="1460" y="0"/>
                    </a:lnTo>
                    <a:lnTo>
                      <a:pt x="2921" y="2530"/>
                    </a:lnTo>
                    <a:close/>
                  </a:path>
                </a:pathLst>
              </a:custGeom>
              <a:solidFill>
                <a:schemeClr val="tx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400"/>
              </a:p>
            </p:txBody>
          </p:sp>
          <p:sp>
            <p:nvSpPr>
              <p:cNvPr id="28" name="Freeform 8">
                <a:extLst>
                  <a:ext uri="{FF2B5EF4-FFF2-40B4-BE49-F238E27FC236}">
                    <a16:creationId xmlns:a16="http://schemas.microsoft.com/office/drawing/2014/main" id="{A13F4972-05A0-48A0-BB5E-4932D2185272}"/>
                  </a:ext>
                </a:extLst>
              </p:cNvPr>
              <p:cNvSpPr>
                <a:spLocks/>
              </p:cNvSpPr>
              <p:nvPr/>
            </p:nvSpPr>
            <p:spPr bwMode="auto">
              <a:xfrm>
                <a:off x="4853987" y="3536213"/>
                <a:ext cx="1242420" cy="1079799"/>
              </a:xfrm>
              <a:custGeom>
                <a:avLst/>
                <a:gdLst>
                  <a:gd name="T0" fmla="*/ 1460 w 2920"/>
                  <a:gd name="T1" fmla="*/ 2530 h 2530"/>
                  <a:gd name="T2" fmla="*/ 0 w 2920"/>
                  <a:gd name="T3" fmla="*/ 0 h 2530"/>
                  <a:gd name="T4" fmla="*/ 2920 w 2920"/>
                  <a:gd name="T5" fmla="*/ 0 h 2530"/>
                  <a:gd name="T6" fmla="*/ 1460 w 2920"/>
                  <a:gd name="T7" fmla="*/ 2530 h 2530"/>
                </a:gdLst>
                <a:ahLst/>
                <a:cxnLst>
                  <a:cxn ang="0">
                    <a:pos x="T0" y="T1"/>
                  </a:cxn>
                  <a:cxn ang="0">
                    <a:pos x="T2" y="T3"/>
                  </a:cxn>
                  <a:cxn ang="0">
                    <a:pos x="T4" y="T5"/>
                  </a:cxn>
                  <a:cxn ang="0">
                    <a:pos x="T6" y="T7"/>
                  </a:cxn>
                </a:cxnLst>
                <a:rect l="0" t="0" r="r" b="b"/>
                <a:pathLst>
                  <a:path w="2920" h="2530">
                    <a:moveTo>
                      <a:pt x="1460" y="2530"/>
                    </a:moveTo>
                    <a:cubicBezTo>
                      <a:pt x="557" y="2008"/>
                      <a:pt x="0" y="1044"/>
                      <a:pt x="0" y="0"/>
                    </a:cubicBezTo>
                    <a:lnTo>
                      <a:pt x="2920" y="0"/>
                    </a:lnTo>
                    <a:lnTo>
                      <a:pt x="1460" y="2530"/>
                    </a:lnTo>
                    <a:close/>
                  </a:path>
                </a:pathLst>
              </a:custGeom>
              <a:solidFill>
                <a:schemeClr val="tx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400"/>
              </a:p>
            </p:txBody>
          </p:sp>
          <p:sp>
            <p:nvSpPr>
              <p:cNvPr id="29" name="Freeform 9">
                <a:extLst>
                  <a:ext uri="{FF2B5EF4-FFF2-40B4-BE49-F238E27FC236}">
                    <a16:creationId xmlns:a16="http://schemas.microsoft.com/office/drawing/2014/main" id="{966910E8-3C4E-4E63-BDEA-4343B6A86CC6}"/>
                  </a:ext>
                </a:extLst>
              </p:cNvPr>
              <p:cNvSpPr>
                <a:spLocks/>
              </p:cNvSpPr>
              <p:nvPr/>
            </p:nvSpPr>
            <p:spPr bwMode="auto">
              <a:xfrm>
                <a:off x="4853987" y="2456414"/>
                <a:ext cx="1242420" cy="1079799"/>
              </a:xfrm>
              <a:custGeom>
                <a:avLst/>
                <a:gdLst>
                  <a:gd name="T0" fmla="*/ 0 w 2920"/>
                  <a:gd name="T1" fmla="*/ 2529 h 2529"/>
                  <a:gd name="T2" fmla="*/ 1460 w 2920"/>
                  <a:gd name="T3" fmla="*/ 0 h 2529"/>
                  <a:gd name="T4" fmla="*/ 2920 w 2920"/>
                  <a:gd name="T5" fmla="*/ 2529 h 2529"/>
                  <a:gd name="T6" fmla="*/ 0 w 2920"/>
                  <a:gd name="T7" fmla="*/ 2529 h 2529"/>
                </a:gdLst>
                <a:ahLst/>
                <a:cxnLst>
                  <a:cxn ang="0">
                    <a:pos x="T0" y="T1"/>
                  </a:cxn>
                  <a:cxn ang="0">
                    <a:pos x="T2" y="T3"/>
                  </a:cxn>
                  <a:cxn ang="0">
                    <a:pos x="T4" y="T5"/>
                  </a:cxn>
                  <a:cxn ang="0">
                    <a:pos x="T6" y="T7"/>
                  </a:cxn>
                </a:cxnLst>
                <a:rect l="0" t="0" r="r" b="b"/>
                <a:pathLst>
                  <a:path w="2920" h="2529">
                    <a:moveTo>
                      <a:pt x="0" y="2529"/>
                    </a:moveTo>
                    <a:cubicBezTo>
                      <a:pt x="0" y="1486"/>
                      <a:pt x="557" y="522"/>
                      <a:pt x="1460" y="0"/>
                    </a:cubicBezTo>
                    <a:lnTo>
                      <a:pt x="2920" y="2529"/>
                    </a:lnTo>
                    <a:lnTo>
                      <a:pt x="0" y="2529"/>
                    </a:lnTo>
                    <a:close/>
                  </a:path>
                </a:pathLst>
              </a:custGeom>
              <a:solidFill>
                <a:schemeClr val="tx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400"/>
              </a:p>
            </p:txBody>
          </p:sp>
          <p:sp>
            <p:nvSpPr>
              <p:cNvPr id="30" name="Freeform 10">
                <a:extLst>
                  <a:ext uri="{FF2B5EF4-FFF2-40B4-BE49-F238E27FC236}">
                    <a16:creationId xmlns:a16="http://schemas.microsoft.com/office/drawing/2014/main" id="{AC0322CE-2E30-4CDC-A994-E26FDE86B19A}"/>
                  </a:ext>
                </a:extLst>
              </p:cNvPr>
              <p:cNvSpPr>
                <a:spLocks/>
              </p:cNvSpPr>
              <p:nvPr/>
            </p:nvSpPr>
            <p:spPr bwMode="auto">
              <a:xfrm>
                <a:off x="5475196" y="2234166"/>
                <a:ext cx="1243505" cy="1302047"/>
              </a:xfrm>
              <a:custGeom>
                <a:avLst/>
                <a:gdLst>
                  <a:gd name="T0" fmla="*/ 0 w 2921"/>
                  <a:gd name="T1" fmla="*/ 522 h 3051"/>
                  <a:gd name="T2" fmla="*/ 2921 w 2921"/>
                  <a:gd name="T3" fmla="*/ 522 h 3051"/>
                  <a:gd name="T4" fmla="*/ 1460 w 2921"/>
                  <a:gd name="T5" fmla="*/ 3051 h 3051"/>
                  <a:gd name="T6" fmla="*/ 0 w 2921"/>
                  <a:gd name="T7" fmla="*/ 522 h 3051"/>
                </a:gdLst>
                <a:ahLst/>
                <a:cxnLst>
                  <a:cxn ang="0">
                    <a:pos x="T0" y="T1"/>
                  </a:cxn>
                  <a:cxn ang="0">
                    <a:pos x="T2" y="T3"/>
                  </a:cxn>
                  <a:cxn ang="0">
                    <a:pos x="T4" y="T5"/>
                  </a:cxn>
                  <a:cxn ang="0">
                    <a:pos x="T6" y="T7"/>
                  </a:cxn>
                </a:cxnLst>
                <a:rect l="0" t="0" r="r" b="b"/>
                <a:pathLst>
                  <a:path w="2921" h="3051">
                    <a:moveTo>
                      <a:pt x="0" y="522"/>
                    </a:moveTo>
                    <a:cubicBezTo>
                      <a:pt x="904" y="0"/>
                      <a:pt x="2017" y="0"/>
                      <a:pt x="2921" y="522"/>
                    </a:cubicBezTo>
                    <a:lnTo>
                      <a:pt x="1460" y="3051"/>
                    </a:lnTo>
                    <a:lnTo>
                      <a:pt x="0" y="522"/>
                    </a:lnTo>
                    <a:close/>
                  </a:path>
                </a:pathLst>
              </a:custGeom>
              <a:solidFill>
                <a:schemeClr val="tx2"/>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400"/>
              </a:p>
            </p:txBody>
          </p:sp>
          <p:sp>
            <p:nvSpPr>
              <p:cNvPr id="31" name="Oval 30">
                <a:extLst>
                  <a:ext uri="{FF2B5EF4-FFF2-40B4-BE49-F238E27FC236}">
                    <a16:creationId xmlns:a16="http://schemas.microsoft.com/office/drawing/2014/main" id="{84330684-C251-4432-AFF9-595EC8121CA7}"/>
                  </a:ext>
                </a:extLst>
              </p:cNvPr>
              <p:cNvSpPr/>
              <p:nvPr/>
            </p:nvSpPr>
            <p:spPr>
              <a:xfrm>
                <a:off x="5093804" y="2530784"/>
                <a:ext cx="2007673" cy="2007673"/>
              </a:xfrm>
              <a:prstGeom prst="ellipse">
                <a:avLst/>
              </a:prstGeom>
              <a:gradFill>
                <a:gsLst>
                  <a:gs pos="0">
                    <a:schemeClr val="bg1">
                      <a:lumMod val="85000"/>
                    </a:schemeClr>
                  </a:gs>
                  <a:gs pos="50000">
                    <a:schemeClr val="bg1">
                      <a:lumMod val="85000"/>
                    </a:schemeClr>
                  </a:gs>
                  <a:gs pos="100000">
                    <a:schemeClr val="bg1">
                      <a:lumMod val="75000"/>
                    </a:schemeClr>
                  </a:gs>
                </a:gsLst>
              </a:gradFill>
              <a:ln>
                <a:no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a:p>
            </p:txBody>
          </p:sp>
        </p:grpSp>
      </p:grpSp>
      <p:sp>
        <p:nvSpPr>
          <p:cNvPr id="32" name="Text Placeholder 4">
            <a:extLst>
              <a:ext uri="{FF2B5EF4-FFF2-40B4-BE49-F238E27FC236}">
                <a16:creationId xmlns:a16="http://schemas.microsoft.com/office/drawing/2014/main" id="{F01A4475-4071-41AE-BF1E-878DC66BBE1D}"/>
              </a:ext>
            </a:extLst>
          </p:cNvPr>
          <p:cNvSpPr>
            <a:spLocks noGrp="1"/>
          </p:cNvSpPr>
          <p:nvPr>
            <p:ph type="body" sz="quarter" idx="12" hasCustomPrompt="1"/>
          </p:nvPr>
        </p:nvSpPr>
        <p:spPr>
          <a:xfrm>
            <a:off x="3189835" y="1792860"/>
            <a:ext cx="1683107" cy="628007"/>
          </a:xfrm>
          <a:prstGeom prst="rect">
            <a:avLst/>
          </a:prstGeom>
        </p:spPr>
        <p:txBody>
          <a:bodyPr/>
          <a:lstStyle>
            <a:lvl1pPr marL="0" indent="0">
              <a:buNone/>
              <a:defRPr sz="1400" b="0">
                <a:solidFill>
                  <a:schemeClr val="tx2"/>
                </a:solidFill>
                <a:latin typeface="+mn-lt"/>
              </a:defRPr>
            </a:lvl1pPr>
          </a:lstStyle>
          <a:p>
            <a:r>
              <a:rPr lang="en-US"/>
              <a:t>XXXX</a:t>
            </a:r>
          </a:p>
        </p:txBody>
      </p:sp>
      <p:sp>
        <p:nvSpPr>
          <p:cNvPr id="33" name="Text Placeholder 4">
            <a:extLst>
              <a:ext uri="{FF2B5EF4-FFF2-40B4-BE49-F238E27FC236}">
                <a16:creationId xmlns:a16="http://schemas.microsoft.com/office/drawing/2014/main" id="{2A6B088A-FBBA-44A9-BBBE-ADFD5416AC81}"/>
              </a:ext>
            </a:extLst>
          </p:cNvPr>
          <p:cNvSpPr>
            <a:spLocks noGrp="1"/>
          </p:cNvSpPr>
          <p:nvPr>
            <p:ph type="body" sz="quarter" idx="21" hasCustomPrompt="1"/>
          </p:nvPr>
        </p:nvSpPr>
        <p:spPr>
          <a:xfrm>
            <a:off x="2237306" y="3634906"/>
            <a:ext cx="1683107" cy="628007"/>
          </a:xfrm>
          <a:prstGeom prst="rect">
            <a:avLst/>
          </a:prstGeom>
        </p:spPr>
        <p:txBody>
          <a:bodyPr/>
          <a:lstStyle>
            <a:lvl1pPr marL="0" indent="0">
              <a:buNone/>
              <a:defRPr sz="1400" b="0">
                <a:solidFill>
                  <a:schemeClr val="tx2"/>
                </a:solidFill>
                <a:latin typeface="+mn-lt"/>
              </a:defRPr>
            </a:lvl1pPr>
          </a:lstStyle>
          <a:p>
            <a:r>
              <a:rPr lang="en-US"/>
              <a:t>XXXX</a:t>
            </a:r>
          </a:p>
        </p:txBody>
      </p:sp>
      <p:sp>
        <p:nvSpPr>
          <p:cNvPr id="34" name="Text Placeholder 4">
            <a:extLst>
              <a:ext uri="{FF2B5EF4-FFF2-40B4-BE49-F238E27FC236}">
                <a16:creationId xmlns:a16="http://schemas.microsoft.com/office/drawing/2014/main" id="{4A4B4E8F-2999-407D-8491-94BFC5594D48}"/>
              </a:ext>
            </a:extLst>
          </p:cNvPr>
          <p:cNvSpPr>
            <a:spLocks noGrp="1"/>
          </p:cNvSpPr>
          <p:nvPr>
            <p:ph type="body" sz="quarter" idx="22" hasCustomPrompt="1"/>
          </p:nvPr>
        </p:nvSpPr>
        <p:spPr>
          <a:xfrm>
            <a:off x="3078859" y="5515497"/>
            <a:ext cx="1683107" cy="628007"/>
          </a:xfrm>
          <a:prstGeom prst="rect">
            <a:avLst/>
          </a:prstGeom>
        </p:spPr>
        <p:txBody>
          <a:bodyPr/>
          <a:lstStyle>
            <a:lvl1pPr marL="0" indent="0">
              <a:buNone/>
              <a:defRPr sz="1400" b="0">
                <a:solidFill>
                  <a:schemeClr val="tx2"/>
                </a:solidFill>
                <a:latin typeface="+mn-lt"/>
              </a:defRPr>
            </a:lvl1pPr>
          </a:lstStyle>
          <a:p>
            <a:r>
              <a:rPr lang="en-US"/>
              <a:t>XXXX</a:t>
            </a:r>
          </a:p>
        </p:txBody>
      </p:sp>
      <p:sp>
        <p:nvSpPr>
          <p:cNvPr id="35" name="Text Placeholder 4">
            <a:extLst>
              <a:ext uri="{FF2B5EF4-FFF2-40B4-BE49-F238E27FC236}">
                <a16:creationId xmlns:a16="http://schemas.microsoft.com/office/drawing/2014/main" id="{EF12A83D-3631-4897-B51C-B56051610522}"/>
              </a:ext>
            </a:extLst>
          </p:cNvPr>
          <p:cNvSpPr>
            <a:spLocks noGrp="1"/>
          </p:cNvSpPr>
          <p:nvPr>
            <p:ph type="body" sz="quarter" idx="23" hasCustomPrompt="1"/>
          </p:nvPr>
        </p:nvSpPr>
        <p:spPr>
          <a:xfrm>
            <a:off x="7315193" y="5515497"/>
            <a:ext cx="1683107" cy="628007"/>
          </a:xfrm>
          <a:prstGeom prst="rect">
            <a:avLst/>
          </a:prstGeom>
        </p:spPr>
        <p:txBody>
          <a:bodyPr/>
          <a:lstStyle>
            <a:lvl1pPr marL="0" indent="0" algn="r">
              <a:buNone/>
              <a:defRPr sz="1400" b="0">
                <a:solidFill>
                  <a:schemeClr val="tx2"/>
                </a:solidFill>
                <a:latin typeface="+mn-lt"/>
              </a:defRPr>
            </a:lvl1pPr>
          </a:lstStyle>
          <a:p>
            <a:r>
              <a:rPr lang="en-US"/>
              <a:t>XXXX</a:t>
            </a:r>
          </a:p>
        </p:txBody>
      </p:sp>
      <p:sp>
        <p:nvSpPr>
          <p:cNvPr id="36" name="Text Placeholder 4">
            <a:extLst>
              <a:ext uri="{FF2B5EF4-FFF2-40B4-BE49-F238E27FC236}">
                <a16:creationId xmlns:a16="http://schemas.microsoft.com/office/drawing/2014/main" id="{62784008-40B2-4816-8ECD-B9B90C72B4DB}"/>
              </a:ext>
            </a:extLst>
          </p:cNvPr>
          <p:cNvSpPr>
            <a:spLocks noGrp="1"/>
          </p:cNvSpPr>
          <p:nvPr>
            <p:ph type="body" sz="quarter" idx="24" hasCustomPrompt="1"/>
          </p:nvPr>
        </p:nvSpPr>
        <p:spPr>
          <a:xfrm>
            <a:off x="8304705" y="3615742"/>
            <a:ext cx="1683107" cy="628007"/>
          </a:xfrm>
          <a:prstGeom prst="rect">
            <a:avLst/>
          </a:prstGeom>
        </p:spPr>
        <p:txBody>
          <a:bodyPr/>
          <a:lstStyle>
            <a:lvl1pPr marL="0" indent="0" algn="r">
              <a:buNone/>
              <a:defRPr sz="1400" b="0">
                <a:solidFill>
                  <a:schemeClr val="tx2"/>
                </a:solidFill>
                <a:latin typeface="+mn-lt"/>
              </a:defRPr>
            </a:lvl1pPr>
          </a:lstStyle>
          <a:p>
            <a:r>
              <a:rPr lang="en-US"/>
              <a:t>XXXX</a:t>
            </a:r>
          </a:p>
        </p:txBody>
      </p:sp>
      <p:sp>
        <p:nvSpPr>
          <p:cNvPr id="37" name="Text Placeholder 4">
            <a:extLst>
              <a:ext uri="{FF2B5EF4-FFF2-40B4-BE49-F238E27FC236}">
                <a16:creationId xmlns:a16="http://schemas.microsoft.com/office/drawing/2014/main" id="{318FDEB6-3FC9-4171-B226-217F9AFA0659}"/>
              </a:ext>
            </a:extLst>
          </p:cNvPr>
          <p:cNvSpPr>
            <a:spLocks noGrp="1"/>
          </p:cNvSpPr>
          <p:nvPr>
            <p:ph type="body" sz="quarter" idx="25" hasCustomPrompt="1"/>
          </p:nvPr>
        </p:nvSpPr>
        <p:spPr>
          <a:xfrm>
            <a:off x="7488806" y="1706028"/>
            <a:ext cx="1683107" cy="628007"/>
          </a:xfrm>
          <a:prstGeom prst="rect">
            <a:avLst/>
          </a:prstGeom>
        </p:spPr>
        <p:txBody>
          <a:bodyPr/>
          <a:lstStyle>
            <a:lvl1pPr marL="0" indent="0" algn="r">
              <a:buNone/>
              <a:defRPr sz="1400" b="0">
                <a:solidFill>
                  <a:schemeClr val="tx2"/>
                </a:solidFill>
                <a:latin typeface="+mn-lt"/>
              </a:defRPr>
            </a:lvl1pPr>
          </a:lstStyle>
          <a:p>
            <a:r>
              <a:rPr lang="en-US"/>
              <a:t>XXXX</a:t>
            </a:r>
          </a:p>
        </p:txBody>
      </p:sp>
      <p:sp>
        <p:nvSpPr>
          <p:cNvPr id="38" name="Text Placeholder 6">
            <a:extLst>
              <a:ext uri="{FF2B5EF4-FFF2-40B4-BE49-F238E27FC236}">
                <a16:creationId xmlns:a16="http://schemas.microsoft.com/office/drawing/2014/main" id="{24DC7C21-F883-4C77-93A5-4FEF3BDA3166}"/>
              </a:ext>
            </a:extLst>
          </p:cNvPr>
          <p:cNvSpPr>
            <a:spLocks noGrp="1"/>
          </p:cNvSpPr>
          <p:nvPr>
            <p:ph type="body" sz="quarter" idx="66"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Tree>
    <p:extLst>
      <p:ext uri="{BB962C8B-B14F-4D97-AF65-F5344CB8AC3E}">
        <p14:creationId xmlns:p14="http://schemas.microsoft.com/office/powerpoint/2010/main" val="126244872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5C41C-0843-4BE2-8460-ACACF5D110C6}"/>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C0B06F95-5980-45CF-A416-5E0C9755871F}"/>
              </a:ext>
            </a:extLst>
          </p:cNvPr>
          <p:cNvSpPr>
            <a:spLocks noGrp="1"/>
          </p:cNvSpPr>
          <p:nvPr>
            <p:ph type="body" sz="quarter" idx="12" hasCustomPrompt="1"/>
          </p:nvPr>
        </p:nvSpPr>
        <p:spPr>
          <a:xfrm>
            <a:off x="915194" y="3675596"/>
            <a:ext cx="4481689" cy="1424988"/>
          </a:xfrm>
          <a:prstGeom prst="rect">
            <a:avLst/>
          </a:prstGeom>
        </p:spPr>
        <p:txBody>
          <a:bodyPr/>
          <a:lstStyle>
            <a:lvl1pPr marL="0" indent="0">
              <a:buNone/>
              <a:defRPr sz="1400" b="0">
                <a:solidFill>
                  <a:schemeClr val="bg1">
                    <a:lumMod val="50000"/>
                  </a:schemeClr>
                </a:solidFill>
                <a:latin typeface="+mn-lt"/>
              </a:defRPr>
            </a:lvl1pPr>
          </a:lstStyle>
          <a:p>
            <a:r>
              <a:rPr lang="en-US"/>
              <a:t>The chart can be used for process flow/ process design and more.</a:t>
            </a:r>
          </a:p>
        </p:txBody>
      </p:sp>
      <p:sp>
        <p:nvSpPr>
          <p:cNvPr id="4" name="Text Placeholder 3">
            <a:extLst>
              <a:ext uri="{FF2B5EF4-FFF2-40B4-BE49-F238E27FC236}">
                <a16:creationId xmlns:a16="http://schemas.microsoft.com/office/drawing/2014/main" id="{0FED8DF8-E224-4FF4-B3B4-B7E8DD657BD6}"/>
              </a:ext>
            </a:extLst>
          </p:cNvPr>
          <p:cNvSpPr>
            <a:spLocks noGrp="1"/>
          </p:cNvSpPr>
          <p:nvPr>
            <p:ph type="body" sz="quarter" idx="20"/>
          </p:nvPr>
        </p:nvSpPr>
        <p:spPr>
          <a:xfrm>
            <a:off x="915193" y="2849779"/>
            <a:ext cx="4481687" cy="340902"/>
          </a:xfrm>
          <a:prstGeom prst="rect">
            <a:avLst/>
          </a:prstGeom>
        </p:spPr>
        <p:txBody>
          <a:bodyPr/>
          <a:lstStyle>
            <a:lvl1pPr marL="0" marR="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lang="en-US" sz="1600" b="1" kern="1200" cap="all" dirty="0">
                <a:solidFill>
                  <a:schemeClr val="accent2">
                    <a:lumMod val="75000"/>
                  </a:schemeClr>
                </a:solidFill>
                <a:latin typeface="+mn-lt"/>
                <a:ea typeface="Open Sans Light" panose="020B0306030504020204" pitchFamily="34" charset="0"/>
                <a:cs typeface="Calibri" panose="020F0502020204030204" pitchFamily="34" charset="0"/>
              </a:defRPr>
            </a:lvl1pPr>
          </a:lstStyle>
          <a:p>
            <a:r>
              <a:rPr lang="en-US"/>
              <a:t>CHART &amp; INFOGRAPHICS</a:t>
            </a:r>
          </a:p>
        </p:txBody>
      </p:sp>
      <p:cxnSp>
        <p:nvCxnSpPr>
          <p:cNvPr id="5" name="Straight Connector 4">
            <a:extLst>
              <a:ext uri="{FF2B5EF4-FFF2-40B4-BE49-F238E27FC236}">
                <a16:creationId xmlns:a16="http://schemas.microsoft.com/office/drawing/2014/main" id="{B19320D0-741C-46F5-ADB6-5DF83093D6DE}"/>
              </a:ext>
            </a:extLst>
          </p:cNvPr>
          <p:cNvCxnSpPr>
            <a:cxnSpLocks/>
          </p:cNvCxnSpPr>
          <p:nvPr userDrawn="1"/>
        </p:nvCxnSpPr>
        <p:spPr>
          <a:xfrm>
            <a:off x="915194" y="3243278"/>
            <a:ext cx="4481687"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graphicFrame>
        <p:nvGraphicFramePr>
          <p:cNvPr id="6" name="Diagram 5">
            <a:extLst>
              <a:ext uri="{FF2B5EF4-FFF2-40B4-BE49-F238E27FC236}">
                <a16:creationId xmlns:a16="http://schemas.microsoft.com/office/drawing/2014/main" id="{B2EEFC99-8D4F-46E2-9C1B-79CF6F4E5DD9}"/>
              </a:ext>
            </a:extLst>
          </p:cNvPr>
          <p:cNvGraphicFramePr/>
          <p:nvPr userDrawn="1">
            <p:extLst>
              <p:ext uri="{D42A27DB-BD31-4B8C-83A1-F6EECF244321}">
                <p14:modId xmlns:p14="http://schemas.microsoft.com/office/powerpoint/2010/main" val="2899622777"/>
              </p:ext>
            </p:extLst>
          </p:nvPr>
        </p:nvGraphicFramePr>
        <p:xfrm>
          <a:off x="6153239" y="1432863"/>
          <a:ext cx="4879832" cy="46240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 Placeholder 4">
            <a:extLst>
              <a:ext uri="{FF2B5EF4-FFF2-40B4-BE49-F238E27FC236}">
                <a16:creationId xmlns:a16="http://schemas.microsoft.com/office/drawing/2014/main" id="{BC9CE555-844F-46C3-AABB-F8A9B038A1AA}"/>
              </a:ext>
            </a:extLst>
          </p:cNvPr>
          <p:cNvSpPr>
            <a:spLocks noGrp="1"/>
          </p:cNvSpPr>
          <p:nvPr>
            <p:ph type="body" sz="quarter" idx="21" hasCustomPrompt="1"/>
          </p:nvPr>
        </p:nvSpPr>
        <p:spPr>
          <a:xfrm>
            <a:off x="915194" y="3312525"/>
            <a:ext cx="4481689" cy="363071"/>
          </a:xfrm>
          <a:prstGeom prst="rect">
            <a:avLst/>
          </a:prstGeom>
        </p:spPr>
        <p:txBody>
          <a:bodyPr/>
          <a:lstStyle>
            <a:lvl1pPr marL="0" indent="0">
              <a:buNone/>
              <a:defRPr sz="1400" b="1">
                <a:solidFill>
                  <a:schemeClr val="bg1">
                    <a:lumMod val="50000"/>
                  </a:schemeClr>
                </a:solidFill>
                <a:latin typeface="+mn-lt"/>
              </a:defRPr>
            </a:lvl1pPr>
          </a:lstStyle>
          <a:p>
            <a:r>
              <a:rPr lang="en-US"/>
              <a:t>Sub Head</a:t>
            </a:r>
          </a:p>
        </p:txBody>
      </p:sp>
      <p:sp>
        <p:nvSpPr>
          <p:cNvPr id="8" name="Text Placeholder 6">
            <a:extLst>
              <a:ext uri="{FF2B5EF4-FFF2-40B4-BE49-F238E27FC236}">
                <a16:creationId xmlns:a16="http://schemas.microsoft.com/office/drawing/2014/main" id="{0A6AC6CF-D776-4A82-8767-0DC4A424589B}"/>
              </a:ext>
            </a:extLst>
          </p:cNvPr>
          <p:cNvSpPr>
            <a:spLocks noGrp="1"/>
          </p:cNvSpPr>
          <p:nvPr>
            <p:ph type="body" sz="quarter" idx="66"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Tree>
    <p:extLst>
      <p:ext uri="{BB962C8B-B14F-4D97-AF65-F5344CB8AC3E}">
        <p14:creationId xmlns:p14="http://schemas.microsoft.com/office/powerpoint/2010/main" val="2065604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300"/>
                                  </p:stCondLst>
                                  <p:childTnLst>
                                    <p:set>
                                      <p:cBhvr>
                                        <p:cTn id="6" dur="1" fill="hold">
                                          <p:stCondLst>
                                            <p:cond delay="0"/>
                                          </p:stCondLst>
                                        </p:cTn>
                                        <p:tgtEl>
                                          <p:spTgt spid="6">
                                            <p:graphicEl>
                                              <a:dgm id="{E3EBF4FB-A02F-4C40-BB2D-0D2405A3B412}"/>
                                            </p:graphicEl>
                                          </p:spTgt>
                                        </p:tgtEl>
                                        <p:attrNameLst>
                                          <p:attrName>style.visibility</p:attrName>
                                        </p:attrNameLst>
                                      </p:cBhvr>
                                      <p:to>
                                        <p:strVal val="visible"/>
                                      </p:to>
                                    </p:set>
                                    <p:anim calcmode="lin" valueType="num">
                                      <p:cBhvr>
                                        <p:cTn id="7" dur="500" fill="hold"/>
                                        <p:tgtEl>
                                          <p:spTgt spid="6">
                                            <p:graphicEl>
                                              <a:dgm id="{E3EBF4FB-A02F-4C40-BB2D-0D2405A3B412}"/>
                                            </p:graphicEl>
                                          </p:spTgt>
                                        </p:tgtEl>
                                        <p:attrNameLst>
                                          <p:attrName>ppt_w</p:attrName>
                                        </p:attrNameLst>
                                      </p:cBhvr>
                                      <p:tavLst>
                                        <p:tav tm="0">
                                          <p:val>
                                            <p:fltVal val="0"/>
                                          </p:val>
                                        </p:tav>
                                        <p:tav tm="100000">
                                          <p:val>
                                            <p:strVal val="#ppt_w"/>
                                          </p:val>
                                        </p:tav>
                                      </p:tavLst>
                                    </p:anim>
                                    <p:anim calcmode="lin" valueType="num">
                                      <p:cBhvr>
                                        <p:cTn id="8" dur="500" fill="hold"/>
                                        <p:tgtEl>
                                          <p:spTgt spid="6">
                                            <p:graphicEl>
                                              <a:dgm id="{E3EBF4FB-A02F-4C40-BB2D-0D2405A3B412}"/>
                                            </p:graphicEl>
                                          </p:spTgt>
                                        </p:tgtEl>
                                        <p:attrNameLst>
                                          <p:attrName>ppt_h</p:attrName>
                                        </p:attrNameLst>
                                      </p:cBhvr>
                                      <p:tavLst>
                                        <p:tav tm="0">
                                          <p:val>
                                            <p:fltVal val="0"/>
                                          </p:val>
                                        </p:tav>
                                        <p:tav tm="100000">
                                          <p:val>
                                            <p:strVal val="#ppt_h"/>
                                          </p:val>
                                        </p:tav>
                                      </p:tavLst>
                                    </p:anim>
                                    <p:animEffect transition="in" filter="fade">
                                      <p:cBhvr>
                                        <p:cTn id="9" dur="500"/>
                                        <p:tgtEl>
                                          <p:spTgt spid="6">
                                            <p:graphicEl>
                                              <a:dgm id="{E3EBF4FB-A02F-4C40-BB2D-0D2405A3B412}"/>
                                            </p:graphicEl>
                                          </p:spTgt>
                                        </p:tgtEl>
                                      </p:cBhvr>
                                    </p:animEffect>
                                  </p:childTnLst>
                                </p:cTn>
                              </p:par>
                              <p:par>
                                <p:cTn id="10" presetID="53" presetClass="entr" presetSubtype="16" fill="hold" grpId="0" nodeType="withEffect">
                                  <p:stCondLst>
                                    <p:cond delay="300"/>
                                  </p:stCondLst>
                                  <p:childTnLst>
                                    <p:set>
                                      <p:cBhvr>
                                        <p:cTn id="11" dur="1" fill="hold">
                                          <p:stCondLst>
                                            <p:cond delay="0"/>
                                          </p:stCondLst>
                                        </p:cTn>
                                        <p:tgtEl>
                                          <p:spTgt spid="6">
                                            <p:graphicEl>
                                              <a:dgm id="{99439594-A463-4AB3-812E-6895444151B8}"/>
                                            </p:graphicEl>
                                          </p:spTgt>
                                        </p:tgtEl>
                                        <p:attrNameLst>
                                          <p:attrName>style.visibility</p:attrName>
                                        </p:attrNameLst>
                                      </p:cBhvr>
                                      <p:to>
                                        <p:strVal val="visible"/>
                                      </p:to>
                                    </p:set>
                                    <p:anim calcmode="lin" valueType="num">
                                      <p:cBhvr>
                                        <p:cTn id="12" dur="500" fill="hold"/>
                                        <p:tgtEl>
                                          <p:spTgt spid="6">
                                            <p:graphicEl>
                                              <a:dgm id="{99439594-A463-4AB3-812E-6895444151B8}"/>
                                            </p:graphicEl>
                                          </p:spTgt>
                                        </p:tgtEl>
                                        <p:attrNameLst>
                                          <p:attrName>ppt_w</p:attrName>
                                        </p:attrNameLst>
                                      </p:cBhvr>
                                      <p:tavLst>
                                        <p:tav tm="0">
                                          <p:val>
                                            <p:fltVal val="0"/>
                                          </p:val>
                                        </p:tav>
                                        <p:tav tm="100000">
                                          <p:val>
                                            <p:strVal val="#ppt_w"/>
                                          </p:val>
                                        </p:tav>
                                      </p:tavLst>
                                    </p:anim>
                                    <p:anim calcmode="lin" valueType="num">
                                      <p:cBhvr>
                                        <p:cTn id="13" dur="500" fill="hold"/>
                                        <p:tgtEl>
                                          <p:spTgt spid="6">
                                            <p:graphicEl>
                                              <a:dgm id="{99439594-A463-4AB3-812E-6895444151B8}"/>
                                            </p:graphicEl>
                                          </p:spTgt>
                                        </p:tgtEl>
                                        <p:attrNameLst>
                                          <p:attrName>ppt_h</p:attrName>
                                        </p:attrNameLst>
                                      </p:cBhvr>
                                      <p:tavLst>
                                        <p:tav tm="0">
                                          <p:val>
                                            <p:fltVal val="0"/>
                                          </p:val>
                                        </p:tav>
                                        <p:tav tm="100000">
                                          <p:val>
                                            <p:strVal val="#ppt_h"/>
                                          </p:val>
                                        </p:tav>
                                      </p:tavLst>
                                    </p:anim>
                                    <p:animEffect transition="in" filter="fade">
                                      <p:cBhvr>
                                        <p:cTn id="14" dur="500"/>
                                        <p:tgtEl>
                                          <p:spTgt spid="6">
                                            <p:graphicEl>
                                              <a:dgm id="{99439594-A463-4AB3-812E-6895444151B8}"/>
                                            </p:graphicEl>
                                          </p:spTgt>
                                        </p:tgtEl>
                                      </p:cBhvr>
                                    </p:animEffect>
                                  </p:childTnLst>
                                </p:cTn>
                              </p:par>
                              <p:par>
                                <p:cTn id="15" presetID="53" presetClass="entr" presetSubtype="16" fill="hold" grpId="0" nodeType="withEffect">
                                  <p:stCondLst>
                                    <p:cond delay="300"/>
                                  </p:stCondLst>
                                  <p:childTnLst>
                                    <p:set>
                                      <p:cBhvr>
                                        <p:cTn id="16" dur="1" fill="hold">
                                          <p:stCondLst>
                                            <p:cond delay="0"/>
                                          </p:stCondLst>
                                        </p:cTn>
                                        <p:tgtEl>
                                          <p:spTgt spid="6">
                                            <p:graphicEl>
                                              <a:dgm id="{CB0F1E3B-C657-4936-9AE9-7F01E2D51E90}"/>
                                            </p:graphicEl>
                                          </p:spTgt>
                                        </p:tgtEl>
                                        <p:attrNameLst>
                                          <p:attrName>style.visibility</p:attrName>
                                        </p:attrNameLst>
                                      </p:cBhvr>
                                      <p:to>
                                        <p:strVal val="visible"/>
                                      </p:to>
                                    </p:set>
                                    <p:anim calcmode="lin" valueType="num">
                                      <p:cBhvr>
                                        <p:cTn id="17" dur="500" fill="hold"/>
                                        <p:tgtEl>
                                          <p:spTgt spid="6">
                                            <p:graphicEl>
                                              <a:dgm id="{CB0F1E3B-C657-4936-9AE9-7F01E2D51E90}"/>
                                            </p:graphicEl>
                                          </p:spTgt>
                                        </p:tgtEl>
                                        <p:attrNameLst>
                                          <p:attrName>ppt_w</p:attrName>
                                        </p:attrNameLst>
                                      </p:cBhvr>
                                      <p:tavLst>
                                        <p:tav tm="0">
                                          <p:val>
                                            <p:fltVal val="0"/>
                                          </p:val>
                                        </p:tav>
                                        <p:tav tm="100000">
                                          <p:val>
                                            <p:strVal val="#ppt_w"/>
                                          </p:val>
                                        </p:tav>
                                      </p:tavLst>
                                    </p:anim>
                                    <p:anim calcmode="lin" valueType="num">
                                      <p:cBhvr>
                                        <p:cTn id="18" dur="500" fill="hold"/>
                                        <p:tgtEl>
                                          <p:spTgt spid="6">
                                            <p:graphicEl>
                                              <a:dgm id="{CB0F1E3B-C657-4936-9AE9-7F01E2D51E90}"/>
                                            </p:graphicEl>
                                          </p:spTgt>
                                        </p:tgtEl>
                                        <p:attrNameLst>
                                          <p:attrName>ppt_h</p:attrName>
                                        </p:attrNameLst>
                                      </p:cBhvr>
                                      <p:tavLst>
                                        <p:tav tm="0">
                                          <p:val>
                                            <p:fltVal val="0"/>
                                          </p:val>
                                        </p:tav>
                                        <p:tav tm="100000">
                                          <p:val>
                                            <p:strVal val="#ppt_h"/>
                                          </p:val>
                                        </p:tav>
                                      </p:tavLst>
                                    </p:anim>
                                    <p:animEffect transition="in" filter="fade">
                                      <p:cBhvr>
                                        <p:cTn id="19" dur="500"/>
                                        <p:tgtEl>
                                          <p:spTgt spid="6">
                                            <p:graphicEl>
                                              <a:dgm id="{CB0F1E3B-C657-4936-9AE9-7F01E2D51E90}"/>
                                            </p:graphicEl>
                                          </p:spTgt>
                                        </p:tgtEl>
                                      </p:cBhvr>
                                    </p:animEffect>
                                  </p:childTnLst>
                                </p:cTn>
                              </p:par>
                              <p:par>
                                <p:cTn id="20" presetID="53" presetClass="entr" presetSubtype="16" fill="hold" grpId="0" nodeType="withEffect">
                                  <p:stCondLst>
                                    <p:cond delay="300"/>
                                  </p:stCondLst>
                                  <p:childTnLst>
                                    <p:set>
                                      <p:cBhvr>
                                        <p:cTn id="21" dur="1" fill="hold">
                                          <p:stCondLst>
                                            <p:cond delay="0"/>
                                          </p:stCondLst>
                                        </p:cTn>
                                        <p:tgtEl>
                                          <p:spTgt spid="6">
                                            <p:graphicEl>
                                              <a:dgm id="{0F259C98-64AC-49A4-AD1A-FA6E5020C11F}"/>
                                            </p:graphicEl>
                                          </p:spTgt>
                                        </p:tgtEl>
                                        <p:attrNameLst>
                                          <p:attrName>style.visibility</p:attrName>
                                        </p:attrNameLst>
                                      </p:cBhvr>
                                      <p:to>
                                        <p:strVal val="visible"/>
                                      </p:to>
                                    </p:set>
                                    <p:anim calcmode="lin" valueType="num">
                                      <p:cBhvr>
                                        <p:cTn id="22" dur="500" fill="hold"/>
                                        <p:tgtEl>
                                          <p:spTgt spid="6">
                                            <p:graphicEl>
                                              <a:dgm id="{0F259C98-64AC-49A4-AD1A-FA6E5020C11F}"/>
                                            </p:graphicEl>
                                          </p:spTgt>
                                        </p:tgtEl>
                                        <p:attrNameLst>
                                          <p:attrName>ppt_w</p:attrName>
                                        </p:attrNameLst>
                                      </p:cBhvr>
                                      <p:tavLst>
                                        <p:tav tm="0">
                                          <p:val>
                                            <p:fltVal val="0"/>
                                          </p:val>
                                        </p:tav>
                                        <p:tav tm="100000">
                                          <p:val>
                                            <p:strVal val="#ppt_w"/>
                                          </p:val>
                                        </p:tav>
                                      </p:tavLst>
                                    </p:anim>
                                    <p:anim calcmode="lin" valueType="num">
                                      <p:cBhvr>
                                        <p:cTn id="23" dur="500" fill="hold"/>
                                        <p:tgtEl>
                                          <p:spTgt spid="6">
                                            <p:graphicEl>
                                              <a:dgm id="{0F259C98-64AC-49A4-AD1A-FA6E5020C11F}"/>
                                            </p:graphicEl>
                                          </p:spTgt>
                                        </p:tgtEl>
                                        <p:attrNameLst>
                                          <p:attrName>ppt_h</p:attrName>
                                        </p:attrNameLst>
                                      </p:cBhvr>
                                      <p:tavLst>
                                        <p:tav tm="0">
                                          <p:val>
                                            <p:fltVal val="0"/>
                                          </p:val>
                                        </p:tav>
                                        <p:tav tm="100000">
                                          <p:val>
                                            <p:strVal val="#ppt_h"/>
                                          </p:val>
                                        </p:tav>
                                      </p:tavLst>
                                    </p:anim>
                                    <p:animEffect transition="in" filter="fade">
                                      <p:cBhvr>
                                        <p:cTn id="24" dur="500"/>
                                        <p:tgtEl>
                                          <p:spTgt spid="6">
                                            <p:graphicEl>
                                              <a:dgm id="{0F259C98-64AC-49A4-AD1A-FA6E5020C11F}"/>
                                            </p:graphicEl>
                                          </p:spTgt>
                                        </p:tgtEl>
                                      </p:cBhvr>
                                    </p:animEffect>
                                  </p:childTnLst>
                                </p:cTn>
                              </p:par>
                              <p:par>
                                <p:cTn id="25" presetID="53" presetClass="entr" presetSubtype="16" fill="hold" grpId="0" nodeType="withEffect">
                                  <p:stCondLst>
                                    <p:cond delay="300"/>
                                  </p:stCondLst>
                                  <p:childTnLst>
                                    <p:set>
                                      <p:cBhvr>
                                        <p:cTn id="26" dur="1" fill="hold">
                                          <p:stCondLst>
                                            <p:cond delay="0"/>
                                          </p:stCondLst>
                                        </p:cTn>
                                        <p:tgtEl>
                                          <p:spTgt spid="6">
                                            <p:graphicEl>
                                              <a:dgm id="{527AE808-EA10-4F96-9CB9-6D06B3BA4905}"/>
                                            </p:graphicEl>
                                          </p:spTgt>
                                        </p:tgtEl>
                                        <p:attrNameLst>
                                          <p:attrName>style.visibility</p:attrName>
                                        </p:attrNameLst>
                                      </p:cBhvr>
                                      <p:to>
                                        <p:strVal val="visible"/>
                                      </p:to>
                                    </p:set>
                                    <p:anim calcmode="lin" valueType="num">
                                      <p:cBhvr>
                                        <p:cTn id="27" dur="500" fill="hold"/>
                                        <p:tgtEl>
                                          <p:spTgt spid="6">
                                            <p:graphicEl>
                                              <a:dgm id="{527AE808-EA10-4F96-9CB9-6D06B3BA4905}"/>
                                            </p:graphicEl>
                                          </p:spTgt>
                                        </p:tgtEl>
                                        <p:attrNameLst>
                                          <p:attrName>ppt_w</p:attrName>
                                        </p:attrNameLst>
                                      </p:cBhvr>
                                      <p:tavLst>
                                        <p:tav tm="0">
                                          <p:val>
                                            <p:fltVal val="0"/>
                                          </p:val>
                                        </p:tav>
                                        <p:tav tm="100000">
                                          <p:val>
                                            <p:strVal val="#ppt_w"/>
                                          </p:val>
                                        </p:tav>
                                      </p:tavLst>
                                    </p:anim>
                                    <p:anim calcmode="lin" valueType="num">
                                      <p:cBhvr>
                                        <p:cTn id="28" dur="500" fill="hold"/>
                                        <p:tgtEl>
                                          <p:spTgt spid="6">
                                            <p:graphicEl>
                                              <a:dgm id="{527AE808-EA10-4F96-9CB9-6D06B3BA4905}"/>
                                            </p:graphicEl>
                                          </p:spTgt>
                                        </p:tgtEl>
                                        <p:attrNameLst>
                                          <p:attrName>ppt_h</p:attrName>
                                        </p:attrNameLst>
                                      </p:cBhvr>
                                      <p:tavLst>
                                        <p:tav tm="0">
                                          <p:val>
                                            <p:fltVal val="0"/>
                                          </p:val>
                                        </p:tav>
                                        <p:tav tm="100000">
                                          <p:val>
                                            <p:strVal val="#ppt_h"/>
                                          </p:val>
                                        </p:tav>
                                      </p:tavLst>
                                    </p:anim>
                                    <p:animEffect transition="in" filter="fade">
                                      <p:cBhvr>
                                        <p:cTn id="29" dur="500"/>
                                        <p:tgtEl>
                                          <p:spTgt spid="6">
                                            <p:graphicEl>
                                              <a:dgm id="{527AE808-EA10-4F96-9CB9-6D06B3BA4905}"/>
                                            </p:graphicEl>
                                          </p:spTgt>
                                        </p:tgtEl>
                                      </p:cBhvr>
                                    </p:animEffect>
                                  </p:childTnLst>
                                </p:cTn>
                              </p:par>
                              <p:par>
                                <p:cTn id="30" presetID="53" presetClass="entr" presetSubtype="16" fill="hold" grpId="0" nodeType="withEffect">
                                  <p:stCondLst>
                                    <p:cond delay="300"/>
                                  </p:stCondLst>
                                  <p:childTnLst>
                                    <p:set>
                                      <p:cBhvr>
                                        <p:cTn id="31" dur="1" fill="hold">
                                          <p:stCondLst>
                                            <p:cond delay="0"/>
                                          </p:stCondLst>
                                        </p:cTn>
                                        <p:tgtEl>
                                          <p:spTgt spid="6">
                                            <p:graphicEl>
                                              <a:dgm id="{CF49864E-0ADD-412A-B299-3927602A0B2A}"/>
                                            </p:graphicEl>
                                          </p:spTgt>
                                        </p:tgtEl>
                                        <p:attrNameLst>
                                          <p:attrName>style.visibility</p:attrName>
                                        </p:attrNameLst>
                                      </p:cBhvr>
                                      <p:to>
                                        <p:strVal val="visible"/>
                                      </p:to>
                                    </p:set>
                                    <p:anim calcmode="lin" valueType="num">
                                      <p:cBhvr>
                                        <p:cTn id="32" dur="500" fill="hold"/>
                                        <p:tgtEl>
                                          <p:spTgt spid="6">
                                            <p:graphicEl>
                                              <a:dgm id="{CF49864E-0ADD-412A-B299-3927602A0B2A}"/>
                                            </p:graphicEl>
                                          </p:spTgt>
                                        </p:tgtEl>
                                        <p:attrNameLst>
                                          <p:attrName>ppt_w</p:attrName>
                                        </p:attrNameLst>
                                      </p:cBhvr>
                                      <p:tavLst>
                                        <p:tav tm="0">
                                          <p:val>
                                            <p:fltVal val="0"/>
                                          </p:val>
                                        </p:tav>
                                        <p:tav tm="100000">
                                          <p:val>
                                            <p:strVal val="#ppt_w"/>
                                          </p:val>
                                        </p:tav>
                                      </p:tavLst>
                                    </p:anim>
                                    <p:anim calcmode="lin" valueType="num">
                                      <p:cBhvr>
                                        <p:cTn id="33" dur="500" fill="hold"/>
                                        <p:tgtEl>
                                          <p:spTgt spid="6">
                                            <p:graphicEl>
                                              <a:dgm id="{CF49864E-0ADD-412A-B299-3927602A0B2A}"/>
                                            </p:graphicEl>
                                          </p:spTgt>
                                        </p:tgtEl>
                                        <p:attrNameLst>
                                          <p:attrName>ppt_h</p:attrName>
                                        </p:attrNameLst>
                                      </p:cBhvr>
                                      <p:tavLst>
                                        <p:tav tm="0">
                                          <p:val>
                                            <p:fltVal val="0"/>
                                          </p:val>
                                        </p:tav>
                                        <p:tav tm="100000">
                                          <p:val>
                                            <p:strVal val="#ppt_h"/>
                                          </p:val>
                                        </p:tav>
                                      </p:tavLst>
                                    </p:anim>
                                    <p:animEffect transition="in" filter="fade">
                                      <p:cBhvr>
                                        <p:cTn id="34" dur="500"/>
                                        <p:tgtEl>
                                          <p:spTgt spid="6">
                                            <p:graphicEl>
                                              <a:dgm id="{CF49864E-0ADD-412A-B299-3927602A0B2A}"/>
                                            </p:graphicEl>
                                          </p:spTgt>
                                        </p:tgtEl>
                                      </p:cBhvr>
                                    </p:animEffect>
                                  </p:childTnLst>
                                </p:cTn>
                              </p:par>
                              <p:par>
                                <p:cTn id="35" presetID="53" presetClass="entr" presetSubtype="16" fill="hold" grpId="0" nodeType="withEffect">
                                  <p:stCondLst>
                                    <p:cond delay="300"/>
                                  </p:stCondLst>
                                  <p:childTnLst>
                                    <p:set>
                                      <p:cBhvr>
                                        <p:cTn id="36" dur="1" fill="hold">
                                          <p:stCondLst>
                                            <p:cond delay="0"/>
                                          </p:stCondLst>
                                        </p:cTn>
                                        <p:tgtEl>
                                          <p:spTgt spid="6">
                                            <p:graphicEl>
                                              <a:dgm id="{E49F0149-D944-4661-81FE-6B2A2B5B41C6}"/>
                                            </p:graphicEl>
                                          </p:spTgt>
                                        </p:tgtEl>
                                        <p:attrNameLst>
                                          <p:attrName>style.visibility</p:attrName>
                                        </p:attrNameLst>
                                      </p:cBhvr>
                                      <p:to>
                                        <p:strVal val="visible"/>
                                      </p:to>
                                    </p:set>
                                    <p:anim calcmode="lin" valueType="num">
                                      <p:cBhvr>
                                        <p:cTn id="37" dur="500" fill="hold"/>
                                        <p:tgtEl>
                                          <p:spTgt spid="6">
                                            <p:graphicEl>
                                              <a:dgm id="{E49F0149-D944-4661-81FE-6B2A2B5B41C6}"/>
                                            </p:graphicEl>
                                          </p:spTgt>
                                        </p:tgtEl>
                                        <p:attrNameLst>
                                          <p:attrName>ppt_w</p:attrName>
                                        </p:attrNameLst>
                                      </p:cBhvr>
                                      <p:tavLst>
                                        <p:tav tm="0">
                                          <p:val>
                                            <p:fltVal val="0"/>
                                          </p:val>
                                        </p:tav>
                                        <p:tav tm="100000">
                                          <p:val>
                                            <p:strVal val="#ppt_w"/>
                                          </p:val>
                                        </p:tav>
                                      </p:tavLst>
                                    </p:anim>
                                    <p:anim calcmode="lin" valueType="num">
                                      <p:cBhvr>
                                        <p:cTn id="38" dur="500" fill="hold"/>
                                        <p:tgtEl>
                                          <p:spTgt spid="6">
                                            <p:graphicEl>
                                              <a:dgm id="{E49F0149-D944-4661-81FE-6B2A2B5B41C6}"/>
                                            </p:graphicEl>
                                          </p:spTgt>
                                        </p:tgtEl>
                                        <p:attrNameLst>
                                          <p:attrName>ppt_h</p:attrName>
                                        </p:attrNameLst>
                                      </p:cBhvr>
                                      <p:tavLst>
                                        <p:tav tm="0">
                                          <p:val>
                                            <p:fltVal val="0"/>
                                          </p:val>
                                        </p:tav>
                                        <p:tav tm="100000">
                                          <p:val>
                                            <p:strVal val="#ppt_h"/>
                                          </p:val>
                                        </p:tav>
                                      </p:tavLst>
                                    </p:anim>
                                    <p:animEffect transition="in" filter="fade">
                                      <p:cBhvr>
                                        <p:cTn id="39" dur="500"/>
                                        <p:tgtEl>
                                          <p:spTgt spid="6">
                                            <p:graphicEl>
                                              <a:dgm id="{E49F0149-D944-4661-81FE-6B2A2B5B41C6}"/>
                                            </p:graphicEl>
                                          </p:spTgt>
                                        </p:tgtEl>
                                      </p:cBhvr>
                                    </p:animEffect>
                                  </p:childTnLst>
                                </p:cTn>
                              </p:par>
                              <p:par>
                                <p:cTn id="40" presetID="53" presetClass="entr" presetSubtype="16" fill="hold" grpId="0" nodeType="withEffect">
                                  <p:stCondLst>
                                    <p:cond delay="300"/>
                                  </p:stCondLst>
                                  <p:childTnLst>
                                    <p:set>
                                      <p:cBhvr>
                                        <p:cTn id="41" dur="1" fill="hold">
                                          <p:stCondLst>
                                            <p:cond delay="0"/>
                                          </p:stCondLst>
                                        </p:cTn>
                                        <p:tgtEl>
                                          <p:spTgt spid="6">
                                            <p:graphicEl>
                                              <a:dgm id="{309AFB6A-7B89-4AFB-B90B-D28E39B2164D}"/>
                                            </p:graphicEl>
                                          </p:spTgt>
                                        </p:tgtEl>
                                        <p:attrNameLst>
                                          <p:attrName>style.visibility</p:attrName>
                                        </p:attrNameLst>
                                      </p:cBhvr>
                                      <p:to>
                                        <p:strVal val="visible"/>
                                      </p:to>
                                    </p:set>
                                    <p:anim calcmode="lin" valueType="num">
                                      <p:cBhvr>
                                        <p:cTn id="42" dur="500" fill="hold"/>
                                        <p:tgtEl>
                                          <p:spTgt spid="6">
                                            <p:graphicEl>
                                              <a:dgm id="{309AFB6A-7B89-4AFB-B90B-D28E39B2164D}"/>
                                            </p:graphicEl>
                                          </p:spTgt>
                                        </p:tgtEl>
                                        <p:attrNameLst>
                                          <p:attrName>ppt_w</p:attrName>
                                        </p:attrNameLst>
                                      </p:cBhvr>
                                      <p:tavLst>
                                        <p:tav tm="0">
                                          <p:val>
                                            <p:fltVal val="0"/>
                                          </p:val>
                                        </p:tav>
                                        <p:tav tm="100000">
                                          <p:val>
                                            <p:strVal val="#ppt_w"/>
                                          </p:val>
                                        </p:tav>
                                      </p:tavLst>
                                    </p:anim>
                                    <p:anim calcmode="lin" valueType="num">
                                      <p:cBhvr>
                                        <p:cTn id="43" dur="500" fill="hold"/>
                                        <p:tgtEl>
                                          <p:spTgt spid="6">
                                            <p:graphicEl>
                                              <a:dgm id="{309AFB6A-7B89-4AFB-B90B-D28E39B2164D}"/>
                                            </p:graphicEl>
                                          </p:spTgt>
                                        </p:tgtEl>
                                        <p:attrNameLst>
                                          <p:attrName>ppt_h</p:attrName>
                                        </p:attrNameLst>
                                      </p:cBhvr>
                                      <p:tavLst>
                                        <p:tav tm="0">
                                          <p:val>
                                            <p:fltVal val="0"/>
                                          </p:val>
                                        </p:tav>
                                        <p:tav tm="100000">
                                          <p:val>
                                            <p:strVal val="#ppt_h"/>
                                          </p:val>
                                        </p:tav>
                                      </p:tavLst>
                                    </p:anim>
                                    <p:animEffect transition="in" filter="fade">
                                      <p:cBhvr>
                                        <p:cTn id="44" dur="500"/>
                                        <p:tgtEl>
                                          <p:spTgt spid="6">
                                            <p:graphicEl>
                                              <a:dgm id="{309AFB6A-7B89-4AFB-B90B-D28E39B2164D}"/>
                                            </p:graphicEl>
                                          </p:spTgt>
                                        </p:tgtEl>
                                      </p:cBhvr>
                                    </p:animEffect>
                                  </p:childTnLst>
                                </p:cTn>
                              </p:par>
                              <p:par>
                                <p:cTn id="45" presetID="53" presetClass="entr" presetSubtype="16" fill="hold" grpId="0" nodeType="withEffect">
                                  <p:stCondLst>
                                    <p:cond delay="300"/>
                                  </p:stCondLst>
                                  <p:childTnLst>
                                    <p:set>
                                      <p:cBhvr>
                                        <p:cTn id="46" dur="1" fill="hold">
                                          <p:stCondLst>
                                            <p:cond delay="0"/>
                                          </p:stCondLst>
                                        </p:cTn>
                                        <p:tgtEl>
                                          <p:spTgt spid="6">
                                            <p:graphicEl>
                                              <a:dgm id="{A9C75BD4-54FC-4D23-BF89-2CA5532A7B4D}"/>
                                            </p:graphicEl>
                                          </p:spTgt>
                                        </p:tgtEl>
                                        <p:attrNameLst>
                                          <p:attrName>style.visibility</p:attrName>
                                        </p:attrNameLst>
                                      </p:cBhvr>
                                      <p:to>
                                        <p:strVal val="visible"/>
                                      </p:to>
                                    </p:set>
                                    <p:anim calcmode="lin" valueType="num">
                                      <p:cBhvr>
                                        <p:cTn id="47" dur="500" fill="hold"/>
                                        <p:tgtEl>
                                          <p:spTgt spid="6">
                                            <p:graphicEl>
                                              <a:dgm id="{A9C75BD4-54FC-4D23-BF89-2CA5532A7B4D}"/>
                                            </p:graphicEl>
                                          </p:spTgt>
                                        </p:tgtEl>
                                        <p:attrNameLst>
                                          <p:attrName>ppt_w</p:attrName>
                                        </p:attrNameLst>
                                      </p:cBhvr>
                                      <p:tavLst>
                                        <p:tav tm="0">
                                          <p:val>
                                            <p:fltVal val="0"/>
                                          </p:val>
                                        </p:tav>
                                        <p:tav tm="100000">
                                          <p:val>
                                            <p:strVal val="#ppt_w"/>
                                          </p:val>
                                        </p:tav>
                                      </p:tavLst>
                                    </p:anim>
                                    <p:anim calcmode="lin" valueType="num">
                                      <p:cBhvr>
                                        <p:cTn id="48" dur="500" fill="hold"/>
                                        <p:tgtEl>
                                          <p:spTgt spid="6">
                                            <p:graphicEl>
                                              <a:dgm id="{A9C75BD4-54FC-4D23-BF89-2CA5532A7B4D}"/>
                                            </p:graphicEl>
                                          </p:spTgt>
                                        </p:tgtEl>
                                        <p:attrNameLst>
                                          <p:attrName>ppt_h</p:attrName>
                                        </p:attrNameLst>
                                      </p:cBhvr>
                                      <p:tavLst>
                                        <p:tav tm="0">
                                          <p:val>
                                            <p:fltVal val="0"/>
                                          </p:val>
                                        </p:tav>
                                        <p:tav tm="100000">
                                          <p:val>
                                            <p:strVal val="#ppt_h"/>
                                          </p:val>
                                        </p:tav>
                                      </p:tavLst>
                                    </p:anim>
                                    <p:animEffect transition="in" filter="fade">
                                      <p:cBhvr>
                                        <p:cTn id="49" dur="500"/>
                                        <p:tgtEl>
                                          <p:spTgt spid="6">
                                            <p:graphicEl>
                                              <a:dgm id="{A9C75BD4-54FC-4D23-BF89-2CA5532A7B4D}"/>
                                            </p:graphicEl>
                                          </p:spTgt>
                                        </p:tgtEl>
                                      </p:cBhvr>
                                    </p:animEffect>
                                  </p:childTnLst>
                                </p:cTn>
                              </p:par>
                              <p:par>
                                <p:cTn id="50" presetID="53" presetClass="entr" presetSubtype="16" fill="hold" grpId="0" nodeType="withEffect">
                                  <p:stCondLst>
                                    <p:cond delay="300"/>
                                  </p:stCondLst>
                                  <p:childTnLst>
                                    <p:set>
                                      <p:cBhvr>
                                        <p:cTn id="51" dur="1" fill="hold">
                                          <p:stCondLst>
                                            <p:cond delay="0"/>
                                          </p:stCondLst>
                                        </p:cTn>
                                        <p:tgtEl>
                                          <p:spTgt spid="6">
                                            <p:graphicEl>
                                              <a:dgm id="{6CDD2630-D63A-4CBE-8FB6-0391CD9BBD33}"/>
                                            </p:graphicEl>
                                          </p:spTgt>
                                        </p:tgtEl>
                                        <p:attrNameLst>
                                          <p:attrName>style.visibility</p:attrName>
                                        </p:attrNameLst>
                                      </p:cBhvr>
                                      <p:to>
                                        <p:strVal val="visible"/>
                                      </p:to>
                                    </p:set>
                                    <p:anim calcmode="lin" valueType="num">
                                      <p:cBhvr>
                                        <p:cTn id="52" dur="500" fill="hold"/>
                                        <p:tgtEl>
                                          <p:spTgt spid="6">
                                            <p:graphicEl>
                                              <a:dgm id="{6CDD2630-D63A-4CBE-8FB6-0391CD9BBD33}"/>
                                            </p:graphicEl>
                                          </p:spTgt>
                                        </p:tgtEl>
                                        <p:attrNameLst>
                                          <p:attrName>ppt_w</p:attrName>
                                        </p:attrNameLst>
                                      </p:cBhvr>
                                      <p:tavLst>
                                        <p:tav tm="0">
                                          <p:val>
                                            <p:fltVal val="0"/>
                                          </p:val>
                                        </p:tav>
                                        <p:tav tm="100000">
                                          <p:val>
                                            <p:strVal val="#ppt_w"/>
                                          </p:val>
                                        </p:tav>
                                      </p:tavLst>
                                    </p:anim>
                                    <p:anim calcmode="lin" valueType="num">
                                      <p:cBhvr>
                                        <p:cTn id="53" dur="500" fill="hold"/>
                                        <p:tgtEl>
                                          <p:spTgt spid="6">
                                            <p:graphicEl>
                                              <a:dgm id="{6CDD2630-D63A-4CBE-8FB6-0391CD9BBD33}"/>
                                            </p:graphicEl>
                                          </p:spTgt>
                                        </p:tgtEl>
                                        <p:attrNameLst>
                                          <p:attrName>ppt_h</p:attrName>
                                        </p:attrNameLst>
                                      </p:cBhvr>
                                      <p:tavLst>
                                        <p:tav tm="0">
                                          <p:val>
                                            <p:fltVal val="0"/>
                                          </p:val>
                                        </p:tav>
                                        <p:tav tm="100000">
                                          <p:val>
                                            <p:strVal val="#ppt_h"/>
                                          </p:val>
                                        </p:tav>
                                      </p:tavLst>
                                    </p:anim>
                                    <p:animEffect transition="in" filter="fade">
                                      <p:cBhvr>
                                        <p:cTn id="54" dur="500"/>
                                        <p:tgtEl>
                                          <p:spTgt spid="6">
                                            <p:graphicEl>
                                              <a:dgm id="{6CDD2630-D63A-4CBE-8FB6-0391CD9BBD3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p:bldSub>
      </p:bldGraphic>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Five Points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B6356-71ED-4976-A531-88B4A8033001}"/>
              </a:ext>
            </a:extLst>
          </p:cNvPr>
          <p:cNvSpPr>
            <a:spLocks noGrp="1"/>
          </p:cNvSpPr>
          <p:nvPr>
            <p:ph type="title"/>
          </p:nvPr>
        </p:nvSpPr>
        <p:spPr/>
        <p:txBody>
          <a:bodyPr/>
          <a:lstStyle/>
          <a:p>
            <a:r>
              <a:rPr lang="en-US"/>
              <a:t>Click to edit Master title style</a:t>
            </a:r>
          </a:p>
        </p:txBody>
      </p:sp>
      <p:sp>
        <p:nvSpPr>
          <p:cNvPr id="3" name="Content Placeholder 6">
            <a:extLst>
              <a:ext uri="{FF2B5EF4-FFF2-40B4-BE49-F238E27FC236}">
                <a16:creationId xmlns:a16="http://schemas.microsoft.com/office/drawing/2014/main" id="{B7E41982-3711-4268-AE27-2F3EECC89085}"/>
              </a:ext>
            </a:extLst>
          </p:cNvPr>
          <p:cNvSpPr>
            <a:spLocks noGrp="1"/>
          </p:cNvSpPr>
          <p:nvPr>
            <p:ph sz="quarter" idx="14" hasCustomPrompt="1"/>
          </p:nvPr>
        </p:nvSpPr>
        <p:spPr>
          <a:xfrm>
            <a:off x="1529706" y="2161484"/>
            <a:ext cx="3225298" cy="654428"/>
          </a:xfrm>
          <a:prstGeom prst="rect">
            <a:avLst/>
          </a:prstGeom>
        </p:spPr>
        <p:txBody>
          <a:bodyPr/>
          <a:lstStyle>
            <a:lvl1pPr marL="0" marR="0" indent="0" algn="r" defTabSz="1214712" rtl="0" eaLnBrk="1" fontAlgn="auto" latinLnBrk="0" hangingPunct="1">
              <a:lnSpc>
                <a:spcPct val="90000"/>
              </a:lnSpc>
              <a:spcBef>
                <a:spcPts val="1328"/>
              </a:spcBef>
              <a:spcAft>
                <a:spcPts val="0"/>
              </a:spcAft>
              <a:buClrTx/>
              <a:buSzTx/>
              <a:buFont typeface="Arial" panose="020B0604020202020204" pitchFamily="34" charset="0"/>
              <a:buNone/>
              <a:tabLst/>
              <a:defRPr sz="1400" baseline="0">
                <a:solidFill>
                  <a:schemeClr val="tx2"/>
                </a:solidFill>
              </a:defRPr>
            </a:lvl1pPr>
          </a:lstStyle>
          <a:p>
            <a:r>
              <a:rPr lang="en-US">
                <a:latin typeface="Calibri" panose="020F0502020204030204" pitchFamily="34" charset="0"/>
                <a:cs typeface="Calibri" panose="020F0502020204030204" pitchFamily="34" charset="0"/>
              </a:rPr>
              <a:t>Service explanation – 14 pt.</a:t>
            </a:r>
          </a:p>
        </p:txBody>
      </p:sp>
      <p:sp>
        <p:nvSpPr>
          <p:cNvPr id="4" name="Content Placeholder 6">
            <a:extLst>
              <a:ext uri="{FF2B5EF4-FFF2-40B4-BE49-F238E27FC236}">
                <a16:creationId xmlns:a16="http://schemas.microsoft.com/office/drawing/2014/main" id="{A36454C8-0819-463D-929D-384AC306FECC}"/>
              </a:ext>
            </a:extLst>
          </p:cNvPr>
          <p:cNvSpPr>
            <a:spLocks noGrp="1"/>
          </p:cNvSpPr>
          <p:nvPr>
            <p:ph sz="quarter" idx="26" hasCustomPrompt="1"/>
          </p:nvPr>
        </p:nvSpPr>
        <p:spPr>
          <a:xfrm>
            <a:off x="1529706" y="1818584"/>
            <a:ext cx="3225298" cy="293321"/>
          </a:xfrm>
          <a:prstGeom prst="rect">
            <a:avLst/>
          </a:prstGeom>
        </p:spPr>
        <p:txBody>
          <a:bodyPr/>
          <a:lstStyle>
            <a:lvl1pPr marL="0" marR="0" indent="0" algn="r" defTabSz="1214712" rtl="0" eaLnBrk="1" fontAlgn="auto" latinLnBrk="0" hangingPunct="1">
              <a:lnSpc>
                <a:spcPct val="90000"/>
              </a:lnSpc>
              <a:spcBef>
                <a:spcPts val="1328"/>
              </a:spcBef>
              <a:spcAft>
                <a:spcPts val="0"/>
              </a:spcAft>
              <a:buClrTx/>
              <a:buSzTx/>
              <a:buFont typeface="Arial" panose="020B0604020202020204" pitchFamily="34" charset="0"/>
              <a:buNone/>
              <a:tabLst/>
              <a:defRPr sz="1600" baseline="0">
                <a:solidFill>
                  <a:schemeClr val="bg2"/>
                </a:solidFill>
              </a:defRPr>
            </a:lvl1pPr>
          </a:lstStyle>
          <a:p>
            <a:r>
              <a:rPr lang="en-US">
                <a:latin typeface="Calibri" panose="020F0502020204030204" pitchFamily="34" charset="0"/>
                <a:cs typeface="Calibri" panose="020F0502020204030204" pitchFamily="34" charset="0"/>
              </a:rPr>
              <a:t>Service Head – 16pt</a:t>
            </a:r>
          </a:p>
        </p:txBody>
      </p:sp>
      <p:sp>
        <p:nvSpPr>
          <p:cNvPr id="5" name="Content Placeholder 6">
            <a:extLst>
              <a:ext uri="{FF2B5EF4-FFF2-40B4-BE49-F238E27FC236}">
                <a16:creationId xmlns:a16="http://schemas.microsoft.com/office/drawing/2014/main" id="{FDCF4226-E585-4B7F-832C-F3C23D0BD7FB}"/>
              </a:ext>
            </a:extLst>
          </p:cNvPr>
          <p:cNvSpPr>
            <a:spLocks noGrp="1"/>
          </p:cNvSpPr>
          <p:nvPr>
            <p:ph sz="quarter" idx="29" hasCustomPrompt="1"/>
          </p:nvPr>
        </p:nvSpPr>
        <p:spPr>
          <a:xfrm>
            <a:off x="1529706" y="3490222"/>
            <a:ext cx="3225298" cy="654428"/>
          </a:xfrm>
          <a:prstGeom prst="rect">
            <a:avLst/>
          </a:prstGeom>
        </p:spPr>
        <p:txBody>
          <a:bodyPr/>
          <a:lstStyle>
            <a:lvl1pPr marL="0" marR="0" indent="0" algn="r" defTabSz="1214712" rtl="0" eaLnBrk="1" fontAlgn="auto" latinLnBrk="0" hangingPunct="1">
              <a:lnSpc>
                <a:spcPct val="90000"/>
              </a:lnSpc>
              <a:spcBef>
                <a:spcPts val="1328"/>
              </a:spcBef>
              <a:spcAft>
                <a:spcPts val="0"/>
              </a:spcAft>
              <a:buClrTx/>
              <a:buSzTx/>
              <a:buFont typeface="Arial" panose="020B0604020202020204" pitchFamily="34" charset="0"/>
              <a:buNone/>
              <a:tabLst/>
              <a:defRPr sz="1400" baseline="0">
                <a:solidFill>
                  <a:schemeClr val="tx2"/>
                </a:solidFill>
              </a:defRPr>
            </a:lvl1pPr>
          </a:lstStyle>
          <a:p>
            <a:r>
              <a:rPr lang="en-US">
                <a:latin typeface="Calibri" panose="020F0502020204030204" pitchFamily="34" charset="0"/>
                <a:cs typeface="Calibri" panose="020F0502020204030204" pitchFamily="34" charset="0"/>
              </a:rPr>
              <a:t>Service explanation – 14 pt.</a:t>
            </a:r>
          </a:p>
        </p:txBody>
      </p:sp>
      <p:sp>
        <p:nvSpPr>
          <p:cNvPr id="6" name="Content Placeholder 6">
            <a:extLst>
              <a:ext uri="{FF2B5EF4-FFF2-40B4-BE49-F238E27FC236}">
                <a16:creationId xmlns:a16="http://schemas.microsoft.com/office/drawing/2014/main" id="{A85B6F5D-5854-4897-A4BA-F168F268930C}"/>
              </a:ext>
            </a:extLst>
          </p:cNvPr>
          <p:cNvSpPr>
            <a:spLocks noGrp="1"/>
          </p:cNvSpPr>
          <p:nvPr>
            <p:ph sz="quarter" idx="30" hasCustomPrompt="1"/>
          </p:nvPr>
        </p:nvSpPr>
        <p:spPr>
          <a:xfrm>
            <a:off x="1529706" y="3147322"/>
            <a:ext cx="3225298" cy="293321"/>
          </a:xfrm>
          <a:prstGeom prst="rect">
            <a:avLst/>
          </a:prstGeom>
        </p:spPr>
        <p:txBody>
          <a:bodyPr/>
          <a:lstStyle>
            <a:lvl1pPr marL="0" marR="0" indent="0" algn="r" defTabSz="1214712" rtl="0" eaLnBrk="1" fontAlgn="auto" latinLnBrk="0" hangingPunct="1">
              <a:lnSpc>
                <a:spcPct val="90000"/>
              </a:lnSpc>
              <a:spcBef>
                <a:spcPts val="1328"/>
              </a:spcBef>
              <a:spcAft>
                <a:spcPts val="0"/>
              </a:spcAft>
              <a:buClrTx/>
              <a:buSzTx/>
              <a:buFont typeface="Arial" panose="020B0604020202020204" pitchFamily="34" charset="0"/>
              <a:buNone/>
              <a:tabLst/>
              <a:defRPr sz="1600" baseline="0">
                <a:solidFill>
                  <a:schemeClr val="accent4"/>
                </a:solidFill>
              </a:defRPr>
            </a:lvl1pPr>
          </a:lstStyle>
          <a:p>
            <a:r>
              <a:rPr lang="en-US">
                <a:latin typeface="Calibri" panose="020F0502020204030204" pitchFamily="34" charset="0"/>
                <a:cs typeface="Calibri" panose="020F0502020204030204" pitchFamily="34" charset="0"/>
              </a:rPr>
              <a:t>Service Head – 16pt</a:t>
            </a:r>
          </a:p>
        </p:txBody>
      </p:sp>
      <p:sp>
        <p:nvSpPr>
          <p:cNvPr id="7" name="Content Placeholder 6">
            <a:extLst>
              <a:ext uri="{FF2B5EF4-FFF2-40B4-BE49-F238E27FC236}">
                <a16:creationId xmlns:a16="http://schemas.microsoft.com/office/drawing/2014/main" id="{B8205D09-42EB-4C38-9D6A-405BAF912BA3}"/>
              </a:ext>
            </a:extLst>
          </p:cNvPr>
          <p:cNvSpPr>
            <a:spLocks noGrp="1"/>
          </p:cNvSpPr>
          <p:nvPr>
            <p:ph sz="quarter" idx="33" hasCustomPrompt="1"/>
          </p:nvPr>
        </p:nvSpPr>
        <p:spPr>
          <a:xfrm>
            <a:off x="1529706" y="4847534"/>
            <a:ext cx="3225298" cy="654428"/>
          </a:xfrm>
          <a:prstGeom prst="rect">
            <a:avLst/>
          </a:prstGeom>
        </p:spPr>
        <p:txBody>
          <a:bodyPr/>
          <a:lstStyle>
            <a:lvl1pPr marL="0" marR="0" indent="0" algn="r" defTabSz="1214712" rtl="0" eaLnBrk="1" fontAlgn="auto" latinLnBrk="0" hangingPunct="1">
              <a:lnSpc>
                <a:spcPct val="90000"/>
              </a:lnSpc>
              <a:spcBef>
                <a:spcPts val="1328"/>
              </a:spcBef>
              <a:spcAft>
                <a:spcPts val="0"/>
              </a:spcAft>
              <a:buClrTx/>
              <a:buSzTx/>
              <a:buFont typeface="Arial" panose="020B0604020202020204" pitchFamily="34" charset="0"/>
              <a:buNone/>
              <a:tabLst/>
              <a:defRPr sz="1400" baseline="0">
                <a:solidFill>
                  <a:schemeClr val="tx2"/>
                </a:solidFill>
              </a:defRPr>
            </a:lvl1pPr>
          </a:lstStyle>
          <a:p>
            <a:r>
              <a:rPr lang="en-US">
                <a:latin typeface="Calibri" panose="020F0502020204030204" pitchFamily="34" charset="0"/>
                <a:cs typeface="Calibri" panose="020F0502020204030204" pitchFamily="34" charset="0"/>
              </a:rPr>
              <a:t>Service explanation – 14 pt.</a:t>
            </a:r>
          </a:p>
        </p:txBody>
      </p:sp>
      <p:sp>
        <p:nvSpPr>
          <p:cNvPr id="8" name="Content Placeholder 6">
            <a:extLst>
              <a:ext uri="{FF2B5EF4-FFF2-40B4-BE49-F238E27FC236}">
                <a16:creationId xmlns:a16="http://schemas.microsoft.com/office/drawing/2014/main" id="{5D7FF2E9-E358-4CF3-AFEE-C9B3D81CD529}"/>
              </a:ext>
            </a:extLst>
          </p:cNvPr>
          <p:cNvSpPr>
            <a:spLocks noGrp="1"/>
          </p:cNvSpPr>
          <p:nvPr>
            <p:ph sz="quarter" idx="34" hasCustomPrompt="1"/>
          </p:nvPr>
        </p:nvSpPr>
        <p:spPr>
          <a:xfrm>
            <a:off x="1529706" y="4504634"/>
            <a:ext cx="3225298" cy="293321"/>
          </a:xfrm>
          <a:prstGeom prst="rect">
            <a:avLst/>
          </a:prstGeom>
        </p:spPr>
        <p:txBody>
          <a:bodyPr/>
          <a:lstStyle>
            <a:lvl1pPr marL="0" marR="0" indent="0" algn="r" defTabSz="1214712" rtl="0" eaLnBrk="1" fontAlgn="auto" latinLnBrk="0" hangingPunct="1">
              <a:lnSpc>
                <a:spcPct val="90000"/>
              </a:lnSpc>
              <a:spcBef>
                <a:spcPts val="1328"/>
              </a:spcBef>
              <a:spcAft>
                <a:spcPts val="0"/>
              </a:spcAft>
              <a:buClrTx/>
              <a:buSzTx/>
              <a:buFont typeface="Arial" panose="020B0604020202020204" pitchFamily="34" charset="0"/>
              <a:buNone/>
              <a:tabLst/>
              <a:defRPr sz="1600" baseline="0">
                <a:solidFill>
                  <a:schemeClr val="accent3"/>
                </a:solidFill>
              </a:defRPr>
            </a:lvl1pPr>
          </a:lstStyle>
          <a:p>
            <a:r>
              <a:rPr lang="en-US">
                <a:latin typeface="Calibri" panose="020F0502020204030204" pitchFamily="34" charset="0"/>
                <a:cs typeface="Calibri" panose="020F0502020204030204" pitchFamily="34" charset="0"/>
              </a:rPr>
              <a:t>Service Head – 16pt</a:t>
            </a:r>
          </a:p>
        </p:txBody>
      </p:sp>
      <p:sp>
        <p:nvSpPr>
          <p:cNvPr id="9" name="Rectangle 8">
            <a:extLst>
              <a:ext uri="{FF2B5EF4-FFF2-40B4-BE49-F238E27FC236}">
                <a16:creationId xmlns:a16="http://schemas.microsoft.com/office/drawing/2014/main" id="{406715FA-87A4-4DD2-93A3-013BB2E3C59F}"/>
              </a:ext>
            </a:extLst>
          </p:cNvPr>
          <p:cNvSpPr>
            <a:spLocks noChangeArrowheads="1"/>
          </p:cNvSpPr>
          <p:nvPr userDrawn="1"/>
        </p:nvSpPr>
        <p:spPr bwMode="auto">
          <a:xfrm rot="2700000">
            <a:off x="5308975" y="1759338"/>
            <a:ext cx="931324" cy="936123"/>
          </a:xfrm>
          <a:prstGeom prst="rect">
            <a:avLst/>
          </a:prstGeom>
          <a:solidFill>
            <a:schemeClr val="bg2"/>
          </a:solidFill>
          <a:ln>
            <a:noFill/>
          </a:ln>
        </p:spPr>
        <p:txBody>
          <a:bodyPr vert="horz" wrap="square" lIns="121460" tIns="60731" rIns="121460" bIns="60731" numCol="1" anchor="t" anchorCtr="0" compatLnSpc="1">
            <a:prstTxWarp prst="textNoShape">
              <a:avLst/>
            </a:prstTxWarp>
          </a:bodyPr>
          <a:lstStyle/>
          <a:p>
            <a:pPr lvl="0"/>
            <a:endParaRPr lang="id-ID" sz="3187">
              <a:latin typeface="Calibri" panose="020F0502020204030204" pitchFamily="34" charset="0"/>
              <a:cs typeface="Calibri" panose="020F0502020204030204" pitchFamily="34" charset="0"/>
            </a:endParaRPr>
          </a:p>
        </p:txBody>
      </p:sp>
      <p:sp>
        <p:nvSpPr>
          <p:cNvPr id="10" name="Rectangle 5">
            <a:extLst>
              <a:ext uri="{FF2B5EF4-FFF2-40B4-BE49-F238E27FC236}">
                <a16:creationId xmlns:a16="http://schemas.microsoft.com/office/drawing/2014/main" id="{D263C9CE-31D3-4103-8B59-65FD9D72A397}"/>
              </a:ext>
            </a:extLst>
          </p:cNvPr>
          <p:cNvSpPr>
            <a:spLocks noChangeArrowheads="1"/>
          </p:cNvSpPr>
          <p:nvPr userDrawn="1"/>
        </p:nvSpPr>
        <p:spPr bwMode="auto">
          <a:xfrm rot="2700000">
            <a:off x="6117144" y="2419580"/>
            <a:ext cx="931324" cy="936123"/>
          </a:xfrm>
          <a:prstGeom prst="rect">
            <a:avLst/>
          </a:prstGeom>
          <a:solidFill>
            <a:srgbClr val="784583"/>
          </a:solidFill>
          <a:ln>
            <a:noFill/>
          </a:ln>
        </p:spPr>
        <p:txBody>
          <a:bodyPr vert="horz" wrap="square" lIns="121460" tIns="60731" rIns="121460" bIns="60731" numCol="1" anchor="t" anchorCtr="0" compatLnSpc="1">
            <a:prstTxWarp prst="textNoShape">
              <a:avLst/>
            </a:prstTxWarp>
          </a:bodyPr>
          <a:lstStyle/>
          <a:p>
            <a:pPr lvl="0"/>
            <a:endParaRPr lang="id-ID" sz="3187">
              <a:latin typeface="Calibri" panose="020F0502020204030204" pitchFamily="34" charset="0"/>
              <a:cs typeface="Calibri" panose="020F0502020204030204" pitchFamily="34" charset="0"/>
            </a:endParaRPr>
          </a:p>
        </p:txBody>
      </p:sp>
      <p:sp>
        <p:nvSpPr>
          <p:cNvPr id="11" name="Rectangle 5">
            <a:extLst>
              <a:ext uri="{FF2B5EF4-FFF2-40B4-BE49-F238E27FC236}">
                <a16:creationId xmlns:a16="http://schemas.microsoft.com/office/drawing/2014/main" id="{0D0E86A2-68CD-4D66-B2F3-2D3EF6FB3B5A}"/>
              </a:ext>
            </a:extLst>
          </p:cNvPr>
          <p:cNvSpPr>
            <a:spLocks noChangeArrowheads="1"/>
          </p:cNvSpPr>
          <p:nvPr userDrawn="1"/>
        </p:nvSpPr>
        <p:spPr bwMode="auto">
          <a:xfrm rot="2700000">
            <a:off x="5308976" y="4418781"/>
            <a:ext cx="931325" cy="936123"/>
          </a:xfrm>
          <a:prstGeom prst="rect">
            <a:avLst/>
          </a:prstGeom>
          <a:solidFill>
            <a:schemeClr val="accent3"/>
          </a:solidFill>
          <a:ln>
            <a:noFill/>
          </a:ln>
        </p:spPr>
        <p:txBody>
          <a:bodyPr vert="horz" wrap="square" lIns="121460" tIns="60731" rIns="121460" bIns="60731" numCol="1" anchor="t" anchorCtr="0" compatLnSpc="1">
            <a:prstTxWarp prst="textNoShape">
              <a:avLst/>
            </a:prstTxWarp>
          </a:bodyPr>
          <a:lstStyle/>
          <a:p>
            <a:endParaRPr lang="id-ID" sz="3187">
              <a:latin typeface="Calibri" panose="020F0502020204030204" pitchFamily="34" charset="0"/>
              <a:cs typeface="Calibri" panose="020F0502020204030204" pitchFamily="34" charset="0"/>
            </a:endParaRPr>
          </a:p>
        </p:txBody>
      </p:sp>
      <p:sp>
        <p:nvSpPr>
          <p:cNvPr id="12" name="Rectangle 5">
            <a:extLst>
              <a:ext uri="{FF2B5EF4-FFF2-40B4-BE49-F238E27FC236}">
                <a16:creationId xmlns:a16="http://schemas.microsoft.com/office/drawing/2014/main" id="{67F1082A-B935-476A-AD5E-060F2BD61827}"/>
              </a:ext>
            </a:extLst>
          </p:cNvPr>
          <p:cNvSpPr>
            <a:spLocks noChangeArrowheads="1"/>
          </p:cNvSpPr>
          <p:nvPr userDrawn="1"/>
        </p:nvSpPr>
        <p:spPr bwMode="auto">
          <a:xfrm rot="2700000">
            <a:off x="5308975" y="3084882"/>
            <a:ext cx="931324" cy="936123"/>
          </a:xfrm>
          <a:prstGeom prst="rect">
            <a:avLst/>
          </a:prstGeom>
          <a:solidFill>
            <a:schemeClr val="accent4"/>
          </a:solidFill>
          <a:ln>
            <a:noFill/>
          </a:ln>
        </p:spPr>
        <p:txBody>
          <a:bodyPr vert="horz" wrap="square" lIns="121460" tIns="60731" rIns="121460" bIns="60731" numCol="1" anchor="t" anchorCtr="0" compatLnSpc="1">
            <a:prstTxWarp prst="textNoShape">
              <a:avLst/>
            </a:prstTxWarp>
          </a:bodyPr>
          <a:lstStyle/>
          <a:p>
            <a:endParaRPr lang="id-ID" sz="3187">
              <a:latin typeface="Calibri" panose="020F0502020204030204" pitchFamily="34" charset="0"/>
              <a:cs typeface="Calibri" panose="020F0502020204030204" pitchFamily="34" charset="0"/>
            </a:endParaRPr>
          </a:p>
        </p:txBody>
      </p:sp>
      <p:sp>
        <p:nvSpPr>
          <p:cNvPr id="13" name="Rectangle 5">
            <a:extLst>
              <a:ext uri="{FF2B5EF4-FFF2-40B4-BE49-F238E27FC236}">
                <a16:creationId xmlns:a16="http://schemas.microsoft.com/office/drawing/2014/main" id="{39ECD5D3-F76C-4E9D-A452-A39F5B6BD11E}"/>
              </a:ext>
            </a:extLst>
          </p:cNvPr>
          <p:cNvSpPr>
            <a:spLocks noChangeArrowheads="1"/>
          </p:cNvSpPr>
          <p:nvPr userDrawn="1"/>
        </p:nvSpPr>
        <p:spPr bwMode="auto">
          <a:xfrm rot="2700000">
            <a:off x="6117144" y="3750182"/>
            <a:ext cx="931324" cy="936123"/>
          </a:xfrm>
          <a:prstGeom prst="rect">
            <a:avLst/>
          </a:prstGeom>
          <a:solidFill>
            <a:schemeClr val="accent1"/>
          </a:solidFill>
          <a:ln>
            <a:noFill/>
          </a:ln>
        </p:spPr>
        <p:txBody>
          <a:bodyPr vert="horz" wrap="square" lIns="121460" tIns="60731" rIns="121460" bIns="60731" numCol="1" anchor="t" anchorCtr="0" compatLnSpc="1">
            <a:prstTxWarp prst="textNoShape">
              <a:avLst/>
            </a:prstTxWarp>
          </a:bodyPr>
          <a:lstStyle/>
          <a:p>
            <a:endParaRPr lang="id-ID" sz="3187">
              <a:latin typeface="Calibri" panose="020F0502020204030204" pitchFamily="34" charset="0"/>
              <a:cs typeface="Calibri" panose="020F0502020204030204" pitchFamily="34" charset="0"/>
            </a:endParaRPr>
          </a:p>
        </p:txBody>
      </p:sp>
      <p:sp>
        <p:nvSpPr>
          <p:cNvPr id="14" name="Content Placeholder 6">
            <a:extLst>
              <a:ext uri="{FF2B5EF4-FFF2-40B4-BE49-F238E27FC236}">
                <a16:creationId xmlns:a16="http://schemas.microsoft.com/office/drawing/2014/main" id="{612DDB65-9ABB-4ED3-9F6C-CBA598FEA54A}"/>
              </a:ext>
            </a:extLst>
          </p:cNvPr>
          <p:cNvSpPr>
            <a:spLocks noGrp="1"/>
          </p:cNvSpPr>
          <p:nvPr>
            <p:ph sz="quarter" idx="35" hasCustomPrompt="1"/>
          </p:nvPr>
        </p:nvSpPr>
        <p:spPr>
          <a:xfrm>
            <a:off x="7644668" y="2775126"/>
            <a:ext cx="3225298" cy="654428"/>
          </a:xfrm>
          <a:prstGeom prst="rect">
            <a:avLst/>
          </a:prstGeom>
        </p:spPr>
        <p:txBody>
          <a:bodyPr/>
          <a:lstStyle>
            <a:lvl1pPr marL="0" marR="0" indent="0" algn="l" defTabSz="1214712" rtl="0" eaLnBrk="1" fontAlgn="auto" latinLnBrk="0" hangingPunct="1">
              <a:lnSpc>
                <a:spcPct val="90000"/>
              </a:lnSpc>
              <a:spcBef>
                <a:spcPts val="1328"/>
              </a:spcBef>
              <a:spcAft>
                <a:spcPts val="0"/>
              </a:spcAft>
              <a:buClrTx/>
              <a:buSzTx/>
              <a:buFont typeface="Arial" panose="020B0604020202020204" pitchFamily="34" charset="0"/>
              <a:buNone/>
              <a:tabLst/>
              <a:defRPr sz="1400" baseline="0">
                <a:solidFill>
                  <a:schemeClr val="tx2"/>
                </a:solidFill>
              </a:defRPr>
            </a:lvl1pPr>
          </a:lstStyle>
          <a:p>
            <a:r>
              <a:rPr lang="en-US">
                <a:latin typeface="Calibri" panose="020F0502020204030204" pitchFamily="34" charset="0"/>
                <a:cs typeface="Calibri" panose="020F0502020204030204" pitchFamily="34" charset="0"/>
              </a:rPr>
              <a:t>Service explanation – 14 pt.</a:t>
            </a:r>
          </a:p>
        </p:txBody>
      </p:sp>
      <p:sp>
        <p:nvSpPr>
          <p:cNvPr id="15" name="Content Placeholder 6">
            <a:extLst>
              <a:ext uri="{FF2B5EF4-FFF2-40B4-BE49-F238E27FC236}">
                <a16:creationId xmlns:a16="http://schemas.microsoft.com/office/drawing/2014/main" id="{946AE869-0CA0-4DCD-AE16-7D5528E80ED4}"/>
              </a:ext>
            </a:extLst>
          </p:cNvPr>
          <p:cNvSpPr>
            <a:spLocks noGrp="1"/>
          </p:cNvSpPr>
          <p:nvPr>
            <p:ph sz="quarter" idx="36" hasCustomPrompt="1"/>
          </p:nvPr>
        </p:nvSpPr>
        <p:spPr>
          <a:xfrm>
            <a:off x="7644668" y="2432226"/>
            <a:ext cx="3225298" cy="293321"/>
          </a:xfrm>
          <a:prstGeom prst="rect">
            <a:avLst/>
          </a:prstGeom>
        </p:spPr>
        <p:txBody>
          <a:bodyPr/>
          <a:lstStyle>
            <a:lvl1pPr marL="0" marR="0" indent="0" algn="l" defTabSz="1214712" rtl="0" eaLnBrk="1" fontAlgn="auto" latinLnBrk="0" hangingPunct="1">
              <a:lnSpc>
                <a:spcPct val="90000"/>
              </a:lnSpc>
              <a:spcBef>
                <a:spcPts val="1328"/>
              </a:spcBef>
              <a:spcAft>
                <a:spcPts val="0"/>
              </a:spcAft>
              <a:buClrTx/>
              <a:buSzTx/>
              <a:buFont typeface="Arial" panose="020B0604020202020204" pitchFamily="34" charset="0"/>
              <a:buNone/>
              <a:tabLst/>
              <a:defRPr sz="1600" baseline="0">
                <a:solidFill>
                  <a:schemeClr val="accent6"/>
                </a:solidFill>
              </a:defRPr>
            </a:lvl1pPr>
          </a:lstStyle>
          <a:p>
            <a:r>
              <a:rPr lang="en-US">
                <a:latin typeface="Calibri" panose="020F0502020204030204" pitchFamily="34" charset="0"/>
                <a:cs typeface="Calibri" panose="020F0502020204030204" pitchFamily="34" charset="0"/>
              </a:rPr>
              <a:t>Service Head – 16pt</a:t>
            </a:r>
          </a:p>
        </p:txBody>
      </p:sp>
      <p:sp>
        <p:nvSpPr>
          <p:cNvPr id="16" name="Content Placeholder 6">
            <a:extLst>
              <a:ext uri="{FF2B5EF4-FFF2-40B4-BE49-F238E27FC236}">
                <a16:creationId xmlns:a16="http://schemas.microsoft.com/office/drawing/2014/main" id="{96F2293A-4E46-4668-A56D-63B1AEAA3791}"/>
              </a:ext>
            </a:extLst>
          </p:cNvPr>
          <p:cNvSpPr>
            <a:spLocks noGrp="1"/>
          </p:cNvSpPr>
          <p:nvPr>
            <p:ph sz="quarter" idx="37" hasCustomPrompt="1"/>
          </p:nvPr>
        </p:nvSpPr>
        <p:spPr>
          <a:xfrm>
            <a:off x="7644668" y="4132438"/>
            <a:ext cx="3225298" cy="654428"/>
          </a:xfrm>
          <a:prstGeom prst="rect">
            <a:avLst/>
          </a:prstGeom>
        </p:spPr>
        <p:txBody>
          <a:bodyPr/>
          <a:lstStyle>
            <a:lvl1pPr marL="0" marR="0" indent="0" algn="l" defTabSz="1214712" rtl="0" eaLnBrk="1" fontAlgn="auto" latinLnBrk="0" hangingPunct="1">
              <a:lnSpc>
                <a:spcPct val="90000"/>
              </a:lnSpc>
              <a:spcBef>
                <a:spcPts val="1328"/>
              </a:spcBef>
              <a:spcAft>
                <a:spcPts val="0"/>
              </a:spcAft>
              <a:buClrTx/>
              <a:buSzTx/>
              <a:buFont typeface="Arial" panose="020B0604020202020204" pitchFamily="34" charset="0"/>
              <a:buNone/>
              <a:tabLst/>
              <a:defRPr sz="1400" baseline="0">
                <a:solidFill>
                  <a:schemeClr val="tx2"/>
                </a:solidFill>
              </a:defRPr>
            </a:lvl1pPr>
          </a:lstStyle>
          <a:p>
            <a:r>
              <a:rPr lang="en-US">
                <a:latin typeface="Calibri" panose="020F0502020204030204" pitchFamily="34" charset="0"/>
                <a:cs typeface="Calibri" panose="020F0502020204030204" pitchFamily="34" charset="0"/>
              </a:rPr>
              <a:t>Service explanation – 14 pt.</a:t>
            </a:r>
          </a:p>
        </p:txBody>
      </p:sp>
      <p:sp>
        <p:nvSpPr>
          <p:cNvPr id="17" name="Content Placeholder 6">
            <a:extLst>
              <a:ext uri="{FF2B5EF4-FFF2-40B4-BE49-F238E27FC236}">
                <a16:creationId xmlns:a16="http://schemas.microsoft.com/office/drawing/2014/main" id="{6CBC89D0-4C58-4E59-A558-E915E55B29B0}"/>
              </a:ext>
            </a:extLst>
          </p:cNvPr>
          <p:cNvSpPr>
            <a:spLocks noGrp="1"/>
          </p:cNvSpPr>
          <p:nvPr>
            <p:ph sz="quarter" idx="38" hasCustomPrompt="1"/>
          </p:nvPr>
        </p:nvSpPr>
        <p:spPr>
          <a:xfrm>
            <a:off x="7644668" y="3789538"/>
            <a:ext cx="3225298" cy="293321"/>
          </a:xfrm>
          <a:prstGeom prst="rect">
            <a:avLst/>
          </a:prstGeom>
        </p:spPr>
        <p:txBody>
          <a:bodyPr/>
          <a:lstStyle>
            <a:lvl1pPr marL="0" marR="0" indent="0" algn="l" defTabSz="1214712" rtl="0" eaLnBrk="1" fontAlgn="auto" latinLnBrk="0" hangingPunct="1">
              <a:lnSpc>
                <a:spcPct val="90000"/>
              </a:lnSpc>
              <a:spcBef>
                <a:spcPts val="1328"/>
              </a:spcBef>
              <a:spcAft>
                <a:spcPts val="0"/>
              </a:spcAft>
              <a:buClrTx/>
              <a:buSzTx/>
              <a:buFont typeface="Arial" panose="020B0604020202020204" pitchFamily="34" charset="0"/>
              <a:buNone/>
              <a:tabLst/>
              <a:defRPr sz="1600" baseline="0">
                <a:solidFill>
                  <a:schemeClr val="accent1"/>
                </a:solidFill>
              </a:defRPr>
            </a:lvl1pPr>
          </a:lstStyle>
          <a:p>
            <a:r>
              <a:rPr lang="en-US">
                <a:latin typeface="Calibri" panose="020F0502020204030204" pitchFamily="34" charset="0"/>
                <a:cs typeface="Calibri" panose="020F0502020204030204" pitchFamily="34" charset="0"/>
              </a:rPr>
              <a:t>Service Head – 16pt</a:t>
            </a:r>
          </a:p>
        </p:txBody>
      </p:sp>
      <p:sp>
        <p:nvSpPr>
          <p:cNvPr id="18" name="Picture Placeholder 4">
            <a:extLst>
              <a:ext uri="{FF2B5EF4-FFF2-40B4-BE49-F238E27FC236}">
                <a16:creationId xmlns:a16="http://schemas.microsoft.com/office/drawing/2014/main" id="{57C016D2-C2BD-42E5-9C25-6FB3B70EBD60}"/>
              </a:ext>
            </a:extLst>
          </p:cNvPr>
          <p:cNvSpPr>
            <a:spLocks noGrp="1"/>
          </p:cNvSpPr>
          <p:nvPr>
            <p:ph type="pic" sz="quarter" idx="39" hasCustomPrompt="1"/>
          </p:nvPr>
        </p:nvSpPr>
        <p:spPr>
          <a:xfrm>
            <a:off x="5511905" y="1963235"/>
            <a:ext cx="525463" cy="525463"/>
          </a:xfrm>
          <a:prstGeom prst="rect">
            <a:avLst/>
          </a:prstGeom>
        </p:spPr>
        <p:txBody>
          <a:bodyPr/>
          <a:lstStyle>
            <a:lvl1pPr marL="0" indent="0">
              <a:buNone/>
              <a:defRPr sz="1000"/>
            </a:lvl1pPr>
          </a:lstStyle>
          <a:p>
            <a:pPr algn="ctr"/>
            <a:r>
              <a:rPr lang="en-US" sz="1200">
                <a:solidFill>
                  <a:schemeClr val="bg1"/>
                </a:solidFill>
                <a:latin typeface="Calibri" panose="020F0502020204030204" pitchFamily="34" charset="0"/>
                <a:ea typeface="FontAwesome"/>
                <a:cs typeface="Calibri" panose="020F0502020204030204" pitchFamily="34" charset="0"/>
                <a:sym typeface="FontAwesome"/>
              </a:rPr>
              <a:t>Add Icon</a:t>
            </a:r>
            <a:endParaRPr lang="en-US" sz="1200">
              <a:solidFill>
                <a:schemeClr val="bg1"/>
              </a:solidFill>
              <a:latin typeface="Calibri" panose="020F0502020204030204" pitchFamily="34" charset="0"/>
              <a:cs typeface="Calibri" panose="020F0502020204030204" pitchFamily="34" charset="0"/>
            </a:endParaRPr>
          </a:p>
        </p:txBody>
      </p:sp>
      <p:sp>
        <p:nvSpPr>
          <p:cNvPr id="19" name="Picture Placeholder 4">
            <a:extLst>
              <a:ext uri="{FF2B5EF4-FFF2-40B4-BE49-F238E27FC236}">
                <a16:creationId xmlns:a16="http://schemas.microsoft.com/office/drawing/2014/main" id="{AD1A58DC-CC74-4D5E-AE57-B916270E304F}"/>
              </a:ext>
            </a:extLst>
          </p:cNvPr>
          <p:cNvSpPr>
            <a:spLocks noGrp="1"/>
          </p:cNvSpPr>
          <p:nvPr>
            <p:ph type="pic" sz="quarter" idx="40" hasCustomPrompt="1"/>
          </p:nvPr>
        </p:nvSpPr>
        <p:spPr>
          <a:xfrm>
            <a:off x="6327451" y="2630500"/>
            <a:ext cx="525463" cy="525463"/>
          </a:xfrm>
          <a:prstGeom prst="rect">
            <a:avLst/>
          </a:prstGeom>
        </p:spPr>
        <p:txBody>
          <a:bodyPr/>
          <a:lstStyle>
            <a:lvl1pPr marL="0" indent="0">
              <a:buNone/>
              <a:defRPr sz="1000"/>
            </a:lvl1pPr>
          </a:lstStyle>
          <a:p>
            <a:pPr algn="ctr"/>
            <a:r>
              <a:rPr lang="en-US" sz="1200">
                <a:solidFill>
                  <a:schemeClr val="bg1"/>
                </a:solidFill>
                <a:latin typeface="Calibri" panose="020F0502020204030204" pitchFamily="34" charset="0"/>
                <a:ea typeface="FontAwesome"/>
                <a:cs typeface="Calibri" panose="020F0502020204030204" pitchFamily="34" charset="0"/>
                <a:sym typeface="FontAwesome"/>
              </a:rPr>
              <a:t>Add Icon</a:t>
            </a:r>
            <a:endParaRPr lang="en-US" sz="1200">
              <a:solidFill>
                <a:schemeClr val="bg1"/>
              </a:solidFill>
              <a:latin typeface="Calibri" panose="020F0502020204030204" pitchFamily="34" charset="0"/>
              <a:cs typeface="Calibri" panose="020F0502020204030204" pitchFamily="34" charset="0"/>
            </a:endParaRPr>
          </a:p>
        </p:txBody>
      </p:sp>
      <p:sp>
        <p:nvSpPr>
          <p:cNvPr id="20" name="Picture Placeholder 4">
            <a:extLst>
              <a:ext uri="{FF2B5EF4-FFF2-40B4-BE49-F238E27FC236}">
                <a16:creationId xmlns:a16="http://schemas.microsoft.com/office/drawing/2014/main" id="{3D73A053-8D17-4485-9062-0F4A6FF95F5B}"/>
              </a:ext>
            </a:extLst>
          </p:cNvPr>
          <p:cNvSpPr>
            <a:spLocks noGrp="1"/>
          </p:cNvSpPr>
          <p:nvPr>
            <p:ph type="pic" sz="quarter" idx="41" hasCustomPrompt="1"/>
          </p:nvPr>
        </p:nvSpPr>
        <p:spPr>
          <a:xfrm>
            <a:off x="5524261" y="3297765"/>
            <a:ext cx="525463" cy="525463"/>
          </a:xfrm>
          <a:prstGeom prst="rect">
            <a:avLst/>
          </a:prstGeom>
        </p:spPr>
        <p:txBody>
          <a:bodyPr/>
          <a:lstStyle>
            <a:lvl1pPr marL="0" indent="0">
              <a:buNone/>
              <a:defRPr sz="1000"/>
            </a:lvl1pPr>
          </a:lstStyle>
          <a:p>
            <a:pPr algn="ctr"/>
            <a:r>
              <a:rPr lang="en-US" sz="1200">
                <a:solidFill>
                  <a:schemeClr val="bg1"/>
                </a:solidFill>
                <a:latin typeface="Calibri" panose="020F0502020204030204" pitchFamily="34" charset="0"/>
                <a:ea typeface="FontAwesome"/>
                <a:cs typeface="Calibri" panose="020F0502020204030204" pitchFamily="34" charset="0"/>
                <a:sym typeface="FontAwesome"/>
              </a:rPr>
              <a:t>Add Icon</a:t>
            </a:r>
            <a:endParaRPr lang="en-US" sz="1200">
              <a:solidFill>
                <a:schemeClr val="bg1"/>
              </a:solidFill>
              <a:latin typeface="Calibri" panose="020F0502020204030204" pitchFamily="34" charset="0"/>
              <a:cs typeface="Calibri" panose="020F0502020204030204" pitchFamily="34" charset="0"/>
            </a:endParaRPr>
          </a:p>
        </p:txBody>
      </p:sp>
      <p:sp>
        <p:nvSpPr>
          <p:cNvPr id="21" name="Picture Placeholder 4">
            <a:extLst>
              <a:ext uri="{FF2B5EF4-FFF2-40B4-BE49-F238E27FC236}">
                <a16:creationId xmlns:a16="http://schemas.microsoft.com/office/drawing/2014/main" id="{B4098E23-74E9-4F6A-97B1-120990CE6D17}"/>
              </a:ext>
            </a:extLst>
          </p:cNvPr>
          <p:cNvSpPr>
            <a:spLocks noGrp="1"/>
          </p:cNvSpPr>
          <p:nvPr>
            <p:ph type="pic" sz="quarter" idx="42" hasCustomPrompt="1"/>
          </p:nvPr>
        </p:nvSpPr>
        <p:spPr>
          <a:xfrm>
            <a:off x="5511905" y="4610434"/>
            <a:ext cx="525463" cy="525463"/>
          </a:xfrm>
          <a:prstGeom prst="rect">
            <a:avLst/>
          </a:prstGeom>
        </p:spPr>
        <p:txBody>
          <a:bodyPr/>
          <a:lstStyle>
            <a:lvl1pPr marL="0" indent="0">
              <a:buNone/>
              <a:defRPr sz="1000"/>
            </a:lvl1pPr>
          </a:lstStyle>
          <a:p>
            <a:pPr algn="ctr"/>
            <a:r>
              <a:rPr lang="en-US" sz="1200">
                <a:solidFill>
                  <a:schemeClr val="bg1"/>
                </a:solidFill>
                <a:latin typeface="Calibri" panose="020F0502020204030204" pitchFamily="34" charset="0"/>
                <a:ea typeface="FontAwesome"/>
                <a:cs typeface="Calibri" panose="020F0502020204030204" pitchFamily="34" charset="0"/>
                <a:sym typeface="FontAwesome"/>
              </a:rPr>
              <a:t>Add Icon</a:t>
            </a:r>
            <a:endParaRPr lang="en-US" sz="1200">
              <a:solidFill>
                <a:schemeClr val="bg1"/>
              </a:solidFill>
              <a:latin typeface="Calibri" panose="020F0502020204030204" pitchFamily="34" charset="0"/>
              <a:cs typeface="Calibri" panose="020F0502020204030204" pitchFamily="34" charset="0"/>
            </a:endParaRPr>
          </a:p>
        </p:txBody>
      </p:sp>
      <p:sp>
        <p:nvSpPr>
          <p:cNvPr id="22" name="Picture Placeholder 4">
            <a:extLst>
              <a:ext uri="{FF2B5EF4-FFF2-40B4-BE49-F238E27FC236}">
                <a16:creationId xmlns:a16="http://schemas.microsoft.com/office/drawing/2014/main" id="{06928CDF-8986-48E0-A463-B624EE80F25B}"/>
              </a:ext>
            </a:extLst>
          </p:cNvPr>
          <p:cNvSpPr>
            <a:spLocks noGrp="1"/>
          </p:cNvSpPr>
          <p:nvPr>
            <p:ph type="pic" sz="quarter" idx="43" hasCustomPrompt="1"/>
          </p:nvPr>
        </p:nvSpPr>
        <p:spPr>
          <a:xfrm>
            <a:off x="6327452" y="3930812"/>
            <a:ext cx="525463" cy="525463"/>
          </a:xfrm>
          <a:prstGeom prst="rect">
            <a:avLst/>
          </a:prstGeom>
        </p:spPr>
        <p:txBody>
          <a:bodyPr/>
          <a:lstStyle>
            <a:lvl1pPr marL="0" indent="0">
              <a:buNone/>
              <a:defRPr sz="1000"/>
            </a:lvl1pPr>
          </a:lstStyle>
          <a:p>
            <a:pPr algn="ctr"/>
            <a:r>
              <a:rPr lang="en-US" sz="1200">
                <a:solidFill>
                  <a:schemeClr val="bg1"/>
                </a:solidFill>
                <a:latin typeface="Calibri" panose="020F0502020204030204" pitchFamily="34" charset="0"/>
                <a:ea typeface="FontAwesome"/>
                <a:cs typeface="Calibri" panose="020F0502020204030204" pitchFamily="34" charset="0"/>
                <a:sym typeface="FontAwesome"/>
              </a:rPr>
              <a:t>Add Icon</a:t>
            </a:r>
            <a:endParaRPr lang="en-US" sz="1200">
              <a:solidFill>
                <a:schemeClr val="bg1"/>
              </a:solidFill>
              <a:latin typeface="Calibri" panose="020F0502020204030204" pitchFamily="34" charset="0"/>
              <a:cs typeface="Calibri" panose="020F0502020204030204" pitchFamily="34" charset="0"/>
            </a:endParaRPr>
          </a:p>
        </p:txBody>
      </p:sp>
      <p:sp>
        <p:nvSpPr>
          <p:cNvPr id="23" name="Text Placeholder 6">
            <a:extLst>
              <a:ext uri="{FF2B5EF4-FFF2-40B4-BE49-F238E27FC236}">
                <a16:creationId xmlns:a16="http://schemas.microsoft.com/office/drawing/2014/main" id="{D017281F-64F4-4DCA-9BD7-104E32B023DB}"/>
              </a:ext>
            </a:extLst>
          </p:cNvPr>
          <p:cNvSpPr>
            <a:spLocks noGrp="1"/>
          </p:cNvSpPr>
          <p:nvPr>
            <p:ph type="body" sz="quarter" idx="66"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Tree>
    <p:extLst>
      <p:ext uri="{BB962C8B-B14F-4D97-AF65-F5344CB8AC3E}">
        <p14:creationId xmlns:p14="http://schemas.microsoft.com/office/powerpoint/2010/main" val="236095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300"/>
                                  </p:stCondLst>
                                  <p:childTnLst>
                                    <p:set>
                                      <p:cBhvr>
                                        <p:cTn id="6" dur="1" fill="hold">
                                          <p:stCondLst>
                                            <p:cond delay="0"/>
                                          </p:stCondLst>
                                        </p:cTn>
                                        <p:tgtEl>
                                          <p:spTgt spid="9"/>
                                        </p:tgtEl>
                                        <p:attrNameLst>
                                          <p:attrName>style.visibility</p:attrName>
                                        </p:attrNameLst>
                                      </p:cBhvr>
                                      <p:to>
                                        <p:strVal val="visible"/>
                                      </p:to>
                                    </p:set>
                                    <p:anim calcmode="lin" valueType="num">
                                      <p:cBhvr>
                                        <p:cTn id="7" dur="800" fill="hold"/>
                                        <p:tgtEl>
                                          <p:spTgt spid="9"/>
                                        </p:tgtEl>
                                        <p:attrNameLst>
                                          <p:attrName>ppt_w</p:attrName>
                                        </p:attrNameLst>
                                      </p:cBhvr>
                                      <p:tavLst>
                                        <p:tav tm="0">
                                          <p:val>
                                            <p:fltVal val="0"/>
                                          </p:val>
                                        </p:tav>
                                        <p:tav tm="100000">
                                          <p:val>
                                            <p:strVal val="#ppt_w"/>
                                          </p:val>
                                        </p:tav>
                                      </p:tavLst>
                                    </p:anim>
                                    <p:anim calcmode="lin" valueType="num">
                                      <p:cBhvr>
                                        <p:cTn id="8" dur="800" fill="hold"/>
                                        <p:tgtEl>
                                          <p:spTgt spid="9"/>
                                        </p:tgtEl>
                                        <p:attrNameLst>
                                          <p:attrName>ppt_h</p:attrName>
                                        </p:attrNameLst>
                                      </p:cBhvr>
                                      <p:tavLst>
                                        <p:tav tm="0">
                                          <p:val>
                                            <p:fltVal val="0"/>
                                          </p:val>
                                        </p:tav>
                                        <p:tav tm="100000">
                                          <p:val>
                                            <p:strVal val="#ppt_h"/>
                                          </p:val>
                                        </p:tav>
                                      </p:tavLst>
                                    </p:anim>
                                    <p:animEffect transition="in" filter="fade">
                                      <p:cBhvr>
                                        <p:cTn id="9" dur="800"/>
                                        <p:tgtEl>
                                          <p:spTgt spid="9"/>
                                        </p:tgtEl>
                                      </p:cBhvr>
                                    </p:animEffect>
                                  </p:childTnLst>
                                </p:cTn>
                              </p:par>
                              <p:par>
                                <p:cTn id="10" presetID="53" presetClass="entr" presetSubtype="16" fill="hold" grpId="0" nodeType="withEffect">
                                  <p:stCondLst>
                                    <p:cond delay="300"/>
                                  </p:stCondLst>
                                  <p:childTnLst>
                                    <p:set>
                                      <p:cBhvr>
                                        <p:cTn id="11" dur="1" fill="hold">
                                          <p:stCondLst>
                                            <p:cond delay="0"/>
                                          </p:stCondLst>
                                        </p:cTn>
                                        <p:tgtEl>
                                          <p:spTgt spid="10"/>
                                        </p:tgtEl>
                                        <p:attrNameLst>
                                          <p:attrName>style.visibility</p:attrName>
                                        </p:attrNameLst>
                                      </p:cBhvr>
                                      <p:to>
                                        <p:strVal val="visible"/>
                                      </p:to>
                                    </p:set>
                                    <p:anim calcmode="lin" valueType="num">
                                      <p:cBhvr>
                                        <p:cTn id="12" dur="800" fill="hold"/>
                                        <p:tgtEl>
                                          <p:spTgt spid="10"/>
                                        </p:tgtEl>
                                        <p:attrNameLst>
                                          <p:attrName>ppt_w</p:attrName>
                                        </p:attrNameLst>
                                      </p:cBhvr>
                                      <p:tavLst>
                                        <p:tav tm="0">
                                          <p:val>
                                            <p:fltVal val="0"/>
                                          </p:val>
                                        </p:tav>
                                        <p:tav tm="100000">
                                          <p:val>
                                            <p:strVal val="#ppt_w"/>
                                          </p:val>
                                        </p:tav>
                                      </p:tavLst>
                                    </p:anim>
                                    <p:anim calcmode="lin" valueType="num">
                                      <p:cBhvr>
                                        <p:cTn id="13" dur="800" fill="hold"/>
                                        <p:tgtEl>
                                          <p:spTgt spid="10"/>
                                        </p:tgtEl>
                                        <p:attrNameLst>
                                          <p:attrName>ppt_h</p:attrName>
                                        </p:attrNameLst>
                                      </p:cBhvr>
                                      <p:tavLst>
                                        <p:tav tm="0">
                                          <p:val>
                                            <p:fltVal val="0"/>
                                          </p:val>
                                        </p:tav>
                                        <p:tav tm="100000">
                                          <p:val>
                                            <p:strVal val="#ppt_h"/>
                                          </p:val>
                                        </p:tav>
                                      </p:tavLst>
                                    </p:anim>
                                    <p:animEffect transition="in" filter="fade">
                                      <p:cBhvr>
                                        <p:cTn id="14" dur="800"/>
                                        <p:tgtEl>
                                          <p:spTgt spid="10"/>
                                        </p:tgtEl>
                                      </p:cBhvr>
                                    </p:animEffect>
                                  </p:childTnLst>
                                </p:cTn>
                              </p:par>
                              <p:par>
                                <p:cTn id="15" presetID="53" presetClass="entr" presetSubtype="16" fill="hold" grpId="0" nodeType="withEffect">
                                  <p:stCondLst>
                                    <p:cond delay="300"/>
                                  </p:stCondLst>
                                  <p:childTnLst>
                                    <p:set>
                                      <p:cBhvr>
                                        <p:cTn id="16" dur="1" fill="hold">
                                          <p:stCondLst>
                                            <p:cond delay="0"/>
                                          </p:stCondLst>
                                        </p:cTn>
                                        <p:tgtEl>
                                          <p:spTgt spid="12"/>
                                        </p:tgtEl>
                                        <p:attrNameLst>
                                          <p:attrName>style.visibility</p:attrName>
                                        </p:attrNameLst>
                                      </p:cBhvr>
                                      <p:to>
                                        <p:strVal val="visible"/>
                                      </p:to>
                                    </p:set>
                                    <p:anim calcmode="lin" valueType="num">
                                      <p:cBhvr>
                                        <p:cTn id="17" dur="800" fill="hold"/>
                                        <p:tgtEl>
                                          <p:spTgt spid="12"/>
                                        </p:tgtEl>
                                        <p:attrNameLst>
                                          <p:attrName>ppt_w</p:attrName>
                                        </p:attrNameLst>
                                      </p:cBhvr>
                                      <p:tavLst>
                                        <p:tav tm="0">
                                          <p:val>
                                            <p:fltVal val="0"/>
                                          </p:val>
                                        </p:tav>
                                        <p:tav tm="100000">
                                          <p:val>
                                            <p:strVal val="#ppt_w"/>
                                          </p:val>
                                        </p:tav>
                                      </p:tavLst>
                                    </p:anim>
                                    <p:anim calcmode="lin" valueType="num">
                                      <p:cBhvr>
                                        <p:cTn id="18" dur="800" fill="hold"/>
                                        <p:tgtEl>
                                          <p:spTgt spid="12"/>
                                        </p:tgtEl>
                                        <p:attrNameLst>
                                          <p:attrName>ppt_h</p:attrName>
                                        </p:attrNameLst>
                                      </p:cBhvr>
                                      <p:tavLst>
                                        <p:tav tm="0">
                                          <p:val>
                                            <p:fltVal val="0"/>
                                          </p:val>
                                        </p:tav>
                                        <p:tav tm="100000">
                                          <p:val>
                                            <p:strVal val="#ppt_h"/>
                                          </p:val>
                                        </p:tav>
                                      </p:tavLst>
                                    </p:anim>
                                    <p:animEffect transition="in" filter="fade">
                                      <p:cBhvr>
                                        <p:cTn id="19" dur="800"/>
                                        <p:tgtEl>
                                          <p:spTgt spid="12"/>
                                        </p:tgtEl>
                                      </p:cBhvr>
                                    </p:animEffect>
                                  </p:childTnLst>
                                </p:cTn>
                              </p:par>
                              <p:par>
                                <p:cTn id="20" presetID="53" presetClass="entr" presetSubtype="16" fill="hold" grpId="0" nodeType="withEffect">
                                  <p:stCondLst>
                                    <p:cond delay="300"/>
                                  </p:stCondLst>
                                  <p:childTnLst>
                                    <p:set>
                                      <p:cBhvr>
                                        <p:cTn id="21" dur="1" fill="hold">
                                          <p:stCondLst>
                                            <p:cond delay="0"/>
                                          </p:stCondLst>
                                        </p:cTn>
                                        <p:tgtEl>
                                          <p:spTgt spid="13"/>
                                        </p:tgtEl>
                                        <p:attrNameLst>
                                          <p:attrName>style.visibility</p:attrName>
                                        </p:attrNameLst>
                                      </p:cBhvr>
                                      <p:to>
                                        <p:strVal val="visible"/>
                                      </p:to>
                                    </p:set>
                                    <p:anim calcmode="lin" valueType="num">
                                      <p:cBhvr>
                                        <p:cTn id="22" dur="800" fill="hold"/>
                                        <p:tgtEl>
                                          <p:spTgt spid="13"/>
                                        </p:tgtEl>
                                        <p:attrNameLst>
                                          <p:attrName>ppt_w</p:attrName>
                                        </p:attrNameLst>
                                      </p:cBhvr>
                                      <p:tavLst>
                                        <p:tav tm="0">
                                          <p:val>
                                            <p:fltVal val="0"/>
                                          </p:val>
                                        </p:tav>
                                        <p:tav tm="100000">
                                          <p:val>
                                            <p:strVal val="#ppt_w"/>
                                          </p:val>
                                        </p:tav>
                                      </p:tavLst>
                                    </p:anim>
                                    <p:anim calcmode="lin" valueType="num">
                                      <p:cBhvr>
                                        <p:cTn id="23" dur="800" fill="hold"/>
                                        <p:tgtEl>
                                          <p:spTgt spid="13"/>
                                        </p:tgtEl>
                                        <p:attrNameLst>
                                          <p:attrName>ppt_h</p:attrName>
                                        </p:attrNameLst>
                                      </p:cBhvr>
                                      <p:tavLst>
                                        <p:tav tm="0">
                                          <p:val>
                                            <p:fltVal val="0"/>
                                          </p:val>
                                        </p:tav>
                                        <p:tav tm="100000">
                                          <p:val>
                                            <p:strVal val="#ppt_h"/>
                                          </p:val>
                                        </p:tav>
                                      </p:tavLst>
                                    </p:anim>
                                    <p:animEffect transition="in" filter="fade">
                                      <p:cBhvr>
                                        <p:cTn id="24" dur="800"/>
                                        <p:tgtEl>
                                          <p:spTgt spid="13"/>
                                        </p:tgtEl>
                                      </p:cBhvr>
                                    </p:animEffect>
                                  </p:childTnLst>
                                </p:cTn>
                              </p:par>
                              <p:par>
                                <p:cTn id="25" presetID="53" presetClass="entr" presetSubtype="16" fill="hold" grpId="0" nodeType="withEffect">
                                  <p:stCondLst>
                                    <p:cond delay="300"/>
                                  </p:stCondLst>
                                  <p:childTnLst>
                                    <p:set>
                                      <p:cBhvr>
                                        <p:cTn id="26" dur="1" fill="hold">
                                          <p:stCondLst>
                                            <p:cond delay="0"/>
                                          </p:stCondLst>
                                        </p:cTn>
                                        <p:tgtEl>
                                          <p:spTgt spid="11"/>
                                        </p:tgtEl>
                                        <p:attrNameLst>
                                          <p:attrName>style.visibility</p:attrName>
                                        </p:attrNameLst>
                                      </p:cBhvr>
                                      <p:to>
                                        <p:strVal val="visible"/>
                                      </p:to>
                                    </p:set>
                                    <p:anim calcmode="lin" valueType="num">
                                      <p:cBhvr>
                                        <p:cTn id="27" dur="800" fill="hold"/>
                                        <p:tgtEl>
                                          <p:spTgt spid="11"/>
                                        </p:tgtEl>
                                        <p:attrNameLst>
                                          <p:attrName>ppt_w</p:attrName>
                                        </p:attrNameLst>
                                      </p:cBhvr>
                                      <p:tavLst>
                                        <p:tav tm="0">
                                          <p:val>
                                            <p:fltVal val="0"/>
                                          </p:val>
                                        </p:tav>
                                        <p:tav tm="100000">
                                          <p:val>
                                            <p:strVal val="#ppt_w"/>
                                          </p:val>
                                        </p:tav>
                                      </p:tavLst>
                                    </p:anim>
                                    <p:anim calcmode="lin" valueType="num">
                                      <p:cBhvr>
                                        <p:cTn id="28" dur="800" fill="hold"/>
                                        <p:tgtEl>
                                          <p:spTgt spid="11"/>
                                        </p:tgtEl>
                                        <p:attrNameLst>
                                          <p:attrName>ppt_h</p:attrName>
                                        </p:attrNameLst>
                                      </p:cBhvr>
                                      <p:tavLst>
                                        <p:tav tm="0">
                                          <p:val>
                                            <p:fltVal val="0"/>
                                          </p:val>
                                        </p:tav>
                                        <p:tav tm="100000">
                                          <p:val>
                                            <p:strVal val="#ppt_h"/>
                                          </p:val>
                                        </p:tav>
                                      </p:tavLst>
                                    </p:anim>
                                    <p:animEffect transition="in" filter="fade">
                                      <p:cBhvr>
                                        <p:cTn id="29"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wards/Services_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1A33D-1777-4190-9480-BBD691E0364A}"/>
              </a:ext>
            </a:extLst>
          </p:cNvPr>
          <p:cNvSpPr>
            <a:spLocks noGrp="1"/>
          </p:cNvSpPr>
          <p:nvPr>
            <p:ph type="title"/>
          </p:nvPr>
        </p:nvSpPr>
        <p:spPr/>
        <p:txBody>
          <a:bodyPr/>
          <a:lstStyle/>
          <a:p>
            <a:r>
              <a:rPr lang="en-US"/>
              <a:t>Click to edit Master title style</a:t>
            </a:r>
          </a:p>
        </p:txBody>
      </p:sp>
      <p:sp>
        <p:nvSpPr>
          <p:cNvPr id="3" name="Oval 2">
            <a:extLst>
              <a:ext uri="{FF2B5EF4-FFF2-40B4-BE49-F238E27FC236}">
                <a16:creationId xmlns:a16="http://schemas.microsoft.com/office/drawing/2014/main" id="{A82C8CB9-83BC-4802-BC87-05E6B1AB9651}"/>
              </a:ext>
            </a:extLst>
          </p:cNvPr>
          <p:cNvSpPr>
            <a:spLocks noChangeAspect="1"/>
          </p:cNvSpPr>
          <p:nvPr userDrawn="1"/>
        </p:nvSpPr>
        <p:spPr>
          <a:xfrm>
            <a:off x="4114323" y="1973354"/>
            <a:ext cx="1497077" cy="1497077"/>
          </a:xfrm>
          <a:prstGeom prst="ellipse">
            <a:avLst/>
          </a:prstGeom>
          <a:solidFill>
            <a:srgbClr val="A0CD4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 name="Oval 3">
            <a:extLst>
              <a:ext uri="{FF2B5EF4-FFF2-40B4-BE49-F238E27FC236}">
                <a16:creationId xmlns:a16="http://schemas.microsoft.com/office/drawing/2014/main" id="{80294380-CC89-4902-87D9-4B2187201840}"/>
              </a:ext>
            </a:extLst>
          </p:cNvPr>
          <p:cNvSpPr>
            <a:spLocks noChangeAspect="1"/>
          </p:cNvSpPr>
          <p:nvPr userDrawn="1"/>
        </p:nvSpPr>
        <p:spPr>
          <a:xfrm>
            <a:off x="6684425" y="1973354"/>
            <a:ext cx="1497077" cy="1497077"/>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 name="Oval 4">
            <a:extLst>
              <a:ext uri="{FF2B5EF4-FFF2-40B4-BE49-F238E27FC236}">
                <a16:creationId xmlns:a16="http://schemas.microsoft.com/office/drawing/2014/main" id="{BA522D3D-CAD4-424E-8C21-ED4827CA5B24}"/>
              </a:ext>
            </a:extLst>
          </p:cNvPr>
          <p:cNvSpPr>
            <a:spLocks noChangeAspect="1"/>
          </p:cNvSpPr>
          <p:nvPr userDrawn="1"/>
        </p:nvSpPr>
        <p:spPr>
          <a:xfrm>
            <a:off x="9254527" y="1973354"/>
            <a:ext cx="1497077" cy="1497077"/>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 name="Oval 5">
            <a:extLst>
              <a:ext uri="{FF2B5EF4-FFF2-40B4-BE49-F238E27FC236}">
                <a16:creationId xmlns:a16="http://schemas.microsoft.com/office/drawing/2014/main" id="{D52D8E3C-0551-436F-BBB2-D572C17FBA42}"/>
              </a:ext>
            </a:extLst>
          </p:cNvPr>
          <p:cNvSpPr>
            <a:spLocks noChangeAspect="1"/>
          </p:cNvSpPr>
          <p:nvPr userDrawn="1"/>
        </p:nvSpPr>
        <p:spPr>
          <a:xfrm>
            <a:off x="1506827" y="1973354"/>
            <a:ext cx="1497077" cy="1497077"/>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 name="Content Placeholder 6">
            <a:extLst>
              <a:ext uri="{FF2B5EF4-FFF2-40B4-BE49-F238E27FC236}">
                <a16:creationId xmlns:a16="http://schemas.microsoft.com/office/drawing/2014/main" id="{4084062B-EE7E-498E-918C-98DDD43AE5AF}"/>
              </a:ext>
            </a:extLst>
          </p:cNvPr>
          <p:cNvSpPr>
            <a:spLocks noGrp="1"/>
          </p:cNvSpPr>
          <p:nvPr>
            <p:ph sz="quarter" idx="37" hasCustomPrompt="1"/>
          </p:nvPr>
        </p:nvSpPr>
        <p:spPr>
          <a:xfrm>
            <a:off x="1191374" y="3683035"/>
            <a:ext cx="2127983" cy="371049"/>
          </a:xfrm>
          <a:prstGeom prst="rect">
            <a:avLst/>
          </a:prstGeom>
        </p:spPr>
        <p:txBody>
          <a:bodyPr/>
          <a:lstStyle>
            <a:lvl1pPr marL="0" marR="0" indent="0" algn="ctr" defTabSz="1214712" rtl="0" eaLnBrk="1" fontAlgn="auto" latinLnBrk="0" hangingPunct="1">
              <a:lnSpc>
                <a:spcPct val="90000"/>
              </a:lnSpc>
              <a:spcBef>
                <a:spcPts val="1328"/>
              </a:spcBef>
              <a:spcAft>
                <a:spcPts val="0"/>
              </a:spcAft>
              <a:buClrTx/>
              <a:buSzTx/>
              <a:buFont typeface="Arial" panose="020B0604020202020204" pitchFamily="34" charset="0"/>
              <a:buNone/>
              <a:tabLst/>
              <a:defRPr sz="1600" baseline="0">
                <a:solidFill>
                  <a:schemeClr val="bg2"/>
                </a:solidFill>
              </a:defRPr>
            </a:lvl1pPr>
          </a:lstStyle>
          <a:p>
            <a:r>
              <a:rPr lang="en-US">
                <a:latin typeface="Calibri" panose="020F0502020204030204" pitchFamily="34" charset="0"/>
                <a:cs typeface="Calibri" panose="020F0502020204030204" pitchFamily="34" charset="0"/>
              </a:rPr>
              <a:t>Awards/ service – 16pt</a:t>
            </a:r>
          </a:p>
        </p:txBody>
      </p:sp>
      <p:sp>
        <p:nvSpPr>
          <p:cNvPr id="8" name="Content Placeholder 6">
            <a:extLst>
              <a:ext uri="{FF2B5EF4-FFF2-40B4-BE49-F238E27FC236}">
                <a16:creationId xmlns:a16="http://schemas.microsoft.com/office/drawing/2014/main" id="{B2D2D14E-70D7-4293-BA7C-C29A3972627B}"/>
              </a:ext>
            </a:extLst>
          </p:cNvPr>
          <p:cNvSpPr>
            <a:spLocks noGrp="1"/>
          </p:cNvSpPr>
          <p:nvPr>
            <p:ph sz="quarter" idx="38" hasCustomPrompt="1"/>
          </p:nvPr>
        </p:nvSpPr>
        <p:spPr>
          <a:xfrm>
            <a:off x="1191374" y="4154522"/>
            <a:ext cx="2127983" cy="287489"/>
          </a:xfrm>
          <a:prstGeom prst="rect">
            <a:avLst/>
          </a:prstGeom>
        </p:spPr>
        <p:txBody>
          <a:bodyPr/>
          <a:lstStyle>
            <a:lvl1pPr marL="0" marR="0" indent="0" algn="ctr" defTabSz="1214712" rtl="0" eaLnBrk="1" fontAlgn="auto" latinLnBrk="0" hangingPunct="1">
              <a:lnSpc>
                <a:spcPct val="90000"/>
              </a:lnSpc>
              <a:spcBef>
                <a:spcPts val="1328"/>
              </a:spcBef>
              <a:spcAft>
                <a:spcPts val="0"/>
              </a:spcAft>
              <a:buClrTx/>
              <a:buSzTx/>
              <a:buFont typeface="Arial" panose="020B0604020202020204" pitchFamily="34" charset="0"/>
              <a:buNone/>
              <a:tabLst/>
              <a:defRPr sz="1400" baseline="0">
                <a:solidFill>
                  <a:schemeClr val="bg1">
                    <a:lumMod val="50000"/>
                  </a:schemeClr>
                </a:solidFill>
              </a:defRPr>
            </a:lvl1pPr>
          </a:lstStyle>
          <a:p>
            <a:r>
              <a:rPr lang="en-US">
                <a:latin typeface="Calibri" panose="020F0502020204030204" pitchFamily="34" charset="0"/>
                <a:cs typeface="Calibri" panose="020F0502020204030204" pitchFamily="34" charset="0"/>
              </a:rPr>
              <a:t>Year – 14pt</a:t>
            </a:r>
          </a:p>
        </p:txBody>
      </p:sp>
      <p:sp>
        <p:nvSpPr>
          <p:cNvPr id="10" name="Content Placeholder 6">
            <a:extLst>
              <a:ext uri="{FF2B5EF4-FFF2-40B4-BE49-F238E27FC236}">
                <a16:creationId xmlns:a16="http://schemas.microsoft.com/office/drawing/2014/main" id="{2B98A4C4-5700-4315-B716-465EAD0285D4}"/>
              </a:ext>
            </a:extLst>
          </p:cNvPr>
          <p:cNvSpPr>
            <a:spLocks noGrp="1"/>
          </p:cNvSpPr>
          <p:nvPr>
            <p:ph sz="quarter" idx="40" hasCustomPrompt="1"/>
          </p:nvPr>
        </p:nvSpPr>
        <p:spPr>
          <a:xfrm>
            <a:off x="3798870" y="3683035"/>
            <a:ext cx="2127983" cy="371049"/>
          </a:xfrm>
          <a:prstGeom prst="rect">
            <a:avLst/>
          </a:prstGeom>
        </p:spPr>
        <p:txBody>
          <a:bodyPr/>
          <a:lstStyle>
            <a:lvl1pPr marL="0" marR="0" indent="0" algn="ctr" defTabSz="1214712" rtl="0" eaLnBrk="1" fontAlgn="auto" latinLnBrk="0" hangingPunct="1">
              <a:lnSpc>
                <a:spcPct val="90000"/>
              </a:lnSpc>
              <a:spcBef>
                <a:spcPts val="1328"/>
              </a:spcBef>
              <a:spcAft>
                <a:spcPts val="0"/>
              </a:spcAft>
              <a:buClrTx/>
              <a:buSzTx/>
              <a:buFont typeface="Arial" panose="020B0604020202020204" pitchFamily="34" charset="0"/>
              <a:buNone/>
              <a:tabLst/>
              <a:defRPr sz="1600" baseline="0">
                <a:solidFill>
                  <a:schemeClr val="accent4"/>
                </a:solidFill>
              </a:defRPr>
            </a:lvl1pPr>
          </a:lstStyle>
          <a:p>
            <a:r>
              <a:rPr lang="en-US">
                <a:latin typeface="Calibri" panose="020F0502020204030204" pitchFamily="34" charset="0"/>
                <a:cs typeface="Calibri" panose="020F0502020204030204" pitchFamily="34" charset="0"/>
              </a:rPr>
              <a:t>Awards/ service – 16pt</a:t>
            </a:r>
          </a:p>
        </p:txBody>
      </p:sp>
      <p:sp>
        <p:nvSpPr>
          <p:cNvPr id="11" name="Content Placeholder 6">
            <a:extLst>
              <a:ext uri="{FF2B5EF4-FFF2-40B4-BE49-F238E27FC236}">
                <a16:creationId xmlns:a16="http://schemas.microsoft.com/office/drawing/2014/main" id="{7D03D300-9D85-4336-88D9-C9F4EA2537E2}"/>
              </a:ext>
            </a:extLst>
          </p:cNvPr>
          <p:cNvSpPr>
            <a:spLocks noGrp="1"/>
          </p:cNvSpPr>
          <p:nvPr>
            <p:ph sz="quarter" idx="41" hasCustomPrompt="1"/>
          </p:nvPr>
        </p:nvSpPr>
        <p:spPr>
          <a:xfrm>
            <a:off x="3798870" y="4154522"/>
            <a:ext cx="2127983" cy="287489"/>
          </a:xfrm>
          <a:prstGeom prst="rect">
            <a:avLst/>
          </a:prstGeom>
        </p:spPr>
        <p:txBody>
          <a:bodyPr/>
          <a:lstStyle>
            <a:lvl1pPr marL="0" marR="0" indent="0" algn="ctr" defTabSz="1214712" rtl="0" eaLnBrk="1" fontAlgn="auto" latinLnBrk="0" hangingPunct="1">
              <a:lnSpc>
                <a:spcPct val="90000"/>
              </a:lnSpc>
              <a:spcBef>
                <a:spcPts val="1328"/>
              </a:spcBef>
              <a:spcAft>
                <a:spcPts val="0"/>
              </a:spcAft>
              <a:buClrTx/>
              <a:buSzTx/>
              <a:buFont typeface="Arial" panose="020B0604020202020204" pitchFamily="34" charset="0"/>
              <a:buNone/>
              <a:tabLst/>
              <a:defRPr sz="1400" baseline="0">
                <a:solidFill>
                  <a:schemeClr val="bg1">
                    <a:lumMod val="50000"/>
                  </a:schemeClr>
                </a:solidFill>
              </a:defRPr>
            </a:lvl1pPr>
          </a:lstStyle>
          <a:p>
            <a:r>
              <a:rPr lang="en-US">
                <a:latin typeface="Calibri" panose="020F0502020204030204" pitchFamily="34" charset="0"/>
                <a:cs typeface="Calibri" panose="020F0502020204030204" pitchFamily="34" charset="0"/>
              </a:rPr>
              <a:t>Year – 14pt</a:t>
            </a:r>
          </a:p>
        </p:txBody>
      </p:sp>
      <p:sp>
        <p:nvSpPr>
          <p:cNvPr id="13" name="Content Placeholder 6">
            <a:extLst>
              <a:ext uri="{FF2B5EF4-FFF2-40B4-BE49-F238E27FC236}">
                <a16:creationId xmlns:a16="http://schemas.microsoft.com/office/drawing/2014/main" id="{510E79F0-32C3-40FE-B39C-0BC1C3DE470A}"/>
              </a:ext>
            </a:extLst>
          </p:cNvPr>
          <p:cNvSpPr>
            <a:spLocks noGrp="1"/>
          </p:cNvSpPr>
          <p:nvPr>
            <p:ph sz="quarter" idx="43" hasCustomPrompt="1"/>
          </p:nvPr>
        </p:nvSpPr>
        <p:spPr>
          <a:xfrm>
            <a:off x="6368972" y="3683035"/>
            <a:ext cx="2127983" cy="371049"/>
          </a:xfrm>
          <a:prstGeom prst="rect">
            <a:avLst/>
          </a:prstGeom>
        </p:spPr>
        <p:txBody>
          <a:bodyPr/>
          <a:lstStyle>
            <a:lvl1pPr marL="0" marR="0" indent="0" algn="ctr" defTabSz="1214712" rtl="0" eaLnBrk="1" fontAlgn="auto" latinLnBrk="0" hangingPunct="1">
              <a:lnSpc>
                <a:spcPct val="90000"/>
              </a:lnSpc>
              <a:spcBef>
                <a:spcPts val="1328"/>
              </a:spcBef>
              <a:spcAft>
                <a:spcPts val="0"/>
              </a:spcAft>
              <a:buClrTx/>
              <a:buSzTx/>
              <a:buFont typeface="Arial" panose="020B0604020202020204" pitchFamily="34" charset="0"/>
              <a:buNone/>
              <a:tabLst/>
              <a:defRPr sz="1600" baseline="0">
                <a:solidFill>
                  <a:schemeClr val="accent3"/>
                </a:solidFill>
              </a:defRPr>
            </a:lvl1pPr>
          </a:lstStyle>
          <a:p>
            <a:r>
              <a:rPr lang="en-US">
                <a:latin typeface="Calibri" panose="020F0502020204030204" pitchFamily="34" charset="0"/>
                <a:cs typeface="Calibri" panose="020F0502020204030204" pitchFamily="34" charset="0"/>
              </a:rPr>
              <a:t>Awards/ service – 16pt</a:t>
            </a:r>
          </a:p>
        </p:txBody>
      </p:sp>
      <p:sp>
        <p:nvSpPr>
          <p:cNvPr id="14" name="Content Placeholder 6">
            <a:extLst>
              <a:ext uri="{FF2B5EF4-FFF2-40B4-BE49-F238E27FC236}">
                <a16:creationId xmlns:a16="http://schemas.microsoft.com/office/drawing/2014/main" id="{B9E29D57-0F50-41ED-9783-56EFC1B8880D}"/>
              </a:ext>
            </a:extLst>
          </p:cNvPr>
          <p:cNvSpPr>
            <a:spLocks noGrp="1"/>
          </p:cNvSpPr>
          <p:nvPr>
            <p:ph sz="quarter" idx="44" hasCustomPrompt="1"/>
          </p:nvPr>
        </p:nvSpPr>
        <p:spPr>
          <a:xfrm>
            <a:off x="6368972" y="4154522"/>
            <a:ext cx="2127983" cy="287489"/>
          </a:xfrm>
          <a:prstGeom prst="rect">
            <a:avLst/>
          </a:prstGeom>
        </p:spPr>
        <p:txBody>
          <a:bodyPr/>
          <a:lstStyle>
            <a:lvl1pPr marL="0" marR="0" indent="0" algn="ctr" defTabSz="1214712" rtl="0" eaLnBrk="1" fontAlgn="auto" latinLnBrk="0" hangingPunct="1">
              <a:lnSpc>
                <a:spcPct val="90000"/>
              </a:lnSpc>
              <a:spcBef>
                <a:spcPts val="1328"/>
              </a:spcBef>
              <a:spcAft>
                <a:spcPts val="0"/>
              </a:spcAft>
              <a:buClrTx/>
              <a:buSzTx/>
              <a:buFont typeface="Arial" panose="020B0604020202020204" pitchFamily="34" charset="0"/>
              <a:buNone/>
              <a:tabLst/>
              <a:defRPr sz="1400" baseline="0">
                <a:solidFill>
                  <a:schemeClr val="bg1">
                    <a:lumMod val="50000"/>
                  </a:schemeClr>
                </a:solidFill>
              </a:defRPr>
            </a:lvl1pPr>
          </a:lstStyle>
          <a:p>
            <a:r>
              <a:rPr lang="en-US">
                <a:latin typeface="Calibri" panose="020F0502020204030204" pitchFamily="34" charset="0"/>
                <a:cs typeface="Calibri" panose="020F0502020204030204" pitchFamily="34" charset="0"/>
              </a:rPr>
              <a:t>Year – 14pt</a:t>
            </a:r>
          </a:p>
        </p:txBody>
      </p:sp>
      <p:sp>
        <p:nvSpPr>
          <p:cNvPr id="16" name="Content Placeholder 6">
            <a:extLst>
              <a:ext uri="{FF2B5EF4-FFF2-40B4-BE49-F238E27FC236}">
                <a16:creationId xmlns:a16="http://schemas.microsoft.com/office/drawing/2014/main" id="{650A2835-5C6B-4B3A-92D8-FE23CF2F324F}"/>
              </a:ext>
            </a:extLst>
          </p:cNvPr>
          <p:cNvSpPr>
            <a:spLocks noGrp="1"/>
          </p:cNvSpPr>
          <p:nvPr>
            <p:ph sz="quarter" idx="46" hasCustomPrompt="1"/>
          </p:nvPr>
        </p:nvSpPr>
        <p:spPr>
          <a:xfrm>
            <a:off x="8939074" y="3683035"/>
            <a:ext cx="2127983" cy="371049"/>
          </a:xfrm>
          <a:prstGeom prst="rect">
            <a:avLst/>
          </a:prstGeom>
        </p:spPr>
        <p:txBody>
          <a:bodyPr/>
          <a:lstStyle>
            <a:lvl1pPr marL="0" marR="0" indent="0" algn="ctr" defTabSz="1214712" rtl="0" eaLnBrk="1" fontAlgn="auto" latinLnBrk="0" hangingPunct="1">
              <a:lnSpc>
                <a:spcPct val="90000"/>
              </a:lnSpc>
              <a:spcBef>
                <a:spcPts val="1328"/>
              </a:spcBef>
              <a:spcAft>
                <a:spcPts val="0"/>
              </a:spcAft>
              <a:buClrTx/>
              <a:buSzTx/>
              <a:buFont typeface="Arial" panose="020B0604020202020204" pitchFamily="34" charset="0"/>
              <a:buNone/>
              <a:tabLst/>
              <a:defRPr sz="1600" baseline="0">
                <a:solidFill>
                  <a:schemeClr val="accent2"/>
                </a:solidFill>
              </a:defRPr>
            </a:lvl1pPr>
          </a:lstStyle>
          <a:p>
            <a:r>
              <a:rPr lang="en-US">
                <a:latin typeface="Calibri" panose="020F0502020204030204" pitchFamily="34" charset="0"/>
                <a:cs typeface="Calibri" panose="020F0502020204030204" pitchFamily="34" charset="0"/>
              </a:rPr>
              <a:t>Awards/ service – 16pt</a:t>
            </a:r>
          </a:p>
        </p:txBody>
      </p:sp>
      <p:sp>
        <p:nvSpPr>
          <p:cNvPr id="17" name="Content Placeholder 6">
            <a:extLst>
              <a:ext uri="{FF2B5EF4-FFF2-40B4-BE49-F238E27FC236}">
                <a16:creationId xmlns:a16="http://schemas.microsoft.com/office/drawing/2014/main" id="{4E27FF65-70AE-406E-BCF8-A7D846CB58BE}"/>
              </a:ext>
            </a:extLst>
          </p:cNvPr>
          <p:cNvSpPr>
            <a:spLocks noGrp="1"/>
          </p:cNvSpPr>
          <p:nvPr>
            <p:ph sz="quarter" idx="47" hasCustomPrompt="1"/>
          </p:nvPr>
        </p:nvSpPr>
        <p:spPr>
          <a:xfrm>
            <a:off x="8939074" y="4154522"/>
            <a:ext cx="2127983" cy="287489"/>
          </a:xfrm>
          <a:prstGeom prst="rect">
            <a:avLst/>
          </a:prstGeom>
        </p:spPr>
        <p:txBody>
          <a:bodyPr/>
          <a:lstStyle>
            <a:lvl1pPr marL="0" marR="0" indent="0" algn="ctr" defTabSz="1214712" rtl="0" eaLnBrk="1" fontAlgn="auto" latinLnBrk="0" hangingPunct="1">
              <a:lnSpc>
                <a:spcPct val="90000"/>
              </a:lnSpc>
              <a:spcBef>
                <a:spcPts val="1328"/>
              </a:spcBef>
              <a:spcAft>
                <a:spcPts val="0"/>
              </a:spcAft>
              <a:buClrTx/>
              <a:buSzTx/>
              <a:buFont typeface="Arial" panose="020B0604020202020204" pitchFamily="34" charset="0"/>
              <a:buNone/>
              <a:tabLst/>
              <a:defRPr sz="1400" baseline="0">
                <a:solidFill>
                  <a:schemeClr val="bg1">
                    <a:lumMod val="50000"/>
                  </a:schemeClr>
                </a:solidFill>
              </a:defRPr>
            </a:lvl1pPr>
          </a:lstStyle>
          <a:p>
            <a:r>
              <a:rPr lang="en-US">
                <a:latin typeface="Calibri" panose="020F0502020204030204" pitchFamily="34" charset="0"/>
                <a:cs typeface="Calibri" panose="020F0502020204030204" pitchFamily="34" charset="0"/>
              </a:rPr>
              <a:t>Year – 14pt</a:t>
            </a:r>
          </a:p>
        </p:txBody>
      </p:sp>
      <p:sp>
        <p:nvSpPr>
          <p:cNvPr id="19" name="Picture Placeholder 4">
            <a:extLst>
              <a:ext uri="{FF2B5EF4-FFF2-40B4-BE49-F238E27FC236}">
                <a16:creationId xmlns:a16="http://schemas.microsoft.com/office/drawing/2014/main" id="{B16C8863-5E21-4327-9FD1-58C554DC30AA}"/>
              </a:ext>
            </a:extLst>
          </p:cNvPr>
          <p:cNvSpPr>
            <a:spLocks noGrp="1"/>
          </p:cNvSpPr>
          <p:nvPr>
            <p:ph type="pic" sz="quarter" idx="49" hasCustomPrompt="1"/>
          </p:nvPr>
        </p:nvSpPr>
        <p:spPr>
          <a:xfrm>
            <a:off x="1791651" y="2258178"/>
            <a:ext cx="927428" cy="927428"/>
          </a:xfrm>
          <a:prstGeom prst="ellipse">
            <a:avLst/>
          </a:prstGeom>
        </p:spPr>
        <p:txBody>
          <a:bodyPr/>
          <a:lstStyle>
            <a:lvl1pPr marL="0" indent="0">
              <a:buNone/>
              <a:defRPr sz="1400">
                <a:solidFill>
                  <a:schemeClr val="bg1"/>
                </a:solidFill>
              </a:defRPr>
            </a:lvl1pPr>
          </a:lstStyle>
          <a:p>
            <a:r>
              <a:rPr lang="en-US"/>
              <a:t>Award logo or icon</a:t>
            </a:r>
          </a:p>
        </p:txBody>
      </p:sp>
      <p:sp>
        <p:nvSpPr>
          <p:cNvPr id="20" name="Picture Placeholder 4">
            <a:extLst>
              <a:ext uri="{FF2B5EF4-FFF2-40B4-BE49-F238E27FC236}">
                <a16:creationId xmlns:a16="http://schemas.microsoft.com/office/drawing/2014/main" id="{49F9BEEC-EFC4-44DC-9D55-CB100F7B3BF7}"/>
              </a:ext>
            </a:extLst>
          </p:cNvPr>
          <p:cNvSpPr>
            <a:spLocks noGrp="1"/>
          </p:cNvSpPr>
          <p:nvPr>
            <p:ph type="pic" sz="quarter" idx="50" hasCustomPrompt="1"/>
          </p:nvPr>
        </p:nvSpPr>
        <p:spPr>
          <a:xfrm>
            <a:off x="4399147" y="2258178"/>
            <a:ext cx="927428" cy="927428"/>
          </a:xfrm>
          <a:prstGeom prst="ellipse">
            <a:avLst/>
          </a:prstGeom>
        </p:spPr>
        <p:txBody>
          <a:bodyPr/>
          <a:lstStyle>
            <a:lvl1pPr marL="0" indent="0">
              <a:buNone/>
              <a:defRPr sz="1400">
                <a:solidFill>
                  <a:schemeClr val="bg1"/>
                </a:solidFill>
              </a:defRPr>
            </a:lvl1pPr>
          </a:lstStyle>
          <a:p>
            <a:r>
              <a:rPr lang="en-US"/>
              <a:t>Award logo or icon</a:t>
            </a:r>
          </a:p>
        </p:txBody>
      </p:sp>
      <p:sp>
        <p:nvSpPr>
          <p:cNvPr id="21" name="Picture Placeholder 4">
            <a:extLst>
              <a:ext uri="{FF2B5EF4-FFF2-40B4-BE49-F238E27FC236}">
                <a16:creationId xmlns:a16="http://schemas.microsoft.com/office/drawing/2014/main" id="{B872CC16-18EB-469C-9025-D57076BEA361}"/>
              </a:ext>
            </a:extLst>
          </p:cNvPr>
          <p:cNvSpPr>
            <a:spLocks noGrp="1"/>
          </p:cNvSpPr>
          <p:nvPr>
            <p:ph type="pic" sz="quarter" idx="51" hasCustomPrompt="1"/>
          </p:nvPr>
        </p:nvSpPr>
        <p:spPr>
          <a:xfrm>
            <a:off x="6969249" y="2258178"/>
            <a:ext cx="927428" cy="927428"/>
          </a:xfrm>
          <a:prstGeom prst="ellipse">
            <a:avLst/>
          </a:prstGeom>
        </p:spPr>
        <p:txBody>
          <a:bodyPr/>
          <a:lstStyle>
            <a:lvl1pPr marL="0" indent="0">
              <a:buNone/>
              <a:defRPr sz="1400">
                <a:solidFill>
                  <a:schemeClr val="bg1"/>
                </a:solidFill>
              </a:defRPr>
            </a:lvl1pPr>
          </a:lstStyle>
          <a:p>
            <a:r>
              <a:rPr lang="en-US"/>
              <a:t>Award logo or icon</a:t>
            </a:r>
          </a:p>
        </p:txBody>
      </p:sp>
      <p:sp>
        <p:nvSpPr>
          <p:cNvPr id="22" name="Picture Placeholder 4">
            <a:extLst>
              <a:ext uri="{FF2B5EF4-FFF2-40B4-BE49-F238E27FC236}">
                <a16:creationId xmlns:a16="http://schemas.microsoft.com/office/drawing/2014/main" id="{25D3F627-BB03-491D-A064-045234C326D0}"/>
              </a:ext>
            </a:extLst>
          </p:cNvPr>
          <p:cNvSpPr>
            <a:spLocks noGrp="1"/>
          </p:cNvSpPr>
          <p:nvPr>
            <p:ph type="pic" sz="quarter" idx="52" hasCustomPrompt="1"/>
          </p:nvPr>
        </p:nvSpPr>
        <p:spPr>
          <a:xfrm>
            <a:off x="9539351" y="2258178"/>
            <a:ext cx="927428" cy="927428"/>
          </a:xfrm>
          <a:prstGeom prst="ellipse">
            <a:avLst/>
          </a:prstGeom>
        </p:spPr>
        <p:txBody>
          <a:bodyPr/>
          <a:lstStyle>
            <a:lvl1pPr marL="0" indent="0">
              <a:buNone/>
              <a:defRPr sz="1400">
                <a:solidFill>
                  <a:schemeClr val="bg1"/>
                </a:solidFill>
              </a:defRPr>
            </a:lvl1pPr>
          </a:lstStyle>
          <a:p>
            <a:r>
              <a:rPr lang="en-US"/>
              <a:t>Award logo or icon</a:t>
            </a:r>
          </a:p>
        </p:txBody>
      </p:sp>
      <p:sp>
        <p:nvSpPr>
          <p:cNvPr id="23" name="Text Placeholder 14">
            <a:extLst>
              <a:ext uri="{FF2B5EF4-FFF2-40B4-BE49-F238E27FC236}">
                <a16:creationId xmlns:a16="http://schemas.microsoft.com/office/drawing/2014/main" id="{F85B5C78-F0F9-4F13-8698-54AFF3A897DB}"/>
              </a:ext>
            </a:extLst>
          </p:cNvPr>
          <p:cNvSpPr>
            <a:spLocks noGrp="1"/>
          </p:cNvSpPr>
          <p:nvPr>
            <p:ph type="body" sz="quarter" idx="53" hasCustomPrompt="1"/>
          </p:nvPr>
        </p:nvSpPr>
        <p:spPr>
          <a:xfrm>
            <a:off x="1190625" y="4525963"/>
            <a:ext cx="2128838" cy="1052512"/>
          </a:xfrm>
          <a:prstGeom prst="rect">
            <a:avLst/>
          </a:prstGeom>
        </p:spPr>
        <p:txBody>
          <a:bodyPr/>
          <a:lstStyle>
            <a:lvl1pPr>
              <a:defRPr/>
            </a:lvl1pPr>
          </a:lstStyle>
          <a:p>
            <a:r>
              <a:rPr lang="en-US"/>
              <a:t>Description</a:t>
            </a:r>
          </a:p>
        </p:txBody>
      </p:sp>
      <p:sp>
        <p:nvSpPr>
          <p:cNvPr id="24" name="Text Placeholder 15">
            <a:extLst>
              <a:ext uri="{FF2B5EF4-FFF2-40B4-BE49-F238E27FC236}">
                <a16:creationId xmlns:a16="http://schemas.microsoft.com/office/drawing/2014/main" id="{00831702-1B99-4667-9DBF-6CFB0FAE99B0}"/>
              </a:ext>
            </a:extLst>
          </p:cNvPr>
          <p:cNvSpPr>
            <a:spLocks noGrp="1"/>
          </p:cNvSpPr>
          <p:nvPr>
            <p:ph type="body" sz="quarter" idx="54" hasCustomPrompt="1"/>
          </p:nvPr>
        </p:nvSpPr>
        <p:spPr>
          <a:xfrm>
            <a:off x="3788681" y="4525963"/>
            <a:ext cx="2128838" cy="1052512"/>
          </a:xfrm>
          <a:prstGeom prst="rect">
            <a:avLst/>
          </a:prstGeom>
        </p:spPr>
        <p:txBody>
          <a:bodyPr/>
          <a:lstStyle/>
          <a:p>
            <a:r>
              <a:rPr lang="en-US"/>
              <a:t>Description</a:t>
            </a:r>
          </a:p>
        </p:txBody>
      </p:sp>
      <p:sp>
        <p:nvSpPr>
          <p:cNvPr id="25" name="Text Placeholder 16">
            <a:extLst>
              <a:ext uri="{FF2B5EF4-FFF2-40B4-BE49-F238E27FC236}">
                <a16:creationId xmlns:a16="http://schemas.microsoft.com/office/drawing/2014/main" id="{4441200E-80DC-417B-93F0-3B818BF526E7}"/>
              </a:ext>
            </a:extLst>
          </p:cNvPr>
          <p:cNvSpPr>
            <a:spLocks noGrp="1"/>
          </p:cNvSpPr>
          <p:nvPr>
            <p:ph type="body" sz="quarter" idx="55" hasCustomPrompt="1"/>
          </p:nvPr>
        </p:nvSpPr>
        <p:spPr>
          <a:xfrm>
            <a:off x="6368117" y="4525963"/>
            <a:ext cx="2128838" cy="1052512"/>
          </a:xfrm>
          <a:prstGeom prst="rect">
            <a:avLst/>
          </a:prstGeom>
        </p:spPr>
        <p:txBody>
          <a:bodyPr/>
          <a:lstStyle/>
          <a:p>
            <a:r>
              <a:rPr lang="en-US"/>
              <a:t>Description</a:t>
            </a:r>
          </a:p>
        </p:txBody>
      </p:sp>
      <p:sp>
        <p:nvSpPr>
          <p:cNvPr id="26" name="Text Placeholder 34">
            <a:extLst>
              <a:ext uri="{FF2B5EF4-FFF2-40B4-BE49-F238E27FC236}">
                <a16:creationId xmlns:a16="http://schemas.microsoft.com/office/drawing/2014/main" id="{817B0C50-5885-46C1-90C9-0FF5771210E7}"/>
              </a:ext>
            </a:extLst>
          </p:cNvPr>
          <p:cNvSpPr>
            <a:spLocks noGrp="1"/>
          </p:cNvSpPr>
          <p:nvPr>
            <p:ph type="body" sz="quarter" idx="56" hasCustomPrompt="1"/>
          </p:nvPr>
        </p:nvSpPr>
        <p:spPr>
          <a:xfrm>
            <a:off x="8947553" y="4525963"/>
            <a:ext cx="2128838" cy="1052512"/>
          </a:xfrm>
          <a:prstGeom prst="rect">
            <a:avLst/>
          </a:prstGeom>
        </p:spPr>
        <p:txBody>
          <a:bodyPr/>
          <a:lstStyle/>
          <a:p>
            <a:r>
              <a:rPr lang="en-US"/>
              <a:t>Description</a:t>
            </a:r>
          </a:p>
        </p:txBody>
      </p:sp>
      <p:sp>
        <p:nvSpPr>
          <p:cNvPr id="27" name="Text Placeholder 6">
            <a:extLst>
              <a:ext uri="{FF2B5EF4-FFF2-40B4-BE49-F238E27FC236}">
                <a16:creationId xmlns:a16="http://schemas.microsoft.com/office/drawing/2014/main" id="{6C3891A2-C9A4-4FCD-8C1B-C29A85562723}"/>
              </a:ext>
            </a:extLst>
          </p:cNvPr>
          <p:cNvSpPr>
            <a:spLocks noGrp="1"/>
          </p:cNvSpPr>
          <p:nvPr>
            <p:ph type="body" sz="quarter" idx="66"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Tree>
    <p:extLst>
      <p:ext uri="{BB962C8B-B14F-4D97-AF65-F5344CB8AC3E}">
        <p14:creationId xmlns:p14="http://schemas.microsoft.com/office/powerpoint/2010/main" val="197963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 calcmode="lin" valueType="num">
                                      <p:cBhvr>
                                        <p:cTn id="7" dur="800" fill="hold"/>
                                        <p:tgtEl>
                                          <p:spTgt spid="6"/>
                                        </p:tgtEl>
                                        <p:attrNameLst>
                                          <p:attrName>ppt_w</p:attrName>
                                        </p:attrNameLst>
                                      </p:cBhvr>
                                      <p:tavLst>
                                        <p:tav tm="0">
                                          <p:val>
                                            <p:fltVal val="0"/>
                                          </p:val>
                                        </p:tav>
                                        <p:tav tm="100000">
                                          <p:val>
                                            <p:strVal val="#ppt_w"/>
                                          </p:val>
                                        </p:tav>
                                      </p:tavLst>
                                    </p:anim>
                                    <p:anim calcmode="lin" valueType="num">
                                      <p:cBhvr>
                                        <p:cTn id="8" dur="800" fill="hold"/>
                                        <p:tgtEl>
                                          <p:spTgt spid="6"/>
                                        </p:tgtEl>
                                        <p:attrNameLst>
                                          <p:attrName>ppt_h</p:attrName>
                                        </p:attrNameLst>
                                      </p:cBhvr>
                                      <p:tavLst>
                                        <p:tav tm="0">
                                          <p:val>
                                            <p:fltVal val="0"/>
                                          </p:val>
                                        </p:tav>
                                        <p:tav tm="100000">
                                          <p:val>
                                            <p:strVal val="#ppt_h"/>
                                          </p:val>
                                        </p:tav>
                                      </p:tavLst>
                                    </p:anim>
                                    <p:animEffect transition="in" filter="fade">
                                      <p:cBhvr>
                                        <p:cTn id="9" dur="800"/>
                                        <p:tgtEl>
                                          <p:spTgt spid="6"/>
                                        </p:tgtEl>
                                      </p:cBhvr>
                                    </p:animEffect>
                                  </p:childTnLst>
                                </p:cTn>
                              </p:par>
                              <p:par>
                                <p:cTn id="10" presetID="53" presetClass="entr" presetSubtype="16" fill="hold" grpId="0" nodeType="withEffect">
                                  <p:stCondLst>
                                    <p:cond delay="400"/>
                                  </p:stCondLst>
                                  <p:childTnLst>
                                    <p:set>
                                      <p:cBhvr>
                                        <p:cTn id="11" dur="1" fill="hold">
                                          <p:stCondLst>
                                            <p:cond delay="0"/>
                                          </p:stCondLst>
                                        </p:cTn>
                                        <p:tgtEl>
                                          <p:spTgt spid="3"/>
                                        </p:tgtEl>
                                        <p:attrNameLst>
                                          <p:attrName>style.visibility</p:attrName>
                                        </p:attrNameLst>
                                      </p:cBhvr>
                                      <p:to>
                                        <p:strVal val="visible"/>
                                      </p:to>
                                    </p:set>
                                    <p:anim calcmode="lin" valueType="num">
                                      <p:cBhvr>
                                        <p:cTn id="12" dur="800" fill="hold"/>
                                        <p:tgtEl>
                                          <p:spTgt spid="3"/>
                                        </p:tgtEl>
                                        <p:attrNameLst>
                                          <p:attrName>ppt_w</p:attrName>
                                        </p:attrNameLst>
                                      </p:cBhvr>
                                      <p:tavLst>
                                        <p:tav tm="0">
                                          <p:val>
                                            <p:fltVal val="0"/>
                                          </p:val>
                                        </p:tav>
                                        <p:tav tm="100000">
                                          <p:val>
                                            <p:strVal val="#ppt_w"/>
                                          </p:val>
                                        </p:tav>
                                      </p:tavLst>
                                    </p:anim>
                                    <p:anim calcmode="lin" valueType="num">
                                      <p:cBhvr>
                                        <p:cTn id="13" dur="800" fill="hold"/>
                                        <p:tgtEl>
                                          <p:spTgt spid="3"/>
                                        </p:tgtEl>
                                        <p:attrNameLst>
                                          <p:attrName>ppt_h</p:attrName>
                                        </p:attrNameLst>
                                      </p:cBhvr>
                                      <p:tavLst>
                                        <p:tav tm="0">
                                          <p:val>
                                            <p:fltVal val="0"/>
                                          </p:val>
                                        </p:tav>
                                        <p:tav tm="100000">
                                          <p:val>
                                            <p:strVal val="#ppt_h"/>
                                          </p:val>
                                        </p:tav>
                                      </p:tavLst>
                                    </p:anim>
                                    <p:animEffect transition="in" filter="fade">
                                      <p:cBhvr>
                                        <p:cTn id="14" dur="800"/>
                                        <p:tgtEl>
                                          <p:spTgt spid="3"/>
                                        </p:tgtEl>
                                      </p:cBhvr>
                                    </p:animEffect>
                                  </p:childTnLst>
                                </p:cTn>
                              </p:par>
                              <p:par>
                                <p:cTn id="15" presetID="53" presetClass="entr" presetSubtype="16" fill="hold" grpId="0" nodeType="withEffect">
                                  <p:stCondLst>
                                    <p:cond delay="400"/>
                                  </p:stCondLst>
                                  <p:childTnLst>
                                    <p:set>
                                      <p:cBhvr>
                                        <p:cTn id="16" dur="1" fill="hold">
                                          <p:stCondLst>
                                            <p:cond delay="0"/>
                                          </p:stCondLst>
                                        </p:cTn>
                                        <p:tgtEl>
                                          <p:spTgt spid="4"/>
                                        </p:tgtEl>
                                        <p:attrNameLst>
                                          <p:attrName>style.visibility</p:attrName>
                                        </p:attrNameLst>
                                      </p:cBhvr>
                                      <p:to>
                                        <p:strVal val="visible"/>
                                      </p:to>
                                    </p:set>
                                    <p:anim calcmode="lin" valueType="num">
                                      <p:cBhvr>
                                        <p:cTn id="17" dur="800" fill="hold"/>
                                        <p:tgtEl>
                                          <p:spTgt spid="4"/>
                                        </p:tgtEl>
                                        <p:attrNameLst>
                                          <p:attrName>ppt_w</p:attrName>
                                        </p:attrNameLst>
                                      </p:cBhvr>
                                      <p:tavLst>
                                        <p:tav tm="0">
                                          <p:val>
                                            <p:fltVal val="0"/>
                                          </p:val>
                                        </p:tav>
                                        <p:tav tm="100000">
                                          <p:val>
                                            <p:strVal val="#ppt_w"/>
                                          </p:val>
                                        </p:tav>
                                      </p:tavLst>
                                    </p:anim>
                                    <p:anim calcmode="lin" valueType="num">
                                      <p:cBhvr>
                                        <p:cTn id="18" dur="800" fill="hold"/>
                                        <p:tgtEl>
                                          <p:spTgt spid="4"/>
                                        </p:tgtEl>
                                        <p:attrNameLst>
                                          <p:attrName>ppt_h</p:attrName>
                                        </p:attrNameLst>
                                      </p:cBhvr>
                                      <p:tavLst>
                                        <p:tav tm="0">
                                          <p:val>
                                            <p:fltVal val="0"/>
                                          </p:val>
                                        </p:tav>
                                        <p:tav tm="100000">
                                          <p:val>
                                            <p:strVal val="#ppt_h"/>
                                          </p:val>
                                        </p:tav>
                                      </p:tavLst>
                                    </p:anim>
                                    <p:animEffect transition="in" filter="fade">
                                      <p:cBhvr>
                                        <p:cTn id="19" dur="800"/>
                                        <p:tgtEl>
                                          <p:spTgt spid="4"/>
                                        </p:tgtEl>
                                      </p:cBhvr>
                                    </p:animEffect>
                                  </p:childTnLst>
                                </p:cTn>
                              </p:par>
                              <p:par>
                                <p:cTn id="20" presetID="53" presetClass="entr" presetSubtype="16" fill="hold" grpId="0" nodeType="withEffect">
                                  <p:stCondLst>
                                    <p:cond delay="400"/>
                                  </p:stCondLst>
                                  <p:childTnLst>
                                    <p:set>
                                      <p:cBhvr>
                                        <p:cTn id="21" dur="1" fill="hold">
                                          <p:stCondLst>
                                            <p:cond delay="0"/>
                                          </p:stCondLst>
                                        </p:cTn>
                                        <p:tgtEl>
                                          <p:spTgt spid="5"/>
                                        </p:tgtEl>
                                        <p:attrNameLst>
                                          <p:attrName>style.visibility</p:attrName>
                                        </p:attrNameLst>
                                      </p:cBhvr>
                                      <p:to>
                                        <p:strVal val="visible"/>
                                      </p:to>
                                    </p:set>
                                    <p:anim calcmode="lin" valueType="num">
                                      <p:cBhvr>
                                        <p:cTn id="22" dur="800" fill="hold"/>
                                        <p:tgtEl>
                                          <p:spTgt spid="5"/>
                                        </p:tgtEl>
                                        <p:attrNameLst>
                                          <p:attrName>ppt_w</p:attrName>
                                        </p:attrNameLst>
                                      </p:cBhvr>
                                      <p:tavLst>
                                        <p:tav tm="0">
                                          <p:val>
                                            <p:fltVal val="0"/>
                                          </p:val>
                                        </p:tav>
                                        <p:tav tm="100000">
                                          <p:val>
                                            <p:strVal val="#ppt_w"/>
                                          </p:val>
                                        </p:tav>
                                      </p:tavLst>
                                    </p:anim>
                                    <p:anim calcmode="lin" valueType="num">
                                      <p:cBhvr>
                                        <p:cTn id="23" dur="800" fill="hold"/>
                                        <p:tgtEl>
                                          <p:spTgt spid="5"/>
                                        </p:tgtEl>
                                        <p:attrNameLst>
                                          <p:attrName>ppt_h</p:attrName>
                                        </p:attrNameLst>
                                      </p:cBhvr>
                                      <p:tavLst>
                                        <p:tav tm="0">
                                          <p:val>
                                            <p:fltVal val="0"/>
                                          </p:val>
                                        </p:tav>
                                        <p:tav tm="100000">
                                          <p:val>
                                            <p:strVal val="#ppt_h"/>
                                          </p:val>
                                        </p:tav>
                                      </p:tavLst>
                                    </p:anim>
                                    <p:animEffect transition="in" filter="fade">
                                      <p:cBhvr>
                                        <p:cTn id="24" dur="8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meline_Journey Layout_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77F1-97B4-4706-B4FE-CCB960651884}"/>
              </a:ext>
            </a:extLst>
          </p:cNvPr>
          <p:cNvSpPr>
            <a:spLocks noGrp="1"/>
          </p:cNvSpPr>
          <p:nvPr>
            <p:ph type="title"/>
          </p:nvPr>
        </p:nvSpPr>
        <p:spPr/>
        <p:txBody>
          <a:bodyPr/>
          <a:lstStyle/>
          <a:p>
            <a:r>
              <a:rPr lang="en-US"/>
              <a:t>Click to edit Master title style</a:t>
            </a:r>
          </a:p>
        </p:txBody>
      </p:sp>
      <p:cxnSp>
        <p:nvCxnSpPr>
          <p:cNvPr id="3" name="Straight Connector 2">
            <a:extLst>
              <a:ext uri="{FF2B5EF4-FFF2-40B4-BE49-F238E27FC236}">
                <a16:creationId xmlns:a16="http://schemas.microsoft.com/office/drawing/2014/main" id="{4F02E9BC-926C-4B02-8D10-1D091B9781DC}"/>
              </a:ext>
            </a:extLst>
          </p:cNvPr>
          <p:cNvCxnSpPr/>
          <p:nvPr userDrawn="1"/>
        </p:nvCxnSpPr>
        <p:spPr>
          <a:xfrm flipV="1">
            <a:off x="3439228" y="3834698"/>
            <a:ext cx="0" cy="372381"/>
          </a:xfrm>
          <a:prstGeom prst="line">
            <a:avLst/>
          </a:prstGeom>
          <a:ln w="12700">
            <a:solidFill>
              <a:schemeClr val="tx1">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 name="Oval 3">
            <a:extLst>
              <a:ext uri="{FF2B5EF4-FFF2-40B4-BE49-F238E27FC236}">
                <a16:creationId xmlns:a16="http://schemas.microsoft.com/office/drawing/2014/main" id="{1D28635A-B03B-4C89-901A-64AF03DE563C}"/>
              </a:ext>
            </a:extLst>
          </p:cNvPr>
          <p:cNvSpPr/>
          <p:nvPr userDrawn="1"/>
        </p:nvSpPr>
        <p:spPr>
          <a:xfrm>
            <a:off x="2951250" y="4377862"/>
            <a:ext cx="975956" cy="993102"/>
          </a:xfrm>
          <a:prstGeom prst="ellipse">
            <a:avLst/>
          </a:prstGeom>
          <a:solidFill>
            <a:srgbClr val="FFFFFF"/>
          </a:solidFill>
          <a:ln w="25400">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0" tIns="91440" rIns="0" bIns="0" rtlCol="0" anchor="ctr"/>
          <a:lstStyle/>
          <a:p>
            <a:pPr algn="ctr"/>
            <a:endParaRPr lang="id-ID" sz="3200">
              <a:solidFill>
                <a:schemeClr val="tx1">
                  <a:lumMod val="65000"/>
                  <a:lumOff val="35000"/>
                </a:schemeClr>
              </a:solidFill>
            </a:endParaRPr>
          </a:p>
        </p:txBody>
      </p:sp>
      <p:sp>
        <p:nvSpPr>
          <p:cNvPr id="5" name="Chevron 109">
            <a:extLst>
              <a:ext uri="{FF2B5EF4-FFF2-40B4-BE49-F238E27FC236}">
                <a16:creationId xmlns:a16="http://schemas.microsoft.com/office/drawing/2014/main" id="{CD7AC544-29B2-43B5-83D5-F3134F423194}"/>
              </a:ext>
            </a:extLst>
          </p:cNvPr>
          <p:cNvSpPr/>
          <p:nvPr userDrawn="1"/>
        </p:nvSpPr>
        <p:spPr>
          <a:xfrm>
            <a:off x="2576344" y="3261433"/>
            <a:ext cx="1725769" cy="424742"/>
          </a:xfrm>
          <a:prstGeom prst="chevron">
            <a:avLst/>
          </a:prstGeom>
          <a:solidFill>
            <a:schemeClr val="accent2"/>
          </a:solidFill>
          <a:ln/>
          <a:effectLst/>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endParaRPr lang="en-US" sz="1600">
              <a:solidFill>
                <a:srgbClr val="FFFFFF"/>
              </a:solidFill>
              <a:ea typeface="Questrial" panose="02000000000000000000" pitchFamily="2" charset="0"/>
              <a:cs typeface="Montserrat" panose="02000000000000000000" pitchFamily="2" charset="0"/>
            </a:endParaRPr>
          </a:p>
        </p:txBody>
      </p:sp>
      <p:cxnSp>
        <p:nvCxnSpPr>
          <p:cNvPr id="6" name="Straight Connector 5">
            <a:extLst>
              <a:ext uri="{FF2B5EF4-FFF2-40B4-BE49-F238E27FC236}">
                <a16:creationId xmlns:a16="http://schemas.microsoft.com/office/drawing/2014/main" id="{E5ABAA4C-59B5-41BE-9CE2-D6865877C7DB}"/>
              </a:ext>
            </a:extLst>
          </p:cNvPr>
          <p:cNvCxnSpPr/>
          <p:nvPr userDrawn="1"/>
        </p:nvCxnSpPr>
        <p:spPr>
          <a:xfrm flipV="1">
            <a:off x="10523952" y="3834698"/>
            <a:ext cx="0" cy="372381"/>
          </a:xfrm>
          <a:prstGeom prst="line">
            <a:avLst/>
          </a:prstGeom>
          <a:ln w="12700">
            <a:solidFill>
              <a:schemeClr val="tx1">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7" name="Oval 6">
            <a:extLst>
              <a:ext uri="{FF2B5EF4-FFF2-40B4-BE49-F238E27FC236}">
                <a16:creationId xmlns:a16="http://schemas.microsoft.com/office/drawing/2014/main" id="{102CB963-7B03-450B-848B-B8CDA599F445}"/>
              </a:ext>
            </a:extLst>
          </p:cNvPr>
          <p:cNvSpPr/>
          <p:nvPr userDrawn="1"/>
        </p:nvSpPr>
        <p:spPr>
          <a:xfrm>
            <a:off x="10035974" y="4377862"/>
            <a:ext cx="975956" cy="993102"/>
          </a:xfrm>
          <a:prstGeom prst="ellipse">
            <a:avLst/>
          </a:prstGeom>
          <a:solidFill>
            <a:srgbClr val="FFFFFF"/>
          </a:solidFill>
          <a:ln w="25400">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0" tIns="91440" rIns="0" bIns="0" rtlCol="0" anchor="ctr"/>
          <a:lstStyle/>
          <a:p>
            <a:pPr algn="ctr"/>
            <a:endParaRPr lang="id-ID" sz="3200">
              <a:solidFill>
                <a:schemeClr val="tx1">
                  <a:lumMod val="65000"/>
                  <a:lumOff val="35000"/>
                </a:schemeClr>
              </a:solidFill>
            </a:endParaRPr>
          </a:p>
        </p:txBody>
      </p:sp>
      <p:sp>
        <p:nvSpPr>
          <p:cNvPr id="8" name="Chevron 112">
            <a:extLst>
              <a:ext uri="{FF2B5EF4-FFF2-40B4-BE49-F238E27FC236}">
                <a16:creationId xmlns:a16="http://schemas.microsoft.com/office/drawing/2014/main" id="{A7AA47E5-90AF-478A-BF98-5DEE988F2231}"/>
              </a:ext>
            </a:extLst>
          </p:cNvPr>
          <p:cNvSpPr/>
          <p:nvPr userDrawn="1"/>
        </p:nvSpPr>
        <p:spPr>
          <a:xfrm>
            <a:off x="9661068" y="3261433"/>
            <a:ext cx="1725769" cy="424742"/>
          </a:xfrm>
          <a:prstGeom prst="chevron">
            <a:avLst/>
          </a:prstGeom>
          <a:solidFill>
            <a:schemeClr val="accent6"/>
          </a:solidFill>
          <a:ln/>
          <a:effectLst/>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endParaRPr lang="en-US" sz="1600">
              <a:solidFill>
                <a:srgbClr val="FFFFFF"/>
              </a:solidFill>
              <a:ea typeface="Questrial" panose="02000000000000000000" pitchFamily="2" charset="0"/>
              <a:cs typeface="Montserrat" panose="02000000000000000000" pitchFamily="2" charset="0"/>
            </a:endParaRPr>
          </a:p>
        </p:txBody>
      </p:sp>
      <p:cxnSp>
        <p:nvCxnSpPr>
          <p:cNvPr id="9" name="Straight Connector 8">
            <a:extLst>
              <a:ext uri="{FF2B5EF4-FFF2-40B4-BE49-F238E27FC236}">
                <a16:creationId xmlns:a16="http://schemas.microsoft.com/office/drawing/2014/main" id="{23766CA0-36E8-4B94-99FE-9C6DAF2436BD}"/>
              </a:ext>
            </a:extLst>
          </p:cNvPr>
          <p:cNvCxnSpPr/>
          <p:nvPr userDrawn="1"/>
        </p:nvCxnSpPr>
        <p:spPr>
          <a:xfrm flipV="1">
            <a:off x="6981590" y="3834698"/>
            <a:ext cx="0" cy="372381"/>
          </a:xfrm>
          <a:prstGeom prst="line">
            <a:avLst/>
          </a:prstGeom>
          <a:ln w="12700">
            <a:solidFill>
              <a:schemeClr val="tx1">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7D22D15A-AD9B-42DE-B1DF-D8B23D6AEDEC}"/>
              </a:ext>
            </a:extLst>
          </p:cNvPr>
          <p:cNvSpPr/>
          <p:nvPr userDrawn="1"/>
        </p:nvSpPr>
        <p:spPr>
          <a:xfrm>
            <a:off x="6493612" y="4377862"/>
            <a:ext cx="975956" cy="993102"/>
          </a:xfrm>
          <a:prstGeom prst="ellipse">
            <a:avLst/>
          </a:prstGeom>
          <a:solidFill>
            <a:srgbClr val="FFFFFF"/>
          </a:solidFill>
          <a:ln w="25400">
            <a:solidFill>
              <a:schemeClr val="accent4"/>
            </a:solidFill>
          </a:ln>
          <a:effectLst/>
        </p:spPr>
        <p:style>
          <a:lnRef idx="1">
            <a:schemeClr val="accent1"/>
          </a:lnRef>
          <a:fillRef idx="3">
            <a:schemeClr val="accent1"/>
          </a:fillRef>
          <a:effectRef idx="2">
            <a:schemeClr val="accent1"/>
          </a:effectRef>
          <a:fontRef idx="minor">
            <a:schemeClr val="lt1"/>
          </a:fontRef>
        </p:style>
        <p:txBody>
          <a:bodyPr lIns="0" tIns="91440" rIns="0" bIns="0" rtlCol="0" anchor="ctr"/>
          <a:lstStyle/>
          <a:p>
            <a:pPr algn="ctr"/>
            <a:endParaRPr lang="id-ID" sz="3200">
              <a:solidFill>
                <a:schemeClr val="tx1">
                  <a:lumMod val="65000"/>
                  <a:lumOff val="35000"/>
                </a:schemeClr>
              </a:solidFill>
            </a:endParaRPr>
          </a:p>
        </p:txBody>
      </p:sp>
      <p:sp>
        <p:nvSpPr>
          <p:cNvPr id="11" name="Chevron 115">
            <a:extLst>
              <a:ext uri="{FF2B5EF4-FFF2-40B4-BE49-F238E27FC236}">
                <a16:creationId xmlns:a16="http://schemas.microsoft.com/office/drawing/2014/main" id="{31F28F89-14E2-47C0-97F4-860AC3FA4F2A}"/>
              </a:ext>
            </a:extLst>
          </p:cNvPr>
          <p:cNvSpPr/>
          <p:nvPr userDrawn="1"/>
        </p:nvSpPr>
        <p:spPr>
          <a:xfrm>
            <a:off x="6118706" y="3261433"/>
            <a:ext cx="1725769" cy="424742"/>
          </a:xfrm>
          <a:prstGeom prst="chevron">
            <a:avLst/>
          </a:prstGeom>
          <a:solidFill>
            <a:schemeClr val="accent4"/>
          </a:solidFill>
          <a:ln/>
          <a:effectLst/>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endParaRPr lang="en-US" sz="1600">
              <a:solidFill>
                <a:srgbClr val="FFFFFF"/>
              </a:solidFill>
              <a:ea typeface="Questrial" panose="02000000000000000000" pitchFamily="2" charset="0"/>
              <a:cs typeface="Montserrat" panose="02000000000000000000" pitchFamily="2" charset="0"/>
            </a:endParaRPr>
          </a:p>
        </p:txBody>
      </p:sp>
      <p:sp>
        <p:nvSpPr>
          <p:cNvPr id="12" name="Chevron 116">
            <a:extLst>
              <a:ext uri="{FF2B5EF4-FFF2-40B4-BE49-F238E27FC236}">
                <a16:creationId xmlns:a16="http://schemas.microsoft.com/office/drawing/2014/main" id="{FBCC1F73-CE8E-4CCD-9536-7C76C37DEE0E}"/>
              </a:ext>
            </a:extLst>
          </p:cNvPr>
          <p:cNvSpPr/>
          <p:nvPr userDrawn="1"/>
        </p:nvSpPr>
        <p:spPr>
          <a:xfrm>
            <a:off x="805163" y="3261433"/>
            <a:ext cx="1725769" cy="424742"/>
          </a:xfrm>
          <a:prstGeom prst="chevron">
            <a:avLst/>
          </a:prstGeom>
          <a:solidFill>
            <a:schemeClr val="accent1"/>
          </a:solidFill>
          <a:ln/>
          <a:effectLst/>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endParaRPr lang="en-US" sz="1600">
              <a:solidFill>
                <a:srgbClr val="FFFFFF"/>
              </a:solidFill>
              <a:ea typeface="Questrial" panose="02000000000000000000" pitchFamily="2" charset="0"/>
              <a:cs typeface="Montserrat" panose="02000000000000000000" pitchFamily="2" charset="0"/>
            </a:endParaRPr>
          </a:p>
        </p:txBody>
      </p:sp>
      <p:cxnSp>
        <p:nvCxnSpPr>
          <p:cNvPr id="13" name="Straight Connector 12">
            <a:extLst>
              <a:ext uri="{FF2B5EF4-FFF2-40B4-BE49-F238E27FC236}">
                <a16:creationId xmlns:a16="http://schemas.microsoft.com/office/drawing/2014/main" id="{5D343B34-F047-4340-BF46-C749ABFE107C}"/>
              </a:ext>
            </a:extLst>
          </p:cNvPr>
          <p:cNvCxnSpPr/>
          <p:nvPr userDrawn="1"/>
        </p:nvCxnSpPr>
        <p:spPr>
          <a:xfrm flipV="1">
            <a:off x="1668047" y="2739024"/>
            <a:ext cx="0" cy="372381"/>
          </a:xfrm>
          <a:prstGeom prst="line">
            <a:avLst/>
          </a:prstGeom>
          <a:ln w="12700">
            <a:solidFill>
              <a:schemeClr val="tx1">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4" name="Oval 13">
            <a:extLst>
              <a:ext uri="{FF2B5EF4-FFF2-40B4-BE49-F238E27FC236}">
                <a16:creationId xmlns:a16="http://schemas.microsoft.com/office/drawing/2014/main" id="{5ECBBB48-B3F8-478A-A698-5BF0720A876D}"/>
              </a:ext>
            </a:extLst>
          </p:cNvPr>
          <p:cNvSpPr/>
          <p:nvPr userDrawn="1"/>
        </p:nvSpPr>
        <p:spPr>
          <a:xfrm>
            <a:off x="1180069" y="1573635"/>
            <a:ext cx="975956" cy="993102"/>
          </a:xfrm>
          <a:prstGeom prst="ellipse">
            <a:avLst/>
          </a:prstGeom>
          <a:solidFill>
            <a:srgbClr val="FFFFFF"/>
          </a:solid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91440" rIns="0" bIns="0" rtlCol="0" anchor="ctr"/>
          <a:lstStyle/>
          <a:p>
            <a:pPr algn="ctr"/>
            <a:endParaRPr lang="id-ID" sz="3200">
              <a:solidFill>
                <a:schemeClr val="tx1">
                  <a:lumMod val="65000"/>
                  <a:lumOff val="35000"/>
                </a:schemeClr>
              </a:solidFill>
            </a:endParaRPr>
          </a:p>
        </p:txBody>
      </p:sp>
      <p:sp>
        <p:nvSpPr>
          <p:cNvPr id="15" name="Chevron 119">
            <a:extLst>
              <a:ext uri="{FF2B5EF4-FFF2-40B4-BE49-F238E27FC236}">
                <a16:creationId xmlns:a16="http://schemas.microsoft.com/office/drawing/2014/main" id="{AE595D40-B8A7-43B8-B224-0314D1CC655E}"/>
              </a:ext>
            </a:extLst>
          </p:cNvPr>
          <p:cNvSpPr/>
          <p:nvPr userDrawn="1"/>
        </p:nvSpPr>
        <p:spPr>
          <a:xfrm>
            <a:off x="7889887" y="3261433"/>
            <a:ext cx="1725769" cy="424742"/>
          </a:xfrm>
          <a:prstGeom prst="chevron">
            <a:avLst/>
          </a:prstGeom>
          <a:solidFill>
            <a:schemeClr val="accent5"/>
          </a:solidFill>
          <a:ln/>
          <a:effectLst/>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endParaRPr lang="en-US" sz="1600">
              <a:solidFill>
                <a:srgbClr val="FFFFFF"/>
              </a:solidFill>
              <a:ea typeface="Questrial" panose="02000000000000000000" pitchFamily="2" charset="0"/>
              <a:cs typeface="Montserrat" panose="02000000000000000000" pitchFamily="2" charset="0"/>
            </a:endParaRPr>
          </a:p>
        </p:txBody>
      </p:sp>
      <p:cxnSp>
        <p:nvCxnSpPr>
          <p:cNvPr id="16" name="Straight Connector 15">
            <a:extLst>
              <a:ext uri="{FF2B5EF4-FFF2-40B4-BE49-F238E27FC236}">
                <a16:creationId xmlns:a16="http://schemas.microsoft.com/office/drawing/2014/main" id="{644BAB99-6B8F-427A-8C67-6CEF26018834}"/>
              </a:ext>
            </a:extLst>
          </p:cNvPr>
          <p:cNvCxnSpPr/>
          <p:nvPr userDrawn="1"/>
        </p:nvCxnSpPr>
        <p:spPr>
          <a:xfrm flipV="1">
            <a:off x="8752771" y="2739024"/>
            <a:ext cx="0" cy="372381"/>
          </a:xfrm>
          <a:prstGeom prst="line">
            <a:avLst/>
          </a:prstGeom>
          <a:ln w="12700">
            <a:solidFill>
              <a:schemeClr val="tx1">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12323ECC-6BF3-4C1C-911B-D2597B9A5C82}"/>
              </a:ext>
            </a:extLst>
          </p:cNvPr>
          <p:cNvSpPr/>
          <p:nvPr userDrawn="1"/>
        </p:nvSpPr>
        <p:spPr>
          <a:xfrm>
            <a:off x="8264793" y="1573635"/>
            <a:ext cx="975956" cy="993102"/>
          </a:xfrm>
          <a:prstGeom prst="ellipse">
            <a:avLst/>
          </a:prstGeom>
          <a:solidFill>
            <a:srgbClr val="FFFFFF"/>
          </a:solidFill>
          <a:ln w="25400">
            <a:solidFill>
              <a:schemeClr val="accent5"/>
            </a:solidFill>
          </a:ln>
          <a:effectLst/>
        </p:spPr>
        <p:style>
          <a:lnRef idx="1">
            <a:schemeClr val="accent1"/>
          </a:lnRef>
          <a:fillRef idx="3">
            <a:schemeClr val="accent1"/>
          </a:fillRef>
          <a:effectRef idx="2">
            <a:schemeClr val="accent1"/>
          </a:effectRef>
          <a:fontRef idx="minor">
            <a:schemeClr val="lt1"/>
          </a:fontRef>
        </p:style>
        <p:txBody>
          <a:bodyPr lIns="0" tIns="91440" rIns="0" bIns="0" rtlCol="0" anchor="ctr"/>
          <a:lstStyle/>
          <a:p>
            <a:pPr algn="ctr"/>
            <a:endParaRPr lang="id-ID" sz="3200">
              <a:solidFill>
                <a:schemeClr val="tx1">
                  <a:lumMod val="65000"/>
                  <a:lumOff val="35000"/>
                </a:schemeClr>
              </a:solidFill>
            </a:endParaRPr>
          </a:p>
        </p:txBody>
      </p:sp>
      <p:sp>
        <p:nvSpPr>
          <p:cNvPr id="18" name="Chevron 122">
            <a:extLst>
              <a:ext uri="{FF2B5EF4-FFF2-40B4-BE49-F238E27FC236}">
                <a16:creationId xmlns:a16="http://schemas.microsoft.com/office/drawing/2014/main" id="{ECE28022-84D8-4272-B3A6-88A7A7173F79}"/>
              </a:ext>
            </a:extLst>
          </p:cNvPr>
          <p:cNvSpPr/>
          <p:nvPr userDrawn="1"/>
        </p:nvSpPr>
        <p:spPr>
          <a:xfrm>
            <a:off x="4347525" y="3261433"/>
            <a:ext cx="1725769" cy="424742"/>
          </a:xfrm>
          <a:prstGeom prst="chevron">
            <a:avLst/>
          </a:prstGeom>
          <a:solidFill>
            <a:schemeClr val="accent3"/>
          </a:solidFill>
          <a:ln/>
          <a:effectLst/>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endParaRPr lang="en-US" sz="1600">
              <a:solidFill>
                <a:srgbClr val="FFFFFF"/>
              </a:solidFill>
              <a:ea typeface="Questrial" panose="02000000000000000000" pitchFamily="2" charset="0"/>
              <a:cs typeface="Montserrat" panose="02000000000000000000" pitchFamily="2" charset="0"/>
            </a:endParaRPr>
          </a:p>
        </p:txBody>
      </p:sp>
      <p:cxnSp>
        <p:nvCxnSpPr>
          <p:cNvPr id="19" name="Straight Connector 18">
            <a:extLst>
              <a:ext uri="{FF2B5EF4-FFF2-40B4-BE49-F238E27FC236}">
                <a16:creationId xmlns:a16="http://schemas.microsoft.com/office/drawing/2014/main" id="{C898E927-4092-4A19-AF41-C34C6E26B073}"/>
              </a:ext>
            </a:extLst>
          </p:cNvPr>
          <p:cNvCxnSpPr/>
          <p:nvPr userDrawn="1"/>
        </p:nvCxnSpPr>
        <p:spPr>
          <a:xfrm flipV="1">
            <a:off x="5210409" y="2739024"/>
            <a:ext cx="0" cy="372381"/>
          </a:xfrm>
          <a:prstGeom prst="line">
            <a:avLst/>
          </a:prstGeom>
          <a:ln w="12700">
            <a:solidFill>
              <a:schemeClr val="tx1">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20" name="Oval 19">
            <a:extLst>
              <a:ext uri="{FF2B5EF4-FFF2-40B4-BE49-F238E27FC236}">
                <a16:creationId xmlns:a16="http://schemas.microsoft.com/office/drawing/2014/main" id="{4CF9937E-A079-4CE3-8B85-96AE6A799A2D}"/>
              </a:ext>
            </a:extLst>
          </p:cNvPr>
          <p:cNvSpPr/>
          <p:nvPr userDrawn="1"/>
        </p:nvSpPr>
        <p:spPr>
          <a:xfrm>
            <a:off x="4722431" y="1573635"/>
            <a:ext cx="975956" cy="993102"/>
          </a:xfrm>
          <a:prstGeom prst="ellipse">
            <a:avLst/>
          </a:prstGeom>
          <a:solidFill>
            <a:srgbClr val="FFFFFF"/>
          </a:solidFill>
          <a:ln w="25400">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0" tIns="91440" rIns="0" bIns="0" rtlCol="0" anchor="ctr"/>
          <a:lstStyle/>
          <a:p>
            <a:pPr algn="ctr"/>
            <a:endParaRPr lang="id-ID" sz="3200">
              <a:solidFill>
                <a:schemeClr val="tx1">
                  <a:lumMod val="65000"/>
                  <a:lumOff val="35000"/>
                </a:schemeClr>
              </a:solidFill>
            </a:endParaRPr>
          </a:p>
        </p:txBody>
      </p:sp>
      <p:sp>
        <p:nvSpPr>
          <p:cNvPr id="21" name="Text Placeholder 4">
            <a:extLst>
              <a:ext uri="{FF2B5EF4-FFF2-40B4-BE49-F238E27FC236}">
                <a16:creationId xmlns:a16="http://schemas.microsoft.com/office/drawing/2014/main" id="{30489226-43E1-4BBA-A142-7BE713F442B5}"/>
              </a:ext>
            </a:extLst>
          </p:cNvPr>
          <p:cNvSpPr>
            <a:spLocks noGrp="1"/>
          </p:cNvSpPr>
          <p:nvPr>
            <p:ph type="body" sz="quarter" idx="12" hasCustomPrompt="1"/>
          </p:nvPr>
        </p:nvSpPr>
        <p:spPr>
          <a:xfrm>
            <a:off x="1180069" y="1804388"/>
            <a:ext cx="922338" cy="523875"/>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solidFill>
                  <a:schemeClr val="tx1">
                    <a:lumMod val="65000"/>
                    <a:lumOff val="35000"/>
                  </a:schemeClr>
                </a:solidFill>
              </a:rPr>
              <a:t>Dummy text – 14pt</a:t>
            </a:r>
          </a:p>
        </p:txBody>
      </p:sp>
      <p:sp>
        <p:nvSpPr>
          <p:cNvPr id="22" name="Text Placeholder 4">
            <a:extLst>
              <a:ext uri="{FF2B5EF4-FFF2-40B4-BE49-F238E27FC236}">
                <a16:creationId xmlns:a16="http://schemas.microsoft.com/office/drawing/2014/main" id="{BEECAB54-CFA3-46EA-96F6-1A13DCD211FE}"/>
              </a:ext>
            </a:extLst>
          </p:cNvPr>
          <p:cNvSpPr>
            <a:spLocks noGrp="1"/>
          </p:cNvSpPr>
          <p:nvPr>
            <p:ph type="body" sz="quarter" idx="13" hasCustomPrompt="1"/>
          </p:nvPr>
        </p:nvSpPr>
        <p:spPr>
          <a:xfrm>
            <a:off x="4743539" y="1804388"/>
            <a:ext cx="922338" cy="523875"/>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solidFill>
                  <a:schemeClr val="tx1">
                    <a:lumMod val="65000"/>
                    <a:lumOff val="35000"/>
                  </a:schemeClr>
                </a:solidFill>
              </a:rPr>
              <a:t>Dummy text – 14pt</a:t>
            </a:r>
          </a:p>
        </p:txBody>
      </p:sp>
      <p:sp>
        <p:nvSpPr>
          <p:cNvPr id="23" name="Text Placeholder 4">
            <a:extLst>
              <a:ext uri="{FF2B5EF4-FFF2-40B4-BE49-F238E27FC236}">
                <a16:creationId xmlns:a16="http://schemas.microsoft.com/office/drawing/2014/main" id="{A3925878-42F1-4C93-A7DA-F099E9557668}"/>
              </a:ext>
            </a:extLst>
          </p:cNvPr>
          <p:cNvSpPr>
            <a:spLocks noGrp="1"/>
          </p:cNvSpPr>
          <p:nvPr>
            <p:ph type="body" sz="quarter" idx="14" hasCustomPrompt="1"/>
          </p:nvPr>
        </p:nvSpPr>
        <p:spPr>
          <a:xfrm>
            <a:off x="8293562" y="1804388"/>
            <a:ext cx="922338" cy="523875"/>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solidFill>
                  <a:schemeClr val="tx1">
                    <a:lumMod val="65000"/>
                    <a:lumOff val="35000"/>
                  </a:schemeClr>
                </a:solidFill>
              </a:rPr>
              <a:t>Dummy text – 14pt</a:t>
            </a:r>
          </a:p>
        </p:txBody>
      </p:sp>
      <p:sp>
        <p:nvSpPr>
          <p:cNvPr id="24" name="Text Placeholder 4">
            <a:extLst>
              <a:ext uri="{FF2B5EF4-FFF2-40B4-BE49-F238E27FC236}">
                <a16:creationId xmlns:a16="http://schemas.microsoft.com/office/drawing/2014/main" id="{EF5560E3-3E9A-4894-A19A-5E971F3C2486}"/>
              </a:ext>
            </a:extLst>
          </p:cNvPr>
          <p:cNvSpPr>
            <a:spLocks noGrp="1"/>
          </p:cNvSpPr>
          <p:nvPr>
            <p:ph type="body" sz="quarter" idx="15" hasCustomPrompt="1"/>
          </p:nvPr>
        </p:nvSpPr>
        <p:spPr>
          <a:xfrm>
            <a:off x="2968527" y="4614823"/>
            <a:ext cx="922338" cy="523875"/>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solidFill>
                  <a:schemeClr val="tx1">
                    <a:lumMod val="65000"/>
                    <a:lumOff val="35000"/>
                  </a:schemeClr>
                </a:solidFill>
              </a:rPr>
              <a:t>Dummy text – 14pt</a:t>
            </a:r>
          </a:p>
        </p:txBody>
      </p:sp>
      <p:sp>
        <p:nvSpPr>
          <p:cNvPr id="25" name="Text Placeholder 4">
            <a:extLst>
              <a:ext uri="{FF2B5EF4-FFF2-40B4-BE49-F238E27FC236}">
                <a16:creationId xmlns:a16="http://schemas.microsoft.com/office/drawing/2014/main" id="{EC0D19CA-2B83-4642-982A-F669A325B86F}"/>
              </a:ext>
            </a:extLst>
          </p:cNvPr>
          <p:cNvSpPr>
            <a:spLocks noGrp="1"/>
          </p:cNvSpPr>
          <p:nvPr>
            <p:ph type="body" sz="quarter" idx="16" hasCustomPrompt="1"/>
          </p:nvPr>
        </p:nvSpPr>
        <p:spPr>
          <a:xfrm>
            <a:off x="6531997" y="4614823"/>
            <a:ext cx="922338" cy="523875"/>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solidFill>
                  <a:schemeClr val="tx1">
                    <a:lumMod val="65000"/>
                    <a:lumOff val="35000"/>
                  </a:schemeClr>
                </a:solidFill>
              </a:rPr>
              <a:t>Dummy text – 14pt</a:t>
            </a:r>
          </a:p>
        </p:txBody>
      </p:sp>
      <p:sp>
        <p:nvSpPr>
          <p:cNvPr id="26" name="Text Placeholder 4">
            <a:extLst>
              <a:ext uri="{FF2B5EF4-FFF2-40B4-BE49-F238E27FC236}">
                <a16:creationId xmlns:a16="http://schemas.microsoft.com/office/drawing/2014/main" id="{4CBA2E00-B91F-4FEB-9910-F8484DEDE2E8}"/>
              </a:ext>
            </a:extLst>
          </p:cNvPr>
          <p:cNvSpPr>
            <a:spLocks noGrp="1"/>
          </p:cNvSpPr>
          <p:nvPr>
            <p:ph type="body" sz="quarter" idx="17" hasCustomPrompt="1"/>
          </p:nvPr>
        </p:nvSpPr>
        <p:spPr>
          <a:xfrm>
            <a:off x="10082020" y="4614823"/>
            <a:ext cx="922338" cy="523875"/>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400">
                <a:solidFill>
                  <a:schemeClr val="tx1">
                    <a:lumMod val="65000"/>
                    <a:lumOff val="35000"/>
                  </a:schemeClr>
                </a:solidFill>
              </a:rPr>
              <a:t>Dummy text – 14pt</a:t>
            </a:r>
          </a:p>
        </p:txBody>
      </p:sp>
      <p:sp>
        <p:nvSpPr>
          <p:cNvPr id="27" name="Text Placeholder 4">
            <a:extLst>
              <a:ext uri="{FF2B5EF4-FFF2-40B4-BE49-F238E27FC236}">
                <a16:creationId xmlns:a16="http://schemas.microsoft.com/office/drawing/2014/main" id="{C39D0A3D-8C7D-4CF8-8A94-CF4CFD1895F5}"/>
              </a:ext>
            </a:extLst>
          </p:cNvPr>
          <p:cNvSpPr>
            <a:spLocks noGrp="1"/>
          </p:cNvSpPr>
          <p:nvPr>
            <p:ph type="body" sz="quarter" idx="18" hasCustomPrompt="1"/>
          </p:nvPr>
        </p:nvSpPr>
        <p:spPr>
          <a:xfrm>
            <a:off x="931079" y="3324600"/>
            <a:ext cx="1456253" cy="298407"/>
          </a:xfrm>
          <a:prstGeom prst="rect">
            <a:avLst/>
          </a:prstGeom>
        </p:spPr>
        <p:txBody>
          <a:bodyPr/>
          <a:lstStyle>
            <a:lvl1pPr marL="0" indent="0" algn="ctr">
              <a:buNone/>
              <a:defRPr sz="1400" b="1">
                <a:solidFill>
                  <a:schemeClr val="bg1"/>
                </a:solidFill>
              </a:defRPr>
            </a:lvl1pPr>
            <a:lvl2pPr marL="457200" indent="0">
              <a:buNone/>
              <a:defRPr sz="2400" b="1">
                <a:solidFill>
                  <a:schemeClr val="bg1">
                    <a:lumMod val="50000"/>
                  </a:schemeClr>
                </a:solidFill>
              </a:defRPr>
            </a:lvl2pPr>
            <a:lvl3pPr marL="914400" indent="0">
              <a:buNone/>
              <a:defRPr sz="2400" b="1">
                <a:solidFill>
                  <a:schemeClr val="bg1">
                    <a:lumMod val="50000"/>
                  </a:schemeClr>
                </a:solidFill>
              </a:defRPr>
            </a:lvl3pPr>
            <a:lvl4pPr marL="1371600" indent="0">
              <a:buNone/>
              <a:defRPr sz="2400" b="1">
                <a:solidFill>
                  <a:schemeClr val="bg1">
                    <a:lumMod val="50000"/>
                  </a:schemeClr>
                </a:solidFill>
              </a:defRPr>
            </a:lvl4pPr>
            <a:lvl5pPr marL="1828800" indent="0">
              <a:buNone/>
              <a:defRPr sz="2400" b="1">
                <a:solidFill>
                  <a:schemeClr val="bg1">
                    <a:lumMod val="50000"/>
                  </a:schemeClr>
                </a:solidFill>
              </a:defRPr>
            </a:lvl5pPr>
          </a:lstStyle>
          <a:p>
            <a:pPr lvl="0"/>
            <a:r>
              <a:rPr lang="en-US"/>
              <a:t>Year - 14pt bold </a:t>
            </a:r>
          </a:p>
        </p:txBody>
      </p:sp>
      <p:sp>
        <p:nvSpPr>
          <p:cNvPr id="28" name="Text Placeholder 4">
            <a:extLst>
              <a:ext uri="{FF2B5EF4-FFF2-40B4-BE49-F238E27FC236}">
                <a16:creationId xmlns:a16="http://schemas.microsoft.com/office/drawing/2014/main" id="{92718A21-E5AD-4476-A3F0-47055BE5EBD5}"/>
              </a:ext>
            </a:extLst>
          </p:cNvPr>
          <p:cNvSpPr>
            <a:spLocks noGrp="1"/>
          </p:cNvSpPr>
          <p:nvPr>
            <p:ph type="body" sz="quarter" idx="19" hasCustomPrompt="1"/>
          </p:nvPr>
        </p:nvSpPr>
        <p:spPr>
          <a:xfrm>
            <a:off x="2759879" y="3324600"/>
            <a:ext cx="1456253" cy="298407"/>
          </a:xfrm>
          <a:prstGeom prst="rect">
            <a:avLst/>
          </a:prstGeom>
        </p:spPr>
        <p:txBody>
          <a:bodyPr/>
          <a:lstStyle>
            <a:lvl1pPr marL="0" indent="0" algn="ctr">
              <a:buNone/>
              <a:defRPr sz="1400" b="1">
                <a:solidFill>
                  <a:schemeClr val="bg1"/>
                </a:solidFill>
              </a:defRPr>
            </a:lvl1pPr>
            <a:lvl2pPr marL="457200" indent="0">
              <a:buNone/>
              <a:defRPr sz="2400" b="1">
                <a:solidFill>
                  <a:schemeClr val="bg1">
                    <a:lumMod val="50000"/>
                  </a:schemeClr>
                </a:solidFill>
              </a:defRPr>
            </a:lvl2pPr>
            <a:lvl3pPr marL="914400" indent="0">
              <a:buNone/>
              <a:defRPr sz="2400" b="1">
                <a:solidFill>
                  <a:schemeClr val="bg1">
                    <a:lumMod val="50000"/>
                  </a:schemeClr>
                </a:solidFill>
              </a:defRPr>
            </a:lvl3pPr>
            <a:lvl4pPr marL="1371600" indent="0">
              <a:buNone/>
              <a:defRPr sz="2400" b="1">
                <a:solidFill>
                  <a:schemeClr val="bg1">
                    <a:lumMod val="50000"/>
                  </a:schemeClr>
                </a:solidFill>
              </a:defRPr>
            </a:lvl4pPr>
            <a:lvl5pPr marL="1828800" indent="0">
              <a:buNone/>
              <a:defRPr sz="2400" b="1">
                <a:solidFill>
                  <a:schemeClr val="bg1">
                    <a:lumMod val="50000"/>
                  </a:schemeClr>
                </a:solidFill>
              </a:defRPr>
            </a:lvl5pPr>
          </a:lstStyle>
          <a:p>
            <a:pPr lvl="0"/>
            <a:r>
              <a:rPr lang="en-US"/>
              <a:t>Year - 14pt bold </a:t>
            </a:r>
          </a:p>
        </p:txBody>
      </p:sp>
      <p:sp>
        <p:nvSpPr>
          <p:cNvPr id="29" name="Text Placeholder 4">
            <a:extLst>
              <a:ext uri="{FF2B5EF4-FFF2-40B4-BE49-F238E27FC236}">
                <a16:creationId xmlns:a16="http://schemas.microsoft.com/office/drawing/2014/main" id="{F71917F0-07B7-421A-9772-0820D7814121}"/>
              </a:ext>
            </a:extLst>
          </p:cNvPr>
          <p:cNvSpPr>
            <a:spLocks noGrp="1"/>
          </p:cNvSpPr>
          <p:nvPr>
            <p:ph type="body" sz="quarter" idx="20" hasCustomPrompt="1"/>
          </p:nvPr>
        </p:nvSpPr>
        <p:spPr>
          <a:xfrm>
            <a:off x="4548338" y="3324600"/>
            <a:ext cx="1456253" cy="298407"/>
          </a:xfrm>
          <a:prstGeom prst="rect">
            <a:avLst/>
          </a:prstGeom>
        </p:spPr>
        <p:txBody>
          <a:bodyPr/>
          <a:lstStyle>
            <a:lvl1pPr marL="0" indent="0" algn="ctr">
              <a:buNone/>
              <a:defRPr sz="1400" b="1">
                <a:solidFill>
                  <a:schemeClr val="bg1"/>
                </a:solidFill>
              </a:defRPr>
            </a:lvl1pPr>
            <a:lvl2pPr marL="457200" indent="0">
              <a:buNone/>
              <a:defRPr sz="2400" b="1">
                <a:solidFill>
                  <a:schemeClr val="bg1">
                    <a:lumMod val="50000"/>
                  </a:schemeClr>
                </a:solidFill>
              </a:defRPr>
            </a:lvl2pPr>
            <a:lvl3pPr marL="914400" indent="0">
              <a:buNone/>
              <a:defRPr sz="2400" b="1">
                <a:solidFill>
                  <a:schemeClr val="bg1">
                    <a:lumMod val="50000"/>
                  </a:schemeClr>
                </a:solidFill>
              </a:defRPr>
            </a:lvl3pPr>
            <a:lvl4pPr marL="1371600" indent="0">
              <a:buNone/>
              <a:defRPr sz="2400" b="1">
                <a:solidFill>
                  <a:schemeClr val="bg1">
                    <a:lumMod val="50000"/>
                  </a:schemeClr>
                </a:solidFill>
              </a:defRPr>
            </a:lvl4pPr>
            <a:lvl5pPr marL="1828800" indent="0">
              <a:buNone/>
              <a:defRPr sz="2400" b="1">
                <a:solidFill>
                  <a:schemeClr val="bg1">
                    <a:lumMod val="50000"/>
                  </a:schemeClr>
                </a:solidFill>
              </a:defRPr>
            </a:lvl5pPr>
          </a:lstStyle>
          <a:p>
            <a:pPr lvl="0"/>
            <a:r>
              <a:rPr lang="en-US"/>
              <a:t>Year - 14pt bold </a:t>
            </a:r>
          </a:p>
        </p:txBody>
      </p:sp>
      <p:sp>
        <p:nvSpPr>
          <p:cNvPr id="30" name="Text Placeholder 4">
            <a:extLst>
              <a:ext uri="{FF2B5EF4-FFF2-40B4-BE49-F238E27FC236}">
                <a16:creationId xmlns:a16="http://schemas.microsoft.com/office/drawing/2014/main" id="{1353D448-EA86-4616-BD24-F2394BE71987}"/>
              </a:ext>
            </a:extLst>
          </p:cNvPr>
          <p:cNvSpPr>
            <a:spLocks noGrp="1"/>
          </p:cNvSpPr>
          <p:nvPr>
            <p:ph type="body" sz="quarter" idx="21" hasCustomPrompt="1"/>
          </p:nvPr>
        </p:nvSpPr>
        <p:spPr>
          <a:xfrm>
            <a:off x="6309903" y="3324600"/>
            <a:ext cx="1456253" cy="298407"/>
          </a:xfrm>
          <a:prstGeom prst="rect">
            <a:avLst/>
          </a:prstGeom>
        </p:spPr>
        <p:txBody>
          <a:bodyPr/>
          <a:lstStyle>
            <a:lvl1pPr marL="0" indent="0" algn="ctr">
              <a:buNone/>
              <a:defRPr sz="1400" b="1">
                <a:solidFill>
                  <a:schemeClr val="bg1"/>
                </a:solidFill>
              </a:defRPr>
            </a:lvl1pPr>
            <a:lvl2pPr marL="457200" indent="0">
              <a:buNone/>
              <a:defRPr sz="2400" b="1">
                <a:solidFill>
                  <a:schemeClr val="bg1">
                    <a:lumMod val="50000"/>
                  </a:schemeClr>
                </a:solidFill>
              </a:defRPr>
            </a:lvl2pPr>
            <a:lvl3pPr marL="914400" indent="0">
              <a:buNone/>
              <a:defRPr sz="2400" b="1">
                <a:solidFill>
                  <a:schemeClr val="bg1">
                    <a:lumMod val="50000"/>
                  </a:schemeClr>
                </a:solidFill>
              </a:defRPr>
            </a:lvl3pPr>
            <a:lvl4pPr marL="1371600" indent="0">
              <a:buNone/>
              <a:defRPr sz="2400" b="1">
                <a:solidFill>
                  <a:schemeClr val="bg1">
                    <a:lumMod val="50000"/>
                  </a:schemeClr>
                </a:solidFill>
              </a:defRPr>
            </a:lvl4pPr>
            <a:lvl5pPr marL="1828800" indent="0">
              <a:buNone/>
              <a:defRPr sz="2400" b="1">
                <a:solidFill>
                  <a:schemeClr val="bg1">
                    <a:lumMod val="50000"/>
                  </a:schemeClr>
                </a:solidFill>
              </a:defRPr>
            </a:lvl5pPr>
          </a:lstStyle>
          <a:p>
            <a:pPr lvl="0"/>
            <a:r>
              <a:rPr lang="en-US"/>
              <a:t>Year - 14pt bold </a:t>
            </a:r>
          </a:p>
        </p:txBody>
      </p:sp>
      <p:sp>
        <p:nvSpPr>
          <p:cNvPr id="31" name="Text Placeholder 4">
            <a:extLst>
              <a:ext uri="{FF2B5EF4-FFF2-40B4-BE49-F238E27FC236}">
                <a16:creationId xmlns:a16="http://schemas.microsoft.com/office/drawing/2014/main" id="{739246A9-E77C-438D-86AF-137B00FBC703}"/>
              </a:ext>
            </a:extLst>
          </p:cNvPr>
          <p:cNvSpPr>
            <a:spLocks noGrp="1"/>
          </p:cNvSpPr>
          <p:nvPr>
            <p:ph type="body" sz="quarter" idx="22" hasCustomPrompt="1"/>
          </p:nvPr>
        </p:nvSpPr>
        <p:spPr>
          <a:xfrm>
            <a:off x="8071468" y="3324600"/>
            <a:ext cx="1456253" cy="298407"/>
          </a:xfrm>
          <a:prstGeom prst="rect">
            <a:avLst/>
          </a:prstGeom>
        </p:spPr>
        <p:txBody>
          <a:bodyPr/>
          <a:lstStyle>
            <a:lvl1pPr marL="0" indent="0" algn="ctr">
              <a:buNone/>
              <a:defRPr sz="1400" b="1">
                <a:solidFill>
                  <a:schemeClr val="bg1"/>
                </a:solidFill>
              </a:defRPr>
            </a:lvl1pPr>
            <a:lvl2pPr marL="457200" indent="0">
              <a:buNone/>
              <a:defRPr sz="2400" b="1">
                <a:solidFill>
                  <a:schemeClr val="bg1">
                    <a:lumMod val="50000"/>
                  </a:schemeClr>
                </a:solidFill>
              </a:defRPr>
            </a:lvl2pPr>
            <a:lvl3pPr marL="914400" indent="0">
              <a:buNone/>
              <a:defRPr sz="2400" b="1">
                <a:solidFill>
                  <a:schemeClr val="bg1">
                    <a:lumMod val="50000"/>
                  </a:schemeClr>
                </a:solidFill>
              </a:defRPr>
            </a:lvl3pPr>
            <a:lvl4pPr marL="1371600" indent="0">
              <a:buNone/>
              <a:defRPr sz="2400" b="1">
                <a:solidFill>
                  <a:schemeClr val="bg1">
                    <a:lumMod val="50000"/>
                  </a:schemeClr>
                </a:solidFill>
              </a:defRPr>
            </a:lvl4pPr>
            <a:lvl5pPr marL="1828800" indent="0">
              <a:buNone/>
              <a:defRPr sz="2400" b="1">
                <a:solidFill>
                  <a:schemeClr val="bg1">
                    <a:lumMod val="50000"/>
                  </a:schemeClr>
                </a:solidFill>
              </a:defRPr>
            </a:lvl5pPr>
          </a:lstStyle>
          <a:p>
            <a:pPr lvl="0"/>
            <a:r>
              <a:rPr lang="en-US"/>
              <a:t>Year - 14pt bold </a:t>
            </a:r>
          </a:p>
        </p:txBody>
      </p:sp>
      <p:sp>
        <p:nvSpPr>
          <p:cNvPr id="32" name="Text Placeholder 4">
            <a:extLst>
              <a:ext uri="{FF2B5EF4-FFF2-40B4-BE49-F238E27FC236}">
                <a16:creationId xmlns:a16="http://schemas.microsoft.com/office/drawing/2014/main" id="{5DAC5E89-3E97-4028-9ECF-9853CF35B97E}"/>
              </a:ext>
            </a:extLst>
          </p:cNvPr>
          <p:cNvSpPr>
            <a:spLocks noGrp="1"/>
          </p:cNvSpPr>
          <p:nvPr>
            <p:ph type="body" sz="quarter" idx="23" hasCustomPrompt="1"/>
          </p:nvPr>
        </p:nvSpPr>
        <p:spPr>
          <a:xfrm>
            <a:off x="9833032" y="3324600"/>
            <a:ext cx="1456253" cy="298407"/>
          </a:xfrm>
          <a:prstGeom prst="rect">
            <a:avLst/>
          </a:prstGeom>
        </p:spPr>
        <p:txBody>
          <a:bodyPr/>
          <a:lstStyle>
            <a:lvl1pPr marL="0" indent="0" algn="ctr">
              <a:buNone/>
              <a:defRPr sz="1400" b="1">
                <a:solidFill>
                  <a:schemeClr val="bg1"/>
                </a:solidFill>
              </a:defRPr>
            </a:lvl1pPr>
            <a:lvl2pPr marL="457200" indent="0">
              <a:buNone/>
              <a:defRPr sz="2400" b="1">
                <a:solidFill>
                  <a:schemeClr val="bg1">
                    <a:lumMod val="50000"/>
                  </a:schemeClr>
                </a:solidFill>
              </a:defRPr>
            </a:lvl2pPr>
            <a:lvl3pPr marL="914400" indent="0">
              <a:buNone/>
              <a:defRPr sz="2400" b="1">
                <a:solidFill>
                  <a:schemeClr val="bg1">
                    <a:lumMod val="50000"/>
                  </a:schemeClr>
                </a:solidFill>
              </a:defRPr>
            </a:lvl3pPr>
            <a:lvl4pPr marL="1371600" indent="0">
              <a:buNone/>
              <a:defRPr sz="2400" b="1">
                <a:solidFill>
                  <a:schemeClr val="bg1">
                    <a:lumMod val="50000"/>
                  </a:schemeClr>
                </a:solidFill>
              </a:defRPr>
            </a:lvl4pPr>
            <a:lvl5pPr marL="1828800" indent="0">
              <a:buNone/>
              <a:defRPr sz="2400" b="1">
                <a:solidFill>
                  <a:schemeClr val="bg1">
                    <a:lumMod val="50000"/>
                  </a:schemeClr>
                </a:solidFill>
              </a:defRPr>
            </a:lvl5pPr>
          </a:lstStyle>
          <a:p>
            <a:pPr lvl="0"/>
            <a:r>
              <a:rPr lang="en-US"/>
              <a:t>Year - 14pt bold </a:t>
            </a:r>
          </a:p>
        </p:txBody>
      </p:sp>
      <p:sp>
        <p:nvSpPr>
          <p:cNvPr id="34" name="Content Placeholder 6">
            <a:extLst>
              <a:ext uri="{FF2B5EF4-FFF2-40B4-BE49-F238E27FC236}">
                <a16:creationId xmlns:a16="http://schemas.microsoft.com/office/drawing/2014/main" id="{9E9C26AF-F557-4841-B547-B6114C55AAB3}"/>
              </a:ext>
            </a:extLst>
          </p:cNvPr>
          <p:cNvSpPr>
            <a:spLocks noGrp="1"/>
          </p:cNvSpPr>
          <p:nvPr>
            <p:ph sz="quarter" idx="36" hasCustomPrompt="1"/>
          </p:nvPr>
        </p:nvSpPr>
        <p:spPr>
          <a:xfrm>
            <a:off x="2310572" y="1710142"/>
            <a:ext cx="1841987" cy="293321"/>
          </a:xfrm>
          <a:prstGeom prst="rect">
            <a:avLst/>
          </a:prstGeom>
        </p:spPr>
        <p:txBody>
          <a:bodyPr/>
          <a:lstStyle>
            <a:lvl1pPr marL="0" marR="0" indent="0" algn="l" defTabSz="1214712" rtl="0" eaLnBrk="1" fontAlgn="auto" latinLnBrk="0" hangingPunct="1">
              <a:lnSpc>
                <a:spcPct val="90000"/>
              </a:lnSpc>
              <a:spcBef>
                <a:spcPts val="1328"/>
              </a:spcBef>
              <a:spcAft>
                <a:spcPts val="0"/>
              </a:spcAft>
              <a:buClrTx/>
              <a:buSzTx/>
              <a:buFont typeface="Arial" panose="020B0604020202020204" pitchFamily="34" charset="0"/>
              <a:buNone/>
              <a:tabLst/>
              <a:defRPr sz="1600" baseline="0">
                <a:solidFill>
                  <a:schemeClr val="bg2"/>
                </a:solidFill>
              </a:defRPr>
            </a:lvl1pPr>
          </a:lstStyle>
          <a:p>
            <a:r>
              <a:rPr lang="en-US">
                <a:latin typeface="Calibri" panose="020F0502020204030204" pitchFamily="34" charset="0"/>
                <a:cs typeface="Calibri" panose="020F0502020204030204" pitchFamily="34" charset="0"/>
              </a:rPr>
              <a:t>Title– 16pt</a:t>
            </a:r>
          </a:p>
        </p:txBody>
      </p:sp>
      <p:sp>
        <p:nvSpPr>
          <p:cNvPr id="36" name="Content Placeholder 6">
            <a:extLst>
              <a:ext uri="{FF2B5EF4-FFF2-40B4-BE49-F238E27FC236}">
                <a16:creationId xmlns:a16="http://schemas.microsoft.com/office/drawing/2014/main" id="{79FA15B8-C634-4284-BFB1-8135BCA97ED9}"/>
              </a:ext>
            </a:extLst>
          </p:cNvPr>
          <p:cNvSpPr>
            <a:spLocks noGrp="1"/>
          </p:cNvSpPr>
          <p:nvPr>
            <p:ph sz="quarter" idx="38" hasCustomPrompt="1"/>
          </p:nvPr>
        </p:nvSpPr>
        <p:spPr>
          <a:xfrm>
            <a:off x="5847423" y="1710142"/>
            <a:ext cx="1841987" cy="293321"/>
          </a:xfrm>
          <a:prstGeom prst="rect">
            <a:avLst/>
          </a:prstGeom>
        </p:spPr>
        <p:txBody>
          <a:bodyPr/>
          <a:lstStyle>
            <a:lvl1pPr marL="0" marR="0" indent="0" algn="l" defTabSz="1214712" rtl="0" eaLnBrk="1" fontAlgn="auto" latinLnBrk="0" hangingPunct="1">
              <a:lnSpc>
                <a:spcPct val="90000"/>
              </a:lnSpc>
              <a:spcBef>
                <a:spcPts val="1328"/>
              </a:spcBef>
              <a:spcAft>
                <a:spcPts val="0"/>
              </a:spcAft>
              <a:buClrTx/>
              <a:buSzTx/>
              <a:buFont typeface="Arial" panose="020B0604020202020204" pitchFamily="34" charset="0"/>
              <a:buNone/>
              <a:tabLst/>
              <a:defRPr sz="1600" baseline="0">
                <a:solidFill>
                  <a:schemeClr val="bg2"/>
                </a:solidFill>
              </a:defRPr>
            </a:lvl1pPr>
          </a:lstStyle>
          <a:p>
            <a:r>
              <a:rPr lang="en-US">
                <a:latin typeface="Calibri" panose="020F0502020204030204" pitchFamily="34" charset="0"/>
                <a:cs typeface="Calibri" panose="020F0502020204030204" pitchFamily="34" charset="0"/>
              </a:rPr>
              <a:t>Title– 16pt</a:t>
            </a:r>
          </a:p>
        </p:txBody>
      </p:sp>
      <p:sp>
        <p:nvSpPr>
          <p:cNvPr id="38" name="Content Placeholder 6">
            <a:extLst>
              <a:ext uri="{FF2B5EF4-FFF2-40B4-BE49-F238E27FC236}">
                <a16:creationId xmlns:a16="http://schemas.microsoft.com/office/drawing/2014/main" id="{33CEF4F1-31DB-4570-A69B-A30BF31D81AD}"/>
              </a:ext>
            </a:extLst>
          </p:cNvPr>
          <p:cNvSpPr>
            <a:spLocks noGrp="1"/>
          </p:cNvSpPr>
          <p:nvPr>
            <p:ph sz="quarter" idx="40" hasCustomPrompt="1"/>
          </p:nvPr>
        </p:nvSpPr>
        <p:spPr>
          <a:xfrm>
            <a:off x="9397447" y="1710142"/>
            <a:ext cx="1841987" cy="293321"/>
          </a:xfrm>
          <a:prstGeom prst="rect">
            <a:avLst/>
          </a:prstGeom>
        </p:spPr>
        <p:txBody>
          <a:bodyPr/>
          <a:lstStyle>
            <a:lvl1pPr marL="0" marR="0" indent="0" algn="l" defTabSz="1214712" rtl="0" eaLnBrk="1" fontAlgn="auto" latinLnBrk="0" hangingPunct="1">
              <a:lnSpc>
                <a:spcPct val="90000"/>
              </a:lnSpc>
              <a:spcBef>
                <a:spcPts val="1328"/>
              </a:spcBef>
              <a:spcAft>
                <a:spcPts val="0"/>
              </a:spcAft>
              <a:buClrTx/>
              <a:buSzTx/>
              <a:buFont typeface="Arial" panose="020B0604020202020204" pitchFamily="34" charset="0"/>
              <a:buNone/>
              <a:tabLst/>
              <a:defRPr sz="1600" baseline="0">
                <a:solidFill>
                  <a:schemeClr val="bg2"/>
                </a:solidFill>
              </a:defRPr>
            </a:lvl1pPr>
          </a:lstStyle>
          <a:p>
            <a:r>
              <a:rPr lang="en-US">
                <a:latin typeface="Calibri" panose="020F0502020204030204" pitchFamily="34" charset="0"/>
                <a:cs typeface="Calibri" panose="020F0502020204030204" pitchFamily="34" charset="0"/>
              </a:rPr>
              <a:t>Title– 16pt</a:t>
            </a:r>
          </a:p>
        </p:txBody>
      </p:sp>
      <p:sp>
        <p:nvSpPr>
          <p:cNvPr id="40" name="Content Placeholder 6">
            <a:extLst>
              <a:ext uri="{FF2B5EF4-FFF2-40B4-BE49-F238E27FC236}">
                <a16:creationId xmlns:a16="http://schemas.microsoft.com/office/drawing/2014/main" id="{A6C3850C-4B79-419A-9A5D-54172B4B06FD}"/>
              </a:ext>
            </a:extLst>
          </p:cNvPr>
          <p:cNvSpPr>
            <a:spLocks noGrp="1"/>
          </p:cNvSpPr>
          <p:nvPr>
            <p:ph sz="quarter" idx="42" hasCustomPrompt="1"/>
          </p:nvPr>
        </p:nvSpPr>
        <p:spPr>
          <a:xfrm>
            <a:off x="898631" y="4426448"/>
            <a:ext cx="1841987" cy="293321"/>
          </a:xfrm>
          <a:prstGeom prst="rect">
            <a:avLst/>
          </a:prstGeom>
        </p:spPr>
        <p:txBody>
          <a:bodyPr/>
          <a:lstStyle>
            <a:lvl1pPr marL="0" marR="0" indent="0" algn="r" defTabSz="1214712" rtl="0" eaLnBrk="1" fontAlgn="auto" latinLnBrk="0" hangingPunct="1">
              <a:lnSpc>
                <a:spcPct val="90000"/>
              </a:lnSpc>
              <a:spcBef>
                <a:spcPts val="1328"/>
              </a:spcBef>
              <a:spcAft>
                <a:spcPts val="0"/>
              </a:spcAft>
              <a:buClrTx/>
              <a:buSzTx/>
              <a:buFont typeface="Arial" panose="020B0604020202020204" pitchFamily="34" charset="0"/>
              <a:buNone/>
              <a:tabLst/>
              <a:defRPr sz="1600" baseline="0">
                <a:solidFill>
                  <a:schemeClr val="bg2"/>
                </a:solidFill>
              </a:defRPr>
            </a:lvl1pPr>
          </a:lstStyle>
          <a:p>
            <a:r>
              <a:rPr lang="en-US">
                <a:latin typeface="Calibri" panose="020F0502020204030204" pitchFamily="34" charset="0"/>
                <a:cs typeface="Calibri" panose="020F0502020204030204" pitchFamily="34" charset="0"/>
              </a:rPr>
              <a:t>Title– 16pt</a:t>
            </a:r>
          </a:p>
        </p:txBody>
      </p:sp>
      <p:sp>
        <p:nvSpPr>
          <p:cNvPr id="42" name="Content Placeholder 6">
            <a:extLst>
              <a:ext uri="{FF2B5EF4-FFF2-40B4-BE49-F238E27FC236}">
                <a16:creationId xmlns:a16="http://schemas.microsoft.com/office/drawing/2014/main" id="{6EB2C21B-0BFE-477B-AA09-CA933F4AF227}"/>
              </a:ext>
            </a:extLst>
          </p:cNvPr>
          <p:cNvSpPr>
            <a:spLocks noGrp="1"/>
          </p:cNvSpPr>
          <p:nvPr>
            <p:ph sz="quarter" idx="44" hasCustomPrompt="1"/>
          </p:nvPr>
        </p:nvSpPr>
        <p:spPr>
          <a:xfrm>
            <a:off x="4435482" y="4426448"/>
            <a:ext cx="1841987" cy="293321"/>
          </a:xfrm>
          <a:prstGeom prst="rect">
            <a:avLst/>
          </a:prstGeom>
        </p:spPr>
        <p:txBody>
          <a:bodyPr/>
          <a:lstStyle>
            <a:lvl1pPr marL="0" marR="0" indent="0" algn="r" defTabSz="1214712" rtl="0" eaLnBrk="1" fontAlgn="auto" latinLnBrk="0" hangingPunct="1">
              <a:lnSpc>
                <a:spcPct val="90000"/>
              </a:lnSpc>
              <a:spcBef>
                <a:spcPts val="1328"/>
              </a:spcBef>
              <a:spcAft>
                <a:spcPts val="0"/>
              </a:spcAft>
              <a:buClrTx/>
              <a:buSzTx/>
              <a:buFont typeface="Arial" panose="020B0604020202020204" pitchFamily="34" charset="0"/>
              <a:buNone/>
              <a:tabLst/>
              <a:defRPr sz="1600" baseline="0">
                <a:solidFill>
                  <a:schemeClr val="bg2"/>
                </a:solidFill>
              </a:defRPr>
            </a:lvl1pPr>
          </a:lstStyle>
          <a:p>
            <a:r>
              <a:rPr lang="en-US">
                <a:latin typeface="Calibri" panose="020F0502020204030204" pitchFamily="34" charset="0"/>
                <a:cs typeface="Calibri" panose="020F0502020204030204" pitchFamily="34" charset="0"/>
              </a:rPr>
              <a:t>Title– 16pt</a:t>
            </a:r>
          </a:p>
        </p:txBody>
      </p:sp>
      <p:sp>
        <p:nvSpPr>
          <p:cNvPr id="44" name="Content Placeholder 6">
            <a:extLst>
              <a:ext uri="{FF2B5EF4-FFF2-40B4-BE49-F238E27FC236}">
                <a16:creationId xmlns:a16="http://schemas.microsoft.com/office/drawing/2014/main" id="{3423515A-1E1F-409B-8E94-45F7607E0A6A}"/>
              </a:ext>
            </a:extLst>
          </p:cNvPr>
          <p:cNvSpPr>
            <a:spLocks noGrp="1"/>
          </p:cNvSpPr>
          <p:nvPr>
            <p:ph sz="quarter" idx="46" hasCustomPrompt="1"/>
          </p:nvPr>
        </p:nvSpPr>
        <p:spPr>
          <a:xfrm>
            <a:off x="7985506" y="4426448"/>
            <a:ext cx="1841987" cy="293321"/>
          </a:xfrm>
          <a:prstGeom prst="rect">
            <a:avLst/>
          </a:prstGeom>
        </p:spPr>
        <p:txBody>
          <a:bodyPr/>
          <a:lstStyle>
            <a:lvl1pPr marL="0" marR="0" indent="0" algn="r" defTabSz="1214712" rtl="0" eaLnBrk="1" fontAlgn="auto" latinLnBrk="0" hangingPunct="1">
              <a:lnSpc>
                <a:spcPct val="90000"/>
              </a:lnSpc>
              <a:spcBef>
                <a:spcPts val="1328"/>
              </a:spcBef>
              <a:spcAft>
                <a:spcPts val="0"/>
              </a:spcAft>
              <a:buClrTx/>
              <a:buSzTx/>
              <a:buFont typeface="Arial" panose="020B0604020202020204" pitchFamily="34" charset="0"/>
              <a:buNone/>
              <a:tabLst/>
              <a:defRPr sz="1600" baseline="0">
                <a:solidFill>
                  <a:schemeClr val="bg2"/>
                </a:solidFill>
              </a:defRPr>
            </a:lvl1pPr>
          </a:lstStyle>
          <a:p>
            <a:r>
              <a:rPr lang="en-US">
                <a:latin typeface="Calibri" panose="020F0502020204030204" pitchFamily="34" charset="0"/>
                <a:cs typeface="Calibri" panose="020F0502020204030204" pitchFamily="34" charset="0"/>
              </a:rPr>
              <a:t>Title– 16pt</a:t>
            </a:r>
          </a:p>
        </p:txBody>
      </p:sp>
      <p:sp>
        <p:nvSpPr>
          <p:cNvPr id="46" name="Text Placeholder 45">
            <a:extLst>
              <a:ext uri="{FF2B5EF4-FFF2-40B4-BE49-F238E27FC236}">
                <a16:creationId xmlns:a16="http://schemas.microsoft.com/office/drawing/2014/main" id="{129C91DE-6305-4857-80A1-5481B98D7D70}"/>
              </a:ext>
            </a:extLst>
          </p:cNvPr>
          <p:cNvSpPr>
            <a:spLocks noGrp="1"/>
          </p:cNvSpPr>
          <p:nvPr>
            <p:ph type="body" sz="quarter" idx="47" hasCustomPrompt="1"/>
          </p:nvPr>
        </p:nvSpPr>
        <p:spPr>
          <a:xfrm>
            <a:off x="2309813" y="2003425"/>
            <a:ext cx="1843087" cy="735013"/>
          </a:xfrm>
          <a:prstGeom prst="rect">
            <a:avLst/>
          </a:prstGeom>
        </p:spPr>
        <p:txBody>
          <a:bodyPr/>
          <a:lstStyle>
            <a:lvl1pPr marL="0" indent="0">
              <a:buNone/>
              <a:defRPr sz="1600"/>
            </a:lvl1pPr>
          </a:lstStyle>
          <a:p>
            <a:pPr lvl="0"/>
            <a:r>
              <a:rPr lang="en-US"/>
              <a:t>Text</a:t>
            </a:r>
          </a:p>
        </p:txBody>
      </p:sp>
      <p:sp>
        <p:nvSpPr>
          <p:cNvPr id="47" name="Text Placeholder 45">
            <a:extLst>
              <a:ext uri="{FF2B5EF4-FFF2-40B4-BE49-F238E27FC236}">
                <a16:creationId xmlns:a16="http://schemas.microsoft.com/office/drawing/2014/main" id="{3360BB2D-22F2-4394-B40B-7CC7B889EBE9}"/>
              </a:ext>
            </a:extLst>
          </p:cNvPr>
          <p:cNvSpPr>
            <a:spLocks noGrp="1"/>
          </p:cNvSpPr>
          <p:nvPr>
            <p:ph type="body" sz="quarter" idx="48" hasCustomPrompt="1"/>
          </p:nvPr>
        </p:nvSpPr>
        <p:spPr>
          <a:xfrm>
            <a:off x="5846323" y="2003425"/>
            <a:ext cx="1843087" cy="735013"/>
          </a:xfrm>
          <a:prstGeom prst="rect">
            <a:avLst/>
          </a:prstGeom>
        </p:spPr>
        <p:txBody>
          <a:bodyPr/>
          <a:lstStyle>
            <a:lvl1pPr marL="0" indent="0">
              <a:buNone/>
              <a:defRPr sz="1600"/>
            </a:lvl1pPr>
          </a:lstStyle>
          <a:p>
            <a:pPr lvl="0"/>
            <a:r>
              <a:rPr lang="en-US"/>
              <a:t>Text</a:t>
            </a:r>
          </a:p>
        </p:txBody>
      </p:sp>
      <p:sp>
        <p:nvSpPr>
          <p:cNvPr id="48" name="Text Placeholder 45">
            <a:extLst>
              <a:ext uri="{FF2B5EF4-FFF2-40B4-BE49-F238E27FC236}">
                <a16:creationId xmlns:a16="http://schemas.microsoft.com/office/drawing/2014/main" id="{E7F594FB-33C3-4766-8CBE-00DDBF8FB468}"/>
              </a:ext>
            </a:extLst>
          </p:cNvPr>
          <p:cNvSpPr>
            <a:spLocks noGrp="1"/>
          </p:cNvSpPr>
          <p:nvPr>
            <p:ph type="body" sz="quarter" idx="49" hasCustomPrompt="1"/>
          </p:nvPr>
        </p:nvSpPr>
        <p:spPr>
          <a:xfrm>
            <a:off x="9388817" y="2003425"/>
            <a:ext cx="1843087" cy="735013"/>
          </a:xfrm>
          <a:prstGeom prst="rect">
            <a:avLst/>
          </a:prstGeom>
        </p:spPr>
        <p:txBody>
          <a:bodyPr/>
          <a:lstStyle>
            <a:lvl1pPr marL="0" indent="0">
              <a:buNone/>
              <a:defRPr sz="1600"/>
            </a:lvl1pPr>
          </a:lstStyle>
          <a:p>
            <a:pPr lvl="0"/>
            <a:r>
              <a:rPr lang="en-US"/>
              <a:t>Text</a:t>
            </a:r>
          </a:p>
        </p:txBody>
      </p:sp>
      <p:sp>
        <p:nvSpPr>
          <p:cNvPr id="49" name="Text Placeholder 45">
            <a:extLst>
              <a:ext uri="{FF2B5EF4-FFF2-40B4-BE49-F238E27FC236}">
                <a16:creationId xmlns:a16="http://schemas.microsoft.com/office/drawing/2014/main" id="{487EA9B8-40FD-43D7-8219-B620CBF3C1BE}"/>
              </a:ext>
            </a:extLst>
          </p:cNvPr>
          <p:cNvSpPr>
            <a:spLocks noGrp="1"/>
          </p:cNvSpPr>
          <p:nvPr>
            <p:ph type="body" sz="quarter" idx="50" hasCustomPrompt="1"/>
          </p:nvPr>
        </p:nvSpPr>
        <p:spPr>
          <a:xfrm>
            <a:off x="897531" y="4734596"/>
            <a:ext cx="1843087" cy="735013"/>
          </a:xfrm>
          <a:prstGeom prst="rect">
            <a:avLst/>
          </a:prstGeom>
        </p:spPr>
        <p:txBody>
          <a:bodyPr/>
          <a:lstStyle>
            <a:lvl1pPr marL="0" indent="0" algn="r">
              <a:buNone/>
              <a:defRPr sz="1600"/>
            </a:lvl1pPr>
          </a:lstStyle>
          <a:p>
            <a:pPr lvl="0"/>
            <a:r>
              <a:rPr lang="en-US"/>
              <a:t>Text</a:t>
            </a:r>
          </a:p>
        </p:txBody>
      </p:sp>
      <p:sp>
        <p:nvSpPr>
          <p:cNvPr id="50" name="Text Placeholder 45">
            <a:extLst>
              <a:ext uri="{FF2B5EF4-FFF2-40B4-BE49-F238E27FC236}">
                <a16:creationId xmlns:a16="http://schemas.microsoft.com/office/drawing/2014/main" id="{70C22D9D-B982-427E-B4D6-1239411641C4}"/>
              </a:ext>
            </a:extLst>
          </p:cNvPr>
          <p:cNvSpPr>
            <a:spLocks noGrp="1"/>
          </p:cNvSpPr>
          <p:nvPr>
            <p:ph type="body" sz="quarter" idx="51" hasCustomPrompt="1"/>
          </p:nvPr>
        </p:nvSpPr>
        <p:spPr>
          <a:xfrm>
            <a:off x="4434041" y="4734596"/>
            <a:ext cx="1843087" cy="735013"/>
          </a:xfrm>
          <a:prstGeom prst="rect">
            <a:avLst/>
          </a:prstGeom>
        </p:spPr>
        <p:txBody>
          <a:bodyPr/>
          <a:lstStyle>
            <a:lvl1pPr marL="0" indent="0" algn="r">
              <a:buNone/>
              <a:defRPr sz="1600"/>
            </a:lvl1pPr>
          </a:lstStyle>
          <a:p>
            <a:pPr lvl="0"/>
            <a:r>
              <a:rPr lang="en-US"/>
              <a:t>Text</a:t>
            </a:r>
          </a:p>
        </p:txBody>
      </p:sp>
      <p:sp>
        <p:nvSpPr>
          <p:cNvPr id="51" name="Text Placeholder 45">
            <a:extLst>
              <a:ext uri="{FF2B5EF4-FFF2-40B4-BE49-F238E27FC236}">
                <a16:creationId xmlns:a16="http://schemas.microsoft.com/office/drawing/2014/main" id="{722D2809-6D85-46BE-98DD-18AABF6BF1D8}"/>
              </a:ext>
            </a:extLst>
          </p:cNvPr>
          <p:cNvSpPr>
            <a:spLocks noGrp="1"/>
          </p:cNvSpPr>
          <p:nvPr>
            <p:ph type="body" sz="quarter" idx="52" hasCustomPrompt="1"/>
          </p:nvPr>
        </p:nvSpPr>
        <p:spPr>
          <a:xfrm>
            <a:off x="7976535" y="4734596"/>
            <a:ext cx="1843087" cy="735013"/>
          </a:xfrm>
          <a:prstGeom prst="rect">
            <a:avLst/>
          </a:prstGeom>
        </p:spPr>
        <p:txBody>
          <a:bodyPr/>
          <a:lstStyle>
            <a:lvl1pPr marL="0" indent="0" algn="r">
              <a:buNone/>
              <a:defRPr sz="1600"/>
            </a:lvl1pPr>
          </a:lstStyle>
          <a:p>
            <a:pPr lvl="0"/>
            <a:r>
              <a:rPr lang="en-US"/>
              <a:t>Text</a:t>
            </a:r>
          </a:p>
        </p:txBody>
      </p:sp>
      <p:sp>
        <p:nvSpPr>
          <p:cNvPr id="45" name="Text Placeholder 6">
            <a:extLst>
              <a:ext uri="{FF2B5EF4-FFF2-40B4-BE49-F238E27FC236}">
                <a16:creationId xmlns:a16="http://schemas.microsoft.com/office/drawing/2014/main" id="{704DE208-AB1A-44A6-B0F9-466D96921A77}"/>
              </a:ext>
            </a:extLst>
          </p:cNvPr>
          <p:cNvSpPr>
            <a:spLocks noGrp="1"/>
          </p:cNvSpPr>
          <p:nvPr>
            <p:ph type="body" sz="quarter" idx="66" hasCustomPrompt="1"/>
          </p:nvPr>
        </p:nvSpPr>
        <p:spPr>
          <a:xfrm>
            <a:off x="528638" y="668095"/>
            <a:ext cx="11404600" cy="322505"/>
          </a:xfrm>
          <a:noFill/>
        </p:spPr>
        <p:txBody>
          <a:bodyPr lIns="45720" tIns="9144" rIns="45720" bIns="9144" anchor="ctr">
            <a:normAutofit/>
          </a:bodyPr>
          <a:lstStyle>
            <a:lvl1pPr marL="0" indent="0">
              <a:buNone/>
              <a:defRPr sz="18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Sub Head</a:t>
            </a:r>
          </a:p>
        </p:txBody>
      </p:sp>
    </p:spTree>
    <p:extLst>
      <p:ext uri="{BB962C8B-B14F-4D97-AF65-F5344CB8AC3E}">
        <p14:creationId xmlns:p14="http://schemas.microsoft.com/office/powerpoint/2010/main" val="389754199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6.xml"/><Relationship Id="rId18" Type="http://schemas.openxmlformats.org/officeDocument/2006/relationships/slideLayout" Target="../slideLayouts/slideLayout21.xml"/><Relationship Id="rId26" Type="http://schemas.openxmlformats.org/officeDocument/2006/relationships/slideLayout" Target="../slideLayouts/slideLayout29.xml"/><Relationship Id="rId39" Type="http://schemas.openxmlformats.org/officeDocument/2006/relationships/slideLayout" Target="../slideLayouts/slideLayout42.xml"/><Relationship Id="rId21" Type="http://schemas.openxmlformats.org/officeDocument/2006/relationships/slideLayout" Target="../slideLayouts/slideLayout24.xml"/><Relationship Id="rId34" Type="http://schemas.openxmlformats.org/officeDocument/2006/relationships/slideLayout" Target="../slideLayouts/slideLayout37.xml"/><Relationship Id="rId42" Type="http://schemas.openxmlformats.org/officeDocument/2006/relationships/slideLayout" Target="../slideLayouts/slideLayout45.xml"/><Relationship Id="rId47" Type="http://schemas.openxmlformats.org/officeDocument/2006/relationships/theme" Target="../theme/theme2.xml"/><Relationship Id="rId7" Type="http://schemas.openxmlformats.org/officeDocument/2006/relationships/slideLayout" Target="../slideLayouts/slideLayout1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9" Type="http://schemas.openxmlformats.org/officeDocument/2006/relationships/slideLayout" Target="../slideLayouts/slideLayout32.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24" Type="http://schemas.openxmlformats.org/officeDocument/2006/relationships/slideLayout" Target="../slideLayouts/slideLayout27.xml"/><Relationship Id="rId32" Type="http://schemas.openxmlformats.org/officeDocument/2006/relationships/slideLayout" Target="../slideLayouts/slideLayout35.xml"/><Relationship Id="rId37" Type="http://schemas.openxmlformats.org/officeDocument/2006/relationships/slideLayout" Target="../slideLayouts/slideLayout40.xml"/><Relationship Id="rId40" Type="http://schemas.openxmlformats.org/officeDocument/2006/relationships/slideLayout" Target="../slideLayouts/slideLayout43.xml"/><Relationship Id="rId45" Type="http://schemas.openxmlformats.org/officeDocument/2006/relationships/slideLayout" Target="../slideLayouts/slideLayout48.xml"/><Relationship Id="rId5" Type="http://schemas.openxmlformats.org/officeDocument/2006/relationships/slideLayout" Target="../slideLayouts/slideLayout8.xml"/><Relationship Id="rId15" Type="http://schemas.openxmlformats.org/officeDocument/2006/relationships/slideLayout" Target="../slideLayouts/slideLayout18.xml"/><Relationship Id="rId23" Type="http://schemas.openxmlformats.org/officeDocument/2006/relationships/slideLayout" Target="../slideLayouts/slideLayout26.xml"/><Relationship Id="rId28" Type="http://schemas.openxmlformats.org/officeDocument/2006/relationships/slideLayout" Target="../slideLayouts/slideLayout31.xml"/><Relationship Id="rId36" Type="http://schemas.openxmlformats.org/officeDocument/2006/relationships/slideLayout" Target="../slideLayouts/slideLayout39.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31" Type="http://schemas.openxmlformats.org/officeDocument/2006/relationships/slideLayout" Target="../slideLayouts/slideLayout34.xml"/><Relationship Id="rId44" Type="http://schemas.openxmlformats.org/officeDocument/2006/relationships/slideLayout" Target="../slideLayouts/slideLayout47.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slideLayout" Target="../slideLayouts/slideLayout25.xml"/><Relationship Id="rId27" Type="http://schemas.openxmlformats.org/officeDocument/2006/relationships/slideLayout" Target="../slideLayouts/slideLayout30.xml"/><Relationship Id="rId30" Type="http://schemas.openxmlformats.org/officeDocument/2006/relationships/slideLayout" Target="../slideLayouts/slideLayout33.xml"/><Relationship Id="rId35" Type="http://schemas.openxmlformats.org/officeDocument/2006/relationships/slideLayout" Target="../slideLayouts/slideLayout38.xml"/><Relationship Id="rId43" Type="http://schemas.openxmlformats.org/officeDocument/2006/relationships/slideLayout" Target="../slideLayouts/slideLayout46.xml"/><Relationship Id="rId48" Type="http://schemas.openxmlformats.org/officeDocument/2006/relationships/image" Target="../media/image4.png"/><Relationship Id="rId8" Type="http://schemas.openxmlformats.org/officeDocument/2006/relationships/slideLayout" Target="../slideLayouts/slideLayout11.xml"/><Relationship Id="rId3" Type="http://schemas.openxmlformats.org/officeDocument/2006/relationships/slideLayout" Target="../slideLayouts/slideLayout6.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5" Type="http://schemas.openxmlformats.org/officeDocument/2006/relationships/slideLayout" Target="../slideLayouts/slideLayout28.xml"/><Relationship Id="rId33" Type="http://schemas.openxmlformats.org/officeDocument/2006/relationships/slideLayout" Target="../slideLayouts/slideLayout36.xml"/><Relationship Id="rId38" Type="http://schemas.openxmlformats.org/officeDocument/2006/relationships/slideLayout" Target="../slideLayouts/slideLayout41.xml"/><Relationship Id="rId46" Type="http://schemas.openxmlformats.org/officeDocument/2006/relationships/slideLayout" Target="../slideLayouts/slideLayout49.xml"/><Relationship Id="rId20" Type="http://schemas.openxmlformats.org/officeDocument/2006/relationships/slideLayout" Target="../slideLayouts/slideLayout23.xml"/><Relationship Id="rId41"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theme" Target="../theme/theme3.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9" Type="http://schemas.openxmlformats.org/officeDocument/2006/relationships/slideLayout" Target="../slideLayouts/slideLayout102.xml"/><Relationship Id="rId21" Type="http://schemas.openxmlformats.org/officeDocument/2006/relationships/slideLayout" Target="../slideLayouts/slideLayout84.xml"/><Relationship Id="rId34" Type="http://schemas.openxmlformats.org/officeDocument/2006/relationships/slideLayout" Target="../slideLayouts/slideLayout97.xml"/><Relationship Id="rId42" Type="http://schemas.openxmlformats.org/officeDocument/2006/relationships/slideLayout" Target="../slideLayouts/slideLayout105.xml"/><Relationship Id="rId47" Type="http://schemas.openxmlformats.org/officeDocument/2006/relationships/theme" Target="../theme/theme4.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9" Type="http://schemas.openxmlformats.org/officeDocument/2006/relationships/slideLayout" Target="../slideLayouts/slideLayout92.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slideLayout" Target="../slideLayouts/slideLayout95.xml"/><Relationship Id="rId37" Type="http://schemas.openxmlformats.org/officeDocument/2006/relationships/slideLayout" Target="../slideLayouts/slideLayout100.xml"/><Relationship Id="rId40" Type="http://schemas.openxmlformats.org/officeDocument/2006/relationships/slideLayout" Target="../slideLayouts/slideLayout103.xml"/><Relationship Id="rId45" Type="http://schemas.openxmlformats.org/officeDocument/2006/relationships/slideLayout" Target="../slideLayouts/slideLayout108.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36" Type="http://schemas.openxmlformats.org/officeDocument/2006/relationships/slideLayout" Target="../slideLayouts/slideLayout99.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31" Type="http://schemas.openxmlformats.org/officeDocument/2006/relationships/slideLayout" Target="../slideLayouts/slideLayout94.xml"/><Relationship Id="rId44" Type="http://schemas.openxmlformats.org/officeDocument/2006/relationships/slideLayout" Target="../slideLayouts/slideLayout107.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35" Type="http://schemas.openxmlformats.org/officeDocument/2006/relationships/slideLayout" Target="../slideLayouts/slideLayout98.xml"/><Relationship Id="rId43" Type="http://schemas.openxmlformats.org/officeDocument/2006/relationships/slideLayout" Target="../slideLayouts/slideLayout106.xml"/><Relationship Id="rId48" Type="http://schemas.openxmlformats.org/officeDocument/2006/relationships/image" Target="../media/image4.png"/><Relationship Id="rId8" Type="http://schemas.openxmlformats.org/officeDocument/2006/relationships/slideLayout" Target="../slideLayouts/slideLayout71.xml"/><Relationship Id="rId3" Type="http://schemas.openxmlformats.org/officeDocument/2006/relationships/slideLayout" Target="../slideLayouts/slideLayout66.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slideLayout" Target="../slideLayouts/slideLayout96.xml"/><Relationship Id="rId38" Type="http://schemas.openxmlformats.org/officeDocument/2006/relationships/slideLayout" Target="../slideLayouts/slideLayout101.xml"/><Relationship Id="rId46" Type="http://schemas.openxmlformats.org/officeDocument/2006/relationships/slideLayout" Target="../slideLayouts/slideLayout109.xml"/><Relationship Id="rId20" Type="http://schemas.openxmlformats.org/officeDocument/2006/relationships/slideLayout" Target="../slideLayouts/slideLayout83.xml"/><Relationship Id="rId41" Type="http://schemas.openxmlformats.org/officeDocument/2006/relationships/slideLayout" Target="../slideLayouts/slideLayout10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theme" Target="../theme/theme5.xml"/><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68EC10F-208E-0147-97A6-B8FBD50313BF}"/>
              </a:ext>
            </a:extLst>
          </p:cNvPr>
          <p:cNvSpPr>
            <a:spLocks noGrp="1"/>
          </p:cNvSpPr>
          <p:nvPr>
            <p:ph type="body" idx="1"/>
          </p:nvPr>
        </p:nvSpPr>
        <p:spPr>
          <a:xfrm>
            <a:off x="838200" y="1160607"/>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Placeholder 1">
            <a:extLst>
              <a:ext uri="{FF2B5EF4-FFF2-40B4-BE49-F238E27FC236}">
                <a16:creationId xmlns:a16="http://schemas.microsoft.com/office/drawing/2014/main" id="{2BD5861D-2D0D-4F02-8AA2-AE9135153C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15" name="Date Placeholder 3">
            <a:extLst>
              <a:ext uri="{FF2B5EF4-FFF2-40B4-BE49-F238E27FC236}">
                <a16:creationId xmlns:a16="http://schemas.microsoft.com/office/drawing/2014/main" id="{54164993-6186-4734-B098-BFD28743CE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B830A7-0C15-4F6E-81FE-DDB0DAA966ED}" type="datetime1">
              <a:rPr lang="en-US" smtClean="0"/>
              <a:t>14-Dec-22</a:t>
            </a:fld>
            <a:endParaRPr lang="en-US"/>
          </a:p>
        </p:txBody>
      </p:sp>
      <p:sp>
        <p:nvSpPr>
          <p:cNvPr id="16" name="Footer Placeholder 4">
            <a:extLst>
              <a:ext uri="{FF2B5EF4-FFF2-40B4-BE49-F238E27FC236}">
                <a16:creationId xmlns:a16="http://schemas.microsoft.com/office/drawing/2014/main" id="{D83F028F-A162-4BCE-85A2-44BCA98131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17" name="Slide Number Placeholder 5">
            <a:extLst>
              <a:ext uri="{FF2B5EF4-FFF2-40B4-BE49-F238E27FC236}">
                <a16:creationId xmlns:a16="http://schemas.microsoft.com/office/drawing/2014/main" id="{E3BF9FD8-99E5-4539-B682-1757DF54CD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7315D7-A8D9-644F-A62D-5AE051F531E2}" type="slidenum">
              <a:rPr lang="en-US" smtClean="0"/>
              <a:t>‹#›</a:t>
            </a:fld>
            <a:endParaRPr lang="en-US"/>
          </a:p>
        </p:txBody>
      </p:sp>
    </p:spTree>
    <p:extLst>
      <p:ext uri="{BB962C8B-B14F-4D97-AF65-F5344CB8AC3E}">
        <p14:creationId xmlns:p14="http://schemas.microsoft.com/office/powerpoint/2010/main" val="839938629"/>
      </p:ext>
    </p:extLst>
  </p:cSld>
  <p:clrMap bg1="lt1" tx1="dk1" bg2="lt2" tx2="dk2" accent1="accent1" accent2="accent2" accent3="accent3" accent4="accent4" accent5="accent5" accent6="accent6" hlink="hlink" folHlink="folHlink"/>
  <p:sldLayoutIdLst>
    <p:sldLayoutId id="2147483996" r:id="rId1"/>
    <p:sldLayoutId id="2147483997" r:id="rId2"/>
    <p:sldLayoutId id="2147483998" r:id="rId3"/>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descr="A close up of a sign&#10;&#10;Description automatically generated">
            <a:extLst>
              <a:ext uri="{FF2B5EF4-FFF2-40B4-BE49-F238E27FC236}">
                <a16:creationId xmlns:a16="http://schemas.microsoft.com/office/drawing/2014/main" id="{7E3F343F-E68B-4FD3-89CB-21BD559E6B86}"/>
              </a:ext>
            </a:extLst>
          </p:cNvPr>
          <p:cNvPicPr>
            <a:picLocks noChangeAspect="1"/>
          </p:cNvPicPr>
          <p:nvPr userDrawn="1"/>
        </p:nvPicPr>
        <p:blipFill rotWithShape="1">
          <a:blip r:embed="rId48" cstate="screen">
            <a:extLst>
              <a:ext uri="{28A0092B-C50C-407E-A947-70E740481C1C}">
                <a14:useLocalDpi xmlns:a14="http://schemas.microsoft.com/office/drawing/2010/main"/>
              </a:ext>
            </a:extLst>
          </a:blip>
          <a:srcRect/>
          <a:stretch/>
        </p:blipFill>
        <p:spPr>
          <a:xfrm>
            <a:off x="78284" y="118820"/>
            <a:ext cx="419033" cy="640080"/>
          </a:xfrm>
          <a:prstGeom prst="rect">
            <a:avLst/>
          </a:prstGeom>
        </p:spPr>
      </p:pic>
      <p:pic>
        <p:nvPicPr>
          <p:cNvPr id="17" name="Picture 16" descr="A close up of a sign&#10;&#10;Description automatically generated">
            <a:extLst>
              <a:ext uri="{FF2B5EF4-FFF2-40B4-BE49-F238E27FC236}">
                <a16:creationId xmlns:a16="http://schemas.microsoft.com/office/drawing/2014/main" id="{EBC1DDCC-BDB2-4825-A17D-A37311BE656D}"/>
              </a:ext>
            </a:extLst>
          </p:cNvPr>
          <p:cNvPicPr>
            <a:picLocks noChangeAspect="1"/>
          </p:cNvPicPr>
          <p:nvPr userDrawn="1"/>
        </p:nvPicPr>
        <p:blipFill rotWithShape="1">
          <a:blip r:embed="rId48" cstate="screen">
            <a:extLst>
              <a:ext uri="{28A0092B-C50C-407E-A947-70E740481C1C}">
                <a14:useLocalDpi xmlns:a14="http://schemas.microsoft.com/office/drawing/2010/main"/>
              </a:ext>
            </a:extLst>
          </a:blip>
          <a:srcRect/>
          <a:stretch/>
        </p:blipFill>
        <p:spPr>
          <a:xfrm>
            <a:off x="78284" y="118820"/>
            <a:ext cx="419033" cy="640080"/>
          </a:xfrm>
          <a:prstGeom prst="rect">
            <a:avLst/>
          </a:prstGeom>
        </p:spPr>
      </p:pic>
      <p:pic>
        <p:nvPicPr>
          <p:cNvPr id="20" name="Picture 19" descr="A close up of a sign&#10;&#10;Description automatically generated">
            <a:extLst>
              <a:ext uri="{FF2B5EF4-FFF2-40B4-BE49-F238E27FC236}">
                <a16:creationId xmlns:a16="http://schemas.microsoft.com/office/drawing/2014/main" id="{F78F1BDD-D4CB-4000-B1D3-07EC4F5FC7C2}"/>
              </a:ext>
            </a:extLst>
          </p:cNvPr>
          <p:cNvPicPr>
            <a:picLocks noChangeAspect="1"/>
          </p:cNvPicPr>
          <p:nvPr userDrawn="1"/>
        </p:nvPicPr>
        <p:blipFill rotWithShape="1">
          <a:blip r:embed="rId48" cstate="screen">
            <a:extLst>
              <a:ext uri="{28A0092B-C50C-407E-A947-70E740481C1C}">
                <a14:useLocalDpi xmlns:a14="http://schemas.microsoft.com/office/drawing/2010/main"/>
              </a:ext>
            </a:extLst>
          </a:blip>
          <a:srcRect/>
          <a:stretch/>
        </p:blipFill>
        <p:spPr>
          <a:xfrm>
            <a:off x="78284" y="118820"/>
            <a:ext cx="419033" cy="640080"/>
          </a:xfrm>
          <a:prstGeom prst="rect">
            <a:avLst/>
          </a:prstGeom>
        </p:spPr>
      </p:pic>
      <p:sp>
        <p:nvSpPr>
          <p:cNvPr id="24" name="Title Placeholder 1">
            <a:extLst>
              <a:ext uri="{FF2B5EF4-FFF2-40B4-BE49-F238E27FC236}">
                <a16:creationId xmlns:a16="http://schemas.microsoft.com/office/drawing/2014/main" id="{E8143E4A-8E37-4EF3-8551-6F6AC24B14BD}"/>
              </a:ext>
            </a:extLst>
          </p:cNvPr>
          <p:cNvSpPr>
            <a:spLocks noGrp="1"/>
          </p:cNvSpPr>
          <p:nvPr>
            <p:ph type="title"/>
          </p:nvPr>
        </p:nvSpPr>
        <p:spPr>
          <a:xfrm>
            <a:off x="530225" y="192443"/>
            <a:ext cx="11403561" cy="475652"/>
          </a:xfrm>
          <a:prstGeom prst="rect">
            <a:avLst/>
          </a:prstGeom>
        </p:spPr>
        <p:txBody>
          <a:bodyPr vert="horz" lIns="45720" tIns="9144" rIns="45720" bIns="9144" rtlCol="0" anchor="ctr">
            <a:normAutofit/>
          </a:bodyPr>
          <a:lstStyle/>
          <a:p>
            <a:r>
              <a:rPr lang="en-US"/>
              <a:t>Master title style</a:t>
            </a:r>
          </a:p>
        </p:txBody>
      </p:sp>
      <p:sp>
        <p:nvSpPr>
          <p:cNvPr id="11" name="Text Placeholder 2">
            <a:extLst>
              <a:ext uri="{FF2B5EF4-FFF2-40B4-BE49-F238E27FC236}">
                <a16:creationId xmlns:a16="http://schemas.microsoft.com/office/drawing/2014/main" id="{E908E412-C9C0-43A4-AFDB-3B803E1969AA}"/>
              </a:ext>
            </a:extLst>
          </p:cNvPr>
          <p:cNvSpPr>
            <a:spLocks noGrp="1"/>
          </p:cNvSpPr>
          <p:nvPr>
            <p:ph type="body" idx="1"/>
          </p:nvPr>
        </p:nvSpPr>
        <p:spPr>
          <a:xfrm>
            <a:off x="530225" y="1160607"/>
            <a:ext cx="11354984"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7C09985C-86F2-A16B-7B3F-601D9001C58F}"/>
              </a:ext>
            </a:extLst>
          </p:cNvPr>
          <p:cNvSpPr txBox="1"/>
          <p:nvPr userDrawn="1"/>
        </p:nvSpPr>
        <p:spPr>
          <a:xfrm>
            <a:off x="530225" y="6555833"/>
            <a:ext cx="4183818"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900">
                <a:solidFill>
                  <a:schemeClr val="tx1"/>
                </a:solidFill>
              </a:rPr>
              <a:t>© Mphasis 2022  Proprietary and confidential information    I  </a:t>
            </a:r>
            <a:endParaRPr lang="en-US" sz="900">
              <a:solidFill>
                <a:schemeClr val="tx1"/>
              </a:solidFill>
            </a:endParaRPr>
          </a:p>
        </p:txBody>
      </p:sp>
      <p:sp>
        <p:nvSpPr>
          <p:cNvPr id="14" name="Date Placeholder 14">
            <a:extLst>
              <a:ext uri="{FF2B5EF4-FFF2-40B4-BE49-F238E27FC236}">
                <a16:creationId xmlns:a16="http://schemas.microsoft.com/office/drawing/2014/main" id="{0CAEC5CE-4812-51E0-BB63-5EA36E3ED7B0}"/>
              </a:ext>
            </a:extLst>
          </p:cNvPr>
          <p:cNvSpPr txBox="1">
            <a:spLocks/>
          </p:cNvSpPr>
          <p:nvPr userDrawn="1"/>
        </p:nvSpPr>
        <p:spPr>
          <a:xfrm>
            <a:off x="3486512" y="6558065"/>
            <a:ext cx="1119665" cy="22860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0C99D87-AFAD-4B11-8D22-9469FA50E3E6}" type="datetime1">
              <a:rPr lang="en-US" sz="900" smtClean="0">
                <a:solidFill>
                  <a:schemeClr val="tx1"/>
                </a:solidFill>
              </a:rPr>
              <a:pPr/>
              <a:t>14-Dec-22</a:t>
            </a:fld>
            <a:endParaRPr lang="en-US" sz="900">
              <a:solidFill>
                <a:schemeClr val="tx1"/>
              </a:solidFill>
            </a:endParaRPr>
          </a:p>
        </p:txBody>
      </p:sp>
      <p:sp>
        <p:nvSpPr>
          <p:cNvPr id="15" name="Slide Number Placeholder 6">
            <a:extLst>
              <a:ext uri="{FF2B5EF4-FFF2-40B4-BE49-F238E27FC236}">
                <a16:creationId xmlns:a16="http://schemas.microsoft.com/office/drawing/2014/main" id="{1B7DEA36-84A2-3554-5E4A-5914AB724895}"/>
              </a:ext>
            </a:extLst>
          </p:cNvPr>
          <p:cNvSpPr txBox="1">
            <a:spLocks/>
          </p:cNvSpPr>
          <p:nvPr userDrawn="1"/>
        </p:nvSpPr>
        <p:spPr>
          <a:xfrm>
            <a:off x="11329750" y="6523496"/>
            <a:ext cx="405124" cy="27432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F7E0CF8-545D-8B43-A48D-40FB624B20AA}" type="slidenum">
              <a:rPr lang="en-US" smtClean="0">
                <a:solidFill>
                  <a:schemeClr val="tx1"/>
                </a:solidFill>
              </a:rPr>
              <a:pPr algn="ctr"/>
              <a:t>‹#›</a:t>
            </a:fld>
            <a:endParaRPr lang="en-US">
              <a:solidFill>
                <a:schemeClr val="tx1"/>
              </a:solidFill>
            </a:endParaRPr>
          </a:p>
        </p:txBody>
      </p:sp>
      <p:sp>
        <p:nvSpPr>
          <p:cNvPr id="18" name="Date Placeholder 14">
            <a:extLst>
              <a:ext uri="{FF2B5EF4-FFF2-40B4-BE49-F238E27FC236}">
                <a16:creationId xmlns:a16="http://schemas.microsoft.com/office/drawing/2014/main" id="{59CBFEED-8331-1DAA-CC23-0CB99BA20734}"/>
              </a:ext>
            </a:extLst>
          </p:cNvPr>
          <p:cNvSpPr txBox="1">
            <a:spLocks/>
          </p:cNvSpPr>
          <p:nvPr userDrawn="1"/>
        </p:nvSpPr>
        <p:spPr>
          <a:xfrm>
            <a:off x="11206005" y="6523496"/>
            <a:ext cx="247491" cy="27432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1"/>
                </a:solidFill>
              </a:rPr>
              <a:t>I</a:t>
            </a:r>
          </a:p>
        </p:txBody>
      </p:sp>
      <p:sp>
        <p:nvSpPr>
          <p:cNvPr id="19" name="Date Placeholder 14">
            <a:extLst>
              <a:ext uri="{FF2B5EF4-FFF2-40B4-BE49-F238E27FC236}">
                <a16:creationId xmlns:a16="http://schemas.microsoft.com/office/drawing/2014/main" id="{6D685BD9-DBA7-4729-F52D-DFB4F69AE798}"/>
              </a:ext>
            </a:extLst>
          </p:cNvPr>
          <p:cNvSpPr txBox="1">
            <a:spLocks/>
          </p:cNvSpPr>
          <p:nvPr userDrawn="1"/>
        </p:nvSpPr>
        <p:spPr>
          <a:xfrm>
            <a:off x="11686296" y="6523496"/>
            <a:ext cx="247491" cy="27432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1"/>
                </a:solidFill>
              </a:rPr>
              <a:t>I</a:t>
            </a:r>
          </a:p>
        </p:txBody>
      </p:sp>
    </p:spTree>
    <p:extLst>
      <p:ext uri="{BB962C8B-B14F-4D97-AF65-F5344CB8AC3E}">
        <p14:creationId xmlns:p14="http://schemas.microsoft.com/office/powerpoint/2010/main" val="3709732761"/>
      </p:ext>
    </p:extLst>
  </p:cSld>
  <p:clrMap bg1="lt1" tx1="dk1" bg2="lt2" tx2="dk2" accent1="accent1" accent2="accent2" accent3="accent3" accent4="accent4" accent5="accent5" accent6="accent6" hlink="hlink" folHlink="folHlink"/>
  <p:sldLayoutIdLst>
    <p:sldLayoutId id="2147483995" r:id="rId1"/>
    <p:sldLayoutId id="2147483893" r:id="rId2"/>
    <p:sldLayoutId id="2147483900" r:id="rId3"/>
    <p:sldLayoutId id="2147483999" r:id="rId4"/>
    <p:sldLayoutId id="2147483956" r:id="rId5"/>
    <p:sldLayoutId id="2147483957" r:id="rId6"/>
    <p:sldLayoutId id="2147483958" r:id="rId7"/>
    <p:sldLayoutId id="2147483959" r:id="rId8"/>
    <p:sldLayoutId id="2147483960" r:id="rId9"/>
    <p:sldLayoutId id="2147483961" r:id="rId10"/>
    <p:sldLayoutId id="2147483962" r:id="rId11"/>
    <p:sldLayoutId id="2147483963" r:id="rId12"/>
    <p:sldLayoutId id="2147483965" r:id="rId13"/>
    <p:sldLayoutId id="2147483955" r:id="rId14"/>
    <p:sldLayoutId id="2147483966" r:id="rId15"/>
    <p:sldLayoutId id="2147483967" r:id="rId16"/>
    <p:sldLayoutId id="2147483968" r:id="rId17"/>
    <p:sldLayoutId id="2147483969" r:id="rId18"/>
    <p:sldLayoutId id="2147483970" r:id="rId19"/>
    <p:sldLayoutId id="2147483971" r:id="rId20"/>
    <p:sldLayoutId id="2147483972" r:id="rId21"/>
    <p:sldLayoutId id="2147483973" r:id="rId22"/>
    <p:sldLayoutId id="2147483974" r:id="rId23"/>
    <p:sldLayoutId id="2147483975" r:id="rId24"/>
    <p:sldLayoutId id="2147483976" r:id="rId25"/>
    <p:sldLayoutId id="2147483977" r:id="rId26"/>
    <p:sldLayoutId id="2147483978" r:id="rId27"/>
    <p:sldLayoutId id="2147483979" r:id="rId28"/>
    <p:sldLayoutId id="2147483980" r:id="rId29"/>
    <p:sldLayoutId id="2147483981" r:id="rId30"/>
    <p:sldLayoutId id="2147483982" r:id="rId31"/>
    <p:sldLayoutId id="2147483983" r:id="rId32"/>
    <p:sldLayoutId id="2147483984" r:id="rId33"/>
    <p:sldLayoutId id="2147483985" r:id="rId34"/>
    <p:sldLayoutId id="2147483986" r:id="rId35"/>
    <p:sldLayoutId id="2147483987" r:id="rId36"/>
    <p:sldLayoutId id="2147483988" r:id="rId37"/>
    <p:sldLayoutId id="2147483989" r:id="rId38"/>
    <p:sldLayoutId id="2147483990" r:id="rId39"/>
    <p:sldLayoutId id="2147483941" r:id="rId40"/>
    <p:sldLayoutId id="2147483994" r:id="rId41"/>
    <p:sldLayoutId id="2147483993" r:id="rId42"/>
    <p:sldLayoutId id="2147483991" r:id="rId43"/>
    <p:sldLayoutId id="2147483946" r:id="rId44"/>
    <p:sldLayoutId id="2147483992" r:id="rId45"/>
    <p:sldLayoutId id="2147483890" r:id="rId46"/>
  </p:sldLayoutIdLst>
  <p:txStyles>
    <p:titleStyle>
      <a:lvl1pPr marL="0" indent="0" algn="l" defTabSz="914400" rtl="0" eaLnBrk="1" latinLnBrk="0" hangingPunct="1">
        <a:lnSpc>
          <a:spcPct val="90000"/>
        </a:lnSpc>
        <a:spcBef>
          <a:spcPts val="1000"/>
        </a:spcBef>
        <a:buFont typeface="Arial" panose="020B0604020202020204" pitchFamily="34" charset="0"/>
        <a:buNone/>
        <a:defRPr lang="en-US" sz="2400" kern="1200" dirty="0">
          <a:solidFill>
            <a:srgbClr val="BC1056"/>
          </a:solidFill>
          <a:latin typeface="+mj-lt"/>
          <a:ea typeface="+mn-ea"/>
          <a:cs typeface="+mn-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3pPr>
      <a:lvl4pPr marL="1543050" marR="0" indent="-17145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0" userDrawn="1">
          <p15:clr>
            <a:srgbClr val="F26B43"/>
          </p15:clr>
        </p15:guide>
        <p15:guide id="2" pos="7508">
          <p15:clr>
            <a:srgbClr val="F26B43"/>
          </p15:clr>
        </p15:guide>
        <p15:guide id="3" orient="horz" pos="12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EB0F0E-92BB-2320-E873-68148470A5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CF9D635-01AB-BA83-3B66-7757F5B8F0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BFB0BB-99EA-D3FD-B1A2-C41300B95A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4E9CEC-049C-4664-A7C3-18EFCCBCAE80}" type="datetimeFigureOut">
              <a:rPr lang="en-US" smtClean="0"/>
              <a:t>14-Dec-22</a:t>
            </a:fld>
            <a:endParaRPr lang="en-US"/>
          </a:p>
        </p:txBody>
      </p:sp>
      <p:sp>
        <p:nvSpPr>
          <p:cNvPr id="5" name="Footer Placeholder 4">
            <a:extLst>
              <a:ext uri="{FF2B5EF4-FFF2-40B4-BE49-F238E27FC236}">
                <a16:creationId xmlns:a16="http://schemas.microsoft.com/office/drawing/2014/main" id="{5600416F-23C5-D5E6-B965-09054B7911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3FF8CB2-FEF6-5580-36D6-5226A01EE6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F61F28-241E-475B-9185-DD47E3631CC5}" type="slidenum">
              <a:rPr lang="en-US" smtClean="0"/>
              <a:t>‹#›</a:t>
            </a:fld>
            <a:endParaRPr lang="en-US"/>
          </a:p>
        </p:txBody>
      </p:sp>
    </p:spTree>
    <p:extLst>
      <p:ext uri="{BB962C8B-B14F-4D97-AF65-F5344CB8AC3E}">
        <p14:creationId xmlns:p14="http://schemas.microsoft.com/office/powerpoint/2010/main" val="1272041091"/>
      </p:ext>
    </p:extLst>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 id="2147484005" r:id="rId5"/>
    <p:sldLayoutId id="2147484006" r:id="rId6"/>
    <p:sldLayoutId id="2147484007" r:id="rId7"/>
    <p:sldLayoutId id="2147484008" r:id="rId8"/>
    <p:sldLayoutId id="2147484009" r:id="rId9"/>
    <p:sldLayoutId id="2147484010" r:id="rId10"/>
    <p:sldLayoutId id="2147484011" r:id="rId11"/>
    <p:sldLayoutId id="2147484012" r:id="rId12"/>
    <p:sldLayoutId id="2147484013" r:id="rId13"/>
    <p:sldLayoutId id="214748401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descr="A close up of a sign&#10;&#10;Description automatically generated">
            <a:extLst>
              <a:ext uri="{FF2B5EF4-FFF2-40B4-BE49-F238E27FC236}">
                <a16:creationId xmlns:a16="http://schemas.microsoft.com/office/drawing/2014/main" id="{7E3F343F-E68B-4FD3-89CB-21BD559E6B86}"/>
              </a:ext>
            </a:extLst>
          </p:cNvPr>
          <p:cNvPicPr>
            <a:picLocks noChangeAspect="1"/>
          </p:cNvPicPr>
          <p:nvPr userDrawn="1"/>
        </p:nvPicPr>
        <p:blipFill rotWithShape="1">
          <a:blip r:embed="rId48" cstate="screen">
            <a:extLst>
              <a:ext uri="{28A0092B-C50C-407E-A947-70E740481C1C}">
                <a14:useLocalDpi xmlns:a14="http://schemas.microsoft.com/office/drawing/2010/main"/>
              </a:ext>
            </a:extLst>
          </a:blip>
          <a:srcRect/>
          <a:stretch/>
        </p:blipFill>
        <p:spPr>
          <a:xfrm>
            <a:off x="78284" y="118820"/>
            <a:ext cx="419033" cy="640080"/>
          </a:xfrm>
          <a:prstGeom prst="rect">
            <a:avLst/>
          </a:prstGeom>
        </p:spPr>
      </p:pic>
      <p:pic>
        <p:nvPicPr>
          <p:cNvPr id="17" name="Picture 16" descr="A close up of a sign&#10;&#10;Description automatically generated">
            <a:extLst>
              <a:ext uri="{FF2B5EF4-FFF2-40B4-BE49-F238E27FC236}">
                <a16:creationId xmlns:a16="http://schemas.microsoft.com/office/drawing/2014/main" id="{EBC1DDCC-BDB2-4825-A17D-A37311BE656D}"/>
              </a:ext>
            </a:extLst>
          </p:cNvPr>
          <p:cNvPicPr>
            <a:picLocks noChangeAspect="1"/>
          </p:cNvPicPr>
          <p:nvPr userDrawn="1"/>
        </p:nvPicPr>
        <p:blipFill rotWithShape="1">
          <a:blip r:embed="rId48" cstate="screen">
            <a:extLst>
              <a:ext uri="{28A0092B-C50C-407E-A947-70E740481C1C}">
                <a14:useLocalDpi xmlns:a14="http://schemas.microsoft.com/office/drawing/2010/main"/>
              </a:ext>
            </a:extLst>
          </a:blip>
          <a:srcRect/>
          <a:stretch/>
        </p:blipFill>
        <p:spPr>
          <a:xfrm>
            <a:off x="78284" y="118820"/>
            <a:ext cx="419033" cy="640080"/>
          </a:xfrm>
          <a:prstGeom prst="rect">
            <a:avLst/>
          </a:prstGeom>
        </p:spPr>
      </p:pic>
      <p:pic>
        <p:nvPicPr>
          <p:cNvPr id="20" name="Picture 19" descr="A close up of a sign&#10;&#10;Description automatically generated">
            <a:extLst>
              <a:ext uri="{FF2B5EF4-FFF2-40B4-BE49-F238E27FC236}">
                <a16:creationId xmlns:a16="http://schemas.microsoft.com/office/drawing/2014/main" id="{F78F1BDD-D4CB-4000-B1D3-07EC4F5FC7C2}"/>
              </a:ext>
            </a:extLst>
          </p:cNvPr>
          <p:cNvPicPr>
            <a:picLocks noChangeAspect="1"/>
          </p:cNvPicPr>
          <p:nvPr userDrawn="1"/>
        </p:nvPicPr>
        <p:blipFill rotWithShape="1">
          <a:blip r:embed="rId48" cstate="screen">
            <a:extLst>
              <a:ext uri="{28A0092B-C50C-407E-A947-70E740481C1C}">
                <a14:useLocalDpi xmlns:a14="http://schemas.microsoft.com/office/drawing/2010/main"/>
              </a:ext>
            </a:extLst>
          </a:blip>
          <a:srcRect/>
          <a:stretch/>
        </p:blipFill>
        <p:spPr>
          <a:xfrm>
            <a:off x="78284" y="118820"/>
            <a:ext cx="419033" cy="640080"/>
          </a:xfrm>
          <a:prstGeom prst="rect">
            <a:avLst/>
          </a:prstGeom>
        </p:spPr>
      </p:pic>
      <p:sp>
        <p:nvSpPr>
          <p:cNvPr id="24" name="Title Placeholder 1">
            <a:extLst>
              <a:ext uri="{FF2B5EF4-FFF2-40B4-BE49-F238E27FC236}">
                <a16:creationId xmlns:a16="http://schemas.microsoft.com/office/drawing/2014/main" id="{E8143E4A-8E37-4EF3-8551-6F6AC24B14BD}"/>
              </a:ext>
            </a:extLst>
          </p:cNvPr>
          <p:cNvSpPr>
            <a:spLocks noGrp="1"/>
          </p:cNvSpPr>
          <p:nvPr>
            <p:ph type="title"/>
          </p:nvPr>
        </p:nvSpPr>
        <p:spPr>
          <a:xfrm>
            <a:off x="530225" y="192443"/>
            <a:ext cx="11403561" cy="475652"/>
          </a:xfrm>
          <a:prstGeom prst="rect">
            <a:avLst/>
          </a:prstGeom>
        </p:spPr>
        <p:txBody>
          <a:bodyPr vert="horz" lIns="45720" tIns="9144" rIns="45720" bIns="9144" rtlCol="0" anchor="ctr">
            <a:normAutofit/>
          </a:bodyPr>
          <a:lstStyle/>
          <a:p>
            <a:r>
              <a:rPr lang="en-US"/>
              <a:t>Master title style</a:t>
            </a:r>
          </a:p>
        </p:txBody>
      </p:sp>
      <p:sp>
        <p:nvSpPr>
          <p:cNvPr id="13" name="TextBox 12">
            <a:extLst>
              <a:ext uri="{FF2B5EF4-FFF2-40B4-BE49-F238E27FC236}">
                <a16:creationId xmlns:a16="http://schemas.microsoft.com/office/drawing/2014/main" id="{40DB9635-55D4-40B0-B10B-78A154568B87}"/>
              </a:ext>
            </a:extLst>
          </p:cNvPr>
          <p:cNvSpPr txBox="1"/>
          <p:nvPr userDrawn="1"/>
        </p:nvSpPr>
        <p:spPr>
          <a:xfrm>
            <a:off x="530225" y="6555833"/>
            <a:ext cx="4183818"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900">
                <a:solidFill>
                  <a:schemeClr val="tx1"/>
                </a:solidFill>
              </a:rPr>
              <a:t>© Mphasis 2022  Proprietary and confidential information    I  </a:t>
            </a:r>
            <a:endParaRPr lang="en-US" sz="900">
              <a:solidFill>
                <a:schemeClr val="tx1"/>
              </a:solidFill>
            </a:endParaRPr>
          </a:p>
        </p:txBody>
      </p:sp>
      <p:sp>
        <p:nvSpPr>
          <p:cNvPr id="14" name="Date Placeholder 14">
            <a:extLst>
              <a:ext uri="{FF2B5EF4-FFF2-40B4-BE49-F238E27FC236}">
                <a16:creationId xmlns:a16="http://schemas.microsoft.com/office/drawing/2014/main" id="{6B8A3D80-CA5B-4E58-9DCF-1A0D5513D8B4}"/>
              </a:ext>
            </a:extLst>
          </p:cNvPr>
          <p:cNvSpPr txBox="1">
            <a:spLocks/>
          </p:cNvSpPr>
          <p:nvPr userDrawn="1"/>
        </p:nvSpPr>
        <p:spPr>
          <a:xfrm>
            <a:off x="3486512" y="6558065"/>
            <a:ext cx="1119665" cy="22860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0C99D87-AFAD-4B11-8D22-9469FA50E3E6}" type="datetime1">
              <a:rPr lang="en-US" sz="900" smtClean="0">
                <a:solidFill>
                  <a:schemeClr val="tx1"/>
                </a:solidFill>
              </a:rPr>
              <a:pPr/>
              <a:t>14-Dec-22</a:t>
            </a:fld>
            <a:endParaRPr lang="en-US" sz="900">
              <a:solidFill>
                <a:schemeClr val="tx1"/>
              </a:solidFill>
            </a:endParaRPr>
          </a:p>
        </p:txBody>
      </p:sp>
      <p:sp>
        <p:nvSpPr>
          <p:cNvPr id="15" name="Slide Number Placeholder 6">
            <a:extLst>
              <a:ext uri="{FF2B5EF4-FFF2-40B4-BE49-F238E27FC236}">
                <a16:creationId xmlns:a16="http://schemas.microsoft.com/office/drawing/2014/main" id="{EC76E864-6147-40F8-A7FB-066503CFB490}"/>
              </a:ext>
            </a:extLst>
          </p:cNvPr>
          <p:cNvSpPr txBox="1">
            <a:spLocks/>
          </p:cNvSpPr>
          <p:nvPr userDrawn="1"/>
        </p:nvSpPr>
        <p:spPr>
          <a:xfrm>
            <a:off x="11329750" y="6523496"/>
            <a:ext cx="405124" cy="27432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F7E0CF8-545D-8B43-A48D-40FB624B20AA}" type="slidenum">
              <a:rPr lang="en-US" smtClean="0">
                <a:solidFill>
                  <a:schemeClr val="tx1"/>
                </a:solidFill>
              </a:rPr>
              <a:pPr algn="ctr"/>
              <a:t>‹#›</a:t>
            </a:fld>
            <a:endParaRPr lang="en-US">
              <a:solidFill>
                <a:schemeClr val="tx1"/>
              </a:solidFill>
            </a:endParaRPr>
          </a:p>
        </p:txBody>
      </p:sp>
      <p:sp>
        <p:nvSpPr>
          <p:cNvPr id="18" name="Date Placeholder 14">
            <a:extLst>
              <a:ext uri="{FF2B5EF4-FFF2-40B4-BE49-F238E27FC236}">
                <a16:creationId xmlns:a16="http://schemas.microsoft.com/office/drawing/2014/main" id="{082AC7CC-1BE0-41A6-BF85-46CBB13195B0}"/>
              </a:ext>
            </a:extLst>
          </p:cNvPr>
          <p:cNvSpPr txBox="1">
            <a:spLocks/>
          </p:cNvSpPr>
          <p:nvPr userDrawn="1"/>
        </p:nvSpPr>
        <p:spPr>
          <a:xfrm>
            <a:off x="11206005" y="6523496"/>
            <a:ext cx="247491" cy="27432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1"/>
                </a:solidFill>
              </a:rPr>
              <a:t>I</a:t>
            </a:r>
          </a:p>
        </p:txBody>
      </p:sp>
      <p:sp>
        <p:nvSpPr>
          <p:cNvPr id="19" name="Date Placeholder 14">
            <a:extLst>
              <a:ext uri="{FF2B5EF4-FFF2-40B4-BE49-F238E27FC236}">
                <a16:creationId xmlns:a16="http://schemas.microsoft.com/office/drawing/2014/main" id="{B2F16338-3402-4976-9EAC-1D851BF56EB0}"/>
              </a:ext>
            </a:extLst>
          </p:cNvPr>
          <p:cNvSpPr txBox="1">
            <a:spLocks/>
          </p:cNvSpPr>
          <p:nvPr userDrawn="1"/>
        </p:nvSpPr>
        <p:spPr>
          <a:xfrm>
            <a:off x="11686296" y="6523496"/>
            <a:ext cx="247491" cy="27432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1"/>
                </a:solidFill>
              </a:rPr>
              <a:t>I</a:t>
            </a:r>
          </a:p>
        </p:txBody>
      </p:sp>
      <p:sp>
        <p:nvSpPr>
          <p:cNvPr id="11" name="Text Placeholder 2">
            <a:extLst>
              <a:ext uri="{FF2B5EF4-FFF2-40B4-BE49-F238E27FC236}">
                <a16:creationId xmlns:a16="http://schemas.microsoft.com/office/drawing/2014/main" id="{E908E412-C9C0-43A4-AFDB-3B803E1969AA}"/>
              </a:ext>
            </a:extLst>
          </p:cNvPr>
          <p:cNvSpPr>
            <a:spLocks noGrp="1"/>
          </p:cNvSpPr>
          <p:nvPr>
            <p:ph type="body" idx="1"/>
          </p:nvPr>
        </p:nvSpPr>
        <p:spPr>
          <a:xfrm>
            <a:off x="530225" y="1160607"/>
            <a:ext cx="11354984"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9655579"/>
      </p:ext>
    </p:extLst>
  </p:cSld>
  <p:clrMap bg1="lt1" tx1="dk1" bg2="lt2" tx2="dk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 id="2147484028" r:id="rId12"/>
    <p:sldLayoutId id="2147484029" r:id="rId13"/>
    <p:sldLayoutId id="2147484030" r:id="rId14"/>
    <p:sldLayoutId id="2147484031" r:id="rId15"/>
    <p:sldLayoutId id="2147484032" r:id="rId16"/>
    <p:sldLayoutId id="2147484033" r:id="rId17"/>
    <p:sldLayoutId id="2147484034" r:id="rId18"/>
    <p:sldLayoutId id="2147484035" r:id="rId19"/>
    <p:sldLayoutId id="2147484036" r:id="rId20"/>
    <p:sldLayoutId id="2147484037" r:id="rId21"/>
    <p:sldLayoutId id="2147484038" r:id="rId22"/>
    <p:sldLayoutId id="2147484039" r:id="rId23"/>
    <p:sldLayoutId id="2147484040" r:id="rId24"/>
    <p:sldLayoutId id="2147484041" r:id="rId25"/>
    <p:sldLayoutId id="2147484042" r:id="rId26"/>
    <p:sldLayoutId id="2147484043" r:id="rId27"/>
    <p:sldLayoutId id="2147484044" r:id="rId28"/>
    <p:sldLayoutId id="2147484045" r:id="rId29"/>
    <p:sldLayoutId id="2147484046" r:id="rId30"/>
    <p:sldLayoutId id="2147484047" r:id="rId31"/>
    <p:sldLayoutId id="2147484048" r:id="rId32"/>
    <p:sldLayoutId id="2147484049" r:id="rId33"/>
    <p:sldLayoutId id="2147484050" r:id="rId34"/>
    <p:sldLayoutId id="2147484051" r:id="rId35"/>
    <p:sldLayoutId id="2147484052" r:id="rId36"/>
    <p:sldLayoutId id="2147484053" r:id="rId37"/>
    <p:sldLayoutId id="2147484054" r:id="rId38"/>
    <p:sldLayoutId id="2147484055" r:id="rId39"/>
    <p:sldLayoutId id="2147484056" r:id="rId40"/>
    <p:sldLayoutId id="2147484057" r:id="rId41"/>
    <p:sldLayoutId id="2147484058" r:id="rId42"/>
    <p:sldLayoutId id="2147484059" r:id="rId43"/>
    <p:sldLayoutId id="2147484060" r:id="rId44"/>
    <p:sldLayoutId id="2147484061" r:id="rId45"/>
    <p:sldLayoutId id="2147484062" r:id="rId46"/>
  </p:sldLayoutIdLst>
  <p:txStyles>
    <p:titleStyle>
      <a:lvl1pPr marL="0" indent="0" algn="l" defTabSz="914400" rtl="0" eaLnBrk="1" latinLnBrk="0" hangingPunct="1">
        <a:lnSpc>
          <a:spcPct val="90000"/>
        </a:lnSpc>
        <a:spcBef>
          <a:spcPts val="1000"/>
        </a:spcBef>
        <a:buFont typeface="Arial" panose="020B0604020202020204" pitchFamily="34" charset="0"/>
        <a:buNone/>
        <a:defRPr lang="en-US" sz="2400" kern="1200" dirty="0">
          <a:solidFill>
            <a:srgbClr val="BC1056"/>
          </a:solidFill>
          <a:latin typeface="+mj-lt"/>
          <a:ea typeface="+mn-ea"/>
          <a:cs typeface="+mn-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3pPr>
      <a:lvl4pPr marL="1543050" marR="0" indent="-17145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0">
          <p15:clr>
            <a:srgbClr val="F26B43"/>
          </p15:clr>
        </p15:guide>
        <p15:guide id="2" pos="7508">
          <p15:clr>
            <a:srgbClr val="F26B43"/>
          </p15:clr>
        </p15:guide>
        <p15:guide id="3" orient="horz" pos="12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833F21B-6D92-4B13-5E49-C95F316DF87F}"/>
              </a:ext>
            </a:extLst>
          </p:cNvPr>
          <p:cNvSpPr txBox="1"/>
          <p:nvPr userDrawn="1"/>
        </p:nvSpPr>
        <p:spPr>
          <a:xfrm>
            <a:off x="530225" y="6555833"/>
            <a:ext cx="4183818"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900">
                <a:solidFill>
                  <a:schemeClr val="tx1"/>
                </a:solidFill>
              </a:rPr>
              <a:t>© Mphasis 2022  Proprietary and confidential information    I  </a:t>
            </a:r>
            <a:endParaRPr lang="en-US" sz="900">
              <a:solidFill>
                <a:schemeClr val="tx1"/>
              </a:solidFill>
            </a:endParaRPr>
          </a:p>
        </p:txBody>
      </p:sp>
      <p:sp>
        <p:nvSpPr>
          <p:cNvPr id="12" name="Date Placeholder 14">
            <a:extLst>
              <a:ext uri="{FF2B5EF4-FFF2-40B4-BE49-F238E27FC236}">
                <a16:creationId xmlns:a16="http://schemas.microsoft.com/office/drawing/2014/main" id="{D951B52A-8EF2-F3CC-46FE-26B2DFF05E09}"/>
              </a:ext>
            </a:extLst>
          </p:cNvPr>
          <p:cNvSpPr txBox="1">
            <a:spLocks/>
          </p:cNvSpPr>
          <p:nvPr userDrawn="1"/>
        </p:nvSpPr>
        <p:spPr>
          <a:xfrm>
            <a:off x="3486512" y="6558065"/>
            <a:ext cx="1119665" cy="22860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0C99D87-AFAD-4B11-8D22-9469FA50E3E6}" type="datetime1">
              <a:rPr lang="en-US" sz="900" smtClean="0">
                <a:solidFill>
                  <a:schemeClr val="tx1"/>
                </a:solidFill>
              </a:rPr>
              <a:pPr/>
              <a:t>14-Dec-22</a:t>
            </a:fld>
            <a:endParaRPr lang="en-US" sz="900">
              <a:solidFill>
                <a:schemeClr val="tx1"/>
              </a:solidFill>
            </a:endParaRPr>
          </a:p>
        </p:txBody>
      </p:sp>
      <p:sp>
        <p:nvSpPr>
          <p:cNvPr id="14" name="Slide Number Placeholder 6">
            <a:extLst>
              <a:ext uri="{FF2B5EF4-FFF2-40B4-BE49-F238E27FC236}">
                <a16:creationId xmlns:a16="http://schemas.microsoft.com/office/drawing/2014/main" id="{69D75946-888A-91AA-6BAC-FCD7DED0F470}"/>
              </a:ext>
            </a:extLst>
          </p:cNvPr>
          <p:cNvSpPr txBox="1">
            <a:spLocks/>
          </p:cNvSpPr>
          <p:nvPr userDrawn="1"/>
        </p:nvSpPr>
        <p:spPr>
          <a:xfrm>
            <a:off x="11329750" y="6523496"/>
            <a:ext cx="405124" cy="27432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F7E0CF8-545D-8B43-A48D-40FB624B20AA}" type="slidenum">
              <a:rPr lang="en-US" smtClean="0">
                <a:solidFill>
                  <a:schemeClr val="tx1"/>
                </a:solidFill>
              </a:rPr>
              <a:pPr algn="ctr"/>
              <a:t>‹#›</a:t>
            </a:fld>
            <a:endParaRPr lang="en-US">
              <a:solidFill>
                <a:schemeClr val="tx1"/>
              </a:solidFill>
            </a:endParaRPr>
          </a:p>
        </p:txBody>
      </p:sp>
      <p:sp>
        <p:nvSpPr>
          <p:cNvPr id="15" name="Date Placeholder 14">
            <a:extLst>
              <a:ext uri="{FF2B5EF4-FFF2-40B4-BE49-F238E27FC236}">
                <a16:creationId xmlns:a16="http://schemas.microsoft.com/office/drawing/2014/main" id="{E87489D1-6804-9806-1719-EB476BA84F40}"/>
              </a:ext>
            </a:extLst>
          </p:cNvPr>
          <p:cNvSpPr txBox="1">
            <a:spLocks/>
          </p:cNvSpPr>
          <p:nvPr userDrawn="1"/>
        </p:nvSpPr>
        <p:spPr>
          <a:xfrm>
            <a:off x="11206005" y="6523496"/>
            <a:ext cx="247491" cy="27432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1"/>
                </a:solidFill>
              </a:rPr>
              <a:t>I</a:t>
            </a:r>
          </a:p>
        </p:txBody>
      </p:sp>
      <p:sp>
        <p:nvSpPr>
          <p:cNvPr id="16" name="Date Placeholder 14">
            <a:extLst>
              <a:ext uri="{FF2B5EF4-FFF2-40B4-BE49-F238E27FC236}">
                <a16:creationId xmlns:a16="http://schemas.microsoft.com/office/drawing/2014/main" id="{CB6913E3-B34A-52D3-EBEB-BC2FC2EE2B1F}"/>
              </a:ext>
            </a:extLst>
          </p:cNvPr>
          <p:cNvSpPr txBox="1">
            <a:spLocks/>
          </p:cNvSpPr>
          <p:nvPr userDrawn="1"/>
        </p:nvSpPr>
        <p:spPr>
          <a:xfrm>
            <a:off x="11686296" y="6523496"/>
            <a:ext cx="247491" cy="27432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1"/>
                </a:solidFill>
              </a:rPr>
              <a:t>I</a:t>
            </a:r>
          </a:p>
        </p:txBody>
      </p:sp>
    </p:spTree>
    <p:extLst>
      <p:ext uri="{BB962C8B-B14F-4D97-AF65-F5344CB8AC3E}">
        <p14:creationId xmlns:p14="http://schemas.microsoft.com/office/powerpoint/2010/main" val="2607884085"/>
      </p:ext>
    </p:extLst>
  </p:cSld>
  <p:clrMap bg1="lt1" tx1="dk1" bg2="lt2" tx2="dk2" accent1="accent1" accent2="accent2" accent3="accent3" accent4="accent4" accent5="accent5" accent6="accent6" hlink="hlink" folHlink="folHlink"/>
  <p:sldLayoutIdLst>
    <p:sldLayoutId id="2147484064" r:id="rId1"/>
    <p:sldLayoutId id="2147484065" r:id="rId2"/>
    <p:sldLayoutId id="2147484066" r:id="rId3"/>
    <p:sldLayoutId id="2147484067" r:id="rId4"/>
    <p:sldLayoutId id="2147484068" r:id="rId5"/>
    <p:sldLayoutId id="2147484069" r:id="rId6"/>
    <p:sldLayoutId id="2147484070" r:id="rId7"/>
    <p:sldLayoutId id="2147484071" r:id="rId8"/>
    <p:sldLayoutId id="2147484072" r:id="rId9"/>
    <p:sldLayoutId id="2147484073" r:id="rId10"/>
    <p:sldLayoutId id="2147484074" r:id="rId11"/>
    <p:sldLayoutId id="2147484075" r:id="rId12"/>
  </p:sldLayoutIdLst>
  <p:hf hdr="0" ftr="0"/>
  <p:txStyles>
    <p:titleStyle>
      <a:lvl1pPr algn="l" defTabSz="1214712"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303679" indent="-303679" algn="l" defTabSz="1214712" rtl="0" eaLnBrk="1" latinLnBrk="0" hangingPunct="1">
        <a:lnSpc>
          <a:spcPct val="90000"/>
        </a:lnSpc>
        <a:spcBef>
          <a:spcPts val="1328"/>
        </a:spcBef>
        <a:buFont typeface="Arial" panose="020B0604020202020204" pitchFamily="34" charset="0"/>
        <a:buChar char="•"/>
        <a:defRPr sz="3721" kern="1200">
          <a:solidFill>
            <a:schemeClr val="tx1"/>
          </a:solidFill>
          <a:latin typeface="+mn-lt"/>
          <a:ea typeface="+mn-ea"/>
          <a:cs typeface="+mn-cs"/>
        </a:defRPr>
      </a:lvl1pPr>
      <a:lvl2pPr marL="911034" indent="-303679" algn="l" defTabSz="1214712" rtl="0" eaLnBrk="1" latinLnBrk="0" hangingPunct="1">
        <a:lnSpc>
          <a:spcPct val="90000"/>
        </a:lnSpc>
        <a:spcBef>
          <a:spcPts val="665"/>
        </a:spcBef>
        <a:buFont typeface="Arial" panose="020B0604020202020204" pitchFamily="34" charset="0"/>
        <a:buChar char="•"/>
        <a:defRPr sz="3189" kern="1200">
          <a:solidFill>
            <a:schemeClr val="tx1"/>
          </a:solidFill>
          <a:latin typeface="+mn-lt"/>
          <a:ea typeface="+mn-ea"/>
          <a:cs typeface="+mn-cs"/>
        </a:defRPr>
      </a:lvl2pPr>
      <a:lvl3pPr marL="1518390" indent="-303679" algn="l" defTabSz="1214712" rtl="0" eaLnBrk="1" latinLnBrk="0" hangingPunct="1">
        <a:lnSpc>
          <a:spcPct val="90000"/>
        </a:lnSpc>
        <a:spcBef>
          <a:spcPts val="665"/>
        </a:spcBef>
        <a:buFont typeface="Arial" panose="020B0604020202020204" pitchFamily="34" charset="0"/>
        <a:buChar char="•"/>
        <a:defRPr sz="2657" kern="1200">
          <a:solidFill>
            <a:schemeClr val="tx1"/>
          </a:solidFill>
          <a:latin typeface="+mn-lt"/>
          <a:ea typeface="+mn-ea"/>
          <a:cs typeface="+mn-cs"/>
        </a:defRPr>
      </a:lvl3pPr>
      <a:lvl4pPr marL="2125745" indent="-303679" algn="l" defTabSz="1214712" rtl="0" eaLnBrk="1" latinLnBrk="0" hangingPunct="1">
        <a:lnSpc>
          <a:spcPct val="90000"/>
        </a:lnSpc>
        <a:spcBef>
          <a:spcPts val="665"/>
        </a:spcBef>
        <a:buFont typeface="Arial" panose="020B0604020202020204" pitchFamily="34" charset="0"/>
        <a:buChar char="•"/>
        <a:defRPr sz="2391" kern="1200">
          <a:solidFill>
            <a:schemeClr val="tx1"/>
          </a:solidFill>
          <a:latin typeface="+mn-lt"/>
          <a:ea typeface="+mn-ea"/>
          <a:cs typeface="+mn-cs"/>
        </a:defRPr>
      </a:lvl4pPr>
      <a:lvl5pPr marL="2733101" indent="-303679" algn="l" defTabSz="1214712" rtl="0" eaLnBrk="1" latinLnBrk="0" hangingPunct="1">
        <a:lnSpc>
          <a:spcPct val="90000"/>
        </a:lnSpc>
        <a:spcBef>
          <a:spcPts val="665"/>
        </a:spcBef>
        <a:buFont typeface="Arial" panose="020B0604020202020204" pitchFamily="34" charset="0"/>
        <a:buChar char="•"/>
        <a:defRPr sz="2391" kern="1200">
          <a:solidFill>
            <a:schemeClr val="tx1"/>
          </a:solidFill>
          <a:latin typeface="+mn-lt"/>
          <a:ea typeface="+mn-ea"/>
          <a:cs typeface="+mn-cs"/>
        </a:defRPr>
      </a:lvl5pPr>
      <a:lvl6pPr marL="3340458" indent="-303679" algn="l" defTabSz="1214712" rtl="0" eaLnBrk="1" latinLnBrk="0" hangingPunct="1">
        <a:lnSpc>
          <a:spcPct val="90000"/>
        </a:lnSpc>
        <a:spcBef>
          <a:spcPts val="665"/>
        </a:spcBef>
        <a:buFont typeface="Arial" panose="020B0604020202020204" pitchFamily="34" charset="0"/>
        <a:buChar char="•"/>
        <a:defRPr sz="2391" kern="1200">
          <a:solidFill>
            <a:schemeClr val="tx1"/>
          </a:solidFill>
          <a:latin typeface="+mn-lt"/>
          <a:ea typeface="+mn-ea"/>
          <a:cs typeface="+mn-cs"/>
        </a:defRPr>
      </a:lvl6pPr>
      <a:lvl7pPr marL="3947813" indent="-303679" algn="l" defTabSz="1214712" rtl="0" eaLnBrk="1" latinLnBrk="0" hangingPunct="1">
        <a:lnSpc>
          <a:spcPct val="90000"/>
        </a:lnSpc>
        <a:spcBef>
          <a:spcPts val="665"/>
        </a:spcBef>
        <a:buFont typeface="Arial" panose="020B0604020202020204" pitchFamily="34" charset="0"/>
        <a:buChar char="•"/>
        <a:defRPr sz="2391" kern="1200">
          <a:solidFill>
            <a:schemeClr val="tx1"/>
          </a:solidFill>
          <a:latin typeface="+mn-lt"/>
          <a:ea typeface="+mn-ea"/>
          <a:cs typeface="+mn-cs"/>
        </a:defRPr>
      </a:lvl7pPr>
      <a:lvl8pPr marL="4555168" indent="-303679" algn="l" defTabSz="1214712" rtl="0" eaLnBrk="1" latinLnBrk="0" hangingPunct="1">
        <a:lnSpc>
          <a:spcPct val="90000"/>
        </a:lnSpc>
        <a:spcBef>
          <a:spcPts val="665"/>
        </a:spcBef>
        <a:buFont typeface="Arial" panose="020B0604020202020204" pitchFamily="34" charset="0"/>
        <a:buChar char="•"/>
        <a:defRPr sz="2391" kern="1200">
          <a:solidFill>
            <a:schemeClr val="tx1"/>
          </a:solidFill>
          <a:latin typeface="+mn-lt"/>
          <a:ea typeface="+mn-ea"/>
          <a:cs typeface="+mn-cs"/>
        </a:defRPr>
      </a:lvl8pPr>
      <a:lvl9pPr marL="5162524" indent="-303679" algn="l" defTabSz="1214712" rtl="0" eaLnBrk="1" latinLnBrk="0" hangingPunct="1">
        <a:lnSpc>
          <a:spcPct val="90000"/>
        </a:lnSpc>
        <a:spcBef>
          <a:spcPts val="665"/>
        </a:spcBef>
        <a:buFont typeface="Arial" panose="020B0604020202020204" pitchFamily="34" charset="0"/>
        <a:buChar char="•"/>
        <a:defRPr sz="2391" kern="1200">
          <a:solidFill>
            <a:schemeClr val="tx1"/>
          </a:solidFill>
          <a:latin typeface="+mn-lt"/>
          <a:ea typeface="+mn-ea"/>
          <a:cs typeface="+mn-cs"/>
        </a:defRPr>
      </a:lvl9pPr>
    </p:bodyStyle>
    <p:otherStyle>
      <a:defPPr>
        <a:defRPr lang="en-US"/>
      </a:defPPr>
      <a:lvl1pPr marL="0" algn="l" defTabSz="1214712" rtl="0" eaLnBrk="1" latinLnBrk="0" hangingPunct="1">
        <a:defRPr sz="2391" kern="1200">
          <a:solidFill>
            <a:schemeClr val="tx1"/>
          </a:solidFill>
          <a:latin typeface="+mn-lt"/>
          <a:ea typeface="+mn-ea"/>
          <a:cs typeface="+mn-cs"/>
        </a:defRPr>
      </a:lvl1pPr>
      <a:lvl2pPr marL="607355" algn="l" defTabSz="1214712" rtl="0" eaLnBrk="1" latinLnBrk="0" hangingPunct="1">
        <a:defRPr sz="2391" kern="1200">
          <a:solidFill>
            <a:schemeClr val="tx1"/>
          </a:solidFill>
          <a:latin typeface="+mn-lt"/>
          <a:ea typeface="+mn-ea"/>
          <a:cs typeface="+mn-cs"/>
        </a:defRPr>
      </a:lvl2pPr>
      <a:lvl3pPr marL="1214712" algn="l" defTabSz="1214712" rtl="0" eaLnBrk="1" latinLnBrk="0" hangingPunct="1">
        <a:defRPr sz="2391" kern="1200">
          <a:solidFill>
            <a:schemeClr val="tx1"/>
          </a:solidFill>
          <a:latin typeface="+mn-lt"/>
          <a:ea typeface="+mn-ea"/>
          <a:cs typeface="+mn-cs"/>
        </a:defRPr>
      </a:lvl3pPr>
      <a:lvl4pPr marL="1822068" algn="l" defTabSz="1214712" rtl="0" eaLnBrk="1" latinLnBrk="0" hangingPunct="1">
        <a:defRPr sz="2391" kern="1200">
          <a:solidFill>
            <a:schemeClr val="tx1"/>
          </a:solidFill>
          <a:latin typeface="+mn-lt"/>
          <a:ea typeface="+mn-ea"/>
          <a:cs typeface="+mn-cs"/>
        </a:defRPr>
      </a:lvl4pPr>
      <a:lvl5pPr marL="2429423" algn="l" defTabSz="1214712" rtl="0" eaLnBrk="1" latinLnBrk="0" hangingPunct="1">
        <a:defRPr sz="2391" kern="1200">
          <a:solidFill>
            <a:schemeClr val="tx1"/>
          </a:solidFill>
          <a:latin typeface="+mn-lt"/>
          <a:ea typeface="+mn-ea"/>
          <a:cs typeface="+mn-cs"/>
        </a:defRPr>
      </a:lvl5pPr>
      <a:lvl6pPr marL="3036778" algn="l" defTabSz="1214712" rtl="0" eaLnBrk="1" latinLnBrk="0" hangingPunct="1">
        <a:defRPr sz="2391" kern="1200">
          <a:solidFill>
            <a:schemeClr val="tx1"/>
          </a:solidFill>
          <a:latin typeface="+mn-lt"/>
          <a:ea typeface="+mn-ea"/>
          <a:cs typeface="+mn-cs"/>
        </a:defRPr>
      </a:lvl6pPr>
      <a:lvl7pPr marL="3644136" algn="l" defTabSz="1214712" rtl="0" eaLnBrk="1" latinLnBrk="0" hangingPunct="1">
        <a:defRPr sz="2391" kern="1200">
          <a:solidFill>
            <a:schemeClr val="tx1"/>
          </a:solidFill>
          <a:latin typeface="+mn-lt"/>
          <a:ea typeface="+mn-ea"/>
          <a:cs typeface="+mn-cs"/>
        </a:defRPr>
      </a:lvl7pPr>
      <a:lvl8pPr marL="4251491" algn="l" defTabSz="1214712" rtl="0" eaLnBrk="1" latinLnBrk="0" hangingPunct="1">
        <a:defRPr sz="2391" kern="1200">
          <a:solidFill>
            <a:schemeClr val="tx1"/>
          </a:solidFill>
          <a:latin typeface="+mn-lt"/>
          <a:ea typeface="+mn-ea"/>
          <a:cs typeface="+mn-cs"/>
        </a:defRPr>
      </a:lvl8pPr>
      <a:lvl9pPr marL="4858847" algn="l" defTabSz="1214712" rtl="0" eaLnBrk="1" latinLnBrk="0" hangingPunct="1">
        <a:defRPr sz="2391"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svg"/><Relationship Id="rId2" Type="http://schemas.openxmlformats.org/officeDocument/2006/relationships/notesSlide" Target="../notesSlides/notesSlide1.xml"/><Relationship Id="rId1" Type="http://schemas.openxmlformats.org/officeDocument/2006/relationships/slideLayout" Target="../slideLayouts/slideLayout62.xml"/><Relationship Id="rId6" Type="http://schemas.openxmlformats.org/officeDocument/2006/relationships/image" Target="../media/image71.sv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svg"/><Relationship Id="rId4" Type="http://schemas.openxmlformats.org/officeDocument/2006/relationships/image" Target="../media/image69.svg"/><Relationship Id="rId9" Type="http://schemas.openxmlformats.org/officeDocument/2006/relationships/image" Target="../media/image74.png"/></Relationships>
</file>

<file path=ppt/slides/_rels/slide11.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18" Type="http://schemas.openxmlformats.org/officeDocument/2006/relationships/image" Target="../media/image94.svg"/><Relationship Id="rId26" Type="http://schemas.openxmlformats.org/officeDocument/2006/relationships/image" Target="../media/image102.png"/><Relationship Id="rId3" Type="http://schemas.openxmlformats.org/officeDocument/2006/relationships/image" Target="../media/image79.png"/><Relationship Id="rId21" Type="http://schemas.openxmlformats.org/officeDocument/2006/relationships/image" Target="../media/image97.png"/><Relationship Id="rId7" Type="http://schemas.openxmlformats.org/officeDocument/2006/relationships/image" Target="../media/image83.png"/><Relationship Id="rId12" Type="http://schemas.openxmlformats.org/officeDocument/2006/relationships/image" Target="../media/image88.jpeg"/><Relationship Id="rId17" Type="http://schemas.openxmlformats.org/officeDocument/2006/relationships/image" Target="../media/image93.png"/><Relationship Id="rId25" Type="http://schemas.openxmlformats.org/officeDocument/2006/relationships/image" Target="../media/image101.png"/><Relationship Id="rId2" Type="http://schemas.openxmlformats.org/officeDocument/2006/relationships/image" Target="../media/image78.png"/><Relationship Id="rId16" Type="http://schemas.openxmlformats.org/officeDocument/2006/relationships/image" Target="../media/image92.png"/><Relationship Id="rId20" Type="http://schemas.openxmlformats.org/officeDocument/2006/relationships/image" Target="../media/image96.svg"/><Relationship Id="rId29" Type="http://schemas.openxmlformats.org/officeDocument/2006/relationships/image" Target="../media/image105.png"/><Relationship Id="rId1" Type="http://schemas.openxmlformats.org/officeDocument/2006/relationships/slideLayout" Target="../slideLayouts/slideLayout62.xml"/><Relationship Id="rId6" Type="http://schemas.openxmlformats.org/officeDocument/2006/relationships/image" Target="../media/image82.png"/><Relationship Id="rId11" Type="http://schemas.openxmlformats.org/officeDocument/2006/relationships/image" Target="../media/image87.png"/><Relationship Id="rId24" Type="http://schemas.openxmlformats.org/officeDocument/2006/relationships/image" Target="../media/image100.png"/><Relationship Id="rId5" Type="http://schemas.openxmlformats.org/officeDocument/2006/relationships/image" Target="../media/image81.png"/><Relationship Id="rId15" Type="http://schemas.openxmlformats.org/officeDocument/2006/relationships/image" Target="../media/image91.jpeg"/><Relationship Id="rId23" Type="http://schemas.openxmlformats.org/officeDocument/2006/relationships/image" Target="../media/image99.png"/><Relationship Id="rId28" Type="http://schemas.openxmlformats.org/officeDocument/2006/relationships/image" Target="../media/image104.png"/><Relationship Id="rId10" Type="http://schemas.openxmlformats.org/officeDocument/2006/relationships/image" Target="../media/image86.png"/><Relationship Id="rId19" Type="http://schemas.openxmlformats.org/officeDocument/2006/relationships/image" Target="../media/image95.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png"/><Relationship Id="rId22" Type="http://schemas.openxmlformats.org/officeDocument/2006/relationships/image" Target="../media/image98.png"/><Relationship Id="rId27" Type="http://schemas.openxmlformats.org/officeDocument/2006/relationships/image" Target="../media/image103.jpeg"/></Relationships>
</file>

<file path=ppt/slides/_rels/slide12.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svg"/><Relationship Id="rId7" Type="http://schemas.openxmlformats.org/officeDocument/2006/relationships/image" Target="../media/image111.jpeg"/><Relationship Id="rId2" Type="http://schemas.openxmlformats.org/officeDocument/2006/relationships/image" Target="../media/image106.png"/><Relationship Id="rId1" Type="http://schemas.openxmlformats.org/officeDocument/2006/relationships/slideLayout" Target="../slideLayouts/slideLayout6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 Id="rId9" Type="http://schemas.openxmlformats.org/officeDocument/2006/relationships/image" Target="../media/image113.png"/></Relationships>
</file>

<file path=ppt/slides/_rels/slide13.xml.rels><?xml version="1.0" encoding="UTF-8" standalone="yes"?>
<Relationships xmlns="http://schemas.openxmlformats.org/package/2006/relationships"><Relationship Id="rId8" Type="http://schemas.openxmlformats.org/officeDocument/2006/relationships/image" Target="../media/image120.jpeg"/><Relationship Id="rId3" Type="http://schemas.openxmlformats.org/officeDocument/2006/relationships/image" Target="../media/image115.jpeg"/><Relationship Id="rId7" Type="http://schemas.openxmlformats.org/officeDocument/2006/relationships/image" Target="../media/image119.png"/><Relationship Id="rId2" Type="http://schemas.openxmlformats.org/officeDocument/2006/relationships/image" Target="../media/image114.jpeg"/><Relationship Id="rId1" Type="http://schemas.openxmlformats.org/officeDocument/2006/relationships/slideLayout" Target="../slideLayouts/slideLayout62.xml"/><Relationship Id="rId6" Type="http://schemas.openxmlformats.org/officeDocument/2006/relationships/image" Target="../media/image118.jpeg"/><Relationship Id="rId5" Type="http://schemas.openxmlformats.org/officeDocument/2006/relationships/image" Target="../media/image117.jpeg"/><Relationship Id="rId4" Type="http://schemas.openxmlformats.org/officeDocument/2006/relationships/image" Target="../media/image116.jpeg"/></Relationships>
</file>

<file path=ppt/slides/_rels/slide14.xml.rels><?xml version="1.0" encoding="UTF-8" standalone="yes"?>
<Relationships xmlns="http://schemas.openxmlformats.org/package/2006/relationships"><Relationship Id="rId8" Type="http://schemas.openxmlformats.org/officeDocument/2006/relationships/image" Target="../media/image123.emf"/><Relationship Id="rId3" Type="http://schemas.openxmlformats.org/officeDocument/2006/relationships/image" Target="../media/image113.png"/><Relationship Id="rId7"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62.xml"/><Relationship Id="rId6" Type="http://schemas.openxmlformats.org/officeDocument/2006/relationships/image" Target="../media/image110.png"/><Relationship Id="rId5" Type="http://schemas.openxmlformats.org/officeDocument/2006/relationships/image" Target="../media/image112.png"/><Relationship Id="rId4" Type="http://schemas.openxmlformats.org/officeDocument/2006/relationships/image" Target="../media/image10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oleObject" Target="../embeddings/oleObject1.bin"/><Relationship Id="rId7" Type="http://schemas.openxmlformats.org/officeDocument/2006/relationships/image" Target="../media/image24.jpeg"/><Relationship Id="rId2" Type="http://schemas.openxmlformats.org/officeDocument/2006/relationships/image" Target="../media/image20.jpeg"/><Relationship Id="rId1" Type="http://schemas.openxmlformats.org/officeDocument/2006/relationships/slideLayout" Target="../slideLayouts/slideLayout113.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emf"/><Relationship Id="rId9" Type="http://schemas.openxmlformats.org/officeDocument/2006/relationships/image" Target="../media/image26.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s://www.mphasis.com/home/our-approach.html" TargetMode="External"/><Relationship Id="rId2" Type="http://schemas.openxmlformats.org/officeDocument/2006/relationships/hyperlink" Target="http://www.mphasis.com/" TargetMode="External"/><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jpeg"/><Relationship Id="rId1" Type="http://schemas.openxmlformats.org/officeDocument/2006/relationships/slideLayout" Target="../slideLayouts/slideLayout4.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28.jpeg"/><Relationship Id="rId1" Type="http://schemas.openxmlformats.org/officeDocument/2006/relationships/slideLayout" Target="../slideLayouts/slideLayout4.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7.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image" Target="../media/image28.jpeg"/><Relationship Id="rId1" Type="http://schemas.openxmlformats.org/officeDocument/2006/relationships/slideLayout" Target="../slideLayouts/slideLayout4.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s>
</file>

<file path=ppt/slides/_rels/slide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svg"/><Relationship Id="rId3" Type="http://schemas.openxmlformats.org/officeDocument/2006/relationships/image" Target="../media/image53.svg"/><Relationship Id="rId7" Type="http://schemas.openxmlformats.org/officeDocument/2006/relationships/image" Target="../media/image57.svg"/><Relationship Id="rId12" Type="http://schemas.openxmlformats.org/officeDocument/2006/relationships/image" Target="../media/image62.png"/><Relationship Id="rId17" Type="http://schemas.openxmlformats.org/officeDocument/2006/relationships/image" Target="../media/image67.svg"/><Relationship Id="rId2" Type="http://schemas.openxmlformats.org/officeDocument/2006/relationships/image" Target="../media/image52.png"/><Relationship Id="rId16" Type="http://schemas.openxmlformats.org/officeDocument/2006/relationships/image" Target="../media/image66.png"/><Relationship Id="rId1" Type="http://schemas.openxmlformats.org/officeDocument/2006/relationships/slideLayout" Target="../slideLayouts/slideLayout4.xml"/><Relationship Id="rId6" Type="http://schemas.openxmlformats.org/officeDocument/2006/relationships/image" Target="../media/image56.png"/><Relationship Id="rId11" Type="http://schemas.openxmlformats.org/officeDocument/2006/relationships/image" Target="../media/image61.svg"/><Relationship Id="rId5" Type="http://schemas.openxmlformats.org/officeDocument/2006/relationships/image" Target="../media/image55.svg"/><Relationship Id="rId15" Type="http://schemas.openxmlformats.org/officeDocument/2006/relationships/image" Target="../media/image65.sv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svg"/><Relationship Id="rId14"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close-up of hands holding a touchscreen device&#10;&#10;Description automatically generated with medium confidence">
            <a:extLst>
              <a:ext uri="{FF2B5EF4-FFF2-40B4-BE49-F238E27FC236}">
                <a16:creationId xmlns:a16="http://schemas.microsoft.com/office/drawing/2014/main" id="{24825DCF-9759-AFC9-9A5C-DA1F41168C45}"/>
              </a:ext>
            </a:extLst>
          </p:cNvPr>
          <p:cNvPicPr>
            <a:picLocks noGrp="1" noChangeAspect="1"/>
          </p:cNvPicPr>
          <p:nvPr>
            <p:ph type="pic" sz="quarter" idx="12"/>
          </p:nvPr>
        </p:nvPicPr>
        <p:blipFill>
          <a:blip r:embed="rId2" cstate="email">
            <a:extLst>
              <a:ext uri="{28A0092B-C50C-407E-A947-70E740481C1C}">
                <a14:useLocalDpi xmlns:a14="http://schemas.microsoft.com/office/drawing/2010/main" val="0"/>
              </a:ext>
            </a:extLst>
          </a:blip>
          <a:srcRect/>
          <a:stretch>
            <a:fillRect/>
          </a:stretch>
        </p:blipFill>
        <p:spPr/>
      </p:pic>
      <p:sp>
        <p:nvSpPr>
          <p:cNvPr id="4" name="Picture Placeholder 3">
            <a:extLst>
              <a:ext uri="{FF2B5EF4-FFF2-40B4-BE49-F238E27FC236}">
                <a16:creationId xmlns:a16="http://schemas.microsoft.com/office/drawing/2014/main" id="{ECA3F721-EDB9-6513-F809-8B0C37D52815}"/>
              </a:ext>
            </a:extLst>
          </p:cNvPr>
          <p:cNvSpPr>
            <a:spLocks noGrp="1"/>
          </p:cNvSpPr>
          <p:nvPr>
            <p:ph type="pic" sz="quarter" idx="19"/>
          </p:nvPr>
        </p:nvSpPr>
        <p:spPr/>
      </p:sp>
      <p:sp>
        <p:nvSpPr>
          <p:cNvPr id="10" name="Text Placeholder 40">
            <a:extLst>
              <a:ext uri="{FF2B5EF4-FFF2-40B4-BE49-F238E27FC236}">
                <a16:creationId xmlns:a16="http://schemas.microsoft.com/office/drawing/2014/main" id="{5A79243A-02DE-4CF2-9E72-AEDF8862B246}"/>
              </a:ext>
            </a:extLst>
          </p:cNvPr>
          <p:cNvSpPr txBox="1">
            <a:spLocks/>
          </p:cNvSpPr>
          <p:nvPr/>
        </p:nvSpPr>
        <p:spPr>
          <a:xfrm>
            <a:off x="115271" y="2083978"/>
            <a:ext cx="8616233" cy="1401409"/>
          </a:xfrm>
          <a:prstGeom prst="rect">
            <a:avLst/>
          </a:prstGeom>
        </p:spPr>
        <p:txBody>
          <a:bodyPr vert="horz" wrap="square" lIns="91440" tIns="45720" rIns="91440" bIns="45720"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sz="4800" b="0" kern="1200">
                <a:solidFill>
                  <a:schemeClr val="bg1"/>
                </a:solidFill>
                <a:latin typeface="Calibri Light" panose="020F03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a:latin typeface="+mn-lt"/>
              </a:rPr>
              <a:t>Mphasis POV to IDFC AMC</a:t>
            </a:r>
          </a:p>
          <a:p>
            <a:pPr marL="571500" indent="-571500">
              <a:buSzPct val="80000"/>
              <a:buFont typeface="Arial" panose="020B0604020202020204" pitchFamily="34" charset="0"/>
              <a:buChar char="•"/>
            </a:pPr>
            <a:r>
              <a:rPr lang="en-US" sz="2000">
                <a:latin typeface="+mn-lt"/>
              </a:rPr>
              <a:t>Investor &amp; Distributor Mobile App</a:t>
            </a:r>
          </a:p>
          <a:p>
            <a:pPr marL="571500" indent="-571500">
              <a:buSzPct val="80000"/>
              <a:buFont typeface="Arial" panose="020B0604020202020204" pitchFamily="34" charset="0"/>
              <a:buChar char="•"/>
            </a:pPr>
            <a:r>
              <a:rPr lang="en-US" sz="2000">
                <a:latin typeface="+mn-lt"/>
              </a:rPr>
              <a:t>Investor &amp; Distributor Web Portals</a:t>
            </a:r>
          </a:p>
        </p:txBody>
      </p:sp>
      <p:sp>
        <p:nvSpPr>
          <p:cNvPr id="11" name="Text Placeholder 2">
            <a:extLst>
              <a:ext uri="{FF2B5EF4-FFF2-40B4-BE49-F238E27FC236}">
                <a16:creationId xmlns:a16="http://schemas.microsoft.com/office/drawing/2014/main" id="{2E88CD76-F675-10FA-2B29-AD1A43918549}"/>
              </a:ext>
            </a:extLst>
          </p:cNvPr>
          <p:cNvSpPr>
            <a:spLocks noGrp="1"/>
          </p:cNvSpPr>
          <p:nvPr>
            <p:ph type="body" sz="quarter" idx="21"/>
          </p:nvPr>
        </p:nvSpPr>
        <p:spPr>
          <a:xfrm>
            <a:off x="115271" y="3941010"/>
            <a:ext cx="3168073" cy="406111"/>
          </a:xfrm>
        </p:spPr>
        <p:txBody>
          <a:bodyPr/>
          <a:lstStyle/>
          <a:p>
            <a:r>
              <a:rPr lang="en-IN"/>
              <a:t>December 13, 2022</a:t>
            </a:r>
          </a:p>
        </p:txBody>
      </p:sp>
      <p:pic>
        <p:nvPicPr>
          <p:cNvPr id="14" name="Picture Placeholder 13" descr="A close-up of hands holding a touchscreen device&#10;&#10;Description automatically generated with medium confidence">
            <a:extLst>
              <a:ext uri="{FF2B5EF4-FFF2-40B4-BE49-F238E27FC236}">
                <a16:creationId xmlns:a16="http://schemas.microsoft.com/office/drawing/2014/main" id="{2ECA02E4-CB97-653A-0D77-A0555702FD1A}"/>
              </a:ext>
            </a:extLst>
          </p:cNvPr>
          <p:cNvPicPr>
            <a:picLocks noGrp="1" noChangeAspect="1"/>
          </p:cNvPicPr>
          <p:nvPr>
            <p:ph type="pic" sz="quarter" idx="17"/>
          </p:nvPr>
        </p:nvPicPr>
        <p:blipFill>
          <a:blip r:embed="rId3" cstate="email">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441876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4BCD1-1875-C28F-5638-099850711CD5}"/>
              </a:ext>
            </a:extLst>
          </p:cNvPr>
          <p:cNvSpPr>
            <a:spLocks noGrp="1"/>
          </p:cNvSpPr>
          <p:nvPr>
            <p:ph type="title"/>
          </p:nvPr>
        </p:nvSpPr>
        <p:spPr/>
        <p:txBody>
          <a:bodyPr vert="horz" lIns="91440" tIns="45720" rIns="91440" bIns="45720" rtlCol="0" anchor="ctr">
            <a:noAutofit/>
          </a:bodyPr>
          <a:lstStyle/>
          <a:p>
            <a:r>
              <a:rPr lang="en-US" b="0">
                <a:solidFill>
                  <a:srgbClr val="C32A69"/>
                </a:solidFill>
                <a:latin typeface="+mj-lt"/>
              </a:rPr>
              <a:t>Solution Platform View </a:t>
            </a:r>
          </a:p>
        </p:txBody>
      </p:sp>
      <p:sp>
        <p:nvSpPr>
          <p:cNvPr id="6" name="Rectangle 5">
            <a:extLst>
              <a:ext uri="{FF2B5EF4-FFF2-40B4-BE49-F238E27FC236}">
                <a16:creationId xmlns:a16="http://schemas.microsoft.com/office/drawing/2014/main" id="{31118C05-4E44-2536-DEC7-1914323DB980}"/>
              </a:ext>
            </a:extLst>
          </p:cNvPr>
          <p:cNvSpPr/>
          <p:nvPr/>
        </p:nvSpPr>
        <p:spPr>
          <a:xfrm>
            <a:off x="5113139" y="4317704"/>
            <a:ext cx="5431285" cy="1846210"/>
          </a:xfrm>
          <a:prstGeom prst="rect">
            <a:avLst/>
          </a:prstGeom>
          <a:solidFill>
            <a:srgbClr val="CAE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6CEF9778-EFA4-70C4-7E76-F73A8CD4E135}"/>
              </a:ext>
            </a:extLst>
          </p:cNvPr>
          <p:cNvSpPr/>
          <p:nvPr/>
        </p:nvSpPr>
        <p:spPr>
          <a:xfrm>
            <a:off x="5113139" y="3570316"/>
            <a:ext cx="5431285" cy="353459"/>
          </a:xfrm>
          <a:prstGeom prst="rect">
            <a:avLst/>
          </a:prstGeom>
          <a:solidFill>
            <a:srgbClr val="CAEEFC"/>
          </a:solidFill>
          <a:ln>
            <a:solidFill>
              <a:srgbClr val="75C4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API Layer</a:t>
            </a:r>
          </a:p>
        </p:txBody>
      </p:sp>
      <p:sp>
        <p:nvSpPr>
          <p:cNvPr id="8" name="Rectangle 7">
            <a:extLst>
              <a:ext uri="{FF2B5EF4-FFF2-40B4-BE49-F238E27FC236}">
                <a16:creationId xmlns:a16="http://schemas.microsoft.com/office/drawing/2014/main" id="{786E59A3-E9AC-978A-5746-850000A031CF}"/>
              </a:ext>
            </a:extLst>
          </p:cNvPr>
          <p:cNvSpPr/>
          <p:nvPr/>
        </p:nvSpPr>
        <p:spPr>
          <a:xfrm>
            <a:off x="5113139" y="3944010"/>
            <a:ext cx="5431285" cy="353459"/>
          </a:xfrm>
          <a:prstGeom prst="rect">
            <a:avLst/>
          </a:prstGeom>
          <a:solidFill>
            <a:srgbClr val="9395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Authentication &amp; Access Control</a:t>
            </a:r>
          </a:p>
        </p:txBody>
      </p:sp>
      <p:sp>
        <p:nvSpPr>
          <p:cNvPr id="10" name="Rectangle: Rounded Corners 9">
            <a:extLst>
              <a:ext uri="{FF2B5EF4-FFF2-40B4-BE49-F238E27FC236}">
                <a16:creationId xmlns:a16="http://schemas.microsoft.com/office/drawing/2014/main" id="{6FE7974B-BF0D-741A-ADFF-DFCB10422244}"/>
              </a:ext>
            </a:extLst>
          </p:cNvPr>
          <p:cNvSpPr/>
          <p:nvPr/>
        </p:nvSpPr>
        <p:spPr>
          <a:xfrm>
            <a:off x="5219452" y="4471118"/>
            <a:ext cx="1223391" cy="430924"/>
          </a:xfrm>
          <a:prstGeom prst="roundRect">
            <a:avLst/>
          </a:prstGeom>
          <a:noFill/>
          <a:ln>
            <a:solidFill>
              <a:srgbClr val="9395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Investor  Journeys</a:t>
            </a:r>
          </a:p>
        </p:txBody>
      </p:sp>
      <p:sp>
        <p:nvSpPr>
          <p:cNvPr id="11" name="Rectangle: Rounded Corners 10">
            <a:extLst>
              <a:ext uri="{FF2B5EF4-FFF2-40B4-BE49-F238E27FC236}">
                <a16:creationId xmlns:a16="http://schemas.microsoft.com/office/drawing/2014/main" id="{974A204E-9BFF-C1BD-49BD-05229F609A7B}"/>
              </a:ext>
            </a:extLst>
          </p:cNvPr>
          <p:cNvSpPr/>
          <p:nvPr/>
        </p:nvSpPr>
        <p:spPr>
          <a:xfrm>
            <a:off x="6523571" y="4471118"/>
            <a:ext cx="1223391" cy="430924"/>
          </a:xfrm>
          <a:prstGeom prst="roundRect">
            <a:avLst/>
          </a:prstGeom>
          <a:noFill/>
          <a:ln>
            <a:solidFill>
              <a:srgbClr val="9395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Distributor Journeys </a:t>
            </a:r>
          </a:p>
        </p:txBody>
      </p:sp>
      <p:sp>
        <p:nvSpPr>
          <p:cNvPr id="12" name="Rectangle: Rounded Corners 11">
            <a:extLst>
              <a:ext uri="{FF2B5EF4-FFF2-40B4-BE49-F238E27FC236}">
                <a16:creationId xmlns:a16="http://schemas.microsoft.com/office/drawing/2014/main" id="{AD523A35-D934-20FD-35D8-709D05B9DD11}"/>
              </a:ext>
            </a:extLst>
          </p:cNvPr>
          <p:cNvSpPr/>
          <p:nvPr/>
        </p:nvSpPr>
        <p:spPr>
          <a:xfrm>
            <a:off x="9131808" y="4471118"/>
            <a:ext cx="1223391" cy="430924"/>
          </a:xfrm>
          <a:prstGeom prst="roundRect">
            <a:avLst/>
          </a:prstGeom>
          <a:noFill/>
          <a:ln>
            <a:solidFill>
              <a:srgbClr val="9395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Insights</a:t>
            </a:r>
          </a:p>
        </p:txBody>
      </p:sp>
      <p:sp>
        <p:nvSpPr>
          <p:cNvPr id="13" name="Rectangle: Rounded Corners 12">
            <a:extLst>
              <a:ext uri="{FF2B5EF4-FFF2-40B4-BE49-F238E27FC236}">
                <a16:creationId xmlns:a16="http://schemas.microsoft.com/office/drawing/2014/main" id="{538119DA-0995-052C-B940-75FFCCFFE270}"/>
              </a:ext>
            </a:extLst>
          </p:cNvPr>
          <p:cNvSpPr/>
          <p:nvPr/>
        </p:nvSpPr>
        <p:spPr>
          <a:xfrm>
            <a:off x="6295341" y="5102276"/>
            <a:ext cx="1353757" cy="430924"/>
          </a:xfrm>
          <a:prstGeom prst="roundRect">
            <a:avLst/>
          </a:prstGeom>
          <a:noFill/>
          <a:ln>
            <a:solidFill>
              <a:srgbClr val="9395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Content</a:t>
            </a:r>
          </a:p>
        </p:txBody>
      </p:sp>
      <p:sp>
        <p:nvSpPr>
          <p:cNvPr id="14" name="Rectangle: Rounded Corners 13">
            <a:extLst>
              <a:ext uri="{FF2B5EF4-FFF2-40B4-BE49-F238E27FC236}">
                <a16:creationId xmlns:a16="http://schemas.microsoft.com/office/drawing/2014/main" id="{697A69C3-2CE3-55C0-4AAA-223C110C5507}"/>
              </a:ext>
            </a:extLst>
          </p:cNvPr>
          <p:cNvSpPr/>
          <p:nvPr/>
        </p:nvSpPr>
        <p:spPr>
          <a:xfrm>
            <a:off x="8247359" y="5102276"/>
            <a:ext cx="1353757" cy="430924"/>
          </a:xfrm>
          <a:prstGeom prst="roundRect">
            <a:avLst/>
          </a:prstGeom>
          <a:noFill/>
          <a:ln>
            <a:solidFill>
              <a:srgbClr val="9395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Data</a:t>
            </a:r>
          </a:p>
        </p:txBody>
      </p:sp>
      <p:sp>
        <p:nvSpPr>
          <p:cNvPr id="15" name="Rectangle: Rounded Corners 14">
            <a:extLst>
              <a:ext uri="{FF2B5EF4-FFF2-40B4-BE49-F238E27FC236}">
                <a16:creationId xmlns:a16="http://schemas.microsoft.com/office/drawing/2014/main" id="{657BAB6F-B2DE-8441-7EAC-25E046BBD0B6}"/>
              </a:ext>
            </a:extLst>
          </p:cNvPr>
          <p:cNvSpPr/>
          <p:nvPr/>
        </p:nvSpPr>
        <p:spPr>
          <a:xfrm>
            <a:off x="5292065" y="5633095"/>
            <a:ext cx="5069200" cy="430924"/>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Integrations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Services</a:t>
            </a:r>
          </a:p>
        </p:txBody>
      </p:sp>
      <p:sp>
        <p:nvSpPr>
          <p:cNvPr id="16" name="Rectangle: Rounded Corners 15">
            <a:extLst>
              <a:ext uri="{FF2B5EF4-FFF2-40B4-BE49-F238E27FC236}">
                <a16:creationId xmlns:a16="http://schemas.microsoft.com/office/drawing/2014/main" id="{29BBCBC3-2704-E760-73F7-162414354BF5}"/>
              </a:ext>
            </a:extLst>
          </p:cNvPr>
          <p:cNvSpPr/>
          <p:nvPr/>
        </p:nvSpPr>
        <p:spPr>
          <a:xfrm>
            <a:off x="6636657" y="5694556"/>
            <a:ext cx="1118808" cy="294326"/>
          </a:xfrm>
          <a:prstGeom prst="roundRect">
            <a:avLst/>
          </a:prstGeom>
          <a:solidFill>
            <a:schemeClr val="bg1">
              <a:alpha val="50000"/>
            </a:schemeClr>
          </a:solidFill>
          <a:ln>
            <a:solidFill>
              <a:srgbClr val="93959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Payments</a:t>
            </a:r>
          </a:p>
        </p:txBody>
      </p:sp>
      <p:sp>
        <p:nvSpPr>
          <p:cNvPr id="17" name="Rectangle: Rounded Corners 16">
            <a:extLst>
              <a:ext uri="{FF2B5EF4-FFF2-40B4-BE49-F238E27FC236}">
                <a16:creationId xmlns:a16="http://schemas.microsoft.com/office/drawing/2014/main" id="{262C7E0D-8423-0278-16FF-E0933913E618}"/>
              </a:ext>
            </a:extLst>
          </p:cNvPr>
          <p:cNvSpPr/>
          <p:nvPr/>
        </p:nvSpPr>
        <p:spPr>
          <a:xfrm>
            <a:off x="7919195" y="5694556"/>
            <a:ext cx="1118808" cy="294326"/>
          </a:xfrm>
          <a:prstGeom prst="roundRect">
            <a:avLst/>
          </a:prstGeom>
          <a:solidFill>
            <a:schemeClr val="bg1">
              <a:alpha val="50000"/>
            </a:schemeClr>
          </a:solidFill>
          <a:ln>
            <a:solidFill>
              <a:srgbClr val="93959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RTA</a:t>
            </a:r>
          </a:p>
        </p:txBody>
      </p:sp>
      <p:sp>
        <p:nvSpPr>
          <p:cNvPr id="18" name="Rectangle: Rounded Corners 17">
            <a:extLst>
              <a:ext uri="{FF2B5EF4-FFF2-40B4-BE49-F238E27FC236}">
                <a16:creationId xmlns:a16="http://schemas.microsoft.com/office/drawing/2014/main" id="{25213F80-57A7-0A77-97F9-A3CDA84D4701}"/>
              </a:ext>
            </a:extLst>
          </p:cNvPr>
          <p:cNvSpPr/>
          <p:nvPr/>
        </p:nvSpPr>
        <p:spPr>
          <a:xfrm>
            <a:off x="9173158" y="5694556"/>
            <a:ext cx="1118808" cy="294326"/>
          </a:xfrm>
          <a:prstGeom prst="roundRect">
            <a:avLst/>
          </a:prstGeom>
          <a:solidFill>
            <a:schemeClr val="bg1">
              <a:alpha val="50000"/>
            </a:schemeClr>
          </a:solidFill>
          <a:ln>
            <a:solidFill>
              <a:srgbClr val="93959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Others</a:t>
            </a:r>
          </a:p>
        </p:txBody>
      </p:sp>
      <p:sp>
        <p:nvSpPr>
          <p:cNvPr id="19" name="Rectangle 18">
            <a:extLst>
              <a:ext uri="{FF2B5EF4-FFF2-40B4-BE49-F238E27FC236}">
                <a16:creationId xmlns:a16="http://schemas.microsoft.com/office/drawing/2014/main" id="{99E06250-D2C1-ED2D-FC3D-A34CEFE10777}"/>
              </a:ext>
            </a:extLst>
          </p:cNvPr>
          <p:cNvSpPr/>
          <p:nvPr/>
        </p:nvSpPr>
        <p:spPr>
          <a:xfrm rot="5400000">
            <a:off x="9291891" y="4568439"/>
            <a:ext cx="2829954" cy="6206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A515B"/>
                </a:solidFill>
                <a:effectLst/>
                <a:uLnTx/>
                <a:uFillTx/>
                <a:latin typeface="Calibri" panose="020F0502020204030204"/>
                <a:ea typeface="+mn-ea"/>
                <a:cs typeface="+mn-cs"/>
              </a:rPr>
              <a:t>Digital Platform</a:t>
            </a:r>
          </a:p>
        </p:txBody>
      </p:sp>
      <p:sp>
        <p:nvSpPr>
          <p:cNvPr id="20" name="Rectangle 19">
            <a:extLst>
              <a:ext uri="{FF2B5EF4-FFF2-40B4-BE49-F238E27FC236}">
                <a16:creationId xmlns:a16="http://schemas.microsoft.com/office/drawing/2014/main" id="{F4A5CD72-27B0-9AF9-8132-E304FC34D1C2}"/>
              </a:ext>
            </a:extLst>
          </p:cNvPr>
          <p:cNvSpPr/>
          <p:nvPr/>
        </p:nvSpPr>
        <p:spPr>
          <a:xfrm>
            <a:off x="5117281" y="3567184"/>
            <a:ext cx="5940647" cy="25967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1" name="Graphic 20" descr="Smart Phone with solid fill">
            <a:extLst>
              <a:ext uri="{FF2B5EF4-FFF2-40B4-BE49-F238E27FC236}">
                <a16:creationId xmlns:a16="http://schemas.microsoft.com/office/drawing/2014/main" id="{27583579-9D3C-86F4-43AE-7F1898EFF424}"/>
              </a:ext>
            </a:extLst>
          </p:cNvPr>
          <p:cNvPicPr>
            <a:picLocks noChangeAspect="1"/>
          </p:cNvPicPr>
          <p:nvPr/>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09876" y="2611979"/>
            <a:ext cx="640080" cy="640080"/>
          </a:xfrm>
          <a:prstGeom prst="rect">
            <a:avLst/>
          </a:prstGeom>
        </p:spPr>
      </p:pic>
      <p:pic>
        <p:nvPicPr>
          <p:cNvPr id="22" name="Graphic 21" descr="Smart Phone outline">
            <a:extLst>
              <a:ext uri="{FF2B5EF4-FFF2-40B4-BE49-F238E27FC236}">
                <a16:creationId xmlns:a16="http://schemas.microsoft.com/office/drawing/2014/main" id="{CFDA3C1A-C3F4-F10C-F01D-77C3F20C3347}"/>
              </a:ext>
            </a:extLst>
          </p:cNvPr>
          <p:cNvPicPr>
            <a:picLocks noChangeAspect="1"/>
          </p:cNvPicPr>
          <p:nvPr/>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50569" y="2611979"/>
            <a:ext cx="640080" cy="640080"/>
          </a:xfrm>
          <a:prstGeom prst="rect">
            <a:avLst/>
          </a:prstGeom>
        </p:spPr>
      </p:pic>
      <p:pic>
        <p:nvPicPr>
          <p:cNvPr id="23" name="Graphic 22" descr="Internet with solid fill">
            <a:extLst>
              <a:ext uri="{FF2B5EF4-FFF2-40B4-BE49-F238E27FC236}">
                <a16:creationId xmlns:a16="http://schemas.microsoft.com/office/drawing/2014/main" id="{22DF8A25-4185-2A5A-B884-8406DA8222E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24297" y="2474819"/>
            <a:ext cx="914400" cy="914400"/>
          </a:xfrm>
          <a:prstGeom prst="rect">
            <a:avLst/>
          </a:prstGeom>
        </p:spPr>
      </p:pic>
      <p:pic>
        <p:nvPicPr>
          <p:cNvPr id="24" name="Graphic 23" descr="Internet outline">
            <a:extLst>
              <a:ext uri="{FF2B5EF4-FFF2-40B4-BE49-F238E27FC236}">
                <a16:creationId xmlns:a16="http://schemas.microsoft.com/office/drawing/2014/main" id="{9B573DC8-2B08-6ED7-46E0-E79103A54A2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500499" y="2474819"/>
            <a:ext cx="914400" cy="914400"/>
          </a:xfrm>
          <a:prstGeom prst="rect">
            <a:avLst/>
          </a:prstGeom>
        </p:spPr>
      </p:pic>
      <p:sp>
        <p:nvSpPr>
          <p:cNvPr id="25" name="TextBox 24">
            <a:extLst>
              <a:ext uri="{FF2B5EF4-FFF2-40B4-BE49-F238E27FC236}">
                <a16:creationId xmlns:a16="http://schemas.microsoft.com/office/drawing/2014/main" id="{AE4EAC09-0AE6-BEEA-0CA4-5993FEC8D980}"/>
              </a:ext>
            </a:extLst>
          </p:cNvPr>
          <p:cNvSpPr txBox="1"/>
          <p:nvPr/>
        </p:nvSpPr>
        <p:spPr>
          <a:xfrm>
            <a:off x="6318773" y="3184287"/>
            <a:ext cx="622286"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Investor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App</a:t>
            </a:r>
          </a:p>
        </p:txBody>
      </p:sp>
      <p:sp>
        <p:nvSpPr>
          <p:cNvPr id="26" name="TextBox 25">
            <a:extLst>
              <a:ext uri="{FF2B5EF4-FFF2-40B4-BE49-F238E27FC236}">
                <a16:creationId xmlns:a16="http://schemas.microsoft.com/office/drawing/2014/main" id="{A6D24D79-8AAF-55CD-D65A-466500C3331B}"/>
              </a:ext>
            </a:extLst>
          </p:cNvPr>
          <p:cNvSpPr txBox="1"/>
          <p:nvPr/>
        </p:nvSpPr>
        <p:spPr>
          <a:xfrm>
            <a:off x="7370354" y="3184287"/>
            <a:ext cx="622286"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Investor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Web</a:t>
            </a:r>
          </a:p>
        </p:txBody>
      </p:sp>
      <p:sp>
        <p:nvSpPr>
          <p:cNvPr id="27" name="TextBox 26">
            <a:extLst>
              <a:ext uri="{FF2B5EF4-FFF2-40B4-BE49-F238E27FC236}">
                <a16:creationId xmlns:a16="http://schemas.microsoft.com/office/drawing/2014/main" id="{07815B85-87CA-6F28-43C2-A1DCA393795E}"/>
              </a:ext>
            </a:extLst>
          </p:cNvPr>
          <p:cNvSpPr txBox="1"/>
          <p:nvPr/>
        </p:nvSpPr>
        <p:spPr>
          <a:xfrm>
            <a:off x="8587331" y="3184287"/>
            <a:ext cx="766557"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Distributor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App</a:t>
            </a:r>
          </a:p>
        </p:txBody>
      </p:sp>
      <p:sp>
        <p:nvSpPr>
          <p:cNvPr id="28" name="TextBox 27">
            <a:extLst>
              <a:ext uri="{FF2B5EF4-FFF2-40B4-BE49-F238E27FC236}">
                <a16:creationId xmlns:a16="http://schemas.microsoft.com/office/drawing/2014/main" id="{0D7C6099-217B-8FD9-FFF9-10EAABC672AB}"/>
              </a:ext>
            </a:extLst>
          </p:cNvPr>
          <p:cNvSpPr txBox="1"/>
          <p:nvPr/>
        </p:nvSpPr>
        <p:spPr>
          <a:xfrm>
            <a:off x="9574421" y="3152105"/>
            <a:ext cx="766557"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Distributor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Web</a:t>
            </a:r>
          </a:p>
        </p:txBody>
      </p:sp>
      <p:sp>
        <p:nvSpPr>
          <p:cNvPr id="29" name="TextBox 28">
            <a:extLst>
              <a:ext uri="{FF2B5EF4-FFF2-40B4-BE49-F238E27FC236}">
                <a16:creationId xmlns:a16="http://schemas.microsoft.com/office/drawing/2014/main" id="{9A2C168E-E323-90CE-C2A7-C36C29E09435}"/>
              </a:ext>
            </a:extLst>
          </p:cNvPr>
          <p:cNvSpPr txBox="1"/>
          <p:nvPr/>
        </p:nvSpPr>
        <p:spPr>
          <a:xfrm>
            <a:off x="6400879" y="2337958"/>
            <a:ext cx="48410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Now</a:t>
            </a:r>
          </a:p>
        </p:txBody>
      </p:sp>
      <p:sp>
        <p:nvSpPr>
          <p:cNvPr id="30" name="TextBox 29">
            <a:extLst>
              <a:ext uri="{FF2B5EF4-FFF2-40B4-BE49-F238E27FC236}">
                <a16:creationId xmlns:a16="http://schemas.microsoft.com/office/drawing/2014/main" id="{38790A55-2EB7-515E-C13D-8A4EE82F06D6}"/>
              </a:ext>
            </a:extLst>
          </p:cNvPr>
          <p:cNvSpPr txBox="1"/>
          <p:nvPr/>
        </p:nvSpPr>
        <p:spPr>
          <a:xfrm>
            <a:off x="7418086" y="2337958"/>
            <a:ext cx="48359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Next</a:t>
            </a:r>
          </a:p>
        </p:txBody>
      </p:sp>
      <p:sp>
        <p:nvSpPr>
          <p:cNvPr id="31" name="TextBox 30">
            <a:extLst>
              <a:ext uri="{FF2B5EF4-FFF2-40B4-BE49-F238E27FC236}">
                <a16:creationId xmlns:a16="http://schemas.microsoft.com/office/drawing/2014/main" id="{4039E219-9305-C538-DC9C-A8CACB5676FB}"/>
              </a:ext>
            </a:extLst>
          </p:cNvPr>
          <p:cNvSpPr txBox="1"/>
          <p:nvPr/>
        </p:nvSpPr>
        <p:spPr>
          <a:xfrm>
            <a:off x="9710049" y="2337958"/>
            <a:ext cx="48359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Next</a:t>
            </a:r>
          </a:p>
        </p:txBody>
      </p:sp>
      <p:sp>
        <p:nvSpPr>
          <p:cNvPr id="32" name="TextBox 31">
            <a:extLst>
              <a:ext uri="{FF2B5EF4-FFF2-40B4-BE49-F238E27FC236}">
                <a16:creationId xmlns:a16="http://schemas.microsoft.com/office/drawing/2014/main" id="{5980A731-5D99-D8AA-4968-52426694D7D2}"/>
              </a:ext>
            </a:extLst>
          </p:cNvPr>
          <p:cNvSpPr txBox="1"/>
          <p:nvPr/>
        </p:nvSpPr>
        <p:spPr>
          <a:xfrm>
            <a:off x="8737889" y="2337958"/>
            <a:ext cx="50680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Later</a:t>
            </a:r>
          </a:p>
        </p:txBody>
      </p:sp>
      <p:sp>
        <p:nvSpPr>
          <p:cNvPr id="33" name="Rectangle 32">
            <a:extLst>
              <a:ext uri="{FF2B5EF4-FFF2-40B4-BE49-F238E27FC236}">
                <a16:creationId xmlns:a16="http://schemas.microsoft.com/office/drawing/2014/main" id="{A54D77EB-643D-63CF-4F19-9A862BED9C89}"/>
              </a:ext>
            </a:extLst>
          </p:cNvPr>
          <p:cNvSpPr/>
          <p:nvPr/>
        </p:nvSpPr>
        <p:spPr>
          <a:xfrm>
            <a:off x="7860639" y="1783739"/>
            <a:ext cx="1019018" cy="292115"/>
          </a:xfrm>
          <a:prstGeom prst="rect">
            <a:avLst/>
          </a:prstGeom>
          <a:solidFill>
            <a:srgbClr val="A6DE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panose="020F0502020204030204"/>
                <a:ea typeface="+mn-ea"/>
                <a:cs typeface="+mn-cs"/>
              </a:rPr>
              <a:t>External APIs</a:t>
            </a:r>
          </a:p>
        </p:txBody>
      </p:sp>
      <p:cxnSp>
        <p:nvCxnSpPr>
          <p:cNvPr id="34" name="Straight Connector 33">
            <a:extLst>
              <a:ext uri="{FF2B5EF4-FFF2-40B4-BE49-F238E27FC236}">
                <a16:creationId xmlns:a16="http://schemas.microsoft.com/office/drawing/2014/main" id="{8CCE6F05-98E3-3711-175F-17058AF66191}"/>
              </a:ext>
            </a:extLst>
          </p:cNvPr>
          <p:cNvCxnSpPr/>
          <p:nvPr/>
        </p:nvCxnSpPr>
        <p:spPr>
          <a:xfrm flipV="1">
            <a:off x="4952452" y="2134423"/>
            <a:ext cx="5816737"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5" name="Right Brace 34">
            <a:extLst>
              <a:ext uri="{FF2B5EF4-FFF2-40B4-BE49-F238E27FC236}">
                <a16:creationId xmlns:a16="http://schemas.microsoft.com/office/drawing/2014/main" id="{29E24AC5-4AFE-45CD-3261-6087A9AA17B7}"/>
              </a:ext>
            </a:extLst>
          </p:cNvPr>
          <p:cNvSpPr/>
          <p:nvPr/>
        </p:nvSpPr>
        <p:spPr>
          <a:xfrm>
            <a:off x="10513221" y="2176631"/>
            <a:ext cx="187355" cy="1353782"/>
          </a:xfrm>
          <a:prstGeom prst="righ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Right Brace 35">
            <a:extLst>
              <a:ext uri="{FF2B5EF4-FFF2-40B4-BE49-F238E27FC236}">
                <a16:creationId xmlns:a16="http://schemas.microsoft.com/office/drawing/2014/main" id="{2666AFDD-D935-9C60-6EEF-85761081D773}"/>
              </a:ext>
            </a:extLst>
          </p:cNvPr>
          <p:cNvSpPr/>
          <p:nvPr/>
        </p:nvSpPr>
        <p:spPr>
          <a:xfrm>
            <a:off x="10513221" y="1166093"/>
            <a:ext cx="187355" cy="924651"/>
          </a:xfrm>
          <a:prstGeom prst="righ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5862A74D-3ED7-3FFD-0EF9-ACB93D1C54B6}"/>
              </a:ext>
            </a:extLst>
          </p:cNvPr>
          <p:cNvSpPr/>
          <p:nvPr/>
        </p:nvSpPr>
        <p:spPr>
          <a:xfrm>
            <a:off x="7993891" y="1155322"/>
            <a:ext cx="752514" cy="446451"/>
          </a:xfrm>
          <a:prstGeom prst="rect">
            <a:avLst/>
          </a:prstGeom>
          <a:solidFill>
            <a:srgbClr val="75C4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Calibri" panose="020F0502020204030204"/>
                <a:ea typeface="+mn-ea"/>
                <a:cs typeface="+mn-cs"/>
              </a:rPr>
              <a:t>FinTech</a:t>
            </a:r>
          </a:p>
        </p:txBody>
      </p:sp>
      <p:cxnSp>
        <p:nvCxnSpPr>
          <p:cNvPr id="38" name="Straight Arrow Connector 37">
            <a:extLst>
              <a:ext uri="{FF2B5EF4-FFF2-40B4-BE49-F238E27FC236}">
                <a16:creationId xmlns:a16="http://schemas.microsoft.com/office/drawing/2014/main" id="{C6271776-B636-9F96-5F0C-B5CCA3B6D8FE}"/>
              </a:ext>
            </a:extLst>
          </p:cNvPr>
          <p:cNvCxnSpPr>
            <a:cxnSpLocks/>
            <a:stCxn id="37" idx="2"/>
            <a:endCxn id="33" idx="0"/>
          </p:cNvCxnSpPr>
          <p:nvPr/>
        </p:nvCxnSpPr>
        <p:spPr>
          <a:xfrm>
            <a:off x="8370148" y="1601773"/>
            <a:ext cx="0" cy="1819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66543944-ED58-5BA4-C389-88011A12F117}"/>
              </a:ext>
            </a:extLst>
          </p:cNvPr>
          <p:cNvCxnSpPr>
            <a:cxnSpLocks/>
            <a:stCxn id="33" idx="2"/>
          </p:cNvCxnSpPr>
          <p:nvPr/>
        </p:nvCxnSpPr>
        <p:spPr>
          <a:xfrm>
            <a:off x="8370148" y="2075854"/>
            <a:ext cx="0" cy="1508543"/>
          </a:xfrm>
          <a:prstGeom prst="straightConnector1">
            <a:avLst/>
          </a:prstGeom>
          <a:ln>
            <a:prstDash val="lgDash"/>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A1F580B5-3D07-9C93-DD7C-265D03645D6A}"/>
              </a:ext>
            </a:extLst>
          </p:cNvPr>
          <p:cNvSpPr txBox="1"/>
          <p:nvPr/>
        </p:nvSpPr>
        <p:spPr>
          <a:xfrm rot="5400000">
            <a:off x="10366323" y="2584405"/>
            <a:ext cx="1154611"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Current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Requirement</a:t>
            </a:r>
          </a:p>
        </p:txBody>
      </p:sp>
      <p:sp>
        <p:nvSpPr>
          <p:cNvPr id="41" name="TextBox 40">
            <a:extLst>
              <a:ext uri="{FF2B5EF4-FFF2-40B4-BE49-F238E27FC236}">
                <a16:creationId xmlns:a16="http://schemas.microsoft.com/office/drawing/2014/main" id="{8F61B1D0-8F05-26E0-3818-36AAD26E43B6}"/>
              </a:ext>
            </a:extLst>
          </p:cNvPr>
          <p:cNvSpPr txBox="1"/>
          <p:nvPr/>
        </p:nvSpPr>
        <p:spPr>
          <a:xfrm rot="5400000">
            <a:off x="10532841" y="1367298"/>
            <a:ext cx="713272"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Future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Need</a:t>
            </a:r>
          </a:p>
        </p:txBody>
      </p:sp>
      <p:cxnSp>
        <p:nvCxnSpPr>
          <p:cNvPr id="42" name="Straight Connector 41">
            <a:extLst>
              <a:ext uri="{FF2B5EF4-FFF2-40B4-BE49-F238E27FC236}">
                <a16:creationId xmlns:a16="http://schemas.microsoft.com/office/drawing/2014/main" id="{5A4B131C-2EF9-2248-566B-FA575C3900C8}"/>
              </a:ext>
            </a:extLst>
          </p:cNvPr>
          <p:cNvCxnSpPr>
            <a:cxnSpLocks/>
          </p:cNvCxnSpPr>
          <p:nvPr/>
        </p:nvCxnSpPr>
        <p:spPr>
          <a:xfrm>
            <a:off x="6522208" y="5684570"/>
            <a:ext cx="0" cy="323759"/>
          </a:xfrm>
          <a:prstGeom prst="line">
            <a:avLst/>
          </a:prstGeom>
        </p:spPr>
        <p:style>
          <a:lnRef idx="1">
            <a:schemeClr val="dk1"/>
          </a:lnRef>
          <a:fillRef idx="0">
            <a:schemeClr val="dk1"/>
          </a:fillRef>
          <a:effectRef idx="0">
            <a:schemeClr val="dk1"/>
          </a:effectRef>
          <a:fontRef idx="minor">
            <a:schemeClr val="tx1"/>
          </a:fontRef>
        </p:style>
      </p:cxnSp>
      <p:sp>
        <p:nvSpPr>
          <p:cNvPr id="43" name="Rectangle: Rounded Corners 42">
            <a:extLst>
              <a:ext uri="{FF2B5EF4-FFF2-40B4-BE49-F238E27FC236}">
                <a16:creationId xmlns:a16="http://schemas.microsoft.com/office/drawing/2014/main" id="{B3D0488A-D258-193C-2675-C82D28C28DDA}"/>
              </a:ext>
            </a:extLst>
          </p:cNvPr>
          <p:cNvSpPr/>
          <p:nvPr/>
        </p:nvSpPr>
        <p:spPr>
          <a:xfrm>
            <a:off x="7827690" y="4471118"/>
            <a:ext cx="1223391" cy="430924"/>
          </a:xfrm>
          <a:prstGeom prst="roundRect">
            <a:avLst/>
          </a:prstGeom>
          <a:noFill/>
          <a:ln>
            <a:solidFill>
              <a:srgbClr val="9395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Calculators</a:t>
            </a:r>
          </a:p>
        </p:txBody>
      </p:sp>
      <p:grpSp>
        <p:nvGrpSpPr>
          <p:cNvPr id="3" name="Group 2">
            <a:extLst>
              <a:ext uri="{FF2B5EF4-FFF2-40B4-BE49-F238E27FC236}">
                <a16:creationId xmlns:a16="http://schemas.microsoft.com/office/drawing/2014/main" id="{7DFF403B-3D12-4287-9CE2-9B1119C333AE}"/>
              </a:ext>
            </a:extLst>
          </p:cNvPr>
          <p:cNvGrpSpPr/>
          <p:nvPr/>
        </p:nvGrpSpPr>
        <p:grpSpPr>
          <a:xfrm>
            <a:off x="4983141" y="2351178"/>
            <a:ext cx="1085688" cy="1014294"/>
            <a:chOff x="2595541" y="2338478"/>
            <a:chExt cx="1085688" cy="1014294"/>
          </a:xfrm>
          <a:solidFill>
            <a:schemeClr val="bg2">
              <a:lumMod val="75000"/>
            </a:schemeClr>
          </a:solidFill>
        </p:grpSpPr>
        <p:pic>
          <p:nvPicPr>
            <p:cNvPr id="44" name="Graphic 43" descr="Smart Phone with solid fill">
              <a:extLst>
                <a:ext uri="{FF2B5EF4-FFF2-40B4-BE49-F238E27FC236}">
                  <a16:creationId xmlns:a16="http://schemas.microsoft.com/office/drawing/2014/main" id="{7F8200C5-1A51-1E79-D4AB-E874EF53995F}"/>
                </a:ext>
              </a:extLst>
            </p:cNvPr>
            <p:cNvPicPr>
              <a:picLocks noChangeAspect="1"/>
            </p:cNvPicPr>
            <p:nvPr/>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5541" y="2338478"/>
              <a:ext cx="640080" cy="640080"/>
            </a:xfrm>
            <a:prstGeom prst="rect">
              <a:avLst/>
            </a:prstGeom>
          </p:spPr>
        </p:pic>
        <p:pic>
          <p:nvPicPr>
            <p:cNvPr id="45" name="Graphic 44" descr="Internet with solid fill">
              <a:extLst>
                <a:ext uri="{FF2B5EF4-FFF2-40B4-BE49-F238E27FC236}">
                  <a16:creationId xmlns:a16="http://schemas.microsoft.com/office/drawing/2014/main" id="{0556920A-C5C7-AF08-B7FF-51E7A0A612A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66829" y="2438372"/>
              <a:ext cx="914400" cy="914400"/>
            </a:xfrm>
            <a:prstGeom prst="rect">
              <a:avLst/>
            </a:prstGeom>
          </p:spPr>
        </p:pic>
      </p:grpSp>
      <p:sp>
        <p:nvSpPr>
          <p:cNvPr id="46" name="TextBox 45">
            <a:extLst>
              <a:ext uri="{FF2B5EF4-FFF2-40B4-BE49-F238E27FC236}">
                <a16:creationId xmlns:a16="http://schemas.microsoft.com/office/drawing/2014/main" id="{CDE76502-203A-8598-0A16-9F09D3FAF3D1}"/>
              </a:ext>
            </a:extLst>
          </p:cNvPr>
          <p:cNvSpPr txBox="1"/>
          <p:nvPr/>
        </p:nvSpPr>
        <p:spPr>
          <a:xfrm>
            <a:off x="5015955" y="3160540"/>
            <a:ext cx="1191353"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Corporate Website</a:t>
            </a:r>
          </a:p>
        </p:txBody>
      </p:sp>
      <p:pic>
        <p:nvPicPr>
          <p:cNvPr id="9" name="Graphic 8">
            <a:extLst>
              <a:ext uri="{FF2B5EF4-FFF2-40B4-BE49-F238E27FC236}">
                <a16:creationId xmlns:a16="http://schemas.microsoft.com/office/drawing/2014/main" id="{8AEBA366-7A16-44CD-9595-C4C0F74554F4}"/>
              </a:ext>
            </a:extLst>
          </p:cNvPr>
          <p:cNvPicPr>
            <a:picLocks noChangeAspect="1"/>
          </p:cNvPicPr>
          <p:nvPr/>
        </p:nvPicPr>
        <p:blipFill>
          <a:blip r:embed="rId11" cstate="email">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4813" y="2898865"/>
            <a:ext cx="4027487" cy="2316071"/>
          </a:xfrm>
          <a:prstGeom prst="rect">
            <a:avLst/>
          </a:prstGeom>
        </p:spPr>
      </p:pic>
    </p:spTree>
    <p:extLst>
      <p:ext uri="{BB962C8B-B14F-4D97-AF65-F5344CB8AC3E}">
        <p14:creationId xmlns:p14="http://schemas.microsoft.com/office/powerpoint/2010/main" val="3050542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C7CCC-3BF6-4023-7CA7-FC7002AB295E}"/>
              </a:ext>
            </a:extLst>
          </p:cNvPr>
          <p:cNvSpPr>
            <a:spLocks noGrp="1"/>
          </p:cNvSpPr>
          <p:nvPr>
            <p:ph type="title"/>
          </p:nvPr>
        </p:nvSpPr>
        <p:spPr/>
        <p:txBody>
          <a:bodyPr/>
          <a:lstStyle/>
          <a:p>
            <a:r>
              <a:rPr lang="en-US" b="0">
                <a:solidFill>
                  <a:srgbClr val="C32A69"/>
                </a:solidFill>
                <a:latin typeface="+mj-lt"/>
              </a:rPr>
              <a:t>Target Architecture for Investor / Distributor Application with DR</a:t>
            </a:r>
          </a:p>
        </p:txBody>
      </p:sp>
      <p:sp>
        <p:nvSpPr>
          <p:cNvPr id="180" name="Rectangle 179">
            <a:extLst>
              <a:ext uri="{FF2B5EF4-FFF2-40B4-BE49-F238E27FC236}">
                <a16:creationId xmlns:a16="http://schemas.microsoft.com/office/drawing/2014/main" id="{D9E7AD6E-66FC-7555-F51D-6528244D6CE9}"/>
              </a:ext>
            </a:extLst>
          </p:cNvPr>
          <p:cNvSpPr/>
          <p:nvPr/>
        </p:nvSpPr>
        <p:spPr>
          <a:xfrm>
            <a:off x="10000178" y="1060841"/>
            <a:ext cx="1351320" cy="4295059"/>
          </a:xfrm>
          <a:prstGeom prst="rect">
            <a:avLst/>
          </a:prstGeom>
          <a:solidFill>
            <a:srgbClr val="A6DEE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Rectangle 181">
            <a:extLst>
              <a:ext uri="{FF2B5EF4-FFF2-40B4-BE49-F238E27FC236}">
                <a16:creationId xmlns:a16="http://schemas.microsoft.com/office/drawing/2014/main" id="{0790A51D-E100-6FF0-94E9-8776E5F776A7}"/>
              </a:ext>
            </a:extLst>
          </p:cNvPr>
          <p:cNvSpPr/>
          <p:nvPr/>
        </p:nvSpPr>
        <p:spPr>
          <a:xfrm>
            <a:off x="873708" y="1795015"/>
            <a:ext cx="854492" cy="3232729"/>
          </a:xfrm>
          <a:prstGeom prst="rect">
            <a:avLst/>
          </a:prstGeom>
          <a:noFill/>
          <a:ln w="952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3" name="Rectangle 182">
            <a:extLst>
              <a:ext uri="{FF2B5EF4-FFF2-40B4-BE49-F238E27FC236}">
                <a16:creationId xmlns:a16="http://schemas.microsoft.com/office/drawing/2014/main" id="{03F95369-B6C0-AB41-0796-E508BBF40BD5}"/>
              </a:ext>
            </a:extLst>
          </p:cNvPr>
          <p:cNvSpPr/>
          <p:nvPr/>
        </p:nvSpPr>
        <p:spPr>
          <a:xfrm>
            <a:off x="1947220" y="1795015"/>
            <a:ext cx="854492" cy="3223952"/>
          </a:xfrm>
          <a:prstGeom prst="rect">
            <a:avLst/>
          </a:prstGeom>
          <a:noFill/>
          <a:ln w="9525">
            <a:solidFill>
              <a:schemeClr val="bg2">
                <a:lumMod val="9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4" name="Rectangle 183">
            <a:extLst>
              <a:ext uri="{FF2B5EF4-FFF2-40B4-BE49-F238E27FC236}">
                <a16:creationId xmlns:a16="http://schemas.microsoft.com/office/drawing/2014/main" id="{7B0AA746-E9D0-097B-5A46-DA45A19A9075}"/>
              </a:ext>
            </a:extLst>
          </p:cNvPr>
          <p:cNvSpPr/>
          <p:nvPr/>
        </p:nvSpPr>
        <p:spPr>
          <a:xfrm>
            <a:off x="10128653" y="1157629"/>
            <a:ext cx="1113010" cy="4122112"/>
          </a:xfrm>
          <a:prstGeom prst="rect">
            <a:avLst/>
          </a:prstGeom>
          <a:noFill/>
          <a:ln w="952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5" name="Rectangle 184">
            <a:extLst>
              <a:ext uri="{FF2B5EF4-FFF2-40B4-BE49-F238E27FC236}">
                <a16:creationId xmlns:a16="http://schemas.microsoft.com/office/drawing/2014/main" id="{BDE8370A-5BDF-BC28-604A-2FF557D4A165}"/>
              </a:ext>
            </a:extLst>
          </p:cNvPr>
          <p:cNvSpPr/>
          <p:nvPr/>
        </p:nvSpPr>
        <p:spPr>
          <a:xfrm rot="5400000">
            <a:off x="5849997" y="988047"/>
            <a:ext cx="319375" cy="10264051"/>
          </a:xfrm>
          <a:prstGeom prst="rect">
            <a:avLst/>
          </a:prstGeom>
          <a:noFill/>
          <a:ln w="952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6" name="TextBox 185">
            <a:extLst>
              <a:ext uri="{FF2B5EF4-FFF2-40B4-BE49-F238E27FC236}">
                <a16:creationId xmlns:a16="http://schemas.microsoft.com/office/drawing/2014/main" id="{4E87A34A-027B-E77D-519F-37DA5B77AA57}"/>
              </a:ext>
            </a:extLst>
          </p:cNvPr>
          <p:cNvSpPr txBox="1"/>
          <p:nvPr/>
        </p:nvSpPr>
        <p:spPr>
          <a:xfrm>
            <a:off x="665439" y="1496582"/>
            <a:ext cx="1271029" cy="19269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5A5A5A"/>
                </a:solidFill>
                <a:effectLst/>
                <a:uLnTx/>
                <a:uFillTx/>
                <a:latin typeface="Calibri" panose="020F0502020204030204"/>
                <a:ea typeface="+mn-ea"/>
                <a:cs typeface="+mn-cs"/>
              </a:rPr>
              <a:t>Internet Layer</a:t>
            </a:r>
          </a:p>
        </p:txBody>
      </p:sp>
      <p:sp>
        <p:nvSpPr>
          <p:cNvPr id="187" name="Rectangle 186">
            <a:extLst>
              <a:ext uri="{FF2B5EF4-FFF2-40B4-BE49-F238E27FC236}">
                <a16:creationId xmlns:a16="http://schemas.microsoft.com/office/drawing/2014/main" id="{17717001-9456-D2BB-4F2B-A4034FB8C581}"/>
              </a:ext>
            </a:extLst>
          </p:cNvPr>
          <p:cNvSpPr/>
          <p:nvPr/>
        </p:nvSpPr>
        <p:spPr>
          <a:xfrm>
            <a:off x="3046862" y="1183831"/>
            <a:ext cx="5903955" cy="637262"/>
          </a:xfrm>
          <a:prstGeom prst="rect">
            <a:avLst/>
          </a:prstGeom>
          <a:noFill/>
          <a:ln w="9525">
            <a:solidFill>
              <a:schemeClr val="bg2">
                <a:lumMod val="9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8" name="Rectangle 187">
            <a:extLst>
              <a:ext uri="{FF2B5EF4-FFF2-40B4-BE49-F238E27FC236}">
                <a16:creationId xmlns:a16="http://schemas.microsoft.com/office/drawing/2014/main" id="{2F8E1600-5608-E2CA-6633-EADA64D20A92}"/>
              </a:ext>
            </a:extLst>
          </p:cNvPr>
          <p:cNvSpPr/>
          <p:nvPr/>
        </p:nvSpPr>
        <p:spPr>
          <a:xfrm>
            <a:off x="3046861" y="1991178"/>
            <a:ext cx="5925645" cy="3623173"/>
          </a:xfrm>
          <a:prstGeom prst="rect">
            <a:avLst/>
          </a:prstGeom>
          <a:noFill/>
          <a:ln w="9525">
            <a:solidFill>
              <a:schemeClr val="bg2">
                <a:lumMod val="9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9" name="Rectangle 188">
            <a:extLst>
              <a:ext uri="{FF2B5EF4-FFF2-40B4-BE49-F238E27FC236}">
                <a16:creationId xmlns:a16="http://schemas.microsoft.com/office/drawing/2014/main" id="{BC8787FA-7B2B-BFB2-EB00-6274BC16CA10}"/>
              </a:ext>
            </a:extLst>
          </p:cNvPr>
          <p:cNvSpPr/>
          <p:nvPr/>
        </p:nvSpPr>
        <p:spPr>
          <a:xfrm>
            <a:off x="3883989" y="3816733"/>
            <a:ext cx="854492" cy="1541659"/>
          </a:xfrm>
          <a:prstGeom prst="rect">
            <a:avLst/>
          </a:prstGeom>
          <a:noFill/>
          <a:ln w="9525">
            <a:solidFill>
              <a:schemeClr val="bg2">
                <a:lumMod val="9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58" name="Picture 257">
            <a:extLst>
              <a:ext uri="{FF2B5EF4-FFF2-40B4-BE49-F238E27FC236}">
                <a16:creationId xmlns:a16="http://schemas.microsoft.com/office/drawing/2014/main" id="{4531A752-D449-F6C0-D837-F3903AD45824}"/>
              </a:ext>
            </a:extLst>
          </p:cNvPr>
          <p:cNvPicPr>
            <a:picLocks noChangeAspect="1"/>
          </p:cNvPicPr>
          <p:nvPr/>
        </p:nvPicPr>
        <p:blipFill>
          <a:blip r:embed="rId2"/>
          <a:stretch>
            <a:fillRect/>
          </a:stretch>
        </p:blipFill>
        <p:spPr>
          <a:xfrm>
            <a:off x="4173421" y="4517062"/>
            <a:ext cx="207052" cy="148509"/>
          </a:xfrm>
          <a:prstGeom prst="rect">
            <a:avLst/>
          </a:prstGeom>
        </p:spPr>
      </p:pic>
      <p:sp>
        <p:nvSpPr>
          <p:cNvPr id="259" name="Rectangle 258">
            <a:extLst>
              <a:ext uri="{FF2B5EF4-FFF2-40B4-BE49-F238E27FC236}">
                <a16:creationId xmlns:a16="http://schemas.microsoft.com/office/drawing/2014/main" id="{DC1F66E8-D430-6773-6BD7-27F8B731333F}"/>
              </a:ext>
            </a:extLst>
          </p:cNvPr>
          <p:cNvSpPr/>
          <p:nvPr/>
        </p:nvSpPr>
        <p:spPr>
          <a:xfrm>
            <a:off x="4121974" y="4448452"/>
            <a:ext cx="319421" cy="293073"/>
          </a:xfrm>
          <a:prstGeom prst="rect">
            <a:avLst/>
          </a:prstGeom>
          <a:noFill/>
          <a:ln w="9525">
            <a:solidFill>
              <a:schemeClr val="bg2">
                <a:lumMod val="9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1" name="Rectangle 190">
            <a:extLst>
              <a:ext uri="{FF2B5EF4-FFF2-40B4-BE49-F238E27FC236}">
                <a16:creationId xmlns:a16="http://schemas.microsoft.com/office/drawing/2014/main" id="{F81CA9E2-7517-E744-5398-E66F196D7CBD}"/>
              </a:ext>
            </a:extLst>
          </p:cNvPr>
          <p:cNvSpPr/>
          <p:nvPr/>
        </p:nvSpPr>
        <p:spPr>
          <a:xfrm>
            <a:off x="5180915" y="3779764"/>
            <a:ext cx="854492" cy="1754270"/>
          </a:xfrm>
          <a:prstGeom prst="rect">
            <a:avLst/>
          </a:prstGeom>
          <a:noFill/>
          <a:ln w="9525">
            <a:solidFill>
              <a:schemeClr val="bg2">
                <a:lumMod val="9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56" name="Picture 255">
            <a:extLst>
              <a:ext uri="{FF2B5EF4-FFF2-40B4-BE49-F238E27FC236}">
                <a16:creationId xmlns:a16="http://schemas.microsoft.com/office/drawing/2014/main" id="{8BA950FC-9768-B2EB-2011-42A6EA5144A1}"/>
              </a:ext>
            </a:extLst>
          </p:cNvPr>
          <p:cNvPicPr>
            <a:picLocks noChangeAspect="1"/>
          </p:cNvPicPr>
          <p:nvPr/>
        </p:nvPicPr>
        <p:blipFill>
          <a:blip r:embed="rId2"/>
          <a:stretch>
            <a:fillRect/>
          </a:stretch>
        </p:blipFill>
        <p:spPr>
          <a:xfrm>
            <a:off x="5490508" y="4504100"/>
            <a:ext cx="207052" cy="148509"/>
          </a:xfrm>
          <a:prstGeom prst="rect">
            <a:avLst/>
          </a:prstGeom>
        </p:spPr>
      </p:pic>
      <p:sp>
        <p:nvSpPr>
          <p:cNvPr id="257" name="Rectangle 256">
            <a:extLst>
              <a:ext uri="{FF2B5EF4-FFF2-40B4-BE49-F238E27FC236}">
                <a16:creationId xmlns:a16="http://schemas.microsoft.com/office/drawing/2014/main" id="{F3046F23-2451-9139-3B94-5A5C43D86314}"/>
              </a:ext>
            </a:extLst>
          </p:cNvPr>
          <p:cNvSpPr/>
          <p:nvPr/>
        </p:nvSpPr>
        <p:spPr>
          <a:xfrm>
            <a:off x="5439061" y="4435490"/>
            <a:ext cx="319421" cy="293073"/>
          </a:xfrm>
          <a:prstGeom prst="rect">
            <a:avLst/>
          </a:prstGeom>
          <a:noFill/>
          <a:ln w="9525">
            <a:solidFill>
              <a:schemeClr val="bg2">
                <a:lumMod val="9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3" name="Rectangle 192">
            <a:extLst>
              <a:ext uri="{FF2B5EF4-FFF2-40B4-BE49-F238E27FC236}">
                <a16:creationId xmlns:a16="http://schemas.microsoft.com/office/drawing/2014/main" id="{9095760C-EAD3-AE56-B01F-89E26584B4C0}"/>
              </a:ext>
            </a:extLst>
          </p:cNvPr>
          <p:cNvSpPr/>
          <p:nvPr/>
        </p:nvSpPr>
        <p:spPr>
          <a:xfrm>
            <a:off x="6217260" y="3779764"/>
            <a:ext cx="854492" cy="1754269"/>
          </a:xfrm>
          <a:prstGeom prst="rect">
            <a:avLst/>
          </a:prstGeom>
          <a:noFill/>
          <a:ln w="9525">
            <a:solidFill>
              <a:schemeClr val="bg2">
                <a:lumMod val="9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4" name="TextBox 193">
            <a:extLst>
              <a:ext uri="{FF2B5EF4-FFF2-40B4-BE49-F238E27FC236}">
                <a16:creationId xmlns:a16="http://schemas.microsoft.com/office/drawing/2014/main" id="{8C4C50FD-63BC-9709-AD59-626B314957DE}"/>
              </a:ext>
            </a:extLst>
          </p:cNvPr>
          <p:cNvSpPr txBox="1"/>
          <p:nvPr/>
        </p:nvSpPr>
        <p:spPr>
          <a:xfrm>
            <a:off x="1709029" y="6021760"/>
            <a:ext cx="854493" cy="19269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5A5A5A"/>
                </a:solidFill>
                <a:effectLst/>
                <a:uLnTx/>
                <a:uFillTx/>
                <a:latin typeface="Calibri" panose="020F0502020204030204"/>
                <a:ea typeface="+mn-ea"/>
                <a:cs typeface="+mn-cs"/>
              </a:rPr>
              <a:t>Monitoring</a:t>
            </a:r>
          </a:p>
        </p:txBody>
      </p:sp>
      <p:sp>
        <p:nvSpPr>
          <p:cNvPr id="195" name="TextBox 194">
            <a:extLst>
              <a:ext uri="{FF2B5EF4-FFF2-40B4-BE49-F238E27FC236}">
                <a16:creationId xmlns:a16="http://schemas.microsoft.com/office/drawing/2014/main" id="{EF05720A-8E78-F2D9-1262-091A954B652D}"/>
              </a:ext>
            </a:extLst>
          </p:cNvPr>
          <p:cNvSpPr txBox="1"/>
          <p:nvPr/>
        </p:nvSpPr>
        <p:spPr>
          <a:xfrm>
            <a:off x="6582177" y="5645243"/>
            <a:ext cx="841583" cy="19269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5A5A5A"/>
                </a:solidFill>
                <a:effectLst/>
                <a:uLnTx/>
                <a:uFillTx/>
                <a:latin typeface="Calibri" panose="020F0502020204030204"/>
                <a:ea typeface="+mn-ea"/>
                <a:cs typeface="+mn-cs"/>
              </a:rPr>
              <a:t>CI/CD Pipeline</a:t>
            </a:r>
          </a:p>
        </p:txBody>
      </p:sp>
      <p:pic>
        <p:nvPicPr>
          <p:cNvPr id="196" name="Picture 195" descr="Logo&#10;&#10;Description automatically generated">
            <a:extLst>
              <a:ext uri="{FF2B5EF4-FFF2-40B4-BE49-F238E27FC236}">
                <a16:creationId xmlns:a16="http://schemas.microsoft.com/office/drawing/2014/main" id="{BB5FBE78-B1D7-B397-A111-123524145EF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45829" y="5999321"/>
            <a:ext cx="607687" cy="262047"/>
          </a:xfrm>
          <a:prstGeom prst="rect">
            <a:avLst/>
          </a:prstGeom>
        </p:spPr>
      </p:pic>
      <p:pic>
        <p:nvPicPr>
          <p:cNvPr id="197" name="Picture 196">
            <a:extLst>
              <a:ext uri="{FF2B5EF4-FFF2-40B4-BE49-F238E27FC236}">
                <a16:creationId xmlns:a16="http://schemas.microsoft.com/office/drawing/2014/main" id="{3DC1D8C7-FF8B-A862-AFD0-36D564C11AD4}"/>
              </a:ext>
            </a:extLst>
          </p:cNvPr>
          <p:cNvPicPr>
            <a:picLocks noChangeAspect="1"/>
          </p:cNvPicPr>
          <p:nvPr/>
        </p:nvPicPr>
        <p:blipFill>
          <a:blip r:embed="rId4"/>
          <a:stretch>
            <a:fillRect/>
          </a:stretch>
        </p:blipFill>
        <p:spPr>
          <a:xfrm>
            <a:off x="5267527" y="5675441"/>
            <a:ext cx="259030" cy="196470"/>
          </a:xfrm>
          <a:prstGeom prst="rect">
            <a:avLst/>
          </a:prstGeom>
        </p:spPr>
      </p:pic>
      <p:pic>
        <p:nvPicPr>
          <p:cNvPr id="198" name="Picture 197">
            <a:extLst>
              <a:ext uri="{FF2B5EF4-FFF2-40B4-BE49-F238E27FC236}">
                <a16:creationId xmlns:a16="http://schemas.microsoft.com/office/drawing/2014/main" id="{FDD846B8-51FD-27B7-CD7D-D0DB02369282}"/>
              </a:ext>
            </a:extLst>
          </p:cNvPr>
          <p:cNvPicPr>
            <a:picLocks noChangeAspect="1"/>
          </p:cNvPicPr>
          <p:nvPr/>
        </p:nvPicPr>
        <p:blipFill>
          <a:blip r:embed="rId5"/>
          <a:stretch>
            <a:fillRect/>
          </a:stretch>
        </p:blipFill>
        <p:spPr>
          <a:xfrm>
            <a:off x="5958443" y="5665253"/>
            <a:ext cx="231440" cy="216237"/>
          </a:xfrm>
          <a:prstGeom prst="rect">
            <a:avLst/>
          </a:prstGeom>
        </p:spPr>
      </p:pic>
      <p:sp>
        <p:nvSpPr>
          <p:cNvPr id="199" name="TextBox 198">
            <a:extLst>
              <a:ext uri="{FF2B5EF4-FFF2-40B4-BE49-F238E27FC236}">
                <a16:creationId xmlns:a16="http://schemas.microsoft.com/office/drawing/2014/main" id="{7DD0B75B-4F7B-E73F-F25E-37031B604059}"/>
              </a:ext>
            </a:extLst>
          </p:cNvPr>
          <p:cNvSpPr txBox="1"/>
          <p:nvPr/>
        </p:nvSpPr>
        <p:spPr>
          <a:xfrm>
            <a:off x="6181056" y="6040605"/>
            <a:ext cx="1828736"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5A5A5A"/>
                </a:solidFill>
                <a:effectLst/>
                <a:uLnTx/>
                <a:uFillTx/>
                <a:latin typeface="Calibri" panose="020F0502020204030204"/>
                <a:ea typeface="+mn-ea"/>
                <a:cs typeface="+mn-cs"/>
              </a:rPr>
              <a:t>Identity &amp; Access Management</a:t>
            </a:r>
          </a:p>
        </p:txBody>
      </p:sp>
      <p:pic>
        <p:nvPicPr>
          <p:cNvPr id="200" name="Picture 199">
            <a:extLst>
              <a:ext uri="{FF2B5EF4-FFF2-40B4-BE49-F238E27FC236}">
                <a16:creationId xmlns:a16="http://schemas.microsoft.com/office/drawing/2014/main" id="{A0898462-20B5-E271-FF09-1966207E0BF3}"/>
              </a:ext>
            </a:extLst>
          </p:cNvPr>
          <p:cNvPicPr>
            <a:picLocks noChangeAspect="1"/>
          </p:cNvPicPr>
          <p:nvPr/>
        </p:nvPicPr>
        <p:blipFill>
          <a:blip r:embed="rId6"/>
          <a:stretch>
            <a:fillRect/>
          </a:stretch>
        </p:blipFill>
        <p:spPr>
          <a:xfrm>
            <a:off x="5526557" y="6018108"/>
            <a:ext cx="318887" cy="209762"/>
          </a:xfrm>
          <a:prstGeom prst="rect">
            <a:avLst/>
          </a:prstGeom>
        </p:spPr>
      </p:pic>
      <p:pic>
        <p:nvPicPr>
          <p:cNvPr id="201" name="Picture 200">
            <a:extLst>
              <a:ext uri="{FF2B5EF4-FFF2-40B4-BE49-F238E27FC236}">
                <a16:creationId xmlns:a16="http://schemas.microsoft.com/office/drawing/2014/main" id="{33CD552F-7EC7-2623-7919-9253B5D229F0}"/>
              </a:ext>
            </a:extLst>
          </p:cNvPr>
          <p:cNvPicPr>
            <a:picLocks noChangeAspect="1"/>
          </p:cNvPicPr>
          <p:nvPr/>
        </p:nvPicPr>
        <p:blipFill>
          <a:blip r:embed="rId7"/>
          <a:stretch>
            <a:fillRect/>
          </a:stretch>
        </p:blipFill>
        <p:spPr>
          <a:xfrm>
            <a:off x="6009667" y="6031776"/>
            <a:ext cx="222534" cy="196094"/>
          </a:xfrm>
          <a:prstGeom prst="rect">
            <a:avLst/>
          </a:prstGeom>
          <a:solidFill>
            <a:srgbClr val="A6DEED"/>
          </a:solidFill>
        </p:spPr>
      </p:pic>
      <p:sp>
        <p:nvSpPr>
          <p:cNvPr id="202" name="TextBox 201">
            <a:extLst>
              <a:ext uri="{FF2B5EF4-FFF2-40B4-BE49-F238E27FC236}">
                <a16:creationId xmlns:a16="http://schemas.microsoft.com/office/drawing/2014/main" id="{95F61493-FCB2-5DE4-407E-BAEFCA401229}"/>
              </a:ext>
            </a:extLst>
          </p:cNvPr>
          <p:cNvSpPr txBox="1"/>
          <p:nvPr/>
        </p:nvSpPr>
        <p:spPr>
          <a:xfrm>
            <a:off x="9745545" y="6024064"/>
            <a:ext cx="1713515" cy="19269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5A5A5A"/>
                </a:solidFill>
                <a:effectLst/>
                <a:uLnTx/>
                <a:uFillTx/>
                <a:latin typeface="Calibri" panose="020F0502020204030204"/>
                <a:ea typeface="+mn-ea"/>
                <a:cs typeface="+mn-cs"/>
              </a:rPr>
              <a:t>Security</a:t>
            </a:r>
          </a:p>
        </p:txBody>
      </p:sp>
      <p:grpSp>
        <p:nvGrpSpPr>
          <p:cNvPr id="203" name="Group 202">
            <a:extLst>
              <a:ext uri="{FF2B5EF4-FFF2-40B4-BE49-F238E27FC236}">
                <a16:creationId xmlns:a16="http://schemas.microsoft.com/office/drawing/2014/main" id="{D32156AA-C2F8-A1C8-326A-2011E9D07757}"/>
              </a:ext>
            </a:extLst>
          </p:cNvPr>
          <p:cNvGrpSpPr/>
          <p:nvPr/>
        </p:nvGrpSpPr>
        <p:grpSpPr>
          <a:xfrm>
            <a:off x="9399091" y="6000906"/>
            <a:ext cx="914135" cy="234052"/>
            <a:chOff x="4029095" y="3006849"/>
            <a:chExt cx="1172010" cy="388431"/>
          </a:xfrm>
        </p:grpSpPr>
        <p:pic>
          <p:nvPicPr>
            <p:cNvPr id="254" name="Picture 253">
              <a:extLst>
                <a:ext uri="{FF2B5EF4-FFF2-40B4-BE49-F238E27FC236}">
                  <a16:creationId xmlns:a16="http://schemas.microsoft.com/office/drawing/2014/main" id="{948521BF-6A30-E3FA-BFE0-F3B8AF1DB675}"/>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4029095" y="3039547"/>
              <a:ext cx="373180" cy="319902"/>
            </a:xfrm>
            <a:prstGeom prst="rect">
              <a:avLst/>
            </a:prstGeom>
            <a:ln w="14224">
              <a:noFill/>
            </a:ln>
          </p:spPr>
        </p:pic>
        <p:pic>
          <p:nvPicPr>
            <p:cNvPr id="255" name="Picture 2">
              <a:extLst>
                <a:ext uri="{FF2B5EF4-FFF2-40B4-BE49-F238E27FC236}">
                  <a16:creationId xmlns:a16="http://schemas.microsoft.com/office/drawing/2014/main" id="{8F6E81A7-D605-2805-7471-997EEA3D94B3}"/>
                </a:ext>
              </a:extLst>
            </p:cNvPr>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4835980" y="3006849"/>
              <a:ext cx="365125" cy="388431"/>
            </a:xfrm>
            <a:prstGeom prst="rect">
              <a:avLst/>
            </a:prstGeom>
            <a:noFill/>
            <a:extLst>
              <a:ext uri="{909E8E84-426E-40DD-AFC4-6F175D3DCCD1}">
                <a14:hiddenFill xmlns:a14="http://schemas.microsoft.com/office/drawing/2010/main">
                  <a:solidFill>
                    <a:srgbClr val="FFFFFF"/>
                  </a:solidFill>
                </a14:hiddenFill>
              </a:ext>
            </a:extLst>
          </p:spPr>
        </p:pic>
      </p:grpSp>
      <p:sp>
        <p:nvSpPr>
          <p:cNvPr id="204" name="Rectangle 203">
            <a:extLst>
              <a:ext uri="{FF2B5EF4-FFF2-40B4-BE49-F238E27FC236}">
                <a16:creationId xmlns:a16="http://schemas.microsoft.com/office/drawing/2014/main" id="{6B4C504F-B3A3-EB29-0CD4-AFEA93A52533}"/>
              </a:ext>
            </a:extLst>
          </p:cNvPr>
          <p:cNvSpPr/>
          <p:nvPr/>
        </p:nvSpPr>
        <p:spPr>
          <a:xfrm rot="5400000">
            <a:off x="5693442" y="5023208"/>
            <a:ext cx="242921" cy="1527014"/>
          </a:xfrm>
          <a:prstGeom prst="rect">
            <a:avLst/>
          </a:prstGeom>
          <a:noFill/>
          <a:ln w="952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5" name="TextBox 204">
            <a:extLst>
              <a:ext uri="{FF2B5EF4-FFF2-40B4-BE49-F238E27FC236}">
                <a16:creationId xmlns:a16="http://schemas.microsoft.com/office/drawing/2014/main" id="{5BF67AE3-3065-A1AC-81F8-2993C5D26C9F}"/>
              </a:ext>
            </a:extLst>
          </p:cNvPr>
          <p:cNvSpPr txBox="1"/>
          <p:nvPr/>
        </p:nvSpPr>
        <p:spPr>
          <a:xfrm>
            <a:off x="1695642" y="1485287"/>
            <a:ext cx="1271029" cy="19269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5A5A5A"/>
                </a:solidFill>
                <a:effectLst/>
                <a:uLnTx/>
                <a:uFillTx/>
                <a:latin typeface="Calibri" panose="020F0502020204030204"/>
                <a:ea typeface="+mn-ea"/>
                <a:cs typeface="+mn-cs"/>
              </a:rPr>
              <a:t>Load Balancer Layer</a:t>
            </a:r>
          </a:p>
        </p:txBody>
      </p:sp>
      <p:sp>
        <p:nvSpPr>
          <p:cNvPr id="206" name="Rectangle 205">
            <a:extLst>
              <a:ext uri="{FF2B5EF4-FFF2-40B4-BE49-F238E27FC236}">
                <a16:creationId xmlns:a16="http://schemas.microsoft.com/office/drawing/2014/main" id="{7595822C-0F19-DF09-2667-FB4B042D0D9C}"/>
              </a:ext>
            </a:extLst>
          </p:cNvPr>
          <p:cNvSpPr/>
          <p:nvPr/>
        </p:nvSpPr>
        <p:spPr>
          <a:xfrm>
            <a:off x="7652445" y="3779764"/>
            <a:ext cx="854492" cy="1511274"/>
          </a:xfrm>
          <a:prstGeom prst="rect">
            <a:avLst/>
          </a:prstGeom>
          <a:noFill/>
          <a:ln w="9525">
            <a:solidFill>
              <a:schemeClr val="bg2">
                <a:lumMod val="9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7" name="Rectangle 206">
            <a:extLst>
              <a:ext uri="{FF2B5EF4-FFF2-40B4-BE49-F238E27FC236}">
                <a16:creationId xmlns:a16="http://schemas.microsoft.com/office/drawing/2014/main" id="{C7991557-8D3E-20A4-325E-2C1364F42575}"/>
              </a:ext>
            </a:extLst>
          </p:cNvPr>
          <p:cNvSpPr/>
          <p:nvPr/>
        </p:nvSpPr>
        <p:spPr>
          <a:xfrm>
            <a:off x="7255462" y="5291725"/>
            <a:ext cx="1601278" cy="264374"/>
          </a:xfrm>
          <a:prstGeom prst="rect">
            <a:avLst/>
          </a:prstGeom>
          <a:noFill/>
          <a:ln w="9525">
            <a:solidFill>
              <a:schemeClr val="bg2">
                <a:lumMod val="9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08" name="Picture 6" descr="Behavior of Azure Event Hub Network Security Controls | Journey Of The Geek">
            <a:extLst>
              <a:ext uri="{FF2B5EF4-FFF2-40B4-BE49-F238E27FC236}">
                <a16:creationId xmlns:a16="http://schemas.microsoft.com/office/drawing/2014/main" id="{B9F1FDA3-3FDE-474B-9ECC-CE9B0838300B}"/>
              </a:ext>
            </a:extLst>
          </p:cNvPr>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7961494" y="5357824"/>
            <a:ext cx="166046" cy="143205"/>
          </a:xfrm>
          <a:prstGeom prst="rect">
            <a:avLst/>
          </a:prstGeom>
          <a:noFill/>
          <a:extLst>
            <a:ext uri="{909E8E84-426E-40DD-AFC4-6F175D3DCCD1}">
              <a14:hiddenFill xmlns:a14="http://schemas.microsoft.com/office/drawing/2010/main">
                <a:solidFill>
                  <a:srgbClr val="FFFFFF"/>
                </a:solidFill>
              </a14:hiddenFill>
            </a:ext>
          </a:extLst>
        </p:spPr>
      </p:pic>
      <p:pic>
        <p:nvPicPr>
          <p:cNvPr id="209" name="Picture 8">
            <a:extLst>
              <a:ext uri="{FF2B5EF4-FFF2-40B4-BE49-F238E27FC236}">
                <a16:creationId xmlns:a16="http://schemas.microsoft.com/office/drawing/2014/main" id="{EA3164E6-03C8-3774-C1D0-A14BAAE7D7F8}"/>
              </a:ext>
            </a:extLst>
          </p:cNvPr>
          <p:cNvPicPr>
            <a:picLocks noChangeAspect="1" noChangeArrowheads="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8401427" y="5355950"/>
            <a:ext cx="174390" cy="150401"/>
          </a:xfrm>
          <a:prstGeom prst="rect">
            <a:avLst/>
          </a:prstGeom>
          <a:noFill/>
          <a:extLst>
            <a:ext uri="{909E8E84-426E-40DD-AFC4-6F175D3DCCD1}">
              <a14:hiddenFill xmlns:a14="http://schemas.microsoft.com/office/drawing/2010/main">
                <a:solidFill>
                  <a:srgbClr val="FFFFFF"/>
                </a:solidFill>
              </a14:hiddenFill>
            </a:ext>
          </a:extLst>
        </p:spPr>
      </p:pic>
      <p:pic>
        <p:nvPicPr>
          <p:cNvPr id="210" name="Picture 6">
            <a:extLst>
              <a:ext uri="{FF2B5EF4-FFF2-40B4-BE49-F238E27FC236}">
                <a16:creationId xmlns:a16="http://schemas.microsoft.com/office/drawing/2014/main" id="{DEB504C8-DCF5-14E9-0CD6-B445EA663002}"/>
              </a:ext>
            </a:extLst>
          </p:cNvPr>
          <p:cNvPicPr>
            <a:picLocks noChangeAspect="1" noChangeArrowheads="1"/>
          </p:cNvPicPr>
          <p:nvPr/>
        </p:nvPicPr>
        <p:blipFill>
          <a:blip r:embed="rId12" cstate="email">
            <a:extLst>
              <a:ext uri="{28A0092B-C50C-407E-A947-70E740481C1C}">
                <a14:useLocalDpi xmlns:a14="http://schemas.microsoft.com/office/drawing/2010/main" val="0"/>
              </a:ext>
            </a:extLst>
          </a:blip>
          <a:srcRect/>
          <a:stretch>
            <a:fillRect/>
          </a:stretch>
        </p:blipFill>
        <p:spPr bwMode="auto">
          <a:xfrm>
            <a:off x="7490142" y="5373245"/>
            <a:ext cx="166046" cy="127783"/>
          </a:xfrm>
          <a:prstGeom prst="rect">
            <a:avLst/>
          </a:prstGeom>
          <a:noFill/>
          <a:extLst>
            <a:ext uri="{909E8E84-426E-40DD-AFC4-6F175D3DCCD1}">
              <a14:hiddenFill xmlns:a14="http://schemas.microsoft.com/office/drawing/2010/main">
                <a:solidFill>
                  <a:srgbClr val="FFFFFF"/>
                </a:solidFill>
              </a14:hiddenFill>
            </a:ext>
          </a:extLst>
        </p:spPr>
      </p:pic>
      <p:cxnSp>
        <p:nvCxnSpPr>
          <p:cNvPr id="211" name="Straight Arrow Connector 210">
            <a:extLst>
              <a:ext uri="{FF2B5EF4-FFF2-40B4-BE49-F238E27FC236}">
                <a16:creationId xmlns:a16="http://schemas.microsoft.com/office/drawing/2014/main" id="{694997CB-47A5-6B05-DF4F-633053854267}"/>
              </a:ext>
            </a:extLst>
          </p:cNvPr>
          <p:cNvCxnSpPr>
            <a:cxnSpLocks/>
          </p:cNvCxnSpPr>
          <p:nvPr/>
        </p:nvCxnSpPr>
        <p:spPr>
          <a:xfrm flipH="1">
            <a:off x="4789843" y="3900661"/>
            <a:ext cx="140004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12" name="Picture 211" descr="Icon&#10;&#10;Description automatically generated">
            <a:extLst>
              <a:ext uri="{FF2B5EF4-FFF2-40B4-BE49-F238E27FC236}">
                <a16:creationId xmlns:a16="http://schemas.microsoft.com/office/drawing/2014/main" id="{8F9E3735-EBD1-3B65-2813-CE815AAA375C}"/>
              </a:ext>
            </a:extLst>
          </p:cNvPr>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flipH="1">
            <a:off x="4766065" y="4734777"/>
            <a:ext cx="335262" cy="270120"/>
          </a:xfrm>
          <a:prstGeom prst="rect">
            <a:avLst/>
          </a:prstGeom>
        </p:spPr>
      </p:pic>
      <p:cxnSp>
        <p:nvCxnSpPr>
          <p:cNvPr id="213" name="Straight Arrow Connector 212">
            <a:extLst>
              <a:ext uri="{FF2B5EF4-FFF2-40B4-BE49-F238E27FC236}">
                <a16:creationId xmlns:a16="http://schemas.microsoft.com/office/drawing/2014/main" id="{4E729400-88CB-E73F-990B-5AEF01081288}"/>
              </a:ext>
            </a:extLst>
          </p:cNvPr>
          <p:cNvCxnSpPr>
            <a:cxnSpLocks/>
          </p:cNvCxnSpPr>
          <p:nvPr/>
        </p:nvCxnSpPr>
        <p:spPr>
          <a:xfrm>
            <a:off x="4932173" y="4195953"/>
            <a:ext cx="0" cy="5291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02A79CBD-51B9-6097-80BA-660D7B03520F}"/>
              </a:ext>
            </a:extLst>
          </p:cNvPr>
          <p:cNvCxnSpPr>
            <a:cxnSpLocks/>
          </p:cNvCxnSpPr>
          <p:nvPr/>
        </p:nvCxnSpPr>
        <p:spPr>
          <a:xfrm>
            <a:off x="4763194" y="4189818"/>
            <a:ext cx="1609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FB3CB2CF-EB07-98EC-3246-475CFFF3E121}"/>
              </a:ext>
            </a:extLst>
          </p:cNvPr>
          <p:cNvCxnSpPr>
            <a:cxnSpLocks/>
            <a:stCxn id="212" idx="1"/>
            <a:endCxn id="257" idx="1"/>
          </p:cNvCxnSpPr>
          <p:nvPr/>
        </p:nvCxnSpPr>
        <p:spPr>
          <a:xfrm flipV="1">
            <a:off x="5101327" y="4582027"/>
            <a:ext cx="337734" cy="287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DA5CABB4-D061-6980-231C-E715C72B84FB}"/>
              </a:ext>
            </a:extLst>
          </p:cNvPr>
          <p:cNvCxnSpPr>
            <a:cxnSpLocks/>
          </p:cNvCxnSpPr>
          <p:nvPr/>
        </p:nvCxnSpPr>
        <p:spPr>
          <a:xfrm flipH="1">
            <a:off x="7075037" y="4567115"/>
            <a:ext cx="500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7824460A-1D7A-44BC-E201-4D5417686CAB}"/>
              </a:ext>
            </a:extLst>
          </p:cNvPr>
          <p:cNvCxnSpPr>
            <a:cxnSpLocks/>
          </p:cNvCxnSpPr>
          <p:nvPr/>
        </p:nvCxnSpPr>
        <p:spPr>
          <a:xfrm>
            <a:off x="8244438" y="5130689"/>
            <a:ext cx="0" cy="26559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18" name="Group 217">
            <a:extLst>
              <a:ext uri="{FF2B5EF4-FFF2-40B4-BE49-F238E27FC236}">
                <a16:creationId xmlns:a16="http://schemas.microsoft.com/office/drawing/2014/main" id="{FEEB810F-9536-4CDA-5F9D-76CC46CE1941}"/>
              </a:ext>
            </a:extLst>
          </p:cNvPr>
          <p:cNvGrpSpPr/>
          <p:nvPr/>
        </p:nvGrpSpPr>
        <p:grpSpPr>
          <a:xfrm>
            <a:off x="8724568" y="2958002"/>
            <a:ext cx="1212873" cy="1459370"/>
            <a:chOff x="9125769" y="1955479"/>
            <a:chExt cx="1336614" cy="1864781"/>
          </a:xfrm>
        </p:grpSpPr>
        <p:sp>
          <p:nvSpPr>
            <p:cNvPr id="251" name="Rectangle 250">
              <a:extLst>
                <a:ext uri="{FF2B5EF4-FFF2-40B4-BE49-F238E27FC236}">
                  <a16:creationId xmlns:a16="http://schemas.microsoft.com/office/drawing/2014/main" id="{B19E4AB8-8DAC-BCDE-1921-CA0503C44094}"/>
                </a:ext>
              </a:extLst>
            </p:cNvPr>
            <p:cNvSpPr/>
            <p:nvPr/>
          </p:nvSpPr>
          <p:spPr>
            <a:xfrm>
              <a:off x="9512330" y="1955479"/>
              <a:ext cx="851902" cy="547852"/>
            </a:xfrm>
            <a:prstGeom prst="rect">
              <a:avLst/>
            </a:prstGeom>
            <a:noFill/>
            <a:ln w="9525">
              <a:solidFill>
                <a:schemeClr val="bg2">
                  <a:lumMod val="9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2" name="TextBox 251">
              <a:extLst>
                <a:ext uri="{FF2B5EF4-FFF2-40B4-BE49-F238E27FC236}">
                  <a16:creationId xmlns:a16="http://schemas.microsoft.com/office/drawing/2014/main" id="{401D2C17-86E3-F540-5B87-55FE77367B2B}"/>
                </a:ext>
              </a:extLst>
            </p:cNvPr>
            <p:cNvSpPr txBox="1"/>
            <p:nvPr/>
          </p:nvSpPr>
          <p:spPr>
            <a:xfrm>
              <a:off x="9414178" y="2013692"/>
              <a:ext cx="1048205" cy="4639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5A5A5A"/>
                  </a:solidFill>
                  <a:effectLst/>
                  <a:uLnTx/>
                  <a:uFillTx/>
                  <a:latin typeface="Calibri" panose="020F0502020204030204"/>
                  <a:ea typeface="+mn-ea"/>
                  <a:cs typeface="+mn-cs"/>
                </a:rPr>
                <a:t>VPN Data Gateway</a:t>
              </a:r>
            </a:p>
          </p:txBody>
        </p:sp>
        <p:cxnSp>
          <p:nvCxnSpPr>
            <p:cNvPr id="253" name="Straight Arrow Connector 252">
              <a:extLst>
                <a:ext uri="{FF2B5EF4-FFF2-40B4-BE49-F238E27FC236}">
                  <a16:creationId xmlns:a16="http://schemas.microsoft.com/office/drawing/2014/main" id="{F19BB459-7E62-2F88-651E-8F5068D68CD4}"/>
                </a:ext>
              </a:extLst>
            </p:cNvPr>
            <p:cNvCxnSpPr>
              <a:cxnSpLocks/>
            </p:cNvCxnSpPr>
            <p:nvPr/>
          </p:nvCxnSpPr>
          <p:spPr>
            <a:xfrm flipH="1">
              <a:off x="9125769" y="2580874"/>
              <a:ext cx="509983" cy="123938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19" name="Straight Arrow Connector 218">
            <a:extLst>
              <a:ext uri="{FF2B5EF4-FFF2-40B4-BE49-F238E27FC236}">
                <a16:creationId xmlns:a16="http://schemas.microsoft.com/office/drawing/2014/main" id="{43EE9C35-C3F0-FF44-86EA-F10F7F771842}"/>
              </a:ext>
            </a:extLst>
          </p:cNvPr>
          <p:cNvCxnSpPr>
            <a:cxnSpLocks/>
          </p:cNvCxnSpPr>
          <p:nvPr/>
        </p:nvCxnSpPr>
        <p:spPr>
          <a:xfrm flipH="1" flipV="1">
            <a:off x="8807926" y="1496582"/>
            <a:ext cx="379412" cy="1321012"/>
          </a:xfrm>
          <a:prstGeom prst="straightConnector1">
            <a:avLst/>
          </a:prstGeom>
          <a:ln>
            <a:solidFill>
              <a:schemeClr val="accent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39A611EB-56FF-EC97-1F1D-10E54A6DEDC1}"/>
              </a:ext>
            </a:extLst>
          </p:cNvPr>
          <p:cNvCxnSpPr>
            <a:cxnSpLocks/>
          </p:cNvCxnSpPr>
          <p:nvPr/>
        </p:nvCxnSpPr>
        <p:spPr>
          <a:xfrm flipH="1">
            <a:off x="8891756" y="3502314"/>
            <a:ext cx="341658" cy="195599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21" name="Group 220">
            <a:extLst>
              <a:ext uri="{FF2B5EF4-FFF2-40B4-BE49-F238E27FC236}">
                <a16:creationId xmlns:a16="http://schemas.microsoft.com/office/drawing/2014/main" id="{4DCB2040-EFFE-1B43-F0B8-8C35B57CE9E1}"/>
              </a:ext>
            </a:extLst>
          </p:cNvPr>
          <p:cNvGrpSpPr/>
          <p:nvPr/>
        </p:nvGrpSpPr>
        <p:grpSpPr>
          <a:xfrm>
            <a:off x="1958311" y="2963612"/>
            <a:ext cx="854492" cy="780115"/>
            <a:chOff x="1644076" y="2421788"/>
            <a:chExt cx="941670" cy="996830"/>
          </a:xfrm>
        </p:grpSpPr>
        <p:pic>
          <p:nvPicPr>
            <p:cNvPr id="249" name="Picture 248">
              <a:extLst>
                <a:ext uri="{FF2B5EF4-FFF2-40B4-BE49-F238E27FC236}">
                  <a16:creationId xmlns:a16="http://schemas.microsoft.com/office/drawing/2014/main" id="{85ED66D9-AFE3-32BD-8294-DE6DA70FA9AA}"/>
                </a:ext>
              </a:extLst>
            </p:cNvPr>
            <p:cNvPicPr>
              <a:picLocks noChangeAspect="1"/>
            </p:cNvPicPr>
            <p:nvPr/>
          </p:nvPicPr>
          <p:blipFill>
            <a:blip r:embed="rId14"/>
            <a:stretch>
              <a:fillRect/>
            </a:stretch>
          </p:blipFill>
          <p:spPr>
            <a:xfrm>
              <a:off x="1843557" y="2421788"/>
              <a:ext cx="552897" cy="567571"/>
            </a:xfrm>
            <a:prstGeom prst="rect">
              <a:avLst/>
            </a:prstGeom>
          </p:spPr>
        </p:pic>
        <p:sp>
          <p:nvSpPr>
            <p:cNvPr id="250" name="TextBox 249">
              <a:extLst>
                <a:ext uri="{FF2B5EF4-FFF2-40B4-BE49-F238E27FC236}">
                  <a16:creationId xmlns:a16="http://schemas.microsoft.com/office/drawing/2014/main" id="{306D610B-84AB-99EB-FC3E-2415BB149ED7}"/>
                </a:ext>
              </a:extLst>
            </p:cNvPr>
            <p:cNvSpPr txBox="1"/>
            <p:nvPr/>
          </p:nvSpPr>
          <p:spPr>
            <a:xfrm>
              <a:off x="1644076" y="3026064"/>
              <a:ext cx="941670" cy="392554"/>
            </a:xfrm>
            <a:prstGeom prst="rect">
              <a:avLst/>
            </a:prstGeom>
            <a:noFill/>
          </p:spPr>
          <p:txBody>
            <a:bodyPr wrap="square">
              <a:spAutoFit/>
            </a:bodyPr>
            <a:lstStyle/>
            <a:p>
              <a:pPr marL="0" marR="0" lvl="0" indent="0" algn="ctr" defTabSz="611018"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2060"/>
                  </a:solidFill>
                  <a:effectLst/>
                  <a:uLnTx/>
                  <a:uFillTx/>
                  <a:latin typeface="Calibri" panose="020F0502020204030204"/>
                  <a:ea typeface="Verdana" pitchFamily="34" charset="0"/>
                  <a:cs typeface="Helvetica Neue"/>
                </a:rPr>
                <a:t>Azure Front Door + Azure Firewall </a:t>
              </a:r>
            </a:p>
          </p:txBody>
        </p:sp>
      </p:grpSp>
      <p:cxnSp>
        <p:nvCxnSpPr>
          <p:cNvPr id="222" name="Straight Arrow Connector 221">
            <a:extLst>
              <a:ext uri="{FF2B5EF4-FFF2-40B4-BE49-F238E27FC236}">
                <a16:creationId xmlns:a16="http://schemas.microsoft.com/office/drawing/2014/main" id="{8926B31F-166C-52DF-7EDA-F1851ED28DA9}"/>
              </a:ext>
            </a:extLst>
          </p:cNvPr>
          <p:cNvCxnSpPr>
            <a:cxnSpLocks/>
          </p:cNvCxnSpPr>
          <p:nvPr/>
        </p:nvCxnSpPr>
        <p:spPr>
          <a:xfrm flipH="1">
            <a:off x="2744191" y="4215186"/>
            <a:ext cx="366679" cy="0"/>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23" name="TextBox 222">
            <a:extLst>
              <a:ext uri="{FF2B5EF4-FFF2-40B4-BE49-F238E27FC236}">
                <a16:creationId xmlns:a16="http://schemas.microsoft.com/office/drawing/2014/main" id="{00C65505-02B3-DEE4-A6B0-16F6E3CF1719}"/>
              </a:ext>
            </a:extLst>
          </p:cNvPr>
          <p:cNvSpPr txBox="1"/>
          <p:nvPr/>
        </p:nvSpPr>
        <p:spPr>
          <a:xfrm>
            <a:off x="3688032" y="3808828"/>
            <a:ext cx="1271029" cy="19269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5A5A5A"/>
                </a:solidFill>
                <a:effectLst/>
                <a:uLnTx/>
                <a:uFillTx/>
                <a:latin typeface="Calibri" panose="020F0502020204030204"/>
                <a:ea typeface="+mn-ea"/>
                <a:cs typeface="+mn-cs"/>
              </a:rPr>
              <a:t>App Layer</a:t>
            </a:r>
          </a:p>
        </p:txBody>
      </p:sp>
      <p:sp>
        <p:nvSpPr>
          <p:cNvPr id="224" name="TextBox 223">
            <a:extLst>
              <a:ext uri="{FF2B5EF4-FFF2-40B4-BE49-F238E27FC236}">
                <a16:creationId xmlns:a16="http://schemas.microsoft.com/office/drawing/2014/main" id="{181BCD8A-9D32-0EBA-C655-58DF3DB706F9}"/>
              </a:ext>
            </a:extLst>
          </p:cNvPr>
          <p:cNvSpPr txBox="1"/>
          <p:nvPr/>
        </p:nvSpPr>
        <p:spPr>
          <a:xfrm>
            <a:off x="4990568" y="3714447"/>
            <a:ext cx="1271029" cy="19269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5A5A5A"/>
                </a:solidFill>
                <a:effectLst/>
                <a:uLnTx/>
                <a:uFillTx/>
                <a:latin typeface="Calibri" panose="020F0502020204030204"/>
                <a:ea typeface="+mn-ea"/>
                <a:cs typeface="+mn-cs"/>
              </a:rPr>
              <a:t>Business Layer</a:t>
            </a:r>
          </a:p>
        </p:txBody>
      </p:sp>
      <p:sp>
        <p:nvSpPr>
          <p:cNvPr id="225" name="TextBox 224">
            <a:extLst>
              <a:ext uri="{FF2B5EF4-FFF2-40B4-BE49-F238E27FC236}">
                <a16:creationId xmlns:a16="http://schemas.microsoft.com/office/drawing/2014/main" id="{5360D29B-7BA1-E760-22D4-5870786C786C}"/>
              </a:ext>
            </a:extLst>
          </p:cNvPr>
          <p:cNvSpPr txBox="1"/>
          <p:nvPr/>
        </p:nvSpPr>
        <p:spPr>
          <a:xfrm>
            <a:off x="6027277" y="3704501"/>
            <a:ext cx="1271029" cy="19269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5A5A5A"/>
                </a:solidFill>
                <a:effectLst/>
                <a:uLnTx/>
                <a:uFillTx/>
                <a:latin typeface="Calibri" panose="020F0502020204030204"/>
                <a:ea typeface="+mn-ea"/>
                <a:cs typeface="+mn-cs"/>
              </a:rPr>
              <a:t>Data Layer</a:t>
            </a:r>
          </a:p>
        </p:txBody>
      </p:sp>
      <p:sp>
        <p:nvSpPr>
          <p:cNvPr id="226" name="TextBox 225">
            <a:extLst>
              <a:ext uri="{FF2B5EF4-FFF2-40B4-BE49-F238E27FC236}">
                <a16:creationId xmlns:a16="http://schemas.microsoft.com/office/drawing/2014/main" id="{D7ABC13A-9720-D983-4C88-D82D5919D7B5}"/>
              </a:ext>
            </a:extLst>
          </p:cNvPr>
          <p:cNvSpPr txBox="1"/>
          <p:nvPr/>
        </p:nvSpPr>
        <p:spPr>
          <a:xfrm>
            <a:off x="7431361" y="3743431"/>
            <a:ext cx="1271029" cy="19269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5A5A5A"/>
                </a:solidFill>
                <a:effectLst/>
                <a:uLnTx/>
                <a:uFillTx/>
                <a:latin typeface="Calibri" panose="020F0502020204030204"/>
                <a:ea typeface="+mn-ea"/>
                <a:cs typeface="+mn-cs"/>
              </a:rPr>
              <a:t>Misc. Layer</a:t>
            </a:r>
          </a:p>
        </p:txBody>
      </p:sp>
      <p:sp>
        <p:nvSpPr>
          <p:cNvPr id="227" name="TextBox 226">
            <a:extLst>
              <a:ext uri="{FF2B5EF4-FFF2-40B4-BE49-F238E27FC236}">
                <a16:creationId xmlns:a16="http://schemas.microsoft.com/office/drawing/2014/main" id="{9EB93FFF-7EB5-9998-E14A-5DF950011DDA}"/>
              </a:ext>
            </a:extLst>
          </p:cNvPr>
          <p:cNvSpPr txBox="1"/>
          <p:nvPr/>
        </p:nvSpPr>
        <p:spPr>
          <a:xfrm>
            <a:off x="2994840" y="1148101"/>
            <a:ext cx="1743642" cy="2234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sng" strike="noStrike" kern="1200" cap="none" spc="0" normalizeH="0" baseline="0" noProof="0">
                <a:ln>
                  <a:noFill/>
                </a:ln>
                <a:solidFill>
                  <a:srgbClr val="5A5A5A"/>
                </a:solidFill>
                <a:effectLst/>
                <a:uLnTx/>
                <a:uFillTx/>
                <a:latin typeface="Calibri" panose="020F0502020204030204"/>
                <a:ea typeface="+mn-ea"/>
                <a:cs typeface="+mn-cs"/>
              </a:rPr>
              <a:t>Passive Env</a:t>
            </a:r>
          </a:p>
        </p:txBody>
      </p:sp>
      <p:cxnSp>
        <p:nvCxnSpPr>
          <p:cNvPr id="228" name="Straight Arrow Connector 227">
            <a:extLst>
              <a:ext uri="{FF2B5EF4-FFF2-40B4-BE49-F238E27FC236}">
                <a16:creationId xmlns:a16="http://schemas.microsoft.com/office/drawing/2014/main" id="{5EC6DB34-D9CD-1C47-1B26-44C1CE16A7D7}"/>
              </a:ext>
            </a:extLst>
          </p:cNvPr>
          <p:cNvCxnSpPr>
            <a:cxnSpLocks/>
          </p:cNvCxnSpPr>
          <p:nvPr/>
        </p:nvCxnSpPr>
        <p:spPr>
          <a:xfrm flipH="1">
            <a:off x="4064507" y="5790015"/>
            <a:ext cx="986888" cy="0"/>
          </a:xfrm>
          <a:prstGeom prst="straightConnector1">
            <a:avLst/>
          </a:prstGeom>
          <a:ln cmpd="tri">
            <a:solidFill>
              <a:srgbClr val="7030A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C37ADCA7-263D-B55A-568B-8ADB6AAC40D1}"/>
              </a:ext>
            </a:extLst>
          </p:cNvPr>
          <p:cNvCxnSpPr>
            <a:cxnSpLocks/>
          </p:cNvCxnSpPr>
          <p:nvPr/>
        </p:nvCxnSpPr>
        <p:spPr>
          <a:xfrm>
            <a:off x="4117236" y="5379648"/>
            <a:ext cx="0" cy="393722"/>
          </a:xfrm>
          <a:prstGeom prst="straightConnector1">
            <a:avLst/>
          </a:prstGeom>
          <a:ln cmpd="tri">
            <a:solidFill>
              <a:srgbClr val="7030A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979609A8-01CE-2B03-E690-DE8B3789EADF}"/>
              </a:ext>
            </a:extLst>
          </p:cNvPr>
          <p:cNvCxnSpPr>
            <a:cxnSpLocks/>
          </p:cNvCxnSpPr>
          <p:nvPr/>
        </p:nvCxnSpPr>
        <p:spPr>
          <a:xfrm>
            <a:off x="4809836" y="5396284"/>
            <a:ext cx="0" cy="393722"/>
          </a:xfrm>
          <a:prstGeom prst="straightConnector1">
            <a:avLst/>
          </a:prstGeom>
          <a:ln cmpd="tri">
            <a:solidFill>
              <a:srgbClr val="7030A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DD3E46E4-A5BA-B5A9-CB6E-D48EA97BA22D}"/>
              </a:ext>
            </a:extLst>
          </p:cNvPr>
          <p:cNvCxnSpPr>
            <a:cxnSpLocks/>
          </p:cNvCxnSpPr>
          <p:nvPr/>
        </p:nvCxnSpPr>
        <p:spPr>
          <a:xfrm flipH="1">
            <a:off x="4789843" y="5387752"/>
            <a:ext cx="366679" cy="0"/>
          </a:xfrm>
          <a:prstGeom prst="straightConnector1">
            <a:avLst/>
          </a:prstGeom>
          <a:ln cmpd="tri">
            <a:solidFill>
              <a:srgbClr val="7030A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32" name="Picture 231" descr="A picture containing background pattern&#10;&#10;Description automatically generated">
            <a:extLst>
              <a:ext uri="{FF2B5EF4-FFF2-40B4-BE49-F238E27FC236}">
                <a16:creationId xmlns:a16="http://schemas.microsoft.com/office/drawing/2014/main" id="{1F14F074-7684-42F9-6C7A-A04EDDBE4732}"/>
              </a:ext>
            </a:extLst>
          </p:cNvPr>
          <p:cNvPicPr>
            <a:picLocks noChangeAspect="1"/>
          </p:cNvPicPr>
          <p:nvPr/>
        </p:nvPicPr>
        <p:blipFill>
          <a:blip r:embed="rId15" cstate="email">
            <a:extLst>
              <a:ext uri="{28A0092B-C50C-407E-A947-70E740481C1C}">
                <a14:useLocalDpi xmlns:a14="http://schemas.microsoft.com/office/drawing/2010/main" val="0"/>
              </a:ext>
            </a:extLst>
          </a:blip>
          <a:stretch>
            <a:fillRect/>
          </a:stretch>
        </p:blipFill>
        <p:spPr>
          <a:xfrm>
            <a:off x="2373256" y="3327150"/>
            <a:ext cx="332073" cy="120285"/>
          </a:xfrm>
          <a:prstGeom prst="rect">
            <a:avLst/>
          </a:prstGeom>
        </p:spPr>
      </p:pic>
      <p:sp>
        <p:nvSpPr>
          <p:cNvPr id="233" name="TextBox 232">
            <a:extLst>
              <a:ext uri="{FF2B5EF4-FFF2-40B4-BE49-F238E27FC236}">
                <a16:creationId xmlns:a16="http://schemas.microsoft.com/office/drawing/2014/main" id="{F3C931A8-A966-B234-9938-ECD8D3120541}"/>
              </a:ext>
            </a:extLst>
          </p:cNvPr>
          <p:cNvSpPr txBox="1"/>
          <p:nvPr/>
        </p:nvSpPr>
        <p:spPr>
          <a:xfrm>
            <a:off x="5650098" y="1998778"/>
            <a:ext cx="727357" cy="19269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1" i="0" u="sng" strike="noStrike" kern="1200" cap="none" spc="0" normalizeH="0" baseline="0" noProof="0">
                <a:ln>
                  <a:noFill/>
                </a:ln>
                <a:solidFill>
                  <a:srgbClr val="00B0F0"/>
                </a:solidFill>
                <a:effectLst/>
                <a:uLnTx/>
                <a:uFillTx/>
                <a:latin typeface="Calibri" panose="020F0502020204030204"/>
                <a:ea typeface="+mn-ea"/>
                <a:cs typeface="+mn-cs"/>
              </a:rPr>
              <a:t>Pune</a:t>
            </a:r>
          </a:p>
        </p:txBody>
      </p:sp>
      <p:sp>
        <p:nvSpPr>
          <p:cNvPr id="234" name="TextBox 233">
            <a:extLst>
              <a:ext uri="{FF2B5EF4-FFF2-40B4-BE49-F238E27FC236}">
                <a16:creationId xmlns:a16="http://schemas.microsoft.com/office/drawing/2014/main" id="{A3570258-DA98-1F8C-B99D-86AA0BD28934}"/>
              </a:ext>
            </a:extLst>
          </p:cNvPr>
          <p:cNvSpPr txBox="1"/>
          <p:nvPr/>
        </p:nvSpPr>
        <p:spPr>
          <a:xfrm>
            <a:off x="5537088" y="1401912"/>
            <a:ext cx="727357" cy="19269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1" i="0" u="sng" strike="noStrike" kern="1200" cap="none" spc="0" normalizeH="0" baseline="0" noProof="0">
                <a:ln>
                  <a:noFill/>
                </a:ln>
                <a:solidFill>
                  <a:srgbClr val="00B0F0"/>
                </a:solidFill>
                <a:effectLst/>
                <a:uLnTx/>
                <a:uFillTx/>
                <a:latin typeface="Calibri" panose="020F0502020204030204"/>
                <a:ea typeface="+mn-ea"/>
                <a:cs typeface="+mn-cs"/>
              </a:rPr>
              <a:t>Chennai</a:t>
            </a:r>
          </a:p>
        </p:txBody>
      </p:sp>
      <p:sp>
        <p:nvSpPr>
          <p:cNvPr id="235" name="TextBox 234">
            <a:extLst>
              <a:ext uri="{FF2B5EF4-FFF2-40B4-BE49-F238E27FC236}">
                <a16:creationId xmlns:a16="http://schemas.microsoft.com/office/drawing/2014/main" id="{CDDA1DE3-DF10-15D0-A5F5-1172BC2EBAFE}"/>
              </a:ext>
            </a:extLst>
          </p:cNvPr>
          <p:cNvSpPr txBox="1"/>
          <p:nvPr/>
        </p:nvSpPr>
        <p:spPr>
          <a:xfrm>
            <a:off x="2687835" y="1785482"/>
            <a:ext cx="1271029" cy="2234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sng" strike="noStrike" kern="1200" cap="none" spc="0" normalizeH="0" baseline="0" noProof="0">
                <a:ln>
                  <a:noFill/>
                </a:ln>
                <a:solidFill>
                  <a:srgbClr val="5A5A5A"/>
                </a:solidFill>
                <a:effectLst/>
                <a:uLnTx/>
                <a:uFillTx/>
                <a:latin typeface="Calibri" panose="020F0502020204030204"/>
                <a:ea typeface="+mn-ea"/>
                <a:cs typeface="+mn-cs"/>
              </a:rPr>
              <a:t>Active  Env </a:t>
            </a:r>
          </a:p>
        </p:txBody>
      </p:sp>
      <p:cxnSp>
        <p:nvCxnSpPr>
          <p:cNvPr id="236" name="Straight Arrow Connector 235">
            <a:extLst>
              <a:ext uri="{FF2B5EF4-FFF2-40B4-BE49-F238E27FC236}">
                <a16:creationId xmlns:a16="http://schemas.microsoft.com/office/drawing/2014/main" id="{30542FB4-5EEF-22FA-E2D9-FCBA94AF1194}"/>
              </a:ext>
            </a:extLst>
          </p:cNvPr>
          <p:cNvCxnSpPr>
            <a:cxnSpLocks/>
          </p:cNvCxnSpPr>
          <p:nvPr/>
        </p:nvCxnSpPr>
        <p:spPr>
          <a:xfrm flipV="1">
            <a:off x="3206524" y="3755273"/>
            <a:ext cx="0" cy="740680"/>
          </a:xfrm>
          <a:prstGeom prst="straightConnector1">
            <a:avLst/>
          </a:prstGeom>
          <a:ln>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F96DBAE2-FCC5-CFE3-5C56-F889148ECE4F}"/>
              </a:ext>
            </a:extLst>
          </p:cNvPr>
          <p:cNvCxnSpPr>
            <a:cxnSpLocks/>
          </p:cNvCxnSpPr>
          <p:nvPr/>
        </p:nvCxnSpPr>
        <p:spPr>
          <a:xfrm flipV="1">
            <a:off x="3206524" y="3754105"/>
            <a:ext cx="1771392" cy="3999"/>
          </a:xfrm>
          <a:prstGeom prst="straightConnector1">
            <a:avLst/>
          </a:prstGeom>
          <a:ln>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7BAE3A26-F0F2-BC83-6240-8504F36418F3}"/>
              </a:ext>
            </a:extLst>
          </p:cNvPr>
          <p:cNvCxnSpPr>
            <a:cxnSpLocks/>
          </p:cNvCxnSpPr>
          <p:nvPr/>
        </p:nvCxnSpPr>
        <p:spPr>
          <a:xfrm>
            <a:off x="4941715" y="3750106"/>
            <a:ext cx="0" cy="418402"/>
          </a:xfrm>
          <a:prstGeom prst="straightConnector1">
            <a:avLst/>
          </a:prstGeom>
          <a:ln>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239" name="Picture 10" descr="IT Fundamentals/2014/Mobile Devices - Wikiversity">
            <a:extLst>
              <a:ext uri="{FF2B5EF4-FFF2-40B4-BE49-F238E27FC236}">
                <a16:creationId xmlns:a16="http://schemas.microsoft.com/office/drawing/2014/main" id="{0135F547-79E1-A7E8-012E-10DEB74FEE13}"/>
              </a:ext>
            </a:extLst>
          </p:cNvPr>
          <p:cNvPicPr>
            <a:picLocks noChangeAspect="1" noChangeArrowheads="1"/>
          </p:cNvPicPr>
          <p:nvPr/>
        </p:nvPicPr>
        <p:blipFill>
          <a:blip r:embed="rId16" cstate="email">
            <a:extLst>
              <a:ext uri="{28A0092B-C50C-407E-A947-70E740481C1C}">
                <a14:useLocalDpi xmlns:a14="http://schemas.microsoft.com/office/drawing/2010/main" val="0"/>
              </a:ext>
            </a:extLst>
          </a:blip>
          <a:srcRect/>
          <a:stretch>
            <a:fillRect/>
          </a:stretch>
        </p:blipFill>
        <p:spPr bwMode="auto">
          <a:xfrm>
            <a:off x="1141248" y="3925438"/>
            <a:ext cx="369454" cy="450130"/>
          </a:xfrm>
          <a:prstGeom prst="rect">
            <a:avLst/>
          </a:prstGeom>
          <a:noFill/>
          <a:extLst>
            <a:ext uri="{909E8E84-426E-40DD-AFC4-6F175D3DCCD1}">
              <a14:hiddenFill xmlns:a14="http://schemas.microsoft.com/office/drawing/2010/main">
                <a:solidFill>
                  <a:srgbClr val="FFFFFF"/>
                </a:solidFill>
              </a14:hiddenFill>
            </a:ext>
          </a:extLst>
        </p:spPr>
      </p:pic>
      <p:grpSp>
        <p:nvGrpSpPr>
          <p:cNvPr id="240" name="Group 239">
            <a:extLst>
              <a:ext uri="{FF2B5EF4-FFF2-40B4-BE49-F238E27FC236}">
                <a16:creationId xmlns:a16="http://schemas.microsoft.com/office/drawing/2014/main" id="{48204F88-2921-EF69-711A-2F114DA2BEDA}"/>
              </a:ext>
            </a:extLst>
          </p:cNvPr>
          <p:cNvGrpSpPr/>
          <p:nvPr/>
        </p:nvGrpSpPr>
        <p:grpSpPr>
          <a:xfrm>
            <a:off x="650984" y="2186399"/>
            <a:ext cx="1271030" cy="694017"/>
            <a:chOff x="239636" y="1301189"/>
            <a:chExt cx="1400703" cy="886812"/>
          </a:xfrm>
        </p:grpSpPr>
        <p:pic>
          <p:nvPicPr>
            <p:cNvPr id="247" name="Graphic 246" descr="Internet with solid fill">
              <a:extLst>
                <a:ext uri="{FF2B5EF4-FFF2-40B4-BE49-F238E27FC236}">
                  <a16:creationId xmlns:a16="http://schemas.microsoft.com/office/drawing/2014/main" id="{23DD2B7C-5BBC-7D57-7368-569117A5CFAA}"/>
                </a:ext>
              </a:extLst>
            </p:cNvPr>
            <p:cNvPicPr>
              <a:picLocks noChangeAspect="1"/>
            </p:cNvPicPr>
            <p:nvPr/>
          </p:nvPicPr>
          <p:blipFill>
            <a:blip r:embed="rId17" cstate="email">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64990" y="1301189"/>
              <a:ext cx="361417" cy="361417"/>
            </a:xfrm>
            <a:prstGeom prst="rect">
              <a:avLst/>
            </a:prstGeom>
          </p:spPr>
        </p:pic>
        <p:sp>
          <p:nvSpPr>
            <p:cNvPr id="248" name="TextBox 247">
              <a:extLst>
                <a:ext uri="{FF2B5EF4-FFF2-40B4-BE49-F238E27FC236}">
                  <a16:creationId xmlns:a16="http://schemas.microsoft.com/office/drawing/2014/main" id="{5762AD65-790C-161C-C08B-C370C5063E4F}"/>
                </a:ext>
              </a:extLst>
            </p:cNvPr>
            <p:cNvSpPr txBox="1"/>
            <p:nvPr/>
          </p:nvSpPr>
          <p:spPr>
            <a:xfrm>
              <a:off x="239636" y="1652699"/>
              <a:ext cx="1400703" cy="53530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 b="1" i="0" u="sng" strike="noStrike" kern="1200" cap="none" spc="0" normalizeH="0" baseline="0" noProof="0">
                  <a:ln>
                    <a:noFill/>
                  </a:ln>
                  <a:solidFill>
                    <a:srgbClr val="5A5A5A"/>
                  </a:solidFill>
                  <a:effectLst/>
                  <a:uLnTx/>
                  <a:uFillTx/>
                  <a:latin typeface="Calibri" panose="020F0502020204030204"/>
                  <a:ea typeface="+mn-ea"/>
                  <a:cs typeface="+mn-cs"/>
                </a:rPr>
                <a:t>Portal URL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 b="1" i="0" u="none" strike="noStrike" kern="1200" cap="none" spc="0" normalizeH="0" baseline="0" noProof="0">
                  <a:ln>
                    <a:noFill/>
                  </a:ln>
                  <a:solidFill>
                    <a:srgbClr val="5A5A5A"/>
                  </a:solidFill>
                  <a:effectLst/>
                  <a:uLnTx/>
                  <a:uFillTx/>
                  <a:latin typeface="Calibri" panose="020F0502020204030204"/>
                  <a:ea typeface="+mn-ea"/>
                  <a:cs typeface="+mn-cs"/>
                </a:rPr>
                <a:t>Investor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 b="1" i="0" u="none" strike="noStrike" kern="1200" cap="none" spc="0" normalizeH="0" baseline="0" noProof="0">
                  <a:ln>
                    <a:noFill/>
                  </a:ln>
                  <a:solidFill>
                    <a:srgbClr val="5A5A5A"/>
                  </a:solidFill>
                  <a:effectLst/>
                  <a:uLnTx/>
                  <a:uFillTx/>
                  <a:latin typeface="Calibri" panose="020F0502020204030204"/>
                  <a:ea typeface="+mn-ea"/>
                  <a:cs typeface="+mn-cs"/>
                </a:rPr>
                <a:t>Distributor</a:t>
              </a:r>
            </a:p>
          </p:txBody>
        </p:sp>
      </p:grpSp>
      <p:grpSp>
        <p:nvGrpSpPr>
          <p:cNvPr id="241" name="Group 240">
            <a:extLst>
              <a:ext uri="{FF2B5EF4-FFF2-40B4-BE49-F238E27FC236}">
                <a16:creationId xmlns:a16="http://schemas.microsoft.com/office/drawing/2014/main" id="{970ED63E-A7E5-9F3E-B4A4-DC5AA53CB670}"/>
              </a:ext>
            </a:extLst>
          </p:cNvPr>
          <p:cNvGrpSpPr/>
          <p:nvPr/>
        </p:nvGrpSpPr>
        <p:grpSpPr>
          <a:xfrm>
            <a:off x="9761359" y="5571658"/>
            <a:ext cx="1779658" cy="239728"/>
            <a:chOff x="10285465" y="5752756"/>
            <a:chExt cx="1961224" cy="306324"/>
          </a:xfrm>
        </p:grpSpPr>
        <p:cxnSp>
          <p:nvCxnSpPr>
            <p:cNvPr id="243" name="Straight Arrow Connector 242">
              <a:extLst>
                <a:ext uri="{FF2B5EF4-FFF2-40B4-BE49-F238E27FC236}">
                  <a16:creationId xmlns:a16="http://schemas.microsoft.com/office/drawing/2014/main" id="{3E1DCD01-2406-3D5E-DF24-94DDA687BFDB}"/>
                </a:ext>
              </a:extLst>
            </p:cNvPr>
            <p:cNvCxnSpPr>
              <a:cxnSpLocks/>
            </p:cNvCxnSpPr>
            <p:nvPr/>
          </p:nvCxnSpPr>
          <p:spPr>
            <a:xfrm flipH="1">
              <a:off x="10285465" y="5832684"/>
              <a:ext cx="743463" cy="0"/>
            </a:xfrm>
            <a:prstGeom prst="straightConnector1">
              <a:avLst/>
            </a:prstGeom>
            <a:ln>
              <a:solidFill>
                <a:schemeClr val="accent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44" name="TextBox 243">
              <a:extLst>
                <a:ext uri="{FF2B5EF4-FFF2-40B4-BE49-F238E27FC236}">
                  <a16:creationId xmlns:a16="http://schemas.microsoft.com/office/drawing/2014/main" id="{CF19507F-BFD8-22E1-00D9-D50876255693}"/>
                </a:ext>
              </a:extLst>
            </p:cNvPr>
            <p:cNvSpPr txBox="1"/>
            <p:nvPr/>
          </p:nvSpPr>
          <p:spPr>
            <a:xfrm>
              <a:off x="11064369" y="5752756"/>
              <a:ext cx="1169753"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600" b="0" i="0" u="none" strike="noStrike" kern="1200" cap="none" spc="0" normalizeH="0" baseline="0" noProof="0">
                  <a:ln>
                    <a:noFill/>
                  </a:ln>
                  <a:solidFill>
                    <a:srgbClr val="5A5A5A"/>
                  </a:solidFill>
                  <a:effectLst/>
                  <a:uLnTx/>
                  <a:uFillTx/>
                  <a:latin typeface="Calibri" panose="020F0502020204030204"/>
                  <a:ea typeface="+mn-ea"/>
                  <a:cs typeface="+mn-cs"/>
                </a:rPr>
                <a:t>Native Apps Calling API Directly</a:t>
              </a:r>
            </a:p>
          </p:txBody>
        </p:sp>
        <p:cxnSp>
          <p:nvCxnSpPr>
            <p:cNvPr id="245" name="Straight Arrow Connector 244">
              <a:extLst>
                <a:ext uri="{FF2B5EF4-FFF2-40B4-BE49-F238E27FC236}">
                  <a16:creationId xmlns:a16="http://schemas.microsoft.com/office/drawing/2014/main" id="{3179678F-23A1-4EB4-C916-83ACA90C1719}"/>
                </a:ext>
              </a:extLst>
            </p:cNvPr>
            <p:cNvCxnSpPr>
              <a:cxnSpLocks/>
            </p:cNvCxnSpPr>
            <p:nvPr/>
          </p:nvCxnSpPr>
          <p:spPr>
            <a:xfrm flipH="1">
              <a:off x="10298032" y="5985954"/>
              <a:ext cx="743463" cy="0"/>
            </a:xfrm>
            <a:prstGeom prst="straightConnector1">
              <a:avLst/>
            </a:prstGeom>
            <a:ln>
              <a:solidFill>
                <a:srgbClr val="7030A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8A1DA413-F911-FA85-0903-1077235CE591}"/>
                </a:ext>
              </a:extLst>
            </p:cNvPr>
            <p:cNvSpPr txBox="1"/>
            <p:nvPr/>
          </p:nvSpPr>
          <p:spPr>
            <a:xfrm>
              <a:off x="11076936" y="5874414"/>
              <a:ext cx="1169753"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600" b="0" i="0" u="none" strike="noStrike" kern="1200" cap="none" spc="0" normalizeH="0" baseline="0" noProof="0">
                  <a:ln>
                    <a:noFill/>
                  </a:ln>
                  <a:solidFill>
                    <a:srgbClr val="5A5A5A"/>
                  </a:solidFill>
                  <a:effectLst/>
                  <a:uLnTx/>
                  <a:uFillTx/>
                  <a:latin typeface="Calibri" panose="020F0502020204030204"/>
                  <a:ea typeface="+mn-ea"/>
                  <a:cs typeface="+mn-cs"/>
                </a:rPr>
                <a:t>CI/CD Pipeline</a:t>
              </a:r>
            </a:p>
          </p:txBody>
        </p:sp>
      </p:grpSp>
      <p:sp>
        <p:nvSpPr>
          <p:cNvPr id="242" name="TextBox 241">
            <a:extLst>
              <a:ext uri="{FF2B5EF4-FFF2-40B4-BE49-F238E27FC236}">
                <a16:creationId xmlns:a16="http://schemas.microsoft.com/office/drawing/2014/main" id="{F1085313-CEE9-CBE5-16B6-8E301EA65536}"/>
              </a:ext>
            </a:extLst>
          </p:cNvPr>
          <p:cNvSpPr txBox="1"/>
          <p:nvPr/>
        </p:nvSpPr>
        <p:spPr>
          <a:xfrm>
            <a:off x="4321749" y="4999511"/>
            <a:ext cx="1271029" cy="30721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a:ln>
                  <a:noFill/>
                </a:ln>
                <a:solidFill>
                  <a:srgbClr val="5A5A5A"/>
                </a:solidFill>
                <a:effectLst/>
                <a:uLnTx/>
                <a:uFillTx/>
                <a:latin typeface="Calibri" panose="020F0502020204030204"/>
                <a:ea typeface="+mn-ea"/>
                <a:cs typeface="+mn-cs"/>
              </a:rPr>
              <a:t>Application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a:ln>
                  <a:noFill/>
                </a:ln>
                <a:solidFill>
                  <a:srgbClr val="5A5A5A"/>
                </a:solidFill>
                <a:effectLst/>
                <a:uLnTx/>
                <a:uFillTx/>
                <a:latin typeface="Calibri" panose="020F0502020204030204"/>
                <a:ea typeface="+mn-ea"/>
                <a:cs typeface="+mn-cs"/>
              </a:rPr>
              <a:t>Gateway</a:t>
            </a:r>
          </a:p>
        </p:txBody>
      </p:sp>
      <p:sp>
        <p:nvSpPr>
          <p:cNvPr id="260" name="Rounded Rectangle 330">
            <a:extLst>
              <a:ext uri="{FF2B5EF4-FFF2-40B4-BE49-F238E27FC236}">
                <a16:creationId xmlns:a16="http://schemas.microsoft.com/office/drawing/2014/main" id="{A4A087FA-0E48-710C-5972-B3BAD840A59F}"/>
              </a:ext>
            </a:extLst>
          </p:cNvPr>
          <p:cNvSpPr/>
          <p:nvPr/>
        </p:nvSpPr>
        <p:spPr>
          <a:xfrm>
            <a:off x="6481418" y="4193021"/>
            <a:ext cx="652412" cy="114087"/>
          </a:xfrm>
          <a:prstGeom prst="roundRect">
            <a:avLst/>
          </a:prstGeom>
          <a:noFill/>
          <a:ln w="3175" cap="flat" cmpd="sng" algn="ctr">
            <a:noFill/>
            <a:prstDash val="solid"/>
            <a:miter lim="800000"/>
          </a:ln>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31F20"/>
                </a:solidFill>
                <a:effectLst/>
                <a:uLnTx/>
                <a:uFillTx/>
                <a:latin typeface="Calibri" panose="020F0502020204030204"/>
                <a:ea typeface="+mn-ea"/>
                <a:cs typeface="+mn-cs"/>
              </a:rPr>
              <a:t>IDFC BI -</a:t>
            </a:r>
            <a:r>
              <a:rPr kumimoji="0" lang="en-US" sz="900" b="0" i="0" u="none" strike="noStrike" kern="0" cap="none" spc="0" normalizeH="0" baseline="0" noProof="0">
                <a:ln>
                  <a:noFill/>
                </a:ln>
                <a:solidFill>
                  <a:prstClr val="black"/>
                </a:solidFill>
                <a:effectLst/>
                <a:uLnTx/>
                <a:uFillTx/>
                <a:latin typeface="Calibri" panose="020F0502020204030204"/>
                <a:ea typeface=""/>
                <a:cs typeface=""/>
              </a:rPr>
              <a:t> DB</a:t>
            </a:r>
          </a:p>
        </p:txBody>
      </p:sp>
      <p:pic>
        <p:nvPicPr>
          <p:cNvPr id="261" name="Graphic 54" descr="Database">
            <a:extLst>
              <a:ext uri="{FF2B5EF4-FFF2-40B4-BE49-F238E27FC236}">
                <a16:creationId xmlns:a16="http://schemas.microsoft.com/office/drawing/2014/main" id="{41BCEF19-8219-1291-730F-B434778FD5FD}"/>
              </a:ext>
            </a:extLst>
          </p:cNvPr>
          <p:cNvPicPr>
            <a:picLocks noChangeAspect="1"/>
          </p:cNvPicPr>
          <p:nvPr/>
        </p:nvPicPr>
        <p:blipFill>
          <a:blip r:embed="rId19" cstate="email">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238267" y="4124709"/>
            <a:ext cx="348935" cy="348935"/>
          </a:xfrm>
          <a:prstGeom prst="rect">
            <a:avLst/>
          </a:prstGeom>
        </p:spPr>
      </p:pic>
      <p:pic>
        <p:nvPicPr>
          <p:cNvPr id="262" name="Graphic 54" descr="Database">
            <a:extLst>
              <a:ext uri="{FF2B5EF4-FFF2-40B4-BE49-F238E27FC236}">
                <a16:creationId xmlns:a16="http://schemas.microsoft.com/office/drawing/2014/main" id="{50AAD95E-8AE5-4D2D-F2AC-58C064775640}"/>
              </a:ext>
            </a:extLst>
          </p:cNvPr>
          <p:cNvPicPr>
            <a:picLocks noChangeAspect="1"/>
          </p:cNvPicPr>
          <p:nvPr/>
        </p:nvPicPr>
        <p:blipFill>
          <a:blip r:embed="rId19" cstate="email">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263316" y="5068794"/>
            <a:ext cx="348935" cy="348935"/>
          </a:xfrm>
          <a:prstGeom prst="rect">
            <a:avLst/>
          </a:prstGeom>
        </p:spPr>
      </p:pic>
      <p:sp>
        <p:nvSpPr>
          <p:cNvPr id="263" name="Rounded Rectangle 333">
            <a:extLst>
              <a:ext uri="{FF2B5EF4-FFF2-40B4-BE49-F238E27FC236}">
                <a16:creationId xmlns:a16="http://schemas.microsoft.com/office/drawing/2014/main" id="{A6B1C806-3D3C-E5CF-B446-82A324649184}"/>
              </a:ext>
            </a:extLst>
          </p:cNvPr>
          <p:cNvSpPr/>
          <p:nvPr/>
        </p:nvSpPr>
        <p:spPr>
          <a:xfrm>
            <a:off x="6318513" y="5232921"/>
            <a:ext cx="756077" cy="256653"/>
          </a:xfrm>
          <a:prstGeom prst="roundRect">
            <a:avLst/>
          </a:prstGeom>
          <a:noFill/>
          <a:ln w="3175" cap="flat" cmpd="sng" algn="ctr">
            <a:noFill/>
            <a:prstDash val="solid"/>
            <a:miter lim="800000"/>
          </a:ln>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31F20"/>
                </a:solidFill>
                <a:effectLst/>
                <a:uLnTx/>
                <a:uFillTx/>
                <a:latin typeface="Calibri" panose="020F0502020204030204"/>
                <a:ea typeface="+mn-ea"/>
                <a:cs typeface="+mn-cs"/>
              </a:rPr>
              <a:t>RTA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31F20"/>
                </a:solidFill>
                <a:effectLst/>
                <a:uLnTx/>
                <a:uFillTx/>
                <a:latin typeface="Calibri" panose="020F0502020204030204"/>
                <a:ea typeface="+mn-ea"/>
                <a:cs typeface="+mn-cs"/>
              </a:rPr>
              <a:t> Replication</a:t>
            </a:r>
            <a:r>
              <a:rPr kumimoji="0" lang="en-US" sz="900" b="0" i="0" u="none" strike="noStrike" kern="0" cap="none" spc="0" normalizeH="0" baseline="0" noProof="0">
                <a:ln>
                  <a:noFill/>
                </a:ln>
                <a:solidFill>
                  <a:prstClr val="black"/>
                </a:solidFill>
                <a:effectLst/>
                <a:uLnTx/>
                <a:uFillTx/>
                <a:latin typeface="Calibri" panose="020F0502020204030204"/>
                <a:ea typeface=""/>
                <a:cs typeface=""/>
              </a:rPr>
              <a:t> </a:t>
            </a:r>
          </a:p>
        </p:txBody>
      </p:sp>
      <p:sp>
        <p:nvSpPr>
          <p:cNvPr id="264" name="TextBox 263">
            <a:extLst>
              <a:ext uri="{FF2B5EF4-FFF2-40B4-BE49-F238E27FC236}">
                <a16:creationId xmlns:a16="http://schemas.microsoft.com/office/drawing/2014/main" id="{A9B2BD54-F70E-AD64-B880-EF1FDE4154CD}"/>
              </a:ext>
            </a:extLst>
          </p:cNvPr>
          <p:cNvSpPr txBox="1"/>
          <p:nvPr/>
        </p:nvSpPr>
        <p:spPr>
          <a:xfrm>
            <a:off x="3663485" y="4131805"/>
            <a:ext cx="1271029" cy="1954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a:ln>
                  <a:noFill/>
                </a:ln>
                <a:solidFill>
                  <a:srgbClr val="5A5A5A"/>
                </a:solidFill>
                <a:effectLst/>
                <a:uLnTx/>
                <a:uFillTx/>
                <a:latin typeface="Calibri" panose="020F0502020204030204"/>
                <a:ea typeface="+mn-ea"/>
                <a:cs typeface="+mn-cs"/>
              </a:rPr>
              <a:t>App Containers</a:t>
            </a:r>
          </a:p>
        </p:txBody>
      </p:sp>
      <p:sp>
        <p:nvSpPr>
          <p:cNvPr id="265" name="TextBox 264">
            <a:extLst>
              <a:ext uri="{FF2B5EF4-FFF2-40B4-BE49-F238E27FC236}">
                <a16:creationId xmlns:a16="http://schemas.microsoft.com/office/drawing/2014/main" id="{14903784-5EE0-009A-8C48-F3A3EF924436}"/>
              </a:ext>
            </a:extLst>
          </p:cNvPr>
          <p:cNvSpPr txBox="1"/>
          <p:nvPr/>
        </p:nvSpPr>
        <p:spPr>
          <a:xfrm>
            <a:off x="5155281" y="4738222"/>
            <a:ext cx="879295" cy="30721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a:ln>
                  <a:noFill/>
                </a:ln>
                <a:solidFill>
                  <a:srgbClr val="5A5A5A"/>
                </a:solidFill>
                <a:effectLst/>
                <a:uLnTx/>
                <a:uFillTx/>
                <a:latin typeface="Calibri" panose="020F0502020204030204"/>
                <a:ea typeface="+mn-ea"/>
                <a:cs typeface="+mn-cs"/>
              </a:rPr>
              <a:t>Domain Micro Services </a:t>
            </a:r>
          </a:p>
        </p:txBody>
      </p:sp>
      <p:grpSp>
        <p:nvGrpSpPr>
          <p:cNvPr id="4" name="Group 3">
            <a:extLst>
              <a:ext uri="{FF2B5EF4-FFF2-40B4-BE49-F238E27FC236}">
                <a16:creationId xmlns:a16="http://schemas.microsoft.com/office/drawing/2014/main" id="{EFBC00F7-F9B5-4D14-A1E6-5FE8FD873376}"/>
              </a:ext>
            </a:extLst>
          </p:cNvPr>
          <p:cNvGrpSpPr/>
          <p:nvPr/>
        </p:nvGrpSpPr>
        <p:grpSpPr>
          <a:xfrm>
            <a:off x="7869079" y="4050067"/>
            <a:ext cx="424689" cy="251043"/>
            <a:chOff x="7869079" y="3964342"/>
            <a:chExt cx="424689" cy="251043"/>
          </a:xfrm>
        </p:grpSpPr>
        <p:pic>
          <p:nvPicPr>
            <p:cNvPr id="267" name="Graphic 54" descr="Database">
              <a:extLst>
                <a:ext uri="{FF2B5EF4-FFF2-40B4-BE49-F238E27FC236}">
                  <a16:creationId xmlns:a16="http://schemas.microsoft.com/office/drawing/2014/main" id="{23BEDED7-3AF0-3223-96B2-66F4D8C380A0}"/>
                </a:ext>
              </a:extLst>
            </p:cNvPr>
            <p:cNvPicPr>
              <a:picLocks noChangeAspect="1"/>
            </p:cNvPicPr>
            <p:nvPr/>
          </p:nvPicPr>
          <p:blipFill>
            <a:blip r:embed="rId19" cstate="email">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009792" y="3964342"/>
              <a:ext cx="283976" cy="231518"/>
            </a:xfrm>
            <a:prstGeom prst="rect">
              <a:avLst/>
            </a:prstGeom>
          </p:spPr>
        </p:pic>
        <p:pic>
          <p:nvPicPr>
            <p:cNvPr id="268" name="Graphic 54" descr="Database">
              <a:extLst>
                <a:ext uri="{FF2B5EF4-FFF2-40B4-BE49-F238E27FC236}">
                  <a16:creationId xmlns:a16="http://schemas.microsoft.com/office/drawing/2014/main" id="{E8565896-9D70-7682-408F-B7ECE8BA41DB}"/>
                </a:ext>
              </a:extLst>
            </p:cNvPr>
            <p:cNvPicPr>
              <a:picLocks noChangeAspect="1"/>
            </p:cNvPicPr>
            <p:nvPr/>
          </p:nvPicPr>
          <p:blipFill>
            <a:blip r:embed="rId19" cstate="email">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869079" y="3983867"/>
              <a:ext cx="283976" cy="231518"/>
            </a:xfrm>
            <a:prstGeom prst="rect">
              <a:avLst/>
            </a:prstGeom>
          </p:spPr>
        </p:pic>
      </p:grpSp>
      <p:sp>
        <p:nvSpPr>
          <p:cNvPr id="269" name="Rounded Rectangle 267">
            <a:extLst>
              <a:ext uri="{FF2B5EF4-FFF2-40B4-BE49-F238E27FC236}">
                <a16:creationId xmlns:a16="http://schemas.microsoft.com/office/drawing/2014/main" id="{58CCA9B3-E8E9-87CF-EF19-11F1D58A5CEF}"/>
              </a:ext>
            </a:extLst>
          </p:cNvPr>
          <p:cNvSpPr/>
          <p:nvPr/>
        </p:nvSpPr>
        <p:spPr>
          <a:xfrm>
            <a:off x="7697748" y="4345925"/>
            <a:ext cx="731766" cy="516587"/>
          </a:xfrm>
          <a:prstGeom prst="roundRect">
            <a:avLst/>
          </a:prstGeom>
          <a:noFill/>
          <a:ln w="3175" cap="flat" cmpd="sng" algn="ctr">
            <a:noFill/>
            <a:prstDash val="solid"/>
            <a:miter lim="800000"/>
          </a:ln>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black"/>
                </a:solidFill>
                <a:effectLst/>
                <a:uLnTx/>
                <a:uFillTx/>
                <a:latin typeface="Calibri" panose="020F0502020204030204"/>
                <a:ea typeface=""/>
                <a:cs typeface=""/>
              </a:rPr>
              <a:t>Redis Distributed Cache (Stateful)</a:t>
            </a:r>
          </a:p>
        </p:txBody>
      </p:sp>
      <p:sp>
        <p:nvSpPr>
          <p:cNvPr id="270" name="Rounded Rectangle 354">
            <a:extLst>
              <a:ext uri="{FF2B5EF4-FFF2-40B4-BE49-F238E27FC236}">
                <a16:creationId xmlns:a16="http://schemas.microsoft.com/office/drawing/2014/main" id="{79C5C782-D275-7733-2D8F-E7C1507EA40A}"/>
              </a:ext>
            </a:extLst>
          </p:cNvPr>
          <p:cNvSpPr/>
          <p:nvPr/>
        </p:nvSpPr>
        <p:spPr>
          <a:xfrm>
            <a:off x="10389851" y="3003559"/>
            <a:ext cx="590611" cy="171202"/>
          </a:xfrm>
          <a:prstGeom prst="roundRect">
            <a:avLst/>
          </a:prstGeom>
          <a:noFill/>
          <a:ln w="3175" cap="flat" cmpd="sng" algn="ctr">
            <a:noFill/>
            <a:prstDash val="solid"/>
            <a:miter lim="800000"/>
          </a:ln>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black"/>
                </a:solidFill>
                <a:effectLst/>
                <a:uLnTx/>
                <a:uFillTx/>
                <a:latin typeface="Calibri" panose="020F0502020204030204"/>
                <a:ea typeface=""/>
                <a:cs typeface=""/>
              </a:rPr>
              <a:t>External Interfaces – Platforms </a:t>
            </a:r>
          </a:p>
        </p:txBody>
      </p:sp>
      <p:pic>
        <p:nvPicPr>
          <p:cNvPr id="271" name="Picture 4" descr="Firebase Brand Guidelines">
            <a:extLst>
              <a:ext uri="{FF2B5EF4-FFF2-40B4-BE49-F238E27FC236}">
                <a16:creationId xmlns:a16="http://schemas.microsoft.com/office/drawing/2014/main" id="{22DE7597-FAA6-311B-0E9B-3650D0BFCD61}"/>
              </a:ext>
            </a:extLst>
          </p:cNvPr>
          <p:cNvPicPr>
            <a:picLocks noChangeAspect="1" noChangeArrowheads="1"/>
          </p:cNvPicPr>
          <p:nvPr/>
        </p:nvPicPr>
        <p:blipFill>
          <a:blip r:embed="rId21" cstate="email">
            <a:extLst>
              <a:ext uri="{28A0092B-C50C-407E-A947-70E740481C1C}">
                <a14:useLocalDpi xmlns:a14="http://schemas.microsoft.com/office/drawing/2010/main" val="0"/>
              </a:ext>
            </a:extLst>
          </a:blip>
          <a:srcRect/>
          <a:stretch>
            <a:fillRect/>
          </a:stretch>
        </p:blipFill>
        <p:spPr bwMode="auto">
          <a:xfrm>
            <a:off x="4325013" y="3039337"/>
            <a:ext cx="705118" cy="242384"/>
          </a:xfrm>
          <a:prstGeom prst="rect">
            <a:avLst/>
          </a:prstGeom>
          <a:noFill/>
          <a:extLst>
            <a:ext uri="{909E8E84-426E-40DD-AFC4-6F175D3DCCD1}">
              <a14:hiddenFill xmlns:a14="http://schemas.microsoft.com/office/drawing/2010/main">
                <a:solidFill>
                  <a:srgbClr val="FFFFFF"/>
                </a:solidFill>
              </a14:hiddenFill>
            </a:ext>
          </a:extLst>
        </p:spPr>
      </p:pic>
      <p:sp>
        <p:nvSpPr>
          <p:cNvPr id="272" name="Rounded Rectangle 218">
            <a:extLst>
              <a:ext uri="{FF2B5EF4-FFF2-40B4-BE49-F238E27FC236}">
                <a16:creationId xmlns:a16="http://schemas.microsoft.com/office/drawing/2014/main" id="{69A48906-0504-A66B-7A53-FBB57CBEBFD7}"/>
              </a:ext>
            </a:extLst>
          </p:cNvPr>
          <p:cNvSpPr/>
          <p:nvPr/>
        </p:nvSpPr>
        <p:spPr>
          <a:xfrm>
            <a:off x="3108166" y="2200732"/>
            <a:ext cx="703158" cy="3158062"/>
          </a:xfrm>
          <a:prstGeom prst="roundRect">
            <a:avLst>
              <a:gd name="adj" fmla="val 6114"/>
            </a:avLst>
          </a:prstGeom>
          <a:solidFill>
            <a:sysClr val="window" lastClr="FFFFFF"/>
          </a:solidFill>
          <a:ln w="6350" cap="flat" cmpd="sng" algn="ctr">
            <a:solidFill>
              <a:schemeClr val="bg1">
                <a:lumMod val="65000"/>
              </a:schemeClr>
            </a:solidFill>
            <a:prstDash val="solid"/>
            <a:miter lim="800000"/>
          </a:ln>
          <a:effectLst/>
        </p:spPr>
        <p:txBody>
          <a:bodyPr t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A5A5A"/>
                </a:solidFill>
                <a:effectLst/>
                <a:uLnTx/>
                <a:uFillTx/>
                <a:latin typeface="Calibri" panose="020F0502020204030204"/>
                <a:ea typeface="+mn-ea"/>
                <a:cs typeface="+mn-cs"/>
              </a:rPr>
              <a:t>&lt;&lt;API Management&gt;&gt;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A5A5A"/>
                </a:solidFill>
                <a:effectLst/>
                <a:uLnTx/>
                <a:uFillTx/>
                <a:latin typeface="Calibri" panose="020F0502020204030204"/>
                <a:ea typeface="+mn-ea"/>
                <a:cs typeface="+mn-cs"/>
              </a:rPr>
              <a:t>Application Gateway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prstClr val="black"/>
              </a:solidFill>
              <a:effectLst/>
              <a:uLnTx/>
              <a:uFillTx/>
              <a:latin typeface="Calibri" panose="020F0502020204030204"/>
              <a:ea typeface="+mn-ea"/>
              <a:cs typeface="+mn-cs"/>
            </a:endParaRPr>
          </a:p>
        </p:txBody>
      </p:sp>
      <p:pic>
        <p:nvPicPr>
          <p:cNvPr id="273" name="Picture 272">
            <a:extLst>
              <a:ext uri="{FF2B5EF4-FFF2-40B4-BE49-F238E27FC236}">
                <a16:creationId xmlns:a16="http://schemas.microsoft.com/office/drawing/2014/main" id="{3154D06E-9C12-FF9A-0FC3-CE737E1095EA}"/>
              </a:ext>
            </a:extLst>
          </p:cNvPr>
          <p:cNvPicPr>
            <a:picLocks noChangeAspect="1"/>
          </p:cNvPicPr>
          <p:nvPr/>
        </p:nvPicPr>
        <p:blipFill>
          <a:blip r:embed="rId22" cstate="email">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85059" y="4759351"/>
            <a:ext cx="160528" cy="207437"/>
          </a:xfrm>
          <a:prstGeom prst="rect">
            <a:avLst/>
          </a:prstGeom>
        </p:spPr>
      </p:pic>
      <p:pic>
        <p:nvPicPr>
          <p:cNvPr id="274" name="Picture 273">
            <a:extLst>
              <a:ext uri="{FF2B5EF4-FFF2-40B4-BE49-F238E27FC236}">
                <a16:creationId xmlns:a16="http://schemas.microsoft.com/office/drawing/2014/main" id="{07F24F84-83B6-EF01-4F31-89FDE1DE2CB0}"/>
              </a:ext>
            </a:extLst>
          </p:cNvPr>
          <p:cNvPicPr>
            <a:picLocks noChangeAspect="1"/>
          </p:cNvPicPr>
          <p:nvPr/>
        </p:nvPicPr>
        <p:blipFill>
          <a:blip r:embed="rId22" cstate="email">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323350" y="4897643"/>
            <a:ext cx="160528" cy="207437"/>
          </a:xfrm>
          <a:prstGeom prst="rect">
            <a:avLst/>
          </a:prstGeom>
        </p:spPr>
      </p:pic>
      <p:pic>
        <p:nvPicPr>
          <p:cNvPr id="275" name="Picture 274">
            <a:extLst>
              <a:ext uri="{FF2B5EF4-FFF2-40B4-BE49-F238E27FC236}">
                <a16:creationId xmlns:a16="http://schemas.microsoft.com/office/drawing/2014/main" id="{4A46E17C-3C3E-6B07-4C94-273698DE0CBF}"/>
              </a:ext>
            </a:extLst>
          </p:cNvPr>
          <p:cNvPicPr>
            <a:picLocks noChangeAspect="1"/>
          </p:cNvPicPr>
          <p:nvPr/>
        </p:nvPicPr>
        <p:blipFill>
          <a:blip r:embed="rId22" cstate="email">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461642" y="5035934"/>
            <a:ext cx="160528" cy="207437"/>
          </a:xfrm>
          <a:prstGeom prst="rect">
            <a:avLst/>
          </a:prstGeom>
        </p:spPr>
      </p:pic>
      <p:pic>
        <p:nvPicPr>
          <p:cNvPr id="276" name="Picture 275">
            <a:extLst>
              <a:ext uri="{FF2B5EF4-FFF2-40B4-BE49-F238E27FC236}">
                <a16:creationId xmlns:a16="http://schemas.microsoft.com/office/drawing/2014/main" id="{28614FA0-AA38-03A7-42FA-3C9BE7653474}"/>
              </a:ext>
            </a:extLst>
          </p:cNvPr>
          <p:cNvPicPr>
            <a:picLocks noChangeAspect="1"/>
          </p:cNvPicPr>
          <p:nvPr/>
        </p:nvPicPr>
        <p:blipFill>
          <a:blip r:embed="rId2"/>
          <a:stretch>
            <a:fillRect/>
          </a:stretch>
        </p:blipFill>
        <p:spPr>
          <a:xfrm>
            <a:off x="4189455" y="4851000"/>
            <a:ext cx="207052" cy="148510"/>
          </a:xfrm>
          <a:prstGeom prst="rect">
            <a:avLst/>
          </a:prstGeom>
        </p:spPr>
      </p:pic>
      <p:sp>
        <p:nvSpPr>
          <p:cNvPr id="277" name="Rectangle 276">
            <a:extLst>
              <a:ext uri="{FF2B5EF4-FFF2-40B4-BE49-F238E27FC236}">
                <a16:creationId xmlns:a16="http://schemas.microsoft.com/office/drawing/2014/main" id="{4911A6CE-2F5A-95CD-B7DC-4D3C5E54E2B8}"/>
              </a:ext>
            </a:extLst>
          </p:cNvPr>
          <p:cNvSpPr/>
          <p:nvPr/>
        </p:nvSpPr>
        <p:spPr>
          <a:xfrm>
            <a:off x="4138008" y="4782390"/>
            <a:ext cx="319421" cy="293073"/>
          </a:xfrm>
          <a:prstGeom prst="rect">
            <a:avLst/>
          </a:prstGeom>
          <a:noFill/>
          <a:ln w="9525">
            <a:solidFill>
              <a:schemeClr val="bg2">
                <a:lumMod val="9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78" name="Picture 277">
            <a:extLst>
              <a:ext uri="{FF2B5EF4-FFF2-40B4-BE49-F238E27FC236}">
                <a16:creationId xmlns:a16="http://schemas.microsoft.com/office/drawing/2014/main" id="{9722D600-C191-8C76-7A9D-FC941235711A}"/>
              </a:ext>
            </a:extLst>
          </p:cNvPr>
          <p:cNvPicPr>
            <a:picLocks noChangeAspect="1"/>
          </p:cNvPicPr>
          <p:nvPr/>
        </p:nvPicPr>
        <p:blipFill>
          <a:blip r:embed="rId2"/>
          <a:stretch>
            <a:fillRect/>
          </a:stretch>
        </p:blipFill>
        <p:spPr>
          <a:xfrm>
            <a:off x="5518887" y="5154686"/>
            <a:ext cx="207052" cy="148510"/>
          </a:xfrm>
          <a:prstGeom prst="rect">
            <a:avLst/>
          </a:prstGeom>
        </p:spPr>
      </p:pic>
      <p:sp>
        <p:nvSpPr>
          <p:cNvPr id="279" name="Rectangle 278">
            <a:extLst>
              <a:ext uri="{FF2B5EF4-FFF2-40B4-BE49-F238E27FC236}">
                <a16:creationId xmlns:a16="http://schemas.microsoft.com/office/drawing/2014/main" id="{AFAAB620-D56A-6600-17A5-5455A3C6F174}"/>
              </a:ext>
            </a:extLst>
          </p:cNvPr>
          <p:cNvSpPr/>
          <p:nvPr/>
        </p:nvSpPr>
        <p:spPr>
          <a:xfrm>
            <a:off x="5467440" y="5086076"/>
            <a:ext cx="319421" cy="293073"/>
          </a:xfrm>
          <a:prstGeom prst="rect">
            <a:avLst/>
          </a:prstGeom>
          <a:noFill/>
          <a:ln w="9525">
            <a:solidFill>
              <a:schemeClr val="bg2">
                <a:lumMod val="9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80" name="TextBox 279">
            <a:extLst>
              <a:ext uri="{FF2B5EF4-FFF2-40B4-BE49-F238E27FC236}">
                <a16:creationId xmlns:a16="http://schemas.microsoft.com/office/drawing/2014/main" id="{832C2080-577A-46D9-EC9A-DBCE3ED76D3B}"/>
              </a:ext>
            </a:extLst>
          </p:cNvPr>
          <p:cNvSpPr txBox="1"/>
          <p:nvPr/>
        </p:nvSpPr>
        <p:spPr>
          <a:xfrm rot="16200000">
            <a:off x="8064385" y="1743391"/>
            <a:ext cx="1025999" cy="2234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5A5A5A"/>
                </a:solidFill>
                <a:effectLst/>
                <a:highlight>
                  <a:srgbClr val="FFFF00"/>
                </a:highlight>
                <a:uLnTx/>
                <a:uFillTx/>
                <a:latin typeface="Calibri" panose="020F0502020204030204"/>
                <a:ea typeface="+mn-ea"/>
                <a:cs typeface="+mn-cs"/>
              </a:rPr>
              <a:t>Geo Replication</a:t>
            </a:r>
          </a:p>
        </p:txBody>
      </p:sp>
      <p:sp>
        <p:nvSpPr>
          <p:cNvPr id="281" name="TextBox 280">
            <a:extLst>
              <a:ext uri="{FF2B5EF4-FFF2-40B4-BE49-F238E27FC236}">
                <a16:creationId xmlns:a16="http://schemas.microsoft.com/office/drawing/2014/main" id="{AF608E5A-B769-5F8B-6D0F-EBB9F604DD88}"/>
              </a:ext>
            </a:extLst>
          </p:cNvPr>
          <p:cNvSpPr txBox="1"/>
          <p:nvPr/>
        </p:nvSpPr>
        <p:spPr>
          <a:xfrm>
            <a:off x="662769" y="4357651"/>
            <a:ext cx="1271029" cy="41892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 b="1" i="0" u="sng" strike="noStrike" kern="1200" cap="none" spc="0" normalizeH="0" baseline="0" noProof="0">
                <a:ln>
                  <a:noFill/>
                </a:ln>
                <a:solidFill>
                  <a:srgbClr val="5A5A5A"/>
                </a:solidFill>
                <a:effectLst/>
                <a:uLnTx/>
                <a:uFillTx/>
                <a:latin typeface="Calibri" panose="020F0502020204030204"/>
                <a:ea typeface="+mn-ea"/>
                <a:cs typeface="+mn-cs"/>
              </a:rPr>
              <a:t>Mobile App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 b="1" i="0" u="none" strike="noStrike" kern="1200" cap="none" spc="0" normalizeH="0" baseline="0" noProof="0">
                <a:ln>
                  <a:noFill/>
                </a:ln>
                <a:solidFill>
                  <a:srgbClr val="5A5A5A"/>
                </a:solidFill>
                <a:effectLst/>
                <a:uLnTx/>
                <a:uFillTx/>
                <a:latin typeface="Calibri" panose="020F0502020204030204"/>
                <a:ea typeface="+mn-ea"/>
                <a:cs typeface="+mn-cs"/>
              </a:rPr>
              <a:t>Investor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 b="1" i="0" u="none" strike="noStrike" kern="1200" cap="none" spc="0" normalizeH="0" baseline="0" noProof="0">
                <a:ln>
                  <a:noFill/>
                </a:ln>
                <a:solidFill>
                  <a:srgbClr val="5A5A5A"/>
                </a:solidFill>
                <a:effectLst/>
                <a:uLnTx/>
                <a:uFillTx/>
                <a:latin typeface="Calibri" panose="020F0502020204030204"/>
                <a:ea typeface="+mn-ea"/>
                <a:cs typeface="+mn-cs"/>
              </a:rPr>
              <a:t>Distributor</a:t>
            </a:r>
          </a:p>
        </p:txBody>
      </p:sp>
      <p:sp>
        <p:nvSpPr>
          <p:cNvPr id="282" name="TextBox 281">
            <a:extLst>
              <a:ext uri="{FF2B5EF4-FFF2-40B4-BE49-F238E27FC236}">
                <a16:creationId xmlns:a16="http://schemas.microsoft.com/office/drawing/2014/main" id="{25404789-DCA5-6005-C7D7-CE3F0DCD6213}"/>
              </a:ext>
            </a:extLst>
          </p:cNvPr>
          <p:cNvSpPr txBox="1"/>
          <p:nvPr/>
        </p:nvSpPr>
        <p:spPr>
          <a:xfrm>
            <a:off x="5852203" y="3951151"/>
            <a:ext cx="1271029" cy="1954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a:ln>
                  <a:noFill/>
                </a:ln>
                <a:solidFill>
                  <a:srgbClr val="5A5A5A"/>
                </a:solidFill>
                <a:effectLst/>
                <a:uLnTx/>
                <a:uFillTx/>
                <a:latin typeface="Calibri" panose="020F0502020204030204"/>
                <a:ea typeface="+mn-ea"/>
                <a:cs typeface="+mn-cs"/>
              </a:rPr>
              <a:t>Azure DBs</a:t>
            </a:r>
          </a:p>
        </p:txBody>
      </p:sp>
      <p:pic>
        <p:nvPicPr>
          <p:cNvPr id="283" name="Picture 282">
            <a:extLst>
              <a:ext uri="{FF2B5EF4-FFF2-40B4-BE49-F238E27FC236}">
                <a16:creationId xmlns:a16="http://schemas.microsoft.com/office/drawing/2014/main" id="{3DAE640C-003C-491B-B6B7-0F06E6239F0F}"/>
              </a:ext>
            </a:extLst>
          </p:cNvPr>
          <p:cNvPicPr>
            <a:picLocks noChangeAspect="1"/>
          </p:cNvPicPr>
          <p:nvPr/>
        </p:nvPicPr>
        <p:blipFill>
          <a:blip r:embed="rId23"/>
          <a:stretch>
            <a:fillRect/>
          </a:stretch>
        </p:blipFill>
        <p:spPr>
          <a:xfrm>
            <a:off x="4362972" y="2221112"/>
            <a:ext cx="670766" cy="416609"/>
          </a:xfrm>
          <a:prstGeom prst="rect">
            <a:avLst/>
          </a:prstGeom>
        </p:spPr>
      </p:pic>
      <p:sp>
        <p:nvSpPr>
          <p:cNvPr id="284" name="Rectangle 283">
            <a:extLst>
              <a:ext uri="{FF2B5EF4-FFF2-40B4-BE49-F238E27FC236}">
                <a16:creationId xmlns:a16="http://schemas.microsoft.com/office/drawing/2014/main" id="{EA4F5756-531F-37D7-82ED-DBB879A8E557}"/>
              </a:ext>
            </a:extLst>
          </p:cNvPr>
          <p:cNvSpPr/>
          <p:nvPr/>
        </p:nvSpPr>
        <p:spPr>
          <a:xfrm>
            <a:off x="4245786" y="2088078"/>
            <a:ext cx="854492" cy="1541658"/>
          </a:xfrm>
          <a:prstGeom prst="rect">
            <a:avLst/>
          </a:prstGeom>
          <a:noFill/>
          <a:ln w="9525">
            <a:solidFill>
              <a:schemeClr val="bg2">
                <a:lumMod val="9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285" name="Connector: Elbow 284">
            <a:extLst>
              <a:ext uri="{FF2B5EF4-FFF2-40B4-BE49-F238E27FC236}">
                <a16:creationId xmlns:a16="http://schemas.microsoft.com/office/drawing/2014/main" id="{E1A179BA-C7D7-57B1-4085-ECE19F250F5C}"/>
              </a:ext>
            </a:extLst>
          </p:cNvPr>
          <p:cNvCxnSpPr>
            <a:cxnSpLocks/>
          </p:cNvCxnSpPr>
          <p:nvPr/>
        </p:nvCxnSpPr>
        <p:spPr>
          <a:xfrm flipV="1">
            <a:off x="9774071" y="2823538"/>
            <a:ext cx="343476" cy="307834"/>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86" name="Picture 285">
            <a:extLst>
              <a:ext uri="{FF2B5EF4-FFF2-40B4-BE49-F238E27FC236}">
                <a16:creationId xmlns:a16="http://schemas.microsoft.com/office/drawing/2014/main" id="{F34655FB-18C8-46C6-4488-B4D2001A82DC}"/>
              </a:ext>
            </a:extLst>
          </p:cNvPr>
          <p:cNvPicPr>
            <a:picLocks noChangeAspect="1"/>
          </p:cNvPicPr>
          <p:nvPr/>
        </p:nvPicPr>
        <p:blipFill>
          <a:blip r:embed="rId24"/>
          <a:stretch>
            <a:fillRect/>
          </a:stretch>
        </p:blipFill>
        <p:spPr>
          <a:xfrm>
            <a:off x="10414272" y="1230573"/>
            <a:ext cx="434657" cy="417130"/>
          </a:xfrm>
          <a:prstGeom prst="rect">
            <a:avLst/>
          </a:prstGeom>
        </p:spPr>
      </p:pic>
      <p:pic>
        <p:nvPicPr>
          <p:cNvPr id="287" name="Picture 286">
            <a:extLst>
              <a:ext uri="{FF2B5EF4-FFF2-40B4-BE49-F238E27FC236}">
                <a16:creationId xmlns:a16="http://schemas.microsoft.com/office/drawing/2014/main" id="{476F129C-92C0-A817-1425-44AA98FC5507}"/>
              </a:ext>
            </a:extLst>
          </p:cNvPr>
          <p:cNvPicPr>
            <a:picLocks noChangeAspect="1"/>
          </p:cNvPicPr>
          <p:nvPr/>
        </p:nvPicPr>
        <p:blipFill>
          <a:blip r:embed="rId25"/>
          <a:stretch>
            <a:fillRect/>
          </a:stretch>
        </p:blipFill>
        <p:spPr>
          <a:xfrm>
            <a:off x="10363624" y="1826379"/>
            <a:ext cx="535953" cy="216110"/>
          </a:xfrm>
          <a:prstGeom prst="rect">
            <a:avLst/>
          </a:prstGeom>
        </p:spPr>
      </p:pic>
      <p:pic>
        <p:nvPicPr>
          <p:cNvPr id="288" name="Picture 287">
            <a:extLst>
              <a:ext uri="{FF2B5EF4-FFF2-40B4-BE49-F238E27FC236}">
                <a16:creationId xmlns:a16="http://schemas.microsoft.com/office/drawing/2014/main" id="{82D47F5C-C7FA-3CA7-9124-1CFD8DF8A3C4}"/>
              </a:ext>
            </a:extLst>
          </p:cNvPr>
          <p:cNvPicPr>
            <a:picLocks noChangeAspect="1"/>
          </p:cNvPicPr>
          <p:nvPr/>
        </p:nvPicPr>
        <p:blipFill>
          <a:blip r:embed="rId26"/>
          <a:stretch>
            <a:fillRect/>
          </a:stretch>
        </p:blipFill>
        <p:spPr>
          <a:xfrm>
            <a:off x="10527892" y="4202978"/>
            <a:ext cx="430335" cy="325375"/>
          </a:xfrm>
          <a:prstGeom prst="rect">
            <a:avLst/>
          </a:prstGeom>
        </p:spPr>
      </p:pic>
      <p:sp>
        <p:nvSpPr>
          <p:cNvPr id="289" name="Rounded Rectangle 354">
            <a:extLst>
              <a:ext uri="{FF2B5EF4-FFF2-40B4-BE49-F238E27FC236}">
                <a16:creationId xmlns:a16="http://schemas.microsoft.com/office/drawing/2014/main" id="{D70BDFF7-23BD-5C75-B383-3C2D9B731600}"/>
              </a:ext>
            </a:extLst>
          </p:cNvPr>
          <p:cNvSpPr/>
          <p:nvPr/>
        </p:nvSpPr>
        <p:spPr>
          <a:xfrm>
            <a:off x="10466489" y="4647556"/>
            <a:ext cx="590611" cy="171202"/>
          </a:xfrm>
          <a:prstGeom prst="roundRect">
            <a:avLst/>
          </a:prstGeom>
          <a:noFill/>
          <a:ln w="3175" cap="flat" cmpd="sng" algn="ctr">
            <a:noFill/>
            <a:prstDash val="solid"/>
            <a:miter lim="800000"/>
          </a:ln>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black"/>
                </a:solidFill>
                <a:effectLst/>
                <a:uLnTx/>
                <a:uFillTx/>
                <a:latin typeface="Calibri" panose="020F0502020204030204"/>
                <a:ea typeface=""/>
                <a:cs typeface=""/>
              </a:rPr>
              <a:t>Campaign Manager</a:t>
            </a:r>
          </a:p>
        </p:txBody>
      </p:sp>
      <p:pic>
        <p:nvPicPr>
          <p:cNvPr id="290" name="Picture 2">
            <a:extLst>
              <a:ext uri="{FF2B5EF4-FFF2-40B4-BE49-F238E27FC236}">
                <a16:creationId xmlns:a16="http://schemas.microsoft.com/office/drawing/2014/main" id="{1B798871-4201-3CAB-0831-54317451F110}"/>
              </a:ext>
            </a:extLst>
          </p:cNvPr>
          <p:cNvPicPr>
            <a:picLocks noChangeAspect="1" noChangeArrowheads="1"/>
          </p:cNvPicPr>
          <p:nvPr/>
        </p:nvPicPr>
        <p:blipFill>
          <a:blip r:embed="rId27" cstate="email">
            <a:extLst>
              <a:ext uri="{28A0092B-C50C-407E-A947-70E740481C1C}">
                <a14:useLocalDpi xmlns:a14="http://schemas.microsoft.com/office/drawing/2010/main" val="0"/>
              </a:ext>
            </a:extLst>
          </a:blip>
          <a:srcRect/>
          <a:stretch>
            <a:fillRect/>
          </a:stretch>
        </p:blipFill>
        <p:spPr bwMode="auto">
          <a:xfrm>
            <a:off x="10168377" y="4928926"/>
            <a:ext cx="306524" cy="310047"/>
          </a:xfrm>
          <a:prstGeom prst="rect">
            <a:avLst/>
          </a:prstGeom>
          <a:noFill/>
          <a:extLst>
            <a:ext uri="{909E8E84-426E-40DD-AFC4-6F175D3DCCD1}">
              <a14:hiddenFill xmlns:a14="http://schemas.microsoft.com/office/drawing/2010/main">
                <a:solidFill>
                  <a:srgbClr val="FFFFFF"/>
                </a:solidFill>
              </a14:hiddenFill>
            </a:ext>
          </a:extLst>
        </p:spPr>
      </p:pic>
      <p:pic>
        <p:nvPicPr>
          <p:cNvPr id="291" name="Picture 4" descr="image">
            <a:extLst>
              <a:ext uri="{FF2B5EF4-FFF2-40B4-BE49-F238E27FC236}">
                <a16:creationId xmlns:a16="http://schemas.microsoft.com/office/drawing/2014/main" id="{70EBDD86-5BB2-F410-0A89-80ECD5F712F9}"/>
              </a:ext>
            </a:extLst>
          </p:cNvPr>
          <p:cNvPicPr>
            <a:picLocks noChangeAspect="1" noChangeArrowheads="1"/>
          </p:cNvPicPr>
          <p:nvPr/>
        </p:nvPicPr>
        <p:blipFill>
          <a:blip r:embed="rId28" cstate="email">
            <a:extLst>
              <a:ext uri="{28A0092B-C50C-407E-A947-70E740481C1C}">
                <a14:useLocalDpi xmlns:a14="http://schemas.microsoft.com/office/drawing/2010/main" val="0"/>
              </a:ext>
            </a:extLst>
          </a:blip>
          <a:srcRect/>
          <a:stretch>
            <a:fillRect/>
          </a:stretch>
        </p:blipFill>
        <p:spPr bwMode="auto">
          <a:xfrm>
            <a:off x="10826752" y="4937961"/>
            <a:ext cx="339870" cy="286461"/>
          </a:xfrm>
          <a:prstGeom prst="rect">
            <a:avLst/>
          </a:prstGeom>
          <a:noFill/>
          <a:extLst>
            <a:ext uri="{909E8E84-426E-40DD-AFC4-6F175D3DCCD1}">
              <a14:hiddenFill xmlns:a14="http://schemas.microsoft.com/office/drawing/2010/main">
                <a:solidFill>
                  <a:srgbClr val="FFFFFF"/>
                </a:solidFill>
              </a14:hiddenFill>
            </a:ext>
          </a:extLst>
        </p:spPr>
      </p:pic>
      <p:pic>
        <p:nvPicPr>
          <p:cNvPr id="292" name="Picture 291">
            <a:extLst>
              <a:ext uri="{FF2B5EF4-FFF2-40B4-BE49-F238E27FC236}">
                <a16:creationId xmlns:a16="http://schemas.microsoft.com/office/drawing/2014/main" id="{4B12FDD5-828D-3820-C9A6-A61F9738A656}"/>
              </a:ext>
            </a:extLst>
          </p:cNvPr>
          <p:cNvPicPr>
            <a:picLocks noChangeAspect="1"/>
          </p:cNvPicPr>
          <p:nvPr/>
        </p:nvPicPr>
        <p:blipFill>
          <a:blip r:embed="rId29"/>
          <a:stretch>
            <a:fillRect/>
          </a:stretch>
        </p:blipFill>
        <p:spPr>
          <a:xfrm>
            <a:off x="6310336" y="4519987"/>
            <a:ext cx="682779" cy="195079"/>
          </a:xfrm>
          <a:prstGeom prst="rect">
            <a:avLst/>
          </a:prstGeom>
        </p:spPr>
      </p:pic>
      <p:sp>
        <p:nvSpPr>
          <p:cNvPr id="293" name="Rounded Rectangle 330">
            <a:extLst>
              <a:ext uri="{FF2B5EF4-FFF2-40B4-BE49-F238E27FC236}">
                <a16:creationId xmlns:a16="http://schemas.microsoft.com/office/drawing/2014/main" id="{3A7EBE33-5523-F420-2EBD-C22496011A07}"/>
              </a:ext>
            </a:extLst>
          </p:cNvPr>
          <p:cNvSpPr/>
          <p:nvPr/>
        </p:nvSpPr>
        <p:spPr>
          <a:xfrm>
            <a:off x="6318300" y="4794550"/>
            <a:ext cx="652412" cy="114087"/>
          </a:xfrm>
          <a:prstGeom prst="roundRect">
            <a:avLst/>
          </a:prstGeom>
          <a:noFill/>
          <a:ln w="3175" cap="flat" cmpd="sng" algn="ctr">
            <a:noFill/>
            <a:prstDash val="solid"/>
            <a:miter lim="800000"/>
          </a:ln>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31F20"/>
                </a:solidFill>
                <a:effectLst/>
                <a:uLnTx/>
                <a:uFillTx/>
                <a:latin typeface="Calibri" panose="020F0502020204030204"/>
                <a:ea typeface="+mn-ea"/>
                <a:cs typeface="+mn-cs"/>
              </a:rPr>
              <a:t>Transaction Logs</a:t>
            </a:r>
            <a:endParaRPr kumimoji="0" lang="en-US" sz="900" b="0" i="0" u="none" strike="noStrike" kern="0" cap="none" spc="0" normalizeH="0" baseline="0" noProof="0">
              <a:ln>
                <a:noFill/>
              </a:ln>
              <a:solidFill>
                <a:prstClr val="black"/>
              </a:solidFill>
              <a:effectLst/>
              <a:uLnTx/>
              <a:uFillTx/>
              <a:latin typeface="Calibri" panose="020F0502020204030204"/>
              <a:ea typeface=""/>
              <a:cs typeface=""/>
            </a:endParaRPr>
          </a:p>
        </p:txBody>
      </p:sp>
      <p:cxnSp>
        <p:nvCxnSpPr>
          <p:cNvPr id="294" name="Connector: Elbow 293">
            <a:extLst>
              <a:ext uri="{FF2B5EF4-FFF2-40B4-BE49-F238E27FC236}">
                <a16:creationId xmlns:a16="http://schemas.microsoft.com/office/drawing/2014/main" id="{A5A54830-934A-073D-D6F1-34DEE4DF2D3F}"/>
              </a:ext>
            </a:extLst>
          </p:cNvPr>
          <p:cNvCxnSpPr>
            <a:cxnSpLocks/>
            <a:stCxn id="284" idx="3"/>
          </p:cNvCxnSpPr>
          <p:nvPr/>
        </p:nvCxnSpPr>
        <p:spPr>
          <a:xfrm>
            <a:off x="5100278" y="2858907"/>
            <a:ext cx="525805" cy="855540"/>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5" name="Connector: Elbow 294">
            <a:extLst>
              <a:ext uri="{FF2B5EF4-FFF2-40B4-BE49-F238E27FC236}">
                <a16:creationId xmlns:a16="http://schemas.microsoft.com/office/drawing/2014/main" id="{0DF5ACFD-28CE-8001-0452-F7744C569A09}"/>
              </a:ext>
            </a:extLst>
          </p:cNvPr>
          <p:cNvCxnSpPr/>
          <p:nvPr/>
        </p:nvCxnSpPr>
        <p:spPr>
          <a:xfrm flipV="1">
            <a:off x="3866660" y="2670949"/>
            <a:ext cx="322795" cy="287053"/>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8654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320B7-64BB-DC8F-CD15-D28F036FA6D9}"/>
              </a:ext>
            </a:extLst>
          </p:cNvPr>
          <p:cNvSpPr>
            <a:spLocks noGrp="1"/>
          </p:cNvSpPr>
          <p:nvPr>
            <p:ph type="title"/>
          </p:nvPr>
        </p:nvSpPr>
        <p:spPr/>
        <p:txBody>
          <a:bodyPr/>
          <a:lstStyle/>
          <a:p>
            <a:r>
              <a:rPr lang="en-US" b="0">
                <a:solidFill>
                  <a:srgbClr val="C32A69"/>
                </a:solidFill>
                <a:latin typeface="+mj-lt"/>
              </a:rPr>
              <a:t>Defining the Tenets for Reimagining The Experience for the Brand </a:t>
            </a:r>
          </a:p>
        </p:txBody>
      </p:sp>
      <p:sp>
        <p:nvSpPr>
          <p:cNvPr id="31" name="Rectangle 30">
            <a:extLst>
              <a:ext uri="{FF2B5EF4-FFF2-40B4-BE49-F238E27FC236}">
                <a16:creationId xmlns:a16="http://schemas.microsoft.com/office/drawing/2014/main" id="{869526D8-673D-A795-5924-89266A923CDA}"/>
              </a:ext>
            </a:extLst>
          </p:cNvPr>
          <p:cNvSpPr/>
          <p:nvPr/>
        </p:nvSpPr>
        <p:spPr bwMode="auto">
          <a:xfrm>
            <a:off x="-626" y="939629"/>
            <a:ext cx="12191999" cy="731445"/>
          </a:xfrm>
          <a:prstGeom prst="rect">
            <a:avLst/>
          </a:prstGeom>
          <a:solidFill>
            <a:schemeClr val="bg2">
              <a:lumMod val="90000"/>
            </a:schemeClr>
          </a:solidFill>
          <a:ln w="9525" cap="flat" cmpd="sng" algn="ctr">
            <a:noFill/>
            <a:prstDash val="solid"/>
            <a:round/>
            <a:headEnd type="none" w="lg" len="lg"/>
            <a:tailEnd type="none" w="lg" len="lg"/>
          </a:ln>
          <a:effectLst/>
        </p:spPr>
        <p:txBody>
          <a:bodyPr vert="horz" wrap="none" lIns="91440" tIns="91440" rIns="91440" bIns="9144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pic>
        <p:nvPicPr>
          <p:cNvPr id="33" name="Graphic 32" descr="Computer with solid fill">
            <a:extLst>
              <a:ext uri="{FF2B5EF4-FFF2-40B4-BE49-F238E27FC236}">
                <a16:creationId xmlns:a16="http://schemas.microsoft.com/office/drawing/2014/main" id="{37F597B3-3D22-3367-36D4-6B2A449C3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5283" y="1015153"/>
            <a:ext cx="582416" cy="582416"/>
          </a:xfrm>
          <a:prstGeom prst="rect">
            <a:avLst/>
          </a:prstGeom>
        </p:spPr>
      </p:pic>
      <p:sp>
        <p:nvSpPr>
          <p:cNvPr id="34" name="TextBox 33">
            <a:extLst>
              <a:ext uri="{FF2B5EF4-FFF2-40B4-BE49-F238E27FC236}">
                <a16:creationId xmlns:a16="http://schemas.microsoft.com/office/drawing/2014/main" id="{57B12BB0-EF4B-28B4-CBF4-DA5CC5726291}"/>
              </a:ext>
            </a:extLst>
          </p:cNvPr>
          <p:cNvSpPr txBox="1"/>
          <p:nvPr/>
        </p:nvSpPr>
        <p:spPr>
          <a:xfrm>
            <a:off x="831333" y="1036728"/>
            <a:ext cx="6740241" cy="5693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D7D31">
                    <a:lumMod val="50000"/>
                  </a:srgbClr>
                </a:solidFill>
                <a:effectLst/>
                <a:uLnTx/>
                <a:uFillTx/>
                <a:latin typeface="Calibri"/>
                <a:ea typeface="+mn-ea"/>
                <a:cs typeface="+mn-cs"/>
              </a:rPr>
              <a:t>Reimagining IDFC AMC to offer an Omni-Channel Experience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a:ea typeface="+mn-ea"/>
                <a:cs typeface="+mn-cs"/>
              </a:rPr>
              <a:t>Experience redefinition for the current web and native design assets </a:t>
            </a:r>
          </a:p>
        </p:txBody>
      </p:sp>
      <p:sp>
        <p:nvSpPr>
          <p:cNvPr id="32" name="Rectangle 31">
            <a:extLst>
              <a:ext uri="{FF2B5EF4-FFF2-40B4-BE49-F238E27FC236}">
                <a16:creationId xmlns:a16="http://schemas.microsoft.com/office/drawing/2014/main" id="{FCAE9879-534C-D5EB-A22B-A41BAE3A79BA}"/>
              </a:ext>
            </a:extLst>
          </p:cNvPr>
          <p:cNvSpPr/>
          <p:nvPr/>
        </p:nvSpPr>
        <p:spPr>
          <a:xfrm>
            <a:off x="5530737" y="3878920"/>
            <a:ext cx="464577" cy="464577"/>
          </a:xfrm>
          <a:prstGeom prst="rect">
            <a:avLst/>
          </a:pr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sp>
      <p:pic>
        <p:nvPicPr>
          <p:cNvPr id="35" name="Picture 34">
            <a:extLst>
              <a:ext uri="{FF2B5EF4-FFF2-40B4-BE49-F238E27FC236}">
                <a16:creationId xmlns:a16="http://schemas.microsoft.com/office/drawing/2014/main" id="{0AC1CD8D-115A-772E-5A69-9EEEB5DE0FEE}"/>
              </a:ext>
            </a:extLst>
          </p:cNvPr>
          <p:cNvPicPr>
            <a:picLocks noChangeAspect="1"/>
          </p:cNvPicPr>
          <p:nvPr/>
        </p:nvPicPr>
        <p:blipFill>
          <a:blip r:embed="rId4"/>
          <a:stretch>
            <a:fillRect/>
          </a:stretch>
        </p:blipFill>
        <p:spPr>
          <a:xfrm flipH="1">
            <a:off x="4018203" y="2364987"/>
            <a:ext cx="878458" cy="1970087"/>
          </a:xfrm>
          <a:prstGeom prst="rect">
            <a:avLst/>
          </a:prstGeom>
        </p:spPr>
      </p:pic>
      <p:pic>
        <p:nvPicPr>
          <p:cNvPr id="36" name="Picture 35">
            <a:extLst>
              <a:ext uri="{FF2B5EF4-FFF2-40B4-BE49-F238E27FC236}">
                <a16:creationId xmlns:a16="http://schemas.microsoft.com/office/drawing/2014/main" id="{411BE3E2-8863-23FB-AE4A-9C271020356F}"/>
              </a:ext>
            </a:extLst>
          </p:cNvPr>
          <p:cNvPicPr>
            <a:picLocks noChangeAspect="1"/>
          </p:cNvPicPr>
          <p:nvPr/>
        </p:nvPicPr>
        <p:blipFill>
          <a:blip r:embed="rId5"/>
          <a:stretch>
            <a:fillRect/>
          </a:stretch>
        </p:blipFill>
        <p:spPr>
          <a:xfrm>
            <a:off x="938258" y="2452951"/>
            <a:ext cx="1640694" cy="1177099"/>
          </a:xfrm>
          <a:prstGeom prst="rect">
            <a:avLst/>
          </a:prstGeom>
        </p:spPr>
      </p:pic>
      <p:pic>
        <p:nvPicPr>
          <p:cNvPr id="37" name="Picture 36" descr="Gateway-FHX-Series-Display.png">
            <a:extLst>
              <a:ext uri="{FF2B5EF4-FFF2-40B4-BE49-F238E27FC236}">
                <a16:creationId xmlns:a16="http://schemas.microsoft.com/office/drawing/2014/main" id="{F3AA5E11-8403-C128-22C9-0093B5EBC4A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616082" y="2436844"/>
            <a:ext cx="1326910" cy="1039719"/>
          </a:xfrm>
          <a:prstGeom prst="rect">
            <a:avLst/>
          </a:prstGeom>
        </p:spPr>
      </p:pic>
      <p:pic>
        <p:nvPicPr>
          <p:cNvPr id="38" name="Picture 37" descr="Graphical user interface, application&#10;&#10;Description automatically generated">
            <a:extLst>
              <a:ext uri="{FF2B5EF4-FFF2-40B4-BE49-F238E27FC236}">
                <a16:creationId xmlns:a16="http://schemas.microsoft.com/office/drawing/2014/main" id="{8CBE5C52-E9D3-9852-D791-2A7C8342320C}"/>
              </a:ext>
            </a:extLst>
          </p:cNvPr>
          <p:cNvPicPr>
            <a:picLocks noChangeAspect="1"/>
          </p:cNvPicPr>
          <p:nvPr/>
        </p:nvPicPr>
        <p:blipFill rotWithShape="1">
          <a:blip r:embed="rId7"/>
          <a:srcRect b="23164"/>
          <a:stretch/>
        </p:blipFill>
        <p:spPr>
          <a:xfrm>
            <a:off x="4119352" y="2745883"/>
            <a:ext cx="690844" cy="1179584"/>
          </a:xfrm>
          <a:prstGeom prst="rect">
            <a:avLst/>
          </a:prstGeom>
        </p:spPr>
      </p:pic>
      <p:pic>
        <p:nvPicPr>
          <p:cNvPr id="39" name="Picture 38" descr="Graphical user interface, website&#10;&#10;Description automatically generated">
            <a:extLst>
              <a:ext uri="{FF2B5EF4-FFF2-40B4-BE49-F238E27FC236}">
                <a16:creationId xmlns:a16="http://schemas.microsoft.com/office/drawing/2014/main" id="{C5876F78-9DBB-375D-4163-4588610CE015}"/>
              </a:ext>
            </a:extLst>
          </p:cNvPr>
          <p:cNvPicPr>
            <a:picLocks noChangeAspect="1"/>
          </p:cNvPicPr>
          <p:nvPr/>
        </p:nvPicPr>
        <p:blipFill rotWithShape="1">
          <a:blip r:embed="rId8"/>
          <a:srcRect b="5444"/>
          <a:stretch/>
        </p:blipFill>
        <p:spPr>
          <a:xfrm>
            <a:off x="1123291" y="2607710"/>
            <a:ext cx="1271830" cy="674422"/>
          </a:xfrm>
          <a:prstGeom prst="rect">
            <a:avLst/>
          </a:prstGeom>
        </p:spPr>
      </p:pic>
      <p:pic>
        <p:nvPicPr>
          <p:cNvPr id="40" name="Picture 39" descr="Graphical user interface, website&#10;&#10;Description automatically generated">
            <a:extLst>
              <a:ext uri="{FF2B5EF4-FFF2-40B4-BE49-F238E27FC236}">
                <a16:creationId xmlns:a16="http://schemas.microsoft.com/office/drawing/2014/main" id="{A35B0F72-CBB6-5EF8-EEEA-9E630CAEFBD7}"/>
              </a:ext>
            </a:extLst>
          </p:cNvPr>
          <p:cNvPicPr>
            <a:picLocks noChangeAspect="1"/>
          </p:cNvPicPr>
          <p:nvPr/>
        </p:nvPicPr>
        <p:blipFill rotWithShape="1">
          <a:blip r:embed="rId8"/>
          <a:srcRect b="5444"/>
          <a:stretch/>
        </p:blipFill>
        <p:spPr>
          <a:xfrm>
            <a:off x="2691293" y="2518577"/>
            <a:ext cx="1173924" cy="695412"/>
          </a:xfrm>
          <a:prstGeom prst="rect">
            <a:avLst/>
          </a:prstGeom>
        </p:spPr>
      </p:pic>
      <p:pic>
        <p:nvPicPr>
          <p:cNvPr id="41" name="Picture 40" descr="Graphical user interface, application&#10;&#10;Description automatically generated">
            <a:extLst>
              <a:ext uri="{FF2B5EF4-FFF2-40B4-BE49-F238E27FC236}">
                <a16:creationId xmlns:a16="http://schemas.microsoft.com/office/drawing/2014/main" id="{AF560AE1-66E2-532C-A07A-3250BC3E38D8}"/>
              </a:ext>
            </a:extLst>
          </p:cNvPr>
          <p:cNvPicPr>
            <a:picLocks noChangeAspect="1"/>
          </p:cNvPicPr>
          <p:nvPr/>
        </p:nvPicPr>
        <p:blipFill>
          <a:blip r:embed="rId9"/>
          <a:stretch>
            <a:fillRect/>
          </a:stretch>
        </p:blipFill>
        <p:spPr>
          <a:xfrm>
            <a:off x="4943543" y="2448002"/>
            <a:ext cx="1072229" cy="2149398"/>
          </a:xfrm>
          <a:prstGeom prst="rect">
            <a:avLst/>
          </a:prstGeom>
        </p:spPr>
      </p:pic>
      <p:cxnSp>
        <p:nvCxnSpPr>
          <p:cNvPr id="42" name="Straight Connector 41">
            <a:extLst>
              <a:ext uri="{FF2B5EF4-FFF2-40B4-BE49-F238E27FC236}">
                <a16:creationId xmlns:a16="http://schemas.microsoft.com/office/drawing/2014/main" id="{95F94711-2B0D-5DC2-299D-9E9AFCA3CBBE}"/>
              </a:ext>
            </a:extLst>
          </p:cNvPr>
          <p:cNvCxnSpPr>
            <a:cxnSpLocks/>
          </p:cNvCxnSpPr>
          <p:nvPr/>
        </p:nvCxnSpPr>
        <p:spPr>
          <a:xfrm>
            <a:off x="1077756" y="2087008"/>
            <a:ext cx="4850209" cy="0"/>
          </a:xfrm>
          <a:prstGeom prst="line">
            <a:avLst/>
          </a:prstGeom>
          <a:ln>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2266FCA-78A5-C82E-58E5-19F09EA35F8B}"/>
              </a:ext>
            </a:extLst>
          </p:cNvPr>
          <p:cNvSpPr txBox="1"/>
          <p:nvPr/>
        </p:nvSpPr>
        <p:spPr>
          <a:xfrm>
            <a:off x="1495783" y="1968159"/>
            <a:ext cx="1945917" cy="261610"/>
          </a:xfrm>
          <a:prstGeom prst="rect">
            <a:avLst/>
          </a:prstGeom>
          <a:solidFill>
            <a:srgbClr val="FFFFFF"/>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solidFill>
                  <a:prstClr val="black"/>
                </a:solidFill>
                <a:effectLst/>
                <a:uLnTx/>
                <a:uFillTx/>
                <a:latin typeface="Calibri"/>
                <a:ea typeface="+mn-ea"/>
                <a:cs typeface="+mn-cs"/>
              </a:rPr>
              <a:t>Responsive Portal Experience </a:t>
            </a:r>
          </a:p>
        </p:txBody>
      </p:sp>
      <p:sp>
        <p:nvSpPr>
          <p:cNvPr id="44" name="TextBox 43">
            <a:extLst>
              <a:ext uri="{FF2B5EF4-FFF2-40B4-BE49-F238E27FC236}">
                <a16:creationId xmlns:a16="http://schemas.microsoft.com/office/drawing/2014/main" id="{3B77B236-69F5-E9F5-5B7E-DE41BE468E63}"/>
              </a:ext>
            </a:extLst>
          </p:cNvPr>
          <p:cNvSpPr txBox="1"/>
          <p:nvPr/>
        </p:nvSpPr>
        <p:spPr>
          <a:xfrm>
            <a:off x="4543496" y="1960627"/>
            <a:ext cx="944848" cy="244316"/>
          </a:xfrm>
          <a:prstGeom prst="rect">
            <a:avLst/>
          </a:prstGeom>
          <a:solidFill>
            <a:schemeClr val="bg1"/>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solidFill>
                  <a:prstClr val="black"/>
                </a:solidFill>
                <a:effectLst/>
                <a:uLnTx/>
                <a:uFillTx/>
                <a:latin typeface="Calibri"/>
                <a:ea typeface="+mn-ea"/>
                <a:cs typeface="+mn-cs"/>
              </a:rPr>
              <a:t>Native Assets</a:t>
            </a:r>
          </a:p>
        </p:txBody>
      </p:sp>
      <p:sp>
        <p:nvSpPr>
          <p:cNvPr id="46" name="TextBox 45">
            <a:extLst>
              <a:ext uri="{FF2B5EF4-FFF2-40B4-BE49-F238E27FC236}">
                <a16:creationId xmlns:a16="http://schemas.microsoft.com/office/drawing/2014/main" id="{54C54F8A-5BC8-51A3-3C1D-10FDD3C9691D}"/>
              </a:ext>
            </a:extLst>
          </p:cNvPr>
          <p:cNvSpPr txBox="1"/>
          <p:nvPr/>
        </p:nvSpPr>
        <p:spPr>
          <a:xfrm>
            <a:off x="1016000" y="5060040"/>
            <a:ext cx="2197100" cy="1594759"/>
          </a:xfrm>
          <a:prstGeom prst="rect">
            <a:avLst/>
          </a:prstGeom>
          <a:noFill/>
          <a:ln w="19050">
            <a:solidFill>
              <a:srgbClr val="DAE3F3"/>
            </a:solidFill>
            <a:prstDash val="dash"/>
          </a:ln>
        </p:spPr>
        <p:txBody>
          <a:bodyPr wrap="square" rtlCol="0">
            <a:noAutofit/>
          </a:bodyPr>
          <a:lstStyle/>
          <a:p>
            <a:pPr marL="0" marR="0" lvl="0" indent="0" algn="l" defTabSz="61103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Corbel" charset="0"/>
                <a:cs typeface="Corbel" charset="0"/>
              </a:rPr>
              <a:t>SCOPE OF WORK</a:t>
            </a:r>
          </a:p>
          <a:p>
            <a:pPr marL="171450" marR="0" lvl="0" indent="-171450" algn="l" defTabSz="61103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Calibri"/>
                <a:ea typeface="Corbel" charset="0"/>
                <a:cs typeface="Corbel" charset="0"/>
              </a:rPr>
              <a:t>Experience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Research</a:t>
            </a:r>
            <a:r>
              <a:rPr kumimoji="0" lang="en-US" sz="1400" b="0" i="0" u="none" strike="noStrike" kern="1200" cap="none" spc="0" normalizeH="0" baseline="0" noProof="0">
                <a:ln>
                  <a:noFill/>
                </a:ln>
                <a:solidFill>
                  <a:srgbClr val="000000"/>
                </a:solidFill>
                <a:effectLst/>
                <a:uLnTx/>
                <a:uFillTx/>
                <a:latin typeface="Calibri"/>
                <a:ea typeface="Corbel" charset="0"/>
                <a:cs typeface="Corbel" charset="0"/>
              </a:rPr>
              <a:t> </a:t>
            </a:r>
          </a:p>
          <a:p>
            <a:pPr marL="171450" marR="0" lvl="0" indent="-171450" algn="l" defTabSz="61103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Calibri"/>
                <a:ea typeface="Corbel" charset="0"/>
                <a:cs typeface="Corbel" charset="0"/>
              </a:rPr>
              <a:t>Design Workshops</a:t>
            </a:r>
          </a:p>
          <a:p>
            <a:pPr marL="171450" marR="0" lvl="0" indent="-171450" algn="l" defTabSz="61103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Calibri"/>
                <a:ea typeface="Corbel" charset="0"/>
                <a:cs typeface="Corbel" charset="0"/>
              </a:rPr>
              <a:t>Experience Design </a:t>
            </a:r>
          </a:p>
          <a:p>
            <a:pPr marL="171450" marR="0" lvl="0" indent="-171450" algn="l" defTabSz="61103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Calibri"/>
                <a:ea typeface="Corbel" charset="0"/>
                <a:cs typeface="Corbel" charset="0"/>
              </a:rPr>
              <a:t>Experience Development </a:t>
            </a:r>
          </a:p>
          <a:p>
            <a:pPr marL="171450" marR="0" lvl="0" indent="-171450" algn="l" defTabSz="61103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Calibri"/>
                <a:ea typeface="Corbel" charset="0"/>
                <a:cs typeface="Corbel" charset="0"/>
              </a:rPr>
              <a:t>Experience Testing </a:t>
            </a:r>
          </a:p>
        </p:txBody>
      </p:sp>
      <p:sp>
        <p:nvSpPr>
          <p:cNvPr id="47" name="TextBox 46">
            <a:extLst>
              <a:ext uri="{FF2B5EF4-FFF2-40B4-BE49-F238E27FC236}">
                <a16:creationId xmlns:a16="http://schemas.microsoft.com/office/drawing/2014/main" id="{D273EEC4-F031-A96F-8D2A-2A7757869299}"/>
              </a:ext>
            </a:extLst>
          </p:cNvPr>
          <p:cNvSpPr txBox="1"/>
          <p:nvPr/>
        </p:nvSpPr>
        <p:spPr>
          <a:xfrm>
            <a:off x="4467781" y="5060040"/>
            <a:ext cx="2178608" cy="1632859"/>
          </a:xfrm>
          <a:prstGeom prst="rect">
            <a:avLst/>
          </a:prstGeom>
          <a:noFill/>
          <a:ln w="19050">
            <a:solidFill>
              <a:srgbClr val="E9E7E8"/>
            </a:solidFill>
            <a:prstDash val="dash"/>
          </a:ln>
        </p:spPr>
        <p:txBody>
          <a:bodyPr wrap="square" rtlCol="0">
            <a:noAutofit/>
          </a:bodyPr>
          <a:lstStyle/>
          <a:p>
            <a:pPr marL="0" marR="0" lvl="0" indent="0" algn="l" defTabSz="61103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mn-cs"/>
              </a:rPr>
              <a:t>KEY OUTCOMES </a:t>
            </a:r>
          </a:p>
          <a:p>
            <a:pPr marL="171450" marR="0" lvl="0" indent="-171450" algn="l" defTabSz="61103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Calibri"/>
                <a:ea typeface="+mn-ea"/>
                <a:cs typeface="+mn-cs"/>
              </a:rPr>
              <a:t>Product Backlog </a:t>
            </a:r>
          </a:p>
          <a:p>
            <a:pPr marL="171450" marR="0" lvl="0" indent="-171450" algn="l" defTabSz="61103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Calibri"/>
                <a:ea typeface="+mn-ea"/>
                <a:cs typeface="+mn-cs"/>
              </a:rPr>
              <a:t>Design Directions </a:t>
            </a:r>
          </a:p>
          <a:p>
            <a:pPr marL="171450" marR="0" lvl="0" indent="-171450" algn="l" defTabSz="61103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Calibri"/>
                <a:ea typeface="+mn-ea"/>
                <a:cs typeface="+mn-cs"/>
              </a:rPr>
              <a:t>User Journey Maps </a:t>
            </a:r>
          </a:p>
          <a:p>
            <a:pPr marL="171450" marR="0" lvl="0" indent="-171450" algn="l" defTabSz="61103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Calibri"/>
                <a:ea typeface="+mn-ea"/>
                <a:cs typeface="+mn-cs"/>
              </a:rPr>
              <a:t>Design Prototypes </a:t>
            </a:r>
          </a:p>
          <a:p>
            <a:pPr marL="171450" marR="0" lvl="0" indent="-171450" algn="l" defTabSz="61103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Calibri"/>
                <a:ea typeface="+mn-ea"/>
                <a:cs typeface="+mn-cs"/>
              </a:rPr>
              <a:t>User Testing Report  </a:t>
            </a:r>
          </a:p>
        </p:txBody>
      </p:sp>
      <p:sp>
        <p:nvSpPr>
          <p:cNvPr id="55" name="TextBox 54">
            <a:extLst>
              <a:ext uri="{FF2B5EF4-FFF2-40B4-BE49-F238E27FC236}">
                <a16:creationId xmlns:a16="http://schemas.microsoft.com/office/drawing/2014/main" id="{F2406ADA-63F0-4FC9-8048-1306A73E4207}"/>
              </a:ext>
            </a:extLst>
          </p:cNvPr>
          <p:cNvSpPr txBox="1"/>
          <p:nvPr/>
        </p:nvSpPr>
        <p:spPr>
          <a:xfrm>
            <a:off x="7044870" y="4657272"/>
            <a:ext cx="1983014"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a:ea typeface="+mn-ea"/>
                <a:cs typeface="+mn-cs"/>
              </a:rPr>
              <a:t>Conducting a Design Workshop to Ideate and Reimagine the “To-Be” Experience Design for assets under consideration </a:t>
            </a:r>
          </a:p>
        </p:txBody>
      </p:sp>
      <p:sp>
        <p:nvSpPr>
          <p:cNvPr id="56" name="TextBox 55">
            <a:extLst>
              <a:ext uri="{FF2B5EF4-FFF2-40B4-BE49-F238E27FC236}">
                <a16:creationId xmlns:a16="http://schemas.microsoft.com/office/drawing/2014/main" id="{14301459-9F1F-450F-B7BB-160D4188F972}"/>
              </a:ext>
            </a:extLst>
          </p:cNvPr>
          <p:cNvSpPr txBox="1"/>
          <p:nvPr/>
        </p:nvSpPr>
        <p:spPr>
          <a:xfrm>
            <a:off x="7044870" y="1943101"/>
            <a:ext cx="2289630"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a:ea typeface="+mn-ea"/>
                <a:cs typeface="+mn-cs"/>
              </a:rPr>
              <a:t>Leverage User Experience / Journey Maps to iteratively design UX prototypes and test them at identified intervals </a:t>
            </a:r>
          </a:p>
        </p:txBody>
      </p:sp>
      <p:sp>
        <p:nvSpPr>
          <p:cNvPr id="57" name="TextBox 56">
            <a:extLst>
              <a:ext uri="{FF2B5EF4-FFF2-40B4-BE49-F238E27FC236}">
                <a16:creationId xmlns:a16="http://schemas.microsoft.com/office/drawing/2014/main" id="{881509BC-E2D2-4344-A297-A5339E3B6524}"/>
              </a:ext>
            </a:extLst>
          </p:cNvPr>
          <p:cNvSpPr txBox="1"/>
          <p:nvPr/>
        </p:nvSpPr>
        <p:spPr>
          <a:xfrm>
            <a:off x="9686469" y="1943101"/>
            <a:ext cx="1983014"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a:ea typeface="+mn-ea"/>
                <a:cs typeface="+mn-cs"/>
              </a:rPr>
              <a:t>Refine the proposed interaction through formal User Tests</a:t>
            </a:r>
          </a:p>
        </p:txBody>
      </p:sp>
      <p:sp>
        <p:nvSpPr>
          <p:cNvPr id="58" name="TextBox 57">
            <a:extLst>
              <a:ext uri="{FF2B5EF4-FFF2-40B4-BE49-F238E27FC236}">
                <a16:creationId xmlns:a16="http://schemas.microsoft.com/office/drawing/2014/main" id="{F18ADB3C-8B90-426C-9EC9-8D688B68AE52}"/>
              </a:ext>
            </a:extLst>
          </p:cNvPr>
          <p:cNvSpPr txBox="1"/>
          <p:nvPr/>
        </p:nvSpPr>
        <p:spPr>
          <a:xfrm>
            <a:off x="9686469" y="4657272"/>
            <a:ext cx="1983014"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a:ea typeface="+mn-ea"/>
                <a:cs typeface="+mn-cs"/>
              </a:rPr>
              <a:t>Work closely with the Digital and Marketing teams to ensure alignment with the business objectives </a:t>
            </a:r>
          </a:p>
        </p:txBody>
      </p:sp>
      <p:sp>
        <p:nvSpPr>
          <p:cNvPr id="63" name="Freeform 40">
            <a:extLst>
              <a:ext uri="{FF2B5EF4-FFF2-40B4-BE49-F238E27FC236}">
                <a16:creationId xmlns:a16="http://schemas.microsoft.com/office/drawing/2014/main" id="{0599C5DC-5CA8-4FD8-A9AA-03143634EF88}"/>
              </a:ext>
            </a:extLst>
          </p:cNvPr>
          <p:cNvSpPr>
            <a:spLocks/>
          </p:cNvSpPr>
          <p:nvPr/>
        </p:nvSpPr>
        <p:spPr bwMode="auto">
          <a:xfrm>
            <a:off x="9678988" y="2921000"/>
            <a:ext cx="328613" cy="330200"/>
          </a:xfrm>
          <a:custGeom>
            <a:avLst/>
            <a:gdLst>
              <a:gd name="T0" fmla="*/ 1922 w 1922"/>
              <a:gd name="T1" fmla="*/ 0 h 1916"/>
              <a:gd name="T2" fmla="*/ 1633 w 1922"/>
              <a:gd name="T3" fmla="*/ 958 h 1916"/>
              <a:gd name="T4" fmla="*/ 1344 w 1922"/>
              <a:gd name="T5" fmla="*/ 1916 h 1916"/>
              <a:gd name="T6" fmla="*/ 672 w 1922"/>
              <a:gd name="T7" fmla="*/ 1237 h 1916"/>
              <a:gd name="T8" fmla="*/ 0 w 1922"/>
              <a:gd name="T9" fmla="*/ 559 h 1916"/>
              <a:gd name="T10" fmla="*/ 961 w 1922"/>
              <a:gd name="T11" fmla="*/ 279 h 1916"/>
              <a:gd name="T12" fmla="*/ 1922 w 1922"/>
              <a:gd name="T13" fmla="*/ 0 h 1916"/>
            </a:gdLst>
            <a:ahLst/>
            <a:cxnLst>
              <a:cxn ang="0">
                <a:pos x="T0" y="T1"/>
              </a:cxn>
              <a:cxn ang="0">
                <a:pos x="T2" y="T3"/>
              </a:cxn>
              <a:cxn ang="0">
                <a:pos x="T4" y="T5"/>
              </a:cxn>
              <a:cxn ang="0">
                <a:pos x="T6" y="T7"/>
              </a:cxn>
              <a:cxn ang="0">
                <a:pos x="T8" y="T9"/>
              </a:cxn>
              <a:cxn ang="0">
                <a:pos x="T10" y="T11"/>
              </a:cxn>
              <a:cxn ang="0">
                <a:pos x="T12" y="T13"/>
              </a:cxn>
            </a:cxnLst>
            <a:rect l="0" t="0" r="r" b="b"/>
            <a:pathLst>
              <a:path w="1922" h="1916">
                <a:moveTo>
                  <a:pt x="1922" y="0"/>
                </a:moveTo>
                <a:lnTo>
                  <a:pt x="1633" y="958"/>
                </a:lnTo>
                <a:lnTo>
                  <a:pt x="1344" y="1916"/>
                </a:lnTo>
                <a:lnTo>
                  <a:pt x="672" y="1237"/>
                </a:lnTo>
                <a:lnTo>
                  <a:pt x="0" y="559"/>
                </a:lnTo>
                <a:lnTo>
                  <a:pt x="961" y="279"/>
                </a:lnTo>
                <a:lnTo>
                  <a:pt x="1922" y="0"/>
                </a:lnTo>
                <a:close/>
              </a:path>
            </a:pathLst>
          </a:custGeom>
          <a:solidFill>
            <a:srgbClr val="CAEEFC"/>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41">
            <a:extLst>
              <a:ext uri="{FF2B5EF4-FFF2-40B4-BE49-F238E27FC236}">
                <a16:creationId xmlns:a16="http://schemas.microsoft.com/office/drawing/2014/main" id="{81BA540E-2C00-4453-B338-F56807B8F4B0}"/>
              </a:ext>
            </a:extLst>
          </p:cNvPr>
          <p:cNvSpPr>
            <a:spLocks/>
          </p:cNvSpPr>
          <p:nvPr/>
        </p:nvSpPr>
        <p:spPr bwMode="auto">
          <a:xfrm>
            <a:off x="9525001" y="2990850"/>
            <a:ext cx="412750" cy="411162"/>
          </a:xfrm>
          <a:custGeom>
            <a:avLst/>
            <a:gdLst>
              <a:gd name="T0" fmla="*/ 828 w 2408"/>
              <a:gd name="T1" fmla="*/ 2401 h 2401"/>
              <a:gd name="T2" fmla="*/ 0 w 2408"/>
              <a:gd name="T3" fmla="*/ 1565 h 2401"/>
              <a:gd name="T4" fmla="*/ 1580 w 2408"/>
              <a:gd name="T5" fmla="*/ 0 h 2401"/>
              <a:gd name="T6" fmla="*/ 2408 w 2408"/>
              <a:gd name="T7" fmla="*/ 836 h 2401"/>
              <a:gd name="T8" fmla="*/ 828 w 2408"/>
              <a:gd name="T9" fmla="*/ 2401 h 2401"/>
            </a:gdLst>
            <a:ahLst/>
            <a:cxnLst>
              <a:cxn ang="0">
                <a:pos x="T0" y="T1"/>
              </a:cxn>
              <a:cxn ang="0">
                <a:pos x="T2" y="T3"/>
              </a:cxn>
              <a:cxn ang="0">
                <a:pos x="T4" y="T5"/>
              </a:cxn>
              <a:cxn ang="0">
                <a:pos x="T6" y="T7"/>
              </a:cxn>
              <a:cxn ang="0">
                <a:pos x="T8" y="T9"/>
              </a:cxn>
            </a:cxnLst>
            <a:rect l="0" t="0" r="r" b="b"/>
            <a:pathLst>
              <a:path w="2408" h="2401">
                <a:moveTo>
                  <a:pt x="828" y="2401"/>
                </a:moveTo>
                <a:lnTo>
                  <a:pt x="0" y="1565"/>
                </a:lnTo>
                <a:lnTo>
                  <a:pt x="1580" y="0"/>
                </a:lnTo>
                <a:lnTo>
                  <a:pt x="2408" y="836"/>
                </a:lnTo>
                <a:lnTo>
                  <a:pt x="828" y="2401"/>
                </a:lnTo>
                <a:close/>
              </a:path>
            </a:pathLst>
          </a:custGeom>
          <a:solidFill>
            <a:srgbClr val="CAEEFC"/>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42">
            <a:extLst>
              <a:ext uri="{FF2B5EF4-FFF2-40B4-BE49-F238E27FC236}">
                <a16:creationId xmlns:a16="http://schemas.microsoft.com/office/drawing/2014/main" id="{9CA80A31-DE11-46C8-9CF8-70C9B2CCB6AF}"/>
              </a:ext>
            </a:extLst>
          </p:cNvPr>
          <p:cNvSpPr>
            <a:spLocks/>
          </p:cNvSpPr>
          <p:nvPr/>
        </p:nvSpPr>
        <p:spPr bwMode="auto">
          <a:xfrm>
            <a:off x="8356601" y="4244975"/>
            <a:ext cx="328613" cy="328612"/>
          </a:xfrm>
          <a:custGeom>
            <a:avLst/>
            <a:gdLst>
              <a:gd name="T0" fmla="*/ 0 w 1921"/>
              <a:gd name="T1" fmla="*/ 1916 h 1916"/>
              <a:gd name="T2" fmla="*/ 288 w 1921"/>
              <a:gd name="T3" fmla="*/ 958 h 1916"/>
              <a:gd name="T4" fmla="*/ 577 w 1921"/>
              <a:gd name="T5" fmla="*/ 0 h 1916"/>
              <a:gd name="T6" fmla="*/ 1249 w 1921"/>
              <a:gd name="T7" fmla="*/ 679 h 1916"/>
              <a:gd name="T8" fmla="*/ 1921 w 1921"/>
              <a:gd name="T9" fmla="*/ 1357 h 1916"/>
              <a:gd name="T10" fmla="*/ 960 w 1921"/>
              <a:gd name="T11" fmla="*/ 1637 h 1916"/>
              <a:gd name="T12" fmla="*/ 0 w 1921"/>
              <a:gd name="T13" fmla="*/ 1916 h 1916"/>
            </a:gdLst>
            <a:ahLst/>
            <a:cxnLst>
              <a:cxn ang="0">
                <a:pos x="T0" y="T1"/>
              </a:cxn>
              <a:cxn ang="0">
                <a:pos x="T2" y="T3"/>
              </a:cxn>
              <a:cxn ang="0">
                <a:pos x="T4" y="T5"/>
              </a:cxn>
              <a:cxn ang="0">
                <a:pos x="T6" y="T7"/>
              </a:cxn>
              <a:cxn ang="0">
                <a:pos x="T8" y="T9"/>
              </a:cxn>
              <a:cxn ang="0">
                <a:pos x="T10" y="T11"/>
              </a:cxn>
              <a:cxn ang="0">
                <a:pos x="T12" y="T13"/>
              </a:cxn>
            </a:cxnLst>
            <a:rect l="0" t="0" r="r" b="b"/>
            <a:pathLst>
              <a:path w="1921" h="1916">
                <a:moveTo>
                  <a:pt x="0" y="1916"/>
                </a:moveTo>
                <a:lnTo>
                  <a:pt x="288" y="958"/>
                </a:lnTo>
                <a:lnTo>
                  <a:pt x="577" y="0"/>
                </a:lnTo>
                <a:lnTo>
                  <a:pt x="1249" y="679"/>
                </a:lnTo>
                <a:lnTo>
                  <a:pt x="1921" y="1357"/>
                </a:lnTo>
                <a:lnTo>
                  <a:pt x="960" y="1637"/>
                </a:lnTo>
                <a:lnTo>
                  <a:pt x="0" y="1916"/>
                </a:lnTo>
                <a:close/>
              </a:path>
            </a:pathLst>
          </a:custGeom>
          <a:solidFill>
            <a:srgbClr val="A6DEED"/>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reeform 43">
            <a:extLst>
              <a:ext uri="{FF2B5EF4-FFF2-40B4-BE49-F238E27FC236}">
                <a16:creationId xmlns:a16="http://schemas.microsoft.com/office/drawing/2014/main" id="{B14972D0-5721-4749-A029-C7213C18BCE4}"/>
              </a:ext>
            </a:extLst>
          </p:cNvPr>
          <p:cNvSpPr>
            <a:spLocks/>
          </p:cNvSpPr>
          <p:nvPr/>
        </p:nvSpPr>
        <p:spPr bwMode="auto">
          <a:xfrm>
            <a:off x="8426451" y="4092575"/>
            <a:ext cx="412750" cy="412750"/>
          </a:xfrm>
          <a:custGeom>
            <a:avLst/>
            <a:gdLst>
              <a:gd name="T0" fmla="*/ 1580 w 2408"/>
              <a:gd name="T1" fmla="*/ 0 h 2400"/>
              <a:gd name="T2" fmla="*/ 2408 w 2408"/>
              <a:gd name="T3" fmla="*/ 835 h 2400"/>
              <a:gd name="T4" fmla="*/ 828 w 2408"/>
              <a:gd name="T5" fmla="*/ 2400 h 2400"/>
              <a:gd name="T6" fmla="*/ 0 w 2408"/>
              <a:gd name="T7" fmla="*/ 1565 h 2400"/>
              <a:gd name="T8" fmla="*/ 1580 w 2408"/>
              <a:gd name="T9" fmla="*/ 0 h 2400"/>
            </a:gdLst>
            <a:ahLst/>
            <a:cxnLst>
              <a:cxn ang="0">
                <a:pos x="T0" y="T1"/>
              </a:cxn>
              <a:cxn ang="0">
                <a:pos x="T2" y="T3"/>
              </a:cxn>
              <a:cxn ang="0">
                <a:pos x="T4" y="T5"/>
              </a:cxn>
              <a:cxn ang="0">
                <a:pos x="T6" y="T7"/>
              </a:cxn>
              <a:cxn ang="0">
                <a:pos x="T8" y="T9"/>
              </a:cxn>
            </a:cxnLst>
            <a:rect l="0" t="0" r="r" b="b"/>
            <a:pathLst>
              <a:path w="2408" h="2400">
                <a:moveTo>
                  <a:pt x="1580" y="0"/>
                </a:moveTo>
                <a:lnTo>
                  <a:pt x="2408" y="835"/>
                </a:lnTo>
                <a:lnTo>
                  <a:pt x="828" y="2400"/>
                </a:lnTo>
                <a:lnTo>
                  <a:pt x="0" y="1565"/>
                </a:lnTo>
                <a:lnTo>
                  <a:pt x="1580" y="0"/>
                </a:lnTo>
                <a:close/>
              </a:path>
            </a:pathLst>
          </a:custGeom>
          <a:solidFill>
            <a:srgbClr val="A6DEED"/>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Freeform 44">
            <a:extLst>
              <a:ext uri="{FF2B5EF4-FFF2-40B4-BE49-F238E27FC236}">
                <a16:creationId xmlns:a16="http://schemas.microsoft.com/office/drawing/2014/main" id="{2EFDE6A0-2A52-475D-8916-23203416B7F8}"/>
              </a:ext>
            </a:extLst>
          </p:cNvPr>
          <p:cNvSpPr>
            <a:spLocks/>
          </p:cNvSpPr>
          <p:nvPr/>
        </p:nvSpPr>
        <p:spPr bwMode="auto">
          <a:xfrm>
            <a:off x="8366126" y="2924175"/>
            <a:ext cx="328613" cy="330200"/>
          </a:xfrm>
          <a:custGeom>
            <a:avLst/>
            <a:gdLst>
              <a:gd name="T0" fmla="*/ 0 w 1915"/>
              <a:gd name="T1" fmla="*/ 0 h 1923"/>
              <a:gd name="T2" fmla="*/ 957 w 1915"/>
              <a:gd name="T3" fmla="*/ 291 h 1923"/>
              <a:gd name="T4" fmla="*/ 1915 w 1915"/>
              <a:gd name="T5" fmla="*/ 582 h 1923"/>
              <a:gd name="T6" fmla="*/ 1235 w 1915"/>
              <a:gd name="T7" fmla="*/ 1253 h 1923"/>
              <a:gd name="T8" fmla="*/ 555 w 1915"/>
              <a:gd name="T9" fmla="*/ 1923 h 1923"/>
              <a:gd name="T10" fmla="*/ 278 w 1915"/>
              <a:gd name="T11" fmla="*/ 962 h 1923"/>
              <a:gd name="T12" fmla="*/ 0 w 1915"/>
              <a:gd name="T13" fmla="*/ 0 h 1923"/>
            </a:gdLst>
            <a:ahLst/>
            <a:cxnLst>
              <a:cxn ang="0">
                <a:pos x="T0" y="T1"/>
              </a:cxn>
              <a:cxn ang="0">
                <a:pos x="T2" y="T3"/>
              </a:cxn>
              <a:cxn ang="0">
                <a:pos x="T4" y="T5"/>
              </a:cxn>
              <a:cxn ang="0">
                <a:pos x="T6" y="T7"/>
              </a:cxn>
              <a:cxn ang="0">
                <a:pos x="T8" y="T9"/>
              </a:cxn>
              <a:cxn ang="0">
                <a:pos x="T10" y="T11"/>
              </a:cxn>
              <a:cxn ang="0">
                <a:pos x="T12" y="T13"/>
              </a:cxn>
            </a:cxnLst>
            <a:rect l="0" t="0" r="r" b="b"/>
            <a:pathLst>
              <a:path w="1915" h="1923">
                <a:moveTo>
                  <a:pt x="0" y="0"/>
                </a:moveTo>
                <a:lnTo>
                  <a:pt x="957" y="291"/>
                </a:lnTo>
                <a:lnTo>
                  <a:pt x="1915" y="582"/>
                </a:lnTo>
                <a:lnTo>
                  <a:pt x="1235" y="1253"/>
                </a:lnTo>
                <a:lnTo>
                  <a:pt x="555" y="1923"/>
                </a:lnTo>
                <a:lnTo>
                  <a:pt x="278" y="962"/>
                </a:lnTo>
                <a:lnTo>
                  <a:pt x="0" y="0"/>
                </a:lnTo>
                <a:close/>
              </a:path>
            </a:pathLst>
          </a:custGeom>
          <a:solidFill>
            <a:srgbClr val="93959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Freeform 45">
            <a:extLst>
              <a:ext uri="{FF2B5EF4-FFF2-40B4-BE49-F238E27FC236}">
                <a16:creationId xmlns:a16="http://schemas.microsoft.com/office/drawing/2014/main" id="{D0A9D4EF-72B7-42EF-BBF9-800C5FE6C7DF}"/>
              </a:ext>
            </a:extLst>
          </p:cNvPr>
          <p:cNvSpPr>
            <a:spLocks/>
          </p:cNvSpPr>
          <p:nvPr/>
        </p:nvSpPr>
        <p:spPr bwMode="auto">
          <a:xfrm>
            <a:off x="8434388" y="2995613"/>
            <a:ext cx="411163" cy="412750"/>
          </a:xfrm>
          <a:custGeom>
            <a:avLst/>
            <a:gdLst>
              <a:gd name="T0" fmla="*/ 2399 w 2399"/>
              <a:gd name="T1" fmla="*/ 1583 h 2409"/>
              <a:gd name="T2" fmla="*/ 1561 w 2399"/>
              <a:gd name="T3" fmla="*/ 2409 h 2409"/>
              <a:gd name="T4" fmla="*/ 0 w 2399"/>
              <a:gd name="T5" fmla="*/ 826 h 2409"/>
              <a:gd name="T6" fmla="*/ 838 w 2399"/>
              <a:gd name="T7" fmla="*/ 0 h 2409"/>
              <a:gd name="T8" fmla="*/ 2399 w 2399"/>
              <a:gd name="T9" fmla="*/ 1583 h 2409"/>
            </a:gdLst>
            <a:ahLst/>
            <a:cxnLst>
              <a:cxn ang="0">
                <a:pos x="T0" y="T1"/>
              </a:cxn>
              <a:cxn ang="0">
                <a:pos x="T2" y="T3"/>
              </a:cxn>
              <a:cxn ang="0">
                <a:pos x="T4" y="T5"/>
              </a:cxn>
              <a:cxn ang="0">
                <a:pos x="T6" y="T7"/>
              </a:cxn>
              <a:cxn ang="0">
                <a:pos x="T8" y="T9"/>
              </a:cxn>
            </a:cxnLst>
            <a:rect l="0" t="0" r="r" b="b"/>
            <a:pathLst>
              <a:path w="2399" h="2409">
                <a:moveTo>
                  <a:pt x="2399" y="1583"/>
                </a:moveTo>
                <a:lnTo>
                  <a:pt x="1561" y="2409"/>
                </a:lnTo>
                <a:lnTo>
                  <a:pt x="0" y="826"/>
                </a:lnTo>
                <a:lnTo>
                  <a:pt x="838" y="0"/>
                </a:lnTo>
                <a:lnTo>
                  <a:pt x="2399" y="1583"/>
                </a:lnTo>
                <a:close/>
              </a:path>
            </a:pathLst>
          </a:custGeom>
          <a:solidFill>
            <a:srgbClr val="93959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Freeform 46">
            <a:extLst>
              <a:ext uri="{FF2B5EF4-FFF2-40B4-BE49-F238E27FC236}">
                <a16:creationId xmlns:a16="http://schemas.microsoft.com/office/drawing/2014/main" id="{94AFE748-EFB2-4D87-85C7-8E75FE87081F}"/>
              </a:ext>
            </a:extLst>
          </p:cNvPr>
          <p:cNvSpPr>
            <a:spLocks/>
          </p:cNvSpPr>
          <p:nvPr/>
        </p:nvSpPr>
        <p:spPr bwMode="auto">
          <a:xfrm>
            <a:off x="9669463" y="4240213"/>
            <a:ext cx="328613" cy="330200"/>
          </a:xfrm>
          <a:custGeom>
            <a:avLst/>
            <a:gdLst>
              <a:gd name="T0" fmla="*/ 1915 w 1915"/>
              <a:gd name="T1" fmla="*/ 1923 h 1923"/>
              <a:gd name="T2" fmla="*/ 958 w 1915"/>
              <a:gd name="T3" fmla="*/ 1632 h 1923"/>
              <a:gd name="T4" fmla="*/ 0 w 1915"/>
              <a:gd name="T5" fmla="*/ 1341 h 1923"/>
              <a:gd name="T6" fmla="*/ 680 w 1915"/>
              <a:gd name="T7" fmla="*/ 671 h 1923"/>
              <a:gd name="T8" fmla="*/ 1360 w 1915"/>
              <a:gd name="T9" fmla="*/ 0 h 1923"/>
              <a:gd name="T10" fmla="*/ 1638 w 1915"/>
              <a:gd name="T11" fmla="*/ 962 h 1923"/>
              <a:gd name="T12" fmla="*/ 1915 w 1915"/>
              <a:gd name="T13" fmla="*/ 1923 h 1923"/>
            </a:gdLst>
            <a:ahLst/>
            <a:cxnLst>
              <a:cxn ang="0">
                <a:pos x="T0" y="T1"/>
              </a:cxn>
              <a:cxn ang="0">
                <a:pos x="T2" y="T3"/>
              </a:cxn>
              <a:cxn ang="0">
                <a:pos x="T4" y="T5"/>
              </a:cxn>
              <a:cxn ang="0">
                <a:pos x="T6" y="T7"/>
              </a:cxn>
              <a:cxn ang="0">
                <a:pos x="T8" y="T9"/>
              </a:cxn>
              <a:cxn ang="0">
                <a:pos x="T10" y="T11"/>
              </a:cxn>
              <a:cxn ang="0">
                <a:pos x="T12" y="T13"/>
              </a:cxn>
            </a:cxnLst>
            <a:rect l="0" t="0" r="r" b="b"/>
            <a:pathLst>
              <a:path w="1915" h="1923">
                <a:moveTo>
                  <a:pt x="1915" y="1923"/>
                </a:moveTo>
                <a:lnTo>
                  <a:pt x="958" y="1632"/>
                </a:lnTo>
                <a:lnTo>
                  <a:pt x="0" y="1341"/>
                </a:lnTo>
                <a:lnTo>
                  <a:pt x="680" y="671"/>
                </a:lnTo>
                <a:lnTo>
                  <a:pt x="1360" y="0"/>
                </a:lnTo>
                <a:lnTo>
                  <a:pt x="1638" y="962"/>
                </a:lnTo>
                <a:lnTo>
                  <a:pt x="1915" y="1923"/>
                </a:lnTo>
                <a:close/>
              </a:path>
            </a:pathLst>
          </a:custGeom>
          <a:solidFill>
            <a:srgbClr val="E9E7E8"/>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Freeform 47">
            <a:extLst>
              <a:ext uri="{FF2B5EF4-FFF2-40B4-BE49-F238E27FC236}">
                <a16:creationId xmlns:a16="http://schemas.microsoft.com/office/drawing/2014/main" id="{D3603B4B-855B-4D09-8F4B-C33DD4F7E807}"/>
              </a:ext>
            </a:extLst>
          </p:cNvPr>
          <p:cNvSpPr>
            <a:spLocks/>
          </p:cNvSpPr>
          <p:nvPr/>
        </p:nvSpPr>
        <p:spPr bwMode="auto">
          <a:xfrm>
            <a:off x="9518651" y="4086225"/>
            <a:ext cx="411163" cy="414337"/>
          </a:xfrm>
          <a:custGeom>
            <a:avLst/>
            <a:gdLst>
              <a:gd name="T0" fmla="*/ 0 w 2399"/>
              <a:gd name="T1" fmla="*/ 826 h 2409"/>
              <a:gd name="T2" fmla="*/ 838 w 2399"/>
              <a:gd name="T3" fmla="*/ 0 h 2409"/>
              <a:gd name="T4" fmla="*/ 2399 w 2399"/>
              <a:gd name="T5" fmla="*/ 1583 h 2409"/>
              <a:gd name="T6" fmla="*/ 1561 w 2399"/>
              <a:gd name="T7" fmla="*/ 2409 h 2409"/>
              <a:gd name="T8" fmla="*/ 0 w 2399"/>
              <a:gd name="T9" fmla="*/ 826 h 2409"/>
            </a:gdLst>
            <a:ahLst/>
            <a:cxnLst>
              <a:cxn ang="0">
                <a:pos x="T0" y="T1"/>
              </a:cxn>
              <a:cxn ang="0">
                <a:pos x="T2" y="T3"/>
              </a:cxn>
              <a:cxn ang="0">
                <a:pos x="T4" y="T5"/>
              </a:cxn>
              <a:cxn ang="0">
                <a:pos x="T6" y="T7"/>
              </a:cxn>
              <a:cxn ang="0">
                <a:pos x="T8" y="T9"/>
              </a:cxn>
            </a:cxnLst>
            <a:rect l="0" t="0" r="r" b="b"/>
            <a:pathLst>
              <a:path w="2399" h="2409">
                <a:moveTo>
                  <a:pt x="0" y="826"/>
                </a:moveTo>
                <a:lnTo>
                  <a:pt x="838" y="0"/>
                </a:lnTo>
                <a:lnTo>
                  <a:pt x="2399" y="1583"/>
                </a:lnTo>
                <a:lnTo>
                  <a:pt x="1561" y="2409"/>
                </a:lnTo>
                <a:lnTo>
                  <a:pt x="0" y="826"/>
                </a:lnTo>
                <a:close/>
              </a:path>
            </a:pathLst>
          </a:custGeom>
          <a:solidFill>
            <a:srgbClr val="E9E7E8"/>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reeform 48">
            <a:extLst>
              <a:ext uri="{FF2B5EF4-FFF2-40B4-BE49-F238E27FC236}">
                <a16:creationId xmlns:a16="http://schemas.microsoft.com/office/drawing/2014/main" id="{25F52090-CD1D-4DDE-A861-00B09AAF091E}"/>
              </a:ext>
            </a:extLst>
          </p:cNvPr>
          <p:cNvSpPr>
            <a:spLocks/>
          </p:cNvSpPr>
          <p:nvPr/>
        </p:nvSpPr>
        <p:spPr bwMode="auto">
          <a:xfrm>
            <a:off x="8115301" y="3773488"/>
            <a:ext cx="1038225" cy="1042987"/>
          </a:xfrm>
          <a:custGeom>
            <a:avLst/>
            <a:gdLst>
              <a:gd name="T0" fmla="*/ 4491 w 6054"/>
              <a:gd name="T1" fmla="*/ 257 h 6072"/>
              <a:gd name="T2" fmla="*/ 4095 w 6054"/>
              <a:gd name="T3" fmla="*/ 9 h 6072"/>
              <a:gd name="T4" fmla="*/ 187 w 6054"/>
              <a:gd name="T5" fmla="*/ 0 h 6072"/>
              <a:gd name="T6" fmla="*/ 106 w 6054"/>
              <a:gd name="T7" fmla="*/ 194 h 6072"/>
              <a:gd name="T8" fmla="*/ 5850 w 6054"/>
              <a:gd name="T9" fmla="*/ 5965 h 6072"/>
              <a:gd name="T10" fmla="*/ 6044 w 6054"/>
              <a:gd name="T11" fmla="*/ 5885 h 6072"/>
              <a:gd name="T12" fmla="*/ 6054 w 6054"/>
              <a:gd name="T13" fmla="*/ 1977 h 6072"/>
              <a:gd name="T14" fmla="*/ 5808 w 6054"/>
              <a:gd name="T15" fmla="*/ 1580 h 6072"/>
              <a:gd name="T16" fmla="*/ 4491 w 6054"/>
              <a:gd name="T17" fmla="*/ 257 h 6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54" h="6072">
                <a:moveTo>
                  <a:pt x="4491" y="257"/>
                </a:moveTo>
                <a:cubicBezTo>
                  <a:pt x="4424" y="121"/>
                  <a:pt x="4246" y="10"/>
                  <a:pt x="4095" y="9"/>
                </a:cubicBezTo>
                <a:lnTo>
                  <a:pt x="187" y="0"/>
                </a:lnTo>
                <a:cubicBezTo>
                  <a:pt x="36" y="0"/>
                  <a:pt x="0" y="87"/>
                  <a:pt x="106" y="194"/>
                </a:cubicBezTo>
                <a:lnTo>
                  <a:pt x="5850" y="5965"/>
                </a:lnTo>
                <a:cubicBezTo>
                  <a:pt x="5956" y="6072"/>
                  <a:pt x="6044" y="6036"/>
                  <a:pt x="6044" y="5885"/>
                </a:cubicBezTo>
                <a:lnTo>
                  <a:pt x="6054" y="1977"/>
                </a:lnTo>
                <a:cubicBezTo>
                  <a:pt x="6054" y="1826"/>
                  <a:pt x="5943" y="1647"/>
                  <a:pt x="5808" y="1580"/>
                </a:cubicBezTo>
                <a:lnTo>
                  <a:pt x="4491" y="257"/>
                </a:lnTo>
                <a:close/>
              </a:path>
            </a:pathLst>
          </a:custGeom>
          <a:solidFill>
            <a:srgbClr val="A6DEED"/>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Freeform 49">
            <a:extLst>
              <a:ext uri="{FF2B5EF4-FFF2-40B4-BE49-F238E27FC236}">
                <a16:creationId xmlns:a16="http://schemas.microsoft.com/office/drawing/2014/main" id="{3E3EC8BD-9693-4475-83D1-64D9E667AF94}"/>
              </a:ext>
            </a:extLst>
          </p:cNvPr>
          <p:cNvSpPr>
            <a:spLocks/>
          </p:cNvSpPr>
          <p:nvPr/>
        </p:nvSpPr>
        <p:spPr bwMode="auto">
          <a:xfrm>
            <a:off x="8115301" y="2678113"/>
            <a:ext cx="1041400" cy="1039812"/>
          </a:xfrm>
          <a:custGeom>
            <a:avLst/>
            <a:gdLst>
              <a:gd name="T0" fmla="*/ 5815 w 6072"/>
              <a:gd name="T1" fmla="*/ 4492 h 6055"/>
              <a:gd name="T2" fmla="*/ 6063 w 6072"/>
              <a:gd name="T3" fmla="*/ 4095 h 6055"/>
              <a:gd name="T4" fmla="*/ 6072 w 6072"/>
              <a:gd name="T5" fmla="*/ 188 h 6055"/>
              <a:gd name="T6" fmla="*/ 5878 w 6072"/>
              <a:gd name="T7" fmla="*/ 107 h 6055"/>
              <a:gd name="T8" fmla="*/ 107 w 6072"/>
              <a:gd name="T9" fmla="*/ 5850 h 6055"/>
              <a:gd name="T10" fmla="*/ 187 w 6072"/>
              <a:gd name="T11" fmla="*/ 6045 h 6055"/>
              <a:gd name="T12" fmla="*/ 4095 w 6072"/>
              <a:gd name="T13" fmla="*/ 6054 h 6055"/>
              <a:gd name="T14" fmla="*/ 4492 w 6072"/>
              <a:gd name="T15" fmla="*/ 5809 h 6055"/>
              <a:gd name="T16" fmla="*/ 5815 w 6072"/>
              <a:gd name="T17" fmla="*/ 4492 h 6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72" h="6055">
                <a:moveTo>
                  <a:pt x="5815" y="4492"/>
                </a:moveTo>
                <a:cubicBezTo>
                  <a:pt x="5951" y="4425"/>
                  <a:pt x="6062" y="4247"/>
                  <a:pt x="6063" y="4095"/>
                </a:cubicBezTo>
                <a:lnTo>
                  <a:pt x="6072" y="188"/>
                </a:lnTo>
                <a:cubicBezTo>
                  <a:pt x="6072" y="37"/>
                  <a:pt x="5985" y="0"/>
                  <a:pt x="5878" y="107"/>
                </a:cubicBezTo>
                <a:lnTo>
                  <a:pt x="107" y="5850"/>
                </a:lnTo>
                <a:cubicBezTo>
                  <a:pt x="0" y="5957"/>
                  <a:pt x="36" y="6045"/>
                  <a:pt x="187" y="6045"/>
                </a:cubicBezTo>
                <a:lnTo>
                  <a:pt x="4095" y="6054"/>
                </a:lnTo>
                <a:cubicBezTo>
                  <a:pt x="4246" y="6055"/>
                  <a:pt x="4425" y="5944"/>
                  <a:pt x="4492" y="5809"/>
                </a:cubicBezTo>
                <a:lnTo>
                  <a:pt x="5815" y="4492"/>
                </a:lnTo>
                <a:close/>
              </a:path>
            </a:pathLst>
          </a:custGeom>
          <a:solidFill>
            <a:srgbClr val="93959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50">
            <a:extLst>
              <a:ext uri="{FF2B5EF4-FFF2-40B4-BE49-F238E27FC236}">
                <a16:creationId xmlns:a16="http://schemas.microsoft.com/office/drawing/2014/main" id="{24100D99-D574-4D6E-8525-2CE00A4FA7F2}"/>
              </a:ext>
            </a:extLst>
          </p:cNvPr>
          <p:cNvSpPr>
            <a:spLocks/>
          </p:cNvSpPr>
          <p:nvPr/>
        </p:nvSpPr>
        <p:spPr bwMode="auto">
          <a:xfrm>
            <a:off x="9207501" y="3776663"/>
            <a:ext cx="1041400" cy="1039812"/>
          </a:xfrm>
          <a:custGeom>
            <a:avLst/>
            <a:gdLst>
              <a:gd name="T0" fmla="*/ 257 w 6073"/>
              <a:gd name="T1" fmla="*/ 1563 h 6054"/>
              <a:gd name="T2" fmla="*/ 10 w 6073"/>
              <a:gd name="T3" fmla="*/ 1959 h 6054"/>
              <a:gd name="T4" fmla="*/ 0 w 6073"/>
              <a:gd name="T5" fmla="*/ 5867 h 6054"/>
              <a:gd name="T6" fmla="*/ 195 w 6073"/>
              <a:gd name="T7" fmla="*/ 5948 h 6054"/>
              <a:gd name="T8" fmla="*/ 5965 w 6073"/>
              <a:gd name="T9" fmla="*/ 204 h 6054"/>
              <a:gd name="T10" fmla="*/ 5885 w 6073"/>
              <a:gd name="T11" fmla="*/ 10 h 6054"/>
              <a:gd name="T12" fmla="*/ 1978 w 6073"/>
              <a:gd name="T13" fmla="*/ 0 h 6054"/>
              <a:gd name="T14" fmla="*/ 1581 w 6073"/>
              <a:gd name="T15" fmla="*/ 246 h 6054"/>
              <a:gd name="T16" fmla="*/ 257 w 6073"/>
              <a:gd name="T17" fmla="*/ 1563 h 6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73" h="6054">
                <a:moveTo>
                  <a:pt x="257" y="1563"/>
                </a:moveTo>
                <a:cubicBezTo>
                  <a:pt x="121" y="1630"/>
                  <a:pt x="10" y="1808"/>
                  <a:pt x="10" y="1959"/>
                </a:cubicBezTo>
                <a:lnTo>
                  <a:pt x="0" y="5867"/>
                </a:lnTo>
                <a:cubicBezTo>
                  <a:pt x="0" y="6018"/>
                  <a:pt x="87" y="6054"/>
                  <a:pt x="195" y="5948"/>
                </a:cubicBezTo>
                <a:lnTo>
                  <a:pt x="5965" y="204"/>
                </a:lnTo>
                <a:cubicBezTo>
                  <a:pt x="6073" y="98"/>
                  <a:pt x="6037" y="10"/>
                  <a:pt x="5885" y="10"/>
                </a:cubicBezTo>
                <a:lnTo>
                  <a:pt x="1978" y="0"/>
                </a:lnTo>
                <a:cubicBezTo>
                  <a:pt x="1827" y="0"/>
                  <a:pt x="1648" y="111"/>
                  <a:pt x="1581" y="246"/>
                </a:cubicBezTo>
                <a:lnTo>
                  <a:pt x="257" y="1563"/>
                </a:lnTo>
                <a:close/>
              </a:path>
            </a:pathLst>
          </a:custGeom>
          <a:solidFill>
            <a:srgbClr val="E9E7E8"/>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Freeform 51">
            <a:extLst>
              <a:ext uri="{FF2B5EF4-FFF2-40B4-BE49-F238E27FC236}">
                <a16:creationId xmlns:a16="http://schemas.microsoft.com/office/drawing/2014/main" id="{8C3E4C84-BB16-4B10-9551-26CBC1358B96}"/>
              </a:ext>
            </a:extLst>
          </p:cNvPr>
          <p:cNvSpPr>
            <a:spLocks/>
          </p:cNvSpPr>
          <p:nvPr/>
        </p:nvSpPr>
        <p:spPr bwMode="auto">
          <a:xfrm>
            <a:off x="9210676" y="2678113"/>
            <a:ext cx="1038225" cy="1042987"/>
          </a:xfrm>
          <a:custGeom>
            <a:avLst/>
            <a:gdLst>
              <a:gd name="T0" fmla="*/ 1563 w 6055"/>
              <a:gd name="T1" fmla="*/ 5816 h 6073"/>
              <a:gd name="T2" fmla="*/ 1960 w 6055"/>
              <a:gd name="T3" fmla="*/ 6063 h 6073"/>
              <a:gd name="T4" fmla="*/ 5867 w 6055"/>
              <a:gd name="T5" fmla="*/ 6073 h 6073"/>
              <a:gd name="T6" fmla="*/ 5948 w 6055"/>
              <a:gd name="T7" fmla="*/ 5878 h 6073"/>
              <a:gd name="T8" fmla="*/ 205 w 6055"/>
              <a:gd name="T9" fmla="*/ 108 h 6073"/>
              <a:gd name="T10" fmla="*/ 10 w 6055"/>
              <a:gd name="T11" fmla="*/ 188 h 6073"/>
              <a:gd name="T12" fmla="*/ 1 w 6055"/>
              <a:gd name="T13" fmla="*/ 4095 h 6073"/>
              <a:gd name="T14" fmla="*/ 246 w 6055"/>
              <a:gd name="T15" fmla="*/ 4493 h 6073"/>
              <a:gd name="T16" fmla="*/ 1563 w 6055"/>
              <a:gd name="T17" fmla="*/ 5816 h 6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55" h="6073">
                <a:moveTo>
                  <a:pt x="1563" y="5816"/>
                </a:moveTo>
                <a:cubicBezTo>
                  <a:pt x="1630" y="5952"/>
                  <a:pt x="1808" y="6063"/>
                  <a:pt x="1960" y="6063"/>
                </a:cubicBezTo>
                <a:lnTo>
                  <a:pt x="5867" y="6073"/>
                </a:lnTo>
                <a:cubicBezTo>
                  <a:pt x="6018" y="6073"/>
                  <a:pt x="6055" y="5986"/>
                  <a:pt x="5948" y="5878"/>
                </a:cubicBezTo>
                <a:lnTo>
                  <a:pt x="205" y="108"/>
                </a:lnTo>
                <a:cubicBezTo>
                  <a:pt x="98" y="0"/>
                  <a:pt x="10" y="37"/>
                  <a:pt x="10" y="188"/>
                </a:cubicBezTo>
                <a:lnTo>
                  <a:pt x="1" y="4095"/>
                </a:lnTo>
                <a:cubicBezTo>
                  <a:pt x="0" y="4247"/>
                  <a:pt x="111" y="4425"/>
                  <a:pt x="246" y="4493"/>
                </a:cubicBezTo>
                <a:lnTo>
                  <a:pt x="1563" y="5816"/>
                </a:lnTo>
                <a:close/>
              </a:path>
            </a:pathLst>
          </a:custGeom>
          <a:solidFill>
            <a:srgbClr val="CAEEFC"/>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Oval 52">
            <a:extLst>
              <a:ext uri="{FF2B5EF4-FFF2-40B4-BE49-F238E27FC236}">
                <a16:creationId xmlns:a16="http://schemas.microsoft.com/office/drawing/2014/main" id="{C2FE0D22-7206-42C4-8F56-C789E1CA3367}"/>
              </a:ext>
            </a:extLst>
          </p:cNvPr>
          <p:cNvSpPr>
            <a:spLocks noChangeArrowheads="1"/>
          </p:cNvSpPr>
          <p:nvPr/>
        </p:nvSpPr>
        <p:spPr bwMode="auto">
          <a:xfrm>
            <a:off x="8856663" y="3421063"/>
            <a:ext cx="650875" cy="65246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rtl="0" eaLnBrk="1" fontAlgn="auto" latinLnBrk="0" hangingPunct="1">
              <a:lnSpc>
                <a:spcPct val="100000"/>
              </a:lnSpc>
              <a:spcBef>
                <a:spcPts val="0"/>
              </a:spcBef>
              <a:spcAft>
                <a:spcPts val="0"/>
              </a:spcAft>
              <a:buClrTx/>
              <a:buSzTx/>
              <a:buFontTx/>
              <a:buNone/>
              <a:tabLst/>
              <a:defRPr/>
            </a:pPr>
            <a:endParaRPr lang="en-IN" sz="400">
              <a:solidFill>
                <a:prstClr val="black"/>
              </a:solidFill>
              <a:latin typeface="Calibri" panose="020F0502020204030204"/>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IN" sz="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endParaRPr lang="en-IN" sz="400">
              <a:solidFill>
                <a:prstClr val="black"/>
              </a:solidFill>
              <a:latin typeface="Calibri" panose="020F0502020204030204"/>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IN" sz="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53">
            <a:extLst>
              <a:ext uri="{FF2B5EF4-FFF2-40B4-BE49-F238E27FC236}">
                <a16:creationId xmlns:a16="http://schemas.microsoft.com/office/drawing/2014/main" id="{35AC1286-791A-4F86-BBF3-B9EE631E3836}"/>
              </a:ext>
            </a:extLst>
          </p:cNvPr>
          <p:cNvSpPr>
            <a:spLocks/>
          </p:cNvSpPr>
          <p:nvPr/>
        </p:nvSpPr>
        <p:spPr bwMode="auto">
          <a:xfrm>
            <a:off x="9172576" y="2487613"/>
            <a:ext cx="19050" cy="19050"/>
          </a:xfrm>
          <a:custGeom>
            <a:avLst/>
            <a:gdLst>
              <a:gd name="T0" fmla="*/ 55 w 109"/>
              <a:gd name="T1" fmla="*/ 113 h 113"/>
              <a:gd name="T2" fmla="*/ 16 w 109"/>
              <a:gd name="T3" fmla="*/ 97 h 113"/>
              <a:gd name="T4" fmla="*/ 0 w 109"/>
              <a:gd name="T5" fmla="*/ 59 h 113"/>
              <a:gd name="T6" fmla="*/ 16 w 109"/>
              <a:gd name="T7" fmla="*/ 20 h 113"/>
              <a:gd name="T8" fmla="*/ 93 w 109"/>
              <a:gd name="T9" fmla="*/ 20 h 113"/>
              <a:gd name="T10" fmla="*/ 109 w 109"/>
              <a:gd name="T11" fmla="*/ 59 h 113"/>
              <a:gd name="T12" fmla="*/ 93 w 109"/>
              <a:gd name="T13" fmla="*/ 97 h 113"/>
              <a:gd name="T14" fmla="*/ 55 w 109"/>
              <a:gd name="T15" fmla="*/ 113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113">
                <a:moveTo>
                  <a:pt x="55" y="113"/>
                </a:moveTo>
                <a:cubicBezTo>
                  <a:pt x="40" y="113"/>
                  <a:pt x="27" y="107"/>
                  <a:pt x="16" y="97"/>
                </a:cubicBezTo>
                <a:cubicBezTo>
                  <a:pt x="6" y="87"/>
                  <a:pt x="0" y="73"/>
                  <a:pt x="0" y="59"/>
                </a:cubicBezTo>
                <a:cubicBezTo>
                  <a:pt x="0" y="44"/>
                  <a:pt x="6" y="30"/>
                  <a:pt x="16" y="20"/>
                </a:cubicBezTo>
                <a:cubicBezTo>
                  <a:pt x="36" y="0"/>
                  <a:pt x="73" y="0"/>
                  <a:pt x="93" y="20"/>
                </a:cubicBezTo>
                <a:cubicBezTo>
                  <a:pt x="103" y="30"/>
                  <a:pt x="109" y="44"/>
                  <a:pt x="109" y="59"/>
                </a:cubicBezTo>
                <a:cubicBezTo>
                  <a:pt x="109" y="73"/>
                  <a:pt x="103" y="87"/>
                  <a:pt x="93" y="97"/>
                </a:cubicBezTo>
                <a:cubicBezTo>
                  <a:pt x="83" y="107"/>
                  <a:pt x="69" y="113"/>
                  <a:pt x="55" y="113"/>
                </a:cubicBezTo>
                <a:close/>
              </a:path>
            </a:pathLst>
          </a:custGeom>
          <a:solidFill>
            <a:srgbClr val="676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54">
            <a:extLst>
              <a:ext uri="{FF2B5EF4-FFF2-40B4-BE49-F238E27FC236}">
                <a16:creationId xmlns:a16="http://schemas.microsoft.com/office/drawing/2014/main" id="{CD8FB24F-A087-4426-AFA9-2820984E19B9}"/>
              </a:ext>
            </a:extLst>
          </p:cNvPr>
          <p:cNvSpPr>
            <a:spLocks/>
          </p:cNvSpPr>
          <p:nvPr/>
        </p:nvSpPr>
        <p:spPr bwMode="auto">
          <a:xfrm>
            <a:off x="9172576" y="4987925"/>
            <a:ext cx="19050" cy="19050"/>
          </a:xfrm>
          <a:custGeom>
            <a:avLst/>
            <a:gdLst>
              <a:gd name="T0" fmla="*/ 55 w 109"/>
              <a:gd name="T1" fmla="*/ 113 h 113"/>
              <a:gd name="T2" fmla="*/ 16 w 109"/>
              <a:gd name="T3" fmla="*/ 97 h 113"/>
              <a:gd name="T4" fmla="*/ 0 w 109"/>
              <a:gd name="T5" fmla="*/ 59 h 113"/>
              <a:gd name="T6" fmla="*/ 16 w 109"/>
              <a:gd name="T7" fmla="*/ 21 h 113"/>
              <a:gd name="T8" fmla="*/ 93 w 109"/>
              <a:gd name="T9" fmla="*/ 21 h 113"/>
              <a:gd name="T10" fmla="*/ 109 w 109"/>
              <a:gd name="T11" fmla="*/ 59 h 113"/>
              <a:gd name="T12" fmla="*/ 93 w 109"/>
              <a:gd name="T13" fmla="*/ 97 h 113"/>
              <a:gd name="T14" fmla="*/ 55 w 109"/>
              <a:gd name="T15" fmla="*/ 113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113">
                <a:moveTo>
                  <a:pt x="55" y="113"/>
                </a:moveTo>
                <a:cubicBezTo>
                  <a:pt x="40" y="113"/>
                  <a:pt x="27" y="108"/>
                  <a:pt x="16" y="97"/>
                </a:cubicBezTo>
                <a:cubicBezTo>
                  <a:pt x="6" y="87"/>
                  <a:pt x="0" y="74"/>
                  <a:pt x="0" y="59"/>
                </a:cubicBezTo>
                <a:cubicBezTo>
                  <a:pt x="0" y="45"/>
                  <a:pt x="6" y="31"/>
                  <a:pt x="16" y="21"/>
                </a:cubicBezTo>
                <a:cubicBezTo>
                  <a:pt x="36" y="1"/>
                  <a:pt x="73" y="0"/>
                  <a:pt x="93" y="21"/>
                </a:cubicBezTo>
                <a:cubicBezTo>
                  <a:pt x="103" y="31"/>
                  <a:pt x="109" y="45"/>
                  <a:pt x="109" y="59"/>
                </a:cubicBezTo>
                <a:cubicBezTo>
                  <a:pt x="109" y="73"/>
                  <a:pt x="103" y="87"/>
                  <a:pt x="93" y="97"/>
                </a:cubicBezTo>
                <a:cubicBezTo>
                  <a:pt x="83" y="108"/>
                  <a:pt x="69" y="113"/>
                  <a:pt x="55" y="113"/>
                </a:cubicBezTo>
                <a:close/>
              </a:path>
            </a:pathLst>
          </a:custGeom>
          <a:solidFill>
            <a:srgbClr val="676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D4FA6567-AC38-4454-A2E6-8635FB6099B1}"/>
              </a:ext>
            </a:extLst>
          </p:cNvPr>
          <p:cNvSpPr/>
          <p:nvPr/>
        </p:nvSpPr>
        <p:spPr>
          <a:xfrm>
            <a:off x="142504" y="4738254"/>
            <a:ext cx="819398" cy="724395"/>
          </a:xfrm>
          <a:prstGeom prst="rect">
            <a:avLst/>
          </a:prstGeom>
          <a:solidFill>
            <a:srgbClr val="CAE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CE6A5026-BA72-4EB2-9107-46177F923395}"/>
              </a:ext>
            </a:extLst>
          </p:cNvPr>
          <p:cNvSpPr/>
          <p:nvPr/>
        </p:nvSpPr>
        <p:spPr>
          <a:xfrm>
            <a:off x="3586348" y="4711452"/>
            <a:ext cx="819398" cy="724395"/>
          </a:xfrm>
          <a:prstGeom prst="rect">
            <a:avLst/>
          </a:prstGeom>
          <a:solidFill>
            <a:srgbClr val="CAE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Freeform 58">
            <a:extLst>
              <a:ext uri="{FF2B5EF4-FFF2-40B4-BE49-F238E27FC236}">
                <a16:creationId xmlns:a16="http://schemas.microsoft.com/office/drawing/2014/main" id="{D325EF34-EADC-4B32-B0A6-0B92C1E8E433}"/>
              </a:ext>
            </a:extLst>
          </p:cNvPr>
          <p:cNvSpPr>
            <a:spLocks noEditPoints="1"/>
          </p:cNvSpPr>
          <p:nvPr/>
        </p:nvSpPr>
        <p:spPr bwMode="auto">
          <a:xfrm>
            <a:off x="7853363" y="2951163"/>
            <a:ext cx="449263" cy="574675"/>
          </a:xfrm>
          <a:custGeom>
            <a:avLst/>
            <a:gdLst>
              <a:gd name="T0" fmla="*/ 632 w 1236"/>
              <a:gd name="T1" fmla="*/ 1384 h 1565"/>
              <a:gd name="T2" fmla="*/ 589 w 1236"/>
              <a:gd name="T3" fmla="*/ 1291 h 1565"/>
              <a:gd name="T4" fmla="*/ 85 w 1236"/>
              <a:gd name="T5" fmla="*/ 1268 h 1565"/>
              <a:gd name="T6" fmla="*/ 801 w 1236"/>
              <a:gd name="T7" fmla="*/ 193 h 1565"/>
              <a:gd name="T8" fmla="*/ 801 w 1236"/>
              <a:gd name="T9" fmla="*/ 997 h 1565"/>
              <a:gd name="T10" fmla="*/ 861 w 1236"/>
              <a:gd name="T11" fmla="*/ 1069 h 1565"/>
              <a:gd name="T12" fmla="*/ 886 w 1236"/>
              <a:gd name="T13" fmla="*/ 114 h 1565"/>
              <a:gd name="T14" fmla="*/ 114 w 1236"/>
              <a:gd name="T15" fmla="*/ 0 h 1565"/>
              <a:gd name="T16" fmla="*/ 0 w 1236"/>
              <a:gd name="T17" fmla="*/ 1451 h 1565"/>
              <a:gd name="T18" fmla="*/ 772 w 1236"/>
              <a:gd name="T19" fmla="*/ 1565 h 1565"/>
              <a:gd name="T20" fmla="*/ 747 w 1236"/>
              <a:gd name="T21" fmla="*/ 1495 h 1565"/>
              <a:gd name="T22" fmla="*/ 697 w 1236"/>
              <a:gd name="T23" fmla="*/ 72 h 1565"/>
              <a:gd name="T24" fmla="*/ 697 w 1236"/>
              <a:gd name="T25" fmla="*/ 130 h 1565"/>
              <a:gd name="T26" fmla="*/ 697 w 1236"/>
              <a:gd name="T27" fmla="*/ 72 h 1565"/>
              <a:gd name="T28" fmla="*/ 596 w 1236"/>
              <a:gd name="T29" fmla="*/ 83 h 1565"/>
              <a:gd name="T30" fmla="*/ 291 w 1236"/>
              <a:gd name="T31" fmla="*/ 116 h 1565"/>
              <a:gd name="T32" fmla="*/ 582 w 1236"/>
              <a:gd name="T33" fmla="*/ 1444 h 1565"/>
              <a:gd name="T34" fmla="*/ 304 w 1236"/>
              <a:gd name="T35" fmla="*/ 1358 h 1565"/>
              <a:gd name="T36" fmla="*/ 582 w 1236"/>
              <a:gd name="T37" fmla="*/ 1444 h 1565"/>
              <a:gd name="T38" fmla="*/ 390 w 1236"/>
              <a:gd name="T39" fmla="*/ 317 h 1565"/>
              <a:gd name="T40" fmla="*/ 192 w 1236"/>
              <a:gd name="T41" fmla="*/ 533 h 1565"/>
              <a:gd name="T42" fmla="*/ 403 w 1236"/>
              <a:gd name="T43" fmla="*/ 559 h 1565"/>
              <a:gd name="T44" fmla="*/ 416 w 1236"/>
              <a:gd name="T45" fmla="*/ 304 h 1565"/>
              <a:gd name="T46" fmla="*/ 179 w 1236"/>
              <a:gd name="T47" fmla="*/ 292 h 1565"/>
              <a:gd name="T48" fmla="*/ 166 w 1236"/>
              <a:gd name="T49" fmla="*/ 546 h 1565"/>
              <a:gd name="T50" fmla="*/ 403 w 1236"/>
              <a:gd name="T51" fmla="*/ 559 h 1565"/>
              <a:gd name="T52" fmla="*/ 403 w 1236"/>
              <a:gd name="T53" fmla="*/ 304 h 1565"/>
              <a:gd name="T54" fmla="*/ 179 w 1236"/>
              <a:gd name="T55" fmla="*/ 546 h 1565"/>
              <a:gd name="T56" fmla="*/ 746 w 1236"/>
              <a:gd name="T57" fmla="*/ 672 h 1565"/>
              <a:gd name="T58" fmla="*/ 182 w 1236"/>
              <a:gd name="T59" fmla="*/ 707 h 1565"/>
              <a:gd name="T60" fmla="*/ 182 w 1236"/>
              <a:gd name="T61" fmla="*/ 638 h 1565"/>
              <a:gd name="T62" fmla="*/ 746 w 1236"/>
              <a:gd name="T63" fmla="*/ 672 h 1565"/>
              <a:gd name="T64" fmla="*/ 179 w 1236"/>
              <a:gd name="T65" fmla="*/ 852 h 1565"/>
              <a:gd name="T66" fmla="*/ 179 w 1236"/>
              <a:gd name="T67" fmla="*/ 783 h 1565"/>
              <a:gd name="T68" fmla="*/ 742 w 1236"/>
              <a:gd name="T69" fmla="*/ 817 h 1565"/>
              <a:gd name="T70" fmla="*/ 700 w 1236"/>
              <a:gd name="T71" fmla="*/ 852 h 1565"/>
              <a:gd name="T72" fmla="*/ 646 w 1236"/>
              <a:gd name="T73" fmla="*/ 852 h 1565"/>
              <a:gd name="T74" fmla="*/ 553 w 1236"/>
              <a:gd name="T75" fmla="*/ 958 h 1565"/>
              <a:gd name="T76" fmla="*/ 179 w 1236"/>
              <a:gd name="T77" fmla="*/ 1000 h 1565"/>
              <a:gd name="T78" fmla="*/ 179 w 1236"/>
              <a:gd name="T79" fmla="*/ 931 h 1565"/>
              <a:gd name="T80" fmla="*/ 1000 w 1236"/>
              <a:gd name="T81" fmla="*/ 1560 h 1565"/>
              <a:gd name="T82" fmla="*/ 788 w 1236"/>
              <a:gd name="T83" fmla="*/ 1471 h 1565"/>
              <a:gd name="T84" fmla="*/ 664 w 1236"/>
              <a:gd name="T85" fmla="*/ 1368 h 1565"/>
              <a:gd name="T86" fmla="*/ 748 w 1236"/>
              <a:gd name="T87" fmla="*/ 1338 h 1565"/>
              <a:gd name="T88" fmla="*/ 756 w 1236"/>
              <a:gd name="T89" fmla="*/ 1214 h 1565"/>
              <a:gd name="T90" fmla="*/ 681 w 1236"/>
              <a:gd name="T91" fmla="*/ 917 h 1565"/>
              <a:gd name="T92" fmla="*/ 926 w 1236"/>
              <a:gd name="T93" fmla="*/ 1110 h 1565"/>
              <a:gd name="T94" fmla="*/ 1140 w 1236"/>
              <a:gd name="T95" fmla="*/ 1143 h 1565"/>
              <a:gd name="T96" fmla="*/ 1236 w 1236"/>
              <a:gd name="T97" fmla="*/ 1443 h 1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36" h="1565">
                <a:moveTo>
                  <a:pt x="668" y="1435"/>
                </a:moveTo>
                <a:cubicBezTo>
                  <a:pt x="648" y="1400"/>
                  <a:pt x="638" y="1389"/>
                  <a:pt x="632" y="1384"/>
                </a:cubicBezTo>
                <a:cubicBezTo>
                  <a:pt x="630" y="1381"/>
                  <a:pt x="626" y="1377"/>
                  <a:pt x="623" y="1372"/>
                </a:cubicBezTo>
                <a:cubicBezTo>
                  <a:pt x="598" y="1352"/>
                  <a:pt x="587" y="1318"/>
                  <a:pt x="589" y="1291"/>
                </a:cubicBezTo>
                <a:cubicBezTo>
                  <a:pt x="590" y="1283"/>
                  <a:pt x="592" y="1275"/>
                  <a:pt x="595" y="1268"/>
                </a:cubicBezTo>
                <a:lnTo>
                  <a:pt x="85" y="1268"/>
                </a:lnTo>
                <a:lnTo>
                  <a:pt x="85" y="193"/>
                </a:lnTo>
                <a:lnTo>
                  <a:pt x="801" y="193"/>
                </a:lnTo>
                <a:lnTo>
                  <a:pt x="801" y="996"/>
                </a:lnTo>
                <a:cubicBezTo>
                  <a:pt x="801" y="996"/>
                  <a:pt x="801" y="996"/>
                  <a:pt x="801" y="997"/>
                </a:cubicBezTo>
                <a:cubicBezTo>
                  <a:pt x="814" y="1022"/>
                  <a:pt x="830" y="1054"/>
                  <a:pt x="842" y="1079"/>
                </a:cubicBezTo>
                <a:cubicBezTo>
                  <a:pt x="848" y="1075"/>
                  <a:pt x="854" y="1071"/>
                  <a:pt x="861" y="1069"/>
                </a:cubicBezTo>
                <a:cubicBezTo>
                  <a:pt x="868" y="1066"/>
                  <a:pt x="876" y="1064"/>
                  <a:pt x="886" y="1063"/>
                </a:cubicBezTo>
                <a:lnTo>
                  <a:pt x="886" y="114"/>
                </a:lnTo>
                <a:cubicBezTo>
                  <a:pt x="886" y="51"/>
                  <a:pt x="835" y="0"/>
                  <a:pt x="772" y="0"/>
                </a:cubicBezTo>
                <a:lnTo>
                  <a:pt x="114" y="0"/>
                </a:lnTo>
                <a:cubicBezTo>
                  <a:pt x="51" y="0"/>
                  <a:pt x="0" y="51"/>
                  <a:pt x="0" y="114"/>
                </a:cubicBezTo>
                <a:lnTo>
                  <a:pt x="0" y="1451"/>
                </a:lnTo>
                <a:cubicBezTo>
                  <a:pt x="0" y="1514"/>
                  <a:pt x="51" y="1565"/>
                  <a:pt x="114" y="1565"/>
                </a:cubicBezTo>
                <a:lnTo>
                  <a:pt x="772" y="1565"/>
                </a:lnTo>
                <a:cubicBezTo>
                  <a:pt x="797" y="1565"/>
                  <a:pt x="819" y="1558"/>
                  <a:pt x="837" y="1545"/>
                </a:cubicBezTo>
                <a:cubicBezTo>
                  <a:pt x="810" y="1534"/>
                  <a:pt x="779" y="1518"/>
                  <a:pt x="747" y="1495"/>
                </a:cubicBezTo>
                <a:cubicBezTo>
                  <a:pt x="686" y="1467"/>
                  <a:pt x="672" y="1446"/>
                  <a:pt x="668" y="1435"/>
                </a:cubicBezTo>
                <a:close/>
                <a:moveTo>
                  <a:pt x="697" y="72"/>
                </a:moveTo>
                <a:cubicBezTo>
                  <a:pt x="713" y="72"/>
                  <a:pt x="727" y="85"/>
                  <a:pt x="727" y="101"/>
                </a:cubicBezTo>
                <a:cubicBezTo>
                  <a:pt x="727" y="117"/>
                  <a:pt x="714" y="130"/>
                  <a:pt x="697" y="130"/>
                </a:cubicBezTo>
                <a:cubicBezTo>
                  <a:pt x="681" y="130"/>
                  <a:pt x="668" y="117"/>
                  <a:pt x="668" y="101"/>
                </a:cubicBezTo>
                <a:cubicBezTo>
                  <a:pt x="668" y="85"/>
                  <a:pt x="681" y="72"/>
                  <a:pt x="697" y="72"/>
                </a:cubicBezTo>
                <a:close/>
                <a:moveTo>
                  <a:pt x="291" y="83"/>
                </a:moveTo>
                <a:lnTo>
                  <a:pt x="596" y="83"/>
                </a:lnTo>
                <a:lnTo>
                  <a:pt x="596" y="116"/>
                </a:lnTo>
                <a:lnTo>
                  <a:pt x="291" y="116"/>
                </a:lnTo>
                <a:lnTo>
                  <a:pt x="291" y="83"/>
                </a:lnTo>
                <a:close/>
                <a:moveTo>
                  <a:pt x="582" y="1444"/>
                </a:moveTo>
                <a:lnTo>
                  <a:pt x="304" y="1444"/>
                </a:lnTo>
                <a:lnTo>
                  <a:pt x="304" y="1358"/>
                </a:lnTo>
                <a:lnTo>
                  <a:pt x="582" y="1358"/>
                </a:lnTo>
                <a:lnTo>
                  <a:pt x="582" y="1444"/>
                </a:lnTo>
                <a:close/>
                <a:moveTo>
                  <a:pt x="192" y="317"/>
                </a:moveTo>
                <a:lnTo>
                  <a:pt x="390" y="317"/>
                </a:lnTo>
                <a:lnTo>
                  <a:pt x="390" y="533"/>
                </a:lnTo>
                <a:lnTo>
                  <a:pt x="192" y="533"/>
                </a:lnTo>
                <a:lnTo>
                  <a:pt x="192" y="317"/>
                </a:lnTo>
                <a:close/>
                <a:moveTo>
                  <a:pt x="403" y="559"/>
                </a:moveTo>
                <a:cubicBezTo>
                  <a:pt x="410" y="559"/>
                  <a:pt x="416" y="553"/>
                  <a:pt x="416" y="546"/>
                </a:cubicBezTo>
                <a:lnTo>
                  <a:pt x="416" y="304"/>
                </a:lnTo>
                <a:cubicBezTo>
                  <a:pt x="416" y="297"/>
                  <a:pt x="410" y="292"/>
                  <a:pt x="403" y="292"/>
                </a:cubicBezTo>
                <a:lnTo>
                  <a:pt x="179" y="292"/>
                </a:lnTo>
                <a:cubicBezTo>
                  <a:pt x="172" y="292"/>
                  <a:pt x="166" y="297"/>
                  <a:pt x="166" y="304"/>
                </a:cubicBezTo>
                <a:lnTo>
                  <a:pt x="166" y="546"/>
                </a:lnTo>
                <a:cubicBezTo>
                  <a:pt x="166" y="553"/>
                  <a:pt x="172" y="559"/>
                  <a:pt x="179" y="559"/>
                </a:cubicBezTo>
                <a:lnTo>
                  <a:pt x="403" y="559"/>
                </a:lnTo>
                <a:close/>
                <a:moveTo>
                  <a:pt x="179" y="304"/>
                </a:moveTo>
                <a:lnTo>
                  <a:pt x="403" y="304"/>
                </a:lnTo>
                <a:lnTo>
                  <a:pt x="403" y="546"/>
                </a:lnTo>
                <a:lnTo>
                  <a:pt x="179" y="546"/>
                </a:lnTo>
                <a:lnTo>
                  <a:pt x="179" y="304"/>
                </a:lnTo>
                <a:close/>
                <a:moveTo>
                  <a:pt x="746" y="672"/>
                </a:moveTo>
                <a:cubicBezTo>
                  <a:pt x="746" y="691"/>
                  <a:pt x="730" y="707"/>
                  <a:pt x="711" y="707"/>
                </a:cubicBezTo>
                <a:lnTo>
                  <a:pt x="182" y="707"/>
                </a:lnTo>
                <a:cubicBezTo>
                  <a:pt x="163" y="707"/>
                  <a:pt x="148" y="691"/>
                  <a:pt x="148" y="672"/>
                </a:cubicBezTo>
                <a:cubicBezTo>
                  <a:pt x="148" y="653"/>
                  <a:pt x="163" y="638"/>
                  <a:pt x="182" y="638"/>
                </a:cubicBezTo>
                <a:lnTo>
                  <a:pt x="711" y="638"/>
                </a:lnTo>
                <a:cubicBezTo>
                  <a:pt x="730" y="638"/>
                  <a:pt x="746" y="653"/>
                  <a:pt x="746" y="672"/>
                </a:cubicBezTo>
                <a:close/>
                <a:moveTo>
                  <a:pt x="646" y="852"/>
                </a:moveTo>
                <a:lnTo>
                  <a:pt x="179" y="852"/>
                </a:lnTo>
                <a:cubicBezTo>
                  <a:pt x="160" y="852"/>
                  <a:pt x="144" y="836"/>
                  <a:pt x="144" y="817"/>
                </a:cubicBezTo>
                <a:cubicBezTo>
                  <a:pt x="144" y="798"/>
                  <a:pt x="160" y="783"/>
                  <a:pt x="179" y="783"/>
                </a:cubicBezTo>
                <a:lnTo>
                  <a:pt x="708" y="783"/>
                </a:lnTo>
                <a:cubicBezTo>
                  <a:pt x="727" y="783"/>
                  <a:pt x="742" y="798"/>
                  <a:pt x="742" y="817"/>
                </a:cubicBezTo>
                <a:cubicBezTo>
                  <a:pt x="742" y="836"/>
                  <a:pt x="727" y="852"/>
                  <a:pt x="708" y="852"/>
                </a:cubicBezTo>
                <a:lnTo>
                  <a:pt x="700" y="852"/>
                </a:lnTo>
                <a:cubicBezTo>
                  <a:pt x="684" y="845"/>
                  <a:pt x="667" y="843"/>
                  <a:pt x="650" y="850"/>
                </a:cubicBezTo>
                <a:cubicBezTo>
                  <a:pt x="649" y="850"/>
                  <a:pt x="648" y="851"/>
                  <a:pt x="646" y="852"/>
                </a:cubicBezTo>
                <a:close/>
                <a:moveTo>
                  <a:pt x="547" y="931"/>
                </a:moveTo>
                <a:cubicBezTo>
                  <a:pt x="549" y="939"/>
                  <a:pt x="551" y="948"/>
                  <a:pt x="553" y="958"/>
                </a:cubicBezTo>
                <a:cubicBezTo>
                  <a:pt x="559" y="973"/>
                  <a:pt x="564" y="986"/>
                  <a:pt x="569" y="1000"/>
                </a:cubicBezTo>
                <a:lnTo>
                  <a:pt x="179" y="1000"/>
                </a:lnTo>
                <a:cubicBezTo>
                  <a:pt x="160" y="1000"/>
                  <a:pt x="144" y="984"/>
                  <a:pt x="144" y="965"/>
                </a:cubicBezTo>
                <a:cubicBezTo>
                  <a:pt x="144" y="946"/>
                  <a:pt x="160" y="931"/>
                  <a:pt x="179" y="931"/>
                </a:cubicBezTo>
                <a:lnTo>
                  <a:pt x="547" y="931"/>
                </a:lnTo>
                <a:close/>
                <a:moveTo>
                  <a:pt x="1000" y="1560"/>
                </a:moveTo>
                <a:cubicBezTo>
                  <a:pt x="1000" y="1560"/>
                  <a:pt x="1011" y="1535"/>
                  <a:pt x="964" y="1524"/>
                </a:cubicBezTo>
                <a:cubicBezTo>
                  <a:pt x="964" y="1524"/>
                  <a:pt x="880" y="1526"/>
                  <a:pt x="788" y="1471"/>
                </a:cubicBezTo>
                <a:cubicBezTo>
                  <a:pt x="788" y="1471"/>
                  <a:pt x="726" y="1450"/>
                  <a:pt x="719" y="1434"/>
                </a:cubicBezTo>
                <a:cubicBezTo>
                  <a:pt x="676" y="1372"/>
                  <a:pt x="666" y="1379"/>
                  <a:pt x="664" y="1368"/>
                </a:cubicBezTo>
                <a:cubicBezTo>
                  <a:pt x="621" y="1349"/>
                  <a:pt x="610" y="1252"/>
                  <a:pt x="692" y="1296"/>
                </a:cubicBezTo>
                <a:cubicBezTo>
                  <a:pt x="693" y="1296"/>
                  <a:pt x="748" y="1339"/>
                  <a:pt x="748" y="1338"/>
                </a:cubicBezTo>
                <a:cubicBezTo>
                  <a:pt x="748" y="1338"/>
                  <a:pt x="792" y="1375"/>
                  <a:pt x="816" y="1377"/>
                </a:cubicBezTo>
                <a:cubicBezTo>
                  <a:pt x="847" y="1360"/>
                  <a:pt x="757" y="1226"/>
                  <a:pt x="756" y="1214"/>
                </a:cubicBezTo>
                <a:cubicBezTo>
                  <a:pt x="756" y="1214"/>
                  <a:pt x="707" y="1132"/>
                  <a:pt x="627" y="966"/>
                </a:cubicBezTo>
                <a:cubicBezTo>
                  <a:pt x="587" y="867"/>
                  <a:pt x="654" y="884"/>
                  <a:pt x="681" y="917"/>
                </a:cubicBezTo>
                <a:cubicBezTo>
                  <a:pt x="688" y="915"/>
                  <a:pt x="816" y="1137"/>
                  <a:pt x="825" y="1135"/>
                </a:cubicBezTo>
                <a:cubicBezTo>
                  <a:pt x="825" y="1135"/>
                  <a:pt x="861" y="1058"/>
                  <a:pt x="926" y="1110"/>
                </a:cubicBezTo>
                <a:cubicBezTo>
                  <a:pt x="926" y="1110"/>
                  <a:pt x="968" y="1045"/>
                  <a:pt x="1025" y="1100"/>
                </a:cubicBezTo>
                <a:cubicBezTo>
                  <a:pt x="1025" y="1100"/>
                  <a:pt x="1109" y="1065"/>
                  <a:pt x="1140" y="1143"/>
                </a:cubicBezTo>
                <a:cubicBezTo>
                  <a:pt x="1140" y="1143"/>
                  <a:pt x="1228" y="1272"/>
                  <a:pt x="1227" y="1395"/>
                </a:cubicBezTo>
                <a:lnTo>
                  <a:pt x="1236" y="1443"/>
                </a:lnTo>
                <a:lnTo>
                  <a:pt x="1000" y="1560"/>
                </a:lnTo>
                <a:close/>
              </a:path>
            </a:pathLst>
          </a:custGeom>
          <a:solidFill>
            <a:srgbClr val="93959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Freeform 62">
            <a:extLst>
              <a:ext uri="{FF2B5EF4-FFF2-40B4-BE49-F238E27FC236}">
                <a16:creationId xmlns:a16="http://schemas.microsoft.com/office/drawing/2014/main" id="{3B6E7CFD-8EC3-4394-8A79-D4DC99ECDBB5}"/>
              </a:ext>
            </a:extLst>
          </p:cNvPr>
          <p:cNvSpPr>
            <a:spLocks/>
          </p:cNvSpPr>
          <p:nvPr/>
        </p:nvSpPr>
        <p:spPr bwMode="auto">
          <a:xfrm>
            <a:off x="10272713" y="2840038"/>
            <a:ext cx="120650" cy="117475"/>
          </a:xfrm>
          <a:custGeom>
            <a:avLst/>
            <a:gdLst>
              <a:gd name="T0" fmla="*/ 436 w 436"/>
              <a:gd name="T1" fmla="*/ 362 h 425"/>
              <a:gd name="T2" fmla="*/ 320 w 436"/>
              <a:gd name="T3" fmla="*/ 253 h 425"/>
              <a:gd name="T4" fmla="*/ 342 w 436"/>
              <a:gd name="T5" fmla="*/ 171 h 425"/>
              <a:gd name="T6" fmla="*/ 171 w 436"/>
              <a:gd name="T7" fmla="*/ 0 h 425"/>
              <a:gd name="T8" fmla="*/ 0 w 436"/>
              <a:gd name="T9" fmla="*/ 171 h 425"/>
              <a:gd name="T10" fmla="*/ 171 w 436"/>
              <a:gd name="T11" fmla="*/ 343 h 425"/>
              <a:gd name="T12" fmla="*/ 262 w 436"/>
              <a:gd name="T13" fmla="*/ 316 h 425"/>
              <a:gd name="T14" fmla="*/ 377 w 436"/>
              <a:gd name="T15" fmla="*/ 425 h 425"/>
              <a:gd name="T16" fmla="*/ 436 w 436"/>
              <a:gd name="T17" fmla="*/ 36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6" h="425">
                <a:moveTo>
                  <a:pt x="436" y="362"/>
                </a:moveTo>
                <a:lnTo>
                  <a:pt x="320" y="253"/>
                </a:lnTo>
                <a:cubicBezTo>
                  <a:pt x="334" y="229"/>
                  <a:pt x="342" y="201"/>
                  <a:pt x="342" y="171"/>
                </a:cubicBezTo>
                <a:cubicBezTo>
                  <a:pt x="342" y="77"/>
                  <a:pt x="266" y="0"/>
                  <a:pt x="171" y="0"/>
                </a:cubicBezTo>
                <a:cubicBezTo>
                  <a:pt x="77" y="0"/>
                  <a:pt x="0" y="77"/>
                  <a:pt x="0" y="171"/>
                </a:cubicBezTo>
                <a:cubicBezTo>
                  <a:pt x="0" y="266"/>
                  <a:pt x="77" y="343"/>
                  <a:pt x="171" y="343"/>
                </a:cubicBezTo>
                <a:cubicBezTo>
                  <a:pt x="204" y="343"/>
                  <a:pt x="235" y="333"/>
                  <a:pt x="262" y="316"/>
                </a:cubicBezTo>
                <a:lnTo>
                  <a:pt x="377" y="425"/>
                </a:lnTo>
                <a:cubicBezTo>
                  <a:pt x="394" y="402"/>
                  <a:pt x="414" y="381"/>
                  <a:pt x="436" y="362"/>
                </a:cubicBezTo>
                <a:close/>
              </a:path>
            </a:pathLst>
          </a:custGeom>
          <a:solidFill>
            <a:srgbClr val="93959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Freeform 63">
            <a:extLst>
              <a:ext uri="{FF2B5EF4-FFF2-40B4-BE49-F238E27FC236}">
                <a16:creationId xmlns:a16="http://schemas.microsoft.com/office/drawing/2014/main" id="{D5FC8D58-CB0D-489E-B5BA-59F309D5B565}"/>
              </a:ext>
            </a:extLst>
          </p:cNvPr>
          <p:cNvSpPr>
            <a:spLocks/>
          </p:cNvSpPr>
          <p:nvPr/>
        </p:nvSpPr>
        <p:spPr bwMode="auto">
          <a:xfrm>
            <a:off x="10509250" y="2773363"/>
            <a:ext cx="125413" cy="163513"/>
          </a:xfrm>
          <a:custGeom>
            <a:avLst/>
            <a:gdLst>
              <a:gd name="T0" fmla="*/ 74 w 445"/>
              <a:gd name="T1" fmla="*/ 593 h 593"/>
              <a:gd name="T2" fmla="*/ 227 w 445"/>
              <a:gd name="T3" fmla="*/ 335 h 593"/>
              <a:gd name="T4" fmla="*/ 274 w 445"/>
              <a:gd name="T5" fmla="*/ 342 h 593"/>
              <a:gd name="T6" fmla="*/ 445 w 445"/>
              <a:gd name="T7" fmla="*/ 171 h 593"/>
              <a:gd name="T8" fmla="*/ 274 w 445"/>
              <a:gd name="T9" fmla="*/ 0 h 593"/>
              <a:gd name="T10" fmla="*/ 103 w 445"/>
              <a:gd name="T11" fmla="*/ 171 h 593"/>
              <a:gd name="T12" fmla="*/ 153 w 445"/>
              <a:gd name="T13" fmla="*/ 291 h 593"/>
              <a:gd name="T14" fmla="*/ 0 w 445"/>
              <a:gd name="T15" fmla="*/ 549 h 593"/>
              <a:gd name="T16" fmla="*/ 74 w 445"/>
              <a:gd name="T17" fmla="*/ 593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5" h="593">
                <a:moveTo>
                  <a:pt x="74" y="593"/>
                </a:moveTo>
                <a:lnTo>
                  <a:pt x="227" y="335"/>
                </a:lnTo>
                <a:cubicBezTo>
                  <a:pt x="242" y="339"/>
                  <a:pt x="258" y="342"/>
                  <a:pt x="274" y="342"/>
                </a:cubicBezTo>
                <a:cubicBezTo>
                  <a:pt x="369" y="342"/>
                  <a:pt x="445" y="266"/>
                  <a:pt x="445" y="171"/>
                </a:cubicBezTo>
                <a:cubicBezTo>
                  <a:pt x="445" y="77"/>
                  <a:pt x="369" y="0"/>
                  <a:pt x="274" y="0"/>
                </a:cubicBezTo>
                <a:cubicBezTo>
                  <a:pt x="179" y="0"/>
                  <a:pt x="103" y="77"/>
                  <a:pt x="103" y="171"/>
                </a:cubicBezTo>
                <a:cubicBezTo>
                  <a:pt x="103" y="218"/>
                  <a:pt x="122" y="260"/>
                  <a:pt x="153" y="291"/>
                </a:cubicBezTo>
                <a:lnTo>
                  <a:pt x="0" y="549"/>
                </a:lnTo>
                <a:cubicBezTo>
                  <a:pt x="26" y="560"/>
                  <a:pt x="51" y="575"/>
                  <a:pt x="74" y="593"/>
                </a:cubicBezTo>
                <a:close/>
              </a:path>
            </a:pathLst>
          </a:custGeom>
          <a:solidFill>
            <a:srgbClr val="93959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Freeform 64">
            <a:extLst>
              <a:ext uri="{FF2B5EF4-FFF2-40B4-BE49-F238E27FC236}">
                <a16:creationId xmlns:a16="http://schemas.microsoft.com/office/drawing/2014/main" id="{9E5CA373-E625-4D74-91BA-C086118E1825}"/>
              </a:ext>
            </a:extLst>
          </p:cNvPr>
          <p:cNvSpPr>
            <a:spLocks/>
          </p:cNvSpPr>
          <p:nvPr/>
        </p:nvSpPr>
        <p:spPr bwMode="auto">
          <a:xfrm>
            <a:off x="10571163" y="2997200"/>
            <a:ext cx="153988" cy="93663"/>
          </a:xfrm>
          <a:custGeom>
            <a:avLst/>
            <a:gdLst>
              <a:gd name="T0" fmla="*/ 381 w 552"/>
              <a:gd name="T1" fmla="*/ 0 h 342"/>
              <a:gd name="T2" fmla="*/ 221 w 552"/>
              <a:gd name="T3" fmla="*/ 111 h 342"/>
              <a:gd name="T4" fmla="*/ 8 w 552"/>
              <a:gd name="T5" fmla="*/ 90 h 342"/>
              <a:gd name="T6" fmla="*/ 8 w 552"/>
              <a:gd name="T7" fmla="*/ 95 h 342"/>
              <a:gd name="T8" fmla="*/ 0 w 552"/>
              <a:gd name="T9" fmla="*/ 176 h 342"/>
              <a:gd name="T10" fmla="*/ 213 w 552"/>
              <a:gd name="T11" fmla="*/ 197 h 342"/>
              <a:gd name="T12" fmla="*/ 381 w 552"/>
              <a:gd name="T13" fmla="*/ 342 h 342"/>
              <a:gd name="T14" fmla="*/ 552 w 552"/>
              <a:gd name="T15" fmla="*/ 171 h 342"/>
              <a:gd name="T16" fmla="*/ 381 w 552"/>
              <a:gd name="T17" fmla="*/ 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2" h="342">
                <a:moveTo>
                  <a:pt x="381" y="0"/>
                </a:moveTo>
                <a:cubicBezTo>
                  <a:pt x="308" y="0"/>
                  <a:pt x="245" y="46"/>
                  <a:pt x="221" y="111"/>
                </a:cubicBezTo>
                <a:lnTo>
                  <a:pt x="8" y="90"/>
                </a:lnTo>
                <a:cubicBezTo>
                  <a:pt x="8" y="92"/>
                  <a:pt x="8" y="94"/>
                  <a:pt x="8" y="95"/>
                </a:cubicBezTo>
                <a:cubicBezTo>
                  <a:pt x="8" y="123"/>
                  <a:pt x="5" y="150"/>
                  <a:pt x="0" y="176"/>
                </a:cubicBezTo>
                <a:lnTo>
                  <a:pt x="213" y="197"/>
                </a:lnTo>
                <a:cubicBezTo>
                  <a:pt x="226" y="279"/>
                  <a:pt x="296" y="342"/>
                  <a:pt x="381" y="342"/>
                </a:cubicBezTo>
                <a:cubicBezTo>
                  <a:pt x="476" y="342"/>
                  <a:pt x="552" y="265"/>
                  <a:pt x="552" y="171"/>
                </a:cubicBezTo>
                <a:cubicBezTo>
                  <a:pt x="552" y="76"/>
                  <a:pt x="476" y="0"/>
                  <a:pt x="381" y="0"/>
                </a:cubicBezTo>
                <a:close/>
              </a:path>
            </a:pathLst>
          </a:custGeom>
          <a:solidFill>
            <a:srgbClr val="93959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Freeform 65">
            <a:extLst>
              <a:ext uri="{FF2B5EF4-FFF2-40B4-BE49-F238E27FC236}">
                <a16:creationId xmlns:a16="http://schemas.microsoft.com/office/drawing/2014/main" id="{8FA15AB7-9FC1-4A5F-8EB2-825492382DC9}"/>
              </a:ext>
            </a:extLst>
          </p:cNvPr>
          <p:cNvSpPr>
            <a:spLocks/>
          </p:cNvSpPr>
          <p:nvPr/>
        </p:nvSpPr>
        <p:spPr bwMode="auto">
          <a:xfrm>
            <a:off x="10464800" y="3125788"/>
            <a:ext cx="95250" cy="152400"/>
          </a:xfrm>
          <a:custGeom>
            <a:avLst/>
            <a:gdLst>
              <a:gd name="T0" fmla="*/ 177 w 343"/>
              <a:gd name="T1" fmla="*/ 208 h 550"/>
              <a:gd name="T2" fmla="*/ 129 w 343"/>
              <a:gd name="T3" fmla="*/ 0 h 550"/>
              <a:gd name="T4" fmla="*/ 45 w 343"/>
              <a:gd name="T5" fmla="*/ 20 h 550"/>
              <a:gd name="T6" fmla="*/ 93 w 343"/>
              <a:gd name="T7" fmla="*/ 228 h 550"/>
              <a:gd name="T8" fmla="*/ 0 w 343"/>
              <a:gd name="T9" fmla="*/ 379 h 550"/>
              <a:gd name="T10" fmla="*/ 171 w 343"/>
              <a:gd name="T11" fmla="*/ 550 h 550"/>
              <a:gd name="T12" fmla="*/ 342 w 343"/>
              <a:gd name="T13" fmla="*/ 379 h 550"/>
              <a:gd name="T14" fmla="*/ 177 w 343"/>
              <a:gd name="T15" fmla="*/ 208 h 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3" h="550">
                <a:moveTo>
                  <a:pt x="177" y="208"/>
                </a:moveTo>
                <a:lnTo>
                  <a:pt x="129" y="0"/>
                </a:lnTo>
                <a:cubicBezTo>
                  <a:pt x="102" y="9"/>
                  <a:pt x="74" y="16"/>
                  <a:pt x="45" y="20"/>
                </a:cubicBezTo>
                <a:lnTo>
                  <a:pt x="93" y="228"/>
                </a:lnTo>
                <a:cubicBezTo>
                  <a:pt x="38" y="256"/>
                  <a:pt x="0" y="313"/>
                  <a:pt x="0" y="379"/>
                </a:cubicBezTo>
                <a:cubicBezTo>
                  <a:pt x="0" y="473"/>
                  <a:pt x="77" y="550"/>
                  <a:pt x="171" y="550"/>
                </a:cubicBezTo>
                <a:cubicBezTo>
                  <a:pt x="266" y="550"/>
                  <a:pt x="342" y="473"/>
                  <a:pt x="342" y="379"/>
                </a:cubicBezTo>
                <a:cubicBezTo>
                  <a:pt x="343" y="286"/>
                  <a:pt x="269" y="211"/>
                  <a:pt x="177" y="208"/>
                </a:cubicBezTo>
                <a:close/>
              </a:path>
            </a:pathLst>
          </a:custGeom>
          <a:solidFill>
            <a:srgbClr val="93959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Freeform 66">
            <a:extLst>
              <a:ext uri="{FF2B5EF4-FFF2-40B4-BE49-F238E27FC236}">
                <a16:creationId xmlns:a16="http://schemas.microsoft.com/office/drawing/2014/main" id="{BCCCBB7B-2400-4843-B7DA-00E6A7B157FC}"/>
              </a:ext>
            </a:extLst>
          </p:cNvPr>
          <p:cNvSpPr>
            <a:spLocks/>
          </p:cNvSpPr>
          <p:nvPr/>
        </p:nvSpPr>
        <p:spPr bwMode="auto">
          <a:xfrm>
            <a:off x="10196513" y="3046413"/>
            <a:ext cx="168275" cy="96838"/>
          </a:xfrm>
          <a:custGeom>
            <a:avLst/>
            <a:gdLst>
              <a:gd name="T0" fmla="*/ 579 w 607"/>
              <a:gd name="T1" fmla="*/ 0 h 353"/>
              <a:gd name="T2" fmla="*/ 314 w 607"/>
              <a:gd name="T3" fmla="*/ 89 h 353"/>
              <a:gd name="T4" fmla="*/ 171 w 607"/>
              <a:gd name="T5" fmla="*/ 11 h 353"/>
              <a:gd name="T6" fmla="*/ 0 w 607"/>
              <a:gd name="T7" fmla="*/ 182 h 353"/>
              <a:gd name="T8" fmla="*/ 171 w 607"/>
              <a:gd name="T9" fmla="*/ 353 h 353"/>
              <a:gd name="T10" fmla="*/ 342 w 607"/>
              <a:gd name="T11" fmla="*/ 182 h 353"/>
              <a:gd name="T12" fmla="*/ 341 w 607"/>
              <a:gd name="T13" fmla="*/ 170 h 353"/>
              <a:gd name="T14" fmla="*/ 607 w 607"/>
              <a:gd name="T15" fmla="*/ 81 h 353"/>
              <a:gd name="T16" fmla="*/ 579 w 607"/>
              <a:gd name="T17"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7" h="353">
                <a:moveTo>
                  <a:pt x="579" y="0"/>
                </a:moveTo>
                <a:lnTo>
                  <a:pt x="314" y="89"/>
                </a:lnTo>
                <a:cubicBezTo>
                  <a:pt x="284" y="42"/>
                  <a:pt x="231" y="11"/>
                  <a:pt x="171" y="11"/>
                </a:cubicBezTo>
                <a:cubicBezTo>
                  <a:pt x="77" y="11"/>
                  <a:pt x="0" y="87"/>
                  <a:pt x="0" y="182"/>
                </a:cubicBezTo>
                <a:cubicBezTo>
                  <a:pt x="0" y="276"/>
                  <a:pt x="77" y="353"/>
                  <a:pt x="171" y="353"/>
                </a:cubicBezTo>
                <a:cubicBezTo>
                  <a:pt x="266" y="353"/>
                  <a:pt x="342" y="276"/>
                  <a:pt x="342" y="182"/>
                </a:cubicBezTo>
                <a:cubicBezTo>
                  <a:pt x="342" y="178"/>
                  <a:pt x="341" y="174"/>
                  <a:pt x="341" y="170"/>
                </a:cubicBezTo>
                <a:lnTo>
                  <a:pt x="607" y="81"/>
                </a:lnTo>
                <a:cubicBezTo>
                  <a:pt x="595" y="56"/>
                  <a:pt x="585" y="28"/>
                  <a:pt x="579" y="0"/>
                </a:cubicBezTo>
                <a:close/>
              </a:path>
            </a:pathLst>
          </a:custGeom>
          <a:solidFill>
            <a:srgbClr val="93959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Oval 67">
            <a:extLst>
              <a:ext uri="{FF2B5EF4-FFF2-40B4-BE49-F238E27FC236}">
                <a16:creationId xmlns:a16="http://schemas.microsoft.com/office/drawing/2014/main" id="{A0D3B801-AECE-429D-B58F-F07DE4E10702}"/>
              </a:ext>
            </a:extLst>
          </p:cNvPr>
          <p:cNvSpPr>
            <a:spLocks noChangeArrowheads="1"/>
          </p:cNvSpPr>
          <p:nvPr/>
        </p:nvSpPr>
        <p:spPr bwMode="auto">
          <a:xfrm>
            <a:off x="10382250" y="2941638"/>
            <a:ext cx="165100" cy="163513"/>
          </a:xfrm>
          <a:prstGeom prst="ellipse">
            <a:avLst/>
          </a:prstGeom>
          <a:solidFill>
            <a:srgbClr val="93959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07" name="Group 106">
            <a:extLst>
              <a:ext uri="{FF2B5EF4-FFF2-40B4-BE49-F238E27FC236}">
                <a16:creationId xmlns:a16="http://schemas.microsoft.com/office/drawing/2014/main" id="{1B4A2E37-E5C9-4A3F-A286-3742ECE664EF}"/>
              </a:ext>
            </a:extLst>
          </p:cNvPr>
          <p:cNvGrpSpPr/>
          <p:nvPr/>
        </p:nvGrpSpPr>
        <p:grpSpPr>
          <a:xfrm>
            <a:off x="10372726" y="4084638"/>
            <a:ext cx="438150" cy="441325"/>
            <a:chOff x="10372726" y="4084638"/>
            <a:chExt cx="438150" cy="441325"/>
          </a:xfrm>
        </p:grpSpPr>
        <p:sp>
          <p:nvSpPr>
            <p:cNvPr id="102" name="Freeform 71">
              <a:extLst>
                <a:ext uri="{FF2B5EF4-FFF2-40B4-BE49-F238E27FC236}">
                  <a16:creationId xmlns:a16="http://schemas.microsoft.com/office/drawing/2014/main" id="{DB8F8D9A-3C33-4EB5-BD04-A25DC60955BB}"/>
                </a:ext>
              </a:extLst>
            </p:cNvPr>
            <p:cNvSpPr>
              <a:spLocks/>
            </p:cNvSpPr>
            <p:nvPr/>
          </p:nvSpPr>
          <p:spPr bwMode="auto">
            <a:xfrm>
              <a:off x="10372726" y="4084638"/>
              <a:ext cx="185738" cy="187325"/>
            </a:xfrm>
            <a:custGeom>
              <a:avLst/>
              <a:gdLst>
                <a:gd name="T0" fmla="*/ 42 w 514"/>
                <a:gd name="T1" fmla="*/ 514 h 514"/>
                <a:gd name="T2" fmla="*/ 85 w 514"/>
                <a:gd name="T3" fmla="*/ 472 h 514"/>
                <a:gd name="T4" fmla="*/ 85 w 514"/>
                <a:gd name="T5" fmla="*/ 197 h 514"/>
                <a:gd name="T6" fmla="*/ 197 w 514"/>
                <a:gd name="T7" fmla="*/ 85 h 514"/>
                <a:gd name="T8" fmla="*/ 472 w 514"/>
                <a:gd name="T9" fmla="*/ 85 h 514"/>
                <a:gd name="T10" fmla="*/ 514 w 514"/>
                <a:gd name="T11" fmla="*/ 42 h 514"/>
                <a:gd name="T12" fmla="*/ 472 w 514"/>
                <a:gd name="T13" fmla="*/ 0 h 514"/>
                <a:gd name="T14" fmla="*/ 197 w 514"/>
                <a:gd name="T15" fmla="*/ 0 h 514"/>
                <a:gd name="T16" fmla="*/ 0 w 514"/>
                <a:gd name="T17" fmla="*/ 197 h 514"/>
                <a:gd name="T18" fmla="*/ 0 w 514"/>
                <a:gd name="T19" fmla="*/ 472 h 514"/>
                <a:gd name="T20" fmla="*/ 42 w 514"/>
                <a:gd name="T21"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4" h="514">
                  <a:moveTo>
                    <a:pt x="42" y="514"/>
                  </a:moveTo>
                  <a:cubicBezTo>
                    <a:pt x="65" y="514"/>
                    <a:pt x="85" y="495"/>
                    <a:pt x="85" y="472"/>
                  </a:cubicBezTo>
                  <a:lnTo>
                    <a:pt x="85" y="197"/>
                  </a:lnTo>
                  <a:cubicBezTo>
                    <a:pt x="85" y="135"/>
                    <a:pt x="135" y="85"/>
                    <a:pt x="197" y="85"/>
                  </a:cubicBezTo>
                  <a:lnTo>
                    <a:pt x="472" y="85"/>
                  </a:lnTo>
                  <a:cubicBezTo>
                    <a:pt x="495" y="85"/>
                    <a:pt x="514" y="65"/>
                    <a:pt x="514" y="42"/>
                  </a:cubicBezTo>
                  <a:cubicBezTo>
                    <a:pt x="514" y="19"/>
                    <a:pt x="495" y="0"/>
                    <a:pt x="472" y="0"/>
                  </a:cubicBezTo>
                  <a:lnTo>
                    <a:pt x="197" y="0"/>
                  </a:lnTo>
                  <a:cubicBezTo>
                    <a:pt x="89" y="0"/>
                    <a:pt x="0" y="89"/>
                    <a:pt x="0" y="197"/>
                  </a:cubicBezTo>
                  <a:lnTo>
                    <a:pt x="0" y="472"/>
                  </a:lnTo>
                  <a:cubicBezTo>
                    <a:pt x="0" y="495"/>
                    <a:pt x="19" y="514"/>
                    <a:pt x="42" y="514"/>
                  </a:cubicBezTo>
                  <a:close/>
                </a:path>
              </a:pathLst>
            </a:custGeom>
            <a:solidFill>
              <a:srgbClr val="93959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Freeform 72">
              <a:extLst>
                <a:ext uri="{FF2B5EF4-FFF2-40B4-BE49-F238E27FC236}">
                  <a16:creationId xmlns:a16="http://schemas.microsoft.com/office/drawing/2014/main" id="{6DBEA7F4-BAAF-42A3-84B3-F17565BC5B42}"/>
                </a:ext>
              </a:extLst>
            </p:cNvPr>
            <p:cNvSpPr>
              <a:spLocks/>
            </p:cNvSpPr>
            <p:nvPr/>
          </p:nvSpPr>
          <p:spPr bwMode="auto">
            <a:xfrm>
              <a:off x="10625138" y="4084638"/>
              <a:ext cx="185738" cy="187325"/>
            </a:xfrm>
            <a:custGeom>
              <a:avLst/>
              <a:gdLst>
                <a:gd name="T0" fmla="*/ 316 w 513"/>
                <a:gd name="T1" fmla="*/ 0 h 514"/>
                <a:gd name="T2" fmla="*/ 42 w 513"/>
                <a:gd name="T3" fmla="*/ 0 h 514"/>
                <a:gd name="T4" fmla="*/ 0 w 513"/>
                <a:gd name="T5" fmla="*/ 42 h 514"/>
                <a:gd name="T6" fmla="*/ 42 w 513"/>
                <a:gd name="T7" fmla="*/ 85 h 514"/>
                <a:gd name="T8" fmla="*/ 316 w 513"/>
                <a:gd name="T9" fmla="*/ 85 h 514"/>
                <a:gd name="T10" fmla="*/ 430 w 513"/>
                <a:gd name="T11" fmla="*/ 197 h 514"/>
                <a:gd name="T12" fmla="*/ 430 w 513"/>
                <a:gd name="T13" fmla="*/ 472 h 514"/>
                <a:gd name="T14" fmla="*/ 471 w 513"/>
                <a:gd name="T15" fmla="*/ 514 h 514"/>
                <a:gd name="T16" fmla="*/ 513 w 513"/>
                <a:gd name="T17" fmla="*/ 472 h 514"/>
                <a:gd name="T18" fmla="*/ 513 w 513"/>
                <a:gd name="T19" fmla="*/ 197 h 514"/>
                <a:gd name="T20" fmla="*/ 316 w 513"/>
                <a:gd name="T21"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3" h="514">
                  <a:moveTo>
                    <a:pt x="316" y="0"/>
                  </a:moveTo>
                  <a:lnTo>
                    <a:pt x="42" y="0"/>
                  </a:lnTo>
                  <a:cubicBezTo>
                    <a:pt x="18" y="0"/>
                    <a:pt x="0" y="19"/>
                    <a:pt x="0" y="42"/>
                  </a:cubicBezTo>
                  <a:cubicBezTo>
                    <a:pt x="0" y="65"/>
                    <a:pt x="18" y="85"/>
                    <a:pt x="42" y="85"/>
                  </a:cubicBezTo>
                  <a:lnTo>
                    <a:pt x="316" y="85"/>
                  </a:lnTo>
                  <a:cubicBezTo>
                    <a:pt x="379" y="85"/>
                    <a:pt x="430" y="135"/>
                    <a:pt x="430" y="197"/>
                  </a:cubicBezTo>
                  <a:lnTo>
                    <a:pt x="430" y="472"/>
                  </a:lnTo>
                  <a:cubicBezTo>
                    <a:pt x="430" y="495"/>
                    <a:pt x="448" y="514"/>
                    <a:pt x="471" y="514"/>
                  </a:cubicBezTo>
                  <a:cubicBezTo>
                    <a:pt x="494" y="514"/>
                    <a:pt x="513" y="495"/>
                    <a:pt x="513" y="472"/>
                  </a:cubicBezTo>
                  <a:lnTo>
                    <a:pt x="513" y="197"/>
                  </a:lnTo>
                  <a:cubicBezTo>
                    <a:pt x="513" y="89"/>
                    <a:pt x="425" y="0"/>
                    <a:pt x="316" y="0"/>
                  </a:cubicBezTo>
                  <a:close/>
                </a:path>
              </a:pathLst>
            </a:custGeom>
            <a:solidFill>
              <a:srgbClr val="93959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Freeform 73">
              <a:extLst>
                <a:ext uri="{FF2B5EF4-FFF2-40B4-BE49-F238E27FC236}">
                  <a16:creationId xmlns:a16="http://schemas.microsoft.com/office/drawing/2014/main" id="{BCA9B9C9-32DF-4372-8035-30694C5BB766}"/>
                </a:ext>
              </a:extLst>
            </p:cNvPr>
            <p:cNvSpPr>
              <a:spLocks/>
            </p:cNvSpPr>
            <p:nvPr/>
          </p:nvSpPr>
          <p:spPr bwMode="auto">
            <a:xfrm>
              <a:off x="10372726" y="4338638"/>
              <a:ext cx="185738" cy="187325"/>
            </a:xfrm>
            <a:custGeom>
              <a:avLst/>
              <a:gdLst>
                <a:gd name="T0" fmla="*/ 472 w 514"/>
                <a:gd name="T1" fmla="*/ 430 h 513"/>
                <a:gd name="T2" fmla="*/ 197 w 514"/>
                <a:gd name="T3" fmla="*/ 430 h 513"/>
                <a:gd name="T4" fmla="*/ 85 w 514"/>
                <a:gd name="T5" fmla="*/ 316 h 513"/>
                <a:gd name="T6" fmla="*/ 85 w 514"/>
                <a:gd name="T7" fmla="*/ 42 h 513"/>
                <a:gd name="T8" fmla="*/ 42 w 514"/>
                <a:gd name="T9" fmla="*/ 0 h 513"/>
                <a:gd name="T10" fmla="*/ 0 w 514"/>
                <a:gd name="T11" fmla="*/ 42 h 513"/>
                <a:gd name="T12" fmla="*/ 0 w 514"/>
                <a:gd name="T13" fmla="*/ 316 h 513"/>
                <a:gd name="T14" fmla="*/ 197 w 514"/>
                <a:gd name="T15" fmla="*/ 513 h 513"/>
                <a:gd name="T16" fmla="*/ 472 w 514"/>
                <a:gd name="T17" fmla="*/ 513 h 513"/>
                <a:gd name="T18" fmla="*/ 514 w 514"/>
                <a:gd name="T19" fmla="*/ 471 h 513"/>
                <a:gd name="T20" fmla="*/ 472 w 514"/>
                <a:gd name="T21" fmla="*/ 43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4" h="513">
                  <a:moveTo>
                    <a:pt x="472" y="430"/>
                  </a:moveTo>
                  <a:lnTo>
                    <a:pt x="197" y="430"/>
                  </a:lnTo>
                  <a:cubicBezTo>
                    <a:pt x="135" y="430"/>
                    <a:pt x="85" y="379"/>
                    <a:pt x="85" y="316"/>
                  </a:cubicBezTo>
                  <a:lnTo>
                    <a:pt x="85" y="42"/>
                  </a:lnTo>
                  <a:cubicBezTo>
                    <a:pt x="85" y="19"/>
                    <a:pt x="65" y="0"/>
                    <a:pt x="42" y="0"/>
                  </a:cubicBezTo>
                  <a:cubicBezTo>
                    <a:pt x="19" y="0"/>
                    <a:pt x="0" y="19"/>
                    <a:pt x="0" y="42"/>
                  </a:cubicBezTo>
                  <a:lnTo>
                    <a:pt x="0" y="316"/>
                  </a:lnTo>
                  <a:cubicBezTo>
                    <a:pt x="0" y="425"/>
                    <a:pt x="89" y="513"/>
                    <a:pt x="197" y="513"/>
                  </a:cubicBezTo>
                  <a:lnTo>
                    <a:pt x="472" y="513"/>
                  </a:lnTo>
                  <a:cubicBezTo>
                    <a:pt x="495" y="513"/>
                    <a:pt x="514" y="494"/>
                    <a:pt x="514" y="471"/>
                  </a:cubicBezTo>
                  <a:cubicBezTo>
                    <a:pt x="514" y="448"/>
                    <a:pt x="495" y="430"/>
                    <a:pt x="472" y="430"/>
                  </a:cubicBezTo>
                  <a:close/>
                </a:path>
              </a:pathLst>
            </a:custGeom>
            <a:solidFill>
              <a:srgbClr val="93959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Freeform 74">
              <a:extLst>
                <a:ext uri="{FF2B5EF4-FFF2-40B4-BE49-F238E27FC236}">
                  <a16:creationId xmlns:a16="http://schemas.microsoft.com/office/drawing/2014/main" id="{E4E8DCB8-3050-48CB-988C-AF38E3EE2450}"/>
                </a:ext>
              </a:extLst>
            </p:cNvPr>
            <p:cNvSpPr>
              <a:spLocks/>
            </p:cNvSpPr>
            <p:nvPr/>
          </p:nvSpPr>
          <p:spPr bwMode="auto">
            <a:xfrm>
              <a:off x="10625138" y="4338638"/>
              <a:ext cx="185738" cy="187325"/>
            </a:xfrm>
            <a:custGeom>
              <a:avLst/>
              <a:gdLst>
                <a:gd name="T0" fmla="*/ 471 w 513"/>
                <a:gd name="T1" fmla="*/ 0 h 513"/>
                <a:gd name="T2" fmla="*/ 430 w 513"/>
                <a:gd name="T3" fmla="*/ 42 h 513"/>
                <a:gd name="T4" fmla="*/ 430 w 513"/>
                <a:gd name="T5" fmla="*/ 316 h 513"/>
                <a:gd name="T6" fmla="*/ 316 w 513"/>
                <a:gd name="T7" fmla="*/ 430 h 513"/>
                <a:gd name="T8" fmla="*/ 42 w 513"/>
                <a:gd name="T9" fmla="*/ 430 h 513"/>
                <a:gd name="T10" fmla="*/ 0 w 513"/>
                <a:gd name="T11" fmla="*/ 471 h 513"/>
                <a:gd name="T12" fmla="*/ 42 w 513"/>
                <a:gd name="T13" fmla="*/ 513 h 513"/>
                <a:gd name="T14" fmla="*/ 316 w 513"/>
                <a:gd name="T15" fmla="*/ 513 h 513"/>
                <a:gd name="T16" fmla="*/ 513 w 513"/>
                <a:gd name="T17" fmla="*/ 316 h 513"/>
                <a:gd name="T18" fmla="*/ 513 w 513"/>
                <a:gd name="T19" fmla="*/ 42 h 513"/>
                <a:gd name="T20" fmla="*/ 471 w 513"/>
                <a:gd name="T21"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3" h="513">
                  <a:moveTo>
                    <a:pt x="471" y="0"/>
                  </a:moveTo>
                  <a:cubicBezTo>
                    <a:pt x="448" y="0"/>
                    <a:pt x="430" y="19"/>
                    <a:pt x="430" y="42"/>
                  </a:cubicBezTo>
                  <a:lnTo>
                    <a:pt x="430" y="316"/>
                  </a:lnTo>
                  <a:cubicBezTo>
                    <a:pt x="430" y="379"/>
                    <a:pt x="379" y="430"/>
                    <a:pt x="316" y="430"/>
                  </a:cubicBezTo>
                  <a:lnTo>
                    <a:pt x="42" y="430"/>
                  </a:lnTo>
                  <a:cubicBezTo>
                    <a:pt x="19" y="430"/>
                    <a:pt x="0" y="448"/>
                    <a:pt x="0" y="471"/>
                  </a:cubicBezTo>
                  <a:cubicBezTo>
                    <a:pt x="0" y="494"/>
                    <a:pt x="18" y="513"/>
                    <a:pt x="42" y="513"/>
                  </a:cubicBezTo>
                  <a:lnTo>
                    <a:pt x="316" y="513"/>
                  </a:lnTo>
                  <a:cubicBezTo>
                    <a:pt x="425" y="513"/>
                    <a:pt x="513" y="425"/>
                    <a:pt x="513" y="316"/>
                  </a:cubicBezTo>
                  <a:lnTo>
                    <a:pt x="513" y="42"/>
                  </a:lnTo>
                  <a:cubicBezTo>
                    <a:pt x="513" y="19"/>
                    <a:pt x="494" y="0"/>
                    <a:pt x="471" y="0"/>
                  </a:cubicBezTo>
                  <a:close/>
                </a:path>
              </a:pathLst>
            </a:custGeom>
            <a:solidFill>
              <a:srgbClr val="93959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Freeform 75">
              <a:extLst>
                <a:ext uri="{FF2B5EF4-FFF2-40B4-BE49-F238E27FC236}">
                  <a16:creationId xmlns:a16="http://schemas.microsoft.com/office/drawing/2014/main" id="{B3108F1C-75C2-489A-BC41-7A3CDF4F2038}"/>
                </a:ext>
              </a:extLst>
            </p:cNvPr>
            <p:cNvSpPr>
              <a:spLocks/>
            </p:cNvSpPr>
            <p:nvPr/>
          </p:nvSpPr>
          <p:spPr bwMode="auto">
            <a:xfrm>
              <a:off x="10450513" y="4162425"/>
              <a:ext cx="282575" cy="285750"/>
            </a:xfrm>
            <a:custGeom>
              <a:avLst/>
              <a:gdLst>
                <a:gd name="T0" fmla="*/ 782 w 782"/>
                <a:gd name="T1" fmla="*/ 96 h 782"/>
                <a:gd name="T2" fmla="*/ 686 w 782"/>
                <a:gd name="T3" fmla="*/ 0 h 782"/>
                <a:gd name="T4" fmla="*/ 96 w 782"/>
                <a:gd name="T5" fmla="*/ 0 h 782"/>
                <a:gd name="T6" fmla="*/ 0 w 782"/>
                <a:gd name="T7" fmla="*/ 96 h 782"/>
                <a:gd name="T8" fmla="*/ 0 w 782"/>
                <a:gd name="T9" fmla="*/ 686 h 782"/>
                <a:gd name="T10" fmla="*/ 96 w 782"/>
                <a:gd name="T11" fmla="*/ 782 h 782"/>
                <a:gd name="T12" fmla="*/ 686 w 782"/>
                <a:gd name="T13" fmla="*/ 782 h 782"/>
                <a:gd name="T14" fmla="*/ 782 w 782"/>
                <a:gd name="T15" fmla="*/ 686 h 782"/>
                <a:gd name="T16" fmla="*/ 782 w 782"/>
                <a:gd name="T17" fmla="*/ 96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2" h="782">
                  <a:moveTo>
                    <a:pt x="782" y="96"/>
                  </a:moveTo>
                  <a:cubicBezTo>
                    <a:pt x="782" y="43"/>
                    <a:pt x="739" y="0"/>
                    <a:pt x="686" y="0"/>
                  </a:cubicBezTo>
                  <a:lnTo>
                    <a:pt x="96" y="0"/>
                  </a:lnTo>
                  <a:cubicBezTo>
                    <a:pt x="43" y="0"/>
                    <a:pt x="0" y="43"/>
                    <a:pt x="0" y="96"/>
                  </a:cubicBezTo>
                  <a:lnTo>
                    <a:pt x="0" y="686"/>
                  </a:lnTo>
                  <a:cubicBezTo>
                    <a:pt x="0" y="739"/>
                    <a:pt x="43" y="782"/>
                    <a:pt x="96" y="782"/>
                  </a:cubicBezTo>
                  <a:lnTo>
                    <a:pt x="686" y="782"/>
                  </a:lnTo>
                  <a:cubicBezTo>
                    <a:pt x="739" y="782"/>
                    <a:pt x="782" y="739"/>
                    <a:pt x="782" y="686"/>
                  </a:cubicBezTo>
                  <a:lnTo>
                    <a:pt x="782" y="96"/>
                  </a:lnTo>
                  <a:close/>
                </a:path>
              </a:pathLst>
            </a:custGeom>
            <a:solidFill>
              <a:srgbClr val="93959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11" name="Oval 79">
            <a:extLst>
              <a:ext uri="{FF2B5EF4-FFF2-40B4-BE49-F238E27FC236}">
                <a16:creationId xmlns:a16="http://schemas.microsoft.com/office/drawing/2014/main" id="{4EFB7302-0DBD-4024-91FF-15C02481E1CC}"/>
              </a:ext>
            </a:extLst>
          </p:cNvPr>
          <p:cNvSpPr>
            <a:spLocks noChangeArrowheads="1"/>
          </p:cNvSpPr>
          <p:nvPr/>
        </p:nvSpPr>
        <p:spPr bwMode="auto">
          <a:xfrm>
            <a:off x="7959725" y="4062413"/>
            <a:ext cx="125412" cy="125413"/>
          </a:xfrm>
          <a:prstGeom prst="ellipse">
            <a:avLst/>
          </a:prstGeom>
          <a:solidFill>
            <a:srgbClr val="93959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 name="Freeform 80">
            <a:extLst>
              <a:ext uri="{FF2B5EF4-FFF2-40B4-BE49-F238E27FC236}">
                <a16:creationId xmlns:a16="http://schemas.microsoft.com/office/drawing/2014/main" id="{3612959B-D505-484A-94EA-7407EF8117EE}"/>
              </a:ext>
            </a:extLst>
          </p:cNvPr>
          <p:cNvSpPr>
            <a:spLocks noEditPoints="1"/>
          </p:cNvSpPr>
          <p:nvPr/>
        </p:nvSpPr>
        <p:spPr bwMode="auto">
          <a:xfrm>
            <a:off x="7645400" y="4191000"/>
            <a:ext cx="573087" cy="477838"/>
          </a:xfrm>
          <a:custGeom>
            <a:avLst/>
            <a:gdLst>
              <a:gd name="T0" fmla="*/ 1391 w 2000"/>
              <a:gd name="T1" fmla="*/ 1217 h 1669"/>
              <a:gd name="T2" fmla="*/ 1818 w 2000"/>
              <a:gd name="T3" fmla="*/ 726 h 1669"/>
              <a:gd name="T4" fmla="*/ 1462 w 2000"/>
              <a:gd name="T5" fmla="*/ 41 h 1669"/>
              <a:gd name="T6" fmla="*/ 1263 w 2000"/>
              <a:gd name="T7" fmla="*/ 0 h 1669"/>
              <a:gd name="T8" fmla="*/ 941 w 2000"/>
              <a:gd name="T9" fmla="*/ 239 h 1669"/>
              <a:gd name="T10" fmla="*/ 543 w 2000"/>
              <a:gd name="T11" fmla="*/ 546 h 1669"/>
              <a:gd name="T12" fmla="*/ 746 w 2000"/>
              <a:gd name="T13" fmla="*/ 585 h 1669"/>
              <a:gd name="T14" fmla="*/ 1092 w 2000"/>
              <a:gd name="T15" fmla="*/ 676 h 1669"/>
              <a:gd name="T16" fmla="*/ 1204 w 2000"/>
              <a:gd name="T17" fmla="*/ 1669 h 1669"/>
              <a:gd name="T18" fmla="*/ 1319 w 2000"/>
              <a:gd name="T19" fmla="*/ 869 h 1669"/>
              <a:gd name="T20" fmla="*/ 1520 w 2000"/>
              <a:gd name="T21" fmla="*/ 1252 h 1669"/>
              <a:gd name="T22" fmla="*/ 1541 w 2000"/>
              <a:gd name="T23" fmla="*/ 676 h 1669"/>
              <a:gd name="T24" fmla="*/ 1610 w 2000"/>
              <a:gd name="T25" fmla="*/ 688 h 1669"/>
              <a:gd name="T26" fmla="*/ 275 w 2000"/>
              <a:gd name="T27" fmla="*/ 1225 h 1669"/>
              <a:gd name="T28" fmla="*/ 270 w 2000"/>
              <a:gd name="T29" fmla="*/ 1473 h 1669"/>
              <a:gd name="T30" fmla="*/ 274 w 2000"/>
              <a:gd name="T31" fmla="*/ 939 h 1669"/>
              <a:gd name="T32" fmla="*/ 325 w 2000"/>
              <a:gd name="T33" fmla="*/ 1507 h 1669"/>
              <a:gd name="T34" fmla="*/ 369 w 2000"/>
              <a:gd name="T35" fmla="*/ 1198 h 1669"/>
              <a:gd name="T36" fmla="*/ 447 w 2000"/>
              <a:gd name="T37" fmla="*/ 1207 h 1669"/>
              <a:gd name="T38" fmla="*/ 325 w 2000"/>
              <a:gd name="T39" fmla="*/ 1507 h 1669"/>
              <a:gd name="T40" fmla="*/ 363 w 2000"/>
              <a:gd name="T41" fmla="*/ 1057 h 1669"/>
              <a:gd name="T42" fmla="*/ 448 w 2000"/>
              <a:gd name="T43" fmla="*/ 1019 h 1669"/>
              <a:gd name="T44" fmla="*/ 537 w 2000"/>
              <a:gd name="T45" fmla="*/ 1242 h 1669"/>
              <a:gd name="T46" fmla="*/ 550 w 2000"/>
              <a:gd name="T47" fmla="*/ 1560 h 1669"/>
              <a:gd name="T48" fmla="*/ 520 w 2000"/>
              <a:gd name="T49" fmla="*/ 1052 h 1669"/>
              <a:gd name="T50" fmla="*/ 542 w 2000"/>
              <a:gd name="T51" fmla="*/ 1083 h 1669"/>
              <a:gd name="T52" fmla="*/ 637 w 2000"/>
              <a:gd name="T53" fmla="*/ 1207 h 1669"/>
              <a:gd name="T54" fmla="*/ 715 w 2000"/>
              <a:gd name="T55" fmla="*/ 1198 h 1669"/>
              <a:gd name="T56" fmla="*/ 759 w 2000"/>
              <a:gd name="T57" fmla="*/ 1508 h 1669"/>
              <a:gd name="T58" fmla="*/ 637 w 2000"/>
              <a:gd name="T59" fmla="*/ 1129 h 1669"/>
              <a:gd name="T60" fmla="*/ 720 w 2000"/>
              <a:gd name="T61" fmla="*/ 1095 h 1669"/>
              <a:gd name="T62" fmla="*/ 805 w 2000"/>
              <a:gd name="T63" fmla="*/ 1225 h 1669"/>
              <a:gd name="T64" fmla="*/ 811 w 2000"/>
              <a:gd name="T65" fmla="*/ 1477 h 1669"/>
              <a:gd name="T66" fmla="*/ 791 w 2000"/>
              <a:gd name="T67" fmla="*/ 1064 h 1669"/>
              <a:gd name="T68" fmla="*/ 810 w 2000"/>
              <a:gd name="T69" fmla="*/ 1090 h 1669"/>
              <a:gd name="T70" fmla="*/ 890 w 2000"/>
              <a:gd name="T71" fmla="*/ 1195 h 1669"/>
              <a:gd name="T72" fmla="*/ 857 w 2000"/>
              <a:gd name="T73" fmla="*/ 929 h 1669"/>
              <a:gd name="T74" fmla="*/ 791 w 2000"/>
              <a:gd name="T75" fmla="*/ 916 h 1669"/>
              <a:gd name="T76" fmla="*/ 604 w 2000"/>
              <a:gd name="T77" fmla="*/ 894 h 1669"/>
              <a:gd name="T78" fmla="*/ 520 w 2000"/>
              <a:gd name="T79" fmla="*/ 877 h 1669"/>
              <a:gd name="T80" fmla="*/ 388 w 2000"/>
              <a:gd name="T81" fmla="*/ 979 h 1669"/>
              <a:gd name="T82" fmla="*/ 275 w 2000"/>
              <a:gd name="T83" fmla="*/ 936 h 1669"/>
              <a:gd name="T84" fmla="*/ 223 w 2000"/>
              <a:gd name="T85" fmla="*/ 931 h 1669"/>
              <a:gd name="T86" fmla="*/ 199 w 2000"/>
              <a:gd name="T87" fmla="*/ 1192 h 1669"/>
              <a:gd name="T88" fmla="*/ 1015 w 2000"/>
              <a:gd name="T89" fmla="*/ 1088 h 1669"/>
              <a:gd name="T90" fmla="*/ 195 w 2000"/>
              <a:gd name="T91" fmla="*/ 1036 h 1669"/>
              <a:gd name="T92" fmla="*/ 1316 w 2000"/>
              <a:gd name="T93" fmla="*/ 490 h 1669"/>
              <a:gd name="T94" fmla="*/ 1316 w 2000"/>
              <a:gd name="T95" fmla="*/ 64 h 1669"/>
              <a:gd name="T96" fmla="*/ 1629 w 2000"/>
              <a:gd name="T97" fmla="*/ 719 h 1669"/>
              <a:gd name="T98" fmla="*/ 1781 w 2000"/>
              <a:gd name="T99" fmla="*/ 719 h 1669"/>
              <a:gd name="T100" fmla="*/ 1604 w 2000"/>
              <a:gd name="T101" fmla="*/ 726 h 1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00" h="1669">
                <a:moveTo>
                  <a:pt x="1573" y="726"/>
                </a:moveTo>
                <a:lnTo>
                  <a:pt x="1573" y="768"/>
                </a:lnTo>
                <a:lnTo>
                  <a:pt x="1391" y="768"/>
                </a:lnTo>
                <a:lnTo>
                  <a:pt x="1391" y="1217"/>
                </a:lnTo>
                <a:lnTo>
                  <a:pt x="2000" y="1217"/>
                </a:lnTo>
                <a:lnTo>
                  <a:pt x="2000" y="768"/>
                </a:lnTo>
                <a:lnTo>
                  <a:pt x="1818" y="768"/>
                </a:lnTo>
                <a:lnTo>
                  <a:pt x="1818" y="726"/>
                </a:lnTo>
                <a:cubicBezTo>
                  <a:pt x="1818" y="705"/>
                  <a:pt x="1801" y="688"/>
                  <a:pt x="1781" y="688"/>
                </a:cubicBezTo>
                <a:lnTo>
                  <a:pt x="1777" y="688"/>
                </a:lnTo>
                <a:cubicBezTo>
                  <a:pt x="1781" y="677"/>
                  <a:pt x="1781" y="666"/>
                  <a:pt x="1780" y="653"/>
                </a:cubicBezTo>
                <a:cubicBezTo>
                  <a:pt x="1729" y="306"/>
                  <a:pt x="1652" y="157"/>
                  <a:pt x="1462" y="41"/>
                </a:cubicBezTo>
                <a:cubicBezTo>
                  <a:pt x="1459" y="39"/>
                  <a:pt x="1455" y="37"/>
                  <a:pt x="1451" y="36"/>
                </a:cubicBezTo>
                <a:cubicBezTo>
                  <a:pt x="1426" y="19"/>
                  <a:pt x="1399" y="7"/>
                  <a:pt x="1371" y="1"/>
                </a:cubicBezTo>
                <a:lnTo>
                  <a:pt x="1316" y="56"/>
                </a:lnTo>
                <a:lnTo>
                  <a:pt x="1263" y="0"/>
                </a:lnTo>
                <a:cubicBezTo>
                  <a:pt x="1263" y="0"/>
                  <a:pt x="1263" y="0"/>
                  <a:pt x="1263" y="0"/>
                </a:cubicBezTo>
                <a:cubicBezTo>
                  <a:pt x="1222" y="10"/>
                  <a:pt x="1183" y="30"/>
                  <a:pt x="1152" y="59"/>
                </a:cubicBezTo>
                <a:cubicBezTo>
                  <a:pt x="1128" y="75"/>
                  <a:pt x="1106" y="93"/>
                  <a:pt x="1086" y="111"/>
                </a:cubicBezTo>
                <a:cubicBezTo>
                  <a:pt x="1031" y="148"/>
                  <a:pt x="986" y="194"/>
                  <a:pt x="941" y="239"/>
                </a:cubicBezTo>
                <a:cubicBezTo>
                  <a:pt x="839" y="344"/>
                  <a:pt x="770" y="407"/>
                  <a:pt x="648" y="397"/>
                </a:cubicBezTo>
                <a:cubicBezTo>
                  <a:pt x="595" y="392"/>
                  <a:pt x="548" y="431"/>
                  <a:pt x="543" y="485"/>
                </a:cubicBezTo>
                <a:cubicBezTo>
                  <a:pt x="541" y="507"/>
                  <a:pt x="547" y="529"/>
                  <a:pt x="559" y="546"/>
                </a:cubicBezTo>
                <a:cubicBezTo>
                  <a:pt x="554" y="546"/>
                  <a:pt x="548" y="546"/>
                  <a:pt x="543" y="546"/>
                </a:cubicBezTo>
                <a:cubicBezTo>
                  <a:pt x="244" y="546"/>
                  <a:pt x="0" y="789"/>
                  <a:pt x="0" y="1088"/>
                </a:cubicBezTo>
                <a:cubicBezTo>
                  <a:pt x="0" y="1388"/>
                  <a:pt x="244" y="1631"/>
                  <a:pt x="543" y="1631"/>
                </a:cubicBezTo>
                <a:cubicBezTo>
                  <a:pt x="842" y="1631"/>
                  <a:pt x="1086" y="1388"/>
                  <a:pt x="1086" y="1088"/>
                </a:cubicBezTo>
                <a:cubicBezTo>
                  <a:pt x="1086" y="861"/>
                  <a:pt x="945" y="666"/>
                  <a:pt x="746" y="585"/>
                </a:cubicBezTo>
                <a:cubicBezTo>
                  <a:pt x="897" y="560"/>
                  <a:pt x="997" y="459"/>
                  <a:pt x="1079" y="375"/>
                </a:cubicBezTo>
                <a:cubicBezTo>
                  <a:pt x="1080" y="374"/>
                  <a:pt x="1082" y="372"/>
                  <a:pt x="1083" y="371"/>
                </a:cubicBezTo>
                <a:cubicBezTo>
                  <a:pt x="1088" y="387"/>
                  <a:pt x="1092" y="407"/>
                  <a:pt x="1092" y="407"/>
                </a:cubicBezTo>
                <a:lnTo>
                  <a:pt x="1092" y="676"/>
                </a:lnTo>
                <a:cubicBezTo>
                  <a:pt x="1092" y="698"/>
                  <a:pt x="1096" y="720"/>
                  <a:pt x="1104" y="740"/>
                </a:cubicBezTo>
                <a:cubicBezTo>
                  <a:pt x="1103" y="744"/>
                  <a:pt x="1103" y="748"/>
                  <a:pt x="1103" y="753"/>
                </a:cubicBezTo>
                <a:lnTo>
                  <a:pt x="1103" y="1569"/>
                </a:lnTo>
                <a:cubicBezTo>
                  <a:pt x="1103" y="1624"/>
                  <a:pt x="1148" y="1669"/>
                  <a:pt x="1204" y="1669"/>
                </a:cubicBezTo>
                <a:cubicBezTo>
                  <a:pt x="1259" y="1669"/>
                  <a:pt x="1304" y="1624"/>
                  <a:pt x="1304" y="1569"/>
                </a:cubicBezTo>
                <a:lnTo>
                  <a:pt x="1304" y="869"/>
                </a:lnTo>
                <a:cubicBezTo>
                  <a:pt x="1308" y="869"/>
                  <a:pt x="1312" y="869"/>
                  <a:pt x="1316" y="869"/>
                </a:cubicBezTo>
                <a:cubicBezTo>
                  <a:pt x="1317" y="869"/>
                  <a:pt x="1318" y="869"/>
                  <a:pt x="1319" y="869"/>
                </a:cubicBezTo>
                <a:lnTo>
                  <a:pt x="1319" y="1569"/>
                </a:lnTo>
                <a:cubicBezTo>
                  <a:pt x="1319" y="1624"/>
                  <a:pt x="1364" y="1669"/>
                  <a:pt x="1419" y="1669"/>
                </a:cubicBezTo>
                <a:cubicBezTo>
                  <a:pt x="1475" y="1669"/>
                  <a:pt x="1520" y="1624"/>
                  <a:pt x="1520" y="1569"/>
                </a:cubicBezTo>
                <a:lnTo>
                  <a:pt x="1520" y="1252"/>
                </a:lnTo>
                <a:lnTo>
                  <a:pt x="1360" y="1252"/>
                </a:lnTo>
                <a:lnTo>
                  <a:pt x="1360" y="740"/>
                </a:lnTo>
                <a:lnTo>
                  <a:pt x="1529" y="740"/>
                </a:lnTo>
                <a:cubicBezTo>
                  <a:pt x="1536" y="720"/>
                  <a:pt x="1541" y="699"/>
                  <a:pt x="1541" y="676"/>
                </a:cubicBezTo>
                <a:lnTo>
                  <a:pt x="1541" y="382"/>
                </a:lnTo>
                <a:cubicBezTo>
                  <a:pt x="1568" y="450"/>
                  <a:pt x="1591" y="544"/>
                  <a:pt x="1611" y="678"/>
                </a:cubicBezTo>
                <a:cubicBezTo>
                  <a:pt x="1612" y="682"/>
                  <a:pt x="1613" y="685"/>
                  <a:pt x="1614" y="688"/>
                </a:cubicBezTo>
                <a:lnTo>
                  <a:pt x="1610" y="688"/>
                </a:lnTo>
                <a:cubicBezTo>
                  <a:pt x="1589" y="688"/>
                  <a:pt x="1573" y="705"/>
                  <a:pt x="1573" y="726"/>
                </a:cubicBezTo>
                <a:close/>
                <a:moveTo>
                  <a:pt x="270" y="1473"/>
                </a:moveTo>
                <a:lnTo>
                  <a:pt x="270" y="1225"/>
                </a:lnTo>
                <a:cubicBezTo>
                  <a:pt x="272" y="1225"/>
                  <a:pt x="273" y="1225"/>
                  <a:pt x="275" y="1225"/>
                </a:cubicBezTo>
                <a:cubicBezTo>
                  <a:pt x="275" y="1225"/>
                  <a:pt x="275" y="1225"/>
                  <a:pt x="275" y="1225"/>
                </a:cubicBezTo>
                <a:lnTo>
                  <a:pt x="275" y="1474"/>
                </a:lnTo>
                <a:cubicBezTo>
                  <a:pt x="275" y="1475"/>
                  <a:pt x="276" y="1476"/>
                  <a:pt x="276" y="1477"/>
                </a:cubicBezTo>
                <a:cubicBezTo>
                  <a:pt x="274" y="1476"/>
                  <a:pt x="272" y="1475"/>
                  <a:pt x="270" y="1473"/>
                </a:cubicBezTo>
                <a:close/>
                <a:moveTo>
                  <a:pt x="275" y="1090"/>
                </a:moveTo>
                <a:lnTo>
                  <a:pt x="274" y="1090"/>
                </a:lnTo>
                <a:lnTo>
                  <a:pt x="256" y="1064"/>
                </a:lnTo>
                <a:lnTo>
                  <a:pt x="274" y="939"/>
                </a:lnTo>
                <a:lnTo>
                  <a:pt x="275" y="939"/>
                </a:lnTo>
                <a:lnTo>
                  <a:pt x="294" y="1064"/>
                </a:lnTo>
                <a:lnTo>
                  <a:pt x="275" y="1090"/>
                </a:lnTo>
                <a:close/>
                <a:moveTo>
                  <a:pt x="325" y="1507"/>
                </a:moveTo>
                <a:cubicBezTo>
                  <a:pt x="338" y="1501"/>
                  <a:pt x="347" y="1489"/>
                  <a:pt x="347" y="1474"/>
                </a:cubicBezTo>
                <a:lnTo>
                  <a:pt x="347" y="1189"/>
                </a:lnTo>
                <a:cubicBezTo>
                  <a:pt x="349" y="1191"/>
                  <a:pt x="352" y="1193"/>
                  <a:pt x="355" y="1195"/>
                </a:cubicBezTo>
                <a:cubicBezTo>
                  <a:pt x="359" y="1197"/>
                  <a:pt x="364" y="1198"/>
                  <a:pt x="369" y="1198"/>
                </a:cubicBezTo>
                <a:cubicBezTo>
                  <a:pt x="379" y="1198"/>
                  <a:pt x="389" y="1193"/>
                  <a:pt x="395" y="1185"/>
                </a:cubicBezTo>
                <a:cubicBezTo>
                  <a:pt x="396" y="1187"/>
                  <a:pt x="397" y="1190"/>
                  <a:pt x="399" y="1192"/>
                </a:cubicBezTo>
                <a:cubicBezTo>
                  <a:pt x="405" y="1204"/>
                  <a:pt x="417" y="1211"/>
                  <a:pt x="430" y="1211"/>
                </a:cubicBezTo>
                <a:cubicBezTo>
                  <a:pt x="436" y="1211"/>
                  <a:pt x="442" y="1210"/>
                  <a:pt x="447" y="1207"/>
                </a:cubicBezTo>
                <a:cubicBezTo>
                  <a:pt x="449" y="1206"/>
                  <a:pt x="451" y="1204"/>
                  <a:pt x="452" y="1203"/>
                </a:cubicBezTo>
                <a:lnTo>
                  <a:pt x="452" y="1537"/>
                </a:lnTo>
                <a:cubicBezTo>
                  <a:pt x="452" y="1542"/>
                  <a:pt x="454" y="1547"/>
                  <a:pt x="455" y="1552"/>
                </a:cubicBezTo>
                <a:cubicBezTo>
                  <a:pt x="409" y="1543"/>
                  <a:pt x="365" y="1528"/>
                  <a:pt x="325" y="1507"/>
                </a:cubicBezTo>
                <a:close/>
                <a:moveTo>
                  <a:pt x="364" y="1094"/>
                </a:moveTo>
                <a:cubicBezTo>
                  <a:pt x="363" y="1105"/>
                  <a:pt x="360" y="1116"/>
                  <a:pt x="354" y="1129"/>
                </a:cubicBezTo>
                <a:lnTo>
                  <a:pt x="354" y="1036"/>
                </a:lnTo>
                <a:cubicBezTo>
                  <a:pt x="358" y="1042"/>
                  <a:pt x="361" y="1049"/>
                  <a:pt x="363" y="1057"/>
                </a:cubicBezTo>
                <a:cubicBezTo>
                  <a:pt x="362" y="1068"/>
                  <a:pt x="362" y="1081"/>
                  <a:pt x="364" y="1094"/>
                </a:cubicBezTo>
                <a:close/>
                <a:moveTo>
                  <a:pt x="448" y="1019"/>
                </a:moveTo>
                <a:lnTo>
                  <a:pt x="448" y="1129"/>
                </a:lnTo>
                <a:cubicBezTo>
                  <a:pt x="428" y="1081"/>
                  <a:pt x="432" y="1046"/>
                  <a:pt x="448" y="1019"/>
                </a:cubicBezTo>
                <a:close/>
                <a:moveTo>
                  <a:pt x="543" y="1560"/>
                </a:moveTo>
                <a:cubicBezTo>
                  <a:pt x="539" y="1560"/>
                  <a:pt x="534" y="1560"/>
                  <a:pt x="530" y="1560"/>
                </a:cubicBezTo>
                <a:cubicBezTo>
                  <a:pt x="535" y="1553"/>
                  <a:pt x="537" y="1545"/>
                  <a:pt x="537" y="1537"/>
                </a:cubicBezTo>
                <a:lnTo>
                  <a:pt x="537" y="1242"/>
                </a:lnTo>
                <a:cubicBezTo>
                  <a:pt x="539" y="1242"/>
                  <a:pt x="540" y="1242"/>
                  <a:pt x="542" y="1242"/>
                </a:cubicBezTo>
                <a:cubicBezTo>
                  <a:pt x="542" y="1242"/>
                  <a:pt x="543" y="1242"/>
                  <a:pt x="543" y="1242"/>
                </a:cubicBezTo>
                <a:lnTo>
                  <a:pt x="543" y="1537"/>
                </a:lnTo>
                <a:cubicBezTo>
                  <a:pt x="543" y="1545"/>
                  <a:pt x="546" y="1553"/>
                  <a:pt x="550" y="1560"/>
                </a:cubicBezTo>
                <a:cubicBezTo>
                  <a:pt x="548" y="1560"/>
                  <a:pt x="545" y="1560"/>
                  <a:pt x="543" y="1560"/>
                </a:cubicBezTo>
                <a:close/>
                <a:moveTo>
                  <a:pt x="542" y="1083"/>
                </a:moveTo>
                <a:lnTo>
                  <a:pt x="542" y="1083"/>
                </a:lnTo>
                <a:lnTo>
                  <a:pt x="520" y="1052"/>
                </a:lnTo>
                <a:lnTo>
                  <a:pt x="542" y="904"/>
                </a:lnTo>
                <a:lnTo>
                  <a:pt x="542" y="904"/>
                </a:lnTo>
                <a:lnTo>
                  <a:pt x="565" y="1052"/>
                </a:lnTo>
                <a:lnTo>
                  <a:pt x="542" y="1083"/>
                </a:lnTo>
                <a:close/>
                <a:moveTo>
                  <a:pt x="624" y="1553"/>
                </a:moveTo>
                <a:cubicBezTo>
                  <a:pt x="627" y="1548"/>
                  <a:pt x="628" y="1543"/>
                  <a:pt x="628" y="1537"/>
                </a:cubicBezTo>
                <a:lnTo>
                  <a:pt x="628" y="1200"/>
                </a:lnTo>
                <a:cubicBezTo>
                  <a:pt x="630" y="1202"/>
                  <a:pt x="634" y="1205"/>
                  <a:pt x="637" y="1207"/>
                </a:cubicBezTo>
                <a:cubicBezTo>
                  <a:pt x="643" y="1210"/>
                  <a:pt x="648" y="1211"/>
                  <a:pt x="654" y="1211"/>
                </a:cubicBezTo>
                <a:cubicBezTo>
                  <a:pt x="667" y="1211"/>
                  <a:pt x="679" y="1204"/>
                  <a:pt x="686" y="1192"/>
                </a:cubicBezTo>
                <a:cubicBezTo>
                  <a:pt x="687" y="1190"/>
                  <a:pt x="688" y="1187"/>
                  <a:pt x="690" y="1185"/>
                </a:cubicBezTo>
                <a:cubicBezTo>
                  <a:pt x="695" y="1193"/>
                  <a:pt x="705" y="1198"/>
                  <a:pt x="715" y="1198"/>
                </a:cubicBezTo>
                <a:cubicBezTo>
                  <a:pt x="720" y="1198"/>
                  <a:pt x="725" y="1197"/>
                  <a:pt x="729" y="1195"/>
                </a:cubicBezTo>
                <a:cubicBezTo>
                  <a:pt x="731" y="1194"/>
                  <a:pt x="732" y="1193"/>
                  <a:pt x="734" y="1192"/>
                </a:cubicBezTo>
                <a:lnTo>
                  <a:pt x="734" y="1474"/>
                </a:lnTo>
                <a:cubicBezTo>
                  <a:pt x="734" y="1490"/>
                  <a:pt x="745" y="1503"/>
                  <a:pt x="759" y="1508"/>
                </a:cubicBezTo>
                <a:cubicBezTo>
                  <a:pt x="718" y="1529"/>
                  <a:pt x="672" y="1545"/>
                  <a:pt x="624" y="1553"/>
                </a:cubicBezTo>
                <a:close/>
                <a:moveTo>
                  <a:pt x="637" y="1129"/>
                </a:moveTo>
                <a:lnTo>
                  <a:pt x="637" y="1019"/>
                </a:lnTo>
                <a:cubicBezTo>
                  <a:pt x="652" y="1046"/>
                  <a:pt x="656" y="1081"/>
                  <a:pt x="637" y="1129"/>
                </a:cubicBezTo>
                <a:close/>
                <a:moveTo>
                  <a:pt x="721" y="1056"/>
                </a:moveTo>
                <a:cubicBezTo>
                  <a:pt x="723" y="1049"/>
                  <a:pt x="726" y="1042"/>
                  <a:pt x="730" y="1036"/>
                </a:cubicBezTo>
                <a:lnTo>
                  <a:pt x="730" y="1129"/>
                </a:lnTo>
                <a:cubicBezTo>
                  <a:pt x="725" y="1117"/>
                  <a:pt x="722" y="1105"/>
                  <a:pt x="720" y="1095"/>
                </a:cubicBezTo>
                <a:cubicBezTo>
                  <a:pt x="722" y="1081"/>
                  <a:pt x="722" y="1068"/>
                  <a:pt x="721" y="1056"/>
                </a:cubicBezTo>
                <a:close/>
                <a:moveTo>
                  <a:pt x="805" y="1481"/>
                </a:moveTo>
                <a:cubicBezTo>
                  <a:pt x="805" y="1479"/>
                  <a:pt x="805" y="1476"/>
                  <a:pt x="805" y="1474"/>
                </a:cubicBezTo>
                <a:lnTo>
                  <a:pt x="805" y="1225"/>
                </a:lnTo>
                <a:cubicBezTo>
                  <a:pt x="807" y="1225"/>
                  <a:pt x="808" y="1225"/>
                  <a:pt x="810" y="1225"/>
                </a:cubicBezTo>
                <a:cubicBezTo>
                  <a:pt x="810" y="1225"/>
                  <a:pt x="810" y="1225"/>
                  <a:pt x="810" y="1225"/>
                </a:cubicBezTo>
                <a:lnTo>
                  <a:pt x="810" y="1474"/>
                </a:lnTo>
                <a:cubicBezTo>
                  <a:pt x="810" y="1475"/>
                  <a:pt x="811" y="1476"/>
                  <a:pt x="811" y="1477"/>
                </a:cubicBezTo>
                <a:cubicBezTo>
                  <a:pt x="809" y="1478"/>
                  <a:pt x="807" y="1480"/>
                  <a:pt x="805" y="1481"/>
                </a:cubicBezTo>
                <a:close/>
                <a:moveTo>
                  <a:pt x="810" y="1090"/>
                </a:moveTo>
                <a:lnTo>
                  <a:pt x="809" y="1090"/>
                </a:lnTo>
                <a:lnTo>
                  <a:pt x="791" y="1064"/>
                </a:lnTo>
                <a:lnTo>
                  <a:pt x="809" y="939"/>
                </a:lnTo>
                <a:lnTo>
                  <a:pt x="810" y="939"/>
                </a:lnTo>
                <a:lnTo>
                  <a:pt x="829" y="1064"/>
                </a:lnTo>
                <a:lnTo>
                  <a:pt x="810" y="1090"/>
                </a:lnTo>
                <a:close/>
                <a:moveTo>
                  <a:pt x="1015" y="1088"/>
                </a:moveTo>
                <a:cubicBezTo>
                  <a:pt x="1015" y="1216"/>
                  <a:pt x="964" y="1331"/>
                  <a:pt x="882" y="1416"/>
                </a:cubicBezTo>
                <a:lnTo>
                  <a:pt x="882" y="1189"/>
                </a:lnTo>
                <a:cubicBezTo>
                  <a:pt x="884" y="1191"/>
                  <a:pt x="887" y="1193"/>
                  <a:pt x="890" y="1195"/>
                </a:cubicBezTo>
                <a:cubicBezTo>
                  <a:pt x="894" y="1197"/>
                  <a:pt x="899" y="1198"/>
                  <a:pt x="904" y="1198"/>
                </a:cubicBezTo>
                <a:cubicBezTo>
                  <a:pt x="915" y="1198"/>
                  <a:pt x="925" y="1193"/>
                  <a:pt x="931" y="1183"/>
                </a:cubicBezTo>
                <a:cubicBezTo>
                  <a:pt x="1016" y="1026"/>
                  <a:pt x="900" y="954"/>
                  <a:pt x="862" y="931"/>
                </a:cubicBezTo>
                <a:cubicBezTo>
                  <a:pt x="860" y="930"/>
                  <a:pt x="859" y="929"/>
                  <a:pt x="857" y="929"/>
                </a:cubicBezTo>
                <a:cubicBezTo>
                  <a:pt x="849" y="923"/>
                  <a:pt x="839" y="918"/>
                  <a:pt x="829" y="916"/>
                </a:cubicBezTo>
                <a:lnTo>
                  <a:pt x="810" y="936"/>
                </a:lnTo>
                <a:lnTo>
                  <a:pt x="791" y="916"/>
                </a:lnTo>
                <a:cubicBezTo>
                  <a:pt x="791" y="916"/>
                  <a:pt x="791" y="916"/>
                  <a:pt x="791" y="916"/>
                </a:cubicBezTo>
                <a:cubicBezTo>
                  <a:pt x="780" y="918"/>
                  <a:pt x="770" y="923"/>
                  <a:pt x="762" y="929"/>
                </a:cubicBezTo>
                <a:cubicBezTo>
                  <a:pt x="760" y="929"/>
                  <a:pt x="759" y="930"/>
                  <a:pt x="758" y="931"/>
                </a:cubicBezTo>
                <a:cubicBezTo>
                  <a:pt x="743" y="939"/>
                  <a:pt x="718" y="955"/>
                  <a:pt x="696" y="979"/>
                </a:cubicBezTo>
                <a:cubicBezTo>
                  <a:pt x="669" y="934"/>
                  <a:pt x="625" y="908"/>
                  <a:pt x="604" y="894"/>
                </a:cubicBezTo>
                <a:cubicBezTo>
                  <a:pt x="602" y="893"/>
                  <a:pt x="600" y="893"/>
                  <a:pt x="599" y="892"/>
                </a:cubicBezTo>
                <a:cubicBezTo>
                  <a:pt x="588" y="885"/>
                  <a:pt x="577" y="880"/>
                  <a:pt x="565" y="877"/>
                </a:cubicBezTo>
                <a:lnTo>
                  <a:pt x="542" y="900"/>
                </a:lnTo>
                <a:lnTo>
                  <a:pt x="520" y="877"/>
                </a:lnTo>
                <a:cubicBezTo>
                  <a:pt x="520" y="877"/>
                  <a:pt x="520" y="877"/>
                  <a:pt x="520" y="877"/>
                </a:cubicBezTo>
                <a:cubicBezTo>
                  <a:pt x="508" y="880"/>
                  <a:pt x="496" y="885"/>
                  <a:pt x="485" y="892"/>
                </a:cubicBezTo>
                <a:cubicBezTo>
                  <a:pt x="484" y="893"/>
                  <a:pt x="482" y="893"/>
                  <a:pt x="481" y="894"/>
                </a:cubicBezTo>
                <a:cubicBezTo>
                  <a:pt x="459" y="908"/>
                  <a:pt x="415" y="934"/>
                  <a:pt x="388" y="979"/>
                </a:cubicBezTo>
                <a:cubicBezTo>
                  <a:pt x="366" y="955"/>
                  <a:pt x="341" y="939"/>
                  <a:pt x="326" y="931"/>
                </a:cubicBezTo>
                <a:cubicBezTo>
                  <a:pt x="325" y="930"/>
                  <a:pt x="324" y="929"/>
                  <a:pt x="322" y="929"/>
                </a:cubicBezTo>
                <a:cubicBezTo>
                  <a:pt x="314" y="923"/>
                  <a:pt x="304" y="919"/>
                  <a:pt x="294" y="916"/>
                </a:cubicBezTo>
                <a:lnTo>
                  <a:pt x="275" y="936"/>
                </a:lnTo>
                <a:lnTo>
                  <a:pt x="256" y="916"/>
                </a:lnTo>
                <a:cubicBezTo>
                  <a:pt x="256" y="916"/>
                  <a:pt x="256" y="916"/>
                  <a:pt x="256" y="916"/>
                </a:cubicBezTo>
                <a:cubicBezTo>
                  <a:pt x="245" y="918"/>
                  <a:pt x="235" y="923"/>
                  <a:pt x="227" y="929"/>
                </a:cubicBezTo>
                <a:cubicBezTo>
                  <a:pt x="225" y="929"/>
                  <a:pt x="224" y="930"/>
                  <a:pt x="223" y="931"/>
                </a:cubicBezTo>
                <a:cubicBezTo>
                  <a:pt x="184" y="954"/>
                  <a:pt x="68" y="1025"/>
                  <a:pt x="153" y="1183"/>
                </a:cubicBezTo>
                <a:cubicBezTo>
                  <a:pt x="159" y="1193"/>
                  <a:pt x="169" y="1198"/>
                  <a:pt x="180" y="1198"/>
                </a:cubicBezTo>
                <a:cubicBezTo>
                  <a:pt x="185" y="1198"/>
                  <a:pt x="190" y="1197"/>
                  <a:pt x="194" y="1195"/>
                </a:cubicBezTo>
                <a:cubicBezTo>
                  <a:pt x="196" y="1194"/>
                  <a:pt x="197" y="1193"/>
                  <a:pt x="199" y="1192"/>
                </a:cubicBezTo>
                <a:lnTo>
                  <a:pt x="199" y="1411"/>
                </a:lnTo>
                <a:cubicBezTo>
                  <a:pt x="120" y="1326"/>
                  <a:pt x="71" y="1213"/>
                  <a:pt x="71" y="1088"/>
                </a:cubicBezTo>
                <a:cubicBezTo>
                  <a:pt x="71" y="828"/>
                  <a:pt x="283" y="617"/>
                  <a:pt x="543" y="617"/>
                </a:cubicBezTo>
                <a:cubicBezTo>
                  <a:pt x="803" y="617"/>
                  <a:pt x="1015" y="828"/>
                  <a:pt x="1015" y="1088"/>
                </a:cubicBezTo>
                <a:close/>
                <a:moveTo>
                  <a:pt x="889" y="1129"/>
                </a:moveTo>
                <a:lnTo>
                  <a:pt x="889" y="1036"/>
                </a:lnTo>
                <a:cubicBezTo>
                  <a:pt x="903" y="1059"/>
                  <a:pt x="906" y="1088"/>
                  <a:pt x="889" y="1129"/>
                </a:cubicBezTo>
                <a:close/>
                <a:moveTo>
                  <a:pt x="195" y="1036"/>
                </a:moveTo>
                <a:lnTo>
                  <a:pt x="195" y="1129"/>
                </a:lnTo>
                <a:cubicBezTo>
                  <a:pt x="178" y="1088"/>
                  <a:pt x="181" y="1059"/>
                  <a:pt x="195" y="1036"/>
                </a:cubicBezTo>
                <a:close/>
                <a:moveTo>
                  <a:pt x="1317" y="490"/>
                </a:moveTo>
                <a:lnTo>
                  <a:pt x="1316" y="490"/>
                </a:lnTo>
                <a:lnTo>
                  <a:pt x="1263" y="417"/>
                </a:lnTo>
                <a:lnTo>
                  <a:pt x="1304" y="143"/>
                </a:lnTo>
                <a:cubicBezTo>
                  <a:pt x="1308" y="132"/>
                  <a:pt x="1310" y="121"/>
                  <a:pt x="1309" y="109"/>
                </a:cubicBezTo>
                <a:lnTo>
                  <a:pt x="1316" y="64"/>
                </a:lnTo>
                <a:lnTo>
                  <a:pt x="1317" y="64"/>
                </a:lnTo>
                <a:lnTo>
                  <a:pt x="1370" y="417"/>
                </a:lnTo>
                <a:lnTo>
                  <a:pt x="1317" y="490"/>
                </a:lnTo>
                <a:close/>
                <a:moveTo>
                  <a:pt x="1629" y="719"/>
                </a:moveTo>
                <a:cubicBezTo>
                  <a:pt x="1645" y="739"/>
                  <a:pt x="1669" y="751"/>
                  <a:pt x="1695" y="751"/>
                </a:cubicBezTo>
                <a:cubicBezTo>
                  <a:pt x="1699" y="751"/>
                  <a:pt x="1704" y="751"/>
                  <a:pt x="1708" y="750"/>
                </a:cubicBezTo>
                <a:cubicBezTo>
                  <a:pt x="1730" y="747"/>
                  <a:pt x="1748" y="735"/>
                  <a:pt x="1761" y="719"/>
                </a:cubicBezTo>
                <a:lnTo>
                  <a:pt x="1781" y="719"/>
                </a:lnTo>
                <a:cubicBezTo>
                  <a:pt x="1784" y="719"/>
                  <a:pt x="1787" y="722"/>
                  <a:pt x="1787" y="726"/>
                </a:cubicBezTo>
                <a:lnTo>
                  <a:pt x="1787" y="768"/>
                </a:lnTo>
                <a:lnTo>
                  <a:pt x="1604" y="768"/>
                </a:lnTo>
                <a:lnTo>
                  <a:pt x="1604" y="726"/>
                </a:lnTo>
                <a:cubicBezTo>
                  <a:pt x="1604" y="722"/>
                  <a:pt x="1606" y="719"/>
                  <a:pt x="1610" y="719"/>
                </a:cubicBezTo>
                <a:lnTo>
                  <a:pt x="1629" y="719"/>
                </a:lnTo>
                <a:close/>
              </a:path>
            </a:pathLst>
          </a:custGeom>
          <a:solidFill>
            <a:srgbClr val="93959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 name="Oval 81">
            <a:extLst>
              <a:ext uri="{FF2B5EF4-FFF2-40B4-BE49-F238E27FC236}">
                <a16:creationId xmlns:a16="http://schemas.microsoft.com/office/drawing/2014/main" id="{5082477D-9434-44B2-A77C-8D72EBDBAAE8}"/>
              </a:ext>
            </a:extLst>
          </p:cNvPr>
          <p:cNvSpPr>
            <a:spLocks noChangeArrowheads="1"/>
          </p:cNvSpPr>
          <p:nvPr/>
        </p:nvSpPr>
        <p:spPr bwMode="auto">
          <a:xfrm>
            <a:off x="7773988" y="4387850"/>
            <a:ext cx="52387" cy="52388"/>
          </a:xfrm>
          <a:prstGeom prst="ellipse">
            <a:avLst/>
          </a:prstGeom>
          <a:solidFill>
            <a:srgbClr val="93959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4" name="Oval 82">
            <a:extLst>
              <a:ext uri="{FF2B5EF4-FFF2-40B4-BE49-F238E27FC236}">
                <a16:creationId xmlns:a16="http://schemas.microsoft.com/office/drawing/2014/main" id="{54443B15-D5B0-4A99-9E41-235CC7866AF7}"/>
              </a:ext>
            </a:extLst>
          </p:cNvPr>
          <p:cNvSpPr>
            <a:spLocks noChangeArrowheads="1"/>
          </p:cNvSpPr>
          <p:nvPr/>
        </p:nvSpPr>
        <p:spPr bwMode="auto">
          <a:xfrm>
            <a:off x="7854950" y="4408488"/>
            <a:ext cx="44450" cy="44450"/>
          </a:xfrm>
          <a:prstGeom prst="ellipse">
            <a:avLst/>
          </a:prstGeom>
          <a:solidFill>
            <a:srgbClr val="93959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5" name="Oval 83">
            <a:extLst>
              <a:ext uri="{FF2B5EF4-FFF2-40B4-BE49-F238E27FC236}">
                <a16:creationId xmlns:a16="http://schemas.microsoft.com/office/drawing/2014/main" id="{6433985C-5B32-41D9-BFBC-EE4BC9F56083}"/>
              </a:ext>
            </a:extLst>
          </p:cNvPr>
          <p:cNvSpPr>
            <a:spLocks noChangeArrowheads="1"/>
          </p:cNvSpPr>
          <p:nvPr/>
        </p:nvSpPr>
        <p:spPr bwMode="auto">
          <a:xfrm>
            <a:off x="7700963" y="4408488"/>
            <a:ext cx="46037" cy="44450"/>
          </a:xfrm>
          <a:prstGeom prst="ellipse">
            <a:avLst/>
          </a:prstGeom>
          <a:solidFill>
            <a:srgbClr val="93959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1" name="Group 120">
            <a:extLst>
              <a:ext uri="{FF2B5EF4-FFF2-40B4-BE49-F238E27FC236}">
                <a16:creationId xmlns:a16="http://schemas.microsoft.com/office/drawing/2014/main" id="{6DA9FF1C-7702-4D98-82DA-D208F9E57DFF}"/>
              </a:ext>
            </a:extLst>
          </p:cNvPr>
          <p:cNvGrpSpPr/>
          <p:nvPr/>
        </p:nvGrpSpPr>
        <p:grpSpPr>
          <a:xfrm>
            <a:off x="3783013" y="4830763"/>
            <a:ext cx="444500" cy="509588"/>
            <a:chOff x="3783013" y="4830763"/>
            <a:chExt cx="444500" cy="509588"/>
          </a:xfrm>
        </p:grpSpPr>
        <p:sp>
          <p:nvSpPr>
            <p:cNvPr id="119" name="Oval 87">
              <a:extLst>
                <a:ext uri="{FF2B5EF4-FFF2-40B4-BE49-F238E27FC236}">
                  <a16:creationId xmlns:a16="http://schemas.microsoft.com/office/drawing/2014/main" id="{A45B46A5-9B15-4F50-8FDF-6598BDD10A1D}"/>
                </a:ext>
              </a:extLst>
            </p:cNvPr>
            <p:cNvSpPr>
              <a:spLocks noChangeArrowheads="1"/>
            </p:cNvSpPr>
            <p:nvPr/>
          </p:nvSpPr>
          <p:spPr bwMode="auto">
            <a:xfrm>
              <a:off x="3844925" y="4957763"/>
              <a:ext cx="320675" cy="320675"/>
            </a:xfrm>
            <a:prstGeom prst="ellipse">
              <a:avLst/>
            </a:prstGeom>
            <a:solidFill>
              <a:srgbClr val="93959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 name="Freeform 88">
              <a:extLst>
                <a:ext uri="{FF2B5EF4-FFF2-40B4-BE49-F238E27FC236}">
                  <a16:creationId xmlns:a16="http://schemas.microsoft.com/office/drawing/2014/main" id="{985B756B-EFFF-49BD-A36F-20175AF35B64}"/>
                </a:ext>
              </a:extLst>
            </p:cNvPr>
            <p:cNvSpPr>
              <a:spLocks noEditPoints="1"/>
            </p:cNvSpPr>
            <p:nvPr/>
          </p:nvSpPr>
          <p:spPr bwMode="auto">
            <a:xfrm>
              <a:off x="3783013" y="4830763"/>
              <a:ext cx="444500" cy="509588"/>
            </a:xfrm>
            <a:custGeom>
              <a:avLst/>
              <a:gdLst>
                <a:gd name="T0" fmla="*/ 7170 w 12946"/>
                <a:gd name="T1" fmla="*/ 1901 h 14809"/>
                <a:gd name="T2" fmla="*/ 12946 w 12946"/>
                <a:gd name="T3" fmla="*/ 8336 h 14809"/>
                <a:gd name="T4" fmla="*/ 6473 w 12946"/>
                <a:gd name="T5" fmla="*/ 14809 h 14809"/>
                <a:gd name="T6" fmla="*/ 0 w 12946"/>
                <a:gd name="T7" fmla="*/ 8336 h 14809"/>
                <a:gd name="T8" fmla="*/ 5776 w 12946"/>
                <a:gd name="T9" fmla="*/ 1901 h 14809"/>
                <a:gd name="T10" fmla="*/ 5776 w 12946"/>
                <a:gd name="T11" fmla="*/ 1339 h 14809"/>
                <a:gd name="T12" fmla="*/ 5231 w 12946"/>
                <a:gd name="T13" fmla="*/ 1339 h 14809"/>
                <a:gd name="T14" fmla="*/ 4955 w 12946"/>
                <a:gd name="T15" fmla="*/ 1063 h 14809"/>
                <a:gd name="T16" fmla="*/ 4955 w 12946"/>
                <a:gd name="T17" fmla="*/ 276 h 14809"/>
                <a:gd name="T18" fmla="*/ 5231 w 12946"/>
                <a:gd name="T19" fmla="*/ 0 h 14809"/>
                <a:gd name="T20" fmla="*/ 7715 w 12946"/>
                <a:gd name="T21" fmla="*/ 0 h 14809"/>
                <a:gd name="T22" fmla="*/ 7991 w 12946"/>
                <a:gd name="T23" fmla="*/ 276 h 14809"/>
                <a:gd name="T24" fmla="*/ 7991 w 12946"/>
                <a:gd name="T25" fmla="*/ 1063 h 14809"/>
                <a:gd name="T26" fmla="*/ 7715 w 12946"/>
                <a:gd name="T27" fmla="*/ 1339 h 14809"/>
                <a:gd name="T28" fmla="*/ 7170 w 12946"/>
                <a:gd name="T29" fmla="*/ 1339 h 14809"/>
                <a:gd name="T30" fmla="*/ 7170 w 12946"/>
                <a:gd name="T31" fmla="*/ 1901 h 14809"/>
                <a:gd name="T32" fmla="*/ 6473 w 12946"/>
                <a:gd name="T33" fmla="*/ 2760 h 14809"/>
                <a:gd name="T34" fmla="*/ 12049 w 12946"/>
                <a:gd name="T35" fmla="*/ 8336 h 14809"/>
                <a:gd name="T36" fmla="*/ 6473 w 12946"/>
                <a:gd name="T37" fmla="*/ 13912 h 14809"/>
                <a:gd name="T38" fmla="*/ 897 w 12946"/>
                <a:gd name="T39" fmla="*/ 8336 h 14809"/>
                <a:gd name="T40" fmla="*/ 6473 w 12946"/>
                <a:gd name="T41" fmla="*/ 2760 h 14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946" h="14809">
                  <a:moveTo>
                    <a:pt x="7170" y="1901"/>
                  </a:moveTo>
                  <a:cubicBezTo>
                    <a:pt x="10417" y="2248"/>
                    <a:pt x="12946" y="4997"/>
                    <a:pt x="12946" y="8336"/>
                  </a:cubicBezTo>
                  <a:cubicBezTo>
                    <a:pt x="12946" y="11911"/>
                    <a:pt x="10048" y="14809"/>
                    <a:pt x="6473" y="14809"/>
                  </a:cubicBezTo>
                  <a:cubicBezTo>
                    <a:pt x="2898" y="14809"/>
                    <a:pt x="0" y="11911"/>
                    <a:pt x="0" y="8336"/>
                  </a:cubicBezTo>
                  <a:cubicBezTo>
                    <a:pt x="0" y="4997"/>
                    <a:pt x="2529" y="2248"/>
                    <a:pt x="5776" y="1901"/>
                  </a:cubicBezTo>
                  <a:lnTo>
                    <a:pt x="5776" y="1339"/>
                  </a:lnTo>
                  <a:lnTo>
                    <a:pt x="5231" y="1339"/>
                  </a:lnTo>
                  <a:cubicBezTo>
                    <a:pt x="5079" y="1339"/>
                    <a:pt x="4955" y="1215"/>
                    <a:pt x="4955" y="1063"/>
                  </a:cubicBezTo>
                  <a:lnTo>
                    <a:pt x="4955" y="276"/>
                  </a:lnTo>
                  <a:cubicBezTo>
                    <a:pt x="4955" y="124"/>
                    <a:pt x="5079" y="0"/>
                    <a:pt x="5231" y="0"/>
                  </a:cubicBezTo>
                  <a:lnTo>
                    <a:pt x="7715" y="0"/>
                  </a:lnTo>
                  <a:cubicBezTo>
                    <a:pt x="7867" y="0"/>
                    <a:pt x="7991" y="124"/>
                    <a:pt x="7991" y="276"/>
                  </a:cubicBezTo>
                  <a:lnTo>
                    <a:pt x="7991" y="1063"/>
                  </a:lnTo>
                  <a:cubicBezTo>
                    <a:pt x="7991" y="1215"/>
                    <a:pt x="7867" y="1339"/>
                    <a:pt x="7715" y="1339"/>
                  </a:cubicBezTo>
                  <a:lnTo>
                    <a:pt x="7170" y="1339"/>
                  </a:lnTo>
                  <a:lnTo>
                    <a:pt x="7170" y="1901"/>
                  </a:lnTo>
                  <a:close/>
                  <a:moveTo>
                    <a:pt x="6473" y="2760"/>
                  </a:moveTo>
                  <a:cubicBezTo>
                    <a:pt x="9552" y="2760"/>
                    <a:pt x="12049" y="5257"/>
                    <a:pt x="12049" y="8336"/>
                  </a:cubicBezTo>
                  <a:cubicBezTo>
                    <a:pt x="12049" y="11416"/>
                    <a:pt x="9552" y="13912"/>
                    <a:pt x="6473" y="13912"/>
                  </a:cubicBezTo>
                  <a:cubicBezTo>
                    <a:pt x="3394" y="13912"/>
                    <a:pt x="897" y="11416"/>
                    <a:pt x="897" y="8336"/>
                  </a:cubicBezTo>
                  <a:cubicBezTo>
                    <a:pt x="897" y="5257"/>
                    <a:pt x="3394" y="2760"/>
                    <a:pt x="6473" y="2760"/>
                  </a:cubicBezTo>
                  <a:close/>
                </a:path>
              </a:pathLst>
            </a:custGeom>
            <a:solidFill>
              <a:srgbClr val="93959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25" name="Freeform 92">
            <a:extLst>
              <a:ext uri="{FF2B5EF4-FFF2-40B4-BE49-F238E27FC236}">
                <a16:creationId xmlns:a16="http://schemas.microsoft.com/office/drawing/2014/main" id="{0AC09F9B-313B-48BA-804D-97B1D70D42AC}"/>
              </a:ext>
            </a:extLst>
          </p:cNvPr>
          <p:cNvSpPr>
            <a:spLocks noEditPoints="1"/>
          </p:cNvSpPr>
          <p:nvPr/>
        </p:nvSpPr>
        <p:spPr bwMode="auto">
          <a:xfrm>
            <a:off x="265113" y="4843463"/>
            <a:ext cx="501650" cy="511175"/>
          </a:xfrm>
          <a:custGeom>
            <a:avLst/>
            <a:gdLst>
              <a:gd name="T0" fmla="*/ 275 w 4490"/>
              <a:gd name="T1" fmla="*/ 3737 h 4560"/>
              <a:gd name="T2" fmla="*/ 633 w 4490"/>
              <a:gd name="T3" fmla="*/ 4425 h 4560"/>
              <a:gd name="T4" fmla="*/ 3617 w 4490"/>
              <a:gd name="T5" fmla="*/ 4071 h 4560"/>
              <a:gd name="T6" fmla="*/ 3617 w 4490"/>
              <a:gd name="T7" fmla="*/ 4560 h 4560"/>
              <a:gd name="T8" fmla="*/ 3617 w 4490"/>
              <a:gd name="T9" fmla="*/ 4195 h 4560"/>
              <a:gd name="T10" fmla="*/ 3694 w 4490"/>
              <a:gd name="T11" fmla="*/ 4454 h 4560"/>
              <a:gd name="T12" fmla="*/ 3694 w 4490"/>
              <a:gd name="T13" fmla="*/ 4301 h 4560"/>
              <a:gd name="T14" fmla="*/ 3038 w 4490"/>
              <a:gd name="T15" fmla="*/ 4226 h 4560"/>
              <a:gd name="T16" fmla="*/ 381 w 4490"/>
              <a:gd name="T17" fmla="*/ 4226 h 4560"/>
              <a:gd name="T18" fmla="*/ 1545 w 4490"/>
              <a:gd name="T19" fmla="*/ 4372 h 4560"/>
              <a:gd name="T20" fmla="*/ 3301 w 4490"/>
              <a:gd name="T21" fmla="*/ 3549 h 4560"/>
              <a:gd name="T22" fmla="*/ 4016 w 4490"/>
              <a:gd name="T23" fmla="*/ 3268 h 4560"/>
              <a:gd name="T24" fmla="*/ 4134 w 4490"/>
              <a:gd name="T25" fmla="*/ 2624 h 4560"/>
              <a:gd name="T26" fmla="*/ 4467 w 4490"/>
              <a:gd name="T27" fmla="*/ 2141 h 4560"/>
              <a:gd name="T28" fmla="*/ 4189 w 4490"/>
              <a:gd name="T29" fmla="*/ 1434 h 4560"/>
              <a:gd name="T30" fmla="*/ 3422 w 4490"/>
              <a:gd name="T31" fmla="*/ 1181 h 4560"/>
              <a:gd name="T32" fmla="*/ 2986 w 4490"/>
              <a:gd name="T33" fmla="*/ 1133 h 4560"/>
              <a:gd name="T34" fmla="*/ 2637 w 4490"/>
              <a:gd name="T35" fmla="*/ 1545 h 4560"/>
              <a:gd name="T36" fmla="*/ 3858 w 4490"/>
              <a:gd name="T37" fmla="*/ 1686 h 4560"/>
              <a:gd name="T38" fmla="*/ 3962 w 4490"/>
              <a:gd name="T39" fmla="*/ 2697 h 4560"/>
              <a:gd name="T40" fmla="*/ 2678 w 4490"/>
              <a:gd name="T41" fmla="*/ 3013 h 4560"/>
              <a:gd name="T42" fmla="*/ 3017 w 4490"/>
              <a:gd name="T43" fmla="*/ 3539 h 4560"/>
              <a:gd name="T44" fmla="*/ 3473 w 4490"/>
              <a:gd name="T45" fmla="*/ 1981 h 4560"/>
              <a:gd name="T46" fmla="*/ 2904 w 4490"/>
              <a:gd name="T47" fmla="*/ 2549 h 4560"/>
              <a:gd name="T48" fmla="*/ 3020 w 4490"/>
              <a:gd name="T49" fmla="*/ 2097 h 4560"/>
              <a:gd name="T50" fmla="*/ 3357 w 4490"/>
              <a:gd name="T51" fmla="*/ 2097 h 4560"/>
              <a:gd name="T52" fmla="*/ 1280 w 4490"/>
              <a:gd name="T53" fmla="*/ 188 h 4560"/>
              <a:gd name="T54" fmla="*/ 3670 w 4490"/>
              <a:gd name="T55" fmla="*/ 1105 h 4560"/>
              <a:gd name="T56" fmla="*/ 3746 w 4490"/>
              <a:gd name="T57" fmla="*/ 54 h 4560"/>
              <a:gd name="T58" fmla="*/ 3488 w 4490"/>
              <a:gd name="T59" fmla="*/ 311 h 4560"/>
              <a:gd name="T60" fmla="*/ 3541 w 4490"/>
              <a:gd name="T61" fmla="*/ 106 h 4560"/>
              <a:gd name="T62" fmla="*/ 3694 w 4490"/>
              <a:gd name="T63" fmla="*/ 106 h 4560"/>
              <a:gd name="T64" fmla="*/ 3038 w 4490"/>
              <a:gd name="T65" fmla="*/ 440 h 4560"/>
              <a:gd name="T66" fmla="*/ 2147 w 4490"/>
              <a:gd name="T67" fmla="*/ 387 h 4560"/>
              <a:gd name="T68" fmla="*/ 3238 w 4490"/>
              <a:gd name="T69" fmla="*/ 135 h 4560"/>
              <a:gd name="T70" fmla="*/ 742 w 4490"/>
              <a:gd name="T71" fmla="*/ 2918 h 4560"/>
              <a:gd name="T72" fmla="*/ 495 w 4490"/>
              <a:gd name="T73" fmla="*/ 3284 h 4560"/>
              <a:gd name="T74" fmla="*/ 893 w 4490"/>
              <a:gd name="T75" fmla="*/ 2945 h 4560"/>
              <a:gd name="T76" fmla="*/ 442 w 4490"/>
              <a:gd name="T77" fmla="*/ 3337 h 4560"/>
              <a:gd name="T78" fmla="*/ 1009 w 4490"/>
              <a:gd name="T79" fmla="*/ 2696 h 4560"/>
              <a:gd name="T80" fmla="*/ 637 w 4490"/>
              <a:gd name="T81" fmla="*/ 3171 h 4560"/>
              <a:gd name="T82" fmla="*/ 823 w 4490"/>
              <a:gd name="T83" fmla="*/ 2870 h 4560"/>
              <a:gd name="T84" fmla="*/ 1976 w 4490"/>
              <a:gd name="T85" fmla="*/ 3230 h 4560"/>
              <a:gd name="T86" fmla="*/ 2136 w 4490"/>
              <a:gd name="T87" fmla="*/ 2964 h 4560"/>
              <a:gd name="T88" fmla="*/ 742 w 4490"/>
              <a:gd name="T89" fmla="*/ 2049 h 4560"/>
              <a:gd name="T90" fmla="*/ 495 w 4490"/>
              <a:gd name="T91" fmla="*/ 2416 h 4560"/>
              <a:gd name="T92" fmla="*/ 893 w 4490"/>
              <a:gd name="T93" fmla="*/ 2076 h 4560"/>
              <a:gd name="T94" fmla="*/ 442 w 4490"/>
              <a:gd name="T95" fmla="*/ 2468 h 4560"/>
              <a:gd name="T96" fmla="*/ 1009 w 4490"/>
              <a:gd name="T97" fmla="*/ 1827 h 4560"/>
              <a:gd name="T98" fmla="*/ 637 w 4490"/>
              <a:gd name="T99" fmla="*/ 2302 h 4560"/>
              <a:gd name="T100" fmla="*/ 823 w 4490"/>
              <a:gd name="T101" fmla="*/ 2002 h 4560"/>
              <a:gd name="T102" fmla="*/ 1976 w 4490"/>
              <a:gd name="T103" fmla="*/ 2361 h 4560"/>
              <a:gd name="T104" fmla="*/ 2136 w 4490"/>
              <a:gd name="T105" fmla="*/ 2095 h 4560"/>
              <a:gd name="T106" fmla="*/ 742 w 4490"/>
              <a:gd name="T107" fmla="*/ 1181 h 4560"/>
              <a:gd name="T108" fmla="*/ 495 w 4490"/>
              <a:gd name="T109" fmla="*/ 1547 h 4560"/>
              <a:gd name="T110" fmla="*/ 893 w 4490"/>
              <a:gd name="T111" fmla="*/ 1208 h 4560"/>
              <a:gd name="T112" fmla="*/ 442 w 4490"/>
              <a:gd name="T113" fmla="*/ 1599 h 4560"/>
              <a:gd name="T114" fmla="*/ 1009 w 4490"/>
              <a:gd name="T115" fmla="*/ 959 h 4560"/>
              <a:gd name="T116" fmla="*/ 637 w 4490"/>
              <a:gd name="T117" fmla="*/ 1434 h 4560"/>
              <a:gd name="T118" fmla="*/ 823 w 4490"/>
              <a:gd name="T119" fmla="*/ 1133 h 4560"/>
              <a:gd name="T120" fmla="*/ 1976 w 4490"/>
              <a:gd name="T121" fmla="*/ 1493 h 4560"/>
              <a:gd name="T122" fmla="*/ 2136 w 4490"/>
              <a:gd name="T123" fmla="*/ 1227 h 4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90" h="4560">
                <a:moveTo>
                  <a:pt x="275" y="638"/>
                </a:moveTo>
                <a:lnTo>
                  <a:pt x="2180" y="638"/>
                </a:lnTo>
                <a:cubicBezTo>
                  <a:pt x="2331" y="638"/>
                  <a:pt x="2454" y="761"/>
                  <a:pt x="2454" y="912"/>
                </a:cubicBezTo>
                <a:lnTo>
                  <a:pt x="2454" y="3463"/>
                </a:lnTo>
                <a:cubicBezTo>
                  <a:pt x="2454" y="3614"/>
                  <a:pt x="2331" y="3737"/>
                  <a:pt x="2180" y="3737"/>
                </a:cubicBezTo>
                <a:lnTo>
                  <a:pt x="275" y="3737"/>
                </a:lnTo>
                <a:cubicBezTo>
                  <a:pt x="124" y="3737"/>
                  <a:pt x="0" y="3614"/>
                  <a:pt x="0" y="3463"/>
                </a:cubicBezTo>
                <a:lnTo>
                  <a:pt x="0" y="912"/>
                </a:lnTo>
                <a:cubicBezTo>
                  <a:pt x="0" y="761"/>
                  <a:pt x="124" y="638"/>
                  <a:pt x="275" y="638"/>
                </a:cubicBezTo>
                <a:close/>
                <a:moveTo>
                  <a:pt x="633" y="4319"/>
                </a:moveTo>
                <a:cubicBezTo>
                  <a:pt x="604" y="4319"/>
                  <a:pt x="580" y="4343"/>
                  <a:pt x="580" y="4372"/>
                </a:cubicBezTo>
                <a:cubicBezTo>
                  <a:pt x="580" y="4401"/>
                  <a:pt x="604" y="4425"/>
                  <a:pt x="633" y="4425"/>
                </a:cubicBezTo>
                <a:lnTo>
                  <a:pt x="1227" y="4425"/>
                </a:lnTo>
                <a:cubicBezTo>
                  <a:pt x="1256" y="4425"/>
                  <a:pt x="1280" y="4401"/>
                  <a:pt x="1280" y="4372"/>
                </a:cubicBezTo>
                <a:cubicBezTo>
                  <a:pt x="1280" y="4343"/>
                  <a:pt x="1256" y="4319"/>
                  <a:pt x="1227" y="4319"/>
                </a:cubicBezTo>
                <a:lnTo>
                  <a:pt x="633" y="4319"/>
                </a:lnTo>
                <a:close/>
                <a:moveTo>
                  <a:pt x="3564" y="4018"/>
                </a:moveTo>
                <a:cubicBezTo>
                  <a:pt x="3564" y="4047"/>
                  <a:pt x="3588" y="4071"/>
                  <a:pt x="3617" y="4071"/>
                </a:cubicBezTo>
                <a:cubicBezTo>
                  <a:pt x="3646" y="4071"/>
                  <a:pt x="3670" y="4047"/>
                  <a:pt x="3670" y="4018"/>
                </a:cubicBezTo>
                <a:lnTo>
                  <a:pt x="3670" y="3455"/>
                </a:lnTo>
                <a:cubicBezTo>
                  <a:pt x="3670" y="3426"/>
                  <a:pt x="3646" y="3402"/>
                  <a:pt x="3617" y="3402"/>
                </a:cubicBezTo>
                <a:cubicBezTo>
                  <a:pt x="3588" y="3402"/>
                  <a:pt x="3564" y="3426"/>
                  <a:pt x="3564" y="3455"/>
                </a:cubicBezTo>
                <a:lnTo>
                  <a:pt x="3564" y="4018"/>
                </a:lnTo>
                <a:close/>
                <a:moveTo>
                  <a:pt x="3617" y="4560"/>
                </a:moveTo>
                <a:cubicBezTo>
                  <a:pt x="3667" y="4560"/>
                  <a:pt x="3713" y="4540"/>
                  <a:pt x="3746" y="4507"/>
                </a:cubicBezTo>
                <a:lnTo>
                  <a:pt x="3746" y="4507"/>
                </a:lnTo>
                <a:lnTo>
                  <a:pt x="3746" y="4507"/>
                </a:lnTo>
                <a:cubicBezTo>
                  <a:pt x="3779" y="4474"/>
                  <a:pt x="3800" y="4428"/>
                  <a:pt x="3800" y="4378"/>
                </a:cubicBezTo>
                <a:cubicBezTo>
                  <a:pt x="3800" y="4327"/>
                  <a:pt x="3779" y="4282"/>
                  <a:pt x="3746" y="4249"/>
                </a:cubicBezTo>
                <a:cubicBezTo>
                  <a:pt x="3713" y="4216"/>
                  <a:pt x="3668" y="4195"/>
                  <a:pt x="3617" y="4195"/>
                </a:cubicBezTo>
                <a:cubicBezTo>
                  <a:pt x="3567" y="4195"/>
                  <a:pt x="3521" y="4216"/>
                  <a:pt x="3488" y="4249"/>
                </a:cubicBezTo>
                <a:lnTo>
                  <a:pt x="3488" y="4249"/>
                </a:lnTo>
                <a:cubicBezTo>
                  <a:pt x="3455" y="4282"/>
                  <a:pt x="3435" y="4327"/>
                  <a:pt x="3435" y="4378"/>
                </a:cubicBezTo>
                <a:cubicBezTo>
                  <a:pt x="3435" y="4428"/>
                  <a:pt x="3455" y="4474"/>
                  <a:pt x="3488" y="4507"/>
                </a:cubicBezTo>
                <a:cubicBezTo>
                  <a:pt x="3521" y="4540"/>
                  <a:pt x="3567" y="4560"/>
                  <a:pt x="3617" y="4560"/>
                </a:cubicBezTo>
                <a:close/>
                <a:moveTo>
                  <a:pt x="3694" y="4454"/>
                </a:moveTo>
                <a:cubicBezTo>
                  <a:pt x="3674" y="4474"/>
                  <a:pt x="3647" y="4486"/>
                  <a:pt x="3617" y="4486"/>
                </a:cubicBezTo>
                <a:cubicBezTo>
                  <a:pt x="3587" y="4486"/>
                  <a:pt x="3560" y="4474"/>
                  <a:pt x="3541" y="4454"/>
                </a:cubicBezTo>
                <a:cubicBezTo>
                  <a:pt x="3521" y="4434"/>
                  <a:pt x="3509" y="4407"/>
                  <a:pt x="3509" y="4378"/>
                </a:cubicBezTo>
                <a:cubicBezTo>
                  <a:pt x="3509" y="4348"/>
                  <a:pt x="3521" y="4321"/>
                  <a:pt x="3541" y="4301"/>
                </a:cubicBezTo>
                <a:cubicBezTo>
                  <a:pt x="3560" y="4282"/>
                  <a:pt x="3587" y="4270"/>
                  <a:pt x="3617" y="4270"/>
                </a:cubicBezTo>
                <a:cubicBezTo>
                  <a:pt x="3647" y="4270"/>
                  <a:pt x="3674" y="4282"/>
                  <a:pt x="3694" y="4301"/>
                </a:cubicBezTo>
                <a:cubicBezTo>
                  <a:pt x="3713" y="4321"/>
                  <a:pt x="3725" y="4348"/>
                  <a:pt x="3725" y="4378"/>
                </a:cubicBezTo>
                <a:cubicBezTo>
                  <a:pt x="3725" y="4408"/>
                  <a:pt x="3713" y="4435"/>
                  <a:pt x="3694" y="4454"/>
                </a:cubicBezTo>
                <a:close/>
                <a:moveTo>
                  <a:pt x="2475" y="4120"/>
                </a:moveTo>
                <a:cubicBezTo>
                  <a:pt x="2446" y="4120"/>
                  <a:pt x="2423" y="4144"/>
                  <a:pt x="2423" y="4173"/>
                </a:cubicBezTo>
                <a:cubicBezTo>
                  <a:pt x="2423" y="4202"/>
                  <a:pt x="2446" y="4226"/>
                  <a:pt x="2475" y="4226"/>
                </a:cubicBezTo>
                <a:lnTo>
                  <a:pt x="3038" y="4226"/>
                </a:lnTo>
                <a:cubicBezTo>
                  <a:pt x="3067" y="4226"/>
                  <a:pt x="3091" y="4202"/>
                  <a:pt x="3091" y="4173"/>
                </a:cubicBezTo>
                <a:cubicBezTo>
                  <a:pt x="3091" y="4144"/>
                  <a:pt x="3067" y="4120"/>
                  <a:pt x="3038" y="4120"/>
                </a:cubicBezTo>
                <a:lnTo>
                  <a:pt x="2475" y="4120"/>
                </a:lnTo>
                <a:close/>
                <a:moveTo>
                  <a:pt x="381" y="4120"/>
                </a:moveTo>
                <a:cubicBezTo>
                  <a:pt x="352" y="4120"/>
                  <a:pt x="328" y="4144"/>
                  <a:pt x="328" y="4173"/>
                </a:cubicBezTo>
                <a:cubicBezTo>
                  <a:pt x="328" y="4202"/>
                  <a:pt x="352" y="4226"/>
                  <a:pt x="381" y="4226"/>
                </a:cubicBezTo>
                <a:lnTo>
                  <a:pt x="2094" y="4226"/>
                </a:lnTo>
                <a:cubicBezTo>
                  <a:pt x="2123" y="4226"/>
                  <a:pt x="2147" y="4202"/>
                  <a:pt x="2147" y="4173"/>
                </a:cubicBezTo>
                <a:cubicBezTo>
                  <a:pt x="2147" y="4144"/>
                  <a:pt x="2123" y="4120"/>
                  <a:pt x="2094" y="4120"/>
                </a:cubicBezTo>
                <a:lnTo>
                  <a:pt x="381" y="4120"/>
                </a:lnTo>
                <a:close/>
                <a:moveTo>
                  <a:pt x="1598" y="4319"/>
                </a:moveTo>
                <a:cubicBezTo>
                  <a:pt x="1569" y="4319"/>
                  <a:pt x="1545" y="4343"/>
                  <a:pt x="1545" y="4372"/>
                </a:cubicBezTo>
                <a:cubicBezTo>
                  <a:pt x="1545" y="4401"/>
                  <a:pt x="1569" y="4425"/>
                  <a:pt x="1598" y="4425"/>
                </a:cubicBezTo>
                <a:lnTo>
                  <a:pt x="3238" y="4425"/>
                </a:lnTo>
                <a:cubicBezTo>
                  <a:pt x="3267" y="4425"/>
                  <a:pt x="3290" y="4401"/>
                  <a:pt x="3290" y="4372"/>
                </a:cubicBezTo>
                <a:cubicBezTo>
                  <a:pt x="3290" y="4343"/>
                  <a:pt x="3267" y="4319"/>
                  <a:pt x="3238" y="4319"/>
                </a:cubicBezTo>
                <a:lnTo>
                  <a:pt x="1598" y="4319"/>
                </a:lnTo>
                <a:close/>
                <a:moveTo>
                  <a:pt x="3301" y="3549"/>
                </a:moveTo>
                <a:cubicBezTo>
                  <a:pt x="3313" y="3517"/>
                  <a:pt x="3325" y="3486"/>
                  <a:pt x="3340" y="3454"/>
                </a:cubicBezTo>
                <a:cubicBezTo>
                  <a:pt x="3376" y="3378"/>
                  <a:pt x="3418" y="3305"/>
                  <a:pt x="3484" y="3249"/>
                </a:cubicBezTo>
                <a:cubicBezTo>
                  <a:pt x="3509" y="3228"/>
                  <a:pt x="3538" y="3211"/>
                  <a:pt x="3570" y="3200"/>
                </a:cubicBezTo>
                <a:cubicBezTo>
                  <a:pt x="3653" y="3169"/>
                  <a:pt x="3735" y="3182"/>
                  <a:pt x="3816" y="3206"/>
                </a:cubicBezTo>
                <a:cubicBezTo>
                  <a:pt x="3873" y="3223"/>
                  <a:pt x="3926" y="3246"/>
                  <a:pt x="3979" y="3273"/>
                </a:cubicBezTo>
                <a:cubicBezTo>
                  <a:pt x="3992" y="3280"/>
                  <a:pt x="4004" y="3278"/>
                  <a:pt x="4016" y="3268"/>
                </a:cubicBezTo>
                <a:cubicBezTo>
                  <a:pt x="4043" y="3245"/>
                  <a:pt x="4069" y="3221"/>
                  <a:pt x="4095" y="3196"/>
                </a:cubicBezTo>
                <a:cubicBezTo>
                  <a:pt x="4118" y="3173"/>
                  <a:pt x="4140" y="3146"/>
                  <a:pt x="4166" y="3125"/>
                </a:cubicBezTo>
                <a:cubicBezTo>
                  <a:pt x="4176" y="3115"/>
                  <a:pt x="4179" y="3103"/>
                  <a:pt x="4171" y="3090"/>
                </a:cubicBezTo>
                <a:cubicBezTo>
                  <a:pt x="4156" y="3060"/>
                  <a:pt x="4143" y="3028"/>
                  <a:pt x="4130" y="2996"/>
                </a:cubicBezTo>
                <a:cubicBezTo>
                  <a:pt x="4104" y="2922"/>
                  <a:pt x="4084" y="2849"/>
                  <a:pt x="4088" y="2770"/>
                </a:cubicBezTo>
                <a:cubicBezTo>
                  <a:pt x="4090" y="2717"/>
                  <a:pt x="4106" y="2669"/>
                  <a:pt x="4134" y="2624"/>
                </a:cubicBezTo>
                <a:cubicBezTo>
                  <a:pt x="4175" y="2565"/>
                  <a:pt x="4231" y="2524"/>
                  <a:pt x="4294" y="2491"/>
                </a:cubicBezTo>
                <a:cubicBezTo>
                  <a:pt x="4348" y="2463"/>
                  <a:pt x="4402" y="2439"/>
                  <a:pt x="4460" y="2419"/>
                </a:cubicBezTo>
                <a:cubicBezTo>
                  <a:pt x="4474" y="2415"/>
                  <a:pt x="4480" y="2408"/>
                  <a:pt x="4482" y="2393"/>
                </a:cubicBezTo>
                <a:cubicBezTo>
                  <a:pt x="4484" y="2378"/>
                  <a:pt x="4484" y="2361"/>
                  <a:pt x="4484" y="2346"/>
                </a:cubicBezTo>
                <a:cubicBezTo>
                  <a:pt x="4490" y="2285"/>
                  <a:pt x="4489" y="2223"/>
                  <a:pt x="4483" y="2163"/>
                </a:cubicBezTo>
                <a:cubicBezTo>
                  <a:pt x="4482" y="2151"/>
                  <a:pt x="4477" y="2145"/>
                  <a:pt x="4467" y="2141"/>
                </a:cubicBezTo>
                <a:cubicBezTo>
                  <a:pt x="4414" y="2122"/>
                  <a:pt x="4362" y="2100"/>
                  <a:pt x="4312" y="2073"/>
                </a:cubicBezTo>
                <a:cubicBezTo>
                  <a:pt x="4258" y="2042"/>
                  <a:pt x="4208" y="2008"/>
                  <a:pt x="4167" y="1961"/>
                </a:cubicBezTo>
                <a:cubicBezTo>
                  <a:pt x="4131" y="1919"/>
                  <a:pt x="4110" y="1872"/>
                  <a:pt x="4102" y="1817"/>
                </a:cubicBezTo>
                <a:cubicBezTo>
                  <a:pt x="4091" y="1738"/>
                  <a:pt x="4109" y="1664"/>
                  <a:pt x="4134" y="1590"/>
                </a:cubicBezTo>
                <a:cubicBezTo>
                  <a:pt x="4150" y="1546"/>
                  <a:pt x="4170" y="1501"/>
                  <a:pt x="4192" y="1458"/>
                </a:cubicBezTo>
                <a:cubicBezTo>
                  <a:pt x="4198" y="1450"/>
                  <a:pt x="4196" y="1441"/>
                  <a:pt x="4189" y="1434"/>
                </a:cubicBezTo>
                <a:cubicBezTo>
                  <a:pt x="4142" y="1377"/>
                  <a:pt x="4091" y="1323"/>
                  <a:pt x="4035" y="1276"/>
                </a:cubicBezTo>
                <a:cubicBezTo>
                  <a:pt x="4026" y="1269"/>
                  <a:pt x="4018" y="1267"/>
                  <a:pt x="4008" y="1272"/>
                </a:cubicBezTo>
                <a:cubicBezTo>
                  <a:pt x="3966" y="1292"/>
                  <a:pt x="3924" y="1310"/>
                  <a:pt x="3881" y="1324"/>
                </a:cubicBezTo>
                <a:cubicBezTo>
                  <a:pt x="3814" y="1347"/>
                  <a:pt x="3745" y="1361"/>
                  <a:pt x="3673" y="1357"/>
                </a:cubicBezTo>
                <a:cubicBezTo>
                  <a:pt x="3642" y="1355"/>
                  <a:pt x="3610" y="1348"/>
                  <a:pt x="3582" y="1334"/>
                </a:cubicBezTo>
                <a:cubicBezTo>
                  <a:pt x="3511" y="1302"/>
                  <a:pt x="3461" y="1246"/>
                  <a:pt x="3422" y="1181"/>
                </a:cubicBezTo>
                <a:cubicBezTo>
                  <a:pt x="3384" y="1119"/>
                  <a:pt x="3358" y="1053"/>
                  <a:pt x="3334" y="985"/>
                </a:cubicBezTo>
                <a:cubicBezTo>
                  <a:pt x="3329" y="973"/>
                  <a:pt x="3323" y="966"/>
                  <a:pt x="3309" y="964"/>
                </a:cubicBezTo>
                <a:cubicBezTo>
                  <a:pt x="3291" y="961"/>
                  <a:pt x="3273" y="961"/>
                  <a:pt x="3253" y="960"/>
                </a:cubicBezTo>
                <a:cubicBezTo>
                  <a:pt x="3193" y="955"/>
                  <a:pt x="3134" y="956"/>
                  <a:pt x="3074" y="963"/>
                </a:cubicBezTo>
                <a:cubicBezTo>
                  <a:pt x="3064" y="965"/>
                  <a:pt x="3059" y="968"/>
                  <a:pt x="3056" y="978"/>
                </a:cubicBezTo>
                <a:cubicBezTo>
                  <a:pt x="3035" y="1030"/>
                  <a:pt x="3013" y="1083"/>
                  <a:pt x="2986" y="1133"/>
                </a:cubicBezTo>
                <a:cubicBezTo>
                  <a:pt x="2955" y="1189"/>
                  <a:pt x="2919" y="1240"/>
                  <a:pt x="2869" y="1281"/>
                </a:cubicBezTo>
                <a:cubicBezTo>
                  <a:pt x="2818" y="1322"/>
                  <a:pt x="2760" y="1345"/>
                  <a:pt x="2693" y="1346"/>
                </a:cubicBezTo>
                <a:cubicBezTo>
                  <a:pt x="2648" y="1347"/>
                  <a:pt x="2603" y="1342"/>
                  <a:pt x="2560" y="1330"/>
                </a:cubicBezTo>
                <a:lnTo>
                  <a:pt x="2560" y="1614"/>
                </a:lnTo>
                <a:cubicBezTo>
                  <a:pt x="2567" y="1607"/>
                  <a:pt x="2575" y="1600"/>
                  <a:pt x="2582" y="1593"/>
                </a:cubicBezTo>
                <a:cubicBezTo>
                  <a:pt x="2601" y="1577"/>
                  <a:pt x="2617" y="1559"/>
                  <a:pt x="2637" y="1545"/>
                </a:cubicBezTo>
                <a:cubicBezTo>
                  <a:pt x="2661" y="1531"/>
                  <a:pt x="2683" y="1514"/>
                  <a:pt x="2708" y="1501"/>
                </a:cubicBezTo>
                <a:cubicBezTo>
                  <a:pt x="2765" y="1469"/>
                  <a:pt x="2822" y="1441"/>
                  <a:pt x="2884" y="1418"/>
                </a:cubicBezTo>
                <a:cubicBezTo>
                  <a:pt x="2981" y="1384"/>
                  <a:pt x="3081" y="1369"/>
                  <a:pt x="3200" y="1370"/>
                </a:cubicBezTo>
                <a:cubicBezTo>
                  <a:pt x="3258" y="1369"/>
                  <a:pt x="3331" y="1380"/>
                  <a:pt x="3403" y="1399"/>
                </a:cubicBezTo>
                <a:cubicBezTo>
                  <a:pt x="3501" y="1423"/>
                  <a:pt x="3590" y="1464"/>
                  <a:pt x="3673" y="1520"/>
                </a:cubicBezTo>
                <a:cubicBezTo>
                  <a:pt x="3743" y="1566"/>
                  <a:pt x="3804" y="1622"/>
                  <a:pt x="3858" y="1686"/>
                </a:cubicBezTo>
                <a:cubicBezTo>
                  <a:pt x="3906" y="1743"/>
                  <a:pt x="3949" y="1805"/>
                  <a:pt x="3981" y="1874"/>
                </a:cubicBezTo>
                <a:cubicBezTo>
                  <a:pt x="4012" y="1938"/>
                  <a:pt x="4035" y="2003"/>
                  <a:pt x="4051" y="2071"/>
                </a:cubicBezTo>
                <a:cubicBezTo>
                  <a:pt x="4065" y="2133"/>
                  <a:pt x="4072" y="2197"/>
                  <a:pt x="4072" y="2260"/>
                </a:cubicBezTo>
                <a:cubicBezTo>
                  <a:pt x="4071" y="2293"/>
                  <a:pt x="4071" y="2327"/>
                  <a:pt x="4067" y="2360"/>
                </a:cubicBezTo>
                <a:cubicBezTo>
                  <a:pt x="4064" y="2408"/>
                  <a:pt x="4053" y="2455"/>
                  <a:pt x="4041" y="2502"/>
                </a:cubicBezTo>
                <a:cubicBezTo>
                  <a:pt x="4023" y="2570"/>
                  <a:pt x="3996" y="2636"/>
                  <a:pt x="3962" y="2697"/>
                </a:cubicBezTo>
                <a:cubicBezTo>
                  <a:pt x="3911" y="2787"/>
                  <a:pt x="3848" y="2868"/>
                  <a:pt x="3771" y="2937"/>
                </a:cubicBezTo>
                <a:cubicBezTo>
                  <a:pt x="3719" y="2983"/>
                  <a:pt x="3661" y="3024"/>
                  <a:pt x="3601" y="3057"/>
                </a:cubicBezTo>
                <a:cubicBezTo>
                  <a:pt x="3517" y="3101"/>
                  <a:pt x="3430" y="3133"/>
                  <a:pt x="3337" y="3149"/>
                </a:cubicBezTo>
                <a:cubicBezTo>
                  <a:pt x="3243" y="3166"/>
                  <a:pt x="3150" y="3169"/>
                  <a:pt x="3056" y="3156"/>
                </a:cubicBezTo>
                <a:cubicBezTo>
                  <a:pt x="2985" y="3147"/>
                  <a:pt x="2915" y="3129"/>
                  <a:pt x="2847" y="3102"/>
                </a:cubicBezTo>
                <a:cubicBezTo>
                  <a:pt x="2787" y="3078"/>
                  <a:pt x="2731" y="3049"/>
                  <a:pt x="2678" y="3013"/>
                </a:cubicBezTo>
                <a:cubicBezTo>
                  <a:pt x="2636" y="2985"/>
                  <a:pt x="2597" y="2953"/>
                  <a:pt x="2560" y="2918"/>
                </a:cubicBezTo>
                <a:lnTo>
                  <a:pt x="2560" y="3182"/>
                </a:lnTo>
                <a:cubicBezTo>
                  <a:pt x="2595" y="3175"/>
                  <a:pt x="2630" y="3172"/>
                  <a:pt x="2666" y="3173"/>
                </a:cubicBezTo>
                <a:cubicBezTo>
                  <a:pt x="2741" y="3176"/>
                  <a:pt x="2804" y="3203"/>
                  <a:pt x="2857" y="3254"/>
                </a:cubicBezTo>
                <a:cubicBezTo>
                  <a:pt x="2915" y="3309"/>
                  <a:pt x="2952" y="3378"/>
                  <a:pt x="2983" y="3450"/>
                </a:cubicBezTo>
                <a:cubicBezTo>
                  <a:pt x="2996" y="3479"/>
                  <a:pt x="3007" y="3509"/>
                  <a:pt x="3017" y="3539"/>
                </a:cubicBezTo>
                <a:cubicBezTo>
                  <a:pt x="3022" y="3552"/>
                  <a:pt x="3027" y="3564"/>
                  <a:pt x="3045" y="3566"/>
                </a:cubicBezTo>
                <a:cubicBezTo>
                  <a:pt x="3122" y="3573"/>
                  <a:pt x="3199" y="3576"/>
                  <a:pt x="3277" y="3568"/>
                </a:cubicBezTo>
                <a:cubicBezTo>
                  <a:pt x="3290" y="3565"/>
                  <a:pt x="3297" y="3559"/>
                  <a:pt x="3301" y="3549"/>
                </a:cubicBezTo>
                <a:close/>
                <a:moveTo>
                  <a:pt x="3188" y="1863"/>
                </a:moveTo>
                <a:cubicBezTo>
                  <a:pt x="3299" y="1863"/>
                  <a:pt x="3399" y="1908"/>
                  <a:pt x="3472" y="1981"/>
                </a:cubicBezTo>
                <a:lnTo>
                  <a:pt x="3473" y="1981"/>
                </a:lnTo>
                <a:lnTo>
                  <a:pt x="3473" y="1981"/>
                </a:lnTo>
                <a:cubicBezTo>
                  <a:pt x="3545" y="2054"/>
                  <a:pt x="3590" y="2154"/>
                  <a:pt x="3590" y="2265"/>
                </a:cubicBezTo>
                <a:cubicBezTo>
                  <a:pt x="3590" y="2376"/>
                  <a:pt x="3545" y="2476"/>
                  <a:pt x="3473" y="2549"/>
                </a:cubicBezTo>
                <a:cubicBezTo>
                  <a:pt x="3400" y="2622"/>
                  <a:pt x="3299" y="2667"/>
                  <a:pt x="3188" y="2667"/>
                </a:cubicBezTo>
                <a:cubicBezTo>
                  <a:pt x="3078" y="2667"/>
                  <a:pt x="2977" y="2622"/>
                  <a:pt x="2904" y="2549"/>
                </a:cubicBezTo>
                <a:lnTo>
                  <a:pt x="2904" y="2549"/>
                </a:lnTo>
                <a:cubicBezTo>
                  <a:pt x="2831" y="2476"/>
                  <a:pt x="2786" y="2376"/>
                  <a:pt x="2786" y="2265"/>
                </a:cubicBezTo>
                <a:cubicBezTo>
                  <a:pt x="2786" y="2154"/>
                  <a:pt x="2831" y="2053"/>
                  <a:pt x="2904" y="1981"/>
                </a:cubicBezTo>
                <a:cubicBezTo>
                  <a:pt x="2977" y="1908"/>
                  <a:pt x="3077" y="1863"/>
                  <a:pt x="3188" y="1863"/>
                </a:cubicBezTo>
                <a:close/>
                <a:moveTo>
                  <a:pt x="3356" y="2096"/>
                </a:moveTo>
                <a:cubicBezTo>
                  <a:pt x="3314" y="2054"/>
                  <a:pt x="3254" y="2027"/>
                  <a:pt x="3188" y="2027"/>
                </a:cubicBezTo>
                <a:cubicBezTo>
                  <a:pt x="3123" y="2027"/>
                  <a:pt x="3063" y="2054"/>
                  <a:pt x="3020" y="2097"/>
                </a:cubicBezTo>
                <a:cubicBezTo>
                  <a:pt x="2977" y="2140"/>
                  <a:pt x="2951" y="2199"/>
                  <a:pt x="2951" y="2265"/>
                </a:cubicBezTo>
                <a:cubicBezTo>
                  <a:pt x="2951" y="2331"/>
                  <a:pt x="2977" y="2390"/>
                  <a:pt x="3020" y="2433"/>
                </a:cubicBezTo>
                <a:cubicBezTo>
                  <a:pt x="3063" y="2476"/>
                  <a:pt x="3123" y="2503"/>
                  <a:pt x="3188" y="2503"/>
                </a:cubicBezTo>
                <a:cubicBezTo>
                  <a:pt x="3254" y="2503"/>
                  <a:pt x="3313" y="2476"/>
                  <a:pt x="3356" y="2433"/>
                </a:cubicBezTo>
                <a:cubicBezTo>
                  <a:pt x="3399" y="2390"/>
                  <a:pt x="3426" y="2330"/>
                  <a:pt x="3426" y="2265"/>
                </a:cubicBezTo>
                <a:cubicBezTo>
                  <a:pt x="3426" y="2199"/>
                  <a:pt x="3400" y="2139"/>
                  <a:pt x="3357" y="2097"/>
                </a:cubicBezTo>
                <a:lnTo>
                  <a:pt x="3356" y="2096"/>
                </a:lnTo>
                <a:close/>
                <a:moveTo>
                  <a:pt x="633" y="241"/>
                </a:moveTo>
                <a:cubicBezTo>
                  <a:pt x="604" y="241"/>
                  <a:pt x="580" y="217"/>
                  <a:pt x="580" y="188"/>
                </a:cubicBezTo>
                <a:cubicBezTo>
                  <a:pt x="580" y="159"/>
                  <a:pt x="604" y="135"/>
                  <a:pt x="633" y="135"/>
                </a:cubicBezTo>
                <a:lnTo>
                  <a:pt x="1227" y="135"/>
                </a:lnTo>
                <a:cubicBezTo>
                  <a:pt x="1256" y="135"/>
                  <a:pt x="1280" y="159"/>
                  <a:pt x="1280" y="188"/>
                </a:cubicBezTo>
                <a:cubicBezTo>
                  <a:pt x="1280" y="217"/>
                  <a:pt x="1256" y="241"/>
                  <a:pt x="1227" y="241"/>
                </a:cubicBezTo>
                <a:lnTo>
                  <a:pt x="633" y="241"/>
                </a:lnTo>
                <a:close/>
                <a:moveTo>
                  <a:pt x="3564" y="542"/>
                </a:moveTo>
                <a:cubicBezTo>
                  <a:pt x="3564" y="513"/>
                  <a:pt x="3588" y="489"/>
                  <a:pt x="3617" y="489"/>
                </a:cubicBezTo>
                <a:cubicBezTo>
                  <a:pt x="3646" y="489"/>
                  <a:pt x="3670" y="513"/>
                  <a:pt x="3670" y="542"/>
                </a:cubicBezTo>
                <a:lnTo>
                  <a:pt x="3670" y="1105"/>
                </a:lnTo>
                <a:cubicBezTo>
                  <a:pt x="3670" y="1134"/>
                  <a:pt x="3646" y="1158"/>
                  <a:pt x="3617" y="1158"/>
                </a:cubicBezTo>
                <a:cubicBezTo>
                  <a:pt x="3588" y="1158"/>
                  <a:pt x="3564" y="1134"/>
                  <a:pt x="3564" y="1105"/>
                </a:cubicBezTo>
                <a:lnTo>
                  <a:pt x="3564" y="542"/>
                </a:lnTo>
                <a:close/>
                <a:moveTo>
                  <a:pt x="3617" y="0"/>
                </a:moveTo>
                <a:cubicBezTo>
                  <a:pt x="3667" y="0"/>
                  <a:pt x="3713" y="21"/>
                  <a:pt x="3746" y="54"/>
                </a:cubicBezTo>
                <a:lnTo>
                  <a:pt x="3746" y="54"/>
                </a:lnTo>
                <a:lnTo>
                  <a:pt x="3746" y="54"/>
                </a:lnTo>
                <a:cubicBezTo>
                  <a:pt x="3779" y="87"/>
                  <a:pt x="3800" y="132"/>
                  <a:pt x="3800" y="183"/>
                </a:cubicBezTo>
                <a:cubicBezTo>
                  <a:pt x="3800" y="233"/>
                  <a:pt x="3779" y="279"/>
                  <a:pt x="3746" y="312"/>
                </a:cubicBezTo>
                <a:cubicBezTo>
                  <a:pt x="3713" y="345"/>
                  <a:pt x="3668" y="365"/>
                  <a:pt x="3617" y="365"/>
                </a:cubicBezTo>
                <a:cubicBezTo>
                  <a:pt x="3567" y="365"/>
                  <a:pt x="3521" y="345"/>
                  <a:pt x="3488" y="312"/>
                </a:cubicBezTo>
                <a:lnTo>
                  <a:pt x="3488" y="311"/>
                </a:lnTo>
                <a:cubicBezTo>
                  <a:pt x="3455" y="278"/>
                  <a:pt x="3435" y="233"/>
                  <a:pt x="3435" y="183"/>
                </a:cubicBezTo>
                <a:cubicBezTo>
                  <a:pt x="3435" y="132"/>
                  <a:pt x="3455" y="86"/>
                  <a:pt x="3488" y="54"/>
                </a:cubicBezTo>
                <a:cubicBezTo>
                  <a:pt x="3521" y="21"/>
                  <a:pt x="3567" y="0"/>
                  <a:pt x="3617" y="0"/>
                </a:cubicBezTo>
                <a:close/>
                <a:moveTo>
                  <a:pt x="3694" y="106"/>
                </a:moveTo>
                <a:cubicBezTo>
                  <a:pt x="3674" y="87"/>
                  <a:pt x="3647" y="75"/>
                  <a:pt x="3617" y="75"/>
                </a:cubicBezTo>
                <a:cubicBezTo>
                  <a:pt x="3587" y="75"/>
                  <a:pt x="3560" y="87"/>
                  <a:pt x="3541" y="106"/>
                </a:cubicBezTo>
                <a:cubicBezTo>
                  <a:pt x="3521" y="126"/>
                  <a:pt x="3509" y="153"/>
                  <a:pt x="3509" y="183"/>
                </a:cubicBezTo>
                <a:cubicBezTo>
                  <a:pt x="3509" y="212"/>
                  <a:pt x="3521" y="239"/>
                  <a:pt x="3541" y="259"/>
                </a:cubicBezTo>
                <a:cubicBezTo>
                  <a:pt x="3560" y="278"/>
                  <a:pt x="3587" y="291"/>
                  <a:pt x="3617" y="291"/>
                </a:cubicBezTo>
                <a:cubicBezTo>
                  <a:pt x="3647" y="291"/>
                  <a:pt x="3674" y="278"/>
                  <a:pt x="3694" y="259"/>
                </a:cubicBezTo>
                <a:cubicBezTo>
                  <a:pt x="3713" y="239"/>
                  <a:pt x="3725" y="212"/>
                  <a:pt x="3725" y="183"/>
                </a:cubicBezTo>
                <a:cubicBezTo>
                  <a:pt x="3725" y="153"/>
                  <a:pt x="3713" y="126"/>
                  <a:pt x="3694" y="106"/>
                </a:cubicBezTo>
                <a:close/>
                <a:moveTo>
                  <a:pt x="2475" y="440"/>
                </a:moveTo>
                <a:cubicBezTo>
                  <a:pt x="2446" y="440"/>
                  <a:pt x="2423" y="417"/>
                  <a:pt x="2423" y="387"/>
                </a:cubicBezTo>
                <a:cubicBezTo>
                  <a:pt x="2423" y="358"/>
                  <a:pt x="2446" y="335"/>
                  <a:pt x="2475" y="335"/>
                </a:cubicBezTo>
                <a:lnTo>
                  <a:pt x="3038" y="335"/>
                </a:lnTo>
                <a:cubicBezTo>
                  <a:pt x="3067" y="335"/>
                  <a:pt x="3091" y="358"/>
                  <a:pt x="3091" y="387"/>
                </a:cubicBezTo>
                <a:cubicBezTo>
                  <a:pt x="3091" y="417"/>
                  <a:pt x="3067" y="440"/>
                  <a:pt x="3038" y="440"/>
                </a:cubicBezTo>
                <a:lnTo>
                  <a:pt x="2475" y="440"/>
                </a:lnTo>
                <a:close/>
                <a:moveTo>
                  <a:pt x="381" y="440"/>
                </a:moveTo>
                <a:cubicBezTo>
                  <a:pt x="352" y="440"/>
                  <a:pt x="328" y="417"/>
                  <a:pt x="328" y="387"/>
                </a:cubicBezTo>
                <a:cubicBezTo>
                  <a:pt x="328" y="358"/>
                  <a:pt x="352" y="335"/>
                  <a:pt x="381" y="335"/>
                </a:cubicBezTo>
                <a:lnTo>
                  <a:pt x="2094" y="335"/>
                </a:lnTo>
                <a:cubicBezTo>
                  <a:pt x="2123" y="335"/>
                  <a:pt x="2147" y="358"/>
                  <a:pt x="2147" y="387"/>
                </a:cubicBezTo>
                <a:cubicBezTo>
                  <a:pt x="2147" y="417"/>
                  <a:pt x="2123" y="440"/>
                  <a:pt x="2094" y="440"/>
                </a:cubicBezTo>
                <a:lnTo>
                  <a:pt x="381" y="440"/>
                </a:lnTo>
                <a:close/>
                <a:moveTo>
                  <a:pt x="1598" y="241"/>
                </a:moveTo>
                <a:cubicBezTo>
                  <a:pt x="1569" y="241"/>
                  <a:pt x="1545" y="217"/>
                  <a:pt x="1545" y="188"/>
                </a:cubicBezTo>
                <a:cubicBezTo>
                  <a:pt x="1545" y="159"/>
                  <a:pt x="1569" y="135"/>
                  <a:pt x="1598" y="135"/>
                </a:cubicBezTo>
                <a:lnTo>
                  <a:pt x="3238" y="135"/>
                </a:lnTo>
                <a:cubicBezTo>
                  <a:pt x="3267" y="135"/>
                  <a:pt x="3290" y="159"/>
                  <a:pt x="3290" y="188"/>
                </a:cubicBezTo>
                <a:cubicBezTo>
                  <a:pt x="3290" y="217"/>
                  <a:pt x="3267" y="241"/>
                  <a:pt x="3238" y="241"/>
                </a:cubicBezTo>
                <a:lnTo>
                  <a:pt x="1598" y="241"/>
                </a:lnTo>
                <a:close/>
                <a:moveTo>
                  <a:pt x="654" y="2825"/>
                </a:moveTo>
                <a:cubicBezTo>
                  <a:pt x="700" y="2825"/>
                  <a:pt x="743" y="2836"/>
                  <a:pt x="782" y="2854"/>
                </a:cubicBezTo>
                <a:cubicBezTo>
                  <a:pt x="768" y="2876"/>
                  <a:pt x="754" y="2897"/>
                  <a:pt x="742" y="2918"/>
                </a:cubicBezTo>
                <a:cubicBezTo>
                  <a:pt x="715" y="2906"/>
                  <a:pt x="685" y="2900"/>
                  <a:pt x="654" y="2900"/>
                </a:cubicBezTo>
                <a:cubicBezTo>
                  <a:pt x="592" y="2900"/>
                  <a:pt x="535" y="2925"/>
                  <a:pt x="495" y="2966"/>
                </a:cubicBezTo>
                <a:lnTo>
                  <a:pt x="495" y="2966"/>
                </a:lnTo>
                <a:cubicBezTo>
                  <a:pt x="454" y="3006"/>
                  <a:pt x="429" y="3063"/>
                  <a:pt x="429" y="3125"/>
                </a:cubicBezTo>
                <a:cubicBezTo>
                  <a:pt x="429" y="3187"/>
                  <a:pt x="454" y="3243"/>
                  <a:pt x="495" y="3284"/>
                </a:cubicBezTo>
                <a:lnTo>
                  <a:pt x="495" y="3284"/>
                </a:lnTo>
                <a:cubicBezTo>
                  <a:pt x="535" y="3325"/>
                  <a:pt x="592" y="3350"/>
                  <a:pt x="654" y="3350"/>
                </a:cubicBezTo>
                <a:cubicBezTo>
                  <a:pt x="716" y="3350"/>
                  <a:pt x="772" y="3325"/>
                  <a:pt x="813" y="3284"/>
                </a:cubicBezTo>
                <a:lnTo>
                  <a:pt x="813" y="3284"/>
                </a:lnTo>
                <a:cubicBezTo>
                  <a:pt x="854" y="3243"/>
                  <a:pt x="879" y="3187"/>
                  <a:pt x="879" y="3125"/>
                </a:cubicBezTo>
                <a:cubicBezTo>
                  <a:pt x="879" y="3088"/>
                  <a:pt x="870" y="3053"/>
                  <a:pt x="854" y="3023"/>
                </a:cubicBezTo>
                <a:cubicBezTo>
                  <a:pt x="866" y="2997"/>
                  <a:pt x="879" y="2971"/>
                  <a:pt x="893" y="2945"/>
                </a:cubicBezTo>
                <a:cubicBezTo>
                  <a:pt x="931" y="2995"/>
                  <a:pt x="953" y="3057"/>
                  <a:pt x="953" y="3125"/>
                </a:cubicBezTo>
                <a:cubicBezTo>
                  <a:pt x="953" y="3207"/>
                  <a:pt x="920" y="3282"/>
                  <a:pt x="866" y="3337"/>
                </a:cubicBezTo>
                <a:lnTo>
                  <a:pt x="865" y="3337"/>
                </a:lnTo>
                <a:cubicBezTo>
                  <a:pt x="811" y="3391"/>
                  <a:pt x="736" y="3424"/>
                  <a:pt x="654" y="3424"/>
                </a:cubicBezTo>
                <a:cubicBezTo>
                  <a:pt x="571" y="3424"/>
                  <a:pt x="496" y="3391"/>
                  <a:pt x="442" y="3337"/>
                </a:cubicBezTo>
                <a:lnTo>
                  <a:pt x="442" y="3337"/>
                </a:lnTo>
                <a:cubicBezTo>
                  <a:pt x="388" y="3282"/>
                  <a:pt x="354" y="3207"/>
                  <a:pt x="354" y="3125"/>
                </a:cubicBezTo>
                <a:cubicBezTo>
                  <a:pt x="354" y="3042"/>
                  <a:pt x="388" y="2968"/>
                  <a:pt x="442" y="2913"/>
                </a:cubicBezTo>
                <a:lnTo>
                  <a:pt x="442" y="2913"/>
                </a:lnTo>
                <a:cubicBezTo>
                  <a:pt x="496" y="2859"/>
                  <a:pt x="571" y="2825"/>
                  <a:pt x="654" y="2825"/>
                </a:cubicBezTo>
                <a:close/>
                <a:moveTo>
                  <a:pt x="992" y="2679"/>
                </a:moveTo>
                <a:lnTo>
                  <a:pt x="1009" y="2696"/>
                </a:lnTo>
                <a:cubicBezTo>
                  <a:pt x="962" y="2746"/>
                  <a:pt x="912" y="2819"/>
                  <a:pt x="861" y="2916"/>
                </a:cubicBezTo>
                <a:cubicBezTo>
                  <a:pt x="809" y="3012"/>
                  <a:pt x="772" y="3100"/>
                  <a:pt x="750" y="3180"/>
                </a:cubicBezTo>
                <a:lnTo>
                  <a:pt x="725" y="3204"/>
                </a:lnTo>
                <a:cubicBezTo>
                  <a:pt x="704" y="3224"/>
                  <a:pt x="691" y="3239"/>
                  <a:pt x="684" y="3248"/>
                </a:cubicBezTo>
                <a:cubicBezTo>
                  <a:pt x="678" y="3237"/>
                  <a:pt x="668" y="3219"/>
                  <a:pt x="652" y="3194"/>
                </a:cubicBezTo>
                <a:lnTo>
                  <a:pt x="637" y="3171"/>
                </a:lnTo>
                <a:cubicBezTo>
                  <a:pt x="616" y="3138"/>
                  <a:pt x="597" y="3114"/>
                  <a:pt x="581" y="3099"/>
                </a:cubicBezTo>
                <a:cubicBezTo>
                  <a:pt x="565" y="3085"/>
                  <a:pt x="548" y="3076"/>
                  <a:pt x="531" y="3073"/>
                </a:cubicBezTo>
                <a:cubicBezTo>
                  <a:pt x="554" y="3039"/>
                  <a:pt x="576" y="3021"/>
                  <a:pt x="599" y="3017"/>
                </a:cubicBezTo>
                <a:cubicBezTo>
                  <a:pt x="618" y="3013"/>
                  <a:pt x="645" y="3036"/>
                  <a:pt x="678" y="3085"/>
                </a:cubicBezTo>
                <a:lnTo>
                  <a:pt x="694" y="3110"/>
                </a:lnTo>
                <a:cubicBezTo>
                  <a:pt x="724" y="3030"/>
                  <a:pt x="767" y="2950"/>
                  <a:pt x="823" y="2870"/>
                </a:cubicBezTo>
                <a:cubicBezTo>
                  <a:pt x="878" y="2790"/>
                  <a:pt x="934" y="2727"/>
                  <a:pt x="992" y="2679"/>
                </a:cubicBezTo>
                <a:close/>
                <a:moveTo>
                  <a:pt x="1042" y="3283"/>
                </a:moveTo>
                <a:cubicBezTo>
                  <a:pt x="1013" y="3283"/>
                  <a:pt x="989" y="3259"/>
                  <a:pt x="989" y="3230"/>
                </a:cubicBezTo>
                <a:cubicBezTo>
                  <a:pt x="989" y="3201"/>
                  <a:pt x="1013" y="3177"/>
                  <a:pt x="1042" y="3177"/>
                </a:cubicBezTo>
                <a:lnTo>
                  <a:pt x="1923" y="3177"/>
                </a:lnTo>
                <a:cubicBezTo>
                  <a:pt x="1952" y="3177"/>
                  <a:pt x="1976" y="3201"/>
                  <a:pt x="1976" y="3230"/>
                </a:cubicBezTo>
                <a:cubicBezTo>
                  <a:pt x="1976" y="3259"/>
                  <a:pt x="1952" y="3283"/>
                  <a:pt x="1923" y="3283"/>
                </a:cubicBezTo>
                <a:lnTo>
                  <a:pt x="1042" y="3283"/>
                </a:lnTo>
                <a:close/>
                <a:moveTo>
                  <a:pt x="1042" y="3069"/>
                </a:moveTo>
                <a:cubicBezTo>
                  <a:pt x="1013" y="3069"/>
                  <a:pt x="989" y="3046"/>
                  <a:pt x="989" y="3017"/>
                </a:cubicBezTo>
                <a:cubicBezTo>
                  <a:pt x="989" y="2987"/>
                  <a:pt x="1013" y="2964"/>
                  <a:pt x="1042" y="2964"/>
                </a:cubicBezTo>
                <a:lnTo>
                  <a:pt x="2136" y="2964"/>
                </a:lnTo>
                <a:cubicBezTo>
                  <a:pt x="2165" y="2964"/>
                  <a:pt x="2189" y="2987"/>
                  <a:pt x="2189" y="3017"/>
                </a:cubicBezTo>
                <a:cubicBezTo>
                  <a:pt x="2189" y="3046"/>
                  <a:pt x="2165" y="3069"/>
                  <a:pt x="2136" y="3069"/>
                </a:cubicBezTo>
                <a:lnTo>
                  <a:pt x="1042" y="3069"/>
                </a:lnTo>
                <a:close/>
                <a:moveTo>
                  <a:pt x="654" y="1957"/>
                </a:moveTo>
                <a:cubicBezTo>
                  <a:pt x="700" y="1957"/>
                  <a:pt x="743" y="1967"/>
                  <a:pt x="782" y="1986"/>
                </a:cubicBezTo>
                <a:cubicBezTo>
                  <a:pt x="768" y="2007"/>
                  <a:pt x="754" y="2028"/>
                  <a:pt x="742" y="2049"/>
                </a:cubicBezTo>
                <a:cubicBezTo>
                  <a:pt x="715" y="2038"/>
                  <a:pt x="685" y="2031"/>
                  <a:pt x="654" y="2031"/>
                </a:cubicBezTo>
                <a:cubicBezTo>
                  <a:pt x="592" y="2031"/>
                  <a:pt x="535" y="2057"/>
                  <a:pt x="495" y="2097"/>
                </a:cubicBezTo>
                <a:lnTo>
                  <a:pt x="495" y="2097"/>
                </a:lnTo>
                <a:cubicBezTo>
                  <a:pt x="454" y="2138"/>
                  <a:pt x="429" y="2194"/>
                  <a:pt x="429" y="2256"/>
                </a:cubicBezTo>
                <a:cubicBezTo>
                  <a:pt x="429" y="2319"/>
                  <a:pt x="454" y="2375"/>
                  <a:pt x="495" y="2415"/>
                </a:cubicBezTo>
                <a:lnTo>
                  <a:pt x="495" y="2416"/>
                </a:lnTo>
                <a:cubicBezTo>
                  <a:pt x="535" y="2456"/>
                  <a:pt x="592" y="2481"/>
                  <a:pt x="654" y="2481"/>
                </a:cubicBezTo>
                <a:cubicBezTo>
                  <a:pt x="716" y="2481"/>
                  <a:pt x="772" y="2456"/>
                  <a:pt x="813" y="2416"/>
                </a:cubicBezTo>
                <a:lnTo>
                  <a:pt x="813" y="2415"/>
                </a:lnTo>
                <a:cubicBezTo>
                  <a:pt x="854" y="2375"/>
                  <a:pt x="879" y="2319"/>
                  <a:pt x="879" y="2256"/>
                </a:cubicBezTo>
                <a:cubicBezTo>
                  <a:pt x="879" y="2219"/>
                  <a:pt x="870" y="2185"/>
                  <a:pt x="854" y="2154"/>
                </a:cubicBezTo>
                <a:cubicBezTo>
                  <a:pt x="866" y="2128"/>
                  <a:pt x="879" y="2102"/>
                  <a:pt x="893" y="2076"/>
                </a:cubicBezTo>
                <a:cubicBezTo>
                  <a:pt x="931" y="2126"/>
                  <a:pt x="953" y="2189"/>
                  <a:pt x="953" y="2256"/>
                </a:cubicBezTo>
                <a:cubicBezTo>
                  <a:pt x="953" y="2339"/>
                  <a:pt x="920" y="2414"/>
                  <a:pt x="866" y="2468"/>
                </a:cubicBezTo>
                <a:lnTo>
                  <a:pt x="865" y="2468"/>
                </a:lnTo>
                <a:cubicBezTo>
                  <a:pt x="811" y="2522"/>
                  <a:pt x="736" y="2556"/>
                  <a:pt x="654" y="2556"/>
                </a:cubicBezTo>
                <a:cubicBezTo>
                  <a:pt x="571" y="2556"/>
                  <a:pt x="496" y="2522"/>
                  <a:pt x="442" y="2468"/>
                </a:cubicBezTo>
                <a:lnTo>
                  <a:pt x="442" y="2468"/>
                </a:lnTo>
                <a:cubicBezTo>
                  <a:pt x="388" y="2414"/>
                  <a:pt x="354" y="2339"/>
                  <a:pt x="354" y="2256"/>
                </a:cubicBezTo>
                <a:cubicBezTo>
                  <a:pt x="354" y="2174"/>
                  <a:pt x="388" y="2099"/>
                  <a:pt x="442" y="2045"/>
                </a:cubicBezTo>
                <a:lnTo>
                  <a:pt x="442" y="2045"/>
                </a:lnTo>
                <a:cubicBezTo>
                  <a:pt x="496" y="1990"/>
                  <a:pt x="571" y="1957"/>
                  <a:pt x="654" y="1957"/>
                </a:cubicBezTo>
                <a:close/>
                <a:moveTo>
                  <a:pt x="992" y="1811"/>
                </a:moveTo>
                <a:lnTo>
                  <a:pt x="1009" y="1827"/>
                </a:lnTo>
                <a:cubicBezTo>
                  <a:pt x="962" y="1878"/>
                  <a:pt x="912" y="1951"/>
                  <a:pt x="861" y="2047"/>
                </a:cubicBezTo>
                <a:cubicBezTo>
                  <a:pt x="809" y="2144"/>
                  <a:pt x="772" y="2232"/>
                  <a:pt x="750" y="2312"/>
                </a:cubicBezTo>
                <a:lnTo>
                  <a:pt x="725" y="2336"/>
                </a:lnTo>
                <a:cubicBezTo>
                  <a:pt x="704" y="2356"/>
                  <a:pt x="691" y="2370"/>
                  <a:pt x="684" y="2380"/>
                </a:cubicBezTo>
                <a:cubicBezTo>
                  <a:pt x="678" y="2368"/>
                  <a:pt x="668" y="2350"/>
                  <a:pt x="652" y="2325"/>
                </a:cubicBezTo>
                <a:lnTo>
                  <a:pt x="637" y="2302"/>
                </a:lnTo>
                <a:cubicBezTo>
                  <a:pt x="616" y="2269"/>
                  <a:pt x="597" y="2246"/>
                  <a:pt x="581" y="2231"/>
                </a:cubicBezTo>
                <a:cubicBezTo>
                  <a:pt x="565" y="2216"/>
                  <a:pt x="548" y="2207"/>
                  <a:pt x="531" y="2205"/>
                </a:cubicBezTo>
                <a:cubicBezTo>
                  <a:pt x="554" y="2171"/>
                  <a:pt x="576" y="2152"/>
                  <a:pt x="599" y="2148"/>
                </a:cubicBezTo>
                <a:cubicBezTo>
                  <a:pt x="618" y="2145"/>
                  <a:pt x="645" y="2167"/>
                  <a:pt x="678" y="2216"/>
                </a:cubicBezTo>
                <a:lnTo>
                  <a:pt x="694" y="2241"/>
                </a:lnTo>
                <a:cubicBezTo>
                  <a:pt x="724" y="2161"/>
                  <a:pt x="767" y="2081"/>
                  <a:pt x="823" y="2002"/>
                </a:cubicBezTo>
                <a:cubicBezTo>
                  <a:pt x="878" y="1922"/>
                  <a:pt x="934" y="1858"/>
                  <a:pt x="992" y="1811"/>
                </a:cubicBezTo>
                <a:close/>
                <a:moveTo>
                  <a:pt x="1042" y="2414"/>
                </a:moveTo>
                <a:cubicBezTo>
                  <a:pt x="1013" y="2414"/>
                  <a:pt x="989" y="2390"/>
                  <a:pt x="989" y="2361"/>
                </a:cubicBezTo>
                <a:cubicBezTo>
                  <a:pt x="989" y="2332"/>
                  <a:pt x="1013" y="2308"/>
                  <a:pt x="1042" y="2308"/>
                </a:cubicBezTo>
                <a:lnTo>
                  <a:pt x="1923" y="2308"/>
                </a:lnTo>
                <a:cubicBezTo>
                  <a:pt x="1952" y="2308"/>
                  <a:pt x="1976" y="2332"/>
                  <a:pt x="1976" y="2361"/>
                </a:cubicBezTo>
                <a:cubicBezTo>
                  <a:pt x="1976" y="2390"/>
                  <a:pt x="1952" y="2414"/>
                  <a:pt x="1923" y="2414"/>
                </a:cubicBezTo>
                <a:lnTo>
                  <a:pt x="1042" y="2414"/>
                </a:lnTo>
                <a:close/>
                <a:moveTo>
                  <a:pt x="1042" y="2201"/>
                </a:moveTo>
                <a:cubicBezTo>
                  <a:pt x="1013" y="2201"/>
                  <a:pt x="989" y="2177"/>
                  <a:pt x="989" y="2148"/>
                </a:cubicBezTo>
                <a:cubicBezTo>
                  <a:pt x="989" y="2119"/>
                  <a:pt x="1013" y="2095"/>
                  <a:pt x="1042" y="2095"/>
                </a:cubicBezTo>
                <a:lnTo>
                  <a:pt x="2136" y="2095"/>
                </a:lnTo>
                <a:cubicBezTo>
                  <a:pt x="2165" y="2095"/>
                  <a:pt x="2189" y="2119"/>
                  <a:pt x="2189" y="2148"/>
                </a:cubicBezTo>
                <a:cubicBezTo>
                  <a:pt x="2189" y="2177"/>
                  <a:pt x="2165" y="2201"/>
                  <a:pt x="2136" y="2201"/>
                </a:cubicBezTo>
                <a:lnTo>
                  <a:pt x="1042" y="2201"/>
                </a:lnTo>
                <a:close/>
                <a:moveTo>
                  <a:pt x="654" y="1088"/>
                </a:moveTo>
                <a:cubicBezTo>
                  <a:pt x="700" y="1088"/>
                  <a:pt x="743" y="1099"/>
                  <a:pt x="782" y="1117"/>
                </a:cubicBezTo>
                <a:cubicBezTo>
                  <a:pt x="768" y="1138"/>
                  <a:pt x="754" y="1160"/>
                  <a:pt x="742" y="1181"/>
                </a:cubicBezTo>
                <a:cubicBezTo>
                  <a:pt x="715" y="1169"/>
                  <a:pt x="685" y="1163"/>
                  <a:pt x="654" y="1163"/>
                </a:cubicBezTo>
                <a:cubicBezTo>
                  <a:pt x="592" y="1163"/>
                  <a:pt x="535" y="1188"/>
                  <a:pt x="495" y="1229"/>
                </a:cubicBezTo>
                <a:lnTo>
                  <a:pt x="495" y="1229"/>
                </a:lnTo>
                <a:cubicBezTo>
                  <a:pt x="454" y="1269"/>
                  <a:pt x="429" y="1326"/>
                  <a:pt x="429" y="1388"/>
                </a:cubicBezTo>
                <a:cubicBezTo>
                  <a:pt x="429" y="1450"/>
                  <a:pt x="454" y="1506"/>
                  <a:pt x="495" y="1547"/>
                </a:cubicBezTo>
                <a:lnTo>
                  <a:pt x="495" y="1547"/>
                </a:lnTo>
                <a:cubicBezTo>
                  <a:pt x="535" y="1588"/>
                  <a:pt x="592" y="1613"/>
                  <a:pt x="654" y="1613"/>
                </a:cubicBezTo>
                <a:cubicBezTo>
                  <a:pt x="716" y="1613"/>
                  <a:pt x="772" y="1588"/>
                  <a:pt x="813" y="1547"/>
                </a:cubicBezTo>
                <a:lnTo>
                  <a:pt x="813" y="1547"/>
                </a:lnTo>
                <a:cubicBezTo>
                  <a:pt x="854" y="1506"/>
                  <a:pt x="879" y="1450"/>
                  <a:pt x="879" y="1388"/>
                </a:cubicBezTo>
                <a:cubicBezTo>
                  <a:pt x="879" y="1351"/>
                  <a:pt x="870" y="1316"/>
                  <a:pt x="854" y="1285"/>
                </a:cubicBezTo>
                <a:cubicBezTo>
                  <a:pt x="866" y="1260"/>
                  <a:pt x="879" y="1234"/>
                  <a:pt x="893" y="1208"/>
                </a:cubicBezTo>
                <a:cubicBezTo>
                  <a:pt x="931" y="1258"/>
                  <a:pt x="953" y="1320"/>
                  <a:pt x="953" y="1388"/>
                </a:cubicBezTo>
                <a:cubicBezTo>
                  <a:pt x="953" y="1470"/>
                  <a:pt x="920" y="1545"/>
                  <a:pt x="866" y="1599"/>
                </a:cubicBezTo>
                <a:lnTo>
                  <a:pt x="865" y="1600"/>
                </a:lnTo>
                <a:cubicBezTo>
                  <a:pt x="811" y="1654"/>
                  <a:pt x="736" y="1687"/>
                  <a:pt x="654" y="1687"/>
                </a:cubicBezTo>
                <a:cubicBezTo>
                  <a:pt x="571" y="1687"/>
                  <a:pt x="496" y="1654"/>
                  <a:pt x="442" y="1600"/>
                </a:cubicBezTo>
                <a:lnTo>
                  <a:pt x="442" y="1599"/>
                </a:lnTo>
                <a:cubicBezTo>
                  <a:pt x="388" y="1545"/>
                  <a:pt x="354" y="1470"/>
                  <a:pt x="354" y="1388"/>
                </a:cubicBezTo>
                <a:cubicBezTo>
                  <a:pt x="354" y="1305"/>
                  <a:pt x="388" y="1230"/>
                  <a:pt x="442" y="1176"/>
                </a:cubicBezTo>
                <a:lnTo>
                  <a:pt x="442" y="1176"/>
                </a:lnTo>
                <a:cubicBezTo>
                  <a:pt x="496" y="1122"/>
                  <a:pt x="571" y="1088"/>
                  <a:pt x="654" y="1088"/>
                </a:cubicBezTo>
                <a:close/>
                <a:moveTo>
                  <a:pt x="992" y="942"/>
                </a:moveTo>
                <a:lnTo>
                  <a:pt x="1009" y="959"/>
                </a:lnTo>
                <a:cubicBezTo>
                  <a:pt x="962" y="1009"/>
                  <a:pt x="912" y="1082"/>
                  <a:pt x="861" y="1179"/>
                </a:cubicBezTo>
                <a:cubicBezTo>
                  <a:pt x="809" y="1275"/>
                  <a:pt x="772" y="1363"/>
                  <a:pt x="750" y="1443"/>
                </a:cubicBezTo>
                <a:lnTo>
                  <a:pt x="725" y="1467"/>
                </a:lnTo>
                <a:cubicBezTo>
                  <a:pt x="704" y="1487"/>
                  <a:pt x="691" y="1502"/>
                  <a:pt x="684" y="1511"/>
                </a:cubicBezTo>
                <a:cubicBezTo>
                  <a:pt x="678" y="1500"/>
                  <a:pt x="668" y="1482"/>
                  <a:pt x="652" y="1457"/>
                </a:cubicBezTo>
                <a:lnTo>
                  <a:pt x="637" y="1434"/>
                </a:lnTo>
                <a:cubicBezTo>
                  <a:pt x="616" y="1401"/>
                  <a:pt x="597" y="1377"/>
                  <a:pt x="581" y="1362"/>
                </a:cubicBezTo>
                <a:cubicBezTo>
                  <a:pt x="565" y="1348"/>
                  <a:pt x="548" y="1339"/>
                  <a:pt x="531" y="1336"/>
                </a:cubicBezTo>
                <a:cubicBezTo>
                  <a:pt x="554" y="1302"/>
                  <a:pt x="576" y="1284"/>
                  <a:pt x="599" y="1280"/>
                </a:cubicBezTo>
                <a:cubicBezTo>
                  <a:pt x="618" y="1276"/>
                  <a:pt x="645" y="1299"/>
                  <a:pt x="678" y="1348"/>
                </a:cubicBezTo>
                <a:lnTo>
                  <a:pt x="694" y="1372"/>
                </a:lnTo>
                <a:cubicBezTo>
                  <a:pt x="724" y="1293"/>
                  <a:pt x="767" y="1213"/>
                  <a:pt x="823" y="1133"/>
                </a:cubicBezTo>
                <a:cubicBezTo>
                  <a:pt x="878" y="1053"/>
                  <a:pt x="934" y="990"/>
                  <a:pt x="992" y="942"/>
                </a:cubicBezTo>
                <a:close/>
                <a:moveTo>
                  <a:pt x="1042" y="1546"/>
                </a:moveTo>
                <a:cubicBezTo>
                  <a:pt x="1013" y="1546"/>
                  <a:pt x="989" y="1522"/>
                  <a:pt x="989" y="1493"/>
                </a:cubicBezTo>
                <a:cubicBezTo>
                  <a:pt x="989" y="1464"/>
                  <a:pt x="1013" y="1440"/>
                  <a:pt x="1042" y="1440"/>
                </a:cubicBezTo>
                <a:lnTo>
                  <a:pt x="1923" y="1440"/>
                </a:lnTo>
                <a:cubicBezTo>
                  <a:pt x="1952" y="1440"/>
                  <a:pt x="1976" y="1464"/>
                  <a:pt x="1976" y="1493"/>
                </a:cubicBezTo>
                <a:cubicBezTo>
                  <a:pt x="1976" y="1522"/>
                  <a:pt x="1952" y="1546"/>
                  <a:pt x="1923" y="1546"/>
                </a:cubicBezTo>
                <a:lnTo>
                  <a:pt x="1042" y="1546"/>
                </a:lnTo>
                <a:close/>
                <a:moveTo>
                  <a:pt x="1042" y="1332"/>
                </a:moveTo>
                <a:cubicBezTo>
                  <a:pt x="1013" y="1332"/>
                  <a:pt x="989" y="1309"/>
                  <a:pt x="989" y="1279"/>
                </a:cubicBezTo>
                <a:cubicBezTo>
                  <a:pt x="989" y="1250"/>
                  <a:pt x="1013" y="1227"/>
                  <a:pt x="1042" y="1227"/>
                </a:cubicBezTo>
                <a:lnTo>
                  <a:pt x="2136" y="1227"/>
                </a:lnTo>
                <a:cubicBezTo>
                  <a:pt x="2165" y="1227"/>
                  <a:pt x="2189" y="1250"/>
                  <a:pt x="2189" y="1279"/>
                </a:cubicBezTo>
                <a:cubicBezTo>
                  <a:pt x="2189" y="1309"/>
                  <a:pt x="2165" y="1332"/>
                  <a:pt x="2136" y="1332"/>
                </a:cubicBezTo>
                <a:lnTo>
                  <a:pt x="1042" y="1332"/>
                </a:lnTo>
                <a:close/>
              </a:path>
            </a:pathLst>
          </a:custGeom>
          <a:solidFill>
            <a:srgbClr val="93959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CFE412D4-9E47-2198-B762-2552FC0F2502}"/>
              </a:ext>
            </a:extLst>
          </p:cNvPr>
          <p:cNvSpPr txBox="1"/>
          <p:nvPr/>
        </p:nvSpPr>
        <p:spPr>
          <a:xfrm>
            <a:off x="8750640" y="3622855"/>
            <a:ext cx="1311731" cy="276999"/>
          </a:xfrm>
          <a:prstGeom prst="rect">
            <a:avLst/>
          </a:prstGeom>
          <a:noFill/>
        </p:spPr>
        <p:txBody>
          <a:bodyPr wrap="square" rtlCol="0">
            <a:spAutoFit/>
          </a:bodyPr>
          <a:lstStyle/>
          <a:p>
            <a:r>
              <a:rPr lang="en-US" sz="1200" b="1"/>
              <a:t>KEY TENETS</a:t>
            </a:r>
          </a:p>
        </p:txBody>
      </p:sp>
    </p:spTree>
    <p:extLst>
      <p:ext uri="{BB962C8B-B14F-4D97-AF65-F5344CB8AC3E}">
        <p14:creationId xmlns:p14="http://schemas.microsoft.com/office/powerpoint/2010/main" val="461198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CDCB-82DB-C5B1-2EF8-A216AE62C689}"/>
              </a:ext>
            </a:extLst>
          </p:cNvPr>
          <p:cNvSpPr>
            <a:spLocks noGrp="1"/>
          </p:cNvSpPr>
          <p:nvPr>
            <p:ph type="title"/>
          </p:nvPr>
        </p:nvSpPr>
        <p:spPr/>
        <p:txBody>
          <a:bodyPr/>
          <a:lstStyle/>
          <a:p>
            <a:r>
              <a:rPr lang="en-US" b="0">
                <a:solidFill>
                  <a:srgbClr val="C32A69"/>
                </a:solidFill>
                <a:latin typeface="+mj-lt"/>
              </a:rPr>
              <a:t>User Research Phase -  Activity and Outcomes </a:t>
            </a:r>
          </a:p>
        </p:txBody>
      </p:sp>
      <p:sp>
        <p:nvSpPr>
          <p:cNvPr id="11" name="TextBox 10">
            <a:extLst>
              <a:ext uri="{FF2B5EF4-FFF2-40B4-BE49-F238E27FC236}">
                <a16:creationId xmlns:a16="http://schemas.microsoft.com/office/drawing/2014/main" id="{07A9D251-EEE2-CD04-795B-54BD539AE8F3}"/>
              </a:ext>
            </a:extLst>
          </p:cNvPr>
          <p:cNvSpPr txBox="1"/>
          <p:nvPr/>
        </p:nvSpPr>
        <p:spPr>
          <a:xfrm>
            <a:off x="3695700" y="1701596"/>
            <a:ext cx="8260095" cy="291016"/>
          </a:xfrm>
          <a:prstGeom prst="rect">
            <a:avLst/>
          </a:prstGeom>
          <a:solidFill>
            <a:srgbClr val="69D8FF"/>
          </a:solidFill>
        </p:spPr>
        <p:txBody>
          <a:bodyPr wrap="square" rtlCol="0">
            <a:noAutofit/>
          </a:bodyPr>
          <a:lstStyle/>
          <a:p>
            <a:pPr marL="0" marR="0" lvl="0" indent="0" algn="ctr" defTabSz="61103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anose="020F0502020204030204"/>
                <a:ea typeface="Corbel" charset="0"/>
                <a:cs typeface="Corbel" charset="0"/>
              </a:rPr>
              <a:t>DESIGN THINKING WORKSHOP (Conducted In-Person)</a:t>
            </a:r>
            <a:endParaRPr kumimoji="0" lang="en-US" sz="1200" b="0" i="0" u="none" strike="noStrike" kern="1200" cap="none" spc="0" normalizeH="0" baseline="0" noProof="0">
              <a:ln>
                <a:noFill/>
              </a:ln>
              <a:solidFill>
                <a:srgbClr val="000000"/>
              </a:solidFill>
              <a:effectLst/>
              <a:uLnTx/>
              <a:uFillTx/>
              <a:latin typeface="Calibri" panose="020F0502020204030204"/>
              <a:ea typeface="Corbel" charset="0"/>
              <a:cs typeface="Corbel" charset="0"/>
            </a:endParaRPr>
          </a:p>
        </p:txBody>
      </p:sp>
      <p:sp>
        <p:nvSpPr>
          <p:cNvPr id="12" name="Rectangle 11">
            <a:extLst>
              <a:ext uri="{FF2B5EF4-FFF2-40B4-BE49-F238E27FC236}">
                <a16:creationId xmlns:a16="http://schemas.microsoft.com/office/drawing/2014/main" id="{33C4B848-D111-F113-BA89-01B35ACCCB0A}"/>
              </a:ext>
            </a:extLst>
          </p:cNvPr>
          <p:cNvSpPr/>
          <p:nvPr/>
        </p:nvSpPr>
        <p:spPr bwMode="auto">
          <a:xfrm>
            <a:off x="357525" y="2417759"/>
            <a:ext cx="3158561" cy="3338003"/>
          </a:xfrm>
          <a:prstGeom prst="rect">
            <a:avLst/>
          </a:prstGeom>
          <a:solidFill>
            <a:srgbClr val="A6DEED">
              <a:alpha val="75000"/>
            </a:srgbClr>
          </a:solidFill>
          <a:ln w="9525" cap="flat" cmpd="sng" algn="ctr">
            <a:noFill/>
            <a:prstDash val="solid"/>
            <a:round/>
            <a:headEnd type="none" w="lg" len="lg"/>
            <a:tailEnd type="none" w="lg" len="lg"/>
          </a:ln>
          <a:effectLst/>
        </p:spPr>
        <p:txBody>
          <a:bodyPr vert="horz" wrap="none" lIns="91440" tIns="91440" rIns="91440" bIns="9144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Arial" pitchFamily="34" charset="0"/>
            </a:endParaRPr>
          </a:p>
        </p:txBody>
      </p:sp>
      <p:cxnSp>
        <p:nvCxnSpPr>
          <p:cNvPr id="13" name="Straight Arrow Connector 12">
            <a:extLst>
              <a:ext uri="{FF2B5EF4-FFF2-40B4-BE49-F238E27FC236}">
                <a16:creationId xmlns:a16="http://schemas.microsoft.com/office/drawing/2014/main" id="{CF236187-63C7-3C2E-27D2-C4A5D2DD8207}"/>
              </a:ext>
            </a:extLst>
          </p:cNvPr>
          <p:cNvCxnSpPr>
            <a:cxnSpLocks noChangeShapeType="1"/>
          </p:cNvCxnSpPr>
          <p:nvPr/>
        </p:nvCxnSpPr>
        <p:spPr bwMode="auto">
          <a:xfrm flipH="1">
            <a:off x="1960569" y="2117865"/>
            <a:ext cx="5768" cy="1277519"/>
          </a:xfrm>
          <a:prstGeom prst="straightConnector1">
            <a:avLst/>
          </a:prstGeom>
          <a:noFill/>
          <a:ln w="19050">
            <a:solidFill>
              <a:srgbClr val="9B9B9B"/>
            </a:solidFill>
            <a:round/>
            <a:headEnd/>
            <a:tailEnd type="oval" w="med" len="med"/>
          </a:ln>
          <a:effectLst>
            <a:outerShdw blurRad="12700" dist="12700" dir="5400000" algn="t" rotWithShape="0">
              <a:srgbClr val="000000">
                <a:alpha val="49803"/>
              </a:srgbClr>
            </a:outerShdw>
          </a:effectLst>
        </p:spPr>
      </p:cxnSp>
      <p:sp>
        <p:nvSpPr>
          <p:cNvPr id="16" name="TextBox 15">
            <a:extLst>
              <a:ext uri="{FF2B5EF4-FFF2-40B4-BE49-F238E27FC236}">
                <a16:creationId xmlns:a16="http://schemas.microsoft.com/office/drawing/2014/main" id="{573DE149-1AF8-E22F-DFBE-692374E1F2EA}"/>
              </a:ext>
            </a:extLst>
          </p:cNvPr>
          <p:cNvSpPr txBox="1"/>
          <p:nvPr/>
        </p:nvSpPr>
        <p:spPr>
          <a:xfrm>
            <a:off x="335015" y="3766136"/>
            <a:ext cx="1500598" cy="1636985"/>
          </a:xfrm>
          <a:prstGeom prst="rect">
            <a:avLst/>
          </a:prstGeom>
          <a:noFill/>
        </p:spPr>
        <p:txBody>
          <a:bodyPr wrap="square" rtlCol="0">
            <a:noAutofit/>
          </a:bodyPr>
          <a:lstStyle/>
          <a:p>
            <a:pPr marL="0" marR="0" lvl="0" indent="0" algn="l" defTabSz="61103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anose="020F0502020204030204"/>
                <a:ea typeface="+mn-ea"/>
                <a:cs typeface="+mn-cs"/>
              </a:rPr>
              <a:t>Key Input to the Workshop</a:t>
            </a:r>
          </a:p>
          <a:p>
            <a:pPr marL="171450" marR="0" lvl="0" indent="-171450" algn="l" defTabSz="61103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Corbel" charset="0"/>
                <a:cs typeface="Corbel" charset="0"/>
              </a:rPr>
              <a:t>All User Insights received during the workshop </a:t>
            </a:r>
          </a:p>
        </p:txBody>
      </p:sp>
      <p:sp>
        <p:nvSpPr>
          <p:cNvPr id="17" name="TextBox 16">
            <a:extLst>
              <a:ext uri="{FF2B5EF4-FFF2-40B4-BE49-F238E27FC236}">
                <a16:creationId xmlns:a16="http://schemas.microsoft.com/office/drawing/2014/main" id="{50A61CEA-3F2A-3526-0189-F0CBE6901BC3}"/>
              </a:ext>
            </a:extLst>
          </p:cNvPr>
          <p:cNvSpPr txBox="1"/>
          <p:nvPr/>
        </p:nvSpPr>
        <p:spPr>
          <a:xfrm>
            <a:off x="1961291" y="3560568"/>
            <a:ext cx="1641831" cy="1831824"/>
          </a:xfrm>
          <a:prstGeom prst="rect">
            <a:avLst/>
          </a:prstGeom>
          <a:noFill/>
        </p:spPr>
        <p:txBody>
          <a:bodyPr wrap="square" rtlCol="0">
            <a:noAutofit/>
          </a:bodyPr>
          <a:lstStyle/>
          <a:p>
            <a:pPr marL="171450" marR="0" lvl="0" indent="-171450" algn="l" defTabSz="611033" rtl="0" eaLnBrk="1" fontAlgn="auto" latinLnBrk="0" hangingPunct="1">
              <a:lnSpc>
                <a:spcPct val="100000"/>
              </a:lnSpc>
              <a:spcBef>
                <a:spcPts val="0"/>
              </a:spcBef>
              <a:spcAft>
                <a:spcPts val="0"/>
              </a:spcAft>
              <a:buClrTx/>
              <a:buSzTx/>
              <a:buFont typeface="Arial" charset="0"/>
              <a:buChar char="•"/>
              <a:tabLst/>
              <a:defRPr/>
            </a:pPr>
            <a:endParaRPr kumimoji="0" lang="en-US" sz="1200" b="0" i="0" u="none" strike="noStrike" kern="1200" cap="none" spc="0" normalizeH="0" baseline="0" noProof="0">
              <a:ln>
                <a:noFill/>
              </a:ln>
              <a:solidFill>
                <a:srgbClr val="000000"/>
              </a:solidFill>
              <a:effectLst/>
              <a:uLnTx/>
              <a:uFillTx/>
              <a:latin typeface="Calibri" panose="020F0502020204030204"/>
              <a:ea typeface="Corbel" charset="0"/>
              <a:cs typeface="Corbel" charset="0"/>
            </a:endParaRPr>
          </a:p>
          <a:p>
            <a:pPr marL="0" marR="0" lvl="0" indent="0" algn="l" defTabSz="61103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anose="020F0502020204030204"/>
                <a:ea typeface="+mn-ea"/>
                <a:cs typeface="+mn-cs"/>
              </a:rPr>
              <a:t>Deliverables</a:t>
            </a:r>
          </a:p>
          <a:p>
            <a:pPr marL="171450" marR="0" lvl="0" indent="-171450" algn="l" defTabSz="61103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Corbel" charset="0"/>
                <a:cs typeface="Corbel" charset="0"/>
              </a:rPr>
              <a:t>Product Backlog for all key modules</a:t>
            </a:r>
          </a:p>
          <a:p>
            <a:pPr marL="171450" marR="0" lvl="0" indent="-171450" algn="l" defTabSz="61103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Corbel" charset="0"/>
                <a:cs typeface="Corbel" charset="0"/>
              </a:rPr>
              <a:t>Catalog of Ideas with Prioritization </a:t>
            </a:r>
          </a:p>
          <a:p>
            <a:pPr marL="171450" marR="0" lvl="0" indent="-171450" algn="l" defTabSz="61103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Corbel" charset="0"/>
                <a:cs typeface="Corbel" charset="0"/>
              </a:rPr>
              <a:t>Program Timelines</a:t>
            </a:r>
          </a:p>
          <a:p>
            <a:pPr marL="171450" marR="0" lvl="0" indent="-171450" algn="l" defTabSz="61103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Corbel" charset="0"/>
                <a:cs typeface="Corbel" charset="0"/>
              </a:rPr>
              <a:t>To-Be User Journeys </a:t>
            </a:r>
          </a:p>
          <a:p>
            <a:pPr marL="171450" marR="0" lvl="0" indent="-171450" algn="l" defTabSz="61103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Corbel" charset="0"/>
                <a:cs typeface="Corbel" charset="0"/>
              </a:rPr>
              <a:t>Directional Visual Designs </a:t>
            </a:r>
          </a:p>
          <a:p>
            <a:pPr marL="171450" marR="0" lvl="0" indent="-171450" algn="l" defTabSz="61103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Corbel" charset="0"/>
                <a:cs typeface="Corbel" charset="0"/>
              </a:rPr>
              <a:t>Design Directions   </a:t>
            </a:r>
          </a:p>
        </p:txBody>
      </p:sp>
      <p:sp>
        <p:nvSpPr>
          <p:cNvPr id="18" name="TextBox 17">
            <a:extLst>
              <a:ext uri="{FF2B5EF4-FFF2-40B4-BE49-F238E27FC236}">
                <a16:creationId xmlns:a16="http://schemas.microsoft.com/office/drawing/2014/main" id="{F9D628B6-0AD6-34F3-9F03-30854C94230C}"/>
              </a:ext>
            </a:extLst>
          </p:cNvPr>
          <p:cNvSpPr txBox="1"/>
          <p:nvPr/>
        </p:nvSpPr>
        <p:spPr>
          <a:xfrm>
            <a:off x="387003" y="3442141"/>
            <a:ext cx="3104462" cy="309092"/>
          </a:xfrm>
          <a:prstGeom prst="rect">
            <a:avLst/>
          </a:prstGeom>
          <a:noFill/>
        </p:spPr>
        <p:txBody>
          <a:bodyPr wrap="square" rtlCol="0">
            <a:noAutofit/>
          </a:bodyPr>
          <a:lstStyle/>
          <a:p>
            <a:pPr marL="0" marR="0" lvl="0" indent="0" algn="ctr" defTabSz="61103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anose="020F0502020204030204"/>
                <a:ea typeface="Corbel" charset="0"/>
                <a:cs typeface="Corbel" charset="0"/>
              </a:rPr>
              <a:t>DESIGN THINKING WORKSHOP</a:t>
            </a:r>
          </a:p>
        </p:txBody>
      </p:sp>
      <p:pic>
        <p:nvPicPr>
          <p:cNvPr id="19" name="Picture 18">
            <a:extLst>
              <a:ext uri="{FF2B5EF4-FFF2-40B4-BE49-F238E27FC236}">
                <a16:creationId xmlns:a16="http://schemas.microsoft.com/office/drawing/2014/main" id="{E5C0B7F9-1A70-5E76-6ED6-8DA76685419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932982" y="2145495"/>
            <a:ext cx="1771607" cy="1201468"/>
          </a:xfrm>
          <a:prstGeom prst="rect">
            <a:avLst/>
          </a:prstGeom>
          <a:noFill/>
          <a:ln>
            <a:noFill/>
          </a:ln>
        </p:spPr>
      </p:pic>
      <p:pic>
        <p:nvPicPr>
          <p:cNvPr id="20" name="Picture 19" descr="https://lh3.googleusercontent.com/-F6LjuZh4NSGszYezUP5WOLtUDhUHbiwxMVuI264JGSLg0nktzv8M1_dweqfRfRdt1exzNBBERBqevAD2ejH3y7g563YuBzaFvwd3VoXdR5uZSpANtYh5IEJCxCiZQ2eN9JlRNI9cFBenTB4jPQyUa9fYYyjcllAbnWF7PFRAVZjlQZZepRyOY9fI3Vj3_NKSuEg2gW_Jcw2nE-K0eCUju4CrHOLB66cBxg3z52cJqqhiWcTymVDI7mOY_ExS0llLIlyaqfokKFxYMRZafLBSS_AtguycqFbF0S47uezI6Ch1iVUyMTjC-4y88iBQmNMd9GndVv6VG39Umr_F9nYXVmWU0UlPtZ1SdpnNIClyflPRZHT1vpLU3Fb_5N8X7AM7BtxpkEjysK0DQnrKS512i1CE3S2nfso2dZYY1PU56T4lgRYKmnqY20Ehf2vVROjH2ChsLometRUBSdDDJwW8_ndOdL8CQ9wdyIwSDrAm9U-iSh778U-CT-byXcXEqsW-z4xZ0f676m2jii17gYvcQnbOYNZHfslsCRLNuIriQ-yA3m4S-N_0fS8az5Qg7o0htnTtspRLTxt7UsJQ-X81utP7lu8bbq9AK6YH1aVBK1ylyUDidaV=w1112-h835-no">
            <a:extLst>
              <a:ext uri="{FF2B5EF4-FFF2-40B4-BE49-F238E27FC236}">
                <a16:creationId xmlns:a16="http://schemas.microsoft.com/office/drawing/2014/main" id="{25861D58-342D-3786-6769-7C6D96115A47}"/>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7962311" y="2126199"/>
            <a:ext cx="1854527" cy="1240061"/>
          </a:xfrm>
          <a:prstGeom prst="rect">
            <a:avLst/>
          </a:prstGeom>
          <a:noFill/>
          <a:ln>
            <a:noFill/>
          </a:ln>
        </p:spPr>
      </p:pic>
      <p:pic>
        <p:nvPicPr>
          <p:cNvPr id="21" name="Picture 20">
            <a:extLst>
              <a:ext uri="{FF2B5EF4-FFF2-40B4-BE49-F238E27FC236}">
                <a16:creationId xmlns:a16="http://schemas.microsoft.com/office/drawing/2014/main" id="{28539828-D102-C153-BF1F-882C129CDF4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0059228" y="2138761"/>
            <a:ext cx="1830650" cy="1214937"/>
          </a:xfrm>
          <a:prstGeom prst="rect">
            <a:avLst/>
          </a:prstGeom>
          <a:noFill/>
          <a:ln>
            <a:noFill/>
          </a:ln>
        </p:spPr>
      </p:pic>
      <p:pic>
        <p:nvPicPr>
          <p:cNvPr id="22" name="Picture 21">
            <a:extLst>
              <a:ext uri="{FF2B5EF4-FFF2-40B4-BE49-F238E27FC236}">
                <a16:creationId xmlns:a16="http://schemas.microsoft.com/office/drawing/2014/main" id="{E3E9A93C-9A88-3ACF-0F4E-C00F8A4D199D}"/>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833602" y="2134963"/>
            <a:ext cx="1822617" cy="1222533"/>
          </a:xfrm>
          <a:prstGeom prst="rect">
            <a:avLst/>
          </a:prstGeom>
          <a:noFill/>
          <a:ln>
            <a:noFill/>
          </a:ln>
        </p:spPr>
      </p:pic>
      <p:sp>
        <p:nvSpPr>
          <p:cNvPr id="23" name="Rectangle 13">
            <a:extLst>
              <a:ext uri="{FF2B5EF4-FFF2-40B4-BE49-F238E27FC236}">
                <a16:creationId xmlns:a16="http://schemas.microsoft.com/office/drawing/2014/main" id="{12B46182-0F4D-0A18-0B0B-AD3CD810CA98}"/>
              </a:ext>
            </a:extLst>
          </p:cNvPr>
          <p:cNvSpPr>
            <a:spLocks noChangeArrowheads="1"/>
          </p:cNvSpPr>
          <p:nvPr/>
        </p:nvSpPr>
        <p:spPr bwMode="auto">
          <a:xfrm>
            <a:off x="381000" y="1723368"/>
            <a:ext cx="3123210" cy="1026624"/>
          </a:xfrm>
          <a:prstGeom prst="rect">
            <a:avLst/>
          </a:prstGeom>
          <a:solidFill>
            <a:srgbClr val="939592"/>
          </a:solidFill>
          <a:ln w="9525">
            <a:noFill/>
            <a:miter lim="800000"/>
            <a:headEnd/>
            <a:tailEnd/>
          </a:ln>
          <a:effectLst>
            <a:outerShdw blurRad="38100" dist="26940" dir="5400000" algn="ctr" rotWithShape="0">
              <a:srgbClr val="000000">
                <a:alpha val="26999"/>
              </a:srgbClr>
            </a:outerShdw>
          </a:effectLst>
        </p:spPr>
        <p:txBody>
          <a:bodyPr/>
          <a:lstStyle>
            <a:lvl1pPr>
              <a:defRPr>
                <a:solidFill>
                  <a:schemeClr val="tx1"/>
                </a:solidFill>
                <a:latin typeface="HelveticaNeueLT Std" charset="0"/>
                <a:ea typeface="Arial" charset="0"/>
                <a:cs typeface="Arial" charset="0"/>
              </a:defRPr>
            </a:lvl1pPr>
            <a:lvl2pPr marL="742950" indent="-285750">
              <a:defRPr>
                <a:solidFill>
                  <a:schemeClr val="tx1"/>
                </a:solidFill>
                <a:latin typeface="HelveticaNeueLT Std" charset="0"/>
                <a:ea typeface="Arial" charset="0"/>
                <a:cs typeface="Arial" charset="0"/>
              </a:defRPr>
            </a:lvl2pPr>
            <a:lvl3pPr marL="1143000" indent="-228600">
              <a:defRPr>
                <a:solidFill>
                  <a:schemeClr val="tx1"/>
                </a:solidFill>
                <a:latin typeface="HelveticaNeueLT Std" charset="0"/>
                <a:ea typeface="Arial" charset="0"/>
                <a:cs typeface="Arial" charset="0"/>
              </a:defRPr>
            </a:lvl3pPr>
            <a:lvl4pPr marL="1600200" indent="-228600">
              <a:defRPr>
                <a:solidFill>
                  <a:schemeClr val="tx1"/>
                </a:solidFill>
                <a:latin typeface="HelveticaNeueLT Std" charset="0"/>
                <a:ea typeface="Arial" charset="0"/>
                <a:cs typeface="Arial" charset="0"/>
              </a:defRPr>
            </a:lvl4pPr>
            <a:lvl5pPr marL="2057400" indent="-228600">
              <a:defRPr>
                <a:solidFill>
                  <a:schemeClr val="tx1"/>
                </a:solidFill>
                <a:latin typeface="HelveticaNeueLT Std" charset="0"/>
                <a:ea typeface="Arial" charset="0"/>
                <a:cs typeface="Arial" charset="0"/>
              </a:defRPr>
            </a:lvl5pPr>
            <a:lvl6pPr marL="2514600" indent="-228600" fontAlgn="base">
              <a:spcBef>
                <a:spcPct val="0"/>
              </a:spcBef>
              <a:spcAft>
                <a:spcPct val="0"/>
              </a:spcAft>
              <a:defRPr>
                <a:solidFill>
                  <a:schemeClr val="tx1"/>
                </a:solidFill>
                <a:latin typeface="HelveticaNeueLT Std" charset="0"/>
                <a:ea typeface="Arial" charset="0"/>
                <a:cs typeface="Arial" charset="0"/>
              </a:defRPr>
            </a:lvl6pPr>
            <a:lvl7pPr marL="2971800" indent="-228600" fontAlgn="base">
              <a:spcBef>
                <a:spcPct val="0"/>
              </a:spcBef>
              <a:spcAft>
                <a:spcPct val="0"/>
              </a:spcAft>
              <a:defRPr>
                <a:solidFill>
                  <a:schemeClr val="tx1"/>
                </a:solidFill>
                <a:latin typeface="HelveticaNeueLT Std" charset="0"/>
                <a:ea typeface="Arial" charset="0"/>
                <a:cs typeface="Arial" charset="0"/>
              </a:defRPr>
            </a:lvl7pPr>
            <a:lvl8pPr marL="3429000" indent="-228600" fontAlgn="base">
              <a:spcBef>
                <a:spcPct val="0"/>
              </a:spcBef>
              <a:spcAft>
                <a:spcPct val="0"/>
              </a:spcAft>
              <a:defRPr>
                <a:solidFill>
                  <a:schemeClr val="tx1"/>
                </a:solidFill>
                <a:latin typeface="HelveticaNeueLT Std" charset="0"/>
                <a:ea typeface="Arial" charset="0"/>
                <a:cs typeface="Arial" charset="0"/>
              </a:defRPr>
            </a:lvl8pPr>
            <a:lvl9pPr marL="3886200" indent="-228600" fontAlgn="base">
              <a:spcBef>
                <a:spcPct val="0"/>
              </a:spcBef>
              <a:spcAft>
                <a:spcPct val="0"/>
              </a:spcAft>
              <a:defRPr>
                <a:solidFill>
                  <a:schemeClr val="tx1"/>
                </a:solidFill>
                <a:latin typeface="HelveticaNeueLT Std" charset="0"/>
                <a:ea typeface="Arial" charset="0"/>
                <a:cs typeface="Arial" charset="0"/>
              </a:defRPr>
            </a:lvl9pPr>
          </a:lstStyle>
          <a:p>
            <a:pPr marL="0" marR="0" lvl="0" indent="0" algn="l" defTabSz="611033" rtl="0" eaLnBrk="1" fontAlgn="auto" latinLnBrk="0" hangingPunct="1">
              <a:lnSpc>
                <a:spcPct val="100000"/>
              </a:lnSpc>
              <a:spcBef>
                <a:spcPts val="0"/>
              </a:spcBef>
              <a:spcAft>
                <a:spcPts val="0"/>
              </a:spcAft>
              <a:buClrTx/>
              <a:buSzTx/>
              <a:buFontTx/>
              <a:buNone/>
              <a:tabLst/>
              <a:defRPr/>
            </a:pPr>
            <a:endParaRPr kumimoji="0" lang="x-none" altLang="x-none" sz="2405" b="0" i="0" u="none" strike="noStrike" kern="1200" cap="none" spc="0" normalizeH="0" baseline="0" noProof="0">
              <a:ln>
                <a:noFill/>
              </a:ln>
              <a:solidFill>
                <a:prstClr val="black"/>
              </a:solidFill>
              <a:effectLst/>
              <a:uLnTx/>
              <a:uFillTx/>
              <a:latin typeface="Calibri" panose="020F0502020204030204"/>
              <a:cs typeface="Arial" charset="0"/>
            </a:endParaRPr>
          </a:p>
        </p:txBody>
      </p:sp>
      <p:sp>
        <p:nvSpPr>
          <p:cNvPr id="24" name="TextBox 23">
            <a:extLst>
              <a:ext uri="{FF2B5EF4-FFF2-40B4-BE49-F238E27FC236}">
                <a16:creationId xmlns:a16="http://schemas.microsoft.com/office/drawing/2014/main" id="{5C7E0ECC-B80C-0D1D-1A0D-86F9C39D8C26}"/>
              </a:ext>
            </a:extLst>
          </p:cNvPr>
          <p:cNvSpPr txBox="1"/>
          <p:nvPr/>
        </p:nvSpPr>
        <p:spPr>
          <a:xfrm>
            <a:off x="766082" y="1953018"/>
            <a:ext cx="1990738" cy="584775"/>
          </a:xfrm>
          <a:prstGeom prst="rect">
            <a:avLst/>
          </a:prstGeom>
          <a:noFill/>
        </p:spPr>
        <p:txBody>
          <a:bodyPr wrap="square" rtlCol="0">
            <a:spAutoFit/>
          </a:bodyPr>
          <a:lstStyle/>
          <a:p>
            <a:pPr marL="0" marR="0" lvl="0" indent="0" algn="ctr" defTabSz="611033"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panose="020F0502020204030204"/>
                <a:ea typeface="Corbel" charset="0"/>
                <a:cs typeface="Corbel" charset="0"/>
              </a:rPr>
              <a:t>User and Experience Research </a:t>
            </a:r>
            <a:endParaRPr kumimoji="0" lang="en-US" sz="1600" b="0" i="0" u="none" strike="noStrike" kern="1200" cap="none" spc="0" normalizeH="0" baseline="0" noProof="0">
              <a:ln>
                <a:noFill/>
              </a:ln>
              <a:solidFill>
                <a:prstClr val="white"/>
              </a:solidFill>
              <a:effectLst/>
              <a:uLnTx/>
              <a:uFillTx/>
              <a:latin typeface="Calibri" panose="020F0502020204030204"/>
              <a:ea typeface="Corbel" charset="0"/>
              <a:cs typeface="Corbel" charset="0"/>
            </a:endParaRPr>
          </a:p>
        </p:txBody>
      </p:sp>
      <p:sp>
        <p:nvSpPr>
          <p:cNvPr id="25" name="Right Arrow 69">
            <a:extLst>
              <a:ext uri="{FF2B5EF4-FFF2-40B4-BE49-F238E27FC236}">
                <a16:creationId xmlns:a16="http://schemas.microsoft.com/office/drawing/2014/main" id="{8F75D959-5521-B7E0-B9E5-EE13A09B76B6}"/>
              </a:ext>
            </a:extLst>
          </p:cNvPr>
          <p:cNvSpPr/>
          <p:nvPr/>
        </p:nvSpPr>
        <p:spPr bwMode="auto">
          <a:xfrm>
            <a:off x="2291299" y="1294112"/>
            <a:ext cx="337601" cy="225399"/>
          </a:xfrm>
          <a:prstGeom prst="rightArrow">
            <a:avLst/>
          </a:prstGeom>
          <a:solidFill>
            <a:schemeClr val="bg1">
              <a:lumMod val="65000"/>
            </a:schemeClr>
          </a:solidFill>
          <a:ln w="9525" cap="flat" cmpd="sng" algn="ctr">
            <a:noFill/>
            <a:prstDash val="solid"/>
            <a:round/>
            <a:headEnd type="none" w="lg" len="lg"/>
            <a:tailEnd type="none" w="lg" len="lg"/>
          </a:ln>
          <a:effectLst/>
        </p:spPr>
        <p:txBody>
          <a:bodyPr vert="horz" wrap="none" lIns="91440" tIns="91440" rIns="91440" bIns="9144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Arial" pitchFamily="34" charset="0"/>
            </a:endParaRPr>
          </a:p>
        </p:txBody>
      </p:sp>
      <p:pic>
        <p:nvPicPr>
          <p:cNvPr id="28" name="Picture 27">
            <a:extLst>
              <a:ext uri="{FF2B5EF4-FFF2-40B4-BE49-F238E27FC236}">
                <a16:creationId xmlns:a16="http://schemas.microsoft.com/office/drawing/2014/main" id="{FA3355CF-BD24-E0DD-6262-AACFD2BD9E3E}"/>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3814597" y="4433718"/>
            <a:ext cx="1781342" cy="1199889"/>
          </a:xfrm>
          <a:prstGeom prst="rect">
            <a:avLst/>
          </a:prstGeom>
        </p:spPr>
      </p:pic>
      <p:sp>
        <p:nvSpPr>
          <p:cNvPr id="29" name="Rectangle 2">
            <a:extLst>
              <a:ext uri="{FF2B5EF4-FFF2-40B4-BE49-F238E27FC236}">
                <a16:creationId xmlns:a16="http://schemas.microsoft.com/office/drawing/2014/main" id="{859F1746-4D07-95C7-1AE3-93B7817AB1B1}"/>
              </a:ext>
            </a:extLst>
          </p:cNvPr>
          <p:cNvSpPr txBox="1">
            <a:spLocks noChangeArrowheads="1"/>
          </p:cNvSpPr>
          <p:nvPr/>
        </p:nvSpPr>
        <p:spPr>
          <a:xfrm>
            <a:off x="3356285" y="5285167"/>
            <a:ext cx="1920390" cy="285216"/>
          </a:xfrm>
          <a:prstGeom prst="rect">
            <a:avLst/>
          </a:prstGeom>
        </p:spPr>
        <p:txBody>
          <a:bodyPr anchor="ctr"/>
          <a:lstStyle/>
          <a:p>
            <a:pPr marL="0" marR="0" lvl="0" indent="0" algn="ctr" defTabSz="611033" rtl="0" eaLnBrk="0" fontAlgn="auto" latinLnBrk="0" hangingPunct="0">
              <a:lnSpc>
                <a:spcPct val="90000"/>
              </a:lnSpc>
              <a:spcBef>
                <a:spcPct val="25000"/>
              </a:spcBef>
              <a:spcAft>
                <a:spcPts val="0"/>
              </a:spcAft>
              <a:buClrTx/>
              <a:buSzTx/>
              <a:buFontTx/>
              <a:buNone/>
              <a:tabLst/>
              <a:defRPr/>
            </a:pPr>
            <a:endParaRPr kumimoji="0" lang="en-US" sz="1100" b="1" i="0" u="none" strike="noStrike" kern="0" cap="none" spc="0" normalizeH="0" baseline="0" noProof="0">
              <a:ln>
                <a:noFill/>
              </a:ln>
              <a:solidFill>
                <a:srgbClr val="000000"/>
              </a:solidFill>
              <a:effectLst/>
              <a:uLnTx/>
              <a:uFillTx/>
              <a:latin typeface="Calibri" panose="020F0502020204030204"/>
              <a:ea typeface="Corbel" charset="0"/>
              <a:cs typeface="Corbel" charset="0"/>
            </a:endParaRPr>
          </a:p>
        </p:txBody>
      </p:sp>
      <p:pic>
        <p:nvPicPr>
          <p:cNvPr id="30" name="Picture 29">
            <a:extLst>
              <a:ext uri="{FF2B5EF4-FFF2-40B4-BE49-F238E27FC236}">
                <a16:creationId xmlns:a16="http://schemas.microsoft.com/office/drawing/2014/main" id="{34E6498C-AE3C-CCCB-B28C-2239EAD2D0D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866639" y="4443412"/>
            <a:ext cx="1824564" cy="1201740"/>
          </a:xfrm>
          <a:prstGeom prst="rect">
            <a:avLst/>
          </a:prstGeom>
          <a:ln>
            <a:solidFill>
              <a:schemeClr val="bg1">
                <a:lumMod val="75000"/>
              </a:schemeClr>
            </a:solidFill>
          </a:ln>
        </p:spPr>
      </p:pic>
      <p:grpSp>
        <p:nvGrpSpPr>
          <p:cNvPr id="31" name="Group 81">
            <a:extLst>
              <a:ext uri="{FF2B5EF4-FFF2-40B4-BE49-F238E27FC236}">
                <a16:creationId xmlns:a16="http://schemas.microsoft.com/office/drawing/2014/main" id="{C7F815F2-570E-1E28-8F60-DA20FAD4DA7D}"/>
              </a:ext>
            </a:extLst>
          </p:cNvPr>
          <p:cNvGrpSpPr/>
          <p:nvPr/>
        </p:nvGrpSpPr>
        <p:grpSpPr>
          <a:xfrm>
            <a:off x="9022999" y="4842643"/>
            <a:ext cx="637562" cy="441472"/>
            <a:chOff x="1601710" y="3053005"/>
            <a:chExt cx="1426181" cy="987542"/>
          </a:xfrm>
        </p:grpSpPr>
        <p:sp>
          <p:nvSpPr>
            <p:cNvPr id="32" name="Rectangle 31">
              <a:extLst>
                <a:ext uri="{FF2B5EF4-FFF2-40B4-BE49-F238E27FC236}">
                  <a16:creationId xmlns:a16="http://schemas.microsoft.com/office/drawing/2014/main" id="{67667866-4F5C-132D-31BD-906A8DBBB54F}"/>
                </a:ext>
              </a:extLst>
            </p:cNvPr>
            <p:cNvSpPr/>
            <p:nvPr/>
          </p:nvSpPr>
          <p:spPr>
            <a:xfrm>
              <a:off x="1601710" y="3053005"/>
              <a:ext cx="1426181" cy="987542"/>
            </a:xfrm>
            <a:prstGeom prst="rect">
              <a:avLst/>
            </a:prstGeom>
            <a:solidFill>
              <a:sysClr val="window" lastClr="FFFFFF"/>
            </a:solidFill>
            <a:ln w="12700" cap="flat" cmpd="sng" algn="ctr">
              <a:solidFill>
                <a:sysClr val="window" lastClr="FFFFFF">
                  <a:lumMod val="8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0BEAA9A2-7A09-59C3-23B4-A4DE9E5E8F99}"/>
                </a:ext>
              </a:extLst>
            </p:cNvPr>
            <p:cNvSpPr/>
            <p:nvPr/>
          </p:nvSpPr>
          <p:spPr>
            <a:xfrm>
              <a:off x="1658539" y="3582401"/>
              <a:ext cx="289814" cy="386716"/>
            </a:xfrm>
            <a:prstGeom prst="rect">
              <a:avLst/>
            </a:prstGeom>
            <a:solidFill>
              <a:sysClr val="window" lastClr="FFFFFF">
                <a:lumMod val="75000"/>
              </a:sysClr>
            </a:solidFill>
            <a:ln w="12700" cap="flat" cmpd="sng" algn="ctr">
              <a:solidFill>
                <a:sysClr val="window" lastClr="FFFFFF">
                  <a:lumMod val="8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85207869-B18A-9073-8BC5-BBA234615CE9}"/>
                </a:ext>
              </a:extLst>
            </p:cNvPr>
            <p:cNvSpPr/>
            <p:nvPr/>
          </p:nvSpPr>
          <p:spPr>
            <a:xfrm>
              <a:off x="1658538" y="3253283"/>
              <a:ext cx="1028736" cy="271377"/>
            </a:xfrm>
            <a:prstGeom prst="rect">
              <a:avLst/>
            </a:prstGeom>
            <a:solidFill>
              <a:sysClr val="window" lastClr="FFFFFF">
                <a:lumMod val="95000"/>
              </a:sysClr>
            </a:solidFill>
            <a:ln w="3175" cap="flat" cmpd="sng" algn="ctr">
              <a:solidFill>
                <a:sysClr val="window" lastClr="FFFFFF">
                  <a:lumMod val="8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968FDFF2-9A8C-F501-26E6-B892FEF61E0A}"/>
                </a:ext>
              </a:extLst>
            </p:cNvPr>
            <p:cNvSpPr/>
            <p:nvPr/>
          </p:nvSpPr>
          <p:spPr>
            <a:xfrm>
              <a:off x="1658537" y="3091610"/>
              <a:ext cx="135721" cy="102422"/>
            </a:xfrm>
            <a:prstGeom prst="rect">
              <a:avLst/>
            </a:prstGeom>
            <a:solidFill>
              <a:sysClr val="windowText" lastClr="000000">
                <a:lumMod val="85000"/>
                <a:lumOff val="15000"/>
              </a:sysClr>
            </a:solidFill>
            <a:ln w="12700" cap="flat" cmpd="sng" algn="ctr">
              <a:solidFill>
                <a:sysClr val="window" lastClr="FFFFFF">
                  <a:lumMod val="8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412F7010-FE01-61EB-EB99-9BC05EAD42CB}"/>
                </a:ext>
              </a:extLst>
            </p:cNvPr>
            <p:cNvSpPr/>
            <p:nvPr/>
          </p:nvSpPr>
          <p:spPr>
            <a:xfrm>
              <a:off x="2754527" y="3253282"/>
              <a:ext cx="207097" cy="715833"/>
            </a:xfrm>
            <a:prstGeom prst="rect">
              <a:avLst/>
            </a:prstGeom>
            <a:solidFill>
              <a:sysClr val="window" lastClr="FFFFFF">
                <a:lumMod val="50000"/>
              </a:sysClr>
            </a:solidFill>
            <a:ln w="12700" cap="flat" cmpd="sng" algn="ctr">
              <a:solidFill>
                <a:sysClr val="window" lastClr="FFFFFF">
                  <a:lumMod val="8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DDE9F217-50FD-4304-328D-02ACA5E4B7C5}"/>
                </a:ext>
              </a:extLst>
            </p:cNvPr>
            <p:cNvSpPr/>
            <p:nvPr/>
          </p:nvSpPr>
          <p:spPr>
            <a:xfrm>
              <a:off x="2023315" y="3582401"/>
              <a:ext cx="289814" cy="386716"/>
            </a:xfrm>
            <a:prstGeom prst="rect">
              <a:avLst/>
            </a:prstGeom>
            <a:solidFill>
              <a:sysClr val="window" lastClr="FFFFFF">
                <a:lumMod val="75000"/>
              </a:sysClr>
            </a:solidFill>
            <a:ln w="12700" cap="flat" cmpd="sng" algn="ctr">
              <a:solidFill>
                <a:sysClr val="window" lastClr="FFFFFF">
                  <a:lumMod val="8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0A98FC1D-3904-BA38-F4D8-CBDC69A76228}"/>
                </a:ext>
              </a:extLst>
            </p:cNvPr>
            <p:cNvSpPr/>
            <p:nvPr/>
          </p:nvSpPr>
          <p:spPr>
            <a:xfrm>
              <a:off x="2394675" y="3582401"/>
              <a:ext cx="289814" cy="386716"/>
            </a:xfrm>
            <a:prstGeom prst="rect">
              <a:avLst/>
            </a:prstGeom>
            <a:solidFill>
              <a:sysClr val="window" lastClr="FFFFFF">
                <a:lumMod val="75000"/>
              </a:sysClr>
            </a:solidFill>
            <a:ln w="12700" cap="flat" cmpd="sng" algn="ctr">
              <a:solidFill>
                <a:sysClr val="window" lastClr="FFFFFF">
                  <a:lumMod val="8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EC5EEEB4-62FC-A317-9DFF-D7BCB65B71F2}"/>
                </a:ext>
              </a:extLst>
            </p:cNvPr>
            <p:cNvSpPr/>
            <p:nvPr/>
          </p:nvSpPr>
          <p:spPr>
            <a:xfrm>
              <a:off x="2175621" y="3091762"/>
              <a:ext cx="173519" cy="102270"/>
            </a:xfrm>
            <a:prstGeom prst="rect">
              <a:avLst/>
            </a:prstGeom>
            <a:solidFill>
              <a:sysClr val="window" lastClr="FFFFFF">
                <a:lumMod val="50000"/>
              </a:sysClr>
            </a:solidFill>
            <a:ln w="12700" cap="flat" cmpd="sng" algn="ctr">
              <a:solidFill>
                <a:sysClr val="window" lastClr="FFFFFF">
                  <a:lumMod val="8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55BC60D7-35BB-F362-1122-312E898EF2B5}"/>
                </a:ext>
              </a:extLst>
            </p:cNvPr>
            <p:cNvSpPr/>
            <p:nvPr/>
          </p:nvSpPr>
          <p:spPr>
            <a:xfrm>
              <a:off x="2386382" y="3091762"/>
              <a:ext cx="173519" cy="102270"/>
            </a:xfrm>
            <a:prstGeom prst="rect">
              <a:avLst/>
            </a:prstGeom>
            <a:solidFill>
              <a:sysClr val="window" lastClr="FFFFFF">
                <a:lumMod val="50000"/>
              </a:sysClr>
            </a:solidFill>
            <a:ln w="12700" cap="flat" cmpd="sng" algn="ctr">
              <a:solidFill>
                <a:sysClr val="window" lastClr="FFFFFF">
                  <a:lumMod val="8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F731D5E6-4BBB-BF85-6AB2-7B3B908AB657}"/>
                </a:ext>
              </a:extLst>
            </p:cNvPr>
            <p:cNvSpPr/>
            <p:nvPr/>
          </p:nvSpPr>
          <p:spPr>
            <a:xfrm>
              <a:off x="2600515" y="3091762"/>
              <a:ext cx="173519" cy="102270"/>
            </a:xfrm>
            <a:prstGeom prst="rect">
              <a:avLst/>
            </a:prstGeom>
            <a:solidFill>
              <a:sysClr val="window" lastClr="FFFFFF">
                <a:lumMod val="50000"/>
              </a:sysClr>
            </a:solidFill>
            <a:ln w="12700" cap="flat" cmpd="sng" algn="ctr">
              <a:solidFill>
                <a:sysClr val="window" lastClr="FFFFFF">
                  <a:lumMod val="8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9CC99759-C049-F7D7-8F2A-3E0173D833A1}"/>
                </a:ext>
              </a:extLst>
            </p:cNvPr>
            <p:cNvSpPr/>
            <p:nvPr/>
          </p:nvSpPr>
          <p:spPr>
            <a:xfrm>
              <a:off x="2804375" y="3091762"/>
              <a:ext cx="173519" cy="102270"/>
            </a:xfrm>
            <a:prstGeom prst="rect">
              <a:avLst/>
            </a:prstGeom>
            <a:solidFill>
              <a:sysClr val="window" lastClr="FFFFFF">
                <a:lumMod val="50000"/>
              </a:sysClr>
            </a:solidFill>
            <a:ln w="12700" cap="flat" cmpd="sng" algn="ctr">
              <a:solidFill>
                <a:sysClr val="window" lastClr="FFFFFF">
                  <a:lumMod val="8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3" name="Group 91">
            <a:extLst>
              <a:ext uri="{FF2B5EF4-FFF2-40B4-BE49-F238E27FC236}">
                <a16:creationId xmlns:a16="http://schemas.microsoft.com/office/drawing/2014/main" id="{F520BF0F-D42C-5172-126C-12BC4B33ECBE}"/>
              </a:ext>
            </a:extLst>
          </p:cNvPr>
          <p:cNvGrpSpPr/>
          <p:nvPr/>
        </p:nvGrpSpPr>
        <p:grpSpPr>
          <a:xfrm>
            <a:off x="8025917" y="4827870"/>
            <a:ext cx="275743" cy="544769"/>
            <a:chOff x="3594343" y="3306094"/>
            <a:chExt cx="616819" cy="1218610"/>
          </a:xfrm>
        </p:grpSpPr>
        <p:sp>
          <p:nvSpPr>
            <p:cNvPr id="44" name="Rectangle 43">
              <a:extLst>
                <a:ext uri="{FF2B5EF4-FFF2-40B4-BE49-F238E27FC236}">
                  <a16:creationId xmlns:a16="http://schemas.microsoft.com/office/drawing/2014/main" id="{0EB63FCD-27E6-AA74-A67D-4074B00C7143}"/>
                </a:ext>
              </a:extLst>
            </p:cNvPr>
            <p:cNvSpPr/>
            <p:nvPr/>
          </p:nvSpPr>
          <p:spPr>
            <a:xfrm>
              <a:off x="3594343" y="3306094"/>
              <a:ext cx="616819" cy="776921"/>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CED54777-BE39-9820-5E95-BC7B38301698}"/>
                </a:ext>
              </a:extLst>
            </p:cNvPr>
            <p:cNvSpPr/>
            <p:nvPr/>
          </p:nvSpPr>
          <p:spPr>
            <a:xfrm>
              <a:off x="3680382" y="3341169"/>
              <a:ext cx="133623" cy="129163"/>
            </a:xfrm>
            <a:prstGeom prst="rect">
              <a:avLst/>
            </a:prstGeom>
            <a:solidFill>
              <a:sysClr val="windowText" lastClr="000000">
                <a:lumMod val="85000"/>
                <a:lumOff val="1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56E31D76-D2EE-113E-4D9C-813BA704F064}"/>
                </a:ext>
              </a:extLst>
            </p:cNvPr>
            <p:cNvSpPr/>
            <p:nvPr/>
          </p:nvSpPr>
          <p:spPr>
            <a:xfrm>
              <a:off x="3691014" y="3530525"/>
              <a:ext cx="446396" cy="219103"/>
            </a:xfrm>
            <a:prstGeom prst="rect">
              <a:avLst/>
            </a:prstGeom>
            <a:solidFill>
              <a:sysClr val="window" lastClr="FFFFFF">
                <a:lumMod val="95000"/>
              </a:sysClr>
            </a:solidFill>
            <a:ln w="3175"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30B0E657-6E57-5745-E8A4-F3DDC5E55D76}"/>
                </a:ext>
              </a:extLst>
            </p:cNvPr>
            <p:cNvSpPr/>
            <p:nvPr/>
          </p:nvSpPr>
          <p:spPr>
            <a:xfrm>
              <a:off x="3691014" y="3810019"/>
              <a:ext cx="446396" cy="205724"/>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1CB9F2B4-22BD-8D90-0849-0BD97BB0C99C}"/>
                </a:ext>
              </a:extLst>
            </p:cNvPr>
            <p:cNvSpPr/>
            <p:nvPr/>
          </p:nvSpPr>
          <p:spPr>
            <a:xfrm>
              <a:off x="3691014" y="4051562"/>
              <a:ext cx="446396" cy="214347"/>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B3C82F30-C278-6C91-B2B1-8815924A6397}"/>
                </a:ext>
              </a:extLst>
            </p:cNvPr>
            <p:cNvSpPr/>
            <p:nvPr/>
          </p:nvSpPr>
          <p:spPr>
            <a:xfrm>
              <a:off x="3691014" y="4310357"/>
              <a:ext cx="446396" cy="214347"/>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0" name="Group 91">
            <a:extLst>
              <a:ext uri="{FF2B5EF4-FFF2-40B4-BE49-F238E27FC236}">
                <a16:creationId xmlns:a16="http://schemas.microsoft.com/office/drawing/2014/main" id="{B64CAEF3-C18D-DE66-CA7A-BBCF40186682}"/>
              </a:ext>
            </a:extLst>
          </p:cNvPr>
          <p:cNvGrpSpPr/>
          <p:nvPr/>
        </p:nvGrpSpPr>
        <p:grpSpPr>
          <a:xfrm>
            <a:off x="8438667" y="4827869"/>
            <a:ext cx="497994" cy="456247"/>
            <a:chOff x="3594343" y="3306092"/>
            <a:chExt cx="616819" cy="1020591"/>
          </a:xfrm>
        </p:grpSpPr>
        <p:sp>
          <p:nvSpPr>
            <p:cNvPr id="51" name="Rectangle 50">
              <a:extLst>
                <a:ext uri="{FF2B5EF4-FFF2-40B4-BE49-F238E27FC236}">
                  <a16:creationId xmlns:a16="http://schemas.microsoft.com/office/drawing/2014/main" id="{97F28286-3BC8-4844-3899-01940501AE18}"/>
                </a:ext>
              </a:extLst>
            </p:cNvPr>
            <p:cNvSpPr/>
            <p:nvPr/>
          </p:nvSpPr>
          <p:spPr>
            <a:xfrm>
              <a:off x="3594343" y="3306092"/>
              <a:ext cx="616819" cy="1020591"/>
            </a:xfrm>
            <a:prstGeom prst="rect">
              <a:avLst/>
            </a:prstGeom>
            <a:solidFill>
              <a:sysClr val="window" lastClr="FFFFFF"/>
            </a:solidFill>
            <a:ln w="12700" cap="flat" cmpd="sng" algn="ctr">
              <a:solidFill>
                <a:sysClr val="window" lastClr="FFFFFF">
                  <a:lumMod val="8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DAA342F5-BBDD-6166-051C-59E989B7371D}"/>
                </a:ext>
              </a:extLst>
            </p:cNvPr>
            <p:cNvSpPr/>
            <p:nvPr/>
          </p:nvSpPr>
          <p:spPr>
            <a:xfrm>
              <a:off x="3633191" y="3341169"/>
              <a:ext cx="58871" cy="129158"/>
            </a:xfrm>
            <a:prstGeom prst="rect">
              <a:avLst/>
            </a:prstGeom>
            <a:solidFill>
              <a:sysClr val="windowText" lastClr="000000">
                <a:lumMod val="85000"/>
                <a:lumOff val="15000"/>
              </a:sysClr>
            </a:solidFill>
            <a:ln w="12700" cap="flat" cmpd="sng" algn="ctr">
              <a:solidFill>
                <a:sysClr val="window" lastClr="FFFFFF">
                  <a:lumMod val="8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434D49CD-B110-3B50-29A5-19AF5DCA8A54}"/>
                </a:ext>
              </a:extLst>
            </p:cNvPr>
            <p:cNvSpPr/>
            <p:nvPr/>
          </p:nvSpPr>
          <p:spPr>
            <a:xfrm>
              <a:off x="3635959" y="3541175"/>
              <a:ext cx="501453" cy="219103"/>
            </a:xfrm>
            <a:prstGeom prst="rect">
              <a:avLst/>
            </a:prstGeom>
            <a:solidFill>
              <a:sysClr val="window" lastClr="FFFFFF">
                <a:lumMod val="95000"/>
              </a:sysClr>
            </a:solidFill>
            <a:ln w="3175" cap="flat" cmpd="sng" algn="ctr">
              <a:solidFill>
                <a:sysClr val="window" lastClr="FFFFFF">
                  <a:lumMod val="8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FAAB21DF-62F0-14B4-153F-7E9A9FD71882}"/>
                </a:ext>
              </a:extLst>
            </p:cNvPr>
            <p:cNvSpPr/>
            <p:nvPr/>
          </p:nvSpPr>
          <p:spPr>
            <a:xfrm>
              <a:off x="3635959" y="3799359"/>
              <a:ext cx="226176" cy="205723"/>
            </a:xfrm>
            <a:prstGeom prst="rect">
              <a:avLst/>
            </a:prstGeom>
            <a:solidFill>
              <a:sysClr val="window" lastClr="FFFFFF">
                <a:lumMod val="75000"/>
              </a:sysClr>
            </a:solidFill>
            <a:ln w="12700" cap="flat" cmpd="sng" algn="ctr">
              <a:solidFill>
                <a:sysClr val="window" lastClr="FFFFFF">
                  <a:lumMod val="8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37F715B0-B2C8-57D3-79CE-2247ADBCDA18}"/>
                </a:ext>
              </a:extLst>
            </p:cNvPr>
            <p:cNvSpPr/>
            <p:nvPr/>
          </p:nvSpPr>
          <p:spPr>
            <a:xfrm>
              <a:off x="3644871" y="4040902"/>
              <a:ext cx="492541" cy="214349"/>
            </a:xfrm>
            <a:prstGeom prst="rect">
              <a:avLst/>
            </a:prstGeom>
            <a:solidFill>
              <a:sysClr val="window" lastClr="FFFFFF">
                <a:lumMod val="75000"/>
              </a:sysClr>
            </a:solidFill>
            <a:ln w="12700" cap="flat" cmpd="sng" algn="ctr">
              <a:solidFill>
                <a:sysClr val="window" lastClr="FFFFFF">
                  <a:lumMod val="8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D9CB2544-2A2C-FDBF-4F68-AD0CAD50CE8D}"/>
                </a:ext>
              </a:extLst>
            </p:cNvPr>
            <p:cNvSpPr/>
            <p:nvPr/>
          </p:nvSpPr>
          <p:spPr>
            <a:xfrm>
              <a:off x="3914213" y="3799359"/>
              <a:ext cx="223198" cy="205723"/>
            </a:xfrm>
            <a:prstGeom prst="rect">
              <a:avLst/>
            </a:prstGeom>
            <a:solidFill>
              <a:sysClr val="window" lastClr="FFFFFF">
                <a:lumMod val="75000"/>
              </a:sysClr>
            </a:solidFill>
            <a:ln w="12700" cap="flat" cmpd="sng" algn="ctr">
              <a:solidFill>
                <a:sysClr val="window" lastClr="FFFFFF">
                  <a:lumMod val="8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cxnSp>
        <p:nvCxnSpPr>
          <p:cNvPr id="57" name="Straight Arrow Connector 56">
            <a:extLst>
              <a:ext uri="{FF2B5EF4-FFF2-40B4-BE49-F238E27FC236}">
                <a16:creationId xmlns:a16="http://schemas.microsoft.com/office/drawing/2014/main" id="{69BEBCB3-5C28-D8AB-022D-1BA0D5BF6788}"/>
              </a:ext>
            </a:extLst>
          </p:cNvPr>
          <p:cNvCxnSpPr/>
          <p:nvPr/>
        </p:nvCxnSpPr>
        <p:spPr>
          <a:xfrm>
            <a:off x="8018088" y="4720458"/>
            <a:ext cx="1651486" cy="0"/>
          </a:xfrm>
          <a:prstGeom prst="straightConnector1">
            <a:avLst/>
          </a:prstGeom>
          <a:noFill/>
          <a:ln w="3175" cap="flat" cmpd="sng" algn="ctr">
            <a:solidFill>
              <a:sysClr val="window" lastClr="FFFFFF">
                <a:lumMod val="50000"/>
              </a:sysClr>
            </a:solidFill>
            <a:prstDash val="sysDash"/>
            <a:miter lim="800000"/>
            <a:headEnd type="triangle" w="med" len="med"/>
            <a:tailEnd type="none" w="med" len="med"/>
          </a:ln>
          <a:effectLst/>
        </p:spPr>
      </p:cxnSp>
      <p:pic>
        <p:nvPicPr>
          <p:cNvPr id="59" name="Picture 2" descr="erson Writing On Notebook">
            <a:extLst>
              <a:ext uri="{FF2B5EF4-FFF2-40B4-BE49-F238E27FC236}">
                <a16:creationId xmlns:a16="http://schemas.microsoft.com/office/drawing/2014/main" id="{6D06B525-4674-A612-B44A-1BEE2DFE3F60}"/>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0048164" y="4435475"/>
            <a:ext cx="1823487" cy="1208545"/>
          </a:xfrm>
          <a:prstGeom prst="rect">
            <a:avLst/>
          </a:prstGeom>
          <a:noFill/>
          <a:extLst>
            <a:ext uri="{909E8E84-426E-40dd-AFC4-6F175D3DCCD1}">
              <a14:hiddenFill xmlns="" xmlns:a14="http://schemas.microsoft.com/office/drawing/2010/main">
                <a:solidFill>
                  <a:srgbClr val="FFFFFF"/>
                </a:solidFill>
              </a14:hiddenFill>
            </a:ext>
          </a:extLst>
        </p:spPr>
      </p:pic>
      <p:sp>
        <p:nvSpPr>
          <p:cNvPr id="61" name="Rectangle 60">
            <a:extLst>
              <a:ext uri="{FF2B5EF4-FFF2-40B4-BE49-F238E27FC236}">
                <a16:creationId xmlns:a16="http://schemas.microsoft.com/office/drawing/2014/main" id="{A4C8B749-70B8-4D3E-BD6A-5E2AD4B15848}"/>
              </a:ext>
            </a:extLst>
          </p:cNvPr>
          <p:cNvSpPr/>
          <p:nvPr/>
        </p:nvSpPr>
        <p:spPr>
          <a:xfrm>
            <a:off x="3752850" y="2050758"/>
            <a:ext cx="1984121" cy="1390942"/>
          </a:xfrm>
          <a:prstGeom prst="rect">
            <a:avLst/>
          </a:prstGeom>
          <a:noFill/>
          <a:ln>
            <a:solidFill>
              <a:srgbClr val="A6DE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31B3DBB6-6235-42E0-93FB-44BE5D9840C7}"/>
              </a:ext>
            </a:extLst>
          </p:cNvPr>
          <p:cNvSpPr/>
          <p:nvPr/>
        </p:nvSpPr>
        <p:spPr>
          <a:xfrm>
            <a:off x="5826725" y="2050758"/>
            <a:ext cx="1984121" cy="1390942"/>
          </a:xfrm>
          <a:prstGeom prst="rect">
            <a:avLst/>
          </a:prstGeom>
          <a:noFill/>
          <a:ln>
            <a:solidFill>
              <a:srgbClr val="A6DE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71805713-928E-42AD-BB84-FF883538551D}"/>
              </a:ext>
            </a:extLst>
          </p:cNvPr>
          <p:cNvSpPr/>
          <p:nvPr/>
        </p:nvSpPr>
        <p:spPr>
          <a:xfrm>
            <a:off x="7897514" y="2050758"/>
            <a:ext cx="1984121" cy="1390942"/>
          </a:xfrm>
          <a:prstGeom prst="rect">
            <a:avLst/>
          </a:prstGeom>
          <a:noFill/>
          <a:ln>
            <a:solidFill>
              <a:srgbClr val="A6DE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3742ACFD-7FC2-4B48-80BB-567C4297635E}"/>
              </a:ext>
            </a:extLst>
          </p:cNvPr>
          <p:cNvSpPr/>
          <p:nvPr/>
        </p:nvSpPr>
        <p:spPr>
          <a:xfrm>
            <a:off x="9982493" y="2050758"/>
            <a:ext cx="1984121" cy="1390942"/>
          </a:xfrm>
          <a:prstGeom prst="rect">
            <a:avLst/>
          </a:prstGeom>
          <a:noFill/>
          <a:ln>
            <a:solidFill>
              <a:srgbClr val="A6DE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526F144E-3C2C-4CD7-BD2B-AE043D8D96BD}"/>
              </a:ext>
            </a:extLst>
          </p:cNvPr>
          <p:cNvSpPr/>
          <p:nvPr/>
        </p:nvSpPr>
        <p:spPr>
          <a:xfrm>
            <a:off x="3712950" y="4351272"/>
            <a:ext cx="1984121" cy="1390942"/>
          </a:xfrm>
          <a:prstGeom prst="rect">
            <a:avLst/>
          </a:prstGeom>
          <a:noFill/>
          <a:ln>
            <a:solidFill>
              <a:srgbClr val="A6DE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ECCD9C42-D668-410A-80EA-BE541EE6DE41}"/>
              </a:ext>
            </a:extLst>
          </p:cNvPr>
          <p:cNvSpPr/>
          <p:nvPr/>
        </p:nvSpPr>
        <p:spPr>
          <a:xfrm>
            <a:off x="5783182" y="4351272"/>
            <a:ext cx="1984121" cy="1390942"/>
          </a:xfrm>
          <a:prstGeom prst="rect">
            <a:avLst/>
          </a:prstGeom>
          <a:noFill/>
          <a:ln>
            <a:solidFill>
              <a:srgbClr val="A6DE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24090E92-526C-49BA-B69B-28490C566416}"/>
              </a:ext>
            </a:extLst>
          </p:cNvPr>
          <p:cNvSpPr/>
          <p:nvPr/>
        </p:nvSpPr>
        <p:spPr>
          <a:xfrm>
            <a:off x="7853971" y="4351272"/>
            <a:ext cx="1984121" cy="1390942"/>
          </a:xfrm>
          <a:prstGeom prst="rect">
            <a:avLst/>
          </a:prstGeom>
          <a:noFill/>
          <a:ln>
            <a:solidFill>
              <a:srgbClr val="A6DE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FE9D410D-F149-4072-83F2-DE8C377F0374}"/>
              </a:ext>
            </a:extLst>
          </p:cNvPr>
          <p:cNvSpPr/>
          <p:nvPr/>
        </p:nvSpPr>
        <p:spPr>
          <a:xfrm>
            <a:off x="9938950" y="4351272"/>
            <a:ext cx="1984121" cy="1390942"/>
          </a:xfrm>
          <a:prstGeom prst="rect">
            <a:avLst/>
          </a:prstGeom>
          <a:noFill/>
          <a:ln>
            <a:solidFill>
              <a:srgbClr val="A6DE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TextBox 68">
            <a:extLst>
              <a:ext uri="{FF2B5EF4-FFF2-40B4-BE49-F238E27FC236}">
                <a16:creationId xmlns:a16="http://schemas.microsoft.com/office/drawing/2014/main" id="{124CEB8D-E4FB-4D16-926C-B8E3D5014DC3}"/>
              </a:ext>
            </a:extLst>
          </p:cNvPr>
          <p:cNvSpPr txBox="1"/>
          <p:nvPr/>
        </p:nvSpPr>
        <p:spPr>
          <a:xfrm>
            <a:off x="3709648" y="3958568"/>
            <a:ext cx="1990725" cy="291016"/>
          </a:xfrm>
          <a:prstGeom prst="rect">
            <a:avLst/>
          </a:prstGeom>
          <a:solidFill>
            <a:srgbClr val="69D8FF"/>
          </a:solidFill>
        </p:spPr>
        <p:txBody>
          <a:bodyPr wrap="square" rtlCol="0">
            <a:noAutofit/>
          </a:bodyPr>
          <a:lstStyle/>
          <a:p>
            <a:pPr marL="0" marR="0" lvl="0" indent="0" algn="ctr" defTabSz="61103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anose="020F0502020204030204"/>
                <a:ea typeface="Corbel" charset="0"/>
                <a:cs typeface="Corbel" charset="0"/>
              </a:rPr>
              <a:t>Current Journey Maps</a:t>
            </a:r>
          </a:p>
        </p:txBody>
      </p:sp>
      <p:sp>
        <p:nvSpPr>
          <p:cNvPr id="70" name="TextBox 69">
            <a:extLst>
              <a:ext uri="{FF2B5EF4-FFF2-40B4-BE49-F238E27FC236}">
                <a16:creationId xmlns:a16="http://schemas.microsoft.com/office/drawing/2014/main" id="{2FC205F6-E284-49C3-AACE-8F140D9470C0}"/>
              </a:ext>
            </a:extLst>
          </p:cNvPr>
          <p:cNvSpPr txBox="1"/>
          <p:nvPr/>
        </p:nvSpPr>
        <p:spPr>
          <a:xfrm>
            <a:off x="5782628" y="3958568"/>
            <a:ext cx="1990725" cy="291016"/>
          </a:xfrm>
          <a:prstGeom prst="rect">
            <a:avLst/>
          </a:prstGeom>
          <a:solidFill>
            <a:srgbClr val="69D8FF"/>
          </a:solidFill>
        </p:spPr>
        <p:txBody>
          <a:bodyPr wrap="square" rtlCol="0">
            <a:noAutofit/>
          </a:bodyPr>
          <a:lstStyle/>
          <a:p>
            <a:pPr marL="0" marR="0" lvl="0" indent="0" algn="ctr" defTabSz="61103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anose="020F0502020204030204"/>
                <a:ea typeface="Corbel" charset="0"/>
                <a:cs typeface="Corbel" charset="0"/>
              </a:rPr>
              <a:t>Reimagined Journey Maps</a:t>
            </a:r>
          </a:p>
        </p:txBody>
      </p:sp>
      <p:sp>
        <p:nvSpPr>
          <p:cNvPr id="71" name="TextBox 70">
            <a:extLst>
              <a:ext uri="{FF2B5EF4-FFF2-40B4-BE49-F238E27FC236}">
                <a16:creationId xmlns:a16="http://schemas.microsoft.com/office/drawing/2014/main" id="{84F1FA2C-652A-46B0-9D6F-A1A4A723CF65}"/>
              </a:ext>
            </a:extLst>
          </p:cNvPr>
          <p:cNvSpPr txBox="1"/>
          <p:nvPr/>
        </p:nvSpPr>
        <p:spPr>
          <a:xfrm>
            <a:off x="7856934" y="3958568"/>
            <a:ext cx="1990725" cy="291016"/>
          </a:xfrm>
          <a:prstGeom prst="rect">
            <a:avLst/>
          </a:prstGeom>
          <a:solidFill>
            <a:srgbClr val="69D8FF"/>
          </a:solidFill>
        </p:spPr>
        <p:txBody>
          <a:bodyPr wrap="square" rtlCol="0">
            <a:noAutofit/>
          </a:bodyPr>
          <a:lstStyle/>
          <a:p>
            <a:pPr marL="0" marR="0" lvl="0" indent="0" algn="ctr" defTabSz="61103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anose="020F0502020204030204"/>
                <a:ea typeface="Corbel" charset="0"/>
                <a:cs typeface="Corbel" charset="0"/>
              </a:rPr>
              <a:t>Rapid Prototyping Testing </a:t>
            </a:r>
          </a:p>
        </p:txBody>
      </p:sp>
      <p:sp>
        <p:nvSpPr>
          <p:cNvPr id="72" name="TextBox 71">
            <a:extLst>
              <a:ext uri="{FF2B5EF4-FFF2-40B4-BE49-F238E27FC236}">
                <a16:creationId xmlns:a16="http://schemas.microsoft.com/office/drawing/2014/main" id="{DF1C247D-A4AA-4C9E-860D-730D4EAE9C44}"/>
              </a:ext>
            </a:extLst>
          </p:cNvPr>
          <p:cNvSpPr txBox="1"/>
          <p:nvPr/>
        </p:nvSpPr>
        <p:spPr>
          <a:xfrm>
            <a:off x="9927116" y="3958568"/>
            <a:ext cx="1990725" cy="291016"/>
          </a:xfrm>
          <a:prstGeom prst="rect">
            <a:avLst/>
          </a:prstGeom>
          <a:solidFill>
            <a:srgbClr val="69D8FF"/>
          </a:solidFill>
        </p:spPr>
        <p:txBody>
          <a:bodyPr wrap="square" rtlCol="0">
            <a:noAutofit/>
          </a:bodyPr>
          <a:lstStyle/>
          <a:p>
            <a:pPr marL="0" marR="0" lvl="0" indent="0" algn="ctr" defTabSz="61103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anose="020F0502020204030204"/>
                <a:ea typeface="Corbel" charset="0"/>
                <a:cs typeface="Corbel" charset="0"/>
              </a:rPr>
              <a:t>Roadmap and Architecture </a:t>
            </a:r>
          </a:p>
        </p:txBody>
      </p:sp>
      <p:sp>
        <p:nvSpPr>
          <p:cNvPr id="76" name="Freeform 5">
            <a:extLst>
              <a:ext uri="{FF2B5EF4-FFF2-40B4-BE49-F238E27FC236}">
                <a16:creationId xmlns:a16="http://schemas.microsoft.com/office/drawing/2014/main" id="{CB461AD1-F4B8-49CF-9C4C-92F72D5EDEA7}"/>
              </a:ext>
            </a:extLst>
          </p:cNvPr>
          <p:cNvSpPr>
            <a:spLocks noEditPoints="1"/>
          </p:cNvSpPr>
          <p:nvPr/>
        </p:nvSpPr>
        <p:spPr bwMode="auto">
          <a:xfrm>
            <a:off x="2773363" y="1016001"/>
            <a:ext cx="549275" cy="660400"/>
          </a:xfrm>
          <a:custGeom>
            <a:avLst/>
            <a:gdLst>
              <a:gd name="T0" fmla="*/ 1150 w 1500"/>
              <a:gd name="T1" fmla="*/ 1378 h 1822"/>
              <a:gd name="T2" fmla="*/ 776 w 1500"/>
              <a:gd name="T3" fmla="*/ 1426 h 1822"/>
              <a:gd name="T4" fmla="*/ 665 w 1500"/>
              <a:gd name="T5" fmla="*/ 1371 h 1822"/>
              <a:gd name="T6" fmla="*/ 516 w 1500"/>
              <a:gd name="T7" fmla="*/ 1296 h 1822"/>
              <a:gd name="T8" fmla="*/ 956 w 1500"/>
              <a:gd name="T9" fmla="*/ 441 h 1822"/>
              <a:gd name="T10" fmla="*/ 402 w 1500"/>
              <a:gd name="T11" fmla="*/ 731 h 1822"/>
              <a:gd name="T12" fmla="*/ 625 w 1500"/>
              <a:gd name="T13" fmla="*/ 1220 h 1822"/>
              <a:gd name="T14" fmla="*/ 1004 w 1500"/>
              <a:gd name="T15" fmla="*/ 936 h 1822"/>
              <a:gd name="T16" fmla="*/ 779 w 1500"/>
              <a:gd name="T17" fmla="*/ 705 h 1822"/>
              <a:gd name="T18" fmla="*/ 728 w 1500"/>
              <a:gd name="T19" fmla="*/ 1149 h 1822"/>
              <a:gd name="T20" fmla="*/ 714 w 1500"/>
              <a:gd name="T21" fmla="*/ 687 h 1822"/>
              <a:gd name="T22" fmla="*/ 718 w 1500"/>
              <a:gd name="T23" fmla="*/ 659 h 1822"/>
              <a:gd name="T24" fmla="*/ 781 w 1500"/>
              <a:gd name="T25" fmla="*/ 648 h 1822"/>
              <a:gd name="T26" fmla="*/ 784 w 1500"/>
              <a:gd name="T27" fmla="*/ 684 h 1822"/>
              <a:gd name="T28" fmla="*/ 947 w 1500"/>
              <a:gd name="T29" fmla="*/ 894 h 1822"/>
              <a:gd name="T30" fmla="*/ 822 w 1500"/>
              <a:gd name="T31" fmla="*/ 735 h 1822"/>
              <a:gd name="T32" fmla="*/ 881 w 1500"/>
              <a:gd name="T33" fmla="*/ 708 h 1822"/>
              <a:gd name="T34" fmla="*/ 797 w 1500"/>
              <a:gd name="T35" fmla="*/ 697 h 1822"/>
              <a:gd name="T36" fmla="*/ 761 w 1500"/>
              <a:gd name="T37" fmla="*/ 641 h 1822"/>
              <a:gd name="T38" fmla="*/ 737 w 1500"/>
              <a:gd name="T39" fmla="*/ 683 h 1822"/>
              <a:gd name="T40" fmla="*/ 685 w 1500"/>
              <a:gd name="T41" fmla="*/ 690 h 1822"/>
              <a:gd name="T42" fmla="*/ 681 w 1500"/>
              <a:gd name="T43" fmla="*/ 709 h 1822"/>
              <a:gd name="T44" fmla="*/ 621 w 1500"/>
              <a:gd name="T45" fmla="*/ 727 h 1822"/>
              <a:gd name="T46" fmla="*/ 652 w 1500"/>
              <a:gd name="T47" fmla="*/ 1138 h 1822"/>
              <a:gd name="T48" fmla="*/ 700 w 1500"/>
              <a:gd name="T49" fmla="*/ 446 h 1822"/>
              <a:gd name="T50" fmla="*/ 828 w 1500"/>
              <a:gd name="T51" fmla="*/ 714 h 1822"/>
              <a:gd name="T52" fmla="*/ 857 w 1500"/>
              <a:gd name="T53" fmla="*/ 713 h 1822"/>
              <a:gd name="T54" fmla="*/ 631 w 1500"/>
              <a:gd name="T55" fmla="*/ 712 h 1822"/>
              <a:gd name="T56" fmla="*/ 664 w 1500"/>
              <a:gd name="T57" fmla="*/ 714 h 1822"/>
              <a:gd name="T58" fmla="*/ 697 w 1500"/>
              <a:gd name="T59" fmla="*/ 47 h 1822"/>
              <a:gd name="T60" fmla="*/ 790 w 1500"/>
              <a:gd name="T61" fmla="*/ 215 h 1822"/>
              <a:gd name="T62" fmla="*/ 952 w 1500"/>
              <a:gd name="T63" fmla="*/ 251 h 1822"/>
              <a:gd name="T64" fmla="*/ 1108 w 1500"/>
              <a:gd name="T65" fmla="*/ 139 h 1822"/>
              <a:gd name="T66" fmla="*/ 1150 w 1500"/>
              <a:gd name="T67" fmla="*/ 453 h 1822"/>
              <a:gd name="T68" fmla="*/ 1360 w 1500"/>
              <a:gd name="T69" fmla="*/ 299 h 1822"/>
              <a:gd name="T70" fmla="*/ 1238 w 1500"/>
              <a:gd name="T71" fmla="*/ 666 h 1822"/>
              <a:gd name="T72" fmla="*/ 1496 w 1500"/>
              <a:gd name="T73" fmla="*/ 626 h 1822"/>
              <a:gd name="T74" fmla="*/ 1238 w 1500"/>
              <a:gd name="T75" fmla="*/ 666 h 1822"/>
              <a:gd name="T76" fmla="*/ 1438 w 1500"/>
              <a:gd name="T77" fmla="*/ 902 h 1822"/>
              <a:gd name="T78" fmla="*/ 1251 w 1500"/>
              <a:gd name="T79" fmla="*/ 943 h 1822"/>
              <a:gd name="T80" fmla="*/ 1169 w 1500"/>
              <a:gd name="T81" fmla="*/ 1086 h 1822"/>
              <a:gd name="T82" fmla="*/ 1233 w 1500"/>
              <a:gd name="T83" fmla="*/ 1267 h 1822"/>
              <a:gd name="T84" fmla="*/ 393 w 1500"/>
              <a:gd name="T85" fmla="*/ 1088 h 1822"/>
              <a:gd name="T86" fmla="*/ 201 w 1500"/>
              <a:gd name="T87" fmla="*/ 1265 h 1822"/>
              <a:gd name="T88" fmla="*/ 288 w 1500"/>
              <a:gd name="T89" fmla="*/ 892 h 1822"/>
              <a:gd name="T90" fmla="*/ 39 w 1500"/>
              <a:gd name="T91" fmla="*/ 971 h 1822"/>
              <a:gd name="T92" fmla="*/ 288 w 1500"/>
              <a:gd name="T93" fmla="*/ 892 h 1822"/>
              <a:gd name="T94" fmla="*/ 43 w 1500"/>
              <a:gd name="T95" fmla="*/ 683 h 1822"/>
              <a:gd name="T96" fmla="*/ 222 w 1500"/>
              <a:gd name="T97" fmla="*/ 613 h 1822"/>
              <a:gd name="T98" fmla="*/ 294 w 1500"/>
              <a:gd name="T99" fmla="*/ 471 h 1822"/>
              <a:gd name="T100" fmla="*/ 204 w 1500"/>
              <a:gd name="T101" fmla="*/ 302 h 1822"/>
              <a:gd name="T102" fmla="*/ 530 w 1500"/>
              <a:gd name="T103" fmla="*/ 306 h 1822"/>
              <a:gd name="T104" fmla="*/ 393 w 1500"/>
              <a:gd name="T105" fmla="*/ 84 h 1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00" h="1822">
                <a:moveTo>
                  <a:pt x="4" y="1822"/>
                </a:moveTo>
                <a:lnTo>
                  <a:pt x="1466" y="1822"/>
                </a:lnTo>
                <a:cubicBezTo>
                  <a:pt x="1466" y="1822"/>
                  <a:pt x="1462" y="1448"/>
                  <a:pt x="1234" y="1399"/>
                </a:cubicBezTo>
                <a:cubicBezTo>
                  <a:pt x="1206" y="1392"/>
                  <a:pt x="1178" y="1386"/>
                  <a:pt x="1150" y="1378"/>
                </a:cubicBezTo>
                <a:cubicBezTo>
                  <a:pt x="1084" y="1356"/>
                  <a:pt x="975" y="1319"/>
                  <a:pt x="948" y="1296"/>
                </a:cubicBezTo>
                <a:lnTo>
                  <a:pt x="837" y="1766"/>
                </a:lnTo>
                <a:lnTo>
                  <a:pt x="771" y="1465"/>
                </a:lnTo>
                <a:cubicBezTo>
                  <a:pt x="769" y="1452"/>
                  <a:pt x="770" y="1438"/>
                  <a:pt x="776" y="1426"/>
                </a:cubicBezTo>
                <a:lnTo>
                  <a:pt x="805" y="1368"/>
                </a:lnTo>
                <a:lnTo>
                  <a:pt x="759" y="1353"/>
                </a:lnTo>
                <a:cubicBezTo>
                  <a:pt x="744" y="1348"/>
                  <a:pt x="727" y="1348"/>
                  <a:pt x="711" y="1354"/>
                </a:cubicBezTo>
                <a:lnTo>
                  <a:pt x="665" y="1371"/>
                </a:lnTo>
                <a:lnTo>
                  <a:pt x="696" y="1435"/>
                </a:lnTo>
                <a:cubicBezTo>
                  <a:pt x="702" y="1447"/>
                  <a:pt x="704" y="1461"/>
                  <a:pt x="701" y="1474"/>
                </a:cubicBezTo>
                <a:lnTo>
                  <a:pt x="631" y="1776"/>
                </a:lnTo>
                <a:lnTo>
                  <a:pt x="516" y="1296"/>
                </a:lnTo>
                <a:cubicBezTo>
                  <a:pt x="516" y="1296"/>
                  <a:pt x="473" y="1320"/>
                  <a:pt x="285" y="1374"/>
                </a:cubicBezTo>
                <a:cubicBezTo>
                  <a:pt x="266" y="1380"/>
                  <a:pt x="248" y="1384"/>
                  <a:pt x="229" y="1388"/>
                </a:cubicBezTo>
                <a:cubicBezTo>
                  <a:pt x="176" y="1399"/>
                  <a:pt x="14" y="1464"/>
                  <a:pt x="4" y="1822"/>
                </a:cubicBezTo>
                <a:close/>
                <a:moveTo>
                  <a:pt x="956" y="441"/>
                </a:moveTo>
                <a:cubicBezTo>
                  <a:pt x="912" y="409"/>
                  <a:pt x="859" y="387"/>
                  <a:pt x="800" y="377"/>
                </a:cubicBezTo>
                <a:cubicBezTo>
                  <a:pt x="763" y="370"/>
                  <a:pt x="725" y="370"/>
                  <a:pt x="687" y="377"/>
                </a:cubicBezTo>
                <a:cubicBezTo>
                  <a:pt x="628" y="387"/>
                  <a:pt x="575" y="409"/>
                  <a:pt x="531" y="441"/>
                </a:cubicBezTo>
                <a:cubicBezTo>
                  <a:pt x="436" y="510"/>
                  <a:pt x="391" y="610"/>
                  <a:pt x="402" y="731"/>
                </a:cubicBezTo>
                <a:cubicBezTo>
                  <a:pt x="409" y="802"/>
                  <a:pt x="437" y="874"/>
                  <a:pt x="483" y="936"/>
                </a:cubicBezTo>
                <a:cubicBezTo>
                  <a:pt x="567" y="1052"/>
                  <a:pt x="590" y="1188"/>
                  <a:pt x="590" y="1190"/>
                </a:cubicBezTo>
                <a:lnTo>
                  <a:pt x="590" y="1190"/>
                </a:lnTo>
                <a:cubicBezTo>
                  <a:pt x="593" y="1207"/>
                  <a:pt x="607" y="1220"/>
                  <a:pt x="625" y="1220"/>
                </a:cubicBezTo>
                <a:lnTo>
                  <a:pt x="862" y="1220"/>
                </a:lnTo>
                <a:cubicBezTo>
                  <a:pt x="880" y="1220"/>
                  <a:pt x="894" y="1207"/>
                  <a:pt x="897" y="1190"/>
                </a:cubicBezTo>
                <a:lnTo>
                  <a:pt x="897" y="1190"/>
                </a:lnTo>
                <a:cubicBezTo>
                  <a:pt x="897" y="1188"/>
                  <a:pt x="919" y="1052"/>
                  <a:pt x="1004" y="936"/>
                </a:cubicBezTo>
                <a:cubicBezTo>
                  <a:pt x="1050" y="874"/>
                  <a:pt x="1078" y="802"/>
                  <a:pt x="1085" y="731"/>
                </a:cubicBezTo>
                <a:cubicBezTo>
                  <a:pt x="1096" y="610"/>
                  <a:pt x="1051" y="510"/>
                  <a:pt x="956" y="441"/>
                </a:cubicBezTo>
                <a:close/>
                <a:moveTo>
                  <a:pt x="719" y="708"/>
                </a:moveTo>
                <a:cubicBezTo>
                  <a:pt x="734" y="712"/>
                  <a:pt x="755" y="714"/>
                  <a:pt x="779" y="705"/>
                </a:cubicBezTo>
                <a:cubicBezTo>
                  <a:pt x="787" y="712"/>
                  <a:pt x="796" y="719"/>
                  <a:pt x="806" y="725"/>
                </a:cubicBezTo>
                <a:cubicBezTo>
                  <a:pt x="806" y="727"/>
                  <a:pt x="805" y="729"/>
                  <a:pt x="805" y="731"/>
                </a:cubicBezTo>
                <a:cubicBezTo>
                  <a:pt x="804" y="734"/>
                  <a:pt x="758" y="972"/>
                  <a:pt x="766" y="1149"/>
                </a:cubicBezTo>
                <a:lnTo>
                  <a:pt x="728" y="1149"/>
                </a:lnTo>
                <a:cubicBezTo>
                  <a:pt x="730" y="1077"/>
                  <a:pt x="730" y="881"/>
                  <a:pt x="686" y="726"/>
                </a:cubicBezTo>
                <a:cubicBezTo>
                  <a:pt x="688" y="725"/>
                  <a:pt x="690" y="725"/>
                  <a:pt x="692" y="724"/>
                </a:cubicBezTo>
                <a:cubicBezTo>
                  <a:pt x="693" y="723"/>
                  <a:pt x="706" y="718"/>
                  <a:pt x="719" y="708"/>
                </a:cubicBezTo>
                <a:close/>
                <a:moveTo>
                  <a:pt x="714" y="687"/>
                </a:moveTo>
                <a:cubicBezTo>
                  <a:pt x="705" y="684"/>
                  <a:pt x="700" y="679"/>
                  <a:pt x="698" y="678"/>
                </a:cubicBezTo>
                <a:cubicBezTo>
                  <a:pt x="690" y="667"/>
                  <a:pt x="692" y="661"/>
                  <a:pt x="693" y="659"/>
                </a:cubicBezTo>
                <a:cubicBezTo>
                  <a:pt x="695" y="653"/>
                  <a:pt x="701" y="652"/>
                  <a:pt x="704" y="652"/>
                </a:cubicBezTo>
                <a:cubicBezTo>
                  <a:pt x="709" y="651"/>
                  <a:pt x="715" y="654"/>
                  <a:pt x="718" y="659"/>
                </a:cubicBezTo>
                <a:cubicBezTo>
                  <a:pt x="721" y="665"/>
                  <a:pt x="722" y="671"/>
                  <a:pt x="720" y="677"/>
                </a:cubicBezTo>
                <a:cubicBezTo>
                  <a:pt x="719" y="681"/>
                  <a:pt x="717" y="684"/>
                  <a:pt x="714" y="687"/>
                </a:cubicBezTo>
                <a:close/>
                <a:moveTo>
                  <a:pt x="775" y="652"/>
                </a:moveTo>
                <a:cubicBezTo>
                  <a:pt x="777" y="649"/>
                  <a:pt x="779" y="648"/>
                  <a:pt x="781" y="648"/>
                </a:cubicBezTo>
                <a:cubicBezTo>
                  <a:pt x="782" y="648"/>
                  <a:pt x="783" y="648"/>
                  <a:pt x="784" y="649"/>
                </a:cubicBezTo>
                <a:cubicBezTo>
                  <a:pt x="790" y="651"/>
                  <a:pt x="794" y="656"/>
                  <a:pt x="795" y="662"/>
                </a:cubicBezTo>
                <a:cubicBezTo>
                  <a:pt x="796" y="669"/>
                  <a:pt x="794" y="676"/>
                  <a:pt x="789" y="681"/>
                </a:cubicBezTo>
                <a:cubicBezTo>
                  <a:pt x="787" y="682"/>
                  <a:pt x="785" y="684"/>
                  <a:pt x="784" y="684"/>
                </a:cubicBezTo>
                <a:cubicBezTo>
                  <a:pt x="781" y="681"/>
                  <a:pt x="778" y="678"/>
                  <a:pt x="776" y="675"/>
                </a:cubicBezTo>
                <a:cubicBezTo>
                  <a:pt x="771" y="668"/>
                  <a:pt x="770" y="658"/>
                  <a:pt x="775" y="652"/>
                </a:cubicBezTo>
                <a:close/>
                <a:moveTo>
                  <a:pt x="1014" y="724"/>
                </a:moveTo>
                <a:cubicBezTo>
                  <a:pt x="1008" y="783"/>
                  <a:pt x="985" y="842"/>
                  <a:pt x="947" y="894"/>
                </a:cubicBezTo>
                <a:cubicBezTo>
                  <a:pt x="880" y="985"/>
                  <a:pt x="849" y="1084"/>
                  <a:pt x="835" y="1138"/>
                </a:cubicBezTo>
                <a:cubicBezTo>
                  <a:pt x="834" y="1144"/>
                  <a:pt x="828" y="1149"/>
                  <a:pt x="822" y="1149"/>
                </a:cubicBezTo>
                <a:lnTo>
                  <a:pt x="784" y="1149"/>
                </a:lnTo>
                <a:cubicBezTo>
                  <a:pt x="776" y="974"/>
                  <a:pt x="822" y="737"/>
                  <a:pt x="822" y="735"/>
                </a:cubicBezTo>
                <a:cubicBezTo>
                  <a:pt x="822" y="734"/>
                  <a:pt x="823" y="733"/>
                  <a:pt x="823" y="731"/>
                </a:cubicBezTo>
                <a:cubicBezTo>
                  <a:pt x="826" y="732"/>
                  <a:pt x="828" y="733"/>
                  <a:pt x="831" y="734"/>
                </a:cubicBezTo>
                <a:cubicBezTo>
                  <a:pt x="844" y="737"/>
                  <a:pt x="857" y="735"/>
                  <a:pt x="867" y="728"/>
                </a:cubicBezTo>
                <a:cubicBezTo>
                  <a:pt x="875" y="723"/>
                  <a:pt x="880" y="716"/>
                  <a:pt x="881" y="708"/>
                </a:cubicBezTo>
                <a:cubicBezTo>
                  <a:pt x="883" y="694"/>
                  <a:pt x="876" y="680"/>
                  <a:pt x="863" y="674"/>
                </a:cubicBezTo>
                <a:cubicBezTo>
                  <a:pt x="854" y="670"/>
                  <a:pt x="846" y="669"/>
                  <a:pt x="838" y="673"/>
                </a:cubicBezTo>
                <a:cubicBezTo>
                  <a:pt x="827" y="678"/>
                  <a:pt x="819" y="689"/>
                  <a:pt x="812" y="707"/>
                </a:cubicBezTo>
                <a:cubicBezTo>
                  <a:pt x="806" y="704"/>
                  <a:pt x="801" y="701"/>
                  <a:pt x="797" y="697"/>
                </a:cubicBezTo>
                <a:cubicBezTo>
                  <a:pt x="798" y="696"/>
                  <a:pt x="799" y="695"/>
                  <a:pt x="800" y="694"/>
                </a:cubicBezTo>
                <a:cubicBezTo>
                  <a:pt x="810" y="685"/>
                  <a:pt x="815" y="672"/>
                  <a:pt x="813" y="659"/>
                </a:cubicBezTo>
                <a:cubicBezTo>
                  <a:pt x="810" y="646"/>
                  <a:pt x="802" y="636"/>
                  <a:pt x="791" y="632"/>
                </a:cubicBezTo>
                <a:cubicBezTo>
                  <a:pt x="780" y="628"/>
                  <a:pt x="768" y="632"/>
                  <a:pt x="761" y="641"/>
                </a:cubicBezTo>
                <a:cubicBezTo>
                  <a:pt x="751" y="653"/>
                  <a:pt x="752" y="672"/>
                  <a:pt x="762" y="686"/>
                </a:cubicBezTo>
                <a:cubicBezTo>
                  <a:pt x="763" y="687"/>
                  <a:pt x="764" y="689"/>
                  <a:pt x="766" y="691"/>
                </a:cubicBezTo>
                <a:cubicBezTo>
                  <a:pt x="753" y="694"/>
                  <a:pt x="742" y="694"/>
                  <a:pt x="732" y="693"/>
                </a:cubicBezTo>
                <a:cubicBezTo>
                  <a:pt x="734" y="689"/>
                  <a:pt x="736" y="686"/>
                  <a:pt x="737" y="683"/>
                </a:cubicBezTo>
                <a:cubicBezTo>
                  <a:pt x="741" y="672"/>
                  <a:pt x="740" y="661"/>
                  <a:pt x="733" y="650"/>
                </a:cubicBezTo>
                <a:cubicBezTo>
                  <a:pt x="729" y="642"/>
                  <a:pt x="722" y="636"/>
                  <a:pt x="713" y="635"/>
                </a:cubicBezTo>
                <a:cubicBezTo>
                  <a:pt x="696" y="631"/>
                  <a:pt x="682" y="639"/>
                  <a:pt x="676" y="653"/>
                </a:cubicBezTo>
                <a:cubicBezTo>
                  <a:pt x="673" y="661"/>
                  <a:pt x="672" y="674"/>
                  <a:pt x="685" y="690"/>
                </a:cubicBezTo>
                <a:lnTo>
                  <a:pt x="686" y="691"/>
                </a:lnTo>
                <a:cubicBezTo>
                  <a:pt x="686" y="691"/>
                  <a:pt x="691" y="695"/>
                  <a:pt x="699" y="700"/>
                </a:cubicBezTo>
                <a:cubicBezTo>
                  <a:pt x="694" y="703"/>
                  <a:pt x="689" y="706"/>
                  <a:pt x="685" y="707"/>
                </a:cubicBezTo>
                <a:cubicBezTo>
                  <a:pt x="684" y="708"/>
                  <a:pt x="682" y="708"/>
                  <a:pt x="681" y="709"/>
                </a:cubicBezTo>
                <a:cubicBezTo>
                  <a:pt x="681" y="709"/>
                  <a:pt x="681" y="709"/>
                  <a:pt x="681" y="709"/>
                </a:cubicBezTo>
                <a:cubicBezTo>
                  <a:pt x="674" y="693"/>
                  <a:pt x="655" y="666"/>
                  <a:pt x="631" y="672"/>
                </a:cubicBezTo>
                <a:cubicBezTo>
                  <a:pt x="620" y="675"/>
                  <a:pt x="611" y="685"/>
                  <a:pt x="609" y="697"/>
                </a:cubicBezTo>
                <a:cubicBezTo>
                  <a:pt x="607" y="708"/>
                  <a:pt x="611" y="720"/>
                  <a:pt x="621" y="727"/>
                </a:cubicBezTo>
                <a:cubicBezTo>
                  <a:pt x="632" y="735"/>
                  <a:pt x="649" y="737"/>
                  <a:pt x="669" y="732"/>
                </a:cubicBezTo>
                <a:cubicBezTo>
                  <a:pt x="712" y="884"/>
                  <a:pt x="712" y="1078"/>
                  <a:pt x="711" y="1149"/>
                </a:cubicBezTo>
                <a:lnTo>
                  <a:pt x="665" y="1149"/>
                </a:lnTo>
                <a:cubicBezTo>
                  <a:pt x="659" y="1149"/>
                  <a:pt x="653" y="1144"/>
                  <a:pt x="652" y="1138"/>
                </a:cubicBezTo>
                <a:cubicBezTo>
                  <a:pt x="638" y="1084"/>
                  <a:pt x="607" y="985"/>
                  <a:pt x="540" y="894"/>
                </a:cubicBezTo>
                <a:cubicBezTo>
                  <a:pt x="502" y="842"/>
                  <a:pt x="479" y="783"/>
                  <a:pt x="473" y="724"/>
                </a:cubicBezTo>
                <a:cubicBezTo>
                  <a:pt x="464" y="629"/>
                  <a:pt x="498" y="553"/>
                  <a:pt x="572" y="499"/>
                </a:cubicBezTo>
                <a:cubicBezTo>
                  <a:pt x="608" y="473"/>
                  <a:pt x="651" y="455"/>
                  <a:pt x="700" y="446"/>
                </a:cubicBezTo>
                <a:cubicBezTo>
                  <a:pt x="729" y="441"/>
                  <a:pt x="759" y="441"/>
                  <a:pt x="788" y="447"/>
                </a:cubicBezTo>
                <a:cubicBezTo>
                  <a:pt x="836" y="455"/>
                  <a:pt x="879" y="473"/>
                  <a:pt x="915" y="499"/>
                </a:cubicBezTo>
                <a:cubicBezTo>
                  <a:pt x="989" y="553"/>
                  <a:pt x="1023" y="629"/>
                  <a:pt x="1014" y="724"/>
                </a:cubicBezTo>
                <a:close/>
                <a:moveTo>
                  <a:pt x="828" y="714"/>
                </a:moveTo>
                <a:cubicBezTo>
                  <a:pt x="835" y="697"/>
                  <a:pt x="841" y="691"/>
                  <a:pt x="845" y="689"/>
                </a:cubicBezTo>
                <a:cubicBezTo>
                  <a:pt x="847" y="688"/>
                  <a:pt x="850" y="687"/>
                  <a:pt x="855" y="690"/>
                </a:cubicBezTo>
                <a:cubicBezTo>
                  <a:pt x="861" y="693"/>
                  <a:pt x="864" y="699"/>
                  <a:pt x="863" y="705"/>
                </a:cubicBezTo>
                <a:cubicBezTo>
                  <a:pt x="863" y="708"/>
                  <a:pt x="861" y="711"/>
                  <a:pt x="857" y="713"/>
                </a:cubicBezTo>
                <a:cubicBezTo>
                  <a:pt x="851" y="717"/>
                  <a:pt x="843" y="718"/>
                  <a:pt x="835" y="716"/>
                </a:cubicBezTo>
                <a:cubicBezTo>
                  <a:pt x="833" y="716"/>
                  <a:pt x="830" y="715"/>
                  <a:pt x="828" y="714"/>
                </a:cubicBezTo>
                <a:close/>
                <a:moveTo>
                  <a:pt x="664" y="714"/>
                </a:moveTo>
                <a:cubicBezTo>
                  <a:pt x="649" y="718"/>
                  <a:pt x="638" y="717"/>
                  <a:pt x="631" y="712"/>
                </a:cubicBezTo>
                <a:cubicBezTo>
                  <a:pt x="625" y="708"/>
                  <a:pt x="626" y="702"/>
                  <a:pt x="626" y="700"/>
                </a:cubicBezTo>
                <a:cubicBezTo>
                  <a:pt x="627" y="696"/>
                  <a:pt x="630" y="691"/>
                  <a:pt x="635" y="690"/>
                </a:cubicBezTo>
                <a:cubicBezTo>
                  <a:pt x="636" y="689"/>
                  <a:pt x="637" y="689"/>
                  <a:pt x="638" y="689"/>
                </a:cubicBezTo>
                <a:cubicBezTo>
                  <a:pt x="650" y="689"/>
                  <a:pt x="661" y="708"/>
                  <a:pt x="664" y="714"/>
                </a:cubicBezTo>
                <a:close/>
                <a:moveTo>
                  <a:pt x="744" y="261"/>
                </a:moveTo>
                <a:lnTo>
                  <a:pt x="744" y="261"/>
                </a:lnTo>
                <a:cubicBezTo>
                  <a:pt x="718" y="261"/>
                  <a:pt x="697" y="240"/>
                  <a:pt x="697" y="215"/>
                </a:cubicBezTo>
                <a:lnTo>
                  <a:pt x="697" y="47"/>
                </a:lnTo>
                <a:cubicBezTo>
                  <a:pt x="697" y="21"/>
                  <a:pt x="718" y="0"/>
                  <a:pt x="744" y="0"/>
                </a:cubicBezTo>
                <a:lnTo>
                  <a:pt x="744" y="0"/>
                </a:lnTo>
                <a:cubicBezTo>
                  <a:pt x="769" y="0"/>
                  <a:pt x="790" y="21"/>
                  <a:pt x="790" y="47"/>
                </a:cubicBezTo>
                <a:lnTo>
                  <a:pt x="790" y="215"/>
                </a:lnTo>
                <a:cubicBezTo>
                  <a:pt x="790" y="240"/>
                  <a:pt x="769" y="261"/>
                  <a:pt x="744" y="261"/>
                </a:cubicBezTo>
                <a:close/>
                <a:moveTo>
                  <a:pt x="975" y="313"/>
                </a:moveTo>
                <a:lnTo>
                  <a:pt x="975" y="313"/>
                </a:lnTo>
                <a:cubicBezTo>
                  <a:pt x="951" y="302"/>
                  <a:pt x="941" y="274"/>
                  <a:pt x="952" y="251"/>
                </a:cubicBezTo>
                <a:lnTo>
                  <a:pt x="1024" y="99"/>
                </a:lnTo>
                <a:cubicBezTo>
                  <a:pt x="1035" y="76"/>
                  <a:pt x="1063" y="66"/>
                  <a:pt x="1086" y="77"/>
                </a:cubicBezTo>
                <a:lnTo>
                  <a:pt x="1086" y="77"/>
                </a:lnTo>
                <a:cubicBezTo>
                  <a:pt x="1109" y="88"/>
                  <a:pt x="1119" y="116"/>
                  <a:pt x="1108" y="139"/>
                </a:cubicBezTo>
                <a:lnTo>
                  <a:pt x="1037" y="291"/>
                </a:lnTo>
                <a:cubicBezTo>
                  <a:pt x="1026" y="314"/>
                  <a:pt x="998" y="324"/>
                  <a:pt x="975" y="313"/>
                </a:cubicBezTo>
                <a:close/>
                <a:moveTo>
                  <a:pt x="1150" y="453"/>
                </a:moveTo>
                <a:lnTo>
                  <a:pt x="1150" y="453"/>
                </a:lnTo>
                <a:cubicBezTo>
                  <a:pt x="1135" y="432"/>
                  <a:pt x="1139" y="403"/>
                  <a:pt x="1160" y="388"/>
                </a:cubicBezTo>
                <a:lnTo>
                  <a:pt x="1295" y="289"/>
                </a:lnTo>
                <a:cubicBezTo>
                  <a:pt x="1316" y="274"/>
                  <a:pt x="1345" y="278"/>
                  <a:pt x="1360" y="299"/>
                </a:cubicBezTo>
                <a:lnTo>
                  <a:pt x="1360" y="299"/>
                </a:lnTo>
                <a:cubicBezTo>
                  <a:pt x="1375" y="319"/>
                  <a:pt x="1371" y="349"/>
                  <a:pt x="1350" y="364"/>
                </a:cubicBezTo>
                <a:lnTo>
                  <a:pt x="1215" y="463"/>
                </a:lnTo>
                <a:cubicBezTo>
                  <a:pt x="1194" y="478"/>
                  <a:pt x="1165" y="474"/>
                  <a:pt x="1150" y="453"/>
                </a:cubicBezTo>
                <a:close/>
                <a:moveTo>
                  <a:pt x="1238" y="666"/>
                </a:moveTo>
                <a:lnTo>
                  <a:pt x="1238" y="666"/>
                </a:lnTo>
                <a:cubicBezTo>
                  <a:pt x="1234" y="640"/>
                  <a:pt x="1252" y="617"/>
                  <a:pt x="1277" y="613"/>
                </a:cubicBezTo>
                <a:lnTo>
                  <a:pt x="1443" y="587"/>
                </a:lnTo>
                <a:cubicBezTo>
                  <a:pt x="1468" y="583"/>
                  <a:pt x="1492" y="601"/>
                  <a:pt x="1496" y="626"/>
                </a:cubicBezTo>
                <a:lnTo>
                  <a:pt x="1496" y="626"/>
                </a:lnTo>
                <a:cubicBezTo>
                  <a:pt x="1500" y="651"/>
                  <a:pt x="1483" y="675"/>
                  <a:pt x="1457" y="679"/>
                </a:cubicBezTo>
                <a:lnTo>
                  <a:pt x="1291" y="705"/>
                </a:lnTo>
                <a:cubicBezTo>
                  <a:pt x="1266" y="709"/>
                  <a:pt x="1242" y="691"/>
                  <a:pt x="1238" y="666"/>
                </a:cubicBezTo>
                <a:close/>
                <a:moveTo>
                  <a:pt x="1219" y="885"/>
                </a:moveTo>
                <a:lnTo>
                  <a:pt x="1219" y="885"/>
                </a:lnTo>
                <a:cubicBezTo>
                  <a:pt x="1227" y="860"/>
                  <a:pt x="1253" y="846"/>
                  <a:pt x="1277" y="854"/>
                </a:cubicBezTo>
                <a:lnTo>
                  <a:pt x="1438" y="902"/>
                </a:lnTo>
                <a:cubicBezTo>
                  <a:pt x="1463" y="910"/>
                  <a:pt x="1477" y="936"/>
                  <a:pt x="1469" y="960"/>
                </a:cubicBezTo>
                <a:lnTo>
                  <a:pt x="1469" y="960"/>
                </a:lnTo>
                <a:cubicBezTo>
                  <a:pt x="1462" y="985"/>
                  <a:pt x="1436" y="999"/>
                  <a:pt x="1411" y="991"/>
                </a:cubicBezTo>
                <a:lnTo>
                  <a:pt x="1251" y="943"/>
                </a:lnTo>
                <a:cubicBezTo>
                  <a:pt x="1226" y="936"/>
                  <a:pt x="1212" y="910"/>
                  <a:pt x="1219" y="885"/>
                </a:cubicBezTo>
                <a:close/>
                <a:moveTo>
                  <a:pt x="1103" y="1090"/>
                </a:moveTo>
                <a:lnTo>
                  <a:pt x="1103" y="1090"/>
                </a:lnTo>
                <a:cubicBezTo>
                  <a:pt x="1120" y="1070"/>
                  <a:pt x="1149" y="1069"/>
                  <a:pt x="1169" y="1086"/>
                </a:cubicBezTo>
                <a:lnTo>
                  <a:pt x="1294" y="1197"/>
                </a:lnTo>
                <a:cubicBezTo>
                  <a:pt x="1314" y="1214"/>
                  <a:pt x="1315" y="1244"/>
                  <a:pt x="1298" y="1263"/>
                </a:cubicBezTo>
                <a:lnTo>
                  <a:pt x="1298" y="1263"/>
                </a:lnTo>
                <a:cubicBezTo>
                  <a:pt x="1281" y="1282"/>
                  <a:pt x="1252" y="1284"/>
                  <a:pt x="1233" y="1267"/>
                </a:cubicBezTo>
                <a:lnTo>
                  <a:pt x="1107" y="1155"/>
                </a:lnTo>
                <a:cubicBezTo>
                  <a:pt x="1088" y="1138"/>
                  <a:pt x="1086" y="1109"/>
                  <a:pt x="1103" y="1090"/>
                </a:cubicBezTo>
                <a:close/>
                <a:moveTo>
                  <a:pt x="393" y="1088"/>
                </a:moveTo>
                <a:lnTo>
                  <a:pt x="393" y="1088"/>
                </a:lnTo>
                <a:cubicBezTo>
                  <a:pt x="410" y="1107"/>
                  <a:pt x="409" y="1136"/>
                  <a:pt x="390" y="1153"/>
                </a:cubicBezTo>
                <a:lnTo>
                  <a:pt x="267" y="1267"/>
                </a:lnTo>
                <a:cubicBezTo>
                  <a:pt x="248" y="1285"/>
                  <a:pt x="218" y="1284"/>
                  <a:pt x="201" y="1265"/>
                </a:cubicBezTo>
                <a:lnTo>
                  <a:pt x="201" y="1265"/>
                </a:lnTo>
                <a:cubicBezTo>
                  <a:pt x="183" y="1246"/>
                  <a:pt x="185" y="1216"/>
                  <a:pt x="203" y="1199"/>
                </a:cubicBezTo>
                <a:lnTo>
                  <a:pt x="327" y="1085"/>
                </a:lnTo>
                <a:cubicBezTo>
                  <a:pt x="346" y="1068"/>
                  <a:pt x="375" y="1069"/>
                  <a:pt x="393" y="1088"/>
                </a:cubicBezTo>
                <a:close/>
                <a:moveTo>
                  <a:pt x="288" y="892"/>
                </a:moveTo>
                <a:lnTo>
                  <a:pt x="288" y="892"/>
                </a:lnTo>
                <a:cubicBezTo>
                  <a:pt x="296" y="917"/>
                  <a:pt x="282" y="943"/>
                  <a:pt x="257" y="951"/>
                </a:cubicBezTo>
                <a:lnTo>
                  <a:pt x="97" y="1001"/>
                </a:lnTo>
                <a:cubicBezTo>
                  <a:pt x="73" y="1009"/>
                  <a:pt x="47" y="995"/>
                  <a:pt x="39" y="971"/>
                </a:cubicBezTo>
                <a:lnTo>
                  <a:pt x="39" y="971"/>
                </a:lnTo>
                <a:cubicBezTo>
                  <a:pt x="31" y="946"/>
                  <a:pt x="45" y="920"/>
                  <a:pt x="69" y="912"/>
                </a:cubicBezTo>
                <a:lnTo>
                  <a:pt x="230" y="862"/>
                </a:lnTo>
                <a:cubicBezTo>
                  <a:pt x="254" y="854"/>
                  <a:pt x="280" y="868"/>
                  <a:pt x="288" y="892"/>
                </a:cubicBezTo>
                <a:close/>
                <a:moveTo>
                  <a:pt x="262" y="666"/>
                </a:moveTo>
                <a:lnTo>
                  <a:pt x="262" y="666"/>
                </a:lnTo>
                <a:cubicBezTo>
                  <a:pt x="259" y="691"/>
                  <a:pt x="235" y="709"/>
                  <a:pt x="210" y="706"/>
                </a:cubicBezTo>
                <a:lnTo>
                  <a:pt x="43" y="683"/>
                </a:lnTo>
                <a:cubicBezTo>
                  <a:pt x="18" y="679"/>
                  <a:pt x="0" y="656"/>
                  <a:pt x="4" y="630"/>
                </a:cubicBezTo>
                <a:lnTo>
                  <a:pt x="4" y="630"/>
                </a:lnTo>
                <a:cubicBezTo>
                  <a:pt x="7" y="605"/>
                  <a:pt x="31" y="587"/>
                  <a:pt x="56" y="591"/>
                </a:cubicBezTo>
                <a:lnTo>
                  <a:pt x="222" y="613"/>
                </a:lnTo>
                <a:cubicBezTo>
                  <a:pt x="248" y="617"/>
                  <a:pt x="266" y="640"/>
                  <a:pt x="262" y="666"/>
                </a:cubicBezTo>
                <a:close/>
                <a:moveTo>
                  <a:pt x="359" y="458"/>
                </a:moveTo>
                <a:lnTo>
                  <a:pt x="359" y="458"/>
                </a:lnTo>
                <a:cubicBezTo>
                  <a:pt x="345" y="479"/>
                  <a:pt x="316" y="485"/>
                  <a:pt x="294" y="471"/>
                </a:cubicBezTo>
                <a:lnTo>
                  <a:pt x="154" y="380"/>
                </a:lnTo>
                <a:cubicBezTo>
                  <a:pt x="132" y="366"/>
                  <a:pt x="126" y="337"/>
                  <a:pt x="140" y="315"/>
                </a:cubicBezTo>
                <a:lnTo>
                  <a:pt x="140" y="315"/>
                </a:lnTo>
                <a:cubicBezTo>
                  <a:pt x="154" y="294"/>
                  <a:pt x="183" y="288"/>
                  <a:pt x="204" y="302"/>
                </a:cubicBezTo>
                <a:lnTo>
                  <a:pt x="345" y="393"/>
                </a:lnTo>
                <a:cubicBezTo>
                  <a:pt x="367" y="407"/>
                  <a:pt x="373" y="436"/>
                  <a:pt x="359" y="458"/>
                </a:cubicBezTo>
                <a:close/>
                <a:moveTo>
                  <a:pt x="530" y="306"/>
                </a:moveTo>
                <a:lnTo>
                  <a:pt x="530" y="306"/>
                </a:lnTo>
                <a:cubicBezTo>
                  <a:pt x="508" y="319"/>
                  <a:pt x="480" y="313"/>
                  <a:pt x="466" y="291"/>
                </a:cubicBezTo>
                <a:lnTo>
                  <a:pt x="378" y="148"/>
                </a:lnTo>
                <a:cubicBezTo>
                  <a:pt x="364" y="126"/>
                  <a:pt x="371" y="97"/>
                  <a:pt x="393" y="84"/>
                </a:cubicBezTo>
                <a:lnTo>
                  <a:pt x="393" y="84"/>
                </a:lnTo>
                <a:cubicBezTo>
                  <a:pt x="415" y="70"/>
                  <a:pt x="444" y="77"/>
                  <a:pt x="457" y="99"/>
                </a:cubicBezTo>
                <a:lnTo>
                  <a:pt x="545" y="242"/>
                </a:lnTo>
                <a:cubicBezTo>
                  <a:pt x="559" y="264"/>
                  <a:pt x="552" y="292"/>
                  <a:pt x="530" y="306"/>
                </a:cubicBezTo>
                <a:close/>
              </a:path>
            </a:pathLst>
          </a:custGeom>
          <a:solidFill>
            <a:srgbClr val="93959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Freeform 9">
            <a:extLst>
              <a:ext uri="{FF2B5EF4-FFF2-40B4-BE49-F238E27FC236}">
                <a16:creationId xmlns:a16="http://schemas.microsoft.com/office/drawing/2014/main" id="{12B14CD9-F72A-4594-A4DD-066BD7B55596}"/>
              </a:ext>
            </a:extLst>
          </p:cNvPr>
          <p:cNvSpPr>
            <a:spLocks noEditPoints="1"/>
          </p:cNvSpPr>
          <p:nvPr/>
        </p:nvSpPr>
        <p:spPr bwMode="auto">
          <a:xfrm>
            <a:off x="1401763" y="918050"/>
            <a:ext cx="693737" cy="774226"/>
          </a:xfrm>
          <a:custGeom>
            <a:avLst/>
            <a:gdLst>
              <a:gd name="T0" fmla="*/ 960 w 1586"/>
              <a:gd name="T1" fmla="*/ 1565 h 1753"/>
              <a:gd name="T2" fmla="*/ 584 w 1586"/>
              <a:gd name="T3" fmla="*/ 1524 h 1753"/>
              <a:gd name="T4" fmla="*/ 960 w 1586"/>
              <a:gd name="T5" fmla="*/ 1482 h 1753"/>
              <a:gd name="T6" fmla="*/ 960 w 1586"/>
              <a:gd name="T7" fmla="*/ 1586 h 1753"/>
              <a:gd name="T8" fmla="*/ 587 w 1586"/>
              <a:gd name="T9" fmla="*/ 1641 h 1753"/>
              <a:gd name="T10" fmla="*/ 629 w 1586"/>
              <a:gd name="T11" fmla="*/ 1670 h 1753"/>
              <a:gd name="T12" fmla="*/ 686 w 1586"/>
              <a:gd name="T13" fmla="*/ 1706 h 1753"/>
              <a:gd name="T14" fmla="*/ 824 w 1586"/>
              <a:gd name="T15" fmla="*/ 1753 h 1753"/>
              <a:gd name="T16" fmla="*/ 901 w 1586"/>
              <a:gd name="T17" fmla="*/ 1705 h 1753"/>
              <a:gd name="T18" fmla="*/ 958 w 1586"/>
              <a:gd name="T19" fmla="*/ 1670 h 1753"/>
              <a:gd name="T20" fmla="*/ 960 w 1586"/>
              <a:gd name="T21" fmla="*/ 1586 h 1753"/>
              <a:gd name="T22" fmla="*/ 835 w 1586"/>
              <a:gd name="T23" fmla="*/ 209 h 1753"/>
              <a:gd name="T24" fmla="*/ 793 w 1586"/>
              <a:gd name="T25" fmla="*/ 0 h 1753"/>
              <a:gd name="T26" fmla="*/ 751 w 1586"/>
              <a:gd name="T27" fmla="*/ 209 h 1753"/>
              <a:gd name="T28" fmla="*/ 350 w 1586"/>
              <a:gd name="T29" fmla="*/ 409 h 1753"/>
              <a:gd name="T30" fmla="*/ 409 w 1586"/>
              <a:gd name="T31" fmla="*/ 409 h 1753"/>
              <a:gd name="T32" fmla="*/ 291 w 1586"/>
              <a:gd name="T33" fmla="*/ 232 h 1753"/>
              <a:gd name="T34" fmla="*/ 232 w 1586"/>
              <a:gd name="T35" fmla="*/ 291 h 1753"/>
              <a:gd name="T36" fmla="*/ 251 w 1586"/>
              <a:gd name="T37" fmla="*/ 793 h 1753"/>
              <a:gd name="T38" fmla="*/ 42 w 1586"/>
              <a:gd name="T39" fmla="*/ 751 h 1753"/>
              <a:gd name="T40" fmla="*/ 42 w 1586"/>
              <a:gd name="T41" fmla="*/ 835 h 1753"/>
              <a:gd name="T42" fmla="*/ 251 w 1586"/>
              <a:gd name="T43" fmla="*/ 793 h 1753"/>
              <a:gd name="T44" fmla="*/ 232 w 1586"/>
              <a:gd name="T45" fmla="*/ 1295 h 1753"/>
              <a:gd name="T46" fmla="*/ 262 w 1586"/>
              <a:gd name="T47" fmla="*/ 1366 h 1753"/>
              <a:gd name="T48" fmla="*/ 409 w 1586"/>
              <a:gd name="T49" fmla="*/ 1236 h 1753"/>
              <a:gd name="T50" fmla="*/ 350 w 1586"/>
              <a:gd name="T51" fmla="*/ 1177 h 1753"/>
              <a:gd name="T52" fmla="*/ 1177 w 1586"/>
              <a:gd name="T53" fmla="*/ 1177 h 1753"/>
              <a:gd name="T54" fmla="*/ 1295 w 1586"/>
              <a:gd name="T55" fmla="*/ 1354 h 1753"/>
              <a:gd name="T56" fmla="*/ 1354 w 1586"/>
              <a:gd name="T57" fmla="*/ 1354 h 1753"/>
              <a:gd name="T58" fmla="*/ 1236 w 1586"/>
              <a:gd name="T59" fmla="*/ 1177 h 1753"/>
              <a:gd name="T60" fmla="*/ 1377 w 1586"/>
              <a:gd name="T61" fmla="*/ 751 h 1753"/>
              <a:gd name="T62" fmla="*/ 1377 w 1586"/>
              <a:gd name="T63" fmla="*/ 835 h 1753"/>
              <a:gd name="T64" fmla="*/ 1586 w 1586"/>
              <a:gd name="T65" fmla="*/ 793 h 1753"/>
              <a:gd name="T66" fmla="*/ 1206 w 1586"/>
              <a:gd name="T67" fmla="*/ 422 h 1753"/>
              <a:gd name="T68" fmla="*/ 1354 w 1586"/>
              <a:gd name="T69" fmla="*/ 291 h 1753"/>
              <a:gd name="T70" fmla="*/ 1295 w 1586"/>
              <a:gd name="T71" fmla="*/ 232 h 1753"/>
              <a:gd name="T72" fmla="*/ 1177 w 1586"/>
              <a:gd name="T73" fmla="*/ 409 h 1753"/>
              <a:gd name="T74" fmla="*/ 1002 w 1586"/>
              <a:gd name="T75" fmla="*/ 1419 h 1753"/>
              <a:gd name="T76" fmla="*/ 626 w 1586"/>
              <a:gd name="T77" fmla="*/ 1461 h 1753"/>
              <a:gd name="T78" fmla="*/ 624 w 1586"/>
              <a:gd name="T79" fmla="*/ 1378 h 1753"/>
              <a:gd name="T80" fmla="*/ 793 w 1586"/>
              <a:gd name="T81" fmla="*/ 376 h 1753"/>
              <a:gd name="T82" fmla="*/ 962 w 1586"/>
              <a:gd name="T83" fmla="*/ 1378 h 1753"/>
              <a:gd name="T84" fmla="*/ 697 w 1586"/>
              <a:gd name="T85" fmla="*/ 493 h 1753"/>
              <a:gd name="T86" fmla="*/ 440 w 1586"/>
              <a:gd name="T87" fmla="*/ 723 h 1753"/>
              <a:gd name="T88" fmla="*/ 470 w 1586"/>
              <a:gd name="T89" fmla="*/ 762 h 1753"/>
              <a:gd name="T90" fmla="*/ 680 w 1586"/>
              <a:gd name="T91" fmla="*/ 534 h 1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86" h="1753">
                <a:moveTo>
                  <a:pt x="1002" y="1524"/>
                </a:moveTo>
                <a:cubicBezTo>
                  <a:pt x="1002" y="1547"/>
                  <a:pt x="983" y="1565"/>
                  <a:pt x="960" y="1565"/>
                </a:cubicBezTo>
                <a:lnTo>
                  <a:pt x="626" y="1565"/>
                </a:lnTo>
                <a:cubicBezTo>
                  <a:pt x="603" y="1565"/>
                  <a:pt x="584" y="1547"/>
                  <a:pt x="584" y="1524"/>
                </a:cubicBezTo>
                <a:cubicBezTo>
                  <a:pt x="584" y="1500"/>
                  <a:pt x="603" y="1482"/>
                  <a:pt x="626" y="1482"/>
                </a:cubicBezTo>
                <a:lnTo>
                  <a:pt x="960" y="1482"/>
                </a:lnTo>
                <a:cubicBezTo>
                  <a:pt x="983" y="1482"/>
                  <a:pt x="1002" y="1500"/>
                  <a:pt x="1002" y="1524"/>
                </a:cubicBezTo>
                <a:close/>
                <a:moveTo>
                  <a:pt x="960" y="1586"/>
                </a:moveTo>
                <a:lnTo>
                  <a:pt x="626" y="1586"/>
                </a:lnTo>
                <a:cubicBezTo>
                  <a:pt x="599" y="1586"/>
                  <a:pt x="577" y="1613"/>
                  <a:pt x="587" y="1641"/>
                </a:cubicBezTo>
                <a:cubicBezTo>
                  <a:pt x="592" y="1659"/>
                  <a:pt x="610" y="1670"/>
                  <a:pt x="628" y="1670"/>
                </a:cubicBezTo>
                <a:lnTo>
                  <a:pt x="629" y="1670"/>
                </a:lnTo>
                <a:cubicBezTo>
                  <a:pt x="653" y="1670"/>
                  <a:pt x="675" y="1683"/>
                  <a:pt x="685" y="1705"/>
                </a:cubicBezTo>
                <a:lnTo>
                  <a:pt x="686" y="1706"/>
                </a:lnTo>
                <a:cubicBezTo>
                  <a:pt x="700" y="1735"/>
                  <a:pt x="730" y="1753"/>
                  <a:pt x="763" y="1753"/>
                </a:cubicBezTo>
                <a:lnTo>
                  <a:pt x="824" y="1753"/>
                </a:lnTo>
                <a:cubicBezTo>
                  <a:pt x="856" y="1753"/>
                  <a:pt x="886" y="1735"/>
                  <a:pt x="900" y="1706"/>
                </a:cubicBezTo>
                <a:lnTo>
                  <a:pt x="901" y="1705"/>
                </a:lnTo>
                <a:cubicBezTo>
                  <a:pt x="912" y="1683"/>
                  <a:pt x="934" y="1670"/>
                  <a:pt x="958" y="1670"/>
                </a:cubicBezTo>
                <a:lnTo>
                  <a:pt x="958" y="1670"/>
                </a:lnTo>
                <a:cubicBezTo>
                  <a:pt x="977" y="1670"/>
                  <a:pt x="994" y="1659"/>
                  <a:pt x="1000" y="1641"/>
                </a:cubicBezTo>
                <a:cubicBezTo>
                  <a:pt x="1009" y="1613"/>
                  <a:pt x="988" y="1586"/>
                  <a:pt x="960" y="1586"/>
                </a:cubicBezTo>
                <a:close/>
                <a:moveTo>
                  <a:pt x="793" y="251"/>
                </a:moveTo>
                <a:cubicBezTo>
                  <a:pt x="816" y="251"/>
                  <a:pt x="835" y="232"/>
                  <a:pt x="835" y="209"/>
                </a:cubicBezTo>
                <a:lnTo>
                  <a:pt x="835" y="42"/>
                </a:lnTo>
                <a:cubicBezTo>
                  <a:pt x="835" y="19"/>
                  <a:pt x="816" y="0"/>
                  <a:pt x="793" y="0"/>
                </a:cubicBezTo>
                <a:cubicBezTo>
                  <a:pt x="770" y="0"/>
                  <a:pt x="751" y="19"/>
                  <a:pt x="751" y="42"/>
                </a:cubicBezTo>
                <a:lnTo>
                  <a:pt x="751" y="209"/>
                </a:lnTo>
                <a:cubicBezTo>
                  <a:pt x="751" y="232"/>
                  <a:pt x="770" y="251"/>
                  <a:pt x="793" y="251"/>
                </a:cubicBezTo>
                <a:close/>
                <a:moveTo>
                  <a:pt x="350" y="409"/>
                </a:moveTo>
                <a:cubicBezTo>
                  <a:pt x="359" y="418"/>
                  <a:pt x="369" y="422"/>
                  <a:pt x="380" y="422"/>
                </a:cubicBezTo>
                <a:cubicBezTo>
                  <a:pt x="391" y="422"/>
                  <a:pt x="401" y="418"/>
                  <a:pt x="409" y="409"/>
                </a:cubicBezTo>
                <a:cubicBezTo>
                  <a:pt x="426" y="393"/>
                  <a:pt x="426" y="367"/>
                  <a:pt x="409" y="350"/>
                </a:cubicBezTo>
                <a:lnTo>
                  <a:pt x="291" y="232"/>
                </a:lnTo>
                <a:cubicBezTo>
                  <a:pt x="275" y="216"/>
                  <a:pt x="249" y="216"/>
                  <a:pt x="232" y="232"/>
                </a:cubicBezTo>
                <a:cubicBezTo>
                  <a:pt x="216" y="249"/>
                  <a:pt x="216" y="275"/>
                  <a:pt x="232" y="291"/>
                </a:cubicBezTo>
                <a:lnTo>
                  <a:pt x="350" y="409"/>
                </a:lnTo>
                <a:close/>
                <a:moveTo>
                  <a:pt x="251" y="793"/>
                </a:moveTo>
                <a:cubicBezTo>
                  <a:pt x="251" y="770"/>
                  <a:pt x="232" y="751"/>
                  <a:pt x="209" y="751"/>
                </a:cubicBezTo>
                <a:lnTo>
                  <a:pt x="42" y="751"/>
                </a:lnTo>
                <a:cubicBezTo>
                  <a:pt x="19" y="751"/>
                  <a:pt x="0" y="770"/>
                  <a:pt x="0" y="793"/>
                </a:cubicBezTo>
                <a:cubicBezTo>
                  <a:pt x="0" y="816"/>
                  <a:pt x="19" y="835"/>
                  <a:pt x="42" y="835"/>
                </a:cubicBezTo>
                <a:lnTo>
                  <a:pt x="209" y="835"/>
                </a:lnTo>
                <a:cubicBezTo>
                  <a:pt x="232" y="835"/>
                  <a:pt x="251" y="816"/>
                  <a:pt x="251" y="793"/>
                </a:cubicBezTo>
                <a:close/>
                <a:moveTo>
                  <a:pt x="350" y="1177"/>
                </a:moveTo>
                <a:lnTo>
                  <a:pt x="232" y="1295"/>
                </a:lnTo>
                <a:cubicBezTo>
                  <a:pt x="216" y="1311"/>
                  <a:pt x="216" y="1338"/>
                  <a:pt x="232" y="1354"/>
                </a:cubicBezTo>
                <a:cubicBezTo>
                  <a:pt x="241" y="1362"/>
                  <a:pt x="251" y="1366"/>
                  <a:pt x="262" y="1366"/>
                </a:cubicBezTo>
                <a:cubicBezTo>
                  <a:pt x="273" y="1366"/>
                  <a:pt x="283" y="1362"/>
                  <a:pt x="291" y="1354"/>
                </a:cubicBezTo>
                <a:lnTo>
                  <a:pt x="409" y="1236"/>
                </a:lnTo>
                <a:cubicBezTo>
                  <a:pt x="426" y="1220"/>
                  <a:pt x="426" y="1193"/>
                  <a:pt x="409" y="1177"/>
                </a:cubicBezTo>
                <a:cubicBezTo>
                  <a:pt x="393" y="1160"/>
                  <a:pt x="367" y="1160"/>
                  <a:pt x="350" y="1177"/>
                </a:cubicBezTo>
                <a:close/>
                <a:moveTo>
                  <a:pt x="1236" y="1177"/>
                </a:moveTo>
                <a:cubicBezTo>
                  <a:pt x="1220" y="1160"/>
                  <a:pt x="1193" y="1160"/>
                  <a:pt x="1177" y="1177"/>
                </a:cubicBezTo>
                <a:cubicBezTo>
                  <a:pt x="1160" y="1193"/>
                  <a:pt x="1160" y="1220"/>
                  <a:pt x="1177" y="1236"/>
                </a:cubicBezTo>
                <a:lnTo>
                  <a:pt x="1295" y="1354"/>
                </a:lnTo>
                <a:cubicBezTo>
                  <a:pt x="1303" y="1362"/>
                  <a:pt x="1314" y="1366"/>
                  <a:pt x="1324" y="1366"/>
                </a:cubicBezTo>
                <a:cubicBezTo>
                  <a:pt x="1335" y="1366"/>
                  <a:pt x="1346" y="1362"/>
                  <a:pt x="1354" y="1354"/>
                </a:cubicBezTo>
                <a:cubicBezTo>
                  <a:pt x="1370" y="1338"/>
                  <a:pt x="1370" y="1311"/>
                  <a:pt x="1354" y="1295"/>
                </a:cubicBezTo>
                <a:lnTo>
                  <a:pt x="1236" y="1177"/>
                </a:lnTo>
                <a:close/>
                <a:moveTo>
                  <a:pt x="1544" y="751"/>
                </a:moveTo>
                <a:lnTo>
                  <a:pt x="1377" y="751"/>
                </a:lnTo>
                <a:cubicBezTo>
                  <a:pt x="1354" y="751"/>
                  <a:pt x="1336" y="770"/>
                  <a:pt x="1336" y="793"/>
                </a:cubicBezTo>
                <a:cubicBezTo>
                  <a:pt x="1336" y="816"/>
                  <a:pt x="1354" y="835"/>
                  <a:pt x="1377" y="835"/>
                </a:cubicBezTo>
                <a:lnTo>
                  <a:pt x="1544" y="835"/>
                </a:lnTo>
                <a:cubicBezTo>
                  <a:pt x="1567" y="835"/>
                  <a:pt x="1586" y="816"/>
                  <a:pt x="1586" y="793"/>
                </a:cubicBezTo>
                <a:cubicBezTo>
                  <a:pt x="1586" y="770"/>
                  <a:pt x="1567" y="751"/>
                  <a:pt x="1544" y="751"/>
                </a:cubicBezTo>
                <a:close/>
                <a:moveTo>
                  <a:pt x="1206" y="422"/>
                </a:moveTo>
                <a:cubicBezTo>
                  <a:pt x="1217" y="422"/>
                  <a:pt x="1228" y="418"/>
                  <a:pt x="1236" y="409"/>
                </a:cubicBezTo>
                <a:lnTo>
                  <a:pt x="1354" y="291"/>
                </a:lnTo>
                <a:cubicBezTo>
                  <a:pt x="1370" y="275"/>
                  <a:pt x="1370" y="249"/>
                  <a:pt x="1354" y="232"/>
                </a:cubicBezTo>
                <a:cubicBezTo>
                  <a:pt x="1338" y="216"/>
                  <a:pt x="1311" y="216"/>
                  <a:pt x="1295" y="232"/>
                </a:cubicBezTo>
                <a:lnTo>
                  <a:pt x="1177" y="350"/>
                </a:lnTo>
                <a:cubicBezTo>
                  <a:pt x="1160" y="367"/>
                  <a:pt x="1160" y="393"/>
                  <a:pt x="1177" y="409"/>
                </a:cubicBezTo>
                <a:cubicBezTo>
                  <a:pt x="1185" y="418"/>
                  <a:pt x="1196" y="422"/>
                  <a:pt x="1206" y="422"/>
                </a:cubicBezTo>
                <a:close/>
                <a:moveTo>
                  <a:pt x="1002" y="1419"/>
                </a:moveTo>
                <a:cubicBezTo>
                  <a:pt x="1002" y="1442"/>
                  <a:pt x="983" y="1461"/>
                  <a:pt x="960" y="1461"/>
                </a:cubicBezTo>
                <a:lnTo>
                  <a:pt x="626" y="1461"/>
                </a:lnTo>
                <a:cubicBezTo>
                  <a:pt x="603" y="1461"/>
                  <a:pt x="584" y="1442"/>
                  <a:pt x="584" y="1419"/>
                </a:cubicBezTo>
                <a:cubicBezTo>
                  <a:pt x="584" y="1397"/>
                  <a:pt x="602" y="1379"/>
                  <a:pt x="624" y="1378"/>
                </a:cubicBezTo>
                <a:cubicBezTo>
                  <a:pt x="598" y="1143"/>
                  <a:pt x="355" y="1091"/>
                  <a:pt x="355" y="814"/>
                </a:cubicBezTo>
                <a:cubicBezTo>
                  <a:pt x="355" y="572"/>
                  <a:pt x="551" y="376"/>
                  <a:pt x="793" y="376"/>
                </a:cubicBezTo>
                <a:cubicBezTo>
                  <a:pt x="1035" y="376"/>
                  <a:pt x="1231" y="572"/>
                  <a:pt x="1231" y="814"/>
                </a:cubicBezTo>
                <a:cubicBezTo>
                  <a:pt x="1231" y="1091"/>
                  <a:pt x="988" y="1143"/>
                  <a:pt x="962" y="1378"/>
                </a:cubicBezTo>
                <a:cubicBezTo>
                  <a:pt x="984" y="1379"/>
                  <a:pt x="1002" y="1397"/>
                  <a:pt x="1002" y="1419"/>
                </a:cubicBezTo>
                <a:close/>
                <a:moveTo>
                  <a:pt x="697" y="493"/>
                </a:moveTo>
                <a:cubicBezTo>
                  <a:pt x="690" y="477"/>
                  <a:pt x="672" y="469"/>
                  <a:pt x="656" y="476"/>
                </a:cubicBezTo>
                <a:cubicBezTo>
                  <a:pt x="549" y="519"/>
                  <a:pt x="469" y="611"/>
                  <a:pt x="440" y="723"/>
                </a:cubicBezTo>
                <a:cubicBezTo>
                  <a:pt x="436" y="739"/>
                  <a:pt x="446" y="756"/>
                  <a:pt x="462" y="761"/>
                </a:cubicBezTo>
                <a:cubicBezTo>
                  <a:pt x="465" y="761"/>
                  <a:pt x="468" y="762"/>
                  <a:pt x="470" y="762"/>
                </a:cubicBezTo>
                <a:cubicBezTo>
                  <a:pt x="484" y="762"/>
                  <a:pt x="497" y="752"/>
                  <a:pt x="500" y="738"/>
                </a:cubicBezTo>
                <a:cubicBezTo>
                  <a:pt x="524" y="646"/>
                  <a:pt x="591" y="569"/>
                  <a:pt x="680" y="534"/>
                </a:cubicBezTo>
                <a:cubicBezTo>
                  <a:pt x="696" y="527"/>
                  <a:pt x="703" y="509"/>
                  <a:pt x="697" y="493"/>
                </a:cubicBezTo>
                <a:close/>
              </a:path>
            </a:pathLst>
          </a:custGeom>
          <a:solidFill>
            <a:srgbClr val="93959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7" name="Group 86">
            <a:extLst>
              <a:ext uri="{FF2B5EF4-FFF2-40B4-BE49-F238E27FC236}">
                <a16:creationId xmlns:a16="http://schemas.microsoft.com/office/drawing/2014/main" id="{3C7301B7-FEA5-4316-96DC-833909B6F221}"/>
              </a:ext>
            </a:extLst>
          </p:cNvPr>
          <p:cNvGrpSpPr/>
          <p:nvPr/>
        </p:nvGrpSpPr>
        <p:grpSpPr>
          <a:xfrm>
            <a:off x="525463" y="987425"/>
            <a:ext cx="628650" cy="638176"/>
            <a:chOff x="715963" y="987425"/>
            <a:chExt cx="628650" cy="638176"/>
          </a:xfrm>
        </p:grpSpPr>
        <p:sp>
          <p:nvSpPr>
            <p:cNvPr id="84" name="Freeform 13">
              <a:extLst>
                <a:ext uri="{FF2B5EF4-FFF2-40B4-BE49-F238E27FC236}">
                  <a16:creationId xmlns:a16="http://schemas.microsoft.com/office/drawing/2014/main" id="{60D8EBAE-DEB0-462B-B66C-FC803E1109C2}"/>
                </a:ext>
              </a:extLst>
            </p:cNvPr>
            <p:cNvSpPr>
              <a:spLocks noEditPoints="1"/>
            </p:cNvSpPr>
            <p:nvPr/>
          </p:nvSpPr>
          <p:spPr bwMode="auto">
            <a:xfrm>
              <a:off x="715963" y="1350963"/>
              <a:ext cx="271463" cy="274638"/>
            </a:xfrm>
            <a:custGeom>
              <a:avLst/>
              <a:gdLst>
                <a:gd name="T0" fmla="*/ 711 w 748"/>
                <a:gd name="T1" fmla="*/ 422 h 747"/>
                <a:gd name="T2" fmla="*/ 671 w 748"/>
                <a:gd name="T3" fmla="*/ 408 h 747"/>
                <a:gd name="T4" fmla="*/ 668 w 748"/>
                <a:gd name="T5" fmla="*/ 321 h 747"/>
                <a:gd name="T6" fmla="*/ 706 w 748"/>
                <a:gd name="T7" fmla="*/ 303 h 747"/>
                <a:gd name="T8" fmla="*/ 729 w 748"/>
                <a:gd name="T9" fmla="*/ 240 h 747"/>
                <a:gd name="T10" fmla="*/ 707 w 748"/>
                <a:gd name="T11" fmla="*/ 192 h 747"/>
                <a:gd name="T12" fmla="*/ 644 w 748"/>
                <a:gd name="T13" fmla="*/ 169 h 747"/>
                <a:gd name="T14" fmla="*/ 606 w 748"/>
                <a:gd name="T15" fmla="*/ 186 h 747"/>
                <a:gd name="T16" fmla="*/ 542 w 748"/>
                <a:gd name="T17" fmla="*/ 127 h 747"/>
                <a:gd name="T18" fmla="*/ 556 w 748"/>
                <a:gd name="T19" fmla="*/ 88 h 747"/>
                <a:gd name="T20" fmla="*/ 528 w 748"/>
                <a:gd name="T21" fmla="*/ 27 h 747"/>
                <a:gd name="T22" fmla="*/ 479 w 748"/>
                <a:gd name="T23" fmla="*/ 8 h 747"/>
                <a:gd name="T24" fmla="*/ 418 w 748"/>
                <a:gd name="T25" fmla="*/ 36 h 747"/>
                <a:gd name="T26" fmla="*/ 403 w 748"/>
                <a:gd name="T27" fmla="*/ 76 h 747"/>
                <a:gd name="T28" fmla="*/ 316 w 748"/>
                <a:gd name="T29" fmla="*/ 79 h 747"/>
                <a:gd name="T30" fmla="*/ 299 w 748"/>
                <a:gd name="T31" fmla="*/ 41 h 747"/>
                <a:gd name="T32" fmla="*/ 236 w 748"/>
                <a:gd name="T33" fmla="*/ 18 h 747"/>
                <a:gd name="T34" fmla="*/ 188 w 748"/>
                <a:gd name="T35" fmla="*/ 40 h 747"/>
                <a:gd name="T36" fmla="*/ 164 w 748"/>
                <a:gd name="T37" fmla="*/ 103 h 747"/>
                <a:gd name="T38" fmla="*/ 182 w 748"/>
                <a:gd name="T39" fmla="*/ 141 h 747"/>
                <a:gd name="T40" fmla="*/ 123 w 748"/>
                <a:gd name="T41" fmla="*/ 205 h 747"/>
                <a:gd name="T42" fmla="*/ 83 w 748"/>
                <a:gd name="T43" fmla="*/ 190 h 747"/>
                <a:gd name="T44" fmla="*/ 22 w 748"/>
                <a:gd name="T45" fmla="*/ 219 h 747"/>
                <a:gd name="T46" fmla="*/ 4 w 748"/>
                <a:gd name="T47" fmla="*/ 268 h 747"/>
                <a:gd name="T48" fmla="*/ 5 w 748"/>
                <a:gd name="T49" fmla="*/ 305 h 747"/>
                <a:gd name="T50" fmla="*/ 32 w 748"/>
                <a:gd name="T51" fmla="*/ 329 h 747"/>
                <a:gd name="T52" fmla="*/ 72 w 748"/>
                <a:gd name="T53" fmla="*/ 344 h 747"/>
                <a:gd name="T54" fmla="*/ 75 w 748"/>
                <a:gd name="T55" fmla="*/ 431 h 747"/>
                <a:gd name="T56" fmla="*/ 37 w 748"/>
                <a:gd name="T57" fmla="*/ 448 h 747"/>
                <a:gd name="T58" fmla="*/ 14 w 748"/>
                <a:gd name="T59" fmla="*/ 511 h 747"/>
                <a:gd name="T60" fmla="*/ 36 w 748"/>
                <a:gd name="T61" fmla="*/ 559 h 747"/>
                <a:gd name="T62" fmla="*/ 99 w 748"/>
                <a:gd name="T63" fmla="*/ 583 h 747"/>
                <a:gd name="T64" fmla="*/ 137 w 748"/>
                <a:gd name="T65" fmla="*/ 565 h 747"/>
                <a:gd name="T66" fmla="*/ 201 w 748"/>
                <a:gd name="T67" fmla="*/ 624 h 747"/>
                <a:gd name="T68" fmla="*/ 186 w 748"/>
                <a:gd name="T69" fmla="*/ 664 h 747"/>
                <a:gd name="T70" fmla="*/ 188 w 748"/>
                <a:gd name="T71" fmla="*/ 700 h 747"/>
                <a:gd name="T72" fmla="*/ 214 w 748"/>
                <a:gd name="T73" fmla="*/ 725 h 747"/>
                <a:gd name="T74" fmla="*/ 264 w 748"/>
                <a:gd name="T75" fmla="*/ 743 h 747"/>
                <a:gd name="T76" fmla="*/ 300 w 748"/>
                <a:gd name="T77" fmla="*/ 742 h 747"/>
                <a:gd name="T78" fmla="*/ 325 w 748"/>
                <a:gd name="T79" fmla="*/ 715 h 747"/>
                <a:gd name="T80" fmla="*/ 339 w 748"/>
                <a:gd name="T81" fmla="*/ 676 h 747"/>
                <a:gd name="T82" fmla="*/ 427 w 748"/>
                <a:gd name="T83" fmla="*/ 672 h 747"/>
                <a:gd name="T84" fmla="*/ 444 w 748"/>
                <a:gd name="T85" fmla="*/ 710 h 747"/>
                <a:gd name="T86" fmla="*/ 507 w 748"/>
                <a:gd name="T87" fmla="*/ 733 h 747"/>
                <a:gd name="T88" fmla="*/ 555 w 748"/>
                <a:gd name="T89" fmla="*/ 711 h 747"/>
                <a:gd name="T90" fmla="*/ 578 w 748"/>
                <a:gd name="T91" fmla="*/ 648 h 747"/>
                <a:gd name="T92" fmla="*/ 561 w 748"/>
                <a:gd name="T93" fmla="*/ 610 h 747"/>
                <a:gd name="T94" fmla="*/ 620 w 748"/>
                <a:gd name="T95" fmla="*/ 546 h 747"/>
                <a:gd name="T96" fmla="*/ 659 w 748"/>
                <a:gd name="T97" fmla="*/ 561 h 747"/>
                <a:gd name="T98" fmla="*/ 696 w 748"/>
                <a:gd name="T99" fmla="*/ 559 h 747"/>
                <a:gd name="T100" fmla="*/ 720 w 748"/>
                <a:gd name="T101" fmla="*/ 533 h 747"/>
                <a:gd name="T102" fmla="*/ 739 w 748"/>
                <a:gd name="T103" fmla="*/ 483 h 747"/>
                <a:gd name="T104" fmla="*/ 711 w 748"/>
                <a:gd name="T105" fmla="*/ 422 h 747"/>
                <a:gd name="T106" fmla="*/ 450 w 748"/>
                <a:gd name="T107" fmla="*/ 546 h 747"/>
                <a:gd name="T108" fmla="*/ 371 w 748"/>
                <a:gd name="T109" fmla="*/ 563 h 747"/>
                <a:gd name="T110" fmla="*/ 201 w 748"/>
                <a:gd name="T111" fmla="*/ 454 h 747"/>
                <a:gd name="T112" fmla="*/ 293 w 748"/>
                <a:gd name="T113" fmla="*/ 205 h 747"/>
                <a:gd name="T114" fmla="*/ 371 w 748"/>
                <a:gd name="T115" fmla="*/ 188 h 747"/>
                <a:gd name="T116" fmla="*/ 542 w 748"/>
                <a:gd name="T117" fmla="*/ 297 h 747"/>
                <a:gd name="T118" fmla="*/ 450 w 748"/>
                <a:gd name="T119" fmla="*/ 546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48" h="747">
                  <a:moveTo>
                    <a:pt x="711" y="422"/>
                  </a:moveTo>
                  <a:lnTo>
                    <a:pt x="671" y="408"/>
                  </a:lnTo>
                  <a:cubicBezTo>
                    <a:pt x="674" y="379"/>
                    <a:pt x="673" y="350"/>
                    <a:pt x="668" y="321"/>
                  </a:cubicBezTo>
                  <a:lnTo>
                    <a:pt x="706" y="303"/>
                  </a:lnTo>
                  <a:cubicBezTo>
                    <a:pt x="730" y="292"/>
                    <a:pt x="740" y="264"/>
                    <a:pt x="729" y="240"/>
                  </a:cubicBezTo>
                  <a:lnTo>
                    <a:pt x="707" y="192"/>
                  </a:lnTo>
                  <a:cubicBezTo>
                    <a:pt x="696" y="168"/>
                    <a:pt x="668" y="158"/>
                    <a:pt x="644" y="169"/>
                  </a:cubicBezTo>
                  <a:lnTo>
                    <a:pt x="606" y="186"/>
                  </a:lnTo>
                  <a:cubicBezTo>
                    <a:pt x="587" y="163"/>
                    <a:pt x="566" y="143"/>
                    <a:pt x="542" y="127"/>
                  </a:cubicBezTo>
                  <a:lnTo>
                    <a:pt x="556" y="88"/>
                  </a:lnTo>
                  <a:cubicBezTo>
                    <a:pt x="566" y="63"/>
                    <a:pt x="553" y="36"/>
                    <a:pt x="528" y="27"/>
                  </a:cubicBezTo>
                  <a:lnTo>
                    <a:pt x="479" y="8"/>
                  </a:lnTo>
                  <a:cubicBezTo>
                    <a:pt x="455" y="0"/>
                    <a:pt x="426" y="13"/>
                    <a:pt x="418" y="36"/>
                  </a:cubicBezTo>
                  <a:lnTo>
                    <a:pt x="403" y="76"/>
                  </a:lnTo>
                  <a:cubicBezTo>
                    <a:pt x="375" y="73"/>
                    <a:pt x="345" y="74"/>
                    <a:pt x="316" y="79"/>
                  </a:cubicBezTo>
                  <a:lnTo>
                    <a:pt x="299" y="41"/>
                  </a:lnTo>
                  <a:cubicBezTo>
                    <a:pt x="288" y="17"/>
                    <a:pt x="259" y="7"/>
                    <a:pt x="236" y="18"/>
                  </a:cubicBezTo>
                  <a:lnTo>
                    <a:pt x="188" y="40"/>
                  </a:lnTo>
                  <a:cubicBezTo>
                    <a:pt x="164" y="51"/>
                    <a:pt x="153" y="79"/>
                    <a:pt x="164" y="103"/>
                  </a:cubicBezTo>
                  <a:lnTo>
                    <a:pt x="182" y="141"/>
                  </a:lnTo>
                  <a:cubicBezTo>
                    <a:pt x="159" y="160"/>
                    <a:pt x="139" y="181"/>
                    <a:pt x="123" y="205"/>
                  </a:cubicBezTo>
                  <a:lnTo>
                    <a:pt x="83" y="190"/>
                  </a:lnTo>
                  <a:cubicBezTo>
                    <a:pt x="60" y="182"/>
                    <a:pt x="31" y="195"/>
                    <a:pt x="22" y="219"/>
                  </a:cubicBezTo>
                  <a:lnTo>
                    <a:pt x="4" y="268"/>
                  </a:lnTo>
                  <a:cubicBezTo>
                    <a:pt x="0" y="280"/>
                    <a:pt x="0" y="293"/>
                    <a:pt x="5" y="305"/>
                  </a:cubicBezTo>
                  <a:cubicBezTo>
                    <a:pt x="11" y="316"/>
                    <a:pt x="20" y="325"/>
                    <a:pt x="32" y="329"/>
                  </a:cubicBezTo>
                  <a:lnTo>
                    <a:pt x="72" y="344"/>
                  </a:lnTo>
                  <a:cubicBezTo>
                    <a:pt x="68" y="372"/>
                    <a:pt x="69" y="402"/>
                    <a:pt x="75" y="431"/>
                  </a:cubicBezTo>
                  <a:lnTo>
                    <a:pt x="37" y="448"/>
                  </a:lnTo>
                  <a:cubicBezTo>
                    <a:pt x="13" y="459"/>
                    <a:pt x="3" y="487"/>
                    <a:pt x="14" y="511"/>
                  </a:cubicBezTo>
                  <a:lnTo>
                    <a:pt x="36" y="559"/>
                  </a:lnTo>
                  <a:cubicBezTo>
                    <a:pt x="47" y="583"/>
                    <a:pt x="75" y="594"/>
                    <a:pt x="99" y="583"/>
                  </a:cubicBezTo>
                  <a:lnTo>
                    <a:pt x="137" y="565"/>
                  </a:lnTo>
                  <a:cubicBezTo>
                    <a:pt x="155" y="588"/>
                    <a:pt x="177" y="608"/>
                    <a:pt x="201" y="624"/>
                  </a:cubicBezTo>
                  <a:lnTo>
                    <a:pt x="186" y="664"/>
                  </a:lnTo>
                  <a:cubicBezTo>
                    <a:pt x="182" y="676"/>
                    <a:pt x="182" y="688"/>
                    <a:pt x="188" y="700"/>
                  </a:cubicBezTo>
                  <a:cubicBezTo>
                    <a:pt x="193" y="711"/>
                    <a:pt x="202" y="720"/>
                    <a:pt x="214" y="725"/>
                  </a:cubicBezTo>
                  <a:lnTo>
                    <a:pt x="264" y="743"/>
                  </a:lnTo>
                  <a:cubicBezTo>
                    <a:pt x="276" y="747"/>
                    <a:pt x="289" y="747"/>
                    <a:pt x="300" y="742"/>
                  </a:cubicBezTo>
                  <a:cubicBezTo>
                    <a:pt x="312" y="736"/>
                    <a:pt x="321" y="727"/>
                    <a:pt x="325" y="715"/>
                  </a:cubicBezTo>
                  <a:lnTo>
                    <a:pt x="339" y="676"/>
                  </a:lnTo>
                  <a:cubicBezTo>
                    <a:pt x="368" y="679"/>
                    <a:pt x="397" y="678"/>
                    <a:pt x="427" y="672"/>
                  </a:cubicBezTo>
                  <a:lnTo>
                    <a:pt x="444" y="710"/>
                  </a:lnTo>
                  <a:cubicBezTo>
                    <a:pt x="455" y="734"/>
                    <a:pt x="483" y="744"/>
                    <a:pt x="507" y="733"/>
                  </a:cubicBezTo>
                  <a:lnTo>
                    <a:pt x="555" y="711"/>
                  </a:lnTo>
                  <a:cubicBezTo>
                    <a:pt x="579" y="700"/>
                    <a:pt x="589" y="672"/>
                    <a:pt x="578" y="648"/>
                  </a:cubicBezTo>
                  <a:lnTo>
                    <a:pt x="561" y="610"/>
                  </a:lnTo>
                  <a:cubicBezTo>
                    <a:pt x="584" y="592"/>
                    <a:pt x="604" y="570"/>
                    <a:pt x="620" y="546"/>
                  </a:cubicBezTo>
                  <a:lnTo>
                    <a:pt x="659" y="561"/>
                  </a:lnTo>
                  <a:cubicBezTo>
                    <a:pt x="671" y="565"/>
                    <a:pt x="684" y="565"/>
                    <a:pt x="696" y="559"/>
                  </a:cubicBezTo>
                  <a:cubicBezTo>
                    <a:pt x="707" y="554"/>
                    <a:pt x="716" y="545"/>
                    <a:pt x="720" y="533"/>
                  </a:cubicBezTo>
                  <a:lnTo>
                    <a:pt x="739" y="483"/>
                  </a:lnTo>
                  <a:cubicBezTo>
                    <a:pt x="748" y="459"/>
                    <a:pt x="735" y="431"/>
                    <a:pt x="711" y="422"/>
                  </a:cubicBezTo>
                  <a:close/>
                  <a:moveTo>
                    <a:pt x="450" y="546"/>
                  </a:moveTo>
                  <a:cubicBezTo>
                    <a:pt x="425" y="557"/>
                    <a:pt x="399" y="563"/>
                    <a:pt x="371" y="563"/>
                  </a:cubicBezTo>
                  <a:cubicBezTo>
                    <a:pt x="298" y="563"/>
                    <a:pt x="232" y="520"/>
                    <a:pt x="201" y="454"/>
                  </a:cubicBezTo>
                  <a:cubicBezTo>
                    <a:pt x="158" y="360"/>
                    <a:pt x="199" y="249"/>
                    <a:pt x="293" y="205"/>
                  </a:cubicBezTo>
                  <a:cubicBezTo>
                    <a:pt x="318" y="194"/>
                    <a:pt x="344" y="188"/>
                    <a:pt x="371" y="188"/>
                  </a:cubicBezTo>
                  <a:cubicBezTo>
                    <a:pt x="444" y="188"/>
                    <a:pt x="511" y="231"/>
                    <a:pt x="542" y="297"/>
                  </a:cubicBezTo>
                  <a:cubicBezTo>
                    <a:pt x="585" y="391"/>
                    <a:pt x="544" y="503"/>
                    <a:pt x="450" y="546"/>
                  </a:cubicBezTo>
                  <a:close/>
                </a:path>
              </a:pathLst>
            </a:custGeom>
            <a:solidFill>
              <a:srgbClr val="93959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Freeform 14">
              <a:extLst>
                <a:ext uri="{FF2B5EF4-FFF2-40B4-BE49-F238E27FC236}">
                  <a16:creationId xmlns:a16="http://schemas.microsoft.com/office/drawing/2014/main" id="{13ED36C7-7670-4990-968C-9C968D2EEEFF}"/>
                </a:ext>
              </a:extLst>
            </p:cNvPr>
            <p:cNvSpPr>
              <a:spLocks noEditPoints="1"/>
            </p:cNvSpPr>
            <p:nvPr/>
          </p:nvSpPr>
          <p:spPr bwMode="auto">
            <a:xfrm>
              <a:off x="1000126" y="1470025"/>
              <a:ext cx="149225" cy="152400"/>
            </a:xfrm>
            <a:custGeom>
              <a:avLst/>
              <a:gdLst>
                <a:gd name="T0" fmla="*/ 396 w 416"/>
                <a:gd name="T1" fmla="*/ 235 h 416"/>
                <a:gd name="T2" fmla="*/ 374 w 416"/>
                <a:gd name="T3" fmla="*/ 227 h 416"/>
                <a:gd name="T4" fmla="*/ 372 w 416"/>
                <a:gd name="T5" fmla="*/ 178 h 416"/>
                <a:gd name="T6" fmla="*/ 393 w 416"/>
                <a:gd name="T7" fmla="*/ 169 h 416"/>
                <a:gd name="T8" fmla="*/ 406 w 416"/>
                <a:gd name="T9" fmla="*/ 134 h 416"/>
                <a:gd name="T10" fmla="*/ 394 w 416"/>
                <a:gd name="T11" fmla="*/ 107 h 416"/>
                <a:gd name="T12" fmla="*/ 359 w 416"/>
                <a:gd name="T13" fmla="*/ 94 h 416"/>
                <a:gd name="T14" fmla="*/ 337 w 416"/>
                <a:gd name="T15" fmla="*/ 103 h 416"/>
                <a:gd name="T16" fmla="*/ 302 w 416"/>
                <a:gd name="T17" fmla="*/ 71 h 416"/>
                <a:gd name="T18" fmla="*/ 310 w 416"/>
                <a:gd name="T19" fmla="*/ 49 h 416"/>
                <a:gd name="T20" fmla="*/ 294 w 416"/>
                <a:gd name="T21" fmla="*/ 15 h 416"/>
                <a:gd name="T22" fmla="*/ 266 w 416"/>
                <a:gd name="T23" fmla="*/ 4 h 416"/>
                <a:gd name="T24" fmla="*/ 232 w 416"/>
                <a:gd name="T25" fmla="*/ 20 h 416"/>
                <a:gd name="T26" fmla="*/ 224 w 416"/>
                <a:gd name="T27" fmla="*/ 42 h 416"/>
                <a:gd name="T28" fmla="*/ 176 w 416"/>
                <a:gd name="T29" fmla="*/ 44 h 416"/>
                <a:gd name="T30" fmla="*/ 166 w 416"/>
                <a:gd name="T31" fmla="*/ 23 h 416"/>
                <a:gd name="T32" fmla="*/ 131 w 416"/>
                <a:gd name="T33" fmla="*/ 10 h 416"/>
                <a:gd name="T34" fmla="*/ 104 w 416"/>
                <a:gd name="T35" fmla="*/ 22 h 416"/>
                <a:gd name="T36" fmla="*/ 91 w 416"/>
                <a:gd name="T37" fmla="*/ 57 h 416"/>
                <a:gd name="T38" fmla="*/ 101 w 416"/>
                <a:gd name="T39" fmla="*/ 78 h 416"/>
                <a:gd name="T40" fmla="*/ 68 w 416"/>
                <a:gd name="T41" fmla="*/ 114 h 416"/>
                <a:gd name="T42" fmla="*/ 46 w 416"/>
                <a:gd name="T43" fmla="*/ 106 h 416"/>
                <a:gd name="T44" fmla="*/ 12 w 416"/>
                <a:gd name="T45" fmla="*/ 122 h 416"/>
                <a:gd name="T46" fmla="*/ 2 w 416"/>
                <a:gd name="T47" fmla="*/ 149 h 416"/>
                <a:gd name="T48" fmla="*/ 3 w 416"/>
                <a:gd name="T49" fmla="*/ 170 h 416"/>
                <a:gd name="T50" fmla="*/ 18 w 416"/>
                <a:gd name="T51" fmla="*/ 183 h 416"/>
                <a:gd name="T52" fmla="*/ 40 w 416"/>
                <a:gd name="T53" fmla="*/ 191 h 416"/>
                <a:gd name="T54" fmla="*/ 41 w 416"/>
                <a:gd name="T55" fmla="*/ 240 h 416"/>
                <a:gd name="T56" fmla="*/ 20 w 416"/>
                <a:gd name="T57" fmla="*/ 250 h 416"/>
                <a:gd name="T58" fmla="*/ 7 w 416"/>
                <a:gd name="T59" fmla="*/ 285 h 416"/>
                <a:gd name="T60" fmla="*/ 20 w 416"/>
                <a:gd name="T61" fmla="*/ 311 h 416"/>
                <a:gd name="T62" fmla="*/ 55 w 416"/>
                <a:gd name="T63" fmla="*/ 324 h 416"/>
                <a:gd name="T64" fmla="*/ 76 w 416"/>
                <a:gd name="T65" fmla="*/ 315 h 416"/>
                <a:gd name="T66" fmla="*/ 112 w 416"/>
                <a:gd name="T67" fmla="*/ 348 h 416"/>
                <a:gd name="T68" fmla="*/ 104 w 416"/>
                <a:gd name="T69" fmla="*/ 369 h 416"/>
                <a:gd name="T70" fmla="*/ 104 w 416"/>
                <a:gd name="T71" fmla="*/ 390 h 416"/>
                <a:gd name="T72" fmla="*/ 119 w 416"/>
                <a:gd name="T73" fmla="*/ 403 h 416"/>
                <a:gd name="T74" fmla="*/ 147 w 416"/>
                <a:gd name="T75" fmla="*/ 414 h 416"/>
                <a:gd name="T76" fmla="*/ 167 w 416"/>
                <a:gd name="T77" fmla="*/ 413 h 416"/>
                <a:gd name="T78" fmla="*/ 181 w 416"/>
                <a:gd name="T79" fmla="*/ 398 h 416"/>
                <a:gd name="T80" fmla="*/ 189 w 416"/>
                <a:gd name="T81" fmla="*/ 376 h 416"/>
                <a:gd name="T82" fmla="*/ 237 w 416"/>
                <a:gd name="T83" fmla="*/ 374 h 416"/>
                <a:gd name="T84" fmla="*/ 247 w 416"/>
                <a:gd name="T85" fmla="*/ 395 h 416"/>
                <a:gd name="T86" fmla="*/ 282 w 416"/>
                <a:gd name="T87" fmla="*/ 408 h 416"/>
                <a:gd name="T88" fmla="*/ 309 w 416"/>
                <a:gd name="T89" fmla="*/ 396 h 416"/>
                <a:gd name="T90" fmla="*/ 322 w 416"/>
                <a:gd name="T91" fmla="*/ 361 h 416"/>
                <a:gd name="T92" fmla="*/ 312 w 416"/>
                <a:gd name="T93" fmla="*/ 340 h 416"/>
                <a:gd name="T94" fmla="*/ 345 w 416"/>
                <a:gd name="T95" fmla="*/ 304 h 416"/>
                <a:gd name="T96" fmla="*/ 367 w 416"/>
                <a:gd name="T97" fmla="*/ 312 h 416"/>
                <a:gd name="T98" fmla="*/ 387 w 416"/>
                <a:gd name="T99" fmla="*/ 311 h 416"/>
                <a:gd name="T100" fmla="*/ 401 w 416"/>
                <a:gd name="T101" fmla="*/ 297 h 416"/>
                <a:gd name="T102" fmla="*/ 411 w 416"/>
                <a:gd name="T103" fmla="*/ 269 h 416"/>
                <a:gd name="T104" fmla="*/ 396 w 416"/>
                <a:gd name="T105" fmla="*/ 235 h 416"/>
                <a:gd name="T106" fmla="*/ 250 w 416"/>
                <a:gd name="T107" fmla="*/ 304 h 416"/>
                <a:gd name="T108" fmla="*/ 207 w 416"/>
                <a:gd name="T109" fmla="*/ 313 h 416"/>
                <a:gd name="T110" fmla="*/ 112 w 416"/>
                <a:gd name="T111" fmla="*/ 253 h 416"/>
                <a:gd name="T112" fmla="*/ 163 w 416"/>
                <a:gd name="T113" fmla="*/ 114 h 416"/>
                <a:gd name="T114" fmla="*/ 207 w 416"/>
                <a:gd name="T115" fmla="*/ 105 h 416"/>
                <a:gd name="T116" fmla="*/ 301 w 416"/>
                <a:gd name="T117" fmla="*/ 165 h 416"/>
                <a:gd name="T118" fmla="*/ 250 w 416"/>
                <a:gd name="T119" fmla="*/ 304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16" h="416">
                  <a:moveTo>
                    <a:pt x="396" y="235"/>
                  </a:moveTo>
                  <a:lnTo>
                    <a:pt x="374" y="227"/>
                  </a:lnTo>
                  <a:cubicBezTo>
                    <a:pt x="375" y="211"/>
                    <a:pt x="375" y="194"/>
                    <a:pt x="372" y="178"/>
                  </a:cubicBezTo>
                  <a:lnTo>
                    <a:pt x="393" y="169"/>
                  </a:lnTo>
                  <a:cubicBezTo>
                    <a:pt x="406" y="162"/>
                    <a:pt x="412" y="147"/>
                    <a:pt x="406" y="134"/>
                  </a:cubicBezTo>
                  <a:lnTo>
                    <a:pt x="394" y="107"/>
                  </a:lnTo>
                  <a:cubicBezTo>
                    <a:pt x="387" y="93"/>
                    <a:pt x="372" y="88"/>
                    <a:pt x="359" y="94"/>
                  </a:cubicBezTo>
                  <a:lnTo>
                    <a:pt x="337" y="103"/>
                  </a:lnTo>
                  <a:cubicBezTo>
                    <a:pt x="327" y="91"/>
                    <a:pt x="315" y="80"/>
                    <a:pt x="302" y="71"/>
                  </a:cubicBezTo>
                  <a:lnTo>
                    <a:pt x="310" y="49"/>
                  </a:lnTo>
                  <a:cubicBezTo>
                    <a:pt x="315" y="35"/>
                    <a:pt x="308" y="20"/>
                    <a:pt x="294" y="15"/>
                  </a:cubicBezTo>
                  <a:lnTo>
                    <a:pt x="266" y="4"/>
                  </a:lnTo>
                  <a:cubicBezTo>
                    <a:pt x="253" y="0"/>
                    <a:pt x="237" y="7"/>
                    <a:pt x="232" y="20"/>
                  </a:cubicBezTo>
                  <a:lnTo>
                    <a:pt x="224" y="42"/>
                  </a:lnTo>
                  <a:cubicBezTo>
                    <a:pt x="208" y="40"/>
                    <a:pt x="192" y="41"/>
                    <a:pt x="176" y="44"/>
                  </a:cubicBezTo>
                  <a:lnTo>
                    <a:pt x="166" y="23"/>
                  </a:lnTo>
                  <a:cubicBezTo>
                    <a:pt x="160" y="9"/>
                    <a:pt x="144" y="4"/>
                    <a:pt x="131" y="10"/>
                  </a:cubicBezTo>
                  <a:lnTo>
                    <a:pt x="104" y="22"/>
                  </a:lnTo>
                  <a:cubicBezTo>
                    <a:pt x="91" y="28"/>
                    <a:pt x="85" y="44"/>
                    <a:pt x="91" y="57"/>
                  </a:cubicBezTo>
                  <a:lnTo>
                    <a:pt x="101" y="78"/>
                  </a:lnTo>
                  <a:cubicBezTo>
                    <a:pt x="88" y="89"/>
                    <a:pt x="77" y="101"/>
                    <a:pt x="68" y="114"/>
                  </a:cubicBezTo>
                  <a:lnTo>
                    <a:pt x="46" y="106"/>
                  </a:lnTo>
                  <a:cubicBezTo>
                    <a:pt x="33" y="101"/>
                    <a:pt x="17" y="108"/>
                    <a:pt x="12" y="122"/>
                  </a:cubicBezTo>
                  <a:lnTo>
                    <a:pt x="2" y="149"/>
                  </a:lnTo>
                  <a:cubicBezTo>
                    <a:pt x="0" y="156"/>
                    <a:pt x="0" y="163"/>
                    <a:pt x="3" y="170"/>
                  </a:cubicBezTo>
                  <a:cubicBezTo>
                    <a:pt x="6" y="176"/>
                    <a:pt x="11" y="181"/>
                    <a:pt x="18" y="183"/>
                  </a:cubicBezTo>
                  <a:lnTo>
                    <a:pt x="40" y="191"/>
                  </a:lnTo>
                  <a:cubicBezTo>
                    <a:pt x="38" y="207"/>
                    <a:pt x="38" y="224"/>
                    <a:pt x="41" y="240"/>
                  </a:cubicBezTo>
                  <a:lnTo>
                    <a:pt x="20" y="250"/>
                  </a:lnTo>
                  <a:cubicBezTo>
                    <a:pt x="7" y="256"/>
                    <a:pt x="1" y="271"/>
                    <a:pt x="7" y="285"/>
                  </a:cubicBezTo>
                  <a:lnTo>
                    <a:pt x="20" y="311"/>
                  </a:lnTo>
                  <a:cubicBezTo>
                    <a:pt x="26" y="325"/>
                    <a:pt x="42" y="330"/>
                    <a:pt x="55" y="324"/>
                  </a:cubicBezTo>
                  <a:lnTo>
                    <a:pt x="76" y="315"/>
                  </a:lnTo>
                  <a:cubicBezTo>
                    <a:pt x="86" y="327"/>
                    <a:pt x="98" y="338"/>
                    <a:pt x="112" y="348"/>
                  </a:cubicBezTo>
                  <a:lnTo>
                    <a:pt x="104" y="369"/>
                  </a:lnTo>
                  <a:cubicBezTo>
                    <a:pt x="101" y="376"/>
                    <a:pt x="101" y="383"/>
                    <a:pt x="104" y="390"/>
                  </a:cubicBezTo>
                  <a:cubicBezTo>
                    <a:pt x="107" y="396"/>
                    <a:pt x="113" y="401"/>
                    <a:pt x="119" y="403"/>
                  </a:cubicBezTo>
                  <a:lnTo>
                    <a:pt x="147" y="414"/>
                  </a:lnTo>
                  <a:cubicBezTo>
                    <a:pt x="153" y="416"/>
                    <a:pt x="161" y="416"/>
                    <a:pt x="167" y="413"/>
                  </a:cubicBezTo>
                  <a:cubicBezTo>
                    <a:pt x="173" y="410"/>
                    <a:pt x="178" y="405"/>
                    <a:pt x="181" y="398"/>
                  </a:cubicBezTo>
                  <a:lnTo>
                    <a:pt x="189" y="376"/>
                  </a:lnTo>
                  <a:cubicBezTo>
                    <a:pt x="205" y="378"/>
                    <a:pt x="221" y="377"/>
                    <a:pt x="237" y="374"/>
                  </a:cubicBezTo>
                  <a:lnTo>
                    <a:pt x="247" y="395"/>
                  </a:lnTo>
                  <a:cubicBezTo>
                    <a:pt x="253" y="409"/>
                    <a:pt x="269" y="414"/>
                    <a:pt x="282" y="408"/>
                  </a:cubicBezTo>
                  <a:lnTo>
                    <a:pt x="309" y="396"/>
                  </a:lnTo>
                  <a:cubicBezTo>
                    <a:pt x="322" y="390"/>
                    <a:pt x="328" y="374"/>
                    <a:pt x="322" y="361"/>
                  </a:cubicBezTo>
                  <a:lnTo>
                    <a:pt x="312" y="340"/>
                  </a:lnTo>
                  <a:cubicBezTo>
                    <a:pt x="325" y="329"/>
                    <a:pt x="336" y="317"/>
                    <a:pt x="345" y="304"/>
                  </a:cubicBezTo>
                  <a:lnTo>
                    <a:pt x="367" y="312"/>
                  </a:lnTo>
                  <a:cubicBezTo>
                    <a:pt x="374" y="315"/>
                    <a:pt x="381" y="314"/>
                    <a:pt x="387" y="311"/>
                  </a:cubicBezTo>
                  <a:cubicBezTo>
                    <a:pt x="394" y="308"/>
                    <a:pt x="398" y="303"/>
                    <a:pt x="401" y="297"/>
                  </a:cubicBezTo>
                  <a:lnTo>
                    <a:pt x="411" y="269"/>
                  </a:lnTo>
                  <a:cubicBezTo>
                    <a:pt x="416" y="255"/>
                    <a:pt x="409" y="240"/>
                    <a:pt x="396" y="235"/>
                  </a:cubicBezTo>
                  <a:close/>
                  <a:moveTo>
                    <a:pt x="250" y="304"/>
                  </a:moveTo>
                  <a:cubicBezTo>
                    <a:pt x="236" y="310"/>
                    <a:pt x="222" y="313"/>
                    <a:pt x="207" y="313"/>
                  </a:cubicBezTo>
                  <a:cubicBezTo>
                    <a:pt x="166" y="313"/>
                    <a:pt x="129" y="290"/>
                    <a:pt x="112" y="253"/>
                  </a:cubicBezTo>
                  <a:cubicBezTo>
                    <a:pt x="88" y="200"/>
                    <a:pt x="111" y="138"/>
                    <a:pt x="163" y="114"/>
                  </a:cubicBezTo>
                  <a:cubicBezTo>
                    <a:pt x="177" y="108"/>
                    <a:pt x="191" y="105"/>
                    <a:pt x="207" y="105"/>
                  </a:cubicBezTo>
                  <a:cubicBezTo>
                    <a:pt x="247" y="105"/>
                    <a:pt x="284" y="128"/>
                    <a:pt x="301" y="165"/>
                  </a:cubicBezTo>
                  <a:cubicBezTo>
                    <a:pt x="326" y="218"/>
                    <a:pt x="303" y="280"/>
                    <a:pt x="250" y="304"/>
                  </a:cubicBezTo>
                  <a:close/>
                </a:path>
              </a:pathLst>
            </a:custGeom>
            <a:solidFill>
              <a:srgbClr val="93959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Freeform 15">
              <a:extLst>
                <a:ext uri="{FF2B5EF4-FFF2-40B4-BE49-F238E27FC236}">
                  <a16:creationId xmlns:a16="http://schemas.microsoft.com/office/drawing/2014/main" id="{11083497-D56A-4764-9FBA-B5308BA20070}"/>
                </a:ext>
              </a:extLst>
            </p:cNvPr>
            <p:cNvSpPr>
              <a:spLocks noEditPoints="1"/>
            </p:cNvSpPr>
            <p:nvPr/>
          </p:nvSpPr>
          <p:spPr bwMode="auto">
            <a:xfrm>
              <a:off x="890588" y="987425"/>
              <a:ext cx="454025" cy="461963"/>
            </a:xfrm>
            <a:custGeom>
              <a:avLst/>
              <a:gdLst>
                <a:gd name="T0" fmla="*/ 1196 w 1258"/>
                <a:gd name="T1" fmla="*/ 710 h 1257"/>
                <a:gd name="T2" fmla="*/ 1129 w 1258"/>
                <a:gd name="T3" fmla="*/ 686 h 1257"/>
                <a:gd name="T4" fmla="*/ 1124 w 1258"/>
                <a:gd name="T5" fmla="*/ 539 h 1257"/>
                <a:gd name="T6" fmla="*/ 1188 w 1258"/>
                <a:gd name="T7" fmla="*/ 510 h 1257"/>
                <a:gd name="T8" fmla="*/ 1227 w 1258"/>
                <a:gd name="T9" fmla="*/ 404 h 1257"/>
                <a:gd name="T10" fmla="*/ 1190 w 1258"/>
                <a:gd name="T11" fmla="*/ 323 h 1257"/>
                <a:gd name="T12" fmla="*/ 1084 w 1258"/>
                <a:gd name="T13" fmla="*/ 284 h 1257"/>
                <a:gd name="T14" fmla="*/ 1020 w 1258"/>
                <a:gd name="T15" fmla="*/ 314 h 1257"/>
                <a:gd name="T16" fmla="*/ 912 w 1258"/>
                <a:gd name="T17" fmla="*/ 214 h 1257"/>
                <a:gd name="T18" fmla="*/ 937 w 1258"/>
                <a:gd name="T19" fmla="*/ 148 h 1257"/>
                <a:gd name="T20" fmla="*/ 889 w 1258"/>
                <a:gd name="T21" fmla="*/ 46 h 1257"/>
                <a:gd name="T22" fmla="*/ 806 w 1258"/>
                <a:gd name="T23" fmla="*/ 15 h 1257"/>
                <a:gd name="T24" fmla="*/ 703 w 1258"/>
                <a:gd name="T25" fmla="*/ 62 h 1257"/>
                <a:gd name="T26" fmla="*/ 679 w 1258"/>
                <a:gd name="T27" fmla="*/ 128 h 1257"/>
                <a:gd name="T28" fmla="*/ 533 w 1258"/>
                <a:gd name="T29" fmla="*/ 134 h 1257"/>
                <a:gd name="T30" fmla="*/ 503 w 1258"/>
                <a:gd name="T31" fmla="*/ 70 h 1257"/>
                <a:gd name="T32" fmla="*/ 397 w 1258"/>
                <a:gd name="T33" fmla="*/ 31 h 1257"/>
                <a:gd name="T34" fmla="*/ 316 w 1258"/>
                <a:gd name="T35" fmla="*/ 68 h 1257"/>
                <a:gd name="T36" fmla="*/ 277 w 1258"/>
                <a:gd name="T37" fmla="*/ 174 h 1257"/>
                <a:gd name="T38" fmla="*/ 307 w 1258"/>
                <a:gd name="T39" fmla="*/ 238 h 1257"/>
                <a:gd name="T40" fmla="*/ 207 w 1258"/>
                <a:gd name="T41" fmla="*/ 345 h 1257"/>
                <a:gd name="T42" fmla="*/ 141 w 1258"/>
                <a:gd name="T43" fmla="*/ 321 h 1257"/>
                <a:gd name="T44" fmla="*/ 39 w 1258"/>
                <a:gd name="T45" fmla="*/ 368 h 1257"/>
                <a:gd name="T46" fmla="*/ 8 w 1258"/>
                <a:gd name="T47" fmla="*/ 452 h 1257"/>
                <a:gd name="T48" fmla="*/ 10 w 1258"/>
                <a:gd name="T49" fmla="*/ 513 h 1257"/>
                <a:gd name="T50" fmla="*/ 55 w 1258"/>
                <a:gd name="T51" fmla="*/ 554 h 1257"/>
                <a:gd name="T52" fmla="*/ 121 w 1258"/>
                <a:gd name="T53" fmla="*/ 579 h 1257"/>
                <a:gd name="T54" fmla="*/ 127 w 1258"/>
                <a:gd name="T55" fmla="*/ 725 h 1257"/>
                <a:gd name="T56" fmla="*/ 63 w 1258"/>
                <a:gd name="T57" fmla="*/ 754 h 1257"/>
                <a:gd name="T58" fmla="*/ 24 w 1258"/>
                <a:gd name="T59" fmla="*/ 860 h 1257"/>
                <a:gd name="T60" fmla="*/ 61 w 1258"/>
                <a:gd name="T61" fmla="*/ 941 h 1257"/>
                <a:gd name="T62" fmla="*/ 167 w 1258"/>
                <a:gd name="T63" fmla="*/ 980 h 1257"/>
                <a:gd name="T64" fmla="*/ 231 w 1258"/>
                <a:gd name="T65" fmla="*/ 951 h 1257"/>
                <a:gd name="T66" fmla="*/ 338 w 1258"/>
                <a:gd name="T67" fmla="*/ 1050 h 1257"/>
                <a:gd name="T68" fmla="*/ 314 w 1258"/>
                <a:gd name="T69" fmla="*/ 1116 h 1257"/>
                <a:gd name="T70" fmla="*/ 316 w 1258"/>
                <a:gd name="T71" fmla="*/ 1177 h 1257"/>
                <a:gd name="T72" fmla="*/ 361 w 1258"/>
                <a:gd name="T73" fmla="*/ 1219 h 1257"/>
                <a:gd name="T74" fmla="*/ 445 w 1258"/>
                <a:gd name="T75" fmla="*/ 1250 h 1257"/>
                <a:gd name="T76" fmla="*/ 506 w 1258"/>
                <a:gd name="T77" fmla="*/ 1247 h 1257"/>
                <a:gd name="T78" fmla="*/ 547 w 1258"/>
                <a:gd name="T79" fmla="*/ 1203 h 1257"/>
                <a:gd name="T80" fmla="*/ 572 w 1258"/>
                <a:gd name="T81" fmla="*/ 1136 h 1257"/>
                <a:gd name="T82" fmla="*/ 718 w 1258"/>
                <a:gd name="T83" fmla="*/ 1131 h 1257"/>
                <a:gd name="T84" fmla="*/ 748 w 1258"/>
                <a:gd name="T85" fmla="*/ 1195 h 1257"/>
                <a:gd name="T86" fmla="*/ 853 w 1258"/>
                <a:gd name="T87" fmla="*/ 1234 h 1257"/>
                <a:gd name="T88" fmla="*/ 934 w 1258"/>
                <a:gd name="T89" fmla="*/ 1197 h 1257"/>
                <a:gd name="T90" fmla="*/ 973 w 1258"/>
                <a:gd name="T91" fmla="*/ 1091 h 1257"/>
                <a:gd name="T92" fmla="*/ 944 w 1258"/>
                <a:gd name="T93" fmla="*/ 1027 h 1257"/>
                <a:gd name="T94" fmla="*/ 1043 w 1258"/>
                <a:gd name="T95" fmla="*/ 919 h 1257"/>
                <a:gd name="T96" fmla="*/ 1110 w 1258"/>
                <a:gd name="T97" fmla="*/ 944 h 1257"/>
                <a:gd name="T98" fmla="*/ 1171 w 1258"/>
                <a:gd name="T99" fmla="*/ 941 h 1257"/>
                <a:gd name="T100" fmla="*/ 1212 w 1258"/>
                <a:gd name="T101" fmla="*/ 896 h 1257"/>
                <a:gd name="T102" fmla="*/ 1243 w 1258"/>
                <a:gd name="T103" fmla="*/ 813 h 1257"/>
                <a:gd name="T104" fmla="*/ 1196 w 1258"/>
                <a:gd name="T105" fmla="*/ 710 h 1257"/>
                <a:gd name="T106" fmla="*/ 757 w 1258"/>
                <a:gd name="T107" fmla="*/ 919 h 1257"/>
                <a:gd name="T108" fmla="*/ 625 w 1258"/>
                <a:gd name="T109" fmla="*/ 948 h 1257"/>
                <a:gd name="T110" fmla="*/ 339 w 1258"/>
                <a:gd name="T111" fmla="*/ 764 h 1257"/>
                <a:gd name="T112" fmla="*/ 493 w 1258"/>
                <a:gd name="T113" fmla="*/ 346 h 1257"/>
                <a:gd name="T114" fmla="*/ 625 w 1258"/>
                <a:gd name="T115" fmla="*/ 317 h 1257"/>
                <a:gd name="T116" fmla="*/ 912 w 1258"/>
                <a:gd name="T117" fmla="*/ 500 h 1257"/>
                <a:gd name="T118" fmla="*/ 757 w 1258"/>
                <a:gd name="T119" fmla="*/ 919 h 1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58" h="1257">
                  <a:moveTo>
                    <a:pt x="1196" y="710"/>
                  </a:moveTo>
                  <a:lnTo>
                    <a:pt x="1129" y="686"/>
                  </a:lnTo>
                  <a:cubicBezTo>
                    <a:pt x="1135" y="638"/>
                    <a:pt x="1133" y="588"/>
                    <a:pt x="1124" y="539"/>
                  </a:cubicBezTo>
                  <a:lnTo>
                    <a:pt x="1188" y="510"/>
                  </a:lnTo>
                  <a:cubicBezTo>
                    <a:pt x="1228" y="492"/>
                    <a:pt x="1245" y="444"/>
                    <a:pt x="1227" y="404"/>
                  </a:cubicBezTo>
                  <a:lnTo>
                    <a:pt x="1190" y="323"/>
                  </a:lnTo>
                  <a:cubicBezTo>
                    <a:pt x="1171" y="283"/>
                    <a:pt x="1124" y="266"/>
                    <a:pt x="1084" y="284"/>
                  </a:cubicBezTo>
                  <a:lnTo>
                    <a:pt x="1020" y="314"/>
                  </a:lnTo>
                  <a:cubicBezTo>
                    <a:pt x="989" y="275"/>
                    <a:pt x="952" y="242"/>
                    <a:pt x="912" y="214"/>
                  </a:cubicBezTo>
                  <a:lnTo>
                    <a:pt x="937" y="148"/>
                  </a:lnTo>
                  <a:cubicBezTo>
                    <a:pt x="952" y="107"/>
                    <a:pt x="931" y="61"/>
                    <a:pt x="889" y="46"/>
                  </a:cubicBezTo>
                  <a:lnTo>
                    <a:pt x="806" y="15"/>
                  </a:lnTo>
                  <a:cubicBezTo>
                    <a:pt x="766" y="0"/>
                    <a:pt x="718" y="22"/>
                    <a:pt x="703" y="62"/>
                  </a:cubicBezTo>
                  <a:lnTo>
                    <a:pt x="679" y="128"/>
                  </a:lnTo>
                  <a:cubicBezTo>
                    <a:pt x="631" y="123"/>
                    <a:pt x="581" y="125"/>
                    <a:pt x="533" y="134"/>
                  </a:cubicBezTo>
                  <a:lnTo>
                    <a:pt x="503" y="70"/>
                  </a:lnTo>
                  <a:cubicBezTo>
                    <a:pt x="485" y="30"/>
                    <a:pt x="437" y="12"/>
                    <a:pt x="397" y="31"/>
                  </a:cubicBezTo>
                  <a:lnTo>
                    <a:pt x="316" y="68"/>
                  </a:lnTo>
                  <a:cubicBezTo>
                    <a:pt x="276" y="86"/>
                    <a:pt x="259" y="134"/>
                    <a:pt x="277" y="174"/>
                  </a:cubicBezTo>
                  <a:lnTo>
                    <a:pt x="307" y="238"/>
                  </a:lnTo>
                  <a:cubicBezTo>
                    <a:pt x="268" y="269"/>
                    <a:pt x="235" y="305"/>
                    <a:pt x="207" y="345"/>
                  </a:cubicBezTo>
                  <a:lnTo>
                    <a:pt x="141" y="321"/>
                  </a:lnTo>
                  <a:cubicBezTo>
                    <a:pt x="101" y="306"/>
                    <a:pt x="53" y="328"/>
                    <a:pt x="39" y="368"/>
                  </a:cubicBezTo>
                  <a:lnTo>
                    <a:pt x="8" y="452"/>
                  </a:lnTo>
                  <a:cubicBezTo>
                    <a:pt x="0" y="472"/>
                    <a:pt x="1" y="493"/>
                    <a:pt x="10" y="513"/>
                  </a:cubicBezTo>
                  <a:cubicBezTo>
                    <a:pt x="19" y="532"/>
                    <a:pt x="35" y="547"/>
                    <a:pt x="55" y="554"/>
                  </a:cubicBezTo>
                  <a:lnTo>
                    <a:pt x="121" y="579"/>
                  </a:lnTo>
                  <a:cubicBezTo>
                    <a:pt x="116" y="627"/>
                    <a:pt x="118" y="676"/>
                    <a:pt x="127" y="725"/>
                  </a:cubicBezTo>
                  <a:lnTo>
                    <a:pt x="63" y="754"/>
                  </a:lnTo>
                  <a:cubicBezTo>
                    <a:pt x="23" y="773"/>
                    <a:pt x="5" y="820"/>
                    <a:pt x="24" y="860"/>
                  </a:cubicBezTo>
                  <a:lnTo>
                    <a:pt x="61" y="941"/>
                  </a:lnTo>
                  <a:cubicBezTo>
                    <a:pt x="79" y="981"/>
                    <a:pt x="127" y="999"/>
                    <a:pt x="167" y="980"/>
                  </a:cubicBezTo>
                  <a:lnTo>
                    <a:pt x="231" y="951"/>
                  </a:lnTo>
                  <a:cubicBezTo>
                    <a:pt x="262" y="990"/>
                    <a:pt x="298" y="1023"/>
                    <a:pt x="338" y="1050"/>
                  </a:cubicBezTo>
                  <a:lnTo>
                    <a:pt x="314" y="1116"/>
                  </a:lnTo>
                  <a:cubicBezTo>
                    <a:pt x="307" y="1136"/>
                    <a:pt x="307" y="1158"/>
                    <a:pt x="316" y="1177"/>
                  </a:cubicBezTo>
                  <a:cubicBezTo>
                    <a:pt x="325" y="1197"/>
                    <a:pt x="341" y="1211"/>
                    <a:pt x="361" y="1219"/>
                  </a:cubicBezTo>
                  <a:lnTo>
                    <a:pt x="445" y="1250"/>
                  </a:lnTo>
                  <a:cubicBezTo>
                    <a:pt x="465" y="1257"/>
                    <a:pt x="486" y="1256"/>
                    <a:pt x="506" y="1247"/>
                  </a:cubicBezTo>
                  <a:cubicBezTo>
                    <a:pt x="525" y="1238"/>
                    <a:pt x="540" y="1223"/>
                    <a:pt x="547" y="1203"/>
                  </a:cubicBezTo>
                  <a:lnTo>
                    <a:pt x="572" y="1136"/>
                  </a:lnTo>
                  <a:cubicBezTo>
                    <a:pt x="620" y="1142"/>
                    <a:pt x="669" y="1140"/>
                    <a:pt x="718" y="1131"/>
                  </a:cubicBezTo>
                  <a:lnTo>
                    <a:pt x="748" y="1195"/>
                  </a:lnTo>
                  <a:cubicBezTo>
                    <a:pt x="766" y="1235"/>
                    <a:pt x="813" y="1252"/>
                    <a:pt x="853" y="1234"/>
                  </a:cubicBezTo>
                  <a:lnTo>
                    <a:pt x="934" y="1197"/>
                  </a:lnTo>
                  <a:cubicBezTo>
                    <a:pt x="974" y="1178"/>
                    <a:pt x="992" y="1131"/>
                    <a:pt x="973" y="1091"/>
                  </a:cubicBezTo>
                  <a:lnTo>
                    <a:pt x="944" y="1027"/>
                  </a:lnTo>
                  <a:cubicBezTo>
                    <a:pt x="983" y="995"/>
                    <a:pt x="1016" y="959"/>
                    <a:pt x="1043" y="919"/>
                  </a:cubicBezTo>
                  <a:lnTo>
                    <a:pt x="1110" y="944"/>
                  </a:lnTo>
                  <a:cubicBezTo>
                    <a:pt x="1130" y="951"/>
                    <a:pt x="1151" y="950"/>
                    <a:pt x="1171" y="941"/>
                  </a:cubicBezTo>
                  <a:cubicBezTo>
                    <a:pt x="1190" y="932"/>
                    <a:pt x="1205" y="916"/>
                    <a:pt x="1212" y="896"/>
                  </a:cubicBezTo>
                  <a:lnTo>
                    <a:pt x="1243" y="813"/>
                  </a:lnTo>
                  <a:cubicBezTo>
                    <a:pt x="1258" y="772"/>
                    <a:pt x="1237" y="726"/>
                    <a:pt x="1196" y="710"/>
                  </a:cubicBezTo>
                  <a:close/>
                  <a:moveTo>
                    <a:pt x="757" y="919"/>
                  </a:moveTo>
                  <a:cubicBezTo>
                    <a:pt x="715" y="938"/>
                    <a:pt x="671" y="948"/>
                    <a:pt x="625" y="948"/>
                  </a:cubicBezTo>
                  <a:cubicBezTo>
                    <a:pt x="503" y="948"/>
                    <a:pt x="390" y="876"/>
                    <a:pt x="339" y="764"/>
                  </a:cubicBezTo>
                  <a:cubicBezTo>
                    <a:pt x="266" y="606"/>
                    <a:pt x="336" y="419"/>
                    <a:pt x="493" y="346"/>
                  </a:cubicBezTo>
                  <a:cubicBezTo>
                    <a:pt x="535" y="327"/>
                    <a:pt x="580" y="317"/>
                    <a:pt x="625" y="317"/>
                  </a:cubicBezTo>
                  <a:cubicBezTo>
                    <a:pt x="748" y="317"/>
                    <a:pt x="860" y="389"/>
                    <a:pt x="912" y="500"/>
                  </a:cubicBezTo>
                  <a:cubicBezTo>
                    <a:pt x="984" y="658"/>
                    <a:pt x="915" y="846"/>
                    <a:pt x="757" y="919"/>
                  </a:cubicBezTo>
                  <a:close/>
                </a:path>
              </a:pathLst>
            </a:custGeom>
            <a:solidFill>
              <a:srgbClr val="93959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896667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8C10F-DD39-7898-119D-93F40079BC0E}"/>
              </a:ext>
            </a:extLst>
          </p:cNvPr>
          <p:cNvSpPr>
            <a:spLocks noGrp="1"/>
          </p:cNvSpPr>
          <p:nvPr>
            <p:ph type="title"/>
          </p:nvPr>
        </p:nvSpPr>
        <p:spPr/>
        <p:txBody>
          <a:bodyPr/>
          <a:lstStyle/>
          <a:p>
            <a:r>
              <a:rPr lang="en-US" b="0">
                <a:solidFill>
                  <a:srgbClr val="C32A69"/>
                </a:solidFill>
                <a:latin typeface="+mj-lt"/>
              </a:rPr>
              <a:t>Experience Design and Development </a:t>
            </a:r>
          </a:p>
        </p:txBody>
      </p:sp>
      <p:sp>
        <p:nvSpPr>
          <p:cNvPr id="3" name="Rectangle 2">
            <a:extLst>
              <a:ext uri="{FF2B5EF4-FFF2-40B4-BE49-F238E27FC236}">
                <a16:creationId xmlns:a16="http://schemas.microsoft.com/office/drawing/2014/main" id="{06F2755C-E42E-78B3-5214-8979810DE7F0}"/>
              </a:ext>
            </a:extLst>
          </p:cNvPr>
          <p:cNvSpPr/>
          <p:nvPr/>
        </p:nvSpPr>
        <p:spPr>
          <a:xfrm>
            <a:off x="495300" y="700602"/>
            <a:ext cx="11150600" cy="785636"/>
          </a:xfrm>
          <a:prstGeom prst="rect">
            <a:avLst/>
          </a:prstGeom>
          <a:solidFill>
            <a:srgbClr val="32879D">
              <a:alpha val="6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0B85627A-F145-BAF9-7E62-C8E954E23E81}"/>
              </a:ext>
            </a:extLst>
          </p:cNvPr>
          <p:cNvSpPr/>
          <p:nvPr/>
        </p:nvSpPr>
        <p:spPr>
          <a:xfrm>
            <a:off x="3031576" y="902594"/>
            <a:ext cx="366161" cy="421274"/>
          </a:xfrm>
          <a:prstGeom prst="rect">
            <a:avLst/>
          </a:prstGeom>
          <a:solidFill>
            <a:srgbClr val="A6DEED"/>
          </a:solidFill>
          <a:ln w="9525" algn="ctr">
            <a:no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Calibri" panose="020F0502020204030204"/>
                <a:ea typeface="+mn-ea"/>
                <a:cs typeface="Tahoma" pitchFamily="34" charset="0"/>
              </a:rPr>
              <a:t>S1</a:t>
            </a:r>
          </a:p>
        </p:txBody>
      </p:sp>
      <p:sp>
        <p:nvSpPr>
          <p:cNvPr id="5" name="Rectangle 4">
            <a:extLst>
              <a:ext uri="{FF2B5EF4-FFF2-40B4-BE49-F238E27FC236}">
                <a16:creationId xmlns:a16="http://schemas.microsoft.com/office/drawing/2014/main" id="{945B5D50-F6B8-47D2-C0EA-33F9F54B7E80}"/>
              </a:ext>
            </a:extLst>
          </p:cNvPr>
          <p:cNvSpPr/>
          <p:nvPr/>
        </p:nvSpPr>
        <p:spPr>
          <a:xfrm>
            <a:off x="669810" y="902594"/>
            <a:ext cx="1881517" cy="421274"/>
          </a:xfrm>
          <a:prstGeom prst="rect">
            <a:avLst/>
          </a:prstGeom>
          <a:solidFill>
            <a:schemeClr val="bg1">
              <a:lumMod val="50000"/>
            </a:schemeClr>
          </a:solidFill>
          <a:ln w="9525" algn="ctr">
            <a:no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Calibri" panose="020F0502020204030204"/>
                <a:ea typeface="+mn-ea"/>
                <a:cs typeface="Tahoma" pitchFamily="34" charset="0"/>
              </a:rPr>
              <a:t>USER RESEARCH PHASE </a:t>
            </a:r>
          </a:p>
        </p:txBody>
      </p:sp>
      <p:sp>
        <p:nvSpPr>
          <p:cNvPr id="6" name="Arrow: Chevron 7">
            <a:extLst>
              <a:ext uri="{FF2B5EF4-FFF2-40B4-BE49-F238E27FC236}">
                <a16:creationId xmlns:a16="http://schemas.microsoft.com/office/drawing/2014/main" id="{EC62C52B-F220-3B51-DCF3-A7888CF85BF3}"/>
              </a:ext>
            </a:extLst>
          </p:cNvPr>
          <p:cNvSpPr/>
          <p:nvPr/>
        </p:nvSpPr>
        <p:spPr>
          <a:xfrm>
            <a:off x="2633316" y="982793"/>
            <a:ext cx="180299" cy="279103"/>
          </a:xfrm>
          <a:prstGeom prst="chevron">
            <a:avLst/>
          </a:prstGeom>
          <a:solidFill>
            <a:srgbClr val="A6DE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 name="Arrow: Chevron 44">
            <a:extLst>
              <a:ext uri="{FF2B5EF4-FFF2-40B4-BE49-F238E27FC236}">
                <a16:creationId xmlns:a16="http://schemas.microsoft.com/office/drawing/2014/main" id="{6850DD81-115F-9CB0-03A9-D7A81C4C240D}"/>
              </a:ext>
            </a:extLst>
          </p:cNvPr>
          <p:cNvSpPr/>
          <p:nvPr/>
        </p:nvSpPr>
        <p:spPr>
          <a:xfrm>
            <a:off x="2779397" y="982793"/>
            <a:ext cx="180299" cy="279103"/>
          </a:xfrm>
          <a:prstGeom prst="chevron">
            <a:avLst/>
          </a:prstGeom>
          <a:solidFill>
            <a:srgbClr val="A6DE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EC9D499C-C606-947F-4321-30C5FD2BFA32}"/>
              </a:ext>
            </a:extLst>
          </p:cNvPr>
          <p:cNvSpPr/>
          <p:nvPr/>
        </p:nvSpPr>
        <p:spPr>
          <a:xfrm>
            <a:off x="3442737" y="899312"/>
            <a:ext cx="366161" cy="421274"/>
          </a:xfrm>
          <a:prstGeom prst="rect">
            <a:avLst/>
          </a:prstGeom>
          <a:solidFill>
            <a:srgbClr val="A6DEED"/>
          </a:solidFill>
          <a:ln w="9525" algn="ctr">
            <a:no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Calibri" panose="020F0502020204030204"/>
                <a:ea typeface="+mn-ea"/>
                <a:cs typeface="Tahoma" pitchFamily="34" charset="0"/>
              </a:rPr>
              <a:t>S2</a:t>
            </a:r>
          </a:p>
        </p:txBody>
      </p:sp>
      <p:sp>
        <p:nvSpPr>
          <p:cNvPr id="9" name="Rectangle 8">
            <a:extLst>
              <a:ext uri="{FF2B5EF4-FFF2-40B4-BE49-F238E27FC236}">
                <a16:creationId xmlns:a16="http://schemas.microsoft.com/office/drawing/2014/main" id="{916DFD37-9E50-7E6B-0A0F-6380C84C300C}"/>
              </a:ext>
            </a:extLst>
          </p:cNvPr>
          <p:cNvSpPr/>
          <p:nvPr/>
        </p:nvSpPr>
        <p:spPr>
          <a:xfrm>
            <a:off x="3851472" y="890200"/>
            <a:ext cx="366161" cy="421274"/>
          </a:xfrm>
          <a:prstGeom prst="rect">
            <a:avLst/>
          </a:prstGeom>
          <a:solidFill>
            <a:srgbClr val="A6DEED"/>
          </a:solidFill>
          <a:ln w="9525" algn="ctr">
            <a:no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Calibri" panose="020F0502020204030204"/>
                <a:ea typeface="+mn-ea"/>
                <a:cs typeface="Tahoma" pitchFamily="34" charset="0"/>
              </a:rPr>
              <a:t>S3</a:t>
            </a:r>
          </a:p>
        </p:txBody>
      </p:sp>
      <p:sp>
        <p:nvSpPr>
          <p:cNvPr id="10" name="Rectangle 9">
            <a:extLst>
              <a:ext uri="{FF2B5EF4-FFF2-40B4-BE49-F238E27FC236}">
                <a16:creationId xmlns:a16="http://schemas.microsoft.com/office/drawing/2014/main" id="{0663EDD7-89DA-BF94-09E4-E9C9578482A9}"/>
              </a:ext>
            </a:extLst>
          </p:cNvPr>
          <p:cNvSpPr/>
          <p:nvPr/>
        </p:nvSpPr>
        <p:spPr>
          <a:xfrm>
            <a:off x="4262633" y="886918"/>
            <a:ext cx="366161" cy="421274"/>
          </a:xfrm>
          <a:prstGeom prst="rect">
            <a:avLst/>
          </a:prstGeom>
          <a:solidFill>
            <a:srgbClr val="A6DEED"/>
          </a:solidFill>
          <a:ln w="9525" algn="ctr">
            <a:no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Calibri" panose="020F0502020204030204"/>
                <a:ea typeface="+mn-ea"/>
                <a:cs typeface="Tahoma" pitchFamily="34" charset="0"/>
              </a:rPr>
              <a:t>S4</a:t>
            </a:r>
          </a:p>
        </p:txBody>
      </p:sp>
      <p:sp>
        <p:nvSpPr>
          <p:cNvPr id="11" name="Rectangle 10">
            <a:extLst>
              <a:ext uri="{FF2B5EF4-FFF2-40B4-BE49-F238E27FC236}">
                <a16:creationId xmlns:a16="http://schemas.microsoft.com/office/drawing/2014/main" id="{E17A2D9C-F5CF-F9D3-59AA-CB93A920B9AD}"/>
              </a:ext>
            </a:extLst>
          </p:cNvPr>
          <p:cNvSpPr/>
          <p:nvPr/>
        </p:nvSpPr>
        <p:spPr>
          <a:xfrm>
            <a:off x="4680779" y="881216"/>
            <a:ext cx="366161" cy="421274"/>
          </a:xfrm>
          <a:prstGeom prst="rect">
            <a:avLst/>
          </a:prstGeom>
          <a:solidFill>
            <a:srgbClr val="A6DEED"/>
          </a:solidFill>
          <a:ln w="9525" algn="ctr">
            <a:no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Calibri" panose="020F0502020204030204"/>
                <a:ea typeface="+mn-ea"/>
                <a:cs typeface="Tahoma" pitchFamily="34" charset="0"/>
              </a:rPr>
              <a:t>S5</a:t>
            </a:r>
          </a:p>
        </p:txBody>
      </p:sp>
      <p:sp>
        <p:nvSpPr>
          <p:cNvPr id="12" name="Rectangle 11">
            <a:extLst>
              <a:ext uri="{FF2B5EF4-FFF2-40B4-BE49-F238E27FC236}">
                <a16:creationId xmlns:a16="http://schemas.microsoft.com/office/drawing/2014/main" id="{DB73505F-6E29-5BDC-DE30-9AE4CDECA979}"/>
              </a:ext>
            </a:extLst>
          </p:cNvPr>
          <p:cNvSpPr/>
          <p:nvPr/>
        </p:nvSpPr>
        <p:spPr>
          <a:xfrm>
            <a:off x="5091940" y="877934"/>
            <a:ext cx="366161" cy="421274"/>
          </a:xfrm>
          <a:prstGeom prst="rect">
            <a:avLst/>
          </a:prstGeom>
          <a:solidFill>
            <a:srgbClr val="A6DEED"/>
          </a:solidFill>
          <a:ln w="9525" algn="ctr">
            <a:no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Calibri" panose="020F0502020204030204"/>
                <a:ea typeface="+mn-ea"/>
                <a:cs typeface="Tahoma" pitchFamily="34" charset="0"/>
              </a:rPr>
              <a:t>S6</a:t>
            </a:r>
          </a:p>
        </p:txBody>
      </p:sp>
      <p:sp>
        <p:nvSpPr>
          <p:cNvPr id="13" name="Rectangle 12">
            <a:extLst>
              <a:ext uri="{FF2B5EF4-FFF2-40B4-BE49-F238E27FC236}">
                <a16:creationId xmlns:a16="http://schemas.microsoft.com/office/drawing/2014/main" id="{D8ABCF41-1D33-1D28-70DE-CB22DEAC1FBD}"/>
              </a:ext>
            </a:extLst>
          </p:cNvPr>
          <p:cNvSpPr/>
          <p:nvPr/>
        </p:nvSpPr>
        <p:spPr>
          <a:xfrm>
            <a:off x="5500676" y="868822"/>
            <a:ext cx="366161" cy="421274"/>
          </a:xfrm>
          <a:prstGeom prst="rect">
            <a:avLst/>
          </a:prstGeom>
          <a:solidFill>
            <a:srgbClr val="A6DEED"/>
          </a:solidFill>
          <a:ln w="9525" algn="ctr">
            <a:no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Calibri" panose="020F0502020204030204"/>
                <a:ea typeface="+mn-ea"/>
                <a:cs typeface="Tahoma" pitchFamily="34" charset="0"/>
              </a:rPr>
              <a:t>S7</a:t>
            </a:r>
          </a:p>
        </p:txBody>
      </p:sp>
      <p:sp>
        <p:nvSpPr>
          <p:cNvPr id="14" name="Rectangle 13">
            <a:extLst>
              <a:ext uri="{FF2B5EF4-FFF2-40B4-BE49-F238E27FC236}">
                <a16:creationId xmlns:a16="http://schemas.microsoft.com/office/drawing/2014/main" id="{7AB4620B-CAA6-38B1-C322-0F8BD0BA33D5}"/>
              </a:ext>
            </a:extLst>
          </p:cNvPr>
          <p:cNvSpPr/>
          <p:nvPr/>
        </p:nvSpPr>
        <p:spPr>
          <a:xfrm>
            <a:off x="5911837" y="865540"/>
            <a:ext cx="366161" cy="421274"/>
          </a:xfrm>
          <a:prstGeom prst="rect">
            <a:avLst/>
          </a:prstGeom>
          <a:solidFill>
            <a:srgbClr val="A6DEED"/>
          </a:solidFill>
          <a:ln w="9525" algn="ctr">
            <a:no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Calibri" panose="020F0502020204030204"/>
                <a:ea typeface="+mn-ea"/>
                <a:cs typeface="Tahoma" pitchFamily="34" charset="0"/>
              </a:rPr>
              <a:t>S8</a:t>
            </a:r>
          </a:p>
        </p:txBody>
      </p:sp>
      <p:sp>
        <p:nvSpPr>
          <p:cNvPr id="15" name="Rectangle 14">
            <a:extLst>
              <a:ext uri="{FF2B5EF4-FFF2-40B4-BE49-F238E27FC236}">
                <a16:creationId xmlns:a16="http://schemas.microsoft.com/office/drawing/2014/main" id="{D1673961-EC9D-EF20-ABA5-F8B6CC1C36FE}"/>
              </a:ext>
            </a:extLst>
          </p:cNvPr>
          <p:cNvSpPr/>
          <p:nvPr/>
        </p:nvSpPr>
        <p:spPr>
          <a:xfrm>
            <a:off x="7558804" y="850010"/>
            <a:ext cx="366161" cy="421274"/>
          </a:xfrm>
          <a:prstGeom prst="rect">
            <a:avLst/>
          </a:prstGeom>
          <a:solidFill>
            <a:srgbClr val="A6DEED"/>
          </a:solidFill>
          <a:ln w="9525" algn="ctr">
            <a:no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Calibri" panose="020F0502020204030204"/>
                <a:ea typeface="+mn-ea"/>
                <a:cs typeface="Tahoma" pitchFamily="34" charset="0"/>
              </a:rPr>
              <a:t>Sn</a:t>
            </a:r>
          </a:p>
        </p:txBody>
      </p:sp>
      <p:sp>
        <p:nvSpPr>
          <p:cNvPr id="16" name="Rectangle 15">
            <a:extLst>
              <a:ext uri="{FF2B5EF4-FFF2-40B4-BE49-F238E27FC236}">
                <a16:creationId xmlns:a16="http://schemas.microsoft.com/office/drawing/2014/main" id="{8F0B1B49-204B-6F41-8B3C-E20AD9DF8940}"/>
              </a:ext>
            </a:extLst>
          </p:cNvPr>
          <p:cNvSpPr/>
          <p:nvPr/>
        </p:nvSpPr>
        <p:spPr>
          <a:xfrm>
            <a:off x="6329982" y="862404"/>
            <a:ext cx="1167239" cy="421274"/>
          </a:xfrm>
          <a:prstGeom prst="rect">
            <a:avLst/>
          </a:prstGeom>
          <a:solidFill>
            <a:srgbClr val="A6DEED"/>
          </a:solidFill>
          <a:ln w="9525" algn="ctr">
            <a:no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Calibri" panose="020F0502020204030204"/>
                <a:ea typeface="+mn-ea"/>
                <a:cs typeface="Tahoma" pitchFamily="34" charset="0"/>
              </a:rPr>
              <a:t>…………………..</a:t>
            </a:r>
          </a:p>
        </p:txBody>
      </p:sp>
      <p:sp>
        <p:nvSpPr>
          <p:cNvPr id="17" name="Arrow: Chevron 7">
            <a:extLst>
              <a:ext uri="{FF2B5EF4-FFF2-40B4-BE49-F238E27FC236}">
                <a16:creationId xmlns:a16="http://schemas.microsoft.com/office/drawing/2014/main" id="{878A9B73-A00E-289A-D90E-4424200B987F}"/>
              </a:ext>
            </a:extLst>
          </p:cNvPr>
          <p:cNvSpPr/>
          <p:nvPr/>
        </p:nvSpPr>
        <p:spPr>
          <a:xfrm>
            <a:off x="8005924" y="899312"/>
            <a:ext cx="180299" cy="279103"/>
          </a:xfrm>
          <a:prstGeom prst="chevron">
            <a:avLst/>
          </a:prstGeom>
          <a:solidFill>
            <a:srgbClr val="A6DE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 name="Arrow: Chevron 44">
            <a:extLst>
              <a:ext uri="{FF2B5EF4-FFF2-40B4-BE49-F238E27FC236}">
                <a16:creationId xmlns:a16="http://schemas.microsoft.com/office/drawing/2014/main" id="{DFFD4544-D008-8F31-BFF6-AD027EBBE3AB}"/>
              </a:ext>
            </a:extLst>
          </p:cNvPr>
          <p:cNvSpPr/>
          <p:nvPr/>
        </p:nvSpPr>
        <p:spPr>
          <a:xfrm>
            <a:off x="8152005" y="899312"/>
            <a:ext cx="180299" cy="279103"/>
          </a:xfrm>
          <a:prstGeom prst="chevron">
            <a:avLst/>
          </a:prstGeom>
          <a:solidFill>
            <a:srgbClr val="A6DE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21A40047-6B9A-F40E-2CB1-D8F91DA48846}"/>
              </a:ext>
            </a:extLst>
          </p:cNvPr>
          <p:cNvSpPr/>
          <p:nvPr/>
        </p:nvSpPr>
        <p:spPr>
          <a:xfrm>
            <a:off x="8414523" y="840620"/>
            <a:ext cx="3056867" cy="421274"/>
          </a:xfrm>
          <a:prstGeom prst="rect">
            <a:avLst/>
          </a:prstGeom>
          <a:solidFill>
            <a:srgbClr val="A6DEED"/>
          </a:solidFill>
          <a:ln w="9525" algn="ctr">
            <a:no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Calibri" panose="020F0502020204030204"/>
                <a:ea typeface="+mn-ea"/>
                <a:cs typeface="Tahoma" pitchFamily="34" charset="0"/>
              </a:rPr>
              <a:t>Continuous Experience Improvement Activities</a:t>
            </a:r>
          </a:p>
        </p:txBody>
      </p:sp>
      <p:sp>
        <p:nvSpPr>
          <p:cNvPr id="20" name="TextBox 19">
            <a:extLst>
              <a:ext uri="{FF2B5EF4-FFF2-40B4-BE49-F238E27FC236}">
                <a16:creationId xmlns:a16="http://schemas.microsoft.com/office/drawing/2014/main" id="{09DD4A34-2A0B-3208-2BBE-0E5A546014DE}"/>
              </a:ext>
            </a:extLst>
          </p:cNvPr>
          <p:cNvSpPr txBox="1"/>
          <p:nvPr/>
        </p:nvSpPr>
        <p:spPr>
          <a:xfrm>
            <a:off x="626532" y="1547442"/>
            <a:ext cx="10912005" cy="3829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4472C4"/>
                </a:solidFill>
                <a:effectLst/>
                <a:uLnTx/>
                <a:uFillTx/>
                <a:latin typeface="Calibri" panose="020F0502020204030204"/>
                <a:ea typeface="+mn-ea"/>
                <a:cs typeface="+mn-cs"/>
              </a:rPr>
              <a:t>Sprint 1 through Sprint 8: Across all the Sprints, the following UX / UI activities will be considered – Wireframing , Visual Design and Web Development. </a:t>
            </a:r>
            <a:endParaRPr kumimoji="0" lang="en-IN" sz="1200" b="1" i="0" u="none" strike="noStrike" kern="0" cap="none" spc="0" normalizeH="0" baseline="0" noProof="0">
              <a:ln>
                <a:noFill/>
              </a:ln>
              <a:solidFill>
                <a:srgbClr val="4472C4"/>
              </a:solidFill>
              <a:effectLst/>
              <a:uLnTx/>
              <a:uFillTx/>
              <a:latin typeface="Calibri" panose="020F0502020204030204"/>
              <a:ea typeface="+mn-ea"/>
              <a:cs typeface="+mn-cs"/>
            </a:endParaRPr>
          </a:p>
        </p:txBody>
      </p:sp>
      <p:sp>
        <p:nvSpPr>
          <p:cNvPr id="70" name="Slide Number Placeholder 14">
            <a:extLst>
              <a:ext uri="{FF2B5EF4-FFF2-40B4-BE49-F238E27FC236}">
                <a16:creationId xmlns:a16="http://schemas.microsoft.com/office/drawing/2014/main" id="{ACE73C9B-371E-6FAD-D153-87E1681CCDCA}"/>
              </a:ext>
            </a:extLst>
          </p:cNvPr>
          <p:cNvSpPr txBox="1">
            <a:spLocks/>
          </p:cNvSpPr>
          <p:nvPr/>
        </p:nvSpPr>
        <p:spPr>
          <a:xfrm>
            <a:off x="9133119" y="6142715"/>
            <a:ext cx="2479821" cy="33006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611033" rtl="0" eaLnBrk="1" fontAlgn="auto" latinLnBrk="0" hangingPunct="1">
              <a:lnSpc>
                <a:spcPct val="100000"/>
              </a:lnSpc>
              <a:spcBef>
                <a:spcPts val="0"/>
              </a:spcBef>
              <a:spcAft>
                <a:spcPts val="0"/>
              </a:spcAft>
              <a:buClrTx/>
              <a:buSzTx/>
              <a:buFontTx/>
              <a:buNone/>
              <a:tabLst/>
              <a:defRPr/>
            </a:pPr>
            <a:fld id="{AE1DBE13-D3F4-4BCB-B35A-F07234ECC5FB}" type="slidenum">
              <a:rPr kumimoji="0" lang="en-GB" sz="1328" b="0" i="0" u="none" strike="noStrike" kern="1200" cap="none" spc="0" normalizeH="0" baseline="0" noProof="0" smtClean="0">
                <a:ln>
                  <a:noFill/>
                </a:ln>
                <a:solidFill>
                  <a:prstClr val="white">
                    <a:lumMod val="50000"/>
                  </a:prstClr>
                </a:solidFill>
                <a:effectLst/>
                <a:uLnTx/>
                <a:uFillTx/>
                <a:latin typeface="Helvetica" charset="0"/>
                <a:ea typeface="Helvetica" charset="0"/>
                <a:cs typeface="Helvetica" charset="0"/>
              </a:rPr>
              <a:pPr marL="0" marR="0" lvl="0" indent="0" algn="r" defTabSz="611033" rtl="0" eaLnBrk="1" fontAlgn="auto" latinLnBrk="0" hangingPunct="1">
                <a:lnSpc>
                  <a:spcPct val="100000"/>
                </a:lnSpc>
                <a:spcBef>
                  <a:spcPts val="0"/>
                </a:spcBef>
                <a:spcAft>
                  <a:spcPts val="0"/>
                </a:spcAft>
                <a:buClrTx/>
                <a:buSzTx/>
                <a:buFontTx/>
                <a:buNone/>
                <a:tabLst/>
                <a:defRPr/>
              </a:pPr>
              <a:t>14</a:t>
            </a:fld>
            <a:endParaRPr kumimoji="0" lang="en-GB" sz="1328" b="0" i="0" u="none" strike="noStrike" kern="1200" cap="none" spc="0" normalizeH="0" baseline="0" noProof="0">
              <a:ln>
                <a:noFill/>
              </a:ln>
              <a:solidFill>
                <a:prstClr val="white">
                  <a:lumMod val="50000"/>
                </a:prstClr>
              </a:solidFill>
              <a:effectLst/>
              <a:uLnTx/>
              <a:uFillTx/>
              <a:latin typeface="Helvetica" charset="0"/>
              <a:ea typeface="Helvetica" charset="0"/>
              <a:cs typeface="Helvetica" charset="0"/>
            </a:endParaRPr>
          </a:p>
        </p:txBody>
      </p:sp>
      <p:sp>
        <p:nvSpPr>
          <p:cNvPr id="71" name="Date Placeholder 1">
            <a:extLst>
              <a:ext uri="{FF2B5EF4-FFF2-40B4-BE49-F238E27FC236}">
                <a16:creationId xmlns:a16="http://schemas.microsoft.com/office/drawing/2014/main" id="{AB48B119-E5FC-E16B-5A5C-00258C6A031A}"/>
              </a:ext>
            </a:extLst>
          </p:cNvPr>
          <p:cNvSpPr txBox="1">
            <a:spLocks/>
          </p:cNvSpPr>
          <p:nvPr/>
        </p:nvSpPr>
        <p:spPr>
          <a:xfrm>
            <a:off x="1349238" y="6039391"/>
            <a:ext cx="8535078" cy="453485"/>
          </a:xfrm>
          <a:prstGeom prst="rect">
            <a:avLst/>
          </a:prstGeom>
        </p:spPr>
        <p:txBody>
          <a:bodyPr anchor="ctr"/>
          <a:lstStyle>
            <a:defPPr>
              <a:defRPr lang="en-US"/>
            </a:defPPr>
            <a:lvl1pPr marL="0" algn="l" defTabSz="611033" rtl="0" eaLnBrk="1" latinLnBrk="0" hangingPunct="1">
              <a:defRPr sz="2405" kern="1200">
                <a:solidFill>
                  <a:schemeClr val="tx1"/>
                </a:solidFill>
                <a:latin typeface="+mn-lt"/>
                <a:ea typeface="+mn-ea"/>
                <a:cs typeface="+mn-cs"/>
              </a:defRPr>
            </a:lvl1pPr>
            <a:lvl2pPr marL="611033" algn="l" defTabSz="611033" rtl="0" eaLnBrk="1" latinLnBrk="0" hangingPunct="1">
              <a:defRPr sz="2405" kern="1200">
                <a:solidFill>
                  <a:schemeClr val="tx1"/>
                </a:solidFill>
                <a:latin typeface="+mn-lt"/>
                <a:ea typeface="+mn-ea"/>
                <a:cs typeface="+mn-cs"/>
              </a:defRPr>
            </a:lvl2pPr>
            <a:lvl3pPr marL="1222064" algn="l" defTabSz="611033" rtl="0" eaLnBrk="1" latinLnBrk="0" hangingPunct="1">
              <a:defRPr sz="2405" kern="1200">
                <a:solidFill>
                  <a:schemeClr val="tx1"/>
                </a:solidFill>
                <a:latin typeface="+mn-lt"/>
                <a:ea typeface="+mn-ea"/>
                <a:cs typeface="+mn-cs"/>
              </a:defRPr>
            </a:lvl3pPr>
            <a:lvl4pPr marL="1833097" algn="l" defTabSz="611033" rtl="0" eaLnBrk="1" latinLnBrk="0" hangingPunct="1">
              <a:defRPr sz="2405" kern="1200">
                <a:solidFill>
                  <a:schemeClr val="tx1"/>
                </a:solidFill>
                <a:latin typeface="+mn-lt"/>
                <a:ea typeface="+mn-ea"/>
                <a:cs typeface="+mn-cs"/>
              </a:defRPr>
            </a:lvl4pPr>
            <a:lvl5pPr marL="2444128" algn="l" defTabSz="611033" rtl="0" eaLnBrk="1" latinLnBrk="0" hangingPunct="1">
              <a:defRPr sz="2405" kern="1200">
                <a:solidFill>
                  <a:schemeClr val="tx1"/>
                </a:solidFill>
                <a:latin typeface="+mn-lt"/>
                <a:ea typeface="+mn-ea"/>
                <a:cs typeface="+mn-cs"/>
              </a:defRPr>
            </a:lvl5pPr>
            <a:lvl6pPr marL="3055161" algn="l" defTabSz="611033" rtl="0" eaLnBrk="1" latinLnBrk="0" hangingPunct="1">
              <a:defRPr sz="2405" kern="1200">
                <a:solidFill>
                  <a:schemeClr val="tx1"/>
                </a:solidFill>
                <a:latin typeface="+mn-lt"/>
                <a:ea typeface="+mn-ea"/>
                <a:cs typeface="+mn-cs"/>
              </a:defRPr>
            </a:lvl6pPr>
            <a:lvl7pPr marL="3666193" algn="l" defTabSz="611033" rtl="0" eaLnBrk="1" latinLnBrk="0" hangingPunct="1">
              <a:defRPr sz="2405" kern="1200">
                <a:solidFill>
                  <a:schemeClr val="tx1"/>
                </a:solidFill>
                <a:latin typeface="+mn-lt"/>
                <a:ea typeface="+mn-ea"/>
                <a:cs typeface="+mn-cs"/>
              </a:defRPr>
            </a:lvl7pPr>
            <a:lvl8pPr marL="4277225" algn="l" defTabSz="611033" rtl="0" eaLnBrk="1" latinLnBrk="0" hangingPunct="1">
              <a:defRPr sz="2405" kern="1200">
                <a:solidFill>
                  <a:schemeClr val="tx1"/>
                </a:solidFill>
                <a:latin typeface="+mn-lt"/>
                <a:ea typeface="+mn-ea"/>
                <a:cs typeface="+mn-cs"/>
              </a:defRPr>
            </a:lvl8pPr>
            <a:lvl9pPr marL="4888258" algn="l" defTabSz="611033" rtl="0" eaLnBrk="1" latinLnBrk="0" hangingPunct="1">
              <a:defRPr sz="2405" kern="1200">
                <a:solidFill>
                  <a:schemeClr val="tx1"/>
                </a:solidFill>
                <a:latin typeface="+mn-lt"/>
                <a:ea typeface="+mn-ea"/>
                <a:cs typeface="+mn-cs"/>
              </a:defRPr>
            </a:lvl9pPr>
          </a:lstStyle>
          <a:p>
            <a:pPr marL="0" marR="0" lvl="0" indent="0" algn="l" defTabSz="611033" rtl="0" eaLnBrk="1" fontAlgn="auto" latinLnBrk="0" hangingPunct="1">
              <a:lnSpc>
                <a:spcPct val="100000"/>
              </a:lnSpc>
              <a:spcBef>
                <a:spcPts val="0"/>
              </a:spcBef>
              <a:spcAft>
                <a:spcPts val="0"/>
              </a:spcAft>
              <a:buClrTx/>
              <a:buSzTx/>
              <a:buFontTx/>
              <a:buNone/>
              <a:tabLst/>
              <a:defRPr/>
            </a:pPr>
            <a:fld id="{D97C9332-06A4-8741-8892-83C10379AC79}" type="datetime1">
              <a:rPr kumimoji="0" lang="en-IN" sz="1200" b="0" i="0" u="none" strike="noStrike" kern="1200" cap="none" spc="0" normalizeH="0" baseline="0" noProof="0" smtClean="0">
                <a:ln>
                  <a:noFill/>
                </a:ln>
                <a:solidFill>
                  <a:prstClr val="white"/>
                </a:solidFill>
                <a:effectLst/>
                <a:uLnTx/>
                <a:uFillTx/>
                <a:latin typeface="Calibri"/>
                <a:ea typeface="+mn-ea"/>
                <a:cs typeface="+mn-cs"/>
              </a:rPr>
              <a:pPr marL="0" marR="0" lvl="0" indent="0" algn="l" defTabSz="611033" rtl="0" eaLnBrk="1" fontAlgn="auto" latinLnBrk="0" hangingPunct="1">
                <a:lnSpc>
                  <a:spcPct val="100000"/>
                </a:lnSpc>
                <a:spcBef>
                  <a:spcPts val="0"/>
                </a:spcBef>
                <a:spcAft>
                  <a:spcPts val="0"/>
                </a:spcAft>
                <a:buClrTx/>
                <a:buSzTx/>
                <a:buFontTx/>
                <a:buNone/>
                <a:tabLst/>
                <a:defRPr/>
              </a:pPr>
              <a:t>14-12-2022</a:t>
            </a:fld>
            <a:r>
              <a:rPr kumimoji="0" lang="en-US" sz="1200" b="0" i="0" u="none" strike="noStrike" kern="1200" cap="none" spc="0" normalizeH="0" baseline="0" noProof="0">
                <a:ln>
                  <a:noFill/>
                </a:ln>
                <a:solidFill>
                  <a:prstClr val="white"/>
                </a:solidFill>
                <a:effectLst/>
                <a:uLnTx/>
                <a:uFillTx/>
                <a:latin typeface="Calibri"/>
                <a:ea typeface="+mn-ea"/>
                <a:cs typeface="+mn-cs"/>
              </a:rPr>
              <a:t> </a:t>
            </a:r>
            <a:r>
              <a:rPr kumimoji="0" lang="en-US" altLang="en-US" sz="1200" b="0" i="0" u="none" strike="noStrike" kern="1200" cap="none" spc="0" normalizeH="0" baseline="0" noProof="0">
                <a:ln>
                  <a:noFill/>
                </a:ln>
                <a:solidFill>
                  <a:prstClr val="white"/>
                </a:solidFill>
                <a:effectLst/>
                <a:uLnTx/>
                <a:uFillTx/>
                <a:latin typeface="Calibri"/>
                <a:ea typeface="+mn-ea"/>
                <a:cs typeface="+mn-cs"/>
              </a:rPr>
              <a:t>| </a:t>
            </a:r>
            <a:r>
              <a:rPr kumimoji="0" lang="en-IN" altLang="en-US" sz="1200" b="0" i="0" u="none" strike="noStrike" kern="1200" cap="none" spc="0" normalizeH="0" baseline="0" noProof="0">
                <a:ln>
                  <a:noFill/>
                </a:ln>
                <a:solidFill>
                  <a:prstClr val="white"/>
                </a:solidFill>
                <a:effectLst/>
                <a:uLnTx/>
                <a:uFillTx/>
                <a:latin typeface="Calibri"/>
                <a:ea typeface="+mn-ea"/>
                <a:cs typeface="+mn-cs"/>
              </a:rPr>
              <a:t>© Mphasis 2019  Proprietary and confidential information</a:t>
            </a: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72" name="Rectangle 71">
            <a:extLst>
              <a:ext uri="{FF2B5EF4-FFF2-40B4-BE49-F238E27FC236}">
                <a16:creationId xmlns:a16="http://schemas.microsoft.com/office/drawing/2014/main" id="{298420F1-B08D-8B95-8E1C-6FF15D355FFD}"/>
              </a:ext>
            </a:extLst>
          </p:cNvPr>
          <p:cNvSpPr/>
          <p:nvPr/>
        </p:nvSpPr>
        <p:spPr bwMode="auto">
          <a:xfrm>
            <a:off x="660368" y="1861276"/>
            <a:ext cx="2654086" cy="4554441"/>
          </a:xfrm>
          <a:prstGeom prst="rect">
            <a:avLst/>
          </a:prstGeom>
          <a:solidFill>
            <a:srgbClr val="CAEEFC"/>
          </a:solidFill>
          <a:ln w="9525" cap="flat" cmpd="sng" algn="ctr">
            <a:noFill/>
            <a:prstDash val="solid"/>
            <a:round/>
            <a:headEnd type="none" w="lg" len="lg"/>
            <a:tailEnd type="none" w="lg" len="lg"/>
          </a:ln>
          <a:effectLst/>
        </p:spPr>
        <p:txBody>
          <a:bodyPr vert="horz" wrap="none" lIns="91440" tIns="91440" rIns="91440" bIns="9144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73" name="Rectangle 72">
            <a:extLst>
              <a:ext uri="{FF2B5EF4-FFF2-40B4-BE49-F238E27FC236}">
                <a16:creationId xmlns:a16="http://schemas.microsoft.com/office/drawing/2014/main" id="{ACB48BBE-D145-1FD9-3A7E-16EA9E2E842E}"/>
              </a:ext>
            </a:extLst>
          </p:cNvPr>
          <p:cNvSpPr/>
          <p:nvPr/>
        </p:nvSpPr>
        <p:spPr bwMode="auto">
          <a:xfrm>
            <a:off x="3407619" y="1861275"/>
            <a:ext cx="2654086" cy="4554441"/>
          </a:xfrm>
          <a:prstGeom prst="rect">
            <a:avLst/>
          </a:prstGeom>
          <a:solidFill>
            <a:srgbClr val="69D8FF"/>
          </a:solidFill>
          <a:ln w="9525" cap="flat" cmpd="sng" algn="ctr">
            <a:noFill/>
            <a:prstDash val="solid"/>
            <a:round/>
            <a:headEnd type="none" w="lg" len="lg"/>
            <a:tailEnd type="none" w="lg" len="lg"/>
          </a:ln>
          <a:effectLst/>
        </p:spPr>
        <p:txBody>
          <a:bodyPr vert="horz" wrap="none" lIns="91440" tIns="91440" rIns="91440" bIns="9144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74" name="Rectangle 73">
            <a:extLst>
              <a:ext uri="{FF2B5EF4-FFF2-40B4-BE49-F238E27FC236}">
                <a16:creationId xmlns:a16="http://schemas.microsoft.com/office/drawing/2014/main" id="{0E1DF3DA-0CE5-D1CF-BE9C-1FDE2916D456}"/>
              </a:ext>
            </a:extLst>
          </p:cNvPr>
          <p:cNvSpPr/>
          <p:nvPr/>
        </p:nvSpPr>
        <p:spPr bwMode="auto">
          <a:xfrm>
            <a:off x="6146769" y="1861274"/>
            <a:ext cx="2654086" cy="4554441"/>
          </a:xfrm>
          <a:prstGeom prst="rect">
            <a:avLst/>
          </a:prstGeom>
          <a:solidFill>
            <a:schemeClr val="bg1">
              <a:lumMod val="85000"/>
            </a:schemeClr>
          </a:solidFill>
          <a:ln w="9525" cap="flat" cmpd="sng" algn="ctr">
            <a:noFill/>
            <a:prstDash val="solid"/>
            <a:round/>
            <a:headEnd type="none" w="lg" len="lg"/>
            <a:tailEnd type="none" w="lg" len="lg"/>
          </a:ln>
          <a:effectLst/>
        </p:spPr>
        <p:txBody>
          <a:bodyPr vert="horz" wrap="none" lIns="91440" tIns="91440" rIns="91440" bIns="9144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75" name="Rectangle 74">
            <a:extLst>
              <a:ext uri="{FF2B5EF4-FFF2-40B4-BE49-F238E27FC236}">
                <a16:creationId xmlns:a16="http://schemas.microsoft.com/office/drawing/2014/main" id="{A39900D9-9A8B-9155-184C-DB7D45086E60}"/>
              </a:ext>
            </a:extLst>
          </p:cNvPr>
          <p:cNvSpPr/>
          <p:nvPr/>
        </p:nvSpPr>
        <p:spPr bwMode="auto">
          <a:xfrm>
            <a:off x="8894021" y="1854200"/>
            <a:ext cx="2654086" cy="4554441"/>
          </a:xfrm>
          <a:prstGeom prst="rect">
            <a:avLst/>
          </a:prstGeom>
          <a:solidFill>
            <a:schemeClr val="tx1">
              <a:lumMod val="50000"/>
              <a:lumOff val="50000"/>
            </a:schemeClr>
          </a:solidFill>
          <a:ln w="9525" cap="flat" cmpd="sng" algn="ctr">
            <a:noFill/>
            <a:prstDash val="solid"/>
            <a:round/>
            <a:headEnd type="none" w="lg" len="lg"/>
            <a:tailEnd type="none" w="lg" len="lg"/>
          </a:ln>
          <a:effectLst/>
        </p:spPr>
        <p:txBody>
          <a:bodyPr vert="horz" wrap="none" lIns="91440" tIns="91440" rIns="91440" bIns="9144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76" name="Text Box 65">
            <a:extLst>
              <a:ext uri="{FF2B5EF4-FFF2-40B4-BE49-F238E27FC236}">
                <a16:creationId xmlns:a16="http://schemas.microsoft.com/office/drawing/2014/main" id="{5BBF7DCD-82B8-4235-8D4A-46770E42F3D7}"/>
              </a:ext>
            </a:extLst>
          </p:cNvPr>
          <p:cNvSpPr txBox="1">
            <a:spLocks noChangeArrowheads="1"/>
          </p:cNvSpPr>
          <p:nvPr/>
        </p:nvSpPr>
        <p:spPr bwMode="auto">
          <a:xfrm>
            <a:off x="883226" y="1901295"/>
            <a:ext cx="2144135" cy="250404"/>
          </a:xfrm>
          <a:prstGeom prst="rect">
            <a:avLst/>
          </a:prstGeom>
          <a:noFill/>
          <a:ln w="9525" algn="ctr">
            <a:noFill/>
            <a:miter lim="800000"/>
            <a:headEnd/>
            <a:tailEnd/>
          </a:ln>
        </p:spPr>
        <p:txBody>
          <a:bodyPr wrap="square">
            <a:spAutoFit/>
          </a:bodyPr>
          <a:lstStyle/>
          <a:p>
            <a:pPr marL="0" marR="0" lvl="0" indent="0" algn="l" defTabSz="611033" rtl="0" eaLnBrk="0" fontAlgn="auto" latinLnBrk="0" hangingPunct="0">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lumMod val="90000"/>
                    <a:lumOff val="10000"/>
                  </a:prstClr>
                </a:solidFill>
                <a:effectLst/>
                <a:uLnTx/>
                <a:uFillTx/>
                <a:latin typeface="Calibri" panose="020F0502020204030204"/>
                <a:ea typeface="ＭＳ Ｐゴシック"/>
                <a:cs typeface="ＭＳ Ｐゴシック"/>
              </a:rPr>
              <a:t>Lo-Fidelity / Hi-Fidelity Prototypes</a:t>
            </a:r>
          </a:p>
        </p:txBody>
      </p:sp>
      <p:sp>
        <p:nvSpPr>
          <p:cNvPr id="77" name="Text Box 65">
            <a:extLst>
              <a:ext uri="{FF2B5EF4-FFF2-40B4-BE49-F238E27FC236}">
                <a16:creationId xmlns:a16="http://schemas.microsoft.com/office/drawing/2014/main" id="{D78A6BCD-265B-6656-B183-9F60B92EFFAD}"/>
              </a:ext>
            </a:extLst>
          </p:cNvPr>
          <p:cNvSpPr txBox="1">
            <a:spLocks noChangeArrowheads="1"/>
          </p:cNvSpPr>
          <p:nvPr/>
        </p:nvSpPr>
        <p:spPr bwMode="auto">
          <a:xfrm>
            <a:off x="3631095" y="1909399"/>
            <a:ext cx="2144135" cy="250404"/>
          </a:xfrm>
          <a:prstGeom prst="rect">
            <a:avLst/>
          </a:prstGeom>
          <a:noFill/>
          <a:ln w="9525" algn="ctr">
            <a:noFill/>
            <a:miter lim="800000"/>
            <a:headEnd/>
            <a:tailEnd/>
          </a:ln>
        </p:spPr>
        <p:txBody>
          <a:bodyPr wrap="square">
            <a:spAutoFit/>
          </a:bodyPr>
          <a:lstStyle/>
          <a:p>
            <a:pPr marL="0" marR="0" lvl="0" indent="0" algn="ctr" defTabSz="611033" rtl="0" eaLnBrk="0" fontAlgn="auto" latinLnBrk="0" hangingPunct="0">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lumMod val="90000"/>
                    <a:lumOff val="10000"/>
                  </a:prstClr>
                </a:solidFill>
                <a:effectLst/>
                <a:uLnTx/>
                <a:uFillTx/>
                <a:latin typeface="Calibri" panose="020F0502020204030204"/>
                <a:ea typeface="ＭＳ Ｐゴシック"/>
                <a:cs typeface="ＭＳ Ｐゴシック"/>
              </a:rPr>
              <a:t>Visual Design Mock-Ups </a:t>
            </a:r>
          </a:p>
        </p:txBody>
      </p:sp>
      <p:sp>
        <p:nvSpPr>
          <p:cNvPr id="78" name="Text Box 65">
            <a:extLst>
              <a:ext uri="{FF2B5EF4-FFF2-40B4-BE49-F238E27FC236}">
                <a16:creationId xmlns:a16="http://schemas.microsoft.com/office/drawing/2014/main" id="{01C8E1B1-2211-AF0C-406B-B8AA376650E5}"/>
              </a:ext>
            </a:extLst>
          </p:cNvPr>
          <p:cNvSpPr txBox="1">
            <a:spLocks noChangeArrowheads="1"/>
          </p:cNvSpPr>
          <p:nvPr/>
        </p:nvSpPr>
        <p:spPr bwMode="auto">
          <a:xfrm>
            <a:off x="6412008" y="1909399"/>
            <a:ext cx="2144135" cy="250404"/>
          </a:xfrm>
          <a:prstGeom prst="rect">
            <a:avLst/>
          </a:prstGeom>
          <a:noFill/>
          <a:ln w="9525" algn="ctr">
            <a:noFill/>
            <a:miter lim="800000"/>
            <a:headEnd/>
            <a:tailEnd/>
          </a:ln>
        </p:spPr>
        <p:txBody>
          <a:bodyPr wrap="square">
            <a:spAutoFit/>
          </a:bodyPr>
          <a:lstStyle/>
          <a:p>
            <a:pPr marL="0" marR="0" lvl="0" indent="0" algn="ctr" defTabSz="611033" rtl="0" eaLnBrk="0" fontAlgn="auto" latinLnBrk="0" hangingPunct="0">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lumMod val="90000"/>
                    <a:lumOff val="10000"/>
                  </a:prstClr>
                </a:solidFill>
                <a:effectLst/>
                <a:uLnTx/>
                <a:uFillTx/>
                <a:latin typeface="Calibri" panose="020F0502020204030204"/>
                <a:ea typeface="ＭＳ Ｐゴシック"/>
                <a:cs typeface="ＭＳ Ｐゴシック"/>
              </a:rPr>
              <a:t>User/Usability Testing</a:t>
            </a:r>
          </a:p>
        </p:txBody>
      </p:sp>
      <p:sp>
        <p:nvSpPr>
          <p:cNvPr id="79" name="Text Box 65">
            <a:extLst>
              <a:ext uri="{FF2B5EF4-FFF2-40B4-BE49-F238E27FC236}">
                <a16:creationId xmlns:a16="http://schemas.microsoft.com/office/drawing/2014/main" id="{6851586E-41CF-9C7E-E0AE-BC35D008B0B1}"/>
              </a:ext>
            </a:extLst>
          </p:cNvPr>
          <p:cNvSpPr txBox="1">
            <a:spLocks noChangeArrowheads="1"/>
          </p:cNvSpPr>
          <p:nvPr/>
        </p:nvSpPr>
        <p:spPr bwMode="auto">
          <a:xfrm>
            <a:off x="9060386" y="1909399"/>
            <a:ext cx="2144135" cy="250404"/>
          </a:xfrm>
          <a:prstGeom prst="rect">
            <a:avLst/>
          </a:prstGeom>
          <a:noFill/>
          <a:ln w="9525" algn="ctr">
            <a:noFill/>
            <a:miter lim="800000"/>
            <a:headEnd/>
            <a:tailEnd/>
          </a:ln>
        </p:spPr>
        <p:txBody>
          <a:bodyPr wrap="square">
            <a:spAutoFit/>
          </a:bodyPr>
          <a:lstStyle/>
          <a:p>
            <a:pPr marL="0" marR="0" lvl="0" indent="0" algn="ctr" defTabSz="611033" rtl="0" eaLnBrk="0" fontAlgn="auto" latinLnBrk="0" hangingPunct="0">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lumMod val="90000"/>
                    <a:lumOff val="10000"/>
                  </a:prstClr>
                </a:solidFill>
                <a:effectLst/>
                <a:uLnTx/>
                <a:uFillTx/>
                <a:latin typeface="Calibri" panose="020F0502020204030204"/>
                <a:ea typeface="ＭＳ Ｐゴシック"/>
                <a:cs typeface="ＭＳ Ｐゴシック"/>
              </a:rPr>
              <a:t>Front-End Development </a:t>
            </a:r>
          </a:p>
        </p:txBody>
      </p:sp>
      <p:grpSp>
        <p:nvGrpSpPr>
          <p:cNvPr id="80" name="Group 81">
            <a:extLst>
              <a:ext uri="{FF2B5EF4-FFF2-40B4-BE49-F238E27FC236}">
                <a16:creationId xmlns:a16="http://schemas.microsoft.com/office/drawing/2014/main" id="{7BE555F0-C28B-687D-0D84-A6CFF70EB62E}"/>
              </a:ext>
            </a:extLst>
          </p:cNvPr>
          <p:cNvGrpSpPr/>
          <p:nvPr/>
        </p:nvGrpSpPr>
        <p:grpSpPr>
          <a:xfrm>
            <a:off x="1887322" y="2497393"/>
            <a:ext cx="576349" cy="399086"/>
            <a:chOff x="1601710" y="3053005"/>
            <a:chExt cx="1426181" cy="987542"/>
          </a:xfrm>
        </p:grpSpPr>
        <p:sp>
          <p:nvSpPr>
            <p:cNvPr id="81" name="Rectangle 80">
              <a:extLst>
                <a:ext uri="{FF2B5EF4-FFF2-40B4-BE49-F238E27FC236}">
                  <a16:creationId xmlns:a16="http://schemas.microsoft.com/office/drawing/2014/main" id="{7EF0F419-C63D-F01A-8C23-708A32417AB0}"/>
                </a:ext>
              </a:extLst>
            </p:cNvPr>
            <p:cNvSpPr/>
            <p:nvPr/>
          </p:nvSpPr>
          <p:spPr>
            <a:xfrm>
              <a:off x="1601710" y="3053005"/>
              <a:ext cx="1426181" cy="987542"/>
            </a:xfrm>
            <a:prstGeom prst="rect">
              <a:avLst/>
            </a:prstGeom>
            <a:solidFill>
              <a:sysClr val="window" lastClr="FFFFFF"/>
            </a:solidFill>
            <a:ln w="12700" cap="flat" cmpd="sng" algn="ctr">
              <a:solidFill>
                <a:sysClr val="window" lastClr="FFFFFF">
                  <a:lumMod val="8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E75649B6-9F38-2CE4-09E8-E7D6CCC446B1}"/>
                </a:ext>
              </a:extLst>
            </p:cNvPr>
            <p:cNvSpPr/>
            <p:nvPr/>
          </p:nvSpPr>
          <p:spPr>
            <a:xfrm>
              <a:off x="1658539" y="3582401"/>
              <a:ext cx="289814" cy="386716"/>
            </a:xfrm>
            <a:prstGeom prst="rect">
              <a:avLst/>
            </a:prstGeom>
            <a:solidFill>
              <a:sysClr val="window" lastClr="FFFFFF">
                <a:lumMod val="75000"/>
              </a:sysClr>
            </a:solidFill>
            <a:ln w="12700" cap="flat" cmpd="sng" algn="ctr">
              <a:solidFill>
                <a:sysClr val="window" lastClr="FFFFFF">
                  <a:lumMod val="8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78DEE07B-2177-B9D3-54FF-25B7C1DAB2E8}"/>
                </a:ext>
              </a:extLst>
            </p:cNvPr>
            <p:cNvSpPr/>
            <p:nvPr/>
          </p:nvSpPr>
          <p:spPr>
            <a:xfrm>
              <a:off x="1658538" y="3253283"/>
              <a:ext cx="1028736" cy="271377"/>
            </a:xfrm>
            <a:prstGeom prst="rect">
              <a:avLst/>
            </a:prstGeom>
            <a:solidFill>
              <a:sysClr val="window" lastClr="FFFFFF">
                <a:lumMod val="95000"/>
              </a:sysClr>
            </a:solidFill>
            <a:ln w="3175" cap="flat" cmpd="sng" algn="ctr">
              <a:solidFill>
                <a:sysClr val="window" lastClr="FFFFFF">
                  <a:lumMod val="8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D3481100-805F-1EDC-8B65-9CFE1D1CEB12}"/>
                </a:ext>
              </a:extLst>
            </p:cNvPr>
            <p:cNvSpPr/>
            <p:nvPr/>
          </p:nvSpPr>
          <p:spPr>
            <a:xfrm>
              <a:off x="1658537" y="3091610"/>
              <a:ext cx="135721" cy="102422"/>
            </a:xfrm>
            <a:prstGeom prst="rect">
              <a:avLst/>
            </a:prstGeom>
            <a:solidFill>
              <a:sysClr val="windowText" lastClr="000000">
                <a:lumMod val="85000"/>
                <a:lumOff val="15000"/>
              </a:sysClr>
            </a:solidFill>
            <a:ln w="12700" cap="flat" cmpd="sng" algn="ctr">
              <a:solidFill>
                <a:sysClr val="window" lastClr="FFFFFF">
                  <a:lumMod val="8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64D3C896-40AA-95C7-BFF3-9F3831786C3B}"/>
                </a:ext>
              </a:extLst>
            </p:cNvPr>
            <p:cNvSpPr/>
            <p:nvPr/>
          </p:nvSpPr>
          <p:spPr>
            <a:xfrm>
              <a:off x="2754527" y="3253282"/>
              <a:ext cx="207097" cy="715833"/>
            </a:xfrm>
            <a:prstGeom prst="rect">
              <a:avLst/>
            </a:prstGeom>
            <a:solidFill>
              <a:sysClr val="window" lastClr="FFFFFF">
                <a:lumMod val="50000"/>
              </a:sysClr>
            </a:solidFill>
            <a:ln w="12700" cap="flat" cmpd="sng" algn="ctr">
              <a:solidFill>
                <a:sysClr val="window" lastClr="FFFFFF">
                  <a:lumMod val="8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51E92BD5-7935-0A85-9A8E-5D7E8235F2C4}"/>
                </a:ext>
              </a:extLst>
            </p:cNvPr>
            <p:cNvSpPr/>
            <p:nvPr/>
          </p:nvSpPr>
          <p:spPr>
            <a:xfrm>
              <a:off x="2023315" y="3582401"/>
              <a:ext cx="289814" cy="386716"/>
            </a:xfrm>
            <a:prstGeom prst="rect">
              <a:avLst/>
            </a:prstGeom>
            <a:solidFill>
              <a:sysClr val="window" lastClr="FFFFFF">
                <a:lumMod val="75000"/>
              </a:sysClr>
            </a:solidFill>
            <a:ln w="12700" cap="flat" cmpd="sng" algn="ctr">
              <a:solidFill>
                <a:sysClr val="window" lastClr="FFFFFF">
                  <a:lumMod val="8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8A92AC0A-BA63-FDB5-4895-48561EFB60AB}"/>
                </a:ext>
              </a:extLst>
            </p:cNvPr>
            <p:cNvSpPr/>
            <p:nvPr/>
          </p:nvSpPr>
          <p:spPr>
            <a:xfrm>
              <a:off x="2394675" y="3582401"/>
              <a:ext cx="289814" cy="386716"/>
            </a:xfrm>
            <a:prstGeom prst="rect">
              <a:avLst/>
            </a:prstGeom>
            <a:solidFill>
              <a:sysClr val="window" lastClr="FFFFFF">
                <a:lumMod val="75000"/>
              </a:sysClr>
            </a:solidFill>
            <a:ln w="12700" cap="flat" cmpd="sng" algn="ctr">
              <a:solidFill>
                <a:sysClr val="window" lastClr="FFFFFF">
                  <a:lumMod val="8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AB0F51AC-235D-B07A-39E2-1BD4732C7495}"/>
                </a:ext>
              </a:extLst>
            </p:cNvPr>
            <p:cNvSpPr/>
            <p:nvPr/>
          </p:nvSpPr>
          <p:spPr>
            <a:xfrm>
              <a:off x="2175621" y="3091762"/>
              <a:ext cx="173519" cy="102270"/>
            </a:xfrm>
            <a:prstGeom prst="rect">
              <a:avLst/>
            </a:prstGeom>
            <a:solidFill>
              <a:sysClr val="window" lastClr="FFFFFF">
                <a:lumMod val="50000"/>
              </a:sysClr>
            </a:solidFill>
            <a:ln w="12700" cap="flat" cmpd="sng" algn="ctr">
              <a:solidFill>
                <a:sysClr val="window" lastClr="FFFFFF">
                  <a:lumMod val="8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2E3AD194-A822-EE3A-1B9D-4F4B449A2D42}"/>
                </a:ext>
              </a:extLst>
            </p:cNvPr>
            <p:cNvSpPr/>
            <p:nvPr/>
          </p:nvSpPr>
          <p:spPr>
            <a:xfrm>
              <a:off x="2386382" y="3091762"/>
              <a:ext cx="173519" cy="102270"/>
            </a:xfrm>
            <a:prstGeom prst="rect">
              <a:avLst/>
            </a:prstGeom>
            <a:solidFill>
              <a:sysClr val="window" lastClr="FFFFFF">
                <a:lumMod val="50000"/>
              </a:sysClr>
            </a:solidFill>
            <a:ln w="12700" cap="flat" cmpd="sng" algn="ctr">
              <a:solidFill>
                <a:sysClr val="window" lastClr="FFFFFF">
                  <a:lumMod val="8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058AC5EA-1AD9-FC13-7A91-C458E53D9F29}"/>
                </a:ext>
              </a:extLst>
            </p:cNvPr>
            <p:cNvSpPr/>
            <p:nvPr/>
          </p:nvSpPr>
          <p:spPr>
            <a:xfrm>
              <a:off x="2600515" y="3091762"/>
              <a:ext cx="173519" cy="102270"/>
            </a:xfrm>
            <a:prstGeom prst="rect">
              <a:avLst/>
            </a:prstGeom>
            <a:solidFill>
              <a:sysClr val="window" lastClr="FFFFFF">
                <a:lumMod val="50000"/>
              </a:sysClr>
            </a:solidFill>
            <a:ln w="12700" cap="flat" cmpd="sng" algn="ctr">
              <a:solidFill>
                <a:sysClr val="window" lastClr="FFFFFF">
                  <a:lumMod val="8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0701B457-4D70-7EE0-E06D-D3029DC3BFB9}"/>
                </a:ext>
              </a:extLst>
            </p:cNvPr>
            <p:cNvSpPr/>
            <p:nvPr/>
          </p:nvSpPr>
          <p:spPr>
            <a:xfrm>
              <a:off x="2804375" y="3091762"/>
              <a:ext cx="173519" cy="102270"/>
            </a:xfrm>
            <a:prstGeom prst="rect">
              <a:avLst/>
            </a:prstGeom>
            <a:solidFill>
              <a:sysClr val="window" lastClr="FFFFFF">
                <a:lumMod val="50000"/>
              </a:sysClr>
            </a:solidFill>
            <a:ln w="12700" cap="flat" cmpd="sng" algn="ctr">
              <a:solidFill>
                <a:sysClr val="window" lastClr="FFFFFF">
                  <a:lumMod val="8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2" name="Group 91">
            <a:extLst>
              <a:ext uri="{FF2B5EF4-FFF2-40B4-BE49-F238E27FC236}">
                <a16:creationId xmlns:a16="http://schemas.microsoft.com/office/drawing/2014/main" id="{2397F66F-2278-02A9-04A9-468F3AA5E6C4}"/>
              </a:ext>
            </a:extLst>
          </p:cNvPr>
          <p:cNvGrpSpPr/>
          <p:nvPr/>
        </p:nvGrpSpPr>
        <p:grpSpPr>
          <a:xfrm>
            <a:off x="985972" y="2484039"/>
            <a:ext cx="249268" cy="492465"/>
            <a:chOff x="3594343" y="3306094"/>
            <a:chExt cx="616819" cy="1218610"/>
          </a:xfrm>
        </p:grpSpPr>
        <p:sp>
          <p:nvSpPr>
            <p:cNvPr id="93" name="Rectangle 92">
              <a:extLst>
                <a:ext uri="{FF2B5EF4-FFF2-40B4-BE49-F238E27FC236}">
                  <a16:creationId xmlns:a16="http://schemas.microsoft.com/office/drawing/2014/main" id="{4D1A2DFE-2F34-53B8-7B88-BD81AE02F3D2}"/>
                </a:ext>
              </a:extLst>
            </p:cNvPr>
            <p:cNvSpPr/>
            <p:nvPr/>
          </p:nvSpPr>
          <p:spPr>
            <a:xfrm>
              <a:off x="3594343" y="3306094"/>
              <a:ext cx="616819" cy="776921"/>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42D9D026-8EAC-8AFB-DC1A-3083BF2CCBC3}"/>
                </a:ext>
              </a:extLst>
            </p:cNvPr>
            <p:cNvSpPr/>
            <p:nvPr/>
          </p:nvSpPr>
          <p:spPr>
            <a:xfrm>
              <a:off x="3680382" y="3341169"/>
              <a:ext cx="133623" cy="129163"/>
            </a:xfrm>
            <a:prstGeom prst="rect">
              <a:avLst/>
            </a:prstGeom>
            <a:solidFill>
              <a:sysClr val="windowText" lastClr="000000">
                <a:lumMod val="85000"/>
                <a:lumOff val="1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74DBD7A3-F47F-1A8A-CC51-C55EA9E4609A}"/>
                </a:ext>
              </a:extLst>
            </p:cNvPr>
            <p:cNvSpPr/>
            <p:nvPr/>
          </p:nvSpPr>
          <p:spPr>
            <a:xfrm>
              <a:off x="3691014" y="3530525"/>
              <a:ext cx="446396" cy="219103"/>
            </a:xfrm>
            <a:prstGeom prst="rect">
              <a:avLst/>
            </a:prstGeom>
            <a:solidFill>
              <a:sysClr val="window" lastClr="FFFFFF">
                <a:lumMod val="95000"/>
              </a:sysClr>
            </a:solidFill>
            <a:ln w="3175"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F2168A17-54AC-3FE5-30D3-5014AEBC4BD2}"/>
                </a:ext>
              </a:extLst>
            </p:cNvPr>
            <p:cNvSpPr/>
            <p:nvPr/>
          </p:nvSpPr>
          <p:spPr>
            <a:xfrm>
              <a:off x="3691014" y="3810019"/>
              <a:ext cx="446396" cy="205724"/>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64E2BCD9-EE61-2A21-0E81-7D811FB11069}"/>
                </a:ext>
              </a:extLst>
            </p:cNvPr>
            <p:cNvSpPr/>
            <p:nvPr/>
          </p:nvSpPr>
          <p:spPr>
            <a:xfrm>
              <a:off x="3691014" y="4051562"/>
              <a:ext cx="446396" cy="214347"/>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C5EB357F-73C7-911E-21A6-C84502F7C911}"/>
                </a:ext>
              </a:extLst>
            </p:cNvPr>
            <p:cNvSpPr/>
            <p:nvPr/>
          </p:nvSpPr>
          <p:spPr>
            <a:xfrm>
              <a:off x="3691014" y="4310357"/>
              <a:ext cx="446396" cy="214347"/>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9" name="Group 91">
            <a:extLst>
              <a:ext uri="{FF2B5EF4-FFF2-40B4-BE49-F238E27FC236}">
                <a16:creationId xmlns:a16="http://schemas.microsoft.com/office/drawing/2014/main" id="{206354A3-9606-ED2A-7289-5E00A654C7C1}"/>
              </a:ext>
            </a:extLst>
          </p:cNvPr>
          <p:cNvGrpSpPr/>
          <p:nvPr/>
        </p:nvGrpSpPr>
        <p:grpSpPr>
          <a:xfrm>
            <a:off x="1359093" y="2484038"/>
            <a:ext cx="450181" cy="412442"/>
            <a:chOff x="3594343" y="3306092"/>
            <a:chExt cx="616819" cy="1020591"/>
          </a:xfrm>
        </p:grpSpPr>
        <p:sp>
          <p:nvSpPr>
            <p:cNvPr id="100" name="Rectangle 99">
              <a:extLst>
                <a:ext uri="{FF2B5EF4-FFF2-40B4-BE49-F238E27FC236}">
                  <a16:creationId xmlns:a16="http://schemas.microsoft.com/office/drawing/2014/main" id="{53F84F2A-C58F-2AD6-ACC6-3C129EE8DA4D}"/>
                </a:ext>
              </a:extLst>
            </p:cNvPr>
            <p:cNvSpPr/>
            <p:nvPr/>
          </p:nvSpPr>
          <p:spPr>
            <a:xfrm>
              <a:off x="3594343" y="3306092"/>
              <a:ext cx="616819" cy="1020591"/>
            </a:xfrm>
            <a:prstGeom prst="rect">
              <a:avLst/>
            </a:prstGeom>
            <a:solidFill>
              <a:sysClr val="window" lastClr="FFFFFF"/>
            </a:solidFill>
            <a:ln w="12700" cap="flat" cmpd="sng" algn="ctr">
              <a:solidFill>
                <a:sysClr val="window" lastClr="FFFFFF">
                  <a:lumMod val="8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82DFFAA6-C1E0-813A-BFE0-A5EBD43B9C7A}"/>
                </a:ext>
              </a:extLst>
            </p:cNvPr>
            <p:cNvSpPr/>
            <p:nvPr/>
          </p:nvSpPr>
          <p:spPr>
            <a:xfrm>
              <a:off x="3633191" y="3341169"/>
              <a:ext cx="58871" cy="129158"/>
            </a:xfrm>
            <a:prstGeom prst="rect">
              <a:avLst/>
            </a:prstGeom>
            <a:solidFill>
              <a:sysClr val="windowText" lastClr="000000">
                <a:lumMod val="85000"/>
                <a:lumOff val="15000"/>
              </a:sysClr>
            </a:solidFill>
            <a:ln w="12700" cap="flat" cmpd="sng" algn="ctr">
              <a:solidFill>
                <a:sysClr val="window" lastClr="FFFFFF">
                  <a:lumMod val="8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D7A08064-48E7-0A20-21A8-6B0FFD76F683}"/>
                </a:ext>
              </a:extLst>
            </p:cNvPr>
            <p:cNvSpPr/>
            <p:nvPr/>
          </p:nvSpPr>
          <p:spPr>
            <a:xfrm>
              <a:off x="3635959" y="3541175"/>
              <a:ext cx="501453" cy="219103"/>
            </a:xfrm>
            <a:prstGeom prst="rect">
              <a:avLst/>
            </a:prstGeom>
            <a:solidFill>
              <a:sysClr val="window" lastClr="FFFFFF">
                <a:lumMod val="95000"/>
              </a:sysClr>
            </a:solidFill>
            <a:ln w="3175" cap="flat" cmpd="sng" algn="ctr">
              <a:solidFill>
                <a:sysClr val="window" lastClr="FFFFFF">
                  <a:lumMod val="8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CD9748E6-5726-ECCB-C084-EB3CDA364B26}"/>
                </a:ext>
              </a:extLst>
            </p:cNvPr>
            <p:cNvSpPr/>
            <p:nvPr/>
          </p:nvSpPr>
          <p:spPr>
            <a:xfrm>
              <a:off x="3635959" y="3799359"/>
              <a:ext cx="226176" cy="205723"/>
            </a:xfrm>
            <a:prstGeom prst="rect">
              <a:avLst/>
            </a:prstGeom>
            <a:solidFill>
              <a:sysClr val="window" lastClr="FFFFFF">
                <a:lumMod val="75000"/>
              </a:sysClr>
            </a:solidFill>
            <a:ln w="12700" cap="flat" cmpd="sng" algn="ctr">
              <a:solidFill>
                <a:sysClr val="window" lastClr="FFFFFF">
                  <a:lumMod val="8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C93DCE79-BBC8-C89C-3AE7-60B9DAAA6933}"/>
                </a:ext>
              </a:extLst>
            </p:cNvPr>
            <p:cNvSpPr/>
            <p:nvPr/>
          </p:nvSpPr>
          <p:spPr>
            <a:xfrm>
              <a:off x="3644871" y="4040902"/>
              <a:ext cx="492541" cy="214349"/>
            </a:xfrm>
            <a:prstGeom prst="rect">
              <a:avLst/>
            </a:prstGeom>
            <a:solidFill>
              <a:sysClr val="window" lastClr="FFFFFF">
                <a:lumMod val="75000"/>
              </a:sysClr>
            </a:solidFill>
            <a:ln w="12700" cap="flat" cmpd="sng" algn="ctr">
              <a:solidFill>
                <a:sysClr val="window" lastClr="FFFFFF">
                  <a:lumMod val="8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E03A30BF-6A89-4937-5B2F-85C03E2F1FEE}"/>
                </a:ext>
              </a:extLst>
            </p:cNvPr>
            <p:cNvSpPr/>
            <p:nvPr/>
          </p:nvSpPr>
          <p:spPr>
            <a:xfrm>
              <a:off x="3914213" y="3799359"/>
              <a:ext cx="223198" cy="205723"/>
            </a:xfrm>
            <a:prstGeom prst="rect">
              <a:avLst/>
            </a:prstGeom>
            <a:solidFill>
              <a:sysClr val="window" lastClr="FFFFFF">
                <a:lumMod val="75000"/>
              </a:sysClr>
            </a:solidFill>
            <a:ln w="12700" cap="flat" cmpd="sng" algn="ctr">
              <a:solidFill>
                <a:sysClr val="window" lastClr="FFFFFF">
                  <a:lumMod val="8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cxnSp>
        <p:nvCxnSpPr>
          <p:cNvPr id="106" name="Straight Arrow Connector 105">
            <a:extLst>
              <a:ext uri="{FF2B5EF4-FFF2-40B4-BE49-F238E27FC236}">
                <a16:creationId xmlns:a16="http://schemas.microsoft.com/office/drawing/2014/main" id="{79B81F13-DA9D-31E9-16A6-0FA967D15DA5}"/>
              </a:ext>
            </a:extLst>
          </p:cNvPr>
          <p:cNvCxnSpPr/>
          <p:nvPr/>
        </p:nvCxnSpPr>
        <p:spPr>
          <a:xfrm>
            <a:off x="978895" y="2386939"/>
            <a:ext cx="1492924" cy="0"/>
          </a:xfrm>
          <a:prstGeom prst="straightConnector1">
            <a:avLst/>
          </a:prstGeom>
          <a:noFill/>
          <a:ln w="3175" cap="flat" cmpd="sng" algn="ctr">
            <a:solidFill>
              <a:sysClr val="window" lastClr="FFFFFF">
                <a:lumMod val="50000"/>
              </a:sysClr>
            </a:solidFill>
            <a:prstDash val="sysDash"/>
            <a:miter lim="800000"/>
            <a:headEnd type="triangle" w="med" len="med"/>
            <a:tailEnd type="none" w="med" len="med"/>
          </a:ln>
          <a:effectLst/>
        </p:spPr>
      </p:cxnSp>
      <p:pic>
        <p:nvPicPr>
          <p:cNvPr id="107" name="Picture 6" descr="D:\Shekhar March 2011\Projects\Chase Paymentech - Mobile apps Dec 2011\wire-frames\images\Reports-Navigation.gif">
            <a:extLst>
              <a:ext uri="{FF2B5EF4-FFF2-40B4-BE49-F238E27FC236}">
                <a16:creationId xmlns:a16="http://schemas.microsoft.com/office/drawing/2014/main" id="{D5EFB72B-5AA9-9CA4-4C2D-AC8F5DC4A4C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27289" y="3181320"/>
            <a:ext cx="1544530" cy="1013791"/>
          </a:xfrm>
          <a:prstGeom prst="rect">
            <a:avLst/>
          </a:prstGeom>
          <a:noFill/>
          <a:ln w="9525">
            <a:noFill/>
            <a:miter lim="800000"/>
            <a:headEnd/>
            <a:tailEnd/>
          </a:ln>
        </p:spPr>
      </p:pic>
      <p:sp>
        <p:nvSpPr>
          <p:cNvPr id="108" name="TextBox 107">
            <a:extLst>
              <a:ext uri="{FF2B5EF4-FFF2-40B4-BE49-F238E27FC236}">
                <a16:creationId xmlns:a16="http://schemas.microsoft.com/office/drawing/2014/main" id="{F416FB2D-1267-1EA0-B525-089E7FA44AE1}"/>
              </a:ext>
            </a:extLst>
          </p:cNvPr>
          <p:cNvSpPr txBox="1"/>
          <p:nvPr/>
        </p:nvSpPr>
        <p:spPr>
          <a:xfrm>
            <a:off x="864495" y="4773766"/>
            <a:ext cx="2492490" cy="86250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black"/>
                </a:solidFill>
                <a:effectLst/>
                <a:uLnTx/>
                <a:uFillTx/>
                <a:latin typeface="Calibri" panose="020F0502020204030204"/>
                <a:ea typeface="+mn-ea"/>
                <a:cs typeface="+mn-cs"/>
              </a:rPr>
              <a:t>Deliverable</a:t>
            </a:r>
            <a:r>
              <a:rPr kumimoji="0" lang="en-US" sz="1200" b="0" i="0" u="none" strike="noStrike" kern="0" cap="none" spc="0" normalizeH="0" baseline="0" noProof="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Responsive Design Prototypes through Wireframes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Tools Used: Figma / Sketch </a:t>
            </a:r>
            <a:endParaRPr kumimoji="0" lang="en-IN" sz="11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09" name="Straight Connector 108">
            <a:extLst>
              <a:ext uri="{FF2B5EF4-FFF2-40B4-BE49-F238E27FC236}">
                <a16:creationId xmlns:a16="http://schemas.microsoft.com/office/drawing/2014/main" id="{CDA1EE16-92FF-C1BA-6014-442C627BC650}"/>
              </a:ext>
            </a:extLst>
          </p:cNvPr>
          <p:cNvCxnSpPr/>
          <p:nvPr/>
        </p:nvCxnSpPr>
        <p:spPr>
          <a:xfrm>
            <a:off x="927289" y="6142715"/>
            <a:ext cx="669865"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pic>
        <p:nvPicPr>
          <p:cNvPr id="110" name="Picture 109" descr="Graphical user interface, application&#10;&#10;Description automatically generated">
            <a:extLst>
              <a:ext uri="{FF2B5EF4-FFF2-40B4-BE49-F238E27FC236}">
                <a16:creationId xmlns:a16="http://schemas.microsoft.com/office/drawing/2014/main" id="{7CBFB739-CAD7-A1CC-A06C-5B228375D21B}"/>
              </a:ext>
            </a:extLst>
          </p:cNvPr>
          <p:cNvPicPr>
            <a:picLocks noChangeAspect="1"/>
          </p:cNvPicPr>
          <p:nvPr/>
        </p:nvPicPr>
        <p:blipFill>
          <a:blip r:embed="rId3"/>
          <a:stretch>
            <a:fillRect/>
          </a:stretch>
        </p:blipFill>
        <p:spPr>
          <a:xfrm>
            <a:off x="3504806" y="2380008"/>
            <a:ext cx="777541" cy="1558665"/>
          </a:xfrm>
          <a:prstGeom prst="rect">
            <a:avLst/>
          </a:prstGeom>
        </p:spPr>
      </p:pic>
      <p:pic>
        <p:nvPicPr>
          <p:cNvPr id="111" name="Picture 110">
            <a:extLst>
              <a:ext uri="{FF2B5EF4-FFF2-40B4-BE49-F238E27FC236}">
                <a16:creationId xmlns:a16="http://schemas.microsoft.com/office/drawing/2014/main" id="{868129E3-0157-BFB4-A4C5-0FF32E0FBA2B}"/>
              </a:ext>
            </a:extLst>
          </p:cNvPr>
          <p:cNvPicPr>
            <a:picLocks noChangeAspect="1"/>
          </p:cNvPicPr>
          <p:nvPr/>
        </p:nvPicPr>
        <p:blipFill>
          <a:blip r:embed="rId4"/>
          <a:stretch>
            <a:fillRect/>
          </a:stretch>
        </p:blipFill>
        <p:spPr>
          <a:xfrm>
            <a:off x="4340827" y="2380008"/>
            <a:ext cx="1588154" cy="1139405"/>
          </a:xfrm>
          <a:prstGeom prst="rect">
            <a:avLst/>
          </a:prstGeom>
        </p:spPr>
      </p:pic>
      <p:pic>
        <p:nvPicPr>
          <p:cNvPr id="112" name="Picture 111" descr="Graphical user interface, website&#10;&#10;Description automatically generated">
            <a:extLst>
              <a:ext uri="{FF2B5EF4-FFF2-40B4-BE49-F238E27FC236}">
                <a16:creationId xmlns:a16="http://schemas.microsoft.com/office/drawing/2014/main" id="{E7219E70-887D-ADD8-282A-AF1F679D28A8}"/>
              </a:ext>
            </a:extLst>
          </p:cNvPr>
          <p:cNvPicPr>
            <a:picLocks noChangeAspect="1"/>
          </p:cNvPicPr>
          <p:nvPr/>
        </p:nvPicPr>
        <p:blipFill rotWithShape="1">
          <a:blip r:embed="rId5"/>
          <a:srcRect b="5444"/>
          <a:stretch/>
        </p:blipFill>
        <p:spPr>
          <a:xfrm>
            <a:off x="4519935" y="2529810"/>
            <a:ext cx="1231102" cy="652825"/>
          </a:xfrm>
          <a:prstGeom prst="rect">
            <a:avLst/>
          </a:prstGeom>
        </p:spPr>
      </p:pic>
      <p:pic>
        <p:nvPicPr>
          <p:cNvPr id="113" name="Picture 112" descr="Gateway-FHX-Series-Display.png">
            <a:extLst>
              <a:ext uri="{FF2B5EF4-FFF2-40B4-BE49-F238E27FC236}">
                <a16:creationId xmlns:a16="http://schemas.microsoft.com/office/drawing/2014/main" id="{3C665634-6D58-A726-1F22-A7DFA3A790B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367411" y="3564744"/>
            <a:ext cx="1284418" cy="1006424"/>
          </a:xfrm>
          <a:prstGeom prst="rect">
            <a:avLst/>
          </a:prstGeom>
        </p:spPr>
      </p:pic>
      <p:pic>
        <p:nvPicPr>
          <p:cNvPr id="114" name="Picture 113" descr="Graphical user interface, website&#10;&#10;Description automatically generated">
            <a:extLst>
              <a:ext uri="{FF2B5EF4-FFF2-40B4-BE49-F238E27FC236}">
                <a16:creationId xmlns:a16="http://schemas.microsoft.com/office/drawing/2014/main" id="{406A2BFE-ADE4-62A9-2FB8-B004D6BC8F53}"/>
              </a:ext>
            </a:extLst>
          </p:cNvPr>
          <p:cNvPicPr>
            <a:picLocks noChangeAspect="1"/>
          </p:cNvPicPr>
          <p:nvPr/>
        </p:nvPicPr>
        <p:blipFill rotWithShape="1">
          <a:blip r:embed="rId5"/>
          <a:srcRect b="5444"/>
          <a:stretch/>
        </p:blipFill>
        <p:spPr>
          <a:xfrm>
            <a:off x="4440214" y="3643859"/>
            <a:ext cx="1136331" cy="673143"/>
          </a:xfrm>
          <a:prstGeom prst="rect">
            <a:avLst/>
          </a:prstGeom>
        </p:spPr>
      </p:pic>
      <p:sp>
        <p:nvSpPr>
          <p:cNvPr id="115" name="TextBox 114">
            <a:extLst>
              <a:ext uri="{FF2B5EF4-FFF2-40B4-BE49-F238E27FC236}">
                <a16:creationId xmlns:a16="http://schemas.microsoft.com/office/drawing/2014/main" id="{83CD8CC2-7B7B-57F9-6316-E9ACA8B8C6AA}"/>
              </a:ext>
            </a:extLst>
          </p:cNvPr>
          <p:cNvSpPr txBox="1"/>
          <p:nvPr/>
        </p:nvSpPr>
        <p:spPr>
          <a:xfrm>
            <a:off x="3430878" y="4773766"/>
            <a:ext cx="2492490" cy="86250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black"/>
                </a:solidFill>
                <a:effectLst/>
                <a:uLnTx/>
                <a:uFillTx/>
                <a:latin typeface="Calibri" panose="020F0502020204030204"/>
                <a:ea typeface="+mn-ea"/>
                <a:cs typeface="+mn-cs"/>
              </a:rPr>
              <a:t>Deliverable</a:t>
            </a:r>
            <a:r>
              <a:rPr kumimoji="0" lang="en-US" sz="1200" b="0" i="0" u="none" strike="noStrike" kern="0" cap="none" spc="0" normalizeH="0" baseline="0" noProof="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Production-ready Visual Design Mock-ups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Design Prototype ready for User Testing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Tools Used: Figma / Sketch </a:t>
            </a:r>
            <a:endParaRPr kumimoji="0" lang="en-IN" sz="11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16" name="Straight Connector 115">
            <a:extLst>
              <a:ext uri="{FF2B5EF4-FFF2-40B4-BE49-F238E27FC236}">
                <a16:creationId xmlns:a16="http://schemas.microsoft.com/office/drawing/2014/main" id="{53EBB687-3928-1492-7660-4E8E7B1612ED}"/>
              </a:ext>
            </a:extLst>
          </p:cNvPr>
          <p:cNvCxnSpPr/>
          <p:nvPr/>
        </p:nvCxnSpPr>
        <p:spPr>
          <a:xfrm>
            <a:off x="3493672" y="6116049"/>
            <a:ext cx="669865"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pic>
        <p:nvPicPr>
          <p:cNvPr id="117" name="Picture 116">
            <a:extLst>
              <a:ext uri="{FF2B5EF4-FFF2-40B4-BE49-F238E27FC236}">
                <a16:creationId xmlns:a16="http://schemas.microsoft.com/office/drawing/2014/main" id="{2AC5CD63-D633-662C-A7D4-B05A4398CE5D}"/>
              </a:ext>
            </a:extLst>
          </p:cNvPr>
          <p:cNvPicPr>
            <a:picLocks noChangeAspect="1"/>
          </p:cNvPicPr>
          <p:nvPr/>
        </p:nvPicPr>
        <p:blipFill>
          <a:blip r:embed="rId7"/>
          <a:stretch>
            <a:fillRect/>
          </a:stretch>
        </p:blipFill>
        <p:spPr>
          <a:xfrm>
            <a:off x="6308724" y="2423710"/>
            <a:ext cx="2379980" cy="13718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8" name="TextBox 117">
            <a:extLst>
              <a:ext uri="{FF2B5EF4-FFF2-40B4-BE49-F238E27FC236}">
                <a16:creationId xmlns:a16="http://schemas.microsoft.com/office/drawing/2014/main" id="{0CF670B5-D113-3815-4BDA-14F19618E655}"/>
              </a:ext>
            </a:extLst>
          </p:cNvPr>
          <p:cNvSpPr txBox="1"/>
          <p:nvPr/>
        </p:nvSpPr>
        <p:spPr>
          <a:xfrm>
            <a:off x="6298552" y="3930568"/>
            <a:ext cx="2276696" cy="6955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Conducted User Tests at the following points in UX lifecycle: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-Post Wireframing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-Post Visual Designs </a:t>
            </a:r>
          </a:p>
        </p:txBody>
      </p:sp>
      <p:sp>
        <p:nvSpPr>
          <p:cNvPr id="119" name="TextBox 118">
            <a:extLst>
              <a:ext uri="{FF2B5EF4-FFF2-40B4-BE49-F238E27FC236}">
                <a16:creationId xmlns:a16="http://schemas.microsoft.com/office/drawing/2014/main" id="{A92E7DFC-7244-A553-2361-233D1DDD0C78}"/>
              </a:ext>
            </a:extLst>
          </p:cNvPr>
          <p:cNvSpPr txBox="1"/>
          <p:nvPr/>
        </p:nvSpPr>
        <p:spPr>
          <a:xfrm>
            <a:off x="6266076" y="4773766"/>
            <a:ext cx="2619843" cy="10155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black"/>
                </a:solidFill>
                <a:effectLst/>
                <a:uLnTx/>
                <a:uFillTx/>
                <a:latin typeface="Calibri" panose="020F0502020204030204"/>
                <a:ea typeface="+mn-ea"/>
                <a:cs typeface="+mn-cs"/>
              </a:rPr>
              <a:t>Deliverable</a:t>
            </a:r>
            <a:r>
              <a:rPr kumimoji="0" lang="en-US" sz="1200" b="0" i="0" u="none" strike="noStrike" kern="0" cap="none" spc="0" normalizeH="0" baseline="0" noProof="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User Tests Report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Updated Prototypes and Product Backlogs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Tools Used: WebEx / Teams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Conducted : In-person and Remote </a:t>
            </a:r>
            <a:endParaRPr kumimoji="0" lang="en-IN" sz="11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20" name="Straight Connector 119">
            <a:extLst>
              <a:ext uri="{FF2B5EF4-FFF2-40B4-BE49-F238E27FC236}">
                <a16:creationId xmlns:a16="http://schemas.microsoft.com/office/drawing/2014/main" id="{4F33FCD7-B800-2B26-B333-9A3E075E69C0}"/>
              </a:ext>
            </a:extLst>
          </p:cNvPr>
          <p:cNvCxnSpPr/>
          <p:nvPr/>
        </p:nvCxnSpPr>
        <p:spPr>
          <a:xfrm>
            <a:off x="6328869" y="6084151"/>
            <a:ext cx="669865"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pic>
        <p:nvPicPr>
          <p:cNvPr id="121" name="Picture 120">
            <a:extLst>
              <a:ext uri="{FF2B5EF4-FFF2-40B4-BE49-F238E27FC236}">
                <a16:creationId xmlns:a16="http://schemas.microsoft.com/office/drawing/2014/main" id="{A4B998CB-C757-5E17-5DE1-3880779B4AB4}"/>
              </a:ext>
            </a:extLst>
          </p:cNvPr>
          <p:cNvPicPr>
            <a:picLocks noChangeAspect="1"/>
          </p:cNvPicPr>
          <p:nvPr/>
        </p:nvPicPr>
        <p:blipFill>
          <a:blip r:embed="rId8"/>
          <a:stretch>
            <a:fillRect/>
          </a:stretch>
        </p:blipFill>
        <p:spPr>
          <a:xfrm>
            <a:off x="9200867" y="2310130"/>
            <a:ext cx="2132682" cy="1381036"/>
          </a:xfrm>
          <a:prstGeom prst="rect">
            <a:avLst/>
          </a:prstGeom>
        </p:spPr>
      </p:pic>
      <p:sp>
        <p:nvSpPr>
          <p:cNvPr id="122" name="TextBox 121">
            <a:extLst>
              <a:ext uri="{FF2B5EF4-FFF2-40B4-BE49-F238E27FC236}">
                <a16:creationId xmlns:a16="http://schemas.microsoft.com/office/drawing/2014/main" id="{903ED3C6-116E-1437-6B94-DB1516B10A74}"/>
              </a:ext>
            </a:extLst>
          </p:cNvPr>
          <p:cNvSpPr txBox="1"/>
          <p:nvPr/>
        </p:nvSpPr>
        <p:spPr>
          <a:xfrm>
            <a:off x="9060386" y="4115616"/>
            <a:ext cx="2276696" cy="6955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 Define App Architecture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 Determine common and reusable components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3" name="TextBox 122">
            <a:extLst>
              <a:ext uri="{FF2B5EF4-FFF2-40B4-BE49-F238E27FC236}">
                <a16:creationId xmlns:a16="http://schemas.microsoft.com/office/drawing/2014/main" id="{8E5C1314-D4BD-005F-28F7-547F33740DD8}"/>
              </a:ext>
            </a:extLst>
          </p:cNvPr>
          <p:cNvSpPr txBox="1"/>
          <p:nvPr/>
        </p:nvSpPr>
        <p:spPr>
          <a:xfrm>
            <a:off x="8924243" y="4773766"/>
            <a:ext cx="2619843" cy="14619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black"/>
                </a:solidFill>
                <a:effectLst/>
                <a:uLnTx/>
                <a:uFillTx/>
                <a:latin typeface="Calibri" panose="020F0502020204030204"/>
                <a:ea typeface="+mn-ea"/>
                <a:cs typeface="+mn-cs"/>
              </a:rPr>
              <a:t>Deliverable</a:t>
            </a:r>
            <a:r>
              <a:rPr kumimoji="0" lang="en-US" sz="1200" b="0" i="0" u="none" strike="noStrike" kern="0" cap="none" spc="0" normalizeH="0" baseline="0" noProof="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Responsive React 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Unit test cases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Documentation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Tools Used: IDE (VS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Techstack: NodeJs, React, Webex, HTML5, CSS3, React Testing Library ..</a:t>
            </a:r>
          </a:p>
        </p:txBody>
      </p:sp>
      <p:cxnSp>
        <p:nvCxnSpPr>
          <p:cNvPr id="124" name="Straight Connector 123">
            <a:extLst>
              <a:ext uri="{FF2B5EF4-FFF2-40B4-BE49-F238E27FC236}">
                <a16:creationId xmlns:a16="http://schemas.microsoft.com/office/drawing/2014/main" id="{B8DC64B0-23F7-D6D9-E4E1-7710F710FFD9}"/>
              </a:ext>
            </a:extLst>
          </p:cNvPr>
          <p:cNvCxnSpPr/>
          <p:nvPr/>
        </p:nvCxnSpPr>
        <p:spPr>
          <a:xfrm>
            <a:off x="8991383" y="6235042"/>
            <a:ext cx="669865"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6969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A4B07-1071-D666-AEE9-F94C015FBF53}"/>
              </a:ext>
            </a:extLst>
          </p:cNvPr>
          <p:cNvSpPr>
            <a:spLocks noGrp="1"/>
          </p:cNvSpPr>
          <p:nvPr>
            <p:ph type="title"/>
          </p:nvPr>
        </p:nvSpPr>
        <p:spPr/>
        <p:txBody>
          <a:bodyPr/>
          <a:lstStyle/>
          <a:p>
            <a:r>
              <a:rPr lang="en-US" b="0">
                <a:solidFill>
                  <a:srgbClr val="C32A69"/>
                </a:solidFill>
                <a:latin typeface="+mj-lt"/>
              </a:rPr>
              <a:t>Indicative Execution Plan</a:t>
            </a:r>
          </a:p>
        </p:txBody>
      </p:sp>
      <p:cxnSp>
        <p:nvCxnSpPr>
          <p:cNvPr id="6" name="Straight Connector 5">
            <a:extLst>
              <a:ext uri="{FF2B5EF4-FFF2-40B4-BE49-F238E27FC236}">
                <a16:creationId xmlns:a16="http://schemas.microsoft.com/office/drawing/2014/main" id="{F40EA7B9-FC2B-B12F-F88C-770C191005AB}"/>
              </a:ext>
            </a:extLst>
          </p:cNvPr>
          <p:cNvCxnSpPr>
            <a:cxnSpLocks/>
          </p:cNvCxnSpPr>
          <p:nvPr/>
        </p:nvCxnSpPr>
        <p:spPr>
          <a:xfrm>
            <a:off x="11130681" y="1058977"/>
            <a:ext cx="0" cy="5341623"/>
          </a:xfrm>
          <a:prstGeom prst="line">
            <a:avLst/>
          </a:prstGeom>
          <a:noFill/>
          <a:ln w="6350" cap="flat" cmpd="sng" algn="ctr">
            <a:solidFill>
              <a:schemeClr val="bg1">
                <a:lumMod val="85000"/>
              </a:schemeClr>
            </a:solidFill>
            <a:prstDash val="solid"/>
            <a:miter lim="800000"/>
          </a:ln>
          <a:effectLst/>
        </p:spPr>
      </p:cxnSp>
      <p:grpSp>
        <p:nvGrpSpPr>
          <p:cNvPr id="24" name="Group 23">
            <a:extLst>
              <a:ext uri="{FF2B5EF4-FFF2-40B4-BE49-F238E27FC236}">
                <a16:creationId xmlns:a16="http://schemas.microsoft.com/office/drawing/2014/main" id="{76FC932F-F6F8-1AAB-0740-2D651C260795}"/>
              </a:ext>
            </a:extLst>
          </p:cNvPr>
          <p:cNvGrpSpPr/>
          <p:nvPr/>
        </p:nvGrpSpPr>
        <p:grpSpPr>
          <a:xfrm>
            <a:off x="2277895" y="1002274"/>
            <a:ext cx="8036393" cy="5341623"/>
            <a:chOff x="2019566" y="1988296"/>
            <a:chExt cx="8139575" cy="5634898"/>
          </a:xfrm>
        </p:grpSpPr>
        <p:cxnSp>
          <p:nvCxnSpPr>
            <p:cNvPr id="63" name="Straight Connector 62">
              <a:extLst>
                <a:ext uri="{FF2B5EF4-FFF2-40B4-BE49-F238E27FC236}">
                  <a16:creationId xmlns:a16="http://schemas.microsoft.com/office/drawing/2014/main" id="{40F151CE-0AC6-9CB7-AA2A-203E123BAA96}"/>
                </a:ext>
              </a:extLst>
            </p:cNvPr>
            <p:cNvCxnSpPr>
              <a:cxnSpLocks/>
            </p:cNvCxnSpPr>
            <p:nvPr/>
          </p:nvCxnSpPr>
          <p:spPr>
            <a:xfrm>
              <a:off x="10159141" y="1988296"/>
              <a:ext cx="0" cy="5634898"/>
            </a:xfrm>
            <a:prstGeom prst="line">
              <a:avLst/>
            </a:prstGeom>
            <a:noFill/>
            <a:ln w="6350" cap="flat" cmpd="sng" algn="ctr">
              <a:solidFill>
                <a:schemeClr val="bg1">
                  <a:lumMod val="85000"/>
                </a:schemeClr>
              </a:solidFill>
              <a:prstDash val="solid"/>
              <a:miter lim="800000"/>
            </a:ln>
            <a:effectLst/>
          </p:spPr>
        </p:cxnSp>
        <p:cxnSp>
          <p:nvCxnSpPr>
            <p:cNvPr id="64" name="Straight Connector 63">
              <a:extLst>
                <a:ext uri="{FF2B5EF4-FFF2-40B4-BE49-F238E27FC236}">
                  <a16:creationId xmlns:a16="http://schemas.microsoft.com/office/drawing/2014/main" id="{258A6A0B-C190-76E8-D3C2-9F165B05E673}"/>
                </a:ext>
              </a:extLst>
            </p:cNvPr>
            <p:cNvCxnSpPr>
              <a:cxnSpLocks/>
            </p:cNvCxnSpPr>
            <p:nvPr/>
          </p:nvCxnSpPr>
          <p:spPr>
            <a:xfrm>
              <a:off x="9554097" y="1988296"/>
              <a:ext cx="0" cy="5634898"/>
            </a:xfrm>
            <a:prstGeom prst="line">
              <a:avLst/>
            </a:prstGeom>
            <a:noFill/>
            <a:ln w="6350" cap="flat" cmpd="sng" algn="ctr">
              <a:solidFill>
                <a:schemeClr val="bg1">
                  <a:lumMod val="85000"/>
                </a:schemeClr>
              </a:solidFill>
              <a:prstDash val="solid"/>
              <a:miter lim="800000"/>
            </a:ln>
            <a:effectLst/>
          </p:spPr>
        </p:cxnSp>
        <p:cxnSp>
          <p:nvCxnSpPr>
            <p:cNvPr id="65" name="Straight Connector 64">
              <a:extLst>
                <a:ext uri="{FF2B5EF4-FFF2-40B4-BE49-F238E27FC236}">
                  <a16:creationId xmlns:a16="http://schemas.microsoft.com/office/drawing/2014/main" id="{7B603225-8CB7-D846-16DA-5935A53233E0}"/>
                </a:ext>
              </a:extLst>
            </p:cNvPr>
            <p:cNvCxnSpPr>
              <a:cxnSpLocks/>
            </p:cNvCxnSpPr>
            <p:nvPr/>
          </p:nvCxnSpPr>
          <p:spPr>
            <a:xfrm>
              <a:off x="6693668" y="1988296"/>
              <a:ext cx="0" cy="5634898"/>
            </a:xfrm>
            <a:prstGeom prst="line">
              <a:avLst/>
            </a:prstGeom>
            <a:noFill/>
            <a:ln w="6350" cap="flat" cmpd="sng" algn="ctr">
              <a:solidFill>
                <a:schemeClr val="bg1">
                  <a:lumMod val="85000"/>
                </a:schemeClr>
              </a:solidFill>
              <a:prstDash val="solid"/>
              <a:miter lim="800000"/>
            </a:ln>
            <a:effectLst/>
          </p:spPr>
        </p:cxnSp>
        <p:cxnSp>
          <p:nvCxnSpPr>
            <p:cNvPr id="66" name="Straight Connector 65">
              <a:extLst>
                <a:ext uri="{FF2B5EF4-FFF2-40B4-BE49-F238E27FC236}">
                  <a16:creationId xmlns:a16="http://schemas.microsoft.com/office/drawing/2014/main" id="{49733FE5-38D2-30A2-D0E9-279C548728B4}"/>
                </a:ext>
              </a:extLst>
            </p:cNvPr>
            <p:cNvCxnSpPr>
              <a:cxnSpLocks/>
            </p:cNvCxnSpPr>
            <p:nvPr/>
          </p:nvCxnSpPr>
          <p:spPr>
            <a:xfrm>
              <a:off x="6129182" y="1988296"/>
              <a:ext cx="0" cy="5634898"/>
            </a:xfrm>
            <a:prstGeom prst="line">
              <a:avLst/>
            </a:prstGeom>
            <a:noFill/>
            <a:ln w="6350" cap="flat" cmpd="sng" algn="ctr">
              <a:solidFill>
                <a:schemeClr val="bg1">
                  <a:lumMod val="85000"/>
                </a:schemeClr>
              </a:solidFill>
              <a:prstDash val="solid"/>
              <a:miter lim="800000"/>
            </a:ln>
            <a:effectLst/>
          </p:spPr>
        </p:cxnSp>
        <p:cxnSp>
          <p:nvCxnSpPr>
            <p:cNvPr id="67" name="Straight Connector 66">
              <a:extLst>
                <a:ext uri="{FF2B5EF4-FFF2-40B4-BE49-F238E27FC236}">
                  <a16:creationId xmlns:a16="http://schemas.microsoft.com/office/drawing/2014/main" id="{89494524-CAA8-F96D-C873-B4DE497F3DCF}"/>
                </a:ext>
              </a:extLst>
            </p:cNvPr>
            <p:cNvCxnSpPr>
              <a:cxnSpLocks/>
            </p:cNvCxnSpPr>
            <p:nvPr/>
          </p:nvCxnSpPr>
          <p:spPr>
            <a:xfrm>
              <a:off x="4393862" y="1988296"/>
              <a:ext cx="0" cy="5634898"/>
            </a:xfrm>
            <a:prstGeom prst="line">
              <a:avLst/>
            </a:prstGeom>
            <a:noFill/>
            <a:ln w="6350" cap="flat" cmpd="sng" algn="ctr">
              <a:solidFill>
                <a:schemeClr val="bg1">
                  <a:lumMod val="85000"/>
                </a:schemeClr>
              </a:solidFill>
              <a:prstDash val="solid"/>
              <a:miter lim="800000"/>
            </a:ln>
            <a:effectLst/>
          </p:spPr>
        </p:cxnSp>
        <p:cxnSp>
          <p:nvCxnSpPr>
            <p:cNvPr id="68" name="Straight Connector 67">
              <a:extLst>
                <a:ext uri="{FF2B5EF4-FFF2-40B4-BE49-F238E27FC236}">
                  <a16:creationId xmlns:a16="http://schemas.microsoft.com/office/drawing/2014/main" id="{B0F888D2-5814-9790-E89F-996BE15ED678}"/>
                </a:ext>
              </a:extLst>
            </p:cNvPr>
            <p:cNvCxnSpPr>
              <a:cxnSpLocks/>
            </p:cNvCxnSpPr>
            <p:nvPr/>
          </p:nvCxnSpPr>
          <p:spPr>
            <a:xfrm>
              <a:off x="3883150" y="1988296"/>
              <a:ext cx="0" cy="5634898"/>
            </a:xfrm>
            <a:prstGeom prst="line">
              <a:avLst/>
            </a:prstGeom>
            <a:noFill/>
            <a:ln w="6350" cap="flat" cmpd="sng" algn="ctr">
              <a:solidFill>
                <a:schemeClr val="bg1">
                  <a:lumMod val="85000"/>
                </a:schemeClr>
              </a:solidFill>
              <a:prstDash val="solid"/>
              <a:miter lim="800000"/>
            </a:ln>
            <a:effectLst/>
          </p:spPr>
        </p:cxnSp>
        <p:cxnSp>
          <p:nvCxnSpPr>
            <p:cNvPr id="69" name="Straight Connector 68">
              <a:extLst>
                <a:ext uri="{FF2B5EF4-FFF2-40B4-BE49-F238E27FC236}">
                  <a16:creationId xmlns:a16="http://schemas.microsoft.com/office/drawing/2014/main" id="{1B347464-A2BF-BB27-4066-9563B16AA3B8}"/>
                </a:ext>
              </a:extLst>
            </p:cNvPr>
            <p:cNvCxnSpPr>
              <a:cxnSpLocks/>
            </p:cNvCxnSpPr>
            <p:nvPr/>
          </p:nvCxnSpPr>
          <p:spPr>
            <a:xfrm>
              <a:off x="3269054" y="1988296"/>
              <a:ext cx="0" cy="5634898"/>
            </a:xfrm>
            <a:prstGeom prst="line">
              <a:avLst/>
            </a:prstGeom>
            <a:noFill/>
            <a:ln w="6350" cap="flat" cmpd="sng" algn="ctr">
              <a:solidFill>
                <a:schemeClr val="bg1">
                  <a:lumMod val="85000"/>
                </a:schemeClr>
              </a:solidFill>
              <a:prstDash val="solid"/>
              <a:miter lim="800000"/>
            </a:ln>
            <a:effectLst/>
          </p:spPr>
        </p:cxnSp>
        <p:cxnSp>
          <p:nvCxnSpPr>
            <p:cNvPr id="70" name="Straight Connector 69">
              <a:extLst>
                <a:ext uri="{FF2B5EF4-FFF2-40B4-BE49-F238E27FC236}">
                  <a16:creationId xmlns:a16="http://schemas.microsoft.com/office/drawing/2014/main" id="{B703A6B2-71C6-ED2E-4C8A-EC8F45ADEAF6}"/>
                </a:ext>
              </a:extLst>
            </p:cNvPr>
            <p:cNvCxnSpPr>
              <a:cxnSpLocks/>
            </p:cNvCxnSpPr>
            <p:nvPr/>
          </p:nvCxnSpPr>
          <p:spPr>
            <a:xfrm>
              <a:off x="2644034" y="1988296"/>
              <a:ext cx="0" cy="5634898"/>
            </a:xfrm>
            <a:prstGeom prst="line">
              <a:avLst/>
            </a:prstGeom>
            <a:noFill/>
            <a:ln w="6350" cap="flat" cmpd="sng" algn="ctr">
              <a:solidFill>
                <a:schemeClr val="bg1">
                  <a:lumMod val="85000"/>
                </a:schemeClr>
              </a:solidFill>
              <a:prstDash val="solid"/>
              <a:miter lim="800000"/>
            </a:ln>
            <a:effectLst/>
          </p:spPr>
        </p:cxnSp>
        <p:cxnSp>
          <p:nvCxnSpPr>
            <p:cNvPr id="71" name="Straight Connector 70">
              <a:extLst>
                <a:ext uri="{FF2B5EF4-FFF2-40B4-BE49-F238E27FC236}">
                  <a16:creationId xmlns:a16="http://schemas.microsoft.com/office/drawing/2014/main" id="{8005E820-01DC-6912-5C9D-88961B65FFDA}"/>
                </a:ext>
              </a:extLst>
            </p:cNvPr>
            <p:cNvCxnSpPr>
              <a:cxnSpLocks/>
            </p:cNvCxnSpPr>
            <p:nvPr/>
          </p:nvCxnSpPr>
          <p:spPr>
            <a:xfrm>
              <a:off x="4940177" y="1988296"/>
              <a:ext cx="0" cy="5634898"/>
            </a:xfrm>
            <a:prstGeom prst="line">
              <a:avLst/>
            </a:prstGeom>
            <a:noFill/>
            <a:ln w="6350" cap="flat" cmpd="sng" algn="ctr">
              <a:solidFill>
                <a:schemeClr val="bg1">
                  <a:lumMod val="85000"/>
                </a:schemeClr>
              </a:solidFill>
              <a:prstDash val="solid"/>
              <a:miter lim="800000"/>
            </a:ln>
            <a:effectLst/>
          </p:spPr>
        </p:cxnSp>
        <p:cxnSp>
          <p:nvCxnSpPr>
            <p:cNvPr id="72" name="Straight Connector 71">
              <a:extLst>
                <a:ext uri="{FF2B5EF4-FFF2-40B4-BE49-F238E27FC236}">
                  <a16:creationId xmlns:a16="http://schemas.microsoft.com/office/drawing/2014/main" id="{9096C710-C055-F1EB-753B-B96AF38BD4E8}"/>
                </a:ext>
              </a:extLst>
            </p:cNvPr>
            <p:cNvCxnSpPr>
              <a:cxnSpLocks/>
            </p:cNvCxnSpPr>
            <p:nvPr/>
          </p:nvCxnSpPr>
          <p:spPr>
            <a:xfrm>
              <a:off x="5538800" y="1988296"/>
              <a:ext cx="0" cy="5634898"/>
            </a:xfrm>
            <a:prstGeom prst="line">
              <a:avLst/>
            </a:prstGeom>
            <a:noFill/>
            <a:ln w="6350" cap="flat" cmpd="sng" algn="ctr">
              <a:solidFill>
                <a:schemeClr val="bg1">
                  <a:lumMod val="85000"/>
                </a:schemeClr>
              </a:solidFill>
              <a:prstDash val="solid"/>
              <a:miter lim="800000"/>
            </a:ln>
            <a:effectLst/>
          </p:spPr>
        </p:cxnSp>
        <p:cxnSp>
          <p:nvCxnSpPr>
            <p:cNvPr id="73" name="Straight Connector 72">
              <a:extLst>
                <a:ext uri="{FF2B5EF4-FFF2-40B4-BE49-F238E27FC236}">
                  <a16:creationId xmlns:a16="http://schemas.microsoft.com/office/drawing/2014/main" id="{A88B2A60-F4C3-3E05-2AE4-05FBB316D6E0}"/>
                </a:ext>
              </a:extLst>
            </p:cNvPr>
            <p:cNvCxnSpPr>
              <a:cxnSpLocks/>
            </p:cNvCxnSpPr>
            <p:nvPr/>
          </p:nvCxnSpPr>
          <p:spPr>
            <a:xfrm>
              <a:off x="7263231" y="1988296"/>
              <a:ext cx="0" cy="5634898"/>
            </a:xfrm>
            <a:prstGeom prst="line">
              <a:avLst/>
            </a:prstGeom>
            <a:noFill/>
            <a:ln w="6350" cap="flat" cmpd="sng" algn="ctr">
              <a:solidFill>
                <a:schemeClr val="bg1">
                  <a:lumMod val="85000"/>
                </a:schemeClr>
              </a:solidFill>
              <a:prstDash val="solid"/>
              <a:miter lim="800000"/>
            </a:ln>
            <a:effectLst/>
          </p:spPr>
        </p:cxnSp>
        <p:cxnSp>
          <p:nvCxnSpPr>
            <p:cNvPr id="74" name="Straight Connector 73">
              <a:extLst>
                <a:ext uri="{FF2B5EF4-FFF2-40B4-BE49-F238E27FC236}">
                  <a16:creationId xmlns:a16="http://schemas.microsoft.com/office/drawing/2014/main" id="{A352268A-0EAB-C61D-E7B3-03D5B6DA69F0}"/>
                </a:ext>
              </a:extLst>
            </p:cNvPr>
            <p:cNvCxnSpPr>
              <a:cxnSpLocks/>
            </p:cNvCxnSpPr>
            <p:nvPr/>
          </p:nvCxnSpPr>
          <p:spPr>
            <a:xfrm>
              <a:off x="7906411" y="1988296"/>
              <a:ext cx="0" cy="5634898"/>
            </a:xfrm>
            <a:prstGeom prst="line">
              <a:avLst/>
            </a:prstGeom>
            <a:noFill/>
            <a:ln w="6350" cap="flat" cmpd="sng" algn="ctr">
              <a:solidFill>
                <a:schemeClr val="bg1">
                  <a:lumMod val="85000"/>
                </a:schemeClr>
              </a:solidFill>
              <a:prstDash val="solid"/>
              <a:miter lim="800000"/>
            </a:ln>
            <a:effectLst/>
          </p:spPr>
        </p:cxnSp>
        <p:cxnSp>
          <p:nvCxnSpPr>
            <p:cNvPr id="75" name="Straight Connector 74">
              <a:extLst>
                <a:ext uri="{FF2B5EF4-FFF2-40B4-BE49-F238E27FC236}">
                  <a16:creationId xmlns:a16="http://schemas.microsoft.com/office/drawing/2014/main" id="{69EA8FA7-8062-75A5-EFBE-7E0961139441}"/>
                </a:ext>
              </a:extLst>
            </p:cNvPr>
            <p:cNvCxnSpPr>
              <a:cxnSpLocks/>
            </p:cNvCxnSpPr>
            <p:nvPr/>
          </p:nvCxnSpPr>
          <p:spPr>
            <a:xfrm>
              <a:off x="8445615" y="1988296"/>
              <a:ext cx="0" cy="5634898"/>
            </a:xfrm>
            <a:prstGeom prst="line">
              <a:avLst/>
            </a:prstGeom>
            <a:noFill/>
            <a:ln w="6350" cap="flat" cmpd="sng" algn="ctr">
              <a:solidFill>
                <a:schemeClr val="bg1">
                  <a:lumMod val="85000"/>
                </a:schemeClr>
              </a:solidFill>
              <a:prstDash val="solid"/>
              <a:miter lim="800000"/>
            </a:ln>
            <a:effectLst/>
          </p:spPr>
        </p:cxnSp>
        <p:cxnSp>
          <p:nvCxnSpPr>
            <p:cNvPr id="76" name="Straight Connector 75">
              <a:extLst>
                <a:ext uri="{FF2B5EF4-FFF2-40B4-BE49-F238E27FC236}">
                  <a16:creationId xmlns:a16="http://schemas.microsoft.com/office/drawing/2014/main" id="{A45C9337-7FEE-8EC9-3120-7BB68B4E6EB2}"/>
                </a:ext>
              </a:extLst>
            </p:cNvPr>
            <p:cNvCxnSpPr>
              <a:cxnSpLocks/>
            </p:cNvCxnSpPr>
            <p:nvPr/>
          </p:nvCxnSpPr>
          <p:spPr>
            <a:xfrm>
              <a:off x="9052535" y="1988296"/>
              <a:ext cx="0" cy="5634898"/>
            </a:xfrm>
            <a:prstGeom prst="line">
              <a:avLst/>
            </a:prstGeom>
            <a:noFill/>
            <a:ln w="6350" cap="flat" cmpd="sng" algn="ctr">
              <a:solidFill>
                <a:schemeClr val="bg1">
                  <a:lumMod val="85000"/>
                </a:schemeClr>
              </a:solidFill>
              <a:prstDash val="solid"/>
              <a:miter lim="800000"/>
            </a:ln>
            <a:effectLst/>
          </p:spPr>
        </p:cxnSp>
        <p:cxnSp>
          <p:nvCxnSpPr>
            <p:cNvPr id="77" name="Straight Connector 76">
              <a:extLst>
                <a:ext uri="{FF2B5EF4-FFF2-40B4-BE49-F238E27FC236}">
                  <a16:creationId xmlns:a16="http://schemas.microsoft.com/office/drawing/2014/main" id="{62E8C565-5780-57AE-15CB-AEC80EA21C06}"/>
                </a:ext>
              </a:extLst>
            </p:cNvPr>
            <p:cNvCxnSpPr>
              <a:cxnSpLocks/>
            </p:cNvCxnSpPr>
            <p:nvPr/>
          </p:nvCxnSpPr>
          <p:spPr>
            <a:xfrm>
              <a:off x="2019566" y="1988296"/>
              <a:ext cx="0" cy="5634898"/>
            </a:xfrm>
            <a:prstGeom prst="line">
              <a:avLst/>
            </a:prstGeom>
            <a:noFill/>
            <a:ln w="6350" cap="flat" cmpd="sng" algn="ctr">
              <a:solidFill>
                <a:schemeClr val="bg1">
                  <a:lumMod val="85000"/>
                </a:schemeClr>
              </a:solidFill>
              <a:prstDash val="solid"/>
              <a:miter lim="800000"/>
            </a:ln>
            <a:effectLst/>
          </p:spPr>
        </p:cxnSp>
      </p:grpSp>
      <p:cxnSp>
        <p:nvCxnSpPr>
          <p:cNvPr id="25" name="Straight Connector 24">
            <a:extLst>
              <a:ext uri="{FF2B5EF4-FFF2-40B4-BE49-F238E27FC236}">
                <a16:creationId xmlns:a16="http://schemas.microsoft.com/office/drawing/2014/main" id="{5989E1CF-267F-5D4B-1AC1-E0BDF30F80FF}"/>
              </a:ext>
            </a:extLst>
          </p:cNvPr>
          <p:cNvCxnSpPr>
            <a:cxnSpLocks/>
            <a:endCxn id="22" idx="3"/>
          </p:cNvCxnSpPr>
          <p:nvPr/>
        </p:nvCxnSpPr>
        <p:spPr>
          <a:xfrm flipV="1">
            <a:off x="1775120" y="1397167"/>
            <a:ext cx="9372573" cy="58331"/>
          </a:xfrm>
          <a:prstGeom prst="line">
            <a:avLst/>
          </a:prstGeom>
          <a:noFill/>
          <a:ln w="3175" cap="flat" cmpd="sng" algn="ctr">
            <a:solidFill>
              <a:schemeClr val="accent4"/>
            </a:solidFill>
            <a:prstDash val="solid"/>
            <a:miter lim="800000"/>
          </a:ln>
          <a:effectLst/>
        </p:spPr>
      </p:cxnSp>
      <p:sp>
        <p:nvSpPr>
          <p:cNvPr id="26" name="TextBox 25">
            <a:extLst>
              <a:ext uri="{FF2B5EF4-FFF2-40B4-BE49-F238E27FC236}">
                <a16:creationId xmlns:a16="http://schemas.microsoft.com/office/drawing/2014/main" id="{0A2CC629-91DF-AE2E-1295-5CC2BE5626E2}"/>
              </a:ext>
            </a:extLst>
          </p:cNvPr>
          <p:cNvSpPr txBox="1"/>
          <p:nvPr/>
        </p:nvSpPr>
        <p:spPr>
          <a:xfrm>
            <a:off x="1117170" y="896548"/>
            <a:ext cx="11043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Foundation 3 weeks</a:t>
            </a:r>
          </a:p>
        </p:txBody>
      </p:sp>
      <p:sp>
        <p:nvSpPr>
          <p:cNvPr id="27" name="TextBox 26">
            <a:extLst>
              <a:ext uri="{FF2B5EF4-FFF2-40B4-BE49-F238E27FC236}">
                <a16:creationId xmlns:a16="http://schemas.microsoft.com/office/drawing/2014/main" id="{63A75100-7A6E-5BFD-050C-54AF8BC3AB2A}"/>
              </a:ext>
            </a:extLst>
          </p:cNvPr>
          <p:cNvSpPr txBox="1"/>
          <p:nvPr/>
        </p:nvSpPr>
        <p:spPr>
          <a:xfrm>
            <a:off x="290226" y="2409487"/>
            <a:ext cx="154825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Investor Portal + Mobile App (APIs + Services)</a:t>
            </a:r>
          </a:p>
        </p:txBody>
      </p:sp>
      <p:sp>
        <p:nvSpPr>
          <p:cNvPr id="28" name="TextBox 27">
            <a:extLst>
              <a:ext uri="{FF2B5EF4-FFF2-40B4-BE49-F238E27FC236}">
                <a16:creationId xmlns:a16="http://schemas.microsoft.com/office/drawing/2014/main" id="{6BA31768-E44D-C5FB-6A9C-C33047EBEF11}"/>
              </a:ext>
            </a:extLst>
          </p:cNvPr>
          <p:cNvSpPr txBox="1"/>
          <p:nvPr/>
        </p:nvSpPr>
        <p:spPr>
          <a:xfrm>
            <a:off x="225583" y="3003054"/>
            <a:ext cx="157788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Distributor Portal + Mobile App (APIs + Services)</a:t>
            </a:r>
          </a:p>
        </p:txBody>
      </p:sp>
      <p:sp>
        <p:nvSpPr>
          <p:cNvPr id="29" name="Rounded Rectangle 132">
            <a:extLst>
              <a:ext uri="{FF2B5EF4-FFF2-40B4-BE49-F238E27FC236}">
                <a16:creationId xmlns:a16="http://schemas.microsoft.com/office/drawing/2014/main" id="{5165A9C4-2BC6-CC8D-0148-6B6D8A7CB5FE}"/>
              </a:ext>
            </a:extLst>
          </p:cNvPr>
          <p:cNvSpPr/>
          <p:nvPr/>
        </p:nvSpPr>
        <p:spPr>
          <a:xfrm>
            <a:off x="1878696" y="1664675"/>
            <a:ext cx="1716601" cy="446557"/>
          </a:xfrm>
          <a:prstGeom prst="roundRect">
            <a:avLst>
              <a:gd name="adj" fmla="val 21082"/>
            </a:avLst>
          </a:prstGeom>
          <a:solidFill>
            <a:srgbClr val="CAEEFC"/>
          </a:solidFill>
          <a:ln>
            <a:noFill/>
          </a:ln>
          <a:effectLst>
            <a:outerShdw blurRad="57150" dist="19050" dir="5400000" algn="ctr" rotWithShape="0">
              <a:srgbClr val="000000">
                <a:alpha val="63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Due Diligence / Requirement Analysis &amp; Design Preparation</a:t>
            </a:r>
          </a:p>
        </p:txBody>
      </p:sp>
      <p:sp>
        <p:nvSpPr>
          <p:cNvPr id="30" name="TextBox 29">
            <a:extLst>
              <a:ext uri="{FF2B5EF4-FFF2-40B4-BE49-F238E27FC236}">
                <a16:creationId xmlns:a16="http://schemas.microsoft.com/office/drawing/2014/main" id="{352D5710-A500-2D9D-BA74-173C87CB9896}"/>
              </a:ext>
            </a:extLst>
          </p:cNvPr>
          <p:cNvSpPr txBox="1"/>
          <p:nvPr/>
        </p:nvSpPr>
        <p:spPr>
          <a:xfrm>
            <a:off x="539620" y="2192792"/>
            <a:ext cx="914270" cy="230832"/>
          </a:xfrm>
          <a:prstGeom prst="rect">
            <a:avLst/>
          </a:prstGeom>
          <a:solidFill>
            <a:srgbClr val="CAEEFC"/>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44546A"/>
                </a:solidFill>
                <a:effectLst/>
                <a:uLnTx/>
                <a:uFillTx/>
                <a:latin typeface="Calibri" panose="020F0502020204030204" pitchFamily="34" charset="0"/>
                <a:ea typeface="+mn-ea"/>
                <a:cs typeface="Calibri" panose="020F0502020204030204" pitchFamily="34" charset="0"/>
              </a:rPr>
              <a:t>Release # 1</a:t>
            </a:r>
          </a:p>
        </p:txBody>
      </p:sp>
      <p:sp>
        <p:nvSpPr>
          <p:cNvPr id="31" name="Rounded Rectangle 132">
            <a:extLst>
              <a:ext uri="{FF2B5EF4-FFF2-40B4-BE49-F238E27FC236}">
                <a16:creationId xmlns:a16="http://schemas.microsoft.com/office/drawing/2014/main" id="{9EF82171-3456-2372-AA9A-E2F370E298FF}"/>
              </a:ext>
            </a:extLst>
          </p:cNvPr>
          <p:cNvSpPr/>
          <p:nvPr/>
        </p:nvSpPr>
        <p:spPr>
          <a:xfrm>
            <a:off x="2957172" y="2225653"/>
            <a:ext cx="3536348" cy="371783"/>
          </a:xfrm>
          <a:prstGeom prst="roundRect">
            <a:avLst>
              <a:gd name="adj" fmla="val 50000"/>
            </a:avLst>
          </a:prstGeom>
          <a:solidFill>
            <a:srgbClr val="E6E6E6"/>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44546A"/>
                </a:solidFill>
                <a:effectLst/>
                <a:uLnTx/>
                <a:uFillTx/>
                <a:latin typeface="Calibri" panose="020F0502020204030204" pitchFamily="34" charset="0"/>
                <a:ea typeface="+mn-ea"/>
                <a:cs typeface="Calibri" panose="020F0502020204030204" pitchFamily="34" charset="0"/>
              </a:rPr>
              <a:t>User Stories &amp; Backlog Grooming -Develop &gt; Test &gt; Deploy</a:t>
            </a:r>
          </a:p>
        </p:txBody>
      </p:sp>
      <p:sp>
        <p:nvSpPr>
          <p:cNvPr id="32" name="TextBox 31">
            <a:extLst>
              <a:ext uri="{FF2B5EF4-FFF2-40B4-BE49-F238E27FC236}">
                <a16:creationId xmlns:a16="http://schemas.microsoft.com/office/drawing/2014/main" id="{EA263B82-9386-F377-092C-7F0BD7A206CF}"/>
              </a:ext>
            </a:extLst>
          </p:cNvPr>
          <p:cNvSpPr txBox="1"/>
          <p:nvPr/>
        </p:nvSpPr>
        <p:spPr>
          <a:xfrm>
            <a:off x="488519" y="2802999"/>
            <a:ext cx="914270" cy="230832"/>
          </a:xfrm>
          <a:prstGeom prst="rect">
            <a:avLst/>
          </a:prstGeom>
          <a:solidFill>
            <a:srgbClr val="CAEEFC"/>
          </a:solidFill>
        </p:spPr>
        <p:txBody>
          <a:bodyPr wrap="squar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900" b="1" i="0" u="none" strike="noStrike" kern="0" cap="none" spc="0" normalizeH="0" baseline="0">
                <a:ln>
                  <a:noFill/>
                </a:ln>
                <a:solidFill>
                  <a:schemeClr val="tx2"/>
                </a:solidFill>
                <a:effectLst/>
                <a:uLnTx/>
                <a:uFillTx/>
                <a:latin typeface="Calibri" panose="020F0502020204030204" pitchFamily="34" charset="0"/>
                <a:cs typeface="Calibri" panose="020F050202020403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44546A"/>
                </a:solidFill>
                <a:effectLst/>
                <a:uLnTx/>
                <a:uFillTx/>
                <a:latin typeface="Calibri" panose="020F0502020204030204" pitchFamily="34" charset="0"/>
                <a:ea typeface="+mn-ea"/>
                <a:cs typeface="Calibri" panose="020F0502020204030204" pitchFamily="34" charset="0"/>
              </a:rPr>
              <a:t>Release #  2</a:t>
            </a:r>
          </a:p>
        </p:txBody>
      </p:sp>
      <p:sp>
        <p:nvSpPr>
          <p:cNvPr id="33" name="TextBox 32">
            <a:extLst>
              <a:ext uri="{FF2B5EF4-FFF2-40B4-BE49-F238E27FC236}">
                <a16:creationId xmlns:a16="http://schemas.microsoft.com/office/drawing/2014/main" id="{198694D9-B016-7D6F-93BC-24A77028075F}"/>
              </a:ext>
            </a:extLst>
          </p:cNvPr>
          <p:cNvSpPr txBox="1"/>
          <p:nvPr/>
        </p:nvSpPr>
        <p:spPr>
          <a:xfrm>
            <a:off x="6905771" y="4054204"/>
            <a:ext cx="4972675" cy="2292935"/>
          </a:xfrm>
          <a:prstGeom prst="rect">
            <a:avLst/>
          </a:prstGeom>
          <a:solidFill>
            <a:schemeClr val="bg2">
              <a:lumMod val="90000"/>
            </a:schemeClr>
          </a:solidFill>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er "/>
                <a:ea typeface="+mn-ea"/>
                <a:cs typeface="+mn-cs"/>
              </a:rPr>
              <a:t>Key Points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er "/>
                <a:ea typeface="+mn-ea"/>
                <a:cs typeface="+mn-cs"/>
              </a:rPr>
              <a:t>Release # 2 – Distributor Portal + Mobile App</a:t>
            </a:r>
            <a:r>
              <a:rPr kumimoji="0" lang="en-US" sz="1100" b="1" i="0" u="none" strike="noStrike" kern="1200" cap="none" spc="0" normalizeH="0" baseline="0" noProof="0">
                <a:ln>
                  <a:noFill/>
                </a:ln>
                <a:solidFill>
                  <a:srgbClr val="0D97FF"/>
                </a:solidFill>
                <a:effectLst/>
                <a:uLnTx/>
                <a:uFillTx/>
                <a:latin typeface="Caliber "/>
                <a:ea typeface="+mn-ea"/>
                <a:cs typeface="+mn-cs"/>
              </a:rPr>
              <a:t>*</a:t>
            </a:r>
            <a:r>
              <a:rPr kumimoji="0" lang="en-US" sz="1100" b="1" i="0" u="none" strike="noStrike" kern="1200" cap="none" spc="0" normalizeH="0" baseline="0" noProof="0">
                <a:ln>
                  <a:noFill/>
                </a:ln>
                <a:solidFill>
                  <a:prstClr val="black"/>
                </a:solidFill>
                <a:effectLst/>
                <a:uLnTx/>
                <a:uFillTx/>
                <a:latin typeface="Caliber "/>
                <a:ea typeface="+mn-ea"/>
                <a:cs typeface="+mn-cs"/>
              </a:rPr>
              <a:t> </a:t>
            </a:r>
          </a:p>
          <a:p>
            <a:pPr marL="171450" marR="0" lvl="0" indent="-171450" algn="l" defTabSz="914400" rtl="0" eaLnBrk="1" fontAlgn="auto" latinLnBrk="0" hangingPunct="1">
              <a:lnSpc>
                <a:spcPct val="100000"/>
              </a:lnSpc>
              <a:spcBef>
                <a:spcPts val="0"/>
              </a:spcBef>
              <a:spcAft>
                <a:spcPts val="0"/>
              </a:spcAft>
              <a:buClr>
                <a:srgbClr val="E7E6E6"/>
              </a:buClr>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Caliber "/>
                <a:ea typeface="+mn-ea"/>
                <a:cs typeface="+mn-cs"/>
              </a:rPr>
              <a:t>Account Management</a:t>
            </a:r>
          </a:p>
          <a:p>
            <a:pPr marL="171450" marR="0" lvl="0" indent="-171450" algn="l" defTabSz="914400" rtl="0" eaLnBrk="1" fontAlgn="auto" latinLnBrk="0" hangingPunct="1">
              <a:lnSpc>
                <a:spcPct val="100000"/>
              </a:lnSpc>
              <a:spcBef>
                <a:spcPts val="0"/>
              </a:spcBef>
              <a:spcAft>
                <a:spcPts val="0"/>
              </a:spcAft>
              <a:buClr>
                <a:srgbClr val="E7E6E6"/>
              </a:buClr>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Caliber "/>
                <a:ea typeface="+mn-ea"/>
                <a:cs typeface="+mn-cs"/>
              </a:rPr>
              <a:t>Service Requests</a:t>
            </a:r>
          </a:p>
          <a:p>
            <a:pPr marL="171450" marR="0" lvl="0" indent="-171450" algn="l" defTabSz="914400" rtl="0" eaLnBrk="1" fontAlgn="auto" latinLnBrk="0" hangingPunct="1">
              <a:lnSpc>
                <a:spcPct val="100000"/>
              </a:lnSpc>
              <a:spcBef>
                <a:spcPts val="0"/>
              </a:spcBef>
              <a:spcAft>
                <a:spcPts val="0"/>
              </a:spcAft>
              <a:buClr>
                <a:srgbClr val="E7E6E6"/>
              </a:buClr>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Caliber "/>
                <a:ea typeface="+mn-ea"/>
                <a:cs typeface="+mn-cs"/>
              </a:rPr>
              <a:t>Notifications</a:t>
            </a:r>
          </a:p>
          <a:p>
            <a:pPr marL="171450" marR="0" lvl="0" indent="-171450" algn="l" defTabSz="914400" rtl="0" eaLnBrk="1" fontAlgn="auto" latinLnBrk="0" hangingPunct="1">
              <a:lnSpc>
                <a:spcPct val="100000"/>
              </a:lnSpc>
              <a:spcBef>
                <a:spcPts val="0"/>
              </a:spcBef>
              <a:spcAft>
                <a:spcPts val="0"/>
              </a:spcAft>
              <a:buClr>
                <a:srgbClr val="E7E6E6"/>
              </a:buClr>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Caliber "/>
                <a:ea typeface="+mn-ea"/>
                <a:cs typeface="+mn-cs"/>
              </a:rPr>
              <a:t>Systematic Corner</a:t>
            </a:r>
          </a:p>
          <a:p>
            <a:pPr marL="171450" marR="0" lvl="0" indent="-171450" algn="l" defTabSz="914400" rtl="0" eaLnBrk="1" fontAlgn="auto" latinLnBrk="0" hangingPunct="1">
              <a:lnSpc>
                <a:spcPct val="100000"/>
              </a:lnSpc>
              <a:spcBef>
                <a:spcPts val="0"/>
              </a:spcBef>
              <a:spcAft>
                <a:spcPts val="0"/>
              </a:spcAft>
              <a:buClr>
                <a:srgbClr val="E7E6E6"/>
              </a:buClr>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Caliber "/>
                <a:ea typeface="+mn-ea"/>
                <a:cs typeface="+mn-cs"/>
              </a:rPr>
              <a:t>Integration – Embedded videos from YouTube, Deep-Linking, Customer Services</a:t>
            </a:r>
          </a:p>
          <a:p>
            <a:pPr marL="171450" marR="0" lvl="0" indent="-171450" algn="l" defTabSz="914400" rtl="0" eaLnBrk="1" fontAlgn="auto" latinLnBrk="0" hangingPunct="1">
              <a:lnSpc>
                <a:spcPct val="100000"/>
              </a:lnSpc>
              <a:spcBef>
                <a:spcPts val="0"/>
              </a:spcBef>
              <a:spcAft>
                <a:spcPts val="0"/>
              </a:spcAft>
              <a:buClr>
                <a:srgbClr val="E7E6E6"/>
              </a:buClr>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Caliber "/>
                <a:ea typeface="+mn-ea"/>
                <a:cs typeface="+mn-cs"/>
              </a:rPr>
              <a:t>Support Basic Integration with selected IDFC Systems &amp; data API</a:t>
            </a:r>
          </a:p>
          <a:p>
            <a:pPr marL="0" marR="0" lvl="0" indent="0" algn="l" defTabSz="914400" rtl="0" eaLnBrk="1" fontAlgn="auto" latinLnBrk="0" hangingPunct="1">
              <a:lnSpc>
                <a:spcPct val="100000"/>
              </a:lnSpc>
              <a:spcBef>
                <a:spcPts val="0"/>
              </a:spcBef>
              <a:spcAft>
                <a:spcPts val="0"/>
              </a:spcAft>
              <a:buClr>
                <a:srgbClr val="E7E6E6"/>
              </a:buClr>
              <a:buSzTx/>
              <a:buFontTx/>
              <a:buNone/>
              <a:tabLst/>
              <a:defRPr/>
            </a:pPr>
            <a:r>
              <a:rPr kumimoji="0" lang="en-US" sz="1100" b="1" i="0" u="none" strike="noStrike" kern="1200" cap="none" spc="0" normalizeH="0" baseline="0" noProof="0">
                <a:ln>
                  <a:noFill/>
                </a:ln>
                <a:solidFill>
                  <a:prstClr val="black"/>
                </a:solidFill>
                <a:effectLst/>
                <a:uLnTx/>
                <a:uFillTx/>
                <a:latin typeface="Caliber "/>
                <a:ea typeface="+mn-ea"/>
                <a:cs typeface="+mn-cs"/>
              </a:rPr>
              <a:t>Release # 3 – Distributor Portal + Mobile App</a:t>
            </a:r>
            <a:r>
              <a:rPr kumimoji="0" lang="en-US" sz="1100" b="1" i="0" u="none" strike="noStrike" kern="1200" cap="none" spc="0" normalizeH="0" baseline="0" noProof="0">
                <a:ln>
                  <a:noFill/>
                </a:ln>
                <a:solidFill>
                  <a:srgbClr val="0D97FF"/>
                </a:solidFill>
                <a:effectLst/>
                <a:uLnTx/>
                <a:uFillTx/>
                <a:latin typeface="Caliber "/>
                <a:ea typeface="+mn-ea"/>
                <a:cs typeface="+mn-cs"/>
              </a:rPr>
              <a:t>*</a:t>
            </a:r>
          </a:p>
          <a:p>
            <a:pPr marL="171450" marR="0" lvl="0" indent="-171450" algn="l" defTabSz="914400" rtl="0" eaLnBrk="1" fontAlgn="auto" latinLnBrk="0" hangingPunct="1">
              <a:lnSpc>
                <a:spcPct val="100000"/>
              </a:lnSpc>
              <a:spcBef>
                <a:spcPts val="0"/>
              </a:spcBef>
              <a:spcAft>
                <a:spcPts val="0"/>
              </a:spcAft>
              <a:buClr>
                <a:srgbClr val="E7E6E6"/>
              </a:buClr>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Caliber "/>
                <a:ea typeface="+mn-ea"/>
                <a:cs typeface="+mn-cs"/>
              </a:rPr>
              <a:t>Online onboarding</a:t>
            </a:r>
          </a:p>
          <a:p>
            <a:pPr marL="171450" marR="0" lvl="0" indent="-171450" algn="l" defTabSz="914400" rtl="0" eaLnBrk="1" fontAlgn="auto" latinLnBrk="0" hangingPunct="1">
              <a:lnSpc>
                <a:spcPct val="100000"/>
              </a:lnSpc>
              <a:spcBef>
                <a:spcPts val="0"/>
              </a:spcBef>
              <a:spcAft>
                <a:spcPts val="0"/>
              </a:spcAft>
              <a:buClr>
                <a:srgbClr val="E7E6E6"/>
              </a:buClr>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Caliber "/>
                <a:ea typeface="+mn-ea"/>
                <a:cs typeface="+mn-cs"/>
              </a:rPr>
              <a:t>Distributors Segmentations &amp; Bifurcations</a:t>
            </a:r>
          </a:p>
          <a:p>
            <a:pPr marL="171450" marR="0" lvl="0" indent="-171450" algn="l" defTabSz="914400" rtl="0" eaLnBrk="1" fontAlgn="auto" latinLnBrk="0" hangingPunct="1">
              <a:lnSpc>
                <a:spcPct val="100000"/>
              </a:lnSpc>
              <a:spcBef>
                <a:spcPts val="0"/>
              </a:spcBef>
              <a:spcAft>
                <a:spcPts val="0"/>
              </a:spcAft>
              <a:buClr>
                <a:srgbClr val="E7E6E6"/>
              </a:buClr>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Caliber "/>
                <a:ea typeface="+mn-ea"/>
                <a:cs typeface="+mn-cs"/>
              </a:rPr>
              <a:t>Engagement &amp; Campaign Management</a:t>
            </a:r>
          </a:p>
          <a:p>
            <a:pPr marL="171450" marR="0" lvl="0" indent="-171450" algn="l" defTabSz="914400" rtl="0" eaLnBrk="1" fontAlgn="auto" latinLnBrk="0" hangingPunct="1">
              <a:lnSpc>
                <a:spcPct val="100000"/>
              </a:lnSpc>
              <a:spcBef>
                <a:spcPts val="0"/>
              </a:spcBef>
              <a:spcAft>
                <a:spcPts val="0"/>
              </a:spcAft>
              <a:buClr>
                <a:srgbClr val="E7E6E6"/>
              </a:buClr>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Caliber "/>
                <a:ea typeface="+mn-ea"/>
                <a:cs typeface="+mn-cs"/>
              </a:rPr>
              <a:t>Integration for Webinars &amp; online Event Management</a:t>
            </a:r>
          </a:p>
        </p:txBody>
      </p:sp>
      <p:sp>
        <p:nvSpPr>
          <p:cNvPr id="34" name="TextBox 33">
            <a:extLst>
              <a:ext uri="{FF2B5EF4-FFF2-40B4-BE49-F238E27FC236}">
                <a16:creationId xmlns:a16="http://schemas.microsoft.com/office/drawing/2014/main" id="{F24B2A4D-5467-ADAF-1FD9-FADEF2EBCE23}"/>
              </a:ext>
            </a:extLst>
          </p:cNvPr>
          <p:cNvSpPr txBox="1"/>
          <p:nvPr/>
        </p:nvSpPr>
        <p:spPr>
          <a:xfrm>
            <a:off x="500214" y="3442253"/>
            <a:ext cx="914270" cy="230832"/>
          </a:xfrm>
          <a:prstGeom prst="rect">
            <a:avLst/>
          </a:prstGeom>
          <a:solidFill>
            <a:srgbClr val="CAEEFC"/>
          </a:solidFill>
        </p:spPr>
        <p:txBody>
          <a:bodyPr wrap="squar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900" b="1" i="0" u="none" strike="noStrike" kern="0" cap="none" spc="0" normalizeH="0" baseline="0">
                <a:ln>
                  <a:noFill/>
                </a:ln>
                <a:solidFill>
                  <a:schemeClr val="tx2"/>
                </a:solidFill>
                <a:effectLst/>
                <a:uLnTx/>
                <a:uFillTx/>
                <a:latin typeface="Calibri" panose="020F0502020204030204" pitchFamily="34" charset="0"/>
                <a:cs typeface="Calibri" panose="020F050202020403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44546A"/>
                </a:solidFill>
                <a:effectLst/>
                <a:uLnTx/>
                <a:uFillTx/>
                <a:latin typeface="Calibri" panose="020F0502020204030204" pitchFamily="34" charset="0"/>
                <a:ea typeface="+mn-ea"/>
                <a:cs typeface="Calibri" panose="020F0502020204030204" pitchFamily="34" charset="0"/>
              </a:rPr>
              <a:t>Release # 3</a:t>
            </a:r>
          </a:p>
        </p:txBody>
      </p:sp>
      <p:sp>
        <p:nvSpPr>
          <p:cNvPr id="35" name="TextBox 34">
            <a:extLst>
              <a:ext uri="{FF2B5EF4-FFF2-40B4-BE49-F238E27FC236}">
                <a16:creationId xmlns:a16="http://schemas.microsoft.com/office/drawing/2014/main" id="{CB3B915B-941D-9D98-1FB3-314D6FE0E696}"/>
              </a:ext>
            </a:extLst>
          </p:cNvPr>
          <p:cNvSpPr txBox="1"/>
          <p:nvPr/>
        </p:nvSpPr>
        <p:spPr>
          <a:xfrm>
            <a:off x="6006413" y="2017817"/>
            <a:ext cx="922704"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Launch 1</a:t>
            </a:r>
          </a:p>
        </p:txBody>
      </p:sp>
      <p:sp>
        <p:nvSpPr>
          <p:cNvPr id="36" name="7-Point Star 74">
            <a:extLst>
              <a:ext uri="{FF2B5EF4-FFF2-40B4-BE49-F238E27FC236}">
                <a16:creationId xmlns:a16="http://schemas.microsoft.com/office/drawing/2014/main" id="{13DF3AC7-1CAD-58D6-3E75-1D972DB64E98}"/>
              </a:ext>
            </a:extLst>
          </p:cNvPr>
          <p:cNvSpPr/>
          <p:nvPr/>
        </p:nvSpPr>
        <p:spPr>
          <a:xfrm>
            <a:off x="6293575" y="2247030"/>
            <a:ext cx="343586" cy="329920"/>
          </a:xfrm>
          <a:prstGeom prst="star7">
            <a:avLst/>
          </a:prstGeom>
          <a:solidFill>
            <a:srgbClr val="CAEEFC"/>
          </a:solidFill>
          <a:ln>
            <a:noFill/>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37" name="TextBox 36">
            <a:extLst>
              <a:ext uri="{FF2B5EF4-FFF2-40B4-BE49-F238E27FC236}">
                <a16:creationId xmlns:a16="http://schemas.microsoft.com/office/drawing/2014/main" id="{AC14FD3E-73EB-1FAF-1D9C-7479D96A4BF8}"/>
              </a:ext>
            </a:extLst>
          </p:cNvPr>
          <p:cNvSpPr txBox="1"/>
          <p:nvPr/>
        </p:nvSpPr>
        <p:spPr>
          <a:xfrm>
            <a:off x="8381067" y="2635564"/>
            <a:ext cx="899201"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Launch 2</a:t>
            </a:r>
          </a:p>
        </p:txBody>
      </p:sp>
      <p:sp>
        <p:nvSpPr>
          <p:cNvPr id="38" name="Rounded Rectangle 99">
            <a:extLst>
              <a:ext uri="{FF2B5EF4-FFF2-40B4-BE49-F238E27FC236}">
                <a16:creationId xmlns:a16="http://schemas.microsoft.com/office/drawing/2014/main" id="{420D16B0-98AF-B8D4-FC88-C564B758DA3B}"/>
              </a:ext>
            </a:extLst>
          </p:cNvPr>
          <p:cNvSpPr/>
          <p:nvPr/>
        </p:nvSpPr>
        <p:spPr>
          <a:xfrm>
            <a:off x="1778404" y="1270410"/>
            <a:ext cx="614499" cy="274320"/>
          </a:xfrm>
          <a:prstGeom prst="roundRect">
            <a:avLst>
              <a:gd name="adj" fmla="val 50000"/>
            </a:avLst>
          </a:prstGeom>
          <a:solidFill>
            <a:srgbClr val="109DD0">
              <a:lumMod val="20000"/>
              <a:lumOff val="80000"/>
            </a:srgbClr>
          </a:solidFill>
          <a:ln>
            <a:noFill/>
          </a:ln>
          <a:effectLst>
            <a:outerShdw blurRad="57150" dist="19050" dir="5400000" algn="ctr" rotWithShape="0">
              <a:srgbClr val="000000">
                <a:alpha val="63000"/>
              </a:srgbClr>
            </a:outerShdw>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Sprint </a:t>
            </a:r>
            <a:br>
              <a:rPr kumimoji="0" lang="en-US" sz="900" b="1"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br>
            <a:r>
              <a:rPr kumimoji="0" lang="en-US" sz="900" b="1"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1</a:t>
            </a:r>
          </a:p>
        </p:txBody>
      </p:sp>
      <p:sp>
        <p:nvSpPr>
          <p:cNvPr id="39" name="Rounded Rectangle 99">
            <a:extLst>
              <a:ext uri="{FF2B5EF4-FFF2-40B4-BE49-F238E27FC236}">
                <a16:creationId xmlns:a16="http://schemas.microsoft.com/office/drawing/2014/main" id="{F2EBFC9A-FFC1-73DD-F1AE-7A7509E77ADF}"/>
              </a:ext>
            </a:extLst>
          </p:cNvPr>
          <p:cNvSpPr/>
          <p:nvPr/>
        </p:nvSpPr>
        <p:spPr>
          <a:xfrm>
            <a:off x="2433512" y="1270410"/>
            <a:ext cx="534667" cy="274320"/>
          </a:xfrm>
          <a:prstGeom prst="roundRect">
            <a:avLst>
              <a:gd name="adj" fmla="val 50000"/>
            </a:avLst>
          </a:prstGeom>
          <a:solidFill>
            <a:srgbClr val="109DD0">
              <a:lumMod val="20000"/>
              <a:lumOff val="80000"/>
            </a:srgbClr>
          </a:solidFill>
          <a:ln>
            <a:noFill/>
          </a:ln>
          <a:effectLst>
            <a:outerShdw blurRad="57150" dist="19050" dir="5400000" algn="ctr" rotWithShape="0">
              <a:srgbClr val="000000">
                <a:alpha val="63000"/>
              </a:srgbClr>
            </a:outerShdw>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Sprint </a:t>
            </a:r>
            <a:br>
              <a:rPr kumimoji="0" lang="en-US" sz="900" b="1"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br>
            <a:r>
              <a:rPr kumimoji="0" lang="en-US" sz="900" b="1"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2</a:t>
            </a:r>
          </a:p>
        </p:txBody>
      </p:sp>
      <p:sp>
        <p:nvSpPr>
          <p:cNvPr id="40" name="Rounded Rectangle 132">
            <a:extLst>
              <a:ext uri="{FF2B5EF4-FFF2-40B4-BE49-F238E27FC236}">
                <a16:creationId xmlns:a16="http://schemas.microsoft.com/office/drawing/2014/main" id="{EFD55675-F1BF-9440-54C1-E1BEAEE5533D}"/>
              </a:ext>
            </a:extLst>
          </p:cNvPr>
          <p:cNvSpPr/>
          <p:nvPr/>
        </p:nvSpPr>
        <p:spPr>
          <a:xfrm>
            <a:off x="8860893" y="3488897"/>
            <a:ext cx="2286800" cy="395956"/>
          </a:xfrm>
          <a:prstGeom prst="roundRect">
            <a:avLst>
              <a:gd name="adj" fmla="val 50000"/>
            </a:avLst>
          </a:prstGeom>
          <a:solidFill>
            <a:srgbClr val="E6E6E6"/>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44546A"/>
                </a:solidFill>
                <a:effectLst/>
                <a:uLnTx/>
                <a:uFillTx/>
                <a:latin typeface="Calibri" panose="020F0502020204030204" pitchFamily="34" charset="0"/>
                <a:ea typeface="+mn-ea"/>
                <a:cs typeface="Calibri" panose="020F0502020204030204" pitchFamily="34" charset="0"/>
              </a:rPr>
              <a:t>User Stories &amp; Backlog Grooming -Develop &gt; Test &gt; Deploy</a:t>
            </a:r>
          </a:p>
        </p:txBody>
      </p:sp>
      <p:sp>
        <p:nvSpPr>
          <p:cNvPr id="41" name="Rounded Rectangle 132">
            <a:extLst>
              <a:ext uri="{FF2B5EF4-FFF2-40B4-BE49-F238E27FC236}">
                <a16:creationId xmlns:a16="http://schemas.microsoft.com/office/drawing/2014/main" id="{4D8C878B-0DB4-EE52-E960-49DD1C8FAAA8}"/>
              </a:ext>
            </a:extLst>
          </p:cNvPr>
          <p:cNvSpPr/>
          <p:nvPr/>
        </p:nvSpPr>
        <p:spPr>
          <a:xfrm>
            <a:off x="6487581" y="2863010"/>
            <a:ext cx="2361757" cy="409544"/>
          </a:xfrm>
          <a:prstGeom prst="roundRect">
            <a:avLst>
              <a:gd name="adj" fmla="val 50000"/>
            </a:avLst>
          </a:prstGeom>
          <a:solidFill>
            <a:srgbClr val="E6E6E6"/>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44546A"/>
                </a:solidFill>
                <a:effectLst/>
                <a:uLnTx/>
                <a:uFillTx/>
                <a:latin typeface="Calibri" panose="020F0502020204030204" pitchFamily="34" charset="0"/>
                <a:ea typeface="+mn-ea"/>
                <a:cs typeface="Calibri" panose="020F0502020204030204" pitchFamily="34" charset="0"/>
              </a:rPr>
              <a:t>User Stories &amp; Backlog Grooming -Develop &gt; Test &gt; Deploy</a:t>
            </a:r>
          </a:p>
        </p:txBody>
      </p:sp>
      <p:sp>
        <p:nvSpPr>
          <p:cNvPr id="42" name="TextBox 41">
            <a:extLst>
              <a:ext uri="{FF2B5EF4-FFF2-40B4-BE49-F238E27FC236}">
                <a16:creationId xmlns:a16="http://schemas.microsoft.com/office/drawing/2014/main" id="{80F3FD62-CC00-9EFA-CC91-E9340F5F6D93}"/>
              </a:ext>
            </a:extLst>
          </p:cNvPr>
          <p:cNvSpPr txBox="1"/>
          <p:nvPr/>
        </p:nvSpPr>
        <p:spPr>
          <a:xfrm>
            <a:off x="1838480" y="4045404"/>
            <a:ext cx="4972675" cy="2292935"/>
          </a:xfrm>
          <a:prstGeom prst="rect">
            <a:avLst/>
          </a:prstGeom>
          <a:solidFill>
            <a:schemeClr val="bg2">
              <a:lumMod val="90000"/>
            </a:schemeClr>
          </a:solidFill>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er "/>
                <a:ea typeface="+mn-ea"/>
                <a:cs typeface="+mn-cs"/>
              </a:rPr>
              <a:t>Key Points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er "/>
                <a:ea typeface="+mn-ea"/>
                <a:cs typeface="+mn-cs"/>
              </a:rPr>
              <a:t>Release # 1 – Investor Portal + Mobile App</a:t>
            </a:r>
            <a:r>
              <a:rPr kumimoji="0" lang="en-US" sz="1100" b="1" i="0" u="none" strike="noStrike" kern="1200" cap="none" spc="0" normalizeH="0" baseline="0" noProof="0">
                <a:ln>
                  <a:noFill/>
                </a:ln>
                <a:solidFill>
                  <a:srgbClr val="0D97FF"/>
                </a:solidFill>
                <a:effectLst/>
                <a:uLnTx/>
                <a:uFillTx/>
                <a:latin typeface="Caliber "/>
                <a:ea typeface="+mn-ea"/>
                <a:cs typeface="+mn-cs"/>
              </a:rPr>
              <a:t>*</a:t>
            </a:r>
            <a:r>
              <a:rPr kumimoji="0" lang="en-US" sz="1100" b="1" i="0" u="none" strike="noStrike" kern="1200" cap="none" spc="0" normalizeH="0" baseline="0" noProof="0">
                <a:ln>
                  <a:noFill/>
                </a:ln>
                <a:solidFill>
                  <a:prstClr val="black"/>
                </a:solidFill>
                <a:effectLst/>
                <a:uLnTx/>
                <a:uFillTx/>
                <a:latin typeface="Caliber "/>
                <a:ea typeface="+mn-ea"/>
                <a:cs typeface="+mn-cs"/>
              </a:rPr>
              <a:t> </a:t>
            </a:r>
          </a:p>
          <a:p>
            <a:pPr marL="171450" marR="0" lvl="0" indent="-171450" algn="l" defTabSz="914400" rtl="0" eaLnBrk="1" fontAlgn="auto" latinLnBrk="0" hangingPunct="1">
              <a:lnSpc>
                <a:spcPct val="100000"/>
              </a:lnSpc>
              <a:spcBef>
                <a:spcPts val="0"/>
              </a:spcBef>
              <a:spcAft>
                <a:spcPts val="0"/>
              </a:spcAft>
              <a:buClr>
                <a:srgbClr val="E7E6E6"/>
              </a:buClr>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Caliber "/>
                <a:ea typeface="+mn-ea"/>
                <a:cs typeface="+mn-cs"/>
              </a:rPr>
              <a:t>User Account</a:t>
            </a:r>
          </a:p>
          <a:p>
            <a:pPr marL="171450" marR="0" lvl="0" indent="-171450" algn="l" defTabSz="914400" rtl="0" eaLnBrk="1" fontAlgn="auto" latinLnBrk="0" hangingPunct="1">
              <a:lnSpc>
                <a:spcPct val="100000"/>
              </a:lnSpc>
              <a:spcBef>
                <a:spcPts val="0"/>
              </a:spcBef>
              <a:spcAft>
                <a:spcPts val="0"/>
              </a:spcAft>
              <a:buClr>
                <a:srgbClr val="E7E6E6"/>
              </a:buClr>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Caliber "/>
                <a:ea typeface="+mn-ea"/>
                <a:cs typeface="+mn-cs"/>
              </a:rPr>
              <a:t>Products</a:t>
            </a:r>
          </a:p>
          <a:p>
            <a:pPr marL="171450" marR="0" lvl="0" indent="-171450" algn="l" defTabSz="914400" rtl="0" eaLnBrk="1" fontAlgn="auto" latinLnBrk="0" hangingPunct="1">
              <a:lnSpc>
                <a:spcPct val="100000"/>
              </a:lnSpc>
              <a:spcBef>
                <a:spcPts val="0"/>
              </a:spcBef>
              <a:spcAft>
                <a:spcPts val="0"/>
              </a:spcAft>
              <a:buClr>
                <a:srgbClr val="E7E6E6"/>
              </a:buClr>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Caliber "/>
                <a:ea typeface="+mn-ea"/>
                <a:cs typeface="+mn-cs"/>
              </a:rPr>
              <a:t>NFRs</a:t>
            </a:r>
          </a:p>
          <a:p>
            <a:pPr marL="171450" marR="0" lvl="0" indent="-171450" algn="l" defTabSz="914400" rtl="0" eaLnBrk="1" fontAlgn="auto" latinLnBrk="0" hangingPunct="1">
              <a:lnSpc>
                <a:spcPct val="100000"/>
              </a:lnSpc>
              <a:spcBef>
                <a:spcPts val="0"/>
              </a:spcBef>
              <a:spcAft>
                <a:spcPts val="0"/>
              </a:spcAft>
              <a:buClr>
                <a:srgbClr val="E7E6E6"/>
              </a:buClr>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Caliber "/>
                <a:ea typeface="+mn-ea"/>
                <a:cs typeface="+mn-cs"/>
              </a:rPr>
              <a:t>Interactions Recordings</a:t>
            </a:r>
          </a:p>
          <a:p>
            <a:pPr marL="171450" marR="0" lvl="0" indent="-171450" algn="l" defTabSz="914400" rtl="0" eaLnBrk="1" fontAlgn="auto" latinLnBrk="0" hangingPunct="1">
              <a:lnSpc>
                <a:spcPct val="100000"/>
              </a:lnSpc>
              <a:spcBef>
                <a:spcPts val="0"/>
              </a:spcBef>
              <a:spcAft>
                <a:spcPts val="0"/>
              </a:spcAft>
              <a:buClr>
                <a:srgbClr val="E7E6E6"/>
              </a:buClr>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Caliber "/>
                <a:ea typeface="+mn-ea"/>
                <a:cs typeface="+mn-cs"/>
              </a:rPr>
              <a:t>Integration with CMS, BI, CRM, Campaign Manager &amp; Replication Server</a:t>
            </a:r>
          </a:p>
          <a:p>
            <a:pPr marL="171450" marR="0" lvl="0" indent="-171450" algn="l" defTabSz="914400" rtl="0" eaLnBrk="1" fontAlgn="auto" latinLnBrk="0" hangingPunct="1">
              <a:lnSpc>
                <a:spcPct val="100000"/>
              </a:lnSpc>
              <a:spcBef>
                <a:spcPts val="0"/>
              </a:spcBef>
              <a:spcAft>
                <a:spcPts val="0"/>
              </a:spcAft>
              <a:buClr>
                <a:srgbClr val="E7E6E6"/>
              </a:buClr>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Caliber "/>
                <a:ea typeface="+mn-ea"/>
                <a:cs typeface="+mn-cs"/>
              </a:rPr>
              <a:t>Business</a:t>
            </a:r>
          </a:p>
          <a:p>
            <a:pPr marL="171450" marR="0" lvl="0" indent="-171450" algn="l" defTabSz="914400" rtl="0" eaLnBrk="1" fontAlgn="auto" latinLnBrk="0" hangingPunct="1">
              <a:lnSpc>
                <a:spcPct val="100000"/>
              </a:lnSpc>
              <a:spcBef>
                <a:spcPts val="0"/>
              </a:spcBef>
              <a:spcAft>
                <a:spcPts val="0"/>
              </a:spcAft>
              <a:buClr>
                <a:srgbClr val="E7E6E6"/>
              </a:buClr>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Caliber "/>
                <a:ea typeface="+mn-ea"/>
                <a:cs typeface="+mn-cs"/>
              </a:rPr>
              <a:t>Payment</a:t>
            </a:r>
          </a:p>
          <a:p>
            <a:pPr marL="171450" marR="0" lvl="0" indent="-171450" algn="l" defTabSz="914400" rtl="0" eaLnBrk="1" fontAlgn="auto" latinLnBrk="0" hangingPunct="1">
              <a:lnSpc>
                <a:spcPct val="100000"/>
              </a:lnSpc>
              <a:spcBef>
                <a:spcPts val="0"/>
              </a:spcBef>
              <a:spcAft>
                <a:spcPts val="0"/>
              </a:spcAft>
              <a:buClr>
                <a:srgbClr val="E7E6E6"/>
              </a:buClr>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Caliber "/>
                <a:ea typeface="+mn-ea"/>
                <a:cs typeface="+mn-cs"/>
              </a:rPr>
              <a:t>Transactions</a:t>
            </a:r>
          </a:p>
          <a:p>
            <a:pPr marL="171450" marR="0" lvl="0" indent="-171450" algn="l" defTabSz="914400" rtl="0" eaLnBrk="1" fontAlgn="auto" latinLnBrk="0" hangingPunct="1">
              <a:lnSpc>
                <a:spcPct val="100000"/>
              </a:lnSpc>
              <a:spcBef>
                <a:spcPts val="0"/>
              </a:spcBef>
              <a:spcAft>
                <a:spcPts val="0"/>
              </a:spcAft>
              <a:buClr>
                <a:srgbClr val="E7E6E6"/>
              </a:buClr>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Caliber "/>
                <a:ea typeface="+mn-ea"/>
                <a:cs typeface="+mn-cs"/>
              </a:rPr>
              <a:t>Transaction Summary</a:t>
            </a:r>
          </a:p>
          <a:p>
            <a:pPr marL="171450" marR="0" lvl="0" indent="-171450" algn="l" defTabSz="914400" rtl="0" eaLnBrk="1" fontAlgn="auto" latinLnBrk="0" hangingPunct="1">
              <a:lnSpc>
                <a:spcPct val="100000"/>
              </a:lnSpc>
              <a:spcBef>
                <a:spcPts val="0"/>
              </a:spcBef>
              <a:spcAft>
                <a:spcPts val="0"/>
              </a:spcAft>
              <a:buClr>
                <a:srgbClr val="E7E6E6"/>
              </a:buClr>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Caliber "/>
                <a:ea typeface="+mn-ea"/>
                <a:cs typeface="+mn-cs"/>
              </a:rPr>
              <a:t>In App Events</a:t>
            </a:r>
          </a:p>
          <a:p>
            <a:pPr marL="171450" marR="0" lvl="0" indent="-171450" algn="l" defTabSz="914400" rtl="0" eaLnBrk="1" fontAlgn="auto" latinLnBrk="0" hangingPunct="1">
              <a:lnSpc>
                <a:spcPct val="100000"/>
              </a:lnSpc>
              <a:spcBef>
                <a:spcPts val="0"/>
              </a:spcBef>
              <a:spcAft>
                <a:spcPts val="0"/>
              </a:spcAft>
              <a:buClr>
                <a:srgbClr val="E7E6E6"/>
              </a:buClr>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Caliber "/>
                <a:ea typeface="+mn-ea"/>
                <a:cs typeface="+mn-cs"/>
              </a:rPr>
              <a:t>Support Basic Integration with selected IDFC Systems &amp; data API</a:t>
            </a:r>
            <a:endParaRPr kumimoji="0" lang="en-US" sz="1100" b="1" i="0" u="none" strike="noStrike" kern="1200" cap="none" spc="0" normalizeH="0" baseline="0" noProof="0">
              <a:ln>
                <a:noFill/>
              </a:ln>
              <a:solidFill>
                <a:prstClr val="black"/>
              </a:solidFill>
              <a:effectLst/>
              <a:uLnTx/>
              <a:uFillTx/>
              <a:latin typeface="Caliber "/>
              <a:ea typeface="+mn-ea"/>
              <a:cs typeface="+mn-cs"/>
            </a:endParaRPr>
          </a:p>
        </p:txBody>
      </p:sp>
      <p:sp>
        <p:nvSpPr>
          <p:cNvPr id="43" name="TextBox 42">
            <a:extLst>
              <a:ext uri="{FF2B5EF4-FFF2-40B4-BE49-F238E27FC236}">
                <a16:creationId xmlns:a16="http://schemas.microsoft.com/office/drawing/2014/main" id="{49B745AD-C6EC-E36D-A964-33E2D460D93A}"/>
              </a:ext>
            </a:extLst>
          </p:cNvPr>
          <p:cNvSpPr txBox="1"/>
          <p:nvPr/>
        </p:nvSpPr>
        <p:spPr>
          <a:xfrm>
            <a:off x="10668638" y="3265721"/>
            <a:ext cx="922704"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Launch 3</a:t>
            </a:r>
          </a:p>
        </p:txBody>
      </p:sp>
      <p:sp>
        <p:nvSpPr>
          <p:cNvPr id="44" name="7-Point Star 74">
            <a:extLst>
              <a:ext uri="{FF2B5EF4-FFF2-40B4-BE49-F238E27FC236}">
                <a16:creationId xmlns:a16="http://schemas.microsoft.com/office/drawing/2014/main" id="{57D9DA28-C0D9-1E18-B0F6-A56D76776711}"/>
              </a:ext>
            </a:extLst>
          </p:cNvPr>
          <p:cNvSpPr/>
          <p:nvPr/>
        </p:nvSpPr>
        <p:spPr>
          <a:xfrm>
            <a:off x="10946431" y="3495376"/>
            <a:ext cx="343586" cy="329920"/>
          </a:xfrm>
          <a:prstGeom prst="star7">
            <a:avLst/>
          </a:prstGeom>
          <a:solidFill>
            <a:srgbClr val="CAEEFC"/>
          </a:solidFill>
          <a:ln>
            <a:noFill/>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45" name="Rounded Rectangle 3">
            <a:extLst>
              <a:ext uri="{FF2B5EF4-FFF2-40B4-BE49-F238E27FC236}">
                <a16:creationId xmlns:a16="http://schemas.microsoft.com/office/drawing/2014/main" id="{42A6EB44-EB4A-0D23-9B3D-BEC727E10597}"/>
              </a:ext>
            </a:extLst>
          </p:cNvPr>
          <p:cNvSpPr/>
          <p:nvPr/>
        </p:nvSpPr>
        <p:spPr>
          <a:xfrm>
            <a:off x="1579620" y="838401"/>
            <a:ext cx="10097590" cy="392713"/>
          </a:xfrm>
          <a:prstGeom prst="roundRect">
            <a:avLst>
              <a:gd name="adj" fmla="val 50000"/>
            </a:avLst>
          </a:prstGeom>
          <a:gradFill flip="none" rotWithShape="1">
            <a:gsLst>
              <a:gs pos="0">
                <a:srgbClr val="939592"/>
              </a:gs>
              <a:gs pos="50000">
                <a:schemeClr val="bg1">
                  <a:lumMod val="85000"/>
                </a:schemeClr>
              </a:gs>
              <a:gs pos="100000">
                <a:srgbClr val="939592"/>
              </a:gs>
            </a:gsLst>
            <a:lin ang="16200000" scaled="1"/>
            <a:tileRect/>
          </a:gra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46" name="TextBox 45">
            <a:extLst>
              <a:ext uri="{FF2B5EF4-FFF2-40B4-BE49-F238E27FC236}">
                <a16:creationId xmlns:a16="http://schemas.microsoft.com/office/drawing/2014/main" id="{1198E1A6-4F01-3591-1A33-4534EA6583AC}"/>
              </a:ext>
            </a:extLst>
          </p:cNvPr>
          <p:cNvSpPr txBox="1"/>
          <p:nvPr/>
        </p:nvSpPr>
        <p:spPr>
          <a:xfrm flipH="1">
            <a:off x="1905702" y="908846"/>
            <a:ext cx="1193673"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M1</a:t>
            </a:r>
          </a:p>
        </p:txBody>
      </p:sp>
      <p:sp>
        <p:nvSpPr>
          <p:cNvPr id="47" name="TextBox 46">
            <a:extLst>
              <a:ext uri="{FF2B5EF4-FFF2-40B4-BE49-F238E27FC236}">
                <a16:creationId xmlns:a16="http://schemas.microsoft.com/office/drawing/2014/main" id="{561B52B2-1292-E25D-2D1A-0F81E2AC7F64}"/>
              </a:ext>
            </a:extLst>
          </p:cNvPr>
          <p:cNvSpPr txBox="1"/>
          <p:nvPr/>
        </p:nvSpPr>
        <p:spPr>
          <a:xfrm>
            <a:off x="3428513" y="924899"/>
            <a:ext cx="362600"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M2</a:t>
            </a:r>
          </a:p>
        </p:txBody>
      </p:sp>
      <p:sp>
        <p:nvSpPr>
          <p:cNvPr id="48" name="TextBox 47">
            <a:extLst>
              <a:ext uri="{FF2B5EF4-FFF2-40B4-BE49-F238E27FC236}">
                <a16:creationId xmlns:a16="http://schemas.microsoft.com/office/drawing/2014/main" id="{A76A04C0-C7AA-9FF9-32A1-2306E90C0A16}"/>
              </a:ext>
            </a:extLst>
          </p:cNvPr>
          <p:cNvSpPr txBox="1"/>
          <p:nvPr/>
        </p:nvSpPr>
        <p:spPr>
          <a:xfrm>
            <a:off x="4406072" y="939661"/>
            <a:ext cx="362600"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M3</a:t>
            </a:r>
          </a:p>
        </p:txBody>
      </p:sp>
      <p:sp>
        <p:nvSpPr>
          <p:cNvPr id="49" name="TextBox 48">
            <a:extLst>
              <a:ext uri="{FF2B5EF4-FFF2-40B4-BE49-F238E27FC236}">
                <a16:creationId xmlns:a16="http://schemas.microsoft.com/office/drawing/2014/main" id="{26C9879B-3389-EE86-4338-3857BB46D125}"/>
              </a:ext>
            </a:extLst>
          </p:cNvPr>
          <p:cNvSpPr txBox="1"/>
          <p:nvPr/>
        </p:nvSpPr>
        <p:spPr>
          <a:xfrm>
            <a:off x="5642853" y="938151"/>
            <a:ext cx="362600"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M4</a:t>
            </a:r>
          </a:p>
        </p:txBody>
      </p:sp>
      <p:sp>
        <p:nvSpPr>
          <p:cNvPr id="50" name="TextBox 49">
            <a:extLst>
              <a:ext uri="{FF2B5EF4-FFF2-40B4-BE49-F238E27FC236}">
                <a16:creationId xmlns:a16="http://schemas.microsoft.com/office/drawing/2014/main" id="{1E05C3D5-433E-DC62-CA9D-F337D31D62A9}"/>
              </a:ext>
            </a:extLst>
          </p:cNvPr>
          <p:cNvSpPr txBox="1"/>
          <p:nvPr/>
        </p:nvSpPr>
        <p:spPr>
          <a:xfrm>
            <a:off x="6747723" y="950762"/>
            <a:ext cx="362600"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M5</a:t>
            </a:r>
          </a:p>
        </p:txBody>
      </p:sp>
      <p:sp>
        <p:nvSpPr>
          <p:cNvPr id="51" name="TextBox 50">
            <a:extLst>
              <a:ext uri="{FF2B5EF4-FFF2-40B4-BE49-F238E27FC236}">
                <a16:creationId xmlns:a16="http://schemas.microsoft.com/office/drawing/2014/main" id="{D5A0AED5-4946-3E3F-5606-88CBB4121E6F}"/>
              </a:ext>
            </a:extLst>
          </p:cNvPr>
          <p:cNvSpPr txBox="1"/>
          <p:nvPr/>
        </p:nvSpPr>
        <p:spPr>
          <a:xfrm>
            <a:off x="7999171" y="938151"/>
            <a:ext cx="362600"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M6</a:t>
            </a:r>
          </a:p>
        </p:txBody>
      </p:sp>
      <p:sp>
        <p:nvSpPr>
          <p:cNvPr id="52" name="TextBox 51">
            <a:extLst>
              <a:ext uri="{FF2B5EF4-FFF2-40B4-BE49-F238E27FC236}">
                <a16:creationId xmlns:a16="http://schemas.microsoft.com/office/drawing/2014/main" id="{C7BB5A35-A632-50DD-A414-1F1425674723}"/>
              </a:ext>
            </a:extLst>
          </p:cNvPr>
          <p:cNvSpPr txBox="1"/>
          <p:nvPr/>
        </p:nvSpPr>
        <p:spPr>
          <a:xfrm>
            <a:off x="9080799" y="950762"/>
            <a:ext cx="362600"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M7</a:t>
            </a:r>
          </a:p>
        </p:txBody>
      </p:sp>
      <p:sp>
        <p:nvSpPr>
          <p:cNvPr id="53" name="TextBox 52">
            <a:extLst>
              <a:ext uri="{FF2B5EF4-FFF2-40B4-BE49-F238E27FC236}">
                <a16:creationId xmlns:a16="http://schemas.microsoft.com/office/drawing/2014/main" id="{20EC1873-E6EB-6A8E-B54C-4CE51681A279}"/>
              </a:ext>
            </a:extLst>
          </p:cNvPr>
          <p:cNvSpPr txBox="1"/>
          <p:nvPr/>
        </p:nvSpPr>
        <p:spPr>
          <a:xfrm>
            <a:off x="10219225" y="898395"/>
            <a:ext cx="362600"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M8</a:t>
            </a:r>
          </a:p>
        </p:txBody>
      </p:sp>
      <p:cxnSp>
        <p:nvCxnSpPr>
          <p:cNvPr id="54" name="Straight Connector 53">
            <a:extLst>
              <a:ext uri="{FF2B5EF4-FFF2-40B4-BE49-F238E27FC236}">
                <a16:creationId xmlns:a16="http://schemas.microsoft.com/office/drawing/2014/main" id="{1EA6A99D-D455-81A6-6249-1A47E9C8493A}"/>
              </a:ext>
            </a:extLst>
          </p:cNvPr>
          <p:cNvCxnSpPr>
            <a:cxnSpLocks/>
          </p:cNvCxnSpPr>
          <p:nvPr/>
        </p:nvCxnSpPr>
        <p:spPr>
          <a:xfrm flipH="1">
            <a:off x="3007537" y="910708"/>
            <a:ext cx="0" cy="24809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738B44D-CEEA-82CB-EAEC-7FA0CAE8C2BA}"/>
              </a:ext>
            </a:extLst>
          </p:cNvPr>
          <p:cNvCxnSpPr>
            <a:cxnSpLocks/>
          </p:cNvCxnSpPr>
          <p:nvPr/>
        </p:nvCxnSpPr>
        <p:spPr>
          <a:xfrm flipH="1">
            <a:off x="4096753" y="910708"/>
            <a:ext cx="0" cy="24809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313F213-9052-2809-5F3A-EEE64B06508B}"/>
              </a:ext>
            </a:extLst>
          </p:cNvPr>
          <p:cNvCxnSpPr>
            <a:cxnSpLocks/>
          </p:cNvCxnSpPr>
          <p:nvPr/>
        </p:nvCxnSpPr>
        <p:spPr>
          <a:xfrm flipH="1">
            <a:off x="5289944" y="910708"/>
            <a:ext cx="0" cy="24809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6F2AD9C-6BD5-1A78-AD2C-36660760400D}"/>
              </a:ext>
            </a:extLst>
          </p:cNvPr>
          <p:cNvCxnSpPr>
            <a:cxnSpLocks/>
          </p:cNvCxnSpPr>
          <p:nvPr/>
        </p:nvCxnSpPr>
        <p:spPr>
          <a:xfrm flipH="1">
            <a:off x="6428536" y="910708"/>
            <a:ext cx="0" cy="24809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D8DD6F6-CD7F-CB62-1253-E1C7299B90E2}"/>
              </a:ext>
            </a:extLst>
          </p:cNvPr>
          <p:cNvCxnSpPr>
            <a:cxnSpLocks/>
          </p:cNvCxnSpPr>
          <p:nvPr/>
        </p:nvCxnSpPr>
        <p:spPr>
          <a:xfrm flipH="1">
            <a:off x="9969293" y="931974"/>
            <a:ext cx="0" cy="24809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017D6AB-BBFD-9699-9AC8-A27F7902AEC2}"/>
              </a:ext>
            </a:extLst>
          </p:cNvPr>
          <p:cNvCxnSpPr>
            <a:cxnSpLocks/>
          </p:cNvCxnSpPr>
          <p:nvPr/>
        </p:nvCxnSpPr>
        <p:spPr>
          <a:xfrm flipH="1">
            <a:off x="11135852" y="910708"/>
            <a:ext cx="0" cy="24809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484887B-5367-3209-F115-4996A0CAF4E6}"/>
              </a:ext>
            </a:extLst>
          </p:cNvPr>
          <p:cNvCxnSpPr>
            <a:cxnSpLocks/>
          </p:cNvCxnSpPr>
          <p:nvPr/>
        </p:nvCxnSpPr>
        <p:spPr>
          <a:xfrm flipH="1">
            <a:off x="7633677" y="910708"/>
            <a:ext cx="0" cy="24809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69CFBA3-8942-03FE-2741-50C73EE5FC9A}"/>
              </a:ext>
            </a:extLst>
          </p:cNvPr>
          <p:cNvCxnSpPr>
            <a:cxnSpLocks/>
          </p:cNvCxnSpPr>
          <p:nvPr/>
        </p:nvCxnSpPr>
        <p:spPr>
          <a:xfrm flipH="1">
            <a:off x="8831792" y="937212"/>
            <a:ext cx="0" cy="24809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2" name="7-Point Star 74">
            <a:extLst>
              <a:ext uri="{FF2B5EF4-FFF2-40B4-BE49-F238E27FC236}">
                <a16:creationId xmlns:a16="http://schemas.microsoft.com/office/drawing/2014/main" id="{1505B742-8049-1A25-E733-6675CF23D96F}"/>
              </a:ext>
            </a:extLst>
          </p:cNvPr>
          <p:cNvSpPr/>
          <p:nvPr/>
        </p:nvSpPr>
        <p:spPr>
          <a:xfrm>
            <a:off x="8648242" y="2898842"/>
            <a:ext cx="343586" cy="329920"/>
          </a:xfrm>
          <a:prstGeom prst="star7">
            <a:avLst/>
          </a:prstGeom>
          <a:solidFill>
            <a:srgbClr val="CAEEFC"/>
          </a:solidFill>
          <a:ln>
            <a:noFill/>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8FE4BE09-4B7B-3238-FE8F-05C7A9B1F5BD}"/>
              </a:ext>
            </a:extLst>
          </p:cNvPr>
          <p:cNvSpPr txBox="1"/>
          <p:nvPr/>
        </p:nvSpPr>
        <p:spPr>
          <a:xfrm>
            <a:off x="917878" y="1238322"/>
            <a:ext cx="701661" cy="400110"/>
          </a:xfrm>
          <a:prstGeom prst="rect">
            <a:avLst/>
          </a:prstGeom>
          <a:noFill/>
          <a:ln>
            <a:noFill/>
          </a:ln>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109DD0">
                    <a:lumMod val="75000"/>
                  </a:srgbClr>
                </a:solidFill>
                <a:effectLst/>
                <a:uLnTx/>
                <a:uFillTx/>
                <a:latin typeface="Calibri" panose="020F0502020204030204" pitchFamily="34" charset="0"/>
                <a:ea typeface="+mn-ea"/>
                <a:cs typeface="Calibri" panose="020F0502020204030204" pitchFamily="34" charset="0"/>
              </a:rPr>
              <a:t>Agile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109DD0">
                    <a:lumMod val="75000"/>
                  </a:srgbClr>
                </a:solidFill>
                <a:effectLst/>
                <a:uLnTx/>
                <a:uFillTx/>
                <a:latin typeface="Calibri" panose="020F0502020204030204" pitchFamily="34" charset="0"/>
                <a:ea typeface="+mn-ea"/>
                <a:cs typeface="Calibri" panose="020F0502020204030204" pitchFamily="34" charset="0"/>
              </a:rPr>
              <a:t>Sprints</a:t>
            </a:r>
          </a:p>
        </p:txBody>
      </p:sp>
      <p:sp>
        <p:nvSpPr>
          <p:cNvPr id="9" name="Rounded Rectangle 99">
            <a:extLst>
              <a:ext uri="{FF2B5EF4-FFF2-40B4-BE49-F238E27FC236}">
                <a16:creationId xmlns:a16="http://schemas.microsoft.com/office/drawing/2014/main" id="{5B7727EA-127B-B29C-2107-493424DAC7BD}"/>
              </a:ext>
            </a:extLst>
          </p:cNvPr>
          <p:cNvSpPr/>
          <p:nvPr/>
        </p:nvSpPr>
        <p:spPr>
          <a:xfrm>
            <a:off x="3051512" y="1260006"/>
            <a:ext cx="555723" cy="274320"/>
          </a:xfrm>
          <a:prstGeom prst="roundRect">
            <a:avLst>
              <a:gd name="adj" fmla="val 50000"/>
            </a:avLst>
          </a:prstGeom>
          <a:solidFill>
            <a:srgbClr val="109DD0">
              <a:lumMod val="20000"/>
              <a:lumOff val="8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Sprint </a:t>
            </a:r>
            <a:br>
              <a:rPr kumimoji="0" lang="en-US" sz="900" b="1"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br>
            <a:r>
              <a:rPr kumimoji="0" lang="en-US" sz="900" b="1"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3</a:t>
            </a:r>
          </a:p>
        </p:txBody>
      </p:sp>
      <p:sp>
        <p:nvSpPr>
          <p:cNvPr id="10" name="Rounded Rectangle 99">
            <a:extLst>
              <a:ext uri="{FF2B5EF4-FFF2-40B4-BE49-F238E27FC236}">
                <a16:creationId xmlns:a16="http://schemas.microsoft.com/office/drawing/2014/main" id="{F3E6E9C2-97F4-282A-D660-C029BE4C403C}"/>
              </a:ext>
            </a:extLst>
          </p:cNvPr>
          <p:cNvSpPr/>
          <p:nvPr/>
        </p:nvSpPr>
        <p:spPr>
          <a:xfrm>
            <a:off x="3648365" y="1272022"/>
            <a:ext cx="546833" cy="250288"/>
          </a:xfrm>
          <a:prstGeom prst="roundRect">
            <a:avLst>
              <a:gd name="adj" fmla="val 50000"/>
            </a:avLst>
          </a:prstGeom>
          <a:solidFill>
            <a:srgbClr val="109DD0">
              <a:lumMod val="20000"/>
              <a:lumOff val="8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Sprint 4</a:t>
            </a:r>
          </a:p>
        </p:txBody>
      </p:sp>
      <p:sp>
        <p:nvSpPr>
          <p:cNvPr id="11" name="Rounded Rectangle 99">
            <a:extLst>
              <a:ext uri="{FF2B5EF4-FFF2-40B4-BE49-F238E27FC236}">
                <a16:creationId xmlns:a16="http://schemas.microsoft.com/office/drawing/2014/main" id="{224F56A1-12BA-D1C5-6C4F-E7AB215303B9}"/>
              </a:ext>
            </a:extLst>
          </p:cNvPr>
          <p:cNvSpPr/>
          <p:nvPr/>
        </p:nvSpPr>
        <p:spPr>
          <a:xfrm>
            <a:off x="4210697" y="1260006"/>
            <a:ext cx="555723" cy="274320"/>
          </a:xfrm>
          <a:prstGeom prst="roundRect">
            <a:avLst>
              <a:gd name="adj" fmla="val 50000"/>
            </a:avLst>
          </a:prstGeom>
          <a:solidFill>
            <a:srgbClr val="109DD0">
              <a:lumMod val="20000"/>
              <a:lumOff val="8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Sprint </a:t>
            </a:r>
            <a:br>
              <a:rPr kumimoji="0" lang="en-US" sz="900" b="1"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br>
            <a:r>
              <a:rPr kumimoji="0" lang="en-US" sz="900" b="1"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5</a:t>
            </a:r>
          </a:p>
        </p:txBody>
      </p:sp>
      <p:sp>
        <p:nvSpPr>
          <p:cNvPr id="12" name="Rounded Rectangle 99">
            <a:extLst>
              <a:ext uri="{FF2B5EF4-FFF2-40B4-BE49-F238E27FC236}">
                <a16:creationId xmlns:a16="http://schemas.microsoft.com/office/drawing/2014/main" id="{4B2B7690-79CC-2348-CEB7-198DE22A3368}"/>
              </a:ext>
            </a:extLst>
          </p:cNvPr>
          <p:cNvSpPr/>
          <p:nvPr/>
        </p:nvSpPr>
        <p:spPr>
          <a:xfrm>
            <a:off x="4807550" y="1272022"/>
            <a:ext cx="546833" cy="250288"/>
          </a:xfrm>
          <a:prstGeom prst="roundRect">
            <a:avLst>
              <a:gd name="adj" fmla="val 50000"/>
            </a:avLst>
          </a:prstGeom>
          <a:solidFill>
            <a:srgbClr val="109DD0">
              <a:lumMod val="20000"/>
              <a:lumOff val="8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Sprint 6</a:t>
            </a:r>
          </a:p>
        </p:txBody>
      </p:sp>
      <p:sp>
        <p:nvSpPr>
          <p:cNvPr id="13" name="Rounded Rectangle 99">
            <a:extLst>
              <a:ext uri="{FF2B5EF4-FFF2-40B4-BE49-F238E27FC236}">
                <a16:creationId xmlns:a16="http://schemas.microsoft.com/office/drawing/2014/main" id="{F3BF4BCE-054A-AE5F-0DA0-D87EA4D9BFF5}"/>
              </a:ext>
            </a:extLst>
          </p:cNvPr>
          <p:cNvSpPr/>
          <p:nvPr/>
        </p:nvSpPr>
        <p:spPr>
          <a:xfrm>
            <a:off x="5343895" y="1260006"/>
            <a:ext cx="555723" cy="274320"/>
          </a:xfrm>
          <a:prstGeom prst="roundRect">
            <a:avLst>
              <a:gd name="adj" fmla="val 50000"/>
            </a:avLst>
          </a:prstGeom>
          <a:solidFill>
            <a:srgbClr val="109DD0">
              <a:lumMod val="20000"/>
              <a:lumOff val="8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Sprint </a:t>
            </a:r>
            <a:br>
              <a:rPr kumimoji="0" lang="en-US" sz="900" b="1"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br>
            <a:r>
              <a:rPr kumimoji="0" lang="en-US" sz="900" b="1"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7</a:t>
            </a:r>
          </a:p>
        </p:txBody>
      </p:sp>
      <p:sp>
        <p:nvSpPr>
          <p:cNvPr id="14" name="Rounded Rectangle 99">
            <a:extLst>
              <a:ext uri="{FF2B5EF4-FFF2-40B4-BE49-F238E27FC236}">
                <a16:creationId xmlns:a16="http://schemas.microsoft.com/office/drawing/2014/main" id="{19A084A5-3302-EB99-79A7-77B84470C6D9}"/>
              </a:ext>
            </a:extLst>
          </p:cNvPr>
          <p:cNvSpPr/>
          <p:nvPr/>
        </p:nvSpPr>
        <p:spPr>
          <a:xfrm>
            <a:off x="5940748" y="1272022"/>
            <a:ext cx="546833" cy="250288"/>
          </a:xfrm>
          <a:prstGeom prst="roundRect">
            <a:avLst>
              <a:gd name="adj" fmla="val 50000"/>
            </a:avLst>
          </a:prstGeom>
          <a:solidFill>
            <a:srgbClr val="109DD0">
              <a:lumMod val="20000"/>
              <a:lumOff val="8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Sprint 8</a:t>
            </a:r>
          </a:p>
        </p:txBody>
      </p:sp>
      <p:sp>
        <p:nvSpPr>
          <p:cNvPr id="15" name="Rounded Rectangle 99">
            <a:extLst>
              <a:ext uri="{FF2B5EF4-FFF2-40B4-BE49-F238E27FC236}">
                <a16:creationId xmlns:a16="http://schemas.microsoft.com/office/drawing/2014/main" id="{A056C5F4-95F1-80E5-8866-FD518AB40881}"/>
              </a:ext>
            </a:extLst>
          </p:cNvPr>
          <p:cNvSpPr/>
          <p:nvPr/>
        </p:nvSpPr>
        <p:spPr>
          <a:xfrm>
            <a:off x="6508178" y="1260006"/>
            <a:ext cx="555723" cy="274320"/>
          </a:xfrm>
          <a:prstGeom prst="roundRect">
            <a:avLst>
              <a:gd name="adj" fmla="val 50000"/>
            </a:avLst>
          </a:prstGeom>
          <a:solidFill>
            <a:srgbClr val="109DD0">
              <a:lumMod val="20000"/>
              <a:lumOff val="8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Sprint </a:t>
            </a:r>
            <a:br>
              <a:rPr kumimoji="0" lang="en-US" sz="900" b="1"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br>
            <a:r>
              <a:rPr kumimoji="0" lang="en-US" sz="900" b="1"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9</a:t>
            </a:r>
          </a:p>
        </p:txBody>
      </p:sp>
      <p:sp>
        <p:nvSpPr>
          <p:cNvPr id="16" name="Rounded Rectangle 99">
            <a:extLst>
              <a:ext uri="{FF2B5EF4-FFF2-40B4-BE49-F238E27FC236}">
                <a16:creationId xmlns:a16="http://schemas.microsoft.com/office/drawing/2014/main" id="{A468AB7E-9306-32EF-6BE3-12AA69459494}"/>
              </a:ext>
            </a:extLst>
          </p:cNvPr>
          <p:cNvSpPr/>
          <p:nvPr/>
        </p:nvSpPr>
        <p:spPr>
          <a:xfrm>
            <a:off x="7105031" y="1272022"/>
            <a:ext cx="546833" cy="250288"/>
          </a:xfrm>
          <a:prstGeom prst="roundRect">
            <a:avLst>
              <a:gd name="adj" fmla="val 50000"/>
            </a:avLst>
          </a:prstGeom>
          <a:solidFill>
            <a:srgbClr val="109DD0">
              <a:lumMod val="20000"/>
              <a:lumOff val="8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Sprint 10</a:t>
            </a:r>
          </a:p>
        </p:txBody>
      </p:sp>
      <p:sp>
        <p:nvSpPr>
          <p:cNvPr id="17" name="Rounded Rectangle 99">
            <a:extLst>
              <a:ext uri="{FF2B5EF4-FFF2-40B4-BE49-F238E27FC236}">
                <a16:creationId xmlns:a16="http://schemas.microsoft.com/office/drawing/2014/main" id="{8232F4E8-DB1D-7B5C-D142-37EE0633A990}"/>
              </a:ext>
            </a:extLst>
          </p:cNvPr>
          <p:cNvSpPr/>
          <p:nvPr/>
        </p:nvSpPr>
        <p:spPr>
          <a:xfrm>
            <a:off x="7702450" y="1260006"/>
            <a:ext cx="555723" cy="274320"/>
          </a:xfrm>
          <a:prstGeom prst="roundRect">
            <a:avLst>
              <a:gd name="adj" fmla="val 50000"/>
            </a:avLst>
          </a:prstGeom>
          <a:solidFill>
            <a:srgbClr val="109DD0">
              <a:lumMod val="20000"/>
              <a:lumOff val="8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Sprint </a:t>
            </a:r>
            <a:br>
              <a:rPr kumimoji="0" lang="en-US" sz="900" b="1"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br>
            <a:r>
              <a:rPr kumimoji="0" lang="en-US" sz="900" b="1"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11</a:t>
            </a:r>
          </a:p>
        </p:txBody>
      </p:sp>
      <p:sp>
        <p:nvSpPr>
          <p:cNvPr id="18" name="Rounded Rectangle 99">
            <a:extLst>
              <a:ext uri="{FF2B5EF4-FFF2-40B4-BE49-F238E27FC236}">
                <a16:creationId xmlns:a16="http://schemas.microsoft.com/office/drawing/2014/main" id="{7EC261A2-4226-2175-FBAA-779CC71BE4AA}"/>
              </a:ext>
            </a:extLst>
          </p:cNvPr>
          <p:cNvSpPr/>
          <p:nvPr/>
        </p:nvSpPr>
        <p:spPr>
          <a:xfrm>
            <a:off x="8278037" y="1272022"/>
            <a:ext cx="546833" cy="250288"/>
          </a:xfrm>
          <a:prstGeom prst="roundRect">
            <a:avLst>
              <a:gd name="adj" fmla="val 50000"/>
            </a:avLst>
          </a:prstGeom>
          <a:solidFill>
            <a:srgbClr val="109DD0">
              <a:lumMod val="20000"/>
              <a:lumOff val="8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Sprint 12</a:t>
            </a:r>
          </a:p>
        </p:txBody>
      </p:sp>
      <p:sp>
        <p:nvSpPr>
          <p:cNvPr id="19" name="Rounded Rectangle 99">
            <a:extLst>
              <a:ext uri="{FF2B5EF4-FFF2-40B4-BE49-F238E27FC236}">
                <a16:creationId xmlns:a16="http://schemas.microsoft.com/office/drawing/2014/main" id="{BBDA670B-0345-F6B3-F318-1371A01E3F96}"/>
              </a:ext>
            </a:extLst>
          </p:cNvPr>
          <p:cNvSpPr/>
          <p:nvPr/>
        </p:nvSpPr>
        <p:spPr>
          <a:xfrm>
            <a:off x="8877914" y="1260006"/>
            <a:ext cx="555723" cy="274320"/>
          </a:xfrm>
          <a:prstGeom prst="roundRect">
            <a:avLst>
              <a:gd name="adj" fmla="val 50000"/>
            </a:avLst>
          </a:prstGeom>
          <a:solidFill>
            <a:srgbClr val="109DD0">
              <a:lumMod val="20000"/>
              <a:lumOff val="8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Sprint </a:t>
            </a:r>
            <a:br>
              <a:rPr kumimoji="0" lang="en-US" sz="900" b="1"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br>
            <a:r>
              <a:rPr kumimoji="0" lang="en-US" sz="900" b="1"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13</a:t>
            </a:r>
          </a:p>
        </p:txBody>
      </p:sp>
      <p:sp>
        <p:nvSpPr>
          <p:cNvPr id="20" name="Rounded Rectangle 99">
            <a:extLst>
              <a:ext uri="{FF2B5EF4-FFF2-40B4-BE49-F238E27FC236}">
                <a16:creationId xmlns:a16="http://schemas.microsoft.com/office/drawing/2014/main" id="{67A91466-86F0-10CF-3764-AB3FE6486464}"/>
              </a:ext>
            </a:extLst>
          </p:cNvPr>
          <p:cNvSpPr/>
          <p:nvPr/>
        </p:nvSpPr>
        <p:spPr>
          <a:xfrm>
            <a:off x="9453501" y="1272022"/>
            <a:ext cx="546833" cy="250288"/>
          </a:xfrm>
          <a:prstGeom prst="roundRect">
            <a:avLst>
              <a:gd name="adj" fmla="val 50000"/>
            </a:avLst>
          </a:prstGeom>
          <a:solidFill>
            <a:srgbClr val="109DD0">
              <a:lumMod val="20000"/>
              <a:lumOff val="8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Sprint 14</a:t>
            </a:r>
          </a:p>
        </p:txBody>
      </p:sp>
      <p:sp>
        <p:nvSpPr>
          <p:cNvPr id="21" name="Rounded Rectangle 99">
            <a:extLst>
              <a:ext uri="{FF2B5EF4-FFF2-40B4-BE49-F238E27FC236}">
                <a16:creationId xmlns:a16="http://schemas.microsoft.com/office/drawing/2014/main" id="{6DE269B1-C0EF-FD79-16F3-C2FC5B65AF98}"/>
              </a:ext>
            </a:extLst>
          </p:cNvPr>
          <p:cNvSpPr/>
          <p:nvPr/>
        </p:nvSpPr>
        <p:spPr>
          <a:xfrm>
            <a:off x="10008411" y="1260006"/>
            <a:ext cx="562620" cy="274320"/>
          </a:xfrm>
          <a:prstGeom prst="roundRect">
            <a:avLst>
              <a:gd name="adj" fmla="val 50000"/>
            </a:avLst>
          </a:prstGeom>
          <a:solidFill>
            <a:srgbClr val="109DD0">
              <a:lumMod val="20000"/>
              <a:lumOff val="8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Sprint </a:t>
            </a:r>
            <a:br>
              <a:rPr kumimoji="0" lang="en-US" sz="900" b="1"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br>
            <a:r>
              <a:rPr kumimoji="0" lang="en-US" sz="900" b="1"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15</a:t>
            </a:r>
          </a:p>
        </p:txBody>
      </p:sp>
      <p:sp>
        <p:nvSpPr>
          <p:cNvPr id="22" name="Rounded Rectangle 99">
            <a:extLst>
              <a:ext uri="{FF2B5EF4-FFF2-40B4-BE49-F238E27FC236}">
                <a16:creationId xmlns:a16="http://schemas.microsoft.com/office/drawing/2014/main" id="{3A1E6EDA-B0B4-E588-2632-BF5E614F248D}"/>
              </a:ext>
            </a:extLst>
          </p:cNvPr>
          <p:cNvSpPr/>
          <p:nvPr/>
        </p:nvSpPr>
        <p:spPr>
          <a:xfrm>
            <a:off x="10590453" y="1265323"/>
            <a:ext cx="557240" cy="263687"/>
          </a:xfrm>
          <a:prstGeom prst="roundRect">
            <a:avLst>
              <a:gd name="adj" fmla="val 50000"/>
            </a:avLst>
          </a:prstGeom>
          <a:solidFill>
            <a:srgbClr val="109DD0">
              <a:lumMod val="20000"/>
              <a:lumOff val="80000"/>
            </a:srgb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Sprint 16</a:t>
            </a:r>
          </a:p>
        </p:txBody>
      </p:sp>
      <p:sp>
        <p:nvSpPr>
          <p:cNvPr id="23" name="TextBox 22">
            <a:extLst>
              <a:ext uri="{FF2B5EF4-FFF2-40B4-BE49-F238E27FC236}">
                <a16:creationId xmlns:a16="http://schemas.microsoft.com/office/drawing/2014/main" id="{F009D49A-6ADD-0001-0EBE-93083D6D4D2E}"/>
              </a:ext>
            </a:extLst>
          </p:cNvPr>
          <p:cNvSpPr txBox="1"/>
          <p:nvPr/>
        </p:nvSpPr>
        <p:spPr>
          <a:xfrm>
            <a:off x="146490" y="3673085"/>
            <a:ext cx="163808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Distributor Portal + Mobile App (APIs + Services)</a:t>
            </a:r>
          </a:p>
        </p:txBody>
      </p:sp>
      <p:sp>
        <p:nvSpPr>
          <p:cNvPr id="3" name="TextBox 2">
            <a:extLst>
              <a:ext uri="{FF2B5EF4-FFF2-40B4-BE49-F238E27FC236}">
                <a16:creationId xmlns:a16="http://schemas.microsoft.com/office/drawing/2014/main" id="{ECCFECF2-5BBE-4597-C66B-97C1012D707A}"/>
              </a:ext>
            </a:extLst>
          </p:cNvPr>
          <p:cNvSpPr txBox="1"/>
          <p:nvPr/>
        </p:nvSpPr>
        <p:spPr>
          <a:xfrm>
            <a:off x="4416455" y="6380896"/>
            <a:ext cx="7638630" cy="246221"/>
          </a:xfrm>
          <a:prstGeom prst="rect">
            <a:avLst/>
          </a:prstGeom>
          <a:noFill/>
        </p:spPr>
        <p:txBody>
          <a:bodyPr wrap="none" rtlCol="0">
            <a:spAutoFit/>
          </a:bodyPr>
          <a:lstStyle/>
          <a:p>
            <a:r>
              <a:rPr lang="en-US" sz="1000" b="1">
                <a:solidFill>
                  <a:srgbClr val="0D97FF"/>
                </a:solidFill>
              </a:rPr>
              <a:t>* This is and indicative plan. Releases and Functionality covered in each release will be jointly arrived along with IT and Business teams</a:t>
            </a:r>
          </a:p>
        </p:txBody>
      </p:sp>
    </p:spTree>
    <p:extLst>
      <p:ext uri="{BB962C8B-B14F-4D97-AF65-F5344CB8AC3E}">
        <p14:creationId xmlns:p14="http://schemas.microsoft.com/office/powerpoint/2010/main" val="320607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A4B07-1071-D666-AEE9-F94C015FBF53}"/>
              </a:ext>
            </a:extLst>
          </p:cNvPr>
          <p:cNvSpPr>
            <a:spLocks noGrp="1"/>
          </p:cNvSpPr>
          <p:nvPr>
            <p:ph type="title"/>
          </p:nvPr>
        </p:nvSpPr>
        <p:spPr/>
        <p:txBody>
          <a:bodyPr/>
          <a:lstStyle/>
          <a:p>
            <a:r>
              <a:rPr lang="en-US" b="0">
                <a:solidFill>
                  <a:srgbClr val="C32A69"/>
                </a:solidFill>
                <a:latin typeface="+mj-lt"/>
              </a:rPr>
              <a:t>Indicative Commercial</a:t>
            </a:r>
          </a:p>
        </p:txBody>
      </p:sp>
      <p:sp>
        <p:nvSpPr>
          <p:cNvPr id="3" name="Title 1">
            <a:extLst>
              <a:ext uri="{FF2B5EF4-FFF2-40B4-BE49-F238E27FC236}">
                <a16:creationId xmlns:a16="http://schemas.microsoft.com/office/drawing/2014/main" id="{CCAA55F5-9405-B056-8909-CC78E67B3096}"/>
              </a:ext>
            </a:extLst>
          </p:cNvPr>
          <p:cNvSpPr txBox="1">
            <a:spLocks/>
          </p:cNvSpPr>
          <p:nvPr/>
        </p:nvSpPr>
        <p:spPr>
          <a:xfrm>
            <a:off x="441435" y="707076"/>
            <a:ext cx="11424744" cy="475652"/>
          </a:xfrm>
          <a:prstGeom prst="rect">
            <a:avLst/>
          </a:prstGeom>
        </p:spPr>
        <p:txBody>
          <a:bodyPr vert="horz" lIns="45720" tIns="9144" rIns="45720" bIns="9144"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kern="1200" dirty="0">
                <a:solidFill>
                  <a:srgbClr val="BC1056"/>
                </a:solidFill>
                <a:latin typeface="+mj-lt"/>
                <a:ea typeface="+mn-ea"/>
                <a:cs typeface="+mn-cs"/>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a:ln>
                  <a:noFill/>
                </a:ln>
                <a:solidFill>
                  <a:schemeClr val="bg2">
                    <a:lumMod val="50000"/>
                  </a:schemeClr>
                </a:solidFill>
                <a:effectLst/>
                <a:uLnTx/>
                <a:uFillTx/>
                <a:latin typeface="Calibri" panose="020F0502020204030204"/>
                <a:ea typeface="+mj-lt"/>
                <a:cs typeface="Calibri Light" panose="020F0302020204030204"/>
              </a:rPr>
              <a:t>Approach to Build Platform Grounds-up for Investor &amp; Distributor Mobile App &amp; Portals</a:t>
            </a:r>
            <a:endParaRPr kumimoji="0" lang="en-US" sz="2000" b="0" i="0" u="none" strike="noStrike" kern="1200" cap="none" spc="0" normalizeH="0" baseline="0" noProof="0">
              <a:ln>
                <a:noFill/>
              </a:ln>
              <a:solidFill>
                <a:schemeClr val="bg2">
                  <a:lumMod val="50000"/>
                </a:schemeClr>
              </a:solidFill>
              <a:effectLst/>
              <a:uLnTx/>
              <a:uFillTx/>
              <a:latin typeface="Calibri" panose="020F0502020204030204"/>
              <a:ea typeface="+mn-ea"/>
              <a:cs typeface="+mn-cs"/>
            </a:endParaRPr>
          </a:p>
        </p:txBody>
      </p:sp>
      <p:graphicFrame>
        <p:nvGraphicFramePr>
          <p:cNvPr id="5" name="Table 5">
            <a:extLst>
              <a:ext uri="{FF2B5EF4-FFF2-40B4-BE49-F238E27FC236}">
                <a16:creationId xmlns:a16="http://schemas.microsoft.com/office/drawing/2014/main" id="{687CCDB5-CCEB-0DA4-1FD8-CB0785EFDC28}"/>
              </a:ext>
            </a:extLst>
          </p:cNvPr>
          <p:cNvGraphicFramePr>
            <a:graphicFrameLocks noGrp="1"/>
          </p:cNvGraphicFramePr>
          <p:nvPr>
            <p:extLst>
              <p:ext uri="{D42A27DB-BD31-4B8C-83A1-F6EECF244321}">
                <p14:modId xmlns:p14="http://schemas.microsoft.com/office/powerpoint/2010/main" val="2375988974"/>
              </p:ext>
            </p:extLst>
          </p:nvPr>
        </p:nvGraphicFramePr>
        <p:xfrm>
          <a:off x="441435" y="1151189"/>
          <a:ext cx="11424744" cy="5594269"/>
        </p:xfrm>
        <a:graphic>
          <a:graphicData uri="http://schemas.openxmlformats.org/drawingml/2006/table">
            <a:tbl>
              <a:tblPr firstRow="1" bandRow="1">
                <a:tableStyleId>{5C22544A-7EE6-4342-B048-85BDC9FD1C3A}</a:tableStyleId>
              </a:tblPr>
              <a:tblGrid>
                <a:gridCol w="3986400">
                  <a:extLst>
                    <a:ext uri="{9D8B030D-6E8A-4147-A177-3AD203B41FA5}">
                      <a16:colId xmlns:a16="http://schemas.microsoft.com/office/drawing/2014/main" val="4069320070"/>
                    </a:ext>
                  </a:extLst>
                </a:gridCol>
                <a:gridCol w="3017805">
                  <a:extLst>
                    <a:ext uri="{9D8B030D-6E8A-4147-A177-3AD203B41FA5}">
                      <a16:colId xmlns:a16="http://schemas.microsoft.com/office/drawing/2014/main" val="809220159"/>
                    </a:ext>
                  </a:extLst>
                </a:gridCol>
                <a:gridCol w="4420539">
                  <a:extLst>
                    <a:ext uri="{9D8B030D-6E8A-4147-A177-3AD203B41FA5}">
                      <a16:colId xmlns:a16="http://schemas.microsoft.com/office/drawing/2014/main" val="1248621144"/>
                    </a:ext>
                  </a:extLst>
                </a:gridCol>
              </a:tblGrid>
              <a:tr h="419428">
                <a:tc>
                  <a:txBody>
                    <a:bodyPr/>
                    <a:lstStyle/>
                    <a:p>
                      <a:pPr algn="ctr"/>
                      <a:r>
                        <a:rPr lang="en-US" sz="1700">
                          <a:solidFill>
                            <a:schemeClr val="tx1"/>
                          </a:solidFill>
                        </a:rPr>
                        <a:t>Inclusions</a:t>
                      </a:r>
                    </a:p>
                  </a:txBody>
                  <a:tcPr marL="87746" marR="87746" marT="43873" marB="43873" anchor="ctr">
                    <a:solidFill>
                      <a:srgbClr val="69D8FF"/>
                    </a:solidFill>
                  </a:tcPr>
                </a:tc>
                <a:tc>
                  <a:txBody>
                    <a:bodyPr/>
                    <a:lstStyle/>
                    <a:p>
                      <a:pPr algn="ctr"/>
                      <a:r>
                        <a:rPr lang="en-US" sz="1700">
                          <a:solidFill>
                            <a:schemeClr val="tx1"/>
                          </a:solidFill>
                        </a:rPr>
                        <a:t>Indicative Price (INR)</a:t>
                      </a:r>
                    </a:p>
                  </a:txBody>
                  <a:tcPr marL="87746" marR="87746" marT="43873" marB="43873" anchor="ctr">
                    <a:solidFill>
                      <a:srgbClr val="69D8FF"/>
                    </a:solidFill>
                  </a:tcPr>
                </a:tc>
                <a:tc>
                  <a:txBody>
                    <a:bodyPr/>
                    <a:lstStyle/>
                    <a:p>
                      <a:pPr algn="ctr"/>
                      <a:r>
                        <a:rPr lang="en-US" sz="1700" dirty="0">
                          <a:solidFill>
                            <a:schemeClr val="tx1"/>
                          </a:solidFill>
                        </a:rPr>
                        <a:t>Assumptions</a:t>
                      </a:r>
                    </a:p>
                  </a:txBody>
                  <a:tcPr marL="87746" marR="87746" marT="43873" marB="43873" anchor="ctr">
                    <a:solidFill>
                      <a:srgbClr val="69D8FF"/>
                    </a:solidFill>
                  </a:tcPr>
                </a:tc>
                <a:extLst>
                  <a:ext uri="{0D108BD9-81ED-4DB2-BD59-A6C34878D82A}">
                    <a16:rowId xmlns:a16="http://schemas.microsoft.com/office/drawing/2014/main" val="2941422559"/>
                  </a:ext>
                </a:extLst>
              </a:tr>
              <a:tr h="3158866">
                <a:tc>
                  <a:txBody>
                    <a:bodyPr/>
                    <a:lstStyle/>
                    <a:p>
                      <a:pPr marL="285750" indent="-285750">
                        <a:buFont typeface="Arial" panose="020B0604020202020204" pitchFamily="34" charset="0"/>
                        <a:buChar char="•"/>
                      </a:pPr>
                      <a:r>
                        <a:rPr lang="en-US" sz="1300" dirty="0">
                          <a:solidFill>
                            <a:srgbClr val="000000"/>
                          </a:solidFill>
                        </a:rPr>
                        <a:t>Reimaging and remediate Web Portals for Investor &amp; Distributor to provide an Omni-Channel Experience</a:t>
                      </a:r>
                    </a:p>
                    <a:p>
                      <a:pPr marL="285750" indent="-285750">
                        <a:buFont typeface="Arial" panose="020B0604020202020204" pitchFamily="34" charset="0"/>
                        <a:buChar char="•"/>
                      </a:pPr>
                      <a:r>
                        <a:rPr lang="en-US" sz="1300" dirty="0">
                          <a:solidFill>
                            <a:srgbClr val="000000"/>
                          </a:solidFill>
                        </a:rPr>
                        <a:t>Experience design for Mobile interface (iOS &amp; Android)</a:t>
                      </a:r>
                    </a:p>
                    <a:p>
                      <a:pPr marL="285750" indent="-285750">
                        <a:buFont typeface="Arial" panose="020B0604020202020204" pitchFamily="34" charset="0"/>
                        <a:buChar char="•"/>
                      </a:pPr>
                      <a:r>
                        <a:rPr lang="en-US" sz="1300" dirty="0">
                          <a:solidFill>
                            <a:srgbClr val="000000"/>
                          </a:solidFill>
                        </a:rPr>
                        <a:t>Implement required changes to the Web UI </a:t>
                      </a:r>
                    </a:p>
                    <a:p>
                      <a:pPr marL="285750" indent="-285750">
                        <a:buFont typeface="Arial" panose="020B0604020202020204" pitchFamily="34" charset="0"/>
                        <a:buChar char="•"/>
                      </a:pPr>
                      <a:r>
                        <a:rPr lang="en-US" sz="1300" dirty="0">
                          <a:solidFill>
                            <a:srgbClr val="000000"/>
                          </a:solidFill>
                        </a:rPr>
                        <a:t>Design and Build Mobile App Platform for Investor  &amp; Distributor functionalities</a:t>
                      </a:r>
                    </a:p>
                    <a:p>
                      <a:pPr marL="285750" indent="-285750">
                        <a:buFont typeface="Arial" panose="020B0604020202020204" pitchFamily="34" charset="0"/>
                        <a:buChar char="•"/>
                      </a:pPr>
                      <a:r>
                        <a:rPr lang="en-US" sz="1300" dirty="0">
                          <a:solidFill>
                            <a:srgbClr val="000000"/>
                          </a:solidFill>
                        </a:rPr>
                        <a:t>Implement required </a:t>
                      </a:r>
                      <a:r>
                        <a:rPr lang="en-US" sz="1300" dirty="0" err="1">
                          <a:solidFill>
                            <a:srgbClr val="000000"/>
                          </a:solidFill>
                        </a:rPr>
                        <a:t>MBaaS</a:t>
                      </a:r>
                      <a:r>
                        <a:rPr lang="en-US" sz="1300" dirty="0">
                          <a:solidFill>
                            <a:srgbClr val="000000"/>
                          </a:solidFill>
                        </a:rPr>
                        <a:t> using Firebase</a:t>
                      </a:r>
                    </a:p>
                    <a:p>
                      <a:pPr marL="285750" indent="-285750">
                        <a:buFont typeface="Arial" panose="020B0604020202020204" pitchFamily="34" charset="0"/>
                        <a:buChar char="•"/>
                      </a:pPr>
                      <a:r>
                        <a:rPr lang="en-US" sz="1300" dirty="0">
                          <a:solidFill>
                            <a:srgbClr val="000000"/>
                          </a:solidFill>
                        </a:rPr>
                        <a:t>Implement API Gateway </a:t>
                      </a:r>
                    </a:p>
                    <a:p>
                      <a:pPr marL="285750" indent="-285750">
                        <a:buFont typeface="Arial" panose="020B0604020202020204" pitchFamily="34" charset="0"/>
                        <a:buChar char="•"/>
                      </a:pPr>
                      <a:r>
                        <a:rPr lang="en-US" sz="1300" dirty="0">
                          <a:solidFill>
                            <a:srgbClr val="000000"/>
                          </a:solidFill>
                        </a:rPr>
                        <a:t>Design and build Platform Architecture</a:t>
                      </a:r>
                    </a:p>
                    <a:p>
                      <a:pPr marL="285750" indent="-285750">
                        <a:buFont typeface="Arial" panose="020B0604020202020204" pitchFamily="34" charset="0"/>
                        <a:buChar char="•"/>
                      </a:pPr>
                      <a:r>
                        <a:rPr lang="en-US" sz="1300" dirty="0">
                          <a:solidFill>
                            <a:srgbClr val="000000"/>
                          </a:solidFill>
                        </a:rPr>
                        <a:t>Develop required additional APIs</a:t>
                      </a:r>
                    </a:p>
                    <a:p>
                      <a:pPr marL="285750" indent="-285750">
                        <a:buFont typeface="Arial" panose="020B0604020202020204" pitchFamily="34" charset="0"/>
                        <a:buChar char="•"/>
                      </a:pPr>
                      <a:r>
                        <a:rPr lang="en-US" sz="1300" dirty="0">
                          <a:solidFill>
                            <a:srgbClr val="000000"/>
                          </a:solidFill>
                        </a:rPr>
                        <a:t>Functional Automated &amp; Manual testing the App on multiple devices </a:t>
                      </a:r>
                    </a:p>
                    <a:p>
                      <a:pPr marL="285750" indent="-285750">
                        <a:buFont typeface="Arial" panose="020B0604020202020204" pitchFamily="34" charset="0"/>
                        <a:buChar char="•"/>
                      </a:pPr>
                      <a:r>
                        <a:rPr lang="en-US" sz="1300" dirty="0">
                          <a:solidFill>
                            <a:srgbClr val="000000"/>
                          </a:solidFill>
                        </a:rPr>
                        <a:t>Performance Testing</a:t>
                      </a:r>
                    </a:p>
                  </a:txBody>
                  <a:tcPr marL="87746" marR="87746" marT="43873" marB="43873" anchor="ctr">
                    <a:solidFill>
                      <a:schemeClr val="bg1">
                        <a:lumMod val="85000"/>
                      </a:schemeClr>
                    </a:solidFill>
                  </a:tcPr>
                </a:tc>
                <a:tc>
                  <a:txBody>
                    <a:bodyPr/>
                    <a:lstStyle/>
                    <a:p>
                      <a:pPr algn="l"/>
                      <a:r>
                        <a:rPr lang="en-US" sz="1300" b="0" dirty="0">
                          <a:solidFill>
                            <a:srgbClr val="000000"/>
                          </a:solidFill>
                        </a:rPr>
                        <a:t>Currently estimated price </a:t>
                      </a:r>
                      <a:r>
                        <a:rPr lang="en-US" sz="1300" b="0" kern="1200" dirty="0">
                          <a:solidFill>
                            <a:srgbClr val="000000"/>
                          </a:solidFill>
                          <a:latin typeface="+mn-lt"/>
                          <a:ea typeface="+mn-ea"/>
                          <a:cs typeface="+mn-cs"/>
                        </a:rPr>
                        <a:t>for </a:t>
                      </a:r>
                      <a:r>
                        <a:rPr lang="en-US" sz="1300" b="0" kern="1200" noProof="0" dirty="0">
                          <a:solidFill>
                            <a:srgbClr val="000000"/>
                          </a:solidFill>
                          <a:latin typeface="+mn-lt"/>
                          <a:ea typeface="+mn-ea"/>
                          <a:cs typeface="+mn-cs"/>
                        </a:rPr>
                        <a:t>Investor &amp; Distributor Mobile App &amp; Portal </a:t>
                      </a:r>
                      <a:r>
                        <a:rPr lang="en-US" sz="1300" b="0" kern="1200" dirty="0">
                          <a:solidFill>
                            <a:srgbClr val="000000"/>
                          </a:solidFill>
                          <a:latin typeface="+mn-lt"/>
                          <a:ea typeface="+mn-ea"/>
                          <a:cs typeface="+mn-cs"/>
                        </a:rPr>
                        <a:t>is </a:t>
                      </a:r>
                      <a:r>
                        <a:rPr lang="en-US" sz="1300" b="0" dirty="0">
                          <a:solidFill>
                            <a:srgbClr val="000000"/>
                          </a:solidFill>
                        </a:rPr>
                        <a:t>in the ballpark of</a:t>
                      </a:r>
                      <a:r>
                        <a:rPr lang="en-US" sz="1300" b="1" dirty="0">
                          <a:solidFill>
                            <a:srgbClr val="000000"/>
                          </a:solidFill>
                        </a:rPr>
                        <a:t> INR 5.57 Cr. </a:t>
                      </a:r>
                    </a:p>
                    <a:p>
                      <a:pPr algn="l"/>
                      <a:endParaRPr lang="en-US" sz="1300" b="0" dirty="0">
                        <a:solidFill>
                          <a:srgbClr val="000000"/>
                        </a:solidFill>
                      </a:endParaRPr>
                    </a:p>
                    <a:p>
                      <a:pPr marL="0" algn="l" rtl="0" eaLnBrk="1" latinLnBrk="0" hangingPunct="1"/>
                      <a:r>
                        <a:rPr lang="en-US" sz="1300" b="0" kern="1200" dirty="0">
                          <a:solidFill>
                            <a:srgbClr val="000000"/>
                          </a:solidFill>
                        </a:rPr>
                        <a:t>*These are high level ballpark estimates &amp; pricing. The firm pricing can be provided basis a formal detailed due-diligence exercise and be higher or lower than the above price</a:t>
                      </a:r>
                      <a:endParaRPr lang="en-US" sz="1300" b="0" i="0" kern="1200" dirty="0">
                        <a:solidFill>
                          <a:srgbClr val="000000"/>
                        </a:solidFill>
                        <a:latin typeface="+mn-lt"/>
                        <a:ea typeface="+mn-ea"/>
                        <a:cs typeface="+mn-cs"/>
                      </a:endParaRPr>
                    </a:p>
                  </a:txBody>
                  <a:tcPr marL="87746" marR="87746" marT="43873" marB="43873" anchor="ctr">
                    <a:solidFill>
                      <a:schemeClr val="bg1">
                        <a:lumMod val="85000"/>
                      </a:schemeClr>
                    </a:solidFill>
                  </a:tcPr>
                </a:tc>
                <a:tc>
                  <a:txBody>
                    <a:bodyPr/>
                    <a:lstStyle/>
                    <a:p>
                      <a:pPr marL="285750" indent="-285750">
                        <a:buFont typeface="Arial" panose="020B0604020202020204" pitchFamily="34" charset="0"/>
                        <a:buChar char="•"/>
                      </a:pPr>
                      <a:r>
                        <a:rPr lang="en-US" sz="1300">
                          <a:solidFill>
                            <a:srgbClr val="000000"/>
                          </a:solidFill>
                        </a:rPr>
                        <a:t>Have considered functionality only for mobile app and portals for Investor &amp; Distributor</a:t>
                      </a:r>
                    </a:p>
                    <a:p>
                      <a:pPr marL="285750" indent="-285750">
                        <a:buFont typeface="Arial" panose="020B0604020202020204" pitchFamily="34" charset="0"/>
                        <a:buChar char="•"/>
                      </a:pPr>
                      <a:r>
                        <a:rPr lang="en-US" sz="1300">
                          <a:solidFill>
                            <a:srgbClr val="000000"/>
                          </a:solidFill>
                        </a:rPr>
                        <a:t>Factored  80 Web Pages based on information shared</a:t>
                      </a:r>
                    </a:p>
                    <a:p>
                      <a:pPr marL="285750" indent="-285750">
                        <a:buFont typeface="Arial" panose="020B0604020202020204" pitchFamily="34" charset="0"/>
                        <a:buChar char="•"/>
                      </a:pPr>
                      <a:r>
                        <a:rPr lang="en-US" sz="1300">
                          <a:solidFill>
                            <a:srgbClr val="000000"/>
                          </a:solidFill>
                        </a:rPr>
                        <a:t>Assumed 75-80% functionalities of the “Investors” application common for the “Distributor” application &amp; balance 25-20% functionality is unique, as shared on the call</a:t>
                      </a:r>
                    </a:p>
                    <a:p>
                      <a:pPr marL="285750" indent="-285750">
                        <a:buFont typeface="Arial" panose="020B0604020202020204" pitchFamily="34" charset="0"/>
                        <a:buChar char="•"/>
                      </a:pPr>
                      <a:r>
                        <a:rPr lang="en-US" sz="1300">
                          <a:solidFill>
                            <a:srgbClr val="000000"/>
                          </a:solidFill>
                        </a:rPr>
                        <a:t>Some UI code re-use is considered for code not impacted by VD and IA</a:t>
                      </a:r>
                    </a:p>
                    <a:p>
                      <a:pPr marL="285750" indent="-285750">
                        <a:buFont typeface="Arial" panose="020B0604020202020204" pitchFamily="34" charset="0"/>
                        <a:buChar char="•"/>
                      </a:pPr>
                      <a:r>
                        <a:rPr lang="en-US" sz="1300">
                          <a:solidFill>
                            <a:srgbClr val="000000"/>
                          </a:solidFill>
                        </a:rPr>
                        <a:t>Reuse existing RTA API code as is</a:t>
                      </a:r>
                    </a:p>
                    <a:p>
                      <a:pPr marL="285750" indent="-285750">
                        <a:buFont typeface="Arial" panose="020B0604020202020204" pitchFamily="34" charset="0"/>
                        <a:buChar char="•"/>
                      </a:pPr>
                      <a:r>
                        <a:rPr lang="en-US" sz="1300">
                          <a:solidFill>
                            <a:srgbClr val="000000"/>
                          </a:solidFill>
                        </a:rPr>
                        <a:t>All APIs currently consumed by “</a:t>
                      </a:r>
                      <a:r>
                        <a:rPr lang="en-US" sz="1300" err="1">
                          <a:solidFill>
                            <a:srgbClr val="000000"/>
                          </a:solidFill>
                        </a:rPr>
                        <a:t>Saathi</a:t>
                      </a:r>
                      <a:r>
                        <a:rPr lang="en-US" sz="1300">
                          <a:solidFill>
                            <a:srgbClr val="000000"/>
                          </a:solidFill>
                        </a:rPr>
                        <a:t>” mobile app is available for reuse</a:t>
                      </a:r>
                    </a:p>
                    <a:p>
                      <a:pPr marL="285750" indent="-285750">
                        <a:buFont typeface="Arial" panose="020B0604020202020204" pitchFamily="34" charset="0"/>
                        <a:buChar char="•"/>
                      </a:pPr>
                      <a:r>
                        <a:rPr lang="en-US" sz="1300">
                          <a:solidFill>
                            <a:srgbClr val="000000"/>
                          </a:solidFill>
                        </a:rPr>
                        <a:t>Drupal to Sitefinity replacement will be assessed during due diligence phase and remediated as necessary</a:t>
                      </a:r>
                    </a:p>
                    <a:p>
                      <a:pPr marL="285750" indent="-285750">
                        <a:buFont typeface="Arial" panose="020B0604020202020204" pitchFamily="34" charset="0"/>
                        <a:buChar char="•"/>
                      </a:pPr>
                      <a:r>
                        <a:rPr lang="en-US" sz="1300">
                          <a:solidFill>
                            <a:srgbClr val="000000"/>
                          </a:solidFill>
                        </a:rPr>
                        <a:t>Moving away from Oracle will be assessed during due diligence phase</a:t>
                      </a:r>
                    </a:p>
                    <a:p>
                      <a:pPr marL="285750" lvl="0" indent="-285750">
                        <a:buFont typeface="Arial" panose="020B0604020202020204" pitchFamily="34" charset="0"/>
                        <a:buChar char="•"/>
                      </a:pPr>
                      <a:r>
                        <a:rPr lang="en-US" sz="1300" b="0" i="0" u="none" strike="noStrike" noProof="0">
                          <a:latin typeface="Calibri"/>
                        </a:rPr>
                        <a:t>Warranty support of 4 weeks post go-live</a:t>
                      </a:r>
                      <a:endParaRPr lang="en-US" sz="1300">
                        <a:solidFill>
                          <a:srgbClr val="000000"/>
                        </a:solidFill>
                      </a:endParaRPr>
                    </a:p>
                    <a:p>
                      <a:pPr marL="285750" indent="-285750">
                        <a:buFont typeface="Arial" panose="020B0604020202020204" pitchFamily="34" charset="0"/>
                        <a:buChar char="•"/>
                      </a:pPr>
                      <a:r>
                        <a:rPr lang="en-US" sz="1300">
                          <a:solidFill>
                            <a:srgbClr val="000000"/>
                          </a:solidFill>
                        </a:rPr>
                        <a:t>No additional functionality assumed  </a:t>
                      </a:r>
                    </a:p>
                  </a:txBody>
                  <a:tcPr marL="87746" marR="87746" marT="43873" marB="43873" anchor="ctr">
                    <a:solidFill>
                      <a:schemeClr val="bg1">
                        <a:lumMod val="85000"/>
                      </a:schemeClr>
                    </a:solidFill>
                  </a:tcPr>
                </a:tc>
                <a:extLst>
                  <a:ext uri="{0D108BD9-81ED-4DB2-BD59-A6C34878D82A}">
                    <a16:rowId xmlns:a16="http://schemas.microsoft.com/office/drawing/2014/main" val="953812955"/>
                  </a:ext>
                </a:extLst>
              </a:tr>
              <a:tr h="1520935">
                <a:tc>
                  <a:txBody>
                    <a:bodyPr/>
                    <a:lstStyle/>
                    <a:p>
                      <a:pPr marL="285750" indent="-285750" algn="l" defTabSz="914400" rtl="0" eaLnBrk="1" latinLnBrk="0" hangingPunct="1">
                        <a:buFont typeface="Arial" panose="020B0604020202020204" pitchFamily="34" charset="0"/>
                        <a:buChar char="•"/>
                      </a:pPr>
                      <a:r>
                        <a:rPr lang="en-US" sz="1300" kern="1200" dirty="0" err="1">
                          <a:solidFill>
                            <a:srgbClr val="000000"/>
                          </a:solidFill>
                          <a:latin typeface="+mn-lt"/>
                          <a:ea typeface="+mn-ea"/>
                          <a:cs typeface="+mn-cs"/>
                        </a:rPr>
                        <a:t>Investor_Distributor_App_EstimateCosting_DEV</a:t>
                      </a:r>
                      <a:endParaRPr lang="en-US" sz="1300" kern="1200" dirty="0">
                        <a:solidFill>
                          <a:srgbClr val="000000"/>
                        </a:solidFill>
                        <a:latin typeface="+mn-lt"/>
                        <a:ea typeface="+mn-ea"/>
                        <a:cs typeface="+mn-cs"/>
                      </a:endParaRPr>
                    </a:p>
                    <a:p>
                      <a:pPr marL="285750" indent="-285750" algn="l" defTabSz="914400" rtl="0" eaLnBrk="1" latinLnBrk="0" hangingPunct="1">
                        <a:buFont typeface="Arial" panose="020B0604020202020204" pitchFamily="34" charset="0"/>
                        <a:buChar char="•"/>
                      </a:pPr>
                      <a:endParaRPr lang="en-US" sz="1300" kern="1200" dirty="0">
                        <a:solidFill>
                          <a:srgbClr val="000000"/>
                        </a:solidFill>
                        <a:latin typeface="+mn-lt"/>
                        <a:ea typeface="+mn-ea"/>
                        <a:cs typeface="+mn-cs"/>
                      </a:endParaRPr>
                    </a:p>
                    <a:p>
                      <a:pPr marL="285750" indent="-285750" algn="l" defTabSz="914400" rtl="0" eaLnBrk="1" latinLnBrk="0" hangingPunct="1">
                        <a:buFont typeface="Arial" panose="020B0604020202020204" pitchFamily="34" charset="0"/>
                        <a:buChar char="•"/>
                      </a:pPr>
                      <a:r>
                        <a:rPr lang="en-US" sz="1300" kern="1200" dirty="0" err="1">
                          <a:solidFill>
                            <a:srgbClr val="000000"/>
                          </a:solidFill>
                          <a:latin typeface="+mn-lt"/>
                          <a:ea typeface="+mn-ea"/>
                          <a:cs typeface="+mn-cs"/>
                        </a:rPr>
                        <a:t>Investor_Distributor_App_EstimateCosting_PROD</a:t>
                      </a:r>
                      <a:endParaRPr lang="en-US" sz="1300" kern="1200" dirty="0">
                        <a:solidFill>
                          <a:srgbClr val="000000"/>
                        </a:solidFill>
                        <a:latin typeface="+mn-lt"/>
                        <a:ea typeface="+mn-ea"/>
                        <a:cs typeface="+mn-cs"/>
                      </a:endParaRPr>
                    </a:p>
                  </a:txBody>
                  <a:tcPr marL="87746" marR="87746" marT="43873" marB="43873" anchor="ctr">
                    <a:solidFill>
                      <a:srgbClr val="E6E6E6"/>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dirty="0">
                          <a:solidFill>
                            <a:srgbClr val="000000"/>
                          </a:solidFill>
                          <a:latin typeface="+mn-lt"/>
                          <a:ea typeface="+mn-ea"/>
                          <a:cs typeface="+mn-cs"/>
                        </a:rPr>
                        <a:t>DEV - </a:t>
                      </a:r>
                      <a:r>
                        <a:rPr lang="en-US" sz="1300" b="1" kern="1200" dirty="0">
                          <a:solidFill>
                            <a:srgbClr val="000000"/>
                          </a:solidFill>
                          <a:latin typeface="+mn-lt"/>
                          <a:ea typeface="+mn-ea"/>
                          <a:cs typeface="+mn-cs"/>
                        </a:rPr>
                        <a:t>USD 5,744/Month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300" kern="1200" dirty="0">
                        <a:solidFill>
                          <a:srgbClr val="000000"/>
                        </a:solidFill>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dirty="0">
                          <a:solidFill>
                            <a:srgbClr val="000000"/>
                          </a:solidFill>
                          <a:latin typeface="+mn-lt"/>
                          <a:ea typeface="+mn-ea"/>
                          <a:cs typeface="+mn-cs"/>
                        </a:rPr>
                        <a:t>PROD - </a:t>
                      </a:r>
                      <a:r>
                        <a:rPr lang="en-US" sz="1300" b="1" kern="1200" dirty="0">
                          <a:solidFill>
                            <a:srgbClr val="000000"/>
                          </a:solidFill>
                          <a:latin typeface="+mn-lt"/>
                          <a:ea typeface="+mn-ea"/>
                          <a:cs typeface="+mn-cs"/>
                        </a:rPr>
                        <a:t>USD 13,396/Month</a:t>
                      </a:r>
                      <a:endParaRPr lang="en-US" sz="1100" b="1" kern="1200" dirty="0">
                        <a:solidFill>
                          <a:schemeClr val="dk1"/>
                        </a:solidFill>
                        <a:effectLst/>
                        <a:latin typeface="+mn-lt"/>
                        <a:ea typeface="+mn-ea"/>
                        <a:cs typeface="+mn-cs"/>
                      </a:endParaRPr>
                    </a:p>
                  </a:txBody>
                  <a:tcPr marL="87746" marR="87746" marT="43873" marB="43873" anchor="ctr">
                    <a:solidFill>
                      <a:srgbClr val="E6E6E6"/>
                    </a:solidFill>
                  </a:tcPr>
                </a:tc>
                <a:tc>
                  <a:txBody>
                    <a:bodyPr/>
                    <a:lstStyle/>
                    <a:p>
                      <a:pPr marL="285750" indent="-285750" algn="l" defTabSz="914400" rtl="0" eaLnBrk="1" latinLnBrk="0" hangingPunct="1">
                        <a:buFont typeface="Arial" panose="020B0604020202020204" pitchFamily="34" charset="0"/>
                        <a:buChar char="•"/>
                      </a:pPr>
                      <a:r>
                        <a:rPr lang="en-US" sz="1300" kern="1200" dirty="0">
                          <a:solidFill>
                            <a:srgbClr val="000000"/>
                          </a:solidFill>
                          <a:latin typeface="+mn-lt"/>
                          <a:ea typeface="+mn-ea"/>
                          <a:cs typeface="+mn-cs"/>
                        </a:rPr>
                        <a:t>Considered Azure components relevant for the proposed future state architecture for IDFC-AMC</a:t>
                      </a:r>
                    </a:p>
                    <a:p>
                      <a:pPr marL="285750" indent="-285750" algn="l" defTabSz="914400" rtl="0" eaLnBrk="1" latinLnBrk="0" hangingPunct="1">
                        <a:buFont typeface="Arial" panose="020B0604020202020204" pitchFamily="34" charset="0"/>
                        <a:buChar char="•"/>
                      </a:pPr>
                      <a:r>
                        <a:rPr lang="en-US" sz="1300" kern="1200" dirty="0">
                          <a:solidFill>
                            <a:srgbClr val="000000"/>
                          </a:solidFill>
                          <a:latin typeface="+mn-lt"/>
                          <a:ea typeface="+mn-ea"/>
                          <a:cs typeface="+mn-cs"/>
                        </a:rPr>
                        <a:t>Volume details are assumed which will be revised to arrive to actuals during solution design phase which may result in price revision</a:t>
                      </a:r>
                    </a:p>
                  </a:txBody>
                  <a:tcPr marL="87746" marR="87746" marT="43873" marB="43873" anchor="ctr">
                    <a:solidFill>
                      <a:srgbClr val="E6E6E6"/>
                    </a:solidFill>
                  </a:tcPr>
                </a:tc>
                <a:extLst>
                  <a:ext uri="{0D108BD9-81ED-4DB2-BD59-A6C34878D82A}">
                    <a16:rowId xmlns:a16="http://schemas.microsoft.com/office/drawing/2014/main" val="2881876694"/>
                  </a:ext>
                </a:extLst>
              </a:tr>
            </a:tbl>
          </a:graphicData>
        </a:graphic>
      </p:graphicFrame>
    </p:spTree>
    <p:extLst>
      <p:ext uri="{BB962C8B-B14F-4D97-AF65-F5344CB8AC3E}">
        <p14:creationId xmlns:p14="http://schemas.microsoft.com/office/powerpoint/2010/main" val="61668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icture containing television&#10;&#10;Description automatically generated">
            <a:extLst>
              <a:ext uri="{FF2B5EF4-FFF2-40B4-BE49-F238E27FC236}">
                <a16:creationId xmlns:a16="http://schemas.microsoft.com/office/drawing/2014/main" id="{21CB3246-3A8E-4AA3-949D-9BC770FF13BD}"/>
              </a:ext>
            </a:extLst>
          </p:cNvPr>
          <p:cNvPicPr>
            <a:picLocks noGrp="1" noChangeAspect="1"/>
          </p:cNvPicPr>
          <p:nvPr>
            <p:ph type="pic" sz="quarter" idx="25"/>
          </p:nvPr>
        </p:nvPicPr>
        <p:blipFill>
          <a:blip r:embed="rId2">
            <a:extLst>
              <a:ext uri="{28A0092B-C50C-407E-A947-70E740481C1C}">
                <a14:useLocalDpi xmlns:a14="http://schemas.microsoft.com/office/drawing/2010/main" val="0"/>
              </a:ext>
            </a:extLst>
          </a:blip>
          <a:srcRect/>
          <a:stretch>
            <a:fillRect/>
          </a:stretch>
        </p:blipFill>
        <p:spPr/>
      </p:pic>
      <p:sp>
        <p:nvSpPr>
          <p:cNvPr id="12" name="Picture Placeholder 11">
            <a:extLst>
              <a:ext uri="{FF2B5EF4-FFF2-40B4-BE49-F238E27FC236}">
                <a16:creationId xmlns:a16="http://schemas.microsoft.com/office/drawing/2014/main" id="{F700B0AD-76C1-45A5-8E52-4AEBE412FF18}"/>
              </a:ext>
            </a:extLst>
          </p:cNvPr>
          <p:cNvSpPr>
            <a:spLocks noGrp="1"/>
          </p:cNvSpPr>
          <p:nvPr>
            <p:ph type="pic" sz="quarter" idx="23"/>
          </p:nvPr>
        </p:nvSpPr>
        <p:spPr/>
      </p:sp>
      <p:sp>
        <p:nvSpPr>
          <p:cNvPr id="13" name="Text Placeholder 12">
            <a:extLst>
              <a:ext uri="{FF2B5EF4-FFF2-40B4-BE49-F238E27FC236}">
                <a16:creationId xmlns:a16="http://schemas.microsoft.com/office/drawing/2014/main" id="{06E942E8-45F7-45A8-86BF-2B7EF828D958}"/>
              </a:ext>
            </a:extLst>
          </p:cNvPr>
          <p:cNvSpPr>
            <a:spLocks noGrp="1"/>
          </p:cNvSpPr>
          <p:nvPr>
            <p:ph type="body" sz="quarter" idx="24"/>
          </p:nvPr>
        </p:nvSpPr>
        <p:spPr/>
        <p:txBody>
          <a:bodyPr/>
          <a:lstStyle/>
          <a:p>
            <a:r>
              <a:rPr lang="en-US">
                <a:latin typeface="+mj-lt"/>
              </a:rPr>
              <a:t>3</a:t>
            </a:r>
          </a:p>
        </p:txBody>
      </p:sp>
      <p:sp>
        <p:nvSpPr>
          <p:cNvPr id="11" name="Text Placeholder 10">
            <a:extLst>
              <a:ext uri="{FF2B5EF4-FFF2-40B4-BE49-F238E27FC236}">
                <a16:creationId xmlns:a16="http://schemas.microsoft.com/office/drawing/2014/main" id="{1EFDA7B0-AD04-4F99-A8FC-73C15752E416}"/>
              </a:ext>
            </a:extLst>
          </p:cNvPr>
          <p:cNvSpPr>
            <a:spLocks noGrp="1"/>
          </p:cNvSpPr>
          <p:nvPr>
            <p:ph type="body" sz="quarter" idx="13"/>
          </p:nvPr>
        </p:nvSpPr>
        <p:spPr/>
        <p:txBody>
          <a:bodyPr/>
          <a:lstStyle/>
          <a:p>
            <a:r>
              <a:rPr lang="en-US"/>
              <a:t>Appendix</a:t>
            </a:r>
          </a:p>
        </p:txBody>
      </p:sp>
    </p:spTree>
    <p:extLst>
      <p:ext uri="{BB962C8B-B14F-4D97-AF65-F5344CB8AC3E}">
        <p14:creationId xmlns:p14="http://schemas.microsoft.com/office/powerpoint/2010/main" val="1623058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B0264-728B-95BC-BDD2-49817AE93D3C}"/>
              </a:ext>
            </a:extLst>
          </p:cNvPr>
          <p:cNvSpPr>
            <a:spLocks noGrp="1"/>
          </p:cNvSpPr>
          <p:nvPr>
            <p:ph type="title"/>
          </p:nvPr>
        </p:nvSpPr>
        <p:spPr/>
        <p:txBody>
          <a:bodyPr/>
          <a:lstStyle/>
          <a:p>
            <a:r>
              <a:rPr lang="en-GB"/>
              <a:t>Key Assumptions &amp; Dependencies 1/2</a:t>
            </a:r>
            <a:endParaRPr lang="en-IN"/>
          </a:p>
        </p:txBody>
      </p:sp>
      <p:grpSp>
        <p:nvGrpSpPr>
          <p:cNvPr id="6" name="Graphic 3">
            <a:extLst>
              <a:ext uri="{FF2B5EF4-FFF2-40B4-BE49-F238E27FC236}">
                <a16:creationId xmlns:a16="http://schemas.microsoft.com/office/drawing/2014/main" id="{8E415623-1B5C-04DD-C1CD-9F3E2CF7B5DB}"/>
              </a:ext>
            </a:extLst>
          </p:cNvPr>
          <p:cNvGrpSpPr/>
          <p:nvPr/>
        </p:nvGrpSpPr>
        <p:grpSpPr>
          <a:xfrm>
            <a:off x="5052038" y="3338461"/>
            <a:ext cx="2882778" cy="2996465"/>
            <a:chOff x="4576252" y="3338461"/>
            <a:chExt cx="2882778" cy="2996465"/>
          </a:xfrm>
        </p:grpSpPr>
        <p:sp>
          <p:nvSpPr>
            <p:cNvPr id="7" name="Free-form: Shape 6">
              <a:extLst>
                <a:ext uri="{FF2B5EF4-FFF2-40B4-BE49-F238E27FC236}">
                  <a16:creationId xmlns:a16="http://schemas.microsoft.com/office/drawing/2014/main" id="{A72F5E5F-C6C9-B229-9779-2E17A0A7148D}"/>
                </a:ext>
              </a:extLst>
            </p:cNvPr>
            <p:cNvSpPr/>
            <p:nvPr/>
          </p:nvSpPr>
          <p:spPr>
            <a:xfrm>
              <a:off x="6465385" y="3489405"/>
              <a:ext cx="976460" cy="570162"/>
            </a:xfrm>
            <a:custGeom>
              <a:avLst/>
              <a:gdLst>
                <a:gd name="connsiteX0" fmla="*/ 595596 w 976460"/>
                <a:gd name="connsiteY0" fmla="*/ 570163 h 570162"/>
                <a:gd name="connsiteX1" fmla="*/ 976460 w 976460"/>
                <a:gd name="connsiteY1" fmla="*/ 570163 h 570162"/>
                <a:gd name="connsiteX2" fmla="*/ 976460 w 976460"/>
                <a:gd name="connsiteY2" fmla="*/ 0 h 570162"/>
                <a:gd name="connsiteX3" fmla="*/ 0 w 976460"/>
                <a:gd name="connsiteY3" fmla="*/ 0 h 570162"/>
                <a:gd name="connsiteX4" fmla="*/ 0 w 976460"/>
                <a:gd name="connsiteY4" fmla="*/ 570163 h 570162"/>
                <a:gd name="connsiteX5" fmla="*/ 529678 w 976460"/>
                <a:gd name="connsiteY5" fmla="*/ 570163 h 570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460" h="570162">
                  <a:moveTo>
                    <a:pt x="595596" y="570163"/>
                  </a:moveTo>
                  <a:lnTo>
                    <a:pt x="976460" y="570163"/>
                  </a:lnTo>
                  <a:lnTo>
                    <a:pt x="976460" y="0"/>
                  </a:lnTo>
                  <a:lnTo>
                    <a:pt x="0" y="0"/>
                  </a:lnTo>
                  <a:lnTo>
                    <a:pt x="0" y="570163"/>
                  </a:lnTo>
                  <a:lnTo>
                    <a:pt x="529678" y="570163"/>
                  </a:lnTo>
                </a:path>
              </a:pathLst>
            </a:custGeom>
            <a:solidFill>
              <a:srgbClr val="EBEBEB"/>
            </a:solidFill>
            <a:ln w="6867"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07F0929B-EEF9-37CB-2F6B-E0B62DCFC903}"/>
                </a:ext>
              </a:extLst>
            </p:cNvPr>
            <p:cNvSpPr/>
            <p:nvPr/>
          </p:nvSpPr>
          <p:spPr>
            <a:xfrm>
              <a:off x="6465317" y="3489405"/>
              <a:ext cx="976529" cy="42135"/>
            </a:xfrm>
            <a:custGeom>
              <a:avLst/>
              <a:gdLst>
                <a:gd name="connsiteX0" fmla="*/ 0 w 976529"/>
                <a:gd name="connsiteY0" fmla="*/ 0 h 42135"/>
                <a:gd name="connsiteX1" fmla="*/ 976529 w 976529"/>
                <a:gd name="connsiteY1" fmla="*/ 0 h 42135"/>
                <a:gd name="connsiteX2" fmla="*/ 976529 w 976529"/>
                <a:gd name="connsiteY2" fmla="*/ 42135 h 42135"/>
                <a:gd name="connsiteX3" fmla="*/ 0 w 976529"/>
                <a:gd name="connsiteY3" fmla="*/ 42135 h 42135"/>
              </a:gdLst>
              <a:ahLst/>
              <a:cxnLst>
                <a:cxn ang="0">
                  <a:pos x="connsiteX0" y="connsiteY0"/>
                </a:cxn>
                <a:cxn ang="0">
                  <a:pos x="connsiteX1" y="connsiteY1"/>
                </a:cxn>
                <a:cxn ang="0">
                  <a:pos x="connsiteX2" y="connsiteY2"/>
                </a:cxn>
                <a:cxn ang="0">
                  <a:pos x="connsiteX3" y="connsiteY3"/>
                </a:cxn>
              </a:cxnLst>
              <a:rect l="l" t="t" r="r" b="b"/>
              <a:pathLst>
                <a:path w="976529" h="42135">
                  <a:moveTo>
                    <a:pt x="0" y="0"/>
                  </a:moveTo>
                  <a:lnTo>
                    <a:pt x="976529" y="0"/>
                  </a:lnTo>
                  <a:lnTo>
                    <a:pt x="976529" y="42135"/>
                  </a:lnTo>
                  <a:lnTo>
                    <a:pt x="0" y="42135"/>
                  </a:lnTo>
                  <a:close/>
                </a:path>
              </a:pathLst>
            </a:custGeom>
            <a:solidFill>
              <a:srgbClr val="E0E0E0"/>
            </a:solidFill>
            <a:ln w="6867"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D78C6D39-979F-7A4D-3C65-D03843ED4A99}"/>
                </a:ext>
              </a:extLst>
            </p:cNvPr>
            <p:cNvSpPr/>
            <p:nvPr/>
          </p:nvSpPr>
          <p:spPr>
            <a:xfrm>
              <a:off x="6396443" y="3559928"/>
              <a:ext cx="976460" cy="570094"/>
            </a:xfrm>
            <a:custGeom>
              <a:avLst/>
              <a:gdLst>
                <a:gd name="connsiteX0" fmla="*/ 595595 w 976460"/>
                <a:gd name="connsiteY0" fmla="*/ 570094 h 570094"/>
                <a:gd name="connsiteX1" fmla="*/ 976460 w 976460"/>
                <a:gd name="connsiteY1" fmla="*/ 570094 h 570094"/>
                <a:gd name="connsiteX2" fmla="*/ 976460 w 976460"/>
                <a:gd name="connsiteY2" fmla="*/ 0 h 570094"/>
                <a:gd name="connsiteX3" fmla="*/ 0 w 976460"/>
                <a:gd name="connsiteY3" fmla="*/ 0 h 570094"/>
                <a:gd name="connsiteX4" fmla="*/ 0 w 976460"/>
                <a:gd name="connsiteY4" fmla="*/ 570094 h 570094"/>
                <a:gd name="connsiteX5" fmla="*/ 529678 w 976460"/>
                <a:gd name="connsiteY5" fmla="*/ 570094 h 570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460" h="570094">
                  <a:moveTo>
                    <a:pt x="595595" y="570094"/>
                  </a:moveTo>
                  <a:lnTo>
                    <a:pt x="976460" y="570094"/>
                  </a:lnTo>
                  <a:lnTo>
                    <a:pt x="976460" y="0"/>
                  </a:lnTo>
                  <a:lnTo>
                    <a:pt x="0" y="0"/>
                  </a:lnTo>
                  <a:lnTo>
                    <a:pt x="0" y="570094"/>
                  </a:lnTo>
                  <a:lnTo>
                    <a:pt x="529678" y="570094"/>
                  </a:lnTo>
                </a:path>
              </a:pathLst>
            </a:custGeom>
            <a:solidFill>
              <a:srgbClr val="FAFAFA"/>
            </a:solidFill>
            <a:ln w="6867"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E1485360-2FD0-947B-CF38-3AD7F589584E}"/>
                </a:ext>
              </a:extLst>
            </p:cNvPr>
            <p:cNvSpPr/>
            <p:nvPr/>
          </p:nvSpPr>
          <p:spPr>
            <a:xfrm>
              <a:off x="6396444" y="3559928"/>
              <a:ext cx="976529" cy="42135"/>
            </a:xfrm>
            <a:custGeom>
              <a:avLst/>
              <a:gdLst>
                <a:gd name="connsiteX0" fmla="*/ 0 w 976529"/>
                <a:gd name="connsiteY0" fmla="*/ 0 h 42135"/>
                <a:gd name="connsiteX1" fmla="*/ 976529 w 976529"/>
                <a:gd name="connsiteY1" fmla="*/ 0 h 42135"/>
                <a:gd name="connsiteX2" fmla="*/ 976529 w 976529"/>
                <a:gd name="connsiteY2" fmla="*/ 42135 h 42135"/>
                <a:gd name="connsiteX3" fmla="*/ 0 w 976529"/>
                <a:gd name="connsiteY3" fmla="*/ 42135 h 42135"/>
              </a:gdLst>
              <a:ahLst/>
              <a:cxnLst>
                <a:cxn ang="0">
                  <a:pos x="connsiteX0" y="connsiteY0"/>
                </a:cxn>
                <a:cxn ang="0">
                  <a:pos x="connsiteX1" y="connsiteY1"/>
                </a:cxn>
                <a:cxn ang="0">
                  <a:pos x="connsiteX2" y="connsiteY2"/>
                </a:cxn>
                <a:cxn ang="0">
                  <a:pos x="connsiteX3" y="connsiteY3"/>
                </a:cxn>
              </a:cxnLst>
              <a:rect l="l" t="t" r="r" b="b"/>
              <a:pathLst>
                <a:path w="976529" h="42135">
                  <a:moveTo>
                    <a:pt x="0" y="0"/>
                  </a:moveTo>
                  <a:lnTo>
                    <a:pt x="976529" y="0"/>
                  </a:lnTo>
                  <a:lnTo>
                    <a:pt x="976529" y="42135"/>
                  </a:lnTo>
                  <a:lnTo>
                    <a:pt x="0" y="42135"/>
                  </a:lnTo>
                  <a:close/>
                </a:path>
              </a:pathLst>
            </a:custGeom>
            <a:solidFill>
              <a:srgbClr val="F5F5F5"/>
            </a:solidFill>
            <a:ln w="6867" cap="flat">
              <a:noFill/>
              <a:prstDash val="solid"/>
              <a:miter/>
            </a:ln>
          </p:spPr>
          <p:txBody>
            <a:bodyPr rtlCol="0" anchor="ctr"/>
            <a:lstStyle/>
            <a:p>
              <a:endParaRPr lang="en-IN"/>
            </a:p>
          </p:txBody>
        </p:sp>
        <p:sp>
          <p:nvSpPr>
            <p:cNvPr id="224" name="Free-form: Shape 223">
              <a:extLst>
                <a:ext uri="{FF2B5EF4-FFF2-40B4-BE49-F238E27FC236}">
                  <a16:creationId xmlns:a16="http://schemas.microsoft.com/office/drawing/2014/main" id="{7649CF46-4DD3-7E73-E452-83ADEC2B38D7}"/>
                </a:ext>
              </a:extLst>
            </p:cNvPr>
            <p:cNvSpPr/>
            <p:nvPr/>
          </p:nvSpPr>
          <p:spPr>
            <a:xfrm>
              <a:off x="5306432" y="5935641"/>
              <a:ext cx="95199" cy="113207"/>
            </a:xfrm>
            <a:custGeom>
              <a:avLst/>
              <a:gdLst>
                <a:gd name="connsiteX0" fmla="*/ 0 w 95199"/>
                <a:gd name="connsiteY0" fmla="*/ 0 h 113207"/>
                <a:gd name="connsiteX1" fmla="*/ 95199 w 95199"/>
                <a:gd name="connsiteY1" fmla="*/ 0 h 113207"/>
                <a:gd name="connsiteX2" fmla="*/ 95199 w 95199"/>
                <a:gd name="connsiteY2" fmla="*/ 113208 h 113207"/>
                <a:gd name="connsiteX3" fmla="*/ 0 w 95199"/>
                <a:gd name="connsiteY3" fmla="*/ 113208 h 113207"/>
              </a:gdLst>
              <a:ahLst/>
              <a:cxnLst>
                <a:cxn ang="0">
                  <a:pos x="connsiteX0" y="connsiteY0"/>
                </a:cxn>
                <a:cxn ang="0">
                  <a:pos x="connsiteX1" y="connsiteY1"/>
                </a:cxn>
                <a:cxn ang="0">
                  <a:pos x="connsiteX2" y="connsiteY2"/>
                </a:cxn>
                <a:cxn ang="0">
                  <a:pos x="connsiteX3" y="connsiteY3"/>
                </a:cxn>
              </a:cxnLst>
              <a:rect l="l" t="t" r="r" b="b"/>
              <a:pathLst>
                <a:path w="95199" h="113207">
                  <a:moveTo>
                    <a:pt x="0" y="0"/>
                  </a:moveTo>
                  <a:lnTo>
                    <a:pt x="95199" y="0"/>
                  </a:lnTo>
                  <a:lnTo>
                    <a:pt x="95199" y="113208"/>
                  </a:lnTo>
                  <a:lnTo>
                    <a:pt x="0" y="113208"/>
                  </a:lnTo>
                  <a:close/>
                </a:path>
              </a:pathLst>
            </a:custGeom>
            <a:solidFill>
              <a:srgbClr val="F5F5F5"/>
            </a:solidFill>
            <a:ln w="6867" cap="flat">
              <a:noFill/>
              <a:prstDash val="solid"/>
              <a:miter/>
            </a:ln>
          </p:spPr>
          <p:txBody>
            <a:bodyPr rtlCol="0" anchor="ctr"/>
            <a:lstStyle/>
            <a:p>
              <a:endParaRPr lang="en-IN"/>
            </a:p>
          </p:txBody>
        </p:sp>
        <p:sp>
          <p:nvSpPr>
            <p:cNvPr id="225" name="Free-form: Shape 224">
              <a:extLst>
                <a:ext uri="{FF2B5EF4-FFF2-40B4-BE49-F238E27FC236}">
                  <a16:creationId xmlns:a16="http://schemas.microsoft.com/office/drawing/2014/main" id="{D45DA156-1500-BA1A-CF9E-6AD37B935377}"/>
                </a:ext>
              </a:extLst>
            </p:cNvPr>
            <p:cNvSpPr/>
            <p:nvPr/>
          </p:nvSpPr>
          <p:spPr>
            <a:xfrm>
              <a:off x="4879376" y="5928218"/>
              <a:ext cx="430285" cy="127710"/>
            </a:xfrm>
            <a:custGeom>
              <a:avLst/>
              <a:gdLst>
                <a:gd name="connsiteX0" fmla="*/ 0 w 430285"/>
                <a:gd name="connsiteY0" fmla="*/ 0 h 127710"/>
                <a:gd name="connsiteX1" fmla="*/ 430286 w 430285"/>
                <a:gd name="connsiteY1" fmla="*/ 0 h 127710"/>
                <a:gd name="connsiteX2" fmla="*/ 430286 w 430285"/>
                <a:gd name="connsiteY2" fmla="*/ 127711 h 127710"/>
                <a:gd name="connsiteX3" fmla="*/ 0 w 430285"/>
                <a:gd name="connsiteY3" fmla="*/ 127711 h 127710"/>
              </a:gdLst>
              <a:ahLst/>
              <a:cxnLst>
                <a:cxn ang="0">
                  <a:pos x="connsiteX0" y="connsiteY0"/>
                </a:cxn>
                <a:cxn ang="0">
                  <a:pos x="connsiteX1" y="connsiteY1"/>
                </a:cxn>
                <a:cxn ang="0">
                  <a:pos x="connsiteX2" y="connsiteY2"/>
                </a:cxn>
                <a:cxn ang="0">
                  <a:pos x="connsiteX3" y="connsiteY3"/>
                </a:cxn>
              </a:cxnLst>
              <a:rect l="l" t="t" r="r" b="b"/>
              <a:pathLst>
                <a:path w="430285" h="127710">
                  <a:moveTo>
                    <a:pt x="0" y="0"/>
                  </a:moveTo>
                  <a:lnTo>
                    <a:pt x="430286" y="0"/>
                  </a:lnTo>
                  <a:lnTo>
                    <a:pt x="430286" y="127711"/>
                  </a:lnTo>
                  <a:lnTo>
                    <a:pt x="0" y="127711"/>
                  </a:lnTo>
                  <a:close/>
                </a:path>
              </a:pathLst>
            </a:custGeom>
            <a:solidFill>
              <a:srgbClr val="E0E0E0"/>
            </a:solidFill>
            <a:ln w="6867" cap="flat">
              <a:noFill/>
              <a:prstDash val="solid"/>
              <a:miter/>
            </a:ln>
          </p:spPr>
          <p:txBody>
            <a:bodyPr rtlCol="0" anchor="ctr"/>
            <a:lstStyle/>
            <a:p>
              <a:endParaRPr lang="en-IN"/>
            </a:p>
          </p:txBody>
        </p:sp>
        <p:sp>
          <p:nvSpPr>
            <p:cNvPr id="226" name="Free-form: Shape 225">
              <a:extLst>
                <a:ext uri="{FF2B5EF4-FFF2-40B4-BE49-F238E27FC236}">
                  <a16:creationId xmlns:a16="http://schemas.microsoft.com/office/drawing/2014/main" id="{8AEBC930-B39E-A0BD-80D1-51EE5CAC10E7}"/>
                </a:ext>
              </a:extLst>
            </p:cNvPr>
            <p:cNvSpPr/>
            <p:nvPr/>
          </p:nvSpPr>
          <p:spPr>
            <a:xfrm>
              <a:off x="5298183" y="5928218"/>
              <a:ext cx="111695" cy="10722"/>
            </a:xfrm>
            <a:custGeom>
              <a:avLst/>
              <a:gdLst>
                <a:gd name="connsiteX0" fmla="*/ 106321 w 111695"/>
                <a:gd name="connsiteY0" fmla="*/ 10685 h 10722"/>
                <a:gd name="connsiteX1" fmla="*/ -14 w 111695"/>
                <a:gd name="connsiteY1" fmla="*/ 10685 h 10722"/>
                <a:gd name="connsiteX2" fmla="*/ -14 w 111695"/>
                <a:gd name="connsiteY2" fmla="*/ -37 h 10722"/>
                <a:gd name="connsiteX3" fmla="*/ 106321 w 111695"/>
                <a:gd name="connsiteY3" fmla="*/ -37 h 10722"/>
                <a:gd name="connsiteX4" fmla="*/ 111682 w 111695"/>
                <a:gd name="connsiteY4" fmla="*/ 5324 h 10722"/>
                <a:gd name="connsiteX5" fmla="*/ 111682 w 111695"/>
                <a:gd name="connsiteY5" fmla="*/ 5324 h 10722"/>
                <a:gd name="connsiteX6" fmla="*/ 106321 w 111695"/>
                <a:gd name="connsiteY6" fmla="*/ 10685 h 1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95" h="10722">
                  <a:moveTo>
                    <a:pt x="106321" y="10685"/>
                  </a:moveTo>
                  <a:lnTo>
                    <a:pt x="-14" y="10685"/>
                  </a:lnTo>
                  <a:lnTo>
                    <a:pt x="-14" y="-37"/>
                  </a:lnTo>
                  <a:lnTo>
                    <a:pt x="106321" y="-37"/>
                  </a:lnTo>
                  <a:cubicBezTo>
                    <a:pt x="109283" y="-37"/>
                    <a:pt x="111682" y="2361"/>
                    <a:pt x="111682" y="5324"/>
                  </a:cubicBezTo>
                  <a:lnTo>
                    <a:pt x="111682" y="5324"/>
                  </a:lnTo>
                  <a:cubicBezTo>
                    <a:pt x="111682" y="8286"/>
                    <a:pt x="109283" y="10685"/>
                    <a:pt x="106321" y="10685"/>
                  </a:cubicBezTo>
                  <a:close/>
                </a:path>
              </a:pathLst>
            </a:custGeom>
            <a:solidFill>
              <a:srgbClr val="E0E0E0"/>
            </a:solidFill>
            <a:ln w="6867" cap="flat">
              <a:noFill/>
              <a:prstDash val="solid"/>
              <a:miter/>
            </a:ln>
          </p:spPr>
          <p:txBody>
            <a:bodyPr rtlCol="0" anchor="ctr"/>
            <a:lstStyle/>
            <a:p>
              <a:endParaRPr lang="en-IN"/>
            </a:p>
          </p:txBody>
        </p:sp>
        <p:sp>
          <p:nvSpPr>
            <p:cNvPr id="227" name="Free-form: Shape 226">
              <a:extLst>
                <a:ext uri="{FF2B5EF4-FFF2-40B4-BE49-F238E27FC236}">
                  <a16:creationId xmlns:a16="http://schemas.microsoft.com/office/drawing/2014/main" id="{DB5770E8-984A-329B-C64A-D6E20BA271B5}"/>
                </a:ext>
              </a:extLst>
            </p:cNvPr>
            <p:cNvSpPr/>
            <p:nvPr/>
          </p:nvSpPr>
          <p:spPr>
            <a:xfrm>
              <a:off x="5298183" y="6045206"/>
              <a:ext cx="111695" cy="10722"/>
            </a:xfrm>
            <a:custGeom>
              <a:avLst/>
              <a:gdLst>
                <a:gd name="connsiteX0" fmla="*/ 106321 w 111695"/>
                <a:gd name="connsiteY0" fmla="*/ 10685 h 10722"/>
                <a:gd name="connsiteX1" fmla="*/ -14 w 111695"/>
                <a:gd name="connsiteY1" fmla="*/ 10685 h 10722"/>
                <a:gd name="connsiteX2" fmla="*/ -14 w 111695"/>
                <a:gd name="connsiteY2" fmla="*/ -37 h 10722"/>
                <a:gd name="connsiteX3" fmla="*/ 106321 w 111695"/>
                <a:gd name="connsiteY3" fmla="*/ -37 h 10722"/>
                <a:gd name="connsiteX4" fmla="*/ 111682 w 111695"/>
                <a:gd name="connsiteY4" fmla="*/ 5324 h 10722"/>
                <a:gd name="connsiteX5" fmla="*/ 111682 w 111695"/>
                <a:gd name="connsiteY5" fmla="*/ 5324 h 10722"/>
                <a:gd name="connsiteX6" fmla="*/ 106321 w 111695"/>
                <a:gd name="connsiteY6" fmla="*/ 10685 h 1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95" h="10722">
                  <a:moveTo>
                    <a:pt x="106321" y="10685"/>
                  </a:moveTo>
                  <a:lnTo>
                    <a:pt x="-14" y="10685"/>
                  </a:lnTo>
                  <a:lnTo>
                    <a:pt x="-14" y="-37"/>
                  </a:lnTo>
                  <a:lnTo>
                    <a:pt x="106321" y="-37"/>
                  </a:lnTo>
                  <a:cubicBezTo>
                    <a:pt x="109283" y="-37"/>
                    <a:pt x="111682" y="2361"/>
                    <a:pt x="111682" y="5324"/>
                  </a:cubicBezTo>
                  <a:lnTo>
                    <a:pt x="111682" y="5324"/>
                  </a:lnTo>
                  <a:cubicBezTo>
                    <a:pt x="111682" y="8286"/>
                    <a:pt x="109283" y="10685"/>
                    <a:pt x="106321" y="10685"/>
                  </a:cubicBezTo>
                  <a:close/>
                </a:path>
              </a:pathLst>
            </a:custGeom>
            <a:solidFill>
              <a:srgbClr val="E0E0E0"/>
            </a:solidFill>
            <a:ln w="6867" cap="flat">
              <a:noFill/>
              <a:prstDash val="solid"/>
              <a:miter/>
            </a:ln>
          </p:spPr>
          <p:txBody>
            <a:bodyPr rtlCol="0" anchor="ctr"/>
            <a:lstStyle/>
            <a:p>
              <a:endParaRPr lang="en-IN"/>
            </a:p>
          </p:txBody>
        </p:sp>
        <p:sp>
          <p:nvSpPr>
            <p:cNvPr id="232" name="Free-form: Shape 231">
              <a:extLst>
                <a:ext uri="{FF2B5EF4-FFF2-40B4-BE49-F238E27FC236}">
                  <a16:creationId xmlns:a16="http://schemas.microsoft.com/office/drawing/2014/main" id="{3BE9E032-CC66-F99F-6231-CB7DDC0293B5}"/>
                </a:ext>
              </a:extLst>
            </p:cNvPr>
            <p:cNvSpPr/>
            <p:nvPr/>
          </p:nvSpPr>
          <p:spPr>
            <a:xfrm>
              <a:off x="5225049" y="5928218"/>
              <a:ext cx="50864" cy="127710"/>
            </a:xfrm>
            <a:custGeom>
              <a:avLst/>
              <a:gdLst>
                <a:gd name="connsiteX0" fmla="*/ 0 w 50864"/>
                <a:gd name="connsiteY0" fmla="*/ 0 h 127710"/>
                <a:gd name="connsiteX1" fmla="*/ 50864 w 50864"/>
                <a:gd name="connsiteY1" fmla="*/ 0 h 127710"/>
                <a:gd name="connsiteX2" fmla="*/ 50864 w 50864"/>
                <a:gd name="connsiteY2" fmla="*/ 127711 h 127710"/>
                <a:gd name="connsiteX3" fmla="*/ 0 w 50864"/>
                <a:gd name="connsiteY3" fmla="*/ 127711 h 127710"/>
              </a:gdLst>
              <a:ahLst/>
              <a:cxnLst>
                <a:cxn ang="0">
                  <a:pos x="connsiteX0" y="connsiteY0"/>
                </a:cxn>
                <a:cxn ang="0">
                  <a:pos x="connsiteX1" y="connsiteY1"/>
                </a:cxn>
                <a:cxn ang="0">
                  <a:pos x="connsiteX2" y="connsiteY2"/>
                </a:cxn>
                <a:cxn ang="0">
                  <a:pos x="connsiteX3" y="connsiteY3"/>
                </a:cxn>
              </a:cxnLst>
              <a:rect l="l" t="t" r="r" b="b"/>
              <a:pathLst>
                <a:path w="50864" h="127710">
                  <a:moveTo>
                    <a:pt x="0" y="0"/>
                  </a:moveTo>
                  <a:lnTo>
                    <a:pt x="50864" y="0"/>
                  </a:lnTo>
                  <a:lnTo>
                    <a:pt x="50864" y="127711"/>
                  </a:lnTo>
                  <a:lnTo>
                    <a:pt x="0" y="127711"/>
                  </a:lnTo>
                  <a:close/>
                </a:path>
              </a:pathLst>
            </a:custGeom>
            <a:solidFill>
              <a:srgbClr val="EBEBEB"/>
            </a:solidFill>
            <a:ln w="6867" cap="flat">
              <a:noFill/>
              <a:prstDash val="solid"/>
              <a:miter/>
            </a:ln>
          </p:spPr>
          <p:txBody>
            <a:bodyPr rtlCol="0" anchor="ctr"/>
            <a:lstStyle/>
            <a:p>
              <a:endParaRPr lang="en-IN"/>
            </a:p>
          </p:txBody>
        </p:sp>
        <p:sp>
          <p:nvSpPr>
            <p:cNvPr id="233" name="Free-form: Shape 232">
              <a:extLst>
                <a:ext uri="{FF2B5EF4-FFF2-40B4-BE49-F238E27FC236}">
                  <a16:creationId xmlns:a16="http://schemas.microsoft.com/office/drawing/2014/main" id="{87235E3D-E3B2-DEA4-117C-7CDB1990A69C}"/>
                </a:ext>
              </a:extLst>
            </p:cNvPr>
            <p:cNvSpPr/>
            <p:nvPr/>
          </p:nvSpPr>
          <p:spPr>
            <a:xfrm>
              <a:off x="4917593" y="5928218"/>
              <a:ext cx="50864" cy="127710"/>
            </a:xfrm>
            <a:custGeom>
              <a:avLst/>
              <a:gdLst>
                <a:gd name="connsiteX0" fmla="*/ 0 w 50864"/>
                <a:gd name="connsiteY0" fmla="*/ 0 h 127710"/>
                <a:gd name="connsiteX1" fmla="*/ 50864 w 50864"/>
                <a:gd name="connsiteY1" fmla="*/ 0 h 127710"/>
                <a:gd name="connsiteX2" fmla="*/ 50864 w 50864"/>
                <a:gd name="connsiteY2" fmla="*/ 127711 h 127710"/>
                <a:gd name="connsiteX3" fmla="*/ 0 w 50864"/>
                <a:gd name="connsiteY3" fmla="*/ 127711 h 127710"/>
              </a:gdLst>
              <a:ahLst/>
              <a:cxnLst>
                <a:cxn ang="0">
                  <a:pos x="connsiteX0" y="connsiteY0"/>
                </a:cxn>
                <a:cxn ang="0">
                  <a:pos x="connsiteX1" y="connsiteY1"/>
                </a:cxn>
                <a:cxn ang="0">
                  <a:pos x="connsiteX2" y="connsiteY2"/>
                </a:cxn>
                <a:cxn ang="0">
                  <a:pos x="connsiteX3" y="connsiteY3"/>
                </a:cxn>
              </a:cxnLst>
              <a:rect l="l" t="t" r="r" b="b"/>
              <a:pathLst>
                <a:path w="50864" h="127710">
                  <a:moveTo>
                    <a:pt x="0" y="0"/>
                  </a:moveTo>
                  <a:lnTo>
                    <a:pt x="50864" y="0"/>
                  </a:lnTo>
                  <a:lnTo>
                    <a:pt x="50864" y="127711"/>
                  </a:lnTo>
                  <a:lnTo>
                    <a:pt x="0" y="127711"/>
                  </a:lnTo>
                  <a:close/>
                </a:path>
              </a:pathLst>
            </a:custGeom>
            <a:solidFill>
              <a:srgbClr val="EBEBEB"/>
            </a:solidFill>
            <a:ln w="6867" cap="flat">
              <a:noFill/>
              <a:prstDash val="solid"/>
              <a:miter/>
            </a:ln>
          </p:spPr>
          <p:txBody>
            <a:bodyPr rtlCol="0" anchor="ctr"/>
            <a:lstStyle/>
            <a:p>
              <a:endParaRPr lang="en-IN"/>
            </a:p>
          </p:txBody>
        </p:sp>
        <p:sp>
          <p:nvSpPr>
            <p:cNvPr id="234" name="Free-form: Shape 233">
              <a:extLst>
                <a:ext uri="{FF2B5EF4-FFF2-40B4-BE49-F238E27FC236}">
                  <a16:creationId xmlns:a16="http://schemas.microsoft.com/office/drawing/2014/main" id="{57EE63B1-FDF3-7200-3038-4F31340827CD}"/>
                </a:ext>
              </a:extLst>
            </p:cNvPr>
            <p:cNvSpPr/>
            <p:nvPr/>
          </p:nvSpPr>
          <p:spPr>
            <a:xfrm>
              <a:off x="5309594" y="5953788"/>
              <a:ext cx="92037" cy="1099"/>
            </a:xfrm>
            <a:custGeom>
              <a:avLst/>
              <a:gdLst>
                <a:gd name="connsiteX0" fmla="*/ 92023 w 92037"/>
                <a:gd name="connsiteY0" fmla="*/ 512 h 1099"/>
                <a:gd name="connsiteX1" fmla="*/ 46039 w 92037"/>
                <a:gd name="connsiteY1" fmla="*/ 1062 h 1099"/>
                <a:gd name="connsiteX2" fmla="*/ -14 w 92037"/>
                <a:gd name="connsiteY2" fmla="*/ 512 h 1099"/>
                <a:gd name="connsiteX3" fmla="*/ 46039 w 92037"/>
                <a:gd name="connsiteY3" fmla="*/ -37 h 1099"/>
                <a:gd name="connsiteX4" fmla="*/ 92023 w 92037"/>
                <a:gd name="connsiteY4" fmla="*/ 512 h 1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37" h="1099">
                  <a:moveTo>
                    <a:pt x="92023" y="512"/>
                  </a:moveTo>
                  <a:cubicBezTo>
                    <a:pt x="92023" y="512"/>
                    <a:pt x="71403" y="1062"/>
                    <a:pt x="46039" y="1062"/>
                  </a:cubicBezTo>
                  <a:cubicBezTo>
                    <a:pt x="20676" y="1062"/>
                    <a:pt x="-14" y="1062"/>
                    <a:pt x="-14" y="512"/>
                  </a:cubicBezTo>
                  <a:cubicBezTo>
                    <a:pt x="-14" y="-37"/>
                    <a:pt x="20607" y="-37"/>
                    <a:pt x="46039" y="-37"/>
                  </a:cubicBezTo>
                  <a:cubicBezTo>
                    <a:pt x="71472" y="-37"/>
                    <a:pt x="92023" y="169"/>
                    <a:pt x="92023" y="512"/>
                  </a:cubicBezTo>
                  <a:close/>
                </a:path>
              </a:pathLst>
            </a:custGeom>
            <a:solidFill>
              <a:srgbClr val="E0E0E0"/>
            </a:solidFill>
            <a:ln w="6867" cap="flat">
              <a:noFill/>
              <a:prstDash val="solid"/>
              <a:miter/>
            </a:ln>
          </p:spPr>
          <p:txBody>
            <a:bodyPr rtlCol="0" anchor="ctr"/>
            <a:lstStyle/>
            <a:p>
              <a:endParaRPr lang="en-IN"/>
            </a:p>
          </p:txBody>
        </p:sp>
        <p:sp>
          <p:nvSpPr>
            <p:cNvPr id="243" name="Free-form: Shape 242">
              <a:extLst>
                <a:ext uri="{FF2B5EF4-FFF2-40B4-BE49-F238E27FC236}">
                  <a16:creationId xmlns:a16="http://schemas.microsoft.com/office/drawing/2014/main" id="{4E456802-225F-1725-0868-C0FAABEEF553}"/>
                </a:ext>
              </a:extLst>
            </p:cNvPr>
            <p:cNvSpPr/>
            <p:nvPr/>
          </p:nvSpPr>
          <p:spPr>
            <a:xfrm>
              <a:off x="5309594" y="5970765"/>
              <a:ext cx="92037" cy="1099"/>
            </a:xfrm>
            <a:custGeom>
              <a:avLst/>
              <a:gdLst>
                <a:gd name="connsiteX0" fmla="*/ 92023 w 92037"/>
                <a:gd name="connsiteY0" fmla="*/ 512 h 1099"/>
                <a:gd name="connsiteX1" fmla="*/ 46039 w 92037"/>
                <a:gd name="connsiteY1" fmla="*/ 1062 h 1099"/>
                <a:gd name="connsiteX2" fmla="*/ -14 w 92037"/>
                <a:gd name="connsiteY2" fmla="*/ 512 h 1099"/>
                <a:gd name="connsiteX3" fmla="*/ 46039 w 92037"/>
                <a:gd name="connsiteY3" fmla="*/ -37 h 1099"/>
                <a:gd name="connsiteX4" fmla="*/ 92023 w 92037"/>
                <a:gd name="connsiteY4" fmla="*/ 512 h 1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37" h="1099">
                  <a:moveTo>
                    <a:pt x="92023" y="512"/>
                  </a:moveTo>
                  <a:cubicBezTo>
                    <a:pt x="92023" y="512"/>
                    <a:pt x="71403" y="1062"/>
                    <a:pt x="46039" y="1062"/>
                  </a:cubicBezTo>
                  <a:cubicBezTo>
                    <a:pt x="20676" y="1062"/>
                    <a:pt x="-14" y="1062"/>
                    <a:pt x="-14" y="512"/>
                  </a:cubicBezTo>
                  <a:cubicBezTo>
                    <a:pt x="-14" y="-37"/>
                    <a:pt x="20607" y="-37"/>
                    <a:pt x="46039" y="-37"/>
                  </a:cubicBezTo>
                  <a:cubicBezTo>
                    <a:pt x="71472" y="-37"/>
                    <a:pt x="92023" y="169"/>
                    <a:pt x="92023" y="512"/>
                  </a:cubicBezTo>
                  <a:close/>
                </a:path>
              </a:pathLst>
            </a:custGeom>
            <a:solidFill>
              <a:srgbClr val="E0E0E0"/>
            </a:solidFill>
            <a:ln w="6867" cap="flat">
              <a:noFill/>
              <a:prstDash val="solid"/>
              <a:miter/>
            </a:ln>
          </p:spPr>
          <p:txBody>
            <a:bodyPr rtlCol="0" anchor="ctr"/>
            <a:lstStyle/>
            <a:p>
              <a:endParaRPr lang="en-IN"/>
            </a:p>
          </p:txBody>
        </p:sp>
        <p:sp>
          <p:nvSpPr>
            <p:cNvPr id="252" name="Free-form: Shape 251">
              <a:extLst>
                <a:ext uri="{FF2B5EF4-FFF2-40B4-BE49-F238E27FC236}">
                  <a16:creationId xmlns:a16="http://schemas.microsoft.com/office/drawing/2014/main" id="{E7B22C73-A025-7068-4B30-617CD6382D4A}"/>
                </a:ext>
              </a:extLst>
            </p:cNvPr>
            <p:cNvSpPr/>
            <p:nvPr/>
          </p:nvSpPr>
          <p:spPr>
            <a:xfrm>
              <a:off x="5309594" y="5991661"/>
              <a:ext cx="92037" cy="1099"/>
            </a:xfrm>
            <a:custGeom>
              <a:avLst/>
              <a:gdLst>
                <a:gd name="connsiteX0" fmla="*/ 92023 w 92037"/>
                <a:gd name="connsiteY0" fmla="*/ 512 h 1099"/>
                <a:gd name="connsiteX1" fmla="*/ 46039 w 92037"/>
                <a:gd name="connsiteY1" fmla="*/ 1062 h 1099"/>
                <a:gd name="connsiteX2" fmla="*/ -14 w 92037"/>
                <a:gd name="connsiteY2" fmla="*/ 512 h 1099"/>
                <a:gd name="connsiteX3" fmla="*/ 46039 w 92037"/>
                <a:gd name="connsiteY3" fmla="*/ -37 h 1099"/>
                <a:gd name="connsiteX4" fmla="*/ 92023 w 92037"/>
                <a:gd name="connsiteY4" fmla="*/ 512 h 1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37" h="1099">
                  <a:moveTo>
                    <a:pt x="92023" y="512"/>
                  </a:moveTo>
                  <a:cubicBezTo>
                    <a:pt x="92023" y="512"/>
                    <a:pt x="71403" y="1062"/>
                    <a:pt x="46039" y="1062"/>
                  </a:cubicBezTo>
                  <a:cubicBezTo>
                    <a:pt x="20676" y="1062"/>
                    <a:pt x="-14" y="1062"/>
                    <a:pt x="-14" y="512"/>
                  </a:cubicBezTo>
                  <a:cubicBezTo>
                    <a:pt x="-14" y="-37"/>
                    <a:pt x="20607" y="-37"/>
                    <a:pt x="46039" y="-37"/>
                  </a:cubicBezTo>
                  <a:cubicBezTo>
                    <a:pt x="71472" y="-37"/>
                    <a:pt x="92023" y="169"/>
                    <a:pt x="92023" y="512"/>
                  </a:cubicBezTo>
                  <a:close/>
                </a:path>
              </a:pathLst>
            </a:custGeom>
            <a:solidFill>
              <a:srgbClr val="E0E0E0"/>
            </a:solidFill>
            <a:ln w="6867" cap="flat">
              <a:noFill/>
              <a:prstDash val="solid"/>
              <a:miter/>
            </a:ln>
          </p:spPr>
          <p:txBody>
            <a:bodyPr rtlCol="0" anchor="ctr"/>
            <a:lstStyle/>
            <a:p>
              <a:endParaRPr lang="en-IN"/>
            </a:p>
          </p:txBody>
        </p:sp>
        <p:sp>
          <p:nvSpPr>
            <p:cNvPr id="253" name="Free-form: Shape 252">
              <a:extLst>
                <a:ext uri="{FF2B5EF4-FFF2-40B4-BE49-F238E27FC236}">
                  <a16:creationId xmlns:a16="http://schemas.microsoft.com/office/drawing/2014/main" id="{3E8E2677-E82D-381E-87D3-2388527C9D2C}"/>
                </a:ext>
              </a:extLst>
            </p:cNvPr>
            <p:cNvSpPr/>
            <p:nvPr/>
          </p:nvSpPr>
          <p:spPr>
            <a:xfrm>
              <a:off x="5309594" y="6012557"/>
              <a:ext cx="92037" cy="1099"/>
            </a:xfrm>
            <a:custGeom>
              <a:avLst/>
              <a:gdLst>
                <a:gd name="connsiteX0" fmla="*/ 92023 w 92037"/>
                <a:gd name="connsiteY0" fmla="*/ 513 h 1099"/>
                <a:gd name="connsiteX1" fmla="*/ 46039 w 92037"/>
                <a:gd name="connsiteY1" fmla="*/ 1062 h 1099"/>
                <a:gd name="connsiteX2" fmla="*/ -14 w 92037"/>
                <a:gd name="connsiteY2" fmla="*/ 513 h 1099"/>
                <a:gd name="connsiteX3" fmla="*/ 46039 w 92037"/>
                <a:gd name="connsiteY3" fmla="*/ -37 h 1099"/>
                <a:gd name="connsiteX4" fmla="*/ 92023 w 92037"/>
                <a:gd name="connsiteY4" fmla="*/ 513 h 1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37" h="1099">
                  <a:moveTo>
                    <a:pt x="92023" y="513"/>
                  </a:moveTo>
                  <a:cubicBezTo>
                    <a:pt x="92023" y="513"/>
                    <a:pt x="71403" y="1062"/>
                    <a:pt x="46039" y="1062"/>
                  </a:cubicBezTo>
                  <a:cubicBezTo>
                    <a:pt x="20676" y="1062"/>
                    <a:pt x="-14" y="1062"/>
                    <a:pt x="-14" y="513"/>
                  </a:cubicBezTo>
                  <a:cubicBezTo>
                    <a:pt x="-14" y="-37"/>
                    <a:pt x="20607" y="-37"/>
                    <a:pt x="46039" y="-37"/>
                  </a:cubicBezTo>
                  <a:cubicBezTo>
                    <a:pt x="71472" y="-37"/>
                    <a:pt x="92023" y="169"/>
                    <a:pt x="92023" y="513"/>
                  </a:cubicBezTo>
                  <a:close/>
                </a:path>
              </a:pathLst>
            </a:custGeom>
            <a:solidFill>
              <a:srgbClr val="E0E0E0"/>
            </a:solidFill>
            <a:ln w="6867" cap="flat">
              <a:noFill/>
              <a:prstDash val="solid"/>
              <a:miter/>
            </a:ln>
          </p:spPr>
          <p:txBody>
            <a:bodyPr rtlCol="0" anchor="ctr"/>
            <a:lstStyle/>
            <a:p>
              <a:endParaRPr lang="en-IN"/>
            </a:p>
          </p:txBody>
        </p:sp>
        <p:sp>
          <p:nvSpPr>
            <p:cNvPr id="254" name="Free-form: Shape 253">
              <a:extLst>
                <a:ext uri="{FF2B5EF4-FFF2-40B4-BE49-F238E27FC236}">
                  <a16:creationId xmlns:a16="http://schemas.microsoft.com/office/drawing/2014/main" id="{4244C718-0CF2-956F-7F72-AA4FD89816FE}"/>
                </a:ext>
              </a:extLst>
            </p:cNvPr>
            <p:cNvSpPr/>
            <p:nvPr/>
          </p:nvSpPr>
          <p:spPr>
            <a:xfrm>
              <a:off x="5309594" y="6033452"/>
              <a:ext cx="92037" cy="1099"/>
            </a:xfrm>
            <a:custGeom>
              <a:avLst/>
              <a:gdLst>
                <a:gd name="connsiteX0" fmla="*/ 92023 w 92037"/>
                <a:gd name="connsiteY0" fmla="*/ 513 h 1099"/>
                <a:gd name="connsiteX1" fmla="*/ 46039 w 92037"/>
                <a:gd name="connsiteY1" fmla="*/ 1062 h 1099"/>
                <a:gd name="connsiteX2" fmla="*/ -14 w 92037"/>
                <a:gd name="connsiteY2" fmla="*/ 513 h 1099"/>
                <a:gd name="connsiteX3" fmla="*/ 46039 w 92037"/>
                <a:gd name="connsiteY3" fmla="*/ -37 h 1099"/>
                <a:gd name="connsiteX4" fmla="*/ 92023 w 92037"/>
                <a:gd name="connsiteY4" fmla="*/ 513 h 1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37" h="1099">
                  <a:moveTo>
                    <a:pt x="92023" y="513"/>
                  </a:moveTo>
                  <a:cubicBezTo>
                    <a:pt x="92023" y="856"/>
                    <a:pt x="71403" y="1062"/>
                    <a:pt x="46039" y="1062"/>
                  </a:cubicBezTo>
                  <a:cubicBezTo>
                    <a:pt x="20676" y="1062"/>
                    <a:pt x="-14" y="1062"/>
                    <a:pt x="-14" y="513"/>
                  </a:cubicBezTo>
                  <a:cubicBezTo>
                    <a:pt x="-14" y="-37"/>
                    <a:pt x="20607" y="-37"/>
                    <a:pt x="46039" y="-37"/>
                  </a:cubicBezTo>
                  <a:cubicBezTo>
                    <a:pt x="71472" y="-37"/>
                    <a:pt x="92023" y="169"/>
                    <a:pt x="92023" y="513"/>
                  </a:cubicBezTo>
                  <a:close/>
                </a:path>
              </a:pathLst>
            </a:custGeom>
            <a:solidFill>
              <a:srgbClr val="E0E0E0"/>
            </a:solidFill>
            <a:ln w="6867"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5D3BE391-BDAB-DDE5-0F52-9A094C599CC2}"/>
                </a:ext>
              </a:extLst>
            </p:cNvPr>
            <p:cNvSpPr/>
            <p:nvPr/>
          </p:nvSpPr>
          <p:spPr>
            <a:xfrm>
              <a:off x="5004063" y="5980732"/>
              <a:ext cx="193559" cy="23026"/>
            </a:xfrm>
            <a:custGeom>
              <a:avLst/>
              <a:gdLst>
                <a:gd name="connsiteX0" fmla="*/ 0 w 193559"/>
                <a:gd name="connsiteY0" fmla="*/ 0 h 23026"/>
                <a:gd name="connsiteX1" fmla="*/ 193560 w 193559"/>
                <a:gd name="connsiteY1" fmla="*/ 0 h 23026"/>
                <a:gd name="connsiteX2" fmla="*/ 193560 w 193559"/>
                <a:gd name="connsiteY2" fmla="*/ 23027 h 23026"/>
                <a:gd name="connsiteX3" fmla="*/ 0 w 193559"/>
                <a:gd name="connsiteY3" fmla="*/ 23027 h 23026"/>
              </a:gdLst>
              <a:ahLst/>
              <a:cxnLst>
                <a:cxn ang="0">
                  <a:pos x="connsiteX0" y="connsiteY0"/>
                </a:cxn>
                <a:cxn ang="0">
                  <a:pos x="connsiteX1" y="connsiteY1"/>
                </a:cxn>
                <a:cxn ang="0">
                  <a:pos x="connsiteX2" y="connsiteY2"/>
                </a:cxn>
                <a:cxn ang="0">
                  <a:pos x="connsiteX3" y="connsiteY3"/>
                </a:cxn>
              </a:cxnLst>
              <a:rect l="l" t="t" r="r" b="b"/>
              <a:pathLst>
                <a:path w="193559" h="23026">
                  <a:moveTo>
                    <a:pt x="0" y="0"/>
                  </a:moveTo>
                  <a:lnTo>
                    <a:pt x="193560" y="0"/>
                  </a:lnTo>
                  <a:lnTo>
                    <a:pt x="193560" y="23027"/>
                  </a:lnTo>
                  <a:lnTo>
                    <a:pt x="0" y="23027"/>
                  </a:lnTo>
                  <a:close/>
                </a:path>
              </a:pathLst>
            </a:custGeom>
            <a:solidFill>
              <a:srgbClr val="EBEBEB"/>
            </a:solidFill>
            <a:ln w="6867"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12A007BF-4A42-0B49-ABAF-6A8B0F2B8B2E}"/>
                </a:ext>
              </a:extLst>
            </p:cNvPr>
            <p:cNvSpPr/>
            <p:nvPr/>
          </p:nvSpPr>
          <p:spPr>
            <a:xfrm>
              <a:off x="5303957" y="6058472"/>
              <a:ext cx="96642" cy="68941"/>
            </a:xfrm>
            <a:custGeom>
              <a:avLst/>
              <a:gdLst>
                <a:gd name="connsiteX0" fmla="*/ 0 w 96642"/>
                <a:gd name="connsiteY0" fmla="*/ 0 h 68941"/>
                <a:gd name="connsiteX1" fmla="*/ 96643 w 96642"/>
                <a:gd name="connsiteY1" fmla="*/ 0 h 68941"/>
                <a:gd name="connsiteX2" fmla="*/ 96643 w 96642"/>
                <a:gd name="connsiteY2" fmla="*/ 68942 h 68941"/>
                <a:gd name="connsiteX3" fmla="*/ 0 w 96642"/>
                <a:gd name="connsiteY3" fmla="*/ 68942 h 68941"/>
              </a:gdLst>
              <a:ahLst/>
              <a:cxnLst>
                <a:cxn ang="0">
                  <a:pos x="connsiteX0" y="connsiteY0"/>
                </a:cxn>
                <a:cxn ang="0">
                  <a:pos x="connsiteX1" y="connsiteY1"/>
                </a:cxn>
                <a:cxn ang="0">
                  <a:pos x="connsiteX2" y="connsiteY2"/>
                </a:cxn>
                <a:cxn ang="0">
                  <a:pos x="connsiteX3" y="connsiteY3"/>
                </a:cxn>
              </a:cxnLst>
              <a:rect l="l" t="t" r="r" b="b"/>
              <a:pathLst>
                <a:path w="96642" h="68941">
                  <a:moveTo>
                    <a:pt x="0" y="0"/>
                  </a:moveTo>
                  <a:lnTo>
                    <a:pt x="96643" y="0"/>
                  </a:lnTo>
                  <a:lnTo>
                    <a:pt x="96643" y="68942"/>
                  </a:lnTo>
                  <a:lnTo>
                    <a:pt x="0" y="68942"/>
                  </a:lnTo>
                  <a:close/>
                </a:path>
              </a:pathLst>
            </a:custGeom>
            <a:solidFill>
              <a:srgbClr val="FAFAFA"/>
            </a:solidFill>
            <a:ln w="6867"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EB9ED8D0-2AE3-B79F-6A09-B2C9C80403D8}"/>
                </a:ext>
              </a:extLst>
            </p:cNvPr>
            <p:cNvSpPr/>
            <p:nvPr/>
          </p:nvSpPr>
          <p:spPr>
            <a:xfrm>
              <a:off x="4893605" y="6055929"/>
              <a:ext cx="411452" cy="73959"/>
            </a:xfrm>
            <a:custGeom>
              <a:avLst/>
              <a:gdLst>
                <a:gd name="connsiteX0" fmla="*/ 0 w 411452"/>
                <a:gd name="connsiteY0" fmla="*/ 0 h 73959"/>
                <a:gd name="connsiteX1" fmla="*/ 411452 w 411452"/>
                <a:gd name="connsiteY1" fmla="*/ 0 h 73959"/>
                <a:gd name="connsiteX2" fmla="*/ 411452 w 411452"/>
                <a:gd name="connsiteY2" fmla="*/ 73960 h 73959"/>
                <a:gd name="connsiteX3" fmla="*/ 0 w 411452"/>
                <a:gd name="connsiteY3" fmla="*/ 73960 h 73959"/>
              </a:gdLst>
              <a:ahLst/>
              <a:cxnLst>
                <a:cxn ang="0">
                  <a:pos x="connsiteX0" y="connsiteY0"/>
                </a:cxn>
                <a:cxn ang="0">
                  <a:pos x="connsiteX1" y="connsiteY1"/>
                </a:cxn>
                <a:cxn ang="0">
                  <a:pos x="connsiteX2" y="connsiteY2"/>
                </a:cxn>
                <a:cxn ang="0">
                  <a:pos x="connsiteX3" y="connsiteY3"/>
                </a:cxn>
              </a:cxnLst>
              <a:rect l="l" t="t" r="r" b="b"/>
              <a:pathLst>
                <a:path w="411452" h="73959">
                  <a:moveTo>
                    <a:pt x="0" y="0"/>
                  </a:moveTo>
                  <a:lnTo>
                    <a:pt x="411452" y="0"/>
                  </a:lnTo>
                  <a:lnTo>
                    <a:pt x="411452" y="73960"/>
                  </a:lnTo>
                  <a:lnTo>
                    <a:pt x="0" y="73960"/>
                  </a:lnTo>
                  <a:close/>
                </a:path>
              </a:pathLst>
            </a:custGeom>
            <a:solidFill>
              <a:srgbClr val="EBEBEB"/>
            </a:solidFill>
            <a:ln w="6867"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3DFB17D8-EE38-12A5-A087-C32F6F89D5CA}"/>
                </a:ext>
              </a:extLst>
            </p:cNvPr>
            <p:cNvSpPr/>
            <p:nvPr/>
          </p:nvSpPr>
          <p:spPr>
            <a:xfrm>
              <a:off x="5302101" y="6055929"/>
              <a:ext cx="106402" cy="5017"/>
            </a:xfrm>
            <a:custGeom>
              <a:avLst/>
              <a:gdLst>
                <a:gd name="connsiteX0" fmla="*/ -14 w 106402"/>
                <a:gd name="connsiteY0" fmla="*/ 4980 h 5017"/>
                <a:gd name="connsiteX1" fmla="*/ 103915 w 106402"/>
                <a:gd name="connsiteY1" fmla="*/ 4980 h 5017"/>
                <a:gd name="connsiteX2" fmla="*/ 106389 w 106402"/>
                <a:gd name="connsiteY2" fmla="*/ 2437 h 5017"/>
                <a:gd name="connsiteX3" fmla="*/ 106389 w 106402"/>
                <a:gd name="connsiteY3" fmla="*/ 2437 h 5017"/>
                <a:gd name="connsiteX4" fmla="*/ 103915 w 106402"/>
                <a:gd name="connsiteY4" fmla="*/ -37 h 5017"/>
                <a:gd name="connsiteX5" fmla="*/ -14 w 106402"/>
                <a:gd name="connsiteY5" fmla="*/ -37 h 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02" h="5017">
                  <a:moveTo>
                    <a:pt x="-14" y="4980"/>
                  </a:moveTo>
                  <a:lnTo>
                    <a:pt x="103915" y="4980"/>
                  </a:lnTo>
                  <a:cubicBezTo>
                    <a:pt x="105289" y="4946"/>
                    <a:pt x="106389" y="3819"/>
                    <a:pt x="106389" y="2437"/>
                  </a:cubicBezTo>
                  <a:lnTo>
                    <a:pt x="106389" y="2437"/>
                  </a:lnTo>
                  <a:cubicBezTo>
                    <a:pt x="106389" y="1069"/>
                    <a:pt x="105283" y="-37"/>
                    <a:pt x="103915" y="-37"/>
                  </a:cubicBezTo>
                  <a:lnTo>
                    <a:pt x="-14" y="-37"/>
                  </a:lnTo>
                  <a:close/>
                </a:path>
              </a:pathLst>
            </a:custGeom>
            <a:solidFill>
              <a:srgbClr val="EBEBEB"/>
            </a:solidFill>
            <a:ln w="6867"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2F95E51E-50EF-410E-3B9C-EBDF83312C86}"/>
                </a:ext>
              </a:extLst>
            </p:cNvPr>
            <p:cNvSpPr/>
            <p:nvPr/>
          </p:nvSpPr>
          <p:spPr>
            <a:xfrm>
              <a:off x="5302101" y="6124871"/>
              <a:ext cx="106402" cy="5017"/>
            </a:xfrm>
            <a:custGeom>
              <a:avLst/>
              <a:gdLst>
                <a:gd name="connsiteX0" fmla="*/ 0 w 106402"/>
                <a:gd name="connsiteY0" fmla="*/ 69 h 5017"/>
                <a:gd name="connsiteX1" fmla="*/ 103928 w 106402"/>
                <a:gd name="connsiteY1" fmla="*/ 69 h 5017"/>
                <a:gd name="connsiteX2" fmla="*/ 106403 w 106402"/>
                <a:gd name="connsiteY2" fmla="*/ 2543 h 5017"/>
                <a:gd name="connsiteX3" fmla="*/ 106403 w 106402"/>
                <a:gd name="connsiteY3" fmla="*/ 2543 h 5017"/>
                <a:gd name="connsiteX4" fmla="*/ 103928 w 106402"/>
                <a:gd name="connsiteY4" fmla="*/ 5018 h 5017"/>
                <a:gd name="connsiteX5" fmla="*/ 0 w 106402"/>
                <a:gd name="connsiteY5" fmla="*/ 5018 h 5017"/>
                <a:gd name="connsiteX6" fmla="*/ 0 w 106402"/>
                <a:gd name="connsiteY6" fmla="*/ 5018 h 5017"/>
                <a:gd name="connsiteX7" fmla="*/ 0 w 106402"/>
                <a:gd name="connsiteY7" fmla="*/ 0 h 5017"/>
                <a:gd name="connsiteX8" fmla="*/ 0 w 106402"/>
                <a:gd name="connsiteY8" fmla="*/ 69 h 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402" h="5017">
                  <a:moveTo>
                    <a:pt x="0" y="69"/>
                  </a:moveTo>
                  <a:lnTo>
                    <a:pt x="103928" y="69"/>
                  </a:lnTo>
                  <a:cubicBezTo>
                    <a:pt x="105296" y="69"/>
                    <a:pt x="106403" y="1175"/>
                    <a:pt x="106403" y="2543"/>
                  </a:cubicBezTo>
                  <a:lnTo>
                    <a:pt x="106403" y="2543"/>
                  </a:lnTo>
                  <a:cubicBezTo>
                    <a:pt x="106403" y="3911"/>
                    <a:pt x="105296" y="5018"/>
                    <a:pt x="103928" y="5018"/>
                  </a:cubicBezTo>
                  <a:lnTo>
                    <a:pt x="0" y="5018"/>
                  </a:lnTo>
                  <a:lnTo>
                    <a:pt x="0" y="5018"/>
                  </a:lnTo>
                  <a:lnTo>
                    <a:pt x="0" y="0"/>
                  </a:lnTo>
                  <a:lnTo>
                    <a:pt x="0" y="69"/>
                  </a:lnTo>
                  <a:close/>
                </a:path>
              </a:pathLst>
            </a:custGeom>
            <a:solidFill>
              <a:srgbClr val="EBEBEB"/>
            </a:solidFill>
            <a:ln w="6867"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59ED9A14-19FF-D325-B94C-2B928CD2AB69}"/>
                </a:ext>
              </a:extLst>
            </p:cNvPr>
            <p:cNvSpPr/>
            <p:nvPr/>
          </p:nvSpPr>
          <p:spPr>
            <a:xfrm>
              <a:off x="5304782" y="6070982"/>
              <a:ext cx="95886" cy="1099"/>
            </a:xfrm>
            <a:custGeom>
              <a:avLst/>
              <a:gdLst>
                <a:gd name="connsiteX0" fmla="*/ 95873 w 95886"/>
                <a:gd name="connsiteY0" fmla="*/ 513 h 1099"/>
                <a:gd name="connsiteX1" fmla="*/ 48101 w 95886"/>
                <a:gd name="connsiteY1" fmla="*/ 1062 h 1099"/>
                <a:gd name="connsiteX2" fmla="*/ -14 w 95886"/>
                <a:gd name="connsiteY2" fmla="*/ 513 h 1099"/>
                <a:gd name="connsiteX3" fmla="*/ 48101 w 95886"/>
                <a:gd name="connsiteY3" fmla="*/ -37 h 1099"/>
                <a:gd name="connsiteX4" fmla="*/ 95873 w 95886"/>
                <a:gd name="connsiteY4" fmla="*/ 513 h 1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886" h="1099">
                  <a:moveTo>
                    <a:pt x="95873" y="513"/>
                  </a:moveTo>
                  <a:cubicBezTo>
                    <a:pt x="95873" y="513"/>
                    <a:pt x="74496" y="1062"/>
                    <a:pt x="48101" y="1062"/>
                  </a:cubicBezTo>
                  <a:cubicBezTo>
                    <a:pt x="21707" y="1062"/>
                    <a:pt x="-14" y="1062"/>
                    <a:pt x="-14" y="513"/>
                  </a:cubicBezTo>
                  <a:cubicBezTo>
                    <a:pt x="-14" y="-37"/>
                    <a:pt x="21432" y="-37"/>
                    <a:pt x="48101" y="-37"/>
                  </a:cubicBezTo>
                  <a:cubicBezTo>
                    <a:pt x="74771" y="-37"/>
                    <a:pt x="95873" y="169"/>
                    <a:pt x="95873" y="513"/>
                  </a:cubicBezTo>
                  <a:close/>
                </a:path>
              </a:pathLst>
            </a:custGeom>
            <a:solidFill>
              <a:srgbClr val="E0E0E0"/>
            </a:solidFill>
            <a:ln w="6867"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F5F41249-7F08-5F55-0711-963D6E05B7B5}"/>
                </a:ext>
              </a:extLst>
            </p:cNvPr>
            <p:cNvSpPr/>
            <p:nvPr/>
          </p:nvSpPr>
          <p:spPr>
            <a:xfrm>
              <a:off x="5304782" y="6083973"/>
              <a:ext cx="95886" cy="1168"/>
            </a:xfrm>
            <a:custGeom>
              <a:avLst/>
              <a:gdLst>
                <a:gd name="connsiteX0" fmla="*/ 95873 w 95886"/>
                <a:gd name="connsiteY0" fmla="*/ 581 h 1168"/>
                <a:gd name="connsiteX1" fmla="*/ 48101 w 95886"/>
                <a:gd name="connsiteY1" fmla="*/ 1131 h 1168"/>
                <a:gd name="connsiteX2" fmla="*/ -14 w 95886"/>
                <a:gd name="connsiteY2" fmla="*/ 581 h 1168"/>
                <a:gd name="connsiteX3" fmla="*/ 48101 w 95886"/>
                <a:gd name="connsiteY3" fmla="*/ -37 h 1168"/>
                <a:gd name="connsiteX4" fmla="*/ 95873 w 95886"/>
                <a:gd name="connsiteY4" fmla="*/ 581 h 1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886" h="1168">
                  <a:moveTo>
                    <a:pt x="95873" y="581"/>
                  </a:moveTo>
                  <a:cubicBezTo>
                    <a:pt x="95873" y="581"/>
                    <a:pt x="74496" y="1131"/>
                    <a:pt x="48101" y="1131"/>
                  </a:cubicBezTo>
                  <a:cubicBezTo>
                    <a:pt x="21707" y="1131"/>
                    <a:pt x="-14" y="1131"/>
                    <a:pt x="-14" y="581"/>
                  </a:cubicBezTo>
                  <a:cubicBezTo>
                    <a:pt x="-14" y="31"/>
                    <a:pt x="21432" y="-37"/>
                    <a:pt x="48101" y="-37"/>
                  </a:cubicBezTo>
                  <a:cubicBezTo>
                    <a:pt x="74771" y="-37"/>
                    <a:pt x="95873" y="581"/>
                    <a:pt x="95873" y="581"/>
                  </a:cubicBezTo>
                  <a:close/>
                </a:path>
              </a:pathLst>
            </a:custGeom>
            <a:solidFill>
              <a:srgbClr val="E0E0E0"/>
            </a:solidFill>
            <a:ln w="6867"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96ABDFD1-393C-36A1-1051-71B758900CB4}"/>
                </a:ext>
              </a:extLst>
            </p:cNvPr>
            <p:cNvSpPr/>
            <p:nvPr/>
          </p:nvSpPr>
          <p:spPr>
            <a:xfrm>
              <a:off x="5304782" y="6097033"/>
              <a:ext cx="95886" cy="1168"/>
            </a:xfrm>
            <a:custGeom>
              <a:avLst/>
              <a:gdLst>
                <a:gd name="connsiteX0" fmla="*/ 95873 w 95886"/>
                <a:gd name="connsiteY0" fmla="*/ 581 h 1168"/>
                <a:gd name="connsiteX1" fmla="*/ 48101 w 95886"/>
                <a:gd name="connsiteY1" fmla="*/ 1131 h 1168"/>
                <a:gd name="connsiteX2" fmla="*/ -14 w 95886"/>
                <a:gd name="connsiteY2" fmla="*/ 581 h 1168"/>
                <a:gd name="connsiteX3" fmla="*/ 48101 w 95886"/>
                <a:gd name="connsiteY3" fmla="*/ -37 h 1168"/>
                <a:gd name="connsiteX4" fmla="*/ 95873 w 95886"/>
                <a:gd name="connsiteY4" fmla="*/ 581 h 1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886" h="1168">
                  <a:moveTo>
                    <a:pt x="95873" y="581"/>
                  </a:moveTo>
                  <a:cubicBezTo>
                    <a:pt x="95873" y="581"/>
                    <a:pt x="74496" y="1131"/>
                    <a:pt x="48101" y="1131"/>
                  </a:cubicBezTo>
                  <a:cubicBezTo>
                    <a:pt x="21707" y="1131"/>
                    <a:pt x="-14" y="1131"/>
                    <a:pt x="-14" y="581"/>
                  </a:cubicBezTo>
                  <a:cubicBezTo>
                    <a:pt x="-14" y="31"/>
                    <a:pt x="21432" y="-37"/>
                    <a:pt x="48101" y="-37"/>
                  </a:cubicBezTo>
                  <a:cubicBezTo>
                    <a:pt x="74771" y="-37"/>
                    <a:pt x="95873" y="238"/>
                    <a:pt x="95873" y="581"/>
                  </a:cubicBezTo>
                  <a:close/>
                </a:path>
              </a:pathLst>
            </a:custGeom>
            <a:solidFill>
              <a:srgbClr val="E0E0E0"/>
            </a:solidFill>
            <a:ln w="6867"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B727F85B-28BF-803C-8A55-52C5BA540F7F}"/>
                </a:ext>
              </a:extLst>
            </p:cNvPr>
            <p:cNvSpPr/>
            <p:nvPr/>
          </p:nvSpPr>
          <p:spPr>
            <a:xfrm>
              <a:off x="5304782" y="6110090"/>
              <a:ext cx="95886" cy="1170"/>
            </a:xfrm>
            <a:custGeom>
              <a:avLst/>
              <a:gdLst>
                <a:gd name="connsiteX0" fmla="*/ 95873 w 95886"/>
                <a:gd name="connsiteY0" fmla="*/ 515 h 1170"/>
                <a:gd name="connsiteX1" fmla="*/ 48101 w 95886"/>
                <a:gd name="connsiteY1" fmla="*/ 1133 h 1170"/>
                <a:gd name="connsiteX2" fmla="*/ -14 w 95886"/>
                <a:gd name="connsiteY2" fmla="*/ 515 h 1170"/>
                <a:gd name="connsiteX3" fmla="*/ 48101 w 95886"/>
                <a:gd name="connsiteY3" fmla="*/ -35 h 1170"/>
                <a:gd name="connsiteX4" fmla="*/ 95873 w 95886"/>
                <a:gd name="connsiteY4" fmla="*/ 515 h 1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886" h="1170">
                  <a:moveTo>
                    <a:pt x="95873" y="515"/>
                  </a:moveTo>
                  <a:cubicBezTo>
                    <a:pt x="95873" y="515"/>
                    <a:pt x="74496" y="1133"/>
                    <a:pt x="48101" y="1133"/>
                  </a:cubicBezTo>
                  <a:cubicBezTo>
                    <a:pt x="21707" y="1133"/>
                    <a:pt x="-14" y="1133"/>
                    <a:pt x="-14" y="515"/>
                  </a:cubicBezTo>
                  <a:cubicBezTo>
                    <a:pt x="-14" y="-104"/>
                    <a:pt x="21432" y="-35"/>
                    <a:pt x="48101" y="-35"/>
                  </a:cubicBezTo>
                  <a:cubicBezTo>
                    <a:pt x="74771" y="-35"/>
                    <a:pt x="95873" y="240"/>
                    <a:pt x="95873" y="515"/>
                  </a:cubicBezTo>
                  <a:close/>
                </a:path>
              </a:pathLst>
            </a:custGeom>
            <a:solidFill>
              <a:srgbClr val="E0E0E0"/>
            </a:solidFill>
            <a:ln w="6867" cap="flat">
              <a:noFill/>
              <a:prstDash val="solid"/>
              <a:miter/>
            </a:ln>
          </p:spPr>
          <p:txBody>
            <a:bodyPr rtlCol="0" anchor="ctr"/>
            <a:lstStyle/>
            <a:p>
              <a:endParaRPr lang="en-IN"/>
            </a:p>
          </p:txBody>
        </p:sp>
        <p:sp>
          <p:nvSpPr>
            <p:cNvPr id="262" name="Free-form: Shape 261">
              <a:extLst>
                <a:ext uri="{FF2B5EF4-FFF2-40B4-BE49-F238E27FC236}">
                  <a16:creationId xmlns:a16="http://schemas.microsoft.com/office/drawing/2014/main" id="{5B88F034-18D1-0362-550B-045F047CDC9D}"/>
                </a:ext>
              </a:extLst>
            </p:cNvPr>
            <p:cNvSpPr/>
            <p:nvPr/>
          </p:nvSpPr>
          <p:spPr>
            <a:xfrm>
              <a:off x="5316673" y="6136487"/>
              <a:ext cx="98704" cy="186961"/>
            </a:xfrm>
            <a:custGeom>
              <a:avLst/>
              <a:gdLst>
                <a:gd name="connsiteX0" fmla="*/ 0 w 98704"/>
                <a:gd name="connsiteY0" fmla="*/ 0 h 186961"/>
                <a:gd name="connsiteX1" fmla="*/ 98705 w 98704"/>
                <a:gd name="connsiteY1" fmla="*/ 0 h 186961"/>
                <a:gd name="connsiteX2" fmla="*/ 98705 w 98704"/>
                <a:gd name="connsiteY2" fmla="*/ 186961 h 186961"/>
                <a:gd name="connsiteX3" fmla="*/ 0 w 98704"/>
                <a:gd name="connsiteY3" fmla="*/ 186961 h 186961"/>
              </a:gdLst>
              <a:ahLst/>
              <a:cxnLst>
                <a:cxn ang="0">
                  <a:pos x="connsiteX0" y="connsiteY0"/>
                </a:cxn>
                <a:cxn ang="0">
                  <a:pos x="connsiteX1" y="connsiteY1"/>
                </a:cxn>
                <a:cxn ang="0">
                  <a:pos x="connsiteX2" y="connsiteY2"/>
                </a:cxn>
                <a:cxn ang="0">
                  <a:pos x="connsiteX3" y="connsiteY3"/>
                </a:cxn>
              </a:cxnLst>
              <a:rect l="l" t="t" r="r" b="b"/>
              <a:pathLst>
                <a:path w="98704" h="186961">
                  <a:moveTo>
                    <a:pt x="0" y="0"/>
                  </a:moveTo>
                  <a:lnTo>
                    <a:pt x="98705" y="0"/>
                  </a:lnTo>
                  <a:lnTo>
                    <a:pt x="98705" y="186961"/>
                  </a:lnTo>
                  <a:lnTo>
                    <a:pt x="0" y="186961"/>
                  </a:lnTo>
                  <a:close/>
                </a:path>
              </a:pathLst>
            </a:custGeom>
            <a:solidFill>
              <a:srgbClr val="EBEBEB"/>
            </a:solidFill>
            <a:ln w="6867" cap="flat">
              <a:noFill/>
              <a:prstDash val="solid"/>
              <a:miter/>
            </a:ln>
          </p:spPr>
          <p:txBody>
            <a:bodyPr rtlCol="0" anchor="ctr"/>
            <a:lstStyle/>
            <a:p>
              <a:endParaRPr lang="en-IN"/>
            </a:p>
          </p:txBody>
        </p:sp>
        <p:sp>
          <p:nvSpPr>
            <p:cNvPr id="263" name="Free-form: Shape 262">
              <a:extLst>
                <a:ext uri="{FF2B5EF4-FFF2-40B4-BE49-F238E27FC236}">
                  <a16:creationId xmlns:a16="http://schemas.microsoft.com/office/drawing/2014/main" id="{96B32E7F-086F-0498-0093-79E649A068DE}"/>
                </a:ext>
              </a:extLst>
            </p:cNvPr>
            <p:cNvSpPr/>
            <p:nvPr/>
          </p:nvSpPr>
          <p:spPr>
            <a:xfrm>
              <a:off x="4853463" y="6129888"/>
              <a:ext cx="463210" cy="202701"/>
            </a:xfrm>
            <a:custGeom>
              <a:avLst/>
              <a:gdLst>
                <a:gd name="connsiteX0" fmla="*/ 0 w 463210"/>
                <a:gd name="connsiteY0" fmla="*/ 0 h 202701"/>
                <a:gd name="connsiteX1" fmla="*/ 463210 w 463210"/>
                <a:gd name="connsiteY1" fmla="*/ 0 h 202701"/>
                <a:gd name="connsiteX2" fmla="*/ 463210 w 463210"/>
                <a:gd name="connsiteY2" fmla="*/ 202702 h 202701"/>
                <a:gd name="connsiteX3" fmla="*/ 0 w 463210"/>
                <a:gd name="connsiteY3" fmla="*/ 202702 h 202701"/>
              </a:gdLst>
              <a:ahLst/>
              <a:cxnLst>
                <a:cxn ang="0">
                  <a:pos x="connsiteX0" y="connsiteY0"/>
                </a:cxn>
                <a:cxn ang="0">
                  <a:pos x="connsiteX1" y="connsiteY1"/>
                </a:cxn>
                <a:cxn ang="0">
                  <a:pos x="connsiteX2" y="connsiteY2"/>
                </a:cxn>
                <a:cxn ang="0">
                  <a:pos x="connsiteX3" y="connsiteY3"/>
                </a:cxn>
              </a:cxnLst>
              <a:rect l="l" t="t" r="r" b="b"/>
              <a:pathLst>
                <a:path w="463210" h="202701">
                  <a:moveTo>
                    <a:pt x="0" y="0"/>
                  </a:moveTo>
                  <a:lnTo>
                    <a:pt x="463210" y="0"/>
                  </a:lnTo>
                  <a:lnTo>
                    <a:pt x="463210" y="202702"/>
                  </a:lnTo>
                  <a:lnTo>
                    <a:pt x="0" y="202702"/>
                  </a:lnTo>
                  <a:close/>
                </a:path>
              </a:pathLst>
            </a:custGeom>
            <a:solidFill>
              <a:srgbClr val="E0E0E0"/>
            </a:solidFill>
            <a:ln w="6867" cap="flat">
              <a:noFill/>
              <a:prstDash val="solid"/>
              <a:miter/>
            </a:ln>
          </p:spPr>
          <p:txBody>
            <a:bodyPr rtlCol="0" anchor="ctr"/>
            <a:lstStyle/>
            <a:p>
              <a:endParaRPr lang="en-IN"/>
            </a:p>
          </p:txBody>
        </p:sp>
        <p:sp>
          <p:nvSpPr>
            <p:cNvPr id="264" name="Free-form: Shape 263">
              <a:extLst>
                <a:ext uri="{FF2B5EF4-FFF2-40B4-BE49-F238E27FC236}">
                  <a16:creationId xmlns:a16="http://schemas.microsoft.com/office/drawing/2014/main" id="{83E9E4EF-5879-F916-0E06-EE87BF044B5E}"/>
                </a:ext>
              </a:extLst>
            </p:cNvPr>
            <p:cNvSpPr/>
            <p:nvPr/>
          </p:nvSpPr>
          <p:spPr>
            <a:xfrm>
              <a:off x="5304026" y="6319462"/>
              <a:ext cx="125923" cy="13128"/>
            </a:xfrm>
            <a:custGeom>
              <a:avLst/>
              <a:gdLst>
                <a:gd name="connsiteX0" fmla="*/ 119037 w 125923"/>
                <a:gd name="connsiteY0" fmla="*/ 13091 h 13128"/>
                <a:gd name="connsiteX1" fmla="*/ -14 w 125923"/>
                <a:gd name="connsiteY1" fmla="*/ 13091 h 13128"/>
                <a:gd name="connsiteX2" fmla="*/ -14 w 125923"/>
                <a:gd name="connsiteY2" fmla="*/ -37 h 13128"/>
                <a:gd name="connsiteX3" fmla="*/ 119037 w 125923"/>
                <a:gd name="connsiteY3" fmla="*/ -37 h 13128"/>
                <a:gd name="connsiteX4" fmla="*/ 125910 w 125923"/>
                <a:gd name="connsiteY4" fmla="*/ 6836 h 13128"/>
                <a:gd name="connsiteX5" fmla="*/ 125910 w 125923"/>
                <a:gd name="connsiteY5" fmla="*/ 6836 h 13128"/>
                <a:gd name="connsiteX6" fmla="*/ 119037 w 125923"/>
                <a:gd name="connsiteY6" fmla="*/ 13091 h 1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923" h="13128">
                  <a:moveTo>
                    <a:pt x="119037" y="13091"/>
                  </a:moveTo>
                  <a:lnTo>
                    <a:pt x="-14" y="13091"/>
                  </a:lnTo>
                  <a:lnTo>
                    <a:pt x="-14" y="-37"/>
                  </a:lnTo>
                  <a:lnTo>
                    <a:pt x="119037" y="-37"/>
                  </a:lnTo>
                  <a:cubicBezTo>
                    <a:pt x="122831" y="-37"/>
                    <a:pt x="125910" y="3042"/>
                    <a:pt x="125910" y="6836"/>
                  </a:cubicBezTo>
                  <a:lnTo>
                    <a:pt x="125910" y="6836"/>
                  </a:lnTo>
                  <a:cubicBezTo>
                    <a:pt x="125587" y="10390"/>
                    <a:pt x="122604" y="13105"/>
                    <a:pt x="119037" y="13091"/>
                  </a:cubicBezTo>
                  <a:close/>
                </a:path>
              </a:pathLst>
            </a:custGeom>
            <a:solidFill>
              <a:srgbClr val="E0E0E0"/>
            </a:solidFill>
            <a:ln w="6867" cap="flat">
              <a:noFill/>
              <a:prstDash val="solid"/>
              <a:miter/>
            </a:ln>
          </p:spPr>
          <p:txBody>
            <a:bodyPr rtlCol="0" anchor="ctr"/>
            <a:lstStyle/>
            <a:p>
              <a:endParaRPr lang="en-IN"/>
            </a:p>
          </p:txBody>
        </p:sp>
        <p:sp>
          <p:nvSpPr>
            <p:cNvPr id="265" name="Free-form: Shape 264">
              <a:extLst>
                <a:ext uri="{FF2B5EF4-FFF2-40B4-BE49-F238E27FC236}">
                  <a16:creationId xmlns:a16="http://schemas.microsoft.com/office/drawing/2014/main" id="{9FE19C7A-015C-20C9-E761-C0833232B7BD}"/>
                </a:ext>
              </a:extLst>
            </p:cNvPr>
            <p:cNvSpPr/>
            <p:nvPr/>
          </p:nvSpPr>
          <p:spPr>
            <a:xfrm>
              <a:off x="5303957" y="6129682"/>
              <a:ext cx="125649" cy="13128"/>
            </a:xfrm>
            <a:custGeom>
              <a:avLst/>
              <a:gdLst>
                <a:gd name="connsiteX0" fmla="*/ 0 w 125649"/>
                <a:gd name="connsiteY0" fmla="*/ 206 h 13128"/>
                <a:gd name="connsiteX1" fmla="*/ 119188 w 125649"/>
                <a:gd name="connsiteY1" fmla="*/ 206 h 13128"/>
                <a:gd name="connsiteX2" fmla="*/ 125649 w 125649"/>
                <a:gd name="connsiteY2" fmla="*/ 6667 h 13128"/>
                <a:gd name="connsiteX3" fmla="*/ 125649 w 125649"/>
                <a:gd name="connsiteY3" fmla="*/ 6667 h 13128"/>
                <a:gd name="connsiteX4" fmla="*/ 119188 w 125649"/>
                <a:gd name="connsiteY4" fmla="*/ 13129 h 13128"/>
                <a:gd name="connsiteX5" fmla="*/ 0 w 125649"/>
                <a:gd name="connsiteY5" fmla="*/ 13129 h 13128"/>
                <a:gd name="connsiteX6" fmla="*/ 0 w 125649"/>
                <a:gd name="connsiteY6" fmla="*/ 13129 h 13128"/>
                <a:gd name="connsiteX7" fmla="*/ 0 w 125649"/>
                <a:gd name="connsiteY7" fmla="*/ 0 h 13128"/>
                <a:gd name="connsiteX8" fmla="*/ 0 w 125649"/>
                <a:gd name="connsiteY8" fmla="*/ 0 h 1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649" h="13128">
                  <a:moveTo>
                    <a:pt x="0" y="206"/>
                  </a:moveTo>
                  <a:lnTo>
                    <a:pt x="119188" y="206"/>
                  </a:lnTo>
                  <a:cubicBezTo>
                    <a:pt x="122755" y="206"/>
                    <a:pt x="125649" y="3100"/>
                    <a:pt x="125649" y="6667"/>
                  </a:cubicBezTo>
                  <a:lnTo>
                    <a:pt x="125649" y="6667"/>
                  </a:lnTo>
                  <a:cubicBezTo>
                    <a:pt x="125649" y="10235"/>
                    <a:pt x="122755" y="13129"/>
                    <a:pt x="119188" y="13129"/>
                  </a:cubicBezTo>
                  <a:lnTo>
                    <a:pt x="0" y="13129"/>
                  </a:lnTo>
                  <a:lnTo>
                    <a:pt x="0" y="13129"/>
                  </a:lnTo>
                  <a:lnTo>
                    <a:pt x="0" y="0"/>
                  </a:lnTo>
                  <a:lnTo>
                    <a:pt x="0" y="0"/>
                  </a:lnTo>
                  <a:close/>
                </a:path>
              </a:pathLst>
            </a:custGeom>
            <a:solidFill>
              <a:srgbClr val="E0E0E0"/>
            </a:solidFill>
            <a:ln w="6867" cap="flat">
              <a:noFill/>
              <a:prstDash val="solid"/>
              <a:miter/>
            </a:ln>
          </p:spPr>
          <p:txBody>
            <a:bodyPr rtlCol="0" anchor="ctr"/>
            <a:lstStyle/>
            <a:p>
              <a:endParaRPr lang="en-IN"/>
            </a:p>
          </p:txBody>
        </p:sp>
        <p:sp>
          <p:nvSpPr>
            <p:cNvPr id="266" name="Free-form: Shape 265">
              <a:extLst>
                <a:ext uri="{FF2B5EF4-FFF2-40B4-BE49-F238E27FC236}">
                  <a16:creationId xmlns:a16="http://schemas.microsoft.com/office/drawing/2014/main" id="{2BCEC350-CBEC-E7AC-BB44-356A698C2692}"/>
                </a:ext>
              </a:extLst>
            </p:cNvPr>
            <p:cNvSpPr/>
            <p:nvPr/>
          </p:nvSpPr>
          <p:spPr>
            <a:xfrm>
              <a:off x="5316673" y="6160955"/>
              <a:ext cx="98704" cy="1170"/>
            </a:xfrm>
            <a:custGeom>
              <a:avLst/>
              <a:gdLst>
                <a:gd name="connsiteX0" fmla="*/ 98691 w 98704"/>
                <a:gd name="connsiteY0" fmla="*/ 515 h 1170"/>
                <a:gd name="connsiteX1" fmla="*/ 49339 w 98704"/>
                <a:gd name="connsiteY1" fmla="*/ 1133 h 1170"/>
                <a:gd name="connsiteX2" fmla="*/ -14 w 98704"/>
                <a:gd name="connsiteY2" fmla="*/ 515 h 1170"/>
                <a:gd name="connsiteX3" fmla="*/ 49339 w 98704"/>
                <a:gd name="connsiteY3" fmla="*/ -35 h 1170"/>
                <a:gd name="connsiteX4" fmla="*/ 98691 w 98704"/>
                <a:gd name="connsiteY4" fmla="*/ 515 h 1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04" h="1170">
                  <a:moveTo>
                    <a:pt x="98691" y="515"/>
                  </a:moveTo>
                  <a:cubicBezTo>
                    <a:pt x="98691" y="858"/>
                    <a:pt x="76558" y="1133"/>
                    <a:pt x="49339" y="1133"/>
                  </a:cubicBezTo>
                  <a:cubicBezTo>
                    <a:pt x="22119" y="1133"/>
                    <a:pt x="-14" y="1133"/>
                    <a:pt x="-14" y="515"/>
                  </a:cubicBezTo>
                  <a:cubicBezTo>
                    <a:pt x="-14" y="-104"/>
                    <a:pt x="22051" y="-35"/>
                    <a:pt x="49339" y="-35"/>
                  </a:cubicBezTo>
                  <a:cubicBezTo>
                    <a:pt x="76627" y="-35"/>
                    <a:pt x="98691" y="240"/>
                    <a:pt x="98691" y="515"/>
                  </a:cubicBezTo>
                  <a:close/>
                </a:path>
              </a:pathLst>
            </a:custGeom>
            <a:solidFill>
              <a:srgbClr val="E0E0E0"/>
            </a:solidFill>
            <a:ln w="6867" cap="flat">
              <a:noFill/>
              <a:prstDash val="solid"/>
              <a:miter/>
            </a:ln>
          </p:spPr>
          <p:txBody>
            <a:bodyPr rtlCol="0" anchor="ctr"/>
            <a:lstStyle/>
            <a:p>
              <a:endParaRPr lang="en-IN"/>
            </a:p>
          </p:txBody>
        </p:sp>
        <p:sp>
          <p:nvSpPr>
            <p:cNvPr id="267" name="Free-form: Shape 266">
              <a:extLst>
                <a:ext uri="{FF2B5EF4-FFF2-40B4-BE49-F238E27FC236}">
                  <a16:creationId xmlns:a16="http://schemas.microsoft.com/office/drawing/2014/main" id="{3C54C894-BBC0-5C0B-999E-CB2C0A2EFAD3}"/>
                </a:ext>
              </a:extLst>
            </p:cNvPr>
            <p:cNvSpPr/>
            <p:nvPr/>
          </p:nvSpPr>
          <p:spPr>
            <a:xfrm>
              <a:off x="5316673" y="6184946"/>
              <a:ext cx="98704" cy="1099"/>
            </a:xfrm>
            <a:custGeom>
              <a:avLst/>
              <a:gdLst>
                <a:gd name="connsiteX0" fmla="*/ 98691 w 98704"/>
                <a:gd name="connsiteY0" fmla="*/ 512 h 1099"/>
                <a:gd name="connsiteX1" fmla="*/ 49339 w 98704"/>
                <a:gd name="connsiteY1" fmla="*/ 1062 h 1099"/>
                <a:gd name="connsiteX2" fmla="*/ -14 w 98704"/>
                <a:gd name="connsiteY2" fmla="*/ 512 h 1099"/>
                <a:gd name="connsiteX3" fmla="*/ 49339 w 98704"/>
                <a:gd name="connsiteY3" fmla="*/ -37 h 1099"/>
                <a:gd name="connsiteX4" fmla="*/ 98691 w 98704"/>
                <a:gd name="connsiteY4" fmla="*/ 512 h 1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04" h="1099">
                  <a:moveTo>
                    <a:pt x="98691" y="512"/>
                  </a:moveTo>
                  <a:cubicBezTo>
                    <a:pt x="98691" y="856"/>
                    <a:pt x="76558" y="1062"/>
                    <a:pt x="49339" y="1062"/>
                  </a:cubicBezTo>
                  <a:cubicBezTo>
                    <a:pt x="22119" y="1062"/>
                    <a:pt x="-14" y="1062"/>
                    <a:pt x="-14" y="512"/>
                  </a:cubicBezTo>
                  <a:cubicBezTo>
                    <a:pt x="-14" y="-37"/>
                    <a:pt x="22051" y="-37"/>
                    <a:pt x="49339" y="-37"/>
                  </a:cubicBezTo>
                  <a:cubicBezTo>
                    <a:pt x="76627" y="-37"/>
                    <a:pt x="98691" y="238"/>
                    <a:pt x="98691" y="512"/>
                  </a:cubicBezTo>
                  <a:close/>
                </a:path>
              </a:pathLst>
            </a:custGeom>
            <a:solidFill>
              <a:srgbClr val="E0E0E0"/>
            </a:solidFill>
            <a:ln w="6867" cap="flat">
              <a:noFill/>
              <a:prstDash val="solid"/>
              <a:miter/>
            </a:ln>
          </p:spPr>
          <p:txBody>
            <a:bodyPr rtlCol="0" anchor="ctr"/>
            <a:lstStyle/>
            <a:p>
              <a:endParaRPr lang="en-IN"/>
            </a:p>
          </p:txBody>
        </p:sp>
        <p:sp>
          <p:nvSpPr>
            <p:cNvPr id="268" name="Free-form: Shape 267">
              <a:extLst>
                <a:ext uri="{FF2B5EF4-FFF2-40B4-BE49-F238E27FC236}">
                  <a16:creationId xmlns:a16="http://schemas.microsoft.com/office/drawing/2014/main" id="{691D4514-52A6-7BF0-D447-CFFB7CEA13B0}"/>
                </a:ext>
              </a:extLst>
            </p:cNvPr>
            <p:cNvSpPr/>
            <p:nvPr/>
          </p:nvSpPr>
          <p:spPr>
            <a:xfrm>
              <a:off x="5316673" y="6208935"/>
              <a:ext cx="98704" cy="1099"/>
            </a:xfrm>
            <a:custGeom>
              <a:avLst/>
              <a:gdLst>
                <a:gd name="connsiteX0" fmla="*/ 98691 w 98704"/>
                <a:gd name="connsiteY0" fmla="*/ 513 h 1099"/>
                <a:gd name="connsiteX1" fmla="*/ 49339 w 98704"/>
                <a:gd name="connsiteY1" fmla="*/ 1062 h 1099"/>
                <a:gd name="connsiteX2" fmla="*/ -14 w 98704"/>
                <a:gd name="connsiteY2" fmla="*/ 513 h 1099"/>
                <a:gd name="connsiteX3" fmla="*/ 49339 w 98704"/>
                <a:gd name="connsiteY3" fmla="*/ -37 h 1099"/>
                <a:gd name="connsiteX4" fmla="*/ 98691 w 98704"/>
                <a:gd name="connsiteY4" fmla="*/ 513 h 1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04" h="1099">
                  <a:moveTo>
                    <a:pt x="98691" y="513"/>
                  </a:moveTo>
                  <a:cubicBezTo>
                    <a:pt x="98691" y="856"/>
                    <a:pt x="76558" y="1062"/>
                    <a:pt x="49339" y="1062"/>
                  </a:cubicBezTo>
                  <a:cubicBezTo>
                    <a:pt x="22119" y="1062"/>
                    <a:pt x="-14" y="1062"/>
                    <a:pt x="-14" y="513"/>
                  </a:cubicBezTo>
                  <a:cubicBezTo>
                    <a:pt x="-14" y="-37"/>
                    <a:pt x="22051" y="-37"/>
                    <a:pt x="49339" y="-37"/>
                  </a:cubicBezTo>
                  <a:cubicBezTo>
                    <a:pt x="76627" y="-37"/>
                    <a:pt x="98691" y="238"/>
                    <a:pt x="98691" y="513"/>
                  </a:cubicBezTo>
                  <a:close/>
                </a:path>
              </a:pathLst>
            </a:custGeom>
            <a:solidFill>
              <a:srgbClr val="E0E0E0"/>
            </a:solidFill>
            <a:ln w="6867" cap="flat">
              <a:noFill/>
              <a:prstDash val="solid"/>
              <a:miter/>
            </a:ln>
          </p:spPr>
          <p:txBody>
            <a:bodyPr rtlCol="0" anchor="ctr"/>
            <a:lstStyle/>
            <a:p>
              <a:endParaRPr lang="en-IN"/>
            </a:p>
          </p:txBody>
        </p:sp>
        <p:sp>
          <p:nvSpPr>
            <p:cNvPr id="269" name="Free-form: Shape 268">
              <a:extLst>
                <a:ext uri="{FF2B5EF4-FFF2-40B4-BE49-F238E27FC236}">
                  <a16:creationId xmlns:a16="http://schemas.microsoft.com/office/drawing/2014/main" id="{B49C26B4-2F43-07B8-13DE-A1CC5221753E}"/>
                </a:ext>
              </a:extLst>
            </p:cNvPr>
            <p:cNvSpPr/>
            <p:nvPr/>
          </p:nvSpPr>
          <p:spPr>
            <a:xfrm>
              <a:off x="5316673" y="6232923"/>
              <a:ext cx="98704" cy="1099"/>
            </a:xfrm>
            <a:custGeom>
              <a:avLst/>
              <a:gdLst>
                <a:gd name="connsiteX0" fmla="*/ 98691 w 98704"/>
                <a:gd name="connsiteY0" fmla="*/ 513 h 1099"/>
                <a:gd name="connsiteX1" fmla="*/ 49339 w 98704"/>
                <a:gd name="connsiteY1" fmla="*/ 1062 h 1099"/>
                <a:gd name="connsiteX2" fmla="*/ -14 w 98704"/>
                <a:gd name="connsiteY2" fmla="*/ 513 h 1099"/>
                <a:gd name="connsiteX3" fmla="*/ 49339 w 98704"/>
                <a:gd name="connsiteY3" fmla="*/ -37 h 1099"/>
                <a:gd name="connsiteX4" fmla="*/ 98691 w 98704"/>
                <a:gd name="connsiteY4" fmla="*/ 513 h 1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04" h="1099">
                  <a:moveTo>
                    <a:pt x="98691" y="513"/>
                  </a:moveTo>
                  <a:cubicBezTo>
                    <a:pt x="98691" y="513"/>
                    <a:pt x="76558" y="1062"/>
                    <a:pt x="49339" y="1062"/>
                  </a:cubicBezTo>
                  <a:cubicBezTo>
                    <a:pt x="22119" y="1062"/>
                    <a:pt x="-14" y="1062"/>
                    <a:pt x="-14" y="513"/>
                  </a:cubicBezTo>
                  <a:cubicBezTo>
                    <a:pt x="-14" y="-37"/>
                    <a:pt x="22051" y="-37"/>
                    <a:pt x="49339" y="-37"/>
                  </a:cubicBezTo>
                  <a:cubicBezTo>
                    <a:pt x="76627" y="-37"/>
                    <a:pt x="98691" y="169"/>
                    <a:pt x="98691" y="513"/>
                  </a:cubicBezTo>
                  <a:close/>
                </a:path>
              </a:pathLst>
            </a:custGeom>
            <a:solidFill>
              <a:srgbClr val="E0E0E0"/>
            </a:solidFill>
            <a:ln w="6867" cap="flat">
              <a:noFill/>
              <a:prstDash val="solid"/>
              <a:miter/>
            </a:ln>
          </p:spPr>
          <p:txBody>
            <a:bodyPr rtlCol="0" anchor="ctr"/>
            <a:lstStyle/>
            <a:p>
              <a:endParaRPr lang="en-IN"/>
            </a:p>
          </p:txBody>
        </p:sp>
        <p:sp>
          <p:nvSpPr>
            <p:cNvPr id="270" name="Free-form: Shape 269">
              <a:extLst>
                <a:ext uri="{FF2B5EF4-FFF2-40B4-BE49-F238E27FC236}">
                  <a16:creationId xmlns:a16="http://schemas.microsoft.com/office/drawing/2014/main" id="{611C54A2-96B9-5A30-7BE2-7607647ED9A9}"/>
                </a:ext>
              </a:extLst>
            </p:cNvPr>
            <p:cNvSpPr/>
            <p:nvPr/>
          </p:nvSpPr>
          <p:spPr>
            <a:xfrm>
              <a:off x="5316673" y="6256912"/>
              <a:ext cx="98704" cy="1099"/>
            </a:xfrm>
            <a:custGeom>
              <a:avLst/>
              <a:gdLst>
                <a:gd name="connsiteX0" fmla="*/ 98691 w 98704"/>
                <a:gd name="connsiteY0" fmla="*/ 512 h 1099"/>
                <a:gd name="connsiteX1" fmla="*/ 49339 w 98704"/>
                <a:gd name="connsiteY1" fmla="*/ 1062 h 1099"/>
                <a:gd name="connsiteX2" fmla="*/ -14 w 98704"/>
                <a:gd name="connsiteY2" fmla="*/ 512 h 1099"/>
                <a:gd name="connsiteX3" fmla="*/ 49339 w 98704"/>
                <a:gd name="connsiteY3" fmla="*/ -37 h 1099"/>
                <a:gd name="connsiteX4" fmla="*/ 98691 w 98704"/>
                <a:gd name="connsiteY4" fmla="*/ 512 h 1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04" h="1099">
                  <a:moveTo>
                    <a:pt x="98691" y="512"/>
                  </a:moveTo>
                  <a:cubicBezTo>
                    <a:pt x="98691" y="512"/>
                    <a:pt x="76558" y="1062"/>
                    <a:pt x="49339" y="1062"/>
                  </a:cubicBezTo>
                  <a:cubicBezTo>
                    <a:pt x="22119" y="1062"/>
                    <a:pt x="-14" y="1062"/>
                    <a:pt x="-14" y="512"/>
                  </a:cubicBezTo>
                  <a:cubicBezTo>
                    <a:pt x="-14" y="-37"/>
                    <a:pt x="22051" y="-37"/>
                    <a:pt x="49339" y="-37"/>
                  </a:cubicBezTo>
                  <a:cubicBezTo>
                    <a:pt x="76627" y="-37"/>
                    <a:pt x="98691" y="169"/>
                    <a:pt x="98691" y="512"/>
                  </a:cubicBezTo>
                  <a:close/>
                </a:path>
              </a:pathLst>
            </a:custGeom>
            <a:solidFill>
              <a:srgbClr val="E0E0E0"/>
            </a:solidFill>
            <a:ln w="6867" cap="flat">
              <a:noFill/>
              <a:prstDash val="solid"/>
              <a:miter/>
            </a:ln>
          </p:spPr>
          <p:txBody>
            <a:bodyPr rtlCol="0" anchor="ctr"/>
            <a:lstStyle/>
            <a:p>
              <a:endParaRPr lang="en-IN"/>
            </a:p>
          </p:txBody>
        </p:sp>
        <p:sp>
          <p:nvSpPr>
            <p:cNvPr id="271" name="Free-form: Shape 270">
              <a:extLst>
                <a:ext uri="{FF2B5EF4-FFF2-40B4-BE49-F238E27FC236}">
                  <a16:creationId xmlns:a16="http://schemas.microsoft.com/office/drawing/2014/main" id="{9C95A557-7210-516C-F042-429BC5D38977}"/>
                </a:ext>
              </a:extLst>
            </p:cNvPr>
            <p:cNvSpPr/>
            <p:nvPr/>
          </p:nvSpPr>
          <p:spPr>
            <a:xfrm>
              <a:off x="5316673" y="6280901"/>
              <a:ext cx="98704" cy="1099"/>
            </a:xfrm>
            <a:custGeom>
              <a:avLst/>
              <a:gdLst>
                <a:gd name="connsiteX0" fmla="*/ 98691 w 98704"/>
                <a:gd name="connsiteY0" fmla="*/ 513 h 1099"/>
                <a:gd name="connsiteX1" fmla="*/ 49339 w 98704"/>
                <a:gd name="connsiteY1" fmla="*/ 1062 h 1099"/>
                <a:gd name="connsiteX2" fmla="*/ -14 w 98704"/>
                <a:gd name="connsiteY2" fmla="*/ 513 h 1099"/>
                <a:gd name="connsiteX3" fmla="*/ 49339 w 98704"/>
                <a:gd name="connsiteY3" fmla="*/ -37 h 1099"/>
                <a:gd name="connsiteX4" fmla="*/ 98691 w 98704"/>
                <a:gd name="connsiteY4" fmla="*/ 513 h 1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04" h="1099">
                  <a:moveTo>
                    <a:pt x="98691" y="513"/>
                  </a:moveTo>
                  <a:cubicBezTo>
                    <a:pt x="98691" y="513"/>
                    <a:pt x="76558" y="1062"/>
                    <a:pt x="49339" y="1062"/>
                  </a:cubicBezTo>
                  <a:cubicBezTo>
                    <a:pt x="22119" y="1062"/>
                    <a:pt x="-14" y="1062"/>
                    <a:pt x="-14" y="513"/>
                  </a:cubicBezTo>
                  <a:cubicBezTo>
                    <a:pt x="-14" y="-37"/>
                    <a:pt x="22051" y="-37"/>
                    <a:pt x="49339" y="-37"/>
                  </a:cubicBezTo>
                  <a:cubicBezTo>
                    <a:pt x="76627" y="-37"/>
                    <a:pt x="98691" y="169"/>
                    <a:pt x="98691" y="513"/>
                  </a:cubicBezTo>
                  <a:close/>
                </a:path>
              </a:pathLst>
            </a:custGeom>
            <a:solidFill>
              <a:srgbClr val="E0E0E0"/>
            </a:solidFill>
            <a:ln w="6867" cap="flat">
              <a:noFill/>
              <a:prstDash val="solid"/>
              <a:miter/>
            </a:ln>
          </p:spPr>
          <p:txBody>
            <a:bodyPr rtlCol="0" anchor="ctr"/>
            <a:lstStyle/>
            <a:p>
              <a:endParaRPr lang="en-IN"/>
            </a:p>
          </p:txBody>
        </p:sp>
        <p:sp>
          <p:nvSpPr>
            <p:cNvPr id="272" name="Free-form: Shape 271">
              <a:extLst>
                <a:ext uri="{FF2B5EF4-FFF2-40B4-BE49-F238E27FC236}">
                  <a16:creationId xmlns:a16="http://schemas.microsoft.com/office/drawing/2014/main" id="{F5EEEC6A-F51C-AAEF-5202-348046FC42E1}"/>
                </a:ext>
              </a:extLst>
            </p:cNvPr>
            <p:cNvSpPr/>
            <p:nvPr/>
          </p:nvSpPr>
          <p:spPr>
            <a:xfrm>
              <a:off x="5316673" y="6304821"/>
              <a:ext cx="98704" cy="1168"/>
            </a:xfrm>
            <a:custGeom>
              <a:avLst/>
              <a:gdLst>
                <a:gd name="connsiteX0" fmla="*/ 98691 w 98704"/>
                <a:gd name="connsiteY0" fmla="*/ 581 h 1168"/>
                <a:gd name="connsiteX1" fmla="*/ 49339 w 98704"/>
                <a:gd name="connsiteY1" fmla="*/ 1131 h 1168"/>
                <a:gd name="connsiteX2" fmla="*/ -14 w 98704"/>
                <a:gd name="connsiteY2" fmla="*/ 581 h 1168"/>
                <a:gd name="connsiteX3" fmla="*/ 49339 w 98704"/>
                <a:gd name="connsiteY3" fmla="*/ -37 h 1168"/>
                <a:gd name="connsiteX4" fmla="*/ 98691 w 98704"/>
                <a:gd name="connsiteY4" fmla="*/ 581 h 1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04" h="1168">
                  <a:moveTo>
                    <a:pt x="98691" y="581"/>
                  </a:moveTo>
                  <a:cubicBezTo>
                    <a:pt x="98691" y="581"/>
                    <a:pt x="76558" y="1131"/>
                    <a:pt x="49339" y="1131"/>
                  </a:cubicBezTo>
                  <a:cubicBezTo>
                    <a:pt x="22119" y="1131"/>
                    <a:pt x="-14" y="1131"/>
                    <a:pt x="-14" y="581"/>
                  </a:cubicBezTo>
                  <a:cubicBezTo>
                    <a:pt x="-14" y="31"/>
                    <a:pt x="22051" y="-37"/>
                    <a:pt x="49339" y="-37"/>
                  </a:cubicBezTo>
                  <a:cubicBezTo>
                    <a:pt x="76627" y="-37"/>
                    <a:pt x="98691" y="237"/>
                    <a:pt x="98691" y="581"/>
                  </a:cubicBezTo>
                  <a:close/>
                </a:path>
              </a:pathLst>
            </a:custGeom>
            <a:solidFill>
              <a:srgbClr val="E0E0E0"/>
            </a:solidFill>
            <a:ln w="6867" cap="flat">
              <a:noFill/>
              <a:prstDash val="solid"/>
              <a:miter/>
            </a:ln>
          </p:spPr>
          <p:txBody>
            <a:bodyPr rtlCol="0" anchor="ctr"/>
            <a:lstStyle/>
            <a:p>
              <a:endParaRPr lang="en-IN"/>
            </a:p>
          </p:txBody>
        </p:sp>
        <p:sp>
          <p:nvSpPr>
            <p:cNvPr id="273" name="Free-form: Shape 272">
              <a:extLst>
                <a:ext uri="{FF2B5EF4-FFF2-40B4-BE49-F238E27FC236}">
                  <a16:creationId xmlns:a16="http://schemas.microsoft.com/office/drawing/2014/main" id="{16F36DDE-0065-8D8C-AE2B-3A81E7F03175}"/>
                </a:ext>
              </a:extLst>
            </p:cNvPr>
            <p:cNvSpPr/>
            <p:nvPr/>
          </p:nvSpPr>
          <p:spPr>
            <a:xfrm>
              <a:off x="4972170" y="6188451"/>
              <a:ext cx="39798" cy="86882"/>
            </a:xfrm>
            <a:custGeom>
              <a:avLst/>
              <a:gdLst>
                <a:gd name="connsiteX0" fmla="*/ 39784 w 39798"/>
                <a:gd name="connsiteY0" fmla="*/ 54195 h 86882"/>
                <a:gd name="connsiteX1" fmla="*/ 39784 w 39798"/>
                <a:gd name="connsiteY1" fmla="*/ 65468 h 86882"/>
                <a:gd name="connsiteX2" fmla="*/ 19920 w 39798"/>
                <a:gd name="connsiteY2" fmla="*/ 86845 h 86882"/>
                <a:gd name="connsiteX3" fmla="*/ -14 w 39798"/>
                <a:gd name="connsiteY3" fmla="*/ 65468 h 86882"/>
                <a:gd name="connsiteX4" fmla="*/ -14 w 39798"/>
                <a:gd name="connsiteY4" fmla="*/ 21339 h 86882"/>
                <a:gd name="connsiteX5" fmla="*/ 19920 w 39798"/>
                <a:gd name="connsiteY5" fmla="*/ -37 h 86882"/>
                <a:gd name="connsiteX6" fmla="*/ 39784 w 39798"/>
                <a:gd name="connsiteY6" fmla="*/ 21339 h 86882"/>
                <a:gd name="connsiteX7" fmla="*/ 39784 w 39798"/>
                <a:gd name="connsiteY7" fmla="*/ 29588 h 86882"/>
                <a:gd name="connsiteX8" fmla="*/ 27206 w 39798"/>
                <a:gd name="connsiteY8" fmla="*/ 29588 h 86882"/>
                <a:gd name="connsiteX9" fmla="*/ 27206 w 39798"/>
                <a:gd name="connsiteY9" fmla="*/ 20515 h 86882"/>
                <a:gd name="connsiteX10" fmla="*/ 20332 w 39798"/>
                <a:gd name="connsiteY10" fmla="*/ 12129 h 86882"/>
                <a:gd name="connsiteX11" fmla="*/ 13458 w 39798"/>
                <a:gd name="connsiteY11" fmla="*/ 20515 h 86882"/>
                <a:gd name="connsiteX12" fmla="*/ 13458 w 39798"/>
                <a:gd name="connsiteY12" fmla="*/ 66361 h 86882"/>
                <a:gd name="connsiteX13" fmla="*/ 20332 w 39798"/>
                <a:gd name="connsiteY13" fmla="*/ 74610 h 86882"/>
                <a:gd name="connsiteX14" fmla="*/ 27206 w 39798"/>
                <a:gd name="connsiteY14" fmla="*/ 66361 h 86882"/>
                <a:gd name="connsiteX15" fmla="*/ 27206 w 39798"/>
                <a:gd name="connsiteY15" fmla="*/ 54195 h 86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798" h="86882">
                  <a:moveTo>
                    <a:pt x="39784" y="54195"/>
                  </a:moveTo>
                  <a:lnTo>
                    <a:pt x="39784" y="65468"/>
                  </a:lnTo>
                  <a:cubicBezTo>
                    <a:pt x="39784" y="79215"/>
                    <a:pt x="32911" y="86845"/>
                    <a:pt x="19920" y="86845"/>
                  </a:cubicBezTo>
                  <a:cubicBezTo>
                    <a:pt x="6929" y="86845"/>
                    <a:pt x="-14" y="79077"/>
                    <a:pt x="-14" y="65468"/>
                  </a:cubicBezTo>
                  <a:lnTo>
                    <a:pt x="-14" y="21339"/>
                  </a:lnTo>
                  <a:cubicBezTo>
                    <a:pt x="-14" y="7592"/>
                    <a:pt x="6860" y="-37"/>
                    <a:pt x="19920" y="-37"/>
                  </a:cubicBezTo>
                  <a:cubicBezTo>
                    <a:pt x="32979" y="-37"/>
                    <a:pt x="39784" y="7730"/>
                    <a:pt x="39784" y="21339"/>
                  </a:cubicBezTo>
                  <a:lnTo>
                    <a:pt x="39784" y="29588"/>
                  </a:lnTo>
                  <a:lnTo>
                    <a:pt x="27206" y="29588"/>
                  </a:lnTo>
                  <a:lnTo>
                    <a:pt x="27206" y="20515"/>
                  </a:lnTo>
                  <a:cubicBezTo>
                    <a:pt x="27206" y="14397"/>
                    <a:pt x="24525" y="12129"/>
                    <a:pt x="20332" y="12129"/>
                  </a:cubicBezTo>
                  <a:cubicBezTo>
                    <a:pt x="16139" y="12129"/>
                    <a:pt x="13458" y="14397"/>
                    <a:pt x="13458" y="20515"/>
                  </a:cubicBezTo>
                  <a:lnTo>
                    <a:pt x="13458" y="66361"/>
                  </a:lnTo>
                  <a:cubicBezTo>
                    <a:pt x="13458" y="72410"/>
                    <a:pt x="16139" y="74610"/>
                    <a:pt x="20332" y="74610"/>
                  </a:cubicBezTo>
                  <a:cubicBezTo>
                    <a:pt x="24525" y="74610"/>
                    <a:pt x="27206" y="72410"/>
                    <a:pt x="27206" y="66361"/>
                  </a:cubicBezTo>
                  <a:lnTo>
                    <a:pt x="27206" y="54195"/>
                  </a:lnTo>
                  <a:close/>
                </a:path>
              </a:pathLst>
            </a:custGeom>
            <a:solidFill>
              <a:srgbClr val="EBEBEB"/>
            </a:solidFill>
            <a:ln w="6867" cap="flat">
              <a:noFill/>
              <a:prstDash val="solid"/>
              <a:miter/>
            </a:ln>
          </p:spPr>
          <p:txBody>
            <a:bodyPr rtlCol="0" anchor="ctr"/>
            <a:lstStyle/>
            <a:p>
              <a:endParaRPr lang="en-IN"/>
            </a:p>
          </p:txBody>
        </p:sp>
        <p:sp>
          <p:nvSpPr>
            <p:cNvPr id="274" name="Free-form: Shape 273">
              <a:extLst>
                <a:ext uri="{FF2B5EF4-FFF2-40B4-BE49-F238E27FC236}">
                  <a16:creationId xmlns:a16="http://schemas.microsoft.com/office/drawing/2014/main" id="{2C21ECC5-A4E6-9472-780A-07A8FCEA6E30}"/>
                </a:ext>
              </a:extLst>
            </p:cNvPr>
            <p:cNvSpPr/>
            <p:nvPr/>
          </p:nvSpPr>
          <p:spPr>
            <a:xfrm>
              <a:off x="5018979" y="6188108"/>
              <a:ext cx="41241" cy="86882"/>
            </a:xfrm>
            <a:custGeom>
              <a:avLst/>
              <a:gdLst>
                <a:gd name="connsiteX0" fmla="*/ -14 w 41241"/>
                <a:gd name="connsiteY0" fmla="*/ 21339 h 86882"/>
                <a:gd name="connsiteX1" fmla="*/ 20607 w 41241"/>
                <a:gd name="connsiteY1" fmla="*/ -37 h 86882"/>
                <a:gd name="connsiteX2" fmla="*/ 41228 w 41241"/>
                <a:gd name="connsiteY2" fmla="*/ 21339 h 86882"/>
                <a:gd name="connsiteX3" fmla="*/ 41228 w 41241"/>
                <a:gd name="connsiteY3" fmla="*/ 65468 h 86882"/>
                <a:gd name="connsiteX4" fmla="*/ 20607 w 41241"/>
                <a:gd name="connsiteY4" fmla="*/ 86845 h 86882"/>
                <a:gd name="connsiteX5" fmla="*/ -14 w 41241"/>
                <a:gd name="connsiteY5" fmla="*/ 65468 h 86882"/>
                <a:gd name="connsiteX6" fmla="*/ 13321 w 41241"/>
                <a:gd name="connsiteY6" fmla="*/ 66361 h 86882"/>
                <a:gd name="connsiteX7" fmla="*/ 20195 w 41241"/>
                <a:gd name="connsiteY7" fmla="*/ 74678 h 86882"/>
                <a:gd name="connsiteX8" fmla="*/ 27068 w 41241"/>
                <a:gd name="connsiteY8" fmla="*/ 66361 h 86882"/>
                <a:gd name="connsiteX9" fmla="*/ 27068 w 41241"/>
                <a:gd name="connsiteY9" fmla="*/ 20514 h 86882"/>
                <a:gd name="connsiteX10" fmla="*/ 20195 w 41241"/>
                <a:gd name="connsiteY10" fmla="*/ 12129 h 86882"/>
                <a:gd name="connsiteX11" fmla="*/ 13321 w 41241"/>
                <a:gd name="connsiteY11" fmla="*/ 20514 h 86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41" h="86882">
                  <a:moveTo>
                    <a:pt x="-14" y="21339"/>
                  </a:moveTo>
                  <a:cubicBezTo>
                    <a:pt x="-14" y="7592"/>
                    <a:pt x="6860" y="-37"/>
                    <a:pt x="20607" y="-37"/>
                  </a:cubicBezTo>
                  <a:cubicBezTo>
                    <a:pt x="34354" y="-37"/>
                    <a:pt x="41228" y="7730"/>
                    <a:pt x="41228" y="21339"/>
                  </a:cubicBezTo>
                  <a:lnTo>
                    <a:pt x="41228" y="65468"/>
                  </a:lnTo>
                  <a:cubicBezTo>
                    <a:pt x="41228" y="79215"/>
                    <a:pt x="34354" y="86845"/>
                    <a:pt x="20607" y="86845"/>
                  </a:cubicBezTo>
                  <a:cubicBezTo>
                    <a:pt x="6860" y="86845"/>
                    <a:pt x="-14" y="79077"/>
                    <a:pt x="-14" y="65468"/>
                  </a:cubicBezTo>
                  <a:close/>
                  <a:moveTo>
                    <a:pt x="13321" y="66361"/>
                  </a:moveTo>
                  <a:cubicBezTo>
                    <a:pt x="13321" y="72410"/>
                    <a:pt x="16002" y="74678"/>
                    <a:pt x="20195" y="74678"/>
                  </a:cubicBezTo>
                  <a:cubicBezTo>
                    <a:pt x="24388" y="74678"/>
                    <a:pt x="27068" y="72410"/>
                    <a:pt x="27068" y="66361"/>
                  </a:cubicBezTo>
                  <a:lnTo>
                    <a:pt x="27068" y="20514"/>
                  </a:lnTo>
                  <a:cubicBezTo>
                    <a:pt x="27068" y="14397"/>
                    <a:pt x="24388" y="12129"/>
                    <a:pt x="20195" y="12129"/>
                  </a:cubicBezTo>
                  <a:cubicBezTo>
                    <a:pt x="16002" y="12129"/>
                    <a:pt x="13321" y="14397"/>
                    <a:pt x="13321" y="20514"/>
                  </a:cubicBezTo>
                  <a:close/>
                </a:path>
              </a:pathLst>
            </a:custGeom>
            <a:solidFill>
              <a:srgbClr val="EBEBEB"/>
            </a:solidFill>
            <a:ln w="6867" cap="flat">
              <a:noFill/>
              <a:prstDash val="solid"/>
              <a:miter/>
            </a:ln>
          </p:spPr>
          <p:txBody>
            <a:bodyPr rtlCol="0" anchor="ctr"/>
            <a:lstStyle/>
            <a:p>
              <a:endParaRPr lang="en-IN"/>
            </a:p>
          </p:txBody>
        </p:sp>
        <p:sp>
          <p:nvSpPr>
            <p:cNvPr id="275" name="Free-form: Shape 274">
              <a:extLst>
                <a:ext uri="{FF2B5EF4-FFF2-40B4-BE49-F238E27FC236}">
                  <a16:creationId xmlns:a16="http://schemas.microsoft.com/office/drawing/2014/main" id="{DA65905C-C53D-E311-9785-6B58C59C1CB3}"/>
                </a:ext>
              </a:extLst>
            </p:cNvPr>
            <p:cNvSpPr/>
            <p:nvPr/>
          </p:nvSpPr>
          <p:spPr>
            <a:xfrm>
              <a:off x="5068125" y="6189070"/>
              <a:ext cx="35261" cy="84957"/>
            </a:xfrm>
            <a:custGeom>
              <a:avLst/>
              <a:gdLst>
                <a:gd name="connsiteX0" fmla="*/ -14 w 35261"/>
                <a:gd name="connsiteY0" fmla="*/ -37 h 84957"/>
                <a:gd name="connsiteX1" fmla="*/ 13321 w 35261"/>
                <a:gd name="connsiteY1" fmla="*/ -37 h 84957"/>
                <a:gd name="connsiteX2" fmla="*/ 13321 w 35261"/>
                <a:gd name="connsiteY2" fmla="*/ 72754 h 84957"/>
                <a:gd name="connsiteX3" fmla="*/ 35248 w 35261"/>
                <a:gd name="connsiteY3" fmla="*/ 72754 h 84957"/>
                <a:gd name="connsiteX4" fmla="*/ 35248 w 35261"/>
                <a:gd name="connsiteY4" fmla="*/ 84920 h 84957"/>
                <a:gd name="connsiteX5" fmla="*/ -14 w 35261"/>
                <a:gd name="connsiteY5" fmla="*/ 84920 h 8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61" h="84957">
                  <a:moveTo>
                    <a:pt x="-14" y="-37"/>
                  </a:moveTo>
                  <a:lnTo>
                    <a:pt x="13321" y="-37"/>
                  </a:lnTo>
                  <a:lnTo>
                    <a:pt x="13321" y="72754"/>
                  </a:lnTo>
                  <a:lnTo>
                    <a:pt x="35248" y="72754"/>
                  </a:lnTo>
                  <a:lnTo>
                    <a:pt x="35248" y="84920"/>
                  </a:lnTo>
                  <a:lnTo>
                    <a:pt x="-14" y="84920"/>
                  </a:lnTo>
                  <a:close/>
                </a:path>
              </a:pathLst>
            </a:custGeom>
            <a:solidFill>
              <a:srgbClr val="EBEBEB"/>
            </a:solidFill>
            <a:ln w="6867" cap="flat">
              <a:noFill/>
              <a:prstDash val="solid"/>
              <a:miter/>
            </a:ln>
          </p:spPr>
          <p:txBody>
            <a:bodyPr rtlCol="0" anchor="ctr"/>
            <a:lstStyle/>
            <a:p>
              <a:endParaRPr lang="en-IN"/>
            </a:p>
          </p:txBody>
        </p:sp>
        <p:sp>
          <p:nvSpPr>
            <p:cNvPr id="276" name="Free-form: Shape 275">
              <a:extLst>
                <a:ext uri="{FF2B5EF4-FFF2-40B4-BE49-F238E27FC236}">
                  <a16:creationId xmlns:a16="http://schemas.microsoft.com/office/drawing/2014/main" id="{D924E2DE-5338-AB53-FF2D-AC24FA1559AA}"/>
                </a:ext>
              </a:extLst>
            </p:cNvPr>
            <p:cNvSpPr/>
            <p:nvPr/>
          </p:nvSpPr>
          <p:spPr>
            <a:xfrm>
              <a:off x="5108129" y="6188108"/>
              <a:ext cx="40829" cy="86882"/>
            </a:xfrm>
            <a:custGeom>
              <a:avLst/>
              <a:gdLst>
                <a:gd name="connsiteX0" fmla="*/ -14 w 40829"/>
                <a:gd name="connsiteY0" fmla="*/ 21339 h 86882"/>
                <a:gd name="connsiteX1" fmla="*/ 20607 w 40829"/>
                <a:gd name="connsiteY1" fmla="*/ -37 h 86882"/>
                <a:gd name="connsiteX2" fmla="*/ 40815 w 40829"/>
                <a:gd name="connsiteY2" fmla="*/ 21339 h 86882"/>
                <a:gd name="connsiteX3" fmla="*/ 40815 w 40829"/>
                <a:gd name="connsiteY3" fmla="*/ 65468 h 86882"/>
                <a:gd name="connsiteX4" fmla="*/ 20607 w 40829"/>
                <a:gd name="connsiteY4" fmla="*/ 86845 h 86882"/>
                <a:gd name="connsiteX5" fmla="*/ -14 w 40829"/>
                <a:gd name="connsiteY5" fmla="*/ 65468 h 86882"/>
                <a:gd name="connsiteX6" fmla="*/ 13321 w 40829"/>
                <a:gd name="connsiteY6" fmla="*/ 66361 h 86882"/>
                <a:gd name="connsiteX7" fmla="*/ 20195 w 40829"/>
                <a:gd name="connsiteY7" fmla="*/ 74678 h 86882"/>
                <a:gd name="connsiteX8" fmla="*/ 27068 w 40829"/>
                <a:gd name="connsiteY8" fmla="*/ 66361 h 86882"/>
                <a:gd name="connsiteX9" fmla="*/ 27068 w 40829"/>
                <a:gd name="connsiteY9" fmla="*/ 20514 h 86882"/>
                <a:gd name="connsiteX10" fmla="*/ 20195 w 40829"/>
                <a:gd name="connsiteY10" fmla="*/ 12129 h 86882"/>
                <a:gd name="connsiteX11" fmla="*/ 13321 w 40829"/>
                <a:gd name="connsiteY11" fmla="*/ 20514 h 86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829" h="86882">
                  <a:moveTo>
                    <a:pt x="-14" y="21339"/>
                  </a:moveTo>
                  <a:cubicBezTo>
                    <a:pt x="-14" y="7592"/>
                    <a:pt x="6860" y="-37"/>
                    <a:pt x="20607" y="-37"/>
                  </a:cubicBezTo>
                  <a:cubicBezTo>
                    <a:pt x="34354" y="-37"/>
                    <a:pt x="40815" y="7730"/>
                    <a:pt x="40815" y="21339"/>
                  </a:cubicBezTo>
                  <a:lnTo>
                    <a:pt x="40815" y="65468"/>
                  </a:lnTo>
                  <a:cubicBezTo>
                    <a:pt x="40815" y="79215"/>
                    <a:pt x="33942" y="86845"/>
                    <a:pt x="20607" y="86845"/>
                  </a:cubicBezTo>
                  <a:cubicBezTo>
                    <a:pt x="7272" y="86845"/>
                    <a:pt x="-14" y="79077"/>
                    <a:pt x="-14" y="65468"/>
                  </a:cubicBezTo>
                  <a:close/>
                  <a:moveTo>
                    <a:pt x="13321" y="66361"/>
                  </a:moveTo>
                  <a:cubicBezTo>
                    <a:pt x="13321" y="72410"/>
                    <a:pt x="16002" y="74678"/>
                    <a:pt x="20195" y="74678"/>
                  </a:cubicBezTo>
                  <a:cubicBezTo>
                    <a:pt x="24388" y="74678"/>
                    <a:pt x="27068" y="72410"/>
                    <a:pt x="27068" y="66361"/>
                  </a:cubicBezTo>
                  <a:lnTo>
                    <a:pt x="27068" y="20514"/>
                  </a:lnTo>
                  <a:cubicBezTo>
                    <a:pt x="27068" y="14397"/>
                    <a:pt x="24388" y="12129"/>
                    <a:pt x="20195" y="12129"/>
                  </a:cubicBezTo>
                  <a:cubicBezTo>
                    <a:pt x="16002" y="12129"/>
                    <a:pt x="13321" y="14397"/>
                    <a:pt x="13321" y="20514"/>
                  </a:cubicBezTo>
                  <a:close/>
                </a:path>
              </a:pathLst>
            </a:custGeom>
            <a:solidFill>
              <a:srgbClr val="EBEBEB"/>
            </a:solidFill>
            <a:ln w="6867" cap="flat">
              <a:noFill/>
              <a:prstDash val="solid"/>
              <a:miter/>
            </a:ln>
          </p:spPr>
          <p:txBody>
            <a:bodyPr rtlCol="0" anchor="ctr"/>
            <a:lstStyle/>
            <a:p>
              <a:endParaRPr lang="en-IN"/>
            </a:p>
          </p:txBody>
        </p:sp>
        <p:sp>
          <p:nvSpPr>
            <p:cNvPr id="277" name="Free-form: Shape 276">
              <a:extLst>
                <a:ext uri="{FF2B5EF4-FFF2-40B4-BE49-F238E27FC236}">
                  <a16:creationId xmlns:a16="http://schemas.microsoft.com/office/drawing/2014/main" id="{D658F840-D6C4-A39B-DCD9-64A08D5BDE30}"/>
                </a:ext>
              </a:extLst>
            </p:cNvPr>
            <p:cNvSpPr/>
            <p:nvPr/>
          </p:nvSpPr>
          <p:spPr>
            <a:xfrm>
              <a:off x="5156588" y="6189070"/>
              <a:ext cx="39729" cy="86057"/>
            </a:xfrm>
            <a:custGeom>
              <a:avLst/>
              <a:gdLst>
                <a:gd name="connsiteX0" fmla="*/ 13390 w 39729"/>
                <a:gd name="connsiteY0" fmla="*/ -37 h 86057"/>
                <a:gd name="connsiteX1" fmla="*/ 13390 w 39729"/>
                <a:gd name="connsiteY1" fmla="*/ 65468 h 86057"/>
                <a:gd name="connsiteX2" fmla="*/ 20263 w 39729"/>
                <a:gd name="connsiteY2" fmla="*/ 73716 h 86057"/>
                <a:gd name="connsiteX3" fmla="*/ 27137 w 39729"/>
                <a:gd name="connsiteY3" fmla="*/ 65468 h 86057"/>
                <a:gd name="connsiteX4" fmla="*/ 27137 w 39729"/>
                <a:gd name="connsiteY4" fmla="*/ -37 h 86057"/>
                <a:gd name="connsiteX5" fmla="*/ 39716 w 39729"/>
                <a:gd name="connsiteY5" fmla="*/ -37 h 86057"/>
                <a:gd name="connsiteX6" fmla="*/ 39716 w 39729"/>
                <a:gd name="connsiteY6" fmla="*/ 64643 h 86057"/>
                <a:gd name="connsiteX7" fmla="*/ 19851 w 39729"/>
                <a:gd name="connsiteY7" fmla="*/ 86020 h 86057"/>
                <a:gd name="connsiteX8" fmla="*/ -14 w 39729"/>
                <a:gd name="connsiteY8" fmla="*/ 64643 h 86057"/>
                <a:gd name="connsiteX9" fmla="*/ -14 w 39729"/>
                <a:gd name="connsiteY9" fmla="*/ -37 h 8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29" h="86057">
                  <a:moveTo>
                    <a:pt x="13390" y="-37"/>
                  </a:moveTo>
                  <a:lnTo>
                    <a:pt x="13390" y="65468"/>
                  </a:lnTo>
                  <a:cubicBezTo>
                    <a:pt x="13390" y="71585"/>
                    <a:pt x="16070" y="73716"/>
                    <a:pt x="20263" y="73716"/>
                  </a:cubicBezTo>
                  <a:cubicBezTo>
                    <a:pt x="24456" y="73716"/>
                    <a:pt x="27137" y="71585"/>
                    <a:pt x="27137" y="65468"/>
                  </a:cubicBezTo>
                  <a:lnTo>
                    <a:pt x="27137" y="-37"/>
                  </a:lnTo>
                  <a:lnTo>
                    <a:pt x="39716" y="-37"/>
                  </a:lnTo>
                  <a:lnTo>
                    <a:pt x="39716" y="64643"/>
                  </a:lnTo>
                  <a:cubicBezTo>
                    <a:pt x="39716" y="78390"/>
                    <a:pt x="32842" y="86020"/>
                    <a:pt x="19851" y="86020"/>
                  </a:cubicBezTo>
                  <a:cubicBezTo>
                    <a:pt x="6860" y="86020"/>
                    <a:pt x="-14" y="78252"/>
                    <a:pt x="-14" y="64643"/>
                  </a:cubicBezTo>
                  <a:lnTo>
                    <a:pt x="-14" y="-37"/>
                  </a:lnTo>
                  <a:close/>
                </a:path>
              </a:pathLst>
            </a:custGeom>
            <a:solidFill>
              <a:srgbClr val="EBEBEB"/>
            </a:solidFill>
            <a:ln w="6867" cap="flat">
              <a:noFill/>
              <a:prstDash val="solid"/>
              <a:miter/>
            </a:ln>
          </p:spPr>
          <p:txBody>
            <a:bodyPr rtlCol="0" anchor="ctr"/>
            <a:lstStyle/>
            <a:p>
              <a:endParaRPr lang="en-IN"/>
            </a:p>
          </p:txBody>
        </p:sp>
        <p:sp>
          <p:nvSpPr>
            <p:cNvPr id="278" name="Free-form: Shape 277">
              <a:extLst>
                <a:ext uri="{FF2B5EF4-FFF2-40B4-BE49-F238E27FC236}">
                  <a16:creationId xmlns:a16="http://schemas.microsoft.com/office/drawing/2014/main" id="{F12252BE-6DE0-01B3-744B-E32C7915753D}"/>
                </a:ext>
              </a:extLst>
            </p:cNvPr>
            <p:cNvSpPr/>
            <p:nvPr/>
          </p:nvSpPr>
          <p:spPr>
            <a:xfrm>
              <a:off x="5205528" y="6189070"/>
              <a:ext cx="41447" cy="85163"/>
            </a:xfrm>
            <a:custGeom>
              <a:avLst/>
              <a:gdLst>
                <a:gd name="connsiteX0" fmla="*/ 27893 w 41447"/>
                <a:gd name="connsiteY0" fmla="*/ 84920 h 85163"/>
                <a:gd name="connsiteX1" fmla="*/ 26656 w 41447"/>
                <a:gd name="connsiteY1" fmla="*/ 74472 h 85163"/>
                <a:gd name="connsiteX2" fmla="*/ 26656 w 41447"/>
                <a:gd name="connsiteY2" fmla="*/ 61137 h 85163"/>
                <a:gd name="connsiteX3" fmla="*/ 17926 w 41447"/>
                <a:gd name="connsiteY3" fmla="*/ 50346 h 85163"/>
                <a:gd name="connsiteX4" fmla="*/ 13321 w 41447"/>
                <a:gd name="connsiteY4" fmla="*/ 50346 h 85163"/>
                <a:gd name="connsiteX5" fmla="*/ 13321 w 41447"/>
                <a:gd name="connsiteY5" fmla="*/ 84714 h 85163"/>
                <a:gd name="connsiteX6" fmla="*/ -14 w 41447"/>
                <a:gd name="connsiteY6" fmla="*/ 84714 h 85163"/>
                <a:gd name="connsiteX7" fmla="*/ -14 w 41447"/>
                <a:gd name="connsiteY7" fmla="*/ -37 h 85163"/>
                <a:gd name="connsiteX8" fmla="*/ 20126 w 41447"/>
                <a:gd name="connsiteY8" fmla="*/ -37 h 85163"/>
                <a:gd name="connsiteX9" fmla="*/ 39853 w 41447"/>
                <a:gd name="connsiteY9" fmla="*/ 19552 h 85163"/>
                <a:gd name="connsiteX10" fmla="*/ 39853 w 41447"/>
                <a:gd name="connsiteY10" fmla="*/ 26426 h 85163"/>
                <a:gd name="connsiteX11" fmla="*/ 31124 w 41447"/>
                <a:gd name="connsiteY11" fmla="*/ 43610 h 85163"/>
                <a:gd name="connsiteX12" fmla="*/ 39990 w 41447"/>
                <a:gd name="connsiteY12" fmla="*/ 61687 h 85163"/>
                <a:gd name="connsiteX13" fmla="*/ 39990 w 41447"/>
                <a:gd name="connsiteY13" fmla="*/ 74816 h 85163"/>
                <a:gd name="connsiteX14" fmla="*/ 41434 w 41447"/>
                <a:gd name="connsiteY14" fmla="*/ 85126 h 85163"/>
                <a:gd name="connsiteX15" fmla="*/ 13321 w 41447"/>
                <a:gd name="connsiteY15" fmla="*/ 12335 h 85163"/>
                <a:gd name="connsiteX16" fmla="*/ 13321 w 41447"/>
                <a:gd name="connsiteY16" fmla="*/ 38386 h 85163"/>
                <a:gd name="connsiteX17" fmla="*/ 18545 w 41447"/>
                <a:gd name="connsiteY17" fmla="*/ 38386 h 85163"/>
                <a:gd name="connsiteX18" fmla="*/ 26518 w 41447"/>
                <a:gd name="connsiteY18" fmla="*/ 29450 h 85163"/>
                <a:gd name="connsiteX19" fmla="*/ 26518 w 41447"/>
                <a:gd name="connsiteY19" fmla="*/ 21064 h 85163"/>
                <a:gd name="connsiteX20" fmla="*/ 19645 w 41447"/>
                <a:gd name="connsiteY20" fmla="*/ 12335 h 8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447" h="85163">
                  <a:moveTo>
                    <a:pt x="27893" y="84920"/>
                  </a:moveTo>
                  <a:cubicBezTo>
                    <a:pt x="26759" y="81559"/>
                    <a:pt x="26333" y="78005"/>
                    <a:pt x="26656" y="74472"/>
                  </a:cubicBezTo>
                  <a:lnTo>
                    <a:pt x="26656" y="61137"/>
                  </a:lnTo>
                  <a:cubicBezTo>
                    <a:pt x="26656" y="53233"/>
                    <a:pt x="23975" y="50346"/>
                    <a:pt x="17926" y="50346"/>
                  </a:cubicBezTo>
                  <a:lnTo>
                    <a:pt x="13321" y="50346"/>
                  </a:lnTo>
                  <a:lnTo>
                    <a:pt x="13321" y="84714"/>
                  </a:lnTo>
                  <a:lnTo>
                    <a:pt x="-14" y="84714"/>
                  </a:lnTo>
                  <a:lnTo>
                    <a:pt x="-14" y="-37"/>
                  </a:lnTo>
                  <a:lnTo>
                    <a:pt x="20126" y="-37"/>
                  </a:lnTo>
                  <a:cubicBezTo>
                    <a:pt x="33873" y="-37"/>
                    <a:pt x="39853" y="6424"/>
                    <a:pt x="39853" y="19552"/>
                  </a:cubicBezTo>
                  <a:lnTo>
                    <a:pt x="39853" y="26426"/>
                  </a:lnTo>
                  <a:cubicBezTo>
                    <a:pt x="40857" y="33423"/>
                    <a:pt x="37365" y="40290"/>
                    <a:pt x="31124" y="43610"/>
                  </a:cubicBezTo>
                  <a:cubicBezTo>
                    <a:pt x="37997" y="46428"/>
                    <a:pt x="39990" y="52820"/>
                    <a:pt x="39990" y="61687"/>
                  </a:cubicBezTo>
                  <a:lnTo>
                    <a:pt x="39990" y="74816"/>
                  </a:lnTo>
                  <a:cubicBezTo>
                    <a:pt x="39757" y="78314"/>
                    <a:pt x="40252" y="81827"/>
                    <a:pt x="41434" y="85126"/>
                  </a:cubicBezTo>
                  <a:close/>
                  <a:moveTo>
                    <a:pt x="13321" y="12335"/>
                  </a:moveTo>
                  <a:lnTo>
                    <a:pt x="13321" y="38386"/>
                  </a:lnTo>
                  <a:lnTo>
                    <a:pt x="18545" y="38386"/>
                  </a:lnTo>
                  <a:cubicBezTo>
                    <a:pt x="23494" y="38386"/>
                    <a:pt x="26518" y="36255"/>
                    <a:pt x="26518" y="29450"/>
                  </a:cubicBezTo>
                  <a:lnTo>
                    <a:pt x="26518" y="21064"/>
                  </a:lnTo>
                  <a:cubicBezTo>
                    <a:pt x="26518" y="15016"/>
                    <a:pt x="24456" y="12335"/>
                    <a:pt x="19645" y="12335"/>
                  </a:cubicBezTo>
                  <a:close/>
                </a:path>
              </a:pathLst>
            </a:custGeom>
            <a:solidFill>
              <a:srgbClr val="EBEBEB"/>
            </a:solidFill>
            <a:ln w="6867" cap="flat">
              <a:noFill/>
              <a:prstDash val="solid"/>
              <a:miter/>
            </a:ln>
          </p:spPr>
          <p:txBody>
            <a:bodyPr rtlCol="0" anchor="ctr"/>
            <a:lstStyle/>
            <a:p>
              <a:endParaRPr lang="en-IN"/>
            </a:p>
          </p:txBody>
        </p:sp>
        <p:sp>
          <p:nvSpPr>
            <p:cNvPr id="279" name="Free-form: Shape 278">
              <a:extLst>
                <a:ext uri="{FF2B5EF4-FFF2-40B4-BE49-F238E27FC236}">
                  <a16:creationId xmlns:a16="http://schemas.microsoft.com/office/drawing/2014/main" id="{C0852981-FDA3-1893-B73E-8FD45282DBF6}"/>
                </a:ext>
              </a:extLst>
            </p:cNvPr>
            <p:cNvSpPr/>
            <p:nvPr/>
          </p:nvSpPr>
          <p:spPr>
            <a:xfrm>
              <a:off x="4999389" y="6082530"/>
              <a:ext cx="22820" cy="27562"/>
            </a:xfrm>
            <a:custGeom>
              <a:avLst/>
              <a:gdLst>
                <a:gd name="connsiteX0" fmla="*/ 9678 w 22820"/>
                <a:gd name="connsiteY0" fmla="*/ 2506 h 27562"/>
                <a:gd name="connsiteX1" fmla="*/ -14 w 22820"/>
                <a:gd name="connsiteY1" fmla="*/ 2506 h 27562"/>
                <a:gd name="connsiteX2" fmla="*/ 467 w 22820"/>
                <a:gd name="connsiteY2" fmla="*/ -37 h 27562"/>
                <a:gd name="connsiteX3" fmla="*/ 22807 w 22820"/>
                <a:gd name="connsiteY3" fmla="*/ -37 h 27562"/>
                <a:gd name="connsiteX4" fmla="*/ 22257 w 22820"/>
                <a:gd name="connsiteY4" fmla="*/ 2506 h 27562"/>
                <a:gd name="connsiteX5" fmla="*/ 12565 w 22820"/>
                <a:gd name="connsiteY5" fmla="*/ 2506 h 27562"/>
                <a:gd name="connsiteX6" fmla="*/ 7547 w 22820"/>
                <a:gd name="connsiteY6" fmla="*/ 27525 h 27562"/>
                <a:gd name="connsiteX7" fmla="*/ 4660 w 22820"/>
                <a:gd name="connsiteY7" fmla="*/ 27525 h 2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20" h="27562">
                  <a:moveTo>
                    <a:pt x="9678" y="2506"/>
                  </a:moveTo>
                  <a:lnTo>
                    <a:pt x="-14" y="2506"/>
                  </a:lnTo>
                  <a:lnTo>
                    <a:pt x="467" y="-37"/>
                  </a:lnTo>
                  <a:lnTo>
                    <a:pt x="22807" y="-37"/>
                  </a:lnTo>
                  <a:lnTo>
                    <a:pt x="22257" y="2506"/>
                  </a:lnTo>
                  <a:lnTo>
                    <a:pt x="12565" y="2506"/>
                  </a:lnTo>
                  <a:lnTo>
                    <a:pt x="7547" y="27525"/>
                  </a:lnTo>
                  <a:lnTo>
                    <a:pt x="4660" y="27525"/>
                  </a:lnTo>
                  <a:close/>
                </a:path>
              </a:pathLst>
            </a:custGeom>
            <a:solidFill>
              <a:srgbClr val="E0E0E0"/>
            </a:solidFill>
            <a:ln w="6867" cap="flat">
              <a:noFill/>
              <a:prstDash val="solid"/>
              <a:miter/>
            </a:ln>
          </p:spPr>
          <p:txBody>
            <a:bodyPr rtlCol="0" anchor="ctr"/>
            <a:lstStyle/>
            <a:p>
              <a:endParaRPr lang="en-IN"/>
            </a:p>
          </p:txBody>
        </p:sp>
        <p:sp>
          <p:nvSpPr>
            <p:cNvPr id="280" name="Free-form: Shape 279">
              <a:extLst>
                <a:ext uri="{FF2B5EF4-FFF2-40B4-BE49-F238E27FC236}">
                  <a16:creationId xmlns:a16="http://schemas.microsoft.com/office/drawing/2014/main" id="{9A79116C-35F0-EDFE-A433-60C8EC4531FE}"/>
                </a:ext>
              </a:extLst>
            </p:cNvPr>
            <p:cNvSpPr/>
            <p:nvPr/>
          </p:nvSpPr>
          <p:spPr>
            <a:xfrm>
              <a:off x="5013411" y="6089334"/>
              <a:ext cx="27563" cy="28598"/>
            </a:xfrm>
            <a:custGeom>
              <a:avLst/>
              <a:gdLst>
                <a:gd name="connsiteX0" fmla="*/ 27549 w 27563"/>
                <a:gd name="connsiteY0" fmla="*/ 31 h 28598"/>
                <a:gd name="connsiteX1" fmla="*/ 12359 w 27563"/>
                <a:gd name="connsiteY1" fmla="*/ 23401 h 28598"/>
                <a:gd name="connsiteX2" fmla="*/ 4935 w 27563"/>
                <a:gd name="connsiteY2" fmla="*/ 28557 h 28598"/>
                <a:gd name="connsiteX3" fmla="*/ -14 w 27563"/>
                <a:gd name="connsiteY3" fmla="*/ 26701 h 28598"/>
                <a:gd name="connsiteX4" fmla="*/ 1498 w 27563"/>
                <a:gd name="connsiteY4" fmla="*/ 24639 h 28598"/>
                <a:gd name="connsiteX5" fmla="*/ 5141 w 27563"/>
                <a:gd name="connsiteY5" fmla="*/ 26151 h 28598"/>
                <a:gd name="connsiteX6" fmla="*/ 9884 w 27563"/>
                <a:gd name="connsiteY6" fmla="*/ 22851 h 28598"/>
                <a:gd name="connsiteX7" fmla="*/ 11396 w 27563"/>
                <a:gd name="connsiteY7" fmla="*/ 20583 h 28598"/>
                <a:gd name="connsiteX8" fmla="*/ 6241 w 27563"/>
                <a:gd name="connsiteY8" fmla="*/ -37 h 28598"/>
                <a:gd name="connsiteX9" fmla="*/ 8784 w 27563"/>
                <a:gd name="connsiteY9" fmla="*/ -37 h 28598"/>
                <a:gd name="connsiteX10" fmla="*/ 13046 w 27563"/>
                <a:gd name="connsiteY10" fmla="*/ 17559 h 28598"/>
                <a:gd name="connsiteX11" fmla="*/ 24387 w 27563"/>
                <a:gd name="connsiteY11" fmla="*/ -37 h 2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563" h="28598">
                  <a:moveTo>
                    <a:pt x="27549" y="31"/>
                  </a:moveTo>
                  <a:lnTo>
                    <a:pt x="12359" y="23401"/>
                  </a:lnTo>
                  <a:cubicBezTo>
                    <a:pt x="9815" y="27319"/>
                    <a:pt x="7891" y="28557"/>
                    <a:pt x="4935" y="28557"/>
                  </a:cubicBezTo>
                  <a:cubicBezTo>
                    <a:pt x="3104" y="28625"/>
                    <a:pt x="1322" y="27952"/>
                    <a:pt x="-14" y="26701"/>
                  </a:cubicBezTo>
                  <a:lnTo>
                    <a:pt x="1498" y="24639"/>
                  </a:lnTo>
                  <a:cubicBezTo>
                    <a:pt x="2431" y="25656"/>
                    <a:pt x="3763" y="26206"/>
                    <a:pt x="5141" y="26151"/>
                  </a:cubicBezTo>
                  <a:cubicBezTo>
                    <a:pt x="6929" y="26151"/>
                    <a:pt x="8303" y="25326"/>
                    <a:pt x="9884" y="22851"/>
                  </a:cubicBezTo>
                  <a:lnTo>
                    <a:pt x="11396" y="20583"/>
                  </a:lnTo>
                  <a:lnTo>
                    <a:pt x="6241" y="-37"/>
                  </a:lnTo>
                  <a:lnTo>
                    <a:pt x="8784" y="-37"/>
                  </a:lnTo>
                  <a:lnTo>
                    <a:pt x="13046" y="17559"/>
                  </a:lnTo>
                  <a:lnTo>
                    <a:pt x="24387" y="-37"/>
                  </a:lnTo>
                  <a:close/>
                </a:path>
              </a:pathLst>
            </a:custGeom>
            <a:solidFill>
              <a:srgbClr val="E0E0E0"/>
            </a:solidFill>
            <a:ln w="6867" cap="flat">
              <a:noFill/>
              <a:prstDash val="solid"/>
              <a:miter/>
            </a:ln>
          </p:spPr>
          <p:txBody>
            <a:bodyPr rtlCol="0" anchor="ctr"/>
            <a:lstStyle/>
            <a:p>
              <a:endParaRPr lang="en-IN"/>
            </a:p>
          </p:txBody>
        </p:sp>
        <p:sp>
          <p:nvSpPr>
            <p:cNvPr id="281" name="Free-form: Shape 280">
              <a:extLst>
                <a:ext uri="{FF2B5EF4-FFF2-40B4-BE49-F238E27FC236}">
                  <a16:creationId xmlns:a16="http://schemas.microsoft.com/office/drawing/2014/main" id="{A6743141-296A-987E-7F7F-794BE58FC66B}"/>
                </a:ext>
              </a:extLst>
            </p:cNvPr>
            <p:cNvSpPr/>
            <p:nvPr/>
          </p:nvSpPr>
          <p:spPr>
            <a:xfrm>
              <a:off x="5039187" y="6089517"/>
              <a:ext cx="24830" cy="28548"/>
            </a:xfrm>
            <a:custGeom>
              <a:avLst/>
              <a:gdLst>
                <a:gd name="connsiteX0" fmla="*/ 24800 w 24830"/>
                <a:gd name="connsiteY0" fmla="*/ 8784 h 28548"/>
                <a:gd name="connsiteX1" fmla="*/ 13750 w 24830"/>
                <a:gd name="connsiteY1" fmla="*/ 21074 h 28548"/>
                <a:gd name="connsiteX2" fmla="*/ 13046 w 24830"/>
                <a:gd name="connsiteY2" fmla="*/ 21088 h 28548"/>
                <a:gd name="connsiteX3" fmla="*/ 5141 w 24830"/>
                <a:gd name="connsiteY3" fmla="*/ 16551 h 28548"/>
                <a:gd name="connsiteX4" fmla="*/ 2804 w 24830"/>
                <a:gd name="connsiteY4" fmla="*/ 28511 h 28548"/>
                <a:gd name="connsiteX5" fmla="*/ -14 w 24830"/>
                <a:gd name="connsiteY5" fmla="*/ 28511 h 28548"/>
                <a:gd name="connsiteX6" fmla="*/ 5623 w 24830"/>
                <a:gd name="connsiteY6" fmla="*/ 192 h 28548"/>
                <a:gd name="connsiteX7" fmla="*/ 8303 w 24830"/>
                <a:gd name="connsiteY7" fmla="*/ 192 h 28548"/>
                <a:gd name="connsiteX8" fmla="*/ 7616 w 24830"/>
                <a:gd name="connsiteY8" fmla="*/ 3491 h 28548"/>
                <a:gd name="connsiteX9" fmla="*/ 15727 w 24830"/>
                <a:gd name="connsiteY9" fmla="*/ -14 h 28548"/>
                <a:gd name="connsiteX10" fmla="*/ 24786 w 24830"/>
                <a:gd name="connsiteY10" fmla="*/ 7787 h 28548"/>
                <a:gd name="connsiteX11" fmla="*/ 24800 w 24830"/>
                <a:gd name="connsiteY11" fmla="*/ 8784 h 28548"/>
                <a:gd name="connsiteX12" fmla="*/ 21913 w 24830"/>
                <a:gd name="connsiteY12" fmla="*/ 8784 h 28548"/>
                <a:gd name="connsiteX13" fmla="*/ 16354 w 24830"/>
                <a:gd name="connsiteY13" fmla="*/ 2282 h 28548"/>
                <a:gd name="connsiteX14" fmla="*/ 15039 w 24830"/>
                <a:gd name="connsiteY14" fmla="*/ 2323 h 28548"/>
                <a:gd name="connsiteX15" fmla="*/ 6078 w 24830"/>
                <a:gd name="connsiteY15" fmla="*/ 11369 h 28548"/>
                <a:gd name="connsiteX16" fmla="*/ 6104 w 24830"/>
                <a:gd name="connsiteY16" fmla="*/ 12015 h 28548"/>
                <a:gd name="connsiteX17" fmla="*/ 11662 w 24830"/>
                <a:gd name="connsiteY17" fmla="*/ 18517 h 28548"/>
                <a:gd name="connsiteX18" fmla="*/ 12977 w 24830"/>
                <a:gd name="connsiteY18" fmla="*/ 18476 h 28548"/>
                <a:gd name="connsiteX19" fmla="*/ 21939 w 24830"/>
                <a:gd name="connsiteY19" fmla="*/ 9430 h 28548"/>
                <a:gd name="connsiteX20" fmla="*/ 21913 w 24830"/>
                <a:gd name="connsiteY20" fmla="*/ 8784 h 2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830" h="28548">
                  <a:moveTo>
                    <a:pt x="24800" y="8784"/>
                  </a:moveTo>
                  <a:cubicBezTo>
                    <a:pt x="25144" y="15231"/>
                    <a:pt x="20195" y="20730"/>
                    <a:pt x="13750" y="21074"/>
                  </a:cubicBezTo>
                  <a:cubicBezTo>
                    <a:pt x="13516" y="21081"/>
                    <a:pt x="13281" y="21088"/>
                    <a:pt x="13046" y="21088"/>
                  </a:cubicBezTo>
                  <a:cubicBezTo>
                    <a:pt x="9708" y="21445"/>
                    <a:pt x="6519" y="19610"/>
                    <a:pt x="5141" y="16551"/>
                  </a:cubicBezTo>
                  <a:lnTo>
                    <a:pt x="2804" y="28511"/>
                  </a:lnTo>
                  <a:lnTo>
                    <a:pt x="-14" y="28511"/>
                  </a:lnTo>
                  <a:lnTo>
                    <a:pt x="5623" y="192"/>
                  </a:lnTo>
                  <a:lnTo>
                    <a:pt x="8303" y="192"/>
                  </a:lnTo>
                  <a:lnTo>
                    <a:pt x="7616" y="3491"/>
                  </a:lnTo>
                  <a:cubicBezTo>
                    <a:pt x="9679" y="1196"/>
                    <a:pt x="12641" y="-83"/>
                    <a:pt x="15727" y="-14"/>
                  </a:cubicBezTo>
                  <a:cubicBezTo>
                    <a:pt x="20383" y="-358"/>
                    <a:pt x="24436" y="3134"/>
                    <a:pt x="24786" y="7787"/>
                  </a:cubicBezTo>
                  <a:cubicBezTo>
                    <a:pt x="24807" y="8124"/>
                    <a:pt x="24814" y="8454"/>
                    <a:pt x="24800" y="8784"/>
                  </a:cubicBezTo>
                  <a:close/>
                  <a:moveTo>
                    <a:pt x="21913" y="8784"/>
                  </a:moveTo>
                  <a:cubicBezTo>
                    <a:pt x="22173" y="5450"/>
                    <a:pt x="19685" y="2543"/>
                    <a:pt x="16354" y="2282"/>
                  </a:cubicBezTo>
                  <a:cubicBezTo>
                    <a:pt x="15916" y="2247"/>
                    <a:pt x="15475" y="2261"/>
                    <a:pt x="15039" y="2323"/>
                  </a:cubicBezTo>
                  <a:cubicBezTo>
                    <a:pt x="10066" y="2343"/>
                    <a:pt x="6054" y="6399"/>
                    <a:pt x="6078" y="11369"/>
                  </a:cubicBezTo>
                  <a:cubicBezTo>
                    <a:pt x="6078" y="11582"/>
                    <a:pt x="6087" y="11801"/>
                    <a:pt x="6104" y="12015"/>
                  </a:cubicBezTo>
                  <a:cubicBezTo>
                    <a:pt x="5843" y="15348"/>
                    <a:pt x="8332" y="18256"/>
                    <a:pt x="11662" y="18517"/>
                  </a:cubicBezTo>
                  <a:cubicBezTo>
                    <a:pt x="12101" y="18551"/>
                    <a:pt x="12542" y="18538"/>
                    <a:pt x="12977" y="18476"/>
                  </a:cubicBezTo>
                  <a:cubicBezTo>
                    <a:pt x="17950" y="18455"/>
                    <a:pt x="21962" y="14400"/>
                    <a:pt x="21939" y="9430"/>
                  </a:cubicBezTo>
                  <a:cubicBezTo>
                    <a:pt x="21938" y="9217"/>
                    <a:pt x="21929" y="8997"/>
                    <a:pt x="21913" y="8784"/>
                  </a:cubicBezTo>
                  <a:close/>
                </a:path>
              </a:pathLst>
            </a:custGeom>
            <a:solidFill>
              <a:srgbClr val="E0E0E0"/>
            </a:solidFill>
            <a:ln w="6867" cap="flat">
              <a:noFill/>
              <a:prstDash val="solid"/>
              <a:miter/>
            </a:ln>
          </p:spPr>
          <p:txBody>
            <a:bodyPr rtlCol="0" anchor="ctr"/>
            <a:lstStyle/>
            <a:p>
              <a:endParaRPr lang="en-IN"/>
            </a:p>
          </p:txBody>
        </p:sp>
        <p:sp>
          <p:nvSpPr>
            <p:cNvPr id="282" name="Free-form: Shape 281">
              <a:extLst>
                <a:ext uri="{FF2B5EF4-FFF2-40B4-BE49-F238E27FC236}">
                  <a16:creationId xmlns:a16="http://schemas.microsoft.com/office/drawing/2014/main" id="{59BBBD71-755C-CFA4-F774-BD9FE09584C3}"/>
                </a:ext>
              </a:extLst>
            </p:cNvPr>
            <p:cNvSpPr/>
            <p:nvPr/>
          </p:nvSpPr>
          <p:spPr>
            <a:xfrm>
              <a:off x="5067221" y="6089149"/>
              <a:ext cx="21400" cy="21197"/>
            </a:xfrm>
            <a:custGeom>
              <a:avLst/>
              <a:gdLst>
                <a:gd name="connsiteX0" fmla="*/ -4 w 21400"/>
                <a:gd name="connsiteY0" fmla="*/ 12314 h 21197"/>
                <a:gd name="connsiteX1" fmla="*/ 11324 w 21400"/>
                <a:gd name="connsiteY1" fmla="*/ 17 h 21197"/>
                <a:gd name="connsiteX2" fmla="*/ 11956 w 21400"/>
                <a:gd name="connsiteY2" fmla="*/ 11 h 21197"/>
                <a:gd name="connsiteX3" fmla="*/ 21332 w 21400"/>
                <a:gd name="connsiteY3" fmla="*/ 7585 h 21197"/>
                <a:gd name="connsiteX4" fmla="*/ 21373 w 21400"/>
                <a:gd name="connsiteY4" fmla="*/ 8809 h 21197"/>
                <a:gd name="connsiteX5" fmla="*/ 10183 w 21400"/>
                <a:gd name="connsiteY5" fmla="*/ 21099 h 21197"/>
                <a:gd name="connsiteX6" fmla="*/ 9413 w 21400"/>
                <a:gd name="connsiteY6" fmla="*/ 21112 h 21197"/>
                <a:gd name="connsiteX7" fmla="*/ 38 w 21400"/>
                <a:gd name="connsiteY7" fmla="*/ 13538 h 21197"/>
                <a:gd name="connsiteX8" fmla="*/ -4 w 21400"/>
                <a:gd name="connsiteY8" fmla="*/ 12314 h 21197"/>
                <a:gd name="connsiteX9" fmla="*/ 18555 w 21400"/>
                <a:gd name="connsiteY9" fmla="*/ 8946 h 21197"/>
                <a:gd name="connsiteX10" fmla="*/ 12994 w 21400"/>
                <a:gd name="connsiteY10" fmla="*/ 2444 h 21197"/>
                <a:gd name="connsiteX11" fmla="*/ 11681 w 21400"/>
                <a:gd name="connsiteY11" fmla="*/ 2485 h 21197"/>
                <a:gd name="connsiteX12" fmla="*/ 2725 w 21400"/>
                <a:gd name="connsiteY12" fmla="*/ 11675 h 21197"/>
                <a:gd name="connsiteX13" fmla="*/ 2746 w 21400"/>
                <a:gd name="connsiteY13" fmla="*/ 12177 h 21197"/>
                <a:gd name="connsiteX14" fmla="*/ 8307 w 21400"/>
                <a:gd name="connsiteY14" fmla="*/ 18679 h 21197"/>
                <a:gd name="connsiteX15" fmla="*/ 9619 w 21400"/>
                <a:gd name="connsiteY15" fmla="*/ 18638 h 21197"/>
                <a:gd name="connsiteX16" fmla="*/ 18569 w 21400"/>
                <a:gd name="connsiteY16" fmla="*/ 9579 h 21197"/>
                <a:gd name="connsiteX17" fmla="*/ 18555 w 21400"/>
                <a:gd name="connsiteY17" fmla="*/ 9152 h 21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00" h="21197">
                  <a:moveTo>
                    <a:pt x="-4" y="12314"/>
                  </a:moveTo>
                  <a:cubicBezTo>
                    <a:pt x="-272" y="5791"/>
                    <a:pt x="4801" y="285"/>
                    <a:pt x="11324" y="17"/>
                  </a:cubicBezTo>
                  <a:cubicBezTo>
                    <a:pt x="11537" y="11"/>
                    <a:pt x="11743" y="11"/>
                    <a:pt x="11956" y="11"/>
                  </a:cubicBezTo>
                  <a:cubicBezTo>
                    <a:pt x="16637" y="-485"/>
                    <a:pt x="20837" y="2904"/>
                    <a:pt x="21332" y="7585"/>
                  </a:cubicBezTo>
                  <a:cubicBezTo>
                    <a:pt x="21373" y="7991"/>
                    <a:pt x="21387" y="8403"/>
                    <a:pt x="21373" y="8809"/>
                  </a:cubicBezTo>
                  <a:cubicBezTo>
                    <a:pt x="21676" y="15290"/>
                    <a:pt x="16672" y="20796"/>
                    <a:pt x="10183" y="21099"/>
                  </a:cubicBezTo>
                  <a:cubicBezTo>
                    <a:pt x="9929" y="21112"/>
                    <a:pt x="9668" y="21119"/>
                    <a:pt x="9413" y="21112"/>
                  </a:cubicBezTo>
                  <a:cubicBezTo>
                    <a:pt x="4732" y="21607"/>
                    <a:pt x="533" y="18219"/>
                    <a:pt x="38" y="13538"/>
                  </a:cubicBezTo>
                  <a:cubicBezTo>
                    <a:pt x="-4" y="13132"/>
                    <a:pt x="-17" y="12720"/>
                    <a:pt x="-4" y="12314"/>
                  </a:cubicBezTo>
                  <a:close/>
                  <a:moveTo>
                    <a:pt x="18555" y="8946"/>
                  </a:moveTo>
                  <a:cubicBezTo>
                    <a:pt x="18816" y="5612"/>
                    <a:pt x="16328" y="2705"/>
                    <a:pt x="12994" y="2444"/>
                  </a:cubicBezTo>
                  <a:cubicBezTo>
                    <a:pt x="12554" y="2409"/>
                    <a:pt x="12115" y="2423"/>
                    <a:pt x="11681" y="2485"/>
                  </a:cubicBezTo>
                  <a:cubicBezTo>
                    <a:pt x="6671" y="2547"/>
                    <a:pt x="2663" y="6664"/>
                    <a:pt x="2725" y="11675"/>
                  </a:cubicBezTo>
                  <a:cubicBezTo>
                    <a:pt x="2725" y="11840"/>
                    <a:pt x="2732" y="12012"/>
                    <a:pt x="2746" y="12177"/>
                  </a:cubicBezTo>
                  <a:cubicBezTo>
                    <a:pt x="2485" y="15510"/>
                    <a:pt x="4973" y="18418"/>
                    <a:pt x="8307" y="18679"/>
                  </a:cubicBezTo>
                  <a:cubicBezTo>
                    <a:pt x="8746" y="18713"/>
                    <a:pt x="9186" y="18700"/>
                    <a:pt x="9619" y="18638"/>
                  </a:cubicBezTo>
                  <a:cubicBezTo>
                    <a:pt x="14589" y="18610"/>
                    <a:pt x="18596" y="14548"/>
                    <a:pt x="18569" y="9579"/>
                  </a:cubicBezTo>
                  <a:cubicBezTo>
                    <a:pt x="18569" y="9434"/>
                    <a:pt x="18562" y="9297"/>
                    <a:pt x="18555" y="9152"/>
                  </a:cubicBezTo>
                  <a:close/>
                </a:path>
              </a:pathLst>
            </a:custGeom>
            <a:solidFill>
              <a:srgbClr val="E0E0E0"/>
            </a:solidFill>
            <a:ln w="6867" cap="flat">
              <a:noFill/>
              <a:prstDash val="solid"/>
              <a:miter/>
            </a:ln>
          </p:spPr>
          <p:txBody>
            <a:bodyPr rtlCol="0" anchor="ctr"/>
            <a:lstStyle/>
            <a:p>
              <a:endParaRPr lang="en-IN"/>
            </a:p>
          </p:txBody>
        </p:sp>
        <p:sp>
          <p:nvSpPr>
            <p:cNvPr id="283" name="Free-form: Shape 282">
              <a:extLst>
                <a:ext uri="{FF2B5EF4-FFF2-40B4-BE49-F238E27FC236}">
                  <a16:creationId xmlns:a16="http://schemas.microsoft.com/office/drawing/2014/main" id="{07C970B7-510E-55AD-B563-A5700B074359}"/>
                </a:ext>
              </a:extLst>
            </p:cNvPr>
            <p:cNvSpPr/>
            <p:nvPr/>
          </p:nvSpPr>
          <p:spPr>
            <a:xfrm>
              <a:off x="5090533" y="6089160"/>
              <a:ext cx="24882" cy="28817"/>
            </a:xfrm>
            <a:custGeom>
              <a:avLst/>
              <a:gdLst>
                <a:gd name="connsiteX0" fmla="*/ 24869 w 24882"/>
                <a:gd name="connsiteY0" fmla="*/ 206 h 28817"/>
                <a:gd name="connsiteX1" fmla="*/ 21226 w 24882"/>
                <a:gd name="connsiteY1" fmla="*/ 18352 h 28817"/>
                <a:gd name="connsiteX2" fmla="*/ 9671 w 24882"/>
                <a:gd name="connsiteY2" fmla="*/ 28765 h 28817"/>
                <a:gd name="connsiteX3" fmla="*/ 9197 w 24882"/>
                <a:gd name="connsiteY3" fmla="*/ 28731 h 28817"/>
                <a:gd name="connsiteX4" fmla="*/ -14 w 24882"/>
                <a:gd name="connsiteY4" fmla="*/ 25638 h 28817"/>
                <a:gd name="connsiteX5" fmla="*/ 1636 w 24882"/>
                <a:gd name="connsiteY5" fmla="*/ 23507 h 28817"/>
                <a:gd name="connsiteX6" fmla="*/ 9403 w 24882"/>
                <a:gd name="connsiteY6" fmla="*/ 26256 h 28817"/>
                <a:gd name="connsiteX7" fmla="*/ 18394 w 24882"/>
                <a:gd name="connsiteY7" fmla="*/ 18977 h 28817"/>
                <a:gd name="connsiteX8" fmla="*/ 18407 w 24882"/>
                <a:gd name="connsiteY8" fmla="*/ 18833 h 28817"/>
                <a:gd name="connsiteX9" fmla="*/ 18820 w 24882"/>
                <a:gd name="connsiteY9" fmla="*/ 16564 h 28817"/>
                <a:gd name="connsiteX10" fmla="*/ 10572 w 24882"/>
                <a:gd name="connsiteY10" fmla="*/ 20139 h 28817"/>
                <a:gd name="connsiteX11" fmla="*/ 1478 w 24882"/>
                <a:gd name="connsiteY11" fmla="*/ 12832 h 28817"/>
                <a:gd name="connsiteX12" fmla="*/ 1430 w 24882"/>
                <a:gd name="connsiteY12" fmla="*/ 11753 h 28817"/>
                <a:gd name="connsiteX13" fmla="*/ 12627 w 24882"/>
                <a:gd name="connsiteY13" fmla="*/ -1 h 28817"/>
                <a:gd name="connsiteX14" fmla="*/ 13252 w 24882"/>
                <a:gd name="connsiteY14" fmla="*/ -1 h 28817"/>
                <a:gd name="connsiteX15" fmla="*/ 21363 w 24882"/>
                <a:gd name="connsiteY15" fmla="*/ 4742 h 28817"/>
                <a:gd name="connsiteX16" fmla="*/ 22188 w 24882"/>
                <a:gd name="connsiteY16" fmla="*/ 206 h 28817"/>
                <a:gd name="connsiteX17" fmla="*/ 20126 w 24882"/>
                <a:gd name="connsiteY17" fmla="*/ 8523 h 28817"/>
                <a:gd name="connsiteX18" fmla="*/ 13252 w 24882"/>
                <a:gd name="connsiteY18" fmla="*/ 2474 h 28817"/>
                <a:gd name="connsiteX19" fmla="*/ 4179 w 24882"/>
                <a:gd name="connsiteY19" fmla="*/ 10983 h 28817"/>
                <a:gd name="connsiteX20" fmla="*/ 4179 w 24882"/>
                <a:gd name="connsiteY20" fmla="*/ 11616 h 28817"/>
                <a:gd name="connsiteX21" fmla="*/ 11053 w 24882"/>
                <a:gd name="connsiteY21" fmla="*/ 17664 h 28817"/>
                <a:gd name="connsiteX22" fmla="*/ 20126 w 24882"/>
                <a:gd name="connsiteY22" fmla="*/ 9155 h 28817"/>
                <a:gd name="connsiteX23" fmla="*/ 20126 w 24882"/>
                <a:gd name="connsiteY23" fmla="*/ 8523 h 28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882" h="28817">
                  <a:moveTo>
                    <a:pt x="24869" y="206"/>
                  </a:moveTo>
                  <a:lnTo>
                    <a:pt x="21226" y="18352"/>
                  </a:lnTo>
                  <a:cubicBezTo>
                    <a:pt x="20909" y="24414"/>
                    <a:pt x="15741" y="29081"/>
                    <a:pt x="9671" y="28765"/>
                  </a:cubicBezTo>
                  <a:cubicBezTo>
                    <a:pt x="9513" y="28758"/>
                    <a:pt x="9355" y="28744"/>
                    <a:pt x="9197" y="28731"/>
                  </a:cubicBezTo>
                  <a:cubicBezTo>
                    <a:pt x="5843" y="28910"/>
                    <a:pt x="2550" y="27803"/>
                    <a:pt x="-14" y="25638"/>
                  </a:cubicBezTo>
                  <a:lnTo>
                    <a:pt x="1636" y="23507"/>
                  </a:lnTo>
                  <a:cubicBezTo>
                    <a:pt x="3753" y="25418"/>
                    <a:pt x="6551" y="26407"/>
                    <a:pt x="9403" y="26256"/>
                  </a:cubicBezTo>
                  <a:cubicBezTo>
                    <a:pt x="13898" y="26731"/>
                    <a:pt x="17919" y="23472"/>
                    <a:pt x="18394" y="18977"/>
                  </a:cubicBezTo>
                  <a:cubicBezTo>
                    <a:pt x="18401" y="18929"/>
                    <a:pt x="18401" y="18881"/>
                    <a:pt x="18407" y="18833"/>
                  </a:cubicBezTo>
                  <a:lnTo>
                    <a:pt x="18820" y="16564"/>
                  </a:lnTo>
                  <a:cubicBezTo>
                    <a:pt x="16730" y="18915"/>
                    <a:pt x="13713" y="20221"/>
                    <a:pt x="10572" y="20139"/>
                  </a:cubicBezTo>
                  <a:cubicBezTo>
                    <a:pt x="6042" y="20634"/>
                    <a:pt x="1973" y="17362"/>
                    <a:pt x="1478" y="12832"/>
                  </a:cubicBezTo>
                  <a:cubicBezTo>
                    <a:pt x="1437" y="12475"/>
                    <a:pt x="1423" y="12117"/>
                    <a:pt x="1430" y="11753"/>
                  </a:cubicBezTo>
                  <a:cubicBezTo>
                    <a:pt x="1272" y="5416"/>
                    <a:pt x="6289" y="150"/>
                    <a:pt x="12627" y="-1"/>
                  </a:cubicBezTo>
                  <a:cubicBezTo>
                    <a:pt x="12833" y="-8"/>
                    <a:pt x="13046" y="-8"/>
                    <a:pt x="13252" y="-1"/>
                  </a:cubicBezTo>
                  <a:cubicBezTo>
                    <a:pt x="16696" y="-331"/>
                    <a:pt x="19961" y="1580"/>
                    <a:pt x="21363" y="4742"/>
                  </a:cubicBezTo>
                  <a:lnTo>
                    <a:pt x="22188" y="206"/>
                  </a:lnTo>
                  <a:close/>
                  <a:moveTo>
                    <a:pt x="20126" y="8523"/>
                  </a:moveTo>
                  <a:cubicBezTo>
                    <a:pt x="20126" y="4742"/>
                    <a:pt x="17583" y="2474"/>
                    <a:pt x="13252" y="2474"/>
                  </a:cubicBezTo>
                  <a:cubicBezTo>
                    <a:pt x="8393" y="2316"/>
                    <a:pt x="4330" y="6131"/>
                    <a:pt x="4179" y="10983"/>
                  </a:cubicBezTo>
                  <a:cubicBezTo>
                    <a:pt x="4172" y="11196"/>
                    <a:pt x="4172" y="11403"/>
                    <a:pt x="4179" y="11616"/>
                  </a:cubicBezTo>
                  <a:cubicBezTo>
                    <a:pt x="4179" y="15396"/>
                    <a:pt x="6722" y="17664"/>
                    <a:pt x="11053" y="17664"/>
                  </a:cubicBezTo>
                  <a:cubicBezTo>
                    <a:pt x="15912" y="17822"/>
                    <a:pt x="19975" y="14008"/>
                    <a:pt x="20126" y="9155"/>
                  </a:cubicBezTo>
                  <a:cubicBezTo>
                    <a:pt x="20133" y="8942"/>
                    <a:pt x="20133" y="8736"/>
                    <a:pt x="20126" y="8523"/>
                  </a:cubicBezTo>
                  <a:close/>
                </a:path>
              </a:pathLst>
            </a:custGeom>
            <a:solidFill>
              <a:srgbClr val="E0E0E0"/>
            </a:solidFill>
            <a:ln w="6867" cap="flat">
              <a:noFill/>
              <a:prstDash val="solid"/>
              <a:miter/>
            </a:ln>
          </p:spPr>
          <p:txBody>
            <a:bodyPr rtlCol="0" anchor="ctr"/>
            <a:lstStyle/>
            <a:p>
              <a:endParaRPr lang="en-IN"/>
            </a:p>
          </p:txBody>
        </p:sp>
        <p:sp>
          <p:nvSpPr>
            <p:cNvPr id="284" name="Free-form: Shape 283">
              <a:extLst>
                <a:ext uri="{FF2B5EF4-FFF2-40B4-BE49-F238E27FC236}">
                  <a16:creationId xmlns:a16="http://schemas.microsoft.com/office/drawing/2014/main" id="{1C5E6990-5BD3-7DD0-D877-C5E208CF53DD}"/>
                </a:ext>
              </a:extLst>
            </p:cNvPr>
            <p:cNvSpPr/>
            <p:nvPr/>
          </p:nvSpPr>
          <p:spPr>
            <a:xfrm>
              <a:off x="5118921" y="6089149"/>
              <a:ext cx="14778" cy="21012"/>
            </a:xfrm>
            <a:custGeom>
              <a:avLst/>
              <a:gdLst>
                <a:gd name="connsiteX0" fmla="*/ 14764 w 14778"/>
                <a:gd name="connsiteY0" fmla="*/ 11 h 21012"/>
                <a:gd name="connsiteX1" fmla="*/ 14215 w 14778"/>
                <a:gd name="connsiteY1" fmla="*/ 2760 h 21012"/>
                <a:gd name="connsiteX2" fmla="*/ 13252 w 14778"/>
                <a:gd name="connsiteY2" fmla="*/ 2760 h 21012"/>
                <a:gd name="connsiteX3" fmla="*/ 4867 w 14778"/>
                <a:gd name="connsiteY3" fmla="*/ 10458 h 21012"/>
                <a:gd name="connsiteX4" fmla="*/ 2804 w 14778"/>
                <a:gd name="connsiteY4" fmla="*/ 20975 h 21012"/>
                <a:gd name="connsiteX5" fmla="*/ -14 w 14778"/>
                <a:gd name="connsiteY5" fmla="*/ 20975 h 21012"/>
                <a:gd name="connsiteX6" fmla="*/ 4042 w 14778"/>
                <a:gd name="connsiteY6" fmla="*/ 354 h 21012"/>
                <a:gd name="connsiteX7" fmla="*/ 6722 w 14778"/>
                <a:gd name="connsiteY7" fmla="*/ 354 h 21012"/>
                <a:gd name="connsiteX8" fmla="*/ 6035 w 14778"/>
                <a:gd name="connsiteY8" fmla="*/ 4135 h 21012"/>
                <a:gd name="connsiteX9" fmla="*/ 14764 w 14778"/>
                <a:gd name="connsiteY9" fmla="*/ 11 h 2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78" h="21012">
                  <a:moveTo>
                    <a:pt x="14764" y="11"/>
                  </a:moveTo>
                  <a:lnTo>
                    <a:pt x="14215" y="2760"/>
                  </a:lnTo>
                  <a:lnTo>
                    <a:pt x="13252" y="2760"/>
                  </a:lnTo>
                  <a:cubicBezTo>
                    <a:pt x="8853" y="2678"/>
                    <a:pt x="5162" y="6066"/>
                    <a:pt x="4867" y="10458"/>
                  </a:cubicBezTo>
                  <a:lnTo>
                    <a:pt x="2804" y="20975"/>
                  </a:lnTo>
                  <a:lnTo>
                    <a:pt x="-14" y="20975"/>
                  </a:lnTo>
                  <a:lnTo>
                    <a:pt x="4042" y="354"/>
                  </a:lnTo>
                  <a:lnTo>
                    <a:pt x="6722" y="354"/>
                  </a:lnTo>
                  <a:lnTo>
                    <a:pt x="6035" y="4135"/>
                  </a:lnTo>
                  <a:cubicBezTo>
                    <a:pt x="7953" y="1248"/>
                    <a:pt x="11314" y="-340"/>
                    <a:pt x="14764" y="11"/>
                  </a:cubicBezTo>
                  <a:close/>
                </a:path>
              </a:pathLst>
            </a:custGeom>
            <a:solidFill>
              <a:srgbClr val="E0E0E0"/>
            </a:solidFill>
            <a:ln w="6867" cap="flat">
              <a:noFill/>
              <a:prstDash val="solid"/>
              <a:miter/>
            </a:ln>
          </p:spPr>
          <p:txBody>
            <a:bodyPr rtlCol="0" anchor="ctr"/>
            <a:lstStyle/>
            <a:p>
              <a:endParaRPr lang="en-IN"/>
            </a:p>
          </p:txBody>
        </p:sp>
        <p:sp>
          <p:nvSpPr>
            <p:cNvPr id="285" name="Free-form: Shape 284">
              <a:extLst>
                <a:ext uri="{FF2B5EF4-FFF2-40B4-BE49-F238E27FC236}">
                  <a16:creationId xmlns:a16="http://schemas.microsoft.com/office/drawing/2014/main" id="{303E8357-4C00-E3B3-28F7-226F53391939}"/>
                </a:ext>
              </a:extLst>
            </p:cNvPr>
            <p:cNvSpPr/>
            <p:nvPr/>
          </p:nvSpPr>
          <p:spPr>
            <a:xfrm>
              <a:off x="5134163" y="6089084"/>
              <a:ext cx="23249" cy="21170"/>
            </a:xfrm>
            <a:custGeom>
              <a:avLst/>
              <a:gdLst>
                <a:gd name="connsiteX0" fmla="*/ 23236 w 23249"/>
                <a:gd name="connsiteY0" fmla="*/ 282 h 21170"/>
                <a:gd name="connsiteX1" fmla="*/ 19112 w 23249"/>
                <a:gd name="connsiteY1" fmla="*/ 20902 h 21170"/>
                <a:gd name="connsiteX2" fmla="*/ 16431 w 23249"/>
                <a:gd name="connsiteY2" fmla="*/ 20902 h 21170"/>
                <a:gd name="connsiteX3" fmla="*/ 17118 w 23249"/>
                <a:gd name="connsiteY3" fmla="*/ 17672 h 21170"/>
                <a:gd name="connsiteX4" fmla="*/ 9008 w 23249"/>
                <a:gd name="connsiteY4" fmla="*/ 21109 h 21170"/>
                <a:gd name="connsiteX5" fmla="*/ 17 w 23249"/>
                <a:gd name="connsiteY5" fmla="*/ 13376 h 21170"/>
                <a:gd name="connsiteX6" fmla="*/ 3 w 23249"/>
                <a:gd name="connsiteY6" fmla="*/ 12311 h 21170"/>
                <a:gd name="connsiteX7" fmla="*/ 11056 w 23249"/>
                <a:gd name="connsiteY7" fmla="*/ 20 h 21170"/>
                <a:gd name="connsiteX8" fmla="*/ 11688 w 23249"/>
                <a:gd name="connsiteY8" fmla="*/ 7 h 21170"/>
                <a:gd name="connsiteX9" fmla="*/ 19593 w 23249"/>
                <a:gd name="connsiteY9" fmla="*/ 4543 h 21170"/>
                <a:gd name="connsiteX10" fmla="*/ 20486 w 23249"/>
                <a:gd name="connsiteY10" fmla="*/ 213 h 21170"/>
                <a:gd name="connsiteX11" fmla="*/ 18631 w 23249"/>
                <a:gd name="connsiteY11" fmla="*/ 9217 h 21170"/>
                <a:gd name="connsiteX12" fmla="*/ 13070 w 23249"/>
                <a:gd name="connsiteY12" fmla="*/ 2715 h 21170"/>
                <a:gd name="connsiteX13" fmla="*/ 11757 w 23249"/>
                <a:gd name="connsiteY13" fmla="*/ 2756 h 21170"/>
                <a:gd name="connsiteX14" fmla="*/ 2732 w 23249"/>
                <a:gd name="connsiteY14" fmla="*/ 11877 h 21170"/>
                <a:gd name="connsiteX15" fmla="*/ 2753 w 23249"/>
                <a:gd name="connsiteY15" fmla="*/ 12448 h 21170"/>
                <a:gd name="connsiteX16" fmla="*/ 8313 w 23249"/>
                <a:gd name="connsiteY16" fmla="*/ 18950 h 21170"/>
                <a:gd name="connsiteX17" fmla="*/ 9626 w 23249"/>
                <a:gd name="connsiteY17" fmla="*/ 18909 h 21170"/>
                <a:gd name="connsiteX18" fmla="*/ 18651 w 23249"/>
                <a:gd name="connsiteY18" fmla="*/ 9788 h 21170"/>
                <a:gd name="connsiteX19" fmla="*/ 18631 w 23249"/>
                <a:gd name="connsiteY19" fmla="*/ 9217 h 21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249" h="21170">
                  <a:moveTo>
                    <a:pt x="23236" y="282"/>
                  </a:moveTo>
                  <a:lnTo>
                    <a:pt x="19112" y="20902"/>
                  </a:lnTo>
                  <a:lnTo>
                    <a:pt x="16431" y="20902"/>
                  </a:lnTo>
                  <a:lnTo>
                    <a:pt x="17118" y="17672"/>
                  </a:lnTo>
                  <a:cubicBezTo>
                    <a:pt x="15029" y="19920"/>
                    <a:pt x="12080" y="21171"/>
                    <a:pt x="9008" y="21109"/>
                  </a:cubicBezTo>
                  <a:cubicBezTo>
                    <a:pt x="4388" y="21459"/>
                    <a:pt x="361" y="17995"/>
                    <a:pt x="17" y="13376"/>
                  </a:cubicBezTo>
                  <a:cubicBezTo>
                    <a:pt x="-11" y="13018"/>
                    <a:pt x="-17" y="12668"/>
                    <a:pt x="3" y="12311"/>
                  </a:cubicBezTo>
                  <a:cubicBezTo>
                    <a:pt x="-341" y="5863"/>
                    <a:pt x="4608" y="364"/>
                    <a:pt x="11056" y="20"/>
                  </a:cubicBezTo>
                  <a:cubicBezTo>
                    <a:pt x="11262" y="14"/>
                    <a:pt x="11475" y="7"/>
                    <a:pt x="11688" y="7"/>
                  </a:cubicBezTo>
                  <a:cubicBezTo>
                    <a:pt x="15029" y="-351"/>
                    <a:pt x="18218" y="1485"/>
                    <a:pt x="19593" y="4543"/>
                  </a:cubicBezTo>
                  <a:lnTo>
                    <a:pt x="20486" y="213"/>
                  </a:lnTo>
                  <a:close/>
                  <a:moveTo>
                    <a:pt x="18631" y="9217"/>
                  </a:moveTo>
                  <a:cubicBezTo>
                    <a:pt x="18892" y="5884"/>
                    <a:pt x="16404" y="2976"/>
                    <a:pt x="13070" y="2715"/>
                  </a:cubicBezTo>
                  <a:cubicBezTo>
                    <a:pt x="12630" y="2681"/>
                    <a:pt x="12190" y="2694"/>
                    <a:pt x="11757" y="2756"/>
                  </a:cubicBezTo>
                  <a:cubicBezTo>
                    <a:pt x="6746" y="2784"/>
                    <a:pt x="2704" y="6866"/>
                    <a:pt x="2732" y="11877"/>
                  </a:cubicBezTo>
                  <a:cubicBezTo>
                    <a:pt x="2732" y="12070"/>
                    <a:pt x="2739" y="12255"/>
                    <a:pt x="2753" y="12448"/>
                  </a:cubicBezTo>
                  <a:cubicBezTo>
                    <a:pt x="2491" y="15781"/>
                    <a:pt x="4980" y="18689"/>
                    <a:pt x="8313" y="18950"/>
                  </a:cubicBezTo>
                  <a:cubicBezTo>
                    <a:pt x="8753" y="18985"/>
                    <a:pt x="9193" y="18971"/>
                    <a:pt x="9626" y="18909"/>
                  </a:cubicBezTo>
                  <a:cubicBezTo>
                    <a:pt x="14637" y="18882"/>
                    <a:pt x="18679" y="14799"/>
                    <a:pt x="18651" y="9788"/>
                  </a:cubicBezTo>
                  <a:cubicBezTo>
                    <a:pt x="18651" y="9595"/>
                    <a:pt x="18644" y="9410"/>
                    <a:pt x="18631" y="9217"/>
                  </a:cubicBezTo>
                  <a:close/>
                </a:path>
              </a:pathLst>
            </a:custGeom>
            <a:solidFill>
              <a:srgbClr val="E0E0E0"/>
            </a:solidFill>
            <a:ln w="6867" cap="flat">
              <a:noFill/>
              <a:prstDash val="solid"/>
              <a:miter/>
            </a:ln>
          </p:spPr>
          <p:txBody>
            <a:bodyPr rtlCol="0" anchor="ctr"/>
            <a:lstStyle/>
            <a:p>
              <a:endParaRPr lang="en-IN"/>
            </a:p>
          </p:txBody>
        </p:sp>
        <p:sp>
          <p:nvSpPr>
            <p:cNvPr id="286" name="Free-form: Shape 285">
              <a:extLst>
                <a:ext uri="{FF2B5EF4-FFF2-40B4-BE49-F238E27FC236}">
                  <a16:creationId xmlns:a16="http://schemas.microsoft.com/office/drawing/2014/main" id="{44442670-CC4F-228B-728B-0DFA4144CE2A}"/>
                </a:ext>
              </a:extLst>
            </p:cNvPr>
            <p:cNvSpPr/>
            <p:nvPr/>
          </p:nvSpPr>
          <p:spPr>
            <a:xfrm>
              <a:off x="5159681" y="6089526"/>
              <a:ext cx="24624" cy="28540"/>
            </a:xfrm>
            <a:custGeom>
              <a:avLst/>
              <a:gdLst>
                <a:gd name="connsiteX0" fmla="*/ 24594 w 24624"/>
                <a:gd name="connsiteY0" fmla="*/ 8776 h 28540"/>
                <a:gd name="connsiteX1" fmla="*/ 13541 w 24624"/>
                <a:gd name="connsiteY1" fmla="*/ 21066 h 28540"/>
                <a:gd name="connsiteX2" fmla="*/ 12909 w 24624"/>
                <a:gd name="connsiteY2" fmla="*/ 21079 h 28540"/>
                <a:gd name="connsiteX3" fmla="*/ 5004 w 24624"/>
                <a:gd name="connsiteY3" fmla="*/ 16543 h 28540"/>
                <a:gd name="connsiteX4" fmla="*/ 2667 w 24624"/>
                <a:gd name="connsiteY4" fmla="*/ 28503 h 28540"/>
                <a:gd name="connsiteX5" fmla="*/ -14 w 24624"/>
                <a:gd name="connsiteY5" fmla="*/ 28503 h 28540"/>
                <a:gd name="connsiteX6" fmla="*/ 5623 w 24624"/>
                <a:gd name="connsiteY6" fmla="*/ 184 h 28540"/>
                <a:gd name="connsiteX7" fmla="*/ 8303 w 24624"/>
                <a:gd name="connsiteY7" fmla="*/ 184 h 28540"/>
                <a:gd name="connsiteX8" fmla="*/ 7616 w 24624"/>
                <a:gd name="connsiteY8" fmla="*/ 3483 h 28540"/>
                <a:gd name="connsiteX9" fmla="*/ 15727 w 24624"/>
                <a:gd name="connsiteY9" fmla="*/ -22 h 28540"/>
                <a:gd name="connsiteX10" fmla="*/ 24587 w 24624"/>
                <a:gd name="connsiteY10" fmla="*/ 7855 h 28540"/>
                <a:gd name="connsiteX11" fmla="*/ 24594 w 24624"/>
                <a:gd name="connsiteY11" fmla="*/ 8776 h 28540"/>
                <a:gd name="connsiteX12" fmla="*/ 21776 w 24624"/>
                <a:gd name="connsiteY12" fmla="*/ 8776 h 28540"/>
                <a:gd name="connsiteX13" fmla="*/ 16215 w 24624"/>
                <a:gd name="connsiteY13" fmla="*/ 2273 h 28540"/>
                <a:gd name="connsiteX14" fmla="*/ 14902 w 24624"/>
                <a:gd name="connsiteY14" fmla="*/ 2315 h 28540"/>
                <a:gd name="connsiteX15" fmla="*/ 5939 w 24624"/>
                <a:gd name="connsiteY15" fmla="*/ 11360 h 28540"/>
                <a:gd name="connsiteX16" fmla="*/ 5966 w 24624"/>
                <a:gd name="connsiteY16" fmla="*/ 12006 h 28540"/>
                <a:gd name="connsiteX17" fmla="*/ 11527 w 24624"/>
                <a:gd name="connsiteY17" fmla="*/ 18509 h 28540"/>
                <a:gd name="connsiteX18" fmla="*/ 12840 w 24624"/>
                <a:gd name="connsiteY18" fmla="*/ 18467 h 28540"/>
                <a:gd name="connsiteX19" fmla="*/ 21803 w 24624"/>
                <a:gd name="connsiteY19" fmla="*/ 9422 h 28540"/>
                <a:gd name="connsiteX20" fmla="*/ 21776 w 24624"/>
                <a:gd name="connsiteY20" fmla="*/ 8776 h 28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24" h="28540">
                  <a:moveTo>
                    <a:pt x="24594" y="8776"/>
                  </a:moveTo>
                  <a:cubicBezTo>
                    <a:pt x="24937" y="15223"/>
                    <a:pt x="19988" y="20722"/>
                    <a:pt x="13541" y="21066"/>
                  </a:cubicBezTo>
                  <a:cubicBezTo>
                    <a:pt x="13335" y="21073"/>
                    <a:pt x="13122" y="21079"/>
                    <a:pt x="12909" y="21079"/>
                  </a:cubicBezTo>
                  <a:cubicBezTo>
                    <a:pt x="9568" y="21457"/>
                    <a:pt x="6365" y="19622"/>
                    <a:pt x="5004" y="16543"/>
                  </a:cubicBezTo>
                  <a:lnTo>
                    <a:pt x="2667" y="28503"/>
                  </a:lnTo>
                  <a:lnTo>
                    <a:pt x="-14" y="28503"/>
                  </a:lnTo>
                  <a:lnTo>
                    <a:pt x="5623" y="184"/>
                  </a:lnTo>
                  <a:lnTo>
                    <a:pt x="8303" y="184"/>
                  </a:lnTo>
                  <a:lnTo>
                    <a:pt x="7616" y="3483"/>
                  </a:lnTo>
                  <a:cubicBezTo>
                    <a:pt x="9678" y="1187"/>
                    <a:pt x="12641" y="-91"/>
                    <a:pt x="15727" y="-22"/>
                  </a:cubicBezTo>
                  <a:cubicBezTo>
                    <a:pt x="20353" y="-297"/>
                    <a:pt x="24319" y="3236"/>
                    <a:pt x="24587" y="7855"/>
                  </a:cubicBezTo>
                  <a:cubicBezTo>
                    <a:pt x="24607" y="8164"/>
                    <a:pt x="24607" y="8466"/>
                    <a:pt x="24594" y="8776"/>
                  </a:cubicBezTo>
                  <a:close/>
                  <a:moveTo>
                    <a:pt x="21776" y="8776"/>
                  </a:moveTo>
                  <a:cubicBezTo>
                    <a:pt x="22037" y="5442"/>
                    <a:pt x="19548" y="2535"/>
                    <a:pt x="16215" y="2273"/>
                  </a:cubicBezTo>
                  <a:cubicBezTo>
                    <a:pt x="15775" y="2239"/>
                    <a:pt x="15335" y="2253"/>
                    <a:pt x="14902" y="2315"/>
                  </a:cubicBezTo>
                  <a:cubicBezTo>
                    <a:pt x="9932" y="2335"/>
                    <a:pt x="5918" y="6391"/>
                    <a:pt x="5939" y="11360"/>
                  </a:cubicBezTo>
                  <a:cubicBezTo>
                    <a:pt x="5939" y="11573"/>
                    <a:pt x="5953" y="11793"/>
                    <a:pt x="5966" y="12006"/>
                  </a:cubicBezTo>
                  <a:cubicBezTo>
                    <a:pt x="5705" y="15340"/>
                    <a:pt x="8193" y="18247"/>
                    <a:pt x="11527" y="18509"/>
                  </a:cubicBezTo>
                  <a:cubicBezTo>
                    <a:pt x="11967" y="18543"/>
                    <a:pt x="12407" y="18529"/>
                    <a:pt x="12840" y="18467"/>
                  </a:cubicBezTo>
                  <a:cubicBezTo>
                    <a:pt x="17809" y="18447"/>
                    <a:pt x="21824" y="14391"/>
                    <a:pt x="21803" y="9422"/>
                  </a:cubicBezTo>
                  <a:cubicBezTo>
                    <a:pt x="21803" y="9209"/>
                    <a:pt x="21789" y="8989"/>
                    <a:pt x="21776" y="8776"/>
                  </a:cubicBezTo>
                  <a:close/>
                </a:path>
              </a:pathLst>
            </a:custGeom>
            <a:solidFill>
              <a:srgbClr val="E0E0E0"/>
            </a:solidFill>
            <a:ln w="6867" cap="flat">
              <a:noFill/>
              <a:prstDash val="solid"/>
              <a:miter/>
            </a:ln>
          </p:spPr>
          <p:txBody>
            <a:bodyPr rtlCol="0" anchor="ctr"/>
            <a:lstStyle/>
            <a:p>
              <a:endParaRPr lang="en-IN"/>
            </a:p>
          </p:txBody>
        </p:sp>
        <p:sp>
          <p:nvSpPr>
            <p:cNvPr id="287" name="Free-form: Shape 286">
              <a:extLst>
                <a:ext uri="{FF2B5EF4-FFF2-40B4-BE49-F238E27FC236}">
                  <a16:creationId xmlns:a16="http://schemas.microsoft.com/office/drawing/2014/main" id="{DA3DA223-3EA2-ACF6-F365-74E2FA88D101}"/>
                </a:ext>
              </a:extLst>
            </p:cNvPr>
            <p:cNvSpPr/>
            <p:nvPr/>
          </p:nvSpPr>
          <p:spPr>
            <a:xfrm>
              <a:off x="5187794" y="6080880"/>
              <a:ext cx="21629" cy="29212"/>
            </a:xfrm>
            <a:custGeom>
              <a:avLst/>
              <a:gdLst>
                <a:gd name="connsiteX0" fmla="*/ 21569 w 21629"/>
                <a:gd name="connsiteY0" fmla="*/ 15016 h 29212"/>
                <a:gd name="connsiteX1" fmla="*/ 21569 w 21629"/>
                <a:gd name="connsiteY1" fmla="*/ 17421 h 29212"/>
                <a:gd name="connsiteX2" fmla="*/ 19164 w 21629"/>
                <a:gd name="connsiteY2" fmla="*/ 29175 h 29212"/>
                <a:gd name="connsiteX3" fmla="*/ 16414 w 21629"/>
                <a:gd name="connsiteY3" fmla="*/ 29175 h 29212"/>
                <a:gd name="connsiteX4" fmla="*/ 18751 w 21629"/>
                <a:gd name="connsiteY4" fmla="*/ 17353 h 29212"/>
                <a:gd name="connsiteX5" fmla="*/ 18751 w 21629"/>
                <a:gd name="connsiteY5" fmla="*/ 15497 h 29212"/>
                <a:gd name="connsiteX6" fmla="*/ 13390 w 21629"/>
                <a:gd name="connsiteY6" fmla="*/ 10823 h 29212"/>
                <a:gd name="connsiteX7" fmla="*/ 4935 w 21629"/>
                <a:gd name="connsiteY7" fmla="*/ 18109 h 29212"/>
                <a:gd name="connsiteX8" fmla="*/ 2736 w 21629"/>
                <a:gd name="connsiteY8" fmla="*/ 29175 h 29212"/>
                <a:gd name="connsiteX9" fmla="*/ -14 w 21629"/>
                <a:gd name="connsiteY9" fmla="*/ 29175 h 29212"/>
                <a:gd name="connsiteX10" fmla="*/ 5760 w 21629"/>
                <a:gd name="connsiteY10" fmla="*/ -37 h 29212"/>
                <a:gd name="connsiteX11" fmla="*/ 8578 w 21629"/>
                <a:gd name="connsiteY11" fmla="*/ -37 h 29212"/>
                <a:gd name="connsiteX12" fmla="*/ 6241 w 21629"/>
                <a:gd name="connsiteY12" fmla="*/ 11579 h 29212"/>
                <a:gd name="connsiteX13" fmla="*/ 14215 w 21629"/>
                <a:gd name="connsiteY13" fmla="*/ 8280 h 29212"/>
                <a:gd name="connsiteX14" fmla="*/ 21514 w 21629"/>
                <a:gd name="connsiteY14" fmla="*/ 13772 h 29212"/>
                <a:gd name="connsiteX15" fmla="*/ 21569 w 21629"/>
                <a:gd name="connsiteY15" fmla="*/ 15016 h 2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29" h="29212">
                  <a:moveTo>
                    <a:pt x="21569" y="15016"/>
                  </a:moveTo>
                  <a:cubicBezTo>
                    <a:pt x="21631" y="15813"/>
                    <a:pt x="21631" y="16624"/>
                    <a:pt x="21569" y="17421"/>
                  </a:cubicBezTo>
                  <a:lnTo>
                    <a:pt x="19164" y="29175"/>
                  </a:lnTo>
                  <a:lnTo>
                    <a:pt x="16414" y="29175"/>
                  </a:lnTo>
                  <a:lnTo>
                    <a:pt x="18751" y="17353"/>
                  </a:lnTo>
                  <a:cubicBezTo>
                    <a:pt x="18813" y="16734"/>
                    <a:pt x="18813" y="16115"/>
                    <a:pt x="18751" y="15497"/>
                  </a:cubicBezTo>
                  <a:cubicBezTo>
                    <a:pt x="18751" y="12541"/>
                    <a:pt x="16964" y="10823"/>
                    <a:pt x="13390" y="10823"/>
                  </a:cubicBezTo>
                  <a:cubicBezTo>
                    <a:pt x="9080" y="10617"/>
                    <a:pt x="5368" y="13820"/>
                    <a:pt x="4935" y="18109"/>
                  </a:cubicBezTo>
                  <a:lnTo>
                    <a:pt x="2736" y="29175"/>
                  </a:lnTo>
                  <a:lnTo>
                    <a:pt x="-14" y="29175"/>
                  </a:lnTo>
                  <a:lnTo>
                    <a:pt x="5760" y="-37"/>
                  </a:lnTo>
                  <a:lnTo>
                    <a:pt x="8578" y="-37"/>
                  </a:lnTo>
                  <a:lnTo>
                    <a:pt x="6241" y="11579"/>
                  </a:lnTo>
                  <a:cubicBezTo>
                    <a:pt x="8269" y="9345"/>
                    <a:pt x="11197" y="8135"/>
                    <a:pt x="14215" y="8280"/>
                  </a:cubicBezTo>
                  <a:cubicBezTo>
                    <a:pt x="17748" y="7778"/>
                    <a:pt x="21019" y="10238"/>
                    <a:pt x="21514" y="13772"/>
                  </a:cubicBezTo>
                  <a:cubicBezTo>
                    <a:pt x="21576" y="14184"/>
                    <a:pt x="21590" y="14603"/>
                    <a:pt x="21569" y="15016"/>
                  </a:cubicBezTo>
                  <a:close/>
                </a:path>
              </a:pathLst>
            </a:custGeom>
            <a:solidFill>
              <a:srgbClr val="E0E0E0"/>
            </a:solidFill>
            <a:ln w="6867"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55641308-12C7-EFDA-9E2A-107D2991C218}"/>
                </a:ext>
              </a:extLst>
            </p:cNvPr>
            <p:cNvSpPr/>
            <p:nvPr/>
          </p:nvSpPr>
          <p:spPr>
            <a:xfrm>
              <a:off x="5207796" y="6089334"/>
              <a:ext cx="27494" cy="28596"/>
            </a:xfrm>
            <a:custGeom>
              <a:avLst/>
              <a:gdLst>
                <a:gd name="connsiteX0" fmla="*/ 27481 w 27494"/>
                <a:gd name="connsiteY0" fmla="*/ 31 h 28596"/>
                <a:gd name="connsiteX1" fmla="*/ 12359 w 27494"/>
                <a:gd name="connsiteY1" fmla="*/ 23401 h 28596"/>
                <a:gd name="connsiteX2" fmla="*/ 4867 w 27494"/>
                <a:gd name="connsiteY2" fmla="*/ 28557 h 28596"/>
                <a:gd name="connsiteX3" fmla="*/ -14 w 27494"/>
                <a:gd name="connsiteY3" fmla="*/ 26701 h 28596"/>
                <a:gd name="connsiteX4" fmla="*/ 1430 w 27494"/>
                <a:gd name="connsiteY4" fmla="*/ 24639 h 28596"/>
                <a:gd name="connsiteX5" fmla="*/ 5141 w 27494"/>
                <a:gd name="connsiteY5" fmla="*/ 26151 h 28596"/>
                <a:gd name="connsiteX6" fmla="*/ 9884 w 27494"/>
                <a:gd name="connsiteY6" fmla="*/ 22851 h 28596"/>
                <a:gd name="connsiteX7" fmla="*/ 11328 w 27494"/>
                <a:gd name="connsiteY7" fmla="*/ 20583 h 28596"/>
                <a:gd name="connsiteX8" fmla="*/ 6173 w 27494"/>
                <a:gd name="connsiteY8" fmla="*/ -37 h 28596"/>
                <a:gd name="connsiteX9" fmla="*/ 8991 w 27494"/>
                <a:gd name="connsiteY9" fmla="*/ -37 h 28596"/>
                <a:gd name="connsiteX10" fmla="*/ 13321 w 27494"/>
                <a:gd name="connsiteY10" fmla="*/ 17559 h 28596"/>
                <a:gd name="connsiteX11" fmla="*/ 24594 w 27494"/>
                <a:gd name="connsiteY11" fmla="*/ -37 h 28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94" h="28596">
                  <a:moveTo>
                    <a:pt x="27481" y="31"/>
                  </a:moveTo>
                  <a:lnTo>
                    <a:pt x="12359" y="23401"/>
                  </a:lnTo>
                  <a:cubicBezTo>
                    <a:pt x="9815" y="27319"/>
                    <a:pt x="7891" y="28557"/>
                    <a:pt x="4867" y="28557"/>
                  </a:cubicBezTo>
                  <a:cubicBezTo>
                    <a:pt x="3059" y="28605"/>
                    <a:pt x="1306" y="27938"/>
                    <a:pt x="-14" y="26701"/>
                  </a:cubicBezTo>
                  <a:lnTo>
                    <a:pt x="1430" y="24639"/>
                  </a:lnTo>
                  <a:cubicBezTo>
                    <a:pt x="2399" y="25642"/>
                    <a:pt x="3746" y="26192"/>
                    <a:pt x="5141" y="26151"/>
                  </a:cubicBezTo>
                  <a:cubicBezTo>
                    <a:pt x="6860" y="26151"/>
                    <a:pt x="8235" y="25326"/>
                    <a:pt x="9884" y="22851"/>
                  </a:cubicBezTo>
                  <a:lnTo>
                    <a:pt x="11328" y="20583"/>
                  </a:lnTo>
                  <a:lnTo>
                    <a:pt x="6173" y="-37"/>
                  </a:lnTo>
                  <a:lnTo>
                    <a:pt x="8991" y="-37"/>
                  </a:lnTo>
                  <a:lnTo>
                    <a:pt x="13321" y="17559"/>
                  </a:lnTo>
                  <a:lnTo>
                    <a:pt x="24594" y="-37"/>
                  </a:lnTo>
                  <a:close/>
                </a:path>
              </a:pathLst>
            </a:custGeom>
            <a:solidFill>
              <a:srgbClr val="E0E0E0"/>
            </a:solidFill>
            <a:ln w="6867"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5F08E498-772A-3F51-B7DE-E6A3FBAC6131}"/>
                </a:ext>
              </a:extLst>
            </p:cNvPr>
            <p:cNvSpPr/>
            <p:nvPr/>
          </p:nvSpPr>
          <p:spPr>
            <a:xfrm>
              <a:off x="7102841" y="4640866"/>
              <a:ext cx="38766" cy="39316"/>
            </a:xfrm>
            <a:custGeom>
              <a:avLst/>
              <a:gdLst>
                <a:gd name="connsiteX0" fmla="*/ -14 w 38766"/>
                <a:gd name="connsiteY0" fmla="*/ 6699 h 39316"/>
                <a:gd name="connsiteX1" fmla="*/ 6860 w 38766"/>
                <a:gd name="connsiteY1" fmla="*/ 39279 h 39316"/>
                <a:gd name="connsiteX2" fmla="*/ 38753 w 38766"/>
                <a:gd name="connsiteY2" fmla="*/ 32406 h 39316"/>
                <a:gd name="connsiteX3" fmla="*/ 31880 w 38766"/>
                <a:gd name="connsiteY3" fmla="*/ -37 h 39316"/>
              </a:gdLst>
              <a:ahLst/>
              <a:cxnLst>
                <a:cxn ang="0">
                  <a:pos x="connsiteX0" y="connsiteY0"/>
                </a:cxn>
                <a:cxn ang="0">
                  <a:pos x="connsiteX1" y="connsiteY1"/>
                </a:cxn>
                <a:cxn ang="0">
                  <a:pos x="connsiteX2" y="connsiteY2"/>
                </a:cxn>
                <a:cxn ang="0">
                  <a:pos x="connsiteX3" y="connsiteY3"/>
                </a:cxn>
              </a:cxnLst>
              <a:rect l="l" t="t" r="r" b="b"/>
              <a:pathLst>
                <a:path w="38766" h="39316">
                  <a:moveTo>
                    <a:pt x="-14" y="6699"/>
                  </a:moveTo>
                  <a:cubicBezTo>
                    <a:pt x="2323" y="17786"/>
                    <a:pt x="4612" y="28646"/>
                    <a:pt x="6860" y="39279"/>
                  </a:cubicBezTo>
                  <a:lnTo>
                    <a:pt x="38753" y="32406"/>
                  </a:lnTo>
                  <a:cubicBezTo>
                    <a:pt x="36554" y="21820"/>
                    <a:pt x="34285" y="11029"/>
                    <a:pt x="31880" y="-37"/>
                  </a:cubicBezTo>
                  <a:close/>
                </a:path>
              </a:pathLst>
            </a:custGeom>
            <a:solidFill>
              <a:srgbClr val="F5F5F5"/>
            </a:solidFill>
            <a:ln w="6867"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F54A6BFA-429A-A033-642E-E6C4DE5278F5}"/>
                </a:ext>
              </a:extLst>
            </p:cNvPr>
            <p:cNvSpPr/>
            <p:nvPr/>
          </p:nvSpPr>
          <p:spPr>
            <a:xfrm>
              <a:off x="7034999" y="4655232"/>
              <a:ext cx="38079" cy="39660"/>
            </a:xfrm>
            <a:custGeom>
              <a:avLst/>
              <a:gdLst>
                <a:gd name="connsiteX0" fmla="*/ -14 w 38079"/>
                <a:gd name="connsiteY0" fmla="*/ 6492 h 39660"/>
                <a:gd name="connsiteX1" fmla="*/ 6860 w 38079"/>
                <a:gd name="connsiteY1" fmla="*/ 39623 h 39660"/>
                <a:gd name="connsiteX2" fmla="*/ 38066 w 38079"/>
                <a:gd name="connsiteY2" fmla="*/ 32749 h 39660"/>
                <a:gd name="connsiteX3" fmla="*/ 31192 w 38079"/>
                <a:gd name="connsiteY3" fmla="*/ -37 h 39660"/>
              </a:gdLst>
              <a:ahLst/>
              <a:cxnLst>
                <a:cxn ang="0">
                  <a:pos x="connsiteX0" y="connsiteY0"/>
                </a:cxn>
                <a:cxn ang="0">
                  <a:pos x="connsiteX1" y="connsiteY1"/>
                </a:cxn>
                <a:cxn ang="0">
                  <a:pos x="connsiteX2" y="connsiteY2"/>
                </a:cxn>
                <a:cxn ang="0">
                  <a:pos x="connsiteX3" y="connsiteY3"/>
                </a:cxn>
              </a:cxnLst>
              <a:rect l="l" t="t" r="r" b="b"/>
              <a:pathLst>
                <a:path w="38079" h="39660">
                  <a:moveTo>
                    <a:pt x="-14" y="6492"/>
                  </a:moveTo>
                  <a:cubicBezTo>
                    <a:pt x="2323" y="17834"/>
                    <a:pt x="4592" y="28832"/>
                    <a:pt x="6860" y="39623"/>
                  </a:cubicBezTo>
                  <a:lnTo>
                    <a:pt x="38066" y="32749"/>
                  </a:lnTo>
                  <a:cubicBezTo>
                    <a:pt x="35798" y="22095"/>
                    <a:pt x="33529" y="11166"/>
                    <a:pt x="31192" y="-37"/>
                  </a:cubicBezTo>
                  <a:close/>
                </a:path>
              </a:pathLst>
            </a:custGeom>
            <a:solidFill>
              <a:srgbClr val="F5F5F5"/>
            </a:solidFill>
            <a:ln w="6867"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D3B181DA-663A-E0A3-E8CA-1A1D3575F098}"/>
                </a:ext>
              </a:extLst>
            </p:cNvPr>
            <p:cNvSpPr/>
            <p:nvPr/>
          </p:nvSpPr>
          <p:spPr>
            <a:xfrm>
              <a:off x="7411533" y="4616946"/>
              <a:ext cx="17940" cy="32993"/>
            </a:xfrm>
            <a:custGeom>
              <a:avLst/>
              <a:gdLst>
                <a:gd name="connsiteX0" fmla="*/ 6241 w 17940"/>
                <a:gd name="connsiteY0" fmla="*/ 32956 h 32993"/>
                <a:gd name="connsiteX1" fmla="*/ 17926 w 17940"/>
                <a:gd name="connsiteY1" fmla="*/ 30550 h 32993"/>
                <a:gd name="connsiteX2" fmla="*/ 11878 w 17940"/>
                <a:gd name="connsiteY2" fmla="*/ -37 h 32993"/>
                <a:gd name="connsiteX3" fmla="*/ -14 w 17940"/>
                <a:gd name="connsiteY3" fmla="*/ 2506 h 32993"/>
                <a:gd name="connsiteX4" fmla="*/ 6241 w 17940"/>
                <a:gd name="connsiteY4" fmla="*/ 32956 h 32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40" h="32993">
                  <a:moveTo>
                    <a:pt x="6241" y="32956"/>
                  </a:moveTo>
                  <a:lnTo>
                    <a:pt x="17926" y="30550"/>
                  </a:lnTo>
                  <a:lnTo>
                    <a:pt x="11878" y="-37"/>
                  </a:lnTo>
                  <a:lnTo>
                    <a:pt x="-14" y="2506"/>
                  </a:lnTo>
                  <a:cubicBezTo>
                    <a:pt x="2117" y="12954"/>
                    <a:pt x="4248" y="23058"/>
                    <a:pt x="6241" y="32956"/>
                  </a:cubicBezTo>
                  <a:close/>
                </a:path>
              </a:pathLst>
            </a:custGeom>
            <a:solidFill>
              <a:srgbClr val="F5F5F5"/>
            </a:solidFill>
            <a:ln w="6867"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958CB362-82A1-E8E3-E3F2-0861F849402E}"/>
                </a:ext>
              </a:extLst>
            </p:cNvPr>
            <p:cNvSpPr/>
            <p:nvPr/>
          </p:nvSpPr>
          <p:spPr>
            <a:xfrm>
              <a:off x="7378471" y="4620039"/>
              <a:ext cx="36979" cy="36704"/>
            </a:xfrm>
            <a:custGeom>
              <a:avLst/>
              <a:gdLst>
                <a:gd name="connsiteX0" fmla="*/ -14 w 36979"/>
                <a:gd name="connsiteY0" fmla="*/ 6424 h 36704"/>
                <a:gd name="connsiteX1" fmla="*/ 6241 w 36979"/>
                <a:gd name="connsiteY1" fmla="*/ 36667 h 36704"/>
                <a:gd name="connsiteX2" fmla="*/ 36966 w 36979"/>
                <a:gd name="connsiteY2" fmla="*/ 30344 h 36704"/>
                <a:gd name="connsiteX3" fmla="*/ 30574 w 36979"/>
                <a:gd name="connsiteY3" fmla="*/ -37 h 36704"/>
              </a:gdLst>
              <a:ahLst/>
              <a:cxnLst>
                <a:cxn ang="0">
                  <a:pos x="connsiteX0" y="connsiteY0"/>
                </a:cxn>
                <a:cxn ang="0">
                  <a:pos x="connsiteX1" y="connsiteY1"/>
                </a:cxn>
                <a:cxn ang="0">
                  <a:pos x="connsiteX2" y="connsiteY2"/>
                </a:cxn>
                <a:cxn ang="0">
                  <a:pos x="connsiteX3" y="connsiteY3"/>
                </a:cxn>
              </a:cxnLst>
              <a:rect l="l" t="t" r="r" b="b"/>
              <a:pathLst>
                <a:path w="36979" h="36704">
                  <a:moveTo>
                    <a:pt x="-14" y="6424"/>
                  </a:moveTo>
                  <a:cubicBezTo>
                    <a:pt x="2117" y="16734"/>
                    <a:pt x="4179" y="27044"/>
                    <a:pt x="6241" y="36667"/>
                  </a:cubicBezTo>
                  <a:lnTo>
                    <a:pt x="36966" y="30344"/>
                  </a:lnTo>
                  <a:cubicBezTo>
                    <a:pt x="34904" y="20515"/>
                    <a:pt x="32773" y="10342"/>
                    <a:pt x="30574" y="-37"/>
                  </a:cubicBezTo>
                  <a:close/>
                </a:path>
              </a:pathLst>
            </a:custGeom>
            <a:solidFill>
              <a:srgbClr val="F5F5F5"/>
            </a:solidFill>
            <a:ln w="6867"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67FCA552-45FA-E50C-571E-9B3FB1B2E152}"/>
                </a:ext>
              </a:extLst>
            </p:cNvPr>
            <p:cNvSpPr/>
            <p:nvPr/>
          </p:nvSpPr>
          <p:spPr>
            <a:xfrm>
              <a:off x="7170683" y="4626844"/>
              <a:ext cx="39523" cy="39110"/>
            </a:xfrm>
            <a:custGeom>
              <a:avLst/>
              <a:gdLst>
                <a:gd name="connsiteX0" fmla="*/ -14 w 39523"/>
                <a:gd name="connsiteY0" fmla="*/ 6699 h 39110"/>
                <a:gd name="connsiteX1" fmla="*/ 6860 w 39523"/>
                <a:gd name="connsiteY1" fmla="*/ 39073 h 39110"/>
                <a:gd name="connsiteX2" fmla="*/ 39509 w 39523"/>
                <a:gd name="connsiteY2" fmla="*/ 32200 h 39110"/>
                <a:gd name="connsiteX3" fmla="*/ 32636 w 39523"/>
                <a:gd name="connsiteY3" fmla="*/ -37 h 39110"/>
              </a:gdLst>
              <a:ahLst/>
              <a:cxnLst>
                <a:cxn ang="0">
                  <a:pos x="connsiteX0" y="connsiteY0"/>
                </a:cxn>
                <a:cxn ang="0">
                  <a:pos x="connsiteX1" y="connsiteY1"/>
                </a:cxn>
                <a:cxn ang="0">
                  <a:pos x="connsiteX2" y="connsiteY2"/>
                </a:cxn>
                <a:cxn ang="0">
                  <a:pos x="connsiteX3" y="connsiteY3"/>
                </a:cxn>
              </a:cxnLst>
              <a:rect l="l" t="t" r="r" b="b"/>
              <a:pathLst>
                <a:path w="39523" h="39110">
                  <a:moveTo>
                    <a:pt x="-14" y="6699"/>
                  </a:moveTo>
                  <a:cubicBezTo>
                    <a:pt x="2254" y="17696"/>
                    <a:pt x="4523" y="28488"/>
                    <a:pt x="6860" y="39073"/>
                  </a:cubicBezTo>
                  <a:lnTo>
                    <a:pt x="39509" y="32200"/>
                  </a:lnTo>
                  <a:cubicBezTo>
                    <a:pt x="37241" y="21683"/>
                    <a:pt x="35042" y="10891"/>
                    <a:pt x="32636" y="-37"/>
                  </a:cubicBezTo>
                  <a:close/>
                </a:path>
              </a:pathLst>
            </a:custGeom>
            <a:solidFill>
              <a:srgbClr val="F5F5F5"/>
            </a:solidFill>
            <a:ln w="6867"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BCBFABC9-DF98-C759-9BE7-1EFE310A26AA}"/>
                </a:ext>
              </a:extLst>
            </p:cNvPr>
            <p:cNvSpPr/>
            <p:nvPr/>
          </p:nvSpPr>
          <p:spPr>
            <a:xfrm>
              <a:off x="7274337" y="4605880"/>
              <a:ext cx="36430" cy="38423"/>
            </a:xfrm>
            <a:custGeom>
              <a:avLst/>
              <a:gdLst>
                <a:gd name="connsiteX0" fmla="*/ -14 w 36430"/>
                <a:gd name="connsiteY0" fmla="*/ 6080 h 38423"/>
                <a:gd name="connsiteX1" fmla="*/ 6860 w 36430"/>
                <a:gd name="connsiteY1" fmla="*/ 38386 h 38423"/>
                <a:gd name="connsiteX2" fmla="*/ 36416 w 36430"/>
                <a:gd name="connsiteY2" fmla="*/ 32268 h 38423"/>
                <a:gd name="connsiteX3" fmla="*/ 29543 w 36430"/>
                <a:gd name="connsiteY3" fmla="*/ -37 h 38423"/>
              </a:gdLst>
              <a:ahLst/>
              <a:cxnLst>
                <a:cxn ang="0">
                  <a:pos x="connsiteX0" y="connsiteY0"/>
                </a:cxn>
                <a:cxn ang="0">
                  <a:pos x="connsiteX1" y="connsiteY1"/>
                </a:cxn>
                <a:cxn ang="0">
                  <a:pos x="connsiteX2" y="connsiteY2"/>
                </a:cxn>
                <a:cxn ang="0">
                  <a:pos x="connsiteX3" y="connsiteY3"/>
                </a:cxn>
              </a:cxnLst>
              <a:rect l="l" t="t" r="r" b="b"/>
              <a:pathLst>
                <a:path w="36430" h="38423">
                  <a:moveTo>
                    <a:pt x="-14" y="6080"/>
                  </a:moveTo>
                  <a:cubicBezTo>
                    <a:pt x="2255" y="17078"/>
                    <a:pt x="4454" y="27869"/>
                    <a:pt x="6860" y="38386"/>
                  </a:cubicBezTo>
                  <a:lnTo>
                    <a:pt x="36416" y="32268"/>
                  </a:lnTo>
                  <a:cubicBezTo>
                    <a:pt x="34217" y="21752"/>
                    <a:pt x="31948" y="10960"/>
                    <a:pt x="29543" y="-37"/>
                  </a:cubicBezTo>
                  <a:close/>
                </a:path>
              </a:pathLst>
            </a:custGeom>
            <a:solidFill>
              <a:srgbClr val="F5F5F5"/>
            </a:solidFill>
            <a:ln w="6867"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C78DA33F-F620-3E2F-86A8-8F51E14733BF}"/>
                </a:ext>
              </a:extLst>
            </p:cNvPr>
            <p:cNvSpPr/>
            <p:nvPr/>
          </p:nvSpPr>
          <p:spPr>
            <a:xfrm>
              <a:off x="7137278" y="4634130"/>
              <a:ext cx="37804" cy="38835"/>
            </a:xfrm>
            <a:custGeom>
              <a:avLst/>
              <a:gdLst>
                <a:gd name="connsiteX0" fmla="*/ -14 w 37804"/>
                <a:gd name="connsiteY0" fmla="*/ 6355 h 38835"/>
                <a:gd name="connsiteX1" fmla="*/ 6860 w 37804"/>
                <a:gd name="connsiteY1" fmla="*/ 38798 h 38835"/>
                <a:gd name="connsiteX2" fmla="*/ 37791 w 37804"/>
                <a:gd name="connsiteY2" fmla="*/ 32268 h 38835"/>
                <a:gd name="connsiteX3" fmla="*/ 30917 w 37804"/>
                <a:gd name="connsiteY3" fmla="*/ -37 h 38835"/>
              </a:gdLst>
              <a:ahLst/>
              <a:cxnLst>
                <a:cxn ang="0">
                  <a:pos x="connsiteX0" y="connsiteY0"/>
                </a:cxn>
                <a:cxn ang="0">
                  <a:pos x="connsiteX1" y="connsiteY1"/>
                </a:cxn>
                <a:cxn ang="0">
                  <a:pos x="connsiteX2" y="connsiteY2"/>
                </a:cxn>
                <a:cxn ang="0">
                  <a:pos x="connsiteX3" y="connsiteY3"/>
                </a:cxn>
              </a:cxnLst>
              <a:rect l="l" t="t" r="r" b="b"/>
              <a:pathLst>
                <a:path w="37804" h="38835">
                  <a:moveTo>
                    <a:pt x="-14" y="6355"/>
                  </a:moveTo>
                  <a:cubicBezTo>
                    <a:pt x="2255" y="17353"/>
                    <a:pt x="4523" y="28213"/>
                    <a:pt x="6860" y="38798"/>
                  </a:cubicBezTo>
                  <a:lnTo>
                    <a:pt x="37791" y="32268"/>
                  </a:lnTo>
                  <a:cubicBezTo>
                    <a:pt x="35592" y="21752"/>
                    <a:pt x="33323" y="10960"/>
                    <a:pt x="30917" y="-37"/>
                  </a:cubicBezTo>
                  <a:close/>
                </a:path>
              </a:pathLst>
            </a:custGeom>
            <a:solidFill>
              <a:srgbClr val="F5F5F5"/>
            </a:solidFill>
            <a:ln w="6867"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A78B6413-37B3-F714-69D6-0212F3C8F303}"/>
                </a:ext>
              </a:extLst>
            </p:cNvPr>
            <p:cNvSpPr/>
            <p:nvPr/>
          </p:nvSpPr>
          <p:spPr>
            <a:xfrm>
              <a:off x="7238526" y="4612547"/>
              <a:ext cx="40210" cy="39179"/>
            </a:xfrm>
            <a:custGeom>
              <a:avLst/>
              <a:gdLst>
                <a:gd name="connsiteX0" fmla="*/ -14 w 40210"/>
                <a:gd name="connsiteY0" fmla="*/ 6905 h 39179"/>
                <a:gd name="connsiteX1" fmla="*/ 6860 w 40210"/>
                <a:gd name="connsiteY1" fmla="*/ 39142 h 39179"/>
                <a:gd name="connsiteX2" fmla="*/ 8028 w 40210"/>
                <a:gd name="connsiteY2" fmla="*/ 39142 h 39179"/>
                <a:gd name="connsiteX3" fmla="*/ 40197 w 40210"/>
                <a:gd name="connsiteY3" fmla="*/ 32268 h 39179"/>
                <a:gd name="connsiteX4" fmla="*/ 33323 w 40210"/>
                <a:gd name="connsiteY4" fmla="*/ -37 h 391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39179">
                  <a:moveTo>
                    <a:pt x="-14" y="6905"/>
                  </a:moveTo>
                  <a:cubicBezTo>
                    <a:pt x="2254" y="17903"/>
                    <a:pt x="4454" y="28625"/>
                    <a:pt x="6860" y="39142"/>
                  </a:cubicBezTo>
                  <a:lnTo>
                    <a:pt x="8028" y="39142"/>
                  </a:lnTo>
                  <a:lnTo>
                    <a:pt x="40197" y="32268"/>
                  </a:lnTo>
                  <a:cubicBezTo>
                    <a:pt x="37997" y="21683"/>
                    <a:pt x="35729" y="10960"/>
                    <a:pt x="33323" y="-37"/>
                  </a:cubicBezTo>
                  <a:close/>
                </a:path>
              </a:pathLst>
            </a:custGeom>
            <a:solidFill>
              <a:srgbClr val="F5F5F5"/>
            </a:solidFill>
            <a:ln w="6867"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05823A4C-3084-A56C-F312-73E6C819AA72}"/>
                </a:ext>
              </a:extLst>
            </p:cNvPr>
            <p:cNvSpPr/>
            <p:nvPr/>
          </p:nvSpPr>
          <p:spPr>
            <a:xfrm>
              <a:off x="7346509" y="4626982"/>
              <a:ext cx="35880" cy="36292"/>
            </a:xfrm>
            <a:custGeom>
              <a:avLst/>
              <a:gdLst>
                <a:gd name="connsiteX0" fmla="*/ -14 w 35880"/>
                <a:gd name="connsiteY0" fmla="*/ 6217 h 36292"/>
                <a:gd name="connsiteX1" fmla="*/ 6241 w 35880"/>
                <a:gd name="connsiteY1" fmla="*/ 36255 h 36292"/>
                <a:gd name="connsiteX2" fmla="*/ 35866 w 35880"/>
                <a:gd name="connsiteY2" fmla="*/ 30206 h 36292"/>
                <a:gd name="connsiteX3" fmla="*/ 29474 w 35880"/>
                <a:gd name="connsiteY3" fmla="*/ -37 h 36292"/>
              </a:gdLst>
              <a:ahLst/>
              <a:cxnLst>
                <a:cxn ang="0">
                  <a:pos x="connsiteX0" y="connsiteY0"/>
                </a:cxn>
                <a:cxn ang="0">
                  <a:pos x="connsiteX1" y="connsiteY1"/>
                </a:cxn>
                <a:cxn ang="0">
                  <a:pos x="connsiteX2" y="connsiteY2"/>
                </a:cxn>
                <a:cxn ang="0">
                  <a:pos x="connsiteX3" y="connsiteY3"/>
                </a:cxn>
              </a:cxnLst>
              <a:rect l="l" t="t" r="r" b="b"/>
              <a:pathLst>
                <a:path w="35880" h="36292">
                  <a:moveTo>
                    <a:pt x="-14" y="6217"/>
                  </a:moveTo>
                  <a:cubicBezTo>
                    <a:pt x="2117" y="16459"/>
                    <a:pt x="4248" y="26838"/>
                    <a:pt x="6241" y="36255"/>
                  </a:cubicBezTo>
                  <a:lnTo>
                    <a:pt x="35866" y="30206"/>
                  </a:lnTo>
                  <a:cubicBezTo>
                    <a:pt x="33736" y="20377"/>
                    <a:pt x="31674" y="10342"/>
                    <a:pt x="29474" y="-37"/>
                  </a:cubicBezTo>
                  <a:close/>
                </a:path>
              </a:pathLst>
            </a:custGeom>
            <a:solidFill>
              <a:srgbClr val="F5F5F5"/>
            </a:solidFill>
            <a:ln w="6867"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11F8352C-3944-9B67-1118-FBB9BD5B00DC}"/>
                </a:ext>
              </a:extLst>
            </p:cNvPr>
            <p:cNvSpPr/>
            <p:nvPr/>
          </p:nvSpPr>
          <p:spPr>
            <a:xfrm>
              <a:off x="7205807" y="4620039"/>
              <a:ext cx="37117" cy="38560"/>
            </a:xfrm>
            <a:custGeom>
              <a:avLst/>
              <a:gdLst>
                <a:gd name="connsiteX0" fmla="*/ -14 w 37117"/>
                <a:gd name="connsiteY0" fmla="*/ 6217 h 38560"/>
                <a:gd name="connsiteX1" fmla="*/ 6860 w 37117"/>
                <a:gd name="connsiteY1" fmla="*/ 38523 h 38560"/>
                <a:gd name="connsiteX2" fmla="*/ 37104 w 37117"/>
                <a:gd name="connsiteY2" fmla="*/ 32200 h 38560"/>
                <a:gd name="connsiteX3" fmla="*/ 30230 w 37117"/>
                <a:gd name="connsiteY3" fmla="*/ -37 h 38560"/>
              </a:gdLst>
              <a:ahLst/>
              <a:cxnLst>
                <a:cxn ang="0">
                  <a:pos x="connsiteX0" y="connsiteY0"/>
                </a:cxn>
                <a:cxn ang="0">
                  <a:pos x="connsiteX1" y="connsiteY1"/>
                </a:cxn>
                <a:cxn ang="0">
                  <a:pos x="connsiteX2" y="connsiteY2"/>
                </a:cxn>
                <a:cxn ang="0">
                  <a:pos x="connsiteX3" y="connsiteY3"/>
                </a:cxn>
              </a:cxnLst>
              <a:rect l="l" t="t" r="r" b="b"/>
              <a:pathLst>
                <a:path w="37117" h="38560">
                  <a:moveTo>
                    <a:pt x="-14" y="6217"/>
                  </a:moveTo>
                  <a:cubicBezTo>
                    <a:pt x="2255" y="17215"/>
                    <a:pt x="4523" y="28007"/>
                    <a:pt x="6860" y="38523"/>
                  </a:cubicBezTo>
                  <a:lnTo>
                    <a:pt x="37104" y="32200"/>
                  </a:lnTo>
                  <a:cubicBezTo>
                    <a:pt x="34904" y="21683"/>
                    <a:pt x="32705" y="10960"/>
                    <a:pt x="30230" y="-37"/>
                  </a:cubicBezTo>
                  <a:close/>
                </a:path>
              </a:pathLst>
            </a:custGeom>
            <a:solidFill>
              <a:srgbClr val="F5F5F5"/>
            </a:solidFill>
            <a:ln w="6867"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D369C6CE-B5C6-CF45-454A-4F2BBA80FDE6}"/>
                </a:ext>
              </a:extLst>
            </p:cNvPr>
            <p:cNvSpPr/>
            <p:nvPr/>
          </p:nvSpPr>
          <p:spPr>
            <a:xfrm>
              <a:off x="7042216" y="4689531"/>
              <a:ext cx="37667" cy="37323"/>
            </a:xfrm>
            <a:custGeom>
              <a:avLst/>
              <a:gdLst>
                <a:gd name="connsiteX0" fmla="*/ -14 w 37667"/>
                <a:gd name="connsiteY0" fmla="*/ 6561 h 37323"/>
                <a:gd name="connsiteX1" fmla="*/ 6379 w 37667"/>
                <a:gd name="connsiteY1" fmla="*/ 37286 h 37323"/>
                <a:gd name="connsiteX2" fmla="*/ 37653 w 37667"/>
                <a:gd name="connsiteY2" fmla="*/ 30413 h 37323"/>
                <a:gd name="connsiteX3" fmla="*/ 31261 w 37667"/>
                <a:gd name="connsiteY3" fmla="*/ -37 h 37323"/>
              </a:gdLst>
              <a:ahLst/>
              <a:cxnLst>
                <a:cxn ang="0">
                  <a:pos x="connsiteX0" y="connsiteY0"/>
                </a:cxn>
                <a:cxn ang="0">
                  <a:pos x="connsiteX1" y="connsiteY1"/>
                </a:cxn>
                <a:cxn ang="0">
                  <a:pos x="connsiteX2" y="connsiteY2"/>
                </a:cxn>
                <a:cxn ang="0">
                  <a:pos x="connsiteX3" y="connsiteY3"/>
                </a:cxn>
              </a:cxnLst>
              <a:rect l="l" t="t" r="r" b="b"/>
              <a:pathLst>
                <a:path w="37667" h="37323">
                  <a:moveTo>
                    <a:pt x="-14" y="6561"/>
                  </a:moveTo>
                  <a:lnTo>
                    <a:pt x="6379" y="37286"/>
                  </a:lnTo>
                  <a:lnTo>
                    <a:pt x="37653" y="30413"/>
                  </a:lnTo>
                  <a:lnTo>
                    <a:pt x="31261" y="-37"/>
                  </a:lnTo>
                  <a:close/>
                </a:path>
              </a:pathLst>
            </a:custGeom>
            <a:solidFill>
              <a:srgbClr val="F5F5F5"/>
            </a:solidFill>
            <a:ln w="6867"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7A2CE2BC-11DF-3CE9-F682-31B7B2C9F74A}"/>
                </a:ext>
              </a:extLst>
            </p:cNvPr>
            <p:cNvSpPr/>
            <p:nvPr/>
          </p:nvSpPr>
          <p:spPr>
            <a:xfrm>
              <a:off x="7075897" y="4682589"/>
              <a:ext cx="38079" cy="37117"/>
            </a:xfrm>
            <a:custGeom>
              <a:avLst/>
              <a:gdLst>
                <a:gd name="connsiteX0" fmla="*/ -14 w 38079"/>
                <a:gd name="connsiteY0" fmla="*/ 6630 h 37117"/>
                <a:gd name="connsiteX1" fmla="*/ 6310 w 38079"/>
                <a:gd name="connsiteY1" fmla="*/ 37080 h 37117"/>
                <a:gd name="connsiteX2" fmla="*/ 38066 w 38079"/>
                <a:gd name="connsiteY2" fmla="*/ 30206 h 37117"/>
                <a:gd name="connsiteX3" fmla="*/ 31742 w 38079"/>
                <a:gd name="connsiteY3" fmla="*/ -37 h 37117"/>
              </a:gdLst>
              <a:ahLst/>
              <a:cxnLst>
                <a:cxn ang="0">
                  <a:pos x="connsiteX0" y="connsiteY0"/>
                </a:cxn>
                <a:cxn ang="0">
                  <a:pos x="connsiteX1" y="connsiteY1"/>
                </a:cxn>
                <a:cxn ang="0">
                  <a:pos x="connsiteX2" y="connsiteY2"/>
                </a:cxn>
                <a:cxn ang="0">
                  <a:pos x="connsiteX3" y="connsiteY3"/>
                </a:cxn>
              </a:cxnLst>
              <a:rect l="l" t="t" r="r" b="b"/>
              <a:pathLst>
                <a:path w="38079" h="37117">
                  <a:moveTo>
                    <a:pt x="-14" y="6630"/>
                  </a:moveTo>
                  <a:cubicBezTo>
                    <a:pt x="2186" y="17009"/>
                    <a:pt x="4248" y="27251"/>
                    <a:pt x="6310" y="37080"/>
                  </a:cubicBezTo>
                  <a:lnTo>
                    <a:pt x="38066" y="30206"/>
                  </a:lnTo>
                  <a:cubicBezTo>
                    <a:pt x="36004" y="20446"/>
                    <a:pt x="33873" y="10342"/>
                    <a:pt x="31742" y="-37"/>
                  </a:cubicBezTo>
                  <a:close/>
                </a:path>
              </a:pathLst>
            </a:custGeom>
            <a:solidFill>
              <a:srgbClr val="F5F5F5"/>
            </a:solidFill>
            <a:ln w="6867"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C4F989F3-90E6-D391-732A-FE050C72A2B9}"/>
                </a:ext>
              </a:extLst>
            </p:cNvPr>
            <p:cNvSpPr/>
            <p:nvPr/>
          </p:nvSpPr>
          <p:spPr>
            <a:xfrm>
              <a:off x="7306299" y="4598937"/>
              <a:ext cx="37392" cy="38766"/>
            </a:xfrm>
            <a:custGeom>
              <a:avLst/>
              <a:gdLst>
                <a:gd name="connsiteX0" fmla="*/ -14 w 37392"/>
                <a:gd name="connsiteY0" fmla="*/ 6355 h 38766"/>
                <a:gd name="connsiteX1" fmla="*/ 6860 w 37392"/>
                <a:gd name="connsiteY1" fmla="*/ 38729 h 38766"/>
                <a:gd name="connsiteX2" fmla="*/ 37379 w 37392"/>
                <a:gd name="connsiteY2" fmla="*/ 32406 h 38766"/>
                <a:gd name="connsiteX3" fmla="*/ 30505 w 37392"/>
                <a:gd name="connsiteY3" fmla="*/ -37 h 38766"/>
              </a:gdLst>
              <a:ahLst/>
              <a:cxnLst>
                <a:cxn ang="0">
                  <a:pos x="connsiteX0" y="connsiteY0"/>
                </a:cxn>
                <a:cxn ang="0">
                  <a:pos x="connsiteX1" y="connsiteY1"/>
                </a:cxn>
                <a:cxn ang="0">
                  <a:pos x="connsiteX2" y="connsiteY2"/>
                </a:cxn>
                <a:cxn ang="0">
                  <a:pos x="connsiteX3" y="connsiteY3"/>
                </a:cxn>
              </a:cxnLst>
              <a:rect l="l" t="t" r="r" b="b"/>
              <a:pathLst>
                <a:path w="37392" h="38766">
                  <a:moveTo>
                    <a:pt x="-14" y="6355"/>
                  </a:moveTo>
                  <a:cubicBezTo>
                    <a:pt x="2255" y="17353"/>
                    <a:pt x="4523" y="28144"/>
                    <a:pt x="6860" y="38729"/>
                  </a:cubicBezTo>
                  <a:lnTo>
                    <a:pt x="37379" y="32406"/>
                  </a:lnTo>
                  <a:cubicBezTo>
                    <a:pt x="35179" y="21820"/>
                    <a:pt x="32911" y="10960"/>
                    <a:pt x="30505" y="-37"/>
                  </a:cubicBezTo>
                  <a:close/>
                </a:path>
              </a:pathLst>
            </a:custGeom>
            <a:solidFill>
              <a:srgbClr val="F5F5F5"/>
            </a:solidFill>
            <a:ln w="6867"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3603444D-0EBA-9B66-5D87-F9B6ADED4737}"/>
                </a:ext>
              </a:extLst>
            </p:cNvPr>
            <p:cNvSpPr/>
            <p:nvPr/>
          </p:nvSpPr>
          <p:spPr>
            <a:xfrm>
              <a:off x="7417926" y="4649458"/>
              <a:ext cx="18558" cy="35811"/>
            </a:xfrm>
            <a:custGeom>
              <a:avLst/>
              <a:gdLst>
                <a:gd name="connsiteX0" fmla="*/ 7135 w 18558"/>
                <a:gd name="connsiteY0" fmla="*/ 35774 h 35811"/>
                <a:gd name="connsiteX1" fmla="*/ 18545 w 18558"/>
                <a:gd name="connsiteY1" fmla="*/ 33437 h 35811"/>
                <a:gd name="connsiteX2" fmla="*/ 11671 w 18558"/>
                <a:gd name="connsiteY2" fmla="*/ -37 h 35811"/>
                <a:gd name="connsiteX3" fmla="*/ -14 w 18558"/>
                <a:gd name="connsiteY3" fmla="*/ 2437 h 35811"/>
                <a:gd name="connsiteX4" fmla="*/ 7135 w 18558"/>
                <a:gd name="connsiteY4" fmla="*/ 35774 h 35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58" h="35811">
                  <a:moveTo>
                    <a:pt x="7135" y="35774"/>
                  </a:moveTo>
                  <a:lnTo>
                    <a:pt x="18545" y="33437"/>
                  </a:lnTo>
                  <a:lnTo>
                    <a:pt x="11671" y="-37"/>
                  </a:lnTo>
                  <a:lnTo>
                    <a:pt x="-14" y="2437"/>
                  </a:lnTo>
                  <a:cubicBezTo>
                    <a:pt x="2667" y="13985"/>
                    <a:pt x="4935" y="25120"/>
                    <a:pt x="7135" y="35774"/>
                  </a:cubicBezTo>
                  <a:close/>
                </a:path>
              </a:pathLst>
            </a:custGeom>
            <a:solidFill>
              <a:srgbClr val="F5F5F5"/>
            </a:solidFill>
            <a:ln w="6867"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D42A194C-17B6-945A-C43D-66230B62CFE0}"/>
                </a:ext>
              </a:extLst>
            </p:cNvPr>
            <p:cNvSpPr/>
            <p:nvPr/>
          </p:nvSpPr>
          <p:spPr>
            <a:xfrm>
              <a:off x="7385208" y="4652483"/>
              <a:ext cx="37735" cy="39591"/>
            </a:xfrm>
            <a:custGeom>
              <a:avLst/>
              <a:gdLst>
                <a:gd name="connsiteX0" fmla="*/ -14 w 37735"/>
                <a:gd name="connsiteY0" fmla="*/ 6424 h 39591"/>
                <a:gd name="connsiteX1" fmla="*/ 6860 w 37735"/>
                <a:gd name="connsiteY1" fmla="*/ 39554 h 39591"/>
                <a:gd name="connsiteX2" fmla="*/ 37722 w 37735"/>
                <a:gd name="connsiteY2" fmla="*/ 33231 h 39591"/>
                <a:gd name="connsiteX3" fmla="*/ 30849 w 37735"/>
                <a:gd name="connsiteY3" fmla="*/ -37 h 39591"/>
              </a:gdLst>
              <a:ahLst/>
              <a:cxnLst>
                <a:cxn ang="0">
                  <a:pos x="connsiteX0" y="connsiteY0"/>
                </a:cxn>
                <a:cxn ang="0">
                  <a:pos x="connsiteX1" y="connsiteY1"/>
                </a:cxn>
                <a:cxn ang="0">
                  <a:pos x="connsiteX2" y="connsiteY2"/>
                </a:cxn>
                <a:cxn ang="0">
                  <a:pos x="connsiteX3" y="connsiteY3"/>
                </a:cxn>
              </a:cxnLst>
              <a:rect l="l" t="t" r="r" b="b"/>
              <a:pathLst>
                <a:path w="37735" h="39591">
                  <a:moveTo>
                    <a:pt x="-14" y="6424"/>
                  </a:moveTo>
                  <a:cubicBezTo>
                    <a:pt x="2323" y="17903"/>
                    <a:pt x="4592" y="28969"/>
                    <a:pt x="6860" y="39554"/>
                  </a:cubicBezTo>
                  <a:lnTo>
                    <a:pt x="37722" y="33231"/>
                  </a:lnTo>
                  <a:cubicBezTo>
                    <a:pt x="35523" y="22577"/>
                    <a:pt x="33186" y="11441"/>
                    <a:pt x="30849" y="-37"/>
                  </a:cubicBezTo>
                  <a:close/>
                </a:path>
              </a:pathLst>
            </a:custGeom>
            <a:solidFill>
              <a:srgbClr val="F5F5F5"/>
            </a:solidFill>
            <a:ln w="6867"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09E3B73A-42B4-FCD1-37A5-1B4BE24AED1D}"/>
                </a:ext>
              </a:extLst>
            </p:cNvPr>
            <p:cNvSpPr/>
            <p:nvPr/>
          </p:nvSpPr>
          <p:spPr>
            <a:xfrm>
              <a:off x="7110058" y="4675647"/>
              <a:ext cx="38285" cy="36979"/>
            </a:xfrm>
            <a:custGeom>
              <a:avLst/>
              <a:gdLst>
                <a:gd name="connsiteX0" fmla="*/ -14 w 38285"/>
                <a:gd name="connsiteY0" fmla="*/ 6699 h 36979"/>
                <a:gd name="connsiteX1" fmla="*/ 6241 w 38285"/>
                <a:gd name="connsiteY1" fmla="*/ 36942 h 36979"/>
                <a:gd name="connsiteX2" fmla="*/ 38272 w 38285"/>
                <a:gd name="connsiteY2" fmla="*/ 30069 h 36979"/>
                <a:gd name="connsiteX3" fmla="*/ 31948 w 38285"/>
                <a:gd name="connsiteY3" fmla="*/ -37 h 36979"/>
              </a:gdLst>
              <a:ahLst/>
              <a:cxnLst>
                <a:cxn ang="0">
                  <a:pos x="connsiteX0" y="connsiteY0"/>
                </a:cxn>
                <a:cxn ang="0">
                  <a:pos x="connsiteX1" y="connsiteY1"/>
                </a:cxn>
                <a:cxn ang="0">
                  <a:pos x="connsiteX2" y="connsiteY2"/>
                </a:cxn>
                <a:cxn ang="0">
                  <a:pos x="connsiteX3" y="connsiteY3"/>
                </a:cxn>
              </a:cxnLst>
              <a:rect l="l" t="t" r="r" b="b"/>
              <a:pathLst>
                <a:path w="38285" h="36979">
                  <a:moveTo>
                    <a:pt x="-14" y="6699"/>
                  </a:moveTo>
                  <a:cubicBezTo>
                    <a:pt x="2117" y="17009"/>
                    <a:pt x="4248" y="27319"/>
                    <a:pt x="6241" y="36942"/>
                  </a:cubicBezTo>
                  <a:lnTo>
                    <a:pt x="38272" y="30069"/>
                  </a:lnTo>
                  <a:cubicBezTo>
                    <a:pt x="36210" y="20308"/>
                    <a:pt x="34148" y="10273"/>
                    <a:pt x="31948" y="-37"/>
                  </a:cubicBezTo>
                  <a:close/>
                </a:path>
              </a:pathLst>
            </a:custGeom>
            <a:solidFill>
              <a:srgbClr val="F5F5F5"/>
            </a:solidFill>
            <a:ln w="6867"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F8185C7C-1CFB-9934-FAF3-7A0169D83B1F}"/>
                </a:ext>
              </a:extLst>
            </p:cNvPr>
            <p:cNvSpPr/>
            <p:nvPr/>
          </p:nvSpPr>
          <p:spPr>
            <a:xfrm>
              <a:off x="7213025" y="4654820"/>
              <a:ext cx="36567" cy="36223"/>
            </a:xfrm>
            <a:custGeom>
              <a:avLst/>
              <a:gdLst>
                <a:gd name="connsiteX0" fmla="*/ -14 w 36567"/>
                <a:gd name="connsiteY0" fmla="*/ 6217 h 36223"/>
                <a:gd name="connsiteX1" fmla="*/ 6172 w 36567"/>
                <a:gd name="connsiteY1" fmla="*/ 36186 h 36223"/>
                <a:gd name="connsiteX2" fmla="*/ 36554 w 36567"/>
                <a:gd name="connsiteY2" fmla="*/ 29863 h 36223"/>
                <a:gd name="connsiteX3" fmla="*/ 30230 w 36567"/>
                <a:gd name="connsiteY3" fmla="*/ -37 h 36223"/>
              </a:gdLst>
              <a:ahLst/>
              <a:cxnLst>
                <a:cxn ang="0">
                  <a:pos x="connsiteX0" y="connsiteY0"/>
                </a:cxn>
                <a:cxn ang="0">
                  <a:pos x="connsiteX1" y="connsiteY1"/>
                </a:cxn>
                <a:cxn ang="0">
                  <a:pos x="connsiteX2" y="connsiteY2"/>
                </a:cxn>
                <a:cxn ang="0">
                  <a:pos x="connsiteX3" y="connsiteY3"/>
                </a:cxn>
              </a:cxnLst>
              <a:rect l="l" t="t" r="r" b="b"/>
              <a:pathLst>
                <a:path w="36567" h="36223">
                  <a:moveTo>
                    <a:pt x="-14" y="6217"/>
                  </a:moveTo>
                  <a:cubicBezTo>
                    <a:pt x="2117" y="16459"/>
                    <a:pt x="4179" y="26495"/>
                    <a:pt x="6172" y="36186"/>
                  </a:cubicBezTo>
                  <a:lnTo>
                    <a:pt x="36554" y="29863"/>
                  </a:lnTo>
                  <a:cubicBezTo>
                    <a:pt x="34492" y="20171"/>
                    <a:pt x="32361" y="10204"/>
                    <a:pt x="30230" y="-37"/>
                  </a:cubicBezTo>
                  <a:close/>
                </a:path>
              </a:pathLst>
            </a:custGeom>
            <a:solidFill>
              <a:srgbClr val="F5F5F5"/>
            </a:solidFill>
            <a:ln w="6867"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30E3A1B5-C38C-88F0-0410-231BCA5C0C4C}"/>
                </a:ext>
              </a:extLst>
            </p:cNvPr>
            <p:cNvSpPr/>
            <p:nvPr/>
          </p:nvSpPr>
          <p:spPr>
            <a:xfrm>
              <a:off x="7245743" y="4647259"/>
              <a:ext cx="39660" cy="36773"/>
            </a:xfrm>
            <a:custGeom>
              <a:avLst/>
              <a:gdLst>
                <a:gd name="connsiteX0" fmla="*/ 1155 w 39660"/>
                <a:gd name="connsiteY0" fmla="*/ 6767 h 36773"/>
                <a:gd name="connsiteX1" fmla="*/ -14 w 39660"/>
                <a:gd name="connsiteY1" fmla="*/ 6767 h 36773"/>
                <a:gd name="connsiteX2" fmla="*/ 6173 w 39660"/>
                <a:gd name="connsiteY2" fmla="*/ 36736 h 36773"/>
                <a:gd name="connsiteX3" fmla="*/ 39647 w 39660"/>
                <a:gd name="connsiteY3" fmla="*/ 29863 h 36773"/>
                <a:gd name="connsiteX4" fmla="*/ 33323 w 39660"/>
                <a:gd name="connsiteY4" fmla="*/ -37 h 36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60" h="36773">
                  <a:moveTo>
                    <a:pt x="1155" y="6767"/>
                  </a:moveTo>
                  <a:lnTo>
                    <a:pt x="-14" y="6767"/>
                  </a:lnTo>
                  <a:cubicBezTo>
                    <a:pt x="2117" y="17009"/>
                    <a:pt x="4179" y="27388"/>
                    <a:pt x="6173" y="36736"/>
                  </a:cubicBezTo>
                  <a:lnTo>
                    <a:pt x="39647" y="29863"/>
                  </a:lnTo>
                  <a:cubicBezTo>
                    <a:pt x="37585" y="20171"/>
                    <a:pt x="35454" y="10204"/>
                    <a:pt x="33323" y="-37"/>
                  </a:cubicBezTo>
                  <a:close/>
                </a:path>
              </a:pathLst>
            </a:custGeom>
            <a:solidFill>
              <a:srgbClr val="F5F5F5"/>
            </a:solidFill>
            <a:ln w="6867"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202F25C7-78DE-2263-1E06-63142E66BDDC}"/>
                </a:ext>
              </a:extLst>
            </p:cNvPr>
            <p:cNvSpPr/>
            <p:nvPr/>
          </p:nvSpPr>
          <p:spPr>
            <a:xfrm>
              <a:off x="7281554" y="4640660"/>
              <a:ext cx="35811" cy="36086"/>
            </a:xfrm>
            <a:custGeom>
              <a:avLst/>
              <a:gdLst>
                <a:gd name="connsiteX0" fmla="*/ -14 w 35811"/>
                <a:gd name="connsiteY0" fmla="*/ 6149 h 36086"/>
                <a:gd name="connsiteX1" fmla="*/ 6172 w 35811"/>
                <a:gd name="connsiteY1" fmla="*/ 36049 h 36086"/>
                <a:gd name="connsiteX2" fmla="*/ 35798 w 35811"/>
                <a:gd name="connsiteY2" fmla="*/ 29931 h 36086"/>
                <a:gd name="connsiteX3" fmla="*/ 29543 w 35811"/>
                <a:gd name="connsiteY3" fmla="*/ -37 h 36086"/>
              </a:gdLst>
              <a:ahLst/>
              <a:cxnLst>
                <a:cxn ang="0">
                  <a:pos x="connsiteX0" y="connsiteY0"/>
                </a:cxn>
                <a:cxn ang="0">
                  <a:pos x="connsiteX1" y="connsiteY1"/>
                </a:cxn>
                <a:cxn ang="0">
                  <a:pos x="connsiteX2" y="connsiteY2"/>
                </a:cxn>
                <a:cxn ang="0">
                  <a:pos x="connsiteX3" y="connsiteY3"/>
                </a:cxn>
              </a:cxnLst>
              <a:rect l="l" t="t" r="r" b="b"/>
              <a:pathLst>
                <a:path w="35811" h="36086">
                  <a:moveTo>
                    <a:pt x="-14" y="6149"/>
                  </a:moveTo>
                  <a:lnTo>
                    <a:pt x="6172" y="36049"/>
                  </a:lnTo>
                  <a:lnTo>
                    <a:pt x="35798" y="29931"/>
                  </a:lnTo>
                  <a:cubicBezTo>
                    <a:pt x="33804" y="20240"/>
                    <a:pt x="31673" y="10204"/>
                    <a:pt x="29543" y="-37"/>
                  </a:cubicBezTo>
                  <a:close/>
                </a:path>
              </a:pathLst>
            </a:custGeom>
            <a:solidFill>
              <a:srgbClr val="F5F5F5"/>
            </a:solidFill>
            <a:ln w="6867"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209DE33D-1DFF-87D5-37F9-0AEF9278A6F5}"/>
                </a:ext>
              </a:extLst>
            </p:cNvPr>
            <p:cNvSpPr/>
            <p:nvPr/>
          </p:nvSpPr>
          <p:spPr>
            <a:xfrm>
              <a:off x="7177901" y="4661899"/>
              <a:ext cx="38973" cy="36773"/>
            </a:xfrm>
            <a:custGeom>
              <a:avLst/>
              <a:gdLst>
                <a:gd name="connsiteX0" fmla="*/ -14 w 38973"/>
                <a:gd name="connsiteY0" fmla="*/ 6699 h 36773"/>
                <a:gd name="connsiteX1" fmla="*/ 6172 w 38973"/>
                <a:gd name="connsiteY1" fmla="*/ 36736 h 36773"/>
                <a:gd name="connsiteX2" fmla="*/ 38960 w 38973"/>
                <a:gd name="connsiteY2" fmla="*/ 29863 h 36773"/>
                <a:gd name="connsiteX3" fmla="*/ 32636 w 38973"/>
                <a:gd name="connsiteY3" fmla="*/ -37 h 36773"/>
              </a:gdLst>
              <a:ahLst/>
              <a:cxnLst>
                <a:cxn ang="0">
                  <a:pos x="connsiteX0" y="connsiteY0"/>
                </a:cxn>
                <a:cxn ang="0">
                  <a:pos x="connsiteX1" y="connsiteY1"/>
                </a:cxn>
                <a:cxn ang="0">
                  <a:pos x="connsiteX2" y="connsiteY2"/>
                </a:cxn>
                <a:cxn ang="0">
                  <a:pos x="connsiteX3" y="connsiteY3"/>
                </a:cxn>
              </a:cxnLst>
              <a:rect l="l" t="t" r="r" b="b"/>
              <a:pathLst>
                <a:path w="38973" h="36773">
                  <a:moveTo>
                    <a:pt x="-14" y="6699"/>
                  </a:moveTo>
                  <a:cubicBezTo>
                    <a:pt x="2117" y="16940"/>
                    <a:pt x="4179" y="26976"/>
                    <a:pt x="6172" y="36736"/>
                  </a:cubicBezTo>
                  <a:lnTo>
                    <a:pt x="38960" y="29863"/>
                  </a:lnTo>
                  <a:cubicBezTo>
                    <a:pt x="36897" y="20171"/>
                    <a:pt x="34835" y="10204"/>
                    <a:pt x="32636" y="-37"/>
                  </a:cubicBezTo>
                  <a:close/>
                </a:path>
              </a:pathLst>
            </a:custGeom>
            <a:solidFill>
              <a:srgbClr val="F5F5F5"/>
            </a:solidFill>
            <a:ln w="6867"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B1116697-85DD-BBA3-DDF9-A299DEC64B22}"/>
                </a:ext>
              </a:extLst>
            </p:cNvPr>
            <p:cNvSpPr/>
            <p:nvPr/>
          </p:nvSpPr>
          <p:spPr>
            <a:xfrm>
              <a:off x="7144495" y="4669117"/>
              <a:ext cx="37254" cy="36498"/>
            </a:xfrm>
            <a:custGeom>
              <a:avLst/>
              <a:gdLst>
                <a:gd name="connsiteX0" fmla="*/ -14 w 37254"/>
                <a:gd name="connsiteY0" fmla="*/ 6355 h 36498"/>
                <a:gd name="connsiteX1" fmla="*/ 6172 w 37254"/>
                <a:gd name="connsiteY1" fmla="*/ 36461 h 36498"/>
                <a:gd name="connsiteX2" fmla="*/ 37241 w 37254"/>
                <a:gd name="connsiteY2" fmla="*/ 29931 h 36498"/>
                <a:gd name="connsiteX3" fmla="*/ 30986 w 37254"/>
                <a:gd name="connsiteY3" fmla="*/ -37 h 36498"/>
              </a:gdLst>
              <a:ahLst/>
              <a:cxnLst>
                <a:cxn ang="0">
                  <a:pos x="connsiteX0" y="connsiteY0"/>
                </a:cxn>
                <a:cxn ang="0">
                  <a:pos x="connsiteX1" y="connsiteY1"/>
                </a:cxn>
                <a:cxn ang="0">
                  <a:pos x="connsiteX2" y="connsiteY2"/>
                </a:cxn>
                <a:cxn ang="0">
                  <a:pos x="connsiteX3" y="connsiteY3"/>
                </a:cxn>
              </a:cxnLst>
              <a:rect l="l" t="t" r="r" b="b"/>
              <a:pathLst>
                <a:path w="37254" h="36498">
                  <a:moveTo>
                    <a:pt x="-14" y="6355"/>
                  </a:moveTo>
                  <a:lnTo>
                    <a:pt x="6172" y="36461"/>
                  </a:lnTo>
                  <a:lnTo>
                    <a:pt x="37241" y="29931"/>
                  </a:lnTo>
                  <a:cubicBezTo>
                    <a:pt x="35248" y="20240"/>
                    <a:pt x="33117" y="10204"/>
                    <a:pt x="30986" y="-37"/>
                  </a:cubicBezTo>
                  <a:close/>
                </a:path>
              </a:pathLst>
            </a:custGeom>
            <a:solidFill>
              <a:srgbClr val="F5F5F5"/>
            </a:solidFill>
            <a:ln w="6867"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8341651A-91DA-C4B1-5A20-AD60F3A12BC8}"/>
                </a:ext>
              </a:extLst>
            </p:cNvPr>
            <p:cNvSpPr/>
            <p:nvPr/>
          </p:nvSpPr>
          <p:spPr>
            <a:xfrm>
              <a:off x="7313516" y="4633718"/>
              <a:ext cx="36911" cy="36429"/>
            </a:xfrm>
            <a:custGeom>
              <a:avLst/>
              <a:gdLst>
                <a:gd name="connsiteX0" fmla="*/ -14 w 36911"/>
                <a:gd name="connsiteY0" fmla="*/ 6355 h 36429"/>
                <a:gd name="connsiteX1" fmla="*/ 6172 w 36911"/>
                <a:gd name="connsiteY1" fmla="*/ 36392 h 36429"/>
                <a:gd name="connsiteX2" fmla="*/ 36897 w 36911"/>
                <a:gd name="connsiteY2" fmla="*/ 30069 h 36429"/>
                <a:gd name="connsiteX3" fmla="*/ 30574 w 36911"/>
                <a:gd name="connsiteY3" fmla="*/ -37 h 36429"/>
              </a:gdLst>
              <a:ahLst/>
              <a:cxnLst>
                <a:cxn ang="0">
                  <a:pos x="connsiteX0" y="connsiteY0"/>
                </a:cxn>
                <a:cxn ang="0">
                  <a:pos x="connsiteX1" y="connsiteY1"/>
                </a:cxn>
                <a:cxn ang="0">
                  <a:pos x="connsiteX2" y="connsiteY2"/>
                </a:cxn>
                <a:cxn ang="0">
                  <a:pos x="connsiteX3" y="connsiteY3"/>
                </a:cxn>
              </a:cxnLst>
              <a:rect l="l" t="t" r="r" b="b"/>
              <a:pathLst>
                <a:path w="36911" h="36429">
                  <a:moveTo>
                    <a:pt x="-14" y="6355"/>
                  </a:moveTo>
                  <a:cubicBezTo>
                    <a:pt x="2117" y="16665"/>
                    <a:pt x="4179" y="26976"/>
                    <a:pt x="6172" y="36392"/>
                  </a:cubicBezTo>
                  <a:lnTo>
                    <a:pt x="36897" y="30069"/>
                  </a:lnTo>
                  <a:cubicBezTo>
                    <a:pt x="34835" y="20308"/>
                    <a:pt x="32704" y="10273"/>
                    <a:pt x="30574" y="-37"/>
                  </a:cubicBezTo>
                  <a:close/>
                </a:path>
              </a:pathLst>
            </a:custGeom>
            <a:solidFill>
              <a:srgbClr val="F5F5F5"/>
            </a:solidFill>
            <a:ln w="6867"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CA07F108-7250-B960-A39F-194A98CB5FB0}"/>
                </a:ext>
              </a:extLst>
            </p:cNvPr>
            <p:cNvSpPr/>
            <p:nvPr/>
          </p:nvSpPr>
          <p:spPr>
            <a:xfrm>
              <a:off x="7068679" y="4648221"/>
              <a:ext cx="38560" cy="39454"/>
            </a:xfrm>
            <a:custGeom>
              <a:avLst/>
              <a:gdLst>
                <a:gd name="connsiteX0" fmla="*/ -14 w 38560"/>
                <a:gd name="connsiteY0" fmla="*/ 6630 h 39454"/>
                <a:gd name="connsiteX1" fmla="*/ 6860 w 38560"/>
                <a:gd name="connsiteY1" fmla="*/ 39417 h 39454"/>
                <a:gd name="connsiteX2" fmla="*/ 38547 w 38560"/>
                <a:gd name="connsiteY2" fmla="*/ 32543 h 39454"/>
                <a:gd name="connsiteX3" fmla="*/ 31673 w 38560"/>
                <a:gd name="connsiteY3" fmla="*/ -37 h 39454"/>
              </a:gdLst>
              <a:ahLst/>
              <a:cxnLst>
                <a:cxn ang="0">
                  <a:pos x="connsiteX0" y="connsiteY0"/>
                </a:cxn>
                <a:cxn ang="0">
                  <a:pos x="connsiteX1" y="connsiteY1"/>
                </a:cxn>
                <a:cxn ang="0">
                  <a:pos x="connsiteX2" y="connsiteY2"/>
                </a:cxn>
                <a:cxn ang="0">
                  <a:pos x="connsiteX3" y="connsiteY3"/>
                </a:cxn>
              </a:cxnLst>
              <a:rect l="l" t="t" r="r" b="b"/>
              <a:pathLst>
                <a:path w="38560" h="39454">
                  <a:moveTo>
                    <a:pt x="-14" y="6630"/>
                  </a:moveTo>
                  <a:cubicBezTo>
                    <a:pt x="2323" y="17765"/>
                    <a:pt x="4612" y="28694"/>
                    <a:pt x="6860" y="39417"/>
                  </a:cubicBezTo>
                  <a:lnTo>
                    <a:pt x="38547" y="32543"/>
                  </a:lnTo>
                  <a:cubicBezTo>
                    <a:pt x="36347" y="21958"/>
                    <a:pt x="34010" y="11098"/>
                    <a:pt x="31673" y="-37"/>
                  </a:cubicBezTo>
                  <a:close/>
                </a:path>
              </a:pathLst>
            </a:custGeom>
            <a:solidFill>
              <a:srgbClr val="F5F5F5"/>
            </a:solidFill>
            <a:ln w="6867"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34D58142-E46B-1FF7-1BB0-A9C24C9384EA}"/>
                </a:ext>
              </a:extLst>
            </p:cNvPr>
            <p:cNvSpPr/>
            <p:nvPr/>
          </p:nvSpPr>
          <p:spPr>
            <a:xfrm>
              <a:off x="7332419" y="4559346"/>
              <a:ext cx="35811" cy="36842"/>
            </a:xfrm>
            <a:custGeom>
              <a:avLst/>
              <a:gdLst>
                <a:gd name="connsiteX0" fmla="*/ -14 w 35811"/>
                <a:gd name="connsiteY0" fmla="*/ 6149 h 36842"/>
                <a:gd name="connsiteX1" fmla="*/ 6379 w 35811"/>
                <a:gd name="connsiteY1" fmla="*/ 36805 h 36842"/>
                <a:gd name="connsiteX2" fmla="*/ 35798 w 35811"/>
                <a:gd name="connsiteY2" fmla="*/ 30756 h 36842"/>
                <a:gd name="connsiteX3" fmla="*/ 29405 w 35811"/>
                <a:gd name="connsiteY3" fmla="*/ -37 h 36842"/>
              </a:gdLst>
              <a:ahLst/>
              <a:cxnLst>
                <a:cxn ang="0">
                  <a:pos x="connsiteX0" y="connsiteY0"/>
                </a:cxn>
                <a:cxn ang="0">
                  <a:pos x="connsiteX1" y="connsiteY1"/>
                </a:cxn>
                <a:cxn ang="0">
                  <a:pos x="connsiteX2" y="connsiteY2"/>
                </a:cxn>
                <a:cxn ang="0">
                  <a:pos x="connsiteX3" y="connsiteY3"/>
                </a:cxn>
              </a:cxnLst>
              <a:rect l="l" t="t" r="r" b="b"/>
              <a:pathLst>
                <a:path w="35811" h="36842">
                  <a:moveTo>
                    <a:pt x="-14" y="6149"/>
                  </a:moveTo>
                  <a:cubicBezTo>
                    <a:pt x="2186" y="16528"/>
                    <a:pt x="4317" y="26769"/>
                    <a:pt x="6379" y="36805"/>
                  </a:cubicBezTo>
                  <a:lnTo>
                    <a:pt x="35798" y="30756"/>
                  </a:lnTo>
                  <a:cubicBezTo>
                    <a:pt x="33736" y="20652"/>
                    <a:pt x="31536" y="10135"/>
                    <a:pt x="29405" y="-37"/>
                  </a:cubicBezTo>
                  <a:close/>
                </a:path>
              </a:pathLst>
            </a:custGeom>
            <a:solidFill>
              <a:srgbClr val="F5F5F5"/>
            </a:solidFill>
            <a:ln w="6867"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2DB9E14F-93D1-9A27-355D-45527171BD8F}"/>
                </a:ext>
              </a:extLst>
            </p:cNvPr>
            <p:cNvSpPr/>
            <p:nvPr/>
          </p:nvSpPr>
          <p:spPr>
            <a:xfrm>
              <a:off x="7088819" y="4573780"/>
              <a:ext cx="38560" cy="38904"/>
            </a:xfrm>
            <a:custGeom>
              <a:avLst/>
              <a:gdLst>
                <a:gd name="connsiteX0" fmla="*/ 31880 w 38560"/>
                <a:gd name="connsiteY0" fmla="*/ -37 h 38904"/>
                <a:gd name="connsiteX1" fmla="*/ -14 w 38560"/>
                <a:gd name="connsiteY1" fmla="*/ 6836 h 38904"/>
                <a:gd name="connsiteX2" fmla="*/ 5416 w 38560"/>
                <a:gd name="connsiteY2" fmla="*/ 32612 h 38904"/>
                <a:gd name="connsiteX3" fmla="*/ 6722 w 38560"/>
                <a:gd name="connsiteY3" fmla="*/ 38867 h 38904"/>
                <a:gd name="connsiteX4" fmla="*/ 38547 w 38560"/>
                <a:gd name="connsiteY4" fmla="*/ 31993 h 38904"/>
                <a:gd name="connsiteX5" fmla="*/ 37447 w 38560"/>
                <a:gd name="connsiteY5" fmla="*/ 26838 h 38904"/>
                <a:gd name="connsiteX6" fmla="*/ 31880 w 38560"/>
                <a:gd name="connsiteY6" fmla="*/ -37 h 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60" h="38904">
                  <a:moveTo>
                    <a:pt x="31880" y="-37"/>
                  </a:moveTo>
                  <a:lnTo>
                    <a:pt x="-14" y="6836"/>
                  </a:lnTo>
                  <a:cubicBezTo>
                    <a:pt x="1773" y="15359"/>
                    <a:pt x="3560" y="23951"/>
                    <a:pt x="5416" y="32612"/>
                  </a:cubicBezTo>
                  <a:cubicBezTo>
                    <a:pt x="5829" y="34743"/>
                    <a:pt x="6241" y="36805"/>
                    <a:pt x="6722" y="38867"/>
                  </a:cubicBezTo>
                  <a:lnTo>
                    <a:pt x="38547" y="31993"/>
                  </a:lnTo>
                  <a:cubicBezTo>
                    <a:pt x="38135" y="30275"/>
                    <a:pt x="37791" y="28557"/>
                    <a:pt x="37447" y="26838"/>
                  </a:cubicBezTo>
                  <a:cubicBezTo>
                    <a:pt x="35591" y="17628"/>
                    <a:pt x="33736" y="8761"/>
                    <a:pt x="31880" y="-37"/>
                  </a:cubicBezTo>
                  <a:close/>
                </a:path>
              </a:pathLst>
            </a:custGeom>
            <a:solidFill>
              <a:srgbClr val="F5F5F5"/>
            </a:solidFill>
            <a:ln w="6867"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5AF6325A-5BA2-DE7A-13B6-41F2E4499A51}"/>
                </a:ext>
              </a:extLst>
            </p:cNvPr>
            <p:cNvSpPr/>
            <p:nvPr/>
          </p:nvSpPr>
          <p:spPr>
            <a:xfrm>
              <a:off x="7020977" y="4587871"/>
              <a:ext cx="37873" cy="38904"/>
            </a:xfrm>
            <a:custGeom>
              <a:avLst/>
              <a:gdLst>
                <a:gd name="connsiteX0" fmla="*/ 31192 w 37873"/>
                <a:gd name="connsiteY0" fmla="*/ -37 h 38904"/>
                <a:gd name="connsiteX1" fmla="*/ -14 w 37873"/>
                <a:gd name="connsiteY1" fmla="*/ 6286 h 38904"/>
                <a:gd name="connsiteX2" fmla="*/ 5416 w 37873"/>
                <a:gd name="connsiteY2" fmla="*/ 32337 h 38904"/>
                <a:gd name="connsiteX3" fmla="*/ 6791 w 37873"/>
                <a:gd name="connsiteY3" fmla="*/ 38867 h 38904"/>
                <a:gd name="connsiteX4" fmla="*/ 37860 w 37873"/>
                <a:gd name="connsiteY4" fmla="*/ 31993 h 38904"/>
                <a:gd name="connsiteX5" fmla="*/ 36622 w 37873"/>
                <a:gd name="connsiteY5" fmla="*/ 26013 h 38904"/>
                <a:gd name="connsiteX6" fmla="*/ 31192 w 37873"/>
                <a:gd name="connsiteY6" fmla="*/ -37 h 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873" h="38904">
                  <a:moveTo>
                    <a:pt x="31192" y="-37"/>
                  </a:moveTo>
                  <a:lnTo>
                    <a:pt x="-14" y="6286"/>
                  </a:lnTo>
                  <a:cubicBezTo>
                    <a:pt x="1773" y="14878"/>
                    <a:pt x="3629" y="23539"/>
                    <a:pt x="5416" y="32337"/>
                  </a:cubicBezTo>
                  <a:cubicBezTo>
                    <a:pt x="5897" y="34537"/>
                    <a:pt x="6310" y="36667"/>
                    <a:pt x="6791" y="38867"/>
                  </a:cubicBezTo>
                  <a:lnTo>
                    <a:pt x="37860" y="31993"/>
                  </a:lnTo>
                  <a:lnTo>
                    <a:pt x="36622" y="26013"/>
                  </a:lnTo>
                  <a:cubicBezTo>
                    <a:pt x="34767" y="17353"/>
                    <a:pt x="32979" y="8554"/>
                    <a:pt x="31192" y="-37"/>
                  </a:cubicBezTo>
                  <a:close/>
                </a:path>
              </a:pathLst>
            </a:custGeom>
            <a:solidFill>
              <a:srgbClr val="F5F5F5"/>
            </a:solidFill>
            <a:ln w="6867"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C4699F38-FB23-63C7-0208-E40BDB6E5248}"/>
                </a:ext>
              </a:extLst>
            </p:cNvPr>
            <p:cNvSpPr/>
            <p:nvPr/>
          </p:nvSpPr>
          <p:spPr>
            <a:xfrm>
              <a:off x="7397443" y="4549035"/>
              <a:ext cx="18696" cy="33611"/>
            </a:xfrm>
            <a:custGeom>
              <a:avLst/>
              <a:gdLst>
                <a:gd name="connsiteX0" fmla="*/ 6379 w 18696"/>
                <a:gd name="connsiteY0" fmla="*/ 33574 h 33611"/>
                <a:gd name="connsiteX1" fmla="*/ 18682 w 18696"/>
                <a:gd name="connsiteY1" fmla="*/ 31100 h 33611"/>
                <a:gd name="connsiteX2" fmla="*/ 12565 w 18696"/>
                <a:gd name="connsiteY2" fmla="*/ -37 h 33611"/>
                <a:gd name="connsiteX3" fmla="*/ -14 w 18696"/>
                <a:gd name="connsiteY3" fmla="*/ 2643 h 33611"/>
                <a:gd name="connsiteX4" fmla="*/ 6379 w 18696"/>
                <a:gd name="connsiteY4" fmla="*/ 33574 h 33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6" h="33611">
                  <a:moveTo>
                    <a:pt x="6379" y="33574"/>
                  </a:moveTo>
                  <a:lnTo>
                    <a:pt x="18682" y="31100"/>
                  </a:lnTo>
                  <a:lnTo>
                    <a:pt x="12565" y="-37"/>
                  </a:lnTo>
                  <a:lnTo>
                    <a:pt x="-14" y="2643"/>
                  </a:lnTo>
                  <a:cubicBezTo>
                    <a:pt x="2117" y="13091"/>
                    <a:pt x="4317" y="23333"/>
                    <a:pt x="6379" y="33574"/>
                  </a:cubicBezTo>
                  <a:close/>
                </a:path>
              </a:pathLst>
            </a:custGeom>
            <a:solidFill>
              <a:srgbClr val="F5F5F5"/>
            </a:solidFill>
            <a:ln w="6867"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46496E99-38A5-0FD6-6344-DB049C12C5DB}"/>
                </a:ext>
              </a:extLst>
            </p:cNvPr>
            <p:cNvSpPr/>
            <p:nvPr/>
          </p:nvSpPr>
          <p:spPr>
            <a:xfrm>
              <a:off x="7123256" y="4566838"/>
              <a:ext cx="37529" cy="38285"/>
            </a:xfrm>
            <a:custGeom>
              <a:avLst/>
              <a:gdLst>
                <a:gd name="connsiteX0" fmla="*/ 30849 w 37529"/>
                <a:gd name="connsiteY0" fmla="*/ -37 h 38285"/>
                <a:gd name="connsiteX1" fmla="*/ -14 w 37529"/>
                <a:gd name="connsiteY1" fmla="*/ 6355 h 38285"/>
                <a:gd name="connsiteX2" fmla="*/ 5554 w 37529"/>
                <a:gd name="connsiteY2" fmla="*/ 33093 h 38285"/>
                <a:gd name="connsiteX3" fmla="*/ 6654 w 37529"/>
                <a:gd name="connsiteY3" fmla="*/ 38248 h 38285"/>
                <a:gd name="connsiteX4" fmla="*/ 37516 w 37529"/>
                <a:gd name="connsiteY4" fmla="*/ 31787 h 38285"/>
                <a:gd name="connsiteX5" fmla="*/ 36210 w 37529"/>
                <a:gd name="connsiteY5" fmla="*/ 25601 h 38285"/>
                <a:gd name="connsiteX6" fmla="*/ 30849 w 37529"/>
                <a:gd name="connsiteY6" fmla="*/ -37 h 3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29" h="38285">
                  <a:moveTo>
                    <a:pt x="30849" y="-37"/>
                  </a:moveTo>
                  <a:lnTo>
                    <a:pt x="-14" y="6355"/>
                  </a:lnTo>
                  <a:cubicBezTo>
                    <a:pt x="1842" y="15153"/>
                    <a:pt x="3698" y="24089"/>
                    <a:pt x="5554" y="33093"/>
                  </a:cubicBezTo>
                  <a:cubicBezTo>
                    <a:pt x="5554" y="34811"/>
                    <a:pt x="6241" y="36530"/>
                    <a:pt x="6654" y="38248"/>
                  </a:cubicBezTo>
                  <a:lnTo>
                    <a:pt x="37516" y="31787"/>
                  </a:lnTo>
                  <a:cubicBezTo>
                    <a:pt x="37104" y="29725"/>
                    <a:pt x="36622" y="27663"/>
                    <a:pt x="36210" y="25601"/>
                  </a:cubicBezTo>
                  <a:cubicBezTo>
                    <a:pt x="34423" y="16940"/>
                    <a:pt x="32636" y="8417"/>
                    <a:pt x="30849" y="-37"/>
                  </a:cubicBezTo>
                  <a:close/>
                </a:path>
              </a:pathLst>
            </a:custGeom>
            <a:solidFill>
              <a:srgbClr val="F5F5F5"/>
            </a:solidFill>
            <a:ln w="6867"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411F7AF1-0C49-A40E-4010-498AB7795A68}"/>
                </a:ext>
              </a:extLst>
            </p:cNvPr>
            <p:cNvSpPr/>
            <p:nvPr/>
          </p:nvSpPr>
          <p:spPr>
            <a:xfrm>
              <a:off x="7364381" y="4552197"/>
              <a:ext cx="36979" cy="37254"/>
            </a:xfrm>
            <a:custGeom>
              <a:avLst/>
              <a:gdLst>
                <a:gd name="connsiteX0" fmla="*/ -14 w 36979"/>
                <a:gd name="connsiteY0" fmla="*/ 6424 h 37254"/>
                <a:gd name="connsiteX1" fmla="*/ 6379 w 36979"/>
                <a:gd name="connsiteY1" fmla="*/ 37217 h 37254"/>
                <a:gd name="connsiteX2" fmla="*/ 36966 w 36979"/>
                <a:gd name="connsiteY2" fmla="*/ 30962 h 37254"/>
                <a:gd name="connsiteX3" fmla="*/ 30505 w 36979"/>
                <a:gd name="connsiteY3" fmla="*/ -37 h 37254"/>
              </a:gdLst>
              <a:ahLst/>
              <a:cxnLst>
                <a:cxn ang="0">
                  <a:pos x="connsiteX0" y="connsiteY0"/>
                </a:cxn>
                <a:cxn ang="0">
                  <a:pos x="connsiteX1" y="connsiteY1"/>
                </a:cxn>
                <a:cxn ang="0">
                  <a:pos x="connsiteX2" y="connsiteY2"/>
                </a:cxn>
                <a:cxn ang="0">
                  <a:pos x="connsiteX3" y="connsiteY3"/>
                </a:cxn>
              </a:cxnLst>
              <a:rect l="l" t="t" r="r" b="b"/>
              <a:pathLst>
                <a:path w="36979" h="37254">
                  <a:moveTo>
                    <a:pt x="-14" y="6424"/>
                  </a:moveTo>
                  <a:cubicBezTo>
                    <a:pt x="2117" y="16872"/>
                    <a:pt x="4248" y="27044"/>
                    <a:pt x="6379" y="37217"/>
                  </a:cubicBezTo>
                  <a:lnTo>
                    <a:pt x="36966" y="30962"/>
                  </a:lnTo>
                  <a:lnTo>
                    <a:pt x="30505" y="-37"/>
                  </a:lnTo>
                  <a:close/>
                </a:path>
              </a:pathLst>
            </a:custGeom>
            <a:solidFill>
              <a:srgbClr val="F5F5F5"/>
            </a:solidFill>
            <a:ln w="6867"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4DA3C88F-D2E5-46F0-4B37-507A395F73E1}"/>
                </a:ext>
              </a:extLst>
            </p:cNvPr>
            <p:cNvSpPr/>
            <p:nvPr/>
          </p:nvSpPr>
          <p:spPr>
            <a:xfrm>
              <a:off x="7054657" y="4580860"/>
              <a:ext cx="38354" cy="38698"/>
            </a:xfrm>
            <a:custGeom>
              <a:avLst/>
              <a:gdLst>
                <a:gd name="connsiteX0" fmla="*/ 31605 w 38354"/>
                <a:gd name="connsiteY0" fmla="*/ -37 h 38698"/>
                <a:gd name="connsiteX1" fmla="*/ -14 w 38354"/>
                <a:gd name="connsiteY1" fmla="*/ 6424 h 38698"/>
                <a:gd name="connsiteX2" fmla="*/ 5485 w 38354"/>
                <a:gd name="connsiteY2" fmla="*/ 32681 h 38698"/>
                <a:gd name="connsiteX3" fmla="*/ 6722 w 38354"/>
                <a:gd name="connsiteY3" fmla="*/ 38661 h 38698"/>
                <a:gd name="connsiteX4" fmla="*/ 38341 w 38354"/>
                <a:gd name="connsiteY4" fmla="*/ 31787 h 38698"/>
                <a:gd name="connsiteX5" fmla="*/ 37035 w 38354"/>
                <a:gd name="connsiteY5" fmla="*/ 25532 h 38698"/>
                <a:gd name="connsiteX6" fmla="*/ 31605 w 38354"/>
                <a:gd name="connsiteY6" fmla="*/ -37 h 3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354" h="38698">
                  <a:moveTo>
                    <a:pt x="31605" y="-37"/>
                  </a:moveTo>
                  <a:lnTo>
                    <a:pt x="-14" y="6424"/>
                  </a:lnTo>
                  <a:cubicBezTo>
                    <a:pt x="1842" y="15084"/>
                    <a:pt x="3629" y="23814"/>
                    <a:pt x="5485" y="32681"/>
                  </a:cubicBezTo>
                  <a:lnTo>
                    <a:pt x="6722" y="38661"/>
                  </a:lnTo>
                  <a:lnTo>
                    <a:pt x="38341" y="31787"/>
                  </a:lnTo>
                  <a:lnTo>
                    <a:pt x="37035" y="25532"/>
                  </a:lnTo>
                  <a:cubicBezTo>
                    <a:pt x="35179" y="17009"/>
                    <a:pt x="33392" y="8417"/>
                    <a:pt x="31605" y="-37"/>
                  </a:cubicBezTo>
                  <a:close/>
                </a:path>
              </a:pathLst>
            </a:custGeom>
            <a:solidFill>
              <a:srgbClr val="F5F5F5"/>
            </a:solidFill>
            <a:ln w="6867"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3EADBCA8-FDD3-6D8B-82C3-1453B8153845}"/>
                </a:ext>
              </a:extLst>
            </p:cNvPr>
            <p:cNvSpPr/>
            <p:nvPr/>
          </p:nvSpPr>
          <p:spPr>
            <a:xfrm>
              <a:off x="7353246" y="4659425"/>
              <a:ext cx="36636" cy="39248"/>
            </a:xfrm>
            <a:custGeom>
              <a:avLst/>
              <a:gdLst>
                <a:gd name="connsiteX0" fmla="*/ -14 w 36636"/>
                <a:gd name="connsiteY0" fmla="*/ 6217 h 39248"/>
                <a:gd name="connsiteX1" fmla="*/ 6860 w 36636"/>
                <a:gd name="connsiteY1" fmla="*/ 39211 h 39248"/>
                <a:gd name="connsiteX2" fmla="*/ 36622 w 36636"/>
                <a:gd name="connsiteY2" fmla="*/ 33093 h 39248"/>
                <a:gd name="connsiteX3" fmla="*/ 29749 w 36636"/>
                <a:gd name="connsiteY3" fmla="*/ -37 h 39248"/>
              </a:gdLst>
              <a:ahLst/>
              <a:cxnLst>
                <a:cxn ang="0">
                  <a:pos x="connsiteX0" y="connsiteY0"/>
                </a:cxn>
                <a:cxn ang="0">
                  <a:pos x="connsiteX1" y="connsiteY1"/>
                </a:cxn>
                <a:cxn ang="0">
                  <a:pos x="connsiteX2" y="connsiteY2"/>
                </a:cxn>
                <a:cxn ang="0">
                  <a:pos x="connsiteX3" y="connsiteY3"/>
                </a:cxn>
              </a:cxnLst>
              <a:rect l="l" t="t" r="r" b="b"/>
              <a:pathLst>
                <a:path w="36636" h="39248">
                  <a:moveTo>
                    <a:pt x="-14" y="6217"/>
                  </a:moveTo>
                  <a:cubicBezTo>
                    <a:pt x="2323" y="17628"/>
                    <a:pt x="4612" y="28625"/>
                    <a:pt x="6860" y="39211"/>
                  </a:cubicBezTo>
                  <a:lnTo>
                    <a:pt x="36622" y="33093"/>
                  </a:lnTo>
                  <a:cubicBezTo>
                    <a:pt x="34354" y="22439"/>
                    <a:pt x="32017" y="11441"/>
                    <a:pt x="29749" y="-37"/>
                  </a:cubicBezTo>
                  <a:close/>
                </a:path>
              </a:pathLst>
            </a:custGeom>
            <a:solidFill>
              <a:srgbClr val="F5F5F5"/>
            </a:solidFill>
            <a:ln w="6867"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7D5A4EF6-C54A-C75F-12BB-BB15210BC188}"/>
                </a:ext>
              </a:extLst>
            </p:cNvPr>
            <p:cNvSpPr/>
            <p:nvPr/>
          </p:nvSpPr>
          <p:spPr>
            <a:xfrm>
              <a:off x="7260315" y="4538587"/>
              <a:ext cx="36086" cy="37942"/>
            </a:xfrm>
            <a:custGeom>
              <a:avLst/>
              <a:gdLst>
                <a:gd name="connsiteX0" fmla="*/ 29405 w 36086"/>
                <a:gd name="connsiteY0" fmla="*/ -37 h 37942"/>
                <a:gd name="connsiteX1" fmla="*/ -14 w 36086"/>
                <a:gd name="connsiteY1" fmla="*/ 6149 h 37942"/>
                <a:gd name="connsiteX2" fmla="*/ 5829 w 36086"/>
                <a:gd name="connsiteY2" fmla="*/ 34193 h 37942"/>
                <a:gd name="connsiteX3" fmla="*/ 6585 w 36086"/>
                <a:gd name="connsiteY3" fmla="*/ 37905 h 37942"/>
                <a:gd name="connsiteX4" fmla="*/ 36073 w 36086"/>
                <a:gd name="connsiteY4" fmla="*/ 31787 h 37942"/>
                <a:gd name="connsiteX5" fmla="*/ 34767 w 36086"/>
                <a:gd name="connsiteY5" fmla="*/ 25601 h 37942"/>
                <a:gd name="connsiteX6" fmla="*/ 29405 w 36086"/>
                <a:gd name="connsiteY6" fmla="*/ -37 h 37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86" h="37942">
                  <a:moveTo>
                    <a:pt x="29405" y="-37"/>
                  </a:moveTo>
                  <a:lnTo>
                    <a:pt x="-14" y="6149"/>
                  </a:lnTo>
                  <a:cubicBezTo>
                    <a:pt x="1911" y="15359"/>
                    <a:pt x="3836" y="24707"/>
                    <a:pt x="5829" y="34193"/>
                  </a:cubicBezTo>
                  <a:cubicBezTo>
                    <a:pt x="5829" y="35430"/>
                    <a:pt x="6310" y="36667"/>
                    <a:pt x="6585" y="37905"/>
                  </a:cubicBezTo>
                  <a:lnTo>
                    <a:pt x="36073" y="31787"/>
                  </a:lnTo>
                  <a:cubicBezTo>
                    <a:pt x="35592" y="29725"/>
                    <a:pt x="35179" y="27663"/>
                    <a:pt x="34767" y="25601"/>
                  </a:cubicBezTo>
                  <a:cubicBezTo>
                    <a:pt x="32980" y="16940"/>
                    <a:pt x="31192" y="8417"/>
                    <a:pt x="29405" y="-37"/>
                  </a:cubicBezTo>
                  <a:close/>
                </a:path>
              </a:pathLst>
            </a:custGeom>
            <a:solidFill>
              <a:srgbClr val="F5F5F5"/>
            </a:solidFill>
            <a:ln w="6867"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5229CCEF-392D-4EA5-5AB4-62EAFC6A3C04}"/>
                </a:ext>
              </a:extLst>
            </p:cNvPr>
            <p:cNvSpPr/>
            <p:nvPr/>
          </p:nvSpPr>
          <p:spPr>
            <a:xfrm>
              <a:off x="7191579" y="4552747"/>
              <a:ext cx="36773" cy="38217"/>
            </a:xfrm>
            <a:custGeom>
              <a:avLst/>
              <a:gdLst>
                <a:gd name="connsiteX0" fmla="*/ 30161 w 36773"/>
                <a:gd name="connsiteY0" fmla="*/ -37 h 38217"/>
                <a:gd name="connsiteX1" fmla="*/ -14 w 36773"/>
                <a:gd name="connsiteY1" fmla="*/ 6286 h 38217"/>
                <a:gd name="connsiteX2" fmla="*/ 5691 w 36773"/>
                <a:gd name="connsiteY2" fmla="*/ 33780 h 38217"/>
                <a:gd name="connsiteX3" fmla="*/ 6585 w 36773"/>
                <a:gd name="connsiteY3" fmla="*/ 38180 h 38217"/>
                <a:gd name="connsiteX4" fmla="*/ 36760 w 36773"/>
                <a:gd name="connsiteY4" fmla="*/ 31925 h 38217"/>
                <a:gd name="connsiteX5" fmla="*/ 35454 w 36773"/>
                <a:gd name="connsiteY5" fmla="*/ 25807 h 38217"/>
                <a:gd name="connsiteX6" fmla="*/ 30161 w 36773"/>
                <a:gd name="connsiteY6" fmla="*/ -37 h 3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773" h="38217">
                  <a:moveTo>
                    <a:pt x="30161" y="-37"/>
                  </a:moveTo>
                  <a:lnTo>
                    <a:pt x="-14" y="6286"/>
                  </a:lnTo>
                  <a:lnTo>
                    <a:pt x="5691" y="33780"/>
                  </a:lnTo>
                  <a:cubicBezTo>
                    <a:pt x="5691" y="35293"/>
                    <a:pt x="6310" y="36736"/>
                    <a:pt x="6585" y="38180"/>
                  </a:cubicBezTo>
                  <a:lnTo>
                    <a:pt x="36760" y="31925"/>
                  </a:lnTo>
                  <a:cubicBezTo>
                    <a:pt x="36348" y="29863"/>
                    <a:pt x="35935" y="27801"/>
                    <a:pt x="35454" y="25807"/>
                  </a:cubicBezTo>
                  <a:cubicBezTo>
                    <a:pt x="33873" y="16940"/>
                    <a:pt x="32086" y="8417"/>
                    <a:pt x="30161" y="-37"/>
                  </a:cubicBezTo>
                  <a:close/>
                </a:path>
              </a:pathLst>
            </a:custGeom>
            <a:solidFill>
              <a:srgbClr val="F5F5F5"/>
            </a:solidFill>
            <a:ln w="6867"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35AF8BCF-DC77-8A2F-13D2-A68936B185ED}"/>
                </a:ext>
              </a:extLst>
            </p:cNvPr>
            <p:cNvSpPr/>
            <p:nvPr/>
          </p:nvSpPr>
          <p:spPr>
            <a:xfrm>
              <a:off x="7224503" y="4545324"/>
              <a:ext cx="39866" cy="38560"/>
            </a:xfrm>
            <a:custGeom>
              <a:avLst/>
              <a:gdLst>
                <a:gd name="connsiteX0" fmla="*/ 33254 w 39866"/>
                <a:gd name="connsiteY0" fmla="*/ -37 h 38560"/>
                <a:gd name="connsiteX1" fmla="*/ -14 w 39866"/>
                <a:gd name="connsiteY1" fmla="*/ 6836 h 38560"/>
                <a:gd name="connsiteX2" fmla="*/ 5348 w 39866"/>
                <a:gd name="connsiteY2" fmla="*/ 32406 h 38560"/>
                <a:gd name="connsiteX3" fmla="*/ 6585 w 39866"/>
                <a:gd name="connsiteY3" fmla="*/ 38523 h 38560"/>
                <a:gd name="connsiteX4" fmla="*/ 7753 w 39866"/>
                <a:gd name="connsiteY4" fmla="*/ 38523 h 38560"/>
                <a:gd name="connsiteX5" fmla="*/ 39853 w 39866"/>
                <a:gd name="connsiteY5" fmla="*/ 31650 h 38560"/>
                <a:gd name="connsiteX6" fmla="*/ 39097 w 39866"/>
                <a:gd name="connsiteY6" fmla="*/ 27938 h 38560"/>
                <a:gd name="connsiteX7" fmla="*/ 33254 w 39866"/>
                <a:gd name="connsiteY7" fmla="*/ -37 h 38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66" h="38560">
                  <a:moveTo>
                    <a:pt x="33254" y="-37"/>
                  </a:moveTo>
                  <a:lnTo>
                    <a:pt x="-14" y="6836"/>
                  </a:lnTo>
                  <a:cubicBezTo>
                    <a:pt x="1725" y="15222"/>
                    <a:pt x="3512" y="23745"/>
                    <a:pt x="5348" y="32406"/>
                  </a:cubicBezTo>
                  <a:lnTo>
                    <a:pt x="6585" y="38523"/>
                  </a:lnTo>
                  <a:lnTo>
                    <a:pt x="7753" y="38523"/>
                  </a:lnTo>
                  <a:lnTo>
                    <a:pt x="39853" y="31650"/>
                  </a:lnTo>
                  <a:lnTo>
                    <a:pt x="39097" y="27938"/>
                  </a:lnTo>
                  <a:cubicBezTo>
                    <a:pt x="37104" y="18521"/>
                    <a:pt x="35179" y="9173"/>
                    <a:pt x="33254" y="-37"/>
                  </a:cubicBezTo>
                  <a:close/>
                </a:path>
              </a:pathLst>
            </a:custGeom>
            <a:solidFill>
              <a:srgbClr val="F5F5F5"/>
            </a:solidFill>
            <a:ln w="6867"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D2B6BE9D-1065-A278-C065-21A4D12F7B17}"/>
                </a:ext>
              </a:extLst>
            </p:cNvPr>
            <p:cNvSpPr/>
            <p:nvPr/>
          </p:nvSpPr>
          <p:spPr>
            <a:xfrm>
              <a:off x="7156661" y="4559552"/>
              <a:ext cx="39179" cy="38698"/>
            </a:xfrm>
            <a:custGeom>
              <a:avLst/>
              <a:gdLst>
                <a:gd name="connsiteX0" fmla="*/ 32567 w 39179"/>
                <a:gd name="connsiteY0" fmla="*/ -37 h 38698"/>
                <a:gd name="connsiteX1" fmla="*/ -14 w 39179"/>
                <a:gd name="connsiteY1" fmla="*/ 6836 h 38698"/>
                <a:gd name="connsiteX2" fmla="*/ 5348 w 39179"/>
                <a:gd name="connsiteY2" fmla="*/ 32543 h 38698"/>
                <a:gd name="connsiteX3" fmla="*/ 6654 w 39179"/>
                <a:gd name="connsiteY3" fmla="*/ 38661 h 38698"/>
                <a:gd name="connsiteX4" fmla="*/ 39166 w 39179"/>
                <a:gd name="connsiteY4" fmla="*/ 31787 h 38698"/>
                <a:gd name="connsiteX5" fmla="*/ 38272 w 39179"/>
                <a:gd name="connsiteY5" fmla="*/ 27388 h 38698"/>
                <a:gd name="connsiteX6" fmla="*/ 32567 w 39179"/>
                <a:gd name="connsiteY6" fmla="*/ -37 h 3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79" h="38698">
                  <a:moveTo>
                    <a:pt x="32567" y="-37"/>
                  </a:moveTo>
                  <a:lnTo>
                    <a:pt x="-14" y="6836"/>
                  </a:lnTo>
                  <a:cubicBezTo>
                    <a:pt x="1773" y="15291"/>
                    <a:pt x="3560" y="23883"/>
                    <a:pt x="5348" y="32543"/>
                  </a:cubicBezTo>
                  <a:cubicBezTo>
                    <a:pt x="5760" y="34605"/>
                    <a:pt x="6241" y="36599"/>
                    <a:pt x="6654" y="38661"/>
                  </a:cubicBezTo>
                  <a:lnTo>
                    <a:pt x="39166" y="31787"/>
                  </a:lnTo>
                  <a:cubicBezTo>
                    <a:pt x="39166" y="30344"/>
                    <a:pt x="38547" y="28900"/>
                    <a:pt x="38272" y="27388"/>
                  </a:cubicBezTo>
                  <a:cubicBezTo>
                    <a:pt x="36348" y="18109"/>
                    <a:pt x="34423" y="8967"/>
                    <a:pt x="32567" y="-37"/>
                  </a:cubicBezTo>
                  <a:close/>
                </a:path>
              </a:pathLst>
            </a:custGeom>
            <a:solidFill>
              <a:srgbClr val="F5F5F5"/>
            </a:solidFill>
            <a:ln w="6867"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1834D9D4-E4E2-56B3-06DF-5F387E608A27}"/>
                </a:ext>
              </a:extLst>
            </p:cNvPr>
            <p:cNvSpPr/>
            <p:nvPr/>
          </p:nvSpPr>
          <p:spPr>
            <a:xfrm>
              <a:off x="7198934" y="4586771"/>
              <a:ext cx="36498" cy="36704"/>
            </a:xfrm>
            <a:custGeom>
              <a:avLst/>
              <a:gdLst>
                <a:gd name="connsiteX0" fmla="*/ -14 w 36498"/>
                <a:gd name="connsiteY0" fmla="*/ 6217 h 36704"/>
                <a:gd name="connsiteX1" fmla="*/ 6310 w 36498"/>
                <a:gd name="connsiteY1" fmla="*/ 36667 h 36704"/>
                <a:gd name="connsiteX2" fmla="*/ 36485 w 36498"/>
                <a:gd name="connsiteY2" fmla="*/ 30413 h 36704"/>
                <a:gd name="connsiteX3" fmla="*/ 30161 w 36498"/>
                <a:gd name="connsiteY3" fmla="*/ -37 h 36704"/>
              </a:gdLst>
              <a:ahLst/>
              <a:cxnLst>
                <a:cxn ang="0">
                  <a:pos x="connsiteX0" y="connsiteY0"/>
                </a:cxn>
                <a:cxn ang="0">
                  <a:pos x="connsiteX1" y="connsiteY1"/>
                </a:cxn>
                <a:cxn ang="0">
                  <a:pos x="connsiteX2" y="connsiteY2"/>
                </a:cxn>
                <a:cxn ang="0">
                  <a:pos x="connsiteX3" y="connsiteY3"/>
                </a:cxn>
              </a:cxnLst>
              <a:rect l="l" t="t" r="r" b="b"/>
              <a:pathLst>
                <a:path w="36498" h="36704">
                  <a:moveTo>
                    <a:pt x="-14" y="6217"/>
                  </a:moveTo>
                  <a:lnTo>
                    <a:pt x="6310" y="36667"/>
                  </a:lnTo>
                  <a:lnTo>
                    <a:pt x="36485" y="30413"/>
                  </a:lnTo>
                  <a:cubicBezTo>
                    <a:pt x="34423" y="20377"/>
                    <a:pt x="32292" y="10273"/>
                    <a:pt x="30161" y="-37"/>
                  </a:cubicBezTo>
                  <a:close/>
                </a:path>
              </a:pathLst>
            </a:custGeom>
            <a:solidFill>
              <a:srgbClr val="F5F5F5"/>
            </a:solidFill>
            <a:ln w="6867"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91F8CDB8-A5BE-7D59-39E1-C504E183EC00}"/>
                </a:ext>
              </a:extLst>
            </p:cNvPr>
            <p:cNvSpPr/>
            <p:nvPr/>
          </p:nvSpPr>
          <p:spPr>
            <a:xfrm>
              <a:off x="7095968" y="4607804"/>
              <a:ext cx="38285" cy="37529"/>
            </a:xfrm>
            <a:custGeom>
              <a:avLst/>
              <a:gdLst>
                <a:gd name="connsiteX0" fmla="*/ -14 w 38285"/>
                <a:gd name="connsiteY0" fmla="*/ 6699 h 37529"/>
                <a:gd name="connsiteX1" fmla="*/ 6447 w 38285"/>
                <a:gd name="connsiteY1" fmla="*/ 37492 h 37529"/>
                <a:gd name="connsiteX2" fmla="*/ 38272 w 38285"/>
                <a:gd name="connsiteY2" fmla="*/ 30619 h 37529"/>
                <a:gd name="connsiteX3" fmla="*/ 31880 w 38285"/>
                <a:gd name="connsiteY3" fmla="*/ -37 h 37529"/>
              </a:gdLst>
              <a:ahLst/>
              <a:cxnLst>
                <a:cxn ang="0">
                  <a:pos x="connsiteX0" y="connsiteY0"/>
                </a:cxn>
                <a:cxn ang="0">
                  <a:pos x="connsiteX1" y="connsiteY1"/>
                </a:cxn>
                <a:cxn ang="0">
                  <a:pos x="connsiteX2" y="connsiteY2"/>
                </a:cxn>
                <a:cxn ang="0">
                  <a:pos x="connsiteX3" y="connsiteY3"/>
                </a:cxn>
              </a:cxnLst>
              <a:rect l="l" t="t" r="r" b="b"/>
              <a:pathLst>
                <a:path w="38285" h="37529">
                  <a:moveTo>
                    <a:pt x="-14" y="6699"/>
                  </a:moveTo>
                  <a:lnTo>
                    <a:pt x="6447" y="37492"/>
                  </a:lnTo>
                  <a:lnTo>
                    <a:pt x="38272" y="30619"/>
                  </a:lnTo>
                  <a:cubicBezTo>
                    <a:pt x="36141" y="20583"/>
                    <a:pt x="34010" y="10342"/>
                    <a:pt x="31880" y="-37"/>
                  </a:cubicBezTo>
                  <a:close/>
                </a:path>
              </a:pathLst>
            </a:custGeom>
            <a:solidFill>
              <a:srgbClr val="F5F5F5"/>
            </a:solidFill>
            <a:ln w="6867"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E8CEE3E8-B8FF-E44C-E76D-E492EB8DD84E}"/>
                </a:ext>
              </a:extLst>
            </p:cNvPr>
            <p:cNvSpPr/>
            <p:nvPr/>
          </p:nvSpPr>
          <p:spPr>
            <a:xfrm>
              <a:off x="7299425" y="4566013"/>
              <a:ext cx="36842" cy="36911"/>
            </a:xfrm>
            <a:custGeom>
              <a:avLst/>
              <a:gdLst>
                <a:gd name="connsiteX0" fmla="*/ -14 w 36842"/>
                <a:gd name="connsiteY0" fmla="*/ 6355 h 36911"/>
                <a:gd name="connsiteX1" fmla="*/ 6379 w 36842"/>
                <a:gd name="connsiteY1" fmla="*/ 36874 h 36911"/>
                <a:gd name="connsiteX2" fmla="*/ 36829 w 36842"/>
                <a:gd name="connsiteY2" fmla="*/ 30550 h 36911"/>
                <a:gd name="connsiteX3" fmla="*/ 30436 w 36842"/>
                <a:gd name="connsiteY3" fmla="*/ -37 h 36911"/>
              </a:gdLst>
              <a:ahLst/>
              <a:cxnLst>
                <a:cxn ang="0">
                  <a:pos x="connsiteX0" y="connsiteY0"/>
                </a:cxn>
                <a:cxn ang="0">
                  <a:pos x="connsiteX1" y="connsiteY1"/>
                </a:cxn>
                <a:cxn ang="0">
                  <a:pos x="connsiteX2" y="connsiteY2"/>
                </a:cxn>
                <a:cxn ang="0">
                  <a:pos x="connsiteX3" y="connsiteY3"/>
                </a:cxn>
              </a:cxnLst>
              <a:rect l="l" t="t" r="r" b="b"/>
              <a:pathLst>
                <a:path w="36842" h="36911">
                  <a:moveTo>
                    <a:pt x="-14" y="6355"/>
                  </a:moveTo>
                  <a:cubicBezTo>
                    <a:pt x="2097" y="16665"/>
                    <a:pt x="4227" y="26838"/>
                    <a:pt x="6379" y="36874"/>
                  </a:cubicBezTo>
                  <a:lnTo>
                    <a:pt x="36829" y="30550"/>
                  </a:lnTo>
                  <a:cubicBezTo>
                    <a:pt x="34767" y="20514"/>
                    <a:pt x="32636" y="10342"/>
                    <a:pt x="30436" y="-37"/>
                  </a:cubicBezTo>
                  <a:close/>
                </a:path>
              </a:pathLst>
            </a:custGeom>
            <a:solidFill>
              <a:srgbClr val="F5F5F5"/>
            </a:solidFill>
            <a:ln w="6867"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0194FA09-251E-F023-FCE4-7BB20DC8328D}"/>
                </a:ext>
              </a:extLst>
            </p:cNvPr>
            <p:cNvSpPr/>
            <p:nvPr/>
          </p:nvSpPr>
          <p:spPr>
            <a:xfrm>
              <a:off x="7028125" y="4621826"/>
              <a:ext cx="37667" cy="37873"/>
            </a:xfrm>
            <a:custGeom>
              <a:avLst/>
              <a:gdLst>
                <a:gd name="connsiteX0" fmla="*/ -14 w 37667"/>
                <a:gd name="connsiteY0" fmla="*/ 6561 h 37873"/>
                <a:gd name="connsiteX1" fmla="*/ 6516 w 37667"/>
                <a:gd name="connsiteY1" fmla="*/ 37836 h 37873"/>
                <a:gd name="connsiteX2" fmla="*/ 37654 w 37667"/>
                <a:gd name="connsiteY2" fmla="*/ 30962 h 37873"/>
                <a:gd name="connsiteX3" fmla="*/ 31124 w 37667"/>
                <a:gd name="connsiteY3" fmla="*/ -37 h 37873"/>
              </a:gdLst>
              <a:ahLst/>
              <a:cxnLst>
                <a:cxn ang="0">
                  <a:pos x="connsiteX0" y="connsiteY0"/>
                </a:cxn>
                <a:cxn ang="0">
                  <a:pos x="connsiteX1" y="connsiteY1"/>
                </a:cxn>
                <a:cxn ang="0">
                  <a:pos x="connsiteX2" y="connsiteY2"/>
                </a:cxn>
                <a:cxn ang="0">
                  <a:pos x="connsiteX3" y="connsiteY3"/>
                </a:cxn>
              </a:cxnLst>
              <a:rect l="l" t="t" r="r" b="b"/>
              <a:pathLst>
                <a:path w="37667" h="37873">
                  <a:moveTo>
                    <a:pt x="-14" y="6561"/>
                  </a:moveTo>
                  <a:lnTo>
                    <a:pt x="6516" y="37836"/>
                  </a:lnTo>
                  <a:lnTo>
                    <a:pt x="37654" y="30962"/>
                  </a:lnTo>
                  <a:cubicBezTo>
                    <a:pt x="35523" y="20789"/>
                    <a:pt x="33323" y="10342"/>
                    <a:pt x="31124" y="-37"/>
                  </a:cubicBezTo>
                  <a:close/>
                </a:path>
              </a:pathLst>
            </a:custGeom>
            <a:solidFill>
              <a:srgbClr val="F5F5F5"/>
            </a:solidFill>
            <a:ln w="6867"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AC643060-A24F-32B0-4D2F-D8E2EC22A6FA}"/>
                </a:ext>
              </a:extLst>
            </p:cNvPr>
            <p:cNvSpPr/>
            <p:nvPr/>
          </p:nvSpPr>
          <p:spPr>
            <a:xfrm>
              <a:off x="7403973" y="4582097"/>
              <a:ext cx="19108" cy="35398"/>
            </a:xfrm>
            <a:custGeom>
              <a:avLst/>
              <a:gdLst>
                <a:gd name="connsiteX0" fmla="*/ 7135 w 19108"/>
                <a:gd name="connsiteY0" fmla="*/ 35361 h 35398"/>
                <a:gd name="connsiteX1" fmla="*/ 19095 w 19108"/>
                <a:gd name="connsiteY1" fmla="*/ 32887 h 35398"/>
                <a:gd name="connsiteX2" fmla="*/ 12221 w 19108"/>
                <a:gd name="connsiteY2" fmla="*/ -37 h 35398"/>
                <a:gd name="connsiteX3" fmla="*/ -14 w 19108"/>
                <a:gd name="connsiteY3" fmla="*/ 2574 h 35398"/>
                <a:gd name="connsiteX4" fmla="*/ 7135 w 19108"/>
                <a:gd name="connsiteY4" fmla="*/ 35361 h 35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08" h="35398">
                  <a:moveTo>
                    <a:pt x="7135" y="35361"/>
                  </a:moveTo>
                  <a:lnTo>
                    <a:pt x="19095" y="32887"/>
                  </a:lnTo>
                  <a:lnTo>
                    <a:pt x="12221" y="-37"/>
                  </a:lnTo>
                  <a:lnTo>
                    <a:pt x="-14" y="2574"/>
                  </a:lnTo>
                  <a:cubicBezTo>
                    <a:pt x="2461" y="13710"/>
                    <a:pt x="4846" y="24639"/>
                    <a:pt x="7135" y="35361"/>
                  </a:cubicBezTo>
                  <a:close/>
                </a:path>
              </a:pathLst>
            </a:custGeom>
            <a:solidFill>
              <a:srgbClr val="F5F5F5"/>
            </a:solidFill>
            <a:ln w="6867"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8E75EC9D-C621-EB4E-BC9A-A619A30650B5}"/>
                </a:ext>
              </a:extLst>
            </p:cNvPr>
            <p:cNvSpPr/>
            <p:nvPr/>
          </p:nvSpPr>
          <p:spPr>
            <a:xfrm>
              <a:off x="7371254" y="4585190"/>
              <a:ext cx="37529" cy="39041"/>
            </a:xfrm>
            <a:custGeom>
              <a:avLst/>
              <a:gdLst>
                <a:gd name="connsiteX0" fmla="*/ -14 w 37529"/>
                <a:gd name="connsiteY0" fmla="*/ 6424 h 39041"/>
                <a:gd name="connsiteX1" fmla="*/ 6860 w 37529"/>
                <a:gd name="connsiteY1" fmla="*/ 39004 h 39041"/>
                <a:gd name="connsiteX2" fmla="*/ 37516 w 37529"/>
                <a:gd name="connsiteY2" fmla="*/ 32749 h 39041"/>
                <a:gd name="connsiteX3" fmla="*/ 30642 w 37529"/>
                <a:gd name="connsiteY3" fmla="*/ -37 h 39041"/>
              </a:gdLst>
              <a:ahLst/>
              <a:cxnLst>
                <a:cxn ang="0">
                  <a:pos x="connsiteX0" y="connsiteY0"/>
                </a:cxn>
                <a:cxn ang="0">
                  <a:pos x="connsiteX1" y="connsiteY1"/>
                </a:cxn>
                <a:cxn ang="0">
                  <a:pos x="connsiteX2" y="connsiteY2"/>
                </a:cxn>
                <a:cxn ang="0">
                  <a:pos x="connsiteX3" y="connsiteY3"/>
                </a:cxn>
              </a:cxnLst>
              <a:rect l="l" t="t" r="r" b="b"/>
              <a:pathLst>
                <a:path w="37529" h="39041">
                  <a:moveTo>
                    <a:pt x="-14" y="6424"/>
                  </a:moveTo>
                  <a:cubicBezTo>
                    <a:pt x="2254" y="17559"/>
                    <a:pt x="4523" y="28419"/>
                    <a:pt x="6860" y="39004"/>
                  </a:cubicBezTo>
                  <a:lnTo>
                    <a:pt x="37516" y="32749"/>
                  </a:lnTo>
                  <a:cubicBezTo>
                    <a:pt x="35248" y="22095"/>
                    <a:pt x="32979" y="11166"/>
                    <a:pt x="30642" y="-37"/>
                  </a:cubicBezTo>
                  <a:close/>
                </a:path>
              </a:pathLst>
            </a:custGeom>
            <a:solidFill>
              <a:srgbClr val="F5F5F5"/>
            </a:solidFill>
            <a:ln w="6867"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5B4F48B2-6263-2738-956E-1E97949A6F90}"/>
                </a:ext>
              </a:extLst>
            </p:cNvPr>
            <p:cNvSpPr/>
            <p:nvPr/>
          </p:nvSpPr>
          <p:spPr>
            <a:xfrm>
              <a:off x="7061806" y="4614884"/>
              <a:ext cx="38079" cy="37667"/>
            </a:xfrm>
            <a:custGeom>
              <a:avLst/>
              <a:gdLst>
                <a:gd name="connsiteX0" fmla="*/ -14 w 38079"/>
                <a:gd name="connsiteY0" fmla="*/ 6630 h 37667"/>
                <a:gd name="connsiteX1" fmla="*/ 6447 w 38079"/>
                <a:gd name="connsiteY1" fmla="*/ 37630 h 37667"/>
                <a:gd name="connsiteX2" fmla="*/ 38066 w 38079"/>
                <a:gd name="connsiteY2" fmla="*/ 30756 h 37667"/>
                <a:gd name="connsiteX3" fmla="*/ 31605 w 38079"/>
                <a:gd name="connsiteY3" fmla="*/ -37 h 37667"/>
              </a:gdLst>
              <a:ahLst/>
              <a:cxnLst>
                <a:cxn ang="0">
                  <a:pos x="connsiteX0" y="connsiteY0"/>
                </a:cxn>
                <a:cxn ang="0">
                  <a:pos x="connsiteX1" y="connsiteY1"/>
                </a:cxn>
                <a:cxn ang="0">
                  <a:pos x="connsiteX2" y="connsiteY2"/>
                </a:cxn>
                <a:cxn ang="0">
                  <a:pos x="connsiteX3" y="connsiteY3"/>
                </a:cxn>
              </a:cxnLst>
              <a:rect l="l" t="t" r="r" b="b"/>
              <a:pathLst>
                <a:path w="38079" h="37667">
                  <a:moveTo>
                    <a:pt x="-14" y="6630"/>
                  </a:moveTo>
                  <a:cubicBezTo>
                    <a:pt x="2186" y="17146"/>
                    <a:pt x="4385" y="27251"/>
                    <a:pt x="6447" y="37630"/>
                  </a:cubicBezTo>
                  <a:lnTo>
                    <a:pt x="38066" y="30756"/>
                  </a:lnTo>
                  <a:lnTo>
                    <a:pt x="31605" y="-37"/>
                  </a:lnTo>
                  <a:close/>
                </a:path>
              </a:pathLst>
            </a:custGeom>
            <a:solidFill>
              <a:srgbClr val="F5F5F5"/>
            </a:solidFill>
            <a:ln w="6867"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4F4A685A-3A8E-975C-042A-D72288E4FE96}"/>
                </a:ext>
              </a:extLst>
            </p:cNvPr>
            <p:cNvSpPr/>
            <p:nvPr/>
          </p:nvSpPr>
          <p:spPr>
            <a:xfrm>
              <a:off x="7130404" y="4601068"/>
              <a:ext cx="37254" cy="37048"/>
            </a:xfrm>
            <a:custGeom>
              <a:avLst/>
              <a:gdLst>
                <a:gd name="connsiteX0" fmla="*/ -14 w 37254"/>
                <a:gd name="connsiteY0" fmla="*/ 6355 h 37048"/>
                <a:gd name="connsiteX1" fmla="*/ 6379 w 37254"/>
                <a:gd name="connsiteY1" fmla="*/ 37011 h 37048"/>
                <a:gd name="connsiteX2" fmla="*/ 37241 w 37254"/>
                <a:gd name="connsiteY2" fmla="*/ 30550 h 37048"/>
                <a:gd name="connsiteX3" fmla="*/ 30849 w 37254"/>
                <a:gd name="connsiteY3" fmla="*/ -37 h 37048"/>
              </a:gdLst>
              <a:ahLst/>
              <a:cxnLst>
                <a:cxn ang="0">
                  <a:pos x="connsiteX0" y="connsiteY0"/>
                </a:cxn>
                <a:cxn ang="0">
                  <a:pos x="connsiteX1" y="connsiteY1"/>
                </a:cxn>
                <a:cxn ang="0">
                  <a:pos x="connsiteX2" y="connsiteY2"/>
                </a:cxn>
                <a:cxn ang="0">
                  <a:pos x="connsiteX3" y="connsiteY3"/>
                </a:cxn>
              </a:cxnLst>
              <a:rect l="l" t="t" r="r" b="b"/>
              <a:pathLst>
                <a:path w="37254" h="37048">
                  <a:moveTo>
                    <a:pt x="-14" y="6355"/>
                  </a:moveTo>
                  <a:cubicBezTo>
                    <a:pt x="2117" y="16734"/>
                    <a:pt x="4248" y="26976"/>
                    <a:pt x="6379" y="37011"/>
                  </a:cubicBezTo>
                  <a:lnTo>
                    <a:pt x="37241" y="30550"/>
                  </a:lnTo>
                  <a:cubicBezTo>
                    <a:pt x="35179" y="20515"/>
                    <a:pt x="33048" y="10342"/>
                    <a:pt x="30849" y="-37"/>
                  </a:cubicBezTo>
                  <a:close/>
                </a:path>
              </a:pathLst>
            </a:custGeom>
            <a:solidFill>
              <a:srgbClr val="F5F5F5"/>
            </a:solidFill>
            <a:ln w="6867"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3F83C9D3-B606-49E0-FDFD-232969373E3C}"/>
                </a:ext>
              </a:extLst>
            </p:cNvPr>
            <p:cNvSpPr/>
            <p:nvPr/>
          </p:nvSpPr>
          <p:spPr>
            <a:xfrm>
              <a:off x="7231652" y="4579279"/>
              <a:ext cx="39591" cy="37323"/>
            </a:xfrm>
            <a:custGeom>
              <a:avLst/>
              <a:gdLst>
                <a:gd name="connsiteX0" fmla="*/ 1086 w 39591"/>
                <a:gd name="connsiteY0" fmla="*/ 6836 h 37323"/>
                <a:gd name="connsiteX1" fmla="*/ -14 w 39591"/>
                <a:gd name="connsiteY1" fmla="*/ 6836 h 37323"/>
                <a:gd name="connsiteX2" fmla="*/ 6310 w 39591"/>
                <a:gd name="connsiteY2" fmla="*/ 37286 h 37323"/>
                <a:gd name="connsiteX3" fmla="*/ 39578 w 39591"/>
                <a:gd name="connsiteY3" fmla="*/ 30412 h 37323"/>
                <a:gd name="connsiteX4" fmla="*/ 33254 w 39591"/>
                <a:gd name="connsiteY4" fmla="*/ -37 h 37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91" h="37323">
                  <a:moveTo>
                    <a:pt x="1086" y="6836"/>
                  </a:moveTo>
                  <a:lnTo>
                    <a:pt x="-14" y="6836"/>
                  </a:lnTo>
                  <a:lnTo>
                    <a:pt x="6310" y="37286"/>
                  </a:lnTo>
                  <a:lnTo>
                    <a:pt x="39578" y="30412"/>
                  </a:lnTo>
                  <a:lnTo>
                    <a:pt x="33254" y="-37"/>
                  </a:lnTo>
                  <a:close/>
                </a:path>
              </a:pathLst>
            </a:custGeom>
            <a:solidFill>
              <a:srgbClr val="F5F5F5"/>
            </a:solidFill>
            <a:ln w="6867"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ECFABE3C-C19A-F17F-9E67-44E55CFE402D}"/>
                </a:ext>
              </a:extLst>
            </p:cNvPr>
            <p:cNvSpPr/>
            <p:nvPr/>
          </p:nvSpPr>
          <p:spPr>
            <a:xfrm>
              <a:off x="7267463" y="4573162"/>
              <a:ext cx="35811" cy="36636"/>
            </a:xfrm>
            <a:custGeom>
              <a:avLst/>
              <a:gdLst>
                <a:gd name="connsiteX0" fmla="*/ -14 w 35811"/>
                <a:gd name="connsiteY0" fmla="*/ 6080 h 36636"/>
                <a:gd name="connsiteX1" fmla="*/ 6310 w 35811"/>
                <a:gd name="connsiteY1" fmla="*/ 36599 h 36636"/>
                <a:gd name="connsiteX2" fmla="*/ 35798 w 35811"/>
                <a:gd name="connsiteY2" fmla="*/ 30481 h 36636"/>
                <a:gd name="connsiteX3" fmla="*/ 29405 w 35811"/>
                <a:gd name="connsiteY3" fmla="*/ -37 h 36636"/>
              </a:gdLst>
              <a:ahLst/>
              <a:cxnLst>
                <a:cxn ang="0">
                  <a:pos x="connsiteX0" y="connsiteY0"/>
                </a:cxn>
                <a:cxn ang="0">
                  <a:pos x="connsiteX1" y="connsiteY1"/>
                </a:cxn>
                <a:cxn ang="0">
                  <a:pos x="connsiteX2" y="connsiteY2"/>
                </a:cxn>
                <a:cxn ang="0">
                  <a:pos x="connsiteX3" y="connsiteY3"/>
                </a:cxn>
              </a:cxnLst>
              <a:rect l="l" t="t" r="r" b="b"/>
              <a:pathLst>
                <a:path w="35811" h="36636">
                  <a:moveTo>
                    <a:pt x="-14" y="6080"/>
                  </a:moveTo>
                  <a:cubicBezTo>
                    <a:pt x="2117" y="16390"/>
                    <a:pt x="4248" y="26701"/>
                    <a:pt x="6310" y="36599"/>
                  </a:cubicBezTo>
                  <a:lnTo>
                    <a:pt x="35798" y="30481"/>
                  </a:lnTo>
                  <a:cubicBezTo>
                    <a:pt x="33667" y="20446"/>
                    <a:pt x="31605" y="10273"/>
                    <a:pt x="29405" y="-37"/>
                  </a:cubicBezTo>
                  <a:close/>
                </a:path>
              </a:pathLst>
            </a:custGeom>
            <a:solidFill>
              <a:srgbClr val="F5F5F5"/>
            </a:solidFill>
            <a:ln w="6867"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03EEDCB8-69BC-D090-6801-33D17737EF54}"/>
                </a:ext>
              </a:extLst>
            </p:cNvPr>
            <p:cNvSpPr/>
            <p:nvPr/>
          </p:nvSpPr>
          <p:spPr>
            <a:xfrm>
              <a:off x="7339292" y="4592201"/>
              <a:ext cx="36361" cy="38629"/>
            </a:xfrm>
            <a:custGeom>
              <a:avLst/>
              <a:gdLst>
                <a:gd name="connsiteX0" fmla="*/ -14 w 36361"/>
                <a:gd name="connsiteY0" fmla="*/ 6149 h 38629"/>
                <a:gd name="connsiteX1" fmla="*/ 6860 w 36361"/>
                <a:gd name="connsiteY1" fmla="*/ 38592 h 38629"/>
                <a:gd name="connsiteX2" fmla="*/ 36348 w 36361"/>
                <a:gd name="connsiteY2" fmla="*/ 32543 h 38629"/>
                <a:gd name="connsiteX3" fmla="*/ 29474 w 36361"/>
                <a:gd name="connsiteY3" fmla="*/ -37 h 38629"/>
              </a:gdLst>
              <a:ahLst/>
              <a:cxnLst>
                <a:cxn ang="0">
                  <a:pos x="connsiteX0" y="connsiteY0"/>
                </a:cxn>
                <a:cxn ang="0">
                  <a:pos x="connsiteX1" y="connsiteY1"/>
                </a:cxn>
                <a:cxn ang="0">
                  <a:pos x="connsiteX2" y="connsiteY2"/>
                </a:cxn>
                <a:cxn ang="0">
                  <a:pos x="connsiteX3" y="connsiteY3"/>
                </a:cxn>
              </a:cxnLst>
              <a:rect l="l" t="t" r="r" b="b"/>
              <a:pathLst>
                <a:path w="36361" h="38629">
                  <a:moveTo>
                    <a:pt x="-14" y="6149"/>
                  </a:moveTo>
                  <a:cubicBezTo>
                    <a:pt x="2323" y="17215"/>
                    <a:pt x="4523" y="28007"/>
                    <a:pt x="6860" y="38592"/>
                  </a:cubicBezTo>
                  <a:lnTo>
                    <a:pt x="36348" y="32543"/>
                  </a:lnTo>
                  <a:cubicBezTo>
                    <a:pt x="34148" y="21869"/>
                    <a:pt x="31859" y="11008"/>
                    <a:pt x="29474" y="-37"/>
                  </a:cubicBezTo>
                  <a:close/>
                </a:path>
              </a:pathLst>
            </a:custGeom>
            <a:solidFill>
              <a:srgbClr val="F5F5F5"/>
            </a:solidFill>
            <a:ln w="6867"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0C28AEAA-4745-5240-4305-4DCC8459C4D4}"/>
                </a:ext>
              </a:extLst>
            </p:cNvPr>
            <p:cNvSpPr/>
            <p:nvPr/>
          </p:nvSpPr>
          <p:spPr>
            <a:xfrm>
              <a:off x="7163810" y="4593782"/>
              <a:ext cx="38973" cy="37323"/>
            </a:xfrm>
            <a:custGeom>
              <a:avLst/>
              <a:gdLst>
                <a:gd name="connsiteX0" fmla="*/ -14 w 38973"/>
                <a:gd name="connsiteY0" fmla="*/ 6767 h 37323"/>
                <a:gd name="connsiteX1" fmla="*/ 6379 w 38973"/>
                <a:gd name="connsiteY1" fmla="*/ 37286 h 37323"/>
                <a:gd name="connsiteX2" fmla="*/ 38959 w 38973"/>
                <a:gd name="connsiteY2" fmla="*/ 30412 h 37323"/>
                <a:gd name="connsiteX3" fmla="*/ 32567 w 38973"/>
                <a:gd name="connsiteY3" fmla="*/ -37 h 37323"/>
              </a:gdLst>
              <a:ahLst/>
              <a:cxnLst>
                <a:cxn ang="0">
                  <a:pos x="connsiteX0" y="connsiteY0"/>
                </a:cxn>
                <a:cxn ang="0">
                  <a:pos x="connsiteX1" y="connsiteY1"/>
                </a:cxn>
                <a:cxn ang="0">
                  <a:pos x="connsiteX2" y="connsiteY2"/>
                </a:cxn>
                <a:cxn ang="0">
                  <a:pos x="connsiteX3" y="connsiteY3"/>
                </a:cxn>
              </a:cxnLst>
              <a:rect l="l" t="t" r="r" b="b"/>
              <a:pathLst>
                <a:path w="38973" h="37323">
                  <a:moveTo>
                    <a:pt x="-14" y="6767"/>
                  </a:moveTo>
                  <a:cubicBezTo>
                    <a:pt x="2186" y="17078"/>
                    <a:pt x="4248" y="27388"/>
                    <a:pt x="6379" y="37286"/>
                  </a:cubicBezTo>
                  <a:lnTo>
                    <a:pt x="38959" y="30412"/>
                  </a:lnTo>
                  <a:cubicBezTo>
                    <a:pt x="36829" y="20377"/>
                    <a:pt x="34698" y="10273"/>
                    <a:pt x="32567" y="-37"/>
                  </a:cubicBezTo>
                  <a:close/>
                </a:path>
              </a:pathLst>
            </a:custGeom>
            <a:solidFill>
              <a:srgbClr val="F5F5F5"/>
            </a:solidFill>
            <a:ln w="6867"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7E8CD4F5-2051-F89E-2156-C00F6BBE6495}"/>
                </a:ext>
              </a:extLst>
            </p:cNvPr>
            <p:cNvSpPr/>
            <p:nvPr/>
          </p:nvSpPr>
          <p:spPr>
            <a:xfrm>
              <a:off x="7124080" y="4743489"/>
              <a:ext cx="38492" cy="36429"/>
            </a:xfrm>
            <a:custGeom>
              <a:avLst/>
              <a:gdLst>
                <a:gd name="connsiteX0" fmla="*/ -14 w 38492"/>
                <a:gd name="connsiteY0" fmla="*/ 6699 h 36429"/>
                <a:gd name="connsiteX1" fmla="*/ 6104 w 38492"/>
                <a:gd name="connsiteY1" fmla="*/ 36392 h 36429"/>
                <a:gd name="connsiteX2" fmla="*/ 38478 w 38492"/>
                <a:gd name="connsiteY2" fmla="*/ 29519 h 36429"/>
                <a:gd name="connsiteX3" fmla="*/ 32223 w 38492"/>
                <a:gd name="connsiteY3" fmla="*/ -37 h 36429"/>
              </a:gdLst>
              <a:ahLst/>
              <a:cxnLst>
                <a:cxn ang="0">
                  <a:pos x="connsiteX0" y="connsiteY0"/>
                </a:cxn>
                <a:cxn ang="0">
                  <a:pos x="connsiteX1" y="connsiteY1"/>
                </a:cxn>
                <a:cxn ang="0">
                  <a:pos x="connsiteX2" y="connsiteY2"/>
                </a:cxn>
                <a:cxn ang="0">
                  <a:pos x="connsiteX3" y="connsiteY3"/>
                </a:cxn>
              </a:cxnLst>
              <a:rect l="l" t="t" r="r" b="b"/>
              <a:pathLst>
                <a:path w="38492" h="36429">
                  <a:moveTo>
                    <a:pt x="-14" y="6699"/>
                  </a:moveTo>
                  <a:cubicBezTo>
                    <a:pt x="2117" y="17078"/>
                    <a:pt x="4179" y="26976"/>
                    <a:pt x="6104" y="36392"/>
                  </a:cubicBezTo>
                  <a:lnTo>
                    <a:pt x="38478" y="29519"/>
                  </a:lnTo>
                  <a:cubicBezTo>
                    <a:pt x="36485" y="20171"/>
                    <a:pt x="34423" y="10273"/>
                    <a:pt x="32223" y="-37"/>
                  </a:cubicBezTo>
                  <a:close/>
                </a:path>
              </a:pathLst>
            </a:custGeom>
            <a:solidFill>
              <a:srgbClr val="F5F5F5"/>
            </a:solidFill>
            <a:ln w="6867"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EC6DE4CA-2D0F-EBB9-4F01-939E3257E7BA}"/>
                </a:ext>
              </a:extLst>
            </p:cNvPr>
            <p:cNvSpPr/>
            <p:nvPr/>
          </p:nvSpPr>
          <p:spPr>
            <a:xfrm>
              <a:off x="7062768" y="4789610"/>
              <a:ext cx="38835" cy="40760"/>
            </a:xfrm>
            <a:custGeom>
              <a:avLst/>
              <a:gdLst>
                <a:gd name="connsiteX0" fmla="*/ -14 w 38835"/>
                <a:gd name="connsiteY0" fmla="*/ 6355 h 40760"/>
                <a:gd name="connsiteX1" fmla="*/ 6860 w 38835"/>
                <a:gd name="connsiteY1" fmla="*/ 40723 h 40760"/>
                <a:gd name="connsiteX2" fmla="*/ 38822 w 38835"/>
                <a:gd name="connsiteY2" fmla="*/ 33849 h 40760"/>
                <a:gd name="connsiteX3" fmla="*/ 31605 w 38835"/>
                <a:gd name="connsiteY3" fmla="*/ -37 h 40760"/>
              </a:gdLst>
              <a:ahLst/>
              <a:cxnLst>
                <a:cxn ang="0">
                  <a:pos x="connsiteX0" y="connsiteY0"/>
                </a:cxn>
                <a:cxn ang="0">
                  <a:pos x="connsiteX1" y="connsiteY1"/>
                </a:cxn>
                <a:cxn ang="0">
                  <a:pos x="connsiteX2" y="connsiteY2"/>
                </a:cxn>
                <a:cxn ang="0">
                  <a:pos x="connsiteX3" y="connsiteY3"/>
                </a:cxn>
              </a:cxnLst>
              <a:rect l="l" t="t" r="r" b="b"/>
              <a:pathLst>
                <a:path w="38835" h="40760">
                  <a:moveTo>
                    <a:pt x="-14" y="6355"/>
                  </a:moveTo>
                  <a:lnTo>
                    <a:pt x="6860" y="40723"/>
                  </a:lnTo>
                  <a:lnTo>
                    <a:pt x="38822" y="33849"/>
                  </a:lnTo>
                  <a:lnTo>
                    <a:pt x="31605" y="-37"/>
                  </a:lnTo>
                  <a:close/>
                </a:path>
              </a:pathLst>
            </a:custGeom>
            <a:solidFill>
              <a:srgbClr val="F5F5F5"/>
            </a:solidFill>
            <a:ln w="6867"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F22002EB-FEF9-FFF7-86EF-6D8B7433B39D}"/>
                </a:ext>
              </a:extLst>
            </p:cNvPr>
            <p:cNvSpPr/>
            <p:nvPr/>
          </p:nvSpPr>
          <p:spPr>
            <a:xfrm>
              <a:off x="7096449" y="4782531"/>
              <a:ext cx="39316" cy="40554"/>
            </a:xfrm>
            <a:custGeom>
              <a:avLst/>
              <a:gdLst>
                <a:gd name="connsiteX0" fmla="*/ -14 w 39316"/>
                <a:gd name="connsiteY0" fmla="*/ 6561 h 40554"/>
                <a:gd name="connsiteX1" fmla="*/ 6860 w 39316"/>
                <a:gd name="connsiteY1" fmla="*/ 40517 h 40554"/>
                <a:gd name="connsiteX2" fmla="*/ 39303 w 39316"/>
                <a:gd name="connsiteY2" fmla="*/ 33643 h 40554"/>
                <a:gd name="connsiteX3" fmla="*/ 32430 w 39316"/>
                <a:gd name="connsiteY3" fmla="*/ -37 h 40554"/>
              </a:gdLst>
              <a:ahLst/>
              <a:cxnLst>
                <a:cxn ang="0">
                  <a:pos x="connsiteX0" y="connsiteY0"/>
                </a:cxn>
                <a:cxn ang="0">
                  <a:pos x="connsiteX1" y="connsiteY1"/>
                </a:cxn>
                <a:cxn ang="0">
                  <a:pos x="connsiteX2" y="connsiteY2"/>
                </a:cxn>
                <a:cxn ang="0">
                  <a:pos x="connsiteX3" y="connsiteY3"/>
                </a:cxn>
              </a:cxnLst>
              <a:rect l="l" t="t" r="r" b="b"/>
              <a:pathLst>
                <a:path w="39316" h="40554">
                  <a:moveTo>
                    <a:pt x="-14" y="6561"/>
                  </a:moveTo>
                  <a:cubicBezTo>
                    <a:pt x="2530" y="18865"/>
                    <a:pt x="4867" y="30206"/>
                    <a:pt x="6860" y="40517"/>
                  </a:cubicBezTo>
                  <a:lnTo>
                    <a:pt x="39303" y="33643"/>
                  </a:lnTo>
                  <a:cubicBezTo>
                    <a:pt x="37104" y="23401"/>
                    <a:pt x="34767" y="12129"/>
                    <a:pt x="32430" y="-37"/>
                  </a:cubicBezTo>
                  <a:close/>
                </a:path>
              </a:pathLst>
            </a:custGeom>
            <a:solidFill>
              <a:srgbClr val="F5F5F5"/>
            </a:solidFill>
            <a:ln w="6867"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1FF748B8-36CB-5D50-B290-06F25CC93B45}"/>
                </a:ext>
              </a:extLst>
            </p:cNvPr>
            <p:cNvSpPr/>
            <p:nvPr/>
          </p:nvSpPr>
          <p:spPr>
            <a:xfrm>
              <a:off x="7439371" y="4752837"/>
              <a:ext cx="17458" cy="35055"/>
            </a:xfrm>
            <a:custGeom>
              <a:avLst/>
              <a:gdLst>
                <a:gd name="connsiteX0" fmla="*/ 6585 w 17458"/>
                <a:gd name="connsiteY0" fmla="*/ 35018 h 35055"/>
                <a:gd name="connsiteX1" fmla="*/ 17445 w 17458"/>
                <a:gd name="connsiteY1" fmla="*/ 32818 h 35055"/>
                <a:gd name="connsiteX2" fmla="*/ 10984 w 17458"/>
                <a:gd name="connsiteY2" fmla="*/ -37 h 35055"/>
                <a:gd name="connsiteX3" fmla="*/ -14 w 17458"/>
                <a:gd name="connsiteY3" fmla="*/ 2300 h 35055"/>
                <a:gd name="connsiteX4" fmla="*/ 6585 w 17458"/>
                <a:gd name="connsiteY4" fmla="*/ 35018 h 35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58" h="35055">
                  <a:moveTo>
                    <a:pt x="6585" y="35018"/>
                  </a:moveTo>
                  <a:lnTo>
                    <a:pt x="17445" y="32818"/>
                  </a:lnTo>
                  <a:lnTo>
                    <a:pt x="10984" y="-37"/>
                  </a:lnTo>
                  <a:lnTo>
                    <a:pt x="-14" y="2300"/>
                  </a:lnTo>
                  <a:cubicBezTo>
                    <a:pt x="2323" y="14741"/>
                    <a:pt x="4729" y="25738"/>
                    <a:pt x="6585" y="35018"/>
                  </a:cubicBezTo>
                  <a:close/>
                </a:path>
              </a:pathLst>
            </a:custGeom>
            <a:solidFill>
              <a:srgbClr val="F5F5F5"/>
            </a:solidFill>
            <a:ln w="6867"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80F263AA-7F95-01AC-D4B1-B8638AD3873D}"/>
                </a:ext>
              </a:extLst>
            </p:cNvPr>
            <p:cNvSpPr/>
            <p:nvPr/>
          </p:nvSpPr>
          <p:spPr>
            <a:xfrm>
              <a:off x="7374416" y="4762529"/>
              <a:ext cx="37598" cy="38766"/>
            </a:xfrm>
            <a:custGeom>
              <a:avLst/>
              <a:gdLst>
                <a:gd name="connsiteX0" fmla="*/ -14 w 37598"/>
                <a:gd name="connsiteY0" fmla="*/ 6355 h 38766"/>
                <a:gd name="connsiteX1" fmla="*/ 6860 w 37598"/>
                <a:gd name="connsiteY1" fmla="*/ 38729 h 38766"/>
                <a:gd name="connsiteX2" fmla="*/ 37585 w 37598"/>
                <a:gd name="connsiteY2" fmla="*/ 32337 h 38766"/>
                <a:gd name="connsiteX3" fmla="*/ 30711 w 37598"/>
                <a:gd name="connsiteY3" fmla="*/ -37 h 38766"/>
              </a:gdLst>
              <a:ahLst/>
              <a:cxnLst>
                <a:cxn ang="0">
                  <a:pos x="connsiteX0" y="connsiteY0"/>
                </a:cxn>
                <a:cxn ang="0">
                  <a:pos x="connsiteX1" y="connsiteY1"/>
                </a:cxn>
                <a:cxn ang="0">
                  <a:pos x="connsiteX2" y="connsiteY2"/>
                </a:cxn>
                <a:cxn ang="0">
                  <a:pos x="connsiteX3" y="connsiteY3"/>
                </a:cxn>
              </a:cxnLst>
              <a:rect l="l" t="t" r="r" b="b"/>
              <a:pathLst>
                <a:path w="37598" h="38766">
                  <a:moveTo>
                    <a:pt x="-14" y="6355"/>
                  </a:moveTo>
                  <a:lnTo>
                    <a:pt x="6860" y="38729"/>
                  </a:lnTo>
                  <a:lnTo>
                    <a:pt x="37585" y="32337"/>
                  </a:lnTo>
                  <a:cubicBezTo>
                    <a:pt x="35592" y="23195"/>
                    <a:pt x="33254" y="12266"/>
                    <a:pt x="30711" y="-37"/>
                  </a:cubicBezTo>
                  <a:close/>
                </a:path>
              </a:pathLst>
            </a:custGeom>
            <a:solidFill>
              <a:srgbClr val="F5F5F5"/>
            </a:solidFill>
            <a:ln w="6867"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34BFBE23-6F3A-4894-1D8D-17EEA3BAC710}"/>
                </a:ext>
              </a:extLst>
            </p:cNvPr>
            <p:cNvSpPr/>
            <p:nvPr/>
          </p:nvSpPr>
          <p:spPr>
            <a:xfrm>
              <a:off x="7406378" y="4755174"/>
              <a:ext cx="38354" cy="39523"/>
            </a:xfrm>
            <a:custGeom>
              <a:avLst/>
              <a:gdLst>
                <a:gd name="connsiteX0" fmla="*/ -14 w 38354"/>
                <a:gd name="connsiteY0" fmla="*/ 6974 h 39523"/>
                <a:gd name="connsiteX1" fmla="*/ 6516 w 38354"/>
                <a:gd name="connsiteY1" fmla="*/ 39486 h 39523"/>
                <a:gd name="connsiteX2" fmla="*/ 38341 w 38354"/>
                <a:gd name="connsiteY2" fmla="*/ 32612 h 39523"/>
                <a:gd name="connsiteX3" fmla="*/ 31467 w 38354"/>
                <a:gd name="connsiteY3" fmla="*/ -37 h 39523"/>
              </a:gdLst>
              <a:ahLst/>
              <a:cxnLst>
                <a:cxn ang="0">
                  <a:pos x="connsiteX0" y="connsiteY0"/>
                </a:cxn>
                <a:cxn ang="0">
                  <a:pos x="connsiteX1" y="connsiteY1"/>
                </a:cxn>
                <a:cxn ang="0">
                  <a:pos x="connsiteX2" y="connsiteY2"/>
                </a:cxn>
                <a:cxn ang="0">
                  <a:pos x="connsiteX3" y="connsiteY3"/>
                </a:cxn>
              </a:cxnLst>
              <a:rect l="l" t="t" r="r" b="b"/>
              <a:pathLst>
                <a:path w="38354" h="39523">
                  <a:moveTo>
                    <a:pt x="-14" y="6974"/>
                  </a:moveTo>
                  <a:lnTo>
                    <a:pt x="6516" y="39486"/>
                  </a:lnTo>
                  <a:lnTo>
                    <a:pt x="38341" y="32612"/>
                  </a:lnTo>
                  <a:lnTo>
                    <a:pt x="31467" y="-37"/>
                  </a:lnTo>
                  <a:close/>
                </a:path>
              </a:pathLst>
            </a:custGeom>
            <a:solidFill>
              <a:srgbClr val="F5F5F5"/>
            </a:solidFill>
            <a:ln w="6867"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BF8FD241-E351-D6F3-E593-23F272622123}"/>
                </a:ext>
              </a:extLst>
            </p:cNvPr>
            <p:cNvSpPr/>
            <p:nvPr/>
          </p:nvSpPr>
          <p:spPr>
            <a:xfrm>
              <a:off x="7233577" y="4754486"/>
              <a:ext cx="37942" cy="39797"/>
            </a:xfrm>
            <a:custGeom>
              <a:avLst/>
              <a:gdLst>
                <a:gd name="connsiteX0" fmla="*/ 30368 w 37942"/>
                <a:gd name="connsiteY0" fmla="*/ 31 h 39797"/>
                <a:gd name="connsiteX1" fmla="*/ -14 w 37942"/>
                <a:gd name="connsiteY1" fmla="*/ 6355 h 39797"/>
                <a:gd name="connsiteX2" fmla="*/ 6860 w 37942"/>
                <a:gd name="connsiteY2" fmla="*/ 39760 h 39797"/>
                <a:gd name="connsiteX3" fmla="*/ 37928 w 37942"/>
                <a:gd name="connsiteY3" fmla="*/ 33299 h 39797"/>
                <a:gd name="connsiteX4" fmla="*/ 31055 w 37942"/>
                <a:gd name="connsiteY4" fmla="*/ -37 h 39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2" h="39797">
                  <a:moveTo>
                    <a:pt x="30368" y="31"/>
                  </a:moveTo>
                  <a:lnTo>
                    <a:pt x="-14" y="6355"/>
                  </a:lnTo>
                  <a:cubicBezTo>
                    <a:pt x="2461" y="18404"/>
                    <a:pt x="4750" y="29539"/>
                    <a:pt x="6860" y="39760"/>
                  </a:cubicBezTo>
                  <a:lnTo>
                    <a:pt x="37928" y="33299"/>
                  </a:lnTo>
                  <a:cubicBezTo>
                    <a:pt x="35729" y="23126"/>
                    <a:pt x="33392" y="11991"/>
                    <a:pt x="31055" y="-37"/>
                  </a:cubicBezTo>
                  <a:close/>
                </a:path>
              </a:pathLst>
            </a:custGeom>
            <a:solidFill>
              <a:srgbClr val="F5F5F5"/>
            </a:solidFill>
            <a:ln w="6867" cap="flat">
              <a:noFill/>
              <a:prstDash val="solid"/>
              <a:miter/>
            </a:ln>
          </p:spPr>
          <p:txBody>
            <a:bodyPr rtlCol="0" anchor="ctr"/>
            <a:lstStyle/>
            <a:p>
              <a:endParaRPr lang="en-IN"/>
            </a:p>
          </p:txBody>
        </p:sp>
        <p:sp>
          <p:nvSpPr>
            <p:cNvPr id="167" name="Free-form: Shape 166">
              <a:extLst>
                <a:ext uri="{FF2B5EF4-FFF2-40B4-BE49-F238E27FC236}">
                  <a16:creationId xmlns:a16="http://schemas.microsoft.com/office/drawing/2014/main" id="{565599CF-4B1D-185D-DDCF-566E23A62F0F}"/>
                </a:ext>
              </a:extLst>
            </p:cNvPr>
            <p:cNvSpPr/>
            <p:nvPr/>
          </p:nvSpPr>
          <p:spPr>
            <a:xfrm>
              <a:off x="7341423" y="4768990"/>
              <a:ext cx="38285" cy="39110"/>
            </a:xfrm>
            <a:custGeom>
              <a:avLst/>
              <a:gdLst>
                <a:gd name="connsiteX0" fmla="*/ -14 w 38285"/>
                <a:gd name="connsiteY0" fmla="*/ 6836 h 39110"/>
                <a:gd name="connsiteX1" fmla="*/ 6447 w 38285"/>
                <a:gd name="connsiteY1" fmla="*/ 39073 h 39110"/>
                <a:gd name="connsiteX2" fmla="*/ 38272 w 38285"/>
                <a:gd name="connsiteY2" fmla="*/ 32199 h 39110"/>
                <a:gd name="connsiteX3" fmla="*/ 31399 w 38285"/>
                <a:gd name="connsiteY3" fmla="*/ -37 h 39110"/>
              </a:gdLst>
              <a:ahLst/>
              <a:cxnLst>
                <a:cxn ang="0">
                  <a:pos x="connsiteX0" y="connsiteY0"/>
                </a:cxn>
                <a:cxn ang="0">
                  <a:pos x="connsiteX1" y="connsiteY1"/>
                </a:cxn>
                <a:cxn ang="0">
                  <a:pos x="connsiteX2" y="connsiteY2"/>
                </a:cxn>
                <a:cxn ang="0">
                  <a:pos x="connsiteX3" y="connsiteY3"/>
                </a:cxn>
              </a:cxnLst>
              <a:rect l="l" t="t" r="r" b="b"/>
              <a:pathLst>
                <a:path w="38285" h="39110">
                  <a:moveTo>
                    <a:pt x="-14" y="6836"/>
                  </a:moveTo>
                  <a:cubicBezTo>
                    <a:pt x="2461" y="19277"/>
                    <a:pt x="4660" y="30069"/>
                    <a:pt x="6447" y="39073"/>
                  </a:cubicBezTo>
                  <a:lnTo>
                    <a:pt x="38272" y="32199"/>
                  </a:lnTo>
                  <a:cubicBezTo>
                    <a:pt x="36279" y="23126"/>
                    <a:pt x="33942" y="12266"/>
                    <a:pt x="31399" y="-37"/>
                  </a:cubicBezTo>
                  <a:close/>
                </a:path>
              </a:pathLst>
            </a:custGeom>
            <a:solidFill>
              <a:srgbClr val="F5F5F5"/>
            </a:solidFill>
            <a:ln w="6867" cap="flat">
              <a:noFill/>
              <a:prstDash val="solid"/>
              <a:miter/>
            </a:ln>
          </p:spPr>
          <p:txBody>
            <a:bodyPr rtlCol="0" anchor="ctr"/>
            <a:lstStyle/>
            <a:p>
              <a:endParaRPr lang="en-IN"/>
            </a:p>
          </p:txBody>
        </p:sp>
        <p:sp>
          <p:nvSpPr>
            <p:cNvPr id="169" name="Free-form: Shape 168">
              <a:extLst>
                <a:ext uri="{FF2B5EF4-FFF2-40B4-BE49-F238E27FC236}">
                  <a16:creationId xmlns:a16="http://schemas.microsoft.com/office/drawing/2014/main" id="{22C2D66A-77F9-46DA-943F-A310388E3427}"/>
                </a:ext>
              </a:extLst>
            </p:cNvPr>
            <p:cNvSpPr/>
            <p:nvPr/>
          </p:nvSpPr>
          <p:spPr>
            <a:xfrm>
              <a:off x="7266295" y="4747269"/>
              <a:ext cx="41035" cy="40210"/>
            </a:xfrm>
            <a:custGeom>
              <a:avLst/>
              <a:gdLst>
                <a:gd name="connsiteX0" fmla="*/ -14 w 41035"/>
                <a:gd name="connsiteY0" fmla="*/ 6767 h 40210"/>
                <a:gd name="connsiteX1" fmla="*/ 6860 w 41035"/>
                <a:gd name="connsiteY1" fmla="*/ 40173 h 40210"/>
                <a:gd name="connsiteX2" fmla="*/ 8372 w 41035"/>
                <a:gd name="connsiteY2" fmla="*/ 40173 h 40210"/>
                <a:gd name="connsiteX3" fmla="*/ 41022 w 41035"/>
                <a:gd name="connsiteY3" fmla="*/ 33299 h 40210"/>
                <a:gd name="connsiteX4" fmla="*/ 34148 w 41035"/>
                <a:gd name="connsiteY4" fmla="*/ -37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35" h="40210">
                  <a:moveTo>
                    <a:pt x="-14" y="6767"/>
                  </a:moveTo>
                  <a:cubicBezTo>
                    <a:pt x="2461" y="18796"/>
                    <a:pt x="4729" y="30000"/>
                    <a:pt x="6860" y="40173"/>
                  </a:cubicBezTo>
                  <a:lnTo>
                    <a:pt x="8372" y="40173"/>
                  </a:lnTo>
                  <a:lnTo>
                    <a:pt x="41022" y="33299"/>
                  </a:lnTo>
                  <a:cubicBezTo>
                    <a:pt x="38822" y="23126"/>
                    <a:pt x="36416" y="11991"/>
                    <a:pt x="34148" y="-37"/>
                  </a:cubicBezTo>
                  <a:close/>
                </a:path>
              </a:pathLst>
            </a:custGeom>
            <a:solidFill>
              <a:srgbClr val="F5F5F5"/>
            </a:solidFill>
            <a:ln w="6867" cap="flat">
              <a:noFill/>
              <a:prstDash val="solid"/>
              <a:miter/>
            </a:ln>
          </p:spPr>
          <p:txBody>
            <a:bodyPr rtlCol="0" anchor="ctr"/>
            <a:lstStyle/>
            <a:p>
              <a:endParaRPr lang="en-IN"/>
            </a:p>
          </p:txBody>
        </p:sp>
        <p:sp>
          <p:nvSpPr>
            <p:cNvPr id="170" name="Free-form: Shape 169">
              <a:extLst>
                <a:ext uri="{FF2B5EF4-FFF2-40B4-BE49-F238E27FC236}">
                  <a16:creationId xmlns:a16="http://schemas.microsoft.com/office/drawing/2014/main" id="{8B825A6A-49DE-F88F-1A88-C669F4AF8C51}"/>
                </a:ext>
              </a:extLst>
            </p:cNvPr>
            <p:cNvSpPr/>
            <p:nvPr/>
          </p:nvSpPr>
          <p:spPr>
            <a:xfrm>
              <a:off x="7130610" y="4775451"/>
              <a:ext cx="39591" cy="40416"/>
            </a:xfrm>
            <a:custGeom>
              <a:avLst/>
              <a:gdLst>
                <a:gd name="connsiteX0" fmla="*/ -14 w 39591"/>
                <a:gd name="connsiteY0" fmla="*/ 6630 h 40416"/>
                <a:gd name="connsiteX1" fmla="*/ 6860 w 39591"/>
                <a:gd name="connsiteY1" fmla="*/ 40379 h 40416"/>
                <a:gd name="connsiteX2" fmla="*/ 39578 w 39591"/>
                <a:gd name="connsiteY2" fmla="*/ 33506 h 40416"/>
                <a:gd name="connsiteX3" fmla="*/ 32705 w 39591"/>
                <a:gd name="connsiteY3" fmla="*/ -37 h 40416"/>
              </a:gdLst>
              <a:ahLst/>
              <a:cxnLst>
                <a:cxn ang="0">
                  <a:pos x="connsiteX0" y="connsiteY0"/>
                </a:cxn>
                <a:cxn ang="0">
                  <a:pos x="connsiteX1" y="connsiteY1"/>
                </a:cxn>
                <a:cxn ang="0">
                  <a:pos x="connsiteX2" y="connsiteY2"/>
                </a:cxn>
                <a:cxn ang="0">
                  <a:pos x="connsiteX3" y="connsiteY3"/>
                </a:cxn>
              </a:cxnLst>
              <a:rect l="l" t="t" r="r" b="b"/>
              <a:pathLst>
                <a:path w="39591" h="40416">
                  <a:moveTo>
                    <a:pt x="-14" y="6630"/>
                  </a:moveTo>
                  <a:cubicBezTo>
                    <a:pt x="2529" y="18865"/>
                    <a:pt x="4798" y="30138"/>
                    <a:pt x="6860" y="40379"/>
                  </a:cubicBezTo>
                  <a:lnTo>
                    <a:pt x="39578" y="33506"/>
                  </a:lnTo>
                  <a:cubicBezTo>
                    <a:pt x="37379" y="23264"/>
                    <a:pt x="35042" y="12060"/>
                    <a:pt x="32705" y="-37"/>
                  </a:cubicBezTo>
                  <a:close/>
                </a:path>
              </a:pathLst>
            </a:custGeom>
            <a:solidFill>
              <a:srgbClr val="F5F5F5"/>
            </a:solidFill>
            <a:ln w="6867" cap="flat">
              <a:noFill/>
              <a:prstDash val="solid"/>
              <a:miter/>
            </a:ln>
          </p:spPr>
          <p:txBody>
            <a:bodyPr rtlCol="0" anchor="ctr"/>
            <a:lstStyle/>
            <a:p>
              <a:endParaRPr lang="en-IN"/>
            </a:p>
          </p:txBody>
        </p:sp>
        <p:sp>
          <p:nvSpPr>
            <p:cNvPr id="171" name="Free-form: Shape 170">
              <a:extLst>
                <a:ext uri="{FF2B5EF4-FFF2-40B4-BE49-F238E27FC236}">
                  <a16:creationId xmlns:a16="http://schemas.microsoft.com/office/drawing/2014/main" id="{DAFCA147-6453-7E5A-C475-42324E468F64}"/>
                </a:ext>
              </a:extLst>
            </p:cNvPr>
            <p:cNvSpPr/>
            <p:nvPr/>
          </p:nvSpPr>
          <p:spPr>
            <a:xfrm>
              <a:off x="7320252" y="4666161"/>
              <a:ext cx="37736" cy="39316"/>
            </a:xfrm>
            <a:custGeom>
              <a:avLst/>
              <a:gdLst>
                <a:gd name="connsiteX0" fmla="*/ -14 w 37736"/>
                <a:gd name="connsiteY0" fmla="*/ 6424 h 39316"/>
                <a:gd name="connsiteX1" fmla="*/ 6860 w 37736"/>
                <a:gd name="connsiteY1" fmla="*/ 39279 h 39316"/>
                <a:gd name="connsiteX2" fmla="*/ 37722 w 37736"/>
                <a:gd name="connsiteY2" fmla="*/ 32956 h 39316"/>
                <a:gd name="connsiteX3" fmla="*/ 30849 w 37736"/>
                <a:gd name="connsiteY3" fmla="*/ -37 h 39316"/>
              </a:gdLst>
              <a:ahLst/>
              <a:cxnLst>
                <a:cxn ang="0">
                  <a:pos x="connsiteX0" y="connsiteY0"/>
                </a:cxn>
                <a:cxn ang="0">
                  <a:pos x="connsiteX1" y="connsiteY1"/>
                </a:cxn>
                <a:cxn ang="0">
                  <a:pos x="connsiteX2" y="connsiteY2"/>
                </a:cxn>
                <a:cxn ang="0">
                  <a:pos x="connsiteX3" y="connsiteY3"/>
                </a:cxn>
              </a:cxnLst>
              <a:rect l="l" t="t" r="r" b="b"/>
              <a:pathLst>
                <a:path w="37736" h="39316">
                  <a:moveTo>
                    <a:pt x="-14" y="6424"/>
                  </a:moveTo>
                  <a:cubicBezTo>
                    <a:pt x="2323" y="17765"/>
                    <a:pt x="4592" y="28763"/>
                    <a:pt x="6860" y="39279"/>
                  </a:cubicBezTo>
                  <a:lnTo>
                    <a:pt x="37722" y="32956"/>
                  </a:lnTo>
                  <a:cubicBezTo>
                    <a:pt x="35523" y="22370"/>
                    <a:pt x="33186" y="11373"/>
                    <a:pt x="30849" y="-37"/>
                  </a:cubicBezTo>
                  <a:close/>
                </a:path>
              </a:pathLst>
            </a:custGeom>
            <a:solidFill>
              <a:srgbClr val="F5F5F5"/>
            </a:solidFill>
            <a:ln w="6867" cap="flat">
              <a:noFill/>
              <a:prstDash val="solid"/>
              <a:miter/>
            </a:ln>
          </p:spPr>
          <p:txBody>
            <a:bodyPr rtlCol="0" anchor="ctr"/>
            <a:lstStyle/>
            <a:p>
              <a:endParaRPr lang="en-IN"/>
            </a:p>
          </p:txBody>
        </p:sp>
        <p:sp>
          <p:nvSpPr>
            <p:cNvPr id="173" name="Free-form: Shape 172">
              <a:extLst>
                <a:ext uri="{FF2B5EF4-FFF2-40B4-BE49-F238E27FC236}">
                  <a16:creationId xmlns:a16="http://schemas.microsoft.com/office/drawing/2014/main" id="{D715A98C-C57E-F165-8160-88FC973921E8}"/>
                </a:ext>
              </a:extLst>
            </p:cNvPr>
            <p:cNvSpPr/>
            <p:nvPr/>
          </p:nvSpPr>
          <p:spPr>
            <a:xfrm>
              <a:off x="7165047" y="4768371"/>
              <a:ext cx="38629" cy="40279"/>
            </a:xfrm>
            <a:custGeom>
              <a:avLst/>
              <a:gdLst>
                <a:gd name="connsiteX0" fmla="*/ -14 w 38629"/>
                <a:gd name="connsiteY0" fmla="*/ 6630 h 40279"/>
                <a:gd name="connsiteX1" fmla="*/ 6860 w 38629"/>
                <a:gd name="connsiteY1" fmla="*/ 40242 h 40279"/>
                <a:gd name="connsiteX2" fmla="*/ 38616 w 38629"/>
                <a:gd name="connsiteY2" fmla="*/ 33368 h 40279"/>
                <a:gd name="connsiteX3" fmla="*/ 31742 w 38629"/>
                <a:gd name="connsiteY3" fmla="*/ -37 h 40279"/>
              </a:gdLst>
              <a:ahLst/>
              <a:cxnLst>
                <a:cxn ang="0">
                  <a:pos x="connsiteX0" y="connsiteY0"/>
                </a:cxn>
                <a:cxn ang="0">
                  <a:pos x="connsiteX1" y="connsiteY1"/>
                </a:cxn>
                <a:cxn ang="0">
                  <a:pos x="connsiteX2" y="connsiteY2"/>
                </a:cxn>
                <a:cxn ang="0">
                  <a:pos x="connsiteX3" y="connsiteY3"/>
                </a:cxn>
              </a:cxnLst>
              <a:rect l="l" t="t" r="r" b="b"/>
              <a:pathLst>
                <a:path w="38629" h="40279">
                  <a:moveTo>
                    <a:pt x="-14" y="6630"/>
                  </a:moveTo>
                  <a:lnTo>
                    <a:pt x="6860" y="40242"/>
                  </a:lnTo>
                  <a:lnTo>
                    <a:pt x="38616" y="33368"/>
                  </a:lnTo>
                  <a:cubicBezTo>
                    <a:pt x="36485" y="23195"/>
                    <a:pt x="34079" y="11991"/>
                    <a:pt x="31742" y="-37"/>
                  </a:cubicBezTo>
                  <a:close/>
                </a:path>
              </a:pathLst>
            </a:custGeom>
            <a:solidFill>
              <a:srgbClr val="F5F5F5"/>
            </a:solidFill>
            <a:ln w="6867" cap="flat">
              <a:noFill/>
              <a:prstDash val="solid"/>
              <a:miter/>
            </a:ln>
          </p:spPr>
          <p:txBody>
            <a:bodyPr rtlCol="0" anchor="ctr"/>
            <a:lstStyle/>
            <a:p>
              <a:endParaRPr lang="en-IN"/>
            </a:p>
          </p:txBody>
        </p:sp>
        <p:sp>
          <p:nvSpPr>
            <p:cNvPr id="174" name="Free-form: Shape 173">
              <a:extLst>
                <a:ext uri="{FF2B5EF4-FFF2-40B4-BE49-F238E27FC236}">
                  <a16:creationId xmlns:a16="http://schemas.microsoft.com/office/drawing/2014/main" id="{2ECC6229-5981-627D-8402-C7108426BD73}"/>
                </a:ext>
              </a:extLst>
            </p:cNvPr>
            <p:cNvSpPr/>
            <p:nvPr/>
          </p:nvSpPr>
          <p:spPr>
            <a:xfrm>
              <a:off x="7205807" y="4797309"/>
              <a:ext cx="40347" cy="39041"/>
            </a:xfrm>
            <a:custGeom>
              <a:avLst/>
              <a:gdLst>
                <a:gd name="connsiteX0" fmla="*/ -14 w 40347"/>
                <a:gd name="connsiteY0" fmla="*/ 6699 h 39041"/>
                <a:gd name="connsiteX1" fmla="*/ 6447 w 40347"/>
                <a:gd name="connsiteY1" fmla="*/ 39004 h 39041"/>
                <a:gd name="connsiteX2" fmla="*/ 40334 w 40347"/>
                <a:gd name="connsiteY2" fmla="*/ 32131 h 39041"/>
                <a:gd name="connsiteX3" fmla="*/ 33461 w 40347"/>
                <a:gd name="connsiteY3" fmla="*/ -37 h 39041"/>
              </a:gdLst>
              <a:ahLst/>
              <a:cxnLst>
                <a:cxn ang="0">
                  <a:pos x="connsiteX0" y="connsiteY0"/>
                </a:cxn>
                <a:cxn ang="0">
                  <a:pos x="connsiteX1" y="connsiteY1"/>
                </a:cxn>
                <a:cxn ang="0">
                  <a:pos x="connsiteX2" y="connsiteY2"/>
                </a:cxn>
                <a:cxn ang="0">
                  <a:pos x="connsiteX3" y="connsiteY3"/>
                </a:cxn>
              </a:cxnLst>
              <a:rect l="l" t="t" r="r" b="b"/>
              <a:pathLst>
                <a:path w="40347" h="39041">
                  <a:moveTo>
                    <a:pt x="-14" y="6699"/>
                  </a:moveTo>
                  <a:cubicBezTo>
                    <a:pt x="2461" y="19209"/>
                    <a:pt x="4660" y="30000"/>
                    <a:pt x="6447" y="39004"/>
                  </a:cubicBezTo>
                  <a:lnTo>
                    <a:pt x="40334" y="32131"/>
                  </a:lnTo>
                  <a:cubicBezTo>
                    <a:pt x="38410" y="23058"/>
                    <a:pt x="36073" y="12266"/>
                    <a:pt x="33461" y="-37"/>
                  </a:cubicBezTo>
                  <a:close/>
                </a:path>
              </a:pathLst>
            </a:custGeom>
            <a:solidFill>
              <a:srgbClr val="F5F5F5"/>
            </a:solidFill>
            <a:ln w="6867" cap="flat">
              <a:noFill/>
              <a:prstDash val="solid"/>
              <a:miter/>
            </a:ln>
          </p:spPr>
          <p:txBody>
            <a:bodyPr rtlCol="0" anchor="ctr"/>
            <a:lstStyle/>
            <a:p>
              <a:endParaRPr lang="en-IN"/>
            </a:p>
          </p:txBody>
        </p:sp>
        <p:sp>
          <p:nvSpPr>
            <p:cNvPr id="176" name="Free-form: Shape 175">
              <a:extLst>
                <a:ext uri="{FF2B5EF4-FFF2-40B4-BE49-F238E27FC236}">
                  <a16:creationId xmlns:a16="http://schemas.microsoft.com/office/drawing/2014/main" id="{215468F0-2661-5D51-D51B-4F5A356D13AC}"/>
                </a:ext>
              </a:extLst>
            </p:cNvPr>
            <p:cNvSpPr/>
            <p:nvPr/>
          </p:nvSpPr>
          <p:spPr>
            <a:xfrm>
              <a:off x="7070123" y="4825490"/>
              <a:ext cx="39385" cy="39523"/>
            </a:xfrm>
            <a:custGeom>
              <a:avLst/>
              <a:gdLst>
                <a:gd name="connsiteX0" fmla="*/ -14 w 39385"/>
                <a:gd name="connsiteY0" fmla="*/ 6424 h 39523"/>
                <a:gd name="connsiteX1" fmla="*/ 6860 w 39385"/>
                <a:gd name="connsiteY1" fmla="*/ 39486 h 39523"/>
                <a:gd name="connsiteX2" fmla="*/ 39372 w 39385"/>
                <a:gd name="connsiteY2" fmla="*/ 32612 h 39523"/>
                <a:gd name="connsiteX3" fmla="*/ 32498 w 39385"/>
                <a:gd name="connsiteY3" fmla="*/ -37 h 39523"/>
              </a:gdLst>
              <a:ahLst/>
              <a:cxnLst>
                <a:cxn ang="0">
                  <a:pos x="connsiteX0" y="connsiteY0"/>
                </a:cxn>
                <a:cxn ang="0">
                  <a:pos x="connsiteX1" y="connsiteY1"/>
                </a:cxn>
                <a:cxn ang="0">
                  <a:pos x="connsiteX2" y="connsiteY2"/>
                </a:cxn>
                <a:cxn ang="0">
                  <a:pos x="connsiteX3" y="connsiteY3"/>
                </a:cxn>
              </a:cxnLst>
              <a:rect l="l" t="t" r="r" b="b"/>
              <a:pathLst>
                <a:path w="39385" h="39523">
                  <a:moveTo>
                    <a:pt x="-14" y="6424"/>
                  </a:moveTo>
                  <a:cubicBezTo>
                    <a:pt x="2529" y="19208"/>
                    <a:pt x="4798" y="30275"/>
                    <a:pt x="6860" y="39486"/>
                  </a:cubicBezTo>
                  <a:lnTo>
                    <a:pt x="39372" y="32612"/>
                  </a:lnTo>
                  <a:cubicBezTo>
                    <a:pt x="37379" y="23539"/>
                    <a:pt x="35042" y="12541"/>
                    <a:pt x="32498" y="-37"/>
                  </a:cubicBezTo>
                  <a:close/>
                </a:path>
              </a:pathLst>
            </a:custGeom>
            <a:solidFill>
              <a:srgbClr val="F5F5F5"/>
            </a:solidFill>
            <a:ln w="6867" cap="flat">
              <a:noFill/>
              <a:prstDash val="solid"/>
              <a:miter/>
            </a:ln>
          </p:spPr>
          <p:txBody>
            <a:bodyPr rtlCol="0" anchor="ctr"/>
            <a:lstStyle/>
            <a:p>
              <a:endParaRPr lang="en-IN"/>
            </a:p>
          </p:txBody>
        </p:sp>
        <p:sp>
          <p:nvSpPr>
            <p:cNvPr id="178" name="Free-form: Shape 177">
              <a:extLst>
                <a:ext uri="{FF2B5EF4-FFF2-40B4-BE49-F238E27FC236}">
                  <a16:creationId xmlns:a16="http://schemas.microsoft.com/office/drawing/2014/main" id="{87BA8F74-EB79-A926-50C0-28BCC22876F0}"/>
                </a:ext>
              </a:extLst>
            </p:cNvPr>
            <p:cNvSpPr/>
            <p:nvPr/>
          </p:nvSpPr>
          <p:spPr>
            <a:xfrm>
              <a:off x="7349053" y="4288733"/>
              <a:ext cx="14846" cy="29556"/>
            </a:xfrm>
            <a:custGeom>
              <a:avLst/>
              <a:gdLst>
                <a:gd name="connsiteX0" fmla="*/ 9403 w 14846"/>
                <a:gd name="connsiteY0" fmla="*/ -37 h 29556"/>
                <a:gd name="connsiteX1" fmla="*/ -14 w 14846"/>
                <a:gd name="connsiteY1" fmla="*/ 1818 h 29556"/>
                <a:gd name="connsiteX2" fmla="*/ 5898 w 14846"/>
                <a:gd name="connsiteY2" fmla="*/ 13641 h 29556"/>
                <a:gd name="connsiteX3" fmla="*/ 3698 w 14846"/>
                <a:gd name="connsiteY3" fmla="*/ 29519 h 29556"/>
                <a:gd name="connsiteX4" fmla="*/ 14833 w 14846"/>
                <a:gd name="connsiteY4" fmla="*/ 27251 h 29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46" h="29556">
                  <a:moveTo>
                    <a:pt x="9403" y="-37"/>
                  </a:moveTo>
                  <a:lnTo>
                    <a:pt x="-14" y="1818"/>
                  </a:lnTo>
                  <a:cubicBezTo>
                    <a:pt x="2990" y="5152"/>
                    <a:pt x="5038" y="9235"/>
                    <a:pt x="5898" y="13641"/>
                  </a:cubicBezTo>
                  <a:cubicBezTo>
                    <a:pt x="7004" y="19030"/>
                    <a:pt x="6228" y="24632"/>
                    <a:pt x="3698" y="29519"/>
                  </a:cubicBezTo>
                  <a:lnTo>
                    <a:pt x="14833" y="27251"/>
                  </a:lnTo>
                  <a:close/>
                </a:path>
              </a:pathLst>
            </a:custGeom>
            <a:solidFill>
              <a:srgbClr val="F5F5F5"/>
            </a:solidFill>
            <a:ln w="6867" cap="flat">
              <a:noFill/>
              <a:prstDash val="solid"/>
              <a:miter/>
            </a:ln>
          </p:spPr>
          <p:txBody>
            <a:bodyPr rtlCol="0" anchor="ctr"/>
            <a:lstStyle/>
            <a:p>
              <a:endParaRPr lang="en-IN"/>
            </a:p>
          </p:txBody>
        </p:sp>
        <p:sp>
          <p:nvSpPr>
            <p:cNvPr id="179" name="Free-form: Shape 178">
              <a:extLst>
                <a:ext uri="{FF2B5EF4-FFF2-40B4-BE49-F238E27FC236}">
                  <a16:creationId xmlns:a16="http://schemas.microsoft.com/office/drawing/2014/main" id="{A998B182-ABD9-BC54-FEE9-140432A0707C}"/>
                </a:ext>
              </a:extLst>
            </p:cNvPr>
            <p:cNvSpPr/>
            <p:nvPr/>
          </p:nvSpPr>
          <p:spPr>
            <a:xfrm>
              <a:off x="7103803" y="4818548"/>
              <a:ext cx="39798" cy="39316"/>
            </a:xfrm>
            <a:custGeom>
              <a:avLst/>
              <a:gdLst>
                <a:gd name="connsiteX0" fmla="*/ -14 w 39798"/>
                <a:gd name="connsiteY0" fmla="*/ 6492 h 39316"/>
                <a:gd name="connsiteX1" fmla="*/ 6860 w 39798"/>
                <a:gd name="connsiteY1" fmla="*/ 39279 h 39316"/>
                <a:gd name="connsiteX2" fmla="*/ 39784 w 39798"/>
                <a:gd name="connsiteY2" fmla="*/ 32406 h 39316"/>
                <a:gd name="connsiteX3" fmla="*/ 32911 w 39798"/>
                <a:gd name="connsiteY3" fmla="*/ -37 h 39316"/>
              </a:gdLst>
              <a:ahLst/>
              <a:cxnLst>
                <a:cxn ang="0">
                  <a:pos x="connsiteX0" y="connsiteY0"/>
                </a:cxn>
                <a:cxn ang="0">
                  <a:pos x="connsiteX1" y="connsiteY1"/>
                </a:cxn>
                <a:cxn ang="0">
                  <a:pos x="connsiteX2" y="connsiteY2"/>
                </a:cxn>
                <a:cxn ang="0">
                  <a:pos x="connsiteX3" y="connsiteY3"/>
                </a:cxn>
              </a:cxnLst>
              <a:rect l="l" t="t" r="r" b="b"/>
              <a:pathLst>
                <a:path w="39798" h="39316">
                  <a:moveTo>
                    <a:pt x="-14" y="6492"/>
                  </a:moveTo>
                  <a:lnTo>
                    <a:pt x="6860" y="39279"/>
                  </a:lnTo>
                  <a:lnTo>
                    <a:pt x="39784" y="32406"/>
                  </a:lnTo>
                  <a:cubicBezTo>
                    <a:pt x="37791" y="23333"/>
                    <a:pt x="35454" y="12472"/>
                    <a:pt x="32911" y="-37"/>
                  </a:cubicBezTo>
                  <a:close/>
                </a:path>
              </a:pathLst>
            </a:custGeom>
            <a:solidFill>
              <a:srgbClr val="F5F5F5"/>
            </a:solidFill>
            <a:ln w="6867" cap="flat">
              <a:noFill/>
              <a:prstDash val="solid"/>
              <a:miter/>
            </a:ln>
          </p:spPr>
          <p:txBody>
            <a:bodyPr rtlCol="0" anchor="ctr"/>
            <a:lstStyle/>
            <a:p>
              <a:endParaRPr lang="en-IN"/>
            </a:p>
          </p:txBody>
        </p:sp>
        <p:sp>
          <p:nvSpPr>
            <p:cNvPr id="184" name="Free-form: Shape 183">
              <a:extLst>
                <a:ext uri="{FF2B5EF4-FFF2-40B4-BE49-F238E27FC236}">
                  <a16:creationId xmlns:a16="http://schemas.microsoft.com/office/drawing/2014/main" id="{4EC77C8D-A50B-9501-088D-9C4939549712}"/>
                </a:ext>
              </a:extLst>
            </p:cNvPr>
            <p:cNvSpPr/>
            <p:nvPr/>
          </p:nvSpPr>
          <p:spPr>
            <a:xfrm>
              <a:off x="6935195" y="4368948"/>
              <a:ext cx="29831" cy="35467"/>
            </a:xfrm>
            <a:custGeom>
              <a:avLst/>
              <a:gdLst>
                <a:gd name="connsiteX0" fmla="*/ 16895 w 29831"/>
                <a:gd name="connsiteY0" fmla="*/ 13160 h 35467"/>
                <a:gd name="connsiteX1" fmla="*/ 17858 w 29831"/>
                <a:gd name="connsiteY1" fmla="*/ -37 h 35467"/>
                <a:gd name="connsiteX2" fmla="*/ -14 w 29831"/>
                <a:gd name="connsiteY2" fmla="*/ 3537 h 35467"/>
                <a:gd name="connsiteX3" fmla="*/ 6310 w 29831"/>
                <a:gd name="connsiteY3" fmla="*/ 35430 h 35467"/>
                <a:gd name="connsiteX4" fmla="*/ 29818 w 29831"/>
                <a:gd name="connsiteY4" fmla="*/ 30344 h 35467"/>
                <a:gd name="connsiteX5" fmla="*/ 16895 w 29831"/>
                <a:gd name="connsiteY5" fmla="*/ 13160 h 3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31" h="35467">
                  <a:moveTo>
                    <a:pt x="16895" y="13160"/>
                  </a:moveTo>
                  <a:cubicBezTo>
                    <a:pt x="16029" y="8754"/>
                    <a:pt x="16359" y="4197"/>
                    <a:pt x="17858" y="-37"/>
                  </a:cubicBezTo>
                  <a:lnTo>
                    <a:pt x="-14" y="3537"/>
                  </a:lnTo>
                  <a:lnTo>
                    <a:pt x="6310" y="35430"/>
                  </a:lnTo>
                  <a:lnTo>
                    <a:pt x="29818" y="30344"/>
                  </a:lnTo>
                  <a:cubicBezTo>
                    <a:pt x="23130" y="26866"/>
                    <a:pt x="18380" y="20549"/>
                    <a:pt x="16895" y="13160"/>
                  </a:cubicBezTo>
                  <a:close/>
                </a:path>
              </a:pathLst>
            </a:custGeom>
            <a:solidFill>
              <a:srgbClr val="F5F5F5"/>
            </a:solidFill>
            <a:ln w="6867" cap="flat">
              <a:noFill/>
              <a:prstDash val="solid"/>
              <a:miter/>
            </a:ln>
          </p:spPr>
          <p:txBody>
            <a:bodyPr rtlCol="0" anchor="ctr"/>
            <a:lstStyle/>
            <a:p>
              <a:endParaRPr lang="en-IN"/>
            </a:p>
          </p:txBody>
        </p:sp>
        <p:sp>
          <p:nvSpPr>
            <p:cNvPr id="185" name="Free-form: Shape 184">
              <a:extLst>
                <a:ext uri="{FF2B5EF4-FFF2-40B4-BE49-F238E27FC236}">
                  <a16:creationId xmlns:a16="http://schemas.microsoft.com/office/drawing/2014/main" id="{157BE8FE-12F1-39E9-D8A8-3188F8103723}"/>
                </a:ext>
              </a:extLst>
            </p:cNvPr>
            <p:cNvSpPr/>
            <p:nvPr/>
          </p:nvSpPr>
          <p:spPr>
            <a:xfrm>
              <a:off x="7309392" y="4776138"/>
              <a:ext cx="37323" cy="38629"/>
            </a:xfrm>
            <a:custGeom>
              <a:avLst/>
              <a:gdLst>
                <a:gd name="connsiteX0" fmla="*/ -14 w 37323"/>
                <a:gd name="connsiteY0" fmla="*/ 6355 h 38629"/>
                <a:gd name="connsiteX1" fmla="*/ 6516 w 37323"/>
                <a:gd name="connsiteY1" fmla="*/ 38592 h 38629"/>
                <a:gd name="connsiteX2" fmla="*/ 37310 w 37323"/>
                <a:gd name="connsiteY2" fmla="*/ 32200 h 38629"/>
                <a:gd name="connsiteX3" fmla="*/ 30436 w 37323"/>
                <a:gd name="connsiteY3" fmla="*/ -37 h 38629"/>
              </a:gdLst>
              <a:ahLst/>
              <a:cxnLst>
                <a:cxn ang="0">
                  <a:pos x="connsiteX0" y="connsiteY0"/>
                </a:cxn>
                <a:cxn ang="0">
                  <a:pos x="connsiteX1" y="connsiteY1"/>
                </a:cxn>
                <a:cxn ang="0">
                  <a:pos x="connsiteX2" y="connsiteY2"/>
                </a:cxn>
                <a:cxn ang="0">
                  <a:pos x="connsiteX3" y="connsiteY3"/>
                </a:cxn>
              </a:cxnLst>
              <a:rect l="l" t="t" r="r" b="b"/>
              <a:pathLst>
                <a:path w="37323" h="38629">
                  <a:moveTo>
                    <a:pt x="-14" y="6355"/>
                  </a:moveTo>
                  <a:cubicBezTo>
                    <a:pt x="2529" y="18659"/>
                    <a:pt x="4660" y="29450"/>
                    <a:pt x="6516" y="38592"/>
                  </a:cubicBezTo>
                  <a:lnTo>
                    <a:pt x="37310" y="32200"/>
                  </a:lnTo>
                  <a:lnTo>
                    <a:pt x="30436" y="-37"/>
                  </a:lnTo>
                  <a:close/>
                </a:path>
              </a:pathLst>
            </a:custGeom>
            <a:solidFill>
              <a:srgbClr val="F5F5F5"/>
            </a:solidFill>
            <a:ln w="6867" cap="flat">
              <a:noFill/>
              <a:prstDash val="solid"/>
              <a:miter/>
            </a:ln>
          </p:spPr>
          <p:txBody>
            <a:bodyPr rtlCol="0" anchor="ctr"/>
            <a:lstStyle/>
            <a:p>
              <a:endParaRPr lang="en-IN"/>
            </a:p>
          </p:txBody>
        </p:sp>
        <p:sp>
          <p:nvSpPr>
            <p:cNvPr id="187" name="Free-form: Shape 186">
              <a:extLst>
                <a:ext uri="{FF2B5EF4-FFF2-40B4-BE49-F238E27FC236}">
                  <a16:creationId xmlns:a16="http://schemas.microsoft.com/office/drawing/2014/main" id="{57EE5953-71DA-4B2E-A7C4-672D3D79D91C}"/>
                </a:ext>
              </a:extLst>
            </p:cNvPr>
            <p:cNvSpPr/>
            <p:nvPr/>
          </p:nvSpPr>
          <p:spPr>
            <a:xfrm>
              <a:off x="7292277" y="4531645"/>
              <a:ext cx="37117" cy="38217"/>
            </a:xfrm>
            <a:custGeom>
              <a:avLst/>
              <a:gdLst>
                <a:gd name="connsiteX0" fmla="*/ 30436 w 37117"/>
                <a:gd name="connsiteY0" fmla="*/ -37 h 38217"/>
                <a:gd name="connsiteX1" fmla="*/ -14 w 37117"/>
                <a:gd name="connsiteY1" fmla="*/ 6355 h 38217"/>
                <a:gd name="connsiteX2" fmla="*/ 5348 w 37117"/>
                <a:gd name="connsiteY2" fmla="*/ 31993 h 38217"/>
                <a:gd name="connsiteX3" fmla="*/ 6654 w 37117"/>
                <a:gd name="connsiteY3" fmla="*/ 38180 h 38217"/>
                <a:gd name="connsiteX4" fmla="*/ 37104 w 37117"/>
                <a:gd name="connsiteY4" fmla="*/ 31856 h 38217"/>
                <a:gd name="connsiteX5" fmla="*/ 36485 w 37117"/>
                <a:gd name="connsiteY5" fmla="*/ 28763 h 38217"/>
                <a:gd name="connsiteX6" fmla="*/ 30436 w 37117"/>
                <a:gd name="connsiteY6" fmla="*/ -37 h 3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17" h="38217">
                  <a:moveTo>
                    <a:pt x="30436" y="-37"/>
                  </a:moveTo>
                  <a:lnTo>
                    <a:pt x="-14" y="6355"/>
                  </a:lnTo>
                  <a:cubicBezTo>
                    <a:pt x="1773" y="14809"/>
                    <a:pt x="3560" y="23333"/>
                    <a:pt x="5348" y="31993"/>
                  </a:cubicBezTo>
                  <a:cubicBezTo>
                    <a:pt x="5760" y="34055"/>
                    <a:pt x="6172" y="36117"/>
                    <a:pt x="6654" y="38180"/>
                  </a:cubicBezTo>
                  <a:lnTo>
                    <a:pt x="37104" y="31856"/>
                  </a:lnTo>
                  <a:lnTo>
                    <a:pt x="36485" y="28763"/>
                  </a:lnTo>
                  <a:cubicBezTo>
                    <a:pt x="34423" y="19071"/>
                    <a:pt x="32567" y="9448"/>
                    <a:pt x="30436" y="-37"/>
                  </a:cubicBezTo>
                  <a:close/>
                </a:path>
              </a:pathLst>
            </a:custGeom>
            <a:solidFill>
              <a:srgbClr val="F5F5F5"/>
            </a:solidFill>
            <a:ln w="6867" cap="flat">
              <a:noFill/>
              <a:prstDash val="solid"/>
              <a:miter/>
            </a:ln>
          </p:spPr>
          <p:txBody>
            <a:bodyPr rtlCol="0" anchor="ctr"/>
            <a:lstStyle/>
            <a:p>
              <a:endParaRPr lang="en-IN"/>
            </a:p>
          </p:txBody>
        </p:sp>
        <p:sp>
          <p:nvSpPr>
            <p:cNvPr id="189" name="Free-form: Shape 188">
              <a:extLst>
                <a:ext uri="{FF2B5EF4-FFF2-40B4-BE49-F238E27FC236}">
                  <a16:creationId xmlns:a16="http://schemas.microsoft.com/office/drawing/2014/main" id="{95937BA3-7A1E-045E-1FBD-B173BD135456}"/>
                </a:ext>
              </a:extLst>
            </p:cNvPr>
            <p:cNvSpPr/>
            <p:nvPr/>
          </p:nvSpPr>
          <p:spPr>
            <a:xfrm>
              <a:off x="7240863" y="4789954"/>
              <a:ext cx="38423" cy="39041"/>
            </a:xfrm>
            <a:custGeom>
              <a:avLst/>
              <a:gdLst>
                <a:gd name="connsiteX0" fmla="*/ -14 w 38423"/>
                <a:gd name="connsiteY0" fmla="*/ 6836 h 39041"/>
                <a:gd name="connsiteX1" fmla="*/ 6860 w 38423"/>
                <a:gd name="connsiteY1" fmla="*/ 39004 h 39041"/>
                <a:gd name="connsiteX2" fmla="*/ 38410 w 38423"/>
                <a:gd name="connsiteY2" fmla="*/ 32131 h 39041"/>
                <a:gd name="connsiteX3" fmla="*/ 31536 w 38423"/>
                <a:gd name="connsiteY3" fmla="*/ -37 h 39041"/>
              </a:gdLst>
              <a:ahLst/>
              <a:cxnLst>
                <a:cxn ang="0">
                  <a:pos x="connsiteX0" y="connsiteY0"/>
                </a:cxn>
                <a:cxn ang="0">
                  <a:pos x="connsiteX1" y="connsiteY1"/>
                </a:cxn>
                <a:cxn ang="0">
                  <a:pos x="connsiteX2" y="connsiteY2"/>
                </a:cxn>
                <a:cxn ang="0">
                  <a:pos x="connsiteX3" y="connsiteY3"/>
                </a:cxn>
              </a:cxnLst>
              <a:rect l="l" t="t" r="r" b="b"/>
              <a:pathLst>
                <a:path w="38423" h="39041">
                  <a:moveTo>
                    <a:pt x="-14" y="6836"/>
                  </a:moveTo>
                  <a:cubicBezTo>
                    <a:pt x="2529" y="19140"/>
                    <a:pt x="4660" y="29931"/>
                    <a:pt x="6860" y="39004"/>
                  </a:cubicBezTo>
                  <a:lnTo>
                    <a:pt x="38410" y="32131"/>
                  </a:lnTo>
                  <a:cubicBezTo>
                    <a:pt x="36416" y="23127"/>
                    <a:pt x="34079" y="12404"/>
                    <a:pt x="31536" y="-37"/>
                  </a:cubicBezTo>
                  <a:close/>
                </a:path>
              </a:pathLst>
            </a:custGeom>
            <a:solidFill>
              <a:srgbClr val="F5F5F5"/>
            </a:solidFill>
            <a:ln w="6867" cap="flat">
              <a:noFill/>
              <a:prstDash val="solid"/>
              <a:miter/>
            </a:ln>
          </p:spPr>
          <p:txBody>
            <a:bodyPr rtlCol="0" anchor="ctr"/>
            <a:lstStyle/>
            <a:p>
              <a:endParaRPr lang="en-IN"/>
            </a:p>
          </p:txBody>
        </p:sp>
        <p:sp>
          <p:nvSpPr>
            <p:cNvPr id="190" name="Free-form: Shape 189">
              <a:extLst>
                <a:ext uri="{FF2B5EF4-FFF2-40B4-BE49-F238E27FC236}">
                  <a16:creationId xmlns:a16="http://schemas.microsoft.com/office/drawing/2014/main" id="{8915B6DC-6D97-F2C7-397A-99A3DC6C96EF}"/>
                </a:ext>
              </a:extLst>
            </p:cNvPr>
            <p:cNvSpPr/>
            <p:nvPr/>
          </p:nvSpPr>
          <p:spPr>
            <a:xfrm>
              <a:off x="7137965" y="4811468"/>
              <a:ext cx="39729" cy="39179"/>
            </a:xfrm>
            <a:custGeom>
              <a:avLst/>
              <a:gdLst>
                <a:gd name="connsiteX0" fmla="*/ -14 w 39729"/>
                <a:gd name="connsiteY0" fmla="*/ 6561 h 39179"/>
                <a:gd name="connsiteX1" fmla="*/ 6516 w 39729"/>
                <a:gd name="connsiteY1" fmla="*/ 39142 h 39179"/>
                <a:gd name="connsiteX2" fmla="*/ 39716 w 39729"/>
                <a:gd name="connsiteY2" fmla="*/ 32268 h 39179"/>
                <a:gd name="connsiteX3" fmla="*/ 32842 w 39729"/>
                <a:gd name="connsiteY3" fmla="*/ -37 h 39179"/>
              </a:gdLst>
              <a:ahLst/>
              <a:cxnLst>
                <a:cxn ang="0">
                  <a:pos x="connsiteX0" y="connsiteY0"/>
                </a:cxn>
                <a:cxn ang="0">
                  <a:pos x="connsiteX1" y="connsiteY1"/>
                </a:cxn>
                <a:cxn ang="0">
                  <a:pos x="connsiteX2" y="connsiteY2"/>
                </a:cxn>
                <a:cxn ang="0">
                  <a:pos x="connsiteX3" y="connsiteY3"/>
                </a:cxn>
              </a:cxnLst>
              <a:rect l="l" t="t" r="r" b="b"/>
              <a:pathLst>
                <a:path w="39729" h="39179">
                  <a:moveTo>
                    <a:pt x="-14" y="6561"/>
                  </a:moveTo>
                  <a:cubicBezTo>
                    <a:pt x="2529" y="19140"/>
                    <a:pt x="4729" y="30000"/>
                    <a:pt x="6516" y="39142"/>
                  </a:cubicBezTo>
                  <a:lnTo>
                    <a:pt x="39716" y="32268"/>
                  </a:lnTo>
                  <a:cubicBezTo>
                    <a:pt x="37722" y="23195"/>
                    <a:pt x="35385" y="12404"/>
                    <a:pt x="32842" y="-37"/>
                  </a:cubicBezTo>
                  <a:close/>
                </a:path>
              </a:pathLst>
            </a:custGeom>
            <a:solidFill>
              <a:srgbClr val="F5F5F5"/>
            </a:solidFill>
            <a:ln w="6867" cap="flat">
              <a:noFill/>
              <a:prstDash val="solid"/>
              <a:miter/>
            </a:ln>
          </p:spPr>
          <p:txBody>
            <a:bodyPr rtlCol="0" anchor="ctr"/>
            <a:lstStyle/>
            <a:p>
              <a:endParaRPr lang="en-IN"/>
            </a:p>
          </p:txBody>
        </p:sp>
        <p:sp>
          <p:nvSpPr>
            <p:cNvPr id="195" name="Free-form: Shape 194">
              <a:extLst>
                <a:ext uri="{FF2B5EF4-FFF2-40B4-BE49-F238E27FC236}">
                  <a16:creationId xmlns:a16="http://schemas.microsoft.com/office/drawing/2014/main" id="{87A03360-6E5F-4B26-CD62-1896AC008040}"/>
                </a:ext>
              </a:extLst>
            </p:cNvPr>
            <p:cNvSpPr/>
            <p:nvPr/>
          </p:nvSpPr>
          <p:spPr>
            <a:xfrm>
              <a:off x="7273581" y="4782531"/>
              <a:ext cx="41103" cy="39316"/>
            </a:xfrm>
            <a:custGeom>
              <a:avLst/>
              <a:gdLst>
                <a:gd name="connsiteX0" fmla="*/ 1567 w 41103"/>
                <a:gd name="connsiteY0" fmla="*/ 7111 h 39316"/>
                <a:gd name="connsiteX1" fmla="*/ -14 w 41103"/>
                <a:gd name="connsiteY1" fmla="*/ 7111 h 39316"/>
                <a:gd name="connsiteX2" fmla="*/ 6447 w 41103"/>
                <a:gd name="connsiteY2" fmla="*/ 39279 h 39316"/>
                <a:gd name="connsiteX3" fmla="*/ 10778 w 41103"/>
                <a:gd name="connsiteY3" fmla="*/ 38386 h 39316"/>
                <a:gd name="connsiteX4" fmla="*/ 41090 w 41103"/>
                <a:gd name="connsiteY4" fmla="*/ 32062 h 39316"/>
                <a:gd name="connsiteX5" fmla="*/ 34217 w 41103"/>
                <a:gd name="connsiteY5" fmla="*/ -37 h 3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03" h="39316">
                  <a:moveTo>
                    <a:pt x="1567" y="7111"/>
                  </a:moveTo>
                  <a:lnTo>
                    <a:pt x="-14" y="7111"/>
                  </a:lnTo>
                  <a:cubicBezTo>
                    <a:pt x="2529" y="19483"/>
                    <a:pt x="4660" y="30275"/>
                    <a:pt x="6447" y="39279"/>
                  </a:cubicBezTo>
                  <a:lnTo>
                    <a:pt x="10778" y="38386"/>
                  </a:lnTo>
                  <a:lnTo>
                    <a:pt x="41090" y="32062"/>
                  </a:lnTo>
                  <a:cubicBezTo>
                    <a:pt x="39166" y="22989"/>
                    <a:pt x="36829" y="12197"/>
                    <a:pt x="34217" y="-37"/>
                  </a:cubicBezTo>
                  <a:close/>
                </a:path>
              </a:pathLst>
            </a:custGeom>
            <a:solidFill>
              <a:srgbClr val="F5F5F5"/>
            </a:solidFill>
            <a:ln w="6867" cap="flat">
              <a:noFill/>
              <a:prstDash val="solid"/>
              <a:miter/>
            </a:ln>
          </p:spPr>
          <p:txBody>
            <a:bodyPr rtlCol="0" anchor="ctr"/>
            <a:lstStyle/>
            <a:p>
              <a:endParaRPr lang="en-IN"/>
            </a:p>
          </p:txBody>
        </p:sp>
        <p:sp>
          <p:nvSpPr>
            <p:cNvPr id="200" name="Free-form: Shape 199">
              <a:extLst>
                <a:ext uri="{FF2B5EF4-FFF2-40B4-BE49-F238E27FC236}">
                  <a16:creationId xmlns:a16="http://schemas.microsoft.com/office/drawing/2014/main" id="{31942F11-BD54-3ED5-95B8-AA65C21C99A7}"/>
                </a:ext>
              </a:extLst>
            </p:cNvPr>
            <p:cNvSpPr/>
            <p:nvPr/>
          </p:nvSpPr>
          <p:spPr>
            <a:xfrm>
              <a:off x="7302106" y="4740327"/>
              <a:ext cx="37186" cy="39660"/>
            </a:xfrm>
            <a:custGeom>
              <a:avLst/>
              <a:gdLst>
                <a:gd name="connsiteX0" fmla="*/ -14 w 37186"/>
                <a:gd name="connsiteY0" fmla="*/ 6217 h 39660"/>
                <a:gd name="connsiteX1" fmla="*/ 6860 w 37186"/>
                <a:gd name="connsiteY1" fmla="*/ 39623 h 39660"/>
                <a:gd name="connsiteX2" fmla="*/ 37172 w 37186"/>
                <a:gd name="connsiteY2" fmla="*/ 33368 h 39660"/>
                <a:gd name="connsiteX3" fmla="*/ 30299 w 37186"/>
                <a:gd name="connsiteY3" fmla="*/ -37 h 39660"/>
              </a:gdLst>
              <a:ahLst/>
              <a:cxnLst>
                <a:cxn ang="0">
                  <a:pos x="connsiteX0" y="connsiteY0"/>
                </a:cxn>
                <a:cxn ang="0">
                  <a:pos x="connsiteX1" y="connsiteY1"/>
                </a:cxn>
                <a:cxn ang="0">
                  <a:pos x="connsiteX2" y="connsiteY2"/>
                </a:cxn>
                <a:cxn ang="0">
                  <a:pos x="connsiteX3" y="connsiteY3"/>
                </a:cxn>
              </a:cxnLst>
              <a:rect l="l" t="t" r="r" b="b"/>
              <a:pathLst>
                <a:path w="37186" h="39660">
                  <a:moveTo>
                    <a:pt x="-14" y="6217"/>
                  </a:moveTo>
                  <a:cubicBezTo>
                    <a:pt x="2461" y="18246"/>
                    <a:pt x="4729" y="29450"/>
                    <a:pt x="6860" y="39623"/>
                  </a:cubicBezTo>
                  <a:lnTo>
                    <a:pt x="37172" y="33368"/>
                  </a:lnTo>
                  <a:cubicBezTo>
                    <a:pt x="35042" y="23195"/>
                    <a:pt x="32636" y="11991"/>
                    <a:pt x="30299" y="-37"/>
                  </a:cubicBezTo>
                  <a:close/>
                </a:path>
              </a:pathLst>
            </a:custGeom>
            <a:solidFill>
              <a:srgbClr val="F5F5F5"/>
            </a:solidFill>
            <a:ln w="6867" cap="flat">
              <a:noFill/>
              <a:prstDash val="solid"/>
              <a:miter/>
            </a:ln>
          </p:spPr>
          <p:txBody>
            <a:bodyPr rtlCol="0" anchor="ctr"/>
            <a:lstStyle/>
            <a:p>
              <a:endParaRPr lang="en-IN"/>
            </a:p>
          </p:txBody>
        </p:sp>
        <p:sp>
          <p:nvSpPr>
            <p:cNvPr id="202" name="Free-form: Shape 201">
              <a:extLst>
                <a:ext uri="{FF2B5EF4-FFF2-40B4-BE49-F238E27FC236}">
                  <a16:creationId xmlns:a16="http://schemas.microsoft.com/office/drawing/2014/main" id="{C42A483D-8CF3-C80E-5548-431931DDD351}"/>
                </a:ext>
              </a:extLst>
            </p:cNvPr>
            <p:cNvSpPr/>
            <p:nvPr/>
          </p:nvSpPr>
          <p:spPr>
            <a:xfrm>
              <a:off x="7172333" y="4804251"/>
              <a:ext cx="38767" cy="39110"/>
            </a:xfrm>
            <a:custGeom>
              <a:avLst/>
              <a:gdLst>
                <a:gd name="connsiteX0" fmla="*/ -14 w 38767"/>
                <a:gd name="connsiteY0" fmla="*/ 6699 h 39110"/>
                <a:gd name="connsiteX1" fmla="*/ 6516 w 38767"/>
                <a:gd name="connsiteY1" fmla="*/ 39073 h 39110"/>
                <a:gd name="connsiteX2" fmla="*/ 38753 w 38767"/>
                <a:gd name="connsiteY2" fmla="*/ 32200 h 39110"/>
                <a:gd name="connsiteX3" fmla="*/ 31880 w 38767"/>
                <a:gd name="connsiteY3" fmla="*/ -37 h 39110"/>
              </a:gdLst>
              <a:ahLst/>
              <a:cxnLst>
                <a:cxn ang="0">
                  <a:pos x="connsiteX0" y="connsiteY0"/>
                </a:cxn>
                <a:cxn ang="0">
                  <a:pos x="connsiteX1" y="connsiteY1"/>
                </a:cxn>
                <a:cxn ang="0">
                  <a:pos x="connsiteX2" y="connsiteY2"/>
                </a:cxn>
                <a:cxn ang="0">
                  <a:pos x="connsiteX3" y="connsiteY3"/>
                </a:cxn>
              </a:cxnLst>
              <a:rect l="l" t="t" r="r" b="b"/>
              <a:pathLst>
                <a:path w="38767" h="39110">
                  <a:moveTo>
                    <a:pt x="-14" y="6699"/>
                  </a:moveTo>
                  <a:cubicBezTo>
                    <a:pt x="2529" y="19140"/>
                    <a:pt x="4729" y="30000"/>
                    <a:pt x="6516" y="39073"/>
                  </a:cubicBezTo>
                  <a:lnTo>
                    <a:pt x="38753" y="32200"/>
                  </a:lnTo>
                  <a:lnTo>
                    <a:pt x="31880" y="-37"/>
                  </a:lnTo>
                  <a:close/>
                </a:path>
              </a:pathLst>
            </a:custGeom>
            <a:solidFill>
              <a:srgbClr val="F5F5F5"/>
            </a:solidFill>
            <a:ln w="6867" cap="flat">
              <a:noFill/>
              <a:prstDash val="solid"/>
              <a:miter/>
            </a:ln>
          </p:spPr>
          <p:txBody>
            <a:bodyPr rtlCol="0" anchor="ctr"/>
            <a:lstStyle/>
            <a:p>
              <a:endParaRPr lang="en-IN"/>
            </a:p>
          </p:txBody>
        </p:sp>
        <p:sp>
          <p:nvSpPr>
            <p:cNvPr id="207" name="Free-form: Shape 206">
              <a:extLst>
                <a:ext uri="{FF2B5EF4-FFF2-40B4-BE49-F238E27FC236}">
                  <a16:creationId xmlns:a16="http://schemas.microsoft.com/office/drawing/2014/main" id="{385F0B69-DB72-829A-450C-6DF2CF5490A2}"/>
                </a:ext>
              </a:extLst>
            </p:cNvPr>
            <p:cNvSpPr/>
            <p:nvPr/>
          </p:nvSpPr>
          <p:spPr>
            <a:xfrm>
              <a:off x="7198452" y="4761429"/>
              <a:ext cx="40348" cy="40210"/>
            </a:xfrm>
            <a:custGeom>
              <a:avLst/>
              <a:gdLst>
                <a:gd name="connsiteX0" fmla="*/ -14 w 40348"/>
                <a:gd name="connsiteY0" fmla="*/ 6699 h 40210"/>
                <a:gd name="connsiteX1" fmla="*/ 6860 w 40348"/>
                <a:gd name="connsiteY1" fmla="*/ 40173 h 40210"/>
                <a:gd name="connsiteX2" fmla="*/ 40334 w 40348"/>
                <a:gd name="connsiteY2" fmla="*/ 33299 h 40210"/>
                <a:gd name="connsiteX3" fmla="*/ 33461 w 40348"/>
                <a:gd name="connsiteY3" fmla="*/ -37 h 40210"/>
              </a:gdLst>
              <a:ahLst/>
              <a:cxnLst>
                <a:cxn ang="0">
                  <a:pos x="connsiteX0" y="connsiteY0"/>
                </a:cxn>
                <a:cxn ang="0">
                  <a:pos x="connsiteX1" y="connsiteY1"/>
                </a:cxn>
                <a:cxn ang="0">
                  <a:pos x="connsiteX2" y="connsiteY2"/>
                </a:cxn>
                <a:cxn ang="0">
                  <a:pos x="connsiteX3" y="connsiteY3"/>
                </a:cxn>
              </a:cxnLst>
              <a:rect l="l" t="t" r="r" b="b"/>
              <a:pathLst>
                <a:path w="40348" h="40210">
                  <a:moveTo>
                    <a:pt x="-14" y="6699"/>
                  </a:moveTo>
                  <a:cubicBezTo>
                    <a:pt x="2461" y="18796"/>
                    <a:pt x="4729" y="29931"/>
                    <a:pt x="6860" y="40173"/>
                  </a:cubicBezTo>
                  <a:lnTo>
                    <a:pt x="40334" y="33299"/>
                  </a:lnTo>
                  <a:cubicBezTo>
                    <a:pt x="38135" y="23126"/>
                    <a:pt x="35798" y="11991"/>
                    <a:pt x="33461" y="-37"/>
                  </a:cubicBezTo>
                  <a:close/>
                </a:path>
              </a:pathLst>
            </a:custGeom>
            <a:solidFill>
              <a:srgbClr val="F5F5F5"/>
            </a:solidFill>
            <a:ln w="6867" cap="flat">
              <a:noFill/>
              <a:prstDash val="solid"/>
              <a:miter/>
            </a:ln>
          </p:spPr>
          <p:txBody>
            <a:bodyPr rtlCol="0" anchor="ctr"/>
            <a:lstStyle/>
            <a:p>
              <a:endParaRPr lang="en-IN"/>
            </a:p>
          </p:txBody>
        </p:sp>
        <p:sp>
          <p:nvSpPr>
            <p:cNvPr id="215" name="Free-form: Shape 214">
              <a:extLst>
                <a:ext uri="{FF2B5EF4-FFF2-40B4-BE49-F238E27FC236}">
                  <a16:creationId xmlns:a16="http://schemas.microsoft.com/office/drawing/2014/main" id="{1B5AC931-D2FD-CEE4-35E2-354A07241714}"/>
                </a:ext>
              </a:extLst>
            </p:cNvPr>
            <p:cNvSpPr/>
            <p:nvPr/>
          </p:nvSpPr>
          <p:spPr>
            <a:xfrm>
              <a:off x="7082633" y="4715238"/>
              <a:ext cx="38835" cy="40004"/>
            </a:xfrm>
            <a:custGeom>
              <a:avLst/>
              <a:gdLst>
                <a:gd name="connsiteX0" fmla="*/ -14 w 38835"/>
                <a:gd name="connsiteY0" fmla="*/ 6561 h 40004"/>
                <a:gd name="connsiteX1" fmla="*/ 6860 w 38835"/>
                <a:gd name="connsiteY1" fmla="*/ 39967 h 40004"/>
                <a:gd name="connsiteX2" fmla="*/ 38822 w 38835"/>
                <a:gd name="connsiteY2" fmla="*/ 33093 h 40004"/>
                <a:gd name="connsiteX3" fmla="*/ 31948 w 38835"/>
                <a:gd name="connsiteY3" fmla="*/ -37 h 40004"/>
              </a:gdLst>
              <a:ahLst/>
              <a:cxnLst>
                <a:cxn ang="0">
                  <a:pos x="connsiteX0" y="connsiteY0"/>
                </a:cxn>
                <a:cxn ang="0">
                  <a:pos x="connsiteX1" y="connsiteY1"/>
                </a:cxn>
                <a:cxn ang="0">
                  <a:pos x="connsiteX2" y="connsiteY2"/>
                </a:cxn>
                <a:cxn ang="0">
                  <a:pos x="connsiteX3" y="connsiteY3"/>
                </a:cxn>
              </a:cxnLst>
              <a:rect l="l" t="t" r="r" b="b"/>
              <a:pathLst>
                <a:path w="38835" h="40004">
                  <a:moveTo>
                    <a:pt x="-14" y="6561"/>
                  </a:moveTo>
                  <a:cubicBezTo>
                    <a:pt x="2392" y="18109"/>
                    <a:pt x="4660" y="29313"/>
                    <a:pt x="6860" y="39967"/>
                  </a:cubicBezTo>
                  <a:lnTo>
                    <a:pt x="38822" y="33093"/>
                  </a:lnTo>
                  <a:cubicBezTo>
                    <a:pt x="36554" y="22508"/>
                    <a:pt x="34217" y="11441"/>
                    <a:pt x="31948" y="-37"/>
                  </a:cubicBezTo>
                  <a:close/>
                </a:path>
              </a:pathLst>
            </a:custGeom>
            <a:solidFill>
              <a:srgbClr val="F5F5F5"/>
            </a:solidFill>
            <a:ln w="6867" cap="flat">
              <a:noFill/>
              <a:prstDash val="solid"/>
              <a:miter/>
            </a:ln>
          </p:spPr>
          <p:txBody>
            <a:bodyPr rtlCol="0" anchor="ctr"/>
            <a:lstStyle/>
            <a:p>
              <a:endParaRPr lang="en-IN"/>
            </a:p>
          </p:txBody>
        </p:sp>
        <p:sp>
          <p:nvSpPr>
            <p:cNvPr id="216" name="Free-form: Shape 215">
              <a:extLst>
                <a:ext uri="{FF2B5EF4-FFF2-40B4-BE49-F238E27FC236}">
                  <a16:creationId xmlns:a16="http://schemas.microsoft.com/office/drawing/2014/main" id="{B8576CCF-777B-A2E5-4107-E9C6ABC6EDD2}"/>
                </a:ext>
              </a:extLst>
            </p:cNvPr>
            <p:cNvSpPr/>
            <p:nvPr/>
          </p:nvSpPr>
          <p:spPr>
            <a:xfrm>
              <a:off x="7048952" y="4722181"/>
              <a:ext cx="38285" cy="40210"/>
            </a:xfrm>
            <a:custGeom>
              <a:avLst/>
              <a:gdLst>
                <a:gd name="connsiteX0" fmla="*/ -14 w 38285"/>
                <a:gd name="connsiteY0" fmla="*/ 6492 h 40210"/>
                <a:gd name="connsiteX1" fmla="*/ 6860 w 38285"/>
                <a:gd name="connsiteY1" fmla="*/ 40173 h 40210"/>
                <a:gd name="connsiteX2" fmla="*/ 38272 w 38285"/>
                <a:gd name="connsiteY2" fmla="*/ 33299 h 40210"/>
                <a:gd name="connsiteX3" fmla="*/ 31399 w 38285"/>
                <a:gd name="connsiteY3" fmla="*/ -37 h 40210"/>
              </a:gdLst>
              <a:ahLst/>
              <a:cxnLst>
                <a:cxn ang="0">
                  <a:pos x="connsiteX0" y="connsiteY0"/>
                </a:cxn>
                <a:cxn ang="0">
                  <a:pos x="connsiteX1" y="connsiteY1"/>
                </a:cxn>
                <a:cxn ang="0">
                  <a:pos x="connsiteX2" y="connsiteY2"/>
                </a:cxn>
                <a:cxn ang="0">
                  <a:pos x="connsiteX3" y="connsiteY3"/>
                </a:cxn>
              </a:cxnLst>
              <a:rect l="l" t="t" r="r" b="b"/>
              <a:pathLst>
                <a:path w="38285" h="40210">
                  <a:moveTo>
                    <a:pt x="-14" y="6492"/>
                  </a:moveTo>
                  <a:cubicBezTo>
                    <a:pt x="2392" y="18178"/>
                    <a:pt x="4729" y="29382"/>
                    <a:pt x="6860" y="40173"/>
                  </a:cubicBezTo>
                  <a:lnTo>
                    <a:pt x="38272" y="33299"/>
                  </a:lnTo>
                  <a:cubicBezTo>
                    <a:pt x="36073" y="22645"/>
                    <a:pt x="33667" y="11510"/>
                    <a:pt x="31399" y="-37"/>
                  </a:cubicBezTo>
                  <a:close/>
                </a:path>
              </a:pathLst>
            </a:custGeom>
            <a:solidFill>
              <a:srgbClr val="F5F5F5"/>
            </a:solidFill>
            <a:ln w="6867" cap="flat">
              <a:noFill/>
              <a:prstDash val="solid"/>
              <a:miter/>
            </a:ln>
          </p:spPr>
          <p:txBody>
            <a:bodyPr rtlCol="0" anchor="ctr"/>
            <a:lstStyle/>
            <a:p>
              <a:endParaRPr lang="en-IN"/>
            </a:p>
          </p:txBody>
        </p:sp>
        <p:sp>
          <p:nvSpPr>
            <p:cNvPr id="217" name="Free-form: Shape 216">
              <a:extLst>
                <a:ext uri="{FF2B5EF4-FFF2-40B4-BE49-F238E27FC236}">
                  <a16:creationId xmlns:a16="http://schemas.microsoft.com/office/drawing/2014/main" id="{46979846-F944-2411-344F-8E1402AF40D8}"/>
                </a:ext>
              </a:extLst>
            </p:cNvPr>
            <p:cNvSpPr/>
            <p:nvPr/>
          </p:nvSpPr>
          <p:spPr>
            <a:xfrm>
              <a:off x="7116795" y="4708159"/>
              <a:ext cx="39110" cy="39866"/>
            </a:xfrm>
            <a:custGeom>
              <a:avLst/>
              <a:gdLst>
                <a:gd name="connsiteX0" fmla="*/ -14 w 39110"/>
                <a:gd name="connsiteY0" fmla="*/ 6630 h 39866"/>
                <a:gd name="connsiteX1" fmla="*/ 6860 w 39110"/>
                <a:gd name="connsiteY1" fmla="*/ 39829 h 39866"/>
                <a:gd name="connsiteX2" fmla="*/ 39097 w 39110"/>
                <a:gd name="connsiteY2" fmla="*/ 32956 h 39866"/>
                <a:gd name="connsiteX3" fmla="*/ 32223 w 39110"/>
                <a:gd name="connsiteY3" fmla="*/ -37 h 39866"/>
              </a:gdLst>
              <a:ahLst/>
              <a:cxnLst>
                <a:cxn ang="0">
                  <a:pos x="connsiteX0" y="connsiteY0"/>
                </a:cxn>
                <a:cxn ang="0">
                  <a:pos x="connsiteX1" y="connsiteY1"/>
                </a:cxn>
                <a:cxn ang="0">
                  <a:pos x="connsiteX2" y="connsiteY2"/>
                </a:cxn>
                <a:cxn ang="0">
                  <a:pos x="connsiteX3" y="connsiteY3"/>
                </a:cxn>
              </a:cxnLst>
              <a:rect l="l" t="t" r="r" b="b"/>
              <a:pathLst>
                <a:path w="39110" h="39866">
                  <a:moveTo>
                    <a:pt x="-14" y="6630"/>
                  </a:moveTo>
                  <a:cubicBezTo>
                    <a:pt x="2323" y="18109"/>
                    <a:pt x="4660" y="29244"/>
                    <a:pt x="6860" y="39829"/>
                  </a:cubicBezTo>
                  <a:lnTo>
                    <a:pt x="39097" y="32956"/>
                  </a:lnTo>
                  <a:cubicBezTo>
                    <a:pt x="36829" y="22439"/>
                    <a:pt x="34492" y="11373"/>
                    <a:pt x="32223" y="-37"/>
                  </a:cubicBezTo>
                  <a:close/>
                </a:path>
              </a:pathLst>
            </a:custGeom>
            <a:solidFill>
              <a:srgbClr val="F5F5F5"/>
            </a:solidFill>
            <a:ln w="6867" cap="flat">
              <a:noFill/>
              <a:prstDash val="solid"/>
              <a:miter/>
            </a:ln>
          </p:spPr>
          <p:txBody>
            <a:bodyPr rtlCol="0" anchor="ctr"/>
            <a:lstStyle/>
            <a:p>
              <a:endParaRPr lang="en-IN"/>
            </a:p>
          </p:txBody>
        </p:sp>
        <p:sp>
          <p:nvSpPr>
            <p:cNvPr id="218" name="Free-form: Shape 217">
              <a:extLst>
                <a:ext uri="{FF2B5EF4-FFF2-40B4-BE49-F238E27FC236}">
                  <a16:creationId xmlns:a16="http://schemas.microsoft.com/office/drawing/2014/main" id="{57B037FE-2D8A-D3C9-1CCD-A3E9C27996EC}"/>
                </a:ext>
              </a:extLst>
            </p:cNvPr>
            <p:cNvSpPr/>
            <p:nvPr/>
          </p:nvSpPr>
          <p:spPr>
            <a:xfrm>
              <a:off x="7392494" y="4687813"/>
              <a:ext cx="37186" cy="36223"/>
            </a:xfrm>
            <a:custGeom>
              <a:avLst/>
              <a:gdLst>
                <a:gd name="connsiteX0" fmla="*/ -14 w 37186"/>
                <a:gd name="connsiteY0" fmla="*/ 6492 h 36223"/>
                <a:gd name="connsiteX1" fmla="*/ 6035 w 37186"/>
                <a:gd name="connsiteY1" fmla="*/ 36186 h 36223"/>
                <a:gd name="connsiteX2" fmla="*/ 37172 w 37186"/>
                <a:gd name="connsiteY2" fmla="*/ 29794 h 36223"/>
                <a:gd name="connsiteX3" fmla="*/ 30849 w 37186"/>
                <a:gd name="connsiteY3" fmla="*/ -37 h 36223"/>
              </a:gdLst>
              <a:ahLst/>
              <a:cxnLst>
                <a:cxn ang="0">
                  <a:pos x="connsiteX0" y="connsiteY0"/>
                </a:cxn>
                <a:cxn ang="0">
                  <a:pos x="connsiteX1" y="connsiteY1"/>
                </a:cxn>
                <a:cxn ang="0">
                  <a:pos x="connsiteX2" y="connsiteY2"/>
                </a:cxn>
                <a:cxn ang="0">
                  <a:pos x="connsiteX3" y="connsiteY3"/>
                </a:cxn>
              </a:cxnLst>
              <a:rect l="l" t="t" r="r" b="b"/>
              <a:pathLst>
                <a:path w="37186" h="36223">
                  <a:moveTo>
                    <a:pt x="-14" y="6492"/>
                  </a:moveTo>
                  <a:cubicBezTo>
                    <a:pt x="2117" y="16803"/>
                    <a:pt x="4110" y="26770"/>
                    <a:pt x="6035" y="36186"/>
                  </a:cubicBezTo>
                  <a:lnTo>
                    <a:pt x="37172" y="29794"/>
                  </a:lnTo>
                  <a:cubicBezTo>
                    <a:pt x="35110" y="20308"/>
                    <a:pt x="33048" y="10342"/>
                    <a:pt x="30849" y="-37"/>
                  </a:cubicBezTo>
                  <a:close/>
                </a:path>
              </a:pathLst>
            </a:custGeom>
            <a:solidFill>
              <a:srgbClr val="F5F5F5"/>
            </a:solidFill>
            <a:ln w="6867" cap="flat">
              <a:noFill/>
              <a:prstDash val="solid"/>
              <a:miter/>
            </a:ln>
          </p:spPr>
          <p:txBody>
            <a:bodyPr rtlCol="0" anchor="ctr"/>
            <a:lstStyle/>
            <a:p>
              <a:endParaRPr lang="en-IN"/>
            </a:p>
          </p:txBody>
        </p:sp>
        <p:sp>
          <p:nvSpPr>
            <p:cNvPr id="219" name="Free-form: Shape 218">
              <a:extLst>
                <a:ext uri="{FF2B5EF4-FFF2-40B4-BE49-F238E27FC236}">
                  <a16:creationId xmlns:a16="http://schemas.microsoft.com/office/drawing/2014/main" id="{49750D7C-4C8E-15A5-1EBB-4679D8CF6FDB}"/>
                </a:ext>
              </a:extLst>
            </p:cNvPr>
            <p:cNvSpPr/>
            <p:nvPr/>
          </p:nvSpPr>
          <p:spPr>
            <a:xfrm>
              <a:off x="7425555" y="4684926"/>
              <a:ext cx="17252" cy="32305"/>
            </a:xfrm>
            <a:custGeom>
              <a:avLst/>
              <a:gdLst>
                <a:gd name="connsiteX0" fmla="*/ 6104 w 17252"/>
                <a:gd name="connsiteY0" fmla="*/ 32268 h 32305"/>
                <a:gd name="connsiteX1" fmla="*/ 17239 w 17252"/>
                <a:gd name="connsiteY1" fmla="*/ 30000 h 32305"/>
                <a:gd name="connsiteX2" fmla="*/ 11328 w 17252"/>
                <a:gd name="connsiteY2" fmla="*/ -37 h 32305"/>
                <a:gd name="connsiteX3" fmla="*/ -14 w 17252"/>
                <a:gd name="connsiteY3" fmla="*/ 2368 h 32305"/>
                <a:gd name="connsiteX4" fmla="*/ 6104 w 17252"/>
                <a:gd name="connsiteY4" fmla="*/ 32268 h 32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52" h="32305">
                  <a:moveTo>
                    <a:pt x="6104" y="32268"/>
                  </a:moveTo>
                  <a:lnTo>
                    <a:pt x="17239" y="30000"/>
                  </a:lnTo>
                  <a:lnTo>
                    <a:pt x="11328" y="-37"/>
                  </a:lnTo>
                  <a:lnTo>
                    <a:pt x="-14" y="2368"/>
                  </a:lnTo>
                  <a:cubicBezTo>
                    <a:pt x="2392" y="12816"/>
                    <a:pt x="4179" y="22783"/>
                    <a:pt x="6104" y="32268"/>
                  </a:cubicBezTo>
                  <a:close/>
                </a:path>
              </a:pathLst>
            </a:custGeom>
            <a:solidFill>
              <a:srgbClr val="F5F5F5"/>
            </a:solidFill>
            <a:ln w="6867" cap="flat">
              <a:noFill/>
              <a:prstDash val="solid"/>
              <a:miter/>
            </a:ln>
          </p:spPr>
          <p:txBody>
            <a:bodyPr rtlCol="0" anchor="ctr"/>
            <a:lstStyle/>
            <a:p>
              <a:endParaRPr lang="en-IN"/>
            </a:p>
          </p:txBody>
        </p:sp>
        <p:sp>
          <p:nvSpPr>
            <p:cNvPr id="220" name="Free-form: Shape 219">
              <a:extLst>
                <a:ext uri="{FF2B5EF4-FFF2-40B4-BE49-F238E27FC236}">
                  <a16:creationId xmlns:a16="http://schemas.microsoft.com/office/drawing/2014/main" id="{1B4DD410-23AB-45FA-14F6-946034C83A57}"/>
                </a:ext>
              </a:extLst>
            </p:cNvPr>
            <p:cNvSpPr/>
            <p:nvPr/>
          </p:nvSpPr>
          <p:spPr>
            <a:xfrm>
              <a:off x="7360532" y="4694755"/>
              <a:ext cx="36017" cy="35811"/>
            </a:xfrm>
            <a:custGeom>
              <a:avLst/>
              <a:gdLst>
                <a:gd name="connsiteX0" fmla="*/ -14 w 36017"/>
                <a:gd name="connsiteY0" fmla="*/ 6286 h 35811"/>
                <a:gd name="connsiteX1" fmla="*/ 6035 w 36017"/>
                <a:gd name="connsiteY1" fmla="*/ 35774 h 35811"/>
                <a:gd name="connsiteX2" fmla="*/ 36004 w 36017"/>
                <a:gd name="connsiteY2" fmla="*/ 29656 h 35811"/>
                <a:gd name="connsiteX3" fmla="*/ 29749 w 36017"/>
                <a:gd name="connsiteY3" fmla="*/ -37 h 35811"/>
              </a:gdLst>
              <a:ahLst/>
              <a:cxnLst>
                <a:cxn ang="0">
                  <a:pos x="connsiteX0" y="connsiteY0"/>
                </a:cxn>
                <a:cxn ang="0">
                  <a:pos x="connsiteX1" y="connsiteY1"/>
                </a:cxn>
                <a:cxn ang="0">
                  <a:pos x="connsiteX2" y="connsiteY2"/>
                </a:cxn>
                <a:cxn ang="0">
                  <a:pos x="connsiteX3" y="connsiteY3"/>
                </a:cxn>
              </a:cxnLst>
              <a:rect l="l" t="t" r="r" b="b"/>
              <a:pathLst>
                <a:path w="36017" h="35811">
                  <a:moveTo>
                    <a:pt x="-14" y="6286"/>
                  </a:moveTo>
                  <a:cubicBezTo>
                    <a:pt x="2117" y="16597"/>
                    <a:pt x="4110" y="26426"/>
                    <a:pt x="6035" y="35774"/>
                  </a:cubicBezTo>
                  <a:lnTo>
                    <a:pt x="36004" y="29656"/>
                  </a:lnTo>
                  <a:lnTo>
                    <a:pt x="29749" y="-37"/>
                  </a:lnTo>
                  <a:close/>
                </a:path>
              </a:pathLst>
            </a:custGeom>
            <a:solidFill>
              <a:srgbClr val="F5F5F5"/>
            </a:solidFill>
            <a:ln w="6867" cap="flat">
              <a:noFill/>
              <a:prstDash val="solid"/>
              <a:miter/>
            </a:ln>
          </p:spPr>
          <p:txBody>
            <a:bodyPr rtlCol="0" anchor="ctr"/>
            <a:lstStyle/>
            <a:p>
              <a:endParaRPr lang="en-IN"/>
            </a:p>
          </p:txBody>
        </p:sp>
        <p:sp>
          <p:nvSpPr>
            <p:cNvPr id="221" name="Free-form: Shape 220">
              <a:extLst>
                <a:ext uri="{FF2B5EF4-FFF2-40B4-BE49-F238E27FC236}">
                  <a16:creationId xmlns:a16="http://schemas.microsoft.com/office/drawing/2014/main" id="{96033186-16CA-8215-DAE4-C203FA48379E}"/>
                </a:ext>
              </a:extLst>
            </p:cNvPr>
            <p:cNvSpPr/>
            <p:nvPr/>
          </p:nvSpPr>
          <p:spPr>
            <a:xfrm>
              <a:off x="7252410" y="4679839"/>
              <a:ext cx="40485" cy="39729"/>
            </a:xfrm>
            <a:custGeom>
              <a:avLst/>
              <a:gdLst>
                <a:gd name="connsiteX0" fmla="*/ -14 w 40485"/>
                <a:gd name="connsiteY0" fmla="*/ 6905 h 39729"/>
                <a:gd name="connsiteX1" fmla="*/ 6860 w 40485"/>
                <a:gd name="connsiteY1" fmla="*/ 39692 h 39729"/>
                <a:gd name="connsiteX2" fmla="*/ 8166 w 40485"/>
                <a:gd name="connsiteY2" fmla="*/ 39692 h 39729"/>
                <a:gd name="connsiteX3" fmla="*/ 40472 w 40485"/>
                <a:gd name="connsiteY3" fmla="*/ 32818 h 39729"/>
                <a:gd name="connsiteX4" fmla="*/ 33598 w 40485"/>
                <a:gd name="connsiteY4" fmla="*/ -37 h 39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85" h="39729">
                  <a:moveTo>
                    <a:pt x="-14" y="6905"/>
                  </a:moveTo>
                  <a:cubicBezTo>
                    <a:pt x="2392" y="18246"/>
                    <a:pt x="4592" y="29244"/>
                    <a:pt x="6860" y="39692"/>
                  </a:cubicBezTo>
                  <a:lnTo>
                    <a:pt x="8166" y="39692"/>
                  </a:lnTo>
                  <a:lnTo>
                    <a:pt x="40472" y="32818"/>
                  </a:lnTo>
                  <a:cubicBezTo>
                    <a:pt x="38272" y="22302"/>
                    <a:pt x="35935" y="11304"/>
                    <a:pt x="33598" y="-37"/>
                  </a:cubicBezTo>
                  <a:close/>
                </a:path>
              </a:pathLst>
            </a:custGeom>
            <a:solidFill>
              <a:srgbClr val="F5F5F5"/>
            </a:solidFill>
            <a:ln w="6867" cap="flat">
              <a:noFill/>
              <a:prstDash val="solid"/>
              <a:miter/>
            </a:ln>
          </p:spPr>
          <p:txBody>
            <a:bodyPr rtlCol="0" anchor="ctr"/>
            <a:lstStyle/>
            <a:p>
              <a:endParaRPr lang="en-IN"/>
            </a:p>
          </p:txBody>
        </p:sp>
        <p:sp>
          <p:nvSpPr>
            <p:cNvPr id="222" name="Free-form: Shape 221">
              <a:extLst>
                <a:ext uri="{FF2B5EF4-FFF2-40B4-BE49-F238E27FC236}">
                  <a16:creationId xmlns:a16="http://schemas.microsoft.com/office/drawing/2014/main" id="{7F213F9E-3DA1-412D-815C-596BD8CAF3A4}"/>
                </a:ext>
              </a:extLst>
            </p:cNvPr>
            <p:cNvSpPr/>
            <p:nvPr/>
          </p:nvSpPr>
          <p:spPr>
            <a:xfrm>
              <a:off x="7151231" y="4701010"/>
              <a:ext cx="38148" cy="39729"/>
            </a:xfrm>
            <a:custGeom>
              <a:avLst/>
              <a:gdLst>
                <a:gd name="connsiteX0" fmla="*/ -14 w 38148"/>
                <a:gd name="connsiteY0" fmla="*/ 6699 h 39729"/>
                <a:gd name="connsiteX1" fmla="*/ 6860 w 38148"/>
                <a:gd name="connsiteY1" fmla="*/ 39692 h 39729"/>
                <a:gd name="connsiteX2" fmla="*/ 38135 w 38148"/>
                <a:gd name="connsiteY2" fmla="*/ 32818 h 39729"/>
                <a:gd name="connsiteX3" fmla="*/ 31261 w 38148"/>
                <a:gd name="connsiteY3" fmla="*/ -37 h 39729"/>
              </a:gdLst>
              <a:ahLst/>
              <a:cxnLst>
                <a:cxn ang="0">
                  <a:pos x="connsiteX0" y="connsiteY0"/>
                </a:cxn>
                <a:cxn ang="0">
                  <a:pos x="connsiteX1" y="connsiteY1"/>
                </a:cxn>
                <a:cxn ang="0">
                  <a:pos x="connsiteX2" y="connsiteY2"/>
                </a:cxn>
                <a:cxn ang="0">
                  <a:pos x="connsiteX3" y="connsiteY3"/>
                </a:cxn>
              </a:cxnLst>
              <a:rect l="l" t="t" r="r" b="b"/>
              <a:pathLst>
                <a:path w="38148" h="39729">
                  <a:moveTo>
                    <a:pt x="-14" y="6699"/>
                  </a:moveTo>
                  <a:cubicBezTo>
                    <a:pt x="2323" y="18109"/>
                    <a:pt x="4592" y="29175"/>
                    <a:pt x="6860" y="39692"/>
                  </a:cubicBezTo>
                  <a:lnTo>
                    <a:pt x="38135" y="32818"/>
                  </a:lnTo>
                  <a:cubicBezTo>
                    <a:pt x="35866" y="22302"/>
                    <a:pt x="33598" y="11304"/>
                    <a:pt x="31261" y="-37"/>
                  </a:cubicBezTo>
                  <a:close/>
                </a:path>
              </a:pathLst>
            </a:custGeom>
            <a:solidFill>
              <a:srgbClr val="F5F5F5"/>
            </a:solidFill>
            <a:ln w="6867" cap="flat">
              <a:noFill/>
              <a:prstDash val="solid"/>
              <a:miter/>
            </a:ln>
          </p:spPr>
          <p:txBody>
            <a:bodyPr rtlCol="0" anchor="ctr"/>
            <a:lstStyle/>
            <a:p>
              <a:endParaRPr lang="en-IN"/>
            </a:p>
          </p:txBody>
        </p:sp>
        <p:sp>
          <p:nvSpPr>
            <p:cNvPr id="223" name="Free-form: Shape 222">
              <a:extLst>
                <a:ext uri="{FF2B5EF4-FFF2-40B4-BE49-F238E27FC236}">
                  <a16:creationId xmlns:a16="http://schemas.microsoft.com/office/drawing/2014/main" id="{F57157F7-E078-E9F9-8146-A3E541219115}"/>
                </a:ext>
              </a:extLst>
            </p:cNvPr>
            <p:cNvSpPr/>
            <p:nvPr/>
          </p:nvSpPr>
          <p:spPr>
            <a:xfrm>
              <a:off x="7288222" y="4673103"/>
              <a:ext cx="36704" cy="39041"/>
            </a:xfrm>
            <a:custGeom>
              <a:avLst/>
              <a:gdLst>
                <a:gd name="connsiteX0" fmla="*/ -14 w 36704"/>
                <a:gd name="connsiteY0" fmla="*/ 6149 h 39041"/>
                <a:gd name="connsiteX1" fmla="*/ 6860 w 36704"/>
                <a:gd name="connsiteY1" fmla="*/ 39004 h 39041"/>
                <a:gd name="connsiteX2" fmla="*/ 36691 w 36704"/>
                <a:gd name="connsiteY2" fmla="*/ 32818 h 39041"/>
                <a:gd name="connsiteX3" fmla="*/ 29818 w 36704"/>
                <a:gd name="connsiteY3" fmla="*/ -37 h 39041"/>
              </a:gdLst>
              <a:ahLst/>
              <a:cxnLst>
                <a:cxn ang="0">
                  <a:pos x="connsiteX0" y="connsiteY0"/>
                </a:cxn>
                <a:cxn ang="0">
                  <a:pos x="connsiteX1" y="connsiteY1"/>
                </a:cxn>
                <a:cxn ang="0">
                  <a:pos x="connsiteX2" y="connsiteY2"/>
                </a:cxn>
                <a:cxn ang="0">
                  <a:pos x="connsiteX3" y="connsiteY3"/>
                </a:cxn>
              </a:cxnLst>
              <a:rect l="l" t="t" r="r" b="b"/>
              <a:pathLst>
                <a:path w="36704" h="39041">
                  <a:moveTo>
                    <a:pt x="-14" y="6149"/>
                  </a:moveTo>
                  <a:cubicBezTo>
                    <a:pt x="2392" y="17490"/>
                    <a:pt x="4591" y="28488"/>
                    <a:pt x="6860" y="39004"/>
                  </a:cubicBezTo>
                  <a:lnTo>
                    <a:pt x="36691" y="32818"/>
                  </a:lnTo>
                  <a:cubicBezTo>
                    <a:pt x="34423" y="22302"/>
                    <a:pt x="32155" y="11304"/>
                    <a:pt x="29818" y="-37"/>
                  </a:cubicBezTo>
                  <a:close/>
                </a:path>
              </a:pathLst>
            </a:custGeom>
            <a:solidFill>
              <a:srgbClr val="F5F5F5"/>
            </a:solidFill>
            <a:ln w="6867" cap="flat">
              <a:noFill/>
              <a:prstDash val="solid"/>
              <a:miter/>
            </a:ln>
          </p:spPr>
          <p:txBody>
            <a:bodyPr rtlCol="0" anchor="ctr"/>
            <a:lstStyle/>
            <a:p>
              <a:endParaRPr lang="en-IN"/>
            </a:p>
          </p:txBody>
        </p:sp>
        <p:sp>
          <p:nvSpPr>
            <p:cNvPr id="288" name="Free-form: Shape 287">
              <a:extLst>
                <a:ext uri="{FF2B5EF4-FFF2-40B4-BE49-F238E27FC236}">
                  <a16:creationId xmlns:a16="http://schemas.microsoft.com/office/drawing/2014/main" id="{874838AF-36AE-6413-0EA7-6383BA384E17}"/>
                </a:ext>
              </a:extLst>
            </p:cNvPr>
            <p:cNvSpPr/>
            <p:nvPr/>
          </p:nvSpPr>
          <p:spPr>
            <a:xfrm>
              <a:off x="7219761" y="4687263"/>
              <a:ext cx="37392" cy="39179"/>
            </a:xfrm>
            <a:custGeom>
              <a:avLst/>
              <a:gdLst>
                <a:gd name="connsiteX0" fmla="*/ -14 w 37392"/>
                <a:gd name="connsiteY0" fmla="*/ 6286 h 39179"/>
                <a:gd name="connsiteX1" fmla="*/ 6860 w 37392"/>
                <a:gd name="connsiteY1" fmla="*/ 39142 h 39179"/>
                <a:gd name="connsiteX2" fmla="*/ 37379 w 37392"/>
                <a:gd name="connsiteY2" fmla="*/ 32749 h 39179"/>
                <a:gd name="connsiteX3" fmla="*/ 30505 w 37392"/>
                <a:gd name="connsiteY3" fmla="*/ -37 h 39179"/>
              </a:gdLst>
              <a:ahLst/>
              <a:cxnLst>
                <a:cxn ang="0">
                  <a:pos x="connsiteX0" y="connsiteY0"/>
                </a:cxn>
                <a:cxn ang="0">
                  <a:pos x="connsiteX1" y="connsiteY1"/>
                </a:cxn>
                <a:cxn ang="0">
                  <a:pos x="connsiteX2" y="connsiteY2"/>
                </a:cxn>
                <a:cxn ang="0">
                  <a:pos x="connsiteX3" y="connsiteY3"/>
                </a:cxn>
              </a:cxnLst>
              <a:rect l="l" t="t" r="r" b="b"/>
              <a:pathLst>
                <a:path w="37392" h="39179">
                  <a:moveTo>
                    <a:pt x="-14" y="6286"/>
                  </a:moveTo>
                  <a:cubicBezTo>
                    <a:pt x="2323" y="17628"/>
                    <a:pt x="4592" y="28557"/>
                    <a:pt x="6860" y="39142"/>
                  </a:cubicBezTo>
                  <a:lnTo>
                    <a:pt x="37379" y="32749"/>
                  </a:lnTo>
                  <a:cubicBezTo>
                    <a:pt x="35179" y="22233"/>
                    <a:pt x="32842" y="11304"/>
                    <a:pt x="30505" y="-37"/>
                  </a:cubicBezTo>
                  <a:close/>
                </a:path>
              </a:pathLst>
            </a:custGeom>
            <a:solidFill>
              <a:srgbClr val="F5F5F5"/>
            </a:solidFill>
            <a:ln w="6867" cap="flat">
              <a:noFill/>
              <a:prstDash val="solid"/>
              <a:miter/>
            </a:ln>
          </p:spPr>
          <p:txBody>
            <a:bodyPr rtlCol="0" anchor="ctr"/>
            <a:lstStyle/>
            <a:p>
              <a:endParaRPr lang="en-IN"/>
            </a:p>
          </p:txBody>
        </p:sp>
        <p:sp>
          <p:nvSpPr>
            <p:cNvPr id="289" name="Free-form: Shape 288">
              <a:extLst>
                <a:ext uri="{FF2B5EF4-FFF2-40B4-BE49-F238E27FC236}">
                  <a16:creationId xmlns:a16="http://schemas.microsoft.com/office/drawing/2014/main" id="{01F4096F-EE08-6597-94A2-7252E9F15F81}"/>
                </a:ext>
              </a:extLst>
            </p:cNvPr>
            <p:cNvSpPr/>
            <p:nvPr/>
          </p:nvSpPr>
          <p:spPr>
            <a:xfrm>
              <a:off x="7184637" y="4694068"/>
              <a:ext cx="39729" cy="39660"/>
            </a:xfrm>
            <a:custGeom>
              <a:avLst/>
              <a:gdLst>
                <a:gd name="connsiteX0" fmla="*/ -14 w 39729"/>
                <a:gd name="connsiteY0" fmla="*/ 6767 h 39660"/>
                <a:gd name="connsiteX1" fmla="*/ 6860 w 39729"/>
                <a:gd name="connsiteY1" fmla="*/ 39623 h 39660"/>
                <a:gd name="connsiteX2" fmla="*/ 39716 w 39729"/>
                <a:gd name="connsiteY2" fmla="*/ 32749 h 39660"/>
                <a:gd name="connsiteX3" fmla="*/ 32842 w 39729"/>
                <a:gd name="connsiteY3" fmla="*/ -37 h 39660"/>
              </a:gdLst>
              <a:ahLst/>
              <a:cxnLst>
                <a:cxn ang="0">
                  <a:pos x="connsiteX0" y="connsiteY0"/>
                </a:cxn>
                <a:cxn ang="0">
                  <a:pos x="connsiteX1" y="connsiteY1"/>
                </a:cxn>
                <a:cxn ang="0">
                  <a:pos x="connsiteX2" y="connsiteY2"/>
                </a:cxn>
                <a:cxn ang="0">
                  <a:pos x="connsiteX3" y="connsiteY3"/>
                </a:cxn>
              </a:cxnLst>
              <a:rect l="l" t="t" r="r" b="b"/>
              <a:pathLst>
                <a:path w="39729" h="39660">
                  <a:moveTo>
                    <a:pt x="-14" y="6767"/>
                  </a:moveTo>
                  <a:cubicBezTo>
                    <a:pt x="2323" y="18109"/>
                    <a:pt x="4591" y="29107"/>
                    <a:pt x="6860" y="39623"/>
                  </a:cubicBezTo>
                  <a:lnTo>
                    <a:pt x="39716" y="32749"/>
                  </a:lnTo>
                  <a:cubicBezTo>
                    <a:pt x="37516" y="22233"/>
                    <a:pt x="35179" y="11304"/>
                    <a:pt x="32842" y="-37"/>
                  </a:cubicBezTo>
                  <a:close/>
                </a:path>
              </a:pathLst>
            </a:custGeom>
            <a:solidFill>
              <a:srgbClr val="F5F5F5"/>
            </a:solidFill>
            <a:ln w="6867" cap="flat">
              <a:noFill/>
              <a:prstDash val="solid"/>
              <a:miter/>
            </a:ln>
          </p:spPr>
          <p:txBody>
            <a:bodyPr rtlCol="0" anchor="ctr"/>
            <a:lstStyle/>
            <a:p>
              <a:endParaRPr lang="en-IN"/>
            </a:p>
          </p:txBody>
        </p:sp>
        <p:sp>
          <p:nvSpPr>
            <p:cNvPr id="290" name="Free-form: Shape 289">
              <a:extLst>
                <a:ext uri="{FF2B5EF4-FFF2-40B4-BE49-F238E27FC236}">
                  <a16:creationId xmlns:a16="http://schemas.microsoft.com/office/drawing/2014/main" id="{CB3F676D-0C19-22EB-D422-C1D24C1896AA}"/>
                </a:ext>
              </a:extLst>
            </p:cNvPr>
            <p:cNvSpPr/>
            <p:nvPr/>
          </p:nvSpPr>
          <p:spPr>
            <a:xfrm>
              <a:off x="7334068" y="4733041"/>
              <a:ext cx="38285" cy="40347"/>
            </a:xfrm>
            <a:custGeom>
              <a:avLst/>
              <a:gdLst>
                <a:gd name="connsiteX0" fmla="*/ -14 w 38285"/>
                <a:gd name="connsiteY0" fmla="*/ 6836 h 40347"/>
                <a:gd name="connsiteX1" fmla="*/ 6860 w 38285"/>
                <a:gd name="connsiteY1" fmla="*/ 40310 h 40347"/>
                <a:gd name="connsiteX2" fmla="*/ 38272 w 38285"/>
                <a:gd name="connsiteY2" fmla="*/ 33437 h 40347"/>
                <a:gd name="connsiteX3" fmla="*/ 31399 w 38285"/>
                <a:gd name="connsiteY3" fmla="*/ -37 h 40347"/>
              </a:gdLst>
              <a:ahLst/>
              <a:cxnLst>
                <a:cxn ang="0">
                  <a:pos x="connsiteX0" y="connsiteY0"/>
                </a:cxn>
                <a:cxn ang="0">
                  <a:pos x="connsiteX1" y="connsiteY1"/>
                </a:cxn>
                <a:cxn ang="0">
                  <a:pos x="connsiteX2" y="connsiteY2"/>
                </a:cxn>
                <a:cxn ang="0">
                  <a:pos x="connsiteX3" y="connsiteY3"/>
                </a:cxn>
              </a:cxnLst>
              <a:rect l="l" t="t" r="r" b="b"/>
              <a:pathLst>
                <a:path w="38285" h="40347">
                  <a:moveTo>
                    <a:pt x="-14" y="6836"/>
                  </a:moveTo>
                  <a:cubicBezTo>
                    <a:pt x="2461" y="18934"/>
                    <a:pt x="4729" y="30069"/>
                    <a:pt x="6860" y="40310"/>
                  </a:cubicBezTo>
                  <a:lnTo>
                    <a:pt x="38272" y="33437"/>
                  </a:lnTo>
                  <a:cubicBezTo>
                    <a:pt x="36073" y="23195"/>
                    <a:pt x="33667" y="11991"/>
                    <a:pt x="31399" y="-37"/>
                  </a:cubicBezTo>
                  <a:close/>
                </a:path>
              </a:pathLst>
            </a:custGeom>
            <a:solidFill>
              <a:srgbClr val="F5F5F5"/>
            </a:solidFill>
            <a:ln w="6867" cap="flat">
              <a:noFill/>
              <a:prstDash val="solid"/>
              <a:miter/>
            </a:ln>
          </p:spPr>
          <p:txBody>
            <a:bodyPr rtlCol="0" anchor="ctr"/>
            <a:lstStyle/>
            <a:p>
              <a:endParaRPr lang="en-IN"/>
            </a:p>
          </p:txBody>
        </p:sp>
        <p:sp>
          <p:nvSpPr>
            <p:cNvPr id="291" name="Free-form: Shape 290">
              <a:extLst>
                <a:ext uri="{FF2B5EF4-FFF2-40B4-BE49-F238E27FC236}">
                  <a16:creationId xmlns:a16="http://schemas.microsoft.com/office/drawing/2014/main" id="{495EB530-A537-BB98-F90F-84C9ADABCF3F}"/>
                </a:ext>
              </a:extLst>
            </p:cNvPr>
            <p:cNvSpPr/>
            <p:nvPr/>
          </p:nvSpPr>
          <p:spPr>
            <a:xfrm>
              <a:off x="7431948" y="4716888"/>
              <a:ext cx="18008" cy="36292"/>
            </a:xfrm>
            <a:custGeom>
              <a:avLst/>
              <a:gdLst>
                <a:gd name="connsiteX0" fmla="*/ 6997 w 18008"/>
                <a:gd name="connsiteY0" fmla="*/ 36255 h 36292"/>
                <a:gd name="connsiteX1" fmla="*/ 17995 w 18008"/>
                <a:gd name="connsiteY1" fmla="*/ 33987 h 36292"/>
                <a:gd name="connsiteX2" fmla="*/ 11122 w 18008"/>
                <a:gd name="connsiteY2" fmla="*/ -37 h 36292"/>
                <a:gd name="connsiteX3" fmla="*/ -14 w 18008"/>
                <a:gd name="connsiteY3" fmla="*/ 2300 h 36292"/>
                <a:gd name="connsiteX4" fmla="*/ 6997 w 18008"/>
                <a:gd name="connsiteY4" fmla="*/ 36255 h 36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8" h="36292">
                  <a:moveTo>
                    <a:pt x="6997" y="36255"/>
                  </a:moveTo>
                  <a:lnTo>
                    <a:pt x="17995" y="33987"/>
                  </a:lnTo>
                  <a:lnTo>
                    <a:pt x="11122" y="-37"/>
                  </a:lnTo>
                  <a:lnTo>
                    <a:pt x="-14" y="2300"/>
                  </a:lnTo>
                  <a:cubicBezTo>
                    <a:pt x="2873" y="14534"/>
                    <a:pt x="4935" y="25876"/>
                    <a:pt x="6997" y="36255"/>
                  </a:cubicBezTo>
                  <a:close/>
                </a:path>
              </a:pathLst>
            </a:custGeom>
            <a:solidFill>
              <a:srgbClr val="F5F5F5"/>
            </a:solidFill>
            <a:ln w="6867" cap="flat">
              <a:noFill/>
              <a:prstDash val="solid"/>
              <a:miter/>
            </a:ln>
          </p:spPr>
          <p:txBody>
            <a:bodyPr rtlCol="0" anchor="ctr"/>
            <a:lstStyle/>
            <a:p>
              <a:endParaRPr lang="en-IN"/>
            </a:p>
          </p:txBody>
        </p:sp>
        <p:sp>
          <p:nvSpPr>
            <p:cNvPr id="292" name="Free-form: Shape 291">
              <a:extLst>
                <a:ext uri="{FF2B5EF4-FFF2-40B4-BE49-F238E27FC236}">
                  <a16:creationId xmlns:a16="http://schemas.microsoft.com/office/drawing/2014/main" id="{A0700F46-4CF2-BEAA-626E-7A40D8DE4BD2}"/>
                </a:ext>
              </a:extLst>
            </p:cNvPr>
            <p:cNvSpPr/>
            <p:nvPr/>
          </p:nvSpPr>
          <p:spPr>
            <a:xfrm>
              <a:off x="7089919" y="4750568"/>
              <a:ext cx="38285" cy="36567"/>
            </a:xfrm>
            <a:custGeom>
              <a:avLst/>
              <a:gdLst>
                <a:gd name="connsiteX0" fmla="*/ -14 w 38285"/>
                <a:gd name="connsiteY0" fmla="*/ 6630 h 36567"/>
                <a:gd name="connsiteX1" fmla="*/ 6104 w 38285"/>
                <a:gd name="connsiteY1" fmla="*/ 36530 h 36567"/>
                <a:gd name="connsiteX2" fmla="*/ 38272 w 38285"/>
                <a:gd name="connsiteY2" fmla="*/ 29656 h 36567"/>
                <a:gd name="connsiteX3" fmla="*/ 32017 w 38285"/>
                <a:gd name="connsiteY3" fmla="*/ -37 h 36567"/>
              </a:gdLst>
              <a:ahLst/>
              <a:cxnLst>
                <a:cxn ang="0">
                  <a:pos x="connsiteX0" y="connsiteY0"/>
                </a:cxn>
                <a:cxn ang="0">
                  <a:pos x="connsiteX1" y="connsiteY1"/>
                </a:cxn>
                <a:cxn ang="0">
                  <a:pos x="connsiteX2" y="connsiteY2"/>
                </a:cxn>
                <a:cxn ang="0">
                  <a:pos x="connsiteX3" y="connsiteY3"/>
                </a:cxn>
              </a:cxnLst>
              <a:rect l="l" t="t" r="r" b="b"/>
              <a:pathLst>
                <a:path w="38285" h="36567">
                  <a:moveTo>
                    <a:pt x="-14" y="6630"/>
                  </a:moveTo>
                  <a:cubicBezTo>
                    <a:pt x="2117" y="17078"/>
                    <a:pt x="4179" y="27251"/>
                    <a:pt x="6104" y="36530"/>
                  </a:cubicBezTo>
                  <a:lnTo>
                    <a:pt x="38272" y="29656"/>
                  </a:lnTo>
                  <a:cubicBezTo>
                    <a:pt x="36279" y="20240"/>
                    <a:pt x="34148" y="10342"/>
                    <a:pt x="32017" y="-37"/>
                  </a:cubicBezTo>
                  <a:close/>
                </a:path>
              </a:pathLst>
            </a:custGeom>
            <a:solidFill>
              <a:srgbClr val="F5F5F5"/>
            </a:solidFill>
            <a:ln w="6867" cap="flat">
              <a:noFill/>
              <a:prstDash val="solid"/>
              <a:miter/>
            </a:ln>
          </p:spPr>
          <p:txBody>
            <a:bodyPr rtlCol="0" anchor="ctr"/>
            <a:lstStyle/>
            <a:p>
              <a:endParaRPr lang="en-IN"/>
            </a:p>
          </p:txBody>
        </p:sp>
        <p:sp>
          <p:nvSpPr>
            <p:cNvPr id="293" name="Free-form: Shape 292">
              <a:extLst>
                <a:ext uri="{FF2B5EF4-FFF2-40B4-BE49-F238E27FC236}">
                  <a16:creationId xmlns:a16="http://schemas.microsoft.com/office/drawing/2014/main" id="{8E788297-3ED8-956E-E36D-6B0F144857A0}"/>
                </a:ext>
              </a:extLst>
            </p:cNvPr>
            <p:cNvSpPr/>
            <p:nvPr/>
          </p:nvSpPr>
          <p:spPr>
            <a:xfrm>
              <a:off x="7056238" y="4757511"/>
              <a:ext cx="37873" cy="36773"/>
            </a:xfrm>
            <a:custGeom>
              <a:avLst/>
              <a:gdLst>
                <a:gd name="connsiteX0" fmla="*/ -14 w 37873"/>
                <a:gd name="connsiteY0" fmla="*/ 6561 h 36773"/>
                <a:gd name="connsiteX1" fmla="*/ 6172 w 37873"/>
                <a:gd name="connsiteY1" fmla="*/ 36736 h 36773"/>
                <a:gd name="connsiteX2" fmla="*/ 37860 w 37873"/>
                <a:gd name="connsiteY2" fmla="*/ 29863 h 36773"/>
                <a:gd name="connsiteX3" fmla="*/ 31536 w 37873"/>
                <a:gd name="connsiteY3" fmla="*/ -37 h 36773"/>
              </a:gdLst>
              <a:ahLst/>
              <a:cxnLst>
                <a:cxn ang="0">
                  <a:pos x="connsiteX0" y="connsiteY0"/>
                </a:cxn>
                <a:cxn ang="0">
                  <a:pos x="connsiteX1" y="connsiteY1"/>
                </a:cxn>
                <a:cxn ang="0">
                  <a:pos x="connsiteX2" y="connsiteY2"/>
                </a:cxn>
                <a:cxn ang="0">
                  <a:pos x="connsiteX3" y="connsiteY3"/>
                </a:cxn>
              </a:cxnLst>
              <a:rect l="l" t="t" r="r" b="b"/>
              <a:pathLst>
                <a:path w="37873" h="36773">
                  <a:moveTo>
                    <a:pt x="-14" y="6561"/>
                  </a:moveTo>
                  <a:cubicBezTo>
                    <a:pt x="2117" y="17078"/>
                    <a:pt x="4248" y="27182"/>
                    <a:pt x="6172" y="36736"/>
                  </a:cubicBezTo>
                  <a:lnTo>
                    <a:pt x="37860" y="29863"/>
                  </a:lnTo>
                  <a:lnTo>
                    <a:pt x="31536" y="-37"/>
                  </a:lnTo>
                  <a:close/>
                </a:path>
              </a:pathLst>
            </a:custGeom>
            <a:solidFill>
              <a:srgbClr val="F5F5F5"/>
            </a:solidFill>
            <a:ln w="6867" cap="flat">
              <a:noFill/>
              <a:prstDash val="solid"/>
              <a:miter/>
            </a:ln>
          </p:spPr>
          <p:txBody>
            <a:bodyPr rtlCol="0" anchor="ctr"/>
            <a:lstStyle/>
            <a:p>
              <a:endParaRPr lang="en-IN"/>
            </a:p>
          </p:txBody>
        </p:sp>
        <p:sp>
          <p:nvSpPr>
            <p:cNvPr id="294" name="Free-form: Shape 293">
              <a:extLst>
                <a:ext uri="{FF2B5EF4-FFF2-40B4-BE49-F238E27FC236}">
                  <a16:creationId xmlns:a16="http://schemas.microsoft.com/office/drawing/2014/main" id="{F5CF6616-758F-4822-7248-2D9BA0B65AB6}"/>
                </a:ext>
              </a:extLst>
            </p:cNvPr>
            <p:cNvSpPr/>
            <p:nvPr/>
          </p:nvSpPr>
          <p:spPr>
            <a:xfrm>
              <a:off x="7367061" y="4726648"/>
              <a:ext cx="37117" cy="39866"/>
            </a:xfrm>
            <a:custGeom>
              <a:avLst/>
              <a:gdLst>
                <a:gd name="connsiteX0" fmla="*/ -14 w 37117"/>
                <a:gd name="connsiteY0" fmla="*/ 6286 h 39866"/>
                <a:gd name="connsiteX1" fmla="*/ 6860 w 37117"/>
                <a:gd name="connsiteY1" fmla="*/ 39829 h 39866"/>
                <a:gd name="connsiteX2" fmla="*/ 37104 w 37117"/>
                <a:gd name="connsiteY2" fmla="*/ 33574 h 39866"/>
                <a:gd name="connsiteX3" fmla="*/ 30230 w 37117"/>
                <a:gd name="connsiteY3" fmla="*/ -37 h 39866"/>
              </a:gdLst>
              <a:ahLst/>
              <a:cxnLst>
                <a:cxn ang="0">
                  <a:pos x="connsiteX0" y="connsiteY0"/>
                </a:cxn>
                <a:cxn ang="0">
                  <a:pos x="connsiteX1" y="connsiteY1"/>
                </a:cxn>
                <a:cxn ang="0">
                  <a:pos x="connsiteX2" y="connsiteY2"/>
                </a:cxn>
                <a:cxn ang="0">
                  <a:pos x="connsiteX3" y="connsiteY3"/>
                </a:cxn>
              </a:cxnLst>
              <a:rect l="l" t="t" r="r" b="b"/>
              <a:pathLst>
                <a:path w="37117" h="39866">
                  <a:moveTo>
                    <a:pt x="-14" y="6286"/>
                  </a:moveTo>
                  <a:cubicBezTo>
                    <a:pt x="2461" y="18384"/>
                    <a:pt x="4798" y="29588"/>
                    <a:pt x="6860" y="39829"/>
                  </a:cubicBezTo>
                  <a:lnTo>
                    <a:pt x="37104" y="33574"/>
                  </a:lnTo>
                  <a:cubicBezTo>
                    <a:pt x="34904" y="23333"/>
                    <a:pt x="32498" y="12060"/>
                    <a:pt x="30230" y="-37"/>
                  </a:cubicBezTo>
                  <a:close/>
                </a:path>
              </a:pathLst>
            </a:custGeom>
            <a:solidFill>
              <a:srgbClr val="F5F5F5"/>
            </a:solidFill>
            <a:ln w="6867" cap="flat">
              <a:noFill/>
              <a:prstDash val="solid"/>
              <a:miter/>
            </a:ln>
          </p:spPr>
          <p:txBody>
            <a:bodyPr rtlCol="0" anchor="ctr"/>
            <a:lstStyle/>
            <a:p>
              <a:endParaRPr lang="en-IN"/>
            </a:p>
          </p:txBody>
        </p:sp>
        <p:sp>
          <p:nvSpPr>
            <p:cNvPr id="295" name="Free-form: Shape 294">
              <a:extLst>
                <a:ext uri="{FF2B5EF4-FFF2-40B4-BE49-F238E27FC236}">
                  <a16:creationId xmlns:a16="http://schemas.microsoft.com/office/drawing/2014/main" id="{A7C362B7-05DE-B15E-D513-3F2AFCA79CC1}"/>
                </a:ext>
              </a:extLst>
            </p:cNvPr>
            <p:cNvSpPr/>
            <p:nvPr/>
          </p:nvSpPr>
          <p:spPr>
            <a:xfrm>
              <a:off x="7399024" y="4719637"/>
              <a:ext cx="38285" cy="40279"/>
            </a:xfrm>
            <a:custGeom>
              <a:avLst/>
              <a:gdLst>
                <a:gd name="connsiteX0" fmla="*/ -14 w 38285"/>
                <a:gd name="connsiteY0" fmla="*/ 6561 h 40279"/>
                <a:gd name="connsiteX1" fmla="*/ 6860 w 38285"/>
                <a:gd name="connsiteY1" fmla="*/ 40242 h 40279"/>
                <a:gd name="connsiteX2" fmla="*/ 38272 w 38285"/>
                <a:gd name="connsiteY2" fmla="*/ 33849 h 40279"/>
                <a:gd name="connsiteX3" fmla="*/ 31055 w 38285"/>
                <a:gd name="connsiteY3" fmla="*/ -37 h 40279"/>
              </a:gdLst>
              <a:ahLst/>
              <a:cxnLst>
                <a:cxn ang="0">
                  <a:pos x="connsiteX0" y="connsiteY0"/>
                </a:cxn>
                <a:cxn ang="0">
                  <a:pos x="connsiteX1" y="connsiteY1"/>
                </a:cxn>
                <a:cxn ang="0">
                  <a:pos x="connsiteX2" y="connsiteY2"/>
                </a:cxn>
                <a:cxn ang="0">
                  <a:pos x="connsiteX3" y="connsiteY3"/>
                </a:cxn>
              </a:cxnLst>
              <a:rect l="l" t="t" r="r" b="b"/>
              <a:pathLst>
                <a:path w="38285" h="40279">
                  <a:moveTo>
                    <a:pt x="-14" y="6561"/>
                  </a:moveTo>
                  <a:cubicBezTo>
                    <a:pt x="2461" y="18659"/>
                    <a:pt x="4729" y="29931"/>
                    <a:pt x="6860" y="40242"/>
                  </a:cubicBezTo>
                  <a:lnTo>
                    <a:pt x="38272" y="33849"/>
                  </a:lnTo>
                  <a:lnTo>
                    <a:pt x="31055" y="-37"/>
                  </a:lnTo>
                  <a:close/>
                </a:path>
              </a:pathLst>
            </a:custGeom>
            <a:solidFill>
              <a:srgbClr val="F5F5F5"/>
            </a:solidFill>
            <a:ln w="6867" cap="flat">
              <a:noFill/>
              <a:prstDash val="solid"/>
              <a:miter/>
            </a:ln>
          </p:spPr>
          <p:txBody>
            <a:bodyPr rtlCol="0" anchor="ctr"/>
            <a:lstStyle/>
            <a:p>
              <a:endParaRPr lang="en-IN"/>
            </a:p>
          </p:txBody>
        </p:sp>
        <p:sp>
          <p:nvSpPr>
            <p:cNvPr id="296" name="Free-form: Shape 295">
              <a:extLst>
                <a:ext uri="{FF2B5EF4-FFF2-40B4-BE49-F238E27FC236}">
                  <a16:creationId xmlns:a16="http://schemas.microsoft.com/office/drawing/2014/main" id="{B4BE9534-645F-0EBA-EB9B-E7FB45D11424}"/>
                </a:ext>
              </a:extLst>
            </p:cNvPr>
            <p:cNvSpPr/>
            <p:nvPr/>
          </p:nvSpPr>
          <p:spPr>
            <a:xfrm>
              <a:off x="7259696" y="4715032"/>
              <a:ext cx="39866" cy="36223"/>
            </a:xfrm>
            <a:custGeom>
              <a:avLst/>
              <a:gdLst>
                <a:gd name="connsiteX0" fmla="*/ 1292 w 39866"/>
                <a:gd name="connsiteY0" fmla="*/ 6767 h 36223"/>
                <a:gd name="connsiteX1" fmla="*/ -14 w 39866"/>
                <a:gd name="connsiteY1" fmla="*/ 6767 h 36223"/>
                <a:gd name="connsiteX2" fmla="*/ 6035 w 39866"/>
                <a:gd name="connsiteY2" fmla="*/ 36186 h 36223"/>
                <a:gd name="connsiteX3" fmla="*/ 39853 w 39866"/>
                <a:gd name="connsiteY3" fmla="*/ 29313 h 36223"/>
                <a:gd name="connsiteX4" fmla="*/ 33667 w 39866"/>
                <a:gd name="connsiteY4" fmla="*/ -37 h 36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66" h="36223">
                  <a:moveTo>
                    <a:pt x="1292" y="6767"/>
                  </a:moveTo>
                  <a:lnTo>
                    <a:pt x="-14" y="6767"/>
                  </a:lnTo>
                  <a:lnTo>
                    <a:pt x="6035" y="36186"/>
                  </a:lnTo>
                  <a:lnTo>
                    <a:pt x="39853" y="29313"/>
                  </a:lnTo>
                  <a:cubicBezTo>
                    <a:pt x="37929" y="20033"/>
                    <a:pt x="35798" y="10204"/>
                    <a:pt x="33667" y="-37"/>
                  </a:cubicBezTo>
                  <a:close/>
                </a:path>
              </a:pathLst>
            </a:custGeom>
            <a:solidFill>
              <a:srgbClr val="F5F5F5"/>
            </a:solidFill>
            <a:ln w="6867" cap="flat">
              <a:noFill/>
              <a:prstDash val="solid"/>
              <a:miter/>
            </a:ln>
          </p:spPr>
          <p:txBody>
            <a:bodyPr rtlCol="0" anchor="ctr"/>
            <a:lstStyle/>
            <a:p>
              <a:endParaRPr lang="en-IN"/>
            </a:p>
          </p:txBody>
        </p:sp>
        <p:sp>
          <p:nvSpPr>
            <p:cNvPr id="297" name="Free-form: Shape 296">
              <a:extLst>
                <a:ext uri="{FF2B5EF4-FFF2-40B4-BE49-F238E27FC236}">
                  <a16:creationId xmlns:a16="http://schemas.microsoft.com/office/drawing/2014/main" id="{B11B8A7B-A6F9-FEFC-C55A-A30E6A08CCC3}"/>
                </a:ext>
              </a:extLst>
            </p:cNvPr>
            <p:cNvSpPr/>
            <p:nvPr/>
          </p:nvSpPr>
          <p:spPr>
            <a:xfrm>
              <a:off x="7158517" y="4736409"/>
              <a:ext cx="37461" cy="36292"/>
            </a:xfrm>
            <a:custGeom>
              <a:avLst/>
              <a:gdLst>
                <a:gd name="connsiteX0" fmla="*/ -14 w 37461"/>
                <a:gd name="connsiteY0" fmla="*/ 6699 h 36292"/>
                <a:gd name="connsiteX1" fmla="*/ 6035 w 37461"/>
                <a:gd name="connsiteY1" fmla="*/ 36255 h 36292"/>
                <a:gd name="connsiteX2" fmla="*/ 37447 w 37461"/>
                <a:gd name="connsiteY2" fmla="*/ 29381 h 36292"/>
                <a:gd name="connsiteX3" fmla="*/ 31192 w 37461"/>
                <a:gd name="connsiteY3" fmla="*/ -37 h 36292"/>
              </a:gdLst>
              <a:ahLst/>
              <a:cxnLst>
                <a:cxn ang="0">
                  <a:pos x="connsiteX0" y="connsiteY0"/>
                </a:cxn>
                <a:cxn ang="0">
                  <a:pos x="connsiteX1" y="connsiteY1"/>
                </a:cxn>
                <a:cxn ang="0">
                  <a:pos x="connsiteX2" y="connsiteY2"/>
                </a:cxn>
                <a:cxn ang="0">
                  <a:pos x="connsiteX3" y="connsiteY3"/>
                </a:cxn>
              </a:cxnLst>
              <a:rect l="l" t="t" r="r" b="b"/>
              <a:pathLst>
                <a:path w="37461" h="36292">
                  <a:moveTo>
                    <a:pt x="-14" y="6699"/>
                  </a:moveTo>
                  <a:cubicBezTo>
                    <a:pt x="2048" y="17009"/>
                    <a:pt x="4110" y="26838"/>
                    <a:pt x="6035" y="36255"/>
                  </a:cubicBezTo>
                  <a:lnTo>
                    <a:pt x="37447" y="29381"/>
                  </a:lnTo>
                  <a:cubicBezTo>
                    <a:pt x="35454" y="20033"/>
                    <a:pt x="33392" y="10204"/>
                    <a:pt x="31192" y="-37"/>
                  </a:cubicBezTo>
                  <a:close/>
                </a:path>
              </a:pathLst>
            </a:custGeom>
            <a:solidFill>
              <a:srgbClr val="F5F5F5"/>
            </a:solidFill>
            <a:ln w="6867" cap="flat">
              <a:noFill/>
              <a:prstDash val="solid"/>
              <a:miter/>
            </a:ln>
          </p:spPr>
          <p:txBody>
            <a:bodyPr rtlCol="0" anchor="ctr"/>
            <a:lstStyle/>
            <a:p>
              <a:endParaRPr lang="en-IN"/>
            </a:p>
          </p:txBody>
        </p:sp>
        <p:sp>
          <p:nvSpPr>
            <p:cNvPr id="298" name="Free-form: Shape 297">
              <a:extLst>
                <a:ext uri="{FF2B5EF4-FFF2-40B4-BE49-F238E27FC236}">
                  <a16:creationId xmlns:a16="http://schemas.microsoft.com/office/drawing/2014/main" id="{3B5F2E50-E0EF-A9E9-9E3A-C0FAD3985B17}"/>
                </a:ext>
              </a:extLst>
            </p:cNvPr>
            <p:cNvSpPr/>
            <p:nvPr/>
          </p:nvSpPr>
          <p:spPr>
            <a:xfrm>
              <a:off x="7295508" y="4708433"/>
              <a:ext cx="36086" cy="35605"/>
            </a:xfrm>
            <a:custGeom>
              <a:avLst/>
              <a:gdLst>
                <a:gd name="connsiteX0" fmla="*/ -14 w 36086"/>
                <a:gd name="connsiteY0" fmla="*/ 6217 h 35605"/>
                <a:gd name="connsiteX1" fmla="*/ 6035 w 36086"/>
                <a:gd name="connsiteY1" fmla="*/ 35568 h 35605"/>
                <a:gd name="connsiteX2" fmla="*/ 36073 w 36086"/>
                <a:gd name="connsiteY2" fmla="*/ 29382 h 35605"/>
                <a:gd name="connsiteX3" fmla="*/ 29818 w 36086"/>
                <a:gd name="connsiteY3" fmla="*/ -37 h 35605"/>
              </a:gdLst>
              <a:ahLst/>
              <a:cxnLst>
                <a:cxn ang="0">
                  <a:pos x="connsiteX0" y="connsiteY0"/>
                </a:cxn>
                <a:cxn ang="0">
                  <a:pos x="connsiteX1" y="connsiteY1"/>
                </a:cxn>
                <a:cxn ang="0">
                  <a:pos x="connsiteX2" y="connsiteY2"/>
                </a:cxn>
                <a:cxn ang="0">
                  <a:pos x="connsiteX3" y="connsiteY3"/>
                </a:cxn>
              </a:cxnLst>
              <a:rect l="l" t="t" r="r" b="b"/>
              <a:pathLst>
                <a:path w="36086" h="35605">
                  <a:moveTo>
                    <a:pt x="-14" y="6217"/>
                  </a:moveTo>
                  <a:cubicBezTo>
                    <a:pt x="2117" y="16459"/>
                    <a:pt x="4110" y="26288"/>
                    <a:pt x="6035" y="35568"/>
                  </a:cubicBezTo>
                  <a:lnTo>
                    <a:pt x="36073" y="29382"/>
                  </a:lnTo>
                  <a:cubicBezTo>
                    <a:pt x="34079" y="20033"/>
                    <a:pt x="32017" y="10204"/>
                    <a:pt x="29818" y="-37"/>
                  </a:cubicBezTo>
                  <a:close/>
                </a:path>
              </a:pathLst>
            </a:custGeom>
            <a:solidFill>
              <a:srgbClr val="F5F5F5"/>
            </a:solidFill>
            <a:ln w="6867" cap="flat">
              <a:noFill/>
              <a:prstDash val="solid"/>
              <a:miter/>
            </a:ln>
          </p:spPr>
          <p:txBody>
            <a:bodyPr rtlCol="0" anchor="ctr"/>
            <a:lstStyle/>
            <a:p>
              <a:endParaRPr lang="en-IN"/>
            </a:p>
          </p:txBody>
        </p:sp>
        <p:sp>
          <p:nvSpPr>
            <p:cNvPr id="299" name="Free-form: Shape 298">
              <a:extLst>
                <a:ext uri="{FF2B5EF4-FFF2-40B4-BE49-F238E27FC236}">
                  <a16:creationId xmlns:a16="http://schemas.microsoft.com/office/drawing/2014/main" id="{33D89C8E-EFB0-8FF2-DD8C-82EC53254916}"/>
                </a:ext>
              </a:extLst>
            </p:cNvPr>
            <p:cNvSpPr/>
            <p:nvPr/>
          </p:nvSpPr>
          <p:spPr>
            <a:xfrm>
              <a:off x="7327538" y="4701491"/>
              <a:ext cx="37048" cy="35948"/>
            </a:xfrm>
            <a:custGeom>
              <a:avLst/>
              <a:gdLst>
                <a:gd name="connsiteX0" fmla="*/ -14 w 37048"/>
                <a:gd name="connsiteY0" fmla="*/ 6424 h 35948"/>
                <a:gd name="connsiteX1" fmla="*/ 6035 w 37048"/>
                <a:gd name="connsiteY1" fmla="*/ 35911 h 35948"/>
                <a:gd name="connsiteX2" fmla="*/ 37035 w 37048"/>
                <a:gd name="connsiteY2" fmla="*/ 29450 h 35948"/>
                <a:gd name="connsiteX3" fmla="*/ 30780 w 37048"/>
                <a:gd name="connsiteY3" fmla="*/ -37 h 35948"/>
              </a:gdLst>
              <a:ahLst/>
              <a:cxnLst>
                <a:cxn ang="0">
                  <a:pos x="connsiteX0" y="connsiteY0"/>
                </a:cxn>
                <a:cxn ang="0">
                  <a:pos x="connsiteX1" y="connsiteY1"/>
                </a:cxn>
                <a:cxn ang="0">
                  <a:pos x="connsiteX2" y="connsiteY2"/>
                </a:cxn>
                <a:cxn ang="0">
                  <a:pos x="connsiteX3" y="connsiteY3"/>
                </a:cxn>
              </a:cxnLst>
              <a:rect l="l" t="t" r="r" b="b"/>
              <a:pathLst>
                <a:path w="37048" h="35948">
                  <a:moveTo>
                    <a:pt x="-14" y="6424"/>
                  </a:moveTo>
                  <a:cubicBezTo>
                    <a:pt x="2117" y="16734"/>
                    <a:pt x="4110" y="26563"/>
                    <a:pt x="6035" y="35911"/>
                  </a:cubicBezTo>
                  <a:lnTo>
                    <a:pt x="37035" y="29450"/>
                  </a:lnTo>
                  <a:lnTo>
                    <a:pt x="30780" y="-37"/>
                  </a:lnTo>
                  <a:close/>
                </a:path>
              </a:pathLst>
            </a:custGeom>
            <a:solidFill>
              <a:srgbClr val="F5F5F5"/>
            </a:solidFill>
            <a:ln w="6867" cap="flat">
              <a:noFill/>
              <a:prstDash val="solid"/>
              <a:miter/>
            </a:ln>
          </p:spPr>
          <p:txBody>
            <a:bodyPr rtlCol="0" anchor="ctr"/>
            <a:lstStyle/>
            <a:p>
              <a:endParaRPr lang="en-IN"/>
            </a:p>
          </p:txBody>
        </p:sp>
        <p:sp>
          <p:nvSpPr>
            <p:cNvPr id="300" name="Free-form: Shape 299">
              <a:extLst>
                <a:ext uri="{FF2B5EF4-FFF2-40B4-BE49-F238E27FC236}">
                  <a16:creationId xmlns:a16="http://schemas.microsoft.com/office/drawing/2014/main" id="{240A017C-726D-7ED8-4D02-473F0D0688B3}"/>
                </a:ext>
              </a:extLst>
            </p:cNvPr>
            <p:cNvSpPr/>
            <p:nvPr/>
          </p:nvSpPr>
          <p:spPr>
            <a:xfrm>
              <a:off x="7191923" y="4729467"/>
              <a:ext cx="39179" cy="36223"/>
            </a:xfrm>
            <a:custGeom>
              <a:avLst/>
              <a:gdLst>
                <a:gd name="connsiteX0" fmla="*/ -14 w 39179"/>
                <a:gd name="connsiteY0" fmla="*/ 6699 h 36223"/>
                <a:gd name="connsiteX1" fmla="*/ 6035 w 39179"/>
                <a:gd name="connsiteY1" fmla="*/ 36186 h 36223"/>
                <a:gd name="connsiteX2" fmla="*/ 39166 w 39179"/>
                <a:gd name="connsiteY2" fmla="*/ 29313 h 36223"/>
                <a:gd name="connsiteX3" fmla="*/ 32911 w 39179"/>
                <a:gd name="connsiteY3" fmla="*/ -37 h 36223"/>
              </a:gdLst>
              <a:ahLst/>
              <a:cxnLst>
                <a:cxn ang="0">
                  <a:pos x="connsiteX0" y="connsiteY0"/>
                </a:cxn>
                <a:cxn ang="0">
                  <a:pos x="connsiteX1" y="connsiteY1"/>
                </a:cxn>
                <a:cxn ang="0">
                  <a:pos x="connsiteX2" y="connsiteY2"/>
                </a:cxn>
                <a:cxn ang="0">
                  <a:pos x="connsiteX3" y="connsiteY3"/>
                </a:cxn>
              </a:cxnLst>
              <a:rect l="l" t="t" r="r" b="b"/>
              <a:pathLst>
                <a:path w="39179" h="36223">
                  <a:moveTo>
                    <a:pt x="-14" y="6699"/>
                  </a:moveTo>
                  <a:cubicBezTo>
                    <a:pt x="2117" y="17009"/>
                    <a:pt x="4110" y="26838"/>
                    <a:pt x="6035" y="36186"/>
                  </a:cubicBezTo>
                  <a:lnTo>
                    <a:pt x="39166" y="29313"/>
                  </a:lnTo>
                  <a:cubicBezTo>
                    <a:pt x="37172" y="19965"/>
                    <a:pt x="35110" y="10204"/>
                    <a:pt x="32911" y="-37"/>
                  </a:cubicBezTo>
                  <a:close/>
                </a:path>
              </a:pathLst>
            </a:custGeom>
            <a:solidFill>
              <a:srgbClr val="F5F5F5"/>
            </a:solidFill>
            <a:ln w="6867" cap="flat">
              <a:noFill/>
              <a:prstDash val="solid"/>
              <a:miter/>
            </a:ln>
          </p:spPr>
          <p:txBody>
            <a:bodyPr rtlCol="0" anchor="ctr"/>
            <a:lstStyle/>
            <a:p>
              <a:endParaRPr lang="en-IN"/>
            </a:p>
          </p:txBody>
        </p:sp>
        <p:sp>
          <p:nvSpPr>
            <p:cNvPr id="301" name="Free-form: Shape 300">
              <a:extLst>
                <a:ext uri="{FF2B5EF4-FFF2-40B4-BE49-F238E27FC236}">
                  <a16:creationId xmlns:a16="http://schemas.microsoft.com/office/drawing/2014/main" id="{898B0E2B-3A86-B6A6-63B0-4168AC132E22}"/>
                </a:ext>
              </a:extLst>
            </p:cNvPr>
            <p:cNvSpPr/>
            <p:nvPr/>
          </p:nvSpPr>
          <p:spPr>
            <a:xfrm>
              <a:off x="7227047" y="4722662"/>
              <a:ext cx="36704" cy="35673"/>
            </a:xfrm>
            <a:custGeom>
              <a:avLst/>
              <a:gdLst>
                <a:gd name="connsiteX0" fmla="*/ -14 w 36704"/>
                <a:gd name="connsiteY0" fmla="*/ 6217 h 35673"/>
                <a:gd name="connsiteX1" fmla="*/ 5966 w 36704"/>
                <a:gd name="connsiteY1" fmla="*/ 35636 h 35673"/>
                <a:gd name="connsiteX2" fmla="*/ 36348 w 36704"/>
                <a:gd name="connsiteY2" fmla="*/ 29313 h 35673"/>
                <a:gd name="connsiteX3" fmla="*/ 36691 w 36704"/>
                <a:gd name="connsiteY3" fmla="*/ 29313 h 35673"/>
                <a:gd name="connsiteX4" fmla="*/ 30505 w 36704"/>
                <a:gd name="connsiteY4" fmla="*/ -37 h 35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04" h="35673">
                  <a:moveTo>
                    <a:pt x="-14" y="6217"/>
                  </a:moveTo>
                  <a:cubicBezTo>
                    <a:pt x="2048" y="16528"/>
                    <a:pt x="4110" y="26288"/>
                    <a:pt x="5966" y="35636"/>
                  </a:cubicBezTo>
                  <a:lnTo>
                    <a:pt x="36348" y="29313"/>
                  </a:lnTo>
                  <a:lnTo>
                    <a:pt x="36691" y="29313"/>
                  </a:lnTo>
                  <a:cubicBezTo>
                    <a:pt x="34767" y="20033"/>
                    <a:pt x="32705" y="10204"/>
                    <a:pt x="30505" y="-37"/>
                  </a:cubicBezTo>
                  <a:close/>
                </a:path>
              </a:pathLst>
            </a:custGeom>
            <a:solidFill>
              <a:srgbClr val="F5F5F5"/>
            </a:solidFill>
            <a:ln w="6867" cap="flat">
              <a:noFill/>
              <a:prstDash val="solid"/>
              <a:miter/>
            </a:ln>
          </p:spPr>
          <p:txBody>
            <a:bodyPr rtlCol="0" anchor="ctr"/>
            <a:lstStyle/>
            <a:p>
              <a:endParaRPr lang="en-IN"/>
            </a:p>
          </p:txBody>
        </p:sp>
        <p:sp>
          <p:nvSpPr>
            <p:cNvPr id="302" name="Free-form: Shape 301">
              <a:extLst>
                <a:ext uri="{FF2B5EF4-FFF2-40B4-BE49-F238E27FC236}">
                  <a16:creationId xmlns:a16="http://schemas.microsoft.com/office/drawing/2014/main" id="{B27F7962-29A6-2061-9F0C-3776612B9FB1}"/>
                </a:ext>
              </a:extLst>
            </p:cNvPr>
            <p:cNvSpPr/>
            <p:nvPr/>
          </p:nvSpPr>
          <p:spPr>
            <a:xfrm>
              <a:off x="6985303" y="4418506"/>
              <a:ext cx="38492" cy="39523"/>
            </a:xfrm>
            <a:custGeom>
              <a:avLst/>
              <a:gdLst>
                <a:gd name="connsiteX0" fmla="*/ -14 w 38492"/>
                <a:gd name="connsiteY0" fmla="*/ 6561 h 39523"/>
                <a:gd name="connsiteX1" fmla="*/ 6860 w 38492"/>
                <a:gd name="connsiteY1" fmla="*/ 39486 h 39523"/>
                <a:gd name="connsiteX2" fmla="*/ 38478 w 38492"/>
                <a:gd name="connsiteY2" fmla="*/ 32612 h 39523"/>
                <a:gd name="connsiteX3" fmla="*/ 31605 w 38492"/>
                <a:gd name="connsiteY3" fmla="*/ -37 h 39523"/>
              </a:gdLst>
              <a:ahLst/>
              <a:cxnLst>
                <a:cxn ang="0">
                  <a:pos x="connsiteX0" y="connsiteY0"/>
                </a:cxn>
                <a:cxn ang="0">
                  <a:pos x="connsiteX1" y="connsiteY1"/>
                </a:cxn>
                <a:cxn ang="0">
                  <a:pos x="connsiteX2" y="connsiteY2"/>
                </a:cxn>
                <a:cxn ang="0">
                  <a:pos x="connsiteX3" y="connsiteY3"/>
                </a:cxn>
              </a:cxnLst>
              <a:rect l="l" t="t" r="r" b="b"/>
              <a:pathLst>
                <a:path w="38492" h="39523">
                  <a:moveTo>
                    <a:pt x="-14" y="6561"/>
                  </a:moveTo>
                  <a:cubicBezTo>
                    <a:pt x="2186" y="16734"/>
                    <a:pt x="4523" y="27801"/>
                    <a:pt x="6860" y="39486"/>
                  </a:cubicBezTo>
                  <a:lnTo>
                    <a:pt x="38478" y="32612"/>
                  </a:lnTo>
                  <a:cubicBezTo>
                    <a:pt x="36073" y="20996"/>
                    <a:pt x="33873" y="10067"/>
                    <a:pt x="31605" y="-37"/>
                  </a:cubicBezTo>
                  <a:close/>
                </a:path>
              </a:pathLst>
            </a:custGeom>
            <a:solidFill>
              <a:srgbClr val="F5F5F5"/>
            </a:solidFill>
            <a:ln w="6867" cap="flat">
              <a:noFill/>
              <a:prstDash val="solid"/>
              <a:miter/>
            </a:ln>
          </p:spPr>
          <p:txBody>
            <a:bodyPr rtlCol="0" anchor="ctr"/>
            <a:lstStyle/>
            <a:p>
              <a:endParaRPr lang="en-IN"/>
            </a:p>
          </p:txBody>
        </p:sp>
        <p:sp>
          <p:nvSpPr>
            <p:cNvPr id="303" name="Free-form: Shape 302">
              <a:extLst>
                <a:ext uri="{FF2B5EF4-FFF2-40B4-BE49-F238E27FC236}">
                  <a16:creationId xmlns:a16="http://schemas.microsoft.com/office/drawing/2014/main" id="{ED7BF7E7-DAAE-FC8A-24FB-6481B6DD60FC}"/>
                </a:ext>
              </a:extLst>
            </p:cNvPr>
            <p:cNvSpPr/>
            <p:nvPr/>
          </p:nvSpPr>
          <p:spPr>
            <a:xfrm>
              <a:off x="7150337" y="4357263"/>
              <a:ext cx="33474" cy="14297"/>
            </a:xfrm>
            <a:custGeom>
              <a:avLst/>
              <a:gdLst>
                <a:gd name="connsiteX0" fmla="*/ 1842 w 33474"/>
                <a:gd name="connsiteY0" fmla="*/ 14260 h 14297"/>
                <a:gd name="connsiteX1" fmla="*/ 4523 w 33474"/>
                <a:gd name="connsiteY1" fmla="*/ 13435 h 14297"/>
                <a:gd name="connsiteX2" fmla="*/ 12840 w 33474"/>
                <a:gd name="connsiteY2" fmla="*/ 12472 h 14297"/>
                <a:gd name="connsiteX3" fmla="*/ 33461 w 33474"/>
                <a:gd name="connsiteY3" fmla="*/ 10204 h 14297"/>
                <a:gd name="connsiteX4" fmla="*/ 31742 w 33474"/>
                <a:gd name="connsiteY4" fmla="*/ 1956 h 14297"/>
                <a:gd name="connsiteX5" fmla="*/ 26793 w 33474"/>
                <a:gd name="connsiteY5" fmla="*/ -37 h 14297"/>
                <a:gd name="connsiteX6" fmla="*/ -14 w 33474"/>
                <a:gd name="connsiteY6" fmla="*/ 5530 h 14297"/>
                <a:gd name="connsiteX7" fmla="*/ 1842 w 33474"/>
                <a:gd name="connsiteY7" fmla="*/ 14260 h 14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74" h="14297">
                  <a:moveTo>
                    <a:pt x="1842" y="14260"/>
                  </a:moveTo>
                  <a:lnTo>
                    <a:pt x="4523" y="13435"/>
                  </a:lnTo>
                  <a:cubicBezTo>
                    <a:pt x="7245" y="12775"/>
                    <a:pt x="10035" y="12452"/>
                    <a:pt x="12840" y="12472"/>
                  </a:cubicBezTo>
                  <a:cubicBezTo>
                    <a:pt x="19391" y="9909"/>
                    <a:pt x="26505" y="9125"/>
                    <a:pt x="33461" y="10204"/>
                  </a:cubicBezTo>
                  <a:cubicBezTo>
                    <a:pt x="32842" y="7386"/>
                    <a:pt x="32292" y="4637"/>
                    <a:pt x="31742" y="1956"/>
                  </a:cubicBezTo>
                  <a:cubicBezTo>
                    <a:pt x="30031" y="1468"/>
                    <a:pt x="28367" y="794"/>
                    <a:pt x="26793" y="-37"/>
                  </a:cubicBezTo>
                  <a:lnTo>
                    <a:pt x="-14" y="5530"/>
                  </a:lnTo>
                  <a:cubicBezTo>
                    <a:pt x="536" y="8348"/>
                    <a:pt x="1224" y="11304"/>
                    <a:pt x="1842" y="14260"/>
                  </a:cubicBezTo>
                  <a:close/>
                </a:path>
              </a:pathLst>
            </a:custGeom>
            <a:solidFill>
              <a:srgbClr val="F5F5F5"/>
            </a:solidFill>
            <a:ln w="6867" cap="flat">
              <a:noFill/>
              <a:prstDash val="solid"/>
              <a:miter/>
            </a:ln>
          </p:spPr>
          <p:txBody>
            <a:bodyPr rtlCol="0" anchor="ctr"/>
            <a:lstStyle/>
            <a:p>
              <a:endParaRPr lang="en-IN"/>
            </a:p>
          </p:txBody>
        </p:sp>
        <p:sp>
          <p:nvSpPr>
            <p:cNvPr id="304" name="Free-form: Shape 303">
              <a:extLst>
                <a:ext uri="{FF2B5EF4-FFF2-40B4-BE49-F238E27FC236}">
                  <a16:creationId xmlns:a16="http://schemas.microsoft.com/office/drawing/2014/main" id="{DFCA2F72-13A4-05D5-3487-F3C09CB8D511}"/>
                </a:ext>
              </a:extLst>
            </p:cNvPr>
            <p:cNvSpPr/>
            <p:nvPr/>
          </p:nvSpPr>
          <p:spPr>
            <a:xfrm>
              <a:off x="7170477" y="4451362"/>
              <a:ext cx="37186" cy="37942"/>
            </a:xfrm>
            <a:custGeom>
              <a:avLst/>
              <a:gdLst>
                <a:gd name="connsiteX0" fmla="*/ -14 w 37186"/>
                <a:gd name="connsiteY0" fmla="*/ 6355 h 37942"/>
                <a:gd name="connsiteX1" fmla="*/ 6860 w 37186"/>
                <a:gd name="connsiteY1" fmla="*/ 37905 h 37942"/>
                <a:gd name="connsiteX2" fmla="*/ 37172 w 37186"/>
                <a:gd name="connsiteY2" fmla="*/ 31581 h 37942"/>
                <a:gd name="connsiteX3" fmla="*/ 30642 w 37186"/>
                <a:gd name="connsiteY3" fmla="*/ -37 h 37942"/>
              </a:gdLst>
              <a:ahLst/>
              <a:cxnLst>
                <a:cxn ang="0">
                  <a:pos x="connsiteX0" y="connsiteY0"/>
                </a:cxn>
                <a:cxn ang="0">
                  <a:pos x="connsiteX1" y="connsiteY1"/>
                </a:cxn>
                <a:cxn ang="0">
                  <a:pos x="connsiteX2" y="connsiteY2"/>
                </a:cxn>
                <a:cxn ang="0">
                  <a:pos x="connsiteX3" y="connsiteY3"/>
                </a:cxn>
              </a:cxnLst>
              <a:rect l="l" t="t" r="r" b="b"/>
              <a:pathLst>
                <a:path w="37186" h="37942">
                  <a:moveTo>
                    <a:pt x="-14" y="6355"/>
                  </a:moveTo>
                  <a:cubicBezTo>
                    <a:pt x="2117" y="16459"/>
                    <a:pt x="4385" y="26976"/>
                    <a:pt x="6860" y="37905"/>
                  </a:cubicBezTo>
                  <a:lnTo>
                    <a:pt x="37172" y="31581"/>
                  </a:lnTo>
                  <a:cubicBezTo>
                    <a:pt x="34973" y="20652"/>
                    <a:pt x="32773" y="10135"/>
                    <a:pt x="30642" y="-37"/>
                  </a:cubicBezTo>
                  <a:close/>
                </a:path>
              </a:pathLst>
            </a:custGeom>
            <a:solidFill>
              <a:srgbClr val="F5F5F5"/>
            </a:solidFill>
            <a:ln w="6867" cap="flat">
              <a:noFill/>
              <a:prstDash val="solid"/>
              <a:miter/>
            </a:ln>
          </p:spPr>
          <p:txBody>
            <a:bodyPr rtlCol="0" anchor="ctr"/>
            <a:lstStyle/>
            <a:p>
              <a:endParaRPr lang="en-IN"/>
            </a:p>
          </p:txBody>
        </p:sp>
        <p:sp>
          <p:nvSpPr>
            <p:cNvPr id="305" name="Free-form: Shape 304">
              <a:extLst>
                <a:ext uri="{FF2B5EF4-FFF2-40B4-BE49-F238E27FC236}">
                  <a16:creationId xmlns:a16="http://schemas.microsoft.com/office/drawing/2014/main" id="{531515ED-F14E-BA0F-7FDA-E28F406D9693}"/>
                </a:ext>
              </a:extLst>
            </p:cNvPr>
            <p:cNvSpPr/>
            <p:nvPr/>
          </p:nvSpPr>
          <p:spPr>
            <a:xfrm>
              <a:off x="7183812" y="4348877"/>
              <a:ext cx="38560" cy="28250"/>
            </a:xfrm>
            <a:custGeom>
              <a:avLst/>
              <a:gdLst>
                <a:gd name="connsiteX0" fmla="*/ 21432 w 38560"/>
                <a:gd name="connsiteY0" fmla="*/ 28213 h 28250"/>
                <a:gd name="connsiteX1" fmla="*/ 38547 w 38560"/>
                <a:gd name="connsiteY1" fmla="*/ 24639 h 28250"/>
                <a:gd name="connsiteX2" fmla="*/ 33529 w 38560"/>
                <a:gd name="connsiteY2" fmla="*/ -37 h 28250"/>
                <a:gd name="connsiteX3" fmla="*/ 24662 w 38560"/>
                <a:gd name="connsiteY3" fmla="*/ 1818 h 28250"/>
                <a:gd name="connsiteX4" fmla="*/ -14 w 38560"/>
                <a:gd name="connsiteY4" fmla="*/ 10892 h 28250"/>
                <a:gd name="connsiteX5" fmla="*/ 1705 w 38560"/>
                <a:gd name="connsiteY5" fmla="*/ 18796 h 28250"/>
                <a:gd name="connsiteX6" fmla="*/ 21432 w 38560"/>
                <a:gd name="connsiteY6" fmla="*/ 28213 h 2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60" h="28250">
                  <a:moveTo>
                    <a:pt x="21432" y="28213"/>
                  </a:moveTo>
                  <a:lnTo>
                    <a:pt x="38547" y="24639"/>
                  </a:lnTo>
                  <a:cubicBezTo>
                    <a:pt x="36691" y="15703"/>
                    <a:pt x="35041" y="7455"/>
                    <a:pt x="33529" y="-37"/>
                  </a:cubicBezTo>
                  <a:lnTo>
                    <a:pt x="24662" y="1818"/>
                  </a:lnTo>
                  <a:cubicBezTo>
                    <a:pt x="18820" y="9269"/>
                    <a:pt x="9265" y="12782"/>
                    <a:pt x="-14" y="10892"/>
                  </a:cubicBezTo>
                  <a:cubicBezTo>
                    <a:pt x="536" y="13435"/>
                    <a:pt x="1155" y="16115"/>
                    <a:pt x="1705" y="18796"/>
                  </a:cubicBezTo>
                  <a:cubicBezTo>
                    <a:pt x="8991" y="20150"/>
                    <a:pt x="15795" y="23395"/>
                    <a:pt x="21432" y="28213"/>
                  </a:cubicBezTo>
                  <a:close/>
                </a:path>
              </a:pathLst>
            </a:custGeom>
            <a:solidFill>
              <a:srgbClr val="F5F5F5"/>
            </a:solidFill>
            <a:ln w="6867" cap="flat">
              <a:noFill/>
              <a:prstDash val="solid"/>
              <a:miter/>
            </a:ln>
          </p:spPr>
          <p:txBody>
            <a:bodyPr rtlCol="0" anchor="ctr"/>
            <a:lstStyle/>
            <a:p>
              <a:endParaRPr lang="en-IN"/>
            </a:p>
          </p:txBody>
        </p:sp>
        <p:sp>
          <p:nvSpPr>
            <p:cNvPr id="306" name="Free-form: Shape 305">
              <a:extLst>
                <a:ext uri="{FF2B5EF4-FFF2-40B4-BE49-F238E27FC236}">
                  <a16:creationId xmlns:a16="http://schemas.microsoft.com/office/drawing/2014/main" id="{9192F7A0-1E6A-0C78-CEC2-9B56BB3D72A9}"/>
                </a:ext>
              </a:extLst>
            </p:cNvPr>
            <p:cNvSpPr/>
            <p:nvPr/>
          </p:nvSpPr>
          <p:spPr>
            <a:xfrm>
              <a:off x="7143464" y="4326950"/>
              <a:ext cx="30518" cy="33405"/>
            </a:xfrm>
            <a:custGeom>
              <a:avLst/>
              <a:gdLst>
                <a:gd name="connsiteX0" fmla="*/ 30505 w 30518"/>
                <a:gd name="connsiteY0" fmla="*/ 28282 h 33405"/>
                <a:gd name="connsiteX1" fmla="*/ 20882 w 30518"/>
                <a:gd name="connsiteY1" fmla="*/ 13160 h 33405"/>
                <a:gd name="connsiteX2" fmla="*/ 21844 w 30518"/>
                <a:gd name="connsiteY2" fmla="*/ -37 h 33405"/>
                <a:gd name="connsiteX3" fmla="*/ -14 w 30518"/>
                <a:gd name="connsiteY3" fmla="*/ 4293 h 33405"/>
                <a:gd name="connsiteX4" fmla="*/ 6310 w 30518"/>
                <a:gd name="connsiteY4" fmla="*/ 33368 h 33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18" h="33405">
                  <a:moveTo>
                    <a:pt x="30505" y="28282"/>
                  </a:moveTo>
                  <a:cubicBezTo>
                    <a:pt x="25515" y="24625"/>
                    <a:pt x="22078" y="19229"/>
                    <a:pt x="20882" y="13160"/>
                  </a:cubicBezTo>
                  <a:cubicBezTo>
                    <a:pt x="20016" y="8754"/>
                    <a:pt x="20346" y="4197"/>
                    <a:pt x="21844" y="-37"/>
                  </a:cubicBezTo>
                  <a:lnTo>
                    <a:pt x="-14" y="4293"/>
                  </a:lnTo>
                  <a:lnTo>
                    <a:pt x="6310" y="33368"/>
                  </a:lnTo>
                  <a:close/>
                </a:path>
              </a:pathLst>
            </a:custGeom>
            <a:solidFill>
              <a:srgbClr val="F5F5F5"/>
            </a:solidFill>
            <a:ln w="6867" cap="flat">
              <a:noFill/>
              <a:prstDash val="solid"/>
              <a:miter/>
            </a:ln>
          </p:spPr>
          <p:txBody>
            <a:bodyPr rtlCol="0" anchor="ctr"/>
            <a:lstStyle/>
            <a:p>
              <a:endParaRPr lang="en-IN"/>
            </a:p>
          </p:txBody>
        </p:sp>
        <p:sp>
          <p:nvSpPr>
            <p:cNvPr id="307" name="Free-form: Shape 306">
              <a:extLst>
                <a:ext uri="{FF2B5EF4-FFF2-40B4-BE49-F238E27FC236}">
                  <a16:creationId xmlns:a16="http://schemas.microsoft.com/office/drawing/2014/main" id="{90D84800-9926-2441-D251-BF444DA37EC6}"/>
                </a:ext>
              </a:extLst>
            </p:cNvPr>
            <p:cNvSpPr/>
            <p:nvPr/>
          </p:nvSpPr>
          <p:spPr>
            <a:xfrm>
              <a:off x="7135422" y="4458098"/>
              <a:ext cx="39523" cy="38492"/>
            </a:xfrm>
            <a:custGeom>
              <a:avLst/>
              <a:gdLst>
                <a:gd name="connsiteX0" fmla="*/ -14 w 39523"/>
                <a:gd name="connsiteY0" fmla="*/ 6836 h 38492"/>
                <a:gd name="connsiteX1" fmla="*/ 6860 w 39523"/>
                <a:gd name="connsiteY1" fmla="*/ 38455 h 38492"/>
                <a:gd name="connsiteX2" fmla="*/ 39509 w 39523"/>
                <a:gd name="connsiteY2" fmla="*/ 31581 h 38492"/>
                <a:gd name="connsiteX3" fmla="*/ 33048 w 39523"/>
                <a:gd name="connsiteY3" fmla="*/ -37 h 38492"/>
              </a:gdLst>
              <a:ahLst/>
              <a:cxnLst>
                <a:cxn ang="0">
                  <a:pos x="connsiteX0" y="connsiteY0"/>
                </a:cxn>
                <a:cxn ang="0">
                  <a:pos x="connsiteX1" y="connsiteY1"/>
                </a:cxn>
                <a:cxn ang="0">
                  <a:pos x="connsiteX2" y="connsiteY2"/>
                </a:cxn>
                <a:cxn ang="0">
                  <a:pos x="connsiteX3" y="connsiteY3"/>
                </a:cxn>
              </a:cxnLst>
              <a:rect l="l" t="t" r="r" b="b"/>
              <a:pathLst>
                <a:path w="39523" h="38492">
                  <a:moveTo>
                    <a:pt x="-14" y="6836"/>
                  </a:moveTo>
                  <a:cubicBezTo>
                    <a:pt x="2117" y="17078"/>
                    <a:pt x="4317" y="27457"/>
                    <a:pt x="6860" y="38455"/>
                  </a:cubicBezTo>
                  <a:lnTo>
                    <a:pt x="39509" y="31581"/>
                  </a:lnTo>
                  <a:cubicBezTo>
                    <a:pt x="37310" y="20721"/>
                    <a:pt x="35110" y="10135"/>
                    <a:pt x="33048" y="-37"/>
                  </a:cubicBezTo>
                  <a:close/>
                </a:path>
              </a:pathLst>
            </a:custGeom>
            <a:solidFill>
              <a:srgbClr val="F5F5F5"/>
            </a:solidFill>
            <a:ln w="6867" cap="flat">
              <a:noFill/>
              <a:prstDash val="solid"/>
              <a:miter/>
            </a:ln>
          </p:spPr>
          <p:txBody>
            <a:bodyPr rtlCol="0" anchor="ctr"/>
            <a:lstStyle/>
            <a:p>
              <a:endParaRPr lang="en-IN"/>
            </a:p>
          </p:txBody>
        </p:sp>
        <p:sp>
          <p:nvSpPr>
            <p:cNvPr id="308" name="Free-form: Shape 307">
              <a:extLst>
                <a:ext uri="{FF2B5EF4-FFF2-40B4-BE49-F238E27FC236}">
                  <a16:creationId xmlns:a16="http://schemas.microsoft.com/office/drawing/2014/main" id="{CE9043AF-E3A3-C229-B1C1-1EA3198E1386}"/>
                </a:ext>
              </a:extLst>
            </p:cNvPr>
            <p:cNvSpPr/>
            <p:nvPr/>
          </p:nvSpPr>
          <p:spPr>
            <a:xfrm>
              <a:off x="7033418" y="4479337"/>
              <a:ext cx="38629" cy="38766"/>
            </a:xfrm>
            <a:custGeom>
              <a:avLst/>
              <a:gdLst>
                <a:gd name="connsiteX0" fmla="*/ -14 w 38629"/>
                <a:gd name="connsiteY0" fmla="*/ 6630 h 38766"/>
                <a:gd name="connsiteX1" fmla="*/ 6860 w 38629"/>
                <a:gd name="connsiteY1" fmla="*/ 38729 h 38766"/>
                <a:gd name="connsiteX2" fmla="*/ 38616 w 38629"/>
                <a:gd name="connsiteY2" fmla="*/ 31856 h 38766"/>
                <a:gd name="connsiteX3" fmla="*/ 31742 w 38629"/>
                <a:gd name="connsiteY3" fmla="*/ -37 h 38766"/>
              </a:gdLst>
              <a:ahLst/>
              <a:cxnLst>
                <a:cxn ang="0">
                  <a:pos x="connsiteX0" y="connsiteY0"/>
                </a:cxn>
                <a:cxn ang="0">
                  <a:pos x="connsiteX1" y="connsiteY1"/>
                </a:cxn>
                <a:cxn ang="0">
                  <a:pos x="connsiteX2" y="connsiteY2"/>
                </a:cxn>
                <a:cxn ang="0">
                  <a:pos x="connsiteX3" y="connsiteY3"/>
                </a:cxn>
              </a:cxnLst>
              <a:rect l="l" t="t" r="r" b="b"/>
              <a:pathLst>
                <a:path w="38629" h="38766">
                  <a:moveTo>
                    <a:pt x="-14" y="6630"/>
                  </a:moveTo>
                  <a:cubicBezTo>
                    <a:pt x="2186" y="16940"/>
                    <a:pt x="4385" y="27663"/>
                    <a:pt x="6860" y="38729"/>
                  </a:cubicBezTo>
                  <a:lnTo>
                    <a:pt x="38616" y="31856"/>
                  </a:lnTo>
                  <a:lnTo>
                    <a:pt x="31742" y="-37"/>
                  </a:lnTo>
                  <a:close/>
                </a:path>
              </a:pathLst>
            </a:custGeom>
            <a:solidFill>
              <a:srgbClr val="F5F5F5"/>
            </a:solidFill>
            <a:ln w="6867" cap="flat">
              <a:noFill/>
              <a:prstDash val="solid"/>
              <a:miter/>
            </a:ln>
          </p:spPr>
          <p:txBody>
            <a:bodyPr rtlCol="0" anchor="ctr"/>
            <a:lstStyle/>
            <a:p>
              <a:endParaRPr lang="en-IN"/>
            </a:p>
          </p:txBody>
        </p:sp>
        <p:sp>
          <p:nvSpPr>
            <p:cNvPr id="309" name="Free-form: Shape 308">
              <a:extLst>
                <a:ext uri="{FF2B5EF4-FFF2-40B4-BE49-F238E27FC236}">
                  <a16:creationId xmlns:a16="http://schemas.microsoft.com/office/drawing/2014/main" id="{AF0D836D-22F8-A9D9-06E9-22C1350A3B9B}"/>
                </a:ext>
              </a:extLst>
            </p:cNvPr>
            <p:cNvSpPr/>
            <p:nvPr/>
          </p:nvSpPr>
          <p:spPr>
            <a:xfrm>
              <a:off x="7116382" y="4362968"/>
              <a:ext cx="34299" cy="18558"/>
            </a:xfrm>
            <a:custGeom>
              <a:avLst/>
              <a:gdLst>
                <a:gd name="connsiteX0" fmla="*/ 8647 w 34299"/>
                <a:gd name="connsiteY0" fmla="*/ 15359 h 18558"/>
                <a:gd name="connsiteX1" fmla="*/ 21844 w 34299"/>
                <a:gd name="connsiteY1" fmla="*/ 16734 h 18558"/>
                <a:gd name="connsiteX2" fmla="*/ 22944 w 34299"/>
                <a:gd name="connsiteY2" fmla="*/ 16734 h 18558"/>
                <a:gd name="connsiteX3" fmla="*/ 34285 w 34299"/>
                <a:gd name="connsiteY3" fmla="*/ 8967 h 18558"/>
                <a:gd name="connsiteX4" fmla="*/ 32430 w 34299"/>
                <a:gd name="connsiteY4" fmla="*/ -37 h 18558"/>
                <a:gd name="connsiteX5" fmla="*/ 20607 w 34299"/>
                <a:gd name="connsiteY5" fmla="*/ 2368 h 18558"/>
                <a:gd name="connsiteX6" fmla="*/ 6860 w 34299"/>
                <a:gd name="connsiteY6" fmla="*/ 10617 h 18558"/>
                <a:gd name="connsiteX7" fmla="*/ -14 w 34299"/>
                <a:gd name="connsiteY7" fmla="*/ 10617 h 18558"/>
                <a:gd name="connsiteX8" fmla="*/ 1636 w 34299"/>
                <a:gd name="connsiteY8" fmla="*/ 18521 h 18558"/>
                <a:gd name="connsiteX9" fmla="*/ 8647 w 34299"/>
                <a:gd name="connsiteY9" fmla="*/ 15359 h 1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9" h="18558">
                  <a:moveTo>
                    <a:pt x="8647" y="15359"/>
                  </a:moveTo>
                  <a:cubicBezTo>
                    <a:pt x="13067" y="14239"/>
                    <a:pt x="17747" y="14727"/>
                    <a:pt x="21844" y="16734"/>
                  </a:cubicBezTo>
                  <a:lnTo>
                    <a:pt x="22944" y="16734"/>
                  </a:lnTo>
                  <a:cubicBezTo>
                    <a:pt x="26119" y="13359"/>
                    <a:pt x="29989" y="10706"/>
                    <a:pt x="34285" y="8967"/>
                  </a:cubicBezTo>
                  <a:cubicBezTo>
                    <a:pt x="33667" y="5874"/>
                    <a:pt x="33048" y="2849"/>
                    <a:pt x="32430" y="-37"/>
                  </a:cubicBezTo>
                  <a:lnTo>
                    <a:pt x="20607" y="2368"/>
                  </a:lnTo>
                  <a:cubicBezTo>
                    <a:pt x="17088" y="6589"/>
                    <a:pt x="12242" y="9496"/>
                    <a:pt x="6860" y="10617"/>
                  </a:cubicBezTo>
                  <a:cubicBezTo>
                    <a:pt x="4578" y="10953"/>
                    <a:pt x="2268" y="10953"/>
                    <a:pt x="-14" y="10617"/>
                  </a:cubicBezTo>
                  <a:cubicBezTo>
                    <a:pt x="536" y="13160"/>
                    <a:pt x="1086" y="15772"/>
                    <a:pt x="1636" y="18521"/>
                  </a:cubicBezTo>
                  <a:cubicBezTo>
                    <a:pt x="3732" y="17002"/>
                    <a:pt x="6117" y="15930"/>
                    <a:pt x="8647" y="15359"/>
                  </a:cubicBezTo>
                  <a:close/>
                </a:path>
              </a:pathLst>
            </a:custGeom>
            <a:solidFill>
              <a:srgbClr val="F5F5F5"/>
            </a:solidFill>
            <a:ln w="6867" cap="flat">
              <a:noFill/>
              <a:prstDash val="solid"/>
              <a:miter/>
            </a:ln>
          </p:spPr>
          <p:txBody>
            <a:bodyPr rtlCol="0" anchor="ctr"/>
            <a:lstStyle/>
            <a:p>
              <a:endParaRPr lang="en-IN"/>
            </a:p>
          </p:txBody>
        </p:sp>
        <p:sp>
          <p:nvSpPr>
            <p:cNvPr id="310" name="Free-form: Shape 309">
              <a:extLst>
                <a:ext uri="{FF2B5EF4-FFF2-40B4-BE49-F238E27FC236}">
                  <a16:creationId xmlns:a16="http://schemas.microsoft.com/office/drawing/2014/main" id="{6D57B286-0EF5-9DED-A0BD-AD77D157C1D4}"/>
                </a:ext>
              </a:extLst>
            </p:cNvPr>
            <p:cNvSpPr/>
            <p:nvPr/>
          </p:nvSpPr>
          <p:spPr>
            <a:xfrm>
              <a:off x="7067580" y="4472257"/>
              <a:ext cx="38835" cy="38629"/>
            </a:xfrm>
            <a:custGeom>
              <a:avLst/>
              <a:gdLst>
                <a:gd name="connsiteX0" fmla="*/ -14 w 38835"/>
                <a:gd name="connsiteY0" fmla="*/ 6699 h 38629"/>
                <a:gd name="connsiteX1" fmla="*/ 6860 w 38835"/>
                <a:gd name="connsiteY1" fmla="*/ 38592 h 38629"/>
                <a:gd name="connsiteX2" fmla="*/ 38822 w 38835"/>
                <a:gd name="connsiteY2" fmla="*/ 31719 h 38629"/>
                <a:gd name="connsiteX3" fmla="*/ 32292 w 38835"/>
                <a:gd name="connsiteY3" fmla="*/ -37 h 38629"/>
              </a:gdLst>
              <a:ahLst/>
              <a:cxnLst>
                <a:cxn ang="0">
                  <a:pos x="connsiteX0" y="connsiteY0"/>
                </a:cxn>
                <a:cxn ang="0">
                  <a:pos x="connsiteX1" y="connsiteY1"/>
                </a:cxn>
                <a:cxn ang="0">
                  <a:pos x="connsiteX2" y="connsiteY2"/>
                </a:cxn>
                <a:cxn ang="0">
                  <a:pos x="connsiteX3" y="connsiteY3"/>
                </a:cxn>
              </a:cxnLst>
              <a:rect l="l" t="t" r="r" b="b"/>
              <a:pathLst>
                <a:path w="38835" h="38629">
                  <a:moveTo>
                    <a:pt x="-14" y="6699"/>
                  </a:moveTo>
                  <a:cubicBezTo>
                    <a:pt x="2117" y="16940"/>
                    <a:pt x="4385" y="27319"/>
                    <a:pt x="6860" y="38592"/>
                  </a:cubicBezTo>
                  <a:lnTo>
                    <a:pt x="38822" y="31719"/>
                  </a:lnTo>
                  <a:cubicBezTo>
                    <a:pt x="36554" y="20790"/>
                    <a:pt x="34354" y="10135"/>
                    <a:pt x="32292" y="-37"/>
                  </a:cubicBezTo>
                  <a:close/>
                </a:path>
              </a:pathLst>
            </a:custGeom>
            <a:solidFill>
              <a:srgbClr val="F5F5F5"/>
            </a:solidFill>
            <a:ln w="6867" cap="flat">
              <a:noFill/>
              <a:prstDash val="solid"/>
              <a:miter/>
            </a:ln>
          </p:spPr>
          <p:txBody>
            <a:bodyPr rtlCol="0" anchor="ctr"/>
            <a:lstStyle/>
            <a:p>
              <a:endParaRPr lang="en-IN"/>
            </a:p>
          </p:txBody>
        </p:sp>
        <p:sp>
          <p:nvSpPr>
            <p:cNvPr id="311" name="Free-form: Shape 310">
              <a:extLst>
                <a:ext uri="{FF2B5EF4-FFF2-40B4-BE49-F238E27FC236}">
                  <a16:creationId xmlns:a16="http://schemas.microsoft.com/office/drawing/2014/main" id="{3F052ABF-99E6-14A5-6CD9-CF0AAF6EA29F}"/>
                </a:ext>
              </a:extLst>
            </p:cNvPr>
            <p:cNvSpPr/>
            <p:nvPr/>
          </p:nvSpPr>
          <p:spPr>
            <a:xfrm>
              <a:off x="7101948" y="4465453"/>
              <a:ext cx="37942" cy="38148"/>
            </a:xfrm>
            <a:custGeom>
              <a:avLst/>
              <a:gdLst>
                <a:gd name="connsiteX0" fmla="*/ -14 w 37942"/>
                <a:gd name="connsiteY0" fmla="*/ 6424 h 38148"/>
                <a:gd name="connsiteX1" fmla="*/ 6860 w 37942"/>
                <a:gd name="connsiteY1" fmla="*/ 38111 h 38148"/>
                <a:gd name="connsiteX2" fmla="*/ 37928 w 37942"/>
                <a:gd name="connsiteY2" fmla="*/ 31650 h 38148"/>
                <a:gd name="connsiteX3" fmla="*/ 31399 w 37942"/>
                <a:gd name="connsiteY3" fmla="*/ -37 h 38148"/>
              </a:gdLst>
              <a:ahLst/>
              <a:cxnLst>
                <a:cxn ang="0">
                  <a:pos x="connsiteX0" y="connsiteY0"/>
                </a:cxn>
                <a:cxn ang="0">
                  <a:pos x="connsiteX1" y="connsiteY1"/>
                </a:cxn>
                <a:cxn ang="0">
                  <a:pos x="connsiteX2" y="connsiteY2"/>
                </a:cxn>
                <a:cxn ang="0">
                  <a:pos x="connsiteX3" y="connsiteY3"/>
                </a:cxn>
              </a:cxnLst>
              <a:rect l="l" t="t" r="r" b="b"/>
              <a:pathLst>
                <a:path w="37942" h="38148">
                  <a:moveTo>
                    <a:pt x="-14" y="6424"/>
                  </a:moveTo>
                  <a:cubicBezTo>
                    <a:pt x="2186" y="16665"/>
                    <a:pt x="4385" y="27044"/>
                    <a:pt x="6860" y="38111"/>
                  </a:cubicBezTo>
                  <a:lnTo>
                    <a:pt x="37928" y="31650"/>
                  </a:lnTo>
                  <a:cubicBezTo>
                    <a:pt x="35660" y="20721"/>
                    <a:pt x="33461" y="10204"/>
                    <a:pt x="31399" y="-37"/>
                  </a:cubicBezTo>
                  <a:close/>
                </a:path>
              </a:pathLst>
            </a:custGeom>
            <a:solidFill>
              <a:srgbClr val="F5F5F5"/>
            </a:solidFill>
            <a:ln w="6867" cap="flat">
              <a:noFill/>
              <a:prstDash val="solid"/>
              <a:miter/>
            </a:ln>
          </p:spPr>
          <p:txBody>
            <a:bodyPr rtlCol="0" anchor="ctr"/>
            <a:lstStyle/>
            <a:p>
              <a:endParaRPr lang="en-IN"/>
            </a:p>
          </p:txBody>
        </p:sp>
        <p:sp>
          <p:nvSpPr>
            <p:cNvPr id="312" name="Free-form: Shape 311">
              <a:extLst>
                <a:ext uri="{FF2B5EF4-FFF2-40B4-BE49-F238E27FC236}">
                  <a16:creationId xmlns:a16="http://schemas.microsoft.com/office/drawing/2014/main" id="{D606E77E-1FDD-140B-BACD-5A7E2B4C2C2B}"/>
                </a:ext>
              </a:extLst>
            </p:cNvPr>
            <p:cNvSpPr/>
            <p:nvPr/>
          </p:nvSpPr>
          <p:spPr>
            <a:xfrm>
              <a:off x="7218798" y="4342553"/>
              <a:ext cx="35536" cy="30518"/>
            </a:xfrm>
            <a:custGeom>
              <a:avLst/>
              <a:gdLst>
                <a:gd name="connsiteX0" fmla="*/ 5279 w 35536"/>
                <a:gd name="connsiteY0" fmla="*/ 30481 h 30518"/>
                <a:gd name="connsiteX1" fmla="*/ 35523 w 35536"/>
                <a:gd name="connsiteY1" fmla="*/ 24158 h 30518"/>
                <a:gd name="connsiteX2" fmla="*/ 30917 w 35536"/>
                <a:gd name="connsiteY2" fmla="*/ 1543 h 30518"/>
                <a:gd name="connsiteX3" fmla="*/ 28099 w 35536"/>
                <a:gd name="connsiteY3" fmla="*/ -37 h 30518"/>
                <a:gd name="connsiteX4" fmla="*/ -14 w 35536"/>
                <a:gd name="connsiteY4" fmla="*/ 5874 h 30518"/>
                <a:gd name="connsiteX5" fmla="*/ 5279 w 35536"/>
                <a:gd name="connsiteY5" fmla="*/ 30481 h 30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536" h="30518">
                  <a:moveTo>
                    <a:pt x="5279" y="30481"/>
                  </a:moveTo>
                  <a:lnTo>
                    <a:pt x="35523" y="24158"/>
                  </a:lnTo>
                  <a:cubicBezTo>
                    <a:pt x="33873" y="16115"/>
                    <a:pt x="32361" y="8486"/>
                    <a:pt x="30917" y="1543"/>
                  </a:cubicBezTo>
                  <a:lnTo>
                    <a:pt x="28099" y="-37"/>
                  </a:lnTo>
                  <a:lnTo>
                    <a:pt x="-14" y="5874"/>
                  </a:lnTo>
                  <a:cubicBezTo>
                    <a:pt x="1636" y="13503"/>
                    <a:pt x="3354" y="21683"/>
                    <a:pt x="5279" y="30481"/>
                  </a:cubicBezTo>
                  <a:close/>
                </a:path>
              </a:pathLst>
            </a:custGeom>
            <a:solidFill>
              <a:srgbClr val="F5F5F5"/>
            </a:solidFill>
            <a:ln w="6867" cap="flat">
              <a:noFill/>
              <a:prstDash val="solid"/>
              <a:miter/>
            </a:ln>
          </p:spPr>
          <p:txBody>
            <a:bodyPr rtlCol="0" anchor="ctr"/>
            <a:lstStyle/>
            <a:p>
              <a:endParaRPr lang="en-IN"/>
            </a:p>
          </p:txBody>
        </p:sp>
        <p:sp>
          <p:nvSpPr>
            <p:cNvPr id="313" name="Free-form: Shape 312">
              <a:extLst>
                <a:ext uri="{FF2B5EF4-FFF2-40B4-BE49-F238E27FC236}">
                  <a16:creationId xmlns:a16="http://schemas.microsoft.com/office/drawing/2014/main" id="{C0D1FAC1-AD71-36A9-11DF-C7A0DCDE07CA}"/>
                </a:ext>
              </a:extLst>
            </p:cNvPr>
            <p:cNvSpPr/>
            <p:nvPr/>
          </p:nvSpPr>
          <p:spPr>
            <a:xfrm>
              <a:off x="7271038" y="4430329"/>
              <a:ext cx="37460" cy="38010"/>
            </a:xfrm>
            <a:custGeom>
              <a:avLst/>
              <a:gdLst>
                <a:gd name="connsiteX0" fmla="*/ -14 w 37460"/>
                <a:gd name="connsiteY0" fmla="*/ 6424 h 38010"/>
                <a:gd name="connsiteX1" fmla="*/ 6860 w 37460"/>
                <a:gd name="connsiteY1" fmla="*/ 37973 h 38010"/>
                <a:gd name="connsiteX2" fmla="*/ 37447 w 37460"/>
                <a:gd name="connsiteY2" fmla="*/ 31650 h 38010"/>
                <a:gd name="connsiteX3" fmla="*/ 30917 w 37460"/>
                <a:gd name="connsiteY3" fmla="*/ -37 h 38010"/>
              </a:gdLst>
              <a:ahLst/>
              <a:cxnLst>
                <a:cxn ang="0">
                  <a:pos x="connsiteX0" y="connsiteY0"/>
                </a:cxn>
                <a:cxn ang="0">
                  <a:pos x="connsiteX1" y="connsiteY1"/>
                </a:cxn>
                <a:cxn ang="0">
                  <a:pos x="connsiteX2" y="connsiteY2"/>
                </a:cxn>
                <a:cxn ang="0">
                  <a:pos x="connsiteX3" y="connsiteY3"/>
                </a:cxn>
              </a:cxnLst>
              <a:rect l="l" t="t" r="r" b="b"/>
              <a:pathLst>
                <a:path w="37460" h="38010">
                  <a:moveTo>
                    <a:pt x="-14" y="6424"/>
                  </a:moveTo>
                  <a:cubicBezTo>
                    <a:pt x="2117" y="16597"/>
                    <a:pt x="4316" y="27044"/>
                    <a:pt x="6860" y="37973"/>
                  </a:cubicBezTo>
                  <a:lnTo>
                    <a:pt x="37447" y="31650"/>
                  </a:lnTo>
                  <a:cubicBezTo>
                    <a:pt x="35179" y="20721"/>
                    <a:pt x="33048" y="10135"/>
                    <a:pt x="30917" y="-37"/>
                  </a:cubicBezTo>
                  <a:close/>
                </a:path>
              </a:pathLst>
            </a:custGeom>
            <a:solidFill>
              <a:srgbClr val="F5F5F5"/>
            </a:solidFill>
            <a:ln w="6867" cap="flat">
              <a:noFill/>
              <a:prstDash val="solid"/>
              <a:miter/>
            </a:ln>
          </p:spPr>
          <p:txBody>
            <a:bodyPr rtlCol="0" anchor="ctr"/>
            <a:lstStyle/>
            <a:p>
              <a:endParaRPr lang="en-IN"/>
            </a:p>
          </p:txBody>
        </p:sp>
        <p:sp>
          <p:nvSpPr>
            <p:cNvPr id="314" name="Free-form: Shape 313">
              <a:extLst>
                <a:ext uri="{FF2B5EF4-FFF2-40B4-BE49-F238E27FC236}">
                  <a16:creationId xmlns:a16="http://schemas.microsoft.com/office/drawing/2014/main" id="{C88937F4-FDC9-2C0E-3AE0-42B587B27C81}"/>
                </a:ext>
              </a:extLst>
            </p:cNvPr>
            <p:cNvSpPr/>
            <p:nvPr/>
          </p:nvSpPr>
          <p:spPr>
            <a:xfrm>
              <a:off x="7278461" y="4298975"/>
              <a:ext cx="35398" cy="33611"/>
            </a:xfrm>
            <a:custGeom>
              <a:avLst/>
              <a:gdLst>
                <a:gd name="connsiteX0" fmla="*/ 35385 w 35398"/>
                <a:gd name="connsiteY0" fmla="*/ 27251 h 33611"/>
                <a:gd name="connsiteX1" fmla="*/ 35385 w 35398"/>
                <a:gd name="connsiteY1" fmla="*/ 26838 h 33611"/>
                <a:gd name="connsiteX2" fmla="*/ 27549 w 35398"/>
                <a:gd name="connsiteY2" fmla="*/ 13091 h 33611"/>
                <a:gd name="connsiteX3" fmla="*/ 28512 w 35398"/>
                <a:gd name="connsiteY3" fmla="*/ -37 h 33611"/>
                <a:gd name="connsiteX4" fmla="*/ -14 w 35398"/>
                <a:gd name="connsiteY4" fmla="*/ 5599 h 33611"/>
                <a:gd name="connsiteX5" fmla="*/ 4523 w 35398"/>
                <a:gd name="connsiteY5" fmla="*/ 31581 h 33611"/>
                <a:gd name="connsiteX6" fmla="*/ 4935 w 35398"/>
                <a:gd name="connsiteY6" fmla="*/ 33574 h 3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398" h="33611">
                  <a:moveTo>
                    <a:pt x="35385" y="27251"/>
                  </a:moveTo>
                  <a:lnTo>
                    <a:pt x="35385" y="26838"/>
                  </a:lnTo>
                  <a:cubicBezTo>
                    <a:pt x="31337" y="23243"/>
                    <a:pt x="28580" y="18411"/>
                    <a:pt x="27549" y="13091"/>
                  </a:cubicBezTo>
                  <a:cubicBezTo>
                    <a:pt x="26649" y="8713"/>
                    <a:pt x="26986" y="4162"/>
                    <a:pt x="28512" y="-37"/>
                  </a:cubicBezTo>
                  <a:lnTo>
                    <a:pt x="-14" y="5599"/>
                  </a:lnTo>
                  <a:cubicBezTo>
                    <a:pt x="6358" y="12672"/>
                    <a:pt x="8118" y="22769"/>
                    <a:pt x="4523" y="31581"/>
                  </a:cubicBezTo>
                  <a:lnTo>
                    <a:pt x="4935" y="33574"/>
                  </a:lnTo>
                  <a:close/>
                </a:path>
              </a:pathLst>
            </a:custGeom>
            <a:solidFill>
              <a:srgbClr val="F5F5F5"/>
            </a:solidFill>
            <a:ln w="6867" cap="flat">
              <a:noFill/>
              <a:prstDash val="solid"/>
              <a:miter/>
            </a:ln>
          </p:spPr>
          <p:txBody>
            <a:bodyPr rtlCol="0" anchor="ctr"/>
            <a:lstStyle/>
            <a:p>
              <a:endParaRPr lang="en-IN"/>
            </a:p>
          </p:txBody>
        </p:sp>
        <p:sp>
          <p:nvSpPr>
            <p:cNvPr id="315" name="Free-form: Shape 314">
              <a:extLst>
                <a:ext uri="{FF2B5EF4-FFF2-40B4-BE49-F238E27FC236}">
                  <a16:creationId xmlns:a16="http://schemas.microsoft.com/office/drawing/2014/main" id="{2641C858-3BF7-0463-9672-773E83700D2E}"/>
                </a:ext>
              </a:extLst>
            </p:cNvPr>
            <p:cNvSpPr/>
            <p:nvPr/>
          </p:nvSpPr>
          <p:spPr>
            <a:xfrm>
              <a:off x="7251448" y="4335267"/>
              <a:ext cx="35948" cy="31274"/>
            </a:xfrm>
            <a:custGeom>
              <a:avLst/>
              <a:gdLst>
                <a:gd name="connsiteX0" fmla="*/ 35935 w 35948"/>
                <a:gd name="connsiteY0" fmla="*/ 24776 h 31274"/>
                <a:gd name="connsiteX1" fmla="*/ 30917 w 35948"/>
                <a:gd name="connsiteY1" fmla="*/ -37 h 31274"/>
                <a:gd name="connsiteX2" fmla="*/ 28580 w 35948"/>
                <a:gd name="connsiteY2" fmla="*/ 444 h 31274"/>
                <a:gd name="connsiteX3" fmla="*/ 13046 w 35948"/>
                <a:gd name="connsiteY3" fmla="*/ 10548 h 31274"/>
                <a:gd name="connsiteX4" fmla="*/ -14 w 35948"/>
                <a:gd name="connsiteY4" fmla="*/ 9517 h 31274"/>
                <a:gd name="connsiteX5" fmla="*/ 4660 w 35948"/>
                <a:gd name="connsiteY5" fmla="*/ 31237 h 31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48" h="31274">
                  <a:moveTo>
                    <a:pt x="35935" y="24776"/>
                  </a:moveTo>
                  <a:cubicBezTo>
                    <a:pt x="34079" y="15772"/>
                    <a:pt x="32430" y="7523"/>
                    <a:pt x="30917" y="-37"/>
                  </a:cubicBezTo>
                  <a:lnTo>
                    <a:pt x="28580" y="444"/>
                  </a:lnTo>
                  <a:cubicBezTo>
                    <a:pt x="24882" y="5668"/>
                    <a:pt x="19322" y="9283"/>
                    <a:pt x="13046" y="10548"/>
                  </a:cubicBezTo>
                  <a:cubicBezTo>
                    <a:pt x="8681" y="11393"/>
                    <a:pt x="4165" y="11036"/>
                    <a:pt x="-14" y="9517"/>
                  </a:cubicBezTo>
                  <a:lnTo>
                    <a:pt x="4660" y="31237"/>
                  </a:lnTo>
                  <a:close/>
                </a:path>
              </a:pathLst>
            </a:custGeom>
            <a:solidFill>
              <a:srgbClr val="F5F5F5"/>
            </a:solidFill>
            <a:ln w="6867" cap="flat">
              <a:noFill/>
              <a:prstDash val="solid"/>
              <a:miter/>
            </a:ln>
          </p:spPr>
          <p:txBody>
            <a:bodyPr rtlCol="0" anchor="ctr"/>
            <a:lstStyle/>
            <a:p>
              <a:endParaRPr lang="en-IN"/>
            </a:p>
          </p:txBody>
        </p:sp>
        <p:sp>
          <p:nvSpPr>
            <p:cNvPr id="316" name="Free-form: Shape 315">
              <a:extLst>
                <a:ext uri="{FF2B5EF4-FFF2-40B4-BE49-F238E27FC236}">
                  <a16:creationId xmlns:a16="http://schemas.microsoft.com/office/drawing/2014/main" id="{AEBFA1E7-B22B-D79C-A3A1-426007D3C106}"/>
                </a:ext>
              </a:extLst>
            </p:cNvPr>
            <p:cNvSpPr/>
            <p:nvPr/>
          </p:nvSpPr>
          <p:spPr>
            <a:xfrm>
              <a:off x="7281829" y="4332655"/>
              <a:ext cx="6873" cy="6873"/>
            </a:xfrm>
            <a:custGeom>
              <a:avLst/>
              <a:gdLst>
                <a:gd name="connsiteX0" fmla="*/ -14 w 6873"/>
                <a:gd name="connsiteY0" fmla="*/ -37 h 6873"/>
                <a:gd name="connsiteX1" fmla="*/ -14 w 6873"/>
                <a:gd name="connsiteY1" fmla="*/ -37 h 6873"/>
                <a:gd name="connsiteX2" fmla="*/ -14 w 6873"/>
                <a:gd name="connsiteY2" fmla="*/ -37 h 6873"/>
              </a:gdLst>
              <a:ahLst/>
              <a:cxnLst>
                <a:cxn ang="0">
                  <a:pos x="connsiteX0" y="connsiteY0"/>
                </a:cxn>
                <a:cxn ang="0">
                  <a:pos x="connsiteX1" y="connsiteY1"/>
                </a:cxn>
                <a:cxn ang="0">
                  <a:pos x="connsiteX2" y="connsiteY2"/>
                </a:cxn>
              </a:cxnLst>
              <a:rect l="l" t="t" r="r" b="b"/>
              <a:pathLst>
                <a:path w="6873" h="6873">
                  <a:moveTo>
                    <a:pt x="-14" y="-37"/>
                  </a:moveTo>
                  <a:lnTo>
                    <a:pt x="-14" y="-37"/>
                  </a:lnTo>
                  <a:lnTo>
                    <a:pt x="-14" y="-37"/>
                  </a:lnTo>
                  <a:close/>
                </a:path>
              </a:pathLst>
            </a:custGeom>
            <a:solidFill>
              <a:srgbClr val="F5F5F5"/>
            </a:solidFill>
            <a:ln w="6867" cap="flat">
              <a:noFill/>
              <a:prstDash val="solid"/>
              <a:miter/>
            </a:ln>
          </p:spPr>
          <p:txBody>
            <a:bodyPr rtlCol="0" anchor="ctr"/>
            <a:lstStyle/>
            <a:p>
              <a:endParaRPr lang="en-IN"/>
            </a:p>
          </p:txBody>
        </p:sp>
        <p:sp>
          <p:nvSpPr>
            <p:cNvPr id="317" name="Free-form: Shape 316">
              <a:extLst>
                <a:ext uri="{FF2B5EF4-FFF2-40B4-BE49-F238E27FC236}">
                  <a16:creationId xmlns:a16="http://schemas.microsoft.com/office/drawing/2014/main" id="{55C40294-7CCF-D02E-3974-C20C314E99DC}"/>
                </a:ext>
              </a:extLst>
            </p:cNvPr>
            <p:cNvSpPr/>
            <p:nvPr/>
          </p:nvSpPr>
          <p:spPr>
            <a:xfrm>
              <a:off x="7207594" y="4318083"/>
              <a:ext cx="9279" cy="29762"/>
            </a:xfrm>
            <a:custGeom>
              <a:avLst/>
              <a:gdLst>
                <a:gd name="connsiteX0" fmla="*/ 3560 w 9279"/>
                <a:gd name="connsiteY0" fmla="*/ -37 h 29762"/>
                <a:gd name="connsiteX1" fmla="*/ -14 w 9279"/>
                <a:gd name="connsiteY1" fmla="*/ 650 h 29762"/>
                <a:gd name="connsiteX2" fmla="*/ 2942 w 9279"/>
                <a:gd name="connsiteY2" fmla="*/ 29725 h 29762"/>
                <a:gd name="connsiteX3" fmla="*/ 9266 w 9279"/>
                <a:gd name="connsiteY3" fmla="*/ 28419 h 29762"/>
                <a:gd name="connsiteX4" fmla="*/ 3560 w 9279"/>
                <a:gd name="connsiteY4" fmla="*/ -37 h 2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9" h="29762">
                  <a:moveTo>
                    <a:pt x="3560" y="-37"/>
                  </a:moveTo>
                  <a:lnTo>
                    <a:pt x="-14" y="650"/>
                  </a:lnTo>
                  <a:cubicBezTo>
                    <a:pt x="7224" y="8651"/>
                    <a:pt x="8420" y="20432"/>
                    <a:pt x="2942" y="29725"/>
                  </a:cubicBezTo>
                  <a:lnTo>
                    <a:pt x="9266" y="28419"/>
                  </a:lnTo>
                  <a:cubicBezTo>
                    <a:pt x="7272" y="16872"/>
                    <a:pt x="5073" y="7317"/>
                    <a:pt x="3560" y="-37"/>
                  </a:cubicBezTo>
                  <a:close/>
                </a:path>
              </a:pathLst>
            </a:custGeom>
            <a:solidFill>
              <a:srgbClr val="F5F5F5"/>
            </a:solidFill>
            <a:ln w="6867" cap="flat">
              <a:noFill/>
              <a:prstDash val="solid"/>
              <a:miter/>
            </a:ln>
          </p:spPr>
          <p:txBody>
            <a:bodyPr rtlCol="0" anchor="ctr"/>
            <a:lstStyle/>
            <a:p>
              <a:endParaRPr lang="en-IN"/>
            </a:p>
          </p:txBody>
        </p:sp>
        <p:sp>
          <p:nvSpPr>
            <p:cNvPr id="318" name="Free-form: Shape 317">
              <a:extLst>
                <a:ext uri="{FF2B5EF4-FFF2-40B4-BE49-F238E27FC236}">
                  <a16:creationId xmlns:a16="http://schemas.microsoft.com/office/drawing/2014/main" id="{E6094FA4-A9F9-045D-FBF5-2229EF740985}"/>
                </a:ext>
              </a:extLst>
            </p:cNvPr>
            <p:cNvSpPr/>
            <p:nvPr/>
          </p:nvSpPr>
          <p:spPr>
            <a:xfrm>
              <a:off x="6999738" y="4486280"/>
              <a:ext cx="38148" cy="38973"/>
            </a:xfrm>
            <a:custGeom>
              <a:avLst/>
              <a:gdLst>
                <a:gd name="connsiteX0" fmla="*/ -14 w 38148"/>
                <a:gd name="connsiteY0" fmla="*/ 6561 h 38973"/>
                <a:gd name="connsiteX1" fmla="*/ 6860 w 38148"/>
                <a:gd name="connsiteY1" fmla="*/ 38936 h 38973"/>
                <a:gd name="connsiteX2" fmla="*/ 38135 w 38148"/>
                <a:gd name="connsiteY2" fmla="*/ 32062 h 38973"/>
                <a:gd name="connsiteX3" fmla="*/ 31261 w 38148"/>
                <a:gd name="connsiteY3" fmla="*/ -37 h 38973"/>
              </a:gdLst>
              <a:ahLst/>
              <a:cxnLst>
                <a:cxn ang="0">
                  <a:pos x="connsiteX0" y="connsiteY0"/>
                </a:cxn>
                <a:cxn ang="0">
                  <a:pos x="connsiteX1" y="connsiteY1"/>
                </a:cxn>
                <a:cxn ang="0">
                  <a:pos x="connsiteX2" y="connsiteY2"/>
                </a:cxn>
                <a:cxn ang="0">
                  <a:pos x="connsiteX3" y="connsiteY3"/>
                </a:cxn>
              </a:cxnLst>
              <a:rect l="l" t="t" r="r" b="b"/>
              <a:pathLst>
                <a:path w="38148" h="38973">
                  <a:moveTo>
                    <a:pt x="-14" y="6561"/>
                  </a:moveTo>
                  <a:cubicBezTo>
                    <a:pt x="2186" y="16920"/>
                    <a:pt x="4475" y="27711"/>
                    <a:pt x="6860" y="38936"/>
                  </a:cubicBezTo>
                  <a:lnTo>
                    <a:pt x="38135" y="32062"/>
                  </a:lnTo>
                  <a:cubicBezTo>
                    <a:pt x="35798" y="20996"/>
                    <a:pt x="33598" y="10273"/>
                    <a:pt x="31261" y="-37"/>
                  </a:cubicBezTo>
                  <a:close/>
                </a:path>
              </a:pathLst>
            </a:custGeom>
            <a:solidFill>
              <a:srgbClr val="F5F5F5"/>
            </a:solidFill>
            <a:ln w="6867" cap="flat">
              <a:noFill/>
              <a:prstDash val="solid"/>
              <a:miter/>
            </a:ln>
          </p:spPr>
          <p:txBody>
            <a:bodyPr rtlCol="0" anchor="ctr"/>
            <a:lstStyle/>
            <a:p>
              <a:endParaRPr lang="en-IN"/>
            </a:p>
          </p:txBody>
        </p:sp>
        <p:sp>
          <p:nvSpPr>
            <p:cNvPr id="319" name="Free-form: Shape 318">
              <a:extLst>
                <a:ext uri="{FF2B5EF4-FFF2-40B4-BE49-F238E27FC236}">
                  <a16:creationId xmlns:a16="http://schemas.microsoft.com/office/drawing/2014/main" id="{EE2E8B5C-A97A-9E8E-BC95-5FD7D70D2052}"/>
                </a:ext>
              </a:extLst>
            </p:cNvPr>
            <p:cNvSpPr/>
            <p:nvPr/>
          </p:nvSpPr>
          <p:spPr>
            <a:xfrm>
              <a:off x="7203195" y="4443732"/>
              <a:ext cx="40073" cy="38423"/>
            </a:xfrm>
            <a:custGeom>
              <a:avLst/>
              <a:gdLst>
                <a:gd name="connsiteX0" fmla="*/ 1292 w 40073"/>
                <a:gd name="connsiteY0" fmla="*/ 6905 h 38423"/>
                <a:gd name="connsiteX1" fmla="*/ -14 w 40073"/>
                <a:gd name="connsiteY1" fmla="*/ 6905 h 38423"/>
                <a:gd name="connsiteX2" fmla="*/ 6860 w 40073"/>
                <a:gd name="connsiteY2" fmla="*/ 38386 h 38423"/>
                <a:gd name="connsiteX3" fmla="*/ 6860 w 40073"/>
                <a:gd name="connsiteY3" fmla="*/ 38386 h 38423"/>
                <a:gd name="connsiteX4" fmla="*/ 40059 w 40073"/>
                <a:gd name="connsiteY4" fmla="*/ 31512 h 38423"/>
                <a:gd name="connsiteX5" fmla="*/ 33529 w 40073"/>
                <a:gd name="connsiteY5" fmla="*/ -37 h 38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73" h="38423">
                  <a:moveTo>
                    <a:pt x="1292" y="6905"/>
                  </a:moveTo>
                  <a:lnTo>
                    <a:pt x="-14" y="6905"/>
                  </a:lnTo>
                  <a:cubicBezTo>
                    <a:pt x="2117" y="17009"/>
                    <a:pt x="4385" y="27526"/>
                    <a:pt x="6860" y="38386"/>
                  </a:cubicBezTo>
                  <a:lnTo>
                    <a:pt x="6860" y="38386"/>
                  </a:lnTo>
                  <a:lnTo>
                    <a:pt x="40059" y="31512"/>
                  </a:lnTo>
                  <a:cubicBezTo>
                    <a:pt x="37860" y="20652"/>
                    <a:pt x="35660" y="10067"/>
                    <a:pt x="33529" y="-37"/>
                  </a:cubicBezTo>
                  <a:close/>
                </a:path>
              </a:pathLst>
            </a:custGeom>
            <a:solidFill>
              <a:srgbClr val="F5F5F5"/>
            </a:solidFill>
            <a:ln w="6867" cap="flat">
              <a:noFill/>
              <a:prstDash val="solid"/>
              <a:miter/>
            </a:ln>
          </p:spPr>
          <p:txBody>
            <a:bodyPr rtlCol="0" anchor="ctr"/>
            <a:lstStyle/>
            <a:p>
              <a:endParaRPr lang="en-IN"/>
            </a:p>
          </p:txBody>
        </p:sp>
        <p:sp>
          <p:nvSpPr>
            <p:cNvPr id="320" name="Free-form: Shape 319">
              <a:extLst>
                <a:ext uri="{FF2B5EF4-FFF2-40B4-BE49-F238E27FC236}">
                  <a16:creationId xmlns:a16="http://schemas.microsoft.com/office/drawing/2014/main" id="{D184F623-6011-9068-9E81-9ED82E596854}"/>
                </a:ext>
              </a:extLst>
            </p:cNvPr>
            <p:cNvSpPr/>
            <p:nvPr/>
          </p:nvSpPr>
          <p:spPr>
            <a:xfrm>
              <a:off x="7212131" y="4313203"/>
              <a:ext cx="31893" cy="33130"/>
            </a:xfrm>
            <a:custGeom>
              <a:avLst/>
              <a:gdLst>
                <a:gd name="connsiteX0" fmla="*/ 31880 w 31893"/>
                <a:gd name="connsiteY0" fmla="*/ 27457 h 33130"/>
                <a:gd name="connsiteX1" fmla="*/ 23906 w 31893"/>
                <a:gd name="connsiteY1" fmla="*/ -37 h 33130"/>
                <a:gd name="connsiteX2" fmla="*/ -14 w 31893"/>
                <a:gd name="connsiteY2" fmla="*/ 4705 h 33130"/>
                <a:gd name="connsiteX3" fmla="*/ 6104 w 31893"/>
                <a:gd name="connsiteY3" fmla="*/ 33093 h 33130"/>
              </a:gdLst>
              <a:ahLst/>
              <a:cxnLst>
                <a:cxn ang="0">
                  <a:pos x="connsiteX0" y="connsiteY0"/>
                </a:cxn>
                <a:cxn ang="0">
                  <a:pos x="connsiteX1" y="connsiteY1"/>
                </a:cxn>
                <a:cxn ang="0">
                  <a:pos x="connsiteX2" y="connsiteY2"/>
                </a:cxn>
                <a:cxn ang="0">
                  <a:pos x="connsiteX3" y="connsiteY3"/>
                </a:cxn>
              </a:cxnLst>
              <a:rect l="l" t="t" r="r" b="b"/>
              <a:pathLst>
                <a:path w="31893" h="33130">
                  <a:moveTo>
                    <a:pt x="31880" y="27457"/>
                  </a:moveTo>
                  <a:cubicBezTo>
                    <a:pt x="23652" y="20913"/>
                    <a:pt x="20456" y="9888"/>
                    <a:pt x="23906" y="-37"/>
                  </a:cubicBezTo>
                  <a:lnTo>
                    <a:pt x="-14" y="4705"/>
                  </a:lnTo>
                  <a:cubicBezTo>
                    <a:pt x="1636" y="12198"/>
                    <a:pt x="3698" y="21752"/>
                    <a:pt x="6104" y="33093"/>
                  </a:cubicBezTo>
                  <a:close/>
                </a:path>
              </a:pathLst>
            </a:custGeom>
            <a:solidFill>
              <a:srgbClr val="F5F5F5"/>
            </a:solidFill>
            <a:ln w="6867" cap="flat">
              <a:noFill/>
              <a:prstDash val="solid"/>
              <a:miter/>
            </a:ln>
          </p:spPr>
          <p:txBody>
            <a:bodyPr rtlCol="0" anchor="ctr"/>
            <a:lstStyle/>
            <a:p>
              <a:endParaRPr lang="en-IN"/>
            </a:p>
          </p:txBody>
        </p:sp>
        <p:sp>
          <p:nvSpPr>
            <p:cNvPr id="321" name="Free-form: Shape 320">
              <a:extLst>
                <a:ext uri="{FF2B5EF4-FFF2-40B4-BE49-F238E27FC236}">
                  <a16:creationId xmlns:a16="http://schemas.microsoft.com/office/drawing/2014/main" id="{22447F65-DC72-CBA7-82AB-10F272408C38}"/>
                </a:ext>
              </a:extLst>
            </p:cNvPr>
            <p:cNvSpPr/>
            <p:nvPr/>
          </p:nvSpPr>
          <p:spPr>
            <a:xfrm>
              <a:off x="7239007" y="4437202"/>
              <a:ext cx="36498" cy="37804"/>
            </a:xfrm>
            <a:custGeom>
              <a:avLst/>
              <a:gdLst>
                <a:gd name="connsiteX0" fmla="*/ -14 w 36498"/>
                <a:gd name="connsiteY0" fmla="*/ 6217 h 37804"/>
                <a:gd name="connsiteX1" fmla="*/ 6860 w 36498"/>
                <a:gd name="connsiteY1" fmla="*/ 37767 h 37804"/>
                <a:gd name="connsiteX2" fmla="*/ 36485 w 36498"/>
                <a:gd name="connsiteY2" fmla="*/ 31650 h 37804"/>
                <a:gd name="connsiteX3" fmla="*/ 29611 w 36498"/>
                <a:gd name="connsiteY3" fmla="*/ -37 h 37804"/>
              </a:gdLst>
              <a:ahLst/>
              <a:cxnLst>
                <a:cxn ang="0">
                  <a:pos x="connsiteX0" y="connsiteY0"/>
                </a:cxn>
                <a:cxn ang="0">
                  <a:pos x="connsiteX1" y="connsiteY1"/>
                </a:cxn>
                <a:cxn ang="0">
                  <a:pos x="connsiteX2" y="connsiteY2"/>
                </a:cxn>
                <a:cxn ang="0">
                  <a:pos x="connsiteX3" y="connsiteY3"/>
                </a:cxn>
              </a:cxnLst>
              <a:rect l="l" t="t" r="r" b="b"/>
              <a:pathLst>
                <a:path w="36498" h="37804">
                  <a:moveTo>
                    <a:pt x="-14" y="6217"/>
                  </a:moveTo>
                  <a:cubicBezTo>
                    <a:pt x="2117" y="16390"/>
                    <a:pt x="4385" y="26838"/>
                    <a:pt x="6860" y="37767"/>
                  </a:cubicBezTo>
                  <a:lnTo>
                    <a:pt x="36485" y="31650"/>
                  </a:lnTo>
                  <a:cubicBezTo>
                    <a:pt x="34217" y="20721"/>
                    <a:pt x="32017" y="10204"/>
                    <a:pt x="29611" y="-37"/>
                  </a:cubicBezTo>
                  <a:close/>
                </a:path>
              </a:pathLst>
            </a:custGeom>
            <a:solidFill>
              <a:srgbClr val="F5F5F5"/>
            </a:solidFill>
            <a:ln w="6867" cap="flat">
              <a:noFill/>
              <a:prstDash val="solid"/>
              <a:miter/>
            </a:ln>
          </p:spPr>
          <p:txBody>
            <a:bodyPr rtlCol="0" anchor="ctr"/>
            <a:lstStyle/>
            <a:p>
              <a:endParaRPr lang="en-IN"/>
            </a:p>
          </p:txBody>
        </p:sp>
        <p:sp>
          <p:nvSpPr>
            <p:cNvPr id="322" name="Free-form: Shape 321">
              <a:extLst>
                <a:ext uri="{FF2B5EF4-FFF2-40B4-BE49-F238E27FC236}">
                  <a16:creationId xmlns:a16="http://schemas.microsoft.com/office/drawing/2014/main" id="{CEEB58D2-32EB-5238-98AF-4AFA3C1BFBDA}"/>
                </a:ext>
              </a:extLst>
            </p:cNvPr>
            <p:cNvSpPr/>
            <p:nvPr/>
          </p:nvSpPr>
          <p:spPr>
            <a:xfrm>
              <a:off x="7246224" y="4471364"/>
              <a:ext cx="36017" cy="37323"/>
            </a:xfrm>
            <a:custGeom>
              <a:avLst/>
              <a:gdLst>
                <a:gd name="connsiteX0" fmla="*/ -14 w 36017"/>
                <a:gd name="connsiteY0" fmla="*/ 6149 h 37323"/>
                <a:gd name="connsiteX1" fmla="*/ 6516 w 36017"/>
                <a:gd name="connsiteY1" fmla="*/ 37286 h 37323"/>
                <a:gd name="connsiteX2" fmla="*/ 36004 w 36017"/>
                <a:gd name="connsiteY2" fmla="*/ 31168 h 37323"/>
                <a:gd name="connsiteX3" fmla="*/ 29543 w 36017"/>
                <a:gd name="connsiteY3" fmla="*/ -37 h 37323"/>
              </a:gdLst>
              <a:ahLst/>
              <a:cxnLst>
                <a:cxn ang="0">
                  <a:pos x="connsiteX0" y="connsiteY0"/>
                </a:cxn>
                <a:cxn ang="0">
                  <a:pos x="connsiteX1" y="connsiteY1"/>
                </a:cxn>
                <a:cxn ang="0">
                  <a:pos x="connsiteX2" y="connsiteY2"/>
                </a:cxn>
                <a:cxn ang="0">
                  <a:pos x="connsiteX3" y="connsiteY3"/>
                </a:cxn>
              </a:cxnLst>
              <a:rect l="l" t="t" r="r" b="b"/>
              <a:pathLst>
                <a:path w="36017" h="37323">
                  <a:moveTo>
                    <a:pt x="-14" y="6149"/>
                  </a:moveTo>
                  <a:cubicBezTo>
                    <a:pt x="2117" y="16253"/>
                    <a:pt x="4248" y="26769"/>
                    <a:pt x="6516" y="37286"/>
                  </a:cubicBezTo>
                  <a:lnTo>
                    <a:pt x="36004" y="31168"/>
                  </a:lnTo>
                  <a:cubicBezTo>
                    <a:pt x="33804" y="20514"/>
                    <a:pt x="31674" y="10067"/>
                    <a:pt x="29543" y="-37"/>
                  </a:cubicBezTo>
                  <a:close/>
                </a:path>
              </a:pathLst>
            </a:custGeom>
            <a:solidFill>
              <a:srgbClr val="F5F5F5"/>
            </a:solidFill>
            <a:ln w="6867" cap="flat">
              <a:noFill/>
              <a:prstDash val="solid"/>
              <a:miter/>
            </a:ln>
          </p:spPr>
          <p:txBody>
            <a:bodyPr rtlCol="0" anchor="ctr"/>
            <a:lstStyle/>
            <a:p>
              <a:endParaRPr lang="en-IN"/>
            </a:p>
          </p:txBody>
        </p:sp>
        <p:sp>
          <p:nvSpPr>
            <p:cNvPr id="323" name="Free-form: Shape 322">
              <a:extLst>
                <a:ext uri="{FF2B5EF4-FFF2-40B4-BE49-F238E27FC236}">
                  <a16:creationId xmlns:a16="http://schemas.microsoft.com/office/drawing/2014/main" id="{1A0F9E38-7268-88C2-D966-7D47AAA49A87}"/>
                </a:ext>
              </a:extLst>
            </p:cNvPr>
            <p:cNvSpPr/>
            <p:nvPr/>
          </p:nvSpPr>
          <p:spPr>
            <a:xfrm>
              <a:off x="6980354" y="4391424"/>
              <a:ext cx="36498" cy="31962"/>
            </a:xfrm>
            <a:custGeom>
              <a:avLst/>
              <a:gdLst>
                <a:gd name="connsiteX0" fmla="*/ 36485 w 36498"/>
                <a:gd name="connsiteY0" fmla="*/ 25189 h 31962"/>
                <a:gd name="connsiteX1" fmla="*/ 31399 w 36498"/>
                <a:gd name="connsiteY1" fmla="*/ -37 h 31962"/>
                <a:gd name="connsiteX2" fmla="*/ 14008 w 36498"/>
                <a:gd name="connsiteY2" fmla="*/ 3537 h 31962"/>
                <a:gd name="connsiteX3" fmla="*/ 1155 w 36498"/>
                <a:gd name="connsiteY3" fmla="*/ 10410 h 31962"/>
                <a:gd name="connsiteX4" fmla="*/ -14 w 36498"/>
                <a:gd name="connsiteY4" fmla="*/ 10410 h 31962"/>
                <a:gd name="connsiteX5" fmla="*/ 4591 w 36498"/>
                <a:gd name="connsiteY5" fmla="*/ 31925 h 31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98" h="31962">
                  <a:moveTo>
                    <a:pt x="36485" y="25189"/>
                  </a:moveTo>
                  <a:cubicBezTo>
                    <a:pt x="34629" y="16047"/>
                    <a:pt x="32911" y="7661"/>
                    <a:pt x="31399" y="-37"/>
                  </a:cubicBezTo>
                  <a:lnTo>
                    <a:pt x="14008" y="3537"/>
                  </a:lnTo>
                  <a:cubicBezTo>
                    <a:pt x="10496" y="7042"/>
                    <a:pt x="6021" y="9434"/>
                    <a:pt x="1155" y="10410"/>
                  </a:cubicBezTo>
                  <a:lnTo>
                    <a:pt x="-14" y="10410"/>
                  </a:lnTo>
                  <a:cubicBezTo>
                    <a:pt x="1430" y="17284"/>
                    <a:pt x="3011" y="24158"/>
                    <a:pt x="4591" y="31925"/>
                  </a:cubicBezTo>
                  <a:close/>
                </a:path>
              </a:pathLst>
            </a:custGeom>
            <a:solidFill>
              <a:srgbClr val="F5F5F5"/>
            </a:solidFill>
            <a:ln w="6867" cap="flat">
              <a:noFill/>
              <a:prstDash val="solid"/>
              <a:miter/>
            </a:ln>
          </p:spPr>
          <p:txBody>
            <a:bodyPr rtlCol="0" anchor="ctr"/>
            <a:lstStyle/>
            <a:p>
              <a:endParaRPr lang="en-IN"/>
            </a:p>
          </p:txBody>
        </p:sp>
        <p:sp>
          <p:nvSpPr>
            <p:cNvPr id="324" name="Free-form: Shape 323">
              <a:extLst>
                <a:ext uri="{FF2B5EF4-FFF2-40B4-BE49-F238E27FC236}">
                  <a16:creationId xmlns:a16="http://schemas.microsoft.com/office/drawing/2014/main" id="{B13AC43D-4EC4-FA88-D89F-C99260A903D6}"/>
                </a:ext>
              </a:extLst>
            </p:cNvPr>
            <p:cNvSpPr/>
            <p:nvPr/>
          </p:nvSpPr>
          <p:spPr>
            <a:xfrm>
              <a:off x="7210619" y="4478100"/>
              <a:ext cx="39866" cy="38079"/>
            </a:xfrm>
            <a:custGeom>
              <a:avLst/>
              <a:gdLst>
                <a:gd name="connsiteX0" fmla="*/ -14 w 39866"/>
                <a:gd name="connsiteY0" fmla="*/ 6836 h 38079"/>
                <a:gd name="connsiteX1" fmla="*/ -14 w 39866"/>
                <a:gd name="connsiteY1" fmla="*/ 6836 h 38079"/>
                <a:gd name="connsiteX2" fmla="*/ 6516 w 39866"/>
                <a:gd name="connsiteY2" fmla="*/ 38042 h 38079"/>
                <a:gd name="connsiteX3" fmla="*/ 7685 w 39866"/>
                <a:gd name="connsiteY3" fmla="*/ 38042 h 38079"/>
                <a:gd name="connsiteX4" fmla="*/ 39853 w 39866"/>
                <a:gd name="connsiteY4" fmla="*/ 31169 h 38079"/>
                <a:gd name="connsiteX5" fmla="*/ 33392 w 39866"/>
                <a:gd name="connsiteY5" fmla="*/ -37 h 38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6" h="38079">
                  <a:moveTo>
                    <a:pt x="-14" y="6836"/>
                  </a:moveTo>
                  <a:lnTo>
                    <a:pt x="-14" y="6836"/>
                  </a:lnTo>
                  <a:cubicBezTo>
                    <a:pt x="2117" y="17009"/>
                    <a:pt x="4248" y="27457"/>
                    <a:pt x="6516" y="38042"/>
                  </a:cubicBezTo>
                  <a:lnTo>
                    <a:pt x="7685" y="38042"/>
                  </a:lnTo>
                  <a:lnTo>
                    <a:pt x="39853" y="31169"/>
                  </a:lnTo>
                  <a:cubicBezTo>
                    <a:pt x="37653" y="20515"/>
                    <a:pt x="35454" y="10067"/>
                    <a:pt x="33392" y="-37"/>
                  </a:cubicBezTo>
                  <a:close/>
                </a:path>
              </a:pathLst>
            </a:custGeom>
            <a:solidFill>
              <a:srgbClr val="F5F5F5"/>
            </a:solidFill>
            <a:ln w="6867" cap="flat">
              <a:noFill/>
              <a:prstDash val="solid"/>
              <a:miter/>
            </a:ln>
          </p:spPr>
          <p:txBody>
            <a:bodyPr rtlCol="0" anchor="ctr"/>
            <a:lstStyle/>
            <a:p>
              <a:endParaRPr lang="en-IN"/>
            </a:p>
          </p:txBody>
        </p:sp>
        <p:sp>
          <p:nvSpPr>
            <p:cNvPr id="325" name="Free-form: Shape 324">
              <a:extLst>
                <a:ext uri="{FF2B5EF4-FFF2-40B4-BE49-F238E27FC236}">
                  <a16:creationId xmlns:a16="http://schemas.microsoft.com/office/drawing/2014/main" id="{19346944-BA49-97CE-35BD-B2833A892094}"/>
                </a:ext>
              </a:extLst>
            </p:cNvPr>
            <p:cNvSpPr/>
            <p:nvPr/>
          </p:nvSpPr>
          <p:spPr>
            <a:xfrm>
              <a:off x="6995338" y="4358637"/>
              <a:ext cx="16015" cy="34024"/>
            </a:xfrm>
            <a:custGeom>
              <a:avLst/>
              <a:gdLst>
                <a:gd name="connsiteX0" fmla="*/ 9815 w 16015"/>
                <a:gd name="connsiteY0" fmla="*/ -37 h 34024"/>
                <a:gd name="connsiteX1" fmla="*/ -14 w 16015"/>
                <a:gd name="connsiteY1" fmla="*/ 1956 h 34024"/>
                <a:gd name="connsiteX2" fmla="*/ 5898 w 16015"/>
                <a:gd name="connsiteY2" fmla="*/ 13710 h 34024"/>
                <a:gd name="connsiteX3" fmla="*/ 949 w 16015"/>
                <a:gd name="connsiteY3" fmla="*/ 33987 h 34024"/>
                <a:gd name="connsiteX4" fmla="*/ 16002 w 16015"/>
                <a:gd name="connsiteY4" fmla="*/ 30756 h 34024"/>
                <a:gd name="connsiteX5" fmla="*/ 9815 w 16015"/>
                <a:gd name="connsiteY5" fmla="*/ -37 h 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15" h="34024">
                  <a:moveTo>
                    <a:pt x="9815" y="-37"/>
                  </a:moveTo>
                  <a:lnTo>
                    <a:pt x="-14" y="1956"/>
                  </a:lnTo>
                  <a:cubicBezTo>
                    <a:pt x="2976" y="5269"/>
                    <a:pt x="5018" y="9331"/>
                    <a:pt x="5898" y="13710"/>
                  </a:cubicBezTo>
                  <a:cubicBezTo>
                    <a:pt x="7272" y="20865"/>
                    <a:pt x="5465" y="28268"/>
                    <a:pt x="949" y="33987"/>
                  </a:cubicBezTo>
                  <a:lnTo>
                    <a:pt x="16002" y="30756"/>
                  </a:lnTo>
                  <a:cubicBezTo>
                    <a:pt x="13321" y="18384"/>
                    <a:pt x="11396" y="8005"/>
                    <a:pt x="9815" y="-37"/>
                  </a:cubicBezTo>
                  <a:close/>
                </a:path>
              </a:pathLst>
            </a:custGeom>
            <a:solidFill>
              <a:srgbClr val="F5F5F5"/>
            </a:solidFill>
            <a:ln w="6867" cap="flat">
              <a:noFill/>
              <a:prstDash val="solid"/>
              <a:miter/>
            </a:ln>
          </p:spPr>
          <p:txBody>
            <a:bodyPr rtlCol="0" anchor="ctr"/>
            <a:lstStyle/>
            <a:p>
              <a:endParaRPr lang="en-IN"/>
            </a:p>
          </p:txBody>
        </p:sp>
        <p:sp>
          <p:nvSpPr>
            <p:cNvPr id="326" name="Free-form: Shape 325">
              <a:extLst>
                <a:ext uri="{FF2B5EF4-FFF2-40B4-BE49-F238E27FC236}">
                  <a16:creationId xmlns:a16="http://schemas.microsoft.com/office/drawing/2014/main" id="{64962FC3-B6C3-B51A-FB3A-8D548B606657}"/>
                </a:ext>
              </a:extLst>
            </p:cNvPr>
            <p:cNvSpPr/>
            <p:nvPr/>
          </p:nvSpPr>
          <p:spPr>
            <a:xfrm>
              <a:off x="7177694" y="4485523"/>
              <a:ext cx="37117" cy="37460"/>
            </a:xfrm>
            <a:custGeom>
              <a:avLst/>
              <a:gdLst>
                <a:gd name="connsiteX0" fmla="*/ -14 w 37117"/>
                <a:gd name="connsiteY0" fmla="*/ 6217 h 37460"/>
                <a:gd name="connsiteX1" fmla="*/ 6860 w 37117"/>
                <a:gd name="connsiteY1" fmla="*/ 37423 h 37460"/>
                <a:gd name="connsiteX2" fmla="*/ 37104 w 37117"/>
                <a:gd name="connsiteY2" fmla="*/ 31100 h 37460"/>
                <a:gd name="connsiteX3" fmla="*/ 30642 w 37117"/>
                <a:gd name="connsiteY3" fmla="*/ -37 h 37460"/>
              </a:gdLst>
              <a:ahLst/>
              <a:cxnLst>
                <a:cxn ang="0">
                  <a:pos x="connsiteX0" y="connsiteY0"/>
                </a:cxn>
                <a:cxn ang="0">
                  <a:pos x="connsiteX1" y="connsiteY1"/>
                </a:cxn>
                <a:cxn ang="0">
                  <a:pos x="connsiteX2" y="connsiteY2"/>
                </a:cxn>
                <a:cxn ang="0">
                  <a:pos x="connsiteX3" y="connsiteY3"/>
                </a:cxn>
              </a:cxnLst>
              <a:rect l="l" t="t" r="r" b="b"/>
              <a:pathLst>
                <a:path w="37117" h="37460">
                  <a:moveTo>
                    <a:pt x="-14" y="6217"/>
                  </a:moveTo>
                  <a:cubicBezTo>
                    <a:pt x="2117" y="16322"/>
                    <a:pt x="4317" y="26838"/>
                    <a:pt x="6860" y="37423"/>
                  </a:cubicBezTo>
                  <a:lnTo>
                    <a:pt x="37104" y="31100"/>
                  </a:lnTo>
                  <a:cubicBezTo>
                    <a:pt x="34904" y="20446"/>
                    <a:pt x="32705" y="10067"/>
                    <a:pt x="30642" y="-37"/>
                  </a:cubicBezTo>
                  <a:close/>
                </a:path>
              </a:pathLst>
            </a:custGeom>
            <a:solidFill>
              <a:srgbClr val="F5F5F5"/>
            </a:solidFill>
            <a:ln w="6867" cap="flat">
              <a:noFill/>
              <a:prstDash val="solid"/>
              <a:miter/>
            </a:ln>
          </p:spPr>
          <p:txBody>
            <a:bodyPr rtlCol="0" anchor="ctr"/>
            <a:lstStyle/>
            <a:p>
              <a:endParaRPr lang="en-IN"/>
            </a:p>
          </p:txBody>
        </p:sp>
        <p:sp>
          <p:nvSpPr>
            <p:cNvPr id="327" name="Free-form: Shape 326">
              <a:extLst>
                <a:ext uri="{FF2B5EF4-FFF2-40B4-BE49-F238E27FC236}">
                  <a16:creationId xmlns:a16="http://schemas.microsoft.com/office/drawing/2014/main" id="{BE461B41-7F07-AB45-95C7-A148A7D8D0D5}"/>
                </a:ext>
              </a:extLst>
            </p:cNvPr>
            <p:cNvSpPr/>
            <p:nvPr/>
          </p:nvSpPr>
          <p:spPr>
            <a:xfrm>
              <a:off x="7142570" y="4492328"/>
              <a:ext cx="39454" cy="38010"/>
            </a:xfrm>
            <a:custGeom>
              <a:avLst/>
              <a:gdLst>
                <a:gd name="connsiteX0" fmla="*/ -14 w 39454"/>
                <a:gd name="connsiteY0" fmla="*/ 6699 h 38010"/>
                <a:gd name="connsiteX1" fmla="*/ 6860 w 39454"/>
                <a:gd name="connsiteY1" fmla="*/ 37973 h 38010"/>
                <a:gd name="connsiteX2" fmla="*/ 39441 w 39454"/>
                <a:gd name="connsiteY2" fmla="*/ 31100 h 38010"/>
                <a:gd name="connsiteX3" fmla="*/ 32979 w 39454"/>
                <a:gd name="connsiteY3" fmla="*/ -37 h 38010"/>
              </a:gdLst>
              <a:ahLst/>
              <a:cxnLst>
                <a:cxn ang="0">
                  <a:pos x="connsiteX0" y="connsiteY0"/>
                </a:cxn>
                <a:cxn ang="0">
                  <a:pos x="connsiteX1" y="connsiteY1"/>
                </a:cxn>
                <a:cxn ang="0">
                  <a:pos x="connsiteX2" y="connsiteY2"/>
                </a:cxn>
                <a:cxn ang="0">
                  <a:pos x="connsiteX3" y="connsiteY3"/>
                </a:cxn>
              </a:cxnLst>
              <a:rect l="l" t="t" r="r" b="b"/>
              <a:pathLst>
                <a:path w="39454" h="38010">
                  <a:moveTo>
                    <a:pt x="-14" y="6699"/>
                  </a:moveTo>
                  <a:cubicBezTo>
                    <a:pt x="2117" y="16871"/>
                    <a:pt x="4316" y="27319"/>
                    <a:pt x="6860" y="37973"/>
                  </a:cubicBezTo>
                  <a:lnTo>
                    <a:pt x="39441" y="31100"/>
                  </a:lnTo>
                  <a:cubicBezTo>
                    <a:pt x="37241" y="20514"/>
                    <a:pt x="35041" y="10067"/>
                    <a:pt x="32979" y="-37"/>
                  </a:cubicBezTo>
                  <a:close/>
                </a:path>
              </a:pathLst>
            </a:custGeom>
            <a:solidFill>
              <a:srgbClr val="F5F5F5"/>
            </a:solidFill>
            <a:ln w="6867" cap="flat">
              <a:noFill/>
              <a:prstDash val="solid"/>
              <a:miter/>
            </a:ln>
          </p:spPr>
          <p:txBody>
            <a:bodyPr rtlCol="0" anchor="ctr"/>
            <a:lstStyle/>
            <a:p>
              <a:endParaRPr lang="en-IN"/>
            </a:p>
          </p:txBody>
        </p:sp>
        <p:sp>
          <p:nvSpPr>
            <p:cNvPr id="328" name="Free-form: Shape 327">
              <a:extLst>
                <a:ext uri="{FF2B5EF4-FFF2-40B4-BE49-F238E27FC236}">
                  <a16:creationId xmlns:a16="http://schemas.microsoft.com/office/drawing/2014/main" id="{3479C230-6B75-7ADF-9C4F-CF058E13C54A}"/>
                </a:ext>
              </a:extLst>
            </p:cNvPr>
            <p:cNvSpPr/>
            <p:nvPr/>
          </p:nvSpPr>
          <p:spPr>
            <a:xfrm>
              <a:off x="7027850" y="4832295"/>
              <a:ext cx="48115" cy="41928"/>
            </a:xfrm>
            <a:custGeom>
              <a:avLst/>
              <a:gdLst>
                <a:gd name="connsiteX0" fmla="*/ 40609 w 48115"/>
                <a:gd name="connsiteY0" fmla="*/ -37 h 41928"/>
                <a:gd name="connsiteX1" fmla="*/ -14 w 48115"/>
                <a:gd name="connsiteY1" fmla="*/ 8142 h 41928"/>
                <a:gd name="connsiteX2" fmla="*/ 6860 w 48115"/>
                <a:gd name="connsiteY2" fmla="*/ 41891 h 41928"/>
                <a:gd name="connsiteX3" fmla="*/ 48101 w 48115"/>
                <a:gd name="connsiteY3" fmla="*/ 32956 h 41928"/>
                <a:gd name="connsiteX4" fmla="*/ 40609 w 48115"/>
                <a:gd name="connsiteY4" fmla="*/ -37 h 41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15" h="41928">
                  <a:moveTo>
                    <a:pt x="40609" y="-37"/>
                  </a:moveTo>
                  <a:lnTo>
                    <a:pt x="-14" y="8142"/>
                  </a:lnTo>
                  <a:lnTo>
                    <a:pt x="6860" y="41891"/>
                  </a:lnTo>
                  <a:lnTo>
                    <a:pt x="48101" y="32956"/>
                  </a:lnTo>
                  <a:cubicBezTo>
                    <a:pt x="45696" y="23745"/>
                    <a:pt x="43359" y="12679"/>
                    <a:pt x="40609" y="-37"/>
                  </a:cubicBezTo>
                  <a:close/>
                </a:path>
              </a:pathLst>
            </a:custGeom>
            <a:solidFill>
              <a:srgbClr val="F5F5F5"/>
            </a:solidFill>
            <a:ln w="6867" cap="flat">
              <a:noFill/>
              <a:prstDash val="solid"/>
              <a:miter/>
            </a:ln>
          </p:spPr>
          <p:txBody>
            <a:bodyPr rtlCol="0" anchor="ctr"/>
            <a:lstStyle/>
            <a:p>
              <a:endParaRPr lang="en-IN"/>
            </a:p>
          </p:txBody>
        </p:sp>
        <p:sp>
          <p:nvSpPr>
            <p:cNvPr id="329" name="Free-form: Shape 328">
              <a:extLst>
                <a:ext uri="{FF2B5EF4-FFF2-40B4-BE49-F238E27FC236}">
                  <a16:creationId xmlns:a16="http://schemas.microsoft.com/office/drawing/2014/main" id="{75275CD3-FE89-69E6-DD4D-81782076A627}"/>
                </a:ext>
              </a:extLst>
            </p:cNvPr>
            <p:cNvSpPr/>
            <p:nvPr/>
          </p:nvSpPr>
          <p:spPr>
            <a:xfrm>
              <a:off x="7006130" y="4354926"/>
              <a:ext cx="28250" cy="34230"/>
            </a:xfrm>
            <a:custGeom>
              <a:avLst/>
              <a:gdLst>
                <a:gd name="connsiteX0" fmla="*/ 28237 w 28250"/>
                <a:gd name="connsiteY0" fmla="*/ 29588 h 34230"/>
                <a:gd name="connsiteX1" fmla="*/ 16689 w 28250"/>
                <a:gd name="connsiteY1" fmla="*/ 13160 h 34230"/>
                <a:gd name="connsiteX2" fmla="*/ 17651 w 28250"/>
                <a:gd name="connsiteY2" fmla="*/ -37 h 34230"/>
                <a:gd name="connsiteX3" fmla="*/ -14 w 28250"/>
                <a:gd name="connsiteY3" fmla="*/ 3468 h 34230"/>
                <a:gd name="connsiteX4" fmla="*/ 6860 w 28250"/>
                <a:gd name="connsiteY4" fmla="*/ 34193 h 34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50" h="34230">
                  <a:moveTo>
                    <a:pt x="28237" y="29588"/>
                  </a:moveTo>
                  <a:cubicBezTo>
                    <a:pt x="22250" y="25979"/>
                    <a:pt x="18057" y="20013"/>
                    <a:pt x="16689" y="13160"/>
                  </a:cubicBezTo>
                  <a:cubicBezTo>
                    <a:pt x="15830" y="8754"/>
                    <a:pt x="16160" y="4197"/>
                    <a:pt x="17651" y="-37"/>
                  </a:cubicBezTo>
                  <a:lnTo>
                    <a:pt x="-14" y="3468"/>
                  </a:lnTo>
                  <a:cubicBezTo>
                    <a:pt x="1773" y="11510"/>
                    <a:pt x="3973" y="21820"/>
                    <a:pt x="6860" y="34193"/>
                  </a:cubicBezTo>
                  <a:close/>
                </a:path>
              </a:pathLst>
            </a:custGeom>
            <a:solidFill>
              <a:srgbClr val="F5F5F5"/>
            </a:solidFill>
            <a:ln w="6867" cap="flat">
              <a:noFill/>
              <a:prstDash val="solid"/>
              <a:miter/>
            </a:ln>
          </p:spPr>
          <p:txBody>
            <a:bodyPr rtlCol="0" anchor="ctr"/>
            <a:lstStyle/>
            <a:p>
              <a:endParaRPr lang="en-IN"/>
            </a:p>
          </p:txBody>
        </p:sp>
        <p:sp>
          <p:nvSpPr>
            <p:cNvPr id="330" name="Free-form: Shape 329">
              <a:extLst>
                <a:ext uri="{FF2B5EF4-FFF2-40B4-BE49-F238E27FC236}">
                  <a16:creationId xmlns:a16="http://schemas.microsoft.com/office/drawing/2014/main" id="{00376527-20E4-8275-5AA6-C02D869DA8CF}"/>
                </a:ext>
              </a:extLst>
            </p:cNvPr>
            <p:cNvSpPr/>
            <p:nvPr/>
          </p:nvSpPr>
          <p:spPr>
            <a:xfrm>
              <a:off x="7047921" y="4377333"/>
              <a:ext cx="37392" cy="31137"/>
            </a:xfrm>
            <a:custGeom>
              <a:avLst/>
              <a:gdLst>
                <a:gd name="connsiteX0" fmla="*/ 37379 w 37392"/>
                <a:gd name="connsiteY0" fmla="*/ 24776 h 31137"/>
                <a:gd name="connsiteX1" fmla="*/ 32361 w 37392"/>
                <a:gd name="connsiteY1" fmla="*/ -37 h 31137"/>
                <a:gd name="connsiteX2" fmla="*/ 17720 w 37392"/>
                <a:gd name="connsiteY2" fmla="*/ 2987 h 31137"/>
                <a:gd name="connsiteX3" fmla="*/ 3973 w 37392"/>
                <a:gd name="connsiteY3" fmla="*/ 10479 h 31137"/>
                <a:gd name="connsiteX4" fmla="*/ -14 w 37392"/>
                <a:gd name="connsiteY4" fmla="*/ 10479 h 31137"/>
                <a:gd name="connsiteX5" fmla="*/ 4454 w 37392"/>
                <a:gd name="connsiteY5" fmla="*/ 31100 h 3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392" h="31137">
                  <a:moveTo>
                    <a:pt x="37379" y="24776"/>
                  </a:moveTo>
                  <a:cubicBezTo>
                    <a:pt x="35592" y="15840"/>
                    <a:pt x="33873" y="7523"/>
                    <a:pt x="32361" y="-37"/>
                  </a:cubicBezTo>
                  <a:lnTo>
                    <a:pt x="17720" y="2987"/>
                  </a:lnTo>
                  <a:cubicBezTo>
                    <a:pt x="14056" y="6891"/>
                    <a:pt x="9238" y="9517"/>
                    <a:pt x="3973" y="10479"/>
                  </a:cubicBezTo>
                  <a:cubicBezTo>
                    <a:pt x="2646" y="10617"/>
                    <a:pt x="1313" y="10617"/>
                    <a:pt x="-14" y="10479"/>
                  </a:cubicBezTo>
                  <a:cubicBezTo>
                    <a:pt x="1361" y="17353"/>
                    <a:pt x="2873" y="24226"/>
                    <a:pt x="4454" y="31100"/>
                  </a:cubicBezTo>
                  <a:close/>
                </a:path>
              </a:pathLst>
            </a:custGeom>
            <a:solidFill>
              <a:srgbClr val="F5F5F5"/>
            </a:solidFill>
            <a:ln w="6867" cap="flat">
              <a:noFill/>
              <a:prstDash val="solid"/>
              <a:miter/>
            </a:ln>
          </p:spPr>
          <p:txBody>
            <a:bodyPr rtlCol="0" anchor="ctr"/>
            <a:lstStyle/>
            <a:p>
              <a:endParaRPr lang="en-IN"/>
            </a:p>
          </p:txBody>
        </p:sp>
        <p:sp>
          <p:nvSpPr>
            <p:cNvPr id="331" name="Free-form: Shape 330">
              <a:extLst>
                <a:ext uri="{FF2B5EF4-FFF2-40B4-BE49-F238E27FC236}">
                  <a16:creationId xmlns:a16="http://schemas.microsoft.com/office/drawing/2014/main" id="{649B707D-1E9E-4E68-5891-ACF03E0E62E9}"/>
                </a:ext>
              </a:extLst>
            </p:cNvPr>
            <p:cNvSpPr/>
            <p:nvPr/>
          </p:nvSpPr>
          <p:spPr>
            <a:xfrm>
              <a:off x="7278186" y="4464422"/>
              <a:ext cx="37461" cy="37667"/>
            </a:xfrm>
            <a:custGeom>
              <a:avLst/>
              <a:gdLst>
                <a:gd name="connsiteX0" fmla="*/ -14 w 37461"/>
                <a:gd name="connsiteY0" fmla="*/ 6355 h 37667"/>
                <a:gd name="connsiteX1" fmla="*/ 6860 w 37461"/>
                <a:gd name="connsiteY1" fmla="*/ 37630 h 37667"/>
                <a:gd name="connsiteX2" fmla="*/ 37447 w 37461"/>
                <a:gd name="connsiteY2" fmla="*/ 31306 h 37667"/>
                <a:gd name="connsiteX3" fmla="*/ 30917 w 37461"/>
                <a:gd name="connsiteY3" fmla="*/ -37 h 37667"/>
              </a:gdLst>
              <a:ahLst/>
              <a:cxnLst>
                <a:cxn ang="0">
                  <a:pos x="connsiteX0" y="connsiteY0"/>
                </a:cxn>
                <a:cxn ang="0">
                  <a:pos x="connsiteX1" y="connsiteY1"/>
                </a:cxn>
                <a:cxn ang="0">
                  <a:pos x="connsiteX2" y="connsiteY2"/>
                </a:cxn>
                <a:cxn ang="0">
                  <a:pos x="connsiteX3" y="connsiteY3"/>
                </a:cxn>
              </a:cxnLst>
              <a:rect l="l" t="t" r="r" b="b"/>
              <a:pathLst>
                <a:path w="37461" h="37667">
                  <a:moveTo>
                    <a:pt x="-14" y="6355"/>
                  </a:moveTo>
                  <a:cubicBezTo>
                    <a:pt x="2117" y="16528"/>
                    <a:pt x="4317" y="26976"/>
                    <a:pt x="6860" y="37630"/>
                  </a:cubicBezTo>
                  <a:lnTo>
                    <a:pt x="37447" y="31306"/>
                  </a:lnTo>
                  <a:cubicBezTo>
                    <a:pt x="35248" y="20583"/>
                    <a:pt x="33048" y="10135"/>
                    <a:pt x="30917" y="-37"/>
                  </a:cubicBezTo>
                  <a:close/>
                </a:path>
              </a:pathLst>
            </a:custGeom>
            <a:solidFill>
              <a:srgbClr val="F5F5F5"/>
            </a:solidFill>
            <a:ln w="6867" cap="flat">
              <a:noFill/>
              <a:prstDash val="solid"/>
              <a:miter/>
            </a:ln>
          </p:spPr>
          <p:txBody>
            <a:bodyPr rtlCol="0" anchor="ctr"/>
            <a:lstStyle/>
            <a:p>
              <a:endParaRPr lang="en-IN"/>
            </a:p>
          </p:txBody>
        </p:sp>
        <p:sp>
          <p:nvSpPr>
            <p:cNvPr id="332" name="Free-form: Shape 331">
              <a:extLst>
                <a:ext uri="{FF2B5EF4-FFF2-40B4-BE49-F238E27FC236}">
                  <a16:creationId xmlns:a16="http://schemas.microsoft.com/office/drawing/2014/main" id="{E076D9C7-C646-9283-EC99-0AE415F0E909}"/>
                </a:ext>
              </a:extLst>
            </p:cNvPr>
            <p:cNvSpPr/>
            <p:nvPr/>
          </p:nvSpPr>
          <p:spPr>
            <a:xfrm>
              <a:off x="7074797" y="4340972"/>
              <a:ext cx="29212" cy="33680"/>
            </a:xfrm>
            <a:custGeom>
              <a:avLst/>
              <a:gdLst>
                <a:gd name="connsiteX0" fmla="*/ 29199 w 29212"/>
                <a:gd name="connsiteY0" fmla="*/ 28900 h 33680"/>
                <a:gd name="connsiteX1" fmla="*/ 18820 w 29212"/>
                <a:gd name="connsiteY1" fmla="*/ 13091 h 33680"/>
                <a:gd name="connsiteX2" fmla="*/ 19782 w 29212"/>
                <a:gd name="connsiteY2" fmla="*/ -37 h 33680"/>
                <a:gd name="connsiteX3" fmla="*/ -14 w 29212"/>
                <a:gd name="connsiteY3" fmla="*/ 3880 h 33680"/>
                <a:gd name="connsiteX4" fmla="*/ 6447 w 29212"/>
                <a:gd name="connsiteY4" fmla="*/ 33643 h 3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12" h="33680">
                  <a:moveTo>
                    <a:pt x="29199" y="28900"/>
                  </a:moveTo>
                  <a:cubicBezTo>
                    <a:pt x="23783" y="25209"/>
                    <a:pt x="20050" y="19525"/>
                    <a:pt x="18820" y="13091"/>
                  </a:cubicBezTo>
                  <a:cubicBezTo>
                    <a:pt x="17920" y="8713"/>
                    <a:pt x="18256" y="4162"/>
                    <a:pt x="19782" y="-37"/>
                  </a:cubicBezTo>
                  <a:lnTo>
                    <a:pt x="-14" y="3880"/>
                  </a:lnTo>
                  <a:cubicBezTo>
                    <a:pt x="1705" y="11648"/>
                    <a:pt x="3904" y="21683"/>
                    <a:pt x="6447" y="33643"/>
                  </a:cubicBezTo>
                  <a:close/>
                </a:path>
              </a:pathLst>
            </a:custGeom>
            <a:solidFill>
              <a:srgbClr val="F5F5F5"/>
            </a:solidFill>
            <a:ln w="6867" cap="flat">
              <a:noFill/>
              <a:prstDash val="solid"/>
              <a:miter/>
            </a:ln>
          </p:spPr>
          <p:txBody>
            <a:bodyPr rtlCol="0" anchor="ctr"/>
            <a:lstStyle/>
            <a:p>
              <a:endParaRPr lang="en-IN"/>
            </a:p>
          </p:txBody>
        </p:sp>
        <p:sp>
          <p:nvSpPr>
            <p:cNvPr id="333" name="Free-form: Shape 332">
              <a:extLst>
                <a:ext uri="{FF2B5EF4-FFF2-40B4-BE49-F238E27FC236}">
                  <a16:creationId xmlns:a16="http://schemas.microsoft.com/office/drawing/2014/main" id="{165AD639-8ABC-C685-FDC8-552715EF3734}"/>
                </a:ext>
              </a:extLst>
            </p:cNvPr>
            <p:cNvSpPr/>
            <p:nvPr/>
          </p:nvSpPr>
          <p:spPr>
            <a:xfrm>
              <a:off x="7311110" y="4457685"/>
              <a:ext cx="36361" cy="37529"/>
            </a:xfrm>
            <a:custGeom>
              <a:avLst/>
              <a:gdLst>
                <a:gd name="connsiteX0" fmla="*/ -14 w 36361"/>
                <a:gd name="connsiteY0" fmla="*/ 6217 h 37529"/>
                <a:gd name="connsiteX1" fmla="*/ 6860 w 36361"/>
                <a:gd name="connsiteY1" fmla="*/ 37492 h 37529"/>
                <a:gd name="connsiteX2" fmla="*/ 36348 w 36361"/>
                <a:gd name="connsiteY2" fmla="*/ 31444 h 37529"/>
                <a:gd name="connsiteX3" fmla="*/ 29818 w 36361"/>
                <a:gd name="connsiteY3" fmla="*/ -37 h 37529"/>
              </a:gdLst>
              <a:ahLst/>
              <a:cxnLst>
                <a:cxn ang="0">
                  <a:pos x="connsiteX0" y="connsiteY0"/>
                </a:cxn>
                <a:cxn ang="0">
                  <a:pos x="connsiteX1" y="connsiteY1"/>
                </a:cxn>
                <a:cxn ang="0">
                  <a:pos x="connsiteX2" y="connsiteY2"/>
                </a:cxn>
                <a:cxn ang="0">
                  <a:pos x="connsiteX3" y="connsiteY3"/>
                </a:cxn>
              </a:cxnLst>
              <a:rect l="l" t="t" r="r" b="b"/>
              <a:pathLst>
                <a:path w="36361" h="37529">
                  <a:moveTo>
                    <a:pt x="-14" y="6217"/>
                  </a:moveTo>
                  <a:cubicBezTo>
                    <a:pt x="2117" y="16322"/>
                    <a:pt x="4317" y="26838"/>
                    <a:pt x="6860" y="37492"/>
                  </a:cubicBezTo>
                  <a:lnTo>
                    <a:pt x="36348" y="31444"/>
                  </a:lnTo>
                  <a:cubicBezTo>
                    <a:pt x="34079" y="20652"/>
                    <a:pt x="31948" y="10204"/>
                    <a:pt x="29818" y="-37"/>
                  </a:cubicBezTo>
                  <a:close/>
                </a:path>
              </a:pathLst>
            </a:custGeom>
            <a:solidFill>
              <a:srgbClr val="F5F5F5"/>
            </a:solidFill>
            <a:ln w="6867" cap="flat">
              <a:noFill/>
              <a:prstDash val="solid"/>
              <a:miter/>
            </a:ln>
          </p:spPr>
          <p:txBody>
            <a:bodyPr rtlCol="0" anchor="ctr"/>
            <a:lstStyle/>
            <a:p>
              <a:endParaRPr lang="en-IN"/>
            </a:p>
          </p:txBody>
        </p:sp>
        <p:sp>
          <p:nvSpPr>
            <p:cNvPr id="334" name="Free-form: Shape 333">
              <a:extLst>
                <a:ext uri="{FF2B5EF4-FFF2-40B4-BE49-F238E27FC236}">
                  <a16:creationId xmlns:a16="http://schemas.microsoft.com/office/drawing/2014/main" id="{CC08210B-92F1-7F2E-CEFF-FBC37812098D}"/>
                </a:ext>
              </a:extLst>
            </p:cNvPr>
            <p:cNvSpPr/>
            <p:nvPr/>
          </p:nvSpPr>
          <p:spPr>
            <a:xfrm>
              <a:off x="7082083" y="4371560"/>
              <a:ext cx="34230" cy="30243"/>
            </a:xfrm>
            <a:custGeom>
              <a:avLst/>
              <a:gdLst>
                <a:gd name="connsiteX0" fmla="*/ 5004 w 34230"/>
                <a:gd name="connsiteY0" fmla="*/ 30206 h 30243"/>
                <a:gd name="connsiteX1" fmla="*/ 28443 w 34230"/>
                <a:gd name="connsiteY1" fmla="*/ 25257 h 30243"/>
                <a:gd name="connsiteX2" fmla="*/ 34217 w 34230"/>
                <a:gd name="connsiteY2" fmla="*/ 11510 h 30243"/>
                <a:gd name="connsiteX3" fmla="*/ 32361 w 34230"/>
                <a:gd name="connsiteY3" fmla="*/ 2162 h 30243"/>
                <a:gd name="connsiteX4" fmla="*/ 25487 w 34230"/>
                <a:gd name="connsiteY4" fmla="*/ -37 h 30243"/>
                <a:gd name="connsiteX5" fmla="*/ -14 w 34230"/>
                <a:gd name="connsiteY5" fmla="*/ 5255 h 30243"/>
                <a:gd name="connsiteX6" fmla="*/ 5004 w 34230"/>
                <a:gd name="connsiteY6" fmla="*/ 30206 h 30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30" h="30243">
                  <a:moveTo>
                    <a:pt x="5004" y="30206"/>
                  </a:moveTo>
                  <a:lnTo>
                    <a:pt x="28443" y="25257"/>
                  </a:lnTo>
                  <a:cubicBezTo>
                    <a:pt x="28470" y="20088"/>
                    <a:pt x="30546" y="15146"/>
                    <a:pt x="34217" y="11510"/>
                  </a:cubicBezTo>
                  <a:cubicBezTo>
                    <a:pt x="33598" y="8280"/>
                    <a:pt x="32911" y="5186"/>
                    <a:pt x="32361" y="2162"/>
                  </a:cubicBezTo>
                  <a:cubicBezTo>
                    <a:pt x="29983" y="1729"/>
                    <a:pt x="27673" y="994"/>
                    <a:pt x="25487" y="-37"/>
                  </a:cubicBezTo>
                  <a:lnTo>
                    <a:pt x="-14" y="5255"/>
                  </a:lnTo>
                  <a:cubicBezTo>
                    <a:pt x="1292" y="13022"/>
                    <a:pt x="3079" y="21271"/>
                    <a:pt x="5004" y="30206"/>
                  </a:cubicBezTo>
                  <a:close/>
                </a:path>
              </a:pathLst>
            </a:custGeom>
            <a:solidFill>
              <a:srgbClr val="F5F5F5"/>
            </a:solidFill>
            <a:ln w="6867" cap="flat">
              <a:noFill/>
              <a:prstDash val="solid"/>
              <a:miter/>
            </a:ln>
          </p:spPr>
          <p:txBody>
            <a:bodyPr rtlCol="0" anchor="ctr"/>
            <a:lstStyle/>
            <a:p>
              <a:endParaRPr lang="en-IN"/>
            </a:p>
          </p:txBody>
        </p:sp>
        <p:sp>
          <p:nvSpPr>
            <p:cNvPr id="335" name="Free-form: Shape 334">
              <a:extLst>
                <a:ext uri="{FF2B5EF4-FFF2-40B4-BE49-F238E27FC236}">
                  <a16:creationId xmlns:a16="http://schemas.microsoft.com/office/drawing/2014/main" id="{B48D9ACE-659D-CFDF-F784-7E2208F4F219}"/>
                </a:ext>
              </a:extLst>
            </p:cNvPr>
            <p:cNvSpPr/>
            <p:nvPr/>
          </p:nvSpPr>
          <p:spPr>
            <a:xfrm>
              <a:off x="7343141" y="4450674"/>
              <a:ext cx="37460" cy="38010"/>
            </a:xfrm>
            <a:custGeom>
              <a:avLst/>
              <a:gdLst>
                <a:gd name="connsiteX0" fmla="*/ -14 w 37460"/>
                <a:gd name="connsiteY0" fmla="*/ 6492 h 38010"/>
                <a:gd name="connsiteX1" fmla="*/ 6860 w 37460"/>
                <a:gd name="connsiteY1" fmla="*/ 37973 h 38010"/>
                <a:gd name="connsiteX2" fmla="*/ 37447 w 37460"/>
                <a:gd name="connsiteY2" fmla="*/ 31650 h 38010"/>
                <a:gd name="connsiteX3" fmla="*/ 30917 w 37460"/>
                <a:gd name="connsiteY3" fmla="*/ -37 h 38010"/>
              </a:gdLst>
              <a:ahLst/>
              <a:cxnLst>
                <a:cxn ang="0">
                  <a:pos x="connsiteX0" y="connsiteY0"/>
                </a:cxn>
                <a:cxn ang="0">
                  <a:pos x="connsiteX1" y="connsiteY1"/>
                </a:cxn>
                <a:cxn ang="0">
                  <a:pos x="connsiteX2" y="connsiteY2"/>
                </a:cxn>
                <a:cxn ang="0">
                  <a:pos x="connsiteX3" y="connsiteY3"/>
                </a:cxn>
              </a:cxnLst>
              <a:rect l="l" t="t" r="r" b="b"/>
              <a:pathLst>
                <a:path w="37460" h="38010">
                  <a:moveTo>
                    <a:pt x="-14" y="6492"/>
                  </a:moveTo>
                  <a:lnTo>
                    <a:pt x="6860" y="37973"/>
                  </a:lnTo>
                  <a:lnTo>
                    <a:pt x="37447" y="31650"/>
                  </a:lnTo>
                  <a:cubicBezTo>
                    <a:pt x="35248" y="20858"/>
                    <a:pt x="33048" y="10273"/>
                    <a:pt x="30917" y="-37"/>
                  </a:cubicBezTo>
                  <a:close/>
                </a:path>
              </a:pathLst>
            </a:custGeom>
            <a:solidFill>
              <a:srgbClr val="F5F5F5"/>
            </a:solidFill>
            <a:ln w="6867" cap="flat">
              <a:noFill/>
              <a:prstDash val="solid"/>
              <a:miter/>
            </a:ln>
          </p:spPr>
          <p:txBody>
            <a:bodyPr rtlCol="0" anchor="ctr"/>
            <a:lstStyle/>
            <a:p>
              <a:endParaRPr lang="en-IN"/>
            </a:p>
          </p:txBody>
        </p:sp>
        <p:sp>
          <p:nvSpPr>
            <p:cNvPr id="336" name="Free-form: Shape 335">
              <a:extLst>
                <a:ext uri="{FF2B5EF4-FFF2-40B4-BE49-F238E27FC236}">
                  <a16:creationId xmlns:a16="http://schemas.microsoft.com/office/drawing/2014/main" id="{36795F6F-F5EB-56DD-A2FD-76CAF3818A9B}"/>
                </a:ext>
              </a:extLst>
            </p:cNvPr>
            <p:cNvSpPr/>
            <p:nvPr/>
          </p:nvSpPr>
          <p:spPr>
            <a:xfrm>
              <a:off x="7013210" y="4386132"/>
              <a:ext cx="37735" cy="30106"/>
            </a:xfrm>
            <a:custGeom>
              <a:avLst/>
              <a:gdLst>
                <a:gd name="connsiteX0" fmla="*/ 5416 w 37735"/>
                <a:gd name="connsiteY0" fmla="*/ 30069 h 30106"/>
                <a:gd name="connsiteX1" fmla="*/ 37722 w 37735"/>
                <a:gd name="connsiteY1" fmla="*/ 23195 h 30106"/>
                <a:gd name="connsiteX2" fmla="*/ 33461 w 37735"/>
                <a:gd name="connsiteY2" fmla="*/ 2025 h 30106"/>
                <a:gd name="connsiteX3" fmla="*/ 24113 w 37735"/>
                <a:gd name="connsiteY3" fmla="*/ -37 h 30106"/>
                <a:gd name="connsiteX4" fmla="*/ -14 w 37735"/>
                <a:gd name="connsiteY4" fmla="*/ 4912 h 30106"/>
                <a:gd name="connsiteX5" fmla="*/ 5416 w 37735"/>
                <a:gd name="connsiteY5" fmla="*/ 30069 h 30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735" h="30106">
                  <a:moveTo>
                    <a:pt x="5416" y="30069"/>
                  </a:moveTo>
                  <a:lnTo>
                    <a:pt x="37722" y="23195"/>
                  </a:lnTo>
                  <a:cubicBezTo>
                    <a:pt x="36210" y="15634"/>
                    <a:pt x="34767" y="8623"/>
                    <a:pt x="33461" y="2025"/>
                  </a:cubicBezTo>
                  <a:cubicBezTo>
                    <a:pt x="30244" y="1935"/>
                    <a:pt x="27068" y="1234"/>
                    <a:pt x="24113" y="-37"/>
                  </a:cubicBezTo>
                  <a:lnTo>
                    <a:pt x="-14" y="4912"/>
                  </a:lnTo>
                  <a:cubicBezTo>
                    <a:pt x="1636" y="12610"/>
                    <a:pt x="3423" y="21271"/>
                    <a:pt x="5416" y="30069"/>
                  </a:cubicBezTo>
                  <a:close/>
                </a:path>
              </a:pathLst>
            </a:custGeom>
            <a:solidFill>
              <a:srgbClr val="F5F5F5"/>
            </a:solidFill>
            <a:ln w="6867" cap="flat">
              <a:noFill/>
              <a:prstDash val="solid"/>
              <a:miter/>
            </a:ln>
          </p:spPr>
          <p:txBody>
            <a:bodyPr rtlCol="0" anchor="ctr"/>
            <a:lstStyle/>
            <a:p>
              <a:endParaRPr lang="en-IN"/>
            </a:p>
          </p:txBody>
        </p:sp>
        <p:sp>
          <p:nvSpPr>
            <p:cNvPr id="337" name="Free-form: Shape 336">
              <a:extLst>
                <a:ext uri="{FF2B5EF4-FFF2-40B4-BE49-F238E27FC236}">
                  <a16:creationId xmlns:a16="http://schemas.microsoft.com/office/drawing/2014/main" id="{BC8693A2-F222-22E8-C7FE-FE39E775A36B}"/>
                </a:ext>
              </a:extLst>
            </p:cNvPr>
            <p:cNvSpPr/>
            <p:nvPr/>
          </p:nvSpPr>
          <p:spPr>
            <a:xfrm>
              <a:off x="7376134" y="4447306"/>
              <a:ext cx="20002" cy="34574"/>
            </a:xfrm>
            <a:custGeom>
              <a:avLst/>
              <a:gdLst>
                <a:gd name="connsiteX0" fmla="*/ 6654 w 20002"/>
                <a:gd name="connsiteY0" fmla="*/ 34537 h 34574"/>
                <a:gd name="connsiteX1" fmla="*/ 19988 w 20002"/>
                <a:gd name="connsiteY1" fmla="*/ 31787 h 34574"/>
                <a:gd name="connsiteX2" fmla="*/ 13733 w 20002"/>
                <a:gd name="connsiteY2" fmla="*/ -37 h 34574"/>
                <a:gd name="connsiteX3" fmla="*/ -14 w 20002"/>
                <a:gd name="connsiteY3" fmla="*/ 2849 h 34574"/>
                <a:gd name="connsiteX4" fmla="*/ 6654 w 20002"/>
                <a:gd name="connsiteY4" fmla="*/ 34537 h 34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 h="34574">
                  <a:moveTo>
                    <a:pt x="6654" y="34537"/>
                  </a:moveTo>
                  <a:lnTo>
                    <a:pt x="19988" y="31787"/>
                  </a:lnTo>
                  <a:lnTo>
                    <a:pt x="13733" y="-37"/>
                  </a:lnTo>
                  <a:lnTo>
                    <a:pt x="-14" y="2849"/>
                  </a:lnTo>
                  <a:cubicBezTo>
                    <a:pt x="2186" y="13160"/>
                    <a:pt x="4385" y="23676"/>
                    <a:pt x="6654" y="34537"/>
                  </a:cubicBezTo>
                  <a:close/>
                </a:path>
              </a:pathLst>
            </a:custGeom>
            <a:solidFill>
              <a:srgbClr val="F5F5F5"/>
            </a:solidFill>
            <a:ln w="6867" cap="flat">
              <a:noFill/>
              <a:prstDash val="solid"/>
              <a:miter/>
            </a:ln>
          </p:spPr>
          <p:txBody>
            <a:bodyPr rtlCol="0" anchor="ctr"/>
            <a:lstStyle/>
            <a:p>
              <a:endParaRPr lang="en-IN"/>
            </a:p>
          </p:txBody>
        </p:sp>
        <p:sp>
          <p:nvSpPr>
            <p:cNvPr id="338" name="Free-form: Shape 337">
              <a:extLst>
                <a:ext uri="{FF2B5EF4-FFF2-40B4-BE49-F238E27FC236}">
                  <a16:creationId xmlns:a16="http://schemas.microsoft.com/office/drawing/2014/main" id="{8114CAF3-E21C-C795-515A-ABA1B2507274}"/>
                </a:ext>
              </a:extLst>
            </p:cNvPr>
            <p:cNvSpPr/>
            <p:nvPr/>
          </p:nvSpPr>
          <p:spPr>
            <a:xfrm>
              <a:off x="7066067" y="4345028"/>
              <a:ext cx="13747" cy="32443"/>
            </a:xfrm>
            <a:custGeom>
              <a:avLst/>
              <a:gdLst>
                <a:gd name="connsiteX0" fmla="*/ 7753 w 13747"/>
                <a:gd name="connsiteY0" fmla="*/ -37 h 32443"/>
                <a:gd name="connsiteX1" fmla="*/ -14 w 13747"/>
                <a:gd name="connsiteY1" fmla="*/ 1543 h 32443"/>
                <a:gd name="connsiteX2" fmla="*/ 1911 w 13747"/>
                <a:gd name="connsiteY2" fmla="*/ 32406 h 32443"/>
                <a:gd name="connsiteX3" fmla="*/ 13733 w 13747"/>
                <a:gd name="connsiteY3" fmla="*/ 29931 h 32443"/>
              </a:gdLst>
              <a:ahLst/>
              <a:cxnLst>
                <a:cxn ang="0">
                  <a:pos x="connsiteX0" y="connsiteY0"/>
                </a:cxn>
                <a:cxn ang="0">
                  <a:pos x="connsiteX1" y="connsiteY1"/>
                </a:cxn>
                <a:cxn ang="0">
                  <a:pos x="connsiteX2" y="connsiteY2"/>
                </a:cxn>
                <a:cxn ang="0">
                  <a:pos x="connsiteX3" y="connsiteY3"/>
                </a:cxn>
              </a:cxnLst>
              <a:rect l="l" t="t" r="r" b="b"/>
              <a:pathLst>
                <a:path w="13747" h="32443">
                  <a:moveTo>
                    <a:pt x="7753" y="-37"/>
                  </a:moveTo>
                  <a:lnTo>
                    <a:pt x="-14" y="1543"/>
                  </a:lnTo>
                  <a:cubicBezTo>
                    <a:pt x="7719" y="10135"/>
                    <a:pt x="8516" y="22920"/>
                    <a:pt x="1911" y="32406"/>
                  </a:cubicBezTo>
                  <a:lnTo>
                    <a:pt x="13733" y="29931"/>
                  </a:lnTo>
                  <a:close/>
                </a:path>
              </a:pathLst>
            </a:custGeom>
            <a:solidFill>
              <a:srgbClr val="F5F5F5"/>
            </a:solidFill>
            <a:ln w="6867" cap="flat">
              <a:noFill/>
              <a:prstDash val="solid"/>
              <a:miter/>
            </a:ln>
          </p:spPr>
          <p:txBody>
            <a:bodyPr rtlCol="0" anchor="ctr"/>
            <a:lstStyle/>
            <a:p>
              <a:endParaRPr lang="en-IN"/>
            </a:p>
          </p:txBody>
        </p:sp>
        <p:sp>
          <p:nvSpPr>
            <p:cNvPr id="339" name="Free-form: Shape 338">
              <a:extLst>
                <a:ext uri="{FF2B5EF4-FFF2-40B4-BE49-F238E27FC236}">
                  <a16:creationId xmlns:a16="http://schemas.microsoft.com/office/drawing/2014/main" id="{4E84A0B4-195D-4756-B48B-936CDF3ADF24}"/>
                </a:ext>
              </a:extLst>
            </p:cNvPr>
            <p:cNvSpPr/>
            <p:nvPr/>
          </p:nvSpPr>
          <p:spPr>
            <a:xfrm>
              <a:off x="7247873" y="4825215"/>
              <a:ext cx="33130" cy="13197"/>
            </a:xfrm>
            <a:custGeom>
              <a:avLst/>
              <a:gdLst>
                <a:gd name="connsiteX0" fmla="*/ -14 w 33130"/>
                <a:gd name="connsiteY0" fmla="*/ 6286 h 13197"/>
                <a:gd name="connsiteX1" fmla="*/ 1361 w 33130"/>
                <a:gd name="connsiteY1" fmla="*/ 13160 h 13197"/>
                <a:gd name="connsiteX2" fmla="*/ 33117 w 33130"/>
                <a:gd name="connsiteY2" fmla="*/ 6836 h 13197"/>
                <a:gd name="connsiteX3" fmla="*/ 31605 w 33130"/>
                <a:gd name="connsiteY3" fmla="*/ -37 h 13197"/>
              </a:gdLst>
              <a:ahLst/>
              <a:cxnLst>
                <a:cxn ang="0">
                  <a:pos x="connsiteX0" y="connsiteY0"/>
                </a:cxn>
                <a:cxn ang="0">
                  <a:pos x="connsiteX1" y="connsiteY1"/>
                </a:cxn>
                <a:cxn ang="0">
                  <a:pos x="connsiteX2" y="connsiteY2"/>
                </a:cxn>
                <a:cxn ang="0">
                  <a:pos x="connsiteX3" y="connsiteY3"/>
                </a:cxn>
              </a:cxnLst>
              <a:rect l="l" t="t" r="r" b="b"/>
              <a:pathLst>
                <a:path w="33130" h="13197">
                  <a:moveTo>
                    <a:pt x="-14" y="6286"/>
                  </a:moveTo>
                  <a:cubicBezTo>
                    <a:pt x="467" y="8692"/>
                    <a:pt x="949" y="10960"/>
                    <a:pt x="1361" y="13160"/>
                  </a:cubicBezTo>
                  <a:lnTo>
                    <a:pt x="33117" y="6836"/>
                  </a:lnTo>
                  <a:lnTo>
                    <a:pt x="31605" y="-37"/>
                  </a:lnTo>
                  <a:close/>
                </a:path>
              </a:pathLst>
            </a:custGeom>
            <a:solidFill>
              <a:srgbClr val="F5F5F5"/>
            </a:solidFill>
            <a:ln w="6867" cap="flat">
              <a:noFill/>
              <a:prstDash val="solid"/>
              <a:miter/>
            </a:ln>
          </p:spPr>
          <p:txBody>
            <a:bodyPr rtlCol="0" anchor="ctr"/>
            <a:lstStyle/>
            <a:p>
              <a:endParaRPr lang="en-IN"/>
            </a:p>
          </p:txBody>
        </p:sp>
        <p:sp>
          <p:nvSpPr>
            <p:cNvPr id="340" name="Free-form: Shape 339">
              <a:extLst>
                <a:ext uri="{FF2B5EF4-FFF2-40B4-BE49-F238E27FC236}">
                  <a16:creationId xmlns:a16="http://schemas.microsoft.com/office/drawing/2014/main" id="{4B48C800-EE0F-15D1-1889-9E43E2095E49}"/>
                </a:ext>
              </a:extLst>
            </p:cNvPr>
            <p:cNvSpPr/>
            <p:nvPr/>
          </p:nvSpPr>
          <p:spPr>
            <a:xfrm>
              <a:off x="7381427" y="4797171"/>
              <a:ext cx="32580" cy="14709"/>
            </a:xfrm>
            <a:custGeom>
              <a:avLst/>
              <a:gdLst>
                <a:gd name="connsiteX0" fmla="*/ -14 w 32580"/>
                <a:gd name="connsiteY0" fmla="*/ 6424 h 14709"/>
                <a:gd name="connsiteX1" fmla="*/ 1567 w 32580"/>
                <a:gd name="connsiteY1" fmla="*/ 14672 h 14709"/>
                <a:gd name="connsiteX2" fmla="*/ 32567 w 32580"/>
                <a:gd name="connsiteY2" fmla="*/ 8486 h 14709"/>
                <a:gd name="connsiteX3" fmla="*/ 30711 w 32580"/>
                <a:gd name="connsiteY3" fmla="*/ -37 h 14709"/>
              </a:gdLst>
              <a:ahLst/>
              <a:cxnLst>
                <a:cxn ang="0">
                  <a:pos x="connsiteX0" y="connsiteY0"/>
                </a:cxn>
                <a:cxn ang="0">
                  <a:pos x="connsiteX1" y="connsiteY1"/>
                </a:cxn>
                <a:cxn ang="0">
                  <a:pos x="connsiteX2" y="connsiteY2"/>
                </a:cxn>
                <a:cxn ang="0">
                  <a:pos x="connsiteX3" y="connsiteY3"/>
                </a:cxn>
              </a:cxnLst>
              <a:rect l="l" t="t" r="r" b="b"/>
              <a:pathLst>
                <a:path w="32580" h="14709">
                  <a:moveTo>
                    <a:pt x="-14" y="6424"/>
                  </a:moveTo>
                  <a:cubicBezTo>
                    <a:pt x="536" y="9379"/>
                    <a:pt x="1086" y="12129"/>
                    <a:pt x="1567" y="14672"/>
                  </a:cubicBezTo>
                  <a:lnTo>
                    <a:pt x="32567" y="8486"/>
                  </a:lnTo>
                  <a:cubicBezTo>
                    <a:pt x="32017" y="5874"/>
                    <a:pt x="31398" y="3056"/>
                    <a:pt x="30711" y="-37"/>
                  </a:cubicBezTo>
                  <a:close/>
                </a:path>
              </a:pathLst>
            </a:custGeom>
            <a:solidFill>
              <a:srgbClr val="F5F5F5"/>
            </a:solidFill>
            <a:ln w="6867" cap="flat">
              <a:noFill/>
              <a:prstDash val="solid"/>
              <a:miter/>
            </a:ln>
          </p:spPr>
          <p:txBody>
            <a:bodyPr rtlCol="0" anchor="ctr"/>
            <a:lstStyle/>
            <a:p>
              <a:endParaRPr lang="en-IN"/>
            </a:p>
          </p:txBody>
        </p:sp>
        <p:sp>
          <p:nvSpPr>
            <p:cNvPr id="341" name="Free-form: Shape 340">
              <a:extLst>
                <a:ext uri="{FF2B5EF4-FFF2-40B4-BE49-F238E27FC236}">
                  <a16:creationId xmlns:a16="http://schemas.microsoft.com/office/drawing/2014/main" id="{7EAD5B33-A44C-7F82-7453-09B75E12E0E5}"/>
                </a:ext>
              </a:extLst>
            </p:cNvPr>
            <p:cNvSpPr/>
            <p:nvPr/>
          </p:nvSpPr>
          <p:spPr>
            <a:xfrm>
              <a:off x="7087582" y="4399398"/>
              <a:ext cx="38217" cy="37048"/>
            </a:xfrm>
            <a:custGeom>
              <a:avLst/>
              <a:gdLst>
                <a:gd name="connsiteX0" fmla="*/ 23425 w 38217"/>
                <a:gd name="connsiteY0" fmla="*/ 2437 h 37048"/>
                <a:gd name="connsiteX1" fmla="*/ 23081 w 38217"/>
                <a:gd name="connsiteY1" fmla="*/ -37 h 37048"/>
                <a:gd name="connsiteX2" fmla="*/ -14 w 38217"/>
                <a:gd name="connsiteY2" fmla="*/ 4705 h 37048"/>
                <a:gd name="connsiteX3" fmla="*/ 6860 w 38217"/>
                <a:gd name="connsiteY3" fmla="*/ 37011 h 37048"/>
                <a:gd name="connsiteX4" fmla="*/ 38203 w 38217"/>
                <a:gd name="connsiteY4" fmla="*/ 30138 h 37048"/>
                <a:gd name="connsiteX5" fmla="*/ 35248 w 38217"/>
                <a:gd name="connsiteY5" fmla="*/ 15428 h 37048"/>
                <a:gd name="connsiteX6" fmla="*/ 23425 w 38217"/>
                <a:gd name="connsiteY6" fmla="*/ 2437 h 37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17" h="37048">
                  <a:moveTo>
                    <a:pt x="23425" y="2437"/>
                  </a:moveTo>
                  <a:cubicBezTo>
                    <a:pt x="23246" y="1626"/>
                    <a:pt x="23129" y="794"/>
                    <a:pt x="23081" y="-37"/>
                  </a:cubicBezTo>
                  <a:lnTo>
                    <a:pt x="-14" y="4705"/>
                  </a:lnTo>
                  <a:cubicBezTo>
                    <a:pt x="2117" y="14741"/>
                    <a:pt x="4454" y="25326"/>
                    <a:pt x="6860" y="37011"/>
                  </a:cubicBezTo>
                  <a:lnTo>
                    <a:pt x="38203" y="30138"/>
                  </a:lnTo>
                  <a:lnTo>
                    <a:pt x="35248" y="15428"/>
                  </a:lnTo>
                  <a:cubicBezTo>
                    <a:pt x="29467" y="13222"/>
                    <a:pt x="25075" y="8403"/>
                    <a:pt x="23425" y="2437"/>
                  </a:cubicBezTo>
                  <a:close/>
                </a:path>
              </a:pathLst>
            </a:custGeom>
            <a:solidFill>
              <a:srgbClr val="F5F5F5"/>
            </a:solidFill>
            <a:ln w="6867" cap="flat">
              <a:noFill/>
              <a:prstDash val="solid"/>
              <a:miter/>
            </a:ln>
          </p:spPr>
          <p:txBody>
            <a:bodyPr rtlCol="0" anchor="ctr"/>
            <a:lstStyle/>
            <a:p>
              <a:endParaRPr lang="en-IN"/>
            </a:p>
          </p:txBody>
        </p:sp>
        <p:sp>
          <p:nvSpPr>
            <p:cNvPr id="342" name="Free-form: Shape 341">
              <a:extLst>
                <a:ext uri="{FF2B5EF4-FFF2-40B4-BE49-F238E27FC236}">
                  <a16:creationId xmlns:a16="http://schemas.microsoft.com/office/drawing/2014/main" id="{521BF488-7B39-94D8-CA49-76AB9858432A}"/>
                </a:ext>
              </a:extLst>
            </p:cNvPr>
            <p:cNvSpPr/>
            <p:nvPr/>
          </p:nvSpPr>
          <p:spPr>
            <a:xfrm>
              <a:off x="7348365" y="4803907"/>
              <a:ext cx="33680" cy="14503"/>
            </a:xfrm>
            <a:custGeom>
              <a:avLst/>
              <a:gdLst>
                <a:gd name="connsiteX0" fmla="*/ -14 w 33680"/>
                <a:gd name="connsiteY0" fmla="*/ 6630 h 14503"/>
                <a:gd name="connsiteX1" fmla="*/ 1567 w 33680"/>
                <a:gd name="connsiteY1" fmla="*/ 14466 h 14503"/>
                <a:gd name="connsiteX2" fmla="*/ 33667 w 33680"/>
                <a:gd name="connsiteY2" fmla="*/ 8142 h 14503"/>
                <a:gd name="connsiteX3" fmla="*/ 31880 w 33680"/>
                <a:gd name="connsiteY3" fmla="*/ -37 h 14503"/>
              </a:gdLst>
              <a:ahLst/>
              <a:cxnLst>
                <a:cxn ang="0">
                  <a:pos x="connsiteX0" y="connsiteY0"/>
                </a:cxn>
                <a:cxn ang="0">
                  <a:pos x="connsiteX1" y="connsiteY1"/>
                </a:cxn>
                <a:cxn ang="0">
                  <a:pos x="connsiteX2" y="connsiteY2"/>
                </a:cxn>
                <a:cxn ang="0">
                  <a:pos x="connsiteX3" y="connsiteY3"/>
                </a:cxn>
              </a:cxnLst>
              <a:rect l="l" t="t" r="r" b="b"/>
              <a:pathLst>
                <a:path w="33680" h="14503">
                  <a:moveTo>
                    <a:pt x="-14" y="6630"/>
                  </a:moveTo>
                  <a:cubicBezTo>
                    <a:pt x="536" y="9448"/>
                    <a:pt x="1086" y="12060"/>
                    <a:pt x="1567" y="14466"/>
                  </a:cubicBezTo>
                  <a:lnTo>
                    <a:pt x="33667" y="8142"/>
                  </a:lnTo>
                  <a:lnTo>
                    <a:pt x="31880" y="-37"/>
                  </a:lnTo>
                  <a:close/>
                </a:path>
              </a:pathLst>
            </a:custGeom>
            <a:solidFill>
              <a:srgbClr val="F5F5F5"/>
            </a:solidFill>
            <a:ln w="6867" cap="flat">
              <a:noFill/>
              <a:prstDash val="solid"/>
              <a:miter/>
            </a:ln>
          </p:spPr>
          <p:txBody>
            <a:bodyPr rtlCol="0" anchor="ctr"/>
            <a:lstStyle/>
            <a:p>
              <a:endParaRPr lang="en-IN"/>
            </a:p>
          </p:txBody>
        </p:sp>
        <p:sp>
          <p:nvSpPr>
            <p:cNvPr id="343" name="Free-form: Shape 342">
              <a:extLst>
                <a:ext uri="{FF2B5EF4-FFF2-40B4-BE49-F238E27FC236}">
                  <a16:creationId xmlns:a16="http://schemas.microsoft.com/office/drawing/2014/main" id="{80A608B9-488A-0D83-9CF5-2A00F20F5CC5}"/>
                </a:ext>
              </a:extLst>
            </p:cNvPr>
            <p:cNvSpPr/>
            <p:nvPr/>
          </p:nvSpPr>
          <p:spPr>
            <a:xfrm>
              <a:off x="7413321" y="4790229"/>
              <a:ext cx="33886" cy="15328"/>
            </a:xfrm>
            <a:custGeom>
              <a:avLst/>
              <a:gdLst>
                <a:gd name="connsiteX0" fmla="*/ -14 w 33886"/>
                <a:gd name="connsiteY0" fmla="*/ 6630 h 15328"/>
                <a:gd name="connsiteX1" fmla="*/ 1705 w 33886"/>
                <a:gd name="connsiteY1" fmla="*/ 15291 h 15328"/>
                <a:gd name="connsiteX2" fmla="*/ 33873 w 33886"/>
                <a:gd name="connsiteY2" fmla="*/ 8898 h 15328"/>
                <a:gd name="connsiteX3" fmla="*/ 31880 w 33886"/>
                <a:gd name="connsiteY3" fmla="*/ -37 h 15328"/>
              </a:gdLst>
              <a:ahLst/>
              <a:cxnLst>
                <a:cxn ang="0">
                  <a:pos x="connsiteX0" y="connsiteY0"/>
                </a:cxn>
                <a:cxn ang="0">
                  <a:pos x="connsiteX1" y="connsiteY1"/>
                </a:cxn>
                <a:cxn ang="0">
                  <a:pos x="connsiteX2" y="connsiteY2"/>
                </a:cxn>
                <a:cxn ang="0">
                  <a:pos x="connsiteX3" y="connsiteY3"/>
                </a:cxn>
              </a:cxnLst>
              <a:rect l="l" t="t" r="r" b="b"/>
              <a:pathLst>
                <a:path w="33886" h="15328">
                  <a:moveTo>
                    <a:pt x="-14" y="6630"/>
                  </a:moveTo>
                  <a:cubicBezTo>
                    <a:pt x="605" y="9723"/>
                    <a:pt x="1223" y="12610"/>
                    <a:pt x="1705" y="15291"/>
                  </a:cubicBezTo>
                  <a:lnTo>
                    <a:pt x="33873" y="8898"/>
                  </a:lnTo>
                  <a:cubicBezTo>
                    <a:pt x="33254" y="6149"/>
                    <a:pt x="32567" y="3124"/>
                    <a:pt x="31880" y="-37"/>
                  </a:cubicBezTo>
                  <a:close/>
                </a:path>
              </a:pathLst>
            </a:custGeom>
            <a:solidFill>
              <a:srgbClr val="F5F5F5"/>
            </a:solidFill>
            <a:ln w="6867" cap="flat">
              <a:noFill/>
              <a:prstDash val="solid"/>
              <a:miter/>
            </a:ln>
          </p:spPr>
          <p:txBody>
            <a:bodyPr rtlCol="0" anchor="ctr"/>
            <a:lstStyle/>
            <a:p>
              <a:endParaRPr lang="en-IN"/>
            </a:p>
          </p:txBody>
        </p:sp>
        <p:sp>
          <p:nvSpPr>
            <p:cNvPr id="344" name="Free-form: Shape 343">
              <a:extLst>
                <a:ext uri="{FF2B5EF4-FFF2-40B4-BE49-F238E27FC236}">
                  <a16:creationId xmlns:a16="http://schemas.microsoft.com/office/drawing/2014/main" id="{95242F95-7372-C6B9-C532-8C171C2A78A1}"/>
                </a:ext>
              </a:extLst>
            </p:cNvPr>
            <p:cNvSpPr/>
            <p:nvPr/>
          </p:nvSpPr>
          <p:spPr>
            <a:xfrm>
              <a:off x="7316403" y="4810850"/>
              <a:ext cx="32580" cy="13884"/>
            </a:xfrm>
            <a:custGeom>
              <a:avLst/>
              <a:gdLst>
                <a:gd name="connsiteX0" fmla="*/ -14 w 32580"/>
                <a:gd name="connsiteY0" fmla="*/ 6355 h 13884"/>
                <a:gd name="connsiteX1" fmla="*/ 1498 w 32580"/>
                <a:gd name="connsiteY1" fmla="*/ 13847 h 13884"/>
                <a:gd name="connsiteX2" fmla="*/ 32567 w 32580"/>
                <a:gd name="connsiteY2" fmla="*/ 7730 h 13884"/>
                <a:gd name="connsiteX3" fmla="*/ 30849 w 32580"/>
                <a:gd name="connsiteY3" fmla="*/ -37 h 13884"/>
              </a:gdLst>
              <a:ahLst/>
              <a:cxnLst>
                <a:cxn ang="0">
                  <a:pos x="connsiteX0" y="connsiteY0"/>
                </a:cxn>
                <a:cxn ang="0">
                  <a:pos x="connsiteX1" y="connsiteY1"/>
                </a:cxn>
                <a:cxn ang="0">
                  <a:pos x="connsiteX2" y="connsiteY2"/>
                </a:cxn>
                <a:cxn ang="0">
                  <a:pos x="connsiteX3" y="connsiteY3"/>
                </a:cxn>
              </a:cxnLst>
              <a:rect l="l" t="t" r="r" b="b"/>
              <a:pathLst>
                <a:path w="32580" h="13884">
                  <a:moveTo>
                    <a:pt x="-14" y="6355"/>
                  </a:moveTo>
                  <a:lnTo>
                    <a:pt x="1498" y="13847"/>
                  </a:lnTo>
                  <a:lnTo>
                    <a:pt x="32567" y="7730"/>
                  </a:lnTo>
                  <a:cubicBezTo>
                    <a:pt x="32017" y="5324"/>
                    <a:pt x="31467" y="2712"/>
                    <a:pt x="30849" y="-37"/>
                  </a:cubicBezTo>
                  <a:close/>
                </a:path>
              </a:pathLst>
            </a:custGeom>
            <a:solidFill>
              <a:srgbClr val="F5F5F5"/>
            </a:solidFill>
            <a:ln w="6867" cap="flat">
              <a:noFill/>
              <a:prstDash val="solid"/>
              <a:miter/>
            </a:ln>
          </p:spPr>
          <p:txBody>
            <a:bodyPr rtlCol="0" anchor="ctr"/>
            <a:lstStyle/>
            <a:p>
              <a:endParaRPr lang="en-IN"/>
            </a:p>
          </p:txBody>
        </p:sp>
        <p:sp>
          <p:nvSpPr>
            <p:cNvPr id="345" name="Free-form: Shape 344">
              <a:extLst>
                <a:ext uri="{FF2B5EF4-FFF2-40B4-BE49-F238E27FC236}">
                  <a16:creationId xmlns:a16="http://schemas.microsoft.com/office/drawing/2014/main" id="{393CD49A-CDE0-8446-071B-6B68D9E789C2}"/>
                </a:ext>
              </a:extLst>
            </p:cNvPr>
            <p:cNvSpPr/>
            <p:nvPr/>
          </p:nvSpPr>
          <p:spPr>
            <a:xfrm>
              <a:off x="7280592" y="4817311"/>
              <a:ext cx="36292" cy="14297"/>
            </a:xfrm>
            <a:custGeom>
              <a:avLst/>
              <a:gdLst>
                <a:gd name="connsiteX0" fmla="*/ 4248 w 36292"/>
                <a:gd name="connsiteY0" fmla="*/ 6492 h 14297"/>
                <a:gd name="connsiteX1" fmla="*/ -14 w 36292"/>
                <a:gd name="connsiteY1" fmla="*/ 7386 h 14297"/>
                <a:gd name="connsiteX2" fmla="*/ 1361 w 36292"/>
                <a:gd name="connsiteY2" fmla="*/ 14260 h 14297"/>
                <a:gd name="connsiteX3" fmla="*/ 36279 w 36292"/>
                <a:gd name="connsiteY3" fmla="*/ 7386 h 14297"/>
                <a:gd name="connsiteX4" fmla="*/ 34629 w 36292"/>
                <a:gd name="connsiteY4" fmla="*/ -37 h 14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92" h="14297">
                  <a:moveTo>
                    <a:pt x="4248" y="6492"/>
                  </a:moveTo>
                  <a:lnTo>
                    <a:pt x="-14" y="7386"/>
                  </a:lnTo>
                  <a:cubicBezTo>
                    <a:pt x="467" y="9929"/>
                    <a:pt x="949" y="12266"/>
                    <a:pt x="1361" y="14260"/>
                  </a:cubicBezTo>
                  <a:lnTo>
                    <a:pt x="36279" y="7386"/>
                  </a:lnTo>
                  <a:cubicBezTo>
                    <a:pt x="35798" y="5118"/>
                    <a:pt x="35248" y="2574"/>
                    <a:pt x="34629" y="-37"/>
                  </a:cubicBezTo>
                  <a:close/>
                </a:path>
              </a:pathLst>
            </a:custGeom>
            <a:solidFill>
              <a:srgbClr val="F5F5F5"/>
            </a:solidFill>
            <a:ln w="6867" cap="flat">
              <a:noFill/>
              <a:prstDash val="solid"/>
              <a:miter/>
            </a:ln>
          </p:spPr>
          <p:txBody>
            <a:bodyPr rtlCol="0" anchor="ctr"/>
            <a:lstStyle/>
            <a:p>
              <a:endParaRPr lang="en-IN"/>
            </a:p>
          </p:txBody>
        </p:sp>
        <p:sp>
          <p:nvSpPr>
            <p:cNvPr id="346" name="Free-form: Shape 345">
              <a:extLst>
                <a:ext uri="{FF2B5EF4-FFF2-40B4-BE49-F238E27FC236}">
                  <a16:creationId xmlns:a16="http://schemas.microsoft.com/office/drawing/2014/main" id="{932A35B6-7A08-4DB6-E306-69D645078DB1}"/>
                </a:ext>
              </a:extLst>
            </p:cNvPr>
            <p:cNvSpPr/>
            <p:nvPr/>
          </p:nvSpPr>
          <p:spPr>
            <a:xfrm>
              <a:off x="7060568" y="4439058"/>
              <a:ext cx="38629" cy="37735"/>
            </a:xfrm>
            <a:custGeom>
              <a:avLst/>
              <a:gdLst>
                <a:gd name="connsiteX0" fmla="*/ -14 w 38629"/>
                <a:gd name="connsiteY0" fmla="*/ 6767 h 37735"/>
                <a:gd name="connsiteX1" fmla="*/ 6516 w 38629"/>
                <a:gd name="connsiteY1" fmla="*/ 37698 h 37735"/>
                <a:gd name="connsiteX2" fmla="*/ 38616 w 38629"/>
                <a:gd name="connsiteY2" fmla="*/ 30825 h 37735"/>
                <a:gd name="connsiteX3" fmla="*/ 32292 w 38629"/>
                <a:gd name="connsiteY3" fmla="*/ -37 h 37735"/>
              </a:gdLst>
              <a:ahLst/>
              <a:cxnLst>
                <a:cxn ang="0">
                  <a:pos x="connsiteX0" y="connsiteY0"/>
                </a:cxn>
                <a:cxn ang="0">
                  <a:pos x="connsiteX1" y="connsiteY1"/>
                </a:cxn>
                <a:cxn ang="0">
                  <a:pos x="connsiteX2" y="connsiteY2"/>
                </a:cxn>
                <a:cxn ang="0">
                  <a:pos x="connsiteX3" y="connsiteY3"/>
                </a:cxn>
              </a:cxnLst>
              <a:rect l="l" t="t" r="r" b="b"/>
              <a:pathLst>
                <a:path w="38629" h="37735">
                  <a:moveTo>
                    <a:pt x="-14" y="6767"/>
                  </a:moveTo>
                  <a:lnTo>
                    <a:pt x="6516" y="37698"/>
                  </a:lnTo>
                  <a:lnTo>
                    <a:pt x="38616" y="30825"/>
                  </a:lnTo>
                  <a:cubicBezTo>
                    <a:pt x="36416" y="20033"/>
                    <a:pt x="34354" y="9792"/>
                    <a:pt x="32292" y="-37"/>
                  </a:cubicBezTo>
                  <a:close/>
                </a:path>
              </a:pathLst>
            </a:custGeom>
            <a:solidFill>
              <a:srgbClr val="F5F5F5"/>
            </a:solidFill>
            <a:ln w="6867" cap="flat">
              <a:noFill/>
              <a:prstDash val="solid"/>
              <a:miter/>
            </a:ln>
          </p:spPr>
          <p:txBody>
            <a:bodyPr rtlCol="0" anchor="ctr"/>
            <a:lstStyle/>
            <a:p>
              <a:endParaRPr lang="en-IN"/>
            </a:p>
          </p:txBody>
        </p:sp>
        <p:sp>
          <p:nvSpPr>
            <p:cNvPr id="347" name="Free-form: Shape 346">
              <a:extLst>
                <a:ext uri="{FF2B5EF4-FFF2-40B4-BE49-F238E27FC236}">
                  <a16:creationId xmlns:a16="http://schemas.microsoft.com/office/drawing/2014/main" id="{465A0A46-4F0E-1ECC-6D77-D28C3893895F}"/>
                </a:ext>
              </a:extLst>
            </p:cNvPr>
            <p:cNvSpPr/>
            <p:nvPr/>
          </p:nvSpPr>
          <p:spPr>
            <a:xfrm>
              <a:off x="7207319" y="4376096"/>
              <a:ext cx="22132" cy="34367"/>
            </a:xfrm>
            <a:custGeom>
              <a:avLst/>
              <a:gdLst>
                <a:gd name="connsiteX0" fmla="*/ 11190 w 22132"/>
                <a:gd name="connsiteY0" fmla="*/ 34330 h 34367"/>
                <a:gd name="connsiteX1" fmla="*/ 22119 w 22132"/>
                <a:gd name="connsiteY1" fmla="*/ 32062 h 34367"/>
                <a:gd name="connsiteX2" fmla="*/ 15246 w 22132"/>
                <a:gd name="connsiteY2" fmla="*/ -37 h 34367"/>
                <a:gd name="connsiteX3" fmla="*/ -14 w 22132"/>
                <a:gd name="connsiteY3" fmla="*/ 3124 h 34367"/>
                <a:gd name="connsiteX4" fmla="*/ 3011 w 22132"/>
                <a:gd name="connsiteY4" fmla="*/ 6630 h 34367"/>
                <a:gd name="connsiteX5" fmla="*/ 11190 w 22132"/>
                <a:gd name="connsiteY5" fmla="*/ 34330 h 3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32" h="34367">
                  <a:moveTo>
                    <a:pt x="11190" y="34330"/>
                  </a:moveTo>
                  <a:lnTo>
                    <a:pt x="22119" y="32062"/>
                  </a:lnTo>
                  <a:lnTo>
                    <a:pt x="15246" y="-37"/>
                  </a:lnTo>
                  <a:lnTo>
                    <a:pt x="-14" y="3124"/>
                  </a:lnTo>
                  <a:cubicBezTo>
                    <a:pt x="1066" y="4231"/>
                    <a:pt x="2076" y="5400"/>
                    <a:pt x="3011" y="6630"/>
                  </a:cubicBezTo>
                  <a:cubicBezTo>
                    <a:pt x="8984" y="14576"/>
                    <a:pt x="11891" y="24412"/>
                    <a:pt x="11190" y="34330"/>
                  </a:cubicBezTo>
                  <a:close/>
                </a:path>
              </a:pathLst>
            </a:custGeom>
            <a:solidFill>
              <a:srgbClr val="F5F5F5"/>
            </a:solidFill>
            <a:ln w="6867" cap="flat">
              <a:noFill/>
              <a:prstDash val="solid"/>
              <a:miter/>
            </a:ln>
          </p:spPr>
          <p:txBody>
            <a:bodyPr rtlCol="0" anchor="ctr"/>
            <a:lstStyle/>
            <a:p>
              <a:endParaRPr lang="en-IN"/>
            </a:p>
          </p:txBody>
        </p:sp>
        <p:sp>
          <p:nvSpPr>
            <p:cNvPr id="348" name="Free-form: Shape 347">
              <a:extLst>
                <a:ext uri="{FF2B5EF4-FFF2-40B4-BE49-F238E27FC236}">
                  <a16:creationId xmlns:a16="http://schemas.microsoft.com/office/drawing/2014/main" id="{413EF142-24A7-2D63-E711-FAB1BCF1B519}"/>
                </a:ext>
              </a:extLst>
            </p:cNvPr>
            <p:cNvSpPr/>
            <p:nvPr/>
          </p:nvSpPr>
          <p:spPr>
            <a:xfrm>
              <a:off x="7094936" y="4432047"/>
              <a:ext cx="37667" cy="37529"/>
            </a:xfrm>
            <a:custGeom>
              <a:avLst/>
              <a:gdLst>
                <a:gd name="connsiteX0" fmla="*/ -14 w 37667"/>
                <a:gd name="connsiteY0" fmla="*/ 6699 h 37529"/>
                <a:gd name="connsiteX1" fmla="*/ 6516 w 37667"/>
                <a:gd name="connsiteY1" fmla="*/ 37492 h 37529"/>
                <a:gd name="connsiteX2" fmla="*/ 37654 w 37667"/>
                <a:gd name="connsiteY2" fmla="*/ 30619 h 37529"/>
                <a:gd name="connsiteX3" fmla="*/ 31399 w 37667"/>
                <a:gd name="connsiteY3" fmla="*/ -37 h 37529"/>
              </a:gdLst>
              <a:ahLst/>
              <a:cxnLst>
                <a:cxn ang="0">
                  <a:pos x="connsiteX0" y="connsiteY0"/>
                </a:cxn>
                <a:cxn ang="0">
                  <a:pos x="connsiteX1" y="connsiteY1"/>
                </a:cxn>
                <a:cxn ang="0">
                  <a:pos x="connsiteX2" y="connsiteY2"/>
                </a:cxn>
                <a:cxn ang="0">
                  <a:pos x="connsiteX3" y="connsiteY3"/>
                </a:cxn>
              </a:cxnLst>
              <a:rect l="l" t="t" r="r" b="b"/>
              <a:pathLst>
                <a:path w="37667" h="37529">
                  <a:moveTo>
                    <a:pt x="-14" y="6699"/>
                  </a:moveTo>
                  <a:cubicBezTo>
                    <a:pt x="2117" y="16459"/>
                    <a:pt x="4248" y="26769"/>
                    <a:pt x="6516" y="37492"/>
                  </a:cubicBezTo>
                  <a:lnTo>
                    <a:pt x="37654" y="30619"/>
                  </a:lnTo>
                  <a:cubicBezTo>
                    <a:pt x="35454" y="19965"/>
                    <a:pt x="33392" y="9998"/>
                    <a:pt x="31399" y="-37"/>
                  </a:cubicBezTo>
                  <a:close/>
                </a:path>
              </a:pathLst>
            </a:custGeom>
            <a:solidFill>
              <a:srgbClr val="F5F5F5"/>
            </a:solidFill>
            <a:ln w="6867" cap="flat">
              <a:noFill/>
              <a:prstDash val="solid"/>
              <a:miter/>
            </a:ln>
          </p:spPr>
          <p:txBody>
            <a:bodyPr rtlCol="0" anchor="ctr"/>
            <a:lstStyle/>
            <a:p>
              <a:endParaRPr lang="en-IN"/>
            </a:p>
          </p:txBody>
        </p:sp>
        <p:sp>
          <p:nvSpPr>
            <p:cNvPr id="349" name="Free-form: Shape 348">
              <a:extLst>
                <a:ext uri="{FF2B5EF4-FFF2-40B4-BE49-F238E27FC236}">
                  <a16:creationId xmlns:a16="http://schemas.microsoft.com/office/drawing/2014/main" id="{3CC26391-1D20-C56E-44FE-649F01012F13}"/>
                </a:ext>
              </a:extLst>
            </p:cNvPr>
            <p:cNvSpPr/>
            <p:nvPr/>
          </p:nvSpPr>
          <p:spPr>
            <a:xfrm>
              <a:off x="7019052" y="4411564"/>
              <a:ext cx="38904" cy="39316"/>
            </a:xfrm>
            <a:custGeom>
              <a:avLst/>
              <a:gdLst>
                <a:gd name="connsiteX0" fmla="*/ -14 w 38904"/>
                <a:gd name="connsiteY0" fmla="*/ 6630 h 39316"/>
                <a:gd name="connsiteX1" fmla="*/ 6860 w 38904"/>
                <a:gd name="connsiteY1" fmla="*/ 39279 h 39316"/>
                <a:gd name="connsiteX2" fmla="*/ 38891 w 38904"/>
                <a:gd name="connsiteY2" fmla="*/ 32406 h 39316"/>
                <a:gd name="connsiteX3" fmla="*/ 32017 w 38904"/>
                <a:gd name="connsiteY3" fmla="*/ -37 h 39316"/>
              </a:gdLst>
              <a:ahLst/>
              <a:cxnLst>
                <a:cxn ang="0">
                  <a:pos x="connsiteX0" y="connsiteY0"/>
                </a:cxn>
                <a:cxn ang="0">
                  <a:pos x="connsiteX1" y="connsiteY1"/>
                </a:cxn>
                <a:cxn ang="0">
                  <a:pos x="connsiteX2" y="connsiteY2"/>
                </a:cxn>
                <a:cxn ang="0">
                  <a:pos x="connsiteX3" y="connsiteY3"/>
                </a:cxn>
              </a:cxnLst>
              <a:rect l="l" t="t" r="r" b="b"/>
              <a:pathLst>
                <a:path w="38904" h="39316">
                  <a:moveTo>
                    <a:pt x="-14" y="6630"/>
                  </a:moveTo>
                  <a:cubicBezTo>
                    <a:pt x="2117" y="16734"/>
                    <a:pt x="4454" y="27663"/>
                    <a:pt x="6860" y="39279"/>
                  </a:cubicBezTo>
                  <a:lnTo>
                    <a:pt x="38891" y="32406"/>
                  </a:lnTo>
                  <a:cubicBezTo>
                    <a:pt x="36554" y="20858"/>
                    <a:pt x="34354" y="9998"/>
                    <a:pt x="32017" y="-37"/>
                  </a:cubicBezTo>
                  <a:close/>
                </a:path>
              </a:pathLst>
            </a:custGeom>
            <a:solidFill>
              <a:srgbClr val="F5F5F5"/>
            </a:solidFill>
            <a:ln w="6867" cap="flat">
              <a:noFill/>
              <a:prstDash val="solid"/>
              <a:miter/>
            </a:ln>
          </p:spPr>
          <p:txBody>
            <a:bodyPr rtlCol="0" anchor="ctr"/>
            <a:lstStyle/>
            <a:p>
              <a:endParaRPr lang="en-IN"/>
            </a:p>
          </p:txBody>
        </p:sp>
        <p:sp>
          <p:nvSpPr>
            <p:cNvPr id="350" name="Free-form: Shape 349">
              <a:extLst>
                <a:ext uri="{FF2B5EF4-FFF2-40B4-BE49-F238E27FC236}">
                  <a16:creationId xmlns:a16="http://schemas.microsoft.com/office/drawing/2014/main" id="{BE9FA156-1391-7923-B261-99DAF0565BED}"/>
                </a:ext>
              </a:extLst>
            </p:cNvPr>
            <p:cNvSpPr/>
            <p:nvPr/>
          </p:nvSpPr>
          <p:spPr>
            <a:xfrm>
              <a:off x="7321077" y="4348739"/>
              <a:ext cx="38148" cy="39248"/>
            </a:xfrm>
            <a:custGeom>
              <a:avLst/>
              <a:gdLst>
                <a:gd name="connsiteX0" fmla="*/ 38135 w 38148"/>
                <a:gd name="connsiteY0" fmla="*/ 32612 h 39248"/>
                <a:gd name="connsiteX1" fmla="*/ 31261 w 38148"/>
                <a:gd name="connsiteY1" fmla="*/ -37 h 39248"/>
                <a:gd name="connsiteX2" fmla="*/ -14 w 38148"/>
                <a:gd name="connsiteY2" fmla="*/ 6836 h 39248"/>
                <a:gd name="connsiteX3" fmla="*/ 6860 w 38148"/>
                <a:gd name="connsiteY3" fmla="*/ 39211 h 39248"/>
              </a:gdLst>
              <a:ahLst/>
              <a:cxnLst>
                <a:cxn ang="0">
                  <a:pos x="connsiteX0" y="connsiteY0"/>
                </a:cxn>
                <a:cxn ang="0">
                  <a:pos x="connsiteX1" y="connsiteY1"/>
                </a:cxn>
                <a:cxn ang="0">
                  <a:pos x="connsiteX2" y="connsiteY2"/>
                </a:cxn>
                <a:cxn ang="0">
                  <a:pos x="connsiteX3" y="connsiteY3"/>
                </a:cxn>
              </a:cxnLst>
              <a:rect l="l" t="t" r="r" b="b"/>
              <a:pathLst>
                <a:path w="38148" h="39248">
                  <a:moveTo>
                    <a:pt x="38135" y="32612"/>
                  </a:moveTo>
                  <a:cubicBezTo>
                    <a:pt x="35798" y="20927"/>
                    <a:pt x="33529" y="10067"/>
                    <a:pt x="31261" y="-37"/>
                  </a:cubicBezTo>
                  <a:lnTo>
                    <a:pt x="-14" y="6836"/>
                  </a:lnTo>
                  <a:cubicBezTo>
                    <a:pt x="2117" y="16871"/>
                    <a:pt x="4385" y="27457"/>
                    <a:pt x="6860" y="39211"/>
                  </a:cubicBezTo>
                  <a:close/>
                </a:path>
              </a:pathLst>
            </a:custGeom>
            <a:solidFill>
              <a:srgbClr val="F5F5F5"/>
            </a:solidFill>
            <a:ln w="6867" cap="flat">
              <a:noFill/>
              <a:prstDash val="solid"/>
              <a:miter/>
            </a:ln>
          </p:spPr>
          <p:txBody>
            <a:bodyPr rtlCol="0" anchor="ctr"/>
            <a:lstStyle/>
            <a:p>
              <a:endParaRPr lang="en-IN"/>
            </a:p>
          </p:txBody>
        </p:sp>
        <p:sp>
          <p:nvSpPr>
            <p:cNvPr id="351" name="Free-form: Shape 350">
              <a:extLst>
                <a:ext uri="{FF2B5EF4-FFF2-40B4-BE49-F238E27FC236}">
                  <a16:creationId xmlns:a16="http://schemas.microsoft.com/office/drawing/2014/main" id="{A9E09DCD-5AD6-2A41-EAD7-A99EEAE68B62}"/>
                </a:ext>
              </a:extLst>
            </p:cNvPr>
            <p:cNvSpPr/>
            <p:nvPr/>
          </p:nvSpPr>
          <p:spPr>
            <a:xfrm>
              <a:off x="7053214" y="4404484"/>
              <a:ext cx="39179" cy="39179"/>
            </a:xfrm>
            <a:custGeom>
              <a:avLst/>
              <a:gdLst>
                <a:gd name="connsiteX0" fmla="*/ -14 w 39179"/>
                <a:gd name="connsiteY0" fmla="*/ 6699 h 39179"/>
                <a:gd name="connsiteX1" fmla="*/ 6860 w 39179"/>
                <a:gd name="connsiteY1" fmla="*/ 39142 h 39179"/>
                <a:gd name="connsiteX2" fmla="*/ 39166 w 39179"/>
                <a:gd name="connsiteY2" fmla="*/ 32268 h 39179"/>
                <a:gd name="connsiteX3" fmla="*/ 32292 w 39179"/>
                <a:gd name="connsiteY3" fmla="*/ -37 h 39179"/>
              </a:gdLst>
              <a:ahLst/>
              <a:cxnLst>
                <a:cxn ang="0">
                  <a:pos x="connsiteX0" y="connsiteY0"/>
                </a:cxn>
                <a:cxn ang="0">
                  <a:pos x="connsiteX1" y="connsiteY1"/>
                </a:cxn>
                <a:cxn ang="0">
                  <a:pos x="connsiteX2" y="connsiteY2"/>
                </a:cxn>
                <a:cxn ang="0">
                  <a:pos x="connsiteX3" y="connsiteY3"/>
                </a:cxn>
              </a:cxnLst>
              <a:rect l="l" t="t" r="r" b="b"/>
              <a:pathLst>
                <a:path w="39179" h="39179">
                  <a:moveTo>
                    <a:pt x="-14" y="6699"/>
                  </a:moveTo>
                  <a:cubicBezTo>
                    <a:pt x="2117" y="16734"/>
                    <a:pt x="4385" y="27319"/>
                    <a:pt x="6860" y="39142"/>
                  </a:cubicBezTo>
                  <a:lnTo>
                    <a:pt x="39166" y="32268"/>
                  </a:lnTo>
                  <a:cubicBezTo>
                    <a:pt x="36829" y="20721"/>
                    <a:pt x="34629" y="9929"/>
                    <a:pt x="32292" y="-37"/>
                  </a:cubicBezTo>
                  <a:close/>
                </a:path>
              </a:pathLst>
            </a:custGeom>
            <a:solidFill>
              <a:srgbClr val="F5F5F5"/>
            </a:solidFill>
            <a:ln w="6867" cap="flat">
              <a:noFill/>
              <a:prstDash val="solid"/>
              <a:miter/>
            </a:ln>
          </p:spPr>
          <p:txBody>
            <a:bodyPr rtlCol="0" anchor="ctr"/>
            <a:lstStyle/>
            <a:p>
              <a:endParaRPr lang="en-IN"/>
            </a:p>
          </p:txBody>
        </p:sp>
        <p:sp>
          <p:nvSpPr>
            <p:cNvPr id="352" name="Free-form: Shape 351">
              <a:extLst>
                <a:ext uri="{FF2B5EF4-FFF2-40B4-BE49-F238E27FC236}">
                  <a16:creationId xmlns:a16="http://schemas.microsoft.com/office/drawing/2014/main" id="{888D61C8-D5FA-FE38-8650-5EDD28AFA310}"/>
                </a:ext>
              </a:extLst>
            </p:cNvPr>
            <p:cNvSpPr/>
            <p:nvPr/>
          </p:nvSpPr>
          <p:spPr>
            <a:xfrm>
              <a:off x="7283822" y="4328531"/>
              <a:ext cx="35536" cy="31205"/>
            </a:xfrm>
            <a:custGeom>
              <a:avLst/>
              <a:gdLst>
                <a:gd name="connsiteX0" fmla="*/ 35523 w 35536"/>
                <a:gd name="connsiteY0" fmla="*/ 24914 h 31205"/>
                <a:gd name="connsiteX1" fmla="*/ 30436 w 35536"/>
                <a:gd name="connsiteY1" fmla="*/ -37 h 31205"/>
                <a:gd name="connsiteX2" fmla="*/ -14 w 35536"/>
                <a:gd name="connsiteY2" fmla="*/ 6424 h 31205"/>
                <a:gd name="connsiteX3" fmla="*/ 5279 w 35536"/>
                <a:gd name="connsiteY3" fmla="*/ 31168 h 31205"/>
              </a:gdLst>
              <a:ahLst/>
              <a:cxnLst>
                <a:cxn ang="0">
                  <a:pos x="connsiteX0" y="connsiteY0"/>
                </a:cxn>
                <a:cxn ang="0">
                  <a:pos x="connsiteX1" y="connsiteY1"/>
                </a:cxn>
                <a:cxn ang="0">
                  <a:pos x="connsiteX2" y="connsiteY2"/>
                </a:cxn>
                <a:cxn ang="0">
                  <a:pos x="connsiteX3" y="connsiteY3"/>
                </a:cxn>
              </a:cxnLst>
              <a:rect l="l" t="t" r="r" b="b"/>
              <a:pathLst>
                <a:path w="35536" h="31205">
                  <a:moveTo>
                    <a:pt x="35523" y="24914"/>
                  </a:moveTo>
                  <a:cubicBezTo>
                    <a:pt x="33667" y="15909"/>
                    <a:pt x="31948" y="7523"/>
                    <a:pt x="30436" y="-37"/>
                  </a:cubicBezTo>
                  <a:lnTo>
                    <a:pt x="-14" y="6424"/>
                  </a:lnTo>
                  <a:cubicBezTo>
                    <a:pt x="1567" y="13916"/>
                    <a:pt x="3354" y="22164"/>
                    <a:pt x="5279" y="31168"/>
                  </a:cubicBezTo>
                  <a:close/>
                </a:path>
              </a:pathLst>
            </a:custGeom>
            <a:solidFill>
              <a:srgbClr val="F5F5F5"/>
            </a:solidFill>
            <a:ln w="6867" cap="flat">
              <a:noFill/>
              <a:prstDash val="solid"/>
              <a:miter/>
            </a:ln>
          </p:spPr>
          <p:txBody>
            <a:bodyPr rtlCol="0" anchor="ctr"/>
            <a:lstStyle/>
            <a:p>
              <a:endParaRPr lang="en-IN"/>
            </a:p>
          </p:txBody>
        </p:sp>
        <p:sp>
          <p:nvSpPr>
            <p:cNvPr id="353" name="Free-form: Shape 352">
              <a:extLst>
                <a:ext uri="{FF2B5EF4-FFF2-40B4-BE49-F238E27FC236}">
                  <a16:creationId xmlns:a16="http://schemas.microsoft.com/office/drawing/2014/main" id="{A0858ABB-EB12-E71F-04A7-0DE7E3701455}"/>
                </a:ext>
              </a:extLst>
            </p:cNvPr>
            <p:cNvSpPr/>
            <p:nvPr/>
          </p:nvSpPr>
          <p:spPr>
            <a:xfrm>
              <a:off x="7446382" y="4787617"/>
              <a:ext cx="12647" cy="11341"/>
            </a:xfrm>
            <a:custGeom>
              <a:avLst/>
              <a:gdLst>
                <a:gd name="connsiteX0" fmla="*/ -14 w 12647"/>
                <a:gd name="connsiteY0" fmla="*/ 2300 h 11341"/>
                <a:gd name="connsiteX1" fmla="*/ 1773 w 12647"/>
                <a:gd name="connsiteY1" fmla="*/ 11304 h 11341"/>
                <a:gd name="connsiteX2" fmla="*/ 12634 w 12647"/>
                <a:gd name="connsiteY2" fmla="*/ 9173 h 11341"/>
                <a:gd name="connsiteX3" fmla="*/ 10847 w 12647"/>
                <a:gd name="connsiteY3" fmla="*/ -37 h 11341"/>
              </a:gdLst>
              <a:ahLst/>
              <a:cxnLst>
                <a:cxn ang="0">
                  <a:pos x="connsiteX0" y="connsiteY0"/>
                </a:cxn>
                <a:cxn ang="0">
                  <a:pos x="connsiteX1" y="connsiteY1"/>
                </a:cxn>
                <a:cxn ang="0">
                  <a:pos x="connsiteX2" y="connsiteY2"/>
                </a:cxn>
                <a:cxn ang="0">
                  <a:pos x="connsiteX3" y="connsiteY3"/>
                </a:cxn>
              </a:cxnLst>
              <a:rect l="l" t="t" r="r" b="b"/>
              <a:pathLst>
                <a:path w="12647" h="11341">
                  <a:moveTo>
                    <a:pt x="-14" y="2300"/>
                  </a:moveTo>
                  <a:cubicBezTo>
                    <a:pt x="674" y="5530"/>
                    <a:pt x="1223" y="8554"/>
                    <a:pt x="1773" y="11304"/>
                  </a:cubicBezTo>
                  <a:lnTo>
                    <a:pt x="12634" y="9173"/>
                  </a:lnTo>
                  <a:lnTo>
                    <a:pt x="10847" y="-37"/>
                  </a:lnTo>
                  <a:close/>
                </a:path>
              </a:pathLst>
            </a:custGeom>
            <a:solidFill>
              <a:srgbClr val="F5F5F5"/>
            </a:solidFill>
            <a:ln w="6867" cap="flat">
              <a:noFill/>
              <a:prstDash val="solid"/>
              <a:miter/>
            </a:ln>
          </p:spPr>
          <p:txBody>
            <a:bodyPr rtlCol="0" anchor="ctr"/>
            <a:lstStyle/>
            <a:p>
              <a:endParaRPr lang="en-IN"/>
            </a:p>
          </p:txBody>
        </p:sp>
        <p:sp>
          <p:nvSpPr>
            <p:cNvPr id="354" name="Free-form: Shape 353">
              <a:extLst>
                <a:ext uri="{FF2B5EF4-FFF2-40B4-BE49-F238E27FC236}">
                  <a16:creationId xmlns:a16="http://schemas.microsoft.com/office/drawing/2014/main" id="{E122C08B-91A1-A13D-76C6-321269842E29}"/>
                </a:ext>
              </a:extLst>
            </p:cNvPr>
            <p:cNvSpPr/>
            <p:nvPr/>
          </p:nvSpPr>
          <p:spPr>
            <a:xfrm>
              <a:off x="7109165" y="4499202"/>
              <a:ext cx="37461" cy="38148"/>
            </a:xfrm>
            <a:custGeom>
              <a:avLst/>
              <a:gdLst>
                <a:gd name="connsiteX0" fmla="*/ -14 w 37461"/>
                <a:gd name="connsiteY0" fmla="*/ 6767 h 38148"/>
                <a:gd name="connsiteX1" fmla="*/ 6516 w 37461"/>
                <a:gd name="connsiteY1" fmla="*/ 38111 h 38148"/>
                <a:gd name="connsiteX2" fmla="*/ 37447 w 37461"/>
                <a:gd name="connsiteY2" fmla="*/ 31237 h 38148"/>
                <a:gd name="connsiteX3" fmla="*/ 30986 w 37461"/>
                <a:gd name="connsiteY3" fmla="*/ -37 h 38148"/>
              </a:gdLst>
              <a:ahLst/>
              <a:cxnLst>
                <a:cxn ang="0">
                  <a:pos x="connsiteX0" y="connsiteY0"/>
                </a:cxn>
                <a:cxn ang="0">
                  <a:pos x="connsiteX1" y="connsiteY1"/>
                </a:cxn>
                <a:cxn ang="0">
                  <a:pos x="connsiteX2" y="connsiteY2"/>
                </a:cxn>
                <a:cxn ang="0">
                  <a:pos x="connsiteX3" y="connsiteY3"/>
                </a:cxn>
              </a:cxnLst>
              <a:rect l="l" t="t" r="r" b="b"/>
              <a:pathLst>
                <a:path w="37461" h="38148">
                  <a:moveTo>
                    <a:pt x="-14" y="6767"/>
                  </a:moveTo>
                  <a:cubicBezTo>
                    <a:pt x="2117" y="16940"/>
                    <a:pt x="4317" y="27388"/>
                    <a:pt x="6516" y="38111"/>
                  </a:cubicBezTo>
                  <a:lnTo>
                    <a:pt x="37447" y="31237"/>
                  </a:lnTo>
                  <a:cubicBezTo>
                    <a:pt x="35248" y="20583"/>
                    <a:pt x="33117" y="10135"/>
                    <a:pt x="30986" y="-37"/>
                  </a:cubicBezTo>
                  <a:close/>
                </a:path>
              </a:pathLst>
            </a:custGeom>
            <a:solidFill>
              <a:srgbClr val="F5F5F5"/>
            </a:solidFill>
            <a:ln w="6867" cap="flat">
              <a:noFill/>
              <a:prstDash val="solid"/>
              <a:miter/>
            </a:ln>
          </p:spPr>
          <p:txBody>
            <a:bodyPr rtlCol="0" anchor="ctr"/>
            <a:lstStyle/>
            <a:p>
              <a:endParaRPr lang="en-IN"/>
            </a:p>
          </p:txBody>
        </p:sp>
        <p:sp>
          <p:nvSpPr>
            <p:cNvPr id="355" name="Free-form: Shape 354">
              <a:extLst>
                <a:ext uri="{FF2B5EF4-FFF2-40B4-BE49-F238E27FC236}">
                  <a16:creationId xmlns:a16="http://schemas.microsoft.com/office/drawing/2014/main" id="{F9885069-622F-CA67-352C-298CA7D2C1CA}"/>
                </a:ext>
              </a:extLst>
            </p:cNvPr>
            <p:cNvSpPr/>
            <p:nvPr/>
          </p:nvSpPr>
          <p:spPr>
            <a:xfrm>
              <a:off x="7224366" y="4369360"/>
              <a:ext cx="37048" cy="38423"/>
            </a:xfrm>
            <a:custGeom>
              <a:avLst/>
              <a:gdLst>
                <a:gd name="connsiteX0" fmla="*/ 37035 w 37048"/>
                <a:gd name="connsiteY0" fmla="*/ 32199 h 38423"/>
                <a:gd name="connsiteX1" fmla="*/ 30161 w 37048"/>
                <a:gd name="connsiteY1" fmla="*/ -37 h 38423"/>
                <a:gd name="connsiteX2" fmla="*/ -14 w 37048"/>
                <a:gd name="connsiteY2" fmla="*/ 6286 h 38423"/>
                <a:gd name="connsiteX3" fmla="*/ 6860 w 37048"/>
                <a:gd name="connsiteY3" fmla="*/ 38386 h 38423"/>
              </a:gdLst>
              <a:ahLst/>
              <a:cxnLst>
                <a:cxn ang="0">
                  <a:pos x="connsiteX0" y="connsiteY0"/>
                </a:cxn>
                <a:cxn ang="0">
                  <a:pos x="connsiteX1" y="connsiteY1"/>
                </a:cxn>
                <a:cxn ang="0">
                  <a:pos x="connsiteX2" y="connsiteY2"/>
                </a:cxn>
                <a:cxn ang="0">
                  <a:pos x="connsiteX3" y="connsiteY3"/>
                </a:cxn>
              </a:cxnLst>
              <a:rect l="l" t="t" r="r" b="b"/>
              <a:pathLst>
                <a:path w="37048" h="38423">
                  <a:moveTo>
                    <a:pt x="37035" y="32199"/>
                  </a:moveTo>
                  <a:lnTo>
                    <a:pt x="30161" y="-37"/>
                  </a:lnTo>
                  <a:lnTo>
                    <a:pt x="-14" y="6286"/>
                  </a:lnTo>
                  <a:cubicBezTo>
                    <a:pt x="2117" y="16253"/>
                    <a:pt x="4385" y="26907"/>
                    <a:pt x="6860" y="38386"/>
                  </a:cubicBezTo>
                  <a:close/>
                </a:path>
              </a:pathLst>
            </a:custGeom>
            <a:solidFill>
              <a:srgbClr val="F5F5F5"/>
            </a:solidFill>
            <a:ln w="6867" cap="flat">
              <a:noFill/>
              <a:prstDash val="solid"/>
              <a:miter/>
            </a:ln>
          </p:spPr>
          <p:txBody>
            <a:bodyPr rtlCol="0" anchor="ctr"/>
            <a:lstStyle/>
            <a:p>
              <a:endParaRPr lang="en-IN"/>
            </a:p>
          </p:txBody>
        </p:sp>
        <p:sp>
          <p:nvSpPr>
            <p:cNvPr id="356" name="Free-form: Shape 355">
              <a:extLst>
                <a:ext uri="{FF2B5EF4-FFF2-40B4-BE49-F238E27FC236}">
                  <a16:creationId xmlns:a16="http://schemas.microsoft.com/office/drawing/2014/main" id="{92930DA7-F4E9-D30E-E84B-B758079A84FC}"/>
                </a:ext>
              </a:extLst>
            </p:cNvPr>
            <p:cNvSpPr/>
            <p:nvPr/>
          </p:nvSpPr>
          <p:spPr>
            <a:xfrm>
              <a:off x="7256397" y="4362418"/>
              <a:ext cx="38079" cy="38973"/>
            </a:xfrm>
            <a:custGeom>
              <a:avLst/>
              <a:gdLst>
                <a:gd name="connsiteX0" fmla="*/ 38066 w 38079"/>
                <a:gd name="connsiteY0" fmla="*/ 32268 h 38973"/>
                <a:gd name="connsiteX1" fmla="*/ 31192 w 38079"/>
                <a:gd name="connsiteY1" fmla="*/ -37 h 38973"/>
                <a:gd name="connsiteX2" fmla="*/ -14 w 38079"/>
                <a:gd name="connsiteY2" fmla="*/ 6836 h 38973"/>
                <a:gd name="connsiteX3" fmla="*/ 6860 w 38079"/>
                <a:gd name="connsiteY3" fmla="*/ 38936 h 38973"/>
              </a:gdLst>
              <a:ahLst/>
              <a:cxnLst>
                <a:cxn ang="0">
                  <a:pos x="connsiteX0" y="connsiteY0"/>
                </a:cxn>
                <a:cxn ang="0">
                  <a:pos x="connsiteX1" y="connsiteY1"/>
                </a:cxn>
                <a:cxn ang="0">
                  <a:pos x="connsiteX2" y="connsiteY2"/>
                </a:cxn>
                <a:cxn ang="0">
                  <a:pos x="connsiteX3" y="connsiteY3"/>
                </a:cxn>
              </a:cxnLst>
              <a:rect l="l" t="t" r="r" b="b"/>
              <a:pathLst>
                <a:path w="38079" h="38973">
                  <a:moveTo>
                    <a:pt x="38066" y="32268"/>
                  </a:moveTo>
                  <a:cubicBezTo>
                    <a:pt x="35660" y="20789"/>
                    <a:pt x="33461" y="9998"/>
                    <a:pt x="31192" y="-37"/>
                  </a:cubicBezTo>
                  <a:lnTo>
                    <a:pt x="-14" y="6836"/>
                  </a:lnTo>
                  <a:cubicBezTo>
                    <a:pt x="2048" y="16803"/>
                    <a:pt x="4385" y="27457"/>
                    <a:pt x="6860" y="38936"/>
                  </a:cubicBezTo>
                  <a:close/>
                </a:path>
              </a:pathLst>
            </a:custGeom>
            <a:solidFill>
              <a:srgbClr val="F5F5F5"/>
            </a:solidFill>
            <a:ln w="6867" cap="flat">
              <a:noFill/>
              <a:prstDash val="solid"/>
              <a:miter/>
            </a:ln>
          </p:spPr>
          <p:txBody>
            <a:bodyPr rtlCol="0" anchor="ctr"/>
            <a:lstStyle/>
            <a:p>
              <a:endParaRPr lang="en-IN"/>
            </a:p>
          </p:txBody>
        </p:sp>
        <p:sp>
          <p:nvSpPr>
            <p:cNvPr id="357" name="Free-form: Shape 356">
              <a:extLst>
                <a:ext uri="{FF2B5EF4-FFF2-40B4-BE49-F238E27FC236}">
                  <a16:creationId xmlns:a16="http://schemas.microsoft.com/office/drawing/2014/main" id="{BA776339-863B-1271-7F0D-C58E0AB837F9}"/>
                </a:ext>
              </a:extLst>
            </p:cNvPr>
            <p:cNvSpPr/>
            <p:nvPr/>
          </p:nvSpPr>
          <p:spPr>
            <a:xfrm>
              <a:off x="7289390" y="4355750"/>
              <a:ext cx="37048" cy="38560"/>
            </a:xfrm>
            <a:custGeom>
              <a:avLst/>
              <a:gdLst>
                <a:gd name="connsiteX0" fmla="*/ 37035 w 37048"/>
                <a:gd name="connsiteY0" fmla="*/ 32337 h 38560"/>
                <a:gd name="connsiteX1" fmla="*/ 30161 w 37048"/>
                <a:gd name="connsiteY1" fmla="*/ -37 h 38560"/>
                <a:gd name="connsiteX2" fmla="*/ -14 w 37048"/>
                <a:gd name="connsiteY2" fmla="*/ 6286 h 38560"/>
                <a:gd name="connsiteX3" fmla="*/ 6860 w 37048"/>
                <a:gd name="connsiteY3" fmla="*/ 38523 h 38560"/>
              </a:gdLst>
              <a:ahLst/>
              <a:cxnLst>
                <a:cxn ang="0">
                  <a:pos x="connsiteX0" y="connsiteY0"/>
                </a:cxn>
                <a:cxn ang="0">
                  <a:pos x="connsiteX1" y="connsiteY1"/>
                </a:cxn>
                <a:cxn ang="0">
                  <a:pos x="connsiteX2" y="connsiteY2"/>
                </a:cxn>
                <a:cxn ang="0">
                  <a:pos x="connsiteX3" y="connsiteY3"/>
                </a:cxn>
              </a:cxnLst>
              <a:rect l="l" t="t" r="r" b="b"/>
              <a:pathLst>
                <a:path w="37048" h="38560">
                  <a:moveTo>
                    <a:pt x="37035" y="32337"/>
                  </a:moveTo>
                  <a:cubicBezTo>
                    <a:pt x="34629" y="20789"/>
                    <a:pt x="32430" y="9929"/>
                    <a:pt x="30161" y="-37"/>
                  </a:cubicBezTo>
                  <a:lnTo>
                    <a:pt x="-14" y="6286"/>
                  </a:lnTo>
                  <a:cubicBezTo>
                    <a:pt x="2117" y="16253"/>
                    <a:pt x="4454" y="26907"/>
                    <a:pt x="6860" y="38523"/>
                  </a:cubicBezTo>
                  <a:close/>
                </a:path>
              </a:pathLst>
            </a:custGeom>
            <a:solidFill>
              <a:srgbClr val="F5F5F5"/>
            </a:solidFill>
            <a:ln w="6867" cap="flat">
              <a:noFill/>
              <a:prstDash val="solid"/>
              <a:miter/>
            </a:ln>
          </p:spPr>
          <p:txBody>
            <a:bodyPr rtlCol="0" anchor="ctr"/>
            <a:lstStyle/>
            <a:p>
              <a:endParaRPr lang="en-IN"/>
            </a:p>
          </p:txBody>
        </p:sp>
        <p:sp>
          <p:nvSpPr>
            <p:cNvPr id="358" name="Free-form: Shape 357">
              <a:extLst>
                <a:ext uri="{FF2B5EF4-FFF2-40B4-BE49-F238E27FC236}">
                  <a16:creationId xmlns:a16="http://schemas.microsoft.com/office/drawing/2014/main" id="{3DA83295-8C18-3D8F-84FE-7FB7101A1A9E}"/>
                </a:ext>
              </a:extLst>
            </p:cNvPr>
            <p:cNvSpPr/>
            <p:nvPr/>
          </p:nvSpPr>
          <p:spPr>
            <a:xfrm>
              <a:off x="6992726" y="4453080"/>
              <a:ext cx="38285" cy="38079"/>
            </a:xfrm>
            <a:custGeom>
              <a:avLst/>
              <a:gdLst>
                <a:gd name="connsiteX0" fmla="*/ -14 w 38285"/>
                <a:gd name="connsiteY0" fmla="*/ 6630 h 38079"/>
                <a:gd name="connsiteX1" fmla="*/ 6860 w 38285"/>
                <a:gd name="connsiteY1" fmla="*/ 38042 h 38079"/>
                <a:gd name="connsiteX2" fmla="*/ 38272 w 38285"/>
                <a:gd name="connsiteY2" fmla="*/ 31168 h 38079"/>
                <a:gd name="connsiteX3" fmla="*/ 31880 w 38285"/>
                <a:gd name="connsiteY3" fmla="*/ -37 h 38079"/>
              </a:gdLst>
              <a:ahLst/>
              <a:cxnLst>
                <a:cxn ang="0">
                  <a:pos x="connsiteX0" y="connsiteY0"/>
                </a:cxn>
                <a:cxn ang="0">
                  <a:pos x="connsiteX1" y="connsiteY1"/>
                </a:cxn>
                <a:cxn ang="0">
                  <a:pos x="connsiteX2" y="connsiteY2"/>
                </a:cxn>
                <a:cxn ang="0">
                  <a:pos x="connsiteX3" y="connsiteY3"/>
                </a:cxn>
              </a:cxnLst>
              <a:rect l="l" t="t" r="r" b="b"/>
              <a:pathLst>
                <a:path w="38285" h="38079">
                  <a:moveTo>
                    <a:pt x="-14" y="6630"/>
                  </a:moveTo>
                  <a:cubicBezTo>
                    <a:pt x="2048" y="16597"/>
                    <a:pt x="4317" y="27251"/>
                    <a:pt x="6860" y="38042"/>
                  </a:cubicBezTo>
                  <a:lnTo>
                    <a:pt x="38272" y="31168"/>
                  </a:lnTo>
                  <a:cubicBezTo>
                    <a:pt x="36073" y="20308"/>
                    <a:pt x="33942" y="9860"/>
                    <a:pt x="31880" y="-37"/>
                  </a:cubicBezTo>
                  <a:close/>
                </a:path>
              </a:pathLst>
            </a:custGeom>
            <a:solidFill>
              <a:srgbClr val="F5F5F5"/>
            </a:solidFill>
            <a:ln w="6867" cap="flat">
              <a:noFill/>
              <a:prstDash val="solid"/>
              <a:miter/>
            </a:ln>
          </p:spPr>
          <p:txBody>
            <a:bodyPr rtlCol="0" anchor="ctr"/>
            <a:lstStyle/>
            <a:p>
              <a:endParaRPr lang="en-IN"/>
            </a:p>
          </p:txBody>
        </p:sp>
        <p:sp>
          <p:nvSpPr>
            <p:cNvPr id="359" name="Free-form: Shape 358">
              <a:extLst>
                <a:ext uri="{FF2B5EF4-FFF2-40B4-BE49-F238E27FC236}">
                  <a16:creationId xmlns:a16="http://schemas.microsoft.com/office/drawing/2014/main" id="{5570DF4D-53F5-4950-5489-2F666184D8E5}"/>
                </a:ext>
              </a:extLst>
            </p:cNvPr>
            <p:cNvSpPr/>
            <p:nvPr/>
          </p:nvSpPr>
          <p:spPr>
            <a:xfrm>
              <a:off x="7212750" y="4831539"/>
              <a:ext cx="35673" cy="13747"/>
            </a:xfrm>
            <a:custGeom>
              <a:avLst/>
              <a:gdLst>
                <a:gd name="connsiteX0" fmla="*/ -14 w 35673"/>
                <a:gd name="connsiteY0" fmla="*/ 7248 h 13747"/>
                <a:gd name="connsiteX1" fmla="*/ 1292 w 35673"/>
                <a:gd name="connsiteY1" fmla="*/ 13710 h 13747"/>
                <a:gd name="connsiteX2" fmla="*/ 35660 w 35673"/>
                <a:gd name="connsiteY2" fmla="*/ 6836 h 13747"/>
                <a:gd name="connsiteX3" fmla="*/ 34148 w 35673"/>
                <a:gd name="connsiteY3" fmla="*/ -37 h 13747"/>
              </a:gdLst>
              <a:ahLst/>
              <a:cxnLst>
                <a:cxn ang="0">
                  <a:pos x="connsiteX0" y="connsiteY0"/>
                </a:cxn>
                <a:cxn ang="0">
                  <a:pos x="connsiteX1" y="connsiteY1"/>
                </a:cxn>
                <a:cxn ang="0">
                  <a:pos x="connsiteX2" y="connsiteY2"/>
                </a:cxn>
                <a:cxn ang="0">
                  <a:pos x="connsiteX3" y="connsiteY3"/>
                </a:cxn>
              </a:cxnLst>
              <a:rect l="l" t="t" r="r" b="b"/>
              <a:pathLst>
                <a:path w="35673" h="13747">
                  <a:moveTo>
                    <a:pt x="-14" y="7248"/>
                  </a:moveTo>
                  <a:cubicBezTo>
                    <a:pt x="467" y="9517"/>
                    <a:pt x="880" y="11716"/>
                    <a:pt x="1292" y="13710"/>
                  </a:cubicBezTo>
                  <a:lnTo>
                    <a:pt x="35660" y="6836"/>
                  </a:lnTo>
                  <a:lnTo>
                    <a:pt x="34148" y="-37"/>
                  </a:lnTo>
                  <a:close/>
                </a:path>
              </a:pathLst>
            </a:custGeom>
            <a:solidFill>
              <a:srgbClr val="F5F5F5"/>
            </a:solidFill>
            <a:ln w="6867" cap="flat">
              <a:noFill/>
              <a:prstDash val="solid"/>
              <a:miter/>
            </a:ln>
          </p:spPr>
          <p:txBody>
            <a:bodyPr rtlCol="0" anchor="ctr"/>
            <a:lstStyle/>
            <a:p>
              <a:endParaRPr lang="en-IN"/>
            </a:p>
          </p:txBody>
        </p:sp>
        <p:sp>
          <p:nvSpPr>
            <p:cNvPr id="360" name="Free-form: Shape 359">
              <a:extLst>
                <a:ext uri="{FF2B5EF4-FFF2-40B4-BE49-F238E27FC236}">
                  <a16:creationId xmlns:a16="http://schemas.microsoft.com/office/drawing/2014/main" id="{57256D1A-39B1-13B1-059C-FC7FF2E89F54}"/>
                </a:ext>
              </a:extLst>
            </p:cNvPr>
            <p:cNvSpPr/>
            <p:nvPr/>
          </p:nvSpPr>
          <p:spPr>
            <a:xfrm>
              <a:off x="7335924" y="4416582"/>
              <a:ext cx="37598" cy="38354"/>
            </a:xfrm>
            <a:custGeom>
              <a:avLst/>
              <a:gdLst>
                <a:gd name="connsiteX0" fmla="*/ -14 w 37598"/>
                <a:gd name="connsiteY0" fmla="*/ 6492 h 38354"/>
                <a:gd name="connsiteX1" fmla="*/ 6860 w 37598"/>
                <a:gd name="connsiteY1" fmla="*/ 38317 h 38354"/>
                <a:gd name="connsiteX2" fmla="*/ 37585 w 37598"/>
                <a:gd name="connsiteY2" fmla="*/ 32062 h 38354"/>
                <a:gd name="connsiteX3" fmla="*/ 30711 w 37598"/>
                <a:gd name="connsiteY3" fmla="*/ -37 h 38354"/>
              </a:gdLst>
              <a:ahLst/>
              <a:cxnLst>
                <a:cxn ang="0">
                  <a:pos x="connsiteX0" y="connsiteY0"/>
                </a:cxn>
                <a:cxn ang="0">
                  <a:pos x="connsiteX1" y="connsiteY1"/>
                </a:cxn>
                <a:cxn ang="0">
                  <a:pos x="connsiteX2" y="connsiteY2"/>
                </a:cxn>
                <a:cxn ang="0">
                  <a:pos x="connsiteX3" y="connsiteY3"/>
                </a:cxn>
              </a:cxnLst>
              <a:rect l="l" t="t" r="r" b="b"/>
              <a:pathLst>
                <a:path w="37598" h="38354">
                  <a:moveTo>
                    <a:pt x="-14" y="6492"/>
                  </a:moveTo>
                  <a:cubicBezTo>
                    <a:pt x="2186" y="16734"/>
                    <a:pt x="4385" y="27113"/>
                    <a:pt x="6860" y="38317"/>
                  </a:cubicBezTo>
                  <a:lnTo>
                    <a:pt x="37585" y="32062"/>
                  </a:lnTo>
                  <a:cubicBezTo>
                    <a:pt x="35317" y="20996"/>
                    <a:pt x="33048" y="10273"/>
                    <a:pt x="30711" y="-37"/>
                  </a:cubicBezTo>
                  <a:close/>
                </a:path>
              </a:pathLst>
            </a:custGeom>
            <a:solidFill>
              <a:srgbClr val="F5F5F5"/>
            </a:solidFill>
            <a:ln w="6867" cap="flat">
              <a:noFill/>
              <a:prstDash val="solid"/>
              <a:miter/>
            </a:ln>
          </p:spPr>
          <p:txBody>
            <a:bodyPr rtlCol="0" anchor="ctr"/>
            <a:lstStyle/>
            <a:p>
              <a:endParaRPr lang="en-IN"/>
            </a:p>
          </p:txBody>
        </p:sp>
        <p:sp>
          <p:nvSpPr>
            <p:cNvPr id="361" name="Free-form: Shape 360">
              <a:extLst>
                <a:ext uri="{FF2B5EF4-FFF2-40B4-BE49-F238E27FC236}">
                  <a16:creationId xmlns:a16="http://schemas.microsoft.com/office/drawing/2014/main" id="{DAB58CD5-2F36-B802-1048-38DB8580BD03}"/>
                </a:ext>
              </a:extLst>
            </p:cNvPr>
            <p:cNvSpPr/>
            <p:nvPr/>
          </p:nvSpPr>
          <p:spPr>
            <a:xfrm>
              <a:off x="7328913" y="4383176"/>
              <a:ext cx="37186" cy="37667"/>
            </a:xfrm>
            <a:custGeom>
              <a:avLst/>
              <a:gdLst>
                <a:gd name="connsiteX0" fmla="*/ -14 w 37186"/>
                <a:gd name="connsiteY0" fmla="*/ 6767 h 37667"/>
                <a:gd name="connsiteX1" fmla="*/ 6860 w 37186"/>
                <a:gd name="connsiteY1" fmla="*/ 37630 h 37667"/>
                <a:gd name="connsiteX2" fmla="*/ 37172 w 37186"/>
                <a:gd name="connsiteY2" fmla="*/ 31100 h 37667"/>
                <a:gd name="connsiteX3" fmla="*/ 30780 w 37186"/>
                <a:gd name="connsiteY3" fmla="*/ -37 h 37667"/>
              </a:gdLst>
              <a:ahLst/>
              <a:cxnLst>
                <a:cxn ang="0">
                  <a:pos x="connsiteX0" y="connsiteY0"/>
                </a:cxn>
                <a:cxn ang="0">
                  <a:pos x="connsiteX1" y="connsiteY1"/>
                </a:cxn>
                <a:cxn ang="0">
                  <a:pos x="connsiteX2" y="connsiteY2"/>
                </a:cxn>
                <a:cxn ang="0">
                  <a:pos x="connsiteX3" y="connsiteY3"/>
                </a:cxn>
              </a:cxnLst>
              <a:rect l="l" t="t" r="r" b="b"/>
              <a:pathLst>
                <a:path w="37186" h="37667">
                  <a:moveTo>
                    <a:pt x="-14" y="6767"/>
                  </a:moveTo>
                  <a:lnTo>
                    <a:pt x="6860" y="37630"/>
                  </a:lnTo>
                  <a:lnTo>
                    <a:pt x="37172" y="31100"/>
                  </a:lnTo>
                  <a:cubicBezTo>
                    <a:pt x="34973" y="20308"/>
                    <a:pt x="32842" y="9860"/>
                    <a:pt x="30780" y="-37"/>
                  </a:cubicBezTo>
                  <a:close/>
                </a:path>
              </a:pathLst>
            </a:custGeom>
            <a:solidFill>
              <a:srgbClr val="F5F5F5"/>
            </a:solidFill>
            <a:ln w="6867" cap="flat">
              <a:noFill/>
              <a:prstDash val="solid"/>
              <a:miter/>
            </a:ln>
          </p:spPr>
          <p:txBody>
            <a:bodyPr rtlCol="0" anchor="ctr"/>
            <a:lstStyle/>
            <a:p>
              <a:endParaRPr lang="en-IN"/>
            </a:p>
          </p:txBody>
        </p:sp>
        <p:sp>
          <p:nvSpPr>
            <p:cNvPr id="362" name="Free-form: Shape 361">
              <a:extLst>
                <a:ext uri="{FF2B5EF4-FFF2-40B4-BE49-F238E27FC236}">
                  <a16:creationId xmlns:a16="http://schemas.microsoft.com/office/drawing/2014/main" id="{C40A6C85-F52C-460D-555D-06F7C7C00BFE}"/>
                </a:ext>
              </a:extLst>
            </p:cNvPr>
            <p:cNvSpPr/>
            <p:nvPr/>
          </p:nvSpPr>
          <p:spPr>
            <a:xfrm>
              <a:off x="7297363" y="4390393"/>
              <a:ext cx="36223" cy="37048"/>
            </a:xfrm>
            <a:custGeom>
              <a:avLst/>
              <a:gdLst>
                <a:gd name="connsiteX0" fmla="*/ -14 w 36223"/>
                <a:gd name="connsiteY0" fmla="*/ 6286 h 37048"/>
                <a:gd name="connsiteX1" fmla="*/ 6447 w 36223"/>
                <a:gd name="connsiteY1" fmla="*/ 37011 h 37048"/>
                <a:gd name="connsiteX2" fmla="*/ 36210 w 36223"/>
                <a:gd name="connsiteY2" fmla="*/ 30894 h 37048"/>
                <a:gd name="connsiteX3" fmla="*/ 29818 w 36223"/>
                <a:gd name="connsiteY3" fmla="*/ -37 h 37048"/>
              </a:gdLst>
              <a:ahLst/>
              <a:cxnLst>
                <a:cxn ang="0">
                  <a:pos x="connsiteX0" y="connsiteY0"/>
                </a:cxn>
                <a:cxn ang="0">
                  <a:pos x="connsiteX1" y="connsiteY1"/>
                </a:cxn>
                <a:cxn ang="0">
                  <a:pos x="connsiteX2" y="connsiteY2"/>
                </a:cxn>
                <a:cxn ang="0">
                  <a:pos x="connsiteX3" y="connsiteY3"/>
                </a:cxn>
              </a:cxnLst>
              <a:rect l="l" t="t" r="r" b="b"/>
              <a:pathLst>
                <a:path w="36223" h="37048">
                  <a:moveTo>
                    <a:pt x="-14" y="6286"/>
                  </a:moveTo>
                  <a:lnTo>
                    <a:pt x="6447" y="37011"/>
                  </a:lnTo>
                  <a:lnTo>
                    <a:pt x="36210" y="30894"/>
                  </a:lnTo>
                  <a:cubicBezTo>
                    <a:pt x="34011" y="20081"/>
                    <a:pt x="31880" y="9771"/>
                    <a:pt x="29818" y="-37"/>
                  </a:cubicBezTo>
                  <a:close/>
                </a:path>
              </a:pathLst>
            </a:custGeom>
            <a:solidFill>
              <a:srgbClr val="F5F5F5"/>
            </a:solidFill>
            <a:ln w="6867" cap="flat">
              <a:noFill/>
              <a:prstDash val="solid"/>
              <a:miter/>
            </a:ln>
          </p:spPr>
          <p:txBody>
            <a:bodyPr rtlCol="0" anchor="ctr"/>
            <a:lstStyle/>
            <a:p>
              <a:endParaRPr lang="en-IN"/>
            </a:p>
          </p:txBody>
        </p:sp>
        <p:sp>
          <p:nvSpPr>
            <p:cNvPr id="363" name="Free-form: Shape 362">
              <a:extLst>
                <a:ext uri="{FF2B5EF4-FFF2-40B4-BE49-F238E27FC236}">
                  <a16:creationId xmlns:a16="http://schemas.microsoft.com/office/drawing/2014/main" id="{090AE130-79C2-D534-4060-B1ED19ED3BC2}"/>
                </a:ext>
              </a:extLst>
            </p:cNvPr>
            <p:cNvSpPr/>
            <p:nvPr/>
          </p:nvSpPr>
          <p:spPr>
            <a:xfrm>
              <a:off x="7361975" y="4380083"/>
              <a:ext cx="20758" cy="34230"/>
            </a:xfrm>
            <a:custGeom>
              <a:avLst/>
              <a:gdLst>
                <a:gd name="connsiteX0" fmla="*/ 6585 w 20758"/>
                <a:gd name="connsiteY0" fmla="*/ 34193 h 34230"/>
                <a:gd name="connsiteX1" fmla="*/ 20745 w 20758"/>
                <a:gd name="connsiteY1" fmla="*/ 31306 h 34230"/>
                <a:gd name="connsiteX2" fmla="*/ 14558 w 20758"/>
                <a:gd name="connsiteY2" fmla="*/ -37 h 34230"/>
                <a:gd name="connsiteX3" fmla="*/ -14 w 20758"/>
                <a:gd name="connsiteY3" fmla="*/ 3056 h 34230"/>
                <a:gd name="connsiteX4" fmla="*/ 6585 w 20758"/>
                <a:gd name="connsiteY4" fmla="*/ 34193 h 34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8" h="34230">
                  <a:moveTo>
                    <a:pt x="6585" y="34193"/>
                  </a:moveTo>
                  <a:lnTo>
                    <a:pt x="20745" y="31306"/>
                  </a:lnTo>
                  <a:lnTo>
                    <a:pt x="14558" y="-37"/>
                  </a:lnTo>
                  <a:lnTo>
                    <a:pt x="-14" y="3056"/>
                  </a:lnTo>
                  <a:cubicBezTo>
                    <a:pt x="2048" y="12816"/>
                    <a:pt x="4248" y="23195"/>
                    <a:pt x="6585" y="34193"/>
                  </a:cubicBezTo>
                  <a:close/>
                </a:path>
              </a:pathLst>
            </a:custGeom>
            <a:solidFill>
              <a:srgbClr val="F5F5F5"/>
            </a:solidFill>
            <a:ln w="6867" cap="flat">
              <a:noFill/>
              <a:prstDash val="solid"/>
              <a:miter/>
            </a:ln>
          </p:spPr>
          <p:txBody>
            <a:bodyPr rtlCol="0" anchor="ctr"/>
            <a:lstStyle/>
            <a:p>
              <a:endParaRPr lang="en-IN"/>
            </a:p>
          </p:txBody>
        </p:sp>
        <p:sp>
          <p:nvSpPr>
            <p:cNvPr id="364" name="Free-form: Shape 363">
              <a:extLst>
                <a:ext uri="{FF2B5EF4-FFF2-40B4-BE49-F238E27FC236}">
                  <a16:creationId xmlns:a16="http://schemas.microsoft.com/office/drawing/2014/main" id="{2731442B-2F13-92D4-5C8F-BA117461C3B4}"/>
                </a:ext>
              </a:extLst>
            </p:cNvPr>
            <p:cNvSpPr/>
            <p:nvPr/>
          </p:nvSpPr>
          <p:spPr>
            <a:xfrm>
              <a:off x="7304237" y="4423593"/>
              <a:ext cx="36429" cy="37942"/>
            </a:xfrm>
            <a:custGeom>
              <a:avLst/>
              <a:gdLst>
                <a:gd name="connsiteX0" fmla="*/ -14 w 36429"/>
                <a:gd name="connsiteY0" fmla="*/ 6217 h 37942"/>
                <a:gd name="connsiteX1" fmla="*/ 6860 w 36429"/>
                <a:gd name="connsiteY1" fmla="*/ 37905 h 37942"/>
                <a:gd name="connsiteX2" fmla="*/ 36416 w 36429"/>
                <a:gd name="connsiteY2" fmla="*/ 31787 h 37942"/>
                <a:gd name="connsiteX3" fmla="*/ 29886 w 36429"/>
                <a:gd name="connsiteY3" fmla="*/ -37 h 37942"/>
              </a:gdLst>
              <a:ahLst/>
              <a:cxnLst>
                <a:cxn ang="0">
                  <a:pos x="connsiteX0" y="connsiteY0"/>
                </a:cxn>
                <a:cxn ang="0">
                  <a:pos x="connsiteX1" y="connsiteY1"/>
                </a:cxn>
                <a:cxn ang="0">
                  <a:pos x="connsiteX2" y="connsiteY2"/>
                </a:cxn>
                <a:cxn ang="0">
                  <a:pos x="connsiteX3" y="connsiteY3"/>
                </a:cxn>
              </a:cxnLst>
              <a:rect l="l" t="t" r="r" b="b"/>
              <a:pathLst>
                <a:path w="36429" h="37942">
                  <a:moveTo>
                    <a:pt x="-14" y="6217"/>
                  </a:moveTo>
                  <a:cubicBezTo>
                    <a:pt x="2117" y="16390"/>
                    <a:pt x="4317" y="26838"/>
                    <a:pt x="6860" y="37905"/>
                  </a:cubicBezTo>
                  <a:lnTo>
                    <a:pt x="36416" y="31787"/>
                  </a:lnTo>
                  <a:cubicBezTo>
                    <a:pt x="34148" y="20858"/>
                    <a:pt x="31948" y="10204"/>
                    <a:pt x="29886" y="-37"/>
                  </a:cubicBezTo>
                  <a:close/>
                </a:path>
              </a:pathLst>
            </a:custGeom>
            <a:solidFill>
              <a:srgbClr val="F5F5F5"/>
            </a:solidFill>
            <a:ln w="6867" cap="flat">
              <a:noFill/>
              <a:prstDash val="solid"/>
              <a:miter/>
            </a:ln>
          </p:spPr>
          <p:txBody>
            <a:bodyPr rtlCol="0" anchor="ctr"/>
            <a:lstStyle/>
            <a:p>
              <a:endParaRPr lang="en-IN"/>
            </a:p>
          </p:txBody>
        </p:sp>
        <p:sp>
          <p:nvSpPr>
            <p:cNvPr id="365" name="Free-form: Shape 364">
              <a:extLst>
                <a:ext uri="{FF2B5EF4-FFF2-40B4-BE49-F238E27FC236}">
                  <a16:creationId xmlns:a16="http://schemas.microsoft.com/office/drawing/2014/main" id="{99A4B2D0-180E-220E-BA2D-79B26A19A07C}"/>
                </a:ext>
              </a:extLst>
            </p:cNvPr>
            <p:cNvSpPr/>
            <p:nvPr/>
          </p:nvSpPr>
          <p:spPr>
            <a:xfrm>
              <a:off x="7349259" y="4317946"/>
              <a:ext cx="20002" cy="28387"/>
            </a:xfrm>
            <a:custGeom>
              <a:avLst/>
              <a:gdLst>
                <a:gd name="connsiteX0" fmla="*/ 19988 w 20002"/>
                <a:gd name="connsiteY0" fmla="*/ 25257 h 28387"/>
                <a:gd name="connsiteX1" fmla="*/ 14971 w 20002"/>
                <a:gd name="connsiteY1" fmla="*/ -37 h 28387"/>
                <a:gd name="connsiteX2" fmla="*/ 2255 w 20002"/>
                <a:gd name="connsiteY2" fmla="*/ 2712 h 28387"/>
                <a:gd name="connsiteX3" fmla="*/ -14 w 20002"/>
                <a:gd name="connsiteY3" fmla="*/ 5599 h 28387"/>
                <a:gd name="connsiteX4" fmla="*/ 4867 w 20002"/>
                <a:gd name="connsiteY4" fmla="*/ 28350 h 28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 h="28387">
                  <a:moveTo>
                    <a:pt x="19988" y="25257"/>
                  </a:moveTo>
                  <a:lnTo>
                    <a:pt x="14971" y="-37"/>
                  </a:lnTo>
                  <a:lnTo>
                    <a:pt x="2255" y="2712"/>
                  </a:lnTo>
                  <a:cubicBezTo>
                    <a:pt x="1560" y="3722"/>
                    <a:pt x="804" y="4685"/>
                    <a:pt x="-14" y="5599"/>
                  </a:cubicBezTo>
                  <a:cubicBezTo>
                    <a:pt x="1498" y="12472"/>
                    <a:pt x="3148" y="20171"/>
                    <a:pt x="4867" y="28350"/>
                  </a:cubicBezTo>
                  <a:close/>
                </a:path>
              </a:pathLst>
            </a:custGeom>
            <a:solidFill>
              <a:srgbClr val="F5F5F5"/>
            </a:solidFill>
            <a:ln w="6867" cap="flat">
              <a:noFill/>
              <a:prstDash val="solid"/>
              <a:miter/>
            </a:ln>
          </p:spPr>
          <p:txBody>
            <a:bodyPr rtlCol="0" anchor="ctr"/>
            <a:lstStyle/>
            <a:p>
              <a:endParaRPr lang="en-IN"/>
            </a:p>
          </p:txBody>
        </p:sp>
        <p:sp>
          <p:nvSpPr>
            <p:cNvPr id="366" name="Free-form: Shape 365">
              <a:extLst>
                <a:ext uri="{FF2B5EF4-FFF2-40B4-BE49-F238E27FC236}">
                  <a16:creationId xmlns:a16="http://schemas.microsoft.com/office/drawing/2014/main" id="{92A42020-B465-3A50-EE13-63DDC38F136E}"/>
                </a:ext>
              </a:extLst>
            </p:cNvPr>
            <p:cNvSpPr/>
            <p:nvPr/>
          </p:nvSpPr>
          <p:spPr>
            <a:xfrm>
              <a:off x="7354620" y="4345165"/>
              <a:ext cx="21514" cy="35811"/>
            </a:xfrm>
            <a:custGeom>
              <a:avLst/>
              <a:gdLst>
                <a:gd name="connsiteX0" fmla="*/ 6929 w 21514"/>
                <a:gd name="connsiteY0" fmla="*/ 35774 h 35811"/>
                <a:gd name="connsiteX1" fmla="*/ 21501 w 21514"/>
                <a:gd name="connsiteY1" fmla="*/ 32749 h 35811"/>
                <a:gd name="connsiteX2" fmla="*/ 15039 w 21514"/>
                <a:gd name="connsiteY2" fmla="*/ -37 h 35811"/>
                <a:gd name="connsiteX3" fmla="*/ -14 w 21514"/>
                <a:gd name="connsiteY3" fmla="*/ 3193 h 35811"/>
                <a:gd name="connsiteX4" fmla="*/ 6929 w 21514"/>
                <a:gd name="connsiteY4" fmla="*/ 35774 h 35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14" h="35811">
                  <a:moveTo>
                    <a:pt x="6929" y="35774"/>
                  </a:moveTo>
                  <a:lnTo>
                    <a:pt x="21501" y="32749"/>
                  </a:lnTo>
                  <a:lnTo>
                    <a:pt x="15039" y="-37"/>
                  </a:lnTo>
                  <a:lnTo>
                    <a:pt x="-14" y="3193"/>
                  </a:lnTo>
                  <a:cubicBezTo>
                    <a:pt x="2117" y="13228"/>
                    <a:pt x="4592" y="24089"/>
                    <a:pt x="6929" y="35774"/>
                  </a:cubicBezTo>
                  <a:close/>
                </a:path>
              </a:pathLst>
            </a:custGeom>
            <a:solidFill>
              <a:srgbClr val="F5F5F5"/>
            </a:solidFill>
            <a:ln w="6867" cap="flat">
              <a:noFill/>
              <a:prstDash val="solid"/>
              <a:miter/>
            </a:ln>
          </p:spPr>
          <p:txBody>
            <a:bodyPr rtlCol="0" anchor="ctr"/>
            <a:lstStyle/>
            <a:p>
              <a:endParaRPr lang="en-IN"/>
            </a:p>
          </p:txBody>
        </p:sp>
        <p:sp>
          <p:nvSpPr>
            <p:cNvPr id="367" name="Free-form: Shape 366">
              <a:extLst>
                <a:ext uri="{FF2B5EF4-FFF2-40B4-BE49-F238E27FC236}">
                  <a16:creationId xmlns:a16="http://schemas.microsoft.com/office/drawing/2014/main" id="{D47EEF02-521F-FB6A-48D2-D3650EBF0E00}"/>
                </a:ext>
              </a:extLst>
            </p:cNvPr>
            <p:cNvSpPr/>
            <p:nvPr/>
          </p:nvSpPr>
          <p:spPr>
            <a:xfrm>
              <a:off x="7264026" y="4397129"/>
              <a:ext cx="37254" cy="37186"/>
            </a:xfrm>
            <a:custGeom>
              <a:avLst/>
              <a:gdLst>
                <a:gd name="connsiteX0" fmla="*/ -14 w 37254"/>
                <a:gd name="connsiteY0" fmla="*/ 6424 h 37186"/>
                <a:gd name="connsiteX1" fmla="*/ 6447 w 37254"/>
                <a:gd name="connsiteY1" fmla="*/ 37149 h 37186"/>
                <a:gd name="connsiteX2" fmla="*/ 37241 w 37254"/>
                <a:gd name="connsiteY2" fmla="*/ 30756 h 37186"/>
                <a:gd name="connsiteX3" fmla="*/ 30917 w 37254"/>
                <a:gd name="connsiteY3" fmla="*/ -37 h 37186"/>
              </a:gdLst>
              <a:ahLst/>
              <a:cxnLst>
                <a:cxn ang="0">
                  <a:pos x="connsiteX0" y="connsiteY0"/>
                </a:cxn>
                <a:cxn ang="0">
                  <a:pos x="connsiteX1" y="connsiteY1"/>
                </a:cxn>
                <a:cxn ang="0">
                  <a:pos x="connsiteX2" y="connsiteY2"/>
                </a:cxn>
                <a:cxn ang="0">
                  <a:pos x="connsiteX3" y="connsiteY3"/>
                </a:cxn>
              </a:cxnLst>
              <a:rect l="l" t="t" r="r" b="b"/>
              <a:pathLst>
                <a:path w="37254" h="37186">
                  <a:moveTo>
                    <a:pt x="-14" y="6424"/>
                  </a:moveTo>
                  <a:lnTo>
                    <a:pt x="6447" y="37149"/>
                  </a:lnTo>
                  <a:lnTo>
                    <a:pt x="37241" y="30756"/>
                  </a:lnTo>
                  <a:lnTo>
                    <a:pt x="30917" y="-37"/>
                  </a:lnTo>
                  <a:close/>
                </a:path>
              </a:pathLst>
            </a:custGeom>
            <a:solidFill>
              <a:srgbClr val="F5F5F5"/>
            </a:solidFill>
            <a:ln w="6867" cap="flat">
              <a:noFill/>
              <a:prstDash val="solid"/>
              <a:miter/>
            </a:ln>
          </p:spPr>
          <p:txBody>
            <a:bodyPr rtlCol="0" anchor="ctr"/>
            <a:lstStyle/>
            <a:p>
              <a:endParaRPr lang="en-IN"/>
            </a:p>
          </p:txBody>
        </p:sp>
        <p:sp>
          <p:nvSpPr>
            <p:cNvPr id="368" name="Free-form: Shape 367">
              <a:extLst>
                <a:ext uri="{FF2B5EF4-FFF2-40B4-BE49-F238E27FC236}">
                  <a16:creationId xmlns:a16="http://schemas.microsoft.com/office/drawing/2014/main" id="{F8A3ABB5-E354-F4E8-2A96-2079B70371B3}"/>
                </a:ext>
              </a:extLst>
            </p:cNvPr>
            <p:cNvSpPr/>
            <p:nvPr/>
          </p:nvSpPr>
          <p:spPr>
            <a:xfrm>
              <a:off x="7128411" y="4428816"/>
              <a:ext cx="39316" cy="33749"/>
            </a:xfrm>
            <a:custGeom>
              <a:avLst/>
              <a:gdLst>
                <a:gd name="connsiteX0" fmla="*/ 33873 w 39316"/>
                <a:gd name="connsiteY0" fmla="*/ 15703 h 33749"/>
                <a:gd name="connsiteX1" fmla="*/ 14627 w 39316"/>
                <a:gd name="connsiteY1" fmla="*/ -37 h 33749"/>
                <a:gd name="connsiteX2" fmla="*/ -14 w 39316"/>
                <a:gd name="connsiteY2" fmla="*/ 2987 h 33749"/>
                <a:gd name="connsiteX3" fmla="*/ 6447 w 39316"/>
                <a:gd name="connsiteY3" fmla="*/ 33712 h 33749"/>
                <a:gd name="connsiteX4" fmla="*/ 39303 w 39316"/>
                <a:gd name="connsiteY4" fmla="*/ 26838 h 33749"/>
                <a:gd name="connsiteX5" fmla="*/ 37241 w 39316"/>
                <a:gd name="connsiteY5" fmla="*/ 16803 h 33749"/>
                <a:gd name="connsiteX6" fmla="*/ 33873 w 39316"/>
                <a:gd name="connsiteY6" fmla="*/ 15703 h 3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16" h="33749">
                  <a:moveTo>
                    <a:pt x="33873" y="15703"/>
                  </a:moveTo>
                  <a:cubicBezTo>
                    <a:pt x="26216" y="12191"/>
                    <a:pt x="19590" y="6774"/>
                    <a:pt x="14627" y="-37"/>
                  </a:cubicBezTo>
                  <a:lnTo>
                    <a:pt x="-14" y="2987"/>
                  </a:lnTo>
                  <a:lnTo>
                    <a:pt x="6447" y="33712"/>
                  </a:lnTo>
                  <a:lnTo>
                    <a:pt x="39303" y="26838"/>
                  </a:lnTo>
                  <a:lnTo>
                    <a:pt x="37241" y="16803"/>
                  </a:lnTo>
                  <a:cubicBezTo>
                    <a:pt x="36100" y="16500"/>
                    <a:pt x="34973" y="16129"/>
                    <a:pt x="33873" y="15703"/>
                  </a:cubicBezTo>
                  <a:close/>
                </a:path>
              </a:pathLst>
            </a:custGeom>
            <a:solidFill>
              <a:srgbClr val="F5F5F5"/>
            </a:solidFill>
            <a:ln w="6867" cap="flat">
              <a:noFill/>
              <a:prstDash val="solid"/>
              <a:miter/>
            </a:ln>
          </p:spPr>
          <p:txBody>
            <a:bodyPr rtlCol="0" anchor="ctr"/>
            <a:lstStyle/>
            <a:p>
              <a:endParaRPr lang="en-IN"/>
            </a:p>
          </p:txBody>
        </p:sp>
        <p:sp>
          <p:nvSpPr>
            <p:cNvPr id="369" name="Free-form: Shape 368">
              <a:extLst>
                <a:ext uri="{FF2B5EF4-FFF2-40B4-BE49-F238E27FC236}">
                  <a16:creationId xmlns:a16="http://schemas.microsoft.com/office/drawing/2014/main" id="{7B2D64E9-2219-404E-069F-5E1ED1D81FF4}"/>
                </a:ext>
              </a:extLst>
            </p:cNvPr>
            <p:cNvSpPr/>
            <p:nvPr/>
          </p:nvSpPr>
          <p:spPr>
            <a:xfrm>
              <a:off x="7124974" y="4415894"/>
              <a:ext cx="16633" cy="13747"/>
            </a:xfrm>
            <a:custGeom>
              <a:avLst/>
              <a:gdLst>
                <a:gd name="connsiteX0" fmla="*/ 8922 w 16633"/>
                <a:gd name="connsiteY0" fmla="*/ 375 h 13747"/>
                <a:gd name="connsiteX1" fmla="*/ 7685 w 16633"/>
                <a:gd name="connsiteY1" fmla="*/ 375 h 13747"/>
                <a:gd name="connsiteX2" fmla="*/ -14 w 16633"/>
                <a:gd name="connsiteY2" fmla="*/ -37 h 13747"/>
                <a:gd name="connsiteX3" fmla="*/ 2873 w 16633"/>
                <a:gd name="connsiteY3" fmla="*/ 13710 h 13747"/>
                <a:gd name="connsiteX4" fmla="*/ 16620 w 16633"/>
                <a:gd name="connsiteY4" fmla="*/ 10892 h 13747"/>
                <a:gd name="connsiteX5" fmla="*/ 15727 w 16633"/>
                <a:gd name="connsiteY5" fmla="*/ 9654 h 13747"/>
                <a:gd name="connsiteX6" fmla="*/ 8922 w 16633"/>
                <a:gd name="connsiteY6" fmla="*/ 375 h 13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3" h="13747">
                  <a:moveTo>
                    <a:pt x="8922" y="375"/>
                  </a:moveTo>
                  <a:lnTo>
                    <a:pt x="7685" y="375"/>
                  </a:lnTo>
                  <a:cubicBezTo>
                    <a:pt x="5121" y="787"/>
                    <a:pt x="2495" y="650"/>
                    <a:pt x="-14" y="-37"/>
                  </a:cubicBezTo>
                  <a:lnTo>
                    <a:pt x="2873" y="13710"/>
                  </a:lnTo>
                  <a:lnTo>
                    <a:pt x="16620" y="10892"/>
                  </a:lnTo>
                  <a:lnTo>
                    <a:pt x="15727" y="9654"/>
                  </a:lnTo>
                  <a:cubicBezTo>
                    <a:pt x="12895" y="7015"/>
                    <a:pt x="10585" y="3867"/>
                    <a:pt x="8922" y="375"/>
                  </a:cubicBezTo>
                  <a:close/>
                </a:path>
              </a:pathLst>
            </a:custGeom>
            <a:solidFill>
              <a:srgbClr val="F5F5F5"/>
            </a:solidFill>
            <a:ln w="6867" cap="flat">
              <a:noFill/>
              <a:prstDash val="solid"/>
              <a:miter/>
            </a:ln>
          </p:spPr>
          <p:txBody>
            <a:bodyPr rtlCol="0" anchor="ctr"/>
            <a:lstStyle/>
            <a:p>
              <a:endParaRPr lang="en-IN"/>
            </a:p>
          </p:txBody>
        </p:sp>
        <p:sp>
          <p:nvSpPr>
            <p:cNvPr id="370" name="Free-form: Shape 369">
              <a:extLst>
                <a:ext uri="{FF2B5EF4-FFF2-40B4-BE49-F238E27FC236}">
                  <a16:creationId xmlns:a16="http://schemas.microsoft.com/office/drawing/2014/main" id="{DFD0A052-F9D5-0936-D0AC-EF1BA242A266}"/>
                </a:ext>
              </a:extLst>
            </p:cNvPr>
            <p:cNvSpPr/>
            <p:nvPr/>
          </p:nvSpPr>
          <p:spPr>
            <a:xfrm>
              <a:off x="7026407" y="4446138"/>
              <a:ext cx="38698" cy="37873"/>
            </a:xfrm>
            <a:custGeom>
              <a:avLst/>
              <a:gdLst>
                <a:gd name="connsiteX0" fmla="*/ -14 w 38698"/>
                <a:gd name="connsiteY0" fmla="*/ 6699 h 37873"/>
                <a:gd name="connsiteX1" fmla="*/ 6860 w 38698"/>
                <a:gd name="connsiteY1" fmla="*/ 37836 h 37873"/>
                <a:gd name="connsiteX2" fmla="*/ 38685 w 38698"/>
                <a:gd name="connsiteY2" fmla="*/ 30962 h 37873"/>
                <a:gd name="connsiteX3" fmla="*/ 32361 w 38698"/>
                <a:gd name="connsiteY3" fmla="*/ -37 h 37873"/>
              </a:gdLst>
              <a:ahLst/>
              <a:cxnLst>
                <a:cxn ang="0">
                  <a:pos x="connsiteX0" y="connsiteY0"/>
                </a:cxn>
                <a:cxn ang="0">
                  <a:pos x="connsiteX1" y="connsiteY1"/>
                </a:cxn>
                <a:cxn ang="0">
                  <a:pos x="connsiteX2" y="connsiteY2"/>
                </a:cxn>
                <a:cxn ang="0">
                  <a:pos x="connsiteX3" y="connsiteY3"/>
                </a:cxn>
              </a:cxnLst>
              <a:rect l="l" t="t" r="r" b="b"/>
              <a:pathLst>
                <a:path w="38698" h="37873">
                  <a:moveTo>
                    <a:pt x="-14" y="6699"/>
                  </a:moveTo>
                  <a:cubicBezTo>
                    <a:pt x="2048" y="16597"/>
                    <a:pt x="4337" y="26976"/>
                    <a:pt x="6860" y="37836"/>
                  </a:cubicBezTo>
                  <a:lnTo>
                    <a:pt x="38685" y="30962"/>
                  </a:lnTo>
                  <a:cubicBezTo>
                    <a:pt x="36485" y="20171"/>
                    <a:pt x="34354" y="9860"/>
                    <a:pt x="32361" y="-37"/>
                  </a:cubicBezTo>
                  <a:close/>
                </a:path>
              </a:pathLst>
            </a:custGeom>
            <a:solidFill>
              <a:srgbClr val="F5F5F5"/>
            </a:solidFill>
            <a:ln w="6867" cap="flat">
              <a:noFill/>
              <a:prstDash val="solid"/>
              <a:miter/>
            </a:ln>
          </p:spPr>
          <p:txBody>
            <a:bodyPr rtlCol="0" anchor="ctr"/>
            <a:lstStyle/>
            <a:p>
              <a:endParaRPr lang="en-IN"/>
            </a:p>
          </p:txBody>
        </p:sp>
        <p:sp>
          <p:nvSpPr>
            <p:cNvPr id="371" name="Free-form: Shape 370">
              <a:extLst>
                <a:ext uri="{FF2B5EF4-FFF2-40B4-BE49-F238E27FC236}">
                  <a16:creationId xmlns:a16="http://schemas.microsoft.com/office/drawing/2014/main" id="{0D636C85-76BE-693B-551C-80A8CF089C1B}"/>
                </a:ext>
              </a:extLst>
            </p:cNvPr>
            <p:cNvSpPr/>
            <p:nvPr/>
          </p:nvSpPr>
          <p:spPr>
            <a:xfrm>
              <a:off x="7168140" y="4441945"/>
              <a:ext cx="32305" cy="13265"/>
            </a:xfrm>
            <a:custGeom>
              <a:avLst/>
              <a:gdLst>
                <a:gd name="connsiteX0" fmla="*/ -14 w 32305"/>
                <a:gd name="connsiteY0" fmla="*/ 4499 h 13265"/>
                <a:gd name="connsiteX1" fmla="*/ 1842 w 32305"/>
                <a:gd name="connsiteY1" fmla="*/ 13228 h 13265"/>
                <a:gd name="connsiteX2" fmla="*/ 32292 w 32305"/>
                <a:gd name="connsiteY2" fmla="*/ 6836 h 13265"/>
                <a:gd name="connsiteX3" fmla="*/ 30849 w 32305"/>
                <a:gd name="connsiteY3" fmla="*/ -37 h 13265"/>
                <a:gd name="connsiteX4" fmla="*/ -14 w 32305"/>
                <a:gd name="connsiteY4" fmla="*/ 4499 h 13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05" h="13265">
                  <a:moveTo>
                    <a:pt x="-14" y="4499"/>
                  </a:moveTo>
                  <a:lnTo>
                    <a:pt x="1842" y="13228"/>
                  </a:lnTo>
                  <a:lnTo>
                    <a:pt x="32292" y="6836"/>
                  </a:lnTo>
                  <a:lnTo>
                    <a:pt x="30849" y="-37"/>
                  </a:lnTo>
                  <a:cubicBezTo>
                    <a:pt x="21507" y="5331"/>
                    <a:pt x="10475" y="6953"/>
                    <a:pt x="-14" y="4499"/>
                  </a:cubicBezTo>
                  <a:close/>
                </a:path>
              </a:pathLst>
            </a:custGeom>
            <a:solidFill>
              <a:srgbClr val="F5F5F5"/>
            </a:solidFill>
            <a:ln w="6867" cap="flat">
              <a:noFill/>
              <a:prstDash val="solid"/>
              <a:miter/>
            </a:ln>
          </p:spPr>
          <p:txBody>
            <a:bodyPr rtlCol="0" anchor="ctr"/>
            <a:lstStyle/>
            <a:p>
              <a:endParaRPr lang="en-IN"/>
            </a:p>
          </p:txBody>
        </p:sp>
        <p:sp>
          <p:nvSpPr>
            <p:cNvPr id="372" name="Free-form: Shape 371">
              <a:extLst>
                <a:ext uri="{FF2B5EF4-FFF2-40B4-BE49-F238E27FC236}">
                  <a16:creationId xmlns:a16="http://schemas.microsoft.com/office/drawing/2014/main" id="{B04307B4-E378-7F1D-CC48-E31EE6D42F91}"/>
                </a:ext>
              </a:extLst>
            </p:cNvPr>
            <p:cNvSpPr/>
            <p:nvPr/>
          </p:nvSpPr>
          <p:spPr>
            <a:xfrm>
              <a:off x="7368986" y="4413145"/>
              <a:ext cx="20483" cy="35055"/>
            </a:xfrm>
            <a:custGeom>
              <a:avLst/>
              <a:gdLst>
                <a:gd name="connsiteX0" fmla="*/ 6722 w 20483"/>
                <a:gd name="connsiteY0" fmla="*/ 35018 h 35055"/>
                <a:gd name="connsiteX1" fmla="*/ 20469 w 20483"/>
                <a:gd name="connsiteY1" fmla="*/ 32200 h 35055"/>
                <a:gd name="connsiteX2" fmla="*/ 14077 w 20483"/>
                <a:gd name="connsiteY2" fmla="*/ -37 h 35055"/>
                <a:gd name="connsiteX3" fmla="*/ -14 w 20483"/>
                <a:gd name="connsiteY3" fmla="*/ 2918 h 35055"/>
                <a:gd name="connsiteX4" fmla="*/ 6722 w 20483"/>
                <a:gd name="connsiteY4" fmla="*/ 35018 h 35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83" h="35055">
                  <a:moveTo>
                    <a:pt x="6722" y="35018"/>
                  </a:moveTo>
                  <a:lnTo>
                    <a:pt x="20469" y="32200"/>
                  </a:lnTo>
                  <a:lnTo>
                    <a:pt x="14077" y="-37"/>
                  </a:lnTo>
                  <a:lnTo>
                    <a:pt x="-14" y="2918"/>
                  </a:lnTo>
                  <a:cubicBezTo>
                    <a:pt x="2186" y="13228"/>
                    <a:pt x="4454" y="23951"/>
                    <a:pt x="6722" y="35018"/>
                  </a:cubicBezTo>
                  <a:close/>
                </a:path>
              </a:pathLst>
            </a:custGeom>
            <a:solidFill>
              <a:srgbClr val="F5F5F5"/>
            </a:solidFill>
            <a:ln w="6867" cap="flat">
              <a:noFill/>
              <a:prstDash val="solid"/>
              <a:miter/>
            </a:ln>
          </p:spPr>
          <p:txBody>
            <a:bodyPr rtlCol="0" anchor="ctr"/>
            <a:lstStyle/>
            <a:p>
              <a:endParaRPr lang="en-IN"/>
            </a:p>
          </p:txBody>
        </p:sp>
        <p:sp>
          <p:nvSpPr>
            <p:cNvPr id="373" name="Free-form: Shape 372">
              <a:extLst>
                <a:ext uri="{FF2B5EF4-FFF2-40B4-BE49-F238E27FC236}">
                  <a16:creationId xmlns:a16="http://schemas.microsoft.com/office/drawing/2014/main" id="{2438941D-B2F0-46C1-9FDB-8D4E174A3A81}"/>
                </a:ext>
              </a:extLst>
            </p:cNvPr>
            <p:cNvSpPr/>
            <p:nvPr/>
          </p:nvSpPr>
          <p:spPr>
            <a:xfrm>
              <a:off x="7231996" y="4404072"/>
              <a:ext cx="36223" cy="36842"/>
            </a:xfrm>
            <a:custGeom>
              <a:avLst/>
              <a:gdLst>
                <a:gd name="connsiteX0" fmla="*/ -14 w 36223"/>
                <a:gd name="connsiteY0" fmla="*/ 6217 h 36842"/>
                <a:gd name="connsiteX1" fmla="*/ 6447 w 36223"/>
                <a:gd name="connsiteY1" fmla="*/ 36805 h 36842"/>
                <a:gd name="connsiteX2" fmla="*/ 36210 w 36223"/>
                <a:gd name="connsiteY2" fmla="*/ 30619 h 36842"/>
                <a:gd name="connsiteX3" fmla="*/ 29955 w 36223"/>
                <a:gd name="connsiteY3" fmla="*/ -37 h 36842"/>
              </a:gdLst>
              <a:ahLst/>
              <a:cxnLst>
                <a:cxn ang="0">
                  <a:pos x="connsiteX0" y="connsiteY0"/>
                </a:cxn>
                <a:cxn ang="0">
                  <a:pos x="connsiteX1" y="connsiteY1"/>
                </a:cxn>
                <a:cxn ang="0">
                  <a:pos x="connsiteX2" y="connsiteY2"/>
                </a:cxn>
                <a:cxn ang="0">
                  <a:pos x="connsiteX3" y="connsiteY3"/>
                </a:cxn>
              </a:cxnLst>
              <a:rect l="l" t="t" r="r" b="b"/>
              <a:pathLst>
                <a:path w="36223" h="36842">
                  <a:moveTo>
                    <a:pt x="-14" y="6217"/>
                  </a:moveTo>
                  <a:cubicBezTo>
                    <a:pt x="2048" y="15909"/>
                    <a:pt x="4248" y="26151"/>
                    <a:pt x="6447" y="36805"/>
                  </a:cubicBezTo>
                  <a:lnTo>
                    <a:pt x="36210" y="30619"/>
                  </a:lnTo>
                  <a:cubicBezTo>
                    <a:pt x="34011" y="19965"/>
                    <a:pt x="31949" y="9998"/>
                    <a:pt x="29955" y="-37"/>
                  </a:cubicBezTo>
                  <a:close/>
                </a:path>
              </a:pathLst>
            </a:custGeom>
            <a:solidFill>
              <a:srgbClr val="F5F5F5"/>
            </a:solidFill>
            <a:ln w="6867" cap="flat">
              <a:noFill/>
              <a:prstDash val="solid"/>
              <a:miter/>
            </a:ln>
          </p:spPr>
          <p:txBody>
            <a:bodyPr rtlCol="0" anchor="ctr"/>
            <a:lstStyle/>
            <a:p>
              <a:endParaRPr lang="en-IN"/>
            </a:p>
          </p:txBody>
        </p:sp>
        <p:sp>
          <p:nvSpPr>
            <p:cNvPr id="374" name="Free-form: Shape 373">
              <a:extLst>
                <a:ext uri="{FF2B5EF4-FFF2-40B4-BE49-F238E27FC236}">
                  <a16:creationId xmlns:a16="http://schemas.microsoft.com/office/drawing/2014/main" id="{9351C9A5-A645-7A24-C35F-0E3F98C64948}"/>
                </a:ext>
              </a:extLst>
            </p:cNvPr>
            <p:cNvSpPr/>
            <p:nvPr/>
          </p:nvSpPr>
          <p:spPr>
            <a:xfrm>
              <a:off x="7315716" y="4325025"/>
              <a:ext cx="36704" cy="28112"/>
            </a:xfrm>
            <a:custGeom>
              <a:avLst/>
              <a:gdLst>
                <a:gd name="connsiteX0" fmla="*/ 5348 w 36704"/>
                <a:gd name="connsiteY0" fmla="*/ 28076 h 28112"/>
                <a:gd name="connsiteX1" fmla="*/ 36691 w 36704"/>
                <a:gd name="connsiteY1" fmla="*/ 21614 h 28112"/>
                <a:gd name="connsiteX2" fmla="*/ 32292 w 36704"/>
                <a:gd name="connsiteY2" fmla="*/ -37 h 28112"/>
                <a:gd name="connsiteX3" fmla="*/ 19576 w 36704"/>
                <a:gd name="connsiteY3" fmla="*/ 6836 h 28112"/>
                <a:gd name="connsiteX4" fmla="*/ 742 w 36704"/>
                <a:gd name="connsiteY4" fmla="*/ 3056 h 28112"/>
                <a:gd name="connsiteX5" fmla="*/ -14 w 36704"/>
                <a:gd name="connsiteY5" fmla="*/ 3056 h 28112"/>
                <a:gd name="connsiteX6" fmla="*/ 5348 w 36704"/>
                <a:gd name="connsiteY6" fmla="*/ 28076 h 2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704" h="28112">
                  <a:moveTo>
                    <a:pt x="5348" y="28076"/>
                  </a:moveTo>
                  <a:lnTo>
                    <a:pt x="36691" y="21614"/>
                  </a:lnTo>
                  <a:cubicBezTo>
                    <a:pt x="35110" y="13847"/>
                    <a:pt x="33667" y="6630"/>
                    <a:pt x="32292" y="-37"/>
                  </a:cubicBezTo>
                  <a:cubicBezTo>
                    <a:pt x="28842" y="3482"/>
                    <a:pt x="24408" y="5881"/>
                    <a:pt x="19576" y="6836"/>
                  </a:cubicBezTo>
                  <a:cubicBezTo>
                    <a:pt x="13046" y="8149"/>
                    <a:pt x="6262" y="6788"/>
                    <a:pt x="742" y="3056"/>
                  </a:cubicBezTo>
                  <a:lnTo>
                    <a:pt x="-14" y="3056"/>
                  </a:lnTo>
                  <a:cubicBezTo>
                    <a:pt x="1636" y="10754"/>
                    <a:pt x="3423" y="19071"/>
                    <a:pt x="5348" y="28076"/>
                  </a:cubicBezTo>
                  <a:close/>
                </a:path>
              </a:pathLst>
            </a:custGeom>
            <a:solidFill>
              <a:srgbClr val="F5F5F5"/>
            </a:solidFill>
            <a:ln w="6867" cap="flat">
              <a:noFill/>
              <a:prstDash val="solid"/>
              <a:miter/>
            </a:ln>
          </p:spPr>
          <p:txBody>
            <a:bodyPr rtlCol="0" anchor="ctr"/>
            <a:lstStyle/>
            <a:p>
              <a:endParaRPr lang="en-IN"/>
            </a:p>
          </p:txBody>
        </p:sp>
        <p:sp>
          <p:nvSpPr>
            <p:cNvPr id="375" name="Free-form: Shape 374">
              <a:extLst>
                <a:ext uri="{FF2B5EF4-FFF2-40B4-BE49-F238E27FC236}">
                  <a16:creationId xmlns:a16="http://schemas.microsoft.com/office/drawing/2014/main" id="{FD356A16-1486-4DF9-C439-916835730739}"/>
                </a:ext>
              </a:extLst>
            </p:cNvPr>
            <p:cNvSpPr/>
            <p:nvPr/>
          </p:nvSpPr>
          <p:spPr>
            <a:xfrm>
              <a:off x="7201064" y="4410876"/>
              <a:ext cx="35192" cy="37529"/>
            </a:xfrm>
            <a:custGeom>
              <a:avLst/>
              <a:gdLst>
                <a:gd name="connsiteX0" fmla="*/ 17170 w 35192"/>
                <a:gd name="connsiteY0" fmla="*/ 2300 h 37529"/>
                <a:gd name="connsiteX1" fmla="*/ 9266 w 35192"/>
                <a:gd name="connsiteY1" fmla="*/ 21408 h 37529"/>
                <a:gd name="connsiteX2" fmla="*/ -14 w 35192"/>
                <a:gd name="connsiteY2" fmla="*/ 29794 h 37529"/>
                <a:gd name="connsiteX3" fmla="*/ 1567 w 35192"/>
                <a:gd name="connsiteY3" fmla="*/ 37492 h 37529"/>
                <a:gd name="connsiteX4" fmla="*/ 2942 w 35192"/>
                <a:gd name="connsiteY4" fmla="*/ 37492 h 37529"/>
                <a:gd name="connsiteX5" fmla="*/ 35179 w 35192"/>
                <a:gd name="connsiteY5" fmla="*/ 30619 h 37529"/>
                <a:gd name="connsiteX6" fmla="*/ 28855 w 35192"/>
                <a:gd name="connsiteY6" fmla="*/ -37 h 37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192" h="37529">
                  <a:moveTo>
                    <a:pt x="17170" y="2300"/>
                  </a:moveTo>
                  <a:cubicBezTo>
                    <a:pt x="16263" y="9256"/>
                    <a:pt x="13534" y="15847"/>
                    <a:pt x="9266" y="21408"/>
                  </a:cubicBezTo>
                  <a:cubicBezTo>
                    <a:pt x="6654" y="24694"/>
                    <a:pt x="3519" y="27526"/>
                    <a:pt x="-14" y="29794"/>
                  </a:cubicBezTo>
                  <a:cubicBezTo>
                    <a:pt x="536" y="32337"/>
                    <a:pt x="1086" y="34880"/>
                    <a:pt x="1567" y="37492"/>
                  </a:cubicBezTo>
                  <a:lnTo>
                    <a:pt x="2942" y="37492"/>
                  </a:lnTo>
                  <a:lnTo>
                    <a:pt x="35179" y="30619"/>
                  </a:lnTo>
                  <a:cubicBezTo>
                    <a:pt x="32980" y="19965"/>
                    <a:pt x="30849" y="9998"/>
                    <a:pt x="28855" y="-37"/>
                  </a:cubicBezTo>
                  <a:close/>
                </a:path>
              </a:pathLst>
            </a:custGeom>
            <a:solidFill>
              <a:srgbClr val="F5F5F5"/>
            </a:solidFill>
            <a:ln w="6867" cap="flat">
              <a:noFill/>
              <a:prstDash val="solid"/>
              <a:miter/>
            </a:ln>
          </p:spPr>
          <p:txBody>
            <a:bodyPr rtlCol="0" anchor="ctr"/>
            <a:lstStyle/>
            <a:p>
              <a:endParaRPr lang="en-IN"/>
            </a:p>
          </p:txBody>
        </p:sp>
        <p:sp>
          <p:nvSpPr>
            <p:cNvPr id="376" name="Free-form: Shape 375">
              <a:extLst>
                <a:ext uri="{FF2B5EF4-FFF2-40B4-BE49-F238E27FC236}">
                  <a16:creationId xmlns:a16="http://schemas.microsoft.com/office/drawing/2014/main" id="{C3577BF9-9326-A39D-C185-A792A2770D3B}"/>
                </a:ext>
              </a:extLst>
            </p:cNvPr>
            <p:cNvSpPr/>
            <p:nvPr/>
          </p:nvSpPr>
          <p:spPr>
            <a:xfrm>
              <a:off x="7136797" y="4331830"/>
              <a:ext cx="11547" cy="30999"/>
            </a:xfrm>
            <a:custGeom>
              <a:avLst/>
              <a:gdLst>
                <a:gd name="connsiteX0" fmla="*/ 5691 w 11547"/>
                <a:gd name="connsiteY0" fmla="*/ -37 h 30999"/>
                <a:gd name="connsiteX1" fmla="*/ -14 w 11547"/>
                <a:gd name="connsiteY1" fmla="*/ 1062 h 30999"/>
                <a:gd name="connsiteX2" fmla="*/ 2529 w 11547"/>
                <a:gd name="connsiteY2" fmla="*/ 30962 h 30999"/>
                <a:gd name="connsiteX3" fmla="*/ 11534 w 11547"/>
                <a:gd name="connsiteY3" fmla="*/ 29107 h 30999"/>
                <a:gd name="connsiteX4" fmla="*/ 5691 w 11547"/>
                <a:gd name="connsiteY4" fmla="*/ -37 h 30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7" h="30999">
                  <a:moveTo>
                    <a:pt x="5691" y="-37"/>
                  </a:moveTo>
                  <a:lnTo>
                    <a:pt x="-14" y="1062"/>
                  </a:lnTo>
                  <a:cubicBezTo>
                    <a:pt x="7423" y="9338"/>
                    <a:pt x="8461" y="21546"/>
                    <a:pt x="2529" y="30962"/>
                  </a:cubicBezTo>
                  <a:lnTo>
                    <a:pt x="11534" y="29107"/>
                  </a:lnTo>
                  <a:cubicBezTo>
                    <a:pt x="9334" y="17078"/>
                    <a:pt x="7203" y="7317"/>
                    <a:pt x="5691" y="-37"/>
                  </a:cubicBezTo>
                  <a:close/>
                </a:path>
              </a:pathLst>
            </a:custGeom>
            <a:solidFill>
              <a:srgbClr val="F5F5F5"/>
            </a:solidFill>
            <a:ln w="6867" cap="flat">
              <a:noFill/>
              <a:prstDash val="solid"/>
              <a:miter/>
            </a:ln>
          </p:spPr>
          <p:txBody>
            <a:bodyPr rtlCol="0" anchor="ctr"/>
            <a:lstStyle/>
            <a:p>
              <a:endParaRPr lang="en-IN"/>
            </a:p>
          </p:txBody>
        </p:sp>
        <p:sp>
          <p:nvSpPr>
            <p:cNvPr id="377" name="Free-form: Shape 376">
              <a:extLst>
                <a:ext uri="{FF2B5EF4-FFF2-40B4-BE49-F238E27FC236}">
                  <a16:creationId xmlns:a16="http://schemas.microsoft.com/office/drawing/2014/main" id="{8A495998-B1FD-2223-6EE5-DF1FC8CFD5B9}"/>
                </a:ext>
              </a:extLst>
            </p:cNvPr>
            <p:cNvSpPr/>
            <p:nvPr/>
          </p:nvSpPr>
          <p:spPr>
            <a:xfrm>
              <a:off x="7110814" y="4853053"/>
              <a:ext cx="34299" cy="12441"/>
            </a:xfrm>
            <a:custGeom>
              <a:avLst/>
              <a:gdLst>
                <a:gd name="connsiteX0" fmla="*/ -14 w 34299"/>
                <a:gd name="connsiteY0" fmla="*/ 6699 h 12441"/>
                <a:gd name="connsiteX1" fmla="*/ 1086 w 34299"/>
                <a:gd name="connsiteY1" fmla="*/ 12404 h 12441"/>
                <a:gd name="connsiteX2" fmla="*/ 34286 w 34299"/>
                <a:gd name="connsiteY2" fmla="*/ 5874 h 12441"/>
                <a:gd name="connsiteX3" fmla="*/ 32980 w 34299"/>
                <a:gd name="connsiteY3" fmla="*/ -37 h 12441"/>
              </a:gdLst>
              <a:ahLst/>
              <a:cxnLst>
                <a:cxn ang="0">
                  <a:pos x="connsiteX0" y="connsiteY0"/>
                </a:cxn>
                <a:cxn ang="0">
                  <a:pos x="connsiteX1" y="connsiteY1"/>
                </a:cxn>
                <a:cxn ang="0">
                  <a:pos x="connsiteX2" y="connsiteY2"/>
                </a:cxn>
                <a:cxn ang="0">
                  <a:pos x="connsiteX3" y="connsiteY3"/>
                </a:cxn>
              </a:cxnLst>
              <a:rect l="l" t="t" r="r" b="b"/>
              <a:pathLst>
                <a:path w="34299" h="12441">
                  <a:moveTo>
                    <a:pt x="-14" y="6699"/>
                  </a:moveTo>
                  <a:cubicBezTo>
                    <a:pt x="330" y="8692"/>
                    <a:pt x="742" y="10617"/>
                    <a:pt x="1086" y="12404"/>
                  </a:cubicBezTo>
                  <a:lnTo>
                    <a:pt x="34286" y="5874"/>
                  </a:lnTo>
                  <a:cubicBezTo>
                    <a:pt x="33873" y="4018"/>
                    <a:pt x="33461" y="2025"/>
                    <a:pt x="32980" y="-37"/>
                  </a:cubicBezTo>
                  <a:close/>
                </a:path>
              </a:pathLst>
            </a:custGeom>
            <a:solidFill>
              <a:srgbClr val="F5F5F5"/>
            </a:solidFill>
            <a:ln w="6867" cap="flat">
              <a:noFill/>
              <a:prstDash val="solid"/>
              <a:miter/>
            </a:ln>
          </p:spPr>
          <p:txBody>
            <a:bodyPr rtlCol="0" anchor="ctr"/>
            <a:lstStyle/>
            <a:p>
              <a:endParaRPr lang="en-IN"/>
            </a:p>
          </p:txBody>
        </p:sp>
        <p:sp>
          <p:nvSpPr>
            <p:cNvPr id="378" name="Free-form: Shape 377">
              <a:extLst>
                <a:ext uri="{FF2B5EF4-FFF2-40B4-BE49-F238E27FC236}">
                  <a16:creationId xmlns:a16="http://schemas.microsoft.com/office/drawing/2014/main" id="{0F1EE10D-AB41-69AA-4735-82F1B82E970B}"/>
                </a:ext>
              </a:extLst>
            </p:cNvPr>
            <p:cNvSpPr/>
            <p:nvPr/>
          </p:nvSpPr>
          <p:spPr>
            <a:xfrm>
              <a:off x="7013966" y="4553984"/>
              <a:ext cx="38010" cy="38491"/>
            </a:xfrm>
            <a:custGeom>
              <a:avLst/>
              <a:gdLst>
                <a:gd name="connsiteX0" fmla="*/ -14 w 38010"/>
                <a:gd name="connsiteY0" fmla="*/ 6630 h 38491"/>
                <a:gd name="connsiteX1" fmla="*/ 6860 w 38010"/>
                <a:gd name="connsiteY1" fmla="*/ 38454 h 38491"/>
                <a:gd name="connsiteX2" fmla="*/ 37997 w 38010"/>
                <a:gd name="connsiteY2" fmla="*/ 31581 h 38491"/>
                <a:gd name="connsiteX3" fmla="*/ 31124 w 38010"/>
                <a:gd name="connsiteY3" fmla="*/ -37 h 38491"/>
              </a:gdLst>
              <a:ahLst/>
              <a:cxnLst>
                <a:cxn ang="0">
                  <a:pos x="connsiteX0" y="connsiteY0"/>
                </a:cxn>
                <a:cxn ang="0">
                  <a:pos x="connsiteX1" y="connsiteY1"/>
                </a:cxn>
                <a:cxn ang="0">
                  <a:pos x="connsiteX2" y="connsiteY2"/>
                </a:cxn>
                <a:cxn ang="0">
                  <a:pos x="connsiteX3" y="connsiteY3"/>
                </a:cxn>
              </a:cxnLst>
              <a:rect l="l" t="t" r="r" b="b"/>
              <a:pathLst>
                <a:path w="38010" h="38491">
                  <a:moveTo>
                    <a:pt x="-14" y="6630"/>
                  </a:moveTo>
                  <a:cubicBezTo>
                    <a:pt x="2186" y="17009"/>
                    <a:pt x="4385" y="27663"/>
                    <a:pt x="6860" y="38454"/>
                  </a:cubicBezTo>
                  <a:lnTo>
                    <a:pt x="37997" y="31581"/>
                  </a:lnTo>
                  <a:cubicBezTo>
                    <a:pt x="35729" y="20858"/>
                    <a:pt x="33529" y="10342"/>
                    <a:pt x="31124" y="-37"/>
                  </a:cubicBezTo>
                  <a:close/>
                </a:path>
              </a:pathLst>
            </a:custGeom>
            <a:solidFill>
              <a:srgbClr val="F5F5F5"/>
            </a:solidFill>
            <a:ln w="6867" cap="flat">
              <a:noFill/>
              <a:prstDash val="solid"/>
              <a:miter/>
            </a:ln>
          </p:spPr>
          <p:txBody>
            <a:bodyPr rtlCol="0" anchor="ctr"/>
            <a:lstStyle/>
            <a:p>
              <a:endParaRPr lang="en-IN"/>
            </a:p>
          </p:txBody>
        </p:sp>
        <p:sp>
          <p:nvSpPr>
            <p:cNvPr id="379" name="Free-form: Shape 378">
              <a:extLst>
                <a:ext uri="{FF2B5EF4-FFF2-40B4-BE49-F238E27FC236}">
                  <a16:creationId xmlns:a16="http://schemas.microsoft.com/office/drawing/2014/main" id="{7C4FE5FA-9DCA-5BA4-B0B9-1F7AF85825D6}"/>
                </a:ext>
              </a:extLst>
            </p:cNvPr>
            <p:cNvSpPr/>
            <p:nvPr/>
          </p:nvSpPr>
          <p:spPr>
            <a:xfrm>
              <a:off x="7179344" y="4839031"/>
              <a:ext cx="33749" cy="12922"/>
            </a:xfrm>
            <a:custGeom>
              <a:avLst/>
              <a:gdLst>
                <a:gd name="connsiteX0" fmla="*/ -14 w 33749"/>
                <a:gd name="connsiteY0" fmla="*/ 6630 h 12922"/>
                <a:gd name="connsiteX1" fmla="*/ 1224 w 33749"/>
                <a:gd name="connsiteY1" fmla="*/ 12885 h 12922"/>
                <a:gd name="connsiteX2" fmla="*/ 33736 w 33749"/>
                <a:gd name="connsiteY2" fmla="*/ 6424 h 12922"/>
                <a:gd name="connsiteX3" fmla="*/ 32292 w 33749"/>
                <a:gd name="connsiteY3" fmla="*/ -37 h 12922"/>
              </a:gdLst>
              <a:ahLst/>
              <a:cxnLst>
                <a:cxn ang="0">
                  <a:pos x="connsiteX0" y="connsiteY0"/>
                </a:cxn>
                <a:cxn ang="0">
                  <a:pos x="connsiteX1" y="connsiteY1"/>
                </a:cxn>
                <a:cxn ang="0">
                  <a:pos x="connsiteX2" y="connsiteY2"/>
                </a:cxn>
                <a:cxn ang="0">
                  <a:pos x="connsiteX3" y="connsiteY3"/>
                </a:cxn>
              </a:cxnLst>
              <a:rect l="l" t="t" r="r" b="b"/>
              <a:pathLst>
                <a:path w="33749" h="12922">
                  <a:moveTo>
                    <a:pt x="-14" y="6630"/>
                  </a:moveTo>
                  <a:cubicBezTo>
                    <a:pt x="399" y="8829"/>
                    <a:pt x="811" y="10892"/>
                    <a:pt x="1224" y="12885"/>
                  </a:cubicBezTo>
                  <a:lnTo>
                    <a:pt x="33736" y="6424"/>
                  </a:lnTo>
                  <a:cubicBezTo>
                    <a:pt x="33255" y="4430"/>
                    <a:pt x="32773" y="2231"/>
                    <a:pt x="32292" y="-37"/>
                  </a:cubicBezTo>
                  <a:close/>
                </a:path>
              </a:pathLst>
            </a:custGeom>
            <a:solidFill>
              <a:srgbClr val="F5F5F5"/>
            </a:solidFill>
            <a:ln w="6867" cap="flat">
              <a:noFill/>
              <a:prstDash val="solid"/>
              <a:miter/>
            </a:ln>
          </p:spPr>
          <p:txBody>
            <a:bodyPr rtlCol="0" anchor="ctr"/>
            <a:lstStyle/>
            <a:p>
              <a:endParaRPr lang="en-IN"/>
            </a:p>
          </p:txBody>
        </p:sp>
        <p:sp>
          <p:nvSpPr>
            <p:cNvPr id="380" name="Free-form: Shape 379">
              <a:extLst>
                <a:ext uri="{FF2B5EF4-FFF2-40B4-BE49-F238E27FC236}">
                  <a16:creationId xmlns:a16="http://schemas.microsoft.com/office/drawing/2014/main" id="{42452A11-DD77-BEE7-4E33-11CA483D18EC}"/>
                </a:ext>
              </a:extLst>
            </p:cNvPr>
            <p:cNvSpPr/>
            <p:nvPr/>
          </p:nvSpPr>
          <p:spPr>
            <a:xfrm>
              <a:off x="7383214" y="4481056"/>
              <a:ext cx="19589" cy="34367"/>
            </a:xfrm>
            <a:custGeom>
              <a:avLst/>
              <a:gdLst>
                <a:gd name="connsiteX0" fmla="*/ 6585 w 19589"/>
                <a:gd name="connsiteY0" fmla="*/ 34330 h 34367"/>
                <a:gd name="connsiteX1" fmla="*/ 19576 w 19589"/>
                <a:gd name="connsiteY1" fmla="*/ 31650 h 34367"/>
                <a:gd name="connsiteX2" fmla="*/ 13321 w 19589"/>
                <a:gd name="connsiteY2" fmla="*/ -37 h 34367"/>
                <a:gd name="connsiteX3" fmla="*/ -14 w 19589"/>
                <a:gd name="connsiteY3" fmla="*/ 2781 h 34367"/>
                <a:gd name="connsiteX4" fmla="*/ 6585 w 19589"/>
                <a:gd name="connsiteY4" fmla="*/ 34330 h 34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89" h="34367">
                  <a:moveTo>
                    <a:pt x="6585" y="34330"/>
                  </a:moveTo>
                  <a:lnTo>
                    <a:pt x="19576" y="31650"/>
                  </a:lnTo>
                  <a:lnTo>
                    <a:pt x="13321" y="-37"/>
                  </a:lnTo>
                  <a:lnTo>
                    <a:pt x="-14" y="2781"/>
                  </a:lnTo>
                  <a:cubicBezTo>
                    <a:pt x="2323" y="13091"/>
                    <a:pt x="4523" y="23608"/>
                    <a:pt x="6585" y="34330"/>
                  </a:cubicBezTo>
                  <a:close/>
                </a:path>
              </a:pathLst>
            </a:custGeom>
            <a:solidFill>
              <a:srgbClr val="F5F5F5"/>
            </a:solidFill>
            <a:ln w="6867" cap="flat">
              <a:noFill/>
              <a:prstDash val="solid"/>
              <a:miter/>
            </a:ln>
          </p:spPr>
          <p:txBody>
            <a:bodyPr rtlCol="0" anchor="ctr"/>
            <a:lstStyle/>
            <a:p>
              <a:endParaRPr lang="en-IN"/>
            </a:p>
          </p:txBody>
        </p:sp>
        <p:sp>
          <p:nvSpPr>
            <p:cNvPr id="381" name="Free-form: Shape 380">
              <a:extLst>
                <a:ext uri="{FF2B5EF4-FFF2-40B4-BE49-F238E27FC236}">
                  <a16:creationId xmlns:a16="http://schemas.microsoft.com/office/drawing/2014/main" id="{4A5A8415-063C-6961-D013-F9F68AEF3898}"/>
                </a:ext>
              </a:extLst>
            </p:cNvPr>
            <p:cNvSpPr/>
            <p:nvPr/>
          </p:nvSpPr>
          <p:spPr>
            <a:xfrm>
              <a:off x="7317984" y="4491435"/>
              <a:ext cx="35948" cy="37323"/>
            </a:xfrm>
            <a:custGeom>
              <a:avLst/>
              <a:gdLst>
                <a:gd name="connsiteX0" fmla="*/ -14 w 35948"/>
                <a:gd name="connsiteY0" fmla="*/ 6149 h 37323"/>
                <a:gd name="connsiteX1" fmla="*/ 6516 w 35948"/>
                <a:gd name="connsiteY1" fmla="*/ 37286 h 37323"/>
                <a:gd name="connsiteX2" fmla="*/ 35935 w 35948"/>
                <a:gd name="connsiteY2" fmla="*/ 31237 h 37323"/>
                <a:gd name="connsiteX3" fmla="*/ 29474 w 35948"/>
                <a:gd name="connsiteY3" fmla="*/ -37 h 37323"/>
              </a:gdLst>
              <a:ahLst/>
              <a:cxnLst>
                <a:cxn ang="0">
                  <a:pos x="connsiteX0" y="connsiteY0"/>
                </a:cxn>
                <a:cxn ang="0">
                  <a:pos x="connsiteX1" y="connsiteY1"/>
                </a:cxn>
                <a:cxn ang="0">
                  <a:pos x="connsiteX2" y="connsiteY2"/>
                </a:cxn>
                <a:cxn ang="0">
                  <a:pos x="connsiteX3" y="connsiteY3"/>
                </a:cxn>
              </a:cxnLst>
              <a:rect l="l" t="t" r="r" b="b"/>
              <a:pathLst>
                <a:path w="35948" h="37323">
                  <a:moveTo>
                    <a:pt x="-14" y="6149"/>
                  </a:moveTo>
                  <a:cubicBezTo>
                    <a:pt x="2117" y="16322"/>
                    <a:pt x="4317" y="26769"/>
                    <a:pt x="6516" y="37286"/>
                  </a:cubicBezTo>
                  <a:lnTo>
                    <a:pt x="35935" y="31237"/>
                  </a:lnTo>
                  <a:cubicBezTo>
                    <a:pt x="33736" y="20583"/>
                    <a:pt x="31536" y="10135"/>
                    <a:pt x="29474" y="-37"/>
                  </a:cubicBezTo>
                  <a:close/>
                </a:path>
              </a:pathLst>
            </a:custGeom>
            <a:solidFill>
              <a:srgbClr val="F5F5F5"/>
            </a:solidFill>
            <a:ln w="6867" cap="flat">
              <a:noFill/>
              <a:prstDash val="solid"/>
              <a:miter/>
            </a:ln>
          </p:spPr>
          <p:txBody>
            <a:bodyPr rtlCol="0" anchor="ctr"/>
            <a:lstStyle/>
            <a:p>
              <a:endParaRPr lang="en-IN"/>
            </a:p>
          </p:txBody>
        </p:sp>
        <p:sp>
          <p:nvSpPr>
            <p:cNvPr id="382" name="Free-form: Shape 381">
              <a:extLst>
                <a:ext uri="{FF2B5EF4-FFF2-40B4-BE49-F238E27FC236}">
                  <a16:creationId xmlns:a16="http://schemas.microsoft.com/office/drawing/2014/main" id="{C896B8B3-0DC5-5BC9-45ED-599A9F3DD93B}"/>
                </a:ext>
              </a:extLst>
            </p:cNvPr>
            <p:cNvSpPr/>
            <p:nvPr/>
          </p:nvSpPr>
          <p:spPr>
            <a:xfrm>
              <a:off x="6960558" y="4493291"/>
              <a:ext cx="43509" cy="40416"/>
            </a:xfrm>
            <a:custGeom>
              <a:avLst/>
              <a:gdLst>
                <a:gd name="connsiteX0" fmla="*/ 36897 w 43509"/>
                <a:gd name="connsiteY0" fmla="*/ -37 h 40416"/>
                <a:gd name="connsiteX1" fmla="*/ -14 w 43509"/>
                <a:gd name="connsiteY1" fmla="*/ 7386 h 40416"/>
                <a:gd name="connsiteX2" fmla="*/ 6516 w 43509"/>
                <a:gd name="connsiteY2" fmla="*/ 40379 h 40416"/>
                <a:gd name="connsiteX3" fmla="*/ 43496 w 43509"/>
                <a:gd name="connsiteY3" fmla="*/ 32406 h 40416"/>
                <a:gd name="connsiteX4" fmla="*/ 36897 w 43509"/>
                <a:gd name="connsiteY4" fmla="*/ -37 h 40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09" h="40416">
                  <a:moveTo>
                    <a:pt x="36897" y="-37"/>
                  </a:moveTo>
                  <a:lnTo>
                    <a:pt x="-14" y="7386"/>
                  </a:lnTo>
                  <a:lnTo>
                    <a:pt x="6516" y="40379"/>
                  </a:lnTo>
                  <a:lnTo>
                    <a:pt x="43496" y="32406"/>
                  </a:lnTo>
                  <a:cubicBezTo>
                    <a:pt x="41228" y="21271"/>
                    <a:pt x="39028" y="10342"/>
                    <a:pt x="36897" y="-37"/>
                  </a:cubicBezTo>
                  <a:close/>
                </a:path>
              </a:pathLst>
            </a:custGeom>
            <a:solidFill>
              <a:srgbClr val="F5F5F5"/>
            </a:solidFill>
            <a:ln w="6867" cap="flat">
              <a:noFill/>
              <a:prstDash val="solid"/>
              <a:miter/>
            </a:ln>
          </p:spPr>
          <p:txBody>
            <a:bodyPr rtlCol="0" anchor="ctr"/>
            <a:lstStyle/>
            <a:p>
              <a:endParaRPr lang="en-IN"/>
            </a:p>
          </p:txBody>
        </p:sp>
        <p:sp>
          <p:nvSpPr>
            <p:cNvPr id="383" name="Free-form: Shape 382">
              <a:extLst>
                <a:ext uri="{FF2B5EF4-FFF2-40B4-BE49-F238E27FC236}">
                  <a16:creationId xmlns:a16="http://schemas.microsoft.com/office/drawing/2014/main" id="{3CDE9A98-B8E2-DF2A-2D9F-A8E21A14980E}"/>
                </a:ext>
              </a:extLst>
            </p:cNvPr>
            <p:cNvSpPr/>
            <p:nvPr/>
          </p:nvSpPr>
          <p:spPr>
            <a:xfrm>
              <a:off x="6941931" y="4400566"/>
              <a:ext cx="41378" cy="31137"/>
            </a:xfrm>
            <a:custGeom>
              <a:avLst/>
              <a:gdLst>
                <a:gd name="connsiteX0" fmla="*/ 36829 w 41378"/>
                <a:gd name="connsiteY0" fmla="*/ 1475 h 31137"/>
                <a:gd name="connsiteX1" fmla="*/ 25487 w 41378"/>
                <a:gd name="connsiteY1" fmla="*/ -37 h 31137"/>
                <a:gd name="connsiteX2" fmla="*/ -14 w 41378"/>
                <a:gd name="connsiteY2" fmla="*/ 5049 h 31137"/>
                <a:gd name="connsiteX3" fmla="*/ 5141 w 41378"/>
                <a:gd name="connsiteY3" fmla="*/ 31100 h 31137"/>
                <a:gd name="connsiteX4" fmla="*/ 41365 w 41378"/>
                <a:gd name="connsiteY4" fmla="*/ 23264 h 31137"/>
                <a:gd name="connsiteX5" fmla="*/ 36829 w 41378"/>
                <a:gd name="connsiteY5" fmla="*/ 1475 h 3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78" h="31137">
                  <a:moveTo>
                    <a:pt x="36829" y="1475"/>
                  </a:moveTo>
                  <a:cubicBezTo>
                    <a:pt x="32979" y="1860"/>
                    <a:pt x="29096" y="1344"/>
                    <a:pt x="25487" y="-37"/>
                  </a:cubicBezTo>
                  <a:lnTo>
                    <a:pt x="-14" y="5049"/>
                  </a:lnTo>
                  <a:lnTo>
                    <a:pt x="5141" y="31100"/>
                  </a:lnTo>
                  <a:lnTo>
                    <a:pt x="41365" y="23264"/>
                  </a:lnTo>
                  <a:cubicBezTo>
                    <a:pt x="39716" y="15497"/>
                    <a:pt x="38203" y="8211"/>
                    <a:pt x="36829" y="1475"/>
                  </a:cubicBezTo>
                  <a:close/>
                </a:path>
              </a:pathLst>
            </a:custGeom>
            <a:solidFill>
              <a:srgbClr val="F5F5F5"/>
            </a:solidFill>
            <a:ln w="6867" cap="flat">
              <a:noFill/>
              <a:prstDash val="solid"/>
              <a:miter/>
            </a:ln>
          </p:spPr>
          <p:txBody>
            <a:bodyPr rtlCol="0" anchor="ctr"/>
            <a:lstStyle/>
            <a:p>
              <a:endParaRPr lang="en-IN"/>
            </a:p>
          </p:txBody>
        </p:sp>
        <p:sp>
          <p:nvSpPr>
            <p:cNvPr id="384" name="Free-form: Shape 383">
              <a:extLst>
                <a:ext uri="{FF2B5EF4-FFF2-40B4-BE49-F238E27FC236}">
                  <a16:creationId xmlns:a16="http://schemas.microsoft.com/office/drawing/2014/main" id="{ECC6C52D-74D6-52B1-F38F-B5BE2E00CB3F}"/>
                </a:ext>
              </a:extLst>
            </p:cNvPr>
            <p:cNvSpPr/>
            <p:nvPr/>
          </p:nvSpPr>
          <p:spPr>
            <a:xfrm>
              <a:off x="7390294" y="4514667"/>
              <a:ext cx="19314" cy="34986"/>
            </a:xfrm>
            <a:custGeom>
              <a:avLst/>
              <a:gdLst>
                <a:gd name="connsiteX0" fmla="*/ 6104 w 19314"/>
                <a:gd name="connsiteY0" fmla="*/ 32337 h 34986"/>
                <a:gd name="connsiteX1" fmla="*/ 6722 w 19314"/>
                <a:gd name="connsiteY1" fmla="*/ 34949 h 34986"/>
                <a:gd name="connsiteX2" fmla="*/ 19301 w 19314"/>
                <a:gd name="connsiteY2" fmla="*/ 32406 h 34986"/>
                <a:gd name="connsiteX3" fmla="*/ 12909 w 19314"/>
                <a:gd name="connsiteY3" fmla="*/ -37 h 34986"/>
                <a:gd name="connsiteX4" fmla="*/ -14 w 19314"/>
                <a:gd name="connsiteY4" fmla="*/ 2712 h 34986"/>
                <a:gd name="connsiteX5" fmla="*/ 6104 w 19314"/>
                <a:gd name="connsiteY5" fmla="*/ 32337 h 34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14" h="34986">
                  <a:moveTo>
                    <a:pt x="6104" y="32337"/>
                  </a:moveTo>
                  <a:lnTo>
                    <a:pt x="6722" y="34949"/>
                  </a:lnTo>
                  <a:lnTo>
                    <a:pt x="19301" y="32406"/>
                  </a:lnTo>
                  <a:lnTo>
                    <a:pt x="12909" y="-37"/>
                  </a:lnTo>
                  <a:lnTo>
                    <a:pt x="-14" y="2712"/>
                  </a:lnTo>
                  <a:cubicBezTo>
                    <a:pt x="1980" y="12472"/>
                    <a:pt x="4042" y="22302"/>
                    <a:pt x="6104" y="32337"/>
                  </a:cubicBezTo>
                  <a:close/>
                </a:path>
              </a:pathLst>
            </a:custGeom>
            <a:solidFill>
              <a:srgbClr val="F5F5F5"/>
            </a:solidFill>
            <a:ln w="6867" cap="flat">
              <a:noFill/>
              <a:prstDash val="solid"/>
              <a:miter/>
            </a:ln>
          </p:spPr>
          <p:txBody>
            <a:bodyPr rtlCol="0" anchor="ctr"/>
            <a:lstStyle/>
            <a:p>
              <a:endParaRPr lang="en-IN"/>
            </a:p>
          </p:txBody>
        </p:sp>
        <p:sp>
          <p:nvSpPr>
            <p:cNvPr id="385" name="Free-form: Shape 384">
              <a:extLst>
                <a:ext uri="{FF2B5EF4-FFF2-40B4-BE49-F238E27FC236}">
                  <a16:creationId xmlns:a16="http://schemas.microsoft.com/office/drawing/2014/main" id="{9005EA02-9E27-E8CA-4519-129DCC7734E0}"/>
                </a:ext>
              </a:extLst>
            </p:cNvPr>
            <p:cNvSpPr/>
            <p:nvPr/>
          </p:nvSpPr>
          <p:spPr>
            <a:xfrm>
              <a:off x="7006886" y="4520304"/>
              <a:ext cx="38010" cy="38629"/>
            </a:xfrm>
            <a:custGeom>
              <a:avLst/>
              <a:gdLst>
                <a:gd name="connsiteX0" fmla="*/ -14 w 38010"/>
                <a:gd name="connsiteY0" fmla="*/ 6630 h 38629"/>
                <a:gd name="connsiteX1" fmla="*/ 6860 w 38010"/>
                <a:gd name="connsiteY1" fmla="*/ 38592 h 38629"/>
                <a:gd name="connsiteX2" fmla="*/ 37997 w 38010"/>
                <a:gd name="connsiteY2" fmla="*/ 31718 h 38629"/>
                <a:gd name="connsiteX3" fmla="*/ 31467 w 38010"/>
                <a:gd name="connsiteY3" fmla="*/ -37 h 38629"/>
              </a:gdLst>
              <a:ahLst/>
              <a:cxnLst>
                <a:cxn ang="0">
                  <a:pos x="connsiteX0" y="connsiteY0"/>
                </a:cxn>
                <a:cxn ang="0">
                  <a:pos x="connsiteX1" y="connsiteY1"/>
                </a:cxn>
                <a:cxn ang="0">
                  <a:pos x="connsiteX2" y="connsiteY2"/>
                </a:cxn>
                <a:cxn ang="0">
                  <a:pos x="connsiteX3" y="connsiteY3"/>
                </a:cxn>
              </a:cxnLst>
              <a:rect l="l" t="t" r="r" b="b"/>
              <a:pathLst>
                <a:path w="38010" h="38629">
                  <a:moveTo>
                    <a:pt x="-14" y="6630"/>
                  </a:moveTo>
                  <a:cubicBezTo>
                    <a:pt x="2186" y="17009"/>
                    <a:pt x="4385" y="27663"/>
                    <a:pt x="6860" y="38592"/>
                  </a:cubicBezTo>
                  <a:lnTo>
                    <a:pt x="37997" y="31718"/>
                  </a:lnTo>
                  <a:cubicBezTo>
                    <a:pt x="35798" y="20858"/>
                    <a:pt x="33598" y="10273"/>
                    <a:pt x="31467" y="-37"/>
                  </a:cubicBezTo>
                  <a:close/>
                </a:path>
              </a:pathLst>
            </a:custGeom>
            <a:solidFill>
              <a:srgbClr val="F5F5F5"/>
            </a:solidFill>
            <a:ln w="6867" cap="flat">
              <a:noFill/>
              <a:prstDash val="solid"/>
              <a:miter/>
            </a:ln>
          </p:spPr>
          <p:txBody>
            <a:bodyPr rtlCol="0" anchor="ctr"/>
            <a:lstStyle/>
            <a:p>
              <a:endParaRPr lang="en-IN"/>
            </a:p>
          </p:txBody>
        </p:sp>
        <p:sp>
          <p:nvSpPr>
            <p:cNvPr id="386" name="Free-form: Shape 385">
              <a:extLst>
                <a:ext uri="{FF2B5EF4-FFF2-40B4-BE49-F238E27FC236}">
                  <a16:creationId xmlns:a16="http://schemas.microsoft.com/office/drawing/2014/main" id="{8BE5497C-70BB-E3C8-3056-C3D2A9D4D7F0}"/>
                </a:ext>
              </a:extLst>
            </p:cNvPr>
            <p:cNvSpPr/>
            <p:nvPr/>
          </p:nvSpPr>
          <p:spPr>
            <a:xfrm>
              <a:off x="7285266" y="4498102"/>
              <a:ext cx="36979" cy="37529"/>
            </a:xfrm>
            <a:custGeom>
              <a:avLst/>
              <a:gdLst>
                <a:gd name="connsiteX0" fmla="*/ -14 w 36979"/>
                <a:gd name="connsiteY0" fmla="*/ 6424 h 37529"/>
                <a:gd name="connsiteX1" fmla="*/ 6516 w 36979"/>
                <a:gd name="connsiteY1" fmla="*/ 37492 h 37529"/>
                <a:gd name="connsiteX2" fmla="*/ 36966 w 36979"/>
                <a:gd name="connsiteY2" fmla="*/ 31168 h 37529"/>
                <a:gd name="connsiteX3" fmla="*/ 30505 w 36979"/>
                <a:gd name="connsiteY3" fmla="*/ -37 h 37529"/>
              </a:gdLst>
              <a:ahLst/>
              <a:cxnLst>
                <a:cxn ang="0">
                  <a:pos x="connsiteX0" y="connsiteY0"/>
                </a:cxn>
                <a:cxn ang="0">
                  <a:pos x="connsiteX1" y="connsiteY1"/>
                </a:cxn>
                <a:cxn ang="0">
                  <a:pos x="connsiteX2" y="connsiteY2"/>
                </a:cxn>
                <a:cxn ang="0">
                  <a:pos x="connsiteX3" y="connsiteY3"/>
                </a:cxn>
              </a:cxnLst>
              <a:rect l="l" t="t" r="r" b="b"/>
              <a:pathLst>
                <a:path w="36979" h="37529">
                  <a:moveTo>
                    <a:pt x="-14" y="6424"/>
                  </a:moveTo>
                  <a:cubicBezTo>
                    <a:pt x="2117" y="16528"/>
                    <a:pt x="4317" y="27044"/>
                    <a:pt x="6516" y="37492"/>
                  </a:cubicBezTo>
                  <a:lnTo>
                    <a:pt x="36966" y="31168"/>
                  </a:lnTo>
                  <a:lnTo>
                    <a:pt x="30505" y="-37"/>
                  </a:lnTo>
                  <a:close/>
                </a:path>
              </a:pathLst>
            </a:custGeom>
            <a:solidFill>
              <a:srgbClr val="F5F5F5"/>
            </a:solidFill>
            <a:ln w="6867" cap="flat">
              <a:noFill/>
              <a:prstDash val="solid"/>
              <a:miter/>
            </a:ln>
          </p:spPr>
          <p:txBody>
            <a:bodyPr rtlCol="0" anchor="ctr"/>
            <a:lstStyle/>
            <a:p>
              <a:endParaRPr lang="en-IN"/>
            </a:p>
          </p:txBody>
        </p:sp>
        <p:sp>
          <p:nvSpPr>
            <p:cNvPr id="387" name="Free-form: Shape 386">
              <a:extLst>
                <a:ext uri="{FF2B5EF4-FFF2-40B4-BE49-F238E27FC236}">
                  <a16:creationId xmlns:a16="http://schemas.microsoft.com/office/drawing/2014/main" id="{350DAB60-F7A0-E707-165C-DBAC1B4431E1}"/>
                </a:ext>
              </a:extLst>
            </p:cNvPr>
            <p:cNvSpPr/>
            <p:nvPr/>
          </p:nvSpPr>
          <p:spPr>
            <a:xfrm>
              <a:off x="7350221" y="4484424"/>
              <a:ext cx="37117" cy="37804"/>
            </a:xfrm>
            <a:custGeom>
              <a:avLst/>
              <a:gdLst>
                <a:gd name="connsiteX0" fmla="*/ -14 w 37117"/>
                <a:gd name="connsiteY0" fmla="*/ 6424 h 37804"/>
                <a:gd name="connsiteX1" fmla="*/ 6516 w 37117"/>
                <a:gd name="connsiteY1" fmla="*/ 37767 h 37804"/>
                <a:gd name="connsiteX2" fmla="*/ 37104 w 37117"/>
                <a:gd name="connsiteY2" fmla="*/ 31444 h 37804"/>
                <a:gd name="connsiteX3" fmla="*/ 30230 w 37117"/>
                <a:gd name="connsiteY3" fmla="*/ -37 h 37804"/>
              </a:gdLst>
              <a:ahLst/>
              <a:cxnLst>
                <a:cxn ang="0">
                  <a:pos x="connsiteX0" y="connsiteY0"/>
                </a:cxn>
                <a:cxn ang="0">
                  <a:pos x="connsiteX1" y="connsiteY1"/>
                </a:cxn>
                <a:cxn ang="0">
                  <a:pos x="connsiteX2" y="connsiteY2"/>
                </a:cxn>
                <a:cxn ang="0">
                  <a:pos x="connsiteX3" y="connsiteY3"/>
                </a:cxn>
              </a:cxnLst>
              <a:rect l="l" t="t" r="r" b="b"/>
              <a:pathLst>
                <a:path w="37117" h="37804">
                  <a:moveTo>
                    <a:pt x="-14" y="6424"/>
                  </a:moveTo>
                  <a:cubicBezTo>
                    <a:pt x="2117" y="16665"/>
                    <a:pt x="4317" y="27044"/>
                    <a:pt x="6516" y="37767"/>
                  </a:cubicBezTo>
                  <a:lnTo>
                    <a:pt x="37104" y="31444"/>
                  </a:lnTo>
                  <a:cubicBezTo>
                    <a:pt x="34835" y="20789"/>
                    <a:pt x="32705" y="10273"/>
                    <a:pt x="30230" y="-37"/>
                  </a:cubicBezTo>
                  <a:close/>
                </a:path>
              </a:pathLst>
            </a:custGeom>
            <a:solidFill>
              <a:srgbClr val="F5F5F5"/>
            </a:solidFill>
            <a:ln w="6867" cap="flat">
              <a:noFill/>
              <a:prstDash val="solid"/>
              <a:miter/>
            </a:ln>
          </p:spPr>
          <p:txBody>
            <a:bodyPr rtlCol="0" anchor="ctr"/>
            <a:lstStyle/>
            <a:p>
              <a:endParaRPr lang="en-IN"/>
            </a:p>
          </p:txBody>
        </p:sp>
        <p:sp>
          <p:nvSpPr>
            <p:cNvPr id="388" name="Free-form: Shape 387">
              <a:extLst>
                <a:ext uri="{FF2B5EF4-FFF2-40B4-BE49-F238E27FC236}">
                  <a16:creationId xmlns:a16="http://schemas.microsoft.com/office/drawing/2014/main" id="{0A9CDCBE-218B-104C-BCB1-119716B5A6AD}"/>
                </a:ext>
              </a:extLst>
            </p:cNvPr>
            <p:cNvSpPr/>
            <p:nvPr/>
          </p:nvSpPr>
          <p:spPr>
            <a:xfrm>
              <a:off x="7014378" y="4764865"/>
              <a:ext cx="46053" cy="38766"/>
            </a:xfrm>
            <a:custGeom>
              <a:avLst/>
              <a:gdLst>
                <a:gd name="connsiteX0" fmla="*/ 39647 w 46053"/>
                <a:gd name="connsiteY0" fmla="*/ -37 h 38766"/>
                <a:gd name="connsiteX1" fmla="*/ -14 w 46053"/>
                <a:gd name="connsiteY1" fmla="*/ 7936 h 38766"/>
                <a:gd name="connsiteX2" fmla="*/ 6104 w 46053"/>
                <a:gd name="connsiteY2" fmla="*/ 38729 h 38766"/>
                <a:gd name="connsiteX3" fmla="*/ 46039 w 46053"/>
                <a:gd name="connsiteY3" fmla="*/ 30138 h 38766"/>
                <a:gd name="connsiteX4" fmla="*/ 39647 w 46053"/>
                <a:gd name="connsiteY4" fmla="*/ -37 h 38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53" h="38766">
                  <a:moveTo>
                    <a:pt x="39647" y="-37"/>
                  </a:moveTo>
                  <a:lnTo>
                    <a:pt x="-14" y="7936"/>
                  </a:lnTo>
                  <a:lnTo>
                    <a:pt x="6104" y="38729"/>
                  </a:lnTo>
                  <a:lnTo>
                    <a:pt x="46039" y="30138"/>
                  </a:lnTo>
                  <a:cubicBezTo>
                    <a:pt x="44046" y="20583"/>
                    <a:pt x="41915" y="10204"/>
                    <a:pt x="39647" y="-37"/>
                  </a:cubicBezTo>
                  <a:close/>
                </a:path>
              </a:pathLst>
            </a:custGeom>
            <a:solidFill>
              <a:srgbClr val="F5F5F5"/>
            </a:solidFill>
            <a:ln w="6867" cap="flat">
              <a:noFill/>
              <a:prstDash val="solid"/>
              <a:miter/>
            </a:ln>
          </p:spPr>
          <p:txBody>
            <a:bodyPr rtlCol="0" anchor="ctr"/>
            <a:lstStyle/>
            <a:p>
              <a:endParaRPr lang="en-IN"/>
            </a:p>
          </p:txBody>
        </p:sp>
        <p:sp>
          <p:nvSpPr>
            <p:cNvPr id="389" name="Free-form: Shape 388">
              <a:extLst>
                <a:ext uri="{FF2B5EF4-FFF2-40B4-BE49-F238E27FC236}">
                  <a16:creationId xmlns:a16="http://schemas.microsoft.com/office/drawing/2014/main" id="{C5C4DF27-4D9D-E058-31BA-AE1694D33284}"/>
                </a:ext>
              </a:extLst>
            </p:cNvPr>
            <p:cNvSpPr/>
            <p:nvPr/>
          </p:nvSpPr>
          <p:spPr>
            <a:xfrm>
              <a:off x="7007367" y="4729192"/>
              <a:ext cx="46396" cy="42547"/>
            </a:xfrm>
            <a:custGeom>
              <a:avLst/>
              <a:gdLst>
                <a:gd name="connsiteX0" fmla="*/ 39234 w 46396"/>
                <a:gd name="connsiteY0" fmla="*/ -37 h 42547"/>
                <a:gd name="connsiteX1" fmla="*/ -14 w 46396"/>
                <a:gd name="connsiteY1" fmla="*/ 8142 h 42547"/>
                <a:gd name="connsiteX2" fmla="*/ 6860 w 46396"/>
                <a:gd name="connsiteY2" fmla="*/ 42510 h 42547"/>
                <a:gd name="connsiteX3" fmla="*/ 46383 w 46396"/>
                <a:gd name="connsiteY3" fmla="*/ 33987 h 42547"/>
                <a:gd name="connsiteX4" fmla="*/ 39234 w 46396"/>
                <a:gd name="connsiteY4" fmla="*/ -37 h 42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96" h="42547">
                  <a:moveTo>
                    <a:pt x="39234" y="-37"/>
                  </a:moveTo>
                  <a:lnTo>
                    <a:pt x="-14" y="8142"/>
                  </a:lnTo>
                  <a:lnTo>
                    <a:pt x="6860" y="42510"/>
                  </a:lnTo>
                  <a:lnTo>
                    <a:pt x="46383" y="33987"/>
                  </a:lnTo>
                  <a:cubicBezTo>
                    <a:pt x="44046" y="22852"/>
                    <a:pt x="41640" y="11648"/>
                    <a:pt x="39234" y="-37"/>
                  </a:cubicBezTo>
                  <a:close/>
                </a:path>
              </a:pathLst>
            </a:custGeom>
            <a:solidFill>
              <a:srgbClr val="F5F5F5"/>
            </a:solidFill>
            <a:ln w="6867" cap="flat">
              <a:noFill/>
              <a:prstDash val="solid"/>
              <a:miter/>
            </a:ln>
          </p:spPr>
          <p:txBody>
            <a:bodyPr rtlCol="0" anchor="ctr"/>
            <a:lstStyle/>
            <a:p>
              <a:endParaRPr lang="en-IN"/>
            </a:p>
          </p:txBody>
        </p:sp>
        <p:sp>
          <p:nvSpPr>
            <p:cNvPr id="390" name="Free-form: Shape 389">
              <a:extLst>
                <a:ext uri="{FF2B5EF4-FFF2-40B4-BE49-F238E27FC236}">
                  <a16:creationId xmlns:a16="http://schemas.microsoft.com/office/drawing/2014/main" id="{2943F025-2B95-6547-8562-9FBCFF0D667A}"/>
                </a:ext>
              </a:extLst>
            </p:cNvPr>
            <p:cNvSpPr/>
            <p:nvPr/>
          </p:nvSpPr>
          <p:spPr>
            <a:xfrm>
              <a:off x="7081808" y="4540100"/>
              <a:ext cx="38698" cy="38010"/>
            </a:xfrm>
            <a:custGeom>
              <a:avLst/>
              <a:gdLst>
                <a:gd name="connsiteX0" fmla="*/ -14 w 38698"/>
                <a:gd name="connsiteY0" fmla="*/ 6630 h 38010"/>
                <a:gd name="connsiteX1" fmla="*/ 6860 w 38698"/>
                <a:gd name="connsiteY1" fmla="*/ 37973 h 38010"/>
                <a:gd name="connsiteX2" fmla="*/ 38684 w 38698"/>
                <a:gd name="connsiteY2" fmla="*/ 31100 h 38010"/>
                <a:gd name="connsiteX3" fmla="*/ 32223 w 38698"/>
                <a:gd name="connsiteY3" fmla="*/ -37 h 38010"/>
              </a:gdLst>
              <a:ahLst/>
              <a:cxnLst>
                <a:cxn ang="0">
                  <a:pos x="connsiteX0" y="connsiteY0"/>
                </a:cxn>
                <a:cxn ang="0">
                  <a:pos x="connsiteX1" y="connsiteY1"/>
                </a:cxn>
                <a:cxn ang="0">
                  <a:pos x="connsiteX2" y="connsiteY2"/>
                </a:cxn>
                <a:cxn ang="0">
                  <a:pos x="connsiteX3" y="connsiteY3"/>
                </a:cxn>
              </a:cxnLst>
              <a:rect l="l" t="t" r="r" b="b"/>
              <a:pathLst>
                <a:path w="38698" h="38010">
                  <a:moveTo>
                    <a:pt x="-14" y="6630"/>
                  </a:moveTo>
                  <a:cubicBezTo>
                    <a:pt x="2138" y="16851"/>
                    <a:pt x="4433" y="27299"/>
                    <a:pt x="6860" y="37973"/>
                  </a:cubicBezTo>
                  <a:lnTo>
                    <a:pt x="38684" y="31100"/>
                  </a:lnTo>
                  <a:cubicBezTo>
                    <a:pt x="36485" y="20514"/>
                    <a:pt x="34285" y="10479"/>
                    <a:pt x="32223" y="-37"/>
                  </a:cubicBezTo>
                  <a:close/>
                </a:path>
              </a:pathLst>
            </a:custGeom>
            <a:solidFill>
              <a:srgbClr val="F5F5F5"/>
            </a:solidFill>
            <a:ln w="6867" cap="flat">
              <a:noFill/>
              <a:prstDash val="solid"/>
              <a:miter/>
            </a:ln>
          </p:spPr>
          <p:txBody>
            <a:bodyPr rtlCol="0" anchor="ctr"/>
            <a:lstStyle/>
            <a:p>
              <a:endParaRPr lang="en-IN"/>
            </a:p>
          </p:txBody>
        </p:sp>
        <p:sp>
          <p:nvSpPr>
            <p:cNvPr id="391" name="Free-form: Shape 390">
              <a:extLst>
                <a:ext uri="{FF2B5EF4-FFF2-40B4-BE49-F238E27FC236}">
                  <a16:creationId xmlns:a16="http://schemas.microsoft.com/office/drawing/2014/main" id="{83A9DD7B-2839-C5AF-4EB4-2765321526D6}"/>
                </a:ext>
              </a:extLst>
            </p:cNvPr>
            <p:cNvSpPr/>
            <p:nvPr/>
          </p:nvSpPr>
          <p:spPr>
            <a:xfrm>
              <a:off x="7077409" y="4860065"/>
              <a:ext cx="33818" cy="12097"/>
            </a:xfrm>
            <a:custGeom>
              <a:avLst/>
              <a:gdLst>
                <a:gd name="connsiteX0" fmla="*/ -14 w 33818"/>
                <a:gd name="connsiteY0" fmla="*/ 6561 h 12097"/>
                <a:gd name="connsiteX1" fmla="*/ 1086 w 33818"/>
                <a:gd name="connsiteY1" fmla="*/ 12060 h 12097"/>
                <a:gd name="connsiteX2" fmla="*/ 33804 w 33818"/>
                <a:gd name="connsiteY2" fmla="*/ 5599 h 12097"/>
                <a:gd name="connsiteX3" fmla="*/ 32567 w 33818"/>
                <a:gd name="connsiteY3" fmla="*/ -37 h 12097"/>
              </a:gdLst>
              <a:ahLst/>
              <a:cxnLst>
                <a:cxn ang="0">
                  <a:pos x="connsiteX0" y="connsiteY0"/>
                </a:cxn>
                <a:cxn ang="0">
                  <a:pos x="connsiteX1" y="connsiteY1"/>
                </a:cxn>
                <a:cxn ang="0">
                  <a:pos x="connsiteX2" y="connsiteY2"/>
                </a:cxn>
                <a:cxn ang="0">
                  <a:pos x="connsiteX3" y="connsiteY3"/>
                </a:cxn>
              </a:cxnLst>
              <a:rect l="l" t="t" r="r" b="b"/>
              <a:pathLst>
                <a:path w="33818" h="12097">
                  <a:moveTo>
                    <a:pt x="-14" y="6561"/>
                  </a:moveTo>
                  <a:cubicBezTo>
                    <a:pt x="399" y="8486"/>
                    <a:pt x="742" y="10341"/>
                    <a:pt x="1086" y="12060"/>
                  </a:cubicBezTo>
                  <a:lnTo>
                    <a:pt x="33804" y="5599"/>
                  </a:lnTo>
                  <a:cubicBezTo>
                    <a:pt x="33392" y="3812"/>
                    <a:pt x="32979" y="1956"/>
                    <a:pt x="32567" y="-37"/>
                  </a:cubicBezTo>
                  <a:close/>
                </a:path>
              </a:pathLst>
            </a:custGeom>
            <a:solidFill>
              <a:srgbClr val="F5F5F5"/>
            </a:solidFill>
            <a:ln w="6867" cap="flat">
              <a:noFill/>
              <a:prstDash val="solid"/>
              <a:miter/>
            </a:ln>
          </p:spPr>
          <p:txBody>
            <a:bodyPr rtlCol="0" anchor="ctr"/>
            <a:lstStyle/>
            <a:p>
              <a:endParaRPr lang="en-IN"/>
            </a:p>
          </p:txBody>
        </p:sp>
        <p:sp>
          <p:nvSpPr>
            <p:cNvPr id="392" name="Free-form: Shape 391">
              <a:extLst>
                <a:ext uri="{FF2B5EF4-FFF2-40B4-BE49-F238E27FC236}">
                  <a16:creationId xmlns:a16="http://schemas.microsoft.com/office/drawing/2014/main" id="{8D3D186F-FB9B-9FE8-7576-24C0DE055F45}"/>
                </a:ext>
              </a:extLst>
            </p:cNvPr>
            <p:cNvSpPr/>
            <p:nvPr/>
          </p:nvSpPr>
          <p:spPr>
            <a:xfrm>
              <a:off x="7116245" y="4533295"/>
              <a:ext cx="37736" cy="37598"/>
            </a:xfrm>
            <a:custGeom>
              <a:avLst/>
              <a:gdLst>
                <a:gd name="connsiteX0" fmla="*/ -14 w 37736"/>
                <a:gd name="connsiteY0" fmla="*/ 6355 h 37598"/>
                <a:gd name="connsiteX1" fmla="*/ 6860 w 37736"/>
                <a:gd name="connsiteY1" fmla="*/ 37561 h 37598"/>
                <a:gd name="connsiteX2" fmla="*/ 37722 w 37736"/>
                <a:gd name="connsiteY2" fmla="*/ 31031 h 37598"/>
                <a:gd name="connsiteX3" fmla="*/ 31261 w 37736"/>
                <a:gd name="connsiteY3" fmla="*/ -37 h 37598"/>
              </a:gdLst>
              <a:ahLst/>
              <a:cxnLst>
                <a:cxn ang="0">
                  <a:pos x="connsiteX0" y="connsiteY0"/>
                </a:cxn>
                <a:cxn ang="0">
                  <a:pos x="connsiteX1" y="connsiteY1"/>
                </a:cxn>
                <a:cxn ang="0">
                  <a:pos x="connsiteX2" y="connsiteY2"/>
                </a:cxn>
                <a:cxn ang="0">
                  <a:pos x="connsiteX3" y="connsiteY3"/>
                </a:cxn>
              </a:cxnLst>
              <a:rect l="l" t="t" r="r" b="b"/>
              <a:pathLst>
                <a:path w="37736" h="37598">
                  <a:moveTo>
                    <a:pt x="-14" y="6355"/>
                  </a:moveTo>
                  <a:cubicBezTo>
                    <a:pt x="2117" y="16528"/>
                    <a:pt x="4248" y="26976"/>
                    <a:pt x="6860" y="37561"/>
                  </a:cubicBezTo>
                  <a:lnTo>
                    <a:pt x="37722" y="31031"/>
                  </a:lnTo>
                  <a:cubicBezTo>
                    <a:pt x="35523" y="20515"/>
                    <a:pt x="33392" y="10410"/>
                    <a:pt x="31261" y="-37"/>
                  </a:cubicBezTo>
                  <a:close/>
                </a:path>
              </a:pathLst>
            </a:custGeom>
            <a:solidFill>
              <a:srgbClr val="F5F5F5"/>
            </a:solidFill>
            <a:ln w="6867" cap="flat">
              <a:noFill/>
              <a:prstDash val="solid"/>
              <a:miter/>
            </a:ln>
          </p:spPr>
          <p:txBody>
            <a:bodyPr rtlCol="0" anchor="ctr"/>
            <a:lstStyle/>
            <a:p>
              <a:endParaRPr lang="en-IN"/>
            </a:p>
          </p:txBody>
        </p:sp>
        <p:sp>
          <p:nvSpPr>
            <p:cNvPr id="393" name="Free-form: Shape 392">
              <a:extLst>
                <a:ext uri="{FF2B5EF4-FFF2-40B4-BE49-F238E27FC236}">
                  <a16:creationId xmlns:a16="http://schemas.microsoft.com/office/drawing/2014/main" id="{6DBE6BEC-B871-6029-1751-086632F9105A}"/>
                </a:ext>
              </a:extLst>
            </p:cNvPr>
            <p:cNvSpPr/>
            <p:nvPr/>
          </p:nvSpPr>
          <p:spPr>
            <a:xfrm>
              <a:off x="7047646" y="4547111"/>
              <a:ext cx="38491" cy="38217"/>
            </a:xfrm>
            <a:custGeom>
              <a:avLst/>
              <a:gdLst>
                <a:gd name="connsiteX0" fmla="*/ -14 w 38491"/>
                <a:gd name="connsiteY0" fmla="*/ 6630 h 38217"/>
                <a:gd name="connsiteX1" fmla="*/ 6860 w 38491"/>
                <a:gd name="connsiteY1" fmla="*/ 38180 h 38217"/>
                <a:gd name="connsiteX2" fmla="*/ 38478 w 38491"/>
                <a:gd name="connsiteY2" fmla="*/ 31306 h 38217"/>
                <a:gd name="connsiteX3" fmla="*/ 31605 w 38491"/>
                <a:gd name="connsiteY3" fmla="*/ -37 h 38217"/>
              </a:gdLst>
              <a:ahLst/>
              <a:cxnLst>
                <a:cxn ang="0">
                  <a:pos x="connsiteX0" y="connsiteY0"/>
                </a:cxn>
                <a:cxn ang="0">
                  <a:pos x="connsiteX1" y="connsiteY1"/>
                </a:cxn>
                <a:cxn ang="0">
                  <a:pos x="connsiteX2" y="connsiteY2"/>
                </a:cxn>
                <a:cxn ang="0">
                  <a:pos x="connsiteX3" y="connsiteY3"/>
                </a:cxn>
              </a:cxnLst>
              <a:rect l="l" t="t" r="r" b="b"/>
              <a:pathLst>
                <a:path w="38491" h="38217">
                  <a:moveTo>
                    <a:pt x="-14" y="6630"/>
                  </a:moveTo>
                  <a:cubicBezTo>
                    <a:pt x="2186" y="16940"/>
                    <a:pt x="4475" y="27457"/>
                    <a:pt x="6860" y="38180"/>
                  </a:cubicBezTo>
                  <a:lnTo>
                    <a:pt x="38478" y="31306"/>
                  </a:lnTo>
                  <a:cubicBezTo>
                    <a:pt x="36279" y="20652"/>
                    <a:pt x="34079" y="10204"/>
                    <a:pt x="31605" y="-37"/>
                  </a:cubicBezTo>
                  <a:close/>
                </a:path>
              </a:pathLst>
            </a:custGeom>
            <a:solidFill>
              <a:srgbClr val="F5F5F5"/>
            </a:solidFill>
            <a:ln w="6867" cap="flat">
              <a:noFill/>
              <a:prstDash val="solid"/>
              <a:miter/>
            </a:ln>
          </p:spPr>
          <p:txBody>
            <a:bodyPr rtlCol="0" anchor="ctr"/>
            <a:lstStyle/>
            <a:p>
              <a:endParaRPr lang="en-IN"/>
            </a:p>
          </p:txBody>
        </p:sp>
        <p:sp>
          <p:nvSpPr>
            <p:cNvPr id="394" name="Free-form: Shape 393">
              <a:extLst>
                <a:ext uri="{FF2B5EF4-FFF2-40B4-BE49-F238E27FC236}">
                  <a16:creationId xmlns:a16="http://schemas.microsoft.com/office/drawing/2014/main" id="{0E21C6DA-2961-1423-9097-40045CF429D2}"/>
                </a:ext>
              </a:extLst>
            </p:cNvPr>
            <p:cNvSpPr/>
            <p:nvPr/>
          </p:nvSpPr>
          <p:spPr>
            <a:xfrm>
              <a:off x="7034724" y="4866869"/>
              <a:ext cx="42272" cy="13747"/>
            </a:xfrm>
            <a:custGeom>
              <a:avLst/>
              <a:gdLst>
                <a:gd name="connsiteX0" fmla="*/ -14 w 42272"/>
                <a:gd name="connsiteY0" fmla="*/ 8279 h 13747"/>
                <a:gd name="connsiteX1" fmla="*/ 1017 w 42272"/>
                <a:gd name="connsiteY1" fmla="*/ 13710 h 13747"/>
                <a:gd name="connsiteX2" fmla="*/ 42259 w 42272"/>
                <a:gd name="connsiteY2" fmla="*/ 5462 h 13747"/>
                <a:gd name="connsiteX3" fmla="*/ 41090 w 42272"/>
                <a:gd name="connsiteY3" fmla="*/ -37 h 13747"/>
              </a:gdLst>
              <a:ahLst/>
              <a:cxnLst>
                <a:cxn ang="0">
                  <a:pos x="connsiteX0" y="connsiteY0"/>
                </a:cxn>
                <a:cxn ang="0">
                  <a:pos x="connsiteX1" y="connsiteY1"/>
                </a:cxn>
                <a:cxn ang="0">
                  <a:pos x="connsiteX2" y="connsiteY2"/>
                </a:cxn>
                <a:cxn ang="0">
                  <a:pos x="connsiteX3" y="connsiteY3"/>
                </a:cxn>
              </a:cxnLst>
              <a:rect l="l" t="t" r="r" b="b"/>
              <a:pathLst>
                <a:path w="42272" h="13747">
                  <a:moveTo>
                    <a:pt x="-14" y="8279"/>
                  </a:moveTo>
                  <a:lnTo>
                    <a:pt x="1017" y="13710"/>
                  </a:lnTo>
                  <a:lnTo>
                    <a:pt x="42259" y="5462"/>
                  </a:lnTo>
                  <a:cubicBezTo>
                    <a:pt x="42259" y="3743"/>
                    <a:pt x="41503" y="1887"/>
                    <a:pt x="41090" y="-37"/>
                  </a:cubicBezTo>
                  <a:close/>
                </a:path>
              </a:pathLst>
            </a:custGeom>
            <a:solidFill>
              <a:srgbClr val="F5F5F5"/>
            </a:solidFill>
            <a:ln w="6867" cap="flat">
              <a:noFill/>
              <a:prstDash val="solid"/>
              <a:miter/>
            </a:ln>
          </p:spPr>
          <p:txBody>
            <a:bodyPr rtlCol="0" anchor="ctr"/>
            <a:lstStyle/>
            <a:p>
              <a:endParaRPr lang="en-IN"/>
            </a:p>
          </p:txBody>
        </p:sp>
        <p:sp>
          <p:nvSpPr>
            <p:cNvPr id="395" name="Free-form: Shape 394">
              <a:extLst>
                <a:ext uri="{FF2B5EF4-FFF2-40B4-BE49-F238E27FC236}">
                  <a16:creationId xmlns:a16="http://schemas.microsoft.com/office/drawing/2014/main" id="{89C11E99-827F-777E-C915-077C83EC6FAF}"/>
                </a:ext>
              </a:extLst>
            </p:cNvPr>
            <p:cNvSpPr/>
            <p:nvPr/>
          </p:nvSpPr>
          <p:spPr>
            <a:xfrm>
              <a:off x="7020702" y="4796415"/>
              <a:ext cx="47427" cy="42891"/>
            </a:xfrm>
            <a:custGeom>
              <a:avLst/>
              <a:gdLst>
                <a:gd name="connsiteX0" fmla="*/ 40128 w 47427"/>
                <a:gd name="connsiteY0" fmla="*/ -37 h 42891"/>
                <a:gd name="connsiteX1" fmla="*/ -14 w 47427"/>
                <a:gd name="connsiteY1" fmla="*/ 8073 h 42891"/>
                <a:gd name="connsiteX2" fmla="*/ 6860 w 47427"/>
                <a:gd name="connsiteY2" fmla="*/ 42854 h 42891"/>
                <a:gd name="connsiteX3" fmla="*/ 47414 w 47427"/>
                <a:gd name="connsiteY3" fmla="*/ 34124 h 42891"/>
                <a:gd name="connsiteX4" fmla="*/ 40128 w 47427"/>
                <a:gd name="connsiteY4" fmla="*/ -37 h 42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27" h="42891">
                  <a:moveTo>
                    <a:pt x="40128" y="-37"/>
                  </a:moveTo>
                  <a:lnTo>
                    <a:pt x="-14" y="8073"/>
                  </a:lnTo>
                  <a:lnTo>
                    <a:pt x="6860" y="42854"/>
                  </a:lnTo>
                  <a:lnTo>
                    <a:pt x="47414" y="34124"/>
                  </a:lnTo>
                  <a:cubicBezTo>
                    <a:pt x="45166" y="23766"/>
                    <a:pt x="42740" y="12383"/>
                    <a:pt x="40128" y="-37"/>
                  </a:cubicBezTo>
                  <a:close/>
                </a:path>
              </a:pathLst>
            </a:custGeom>
            <a:solidFill>
              <a:srgbClr val="F5F5F5"/>
            </a:solidFill>
            <a:ln w="6867" cap="flat">
              <a:noFill/>
              <a:prstDash val="solid"/>
              <a:miter/>
            </a:ln>
          </p:spPr>
          <p:txBody>
            <a:bodyPr rtlCol="0" anchor="ctr"/>
            <a:lstStyle/>
            <a:p>
              <a:endParaRPr lang="en-IN"/>
            </a:p>
          </p:txBody>
        </p:sp>
        <p:sp>
          <p:nvSpPr>
            <p:cNvPr id="396" name="Free-form: Shape 395">
              <a:extLst>
                <a:ext uri="{FF2B5EF4-FFF2-40B4-BE49-F238E27FC236}">
                  <a16:creationId xmlns:a16="http://schemas.microsoft.com/office/drawing/2014/main" id="{978BDD35-5104-8927-98DC-70DF96034212}"/>
                </a:ext>
              </a:extLst>
            </p:cNvPr>
            <p:cNvSpPr/>
            <p:nvPr/>
          </p:nvSpPr>
          <p:spPr>
            <a:xfrm>
              <a:off x="7357232" y="4517967"/>
              <a:ext cx="37186" cy="38491"/>
            </a:xfrm>
            <a:custGeom>
              <a:avLst/>
              <a:gdLst>
                <a:gd name="connsiteX0" fmla="*/ 30505 w 37186"/>
                <a:gd name="connsiteY0" fmla="*/ -37 h 38491"/>
                <a:gd name="connsiteX1" fmla="*/ -14 w 37186"/>
                <a:gd name="connsiteY1" fmla="*/ 6424 h 38491"/>
                <a:gd name="connsiteX2" fmla="*/ 6172 w 37186"/>
                <a:gd name="connsiteY2" fmla="*/ 36255 h 38491"/>
                <a:gd name="connsiteX3" fmla="*/ 6654 w 37186"/>
                <a:gd name="connsiteY3" fmla="*/ 38454 h 38491"/>
                <a:gd name="connsiteX4" fmla="*/ 37172 w 37186"/>
                <a:gd name="connsiteY4" fmla="*/ 32200 h 38491"/>
                <a:gd name="connsiteX5" fmla="*/ 36623 w 37186"/>
                <a:gd name="connsiteY5" fmla="*/ 29519 h 3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86" h="38491">
                  <a:moveTo>
                    <a:pt x="30505" y="-37"/>
                  </a:moveTo>
                  <a:lnTo>
                    <a:pt x="-14" y="6424"/>
                  </a:lnTo>
                  <a:cubicBezTo>
                    <a:pt x="2048" y="16253"/>
                    <a:pt x="4110" y="26151"/>
                    <a:pt x="6172" y="36255"/>
                  </a:cubicBezTo>
                  <a:lnTo>
                    <a:pt x="6654" y="38454"/>
                  </a:lnTo>
                  <a:lnTo>
                    <a:pt x="37172" y="32200"/>
                  </a:lnTo>
                  <a:cubicBezTo>
                    <a:pt x="37172" y="31306"/>
                    <a:pt x="36829" y="30412"/>
                    <a:pt x="36623" y="29519"/>
                  </a:cubicBezTo>
                  <a:close/>
                </a:path>
              </a:pathLst>
            </a:custGeom>
            <a:solidFill>
              <a:srgbClr val="F5F5F5"/>
            </a:solidFill>
            <a:ln w="6867" cap="flat">
              <a:noFill/>
              <a:prstDash val="solid"/>
              <a:miter/>
            </a:ln>
          </p:spPr>
          <p:txBody>
            <a:bodyPr rtlCol="0" anchor="ctr"/>
            <a:lstStyle/>
            <a:p>
              <a:endParaRPr lang="en-IN"/>
            </a:p>
          </p:txBody>
        </p:sp>
        <p:sp>
          <p:nvSpPr>
            <p:cNvPr id="397" name="Free-form: Shape 396">
              <a:extLst>
                <a:ext uri="{FF2B5EF4-FFF2-40B4-BE49-F238E27FC236}">
                  <a16:creationId xmlns:a16="http://schemas.microsoft.com/office/drawing/2014/main" id="{A1565D34-5A7E-AB72-9B16-0915E56933D3}"/>
                </a:ext>
              </a:extLst>
            </p:cNvPr>
            <p:cNvSpPr/>
            <p:nvPr/>
          </p:nvSpPr>
          <p:spPr>
            <a:xfrm>
              <a:off x="7184774" y="4519204"/>
              <a:ext cx="36636" cy="37323"/>
            </a:xfrm>
            <a:custGeom>
              <a:avLst/>
              <a:gdLst>
                <a:gd name="connsiteX0" fmla="*/ -14 w 36636"/>
                <a:gd name="connsiteY0" fmla="*/ 6286 h 37323"/>
                <a:gd name="connsiteX1" fmla="*/ 6447 w 36636"/>
                <a:gd name="connsiteY1" fmla="*/ 37286 h 37323"/>
                <a:gd name="connsiteX2" fmla="*/ 36623 w 36636"/>
                <a:gd name="connsiteY2" fmla="*/ 30962 h 37323"/>
                <a:gd name="connsiteX3" fmla="*/ 30230 w 36636"/>
                <a:gd name="connsiteY3" fmla="*/ -37 h 37323"/>
              </a:gdLst>
              <a:ahLst/>
              <a:cxnLst>
                <a:cxn ang="0">
                  <a:pos x="connsiteX0" y="connsiteY0"/>
                </a:cxn>
                <a:cxn ang="0">
                  <a:pos x="connsiteX1" y="connsiteY1"/>
                </a:cxn>
                <a:cxn ang="0">
                  <a:pos x="connsiteX2" y="connsiteY2"/>
                </a:cxn>
                <a:cxn ang="0">
                  <a:pos x="connsiteX3" y="connsiteY3"/>
                </a:cxn>
              </a:cxnLst>
              <a:rect l="l" t="t" r="r" b="b"/>
              <a:pathLst>
                <a:path w="36636" h="37323">
                  <a:moveTo>
                    <a:pt x="-14" y="6286"/>
                  </a:moveTo>
                  <a:cubicBezTo>
                    <a:pt x="2117" y="16390"/>
                    <a:pt x="4248" y="26907"/>
                    <a:pt x="6447" y="37286"/>
                  </a:cubicBezTo>
                  <a:lnTo>
                    <a:pt x="36623" y="30962"/>
                  </a:lnTo>
                  <a:cubicBezTo>
                    <a:pt x="34423" y="20446"/>
                    <a:pt x="32292" y="10342"/>
                    <a:pt x="30230" y="-37"/>
                  </a:cubicBezTo>
                  <a:close/>
                </a:path>
              </a:pathLst>
            </a:custGeom>
            <a:solidFill>
              <a:srgbClr val="F5F5F5"/>
            </a:solidFill>
            <a:ln w="6867" cap="flat">
              <a:noFill/>
              <a:prstDash val="solid"/>
              <a:miter/>
            </a:ln>
          </p:spPr>
          <p:txBody>
            <a:bodyPr rtlCol="0" anchor="ctr"/>
            <a:lstStyle/>
            <a:p>
              <a:endParaRPr lang="en-IN"/>
            </a:p>
          </p:txBody>
        </p:sp>
        <p:sp>
          <p:nvSpPr>
            <p:cNvPr id="398" name="Free-form: Shape 397">
              <a:extLst>
                <a:ext uri="{FF2B5EF4-FFF2-40B4-BE49-F238E27FC236}">
                  <a16:creationId xmlns:a16="http://schemas.microsoft.com/office/drawing/2014/main" id="{D96D88D8-AB60-DAA8-8977-2383657F3AE9}"/>
                </a:ext>
              </a:extLst>
            </p:cNvPr>
            <p:cNvSpPr/>
            <p:nvPr/>
          </p:nvSpPr>
          <p:spPr>
            <a:xfrm>
              <a:off x="7253304" y="4505044"/>
              <a:ext cx="35948" cy="37186"/>
            </a:xfrm>
            <a:custGeom>
              <a:avLst/>
              <a:gdLst>
                <a:gd name="connsiteX0" fmla="*/ -14 w 35948"/>
                <a:gd name="connsiteY0" fmla="*/ 6149 h 37186"/>
                <a:gd name="connsiteX1" fmla="*/ 6447 w 35948"/>
                <a:gd name="connsiteY1" fmla="*/ 37149 h 37186"/>
                <a:gd name="connsiteX2" fmla="*/ 35935 w 35948"/>
                <a:gd name="connsiteY2" fmla="*/ 31031 h 37186"/>
                <a:gd name="connsiteX3" fmla="*/ 29474 w 35948"/>
                <a:gd name="connsiteY3" fmla="*/ -37 h 37186"/>
              </a:gdLst>
              <a:ahLst/>
              <a:cxnLst>
                <a:cxn ang="0">
                  <a:pos x="connsiteX0" y="connsiteY0"/>
                </a:cxn>
                <a:cxn ang="0">
                  <a:pos x="connsiteX1" y="connsiteY1"/>
                </a:cxn>
                <a:cxn ang="0">
                  <a:pos x="connsiteX2" y="connsiteY2"/>
                </a:cxn>
                <a:cxn ang="0">
                  <a:pos x="connsiteX3" y="connsiteY3"/>
                </a:cxn>
              </a:cxnLst>
              <a:rect l="l" t="t" r="r" b="b"/>
              <a:pathLst>
                <a:path w="35948" h="37186">
                  <a:moveTo>
                    <a:pt x="-14" y="6149"/>
                  </a:moveTo>
                  <a:cubicBezTo>
                    <a:pt x="2048" y="16253"/>
                    <a:pt x="4248" y="26770"/>
                    <a:pt x="6447" y="37149"/>
                  </a:cubicBezTo>
                  <a:lnTo>
                    <a:pt x="35935" y="31031"/>
                  </a:lnTo>
                  <a:cubicBezTo>
                    <a:pt x="33736" y="20515"/>
                    <a:pt x="31605" y="10410"/>
                    <a:pt x="29474" y="-37"/>
                  </a:cubicBezTo>
                  <a:close/>
                </a:path>
              </a:pathLst>
            </a:custGeom>
            <a:solidFill>
              <a:srgbClr val="F5F5F5"/>
            </a:solidFill>
            <a:ln w="6867" cap="flat">
              <a:noFill/>
              <a:prstDash val="solid"/>
              <a:miter/>
            </a:ln>
          </p:spPr>
          <p:txBody>
            <a:bodyPr rtlCol="0" anchor="ctr"/>
            <a:lstStyle/>
            <a:p>
              <a:endParaRPr lang="en-IN"/>
            </a:p>
          </p:txBody>
        </p:sp>
        <p:sp>
          <p:nvSpPr>
            <p:cNvPr id="399" name="Free-form: Shape 398">
              <a:extLst>
                <a:ext uri="{FF2B5EF4-FFF2-40B4-BE49-F238E27FC236}">
                  <a16:creationId xmlns:a16="http://schemas.microsoft.com/office/drawing/2014/main" id="{E606ABB5-8347-241F-65C1-F4987C611CEE}"/>
                </a:ext>
              </a:extLst>
            </p:cNvPr>
            <p:cNvSpPr/>
            <p:nvPr/>
          </p:nvSpPr>
          <p:spPr>
            <a:xfrm>
              <a:off x="6980698" y="4594401"/>
              <a:ext cx="44540" cy="40829"/>
            </a:xfrm>
            <a:custGeom>
              <a:avLst/>
              <a:gdLst>
                <a:gd name="connsiteX0" fmla="*/ 43152 w 44540"/>
                <a:gd name="connsiteY0" fmla="*/ 26082 h 40829"/>
                <a:gd name="connsiteX1" fmla="*/ 37722 w 44540"/>
                <a:gd name="connsiteY1" fmla="*/ -37 h 40829"/>
                <a:gd name="connsiteX2" fmla="*/ -14 w 44540"/>
                <a:gd name="connsiteY2" fmla="*/ 7592 h 40829"/>
                <a:gd name="connsiteX3" fmla="*/ 6516 w 44540"/>
                <a:gd name="connsiteY3" fmla="*/ 40792 h 40829"/>
                <a:gd name="connsiteX4" fmla="*/ 44527 w 44540"/>
                <a:gd name="connsiteY4" fmla="*/ 32543 h 40829"/>
                <a:gd name="connsiteX5" fmla="*/ 43152 w 44540"/>
                <a:gd name="connsiteY5" fmla="*/ 26082 h 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40" h="40829">
                  <a:moveTo>
                    <a:pt x="43152" y="26082"/>
                  </a:moveTo>
                  <a:cubicBezTo>
                    <a:pt x="41365" y="17284"/>
                    <a:pt x="39509" y="8554"/>
                    <a:pt x="37722" y="-37"/>
                  </a:cubicBezTo>
                  <a:lnTo>
                    <a:pt x="-14" y="7592"/>
                  </a:lnTo>
                  <a:lnTo>
                    <a:pt x="6516" y="40792"/>
                  </a:lnTo>
                  <a:lnTo>
                    <a:pt x="44527" y="32543"/>
                  </a:lnTo>
                  <a:cubicBezTo>
                    <a:pt x="44046" y="30687"/>
                    <a:pt x="43634" y="28488"/>
                    <a:pt x="43152" y="26082"/>
                  </a:cubicBezTo>
                  <a:close/>
                </a:path>
              </a:pathLst>
            </a:custGeom>
            <a:solidFill>
              <a:srgbClr val="F5F5F5"/>
            </a:solidFill>
            <a:ln w="6867" cap="flat">
              <a:noFill/>
              <a:prstDash val="solid"/>
              <a:miter/>
            </a:ln>
          </p:spPr>
          <p:txBody>
            <a:bodyPr rtlCol="0" anchor="ctr"/>
            <a:lstStyle/>
            <a:p>
              <a:endParaRPr lang="en-IN"/>
            </a:p>
          </p:txBody>
        </p:sp>
        <p:sp>
          <p:nvSpPr>
            <p:cNvPr id="400" name="Free-form: Shape 399">
              <a:extLst>
                <a:ext uri="{FF2B5EF4-FFF2-40B4-BE49-F238E27FC236}">
                  <a16:creationId xmlns:a16="http://schemas.microsoft.com/office/drawing/2014/main" id="{B7344D45-1CA4-5280-9396-ACDB36A3AAAA}"/>
                </a:ext>
              </a:extLst>
            </p:cNvPr>
            <p:cNvSpPr/>
            <p:nvPr/>
          </p:nvSpPr>
          <p:spPr>
            <a:xfrm>
              <a:off x="6987503" y="4628975"/>
              <a:ext cx="44609" cy="39523"/>
            </a:xfrm>
            <a:custGeom>
              <a:avLst/>
              <a:gdLst>
                <a:gd name="connsiteX0" fmla="*/ 38066 w 44609"/>
                <a:gd name="connsiteY0" fmla="*/ -37 h 39523"/>
                <a:gd name="connsiteX1" fmla="*/ -14 w 44609"/>
                <a:gd name="connsiteY1" fmla="*/ 7592 h 39523"/>
                <a:gd name="connsiteX2" fmla="*/ 6310 w 44609"/>
                <a:gd name="connsiteY2" fmla="*/ 39486 h 39523"/>
                <a:gd name="connsiteX3" fmla="*/ 44596 w 44609"/>
                <a:gd name="connsiteY3" fmla="*/ 31237 h 39523"/>
              </a:gdLst>
              <a:ahLst/>
              <a:cxnLst>
                <a:cxn ang="0">
                  <a:pos x="connsiteX0" y="connsiteY0"/>
                </a:cxn>
                <a:cxn ang="0">
                  <a:pos x="connsiteX1" y="connsiteY1"/>
                </a:cxn>
                <a:cxn ang="0">
                  <a:pos x="connsiteX2" y="connsiteY2"/>
                </a:cxn>
                <a:cxn ang="0">
                  <a:pos x="connsiteX3" y="connsiteY3"/>
                </a:cxn>
              </a:cxnLst>
              <a:rect l="l" t="t" r="r" b="b"/>
              <a:pathLst>
                <a:path w="44609" h="39523">
                  <a:moveTo>
                    <a:pt x="38066" y="-37"/>
                  </a:moveTo>
                  <a:lnTo>
                    <a:pt x="-14" y="7592"/>
                  </a:lnTo>
                  <a:lnTo>
                    <a:pt x="6310" y="39486"/>
                  </a:lnTo>
                  <a:lnTo>
                    <a:pt x="44596" y="31237"/>
                  </a:lnTo>
                  <a:close/>
                </a:path>
              </a:pathLst>
            </a:custGeom>
            <a:solidFill>
              <a:srgbClr val="F5F5F5"/>
            </a:solidFill>
            <a:ln w="6867" cap="flat">
              <a:noFill/>
              <a:prstDash val="solid"/>
              <a:miter/>
            </a:ln>
          </p:spPr>
          <p:txBody>
            <a:bodyPr rtlCol="0" anchor="ctr"/>
            <a:lstStyle/>
            <a:p>
              <a:endParaRPr lang="en-IN"/>
            </a:p>
          </p:txBody>
        </p:sp>
        <p:sp>
          <p:nvSpPr>
            <p:cNvPr id="401" name="Free-form: Shape 400">
              <a:extLst>
                <a:ext uri="{FF2B5EF4-FFF2-40B4-BE49-F238E27FC236}">
                  <a16:creationId xmlns:a16="http://schemas.microsoft.com/office/drawing/2014/main" id="{28B9EE63-2A31-DD54-2349-B916E5E8AA2E}"/>
                </a:ext>
              </a:extLst>
            </p:cNvPr>
            <p:cNvSpPr/>
            <p:nvPr/>
          </p:nvSpPr>
          <p:spPr>
            <a:xfrm>
              <a:off x="7149650" y="4526009"/>
              <a:ext cx="39041" cy="37873"/>
            </a:xfrm>
            <a:custGeom>
              <a:avLst/>
              <a:gdLst>
                <a:gd name="connsiteX0" fmla="*/ -14 w 39041"/>
                <a:gd name="connsiteY0" fmla="*/ 6767 h 37873"/>
                <a:gd name="connsiteX1" fmla="*/ 6516 w 39041"/>
                <a:gd name="connsiteY1" fmla="*/ 37836 h 37873"/>
                <a:gd name="connsiteX2" fmla="*/ 39028 w 39041"/>
                <a:gd name="connsiteY2" fmla="*/ 30962 h 37873"/>
                <a:gd name="connsiteX3" fmla="*/ 32636 w 39041"/>
                <a:gd name="connsiteY3" fmla="*/ -37 h 37873"/>
              </a:gdLst>
              <a:ahLst/>
              <a:cxnLst>
                <a:cxn ang="0">
                  <a:pos x="connsiteX0" y="connsiteY0"/>
                </a:cxn>
                <a:cxn ang="0">
                  <a:pos x="connsiteX1" y="connsiteY1"/>
                </a:cxn>
                <a:cxn ang="0">
                  <a:pos x="connsiteX2" y="connsiteY2"/>
                </a:cxn>
                <a:cxn ang="0">
                  <a:pos x="connsiteX3" y="connsiteY3"/>
                </a:cxn>
              </a:cxnLst>
              <a:rect l="l" t="t" r="r" b="b"/>
              <a:pathLst>
                <a:path w="39041" h="37873">
                  <a:moveTo>
                    <a:pt x="-14" y="6767"/>
                  </a:moveTo>
                  <a:cubicBezTo>
                    <a:pt x="2117" y="16872"/>
                    <a:pt x="4317" y="27388"/>
                    <a:pt x="6516" y="37836"/>
                  </a:cubicBezTo>
                  <a:lnTo>
                    <a:pt x="39028" y="30962"/>
                  </a:lnTo>
                  <a:cubicBezTo>
                    <a:pt x="36897" y="20446"/>
                    <a:pt x="34698" y="10342"/>
                    <a:pt x="32636" y="-37"/>
                  </a:cubicBezTo>
                  <a:close/>
                </a:path>
              </a:pathLst>
            </a:custGeom>
            <a:solidFill>
              <a:srgbClr val="F5F5F5"/>
            </a:solidFill>
            <a:ln w="6867" cap="flat">
              <a:noFill/>
              <a:prstDash val="solid"/>
              <a:miter/>
            </a:ln>
          </p:spPr>
          <p:txBody>
            <a:bodyPr rtlCol="0" anchor="ctr"/>
            <a:lstStyle/>
            <a:p>
              <a:endParaRPr lang="en-IN"/>
            </a:p>
          </p:txBody>
        </p:sp>
        <p:sp>
          <p:nvSpPr>
            <p:cNvPr id="402" name="Free-form: Shape 401">
              <a:extLst>
                <a:ext uri="{FF2B5EF4-FFF2-40B4-BE49-F238E27FC236}">
                  <a16:creationId xmlns:a16="http://schemas.microsoft.com/office/drawing/2014/main" id="{8D0C8B0D-3E16-78CD-BB08-77B7E33B0C51}"/>
                </a:ext>
              </a:extLst>
            </p:cNvPr>
            <p:cNvSpPr/>
            <p:nvPr/>
          </p:nvSpPr>
          <p:spPr>
            <a:xfrm>
              <a:off x="6967363" y="4527452"/>
              <a:ext cx="43784" cy="40072"/>
            </a:xfrm>
            <a:custGeom>
              <a:avLst/>
              <a:gdLst>
                <a:gd name="connsiteX0" fmla="*/ 37104 w 43784"/>
                <a:gd name="connsiteY0" fmla="*/ -37 h 40072"/>
                <a:gd name="connsiteX1" fmla="*/ -14 w 43784"/>
                <a:gd name="connsiteY1" fmla="*/ 7386 h 40072"/>
                <a:gd name="connsiteX2" fmla="*/ 6447 w 43784"/>
                <a:gd name="connsiteY2" fmla="*/ 40035 h 40072"/>
                <a:gd name="connsiteX3" fmla="*/ 43771 w 43784"/>
                <a:gd name="connsiteY3" fmla="*/ 31993 h 40072"/>
                <a:gd name="connsiteX4" fmla="*/ 37104 w 43784"/>
                <a:gd name="connsiteY4" fmla="*/ -37 h 40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84" h="40072">
                  <a:moveTo>
                    <a:pt x="37104" y="-37"/>
                  </a:moveTo>
                  <a:lnTo>
                    <a:pt x="-14" y="7386"/>
                  </a:lnTo>
                  <a:lnTo>
                    <a:pt x="6447" y="40035"/>
                  </a:lnTo>
                  <a:lnTo>
                    <a:pt x="43771" y="31993"/>
                  </a:lnTo>
                  <a:cubicBezTo>
                    <a:pt x="41297" y="21064"/>
                    <a:pt x="39235" y="10548"/>
                    <a:pt x="37104" y="-37"/>
                  </a:cubicBezTo>
                  <a:close/>
                </a:path>
              </a:pathLst>
            </a:custGeom>
            <a:solidFill>
              <a:srgbClr val="F5F5F5"/>
            </a:solidFill>
            <a:ln w="6867" cap="flat">
              <a:noFill/>
              <a:prstDash val="solid"/>
              <a:miter/>
            </a:ln>
          </p:spPr>
          <p:txBody>
            <a:bodyPr rtlCol="0" anchor="ctr"/>
            <a:lstStyle/>
            <a:p>
              <a:endParaRPr lang="en-IN"/>
            </a:p>
          </p:txBody>
        </p:sp>
        <p:sp>
          <p:nvSpPr>
            <p:cNvPr id="403" name="Free-form: Shape 402">
              <a:extLst>
                <a:ext uri="{FF2B5EF4-FFF2-40B4-BE49-F238E27FC236}">
                  <a16:creationId xmlns:a16="http://schemas.microsoft.com/office/drawing/2014/main" id="{CC4BF337-AB1D-AF41-C4A8-7135FDF78D96}"/>
                </a:ext>
              </a:extLst>
            </p:cNvPr>
            <p:cNvSpPr/>
            <p:nvPr/>
          </p:nvSpPr>
          <p:spPr>
            <a:xfrm>
              <a:off x="7217492" y="4511506"/>
              <a:ext cx="39729" cy="37942"/>
            </a:xfrm>
            <a:custGeom>
              <a:avLst/>
              <a:gdLst>
                <a:gd name="connsiteX0" fmla="*/ 1155 w 39729"/>
                <a:gd name="connsiteY0" fmla="*/ 6905 h 37942"/>
                <a:gd name="connsiteX1" fmla="*/ -14 w 39729"/>
                <a:gd name="connsiteY1" fmla="*/ 6905 h 37942"/>
                <a:gd name="connsiteX2" fmla="*/ 6447 w 39729"/>
                <a:gd name="connsiteY2" fmla="*/ 37905 h 37942"/>
                <a:gd name="connsiteX3" fmla="*/ 39716 w 39729"/>
                <a:gd name="connsiteY3" fmla="*/ 31031 h 37942"/>
                <a:gd name="connsiteX4" fmla="*/ 33254 w 39729"/>
                <a:gd name="connsiteY4" fmla="*/ -37 h 37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29" h="37942">
                  <a:moveTo>
                    <a:pt x="1155" y="6905"/>
                  </a:moveTo>
                  <a:lnTo>
                    <a:pt x="-14" y="6905"/>
                  </a:lnTo>
                  <a:cubicBezTo>
                    <a:pt x="2117" y="17009"/>
                    <a:pt x="4248" y="27526"/>
                    <a:pt x="6447" y="37905"/>
                  </a:cubicBezTo>
                  <a:lnTo>
                    <a:pt x="39716" y="31031"/>
                  </a:lnTo>
                  <a:cubicBezTo>
                    <a:pt x="37516" y="20515"/>
                    <a:pt x="35385" y="10410"/>
                    <a:pt x="33254" y="-37"/>
                  </a:cubicBezTo>
                  <a:close/>
                </a:path>
              </a:pathLst>
            </a:custGeom>
            <a:solidFill>
              <a:srgbClr val="F5F5F5"/>
            </a:solidFill>
            <a:ln w="6867" cap="flat">
              <a:noFill/>
              <a:prstDash val="solid"/>
              <a:miter/>
            </a:ln>
          </p:spPr>
          <p:txBody>
            <a:bodyPr rtlCol="0" anchor="ctr"/>
            <a:lstStyle/>
            <a:p>
              <a:endParaRPr lang="en-IN"/>
            </a:p>
          </p:txBody>
        </p:sp>
        <p:sp>
          <p:nvSpPr>
            <p:cNvPr id="404" name="Free-form: Shape 403">
              <a:extLst>
                <a:ext uri="{FF2B5EF4-FFF2-40B4-BE49-F238E27FC236}">
                  <a16:creationId xmlns:a16="http://schemas.microsoft.com/office/drawing/2014/main" id="{3AA9AF8C-7A30-1213-8BC2-3E66AAC7C23A}"/>
                </a:ext>
              </a:extLst>
            </p:cNvPr>
            <p:cNvSpPr/>
            <p:nvPr/>
          </p:nvSpPr>
          <p:spPr>
            <a:xfrm>
              <a:off x="7074728" y="4506350"/>
              <a:ext cx="38767" cy="38217"/>
            </a:xfrm>
            <a:custGeom>
              <a:avLst/>
              <a:gdLst>
                <a:gd name="connsiteX0" fmla="*/ -14 w 38767"/>
                <a:gd name="connsiteY0" fmla="*/ 6699 h 38217"/>
                <a:gd name="connsiteX1" fmla="*/ 6860 w 38767"/>
                <a:gd name="connsiteY1" fmla="*/ 38180 h 38217"/>
                <a:gd name="connsiteX2" fmla="*/ 38753 w 38767"/>
                <a:gd name="connsiteY2" fmla="*/ 31306 h 38217"/>
                <a:gd name="connsiteX3" fmla="*/ 32292 w 38767"/>
                <a:gd name="connsiteY3" fmla="*/ -37 h 38217"/>
              </a:gdLst>
              <a:ahLst/>
              <a:cxnLst>
                <a:cxn ang="0">
                  <a:pos x="connsiteX0" y="connsiteY0"/>
                </a:cxn>
                <a:cxn ang="0">
                  <a:pos x="connsiteX1" y="connsiteY1"/>
                </a:cxn>
                <a:cxn ang="0">
                  <a:pos x="connsiteX2" y="connsiteY2"/>
                </a:cxn>
                <a:cxn ang="0">
                  <a:pos x="connsiteX3" y="connsiteY3"/>
                </a:cxn>
              </a:cxnLst>
              <a:rect l="l" t="t" r="r" b="b"/>
              <a:pathLst>
                <a:path w="38767" h="38217">
                  <a:moveTo>
                    <a:pt x="-14" y="6699"/>
                  </a:moveTo>
                  <a:cubicBezTo>
                    <a:pt x="2186" y="16940"/>
                    <a:pt x="4385" y="27319"/>
                    <a:pt x="6860" y="38180"/>
                  </a:cubicBezTo>
                  <a:lnTo>
                    <a:pt x="38753" y="31306"/>
                  </a:lnTo>
                  <a:cubicBezTo>
                    <a:pt x="36554" y="20652"/>
                    <a:pt x="34423" y="10135"/>
                    <a:pt x="32292" y="-37"/>
                  </a:cubicBezTo>
                  <a:close/>
                </a:path>
              </a:pathLst>
            </a:custGeom>
            <a:solidFill>
              <a:srgbClr val="F5F5F5"/>
            </a:solidFill>
            <a:ln w="6867" cap="flat">
              <a:noFill/>
              <a:prstDash val="solid"/>
              <a:miter/>
            </a:ln>
          </p:spPr>
          <p:txBody>
            <a:bodyPr rtlCol="0" anchor="ctr"/>
            <a:lstStyle/>
            <a:p>
              <a:endParaRPr lang="en-IN"/>
            </a:p>
          </p:txBody>
        </p:sp>
        <p:sp>
          <p:nvSpPr>
            <p:cNvPr id="405" name="Free-form: Shape 404">
              <a:extLst>
                <a:ext uri="{FF2B5EF4-FFF2-40B4-BE49-F238E27FC236}">
                  <a16:creationId xmlns:a16="http://schemas.microsoft.com/office/drawing/2014/main" id="{4DB4339C-6042-6816-A24C-A5DF0135C55C}"/>
                </a:ext>
              </a:extLst>
            </p:cNvPr>
            <p:cNvSpPr/>
            <p:nvPr/>
          </p:nvSpPr>
          <p:spPr>
            <a:xfrm>
              <a:off x="7325270" y="4524978"/>
              <a:ext cx="36086" cy="38079"/>
            </a:xfrm>
            <a:custGeom>
              <a:avLst/>
              <a:gdLst>
                <a:gd name="connsiteX0" fmla="*/ 29405 w 36086"/>
                <a:gd name="connsiteY0" fmla="*/ -37 h 38079"/>
                <a:gd name="connsiteX1" fmla="*/ -14 w 36086"/>
                <a:gd name="connsiteY1" fmla="*/ 6149 h 38079"/>
                <a:gd name="connsiteX2" fmla="*/ 6035 w 36086"/>
                <a:gd name="connsiteY2" fmla="*/ 34880 h 38079"/>
                <a:gd name="connsiteX3" fmla="*/ 6654 w 36086"/>
                <a:gd name="connsiteY3" fmla="*/ 38042 h 38079"/>
                <a:gd name="connsiteX4" fmla="*/ 36073 w 36086"/>
                <a:gd name="connsiteY4" fmla="*/ 31925 h 38079"/>
                <a:gd name="connsiteX5" fmla="*/ 35591 w 36086"/>
                <a:gd name="connsiteY5" fmla="*/ 29794 h 38079"/>
                <a:gd name="connsiteX6" fmla="*/ 29405 w 36086"/>
                <a:gd name="connsiteY6" fmla="*/ -37 h 38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86" h="38079">
                  <a:moveTo>
                    <a:pt x="29405" y="-37"/>
                  </a:moveTo>
                  <a:lnTo>
                    <a:pt x="-14" y="6149"/>
                  </a:lnTo>
                  <a:cubicBezTo>
                    <a:pt x="1980" y="15565"/>
                    <a:pt x="3973" y="25189"/>
                    <a:pt x="6035" y="34880"/>
                  </a:cubicBezTo>
                  <a:lnTo>
                    <a:pt x="6654" y="38042"/>
                  </a:lnTo>
                  <a:lnTo>
                    <a:pt x="36073" y="31925"/>
                  </a:lnTo>
                  <a:lnTo>
                    <a:pt x="35591" y="29794"/>
                  </a:lnTo>
                  <a:cubicBezTo>
                    <a:pt x="33529" y="19896"/>
                    <a:pt x="31467" y="9723"/>
                    <a:pt x="29405" y="-37"/>
                  </a:cubicBezTo>
                  <a:close/>
                </a:path>
              </a:pathLst>
            </a:custGeom>
            <a:solidFill>
              <a:srgbClr val="F5F5F5"/>
            </a:solidFill>
            <a:ln w="6867" cap="flat">
              <a:noFill/>
              <a:prstDash val="solid"/>
              <a:miter/>
            </a:ln>
          </p:spPr>
          <p:txBody>
            <a:bodyPr rtlCol="0" anchor="ctr"/>
            <a:lstStyle/>
            <a:p>
              <a:endParaRPr lang="en-IN"/>
            </a:p>
          </p:txBody>
        </p:sp>
        <p:sp>
          <p:nvSpPr>
            <p:cNvPr id="406" name="Free-form: Shape 405">
              <a:extLst>
                <a:ext uri="{FF2B5EF4-FFF2-40B4-BE49-F238E27FC236}">
                  <a16:creationId xmlns:a16="http://schemas.microsoft.com/office/drawing/2014/main" id="{6B22AEEC-C820-B6CD-7DF2-DB51A8F30906}"/>
                </a:ext>
              </a:extLst>
            </p:cNvPr>
            <p:cNvSpPr/>
            <p:nvPr/>
          </p:nvSpPr>
          <p:spPr>
            <a:xfrm>
              <a:off x="6974030" y="4561133"/>
              <a:ext cx="44059" cy="40004"/>
            </a:xfrm>
            <a:custGeom>
              <a:avLst/>
              <a:gdLst>
                <a:gd name="connsiteX0" fmla="*/ 37447 w 44059"/>
                <a:gd name="connsiteY0" fmla="*/ -37 h 40004"/>
                <a:gd name="connsiteX1" fmla="*/ -14 w 44059"/>
                <a:gd name="connsiteY1" fmla="*/ 7523 h 40004"/>
                <a:gd name="connsiteX2" fmla="*/ 6447 w 44059"/>
                <a:gd name="connsiteY2" fmla="*/ 39967 h 40004"/>
                <a:gd name="connsiteX3" fmla="*/ 44046 w 44059"/>
                <a:gd name="connsiteY3" fmla="*/ 31856 h 40004"/>
                <a:gd name="connsiteX4" fmla="*/ 37447 w 44059"/>
                <a:gd name="connsiteY4" fmla="*/ -37 h 4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59" h="40004">
                  <a:moveTo>
                    <a:pt x="37447" y="-37"/>
                  </a:moveTo>
                  <a:lnTo>
                    <a:pt x="-14" y="7523"/>
                  </a:lnTo>
                  <a:lnTo>
                    <a:pt x="6447" y="39967"/>
                  </a:lnTo>
                  <a:lnTo>
                    <a:pt x="44046" y="31856"/>
                  </a:lnTo>
                  <a:cubicBezTo>
                    <a:pt x="41503" y="20996"/>
                    <a:pt x="39578" y="10410"/>
                    <a:pt x="37447" y="-37"/>
                  </a:cubicBezTo>
                  <a:close/>
                </a:path>
              </a:pathLst>
            </a:custGeom>
            <a:solidFill>
              <a:srgbClr val="F5F5F5"/>
            </a:solidFill>
            <a:ln w="6867" cap="flat">
              <a:noFill/>
              <a:prstDash val="solid"/>
              <a:miter/>
            </a:ln>
          </p:spPr>
          <p:txBody>
            <a:bodyPr rtlCol="0" anchor="ctr"/>
            <a:lstStyle/>
            <a:p>
              <a:endParaRPr lang="en-IN"/>
            </a:p>
          </p:txBody>
        </p:sp>
        <p:sp>
          <p:nvSpPr>
            <p:cNvPr id="407" name="Free-form: Shape 406">
              <a:extLst>
                <a:ext uri="{FF2B5EF4-FFF2-40B4-BE49-F238E27FC236}">
                  <a16:creationId xmlns:a16="http://schemas.microsoft.com/office/drawing/2014/main" id="{1E5349F7-38BC-1069-B5BB-4E06C68A34C0}"/>
                </a:ext>
              </a:extLst>
            </p:cNvPr>
            <p:cNvSpPr/>
            <p:nvPr/>
          </p:nvSpPr>
          <p:spPr>
            <a:xfrm>
              <a:off x="7040567" y="4513361"/>
              <a:ext cx="38491" cy="38423"/>
            </a:xfrm>
            <a:custGeom>
              <a:avLst/>
              <a:gdLst>
                <a:gd name="connsiteX0" fmla="*/ -14 w 38491"/>
                <a:gd name="connsiteY0" fmla="*/ 6699 h 38423"/>
                <a:gd name="connsiteX1" fmla="*/ 6860 w 38491"/>
                <a:gd name="connsiteY1" fmla="*/ 38386 h 38423"/>
                <a:gd name="connsiteX2" fmla="*/ 38478 w 38491"/>
                <a:gd name="connsiteY2" fmla="*/ 31512 h 38423"/>
                <a:gd name="connsiteX3" fmla="*/ 31948 w 38491"/>
                <a:gd name="connsiteY3" fmla="*/ -37 h 38423"/>
              </a:gdLst>
              <a:ahLst/>
              <a:cxnLst>
                <a:cxn ang="0">
                  <a:pos x="connsiteX0" y="connsiteY0"/>
                </a:cxn>
                <a:cxn ang="0">
                  <a:pos x="connsiteX1" y="connsiteY1"/>
                </a:cxn>
                <a:cxn ang="0">
                  <a:pos x="connsiteX2" y="connsiteY2"/>
                </a:cxn>
                <a:cxn ang="0">
                  <a:pos x="connsiteX3" y="connsiteY3"/>
                </a:cxn>
              </a:cxnLst>
              <a:rect l="l" t="t" r="r" b="b"/>
              <a:pathLst>
                <a:path w="38491" h="38423">
                  <a:moveTo>
                    <a:pt x="-14" y="6699"/>
                  </a:moveTo>
                  <a:cubicBezTo>
                    <a:pt x="2186" y="16940"/>
                    <a:pt x="4385" y="27319"/>
                    <a:pt x="6860" y="38386"/>
                  </a:cubicBezTo>
                  <a:lnTo>
                    <a:pt x="38478" y="31512"/>
                  </a:lnTo>
                  <a:cubicBezTo>
                    <a:pt x="36279" y="20721"/>
                    <a:pt x="34079" y="10204"/>
                    <a:pt x="31948" y="-37"/>
                  </a:cubicBezTo>
                  <a:close/>
                </a:path>
              </a:pathLst>
            </a:custGeom>
            <a:solidFill>
              <a:srgbClr val="F5F5F5"/>
            </a:solidFill>
            <a:ln w="6867" cap="flat">
              <a:noFill/>
              <a:prstDash val="solid"/>
              <a:miter/>
            </a:ln>
          </p:spPr>
          <p:txBody>
            <a:bodyPr rtlCol="0" anchor="ctr"/>
            <a:lstStyle/>
            <a:p>
              <a:endParaRPr lang="en-IN"/>
            </a:p>
          </p:txBody>
        </p:sp>
        <p:sp>
          <p:nvSpPr>
            <p:cNvPr id="408" name="Free-form: Shape 407">
              <a:extLst>
                <a:ext uri="{FF2B5EF4-FFF2-40B4-BE49-F238E27FC236}">
                  <a16:creationId xmlns:a16="http://schemas.microsoft.com/office/drawing/2014/main" id="{2E742FCF-C371-B392-750F-92302CE61DF7}"/>
                </a:ext>
              </a:extLst>
            </p:cNvPr>
            <p:cNvSpPr/>
            <p:nvPr/>
          </p:nvSpPr>
          <p:spPr>
            <a:xfrm>
              <a:off x="6954028" y="4460160"/>
              <a:ext cx="43097" cy="39385"/>
            </a:xfrm>
            <a:custGeom>
              <a:avLst/>
              <a:gdLst>
                <a:gd name="connsiteX0" fmla="*/ 36623 w 43097"/>
                <a:gd name="connsiteY0" fmla="*/ -37 h 39385"/>
                <a:gd name="connsiteX1" fmla="*/ -14 w 43097"/>
                <a:gd name="connsiteY1" fmla="*/ 7317 h 39385"/>
                <a:gd name="connsiteX2" fmla="*/ 6310 w 43097"/>
                <a:gd name="connsiteY2" fmla="*/ 39348 h 39385"/>
                <a:gd name="connsiteX3" fmla="*/ 43084 w 43097"/>
                <a:gd name="connsiteY3" fmla="*/ 31444 h 39385"/>
                <a:gd name="connsiteX4" fmla="*/ 36623 w 43097"/>
                <a:gd name="connsiteY4" fmla="*/ -37 h 39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97" h="39385">
                  <a:moveTo>
                    <a:pt x="36623" y="-37"/>
                  </a:moveTo>
                  <a:lnTo>
                    <a:pt x="-14" y="7317"/>
                  </a:lnTo>
                  <a:lnTo>
                    <a:pt x="6310" y="39348"/>
                  </a:lnTo>
                  <a:lnTo>
                    <a:pt x="43084" y="31444"/>
                  </a:lnTo>
                  <a:cubicBezTo>
                    <a:pt x="40884" y="20446"/>
                    <a:pt x="38616" y="9998"/>
                    <a:pt x="36623" y="-37"/>
                  </a:cubicBezTo>
                  <a:close/>
                </a:path>
              </a:pathLst>
            </a:custGeom>
            <a:solidFill>
              <a:srgbClr val="F5F5F5"/>
            </a:solidFill>
            <a:ln w="6867" cap="flat">
              <a:noFill/>
              <a:prstDash val="solid"/>
              <a:miter/>
            </a:ln>
          </p:spPr>
          <p:txBody>
            <a:bodyPr rtlCol="0" anchor="ctr"/>
            <a:lstStyle/>
            <a:p>
              <a:endParaRPr lang="en-IN"/>
            </a:p>
          </p:txBody>
        </p:sp>
        <p:sp>
          <p:nvSpPr>
            <p:cNvPr id="409" name="Free-form: Shape 408">
              <a:extLst>
                <a:ext uri="{FF2B5EF4-FFF2-40B4-BE49-F238E27FC236}">
                  <a16:creationId xmlns:a16="http://schemas.microsoft.com/office/drawing/2014/main" id="{B3749769-104C-E49E-A40E-17EB747F267D}"/>
                </a:ext>
              </a:extLst>
            </p:cNvPr>
            <p:cNvSpPr/>
            <p:nvPr/>
          </p:nvSpPr>
          <p:spPr>
            <a:xfrm>
              <a:off x="7144907" y="4845699"/>
              <a:ext cx="34642" cy="13059"/>
            </a:xfrm>
            <a:custGeom>
              <a:avLst/>
              <a:gdLst>
                <a:gd name="connsiteX0" fmla="*/ -14 w 34642"/>
                <a:gd name="connsiteY0" fmla="*/ 7042 h 13059"/>
                <a:gd name="connsiteX1" fmla="*/ 1155 w 34642"/>
                <a:gd name="connsiteY1" fmla="*/ 13022 h 13059"/>
                <a:gd name="connsiteX2" fmla="*/ 34629 w 34642"/>
                <a:gd name="connsiteY2" fmla="*/ 6149 h 13059"/>
                <a:gd name="connsiteX3" fmla="*/ 33254 w 34642"/>
                <a:gd name="connsiteY3" fmla="*/ -37 h 13059"/>
              </a:gdLst>
              <a:ahLst/>
              <a:cxnLst>
                <a:cxn ang="0">
                  <a:pos x="connsiteX0" y="connsiteY0"/>
                </a:cxn>
                <a:cxn ang="0">
                  <a:pos x="connsiteX1" y="connsiteY1"/>
                </a:cxn>
                <a:cxn ang="0">
                  <a:pos x="connsiteX2" y="connsiteY2"/>
                </a:cxn>
                <a:cxn ang="0">
                  <a:pos x="connsiteX3" y="connsiteY3"/>
                </a:cxn>
              </a:cxnLst>
              <a:rect l="l" t="t" r="r" b="b"/>
              <a:pathLst>
                <a:path w="34642" h="13059">
                  <a:moveTo>
                    <a:pt x="-14" y="7042"/>
                  </a:moveTo>
                  <a:cubicBezTo>
                    <a:pt x="399" y="9173"/>
                    <a:pt x="811" y="11166"/>
                    <a:pt x="1155" y="13022"/>
                  </a:cubicBezTo>
                  <a:lnTo>
                    <a:pt x="34629" y="6149"/>
                  </a:lnTo>
                  <a:cubicBezTo>
                    <a:pt x="34217" y="4155"/>
                    <a:pt x="33736" y="2093"/>
                    <a:pt x="33254" y="-37"/>
                  </a:cubicBezTo>
                  <a:close/>
                </a:path>
              </a:pathLst>
            </a:custGeom>
            <a:solidFill>
              <a:srgbClr val="F5F5F5"/>
            </a:solidFill>
            <a:ln w="6867" cap="flat">
              <a:noFill/>
              <a:prstDash val="solid"/>
              <a:miter/>
            </a:ln>
          </p:spPr>
          <p:txBody>
            <a:bodyPr rtlCol="0" anchor="ctr"/>
            <a:lstStyle/>
            <a:p>
              <a:endParaRPr lang="en-IN"/>
            </a:p>
          </p:txBody>
        </p:sp>
        <p:sp>
          <p:nvSpPr>
            <p:cNvPr id="410" name="Free-form: Shape 409">
              <a:extLst>
                <a:ext uri="{FF2B5EF4-FFF2-40B4-BE49-F238E27FC236}">
                  <a16:creationId xmlns:a16="http://schemas.microsoft.com/office/drawing/2014/main" id="{01B1076F-2A3A-3FCC-11B2-593D02DD45B4}"/>
                </a:ext>
              </a:extLst>
            </p:cNvPr>
            <p:cNvSpPr/>
            <p:nvPr/>
          </p:nvSpPr>
          <p:spPr>
            <a:xfrm>
              <a:off x="6994032" y="4661762"/>
              <a:ext cx="45571" cy="41447"/>
            </a:xfrm>
            <a:custGeom>
              <a:avLst/>
              <a:gdLst>
                <a:gd name="connsiteX0" fmla="*/ 38410 w 45571"/>
                <a:gd name="connsiteY0" fmla="*/ -37 h 41447"/>
                <a:gd name="connsiteX1" fmla="*/ -14 w 45571"/>
                <a:gd name="connsiteY1" fmla="*/ 7730 h 41447"/>
                <a:gd name="connsiteX2" fmla="*/ 6860 w 45571"/>
                <a:gd name="connsiteY2" fmla="*/ 41410 h 41447"/>
                <a:gd name="connsiteX3" fmla="*/ 45558 w 45571"/>
                <a:gd name="connsiteY3" fmla="*/ 33093 h 41447"/>
                <a:gd name="connsiteX4" fmla="*/ 38410 w 45571"/>
                <a:gd name="connsiteY4" fmla="*/ -37 h 4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 h="41447">
                  <a:moveTo>
                    <a:pt x="38410" y="-37"/>
                  </a:moveTo>
                  <a:lnTo>
                    <a:pt x="-14" y="7730"/>
                  </a:lnTo>
                  <a:lnTo>
                    <a:pt x="6860" y="41410"/>
                  </a:lnTo>
                  <a:lnTo>
                    <a:pt x="45558" y="33093"/>
                  </a:lnTo>
                  <a:cubicBezTo>
                    <a:pt x="43084" y="22508"/>
                    <a:pt x="40815" y="11441"/>
                    <a:pt x="38410" y="-37"/>
                  </a:cubicBezTo>
                  <a:close/>
                </a:path>
              </a:pathLst>
            </a:custGeom>
            <a:solidFill>
              <a:srgbClr val="F5F5F5"/>
            </a:solidFill>
            <a:ln w="6867" cap="flat">
              <a:noFill/>
              <a:prstDash val="solid"/>
              <a:miter/>
            </a:ln>
          </p:spPr>
          <p:txBody>
            <a:bodyPr rtlCol="0" anchor="ctr"/>
            <a:lstStyle/>
            <a:p>
              <a:endParaRPr lang="en-IN"/>
            </a:p>
          </p:txBody>
        </p:sp>
        <p:sp>
          <p:nvSpPr>
            <p:cNvPr id="411" name="Free-form: Shape 410">
              <a:extLst>
                <a:ext uri="{FF2B5EF4-FFF2-40B4-BE49-F238E27FC236}">
                  <a16:creationId xmlns:a16="http://schemas.microsoft.com/office/drawing/2014/main" id="{86BF1739-8FD6-4A41-EE50-14E7D0234687}"/>
                </a:ext>
              </a:extLst>
            </p:cNvPr>
            <p:cNvSpPr/>
            <p:nvPr/>
          </p:nvSpPr>
          <p:spPr>
            <a:xfrm>
              <a:off x="7000906" y="4696748"/>
              <a:ext cx="45365" cy="39179"/>
            </a:xfrm>
            <a:custGeom>
              <a:avLst/>
              <a:gdLst>
                <a:gd name="connsiteX0" fmla="*/ 38891 w 45365"/>
                <a:gd name="connsiteY0" fmla="*/ -37 h 39179"/>
                <a:gd name="connsiteX1" fmla="*/ -14 w 45365"/>
                <a:gd name="connsiteY1" fmla="*/ 7798 h 39179"/>
                <a:gd name="connsiteX2" fmla="*/ 6241 w 45365"/>
                <a:gd name="connsiteY2" fmla="*/ 39142 h 39179"/>
                <a:gd name="connsiteX3" fmla="*/ 45352 w 45365"/>
                <a:gd name="connsiteY3" fmla="*/ 30687 h 39179"/>
                <a:gd name="connsiteX4" fmla="*/ 38891 w 45365"/>
                <a:gd name="connsiteY4" fmla="*/ -37 h 391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65" h="39179">
                  <a:moveTo>
                    <a:pt x="38891" y="-37"/>
                  </a:moveTo>
                  <a:lnTo>
                    <a:pt x="-14" y="7798"/>
                  </a:lnTo>
                  <a:lnTo>
                    <a:pt x="6241" y="39142"/>
                  </a:lnTo>
                  <a:lnTo>
                    <a:pt x="45352" y="30687"/>
                  </a:lnTo>
                  <a:cubicBezTo>
                    <a:pt x="43221" y="20789"/>
                    <a:pt x="41090" y="10479"/>
                    <a:pt x="38891" y="-37"/>
                  </a:cubicBezTo>
                  <a:close/>
                </a:path>
              </a:pathLst>
            </a:custGeom>
            <a:solidFill>
              <a:srgbClr val="F5F5F5"/>
            </a:solidFill>
            <a:ln w="6867" cap="flat">
              <a:noFill/>
              <a:prstDash val="solid"/>
              <a:miter/>
            </a:ln>
          </p:spPr>
          <p:txBody>
            <a:bodyPr rtlCol="0" anchor="ctr"/>
            <a:lstStyle/>
            <a:p>
              <a:endParaRPr lang="en-IN"/>
            </a:p>
          </p:txBody>
        </p:sp>
        <p:sp>
          <p:nvSpPr>
            <p:cNvPr id="412" name="Free-form: Shape 411">
              <a:extLst>
                <a:ext uri="{FF2B5EF4-FFF2-40B4-BE49-F238E27FC236}">
                  <a16:creationId xmlns:a16="http://schemas.microsoft.com/office/drawing/2014/main" id="{A39ABC73-CB89-EDFE-192C-9BEBD5961FAF}"/>
                </a:ext>
              </a:extLst>
            </p:cNvPr>
            <p:cNvSpPr/>
            <p:nvPr/>
          </p:nvSpPr>
          <p:spPr>
            <a:xfrm>
              <a:off x="6947154" y="4425448"/>
              <a:ext cx="43441" cy="40897"/>
            </a:xfrm>
            <a:custGeom>
              <a:avLst/>
              <a:gdLst>
                <a:gd name="connsiteX0" fmla="*/ 36348 w 43441"/>
                <a:gd name="connsiteY0" fmla="*/ -37 h 40897"/>
                <a:gd name="connsiteX1" fmla="*/ -14 w 43441"/>
                <a:gd name="connsiteY1" fmla="*/ 7317 h 40897"/>
                <a:gd name="connsiteX2" fmla="*/ 6860 w 43441"/>
                <a:gd name="connsiteY2" fmla="*/ 40860 h 40897"/>
                <a:gd name="connsiteX3" fmla="*/ 43427 w 43441"/>
                <a:gd name="connsiteY3" fmla="*/ 32956 h 40897"/>
                <a:gd name="connsiteX4" fmla="*/ 36348 w 43441"/>
                <a:gd name="connsiteY4" fmla="*/ -37 h 40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41" h="40897">
                  <a:moveTo>
                    <a:pt x="36348" y="-37"/>
                  </a:moveTo>
                  <a:lnTo>
                    <a:pt x="-14" y="7317"/>
                  </a:lnTo>
                  <a:lnTo>
                    <a:pt x="6860" y="40860"/>
                  </a:lnTo>
                  <a:lnTo>
                    <a:pt x="43427" y="32956"/>
                  </a:lnTo>
                  <a:cubicBezTo>
                    <a:pt x="40884" y="21271"/>
                    <a:pt x="38478" y="10204"/>
                    <a:pt x="36348" y="-37"/>
                  </a:cubicBezTo>
                  <a:close/>
                </a:path>
              </a:pathLst>
            </a:custGeom>
            <a:solidFill>
              <a:srgbClr val="F5F5F5"/>
            </a:solidFill>
            <a:ln w="6867" cap="flat">
              <a:noFill/>
              <a:prstDash val="solid"/>
              <a:miter/>
            </a:ln>
          </p:spPr>
          <p:txBody>
            <a:bodyPr rtlCol="0" anchor="ctr"/>
            <a:lstStyle/>
            <a:p>
              <a:endParaRPr lang="en-IN"/>
            </a:p>
          </p:txBody>
        </p:sp>
        <p:sp>
          <p:nvSpPr>
            <p:cNvPr id="413" name="Free-form: Shape 412">
              <a:extLst>
                <a:ext uri="{FF2B5EF4-FFF2-40B4-BE49-F238E27FC236}">
                  <a16:creationId xmlns:a16="http://schemas.microsoft.com/office/drawing/2014/main" id="{D6DEC7DD-7D84-F726-1639-452EC8441BE4}"/>
                </a:ext>
              </a:extLst>
            </p:cNvPr>
            <p:cNvSpPr/>
            <p:nvPr/>
          </p:nvSpPr>
          <p:spPr>
            <a:xfrm>
              <a:off x="7018434" y="4594195"/>
              <a:ext cx="9347" cy="33061"/>
            </a:xfrm>
            <a:custGeom>
              <a:avLst/>
              <a:gdLst>
                <a:gd name="connsiteX0" fmla="*/ 2529 w 9347"/>
                <a:gd name="connsiteY0" fmla="*/ -37 h 33061"/>
                <a:gd name="connsiteX1" fmla="*/ -14 w 9347"/>
                <a:gd name="connsiteY1" fmla="*/ 444 h 33061"/>
                <a:gd name="connsiteX2" fmla="*/ 5416 w 9347"/>
                <a:gd name="connsiteY2" fmla="*/ 26563 h 33061"/>
                <a:gd name="connsiteX3" fmla="*/ 6791 w 9347"/>
                <a:gd name="connsiteY3" fmla="*/ 33024 h 33061"/>
                <a:gd name="connsiteX4" fmla="*/ 9334 w 9347"/>
                <a:gd name="connsiteY4" fmla="*/ 32543 h 33061"/>
                <a:gd name="connsiteX5" fmla="*/ 7959 w 9347"/>
                <a:gd name="connsiteY5" fmla="*/ 26013 h 33061"/>
                <a:gd name="connsiteX6" fmla="*/ 2529 w 9347"/>
                <a:gd name="connsiteY6" fmla="*/ -37 h 3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47" h="33061">
                  <a:moveTo>
                    <a:pt x="2529" y="-37"/>
                  </a:moveTo>
                  <a:lnTo>
                    <a:pt x="-14" y="444"/>
                  </a:lnTo>
                  <a:cubicBezTo>
                    <a:pt x="1773" y="9036"/>
                    <a:pt x="3629" y="17765"/>
                    <a:pt x="5416" y="26563"/>
                  </a:cubicBezTo>
                  <a:cubicBezTo>
                    <a:pt x="5897" y="28694"/>
                    <a:pt x="6310" y="30894"/>
                    <a:pt x="6791" y="33024"/>
                  </a:cubicBezTo>
                  <a:lnTo>
                    <a:pt x="9334" y="32543"/>
                  </a:lnTo>
                  <a:cubicBezTo>
                    <a:pt x="8853" y="30344"/>
                    <a:pt x="8441" y="28213"/>
                    <a:pt x="7959" y="26013"/>
                  </a:cubicBezTo>
                  <a:cubicBezTo>
                    <a:pt x="6172" y="17215"/>
                    <a:pt x="4316" y="8554"/>
                    <a:pt x="2529" y="-37"/>
                  </a:cubicBezTo>
                  <a:close/>
                </a:path>
              </a:pathLst>
            </a:custGeom>
            <a:solidFill>
              <a:srgbClr val="E0E0E0"/>
            </a:solidFill>
            <a:ln w="6867" cap="flat">
              <a:noFill/>
              <a:prstDash val="solid"/>
              <a:miter/>
            </a:ln>
          </p:spPr>
          <p:txBody>
            <a:bodyPr rtlCol="0" anchor="ctr"/>
            <a:lstStyle/>
            <a:p>
              <a:endParaRPr lang="en-IN"/>
            </a:p>
          </p:txBody>
        </p:sp>
        <p:sp>
          <p:nvSpPr>
            <p:cNvPr id="414" name="Free-form: Shape 413">
              <a:extLst>
                <a:ext uri="{FF2B5EF4-FFF2-40B4-BE49-F238E27FC236}">
                  <a16:creationId xmlns:a16="http://schemas.microsoft.com/office/drawing/2014/main" id="{9CB90A4E-44F0-B2E5-ABD0-F5A3E862CACE}"/>
                </a:ext>
              </a:extLst>
            </p:cNvPr>
            <p:cNvSpPr/>
            <p:nvPr/>
          </p:nvSpPr>
          <p:spPr>
            <a:xfrm>
              <a:off x="7060844" y="4796071"/>
              <a:ext cx="8935" cy="34711"/>
            </a:xfrm>
            <a:custGeom>
              <a:avLst/>
              <a:gdLst>
                <a:gd name="connsiteX0" fmla="*/ -14 w 8935"/>
                <a:gd name="connsiteY0" fmla="*/ 306 h 34711"/>
                <a:gd name="connsiteX1" fmla="*/ 7272 w 8935"/>
                <a:gd name="connsiteY1" fmla="*/ 34674 h 34711"/>
                <a:gd name="connsiteX2" fmla="*/ 8922 w 8935"/>
                <a:gd name="connsiteY2" fmla="*/ 34330 h 34711"/>
                <a:gd name="connsiteX3" fmla="*/ 2048 w 8935"/>
                <a:gd name="connsiteY3" fmla="*/ -37 h 34711"/>
              </a:gdLst>
              <a:ahLst/>
              <a:cxnLst>
                <a:cxn ang="0">
                  <a:pos x="connsiteX0" y="connsiteY0"/>
                </a:cxn>
                <a:cxn ang="0">
                  <a:pos x="connsiteX1" y="connsiteY1"/>
                </a:cxn>
                <a:cxn ang="0">
                  <a:pos x="connsiteX2" y="connsiteY2"/>
                </a:cxn>
                <a:cxn ang="0">
                  <a:pos x="connsiteX3" y="connsiteY3"/>
                </a:cxn>
              </a:cxnLst>
              <a:rect l="l" t="t" r="r" b="b"/>
              <a:pathLst>
                <a:path w="8935" h="34711">
                  <a:moveTo>
                    <a:pt x="-14" y="306"/>
                  </a:moveTo>
                  <a:cubicBezTo>
                    <a:pt x="2598" y="12679"/>
                    <a:pt x="5025" y="24137"/>
                    <a:pt x="7272" y="34674"/>
                  </a:cubicBezTo>
                  <a:lnTo>
                    <a:pt x="8922" y="34330"/>
                  </a:lnTo>
                  <a:lnTo>
                    <a:pt x="2048" y="-37"/>
                  </a:lnTo>
                  <a:close/>
                </a:path>
              </a:pathLst>
            </a:custGeom>
            <a:solidFill>
              <a:srgbClr val="E0E0E0"/>
            </a:solidFill>
            <a:ln w="6867" cap="flat">
              <a:noFill/>
              <a:prstDash val="solid"/>
              <a:miter/>
            </a:ln>
          </p:spPr>
          <p:txBody>
            <a:bodyPr rtlCol="0" anchor="ctr"/>
            <a:lstStyle/>
            <a:p>
              <a:endParaRPr lang="en-IN"/>
            </a:p>
          </p:txBody>
        </p:sp>
        <p:sp>
          <p:nvSpPr>
            <p:cNvPr id="415" name="Free-form: Shape 414">
              <a:extLst>
                <a:ext uri="{FF2B5EF4-FFF2-40B4-BE49-F238E27FC236}">
                  <a16:creationId xmlns:a16="http://schemas.microsoft.com/office/drawing/2014/main" id="{FB605EDA-45CF-3942-24ED-C3D0DF2842F9}"/>
                </a:ext>
              </a:extLst>
            </p:cNvPr>
            <p:cNvSpPr/>
            <p:nvPr/>
          </p:nvSpPr>
          <p:spPr>
            <a:xfrm>
              <a:off x="6983516" y="4425105"/>
              <a:ext cx="8866" cy="33336"/>
            </a:xfrm>
            <a:custGeom>
              <a:avLst/>
              <a:gdLst>
                <a:gd name="connsiteX0" fmla="*/ -14 w 8866"/>
                <a:gd name="connsiteY0" fmla="*/ 306 h 33336"/>
                <a:gd name="connsiteX1" fmla="*/ 6860 w 8866"/>
                <a:gd name="connsiteY1" fmla="*/ 33299 h 33336"/>
                <a:gd name="connsiteX2" fmla="*/ 8853 w 8866"/>
                <a:gd name="connsiteY2" fmla="*/ 32887 h 33336"/>
                <a:gd name="connsiteX3" fmla="*/ 1980 w 8866"/>
                <a:gd name="connsiteY3" fmla="*/ -37 h 33336"/>
              </a:gdLst>
              <a:ahLst/>
              <a:cxnLst>
                <a:cxn ang="0">
                  <a:pos x="connsiteX0" y="connsiteY0"/>
                </a:cxn>
                <a:cxn ang="0">
                  <a:pos x="connsiteX1" y="connsiteY1"/>
                </a:cxn>
                <a:cxn ang="0">
                  <a:pos x="connsiteX2" y="connsiteY2"/>
                </a:cxn>
                <a:cxn ang="0">
                  <a:pos x="connsiteX3" y="connsiteY3"/>
                </a:cxn>
              </a:cxnLst>
              <a:rect l="l" t="t" r="r" b="b"/>
              <a:pathLst>
                <a:path w="8866" h="33336">
                  <a:moveTo>
                    <a:pt x="-14" y="306"/>
                  </a:moveTo>
                  <a:cubicBezTo>
                    <a:pt x="2117" y="10548"/>
                    <a:pt x="4385" y="21614"/>
                    <a:pt x="6860" y="33299"/>
                  </a:cubicBezTo>
                  <a:lnTo>
                    <a:pt x="8853" y="32887"/>
                  </a:lnTo>
                  <a:cubicBezTo>
                    <a:pt x="6379" y="21202"/>
                    <a:pt x="4042" y="10135"/>
                    <a:pt x="1980" y="-37"/>
                  </a:cubicBezTo>
                  <a:close/>
                </a:path>
              </a:pathLst>
            </a:custGeom>
            <a:solidFill>
              <a:srgbClr val="E0E0E0"/>
            </a:solidFill>
            <a:ln w="6867" cap="flat">
              <a:noFill/>
              <a:prstDash val="solid"/>
              <a:miter/>
            </a:ln>
          </p:spPr>
          <p:txBody>
            <a:bodyPr rtlCol="0" anchor="ctr"/>
            <a:lstStyle/>
            <a:p>
              <a:endParaRPr lang="en-IN"/>
            </a:p>
          </p:txBody>
        </p:sp>
        <p:sp>
          <p:nvSpPr>
            <p:cNvPr id="416" name="Free-form: Shape 415">
              <a:extLst>
                <a:ext uri="{FF2B5EF4-FFF2-40B4-BE49-F238E27FC236}">
                  <a16:creationId xmlns:a16="http://schemas.microsoft.com/office/drawing/2014/main" id="{42172751-0D0A-E060-C136-25E258C403D6}"/>
                </a:ext>
              </a:extLst>
            </p:cNvPr>
            <p:cNvSpPr/>
            <p:nvPr/>
          </p:nvSpPr>
          <p:spPr>
            <a:xfrm>
              <a:off x="7011491" y="4560652"/>
              <a:ext cx="9416" cy="32374"/>
            </a:xfrm>
            <a:custGeom>
              <a:avLst/>
              <a:gdLst>
                <a:gd name="connsiteX0" fmla="*/ -14 w 9416"/>
                <a:gd name="connsiteY0" fmla="*/ 444 h 32374"/>
                <a:gd name="connsiteX1" fmla="*/ 6860 w 9416"/>
                <a:gd name="connsiteY1" fmla="*/ 32337 h 32374"/>
                <a:gd name="connsiteX2" fmla="*/ 9403 w 9416"/>
                <a:gd name="connsiteY2" fmla="*/ 31787 h 32374"/>
                <a:gd name="connsiteX3" fmla="*/ 2529 w 9416"/>
                <a:gd name="connsiteY3" fmla="*/ -37 h 32374"/>
              </a:gdLst>
              <a:ahLst/>
              <a:cxnLst>
                <a:cxn ang="0">
                  <a:pos x="connsiteX0" y="connsiteY0"/>
                </a:cxn>
                <a:cxn ang="0">
                  <a:pos x="connsiteX1" y="connsiteY1"/>
                </a:cxn>
                <a:cxn ang="0">
                  <a:pos x="connsiteX2" y="connsiteY2"/>
                </a:cxn>
                <a:cxn ang="0">
                  <a:pos x="connsiteX3" y="connsiteY3"/>
                </a:cxn>
              </a:cxnLst>
              <a:rect l="l" t="t" r="r" b="b"/>
              <a:pathLst>
                <a:path w="9416" h="32374">
                  <a:moveTo>
                    <a:pt x="-14" y="444"/>
                  </a:moveTo>
                  <a:cubicBezTo>
                    <a:pt x="2117" y="10892"/>
                    <a:pt x="4317" y="21477"/>
                    <a:pt x="6860" y="32337"/>
                  </a:cubicBezTo>
                  <a:lnTo>
                    <a:pt x="9403" y="31787"/>
                  </a:lnTo>
                  <a:cubicBezTo>
                    <a:pt x="7135" y="20996"/>
                    <a:pt x="4935" y="10342"/>
                    <a:pt x="2529" y="-37"/>
                  </a:cubicBezTo>
                  <a:close/>
                </a:path>
              </a:pathLst>
            </a:custGeom>
            <a:solidFill>
              <a:srgbClr val="E0E0E0"/>
            </a:solidFill>
            <a:ln w="6867" cap="flat">
              <a:noFill/>
              <a:prstDash val="solid"/>
              <a:miter/>
            </a:ln>
          </p:spPr>
          <p:txBody>
            <a:bodyPr rtlCol="0" anchor="ctr"/>
            <a:lstStyle/>
            <a:p>
              <a:endParaRPr lang="en-IN"/>
            </a:p>
          </p:txBody>
        </p:sp>
        <p:sp>
          <p:nvSpPr>
            <p:cNvPr id="417" name="Free-form: Shape 416">
              <a:extLst>
                <a:ext uri="{FF2B5EF4-FFF2-40B4-BE49-F238E27FC236}">
                  <a16:creationId xmlns:a16="http://schemas.microsoft.com/office/drawing/2014/main" id="{8E57F928-2AB4-3D8F-81C2-1BF121A803FE}"/>
                </a:ext>
              </a:extLst>
            </p:cNvPr>
            <p:cNvSpPr/>
            <p:nvPr/>
          </p:nvSpPr>
          <p:spPr>
            <a:xfrm>
              <a:off x="6990664" y="4459748"/>
              <a:ext cx="8660" cy="31893"/>
            </a:xfrm>
            <a:custGeom>
              <a:avLst/>
              <a:gdLst>
                <a:gd name="connsiteX0" fmla="*/ -14 w 8660"/>
                <a:gd name="connsiteY0" fmla="*/ 375 h 31893"/>
                <a:gd name="connsiteX1" fmla="*/ 6447 w 8660"/>
                <a:gd name="connsiteY1" fmla="*/ 31856 h 31893"/>
                <a:gd name="connsiteX2" fmla="*/ 8647 w 8660"/>
                <a:gd name="connsiteY2" fmla="*/ 31375 h 31893"/>
                <a:gd name="connsiteX3" fmla="*/ 1773 w 8660"/>
                <a:gd name="connsiteY3" fmla="*/ -37 h 31893"/>
              </a:gdLst>
              <a:ahLst/>
              <a:cxnLst>
                <a:cxn ang="0">
                  <a:pos x="connsiteX0" y="connsiteY0"/>
                </a:cxn>
                <a:cxn ang="0">
                  <a:pos x="connsiteX1" y="connsiteY1"/>
                </a:cxn>
                <a:cxn ang="0">
                  <a:pos x="connsiteX2" y="connsiteY2"/>
                </a:cxn>
                <a:cxn ang="0">
                  <a:pos x="connsiteX3" y="connsiteY3"/>
                </a:cxn>
              </a:cxnLst>
              <a:rect l="l" t="t" r="r" b="b"/>
              <a:pathLst>
                <a:path w="8660" h="31893">
                  <a:moveTo>
                    <a:pt x="-14" y="375"/>
                  </a:moveTo>
                  <a:cubicBezTo>
                    <a:pt x="1980" y="10410"/>
                    <a:pt x="4179" y="20996"/>
                    <a:pt x="6447" y="31856"/>
                  </a:cubicBezTo>
                  <a:lnTo>
                    <a:pt x="8647" y="31375"/>
                  </a:lnTo>
                  <a:cubicBezTo>
                    <a:pt x="6379" y="20446"/>
                    <a:pt x="4110" y="9929"/>
                    <a:pt x="1773" y="-37"/>
                  </a:cubicBezTo>
                  <a:close/>
                </a:path>
              </a:pathLst>
            </a:custGeom>
            <a:solidFill>
              <a:srgbClr val="E0E0E0"/>
            </a:solidFill>
            <a:ln w="6867" cap="flat">
              <a:noFill/>
              <a:prstDash val="solid"/>
              <a:miter/>
            </a:ln>
          </p:spPr>
          <p:txBody>
            <a:bodyPr rtlCol="0" anchor="ctr"/>
            <a:lstStyle/>
            <a:p>
              <a:endParaRPr lang="en-IN"/>
            </a:p>
          </p:txBody>
        </p:sp>
        <p:sp>
          <p:nvSpPr>
            <p:cNvPr id="418" name="Free-form: Shape 417">
              <a:extLst>
                <a:ext uri="{FF2B5EF4-FFF2-40B4-BE49-F238E27FC236}">
                  <a16:creationId xmlns:a16="http://schemas.microsoft.com/office/drawing/2014/main" id="{6506C79A-9BB3-0AC8-B42A-467E612CD286}"/>
                </a:ext>
              </a:extLst>
            </p:cNvPr>
            <p:cNvSpPr/>
            <p:nvPr/>
          </p:nvSpPr>
          <p:spPr>
            <a:xfrm>
              <a:off x="7039810" y="4696267"/>
              <a:ext cx="8798" cy="31205"/>
            </a:xfrm>
            <a:custGeom>
              <a:avLst/>
              <a:gdLst>
                <a:gd name="connsiteX0" fmla="*/ -14 w 8798"/>
                <a:gd name="connsiteY0" fmla="*/ 444 h 31205"/>
                <a:gd name="connsiteX1" fmla="*/ 6447 w 8798"/>
                <a:gd name="connsiteY1" fmla="*/ 31168 h 31205"/>
                <a:gd name="connsiteX2" fmla="*/ 8784 w 8798"/>
                <a:gd name="connsiteY2" fmla="*/ 30687 h 31205"/>
                <a:gd name="connsiteX3" fmla="*/ 2392 w 8798"/>
                <a:gd name="connsiteY3" fmla="*/ -37 h 31205"/>
              </a:gdLst>
              <a:ahLst/>
              <a:cxnLst>
                <a:cxn ang="0">
                  <a:pos x="connsiteX0" y="connsiteY0"/>
                </a:cxn>
                <a:cxn ang="0">
                  <a:pos x="connsiteX1" y="connsiteY1"/>
                </a:cxn>
                <a:cxn ang="0">
                  <a:pos x="connsiteX2" y="connsiteY2"/>
                </a:cxn>
                <a:cxn ang="0">
                  <a:pos x="connsiteX3" y="connsiteY3"/>
                </a:cxn>
              </a:cxnLst>
              <a:rect l="l" t="t" r="r" b="b"/>
              <a:pathLst>
                <a:path w="8798" h="31205">
                  <a:moveTo>
                    <a:pt x="-14" y="444"/>
                  </a:moveTo>
                  <a:cubicBezTo>
                    <a:pt x="2186" y="10960"/>
                    <a:pt x="4317" y="21064"/>
                    <a:pt x="6447" y="31168"/>
                  </a:cubicBezTo>
                  <a:lnTo>
                    <a:pt x="8784" y="30687"/>
                  </a:lnTo>
                  <a:lnTo>
                    <a:pt x="2392" y="-37"/>
                  </a:lnTo>
                  <a:close/>
                </a:path>
              </a:pathLst>
            </a:custGeom>
            <a:solidFill>
              <a:srgbClr val="E0E0E0"/>
            </a:solidFill>
            <a:ln w="6867" cap="flat">
              <a:noFill/>
              <a:prstDash val="solid"/>
              <a:miter/>
            </a:ln>
          </p:spPr>
          <p:txBody>
            <a:bodyPr rtlCol="0" anchor="ctr"/>
            <a:lstStyle/>
            <a:p>
              <a:endParaRPr lang="en-IN"/>
            </a:p>
          </p:txBody>
        </p:sp>
        <p:sp>
          <p:nvSpPr>
            <p:cNvPr id="419" name="Free-form: Shape 418">
              <a:extLst>
                <a:ext uri="{FF2B5EF4-FFF2-40B4-BE49-F238E27FC236}">
                  <a16:creationId xmlns:a16="http://schemas.microsoft.com/office/drawing/2014/main" id="{B0C9E20C-432E-C9EE-1F79-5DCB67709EBE}"/>
                </a:ext>
              </a:extLst>
            </p:cNvPr>
            <p:cNvSpPr/>
            <p:nvPr/>
          </p:nvSpPr>
          <p:spPr>
            <a:xfrm>
              <a:off x="7046615" y="4728711"/>
              <a:ext cx="9073" cy="34161"/>
            </a:xfrm>
            <a:custGeom>
              <a:avLst/>
              <a:gdLst>
                <a:gd name="connsiteX0" fmla="*/ -14 w 9073"/>
                <a:gd name="connsiteY0" fmla="*/ 444 h 34161"/>
                <a:gd name="connsiteX1" fmla="*/ 6860 w 9073"/>
                <a:gd name="connsiteY1" fmla="*/ 34124 h 34161"/>
                <a:gd name="connsiteX2" fmla="*/ 9059 w 9073"/>
                <a:gd name="connsiteY2" fmla="*/ 33643 h 34161"/>
                <a:gd name="connsiteX3" fmla="*/ 2186 w 9073"/>
                <a:gd name="connsiteY3" fmla="*/ -37 h 34161"/>
              </a:gdLst>
              <a:ahLst/>
              <a:cxnLst>
                <a:cxn ang="0">
                  <a:pos x="connsiteX0" y="connsiteY0"/>
                </a:cxn>
                <a:cxn ang="0">
                  <a:pos x="connsiteX1" y="connsiteY1"/>
                </a:cxn>
                <a:cxn ang="0">
                  <a:pos x="connsiteX2" y="connsiteY2"/>
                </a:cxn>
                <a:cxn ang="0">
                  <a:pos x="connsiteX3" y="connsiteY3"/>
                </a:cxn>
              </a:cxnLst>
              <a:rect l="l" t="t" r="r" b="b"/>
              <a:pathLst>
                <a:path w="9073" h="34161">
                  <a:moveTo>
                    <a:pt x="-14" y="444"/>
                  </a:moveTo>
                  <a:cubicBezTo>
                    <a:pt x="2392" y="12129"/>
                    <a:pt x="4798" y="23333"/>
                    <a:pt x="6860" y="34124"/>
                  </a:cubicBezTo>
                  <a:lnTo>
                    <a:pt x="9059" y="33643"/>
                  </a:lnTo>
                  <a:cubicBezTo>
                    <a:pt x="6860" y="22852"/>
                    <a:pt x="4523" y="11648"/>
                    <a:pt x="2186" y="-37"/>
                  </a:cubicBezTo>
                  <a:close/>
                </a:path>
              </a:pathLst>
            </a:custGeom>
            <a:solidFill>
              <a:srgbClr val="E0E0E0"/>
            </a:solidFill>
            <a:ln w="6867" cap="flat">
              <a:noFill/>
              <a:prstDash val="solid"/>
              <a:miter/>
            </a:ln>
          </p:spPr>
          <p:txBody>
            <a:bodyPr rtlCol="0" anchor="ctr"/>
            <a:lstStyle/>
            <a:p>
              <a:endParaRPr lang="en-IN"/>
            </a:p>
          </p:txBody>
        </p:sp>
        <p:sp>
          <p:nvSpPr>
            <p:cNvPr id="420" name="Free-form: Shape 419">
              <a:extLst>
                <a:ext uri="{FF2B5EF4-FFF2-40B4-BE49-F238E27FC236}">
                  <a16:creationId xmlns:a16="http://schemas.microsoft.com/office/drawing/2014/main" id="{AD5AB2A3-0A71-F3B0-435F-989F9A8152C2}"/>
                </a:ext>
              </a:extLst>
            </p:cNvPr>
            <p:cNvSpPr/>
            <p:nvPr/>
          </p:nvSpPr>
          <p:spPr>
            <a:xfrm>
              <a:off x="7068473" y="4832158"/>
              <a:ext cx="7973" cy="33061"/>
            </a:xfrm>
            <a:custGeom>
              <a:avLst/>
              <a:gdLst>
                <a:gd name="connsiteX0" fmla="*/ -14 w 7973"/>
                <a:gd name="connsiteY0" fmla="*/ 100 h 33061"/>
                <a:gd name="connsiteX1" fmla="*/ 6860 w 7973"/>
                <a:gd name="connsiteY1" fmla="*/ 33024 h 33061"/>
                <a:gd name="connsiteX2" fmla="*/ 7959 w 7973"/>
                <a:gd name="connsiteY2" fmla="*/ 33024 h 33061"/>
                <a:gd name="connsiteX3" fmla="*/ 1086 w 7973"/>
                <a:gd name="connsiteY3" fmla="*/ -37 h 33061"/>
              </a:gdLst>
              <a:ahLst/>
              <a:cxnLst>
                <a:cxn ang="0">
                  <a:pos x="connsiteX0" y="connsiteY0"/>
                </a:cxn>
                <a:cxn ang="0">
                  <a:pos x="connsiteX1" y="connsiteY1"/>
                </a:cxn>
                <a:cxn ang="0">
                  <a:pos x="connsiteX2" y="connsiteY2"/>
                </a:cxn>
                <a:cxn ang="0">
                  <a:pos x="connsiteX3" y="connsiteY3"/>
                </a:cxn>
              </a:cxnLst>
              <a:rect l="l" t="t" r="r" b="b"/>
              <a:pathLst>
                <a:path w="7973" h="33061">
                  <a:moveTo>
                    <a:pt x="-14" y="100"/>
                  </a:moveTo>
                  <a:cubicBezTo>
                    <a:pt x="2736" y="12816"/>
                    <a:pt x="5073" y="23883"/>
                    <a:pt x="6860" y="33024"/>
                  </a:cubicBezTo>
                  <a:lnTo>
                    <a:pt x="7959" y="33024"/>
                  </a:lnTo>
                  <a:cubicBezTo>
                    <a:pt x="6172" y="23814"/>
                    <a:pt x="3904" y="12747"/>
                    <a:pt x="1086" y="-37"/>
                  </a:cubicBezTo>
                  <a:close/>
                </a:path>
              </a:pathLst>
            </a:custGeom>
            <a:solidFill>
              <a:srgbClr val="E0E0E0"/>
            </a:solidFill>
            <a:ln w="6867" cap="flat">
              <a:noFill/>
              <a:prstDash val="solid"/>
              <a:miter/>
            </a:ln>
          </p:spPr>
          <p:txBody>
            <a:bodyPr rtlCol="0" anchor="ctr"/>
            <a:lstStyle/>
            <a:p>
              <a:endParaRPr lang="en-IN"/>
            </a:p>
          </p:txBody>
        </p:sp>
        <p:sp>
          <p:nvSpPr>
            <p:cNvPr id="421" name="Free-form: Shape 420">
              <a:extLst>
                <a:ext uri="{FF2B5EF4-FFF2-40B4-BE49-F238E27FC236}">
                  <a16:creationId xmlns:a16="http://schemas.microsoft.com/office/drawing/2014/main" id="{97A1FF64-C9D7-C654-B21C-AFCF49875587}"/>
                </a:ext>
              </a:extLst>
            </p:cNvPr>
            <p:cNvSpPr/>
            <p:nvPr/>
          </p:nvSpPr>
          <p:spPr>
            <a:xfrm>
              <a:off x="7032456" y="4661212"/>
              <a:ext cx="9348" cy="33680"/>
            </a:xfrm>
            <a:custGeom>
              <a:avLst/>
              <a:gdLst>
                <a:gd name="connsiteX0" fmla="*/ -14 w 9348"/>
                <a:gd name="connsiteY0" fmla="*/ 512 h 33680"/>
                <a:gd name="connsiteX1" fmla="*/ 6860 w 9348"/>
                <a:gd name="connsiteY1" fmla="*/ 33643 h 33680"/>
                <a:gd name="connsiteX2" fmla="*/ 9334 w 9348"/>
                <a:gd name="connsiteY2" fmla="*/ 33093 h 33680"/>
                <a:gd name="connsiteX3" fmla="*/ 2461 w 9348"/>
                <a:gd name="connsiteY3" fmla="*/ -37 h 33680"/>
              </a:gdLst>
              <a:ahLst/>
              <a:cxnLst>
                <a:cxn ang="0">
                  <a:pos x="connsiteX0" y="connsiteY0"/>
                </a:cxn>
                <a:cxn ang="0">
                  <a:pos x="connsiteX1" y="connsiteY1"/>
                </a:cxn>
                <a:cxn ang="0">
                  <a:pos x="connsiteX2" y="connsiteY2"/>
                </a:cxn>
                <a:cxn ang="0">
                  <a:pos x="connsiteX3" y="connsiteY3"/>
                </a:cxn>
              </a:cxnLst>
              <a:rect l="l" t="t" r="r" b="b"/>
              <a:pathLst>
                <a:path w="9348" h="33680">
                  <a:moveTo>
                    <a:pt x="-14" y="512"/>
                  </a:moveTo>
                  <a:cubicBezTo>
                    <a:pt x="2392" y="11785"/>
                    <a:pt x="4660" y="22852"/>
                    <a:pt x="6860" y="33643"/>
                  </a:cubicBezTo>
                  <a:lnTo>
                    <a:pt x="9334" y="33093"/>
                  </a:lnTo>
                  <a:cubicBezTo>
                    <a:pt x="7066" y="22302"/>
                    <a:pt x="4798" y="11304"/>
                    <a:pt x="2461" y="-37"/>
                  </a:cubicBezTo>
                  <a:close/>
                </a:path>
              </a:pathLst>
            </a:custGeom>
            <a:solidFill>
              <a:srgbClr val="E0E0E0"/>
            </a:solidFill>
            <a:ln w="6867" cap="flat">
              <a:noFill/>
              <a:prstDash val="solid"/>
              <a:miter/>
            </a:ln>
          </p:spPr>
          <p:txBody>
            <a:bodyPr rtlCol="0" anchor="ctr"/>
            <a:lstStyle/>
            <a:p>
              <a:endParaRPr lang="en-IN"/>
            </a:p>
          </p:txBody>
        </p:sp>
        <p:sp>
          <p:nvSpPr>
            <p:cNvPr id="422" name="Free-form: Shape 421">
              <a:extLst>
                <a:ext uri="{FF2B5EF4-FFF2-40B4-BE49-F238E27FC236}">
                  <a16:creationId xmlns:a16="http://schemas.microsoft.com/office/drawing/2014/main" id="{E0DE60BC-70F9-9307-097B-8596F4A72F0F}"/>
                </a:ext>
              </a:extLst>
            </p:cNvPr>
            <p:cNvSpPr/>
            <p:nvPr/>
          </p:nvSpPr>
          <p:spPr>
            <a:xfrm>
              <a:off x="7076309" y="4866663"/>
              <a:ext cx="2199" cy="5498"/>
            </a:xfrm>
            <a:custGeom>
              <a:avLst/>
              <a:gdLst>
                <a:gd name="connsiteX0" fmla="*/ 1086 w 2199"/>
                <a:gd name="connsiteY0" fmla="*/ -37 h 5498"/>
                <a:gd name="connsiteX1" fmla="*/ -14 w 2199"/>
                <a:gd name="connsiteY1" fmla="*/ -37 h 5498"/>
                <a:gd name="connsiteX2" fmla="*/ 1155 w 2199"/>
                <a:gd name="connsiteY2" fmla="*/ 5461 h 5498"/>
                <a:gd name="connsiteX3" fmla="*/ 2186 w 2199"/>
                <a:gd name="connsiteY3" fmla="*/ 5461 h 5498"/>
                <a:gd name="connsiteX4" fmla="*/ 1086 w 2199"/>
                <a:gd name="connsiteY4" fmla="*/ -37 h 5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 h="5498">
                  <a:moveTo>
                    <a:pt x="1086" y="-37"/>
                  </a:moveTo>
                  <a:lnTo>
                    <a:pt x="-14" y="-37"/>
                  </a:lnTo>
                  <a:cubicBezTo>
                    <a:pt x="399" y="1887"/>
                    <a:pt x="811" y="3743"/>
                    <a:pt x="1155" y="5461"/>
                  </a:cubicBezTo>
                  <a:lnTo>
                    <a:pt x="2186" y="5461"/>
                  </a:lnTo>
                  <a:cubicBezTo>
                    <a:pt x="1498" y="3743"/>
                    <a:pt x="1086" y="1887"/>
                    <a:pt x="1086" y="-37"/>
                  </a:cubicBezTo>
                  <a:close/>
                </a:path>
              </a:pathLst>
            </a:custGeom>
            <a:solidFill>
              <a:srgbClr val="E0E0E0"/>
            </a:solidFill>
            <a:ln w="6867" cap="flat">
              <a:noFill/>
              <a:prstDash val="solid"/>
              <a:miter/>
            </a:ln>
          </p:spPr>
          <p:txBody>
            <a:bodyPr rtlCol="0" anchor="ctr"/>
            <a:lstStyle/>
            <a:p>
              <a:endParaRPr lang="en-IN"/>
            </a:p>
          </p:txBody>
        </p:sp>
        <p:sp>
          <p:nvSpPr>
            <p:cNvPr id="423" name="Free-form: Shape 422">
              <a:extLst>
                <a:ext uri="{FF2B5EF4-FFF2-40B4-BE49-F238E27FC236}">
                  <a16:creationId xmlns:a16="http://schemas.microsoft.com/office/drawing/2014/main" id="{8280B829-49E0-42D8-8106-1127534B3F84}"/>
                </a:ext>
              </a:extLst>
            </p:cNvPr>
            <p:cNvSpPr/>
            <p:nvPr/>
          </p:nvSpPr>
          <p:spPr>
            <a:xfrm>
              <a:off x="7004480" y="4526971"/>
              <a:ext cx="9347" cy="32511"/>
            </a:xfrm>
            <a:custGeom>
              <a:avLst/>
              <a:gdLst>
                <a:gd name="connsiteX0" fmla="*/ -14 w 9347"/>
                <a:gd name="connsiteY0" fmla="*/ 444 h 32511"/>
                <a:gd name="connsiteX1" fmla="*/ 6860 w 9347"/>
                <a:gd name="connsiteY1" fmla="*/ 32474 h 32511"/>
                <a:gd name="connsiteX2" fmla="*/ 9334 w 9347"/>
                <a:gd name="connsiteY2" fmla="*/ 31925 h 32511"/>
                <a:gd name="connsiteX3" fmla="*/ 2461 w 9347"/>
                <a:gd name="connsiteY3" fmla="*/ -37 h 32511"/>
              </a:gdLst>
              <a:ahLst/>
              <a:cxnLst>
                <a:cxn ang="0">
                  <a:pos x="connsiteX0" y="connsiteY0"/>
                </a:cxn>
                <a:cxn ang="0">
                  <a:pos x="connsiteX1" y="connsiteY1"/>
                </a:cxn>
                <a:cxn ang="0">
                  <a:pos x="connsiteX2" y="connsiteY2"/>
                </a:cxn>
                <a:cxn ang="0">
                  <a:pos x="connsiteX3" y="connsiteY3"/>
                </a:cxn>
              </a:cxnLst>
              <a:rect l="l" t="t" r="r" b="b"/>
              <a:pathLst>
                <a:path w="9347" h="32511">
                  <a:moveTo>
                    <a:pt x="-14" y="444"/>
                  </a:moveTo>
                  <a:cubicBezTo>
                    <a:pt x="2117" y="10823"/>
                    <a:pt x="4385" y="21546"/>
                    <a:pt x="6860" y="32474"/>
                  </a:cubicBezTo>
                  <a:lnTo>
                    <a:pt x="9334" y="31925"/>
                  </a:lnTo>
                  <a:cubicBezTo>
                    <a:pt x="6997" y="20996"/>
                    <a:pt x="4798" y="10342"/>
                    <a:pt x="2461" y="-37"/>
                  </a:cubicBezTo>
                  <a:close/>
                </a:path>
              </a:pathLst>
            </a:custGeom>
            <a:solidFill>
              <a:srgbClr val="E0E0E0"/>
            </a:solidFill>
            <a:ln w="6867" cap="flat">
              <a:noFill/>
              <a:prstDash val="solid"/>
              <a:miter/>
            </a:ln>
          </p:spPr>
          <p:txBody>
            <a:bodyPr rtlCol="0" anchor="ctr"/>
            <a:lstStyle/>
            <a:p>
              <a:endParaRPr lang="en-IN"/>
            </a:p>
          </p:txBody>
        </p:sp>
        <p:sp>
          <p:nvSpPr>
            <p:cNvPr id="424" name="Free-form: Shape 423">
              <a:extLst>
                <a:ext uri="{FF2B5EF4-FFF2-40B4-BE49-F238E27FC236}">
                  <a16:creationId xmlns:a16="http://schemas.microsoft.com/office/drawing/2014/main" id="{D60440A4-9E2C-3100-470A-E9FF5E4EE732}"/>
                </a:ext>
              </a:extLst>
            </p:cNvPr>
            <p:cNvSpPr/>
            <p:nvPr/>
          </p:nvSpPr>
          <p:spPr>
            <a:xfrm>
              <a:off x="7025582" y="4628425"/>
              <a:ext cx="9416" cy="31824"/>
            </a:xfrm>
            <a:custGeom>
              <a:avLst/>
              <a:gdLst>
                <a:gd name="connsiteX0" fmla="*/ -14 w 9416"/>
                <a:gd name="connsiteY0" fmla="*/ 512 h 31824"/>
                <a:gd name="connsiteX1" fmla="*/ 6860 w 9416"/>
                <a:gd name="connsiteY1" fmla="*/ 31787 h 31824"/>
                <a:gd name="connsiteX2" fmla="*/ 9403 w 9416"/>
                <a:gd name="connsiteY2" fmla="*/ 31237 h 31824"/>
                <a:gd name="connsiteX3" fmla="*/ 2873 w 9416"/>
                <a:gd name="connsiteY3" fmla="*/ -37 h 31824"/>
              </a:gdLst>
              <a:ahLst/>
              <a:cxnLst>
                <a:cxn ang="0">
                  <a:pos x="connsiteX0" y="connsiteY0"/>
                </a:cxn>
                <a:cxn ang="0">
                  <a:pos x="connsiteX1" y="connsiteY1"/>
                </a:cxn>
                <a:cxn ang="0">
                  <a:pos x="connsiteX2" y="connsiteY2"/>
                </a:cxn>
                <a:cxn ang="0">
                  <a:pos x="connsiteX3" y="connsiteY3"/>
                </a:cxn>
              </a:cxnLst>
              <a:rect l="l" t="t" r="r" b="b"/>
              <a:pathLst>
                <a:path w="9416" h="31824">
                  <a:moveTo>
                    <a:pt x="-14" y="512"/>
                  </a:moveTo>
                  <a:lnTo>
                    <a:pt x="6860" y="31787"/>
                  </a:lnTo>
                  <a:lnTo>
                    <a:pt x="9403" y="31237"/>
                  </a:lnTo>
                  <a:lnTo>
                    <a:pt x="2873" y="-37"/>
                  </a:lnTo>
                  <a:close/>
                </a:path>
              </a:pathLst>
            </a:custGeom>
            <a:solidFill>
              <a:srgbClr val="E0E0E0"/>
            </a:solidFill>
            <a:ln w="6867" cap="flat">
              <a:noFill/>
              <a:prstDash val="solid"/>
              <a:miter/>
            </a:ln>
          </p:spPr>
          <p:txBody>
            <a:bodyPr rtlCol="0" anchor="ctr"/>
            <a:lstStyle/>
            <a:p>
              <a:endParaRPr lang="en-IN"/>
            </a:p>
          </p:txBody>
        </p:sp>
        <p:sp>
          <p:nvSpPr>
            <p:cNvPr id="425" name="Free-form: Shape 424">
              <a:extLst>
                <a:ext uri="{FF2B5EF4-FFF2-40B4-BE49-F238E27FC236}">
                  <a16:creationId xmlns:a16="http://schemas.microsoft.com/office/drawing/2014/main" id="{E941E4E7-EC66-0E9A-0B7E-C2B545B98A90}"/>
                </a:ext>
              </a:extLst>
            </p:cNvPr>
            <p:cNvSpPr/>
            <p:nvPr/>
          </p:nvSpPr>
          <p:spPr>
            <a:xfrm>
              <a:off x="7054039" y="4764453"/>
              <a:ext cx="8385" cy="30587"/>
            </a:xfrm>
            <a:custGeom>
              <a:avLst/>
              <a:gdLst>
                <a:gd name="connsiteX0" fmla="*/ -14 w 8385"/>
                <a:gd name="connsiteY0" fmla="*/ 375 h 30587"/>
                <a:gd name="connsiteX1" fmla="*/ 6379 w 8385"/>
                <a:gd name="connsiteY1" fmla="*/ 30550 h 30587"/>
                <a:gd name="connsiteX2" fmla="*/ 8372 w 8385"/>
                <a:gd name="connsiteY2" fmla="*/ 30138 h 30587"/>
                <a:gd name="connsiteX3" fmla="*/ 2186 w 8385"/>
                <a:gd name="connsiteY3" fmla="*/ -37 h 30587"/>
              </a:gdLst>
              <a:ahLst/>
              <a:cxnLst>
                <a:cxn ang="0">
                  <a:pos x="connsiteX0" y="connsiteY0"/>
                </a:cxn>
                <a:cxn ang="0">
                  <a:pos x="connsiteX1" y="connsiteY1"/>
                </a:cxn>
                <a:cxn ang="0">
                  <a:pos x="connsiteX2" y="connsiteY2"/>
                </a:cxn>
                <a:cxn ang="0">
                  <a:pos x="connsiteX3" y="connsiteY3"/>
                </a:cxn>
              </a:cxnLst>
              <a:rect l="l" t="t" r="r" b="b"/>
              <a:pathLst>
                <a:path w="8385" h="30587">
                  <a:moveTo>
                    <a:pt x="-14" y="375"/>
                  </a:moveTo>
                  <a:cubicBezTo>
                    <a:pt x="2254" y="10960"/>
                    <a:pt x="4385" y="20996"/>
                    <a:pt x="6379" y="30550"/>
                  </a:cubicBezTo>
                  <a:lnTo>
                    <a:pt x="8372" y="30138"/>
                  </a:lnTo>
                  <a:cubicBezTo>
                    <a:pt x="6447" y="20583"/>
                    <a:pt x="4317" y="10479"/>
                    <a:pt x="2186" y="-37"/>
                  </a:cubicBezTo>
                  <a:close/>
                </a:path>
              </a:pathLst>
            </a:custGeom>
            <a:solidFill>
              <a:srgbClr val="E0E0E0"/>
            </a:solidFill>
            <a:ln w="6867" cap="flat">
              <a:noFill/>
              <a:prstDash val="solid"/>
              <a:miter/>
            </a:ln>
          </p:spPr>
          <p:txBody>
            <a:bodyPr rtlCol="0" anchor="ctr"/>
            <a:lstStyle/>
            <a:p>
              <a:endParaRPr lang="en-IN"/>
            </a:p>
          </p:txBody>
        </p:sp>
        <p:sp>
          <p:nvSpPr>
            <p:cNvPr id="426" name="Free-form: Shape 425">
              <a:extLst>
                <a:ext uri="{FF2B5EF4-FFF2-40B4-BE49-F238E27FC236}">
                  <a16:creationId xmlns:a16="http://schemas.microsoft.com/office/drawing/2014/main" id="{387F494A-774C-07C5-0ECC-A3A5AFD849FB}"/>
                </a:ext>
              </a:extLst>
            </p:cNvPr>
            <p:cNvSpPr/>
            <p:nvPr/>
          </p:nvSpPr>
          <p:spPr>
            <a:xfrm>
              <a:off x="6997469" y="4492878"/>
              <a:ext cx="9279" cy="32855"/>
            </a:xfrm>
            <a:custGeom>
              <a:avLst/>
              <a:gdLst>
                <a:gd name="connsiteX0" fmla="*/ -14 w 9279"/>
                <a:gd name="connsiteY0" fmla="*/ 375 h 32855"/>
                <a:gd name="connsiteX1" fmla="*/ 6860 w 9279"/>
                <a:gd name="connsiteY1" fmla="*/ 32818 h 32855"/>
                <a:gd name="connsiteX2" fmla="*/ 9266 w 9279"/>
                <a:gd name="connsiteY2" fmla="*/ 32337 h 32855"/>
                <a:gd name="connsiteX3" fmla="*/ 2392 w 9279"/>
                <a:gd name="connsiteY3" fmla="*/ -37 h 32855"/>
              </a:gdLst>
              <a:ahLst/>
              <a:cxnLst>
                <a:cxn ang="0">
                  <a:pos x="connsiteX0" y="connsiteY0"/>
                </a:cxn>
                <a:cxn ang="0">
                  <a:pos x="connsiteX1" y="connsiteY1"/>
                </a:cxn>
                <a:cxn ang="0">
                  <a:pos x="connsiteX2" y="connsiteY2"/>
                </a:cxn>
                <a:cxn ang="0">
                  <a:pos x="connsiteX3" y="connsiteY3"/>
                </a:cxn>
              </a:cxnLst>
              <a:rect l="l" t="t" r="r" b="b"/>
              <a:pathLst>
                <a:path w="9279" h="32855">
                  <a:moveTo>
                    <a:pt x="-14" y="375"/>
                  </a:moveTo>
                  <a:cubicBezTo>
                    <a:pt x="2117" y="10823"/>
                    <a:pt x="4385" y="21683"/>
                    <a:pt x="6860" y="32818"/>
                  </a:cubicBezTo>
                  <a:lnTo>
                    <a:pt x="9266" y="32337"/>
                  </a:lnTo>
                  <a:cubicBezTo>
                    <a:pt x="6929" y="21154"/>
                    <a:pt x="4640" y="10362"/>
                    <a:pt x="2392" y="-37"/>
                  </a:cubicBezTo>
                  <a:close/>
                </a:path>
              </a:pathLst>
            </a:custGeom>
            <a:solidFill>
              <a:srgbClr val="E0E0E0"/>
            </a:solidFill>
            <a:ln w="6867" cap="flat">
              <a:noFill/>
              <a:prstDash val="solid"/>
              <a:miter/>
            </a:ln>
          </p:spPr>
          <p:txBody>
            <a:bodyPr rtlCol="0" anchor="ctr"/>
            <a:lstStyle/>
            <a:p>
              <a:endParaRPr lang="en-IN"/>
            </a:p>
          </p:txBody>
        </p:sp>
        <p:sp>
          <p:nvSpPr>
            <p:cNvPr id="427" name="Free-form: Shape 426">
              <a:extLst>
                <a:ext uri="{FF2B5EF4-FFF2-40B4-BE49-F238E27FC236}">
                  <a16:creationId xmlns:a16="http://schemas.microsoft.com/office/drawing/2014/main" id="{A469EE69-D6FA-14BD-E82F-7A1575856725}"/>
                </a:ext>
              </a:extLst>
            </p:cNvPr>
            <p:cNvSpPr/>
            <p:nvPr/>
          </p:nvSpPr>
          <p:spPr>
            <a:xfrm>
              <a:off x="6978773" y="4401941"/>
              <a:ext cx="6186" cy="21720"/>
            </a:xfrm>
            <a:custGeom>
              <a:avLst/>
              <a:gdLst>
                <a:gd name="connsiteX0" fmla="*/ 6172 w 6186"/>
                <a:gd name="connsiteY0" fmla="*/ 21477 h 21720"/>
                <a:gd name="connsiteX1" fmla="*/ 1567 w 6186"/>
                <a:gd name="connsiteY1" fmla="*/ -37 h 21720"/>
                <a:gd name="connsiteX2" fmla="*/ -14 w 6186"/>
                <a:gd name="connsiteY2" fmla="*/ -37 h 21720"/>
                <a:gd name="connsiteX3" fmla="*/ 4385 w 6186"/>
                <a:gd name="connsiteY3" fmla="*/ 21683 h 21720"/>
              </a:gdLst>
              <a:ahLst/>
              <a:cxnLst>
                <a:cxn ang="0">
                  <a:pos x="connsiteX0" y="connsiteY0"/>
                </a:cxn>
                <a:cxn ang="0">
                  <a:pos x="connsiteX1" y="connsiteY1"/>
                </a:cxn>
                <a:cxn ang="0">
                  <a:pos x="connsiteX2" y="connsiteY2"/>
                </a:cxn>
                <a:cxn ang="0">
                  <a:pos x="connsiteX3" y="connsiteY3"/>
                </a:cxn>
              </a:cxnLst>
              <a:rect l="l" t="t" r="r" b="b"/>
              <a:pathLst>
                <a:path w="6186" h="21720">
                  <a:moveTo>
                    <a:pt x="6172" y="21477"/>
                  </a:moveTo>
                  <a:cubicBezTo>
                    <a:pt x="4592" y="13778"/>
                    <a:pt x="3011" y="6630"/>
                    <a:pt x="1567" y="-37"/>
                  </a:cubicBezTo>
                  <a:lnTo>
                    <a:pt x="-14" y="-37"/>
                  </a:lnTo>
                  <a:cubicBezTo>
                    <a:pt x="1361" y="6836"/>
                    <a:pt x="2873" y="13710"/>
                    <a:pt x="4385" y="21683"/>
                  </a:cubicBezTo>
                  <a:close/>
                </a:path>
              </a:pathLst>
            </a:custGeom>
            <a:solidFill>
              <a:srgbClr val="E0E0E0"/>
            </a:solidFill>
            <a:ln w="6867" cap="flat">
              <a:noFill/>
              <a:prstDash val="solid"/>
              <a:miter/>
            </a:ln>
          </p:spPr>
          <p:txBody>
            <a:bodyPr rtlCol="0" anchor="ctr"/>
            <a:lstStyle/>
            <a:p>
              <a:endParaRPr lang="en-IN"/>
            </a:p>
          </p:txBody>
        </p:sp>
        <p:sp>
          <p:nvSpPr>
            <p:cNvPr id="428" name="Free-form: Shape 427">
              <a:extLst>
                <a:ext uri="{FF2B5EF4-FFF2-40B4-BE49-F238E27FC236}">
                  <a16:creationId xmlns:a16="http://schemas.microsoft.com/office/drawing/2014/main" id="{0650120E-8365-4662-584E-E0FA332B62E1}"/>
                </a:ext>
              </a:extLst>
            </p:cNvPr>
            <p:cNvSpPr/>
            <p:nvPr/>
          </p:nvSpPr>
          <p:spPr>
            <a:xfrm>
              <a:off x="7031150" y="4486005"/>
              <a:ext cx="9210" cy="32580"/>
            </a:xfrm>
            <a:custGeom>
              <a:avLst/>
              <a:gdLst>
                <a:gd name="connsiteX0" fmla="*/ -14 w 9210"/>
                <a:gd name="connsiteY0" fmla="*/ 444 h 32580"/>
                <a:gd name="connsiteX1" fmla="*/ 6860 w 9210"/>
                <a:gd name="connsiteY1" fmla="*/ 32543 h 32580"/>
                <a:gd name="connsiteX2" fmla="*/ 9197 w 9210"/>
                <a:gd name="connsiteY2" fmla="*/ 32062 h 32580"/>
                <a:gd name="connsiteX3" fmla="*/ 2323 w 9210"/>
                <a:gd name="connsiteY3" fmla="*/ -37 h 32580"/>
              </a:gdLst>
              <a:ahLst/>
              <a:cxnLst>
                <a:cxn ang="0">
                  <a:pos x="connsiteX0" y="connsiteY0"/>
                </a:cxn>
                <a:cxn ang="0">
                  <a:pos x="connsiteX1" y="connsiteY1"/>
                </a:cxn>
                <a:cxn ang="0">
                  <a:pos x="connsiteX2" y="connsiteY2"/>
                </a:cxn>
                <a:cxn ang="0">
                  <a:pos x="connsiteX3" y="connsiteY3"/>
                </a:cxn>
              </a:cxnLst>
              <a:rect l="l" t="t" r="r" b="b"/>
              <a:pathLst>
                <a:path w="9210" h="32580">
                  <a:moveTo>
                    <a:pt x="-14" y="444"/>
                  </a:moveTo>
                  <a:cubicBezTo>
                    <a:pt x="2117" y="10754"/>
                    <a:pt x="4317" y="21477"/>
                    <a:pt x="6860" y="32543"/>
                  </a:cubicBezTo>
                  <a:lnTo>
                    <a:pt x="9197" y="32062"/>
                  </a:lnTo>
                  <a:cubicBezTo>
                    <a:pt x="6860" y="20996"/>
                    <a:pt x="4660" y="10273"/>
                    <a:pt x="2323" y="-37"/>
                  </a:cubicBezTo>
                  <a:close/>
                </a:path>
              </a:pathLst>
            </a:custGeom>
            <a:solidFill>
              <a:srgbClr val="E0E0E0"/>
            </a:solidFill>
            <a:ln w="6867" cap="flat">
              <a:noFill/>
              <a:prstDash val="solid"/>
              <a:miter/>
            </a:ln>
          </p:spPr>
          <p:txBody>
            <a:bodyPr rtlCol="0" anchor="ctr"/>
            <a:lstStyle/>
            <a:p>
              <a:endParaRPr lang="en-IN"/>
            </a:p>
          </p:txBody>
        </p:sp>
        <p:sp>
          <p:nvSpPr>
            <p:cNvPr id="429" name="Free-form: Shape 428">
              <a:extLst>
                <a:ext uri="{FF2B5EF4-FFF2-40B4-BE49-F238E27FC236}">
                  <a16:creationId xmlns:a16="http://schemas.microsoft.com/office/drawing/2014/main" id="{44C6D5D8-9F38-486E-F564-C8C829ACC6D4}"/>
                </a:ext>
              </a:extLst>
            </p:cNvPr>
            <p:cNvSpPr/>
            <p:nvPr/>
          </p:nvSpPr>
          <p:spPr>
            <a:xfrm>
              <a:off x="7017265" y="4418231"/>
              <a:ext cx="8935" cy="33061"/>
            </a:xfrm>
            <a:custGeom>
              <a:avLst/>
              <a:gdLst>
                <a:gd name="connsiteX0" fmla="*/ -14 w 8935"/>
                <a:gd name="connsiteY0" fmla="*/ 375 h 33061"/>
                <a:gd name="connsiteX1" fmla="*/ 6860 w 8935"/>
                <a:gd name="connsiteY1" fmla="*/ 33024 h 33061"/>
                <a:gd name="connsiteX2" fmla="*/ 8922 w 8935"/>
                <a:gd name="connsiteY2" fmla="*/ 32612 h 33061"/>
                <a:gd name="connsiteX3" fmla="*/ 2048 w 8935"/>
                <a:gd name="connsiteY3" fmla="*/ -37 h 33061"/>
              </a:gdLst>
              <a:ahLst/>
              <a:cxnLst>
                <a:cxn ang="0">
                  <a:pos x="connsiteX0" y="connsiteY0"/>
                </a:cxn>
                <a:cxn ang="0">
                  <a:pos x="connsiteX1" y="connsiteY1"/>
                </a:cxn>
                <a:cxn ang="0">
                  <a:pos x="connsiteX2" y="connsiteY2"/>
                </a:cxn>
                <a:cxn ang="0">
                  <a:pos x="connsiteX3" y="connsiteY3"/>
                </a:cxn>
              </a:cxnLst>
              <a:rect l="l" t="t" r="r" b="b"/>
              <a:pathLst>
                <a:path w="8935" h="33061">
                  <a:moveTo>
                    <a:pt x="-14" y="375"/>
                  </a:moveTo>
                  <a:cubicBezTo>
                    <a:pt x="2048" y="10479"/>
                    <a:pt x="4248" y="21408"/>
                    <a:pt x="6860" y="33024"/>
                  </a:cubicBezTo>
                  <a:lnTo>
                    <a:pt x="8922" y="32612"/>
                  </a:lnTo>
                  <a:cubicBezTo>
                    <a:pt x="6447" y="20996"/>
                    <a:pt x="4110" y="10067"/>
                    <a:pt x="2048" y="-37"/>
                  </a:cubicBezTo>
                  <a:close/>
                </a:path>
              </a:pathLst>
            </a:custGeom>
            <a:solidFill>
              <a:srgbClr val="E0E0E0"/>
            </a:solidFill>
            <a:ln w="6867" cap="flat">
              <a:noFill/>
              <a:prstDash val="solid"/>
              <a:miter/>
            </a:ln>
          </p:spPr>
          <p:txBody>
            <a:bodyPr rtlCol="0" anchor="ctr"/>
            <a:lstStyle/>
            <a:p>
              <a:endParaRPr lang="en-IN"/>
            </a:p>
          </p:txBody>
        </p:sp>
        <p:sp>
          <p:nvSpPr>
            <p:cNvPr id="430" name="Free-form: Shape 429">
              <a:extLst>
                <a:ext uri="{FF2B5EF4-FFF2-40B4-BE49-F238E27FC236}">
                  <a16:creationId xmlns:a16="http://schemas.microsoft.com/office/drawing/2014/main" id="{662A36A0-61FC-20FF-7C26-EBD18A9939E1}"/>
                </a:ext>
              </a:extLst>
            </p:cNvPr>
            <p:cNvSpPr/>
            <p:nvPr/>
          </p:nvSpPr>
          <p:spPr>
            <a:xfrm>
              <a:off x="7066205" y="4654407"/>
              <a:ext cx="9279" cy="33268"/>
            </a:xfrm>
            <a:custGeom>
              <a:avLst/>
              <a:gdLst>
                <a:gd name="connsiteX0" fmla="*/ -14 w 9279"/>
                <a:gd name="connsiteY0" fmla="*/ 444 h 33268"/>
                <a:gd name="connsiteX1" fmla="*/ 6860 w 9279"/>
                <a:gd name="connsiteY1" fmla="*/ 33231 h 33268"/>
                <a:gd name="connsiteX2" fmla="*/ 9266 w 9279"/>
                <a:gd name="connsiteY2" fmla="*/ 32749 h 33268"/>
                <a:gd name="connsiteX3" fmla="*/ 2392 w 9279"/>
                <a:gd name="connsiteY3" fmla="*/ -37 h 33268"/>
              </a:gdLst>
              <a:ahLst/>
              <a:cxnLst>
                <a:cxn ang="0">
                  <a:pos x="connsiteX0" y="connsiteY0"/>
                </a:cxn>
                <a:cxn ang="0">
                  <a:pos x="connsiteX1" y="connsiteY1"/>
                </a:cxn>
                <a:cxn ang="0">
                  <a:pos x="connsiteX2" y="connsiteY2"/>
                </a:cxn>
                <a:cxn ang="0">
                  <a:pos x="connsiteX3" y="connsiteY3"/>
                </a:cxn>
              </a:cxnLst>
              <a:rect l="l" t="t" r="r" b="b"/>
              <a:pathLst>
                <a:path w="9279" h="33268">
                  <a:moveTo>
                    <a:pt x="-14" y="444"/>
                  </a:moveTo>
                  <a:cubicBezTo>
                    <a:pt x="2323" y="11648"/>
                    <a:pt x="4592" y="22577"/>
                    <a:pt x="6860" y="33231"/>
                  </a:cubicBezTo>
                  <a:lnTo>
                    <a:pt x="9266" y="32749"/>
                  </a:lnTo>
                  <a:cubicBezTo>
                    <a:pt x="7066" y="22027"/>
                    <a:pt x="4777" y="11098"/>
                    <a:pt x="2392" y="-37"/>
                  </a:cubicBezTo>
                  <a:close/>
                </a:path>
              </a:pathLst>
            </a:custGeom>
            <a:solidFill>
              <a:srgbClr val="E0E0E0"/>
            </a:solidFill>
            <a:ln w="6867" cap="flat">
              <a:noFill/>
              <a:prstDash val="solid"/>
              <a:miter/>
            </a:ln>
          </p:spPr>
          <p:txBody>
            <a:bodyPr rtlCol="0" anchor="ctr"/>
            <a:lstStyle/>
            <a:p>
              <a:endParaRPr lang="en-IN"/>
            </a:p>
          </p:txBody>
        </p:sp>
        <p:sp>
          <p:nvSpPr>
            <p:cNvPr id="431" name="Free-form: Shape 430">
              <a:extLst>
                <a:ext uri="{FF2B5EF4-FFF2-40B4-BE49-F238E27FC236}">
                  <a16:creationId xmlns:a16="http://schemas.microsoft.com/office/drawing/2014/main" id="{EE79E068-F338-1F10-8871-FA749139DE89}"/>
                </a:ext>
              </a:extLst>
            </p:cNvPr>
            <p:cNvSpPr/>
            <p:nvPr/>
          </p:nvSpPr>
          <p:spPr>
            <a:xfrm>
              <a:off x="7080296" y="4721837"/>
              <a:ext cx="9072" cy="33817"/>
            </a:xfrm>
            <a:custGeom>
              <a:avLst/>
              <a:gdLst>
                <a:gd name="connsiteX0" fmla="*/ -14 w 9072"/>
                <a:gd name="connsiteY0" fmla="*/ 444 h 33817"/>
                <a:gd name="connsiteX1" fmla="*/ 6860 w 9072"/>
                <a:gd name="connsiteY1" fmla="*/ 33780 h 33817"/>
                <a:gd name="connsiteX2" fmla="*/ 9059 w 9072"/>
                <a:gd name="connsiteY2" fmla="*/ 33368 h 33817"/>
                <a:gd name="connsiteX3" fmla="*/ 2186 w 9072"/>
                <a:gd name="connsiteY3" fmla="*/ -37 h 33817"/>
              </a:gdLst>
              <a:ahLst/>
              <a:cxnLst>
                <a:cxn ang="0">
                  <a:pos x="connsiteX0" y="connsiteY0"/>
                </a:cxn>
                <a:cxn ang="0">
                  <a:pos x="connsiteX1" y="connsiteY1"/>
                </a:cxn>
                <a:cxn ang="0">
                  <a:pos x="connsiteX2" y="connsiteY2"/>
                </a:cxn>
                <a:cxn ang="0">
                  <a:pos x="connsiteX3" y="connsiteY3"/>
                </a:cxn>
              </a:cxnLst>
              <a:rect l="l" t="t" r="r" b="b"/>
              <a:pathLst>
                <a:path w="9072" h="33817">
                  <a:moveTo>
                    <a:pt x="-14" y="444"/>
                  </a:moveTo>
                  <a:cubicBezTo>
                    <a:pt x="2392" y="11991"/>
                    <a:pt x="4798" y="23126"/>
                    <a:pt x="6860" y="33780"/>
                  </a:cubicBezTo>
                  <a:lnTo>
                    <a:pt x="9059" y="33368"/>
                  </a:lnTo>
                  <a:cubicBezTo>
                    <a:pt x="6860" y="22714"/>
                    <a:pt x="4591" y="11510"/>
                    <a:pt x="2186" y="-37"/>
                  </a:cubicBezTo>
                  <a:close/>
                </a:path>
              </a:pathLst>
            </a:custGeom>
            <a:solidFill>
              <a:srgbClr val="E0E0E0"/>
            </a:solidFill>
            <a:ln w="6867" cap="flat">
              <a:noFill/>
              <a:prstDash val="solid"/>
              <a:miter/>
            </a:ln>
          </p:spPr>
          <p:txBody>
            <a:bodyPr rtlCol="0" anchor="ctr"/>
            <a:lstStyle/>
            <a:p>
              <a:endParaRPr lang="en-IN"/>
            </a:p>
          </p:txBody>
        </p:sp>
        <p:sp>
          <p:nvSpPr>
            <p:cNvPr id="432" name="Free-form: Shape 431">
              <a:extLst>
                <a:ext uri="{FF2B5EF4-FFF2-40B4-BE49-F238E27FC236}">
                  <a16:creationId xmlns:a16="http://schemas.microsoft.com/office/drawing/2014/main" id="{6F4A0C2A-6F6B-B809-184F-F2E174221690}"/>
                </a:ext>
              </a:extLst>
            </p:cNvPr>
            <p:cNvSpPr/>
            <p:nvPr/>
          </p:nvSpPr>
          <p:spPr>
            <a:xfrm>
              <a:off x="7004961" y="4358706"/>
              <a:ext cx="7835" cy="30724"/>
            </a:xfrm>
            <a:custGeom>
              <a:avLst/>
              <a:gdLst>
                <a:gd name="connsiteX0" fmla="*/ 6379 w 7835"/>
                <a:gd name="connsiteY0" fmla="*/ 30687 h 30724"/>
                <a:gd name="connsiteX1" fmla="*/ 7822 w 7835"/>
                <a:gd name="connsiteY1" fmla="*/ 30687 h 30724"/>
                <a:gd name="connsiteX2" fmla="*/ 949 w 7835"/>
                <a:gd name="connsiteY2" fmla="*/ -37 h 30724"/>
                <a:gd name="connsiteX3" fmla="*/ -14 w 7835"/>
                <a:gd name="connsiteY3" fmla="*/ -37 h 30724"/>
                <a:gd name="connsiteX4" fmla="*/ 6379 w 7835"/>
                <a:gd name="connsiteY4" fmla="*/ 30687 h 30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35" h="30724">
                  <a:moveTo>
                    <a:pt x="6379" y="30687"/>
                  </a:moveTo>
                  <a:lnTo>
                    <a:pt x="7822" y="30687"/>
                  </a:lnTo>
                  <a:cubicBezTo>
                    <a:pt x="5141" y="18315"/>
                    <a:pt x="2942" y="8005"/>
                    <a:pt x="949" y="-37"/>
                  </a:cubicBezTo>
                  <a:lnTo>
                    <a:pt x="-14" y="-37"/>
                  </a:lnTo>
                  <a:cubicBezTo>
                    <a:pt x="1773" y="7936"/>
                    <a:pt x="3698" y="18315"/>
                    <a:pt x="6379" y="30687"/>
                  </a:cubicBezTo>
                  <a:close/>
                </a:path>
              </a:pathLst>
            </a:custGeom>
            <a:solidFill>
              <a:srgbClr val="E0E0E0"/>
            </a:solidFill>
            <a:ln w="6867" cap="flat">
              <a:noFill/>
              <a:prstDash val="solid"/>
              <a:miter/>
            </a:ln>
          </p:spPr>
          <p:txBody>
            <a:bodyPr rtlCol="0" anchor="ctr"/>
            <a:lstStyle/>
            <a:p>
              <a:endParaRPr lang="en-IN"/>
            </a:p>
          </p:txBody>
        </p:sp>
        <p:sp>
          <p:nvSpPr>
            <p:cNvPr id="433" name="Free-form: Shape 432">
              <a:extLst>
                <a:ext uri="{FF2B5EF4-FFF2-40B4-BE49-F238E27FC236}">
                  <a16:creationId xmlns:a16="http://schemas.microsoft.com/office/drawing/2014/main" id="{4B8B46F6-07E8-C2F7-8D13-6D54AF0F8F0C}"/>
                </a:ext>
              </a:extLst>
            </p:cNvPr>
            <p:cNvSpPr/>
            <p:nvPr/>
          </p:nvSpPr>
          <p:spPr>
            <a:xfrm>
              <a:off x="7038229" y="4520098"/>
              <a:ext cx="9004" cy="32237"/>
            </a:xfrm>
            <a:custGeom>
              <a:avLst/>
              <a:gdLst>
                <a:gd name="connsiteX0" fmla="*/ -14 w 9004"/>
                <a:gd name="connsiteY0" fmla="*/ 444 h 32237"/>
                <a:gd name="connsiteX1" fmla="*/ 6516 w 9004"/>
                <a:gd name="connsiteY1" fmla="*/ 32200 h 32237"/>
                <a:gd name="connsiteX2" fmla="*/ 8991 w 9004"/>
                <a:gd name="connsiteY2" fmla="*/ 31650 h 32237"/>
                <a:gd name="connsiteX3" fmla="*/ 2117 w 9004"/>
                <a:gd name="connsiteY3" fmla="*/ -37 h 32237"/>
              </a:gdLst>
              <a:ahLst/>
              <a:cxnLst>
                <a:cxn ang="0">
                  <a:pos x="connsiteX0" y="connsiteY0"/>
                </a:cxn>
                <a:cxn ang="0">
                  <a:pos x="connsiteX1" y="connsiteY1"/>
                </a:cxn>
                <a:cxn ang="0">
                  <a:pos x="connsiteX2" y="connsiteY2"/>
                </a:cxn>
                <a:cxn ang="0">
                  <a:pos x="connsiteX3" y="connsiteY3"/>
                </a:cxn>
              </a:cxnLst>
              <a:rect l="l" t="t" r="r" b="b"/>
              <a:pathLst>
                <a:path w="9004" h="32237">
                  <a:moveTo>
                    <a:pt x="-14" y="444"/>
                  </a:moveTo>
                  <a:cubicBezTo>
                    <a:pt x="2117" y="10754"/>
                    <a:pt x="4317" y="21064"/>
                    <a:pt x="6516" y="32200"/>
                  </a:cubicBezTo>
                  <a:lnTo>
                    <a:pt x="8991" y="31650"/>
                  </a:lnTo>
                  <a:cubicBezTo>
                    <a:pt x="6722" y="20858"/>
                    <a:pt x="4523" y="10204"/>
                    <a:pt x="2117" y="-37"/>
                  </a:cubicBezTo>
                  <a:close/>
                </a:path>
              </a:pathLst>
            </a:custGeom>
            <a:solidFill>
              <a:srgbClr val="E0E0E0"/>
            </a:solidFill>
            <a:ln w="6867" cap="flat">
              <a:noFill/>
              <a:prstDash val="solid"/>
              <a:miter/>
            </a:ln>
          </p:spPr>
          <p:txBody>
            <a:bodyPr rtlCol="0" anchor="ctr"/>
            <a:lstStyle/>
            <a:p>
              <a:endParaRPr lang="en-IN"/>
            </a:p>
          </p:txBody>
        </p:sp>
        <p:sp>
          <p:nvSpPr>
            <p:cNvPr id="434" name="Free-form: Shape 433">
              <a:extLst>
                <a:ext uri="{FF2B5EF4-FFF2-40B4-BE49-F238E27FC236}">
                  <a16:creationId xmlns:a16="http://schemas.microsoft.com/office/drawing/2014/main" id="{160368E8-17B7-0BE1-3FE2-B06C3352A960}"/>
                </a:ext>
              </a:extLst>
            </p:cNvPr>
            <p:cNvSpPr/>
            <p:nvPr/>
          </p:nvSpPr>
          <p:spPr>
            <a:xfrm>
              <a:off x="7073491" y="4689394"/>
              <a:ext cx="8729" cy="30931"/>
            </a:xfrm>
            <a:custGeom>
              <a:avLst/>
              <a:gdLst>
                <a:gd name="connsiteX0" fmla="*/ -14 w 8729"/>
                <a:gd name="connsiteY0" fmla="*/ 444 h 30931"/>
                <a:gd name="connsiteX1" fmla="*/ 6379 w 8729"/>
                <a:gd name="connsiteY1" fmla="*/ 30894 h 30931"/>
                <a:gd name="connsiteX2" fmla="*/ 8716 w 8729"/>
                <a:gd name="connsiteY2" fmla="*/ 30412 h 30931"/>
                <a:gd name="connsiteX3" fmla="*/ 2392 w 8729"/>
                <a:gd name="connsiteY3" fmla="*/ -37 h 30931"/>
              </a:gdLst>
              <a:ahLst/>
              <a:cxnLst>
                <a:cxn ang="0">
                  <a:pos x="connsiteX0" y="connsiteY0"/>
                </a:cxn>
                <a:cxn ang="0">
                  <a:pos x="connsiteX1" y="connsiteY1"/>
                </a:cxn>
                <a:cxn ang="0">
                  <a:pos x="connsiteX2" y="connsiteY2"/>
                </a:cxn>
                <a:cxn ang="0">
                  <a:pos x="connsiteX3" y="connsiteY3"/>
                </a:cxn>
              </a:cxnLst>
              <a:rect l="l" t="t" r="r" b="b"/>
              <a:pathLst>
                <a:path w="8729" h="30931">
                  <a:moveTo>
                    <a:pt x="-14" y="444"/>
                  </a:moveTo>
                  <a:lnTo>
                    <a:pt x="6379" y="30894"/>
                  </a:lnTo>
                  <a:lnTo>
                    <a:pt x="8716" y="30412"/>
                  </a:lnTo>
                  <a:cubicBezTo>
                    <a:pt x="6654" y="20514"/>
                    <a:pt x="4592" y="10342"/>
                    <a:pt x="2392" y="-37"/>
                  </a:cubicBezTo>
                  <a:close/>
                </a:path>
              </a:pathLst>
            </a:custGeom>
            <a:solidFill>
              <a:srgbClr val="E0E0E0"/>
            </a:solidFill>
            <a:ln w="6867" cap="flat">
              <a:noFill/>
              <a:prstDash val="solid"/>
              <a:miter/>
            </a:ln>
          </p:spPr>
          <p:txBody>
            <a:bodyPr rtlCol="0" anchor="ctr"/>
            <a:lstStyle/>
            <a:p>
              <a:endParaRPr lang="en-IN"/>
            </a:p>
          </p:txBody>
        </p:sp>
        <p:sp>
          <p:nvSpPr>
            <p:cNvPr id="435" name="Free-form: Shape 434">
              <a:extLst>
                <a:ext uri="{FF2B5EF4-FFF2-40B4-BE49-F238E27FC236}">
                  <a16:creationId xmlns:a16="http://schemas.microsoft.com/office/drawing/2014/main" id="{54E6B0DA-1B62-49BC-6172-F18BA73C5A36}"/>
                </a:ext>
              </a:extLst>
            </p:cNvPr>
            <p:cNvSpPr/>
            <p:nvPr/>
          </p:nvSpPr>
          <p:spPr>
            <a:xfrm>
              <a:off x="7052183" y="4587321"/>
              <a:ext cx="9210" cy="32786"/>
            </a:xfrm>
            <a:custGeom>
              <a:avLst/>
              <a:gdLst>
                <a:gd name="connsiteX0" fmla="*/ 2461 w 9210"/>
                <a:gd name="connsiteY0" fmla="*/ -37 h 32786"/>
                <a:gd name="connsiteX1" fmla="*/ -14 w 9210"/>
                <a:gd name="connsiteY1" fmla="*/ 512 h 32786"/>
                <a:gd name="connsiteX2" fmla="*/ 5416 w 9210"/>
                <a:gd name="connsiteY2" fmla="*/ 26770 h 32786"/>
                <a:gd name="connsiteX3" fmla="*/ 6654 w 9210"/>
                <a:gd name="connsiteY3" fmla="*/ 32749 h 32786"/>
                <a:gd name="connsiteX4" fmla="*/ 9197 w 9210"/>
                <a:gd name="connsiteY4" fmla="*/ 32200 h 32786"/>
                <a:gd name="connsiteX5" fmla="*/ 7960 w 9210"/>
                <a:gd name="connsiteY5" fmla="*/ 26220 h 32786"/>
                <a:gd name="connsiteX6" fmla="*/ 2461 w 9210"/>
                <a:gd name="connsiteY6" fmla="*/ -37 h 32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10" h="32786">
                  <a:moveTo>
                    <a:pt x="2461" y="-37"/>
                  </a:moveTo>
                  <a:lnTo>
                    <a:pt x="-14" y="512"/>
                  </a:lnTo>
                  <a:cubicBezTo>
                    <a:pt x="1773" y="9104"/>
                    <a:pt x="3561" y="17903"/>
                    <a:pt x="5416" y="26770"/>
                  </a:cubicBezTo>
                  <a:lnTo>
                    <a:pt x="6654" y="32749"/>
                  </a:lnTo>
                  <a:lnTo>
                    <a:pt x="9197" y="32200"/>
                  </a:lnTo>
                  <a:lnTo>
                    <a:pt x="7960" y="26220"/>
                  </a:lnTo>
                  <a:cubicBezTo>
                    <a:pt x="6104" y="17353"/>
                    <a:pt x="4592" y="8623"/>
                    <a:pt x="2461" y="-37"/>
                  </a:cubicBezTo>
                  <a:close/>
                </a:path>
              </a:pathLst>
            </a:custGeom>
            <a:solidFill>
              <a:srgbClr val="E0E0E0"/>
            </a:solidFill>
            <a:ln w="6867" cap="flat">
              <a:noFill/>
              <a:prstDash val="solid"/>
              <a:miter/>
            </a:ln>
          </p:spPr>
          <p:txBody>
            <a:bodyPr rtlCol="0" anchor="ctr"/>
            <a:lstStyle/>
            <a:p>
              <a:endParaRPr lang="en-IN"/>
            </a:p>
          </p:txBody>
        </p:sp>
        <p:sp>
          <p:nvSpPr>
            <p:cNvPr id="436" name="Free-form: Shape 435">
              <a:extLst>
                <a:ext uri="{FF2B5EF4-FFF2-40B4-BE49-F238E27FC236}">
                  <a16:creationId xmlns:a16="http://schemas.microsoft.com/office/drawing/2014/main" id="{EB76FC04-1BF1-6767-50B9-E06999459117}"/>
                </a:ext>
              </a:extLst>
            </p:cNvPr>
            <p:cNvSpPr/>
            <p:nvPr/>
          </p:nvSpPr>
          <p:spPr>
            <a:xfrm>
              <a:off x="7011766" y="4391149"/>
              <a:ext cx="6873" cy="25500"/>
            </a:xfrm>
            <a:custGeom>
              <a:avLst/>
              <a:gdLst>
                <a:gd name="connsiteX0" fmla="*/ -14 w 6873"/>
                <a:gd name="connsiteY0" fmla="*/ 237 h 25500"/>
                <a:gd name="connsiteX1" fmla="*/ 5073 w 6873"/>
                <a:gd name="connsiteY1" fmla="*/ 25463 h 25500"/>
                <a:gd name="connsiteX2" fmla="*/ 6860 w 6873"/>
                <a:gd name="connsiteY2" fmla="*/ 25051 h 25500"/>
                <a:gd name="connsiteX3" fmla="*/ 1430 w 6873"/>
                <a:gd name="connsiteY3" fmla="*/ -37 h 25500"/>
              </a:gdLst>
              <a:ahLst/>
              <a:cxnLst>
                <a:cxn ang="0">
                  <a:pos x="connsiteX0" y="connsiteY0"/>
                </a:cxn>
                <a:cxn ang="0">
                  <a:pos x="connsiteX1" y="connsiteY1"/>
                </a:cxn>
                <a:cxn ang="0">
                  <a:pos x="connsiteX2" y="connsiteY2"/>
                </a:cxn>
                <a:cxn ang="0">
                  <a:pos x="connsiteX3" y="connsiteY3"/>
                </a:cxn>
              </a:cxnLst>
              <a:rect l="l" t="t" r="r" b="b"/>
              <a:pathLst>
                <a:path w="6873" h="25500">
                  <a:moveTo>
                    <a:pt x="-14" y="237"/>
                  </a:moveTo>
                  <a:cubicBezTo>
                    <a:pt x="1498" y="7936"/>
                    <a:pt x="3217" y="16322"/>
                    <a:pt x="5073" y="25463"/>
                  </a:cubicBezTo>
                  <a:lnTo>
                    <a:pt x="6860" y="25051"/>
                  </a:lnTo>
                  <a:cubicBezTo>
                    <a:pt x="4866" y="15978"/>
                    <a:pt x="3079" y="7592"/>
                    <a:pt x="1430" y="-37"/>
                  </a:cubicBezTo>
                  <a:close/>
                </a:path>
              </a:pathLst>
            </a:custGeom>
            <a:solidFill>
              <a:srgbClr val="E0E0E0"/>
            </a:solidFill>
            <a:ln w="6867" cap="flat">
              <a:noFill/>
              <a:prstDash val="solid"/>
              <a:miter/>
            </a:ln>
          </p:spPr>
          <p:txBody>
            <a:bodyPr rtlCol="0" anchor="ctr"/>
            <a:lstStyle/>
            <a:p>
              <a:endParaRPr lang="en-IN"/>
            </a:p>
          </p:txBody>
        </p:sp>
        <p:sp>
          <p:nvSpPr>
            <p:cNvPr id="437" name="Free-form: Shape 436">
              <a:extLst>
                <a:ext uri="{FF2B5EF4-FFF2-40B4-BE49-F238E27FC236}">
                  <a16:creationId xmlns:a16="http://schemas.microsoft.com/office/drawing/2014/main" id="{ED8DA477-4091-8DEA-6472-DED3462DD1AC}"/>
                </a:ext>
              </a:extLst>
            </p:cNvPr>
            <p:cNvSpPr/>
            <p:nvPr/>
          </p:nvSpPr>
          <p:spPr>
            <a:xfrm>
              <a:off x="7045172" y="4553778"/>
              <a:ext cx="9348" cy="32099"/>
            </a:xfrm>
            <a:custGeom>
              <a:avLst/>
              <a:gdLst>
                <a:gd name="connsiteX0" fmla="*/ -14 w 9348"/>
                <a:gd name="connsiteY0" fmla="*/ 444 h 32099"/>
                <a:gd name="connsiteX1" fmla="*/ 6860 w 9348"/>
                <a:gd name="connsiteY1" fmla="*/ 32062 h 32099"/>
                <a:gd name="connsiteX2" fmla="*/ 9334 w 9348"/>
                <a:gd name="connsiteY2" fmla="*/ 31512 h 32099"/>
                <a:gd name="connsiteX3" fmla="*/ 2461 w 9348"/>
                <a:gd name="connsiteY3" fmla="*/ -37 h 32099"/>
              </a:gdLst>
              <a:ahLst/>
              <a:cxnLst>
                <a:cxn ang="0">
                  <a:pos x="connsiteX0" y="connsiteY0"/>
                </a:cxn>
                <a:cxn ang="0">
                  <a:pos x="connsiteX1" y="connsiteY1"/>
                </a:cxn>
                <a:cxn ang="0">
                  <a:pos x="connsiteX2" y="connsiteY2"/>
                </a:cxn>
                <a:cxn ang="0">
                  <a:pos x="connsiteX3" y="connsiteY3"/>
                </a:cxn>
              </a:cxnLst>
              <a:rect l="l" t="t" r="r" b="b"/>
              <a:pathLst>
                <a:path w="9348" h="32099">
                  <a:moveTo>
                    <a:pt x="-14" y="444"/>
                  </a:moveTo>
                  <a:cubicBezTo>
                    <a:pt x="2117" y="10823"/>
                    <a:pt x="4317" y="21064"/>
                    <a:pt x="6860" y="32062"/>
                  </a:cubicBezTo>
                  <a:lnTo>
                    <a:pt x="9334" y="31512"/>
                  </a:lnTo>
                  <a:cubicBezTo>
                    <a:pt x="7135" y="20790"/>
                    <a:pt x="4846" y="10273"/>
                    <a:pt x="2461" y="-37"/>
                  </a:cubicBezTo>
                  <a:close/>
                </a:path>
              </a:pathLst>
            </a:custGeom>
            <a:solidFill>
              <a:srgbClr val="E0E0E0"/>
            </a:solidFill>
            <a:ln w="6867" cap="flat">
              <a:noFill/>
              <a:prstDash val="solid"/>
              <a:miter/>
            </a:ln>
          </p:spPr>
          <p:txBody>
            <a:bodyPr rtlCol="0" anchor="ctr"/>
            <a:lstStyle/>
            <a:p>
              <a:endParaRPr lang="en-IN"/>
            </a:p>
          </p:txBody>
        </p:sp>
        <p:sp>
          <p:nvSpPr>
            <p:cNvPr id="438" name="Free-form: Shape 437">
              <a:extLst>
                <a:ext uri="{FF2B5EF4-FFF2-40B4-BE49-F238E27FC236}">
                  <a16:creationId xmlns:a16="http://schemas.microsoft.com/office/drawing/2014/main" id="{12CC84D9-DD34-4860-96E2-5BED2680CA81}"/>
                </a:ext>
              </a:extLst>
            </p:cNvPr>
            <p:cNvSpPr/>
            <p:nvPr/>
          </p:nvSpPr>
          <p:spPr>
            <a:xfrm>
              <a:off x="7094524" y="4789129"/>
              <a:ext cx="8866" cy="34299"/>
            </a:xfrm>
            <a:custGeom>
              <a:avLst/>
              <a:gdLst>
                <a:gd name="connsiteX0" fmla="*/ -14 w 8866"/>
                <a:gd name="connsiteY0" fmla="*/ 375 h 34299"/>
                <a:gd name="connsiteX1" fmla="*/ 7204 w 8866"/>
                <a:gd name="connsiteY1" fmla="*/ 34262 h 34299"/>
                <a:gd name="connsiteX2" fmla="*/ 8853 w 8866"/>
                <a:gd name="connsiteY2" fmla="*/ 33918 h 34299"/>
                <a:gd name="connsiteX3" fmla="*/ 1980 w 8866"/>
                <a:gd name="connsiteY3" fmla="*/ -37 h 34299"/>
              </a:gdLst>
              <a:ahLst/>
              <a:cxnLst>
                <a:cxn ang="0">
                  <a:pos x="connsiteX0" y="connsiteY0"/>
                </a:cxn>
                <a:cxn ang="0">
                  <a:pos x="connsiteX1" y="connsiteY1"/>
                </a:cxn>
                <a:cxn ang="0">
                  <a:pos x="connsiteX2" y="connsiteY2"/>
                </a:cxn>
                <a:cxn ang="0">
                  <a:pos x="connsiteX3" y="connsiteY3"/>
                </a:cxn>
              </a:cxnLst>
              <a:rect l="l" t="t" r="r" b="b"/>
              <a:pathLst>
                <a:path w="8866" h="34299">
                  <a:moveTo>
                    <a:pt x="-14" y="375"/>
                  </a:moveTo>
                  <a:lnTo>
                    <a:pt x="7204" y="34262"/>
                  </a:lnTo>
                  <a:lnTo>
                    <a:pt x="8853" y="33918"/>
                  </a:lnTo>
                  <a:cubicBezTo>
                    <a:pt x="6791" y="23608"/>
                    <a:pt x="4454" y="12266"/>
                    <a:pt x="1980" y="-37"/>
                  </a:cubicBezTo>
                  <a:close/>
                </a:path>
              </a:pathLst>
            </a:custGeom>
            <a:solidFill>
              <a:srgbClr val="E0E0E0"/>
            </a:solidFill>
            <a:ln w="6867" cap="flat">
              <a:noFill/>
              <a:prstDash val="solid"/>
              <a:miter/>
            </a:ln>
          </p:spPr>
          <p:txBody>
            <a:bodyPr rtlCol="0" anchor="ctr"/>
            <a:lstStyle/>
            <a:p>
              <a:endParaRPr lang="en-IN"/>
            </a:p>
          </p:txBody>
        </p:sp>
        <p:sp>
          <p:nvSpPr>
            <p:cNvPr id="439" name="Free-form: Shape 438">
              <a:extLst>
                <a:ext uri="{FF2B5EF4-FFF2-40B4-BE49-F238E27FC236}">
                  <a16:creationId xmlns:a16="http://schemas.microsoft.com/office/drawing/2014/main" id="{9669A59A-AA28-468D-D3DE-B7A28CA55916}"/>
                </a:ext>
              </a:extLst>
            </p:cNvPr>
            <p:cNvSpPr/>
            <p:nvPr/>
          </p:nvSpPr>
          <p:spPr>
            <a:xfrm>
              <a:off x="7059263" y="4621551"/>
              <a:ext cx="9004" cy="31549"/>
            </a:xfrm>
            <a:custGeom>
              <a:avLst/>
              <a:gdLst>
                <a:gd name="connsiteX0" fmla="*/ -14 w 9004"/>
                <a:gd name="connsiteY0" fmla="*/ 512 h 31549"/>
                <a:gd name="connsiteX1" fmla="*/ 6516 w 9004"/>
                <a:gd name="connsiteY1" fmla="*/ 31512 h 31549"/>
                <a:gd name="connsiteX2" fmla="*/ 8991 w 9004"/>
                <a:gd name="connsiteY2" fmla="*/ 30962 h 31549"/>
                <a:gd name="connsiteX3" fmla="*/ 2530 w 9004"/>
                <a:gd name="connsiteY3" fmla="*/ -37 h 31549"/>
              </a:gdLst>
              <a:ahLst/>
              <a:cxnLst>
                <a:cxn ang="0">
                  <a:pos x="connsiteX0" y="connsiteY0"/>
                </a:cxn>
                <a:cxn ang="0">
                  <a:pos x="connsiteX1" y="connsiteY1"/>
                </a:cxn>
                <a:cxn ang="0">
                  <a:pos x="connsiteX2" y="connsiteY2"/>
                </a:cxn>
                <a:cxn ang="0">
                  <a:pos x="connsiteX3" y="connsiteY3"/>
                </a:cxn>
              </a:cxnLst>
              <a:rect l="l" t="t" r="r" b="b"/>
              <a:pathLst>
                <a:path w="9004" h="31549">
                  <a:moveTo>
                    <a:pt x="-14" y="512"/>
                  </a:moveTo>
                  <a:cubicBezTo>
                    <a:pt x="2186" y="11029"/>
                    <a:pt x="4385" y="21133"/>
                    <a:pt x="6516" y="31512"/>
                  </a:cubicBezTo>
                  <a:lnTo>
                    <a:pt x="8991" y="30962"/>
                  </a:lnTo>
                  <a:cubicBezTo>
                    <a:pt x="6929" y="20789"/>
                    <a:pt x="4729" y="10342"/>
                    <a:pt x="2530" y="-37"/>
                  </a:cubicBezTo>
                  <a:close/>
                </a:path>
              </a:pathLst>
            </a:custGeom>
            <a:solidFill>
              <a:srgbClr val="E0E0E0"/>
            </a:solidFill>
            <a:ln w="6867" cap="flat">
              <a:noFill/>
              <a:prstDash val="solid"/>
              <a:miter/>
            </a:ln>
          </p:spPr>
          <p:txBody>
            <a:bodyPr rtlCol="0" anchor="ctr"/>
            <a:lstStyle/>
            <a:p>
              <a:endParaRPr lang="en-IN"/>
            </a:p>
          </p:txBody>
        </p:sp>
        <p:sp>
          <p:nvSpPr>
            <p:cNvPr id="440" name="Free-form: Shape 439">
              <a:extLst>
                <a:ext uri="{FF2B5EF4-FFF2-40B4-BE49-F238E27FC236}">
                  <a16:creationId xmlns:a16="http://schemas.microsoft.com/office/drawing/2014/main" id="{921888A1-36AC-DB85-B3D8-1FE8A8F762C5}"/>
                </a:ext>
              </a:extLst>
            </p:cNvPr>
            <p:cNvSpPr/>
            <p:nvPr/>
          </p:nvSpPr>
          <p:spPr>
            <a:xfrm>
              <a:off x="7102154" y="4825284"/>
              <a:ext cx="8041" cy="32786"/>
            </a:xfrm>
            <a:custGeom>
              <a:avLst/>
              <a:gdLst>
                <a:gd name="connsiteX0" fmla="*/ -14 w 8041"/>
                <a:gd name="connsiteY0" fmla="*/ 100 h 32786"/>
                <a:gd name="connsiteX1" fmla="*/ 6860 w 8041"/>
                <a:gd name="connsiteY1" fmla="*/ 32749 h 32786"/>
                <a:gd name="connsiteX2" fmla="*/ 8028 w 8041"/>
                <a:gd name="connsiteY2" fmla="*/ 32749 h 32786"/>
                <a:gd name="connsiteX3" fmla="*/ 1155 w 8041"/>
                <a:gd name="connsiteY3" fmla="*/ -37 h 32786"/>
              </a:gdLst>
              <a:ahLst/>
              <a:cxnLst>
                <a:cxn ang="0">
                  <a:pos x="connsiteX0" y="connsiteY0"/>
                </a:cxn>
                <a:cxn ang="0">
                  <a:pos x="connsiteX1" y="connsiteY1"/>
                </a:cxn>
                <a:cxn ang="0">
                  <a:pos x="connsiteX2" y="connsiteY2"/>
                </a:cxn>
                <a:cxn ang="0">
                  <a:pos x="connsiteX3" y="connsiteY3"/>
                </a:cxn>
              </a:cxnLst>
              <a:rect l="l" t="t" r="r" b="b"/>
              <a:pathLst>
                <a:path w="8041" h="32786">
                  <a:moveTo>
                    <a:pt x="-14" y="100"/>
                  </a:moveTo>
                  <a:cubicBezTo>
                    <a:pt x="2736" y="12679"/>
                    <a:pt x="5073" y="23676"/>
                    <a:pt x="6860" y="32749"/>
                  </a:cubicBezTo>
                  <a:lnTo>
                    <a:pt x="8028" y="32749"/>
                  </a:lnTo>
                  <a:lnTo>
                    <a:pt x="1155" y="-37"/>
                  </a:lnTo>
                  <a:close/>
                </a:path>
              </a:pathLst>
            </a:custGeom>
            <a:solidFill>
              <a:srgbClr val="E0E0E0"/>
            </a:solidFill>
            <a:ln w="6867" cap="flat">
              <a:noFill/>
              <a:prstDash val="solid"/>
              <a:miter/>
            </a:ln>
          </p:spPr>
          <p:txBody>
            <a:bodyPr rtlCol="0" anchor="ctr"/>
            <a:lstStyle/>
            <a:p>
              <a:endParaRPr lang="en-IN"/>
            </a:p>
          </p:txBody>
        </p:sp>
        <p:sp>
          <p:nvSpPr>
            <p:cNvPr id="441" name="Free-form: Shape 440">
              <a:extLst>
                <a:ext uri="{FF2B5EF4-FFF2-40B4-BE49-F238E27FC236}">
                  <a16:creationId xmlns:a16="http://schemas.microsoft.com/office/drawing/2014/main" id="{63B0B23A-85AA-F950-14CC-EEDB72E7B698}"/>
                </a:ext>
              </a:extLst>
            </p:cNvPr>
            <p:cNvSpPr/>
            <p:nvPr/>
          </p:nvSpPr>
          <p:spPr>
            <a:xfrm>
              <a:off x="7109646" y="4859790"/>
              <a:ext cx="2268" cy="5636"/>
            </a:xfrm>
            <a:custGeom>
              <a:avLst/>
              <a:gdLst>
                <a:gd name="connsiteX0" fmla="*/ 1155 w 2268"/>
                <a:gd name="connsiteY0" fmla="*/ -37 h 5636"/>
                <a:gd name="connsiteX1" fmla="*/ -14 w 2268"/>
                <a:gd name="connsiteY1" fmla="*/ -37 h 5636"/>
                <a:gd name="connsiteX2" fmla="*/ 1223 w 2268"/>
                <a:gd name="connsiteY2" fmla="*/ 5599 h 5636"/>
                <a:gd name="connsiteX3" fmla="*/ 2254 w 2268"/>
                <a:gd name="connsiteY3" fmla="*/ 5599 h 5636"/>
                <a:gd name="connsiteX4" fmla="*/ 1155 w 2268"/>
                <a:gd name="connsiteY4" fmla="*/ -37 h 5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8" h="5636">
                  <a:moveTo>
                    <a:pt x="1155" y="-37"/>
                  </a:moveTo>
                  <a:lnTo>
                    <a:pt x="-14" y="-37"/>
                  </a:lnTo>
                  <a:cubicBezTo>
                    <a:pt x="399" y="1956"/>
                    <a:pt x="811" y="3812"/>
                    <a:pt x="1223" y="5599"/>
                  </a:cubicBezTo>
                  <a:lnTo>
                    <a:pt x="2254" y="5599"/>
                  </a:lnTo>
                  <a:cubicBezTo>
                    <a:pt x="2117" y="3881"/>
                    <a:pt x="1498" y="1956"/>
                    <a:pt x="1155" y="-37"/>
                  </a:cubicBezTo>
                  <a:close/>
                </a:path>
              </a:pathLst>
            </a:custGeom>
            <a:solidFill>
              <a:srgbClr val="E0E0E0"/>
            </a:solidFill>
            <a:ln w="6867" cap="flat">
              <a:noFill/>
              <a:prstDash val="solid"/>
              <a:miter/>
            </a:ln>
          </p:spPr>
          <p:txBody>
            <a:bodyPr rtlCol="0" anchor="ctr"/>
            <a:lstStyle/>
            <a:p>
              <a:endParaRPr lang="en-IN"/>
            </a:p>
          </p:txBody>
        </p:sp>
        <p:sp>
          <p:nvSpPr>
            <p:cNvPr id="442" name="Free-form: Shape 441">
              <a:extLst>
                <a:ext uri="{FF2B5EF4-FFF2-40B4-BE49-F238E27FC236}">
                  <a16:creationId xmlns:a16="http://schemas.microsoft.com/office/drawing/2014/main" id="{2AFD6C93-095C-9BD5-C073-20B062A3615C}"/>
                </a:ext>
              </a:extLst>
            </p:cNvPr>
            <p:cNvSpPr/>
            <p:nvPr/>
          </p:nvSpPr>
          <p:spPr>
            <a:xfrm>
              <a:off x="7087788" y="4757580"/>
              <a:ext cx="8248" cy="30312"/>
            </a:xfrm>
            <a:custGeom>
              <a:avLst/>
              <a:gdLst>
                <a:gd name="connsiteX0" fmla="*/ -14 w 8248"/>
                <a:gd name="connsiteY0" fmla="*/ 375 h 30312"/>
                <a:gd name="connsiteX1" fmla="*/ 6310 w 8248"/>
                <a:gd name="connsiteY1" fmla="*/ 30275 h 30312"/>
                <a:gd name="connsiteX2" fmla="*/ 8234 w 8248"/>
                <a:gd name="connsiteY2" fmla="*/ 29863 h 30312"/>
                <a:gd name="connsiteX3" fmla="*/ 2117 w 8248"/>
                <a:gd name="connsiteY3" fmla="*/ -37 h 30312"/>
              </a:gdLst>
              <a:ahLst/>
              <a:cxnLst>
                <a:cxn ang="0">
                  <a:pos x="connsiteX0" y="connsiteY0"/>
                </a:cxn>
                <a:cxn ang="0">
                  <a:pos x="connsiteX1" y="connsiteY1"/>
                </a:cxn>
                <a:cxn ang="0">
                  <a:pos x="connsiteX2" y="connsiteY2"/>
                </a:cxn>
                <a:cxn ang="0">
                  <a:pos x="connsiteX3" y="connsiteY3"/>
                </a:cxn>
              </a:cxnLst>
              <a:rect l="l" t="t" r="r" b="b"/>
              <a:pathLst>
                <a:path w="8248" h="30312">
                  <a:moveTo>
                    <a:pt x="-14" y="375"/>
                  </a:moveTo>
                  <a:lnTo>
                    <a:pt x="6310" y="30275"/>
                  </a:lnTo>
                  <a:lnTo>
                    <a:pt x="8234" y="29863"/>
                  </a:lnTo>
                  <a:cubicBezTo>
                    <a:pt x="6310" y="20377"/>
                    <a:pt x="4248" y="10410"/>
                    <a:pt x="2117" y="-37"/>
                  </a:cubicBezTo>
                  <a:close/>
                </a:path>
              </a:pathLst>
            </a:custGeom>
            <a:solidFill>
              <a:srgbClr val="E0E0E0"/>
            </a:solidFill>
            <a:ln w="6867" cap="flat">
              <a:noFill/>
              <a:prstDash val="solid"/>
              <a:miter/>
            </a:ln>
          </p:spPr>
          <p:txBody>
            <a:bodyPr rtlCol="0" anchor="ctr"/>
            <a:lstStyle/>
            <a:p>
              <a:endParaRPr lang="en-IN"/>
            </a:p>
          </p:txBody>
        </p:sp>
        <p:sp>
          <p:nvSpPr>
            <p:cNvPr id="443" name="Free-form: Shape 442">
              <a:extLst>
                <a:ext uri="{FF2B5EF4-FFF2-40B4-BE49-F238E27FC236}">
                  <a16:creationId xmlns:a16="http://schemas.microsoft.com/office/drawing/2014/main" id="{91D979D5-5BEB-6850-7AE8-F3E72C14791F}"/>
                </a:ext>
              </a:extLst>
            </p:cNvPr>
            <p:cNvSpPr/>
            <p:nvPr/>
          </p:nvSpPr>
          <p:spPr>
            <a:xfrm>
              <a:off x="7024345" y="4452874"/>
              <a:ext cx="8660" cy="31618"/>
            </a:xfrm>
            <a:custGeom>
              <a:avLst/>
              <a:gdLst>
                <a:gd name="connsiteX0" fmla="*/ -14 w 8660"/>
                <a:gd name="connsiteY0" fmla="*/ 375 h 31618"/>
                <a:gd name="connsiteX1" fmla="*/ 6379 w 8660"/>
                <a:gd name="connsiteY1" fmla="*/ 31581 h 31618"/>
                <a:gd name="connsiteX2" fmla="*/ 8647 w 8660"/>
                <a:gd name="connsiteY2" fmla="*/ 31100 h 31618"/>
                <a:gd name="connsiteX3" fmla="*/ 1773 w 8660"/>
                <a:gd name="connsiteY3" fmla="*/ -37 h 31618"/>
              </a:gdLst>
              <a:ahLst/>
              <a:cxnLst>
                <a:cxn ang="0">
                  <a:pos x="connsiteX0" y="connsiteY0"/>
                </a:cxn>
                <a:cxn ang="0">
                  <a:pos x="connsiteX1" y="connsiteY1"/>
                </a:cxn>
                <a:cxn ang="0">
                  <a:pos x="connsiteX2" y="connsiteY2"/>
                </a:cxn>
                <a:cxn ang="0">
                  <a:pos x="connsiteX3" y="connsiteY3"/>
                </a:cxn>
              </a:cxnLst>
              <a:rect l="l" t="t" r="r" b="b"/>
              <a:pathLst>
                <a:path w="8660" h="31618">
                  <a:moveTo>
                    <a:pt x="-14" y="375"/>
                  </a:moveTo>
                  <a:cubicBezTo>
                    <a:pt x="2048" y="10273"/>
                    <a:pt x="4179" y="20996"/>
                    <a:pt x="6379" y="31581"/>
                  </a:cubicBezTo>
                  <a:lnTo>
                    <a:pt x="8647" y="31100"/>
                  </a:lnTo>
                  <a:cubicBezTo>
                    <a:pt x="6310" y="20240"/>
                    <a:pt x="4021" y="9860"/>
                    <a:pt x="1773" y="-37"/>
                  </a:cubicBezTo>
                  <a:close/>
                </a:path>
              </a:pathLst>
            </a:custGeom>
            <a:solidFill>
              <a:srgbClr val="E0E0E0"/>
            </a:solidFill>
            <a:ln w="6867" cap="flat">
              <a:noFill/>
              <a:prstDash val="solid"/>
              <a:miter/>
            </a:ln>
          </p:spPr>
          <p:txBody>
            <a:bodyPr rtlCol="0" anchor="ctr"/>
            <a:lstStyle/>
            <a:p>
              <a:endParaRPr lang="en-IN"/>
            </a:p>
          </p:txBody>
        </p:sp>
        <p:sp>
          <p:nvSpPr>
            <p:cNvPr id="444" name="Free-form: Shape 443">
              <a:extLst>
                <a:ext uri="{FF2B5EF4-FFF2-40B4-BE49-F238E27FC236}">
                  <a16:creationId xmlns:a16="http://schemas.microsoft.com/office/drawing/2014/main" id="{88458FC4-FACC-37AF-127A-61BAC8712CB3}"/>
                </a:ext>
              </a:extLst>
            </p:cNvPr>
            <p:cNvSpPr/>
            <p:nvPr/>
          </p:nvSpPr>
          <p:spPr>
            <a:xfrm>
              <a:off x="7170752" y="4811262"/>
              <a:ext cx="8042" cy="32374"/>
            </a:xfrm>
            <a:custGeom>
              <a:avLst/>
              <a:gdLst>
                <a:gd name="connsiteX0" fmla="*/ -14 w 8042"/>
                <a:gd name="connsiteY0" fmla="*/ 31 h 32374"/>
                <a:gd name="connsiteX1" fmla="*/ 6860 w 8042"/>
                <a:gd name="connsiteY1" fmla="*/ 32337 h 32374"/>
                <a:gd name="connsiteX2" fmla="*/ 8028 w 8042"/>
                <a:gd name="connsiteY2" fmla="*/ 32337 h 32374"/>
                <a:gd name="connsiteX3" fmla="*/ 1498 w 8042"/>
                <a:gd name="connsiteY3" fmla="*/ -37 h 32374"/>
              </a:gdLst>
              <a:ahLst/>
              <a:cxnLst>
                <a:cxn ang="0">
                  <a:pos x="connsiteX0" y="connsiteY0"/>
                </a:cxn>
                <a:cxn ang="0">
                  <a:pos x="connsiteX1" y="connsiteY1"/>
                </a:cxn>
                <a:cxn ang="0">
                  <a:pos x="connsiteX2" y="connsiteY2"/>
                </a:cxn>
                <a:cxn ang="0">
                  <a:pos x="connsiteX3" y="connsiteY3"/>
                </a:cxn>
              </a:cxnLst>
              <a:rect l="l" t="t" r="r" b="b"/>
              <a:pathLst>
                <a:path w="8042" h="32374">
                  <a:moveTo>
                    <a:pt x="-14" y="31"/>
                  </a:moveTo>
                  <a:cubicBezTo>
                    <a:pt x="2598" y="12472"/>
                    <a:pt x="4935" y="23264"/>
                    <a:pt x="6860" y="32337"/>
                  </a:cubicBezTo>
                  <a:lnTo>
                    <a:pt x="8028" y="32337"/>
                  </a:lnTo>
                  <a:cubicBezTo>
                    <a:pt x="6241" y="23264"/>
                    <a:pt x="4042" y="12404"/>
                    <a:pt x="1498" y="-37"/>
                  </a:cubicBezTo>
                  <a:close/>
                </a:path>
              </a:pathLst>
            </a:custGeom>
            <a:solidFill>
              <a:srgbClr val="E0E0E0"/>
            </a:solidFill>
            <a:ln w="6867" cap="flat">
              <a:noFill/>
              <a:prstDash val="solid"/>
              <a:miter/>
            </a:ln>
          </p:spPr>
          <p:txBody>
            <a:bodyPr rtlCol="0" anchor="ctr"/>
            <a:lstStyle/>
            <a:p>
              <a:endParaRPr lang="en-IN"/>
            </a:p>
          </p:txBody>
        </p:sp>
        <p:sp>
          <p:nvSpPr>
            <p:cNvPr id="445" name="Free-form: Shape 444">
              <a:extLst>
                <a:ext uri="{FF2B5EF4-FFF2-40B4-BE49-F238E27FC236}">
                  <a16:creationId xmlns:a16="http://schemas.microsoft.com/office/drawing/2014/main" id="{C8F256A1-7F32-8F74-FB85-B0CD8C078997}"/>
                </a:ext>
              </a:extLst>
            </p:cNvPr>
            <p:cNvSpPr/>
            <p:nvPr/>
          </p:nvSpPr>
          <p:spPr>
            <a:xfrm>
              <a:off x="7092874" y="4438783"/>
              <a:ext cx="8591" cy="31274"/>
            </a:xfrm>
            <a:custGeom>
              <a:avLst/>
              <a:gdLst>
                <a:gd name="connsiteX0" fmla="*/ -14 w 8591"/>
                <a:gd name="connsiteY0" fmla="*/ 375 h 31274"/>
                <a:gd name="connsiteX1" fmla="*/ 6310 w 8591"/>
                <a:gd name="connsiteY1" fmla="*/ 31237 h 31274"/>
                <a:gd name="connsiteX2" fmla="*/ 8578 w 8591"/>
                <a:gd name="connsiteY2" fmla="*/ 30756 h 31274"/>
                <a:gd name="connsiteX3" fmla="*/ 2048 w 8591"/>
                <a:gd name="connsiteY3" fmla="*/ -37 h 31274"/>
              </a:gdLst>
              <a:ahLst/>
              <a:cxnLst>
                <a:cxn ang="0">
                  <a:pos x="connsiteX0" y="connsiteY0"/>
                </a:cxn>
                <a:cxn ang="0">
                  <a:pos x="connsiteX1" y="connsiteY1"/>
                </a:cxn>
                <a:cxn ang="0">
                  <a:pos x="connsiteX2" y="connsiteY2"/>
                </a:cxn>
                <a:cxn ang="0">
                  <a:pos x="connsiteX3" y="connsiteY3"/>
                </a:cxn>
              </a:cxnLst>
              <a:rect l="l" t="t" r="r" b="b"/>
              <a:pathLst>
                <a:path w="8591" h="31274">
                  <a:moveTo>
                    <a:pt x="-14" y="375"/>
                  </a:moveTo>
                  <a:cubicBezTo>
                    <a:pt x="2048" y="10204"/>
                    <a:pt x="4110" y="20446"/>
                    <a:pt x="6310" y="31237"/>
                  </a:cubicBezTo>
                  <a:lnTo>
                    <a:pt x="8578" y="30756"/>
                  </a:lnTo>
                  <a:cubicBezTo>
                    <a:pt x="6310" y="20033"/>
                    <a:pt x="4179" y="9723"/>
                    <a:pt x="2048" y="-37"/>
                  </a:cubicBezTo>
                  <a:close/>
                </a:path>
              </a:pathLst>
            </a:custGeom>
            <a:solidFill>
              <a:srgbClr val="E0E0E0"/>
            </a:solidFill>
            <a:ln w="6867" cap="flat">
              <a:noFill/>
              <a:prstDash val="solid"/>
              <a:miter/>
            </a:ln>
          </p:spPr>
          <p:txBody>
            <a:bodyPr rtlCol="0" anchor="ctr"/>
            <a:lstStyle/>
            <a:p>
              <a:endParaRPr lang="en-IN"/>
            </a:p>
          </p:txBody>
        </p:sp>
        <p:sp>
          <p:nvSpPr>
            <p:cNvPr id="446" name="Free-form: Shape 445">
              <a:extLst>
                <a:ext uri="{FF2B5EF4-FFF2-40B4-BE49-F238E27FC236}">
                  <a16:creationId xmlns:a16="http://schemas.microsoft.com/office/drawing/2014/main" id="{3F0086A9-4593-6BAA-1C83-4CD0DC1A0E71}"/>
                </a:ext>
              </a:extLst>
            </p:cNvPr>
            <p:cNvSpPr/>
            <p:nvPr/>
          </p:nvSpPr>
          <p:spPr>
            <a:xfrm>
              <a:off x="7113770" y="4539687"/>
              <a:ext cx="9004" cy="31687"/>
            </a:xfrm>
            <a:custGeom>
              <a:avLst/>
              <a:gdLst>
                <a:gd name="connsiteX0" fmla="*/ -14 w 9004"/>
                <a:gd name="connsiteY0" fmla="*/ 512 h 31687"/>
                <a:gd name="connsiteX1" fmla="*/ 6447 w 9004"/>
                <a:gd name="connsiteY1" fmla="*/ 31650 h 31687"/>
                <a:gd name="connsiteX2" fmla="*/ 8991 w 9004"/>
                <a:gd name="connsiteY2" fmla="*/ 31168 h 31687"/>
                <a:gd name="connsiteX3" fmla="*/ 2117 w 9004"/>
                <a:gd name="connsiteY3" fmla="*/ -37 h 31687"/>
              </a:gdLst>
              <a:ahLst/>
              <a:cxnLst>
                <a:cxn ang="0">
                  <a:pos x="connsiteX0" y="connsiteY0"/>
                </a:cxn>
                <a:cxn ang="0">
                  <a:pos x="connsiteX1" y="connsiteY1"/>
                </a:cxn>
                <a:cxn ang="0">
                  <a:pos x="connsiteX2" y="connsiteY2"/>
                </a:cxn>
                <a:cxn ang="0">
                  <a:pos x="connsiteX3" y="connsiteY3"/>
                </a:cxn>
              </a:cxnLst>
              <a:rect l="l" t="t" r="r" b="b"/>
              <a:pathLst>
                <a:path w="9004" h="31687">
                  <a:moveTo>
                    <a:pt x="-14" y="512"/>
                  </a:moveTo>
                  <a:cubicBezTo>
                    <a:pt x="2048" y="10685"/>
                    <a:pt x="4248" y="21133"/>
                    <a:pt x="6447" y="31650"/>
                  </a:cubicBezTo>
                  <a:lnTo>
                    <a:pt x="8991" y="31168"/>
                  </a:lnTo>
                  <a:cubicBezTo>
                    <a:pt x="6722" y="20583"/>
                    <a:pt x="4591" y="10135"/>
                    <a:pt x="2117" y="-37"/>
                  </a:cubicBezTo>
                  <a:close/>
                </a:path>
              </a:pathLst>
            </a:custGeom>
            <a:solidFill>
              <a:srgbClr val="E0E0E0"/>
            </a:solidFill>
            <a:ln w="6867" cap="flat">
              <a:noFill/>
              <a:prstDash val="solid"/>
              <a:miter/>
            </a:ln>
          </p:spPr>
          <p:txBody>
            <a:bodyPr rtlCol="0" anchor="ctr"/>
            <a:lstStyle/>
            <a:p>
              <a:endParaRPr lang="en-IN"/>
            </a:p>
          </p:txBody>
        </p:sp>
        <p:sp>
          <p:nvSpPr>
            <p:cNvPr id="447" name="Free-form: Shape 446">
              <a:extLst>
                <a:ext uri="{FF2B5EF4-FFF2-40B4-BE49-F238E27FC236}">
                  <a16:creationId xmlns:a16="http://schemas.microsoft.com/office/drawing/2014/main" id="{639AB00F-B09D-0A61-1482-1CD21A58B867}"/>
                </a:ext>
              </a:extLst>
            </p:cNvPr>
            <p:cNvSpPr/>
            <p:nvPr/>
          </p:nvSpPr>
          <p:spPr>
            <a:xfrm>
              <a:off x="7127861" y="4607461"/>
              <a:ext cx="8935" cy="31205"/>
            </a:xfrm>
            <a:custGeom>
              <a:avLst/>
              <a:gdLst>
                <a:gd name="connsiteX0" fmla="*/ -14 w 8935"/>
                <a:gd name="connsiteY0" fmla="*/ 512 h 31205"/>
                <a:gd name="connsiteX1" fmla="*/ 6379 w 8935"/>
                <a:gd name="connsiteY1" fmla="*/ 31168 h 31205"/>
                <a:gd name="connsiteX2" fmla="*/ 8922 w 8935"/>
                <a:gd name="connsiteY2" fmla="*/ 30619 h 31205"/>
                <a:gd name="connsiteX3" fmla="*/ 2529 w 8935"/>
                <a:gd name="connsiteY3" fmla="*/ -37 h 31205"/>
              </a:gdLst>
              <a:ahLst/>
              <a:cxnLst>
                <a:cxn ang="0">
                  <a:pos x="connsiteX0" y="connsiteY0"/>
                </a:cxn>
                <a:cxn ang="0">
                  <a:pos x="connsiteX1" y="connsiteY1"/>
                </a:cxn>
                <a:cxn ang="0">
                  <a:pos x="connsiteX2" y="connsiteY2"/>
                </a:cxn>
                <a:cxn ang="0">
                  <a:pos x="connsiteX3" y="connsiteY3"/>
                </a:cxn>
              </a:cxnLst>
              <a:rect l="l" t="t" r="r" b="b"/>
              <a:pathLst>
                <a:path w="8935" h="31205">
                  <a:moveTo>
                    <a:pt x="-14" y="512"/>
                  </a:moveTo>
                  <a:cubicBezTo>
                    <a:pt x="2117" y="10891"/>
                    <a:pt x="4248" y="21133"/>
                    <a:pt x="6379" y="31168"/>
                  </a:cubicBezTo>
                  <a:lnTo>
                    <a:pt x="8922" y="30619"/>
                  </a:lnTo>
                  <a:cubicBezTo>
                    <a:pt x="6791" y="20583"/>
                    <a:pt x="4660" y="10342"/>
                    <a:pt x="2529" y="-37"/>
                  </a:cubicBezTo>
                  <a:close/>
                </a:path>
              </a:pathLst>
            </a:custGeom>
            <a:solidFill>
              <a:srgbClr val="E0E0E0"/>
            </a:solidFill>
            <a:ln w="6867" cap="flat">
              <a:noFill/>
              <a:prstDash val="solid"/>
              <a:miter/>
            </a:ln>
          </p:spPr>
          <p:txBody>
            <a:bodyPr rtlCol="0" anchor="ctr"/>
            <a:lstStyle/>
            <a:p>
              <a:endParaRPr lang="en-IN"/>
            </a:p>
          </p:txBody>
        </p:sp>
        <p:sp>
          <p:nvSpPr>
            <p:cNvPr id="448" name="Free-form: Shape 447">
              <a:extLst>
                <a:ext uri="{FF2B5EF4-FFF2-40B4-BE49-F238E27FC236}">
                  <a16:creationId xmlns:a16="http://schemas.microsoft.com/office/drawing/2014/main" id="{E2DE4015-80C5-8560-3608-A2D7265AB6DA}"/>
                </a:ext>
              </a:extLst>
            </p:cNvPr>
            <p:cNvSpPr/>
            <p:nvPr/>
          </p:nvSpPr>
          <p:spPr>
            <a:xfrm>
              <a:off x="7099748" y="4471914"/>
              <a:ext cx="8866" cy="32237"/>
            </a:xfrm>
            <a:custGeom>
              <a:avLst/>
              <a:gdLst>
                <a:gd name="connsiteX0" fmla="*/ -14 w 8866"/>
                <a:gd name="connsiteY0" fmla="*/ 444 h 32237"/>
                <a:gd name="connsiteX1" fmla="*/ 6516 w 8866"/>
                <a:gd name="connsiteY1" fmla="*/ 32200 h 32237"/>
                <a:gd name="connsiteX2" fmla="*/ 8853 w 8866"/>
                <a:gd name="connsiteY2" fmla="*/ 31650 h 32237"/>
                <a:gd name="connsiteX3" fmla="*/ 1980 w 8866"/>
                <a:gd name="connsiteY3" fmla="*/ -37 h 32237"/>
              </a:gdLst>
              <a:ahLst/>
              <a:cxnLst>
                <a:cxn ang="0">
                  <a:pos x="connsiteX0" y="connsiteY0"/>
                </a:cxn>
                <a:cxn ang="0">
                  <a:pos x="connsiteX1" y="connsiteY1"/>
                </a:cxn>
                <a:cxn ang="0">
                  <a:pos x="connsiteX2" y="connsiteY2"/>
                </a:cxn>
                <a:cxn ang="0">
                  <a:pos x="connsiteX3" y="connsiteY3"/>
                </a:cxn>
              </a:cxnLst>
              <a:rect l="l" t="t" r="r" b="b"/>
              <a:pathLst>
                <a:path w="8866" h="32237">
                  <a:moveTo>
                    <a:pt x="-14" y="444"/>
                  </a:moveTo>
                  <a:cubicBezTo>
                    <a:pt x="2048" y="10616"/>
                    <a:pt x="4248" y="21064"/>
                    <a:pt x="6516" y="32200"/>
                  </a:cubicBezTo>
                  <a:lnTo>
                    <a:pt x="8853" y="31650"/>
                  </a:lnTo>
                  <a:cubicBezTo>
                    <a:pt x="6585" y="20721"/>
                    <a:pt x="4385" y="10204"/>
                    <a:pt x="1980" y="-37"/>
                  </a:cubicBezTo>
                  <a:close/>
                </a:path>
              </a:pathLst>
            </a:custGeom>
            <a:solidFill>
              <a:srgbClr val="E0E0E0"/>
            </a:solidFill>
            <a:ln w="6867" cap="flat">
              <a:noFill/>
              <a:prstDash val="solid"/>
              <a:miter/>
            </a:ln>
          </p:spPr>
          <p:txBody>
            <a:bodyPr rtlCol="0" anchor="ctr"/>
            <a:lstStyle/>
            <a:p>
              <a:endParaRPr lang="en-IN"/>
            </a:p>
          </p:txBody>
        </p:sp>
        <p:sp>
          <p:nvSpPr>
            <p:cNvPr id="449" name="Free-form: Shape 448">
              <a:extLst>
                <a:ext uri="{FF2B5EF4-FFF2-40B4-BE49-F238E27FC236}">
                  <a16:creationId xmlns:a16="http://schemas.microsoft.com/office/drawing/2014/main" id="{5D4B6D7A-3B07-50E8-5451-D2CB6134ECA1}"/>
                </a:ext>
              </a:extLst>
            </p:cNvPr>
            <p:cNvSpPr/>
            <p:nvPr/>
          </p:nvSpPr>
          <p:spPr>
            <a:xfrm>
              <a:off x="7156318" y="4743145"/>
              <a:ext cx="8248" cy="29968"/>
            </a:xfrm>
            <a:custGeom>
              <a:avLst/>
              <a:gdLst>
                <a:gd name="connsiteX0" fmla="*/ -14 w 8248"/>
                <a:gd name="connsiteY0" fmla="*/ 375 h 29968"/>
                <a:gd name="connsiteX1" fmla="*/ 6241 w 8248"/>
                <a:gd name="connsiteY1" fmla="*/ 29931 h 29968"/>
                <a:gd name="connsiteX2" fmla="*/ 8234 w 8248"/>
                <a:gd name="connsiteY2" fmla="*/ 29519 h 29968"/>
                <a:gd name="connsiteX3" fmla="*/ 2186 w 8248"/>
                <a:gd name="connsiteY3" fmla="*/ -37 h 29968"/>
              </a:gdLst>
              <a:ahLst/>
              <a:cxnLst>
                <a:cxn ang="0">
                  <a:pos x="connsiteX0" y="connsiteY0"/>
                </a:cxn>
                <a:cxn ang="0">
                  <a:pos x="connsiteX1" y="connsiteY1"/>
                </a:cxn>
                <a:cxn ang="0">
                  <a:pos x="connsiteX2" y="connsiteY2"/>
                </a:cxn>
                <a:cxn ang="0">
                  <a:pos x="connsiteX3" y="connsiteY3"/>
                </a:cxn>
              </a:cxnLst>
              <a:rect l="l" t="t" r="r" b="b"/>
              <a:pathLst>
                <a:path w="8248" h="29968">
                  <a:moveTo>
                    <a:pt x="-14" y="375"/>
                  </a:moveTo>
                  <a:cubicBezTo>
                    <a:pt x="2186" y="10685"/>
                    <a:pt x="4248" y="20583"/>
                    <a:pt x="6241" y="29931"/>
                  </a:cubicBezTo>
                  <a:lnTo>
                    <a:pt x="8234" y="29519"/>
                  </a:lnTo>
                  <a:cubicBezTo>
                    <a:pt x="6310" y="20102"/>
                    <a:pt x="4248" y="10273"/>
                    <a:pt x="2186" y="-37"/>
                  </a:cubicBezTo>
                  <a:close/>
                </a:path>
              </a:pathLst>
            </a:custGeom>
            <a:solidFill>
              <a:srgbClr val="E0E0E0"/>
            </a:solidFill>
            <a:ln w="6867" cap="flat">
              <a:noFill/>
              <a:prstDash val="solid"/>
              <a:miter/>
            </a:ln>
          </p:spPr>
          <p:txBody>
            <a:bodyPr rtlCol="0" anchor="ctr"/>
            <a:lstStyle/>
            <a:p>
              <a:endParaRPr lang="en-IN"/>
            </a:p>
          </p:txBody>
        </p:sp>
        <p:sp>
          <p:nvSpPr>
            <p:cNvPr id="450" name="Free-form: Shape 449">
              <a:extLst>
                <a:ext uri="{FF2B5EF4-FFF2-40B4-BE49-F238E27FC236}">
                  <a16:creationId xmlns:a16="http://schemas.microsoft.com/office/drawing/2014/main" id="{C87C7B23-614B-5C12-8E45-C30B1BE219AF}"/>
                </a:ext>
              </a:extLst>
            </p:cNvPr>
            <p:cNvSpPr/>
            <p:nvPr/>
          </p:nvSpPr>
          <p:spPr>
            <a:xfrm>
              <a:off x="7085795" y="4404140"/>
              <a:ext cx="8935" cy="32718"/>
            </a:xfrm>
            <a:custGeom>
              <a:avLst/>
              <a:gdLst>
                <a:gd name="connsiteX0" fmla="*/ -14 w 8935"/>
                <a:gd name="connsiteY0" fmla="*/ 375 h 32718"/>
                <a:gd name="connsiteX1" fmla="*/ 6860 w 8935"/>
                <a:gd name="connsiteY1" fmla="*/ 32681 h 32718"/>
                <a:gd name="connsiteX2" fmla="*/ 8922 w 8935"/>
                <a:gd name="connsiteY2" fmla="*/ 32268 h 32718"/>
                <a:gd name="connsiteX3" fmla="*/ 2048 w 8935"/>
                <a:gd name="connsiteY3" fmla="*/ -37 h 32718"/>
              </a:gdLst>
              <a:ahLst/>
              <a:cxnLst>
                <a:cxn ang="0">
                  <a:pos x="connsiteX0" y="connsiteY0"/>
                </a:cxn>
                <a:cxn ang="0">
                  <a:pos x="connsiteX1" y="connsiteY1"/>
                </a:cxn>
                <a:cxn ang="0">
                  <a:pos x="connsiteX2" y="connsiteY2"/>
                </a:cxn>
                <a:cxn ang="0">
                  <a:pos x="connsiteX3" y="connsiteY3"/>
                </a:cxn>
              </a:cxnLst>
              <a:rect l="l" t="t" r="r" b="b"/>
              <a:pathLst>
                <a:path w="8935" h="32718">
                  <a:moveTo>
                    <a:pt x="-14" y="375"/>
                  </a:moveTo>
                  <a:cubicBezTo>
                    <a:pt x="2048" y="10342"/>
                    <a:pt x="4248" y="20996"/>
                    <a:pt x="6860" y="32681"/>
                  </a:cubicBezTo>
                  <a:lnTo>
                    <a:pt x="8922" y="32268"/>
                  </a:lnTo>
                  <a:cubicBezTo>
                    <a:pt x="6516" y="20721"/>
                    <a:pt x="4179" y="9998"/>
                    <a:pt x="2048" y="-37"/>
                  </a:cubicBezTo>
                  <a:close/>
                </a:path>
              </a:pathLst>
            </a:custGeom>
            <a:solidFill>
              <a:srgbClr val="E0E0E0"/>
            </a:solidFill>
            <a:ln w="6867" cap="flat">
              <a:noFill/>
              <a:prstDash val="solid"/>
              <a:miter/>
            </a:ln>
          </p:spPr>
          <p:txBody>
            <a:bodyPr rtlCol="0" anchor="ctr"/>
            <a:lstStyle/>
            <a:p>
              <a:endParaRPr lang="en-IN"/>
            </a:p>
          </p:txBody>
        </p:sp>
        <p:sp>
          <p:nvSpPr>
            <p:cNvPr id="451" name="Free-form: Shape 450">
              <a:extLst>
                <a:ext uri="{FF2B5EF4-FFF2-40B4-BE49-F238E27FC236}">
                  <a16:creationId xmlns:a16="http://schemas.microsoft.com/office/drawing/2014/main" id="{EA62B390-0095-20AA-7674-DE18E6236021}"/>
                </a:ext>
              </a:extLst>
            </p:cNvPr>
            <p:cNvSpPr/>
            <p:nvPr/>
          </p:nvSpPr>
          <p:spPr>
            <a:xfrm>
              <a:off x="7163054" y="4775382"/>
              <a:ext cx="8523" cy="33611"/>
            </a:xfrm>
            <a:custGeom>
              <a:avLst/>
              <a:gdLst>
                <a:gd name="connsiteX0" fmla="*/ -14 w 8523"/>
                <a:gd name="connsiteY0" fmla="*/ 31 h 33611"/>
                <a:gd name="connsiteX1" fmla="*/ 6860 w 8523"/>
                <a:gd name="connsiteY1" fmla="*/ 33574 h 33611"/>
                <a:gd name="connsiteX2" fmla="*/ 8510 w 8523"/>
                <a:gd name="connsiteY2" fmla="*/ 33574 h 33611"/>
                <a:gd name="connsiteX3" fmla="*/ 1636 w 8523"/>
                <a:gd name="connsiteY3" fmla="*/ -37 h 33611"/>
              </a:gdLst>
              <a:ahLst/>
              <a:cxnLst>
                <a:cxn ang="0">
                  <a:pos x="connsiteX0" y="connsiteY0"/>
                </a:cxn>
                <a:cxn ang="0">
                  <a:pos x="connsiteX1" y="connsiteY1"/>
                </a:cxn>
                <a:cxn ang="0">
                  <a:pos x="connsiteX2" y="connsiteY2"/>
                </a:cxn>
                <a:cxn ang="0">
                  <a:pos x="connsiteX3" y="connsiteY3"/>
                </a:cxn>
              </a:cxnLst>
              <a:rect l="l" t="t" r="r" b="b"/>
              <a:pathLst>
                <a:path w="8523" h="33611">
                  <a:moveTo>
                    <a:pt x="-14" y="31"/>
                  </a:moveTo>
                  <a:cubicBezTo>
                    <a:pt x="2598" y="12129"/>
                    <a:pt x="4935" y="23333"/>
                    <a:pt x="6860" y="33574"/>
                  </a:cubicBezTo>
                  <a:lnTo>
                    <a:pt x="8510" y="33574"/>
                  </a:lnTo>
                  <a:lnTo>
                    <a:pt x="1636" y="-37"/>
                  </a:lnTo>
                  <a:close/>
                </a:path>
              </a:pathLst>
            </a:custGeom>
            <a:solidFill>
              <a:srgbClr val="E0E0E0"/>
            </a:solidFill>
            <a:ln w="6867" cap="flat">
              <a:noFill/>
              <a:prstDash val="solid"/>
              <a:miter/>
            </a:ln>
          </p:spPr>
          <p:txBody>
            <a:bodyPr rtlCol="0" anchor="ctr"/>
            <a:lstStyle/>
            <a:p>
              <a:endParaRPr lang="en-IN"/>
            </a:p>
          </p:txBody>
        </p:sp>
        <p:sp>
          <p:nvSpPr>
            <p:cNvPr id="452" name="Free-form: Shape 451">
              <a:extLst>
                <a:ext uri="{FF2B5EF4-FFF2-40B4-BE49-F238E27FC236}">
                  <a16:creationId xmlns:a16="http://schemas.microsoft.com/office/drawing/2014/main" id="{186F7EB9-FC2E-70DA-9A74-910A8C8A6CF1}"/>
                </a:ext>
              </a:extLst>
            </p:cNvPr>
            <p:cNvSpPr/>
            <p:nvPr/>
          </p:nvSpPr>
          <p:spPr>
            <a:xfrm>
              <a:off x="7120712" y="4573230"/>
              <a:ext cx="9210" cy="32443"/>
            </a:xfrm>
            <a:custGeom>
              <a:avLst/>
              <a:gdLst>
                <a:gd name="connsiteX0" fmla="*/ 2530 w 9210"/>
                <a:gd name="connsiteY0" fmla="*/ -37 h 32443"/>
                <a:gd name="connsiteX1" fmla="*/ -14 w 9210"/>
                <a:gd name="connsiteY1" fmla="*/ 512 h 32443"/>
                <a:gd name="connsiteX2" fmla="*/ 5554 w 9210"/>
                <a:gd name="connsiteY2" fmla="*/ 27251 h 32443"/>
                <a:gd name="connsiteX3" fmla="*/ 6654 w 9210"/>
                <a:gd name="connsiteY3" fmla="*/ 32406 h 32443"/>
                <a:gd name="connsiteX4" fmla="*/ 9197 w 9210"/>
                <a:gd name="connsiteY4" fmla="*/ 31856 h 32443"/>
                <a:gd name="connsiteX5" fmla="*/ 8097 w 9210"/>
                <a:gd name="connsiteY5" fmla="*/ 26701 h 32443"/>
                <a:gd name="connsiteX6" fmla="*/ 2530 w 9210"/>
                <a:gd name="connsiteY6" fmla="*/ -37 h 32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10" h="32443">
                  <a:moveTo>
                    <a:pt x="2530" y="-37"/>
                  </a:moveTo>
                  <a:lnTo>
                    <a:pt x="-14" y="512"/>
                  </a:lnTo>
                  <a:cubicBezTo>
                    <a:pt x="1842" y="9311"/>
                    <a:pt x="3698" y="18178"/>
                    <a:pt x="5554" y="27251"/>
                  </a:cubicBezTo>
                  <a:cubicBezTo>
                    <a:pt x="5898" y="28969"/>
                    <a:pt x="6241" y="30687"/>
                    <a:pt x="6654" y="32406"/>
                  </a:cubicBezTo>
                  <a:lnTo>
                    <a:pt x="9197" y="31856"/>
                  </a:lnTo>
                  <a:cubicBezTo>
                    <a:pt x="8784" y="30138"/>
                    <a:pt x="8441" y="28419"/>
                    <a:pt x="8097" y="26701"/>
                  </a:cubicBezTo>
                  <a:cubicBezTo>
                    <a:pt x="6241" y="17696"/>
                    <a:pt x="4385" y="8761"/>
                    <a:pt x="2530" y="-37"/>
                  </a:cubicBezTo>
                  <a:close/>
                </a:path>
              </a:pathLst>
            </a:custGeom>
            <a:solidFill>
              <a:srgbClr val="E0E0E0"/>
            </a:solidFill>
            <a:ln w="6867" cap="flat">
              <a:noFill/>
              <a:prstDash val="solid"/>
              <a:miter/>
            </a:ln>
          </p:spPr>
          <p:txBody>
            <a:bodyPr rtlCol="0" anchor="ctr"/>
            <a:lstStyle/>
            <a:p>
              <a:endParaRPr lang="en-IN"/>
            </a:p>
          </p:txBody>
        </p:sp>
        <p:sp>
          <p:nvSpPr>
            <p:cNvPr id="453" name="Free-form: Shape 452">
              <a:extLst>
                <a:ext uri="{FF2B5EF4-FFF2-40B4-BE49-F238E27FC236}">
                  <a16:creationId xmlns:a16="http://schemas.microsoft.com/office/drawing/2014/main" id="{329C720C-8C5B-023C-0D61-17C58030A56A}"/>
                </a:ext>
              </a:extLst>
            </p:cNvPr>
            <p:cNvSpPr/>
            <p:nvPr/>
          </p:nvSpPr>
          <p:spPr>
            <a:xfrm>
              <a:off x="7178176" y="4845699"/>
              <a:ext cx="2405" cy="6186"/>
            </a:xfrm>
            <a:custGeom>
              <a:avLst/>
              <a:gdLst>
                <a:gd name="connsiteX0" fmla="*/ 1155 w 2405"/>
                <a:gd name="connsiteY0" fmla="*/ -37 h 6186"/>
                <a:gd name="connsiteX1" fmla="*/ -14 w 2405"/>
                <a:gd name="connsiteY1" fmla="*/ -37 h 6186"/>
                <a:gd name="connsiteX2" fmla="*/ 1361 w 2405"/>
                <a:gd name="connsiteY2" fmla="*/ 6149 h 6186"/>
                <a:gd name="connsiteX3" fmla="*/ 2392 w 2405"/>
                <a:gd name="connsiteY3" fmla="*/ 6149 h 6186"/>
                <a:gd name="connsiteX4" fmla="*/ 1155 w 2405"/>
                <a:gd name="connsiteY4" fmla="*/ -37 h 6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5" h="6186">
                  <a:moveTo>
                    <a:pt x="1155" y="-37"/>
                  </a:moveTo>
                  <a:lnTo>
                    <a:pt x="-14" y="-37"/>
                  </a:lnTo>
                  <a:cubicBezTo>
                    <a:pt x="467" y="2093"/>
                    <a:pt x="948" y="4155"/>
                    <a:pt x="1361" y="6149"/>
                  </a:cubicBezTo>
                  <a:lnTo>
                    <a:pt x="2392" y="6149"/>
                  </a:lnTo>
                  <a:cubicBezTo>
                    <a:pt x="2323" y="4224"/>
                    <a:pt x="1567" y="2162"/>
                    <a:pt x="1155" y="-37"/>
                  </a:cubicBezTo>
                  <a:close/>
                </a:path>
              </a:pathLst>
            </a:custGeom>
            <a:solidFill>
              <a:srgbClr val="E0E0E0"/>
            </a:solidFill>
            <a:ln w="6867" cap="flat">
              <a:noFill/>
              <a:prstDash val="solid"/>
              <a:miter/>
            </a:ln>
          </p:spPr>
          <p:txBody>
            <a:bodyPr rtlCol="0" anchor="ctr"/>
            <a:lstStyle/>
            <a:p>
              <a:endParaRPr lang="en-IN"/>
            </a:p>
          </p:txBody>
        </p:sp>
        <p:sp>
          <p:nvSpPr>
            <p:cNvPr id="454" name="Free-form: Shape 453">
              <a:extLst>
                <a:ext uri="{FF2B5EF4-FFF2-40B4-BE49-F238E27FC236}">
                  <a16:creationId xmlns:a16="http://schemas.microsoft.com/office/drawing/2014/main" id="{A313B09A-9685-37C7-FD98-556E01E8A14C}"/>
                </a:ext>
              </a:extLst>
            </p:cNvPr>
            <p:cNvSpPr/>
            <p:nvPr/>
          </p:nvSpPr>
          <p:spPr>
            <a:xfrm>
              <a:off x="7148825" y="4707746"/>
              <a:ext cx="9004" cy="33474"/>
            </a:xfrm>
            <a:custGeom>
              <a:avLst/>
              <a:gdLst>
                <a:gd name="connsiteX0" fmla="*/ -14 w 9004"/>
                <a:gd name="connsiteY0" fmla="*/ 444 h 33474"/>
                <a:gd name="connsiteX1" fmla="*/ 6860 w 9004"/>
                <a:gd name="connsiteY1" fmla="*/ 33437 h 33474"/>
                <a:gd name="connsiteX2" fmla="*/ 8991 w 9004"/>
                <a:gd name="connsiteY2" fmla="*/ 32956 h 33474"/>
                <a:gd name="connsiteX3" fmla="*/ 2117 w 9004"/>
                <a:gd name="connsiteY3" fmla="*/ -37 h 33474"/>
              </a:gdLst>
              <a:ahLst/>
              <a:cxnLst>
                <a:cxn ang="0">
                  <a:pos x="connsiteX0" y="connsiteY0"/>
                </a:cxn>
                <a:cxn ang="0">
                  <a:pos x="connsiteX1" y="connsiteY1"/>
                </a:cxn>
                <a:cxn ang="0">
                  <a:pos x="connsiteX2" y="connsiteY2"/>
                </a:cxn>
                <a:cxn ang="0">
                  <a:pos x="connsiteX3" y="connsiteY3"/>
                </a:cxn>
              </a:cxnLst>
              <a:rect l="l" t="t" r="r" b="b"/>
              <a:pathLst>
                <a:path w="9004" h="33474">
                  <a:moveTo>
                    <a:pt x="-14" y="444"/>
                  </a:moveTo>
                  <a:cubicBezTo>
                    <a:pt x="2392" y="11854"/>
                    <a:pt x="4729" y="22920"/>
                    <a:pt x="6860" y="33437"/>
                  </a:cubicBezTo>
                  <a:lnTo>
                    <a:pt x="8991" y="32956"/>
                  </a:lnTo>
                  <a:cubicBezTo>
                    <a:pt x="6860" y="22439"/>
                    <a:pt x="4591" y="11373"/>
                    <a:pt x="2117" y="-37"/>
                  </a:cubicBezTo>
                  <a:close/>
                </a:path>
              </a:pathLst>
            </a:custGeom>
            <a:solidFill>
              <a:srgbClr val="E0E0E0"/>
            </a:solidFill>
            <a:ln w="6867" cap="flat">
              <a:noFill/>
              <a:prstDash val="solid"/>
              <a:miter/>
            </a:ln>
          </p:spPr>
          <p:txBody>
            <a:bodyPr rtlCol="0" anchor="ctr"/>
            <a:lstStyle/>
            <a:p>
              <a:endParaRPr lang="en-IN"/>
            </a:p>
          </p:txBody>
        </p:sp>
        <p:sp>
          <p:nvSpPr>
            <p:cNvPr id="455" name="Free-form: Shape 454">
              <a:extLst>
                <a:ext uri="{FF2B5EF4-FFF2-40B4-BE49-F238E27FC236}">
                  <a16:creationId xmlns:a16="http://schemas.microsoft.com/office/drawing/2014/main" id="{D2BBEDDE-B944-1729-5610-52738467C621}"/>
                </a:ext>
              </a:extLst>
            </p:cNvPr>
            <p:cNvSpPr/>
            <p:nvPr/>
          </p:nvSpPr>
          <p:spPr>
            <a:xfrm>
              <a:off x="7142020" y="4675028"/>
              <a:ext cx="8660" cy="30587"/>
            </a:xfrm>
            <a:custGeom>
              <a:avLst/>
              <a:gdLst>
                <a:gd name="connsiteX0" fmla="*/ -14 w 8660"/>
                <a:gd name="connsiteY0" fmla="*/ 444 h 30587"/>
                <a:gd name="connsiteX1" fmla="*/ 6310 w 8660"/>
                <a:gd name="connsiteY1" fmla="*/ 30550 h 30587"/>
                <a:gd name="connsiteX2" fmla="*/ 8647 w 8660"/>
                <a:gd name="connsiteY2" fmla="*/ 30069 h 30587"/>
                <a:gd name="connsiteX3" fmla="*/ 2461 w 8660"/>
                <a:gd name="connsiteY3" fmla="*/ -37 h 30587"/>
              </a:gdLst>
              <a:ahLst/>
              <a:cxnLst>
                <a:cxn ang="0">
                  <a:pos x="connsiteX0" y="connsiteY0"/>
                </a:cxn>
                <a:cxn ang="0">
                  <a:pos x="connsiteX1" y="connsiteY1"/>
                </a:cxn>
                <a:cxn ang="0">
                  <a:pos x="connsiteX2" y="connsiteY2"/>
                </a:cxn>
                <a:cxn ang="0">
                  <a:pos x="connsiteX3" y="connsiteY3"/>
                </a:cxn>
              </a:cxnLst>
              <a:rect l="l" t="t" r="r" b="b"/>
              <a:pathLst>
                <a:path w="8660" h="30587">
                  <a:moveTo>
                    <a:pt x="-14" y="444"/>
                  </a:moveTo>
                  <a:cubicBezTo>
                    <a:pt x="2186" y="10754"/>
                    <a:pt x="4248" y="21064"/>
                    <a:pt x="6310" y="30550"/>
                  </a:cubicBezTo>
                  <a:lnTo>
                    <a:pt x="8647" y="30069"/>
                  </a:lnTo>
                  <a:lnTo>
                    <a:pt x="2461" y="-37"/>
                  </a:lnTo>
                  <a:close/>
                </a:path>
              </a:pathLst>
            </a:custGeom>
            <a:solidFill>
              <a:srgbClr val="E0E0E0"/>
            </a:solidFill>
            <a:ln w="6867" cap="flat">
              <a:noFill/>
              <a:prstDash val="solid"/>
              <a:miter/>
            </a:ln>
          </p:spPr>
          <p:txBody>
            <a:bodyPr rtlCol="0" anchor="ctr"/>
            <a:lstStyle/>
            <a:p>
              <a:endParaRPr lang="en-IN"/>
            </a:p>
          </p:txBody>
        </p:sp>
        <p:sp>
          <p:nvSpPr>
            <p:cNvPr id="456" name="Free-form: Shape 455">
              <a:extLst>
                <a:ext uri="{FF2B5EF4-FFF2-40B4-BE49-F238E27FC236}">
                  <a16:creationId xmlns:a16="http://schemas.microsoft.com/office/drawing/2014/main" id="{730FEABC-7C15-17B6-1581-477520B21BCF}"/>
                </a:ext>
              </a:extLst>
            </p:cNvPr>
            <p:cNvSpPr/>
            <p:nvPr/>
          </p:nvSpPr>
          <p:spPr>
            <a:xfrm>
              <a:off x="7073835" y="4344890"/>
              <a:ext cx="7423" cy="30106"/>
            </a:xfrm>
            <a:custGeom>
              <a:avLst/>
              <a:gdLst>
                <a:gd name="connsiteX0" fmla="*/ 5966 w 7423"/>
                <a:gd name="connsiteY0" fmla="*/ 30069 h 30106"/>
                <a:gd name="connsiteX1" fmla="*/ 7410 w 7423"/>
                <a:gd name="connsiteY1" fmla="*/ 29725 h 30106"/>
                <a:gd name="connsiteX2" fmla="*/ 948 w 7423"/>
                <a:gd name="connsiteY2" fmla="*/ -37 h 30106"/>
                <a:gd name="connsiteX3" fmla="*/ -14 w 7423"/>
                <a:gd name="connsiteY3" fmla="*/ -37 h 30106"/>
              </a:gdLst>
              <a:ahLst/>
              <a:cxnLst>
                <a:cxn ang="0">
                  <a:pos x="connsiteX0" y="connsiteY0"/>
                </a:cxn>
                <a:cxn ang="0">
                  <a:pos x="connsiteX1" y="connsiteY1"/>
                </a:cxn>
                <a:cxn ang="0">
                  <a:pos x="connsiteX2" y="connsiteY2"/>
                </a:cxn>
                <a:cxn ang="0">
                  <a:pos x="connsiteX3" y="connsiteY3"/>
                </a:cxn>
              </a:cxnLst>
              <a:rect l="l" t="t" r="r" b="b"/>
              <a:pathLst>
                <a:path w="7423" h="30106">
                  <a:moveTo>
                    <a:pt x="5966" y="30069"/>
                  </a:moveTo>
                  <a:lnTo>
                    <a:pt x="7410" y="29725"/>
                  </a:lnTo>
                  <a:cubicBezTo>
                    <a:pt x="4866" y="17765"/>
                    <a:pt x="2667" y="7730"/>
                    <a:pt x="948" y="-37"/>
                  </a:cubicBezTo>
                  <a:lnTo>
                    <a:pt x="-14" y="-37"/>
                  </a:lnTo>
                  <a:close/>
                </a:path>
              </a:pathLst>
            </a:custGeom>
            <a:solidFill>
              <a:srgbClr val="E0E0E0"/>
            </a:solidFill>
            <a:ln w="6867" cap="flat">
              <a:noFill/>
              <a:prstDash val="solid"/>
              <a:miter/>
            </a:ln>
          </p:spPr>
          <p:txBody>
            <a:bodyPr rtlCol="0" anchor="ctr"/>
            <a:lstStyle/>
            <a:p>
              <a:endParaRPr lang="en-IN"/>
            </a:p>
          </p:txBody>
        </p:sp>
        <p:sp>
          <p:nvSpPr>
            <p:cNvPr id="457" name="Free-form: Shape 456">
              <a:extLst>
                <a:ext uri="{FF2B5EF4-FFF2-40B4-BE49-F238E27FC236}">
                  <a16:creationId xmlns:a16="http://schemas.microsoft.com/office/drawing/2014/main" id="{41E42120-559D-0C79-1573-30AACF0DE665}"/>
                </a:ext>
              </a:extLst>
            </p:cNvPr>
            <p:cNvSpPr/>
            <p:nvPr/>
          </p:nvSpPr>
          <p:spPr>
            <a:xfrm>
              <a:off x="7106759" y="4506007"/>
              <a:ext cx="8935" cy="31824"/>
            </a:xfrm>
            <a:custGeom>
              <a:avLst/>
              <a:gdLst>
                <a:gd name="connsiteX0" fmla="*/ -14 w 8935"/>
                <a:gd name="connsiteY0" fmla="*/ 444 h 31824"/>
                <a:gd name="connsiteX1" fmla="*/ 6447 w 8935"/>
                <a:gd name="connsiteY1" fmla="*/ 31787 h 31824"/>
                <a:gd name="connsiteX2" fmla="*/ 8922 w 8935"/>
                <a:gd name="connsiteY2" fmla="*/ 31306 h 31824"/>
                <a:gd name="connsiteX3" fmla="*/ 2392 w 8935"/>
                <a:gd name="connsiteY3" fmla="*/ -37 h 31824"/>
              </a:gdLst>
              <a:ahLst/>
              <a:cxnLst>
                <a:cxn ang="0">
                  <a:pos x="connsiteX0" y="connsiteY0"/>
                </a:cxn>
                <a:cxn ang="0">
                  <a:pos x="connsiteX1" y="connsiteY1"/>
                </a:cxn>
                <a:cxn ang="0">
                  <a:pos x="connsiteX2" y="connsiteY2"/>
                </a:cxn>
                <a:cxn ang="0">
                  <a:pos x="connsiteX3" y="connsiteY3"/>
                </a:cxn>
              </a:cxnLst>
              <a:rect l="l" t="t" r="r" b="b"/>
              <a:pathLst>
                <a:path w="8935" h="31824">
                  <a:moveTo>
                    <a:pt x="-14" y="444"/>
                  </a:moveTo>
                  <a:cubicBezTo>
                    <a:pt x="2117" y="10617"/>
                    <a:pt x="4248" y="21064"/>
                    <a:pt x="6447" y="31787"/>
                  </a:cubicBezTo>
                  <a:lnTo>
                    <a:pt x="8922" y="31306"/>
                  </a:lnTo>
                  <a:cubicBezTo>
                    <a:pt x="6722" y="20583"/>
                    <a:pt x="4523" y="10135"/>
                    <a:pt x="2392" y="-37"/>
                  </a:cubicBezTo>
                  <a:close/>
                </a:path>
              </a:pathLst>
            </a:custGeom>
            <a:solidFill>
              <a:srgbClr val="E0E0E0"/>
            </a:solidFill>
            <a:ln w="6867" cap="flat">
              <a:noFill/>
              <a:prstDash val="solid"/>
              <a:miter/>
            </a:ln>
          </p:spPr>
          <p:txBody>
            <a:bodyPr rtlCol="0" anchor="ctr"/>
            <a:lstStyle/>
            <a:p>
              <a:endParaRPr lang="en-IN"/>
            </a:p>
          </p:txBody>
        </p:sp>
        <p:sp>
          <p:nvSpPr>
            <p:cNvPr id="458" name="Free-form: Shape 457">
              <a:extLst>
                <a:ext uri="{FF2B5EF4-FFF2-40B4-BE49-F238E27FC236}">
                  <a16:creationId xmlns:a16="http://schemas.microsoft.com/office/drawing/2014/main" id="{88751AA0-72EC-CB1C-B10C-C559F2C86FDF}"/>
                </a:ext>
              </a:extLst>
            </p:cNvPr>
            <p:cNvSpPr/>
            <p:nvPr/>
          </p:nvSpPr>
          <p:spPr>
            <a:xfrm>
              <a:off x="7080296" y="4377333"/>
              <a:ext cx="6804" cy="24813"/>
            </a:xfrm>
            <a:custGeom>
              <a:avLst/>
              <a:gdLst>
                <a:gd name="connsiteX0" fmla="*/ -14 w 6804"/>
                <a:gd name="connsiteY0" fmla="*/ -37 h 24813"/>
                <a:gd name="connsiteX1" fmla="*/ 5004 w 6804"/>
                <a:gd name="connsiteY1" fmla="*/ 24776 h 24813"/>
                <a:gd name="connsiteX2" fmla="*/ 6791 w 6804"/>
                <a:gd name="connsiteY2" fmla="*/ 24776 h 24813"/>
                <a:gd name="connsiteX3" fmla="*/ 1498 w 6804"/>
                <a:gd name="connsiteY3" fmla="*/ 31 h 24813"/>
              </a:gdLst>
              <a:ahLst/>
              <a:cxnLst>
                <a:cxn ang="0">
                  <a:pos x="connsiteX0" y="connsiteY0"/>
                </a:cxn>
                <a:cxn ang="0">
                  <a:pos x="connsiteX1" y="connsiteY1"/>
                </a:cxn>
                <a:cxn ang="0">
                  <a:pos x="connsiteX2" y="connsiteY2"/>
                </a:cxn>
                <a:cxn ang="0">
                  <a:pos x="connsiteX3" y="connsiteY3"/>
                </a:cxn>
              </a:cxnLst>
              <a:rect l="l" t="t" r="r" b="b"/>
              <a:pathLst>
                <a:path w="6804" h="24813">
                  <a:moveTo>
                    <a:pt x="-14" y="-37"/>
                  </a:moveTo>
                  <a:cubicBezTo>
                    <a:pt x="1498" y="7523"/>
                    <a:pt x="3217" y="15840"/>
                    <a:pt x="5004" y="24776"/>
                  </a:cubicBezTo>
                  <a:lnTo>
                    <a:pt x="6791" y="24776"/>
                  </a:lnTo>
                  <a:cubicBezTo>
                    <a:pt x="4866" y="15840"/>
                    <a:pt x="3079" y="7592"/>
                    <a:pt x="1498" y="31"/>
                  </a:cubicBezTo>
                  <a:close/>
                </a:path>
              </a:pathLst>
            </a:custGeom>
            <a:solidFill>
              <a:srgbClr val="E0E0E0"/>
            </a:solidFill>
            <a:ln w="6867" cap="flat">
              <a:noFill/>
              <a:prstDash val="solid"/>
              <a:miter/>
            </a:ln>
          </p:spPr>
          <p:txBody>
            <a:bodyPr rtlCol="0" anchor="ctr"/>
            <a:lstStyle/>
            <a:p>
              <a:endParaRPr lang="en-IN"/>
            </a:p>
          </p:txBody>
        </p:sp>
        <p:sp>
          <p:nvSpPr>
            <p:cNvPr id="459" name="Free-form: Shape 458">
              <a:extLst>
                <a:ext uri="{FF2B5EF4-FFF2-40B4-BE49-F238E27FC236}">
                  <a16:creationId xmlns:a16="http://schemas.microsoft.com/office/drawing/2014/main" id="{5F60A2C8-178C-3893-E9C8-740E087C53DD}"/>
                </a:ext>
              </a:extLst>
            </p:cNvPr>
            <p:cNvSpPr/>
            <p:nvPr/>
          </p:nvSpPr>
          <p:spPr>
            <a:xfrm>
              <a:off x="7134734" y="4640660"/>
              <a:ext cx="9348" cy="32924"/>
            </a:xfrm>
            <a:custGeom>
              <a:avLst/>
              <a:gdLst>
                <a:gd name="connsiteX0" fmla="*/ -14 w 9348"/>
                <a:gd name="connsiteY0" fmla="*/ 444 h 32924"/>
                <a:gd name="connsiteX1" fmla="*/ 6860 w 9348"/>
                <a:gd name="connsiteY1" fmla="*/ 32887 h 32924"/>
                <a:gd name="connsiteX2" fmla="*/ 9334 w 9348"/>
                <a:gd name="connsiteY2" fmla="*/ 32406 h 32924"/>
                <a:gd name="connsiteX3" fmla="*/ 2461 w 9348"/>
                <a:gd name="connsiteY3" fmla="*/ -37 h 32924"/>
              </a:gdLst>
              <a:ahLst/>
              <a:cxnLst>
                <a:cxn ang="0">
                  <a:pos x="connsiteX0" y="connsiteY0"/>
                </a:cxn>
                <a:cxn ang="0">
                  <a:pos x="connsiteX1" y="connsiteY1"/>
                </a:cxn>
                <a:cxn ang="0">
                  <a:pos x="connsiteX2" y="connsiteY2"/>
                </a:cxn>
                <a:cxn ang="0">
                  <a:pos x="connsiteX3" y="connsiteY3"/>
                </a:cxn>
              </a:cxnLst>
              <a:rect l="l" t="t" r="r" b="b"/>
              <a:pathLst>
                <a:path w="9348" h="32924">
                  <a:moveTo>
                    <a:pt x="-14" y="444"/>
                  </a:moveTo>
                  <a:cubicBezTo>
                    <a:pt x="2323" y="11510"/>
                    <a:pt x="4592" y="22302"/>
                    <a:pt x="6860" y="32887"/>
                  </a:cubicBezTo>
                  <a:lnTo>
                    <a:pt x="9334" y="32406"/>
                  </a:lnTo>
                  <a:cubicBezTo>
                    <a:pt x="7135" y="21821"/>
                    <a:pt x="4866" y="10960"/>
                    <a:pt x="2461" y="-37"/>
                  </a:cubicBezTo>
                  <a:close/>
                </a:path>
              </a:pathLst>
            </a:custGeom>
            <a:solidFill>
              <a:srgbClr val="E0E0E0"/>
            </a:solidFill>
            <a:ln w="6867" cap="flat">
              <a:noFill/>
              <a:prstDash val="solid"/>
              <a:miter/>
            </a:ln>
          </p:spPr>
          <p:txBody>
            <a:bodyPr rtlCol="0" anchor="ctr"/>
            <a:lstStyle/>
            <a:p>
              <a:endParaRPr lang="en-IN"/>
            </a:p>
          </p:txBody>
        </p:sp>
        <p:sp>
          <p:nvSpPr>
            <p:cNvPr id="460" name="Free-form: Shape 459">
              <a:extLst>
                <a:ext uri="{FF2B5EF4-FFF2-40B4-BE49-F238E27FC236}">
                  <a16:creationId xmlns:a16="http://schemas.microsoft.com/office/drawing/2014/main" id="{5551E87F-A717-E8C6-4D45-A86F95C85F07}"/>
                </a:ext>
              </a:extLst>
            </p:cNvPr>
            <p:cNvSpPr/>
            <p:nvPr/>
          </p:nvSpPr>
          <p:spPr>
            <a:xfrm>
              <a:off x="7239282" y="4797103"/>
              <a:ext cx="8110" cy="32168"/>
            </a:xfrm>
            <a:custGeom>
              <a:avLst/>
              <a:gdLst>
                <a:gd name="connsiteX0" fmla="*/ -14 w 8110"/>
                <a:gd name="connsiteY0" fmla="*/ -37 h 32168"/>
                <a:gd name="connsiteX1" fmla="*/ 6860 w 8110"/>
                <a:gd name="connsiteY1" fmla="*/ 32131 h 32168"/>
                <a:gd name="connsiteX2" fmla="*/ 8097 w 8110"/>
                <a:gd name="connsiteY2" fmla="*/ 32131 h 32168"/>
                <a:gd name="connsiteX3" fmla="*/ 1224 w 8110"/>
                <a:gd name="connsiteY3" fmla="*/ -37 h 32168"/>
              </a:gdLst>
              <a:ahLst/>
              <a:cxnLst>
                <a:cxn ang="0">
                  <a:pos x="connsiteX0" y="connsiteY0"/>
                </a:cxn>
                <a:cxn ang="0">
                  <a:pos x="connsiteX1" y="connsiteY1"/>
                </a:cxn>
                <a:cxn ang="0">
                  <a:pos x="connsiteX2" y="connsiteY2"/>
                </a:cxn>
                <a:cxn ang="0">
                  <a:pos x="connsiteX3" y="connsiteY3"/>
                </a:cxn>
              </a:cxnLst>
              <a:rect l="l" t="t" r="r" b="b"/>
              <a:pathLst>
                <a:path w="8110" h="32168">
                  <a:moveTo>
                    <a:pt x="-14" y="-37"/>
                  </a:moveTo>
                  <a:cubicBezTo>
                    <a:pt x="2598" y="12266"/>
                    <a:pt x="4935" y="23058"/>
                    <a:pt x="6860" y="32131"/>
                  </a:cubicBezTo>
                  <a:lnTo>
                    <a:pt x="8097" y="32131"/>
                  </a:lnTo>
                  <a:cubicBezTo>
                    <a:pt x="6241" y="23058"/>
                    <a:pt x="4110" y="12266"/>
                    <a:pt x="1224" y="-37"/>
                  </a:cubicBezTo>
                  <a:close/>
                </a:path>
              </a:pathLst>
            </a:custGeom>
            <a:solidFill>
              <a:srgbClr val="E0E0E0"/>
            </a:solidFill>
            <a:ln w="6867" cap="flat">
              <a:noFill/>
              <a:prstDash val="solid"/>
              <a:miter/>
            </a:ln>
          </p:spPr>
          <p:txBody>
            <a:bodyPr rtlCol="0" anchor="ctr"/>
            <a:lstStyle/>
            <a:p>
              <a:endParaRPr lang="en-IN"/>
            </a:p>
          </p:txBody>
        </p:sp>
        <p:sp>
          <p:nvSpPr>
            <p:cNvPr id="461" name="Free-form: Shape 460">
              <a:extLst>
                <a:ext uri="{FF2B5EF4-FFF2-40B4-BE49-F238E27FC236}">
                  <a16:creationId xmlns:a16="http://schemas.microsoft.com/office/drawing/2014/main" id="{F0FC66E0-BD55-74AF-FD8E-D404703839B9}"/>
                </a:ext>
              </a:extLst>
            </p:cNvPr>
            <p:cNvSpPr/>
            <p:nvPr/>
          </p:nvSpPr>
          <p:spPr>
            <a:xfrm>
              <a:off x="7142502" y="4331555"/>
              <a:ext cx="7285" cy="29075"/>
            </a:xfrm>
            <a:custGeom>
              <a:avLst/>
              <a:gdLst>
                <a:gd name="connsiteX0" fmla="*/ 5829 w 7285"/>
                <a:gd name="connsiteY0" fmla="*/ 29038 h 29075"/>
                <a:gd name="connsiteX1" fmla="*/ 7272 w 7285"/>
                <a:gd name="connsiteY1" fmla="*/ 29038 h 29075"/>
                <a:gd name="connsiteX2" fmla="*/ 948 w 7285"/>
                <a:gd name="connsiteY2" fmla="*/ -37 h 29075"/>
                <a:gd name="connsiteX3" fmla="*/ -14 w 7285"/>
                <a:gd name="connsiteY3" fmla="*/ -37 h 29075"/>
                <a:gd name="connsiteX4" fmla="*/ 5829 w 7285"/>
                <a:gd name="connsiteY4" fmla="*/ 29038 h 2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5" h="29075">
                  <a:moveTo>
                    <a:pt x="5829" y="29038"/>
                  </a:moveTo>
                  <a:lnTo>
                    <a:pt x="7272" y="29038"/>
                  </a:lnTo>
                  <a:lnTo>
                    <a:pt x="948" y="-37"/>
                  </a:lnTo>
                  <a:lnTo>
                    <a:pt x="-14" y="-37"/>
                  </a:lnTo>
                  <a:cubicBezTo>
                    <a:pt x="1498" y="7592"/>
                    <a:pt x="3629" y="17353"/>
                    <a:pt x="5829" y="29038"/>
                  </a:cubicBezTo>
                  <a:close/>
                </a:path>
              </a:pathLst>
            </a:custGeom>
            <a:solidFill>
              <a:srgbClr val="E0E0E0"/>
            </a:solidFill>
            <a:ln w="6867" cap="flat">
              <a:noFill/>
              <a:prstDash val="solid"/>
              <a:miter/>
            </a:ln>
          </p:spPr>
          <p:txBody>
            <a:bodyPr rtlCol="0" anchor="ctr"/>
            <a:lstStyle/>
            <a:p>
              <a:endParaRPr lang="en-IN"/>
            </a:p>
          </p:txBody>
        </p:sp>
        <p:sp>
          <p:nvSpPr>
            <p:cNvPr id="462" name="Free-form: Shape 461">
              <a:extLst>
                <a:ext uri="{FF2B5EF4-FFF2-40B4-BE49-F238E27FC236}">
                  <a16:creationId xmlns:a16="http://schemas.microsoft.com/office/drawing/2014/main" id="{85B50566-3CCD-1F6B-94E2-561ECE87BB62}"/>
                </a:ext>
              </a:extLst>
            </p:cNvPr>
            <p:cNvSpPr/>
            <p:nvPr/>
          </p:nvSpPr>
          <p:spPr>
            <a:xfrm>
              <a:off x="7203264" y="4626294"/>
              <a:ext cx="9279" cy="32786"/>
            </a:xfrm>
            <a:custGeom>
              <a:avLst/>
              <a:gdLst>
                <a:gd name="connsiteX0" fmla="*/ -14 w 9279"/>
                <a:gd name="connsiteY0" fmla="*/ 512 h 32786"/>
                <a:gd name="connsiteX1" fmla="*/ 6860 w 9279"/>
                <a:gd name="connsiteY1" fmla="*/ 32749 h 32786"/>
                <a:gd name="connsiteX2" fmla="*/ 9266 w 9279"/>
                <a:gd name="connsiteY2" fmla="*/ 32268 h 32786"/>
                <a:gd name="connsiteX3" fmla="*/ 2392 w 9279"/>
                <a:gd name="connsiteY3" fmla="*/ -37 h 32786"/>
              </a:gdLst>
              <a:ahLst/>
              <a:cxnLst>
                <a:cxn ang="0">
                  <a:pos x="connsiteX0" y="connsiteY0"/>
                </a:cxn>
                <a:cxn ang="0">
                  <a:pos x="connsiteX1" y="connsiteY1"/>
                </a:cxn>
                <a:cxn ang="0">
                  <a:pos x="connsiteX2" y="connsiteY2"/>
                </a:cxn>
                <a:cxn ang="0">
                  <a:pos x="connsiteX3" y="connsiteY3"/>
                </a:cxn>
              </a:cxnLst>
              <a:rect l="l" t="t" r="r" b="b"/>
              <a:pathLst>
                <a:path w="9279" h="32786">
                  <a:moveTo>
                    <a:pt x="-14" y="512"/>
                  </a:moveTo>
                  <a:cubicBezTo>
                    <a:pt x="2323" y="11441"/>
                    <a:pt x="4523" y="22233"/>
                    <a:pt x="6860" y="32749"/>
                  </a:cubicBezTo>
                  <a:lnTo>
                    <a:pt x="9266" y="32268"/>
                  </a:lnTo>
                  <a:cubicBezTo>
                    <a:pt x="7135" y="21752"/>
                    <a:pt x="4866" y="10960"/>
                    <a:pt x="2392" y="-37"/>
                  </a:cubicBezTo>
                  <a:close/>
                </a:path>
              </a:pathLst>
            </a:custGeom>
            <a:solidFill>
              <a:srgbClr val="E0E0E0"/>
            </a:solidFill>
            <a:ln w="6867" cap="flat">
              <a:noFill/>
              <a:prstDash val="solid"/>
              <a:miter/>
            </a:ln>
          </p:spPr>
          <p:txBody>
            <a:bodyPr rtlCol="0" anchor="ctr"/>
            <a:lstStyle/>
            <a:p>
              <a:endParaRPr lang="en-IN"/>
            </a:p>
          </p:txBody>
        </p:sp>
        <p:sp>
          <p:nvSpPr>
            <p:cNvPr id="463" name="Free-form: Shape 462">
              <a:extLst>
                <a:ext uri="{FF2B5EF4-FFF2-40B4-BE49-F238E27FC236}">
                  <a16:creationId xmlns:a16="http://schemas.microsoft.com/office/drawing/2014/main" id="{2234BED2-6974-CC9A-9ABF-38F833E9698B}"/>
                </a:ext>
              </a:extLst>
            </p:cNvPr>
            <p:cNvSpPr/>
            <p:nvPr/>
          </p:nvSpPr>
          <p:spPr>
            <a:xfrm>
              <a:off x="7224847" y="4728917"/>
              <a:ext cx="8179" cy="29831"/>
            </a:xfrm>
            <a:custGeom>
              <a:avLst/>
              <a:gdLst>
                <a:gd name="connsiteX0" fmla="*/ -14 w 8179"/>
                <a:gd name="connsiteY0" fmla="*/ 444 h 29831"/>
                <a:gd name="connsiteX1" fmla="*/ 6241 w 8179"/>
                <a:gd name="connsiteY1" fmla="*/ 29794 h 29831"/>
                <a:gd name="connsiteX2" fmla="*/ 8166 w 8179"/>
                <a:gd name="connsiteY2" fmla="*/ 29381 h 29831"/>
                <a:gd name="connsiteX3" fmla="*/ 2186 w 8179"/>
                <a:gd name="connsiteY3" fmla="*/ -37 h 29831"/>
              </a:gdLst>
              <a:ahLst/>
              <a:cxnLst>
                <a:cxn ang="0">
                  <a:pos x="connsiteX0" y="connsiteY0"/>
                </a:cxn>
                <a:cxn ang="0">
                  <a:pos x="connsiteX1" y="connsiteY1"/>
                </a:cxn>
                <a:cxn ang="0">
                  <a:pos x="connsiteX2" y="connsiteY2"/>
                </a:cxn>
                <a:cxn ang="0">
                  <a:pos x="connsiteX3" y="connsiteY3"/>
                </a:cxn>
              </a:cxnLst>
              <a:rect l="l" t="t" r="r" b="b"/>
              <a:pathLst>
                <a:path w="8179" h="29831">
                  <a:moveTo>
                    <a:pt x="-14" y="444"/>
                  </a:moveTo>
                  <a:cubicBezTo>
                    <a:pt x="2186" y="10685"/>
                    <a:pt x="4248" y="20446"/>
                    <a:pt x="6241" y="29794"/>
                  </a:cubicBezTo>
                  <a:lnTo>
                    <a:pt x="8166" y="29381"/>
                  </a:lnTo>
                  <a:cubicBezTo>
                    <a:pt x="6310" y="20033"/>
                    <a:pt x="4248" y="10273"/>
                    <a:pt x="2186" y="-37"/>
                  </a:cubicBezTo>
                  <a:close/>
                </a:path>
              </a:pathLst>
            </a:custGeom>
            <a:solidFill>
              <a:srgbClr val="E0E0E0"/>
            </a:solidFill>
            <a:ln w="6867" cap="flat">
              <a:noFill/>
              <a:prstDash val="solid"/>
              <a:miter/>
            </a:ln>
          </p:spPr>
          <p:txBody>
            <a:bodyPr rtlCol="0" anchor="ctr"/>
            <a:lstStyle/>
            <a:p>
              <a:endParaRPr lang="en-IN"/>
            </a:p>
          </p:txBody>
        </p:sp>
        <p:sp>
          <p:nvSpPr>
            <p:cNvPr id="464" name="Free-form: Shape 463">
              <a:extLst>
                <a:ext uri="{FF2B5EF4-FFF2-40B4-BE49-F238E27FC236}">
                  <a16:creationId xmlns:a16="http://schemas.microsoft.com/office/drawing/2014/main" id="{9D4A87BE-0257-053B-6654-B913DB6144C5}"/>
                </a:ext>
              </a:extLst>
            </p:cNvPr>
            <p:cNvSpPr/>
            <p:nvPr/>
          </p:nvSpPr>
          <p:spPr>
            <a:xfrm>
              <a:off x="7196390" y="4593301"/>
              <a:ext cx="8866" cy="30999"/>
            </a:xfrm>
            <a:custGeom>
              <a:avLst/>
              <a:gdLst>
                <a:gd name="connsiteX0" fmla="*/ -14 w 8866"/>
                <a:gd name="connsiteY0" fmla="*/ 512 h 30999"/>
                <a:gd name="connsiteX1" fmla="*/ 6379 w 8866"/>
                <a:gd name="connsiteY1" fmla="*/ 30962 h 30999"/>
                <a:gd name="connsiteX2" fmla="*/ 8853 w 8866"/>
                <a:gd name="connsiteY2" fmla="*/ 30413 h 30999"/>
                <a:gd name="connsiteX3" fmla="*/ 2529 w 8866"/>
                <a:gd name="connsiteY3" fmla="*/ -37 h 30999"/>
              </a:gdLst>
              <a:ahLst/>
              <a:cxnLst>
                <a:cxn ang="0">
                  <a:pos x="connsiteX0" y="connsiteY0"/>
                </a:cxn>
                <a:cxn ang="0">
                  <a:pos x="connsiteX1" y="connsiteY1"/>
                </a:cxn>
                <a:cxn ang="0">
                  <a:pos x="connsiteX2" y="connsiteY2"/>
                </a:cxn>
                <a:cxn ang="0">
                  <a:pos x="connsiteX3" y="connsiteY3"/>
                </a:cxn>
              </a:cxnLst>
              <a:rect l="l" t="t" r="r" b="b"/>
              <a:pathLst>
                <a:path w="8866" h="30999">
                  <a:moveTo>
                    <a:pt x="-14" y="512"/>
                  </a:moveTo>
                  <a:cubicBezTo>
                    <a:pt x="2117" y="10823"/>
                    <a:pt x="4248" y="21133"/>
                    <a:pt x="6379" y="30962"/>
                  </a:cubicBezTo>
                  <a:lnTo>
                    <a:pt x="8853" y="30413"/>
                  </a:lnTo>
                  <a:lnTo>
                    <a:pt x="2529" y="-37"/>
                  </a:lnTo>
                  <a:close/>
                </a:path>
              </a:pathLst>
            </a:custGeom>
            <a:solidFill>
              <a:srgbClr val="E0E0E0"/>
            </a:solidFill>
            <a:ln w="6867" cap="flat">
              <a:noFill/>
              <a:prstDash val="solid"/>
              <a:miter/>
            </a:ln>
          </p:spPr>
          <p:txBody>
            <a:bodyPr rtlCol="0" anchor="ctr"/>
            <a:lstStyle/>
            <a:p>
              <a:endParaRPr lang="en-IN"/>
            </a:p>
          </p:txBody>
        </p:sp>
        <p:sp>
          <p:nvSpPr>
            <p:cNvPr id="465" name="Free-form: Shape 464">
              <a:extLst>
                <a:ext uri="{FF2B5EF4-FFF2-40B4-BE49-F238E27FC236}">
                  <a16:creationId xmlns:a16="http://schemas.microsoft.com/office/drawing/2014/main" id="{95F36AF2-4673-A624-8335-B11B3B4D8AC1}"/>
                </a:ext>
              </a:extLst>
            </p:cNvPr>
            <p:cNvSpPr/>
            <p:nvPr/>
          </p:nvSpPr>
          <p:spPr>
            <a:xfrm>
              <a:off x="7182300" y="4525528"/>
              <a:ext cx="8935" cy="31480"/>
            </a:xfrm>
            <a:custGeom>
              <a:avLst/>
              <a:gdLst>
                <a:gd name="connsiteX0" fmla="*/ -14 w 8935"/>
                <a:gd name="connsiteY0" fmla="*/ 444 h 31480"/>
                <a:gd name="connsiteX1" fmla="*/ 6379 w 8935"/>
                <a:gd name="connsiteY1" fmla="*/ 31444 h 31480"/>
                <a:gd name="connsiteX2" fmla="*/ 8922 w 8935"/>
                <a:gd name="connsiteY2" fmla="*/ 30962 h 31480"/>
                <a:gd name="connsiteX3" fmla="*/ 2461 w 8935"/>
                <a:gd name="connsiteY3" fmla="*/ -37 h 31480"/>
              </a:gdLst>
              <a:ahLst/>
              <a:cxnLst>
                <a:cxn ang="0">
                  <a:pos x="connsiteX0" y="connsiteY0"/>
                </a:cxn>
                <a:cxn ang="0">
                  <a:pos x="connsiteX1" y="connsiteY1"/>
                </a:cxn>
                <a:cxn ang="0">
                  <a:pos x="connsiteX2" y="connsiteY2"/>
                </a:cxn>
                <a:cxn ang="0">
                  <a:pos x="connsiteX3" y="connsiteY3"/>
                </a:cxn>
              </a:cxnLst>
              <a:rect l="l" t="t" r="r" b="b"/>
              <a:pathLst>
                <a:path w="8935" h="31480">
                  <a:moveTo>
                    <a:pt x="-14" y="444"/>
                  </a:moveTo>
                  <a:cubicBezTo>
                    <a:pt x="2048" y="10617"/>
                    <a:pt x="4248" y="21064"/>
                    <a:pt x="6379" y="31444"/>
                  </a:cubicBezTo>
                  <a:lnTo>
                    <a:pt x="8922" y="30962"/>
                  </a:lnTo>
                  <a:cubicBezTo>
                    <a:pt x="6722" y="20446"/>
                    <a:pt x="4591" y="10342"/>
                    <a:pt x="2461" y="-37"/>
                  </a:cubicBezTo>
                  <a:close/>
                </a:path>
              </a:pathLst>
            </a:custGeom>
            <a:solidFill>
              <a:srgbClr val="E0E0E0"/>
            </a:solidFill>
            <a:ln w="6867" cap="flat">
              <a:noFill/>
              <a:prstDash val="solid"/>
              <a:miter/>
            </a:ln>
          </p:spPr>
          <p:txBody>
            <a:bodyPr rtlCol="0" anchor="ctr"/>
            <a:lstStyle/>
            <a:p>
              <a:endParaRPr lang="en-IN"/>
            </a:p>
          </p:txBody>
        </p:sp>
        <p:sp>
          <p:nvSpPr>
            <p:cNvPr id="466" name="Free-form: Shape 465">
              <a:extLst>
                <a:ext uri="{FF2B5EF4-FFF2-40B4-BE49-F238E27FC236}">
                  <a16:creationId xmlns:a16="http://schemas.microsoft.com/office/drawing/2014/main" id="{328BE9C2-F9EA-9BD1-C495-F4C2511E89FC}"/>
                </a:ext>
              </a:extLst>
            </p:cNvPr>
            <p:cNvSpPr/>
            <p:nvPr/>
          </p:nvSpPr>
          <p:spPr>
            <a:xfrm>
              <a:off x="7168278" y="4457754"/>
              <a:ext cx="8866" cy="32030"/>
            </a:xfrm>
            <a:custGeom>
              <a:avLst/>
              <a:gdLst>
                <a:gd name="connsiteX0" fmla="*/ -14 w 8866"/>
                <a:gd name="connsiteY0" fmla="*/ 375 h 32030"/>
                <a:gd name="connsiteX1" fmla="*/ 6447 w 8866"/>
                <a:gd name="connsiteY1" fmla="*/ 31993 h 32030"/>
                <a:gd name="connsiteX2" fmla="*/ 8853 w 8866"/>
                <a:gd name="connsiteY2" fmla="*/ 31512 h 32030"/>
                <a:gd name="connsiteX3" fmla="*/ 1980 w 8866"/>
                <a:gd name="connsiteY3" fmla="*/ -37 h 32030"/>
              </a:gdLst>
              <a:ahLst/>
              <a:cxnLst>
                <a:cxn ang="0">
                  <a:pos x="connsiteX0" y="connsiteY0"/>
                </a:cxn>
                <a:cxn ang="0">
                  <a:pos x="connsiteX1" y="connsiteY1"/>
                </a:cxn>
                <a:cxn ang="0">
                  <a:pos x="connsiteX2" y="connsiteY2"/>
                </a:cxn>
                <a:cxn ang="0">
                  <a:pos x="connsiteX3" y="connsiteY3"/>
                </a:cxn>
              </a:cxnLst>
              <a:rect l="l" t="t" r="r" b="b"/>
              <a:pathLst>
                <a:path w="8866" h="32030">
                  <a:moveTo>
                    <a:pt x="-14" y="375"/>
                  </a:moveTo>
                  <a:cubicBezTo>
                    <a:pt x="2048" y="10548"/>
                    <a:pt x="4248" y="20996"/>
                    <a:pt x="6447" y="31993"/>
                  </a:cubicBezTo>
                  <a:lnTo>
                    <a:pt x="8853" y="31512"/>
                  </a:lnTo>
                  <a:cubicBezTo>
                    <a:pt x="6585" y="20652"/>
                    <a:pt x="4317" y="10067"/>
                    <a:pt x="1980" y="-37"/>
                  </a:cubicBezTo>
                  <a:close/>
                </a:path>
              </a:pathLst>
            </a:custGeom>
            <a:solidFill>
              <a:srgbClr val="E0E0E0"/>
            </a:solidFill>
            <a:ln w="6867" cap="flat">
              <a:noFill/>
              <a:prstDash val="solid"/>
              <a:miter/>
            </a:ln>
          </p:spPr>
          <p:txBody>
            <a:bodyPr rtlCol="0" anchor="ctr"/>
            <a:lstStyle/>
            <a:p>
              <a:endParaRPr lang="en-IN"/>
            </a:p>
          </p:txBody>
        </p:sp>
        <p:sp>
          <p:nvSpPr>
            <p:cNvPr id="467" name="Free-form: Shape 466">
              <a:extLst>
                <a:ext uri="{FF2B5EF4-FFF2-40B4-BE49-F238E27FC236}">
                  <a16:creationId xmlns:a16="http://schemas.microsoft.com/office/drawing/2014/main" id="{CA98FD0F-F7A6-2E6F-51F4-362921F628D6}"/>
                </a:ext>
              </a:extLst>
            </p:cNvPr>
            <p:cNvSpPr/>
            <p:nvPr/>
          </p:nvSpPr>
          <p:spPr>
            <a:xfrm>
              <a:off x="7217424" y="4693587"/>
              <a:ext cx="9073" cy="33268"/>
            </a:xfrm>
            <a:custGeom>
              <a:avLst/>
              <a:gdLst>
                <a:gd name="connsiteX0" fmla="*/ -14 w 9073"/>
                <a:gd name="connsiteY0" fmla="*/ 444 h 33268"/>
                <a:gd name="connsiteX1" fmla="*/ 6860 w 9073"/>
                <a:gd name="connsiteY1" fmla="*/ 33231 h 33268"/>
                <a:gd name="connsiteX2" fmla="*/ 9059 w 9073"/>
                <a:gd name="connsiteY2" fmla="*/ 32818 h 33268"/>
                <a:gd name="connsiteX3" fmla="*/ 2186 w 9073"/>
                <a:gd name="connsiteY3" fmla="*/ -37 h 33268"/>
              </a:gdLst>
              <a:ahLst/>
              <a:cxnLst>
                <a:cxn ang="0">
                  <a:pos x="connsiteX0" y="connsiteY0"/>
                </a:cxn>
                <a:cxn ang="0">
                  <a:pos x="connsiteX1" y="connsiteY1"/>
                </a:cxn>
                <a:cxn ang="0">
                  <a:pos x="connsiteX2" y="connsiteY2"/>
                </a:cxn>
                <a:cxn ang="0">
                  <a:pos x="connsiteX3" y="connsiteY3"/>
                </a:cxn>
              </a:cxnLst>
              <a:rect l="l" t="t" r="r" b="b"/>
              <a:pathLst>
                <a:path w="9073" h="33268">
                  <a:moveTo>
                    <a:pt x="-14" y="444"/>
                  </a:moveTo>
                  <a:cubicBezTo>
                    <a:pt x="2323" y="11785"/>
                    <a:pt x="4660" y="22714"/>
                    <a:pt x="6860" y="33231"/>
                  </a:cubicBezTo>
                  <a:lnTo>
                    <a:pt x="9059" y="32818"/>
                  </a:lnTo>
                  <a:cubicBezTo>
                    <a:pt x="6929" y="22233"/>
                    <a:pt x="4660" y="11304"/>
                    <a:pt x="2186" y="-37"/>
                  </a:cubicBezTo>
                  <a:close/>
                </a:path>
              </a:pathLst>
            </a:custGeom>
            <a:solidFill>
              <a:srgbClr val="E0E0E0"/>
            </a:solidFill>
            <a:ln w="6867" cap="flat">
              <a:noFill/>
              <a:prstDash val="solid"/>
              <a:miter/>
            </a:ln>
          </p:spPr>
          <p:txBody>
            <a:bodyPr rtlCol="0" anchor="ctr"/>
            <a:lstStyle/>
            <a:p>
              <a:endParaRPr lang="en-IN"/>
            </a:p>
          </p:txBody>
        </p:sp>
        <p:sp>
          <p:nvSpPr>
            <p:cNvPr id="468" name="Free-form: Shape 467">
              <a:extLst>
                <a:ext uri="{FF2B5EF4-FFF2-40B4-BE49-F238E27FC236}">
                  <a16:creationId xmlns:a16="http://schemas.microsoft.com/office/drawing/2014/main" id="{676655A0-EC82-F844-DD45-14AED176F30C}"/>
                </a:ext>
              </a:extLst>
            </p:cNvPr>
            <p:cNvSpPr/>
            <p:nvPr/>
          </p:nvSpPr>
          <p:spPr>
            <a:xfrm>
              <a:off x="7231583" y="4760879"/>
              <a:ext cx="8523" cy="33749"/>
            </a:xfrm>
            <a:custGeom>
              <a:avLst/>
              <a:gdLst>
                <a:gd name="connsiteX0" fmla="*/ -14 w 8523"/>
                <a:gd name="connsiteY0" fmla="*/ 375 h 33749"/>
                <a:gd name="connsiteX1" fmla="*/ 6860 w 8523"/>
                <a:gd name="connsiteY1" fmla="*/ 33712 h 33749"/>
                <a:gd name="connsiteX2" fmla="*/ 8510 w 8523"/>
                <a:gd name="connsiteY2" fmla="*/ 33368 h 33749"/>
                <a:gd name="connsiteX3" fmla="*/ 1636 w 8523"/>
                <a:gd name="connsiteY3" fmla="*/ -37 h 33749"/>
              </a:gdLst>
              <a:ahLst/>
              <a:cxnLst>
                <a:cxn ang="0">
                  <a:pos x="connsiteX0" y="connsiteY0"/>
                </a:cxn>
                <a:cxn ang="0">
                  <a:pos x="connsiteX1" y="connsiteY1"/>
                </a:cxn>
                <a:cxn ang="0">
                  <a:pos x="connsiteX2" y="connsiteY2"/>
                </a:cxn>
                <a:cxn ang="0">
                  <a:pos x="connsiteX3" y="connsiteY3"/>
                </a:cxn>
              </a:cxnLst>
              <a:rect l="l" t="t" r="r" b="b"/>
              <a:pathLst>
                <a:path w="8523" h="33749">
                  <a:moveTo>
                    <a:pt x="-14" y="375"/>
                  </a:moveTo>
                  <a:cubicBezTo>
                    <a:pt x="2598" y="12404"/>
                    <a:pt x="4935" y="23539"/>
                    <a:pt x="6860" y="33712"/>
                  </a:cubicBezTo>
                  <a:lnTo>
                    <a:pt x="8510" y="33368"/>
                  </a:lnTo>
                  <a:cubicBezTo>
                    <a:pt x="6447" y="23106"/>
                    <a:pt x="4159" y="11971"/>
                    <a:pt x="1636" y="-37"/>
                  </a:cubicBezTo>
                  <a:close/>
                </a:path>
              </a:pathLst>
            </a:custGeom>
            <a:solidFill>
              <a:srgbClr val="E0E0E0"/>
            </a:solidFill>
            <a:ln w="6867" cap="flat">
              <a:noFill/>
              <a:prstDash val="solid"/>
              <a:miter/>
            </a:ln>
          </p:spPr>
          <p:txBody>
            <a:bodyPr rtlCol="0" anchor="ctr"/>
            <a:lstStyle/>
            <a:p>
              <a:endParaRPr lang="en-IN"/>
            </a:p>
          </p:txBody>
        </p:sp>
        <p:sp>
          <p:nvSpPr>
            <p:cNvPr id="469" name="Free-form: Shape 468">
              <a:extLst>
                <a:ext uri="{FF2B5EF4-FFF2-40B4-BE49-F238E27FC236}">
                  <a16:creationId xmlns:a16="http://schemas.microsoft.com/office/drawing/2014/main" id="{2DF35EBA-DAEF-7171-51DC-9B2251FD3AD7}"/>
                </a:ext>
              </a:extLst>
            </p:cNvPr>
            <p:cNvSpPr/>
            <p:nvPr/>
          </p:nvSpPr>
          <p:spPr>
            <a:xfrm>
              <a:off x="7165666" y="4445657"/>
              <a:ext cx="4330" cy="10035"/>
            </a:xfrm>
            <a:custGeom>
              <a:avLst/>
              <a:gdLst>
                <a:gd name="connsiteX0" fmla="*/ -14 w 4330"/>
                <a:gd name="connsiteY0" fmla="*/ -37 h 10035"/>
                <a:gd name="connsiteX1" fmla="*/ 2048 w 4330"/>
                <a:gd name="connsiteY1" fmla="*/ 9998 h 10035"/>
                <a:gd name="connsiteX2" fmla="*/ 4317 w 4330"/>
                <a:gd name="connsiteY2" fmla="*/ 9517 h 10035"/>
                <a:gd name="connsiteX3" fmla="*/ 2461 w 4330"/>
                <a:gd name="connsiteY3" fmla="*/ 787 h 10035"/>
              </a:gdLst>
              <a:ahLst/>
              <a:cxnLst>
                <a:cxn ang="0">
                  <a:pos x="connsiteX0" y="connsiteY0"/>
                </a:cxn>
                <a:cxn ang="0">
                  <a:pos x="connsiteX1" y="connsiteY1"/>
                </a:cxn>
                <a:cxn ang="0">
                  <a:pos x="connsiteX2" y="connsiteY2"/>
                </a:cxn>
                <a:cxn ang="0">
                  <a:pos x="connsiteX3" y="connsiteY3"/>
                </a:cxn>
              </a:cxnLst>
              <a:rect l="l" t="t" r="r" b="b"/>
              <a:pathLst>
                <a:path w="4330" h="10035">
                  <a:moveTo>
                    <a:pt x="-14" y="-37"/>
                  </a:moveTo>
                  <a:lnTo>
                    <a:pt x="2048" y="9998"/>
                  </a:lnTo>
                  <a:lnTo>
                    <a:pt x="4317" y="9517"/>
                  </a:lnTo>
                  <a:lnTo>
                    <a:pt x="2461" y="787"/>
                  </a:lnTo>
                  <a:close/>
                </a:path>
              </a:pathLst>
            </a:custGeom>
            <a:solidFill>
              <a:srgbClr val="E0E0E0"/>
            </a:solidFill>
            <a:ln w="6867" cap="flat">
              <a:noFill/>
              <a:prstDash val="solid"/>
              <a:miter/>
            </a:ln>
          </p:spPr>
          <p:txBody>
            <a:bodyPr rtlCol="0" anchor="ctr"/>
            <a:lstStyle/>
            <a:p>
              <a:endParaRPr lang="en-IN"/>
            </a:p>
          </p:txBody>
        </p:sp>
        <p:sp>
          <p:nvSpPr>
            <p:cNvPr id="470" name="Free-form: Shape 469">
              <a:extLst>
                <a:ext uri="{FF2B5EF4-FFF2-40B4-BE49-F238E27FC236}">
                  <a16:creationId xmlns:a16="http://schemas.microsoft.com/office/drawing/2014/main" id="{6979B933-DBDF-BF9F-85F6-ADB9BE2D9D74}"/>
                </a:ext>
              </a:extLst>
            </p:cNvPr>
            <p:cNvSpPr/>
            <p:nvPr/>
          </p:nvSpPr>
          <p:spPr>
            <a:xfrm>
              <a:off x="7148825" y="4362830"/>
              <a:ext cx="3367" cy="9348"/>
            </a:xfrm>
            <a:custGeom>
              <a:avLst/>
              <a:gdLst>
                <a:gd name="connsiteX0" fmla="*/ 1498 w 3367"/>
                <a:gd name="connsiteY0" fmla="*/ -37 h 9348"/>
                <a:gd name="connsiteX1" fmla="*/ -14 w 3367"/>
                <a:gd name="connsiteY1" fmla="*/ 306 h 9348"/>
                <a:gd name="connsiteX2" fmla="*/ 1842 w 3367"/>
                <a:gd name="connsiteY2" fmla="*/ 9311 h 9348"/>
                <a:gd name="connsiteX3" fmla="*/ 3354 w 3367"/>
                <a:gd name="connsiteY3" fmla="*/ 8692 h 9348"/>
                <a:gd name="connsiteX4" fmla="*/ 1498 w 3367"/>
                <a:gd name="connsiteY4" fmla="*/ -37 h 9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7" h="9348">
                  <a:moveTo>
                    <a:pt x="1498" y="-37"/>
                  </a:moveTo>
                  <a:lnTo>
                    <a:pt x="-14" y="306"/>
                  </a:lnTo>
                  <a:cubicBezTo>
                    <a:pt x="605" y="3193"/>
                    <a:pt x="1223" y="6217"/>
                    <a:pt x="1842" y="9311"/>
                  </a:cubicBezTo>
                  <a:lnTo>
                    <a:pt x="3354" y="8692"/>
                  </a:lnTo>
                  <a:cubicBezTo>
                    <a:pt x="2736" y="5736"/>
                    <a:pt x="2048" y="2781"/>
                    <a:pt x="1498" y="-37"/>
                  </a:cubicBezTo>
                  <a:close/>
                </a:path>
              </a:pathLst>
            </a:custGeom>
            <a:solidFill>
              <a:srgbClr val="E0E0E0"/>
            </a:solidFill>
            <a:ln w="6867" cap="flat">
              <a:noFill/>
              <a:prstDash val="solid"/>
              <a:miter/>
            </a:ln>
          </p:spPr>
          <p:txBody>
            <a:bodyPr rtlCol="0" anchor="ctr"/>
            <a:lstStyle/>
            <a:p>
              <a:endParaRPr lang="en-IN"/>
            </a:p>
          </p:txBody>
        </p:sp>
        <p:sp>
          <p:nvSpPr>
            <p:cNvPr id="471" name="Free-form: Shape 470">
              <a:extLst>
                <a:ext uri="{FF2B5EF4-FFF2-40B4-BE49-F238E27FC236}">
                  <a16:creationId xmlns:a16="http://schemas.microsoft.com/office/drawing/2014/main" id="{9FCB5DA2-49CD-61CA-3A30-26FE37296E17}"/>
                </a:ext>
              </a:extLst>
            </p:cNvPr>
            <p:cNvSpPr/>
            <p:nvPr/>
          </p:nvSpPr>
          <p:spPr>
            <a:xfrm>
              <a:off x="7210550" y="4661212"/>
              <a:ext cx="8660" cy="30449"/>
            </a:xfrm>
            <a:custGeom>
              <a:avLst/>
              <a:gdLst>
                <a:gd name="connsiteX0" fmla="*/ -14 w 8660"/>
                <a:gd name="connsiteY0" fmla="*/ 512 h 30449"/>
                <a:gd name="connsiteX1" fmla="*/ 6310 w 8660"/>
                <a:gd name="connsiteY1" fmla="*/ 30413 h 30449"/>
                <a:gd name="connsiteX2" fmla="*/ 8647 w 8660"/>
                <a:gd name="connsiteY2" fmla="*/ 29931 h 30449"/>
                <a:gd name="connsiteX3" fmla="*/ 2461 w 8660"/>
                <a:gd name="connsiteY3" fmla="*/ -37 h 30449"/>
              </a:gdLst>
              <a:ahLst/>
              <a:cxnLst>
                <a:cxn ang="0">
                  <a:pos x="connsiteX0" y="connsiteY0"/>
                </a:cxn>
                <a:cxn ang="0">
                  <a:pos x="connsiteX1" y="connsiteY1"/>
                </a:cxn>
                <a:cxn ang="0">
                  <a:pos x="connsiteX2" y="connsiteY2"/>
                </a:cxn>
                <a:cxn ang="0">
                  <a:pos x="connsiteX3" y="connsiteY3"/>
                </a:cxn>
              </a:cxnLst>
              <a:rect l="l" t="t" r="r" b="b"/>
              <a:pathLst>
                <a:path w="8660" h="30449">
                  <a:moveTo>
                    <a:pt x="-14" y="512"/>
                  </a:moveTo>
                  <a:cubicBezTo>
                    <a:pt x="2186" y="10754"/>
                    <a:pt x="4248" y="20721"/>
                    <a:pt x="6310" y="30413"/>
                  </a:cubicBezTo>
                  <a:lnTo>
                    <a:pt x="8647" y="29931"/>
                  </a:lnTo>
                  <a:cubicBezTo>
                    <a:pt x="6654" y="20240"/>
                    <a:pt x="4592" y="10204"/>
                    <a:pt x="2461" y="-37"/>
                  </a:cubicBezTo>
                  <a:close/>
                </a:path>
              </a:pathLst>
            </a:custGeom>
            <a:solidFill>
              <a:srgbClr val="E0E0E0"/>
            </a:solidFill>
            <a:ln w="6867" cap="flat">
              <a:noFill/>
              <a:prstDash val="solid"/>
              <a:miter/>
            </a:ln>
          </p:spPr>
          <p:txBody>
            <a:bodyPr rtlCol="0" anchor="ctr"/>
            <a:lstStyle/>
            <a:p>
              <a:endParaRPr lang="en-IN"/>
            </a:p>
          </p:txBody>
        </p:sp>
        <p:sp>
          <p:nvSpPr>
            <p:cNvPr id="472" name="Free-form: Shape 471">
              <a:extLst>
                <a:ext uri="{FF2B5EF4-FFF2-40B4-BE49-F238E27FC236}">
                  <a16:creationId xmlns:a16="http://schemas.microsoft.com/office/drawing/2014/main" id="{46CC72CC-F3F8-B0BA-841A-54F44FDC8A9C}"/>
                </a:ext>
              </a:extLst>
            </p:cNvPr>
            <p:cNvSpPr/>
            <p:nvPr/>
          </p:nvSpPr>
          <p:spPr>
            <a:xfrm>
              <a:off x="7189242" y="4559071"/>
              <a:ext cx="9141" cy="32374"/>
            </a:xfrm>
            <a:custGeom>
              <a:avLst/>
              <a:gdLst>
                <a:gd name="connsiteX0" fmla="*/ 2530 w 9141"/>
                <a:gd name="connsiteY0" fmla="*/ -37 h 32374"/>
                <a:gd name="connsiteX1" fmla="*/ -14 w 9141"/>
                <a:gd name="connsiteY1" fmla="*/ 444 h 32374"/>
                <a:gd name="connsiteX2" fmla="*/ 5691 w 9141"/>
                <a:gd name="connsiteY2" fmla="*/ 27938 h 32374"/>
                <a:gd name="connsiteX3" fmla="*/ 6585 w 9141"/>
                <a:gd name="connsiteY3" fmla="*/ 32337 h 32374"/>
                <a:gd name="connsiteX4" fmla="*/ 9128 w 9141"/>
                <a:gd name="connsiteY4" fmla="*/ 31787 h 32374"/>
                <a:gd name="connsiteX5" fmla="*/ 8235 w 9141"/>
                <a:gd name="connsiteY5" fmla="*/ 27388 h 3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1" h="32374">
                  <a:moveTo>
                    <a:pt x="2530" y="-37"/>
                  </a:moveTo>
                  <a:lnTo>
                    <a:pt x="-14" y="444"/>
                  </a:lnTo>
                  <a:cubicBezTo>
                    <a:pt x="1842" y="9448"/>
                    <a:pt x="3767" y="18590"/>
                    <a:pt x="5691" y="27938"/>
                  </a:cubicBezTo>
                  <a:cubicBezTo>
                    <a:pt x="5691" y="29450"/>
                    <a:pt x="6310" y="30894"/>
                    <a:pt x="6585" y="32337"/>
                  </a:cubicBezTo>
                  <a:lnTo>
                    <a:pt x="9128" y="31787"/>
                  </a:lnTo>
                  <a:cubicBezTo>
                    <a:pt x="9128" y="30344"/>
                    <a:pt x="8510" y="28900"/>
                    <a:pt x="8235" y="27388"/>
                  </a:cubicBezTo>
                  <a:close/>
                </a:path>
              </a:pathLst>
            </a:custGeom>
            <a:solidFill>
              <a:srgbClr val="E0E0E0"/>
            </a:solidFill>
            <a:ln w="6867" cap="flat">
              <a:noFill/>
              <a:prstDash val="solid"/>
              <a:miter/>
            </a:ln>
          </p:spPr>
          <p:txBody>
            <a:bodyPr rtlCol="0" anchor="ctr"/>
            <a:lstStyle/>
            <a:p>
              <a:endParaRPr lang="en-IN"/>
            </a:p>
          </p:txBody>
        </p:sp>
        <p:sp>
          <p:nvSpPr>
            <p:cNvPr id="473" name="Free-form: Shape 472">
              <a:extLst>
                <a:ext uri="{FF2B5EF4-FFF2-40B4-BE49-F238E27FC236}">
                  <a16:creationId xmlns:a16="http://schemas.microsoft.com/office/drawing/2014/main" id="{1A08D8AC-7995-CA9D-5C2D-3253C09E92F3}"/>
                </a:ext>
              </a:extLst>
            </p:cNvPr>
            <p:cNvSpPr/>
            <p:nvPr/>
          </p:nvSpPr>
          <p:spPr>
            <a:xfrm>
              <a:off x="7246705" y="4831539"/>
              <a:ext cx="2543" cy="6873"/>
            </a:xfrm>
            <a:custGeom>
              <a:avLst/>
              <a:gdLst>
                <a:gd name="connsiteX0" fmla="*/ 1155 w 2543"/>
                <a:gd name="connsiteY0" fmla="*/ -37 h 6873"/>
                <a:gd name="connsiteX1" fmla="*/ -14 w 2543"/>
                <a:gd name="connsiteY1" fmla="*/ -37 h 6873"/>
                <a:gd name="connsiteX2" fmla="*/ 1498 w 2543"/>
                <a:gd name="connsiteY2" fmla="*/ 6836 h 6873"/>
                <a:gd name="connsiteX3" fmla="*/ 2529 w 2543"/>
                <a:gd name="connsiteY3" fmla="*/ 6836 h 6873"/>
                <a:gd name="connsiteX4" fmla="*/ 1155 w 2543"/>
                <a:gd name="connsiteY4" fmla="*/ -37 h 6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 h="6873">
                  <a:moveTo>
                    <a:pt x="1155" y="-37"/>
                  </a:moveTo>
                  <a:lnTo>
                    <a:pt x="-14" y="-37"/>
                  </a:lnTo>
                  <a:lnTo>
                    <a:pt x="1498" y="6836"/>
                  </a:lnTo>
                  <a:lnTo>
                    <a:pt x="2529" y="6836"/>
                  </a:lnTo>
                  <a:cubicBezTo>
                    <a:pt x="2117" y="4637"/>
                    <a:pt x="1636" y="2368"/>
                    <a:pt x="1155" y="-37"/>
                  </a:cubicBezTo>
                  <a:close/>
                </a:path>
              </a:pathLst>
            </a:custGeom>
            <a:solidFill>
              <a:srgbClr val="E0E0E0"/>
            </a:solidFill>
            <a:ln w="6867" cap="flat">
              <a:noFill/>
              <a:prstDash val="solid"/>
              <a:miter/>
            </a:ln>
          </p:spPr>
          <p:txBody>
            <a:bodyPr rtlCol="0" anchor="ctr"/>
            <a:lstStyle/>
            <a:p>
              <a:endParaRPr lang="en-IN"/>
            </a:p>
          </p:txBody>
        </p:sp>
        <p:sp>
          <p:nvSpPr>
            <p:cNvPr id="474" name="Free-form: Shape 473">
              <a:extLst>
                <a:ext uri="{FF2B5EF4-FFF2-40B4-BE49-F238E27FC236}">
                  <a16:creationId xmlns:a16="http://schemas.microsoft.com/office/drawing/2014/main" id="{538E392C-6746-8DC1-8738-1ADB5136DFB2}"/>
                </a:ext>
              </a:extLst>
            </p:cNvPr>
            <p:cNvSpPr/>
            <p:nvPr/>
          </p:nvSpPr>
          <p:spPr>
            <a:xfrm>
              <a:off x="7175289" y="4491778"/>
              <a:ext cx="8935" cy="31687"/>
            </a:xfrm>
            <a:custGeom>
              <a:avLst/>
              <a:gdLst>
                <a:gd name="connsiteX0" fmla="*/ -14 w 8935"/>
                <a:gd name="connsiteY0" fmla="*/ 512 h 31687"/>
                <a:gd name="connsiteX1" fmla="*/ 6447 w 8935"/>
                <a:gd name="connsiteY1" fmla="*/ 31650 h 31687"/>
                <a:gd name="connsiteX2" fmla="*/ 8922 w 8935"/>
                <a:gd name="connsiteY2" fmla="*/ 31168 h 31687"/>
                <a:gd name="connsiteX3" fmla="*/ 2048 w 8935"/>
                <a:gd name="connsiteY3" fmla="*/ -37 h 31687"/>
              </a:gdLst>
              <a:ahLst/>
              <a:cxnLst>
                <a:cxn ang="0">
                  <a:pos x="connsiteX0" y="connsiteY0"/>
                </a:cxn>
                <a:cxn ang="0">
                  <a:pos x="connsiteX1" y="connsiteY1"/>
                </a:cxn>
                <a:cxn ang="0">
                  <a:pos x="connsiteX2" y="connsiteY2"/>
                </a:cxn>
                <a:cxn ang="0">
                  <a:pos x="connsiteX3" y="connsiteY3"/>
                </a:cxn>
              </a:cxnLst>
              <a:rect l="l" t="t" r="r" b="b"/>
              <a:pathLst>
                <a:path w="8935" h="31687">
                  <a:moveTo>
                    <a:pt x="-14" y="512"/>
                  </a:moveTo>
                  <a:cubicBezTo>
                    <a:pt x="2048" y="10617"/>
                    <a:pt x="4248" y="21133"/>
                    <a:pt x="6447" y="31650"/>
                  </a:cubicBezTo>
                  <a:lnTo>
                    <a:pt x="8922" y="31168"/>
                  </a:lnTo>
                  <a:cubicBezTo>
                    <a:pt x="6722" y="20514"/>
                    <a:pt x="4523" y="10067"/>
                    <a:pt x="2048" y="-37"/>
                  </a:cubicBezTo>
                  <a:close/>
                </a:path>
              </a:pathLst>
            </a:custGeom>
            <a:solidFill>
              <a:srgbClr val="E0E0E0"/>
            </a:solidFill>
            <a:ln w="6867" cap="flat">
              <a:noFill/>
              <a:prstDash val="solid"/>
              <a:miter/>
            </a:ln>
          </p:spPr>
          <p:txBody>
            <a:bodyPr rtlCol="0" anchor="ctr"/>
            <a:lstStyle/>
            <a:p>
              <a:endParaRPr lang="en-IN"/>
            </a:p>
          </p:txBody>
        </p:sp>
        <p:sp>
          <p:nvSpPr>
            <p:cNvPr id="475" name="Free-form: Shape 474">
              <a:extLst>
                <a:ext uri="{FF2B5EF4-FFF2-40B4-BE49-F238E27FC236}">
                  <a16:creationId xmlns:a16="http://schemas.microsoft.com/office/drawing/2014/main" id="{F40C0772-709D-47DD-F87A-874431A23681}"/>
                </a:ext>
              </a:extLst>
            </p:cNvPr>
            <p:cNvSpPr/>
            <p:nvPr/>
          </p:nvSpPr>
          <p:spPr>
            <a:xfrm>
              <a:off x="7229934" y="4410327"/>
              <a:ext cx="8523" cy="31068"/>
            </a:xfrm>
            <a:custGeom>
              <a:avLst/>
              <a:gdLst>
                <a:gd name="connsiteX0" fmla="*/ -14 w 8523"/>
                <a:gd name="connsiteY0" fmla="*/ 375 h 31068"/>
                <a:gd name="connsiteX1" fmla="*/ 6310 w 8523"/>
                <a:gd name="connsiteY1" fmla="*/ 31031 h 31068"/>
                <a:gd name="connsiteX2" fmla="*/ 8509 w 8523"/>
                <a:gd name="connsiteY2" fmla="*/ 30550 h 31068"/>
                <a:gd name="connsiteX3" fmla="*/ 2048 w 8523"/>
                <a:gd name="connsiteY3" fmla="*/ -37 h 31068"/>
              </a:gdLst>
              <a:ahLst/>
              <a:cxnLst>
                <a:cxn ang="0">
                  <a:pos x="connsiteX0" y="connsiteY0"/>
                </a:cxn>
                <a:cxn ang="0">
                  <a:pos x="connsiteX1" y="connsiteY1"/>
                </a:cxn>
                <a:cxn ang="0">
                  <a:pos x="connsiteX2" y="connsiteY2"/>
                </a:cxn>
                <a:cxn ang="0">
                  <a:pos x="connsiteX3" y="connsiteY3"/>
                </a:cxn>
              </a:cxnLst>
              <a:rect l="l" t="t" r="r" b="b"/>
              <a:pathLst>
                <a:path w="8523" h="31068">
                  <a:moveTo>
                    <a:pt x="-14" y="375"/>
                  </a:moveTo>
                  <a:cubicBezTo>
                    <a:pt x="1980" y="10135"/>
                    <a:pt x="4110" y="20377"/>
                    <a:pt x="6310" y="31031"/>
                  </a:cubicBezTo>
                  <a:lnTo>
                    <a:pt x="8509" y="30550"/>
                  </a:lnTo>
                  <a:cubicBezTo>
                    <a:pt x="6310" y="19896"/>
                    <a:pt x="4110" y="9929"/>
                    <a:pt x="2048" y="-37"/>
                  </a:cubicBezTo>
                  <a:close/>
                </a:path>
              </a:pathLst>
            </a:custGeom>
            <a:solidFill>
              <a:srgbClr val="E0E0E0"/>
            </a:solidFill>
            <a:ln w="6867" cap="flat">
              <a:noFill/>
              <a:prstDash val="solid"/>
              <a:miter/>
            </a:ln>
          </p:spPr>
          <p:txBody>
            <a:bodyPr rtlCol="0" anchor="ctr"/>
            <a:lstStyle/>
            <a:p>
              <a:endParaRPr lang="en-IN"/>
            </a:p>
          </p:txBody>
        </p:sp>
        <p:sp>
          <p:nvSpPr>
            <p:cNvPr id="476" name="Free-form: Shape 475">
              <a:extLst>
                <a:ext uri="{FF2B5EF4-FFF2-40B4-BE49-F238E27FC236}">
                  <a16:creationId xmlns:a16="http://schemas.microsoft.com/office/drawing/2014/main" id="{A007A211-411D-4BEB-6504-591BFFB0B8C7}"/>
                </a:ext>
              </a:extLst>
            </p:cNvPr>
            <p:cNvSpPr/>
            <p:nvPr/>
          </p:nvSpPr>
          <p:spPr>
            <a:xfrm>
              <a:off x="7293377" y="4714688"/>
              <a:ext cx="8179" cy="29762"/>
            </a:xfrm>
            <a:custGeom>
              <a:avLst/>
              <a:gdLst>
                <a:gd name="connsiteX0" fmla="*/ -14 w 8179"/>
                <a:gd name="connsiteY0" fmla="*/ 375 h 29762"/>
                <a:gd name="connsiteX1" fmla="*/ 6172 w 8179"/>
                <a:gd name="connsiteY1" fmla="*/ 29725 h 29762"/>
                <a:gd name="connsiteX2" fmla="*/ 8166 w 8179"/>
                <a:gd name="connsiteY2" fmla="*/ 29313 h 29762"/>
                <a:gd name="connsiteX3" fmla="*/ 2117 w 8179"/>
                <a:gd name="connsiteY3" fmla="*/ -37 h 29762"/>
              </a:gdLst>
              <a:ahLst/>
              <a:cxnLst>
                <a:cxn ang="0">
                  <a:pos x="connsiteX0" y="connsiteY0"/>
                </a:cxn>
                <a:cxn ang="0">
                  <a:pos x="connsiteX1" y="connsiteY1"/>
                </a:cxn>
                <a:cxn ang="0">
                  <a:pos x="connsiteX2" y="connsiteY2"/>
                </a:cxn>
                <a:cxn ang="0">
                  <a:pos x="connsiteX3" y="connsiteY3"/>
                </a:cxn>
              </a:cxnLst>
              <a:rect l="l" t="t" r="r" b="b"/>
              <a:pathLst>
                <a:path w="8179" h="29762">
                  <a:moveTo>
                    <a:pt x="-14" y="375"/>
                  </a:moveTo>
                  <a:cubicBezTo>
                    <a:pt x="2117" y="10617"/>
                    <a:pt x="4248" y="20446"/>
                    <a:pt x="6172" y="29725"/>
                  </a:cubicBezTo>
                  <a:lnTo>
                    <a:pt x="8166" y="29313"/>
                  </a:lnTo>
                  <a:cubicBezTo>
                    <a:pt x="6241" y="20033"/>
                    <a:pt x="4248" y="10204"/>
                    <a:pt x="2117" y="-37"/>
                  </a:cubicBezTo>
                  <a:close/>
                </a:path>
              </a:pathLst>
            </a:custGeom>
            <a:solidFill>
              <a:srgbClr val="E0E0E0"/>
            </a:solidFill>
            <a:ln w="6867" cap="flat">
              <a:noFill/>
              <a:prstDash val="solid"/>
              <a:miter/>
            </a:ln>
          </p:spPr>
          <p:txBody>
            <a:bodyPr rtlCol="0" anchor="ctr"/>
            <a:lstStyle/>
            <a:p>
              <a:endParaRPr lang="en-IN"/>
            </a:p>
          </p:txBody>
        </p:sp>
        <p:sp>
          <p:nvSpPr>
            <p:cNvPr id="477" name="Free-form: Shape 476">
              <a:extLst>
                <a:ext uri="{FF2B5EF4-FFF2-40B4-BE49-F238E27FC236}">
                  <a16:creationId xmlns:a16="http://schemas.microsoft.com/office/drawing/2014/main" id="{234E7C9C-02AA-82F8-9102-14160AC04C03}"/>
                </a:ext>
              </a:extLst>
            </p:cNvPr>
            <p:cNvSpPr/>
            <p:nvPr/>
          </p:nvSpPr>
          <p:spPr>
            <a:xfrm>
              <a:off x="7236738" y="4443457"/>
              <a:ext cx="8935" cy="32030"/>
            </a:xfrm>
            <a:custGeom>
              <a:avLst/>
              <a:gdLst>
                <a:gd name="connsiteX0" fmla="*/ -14 w 8935"/>
                <a:gd name="connsiteY0" fmla="*/ 444 h 32030"/>
                <a:gd name="connsiteX1" fmla="*/ 6516 w 8935"/>
                <a:gd name="connsiteY1" fmla="*/ 31993 h 32030"/>
                <a:gd name="connsiteX2" fmla="*/ 8922 w 8935"/>
                <a:gd name="connsiteY2" fmla="*/ 31512 h 32030"/>
                <a:gd name="connsiteX3" fmla="*/ 2048 w 8935"/>
                <a:gd name="connsiteY3" fmla="*/ -37 h 32030"/>
              </a:gdLst>
              <a:ahLst/>
              <a:cxnLst>
                <a:cxn ang="0">
                  <a:pos x="connsiteX0" y="connsiteY0"/>
                </a:cxn>
                <a:cxn ang="0">
                  <a:pos x="connsiteX1" y="connsiteY1"/>
                </a:cxn>
                <a:cxn ang="0">
                  <a:pos x="connsiteX2" y="connsiteY2"/>
                </a:cxn>
                <a:cxn ang="0">
                  <a:pos x="connsiteX3" y="connsiteY3"/>
                </a:cxn>
              </a:cxnLst>
              <a:rect l="l" t="t" r="r" b="b"/>
              <a:pathLst>
                <a:path w="8935" h="32030">
                  <a:moveTo>
                    <a:pt x="-14" y="444"/>
                  </a:moveTo>
                  <a:cubicBezTo>
                    <a:pt x="2117" y="10548"/>
                    <a:pt x="4317" y="21064"/>
                    <a:pt x="6516" y="31993"/>
                  </a:cubicBezTo>
                  <a:lnTo>
                    <a:pt x="8922" y="31512"/>
                  </a:lnTo>
                  <a:cubicBezTo>
                    <a:pt x="6654" y="20652"/>
                    <a:pt x="4385" y="10135"/>
                    <a:pt x="2048" y="-37"/>
                  </a:cubicBezTo>
                  <a:close/>
                </a:path>
              </a:pathLst>
            </a:custGeom>
            <a:solidFill>
              <a:srgbClr val="E0E0E0"/>
            </a:solidFill>
            <a:ln w="6867" cap="flat">
              <a:noFill/>
              <a:prstDash val="solid"/>
              <a:miter/>
            </a:ln>
          </p:spPr>
          <p:txBody>
            <a:bodyPr rtlCol="0" anchor="ctr"/>
            <a:lstStyle/>
            <a:p>
              <a:endParaRPr lang="en-IN"/>
            </a:p>
          </p:txBody>
        </p:sp>
        <p:sp>
          <p:nvSpPr>
            <p:cNvPr id="478" name="Free-form: Shape 477">
              <a:extLst>
                <a:ext uri="{FF2B5EF4-FFF2-40B4-BE49-F238E27FC236}">
                  <a16:creationId xmlns:a16="http://schemas.microsoft.com/office/drawing/2014/main" id="{DB668D4E-AF3E-220B-8E1D-D51C4BBF801C}"/>
                </a:ext>
              </a:extLst>
            </p:cNvPr>
            <p:cNvSpPr/>
            <p:nvPr/>
          </p:nvSpPr>
          <p:spPr>
            <a:xfrm>
              <a:off x="7315235" y="4817242"/>
              <a:ext cx="2680" cy="7423"/>
            </a:xfrm>
            <a:custGeom>
              <a:avLst/>
              <a:gdLst>
                <a:gd name="connsiteX0" fmla="*/ 1155 w 2680"/>
                <a:gd name="connsiteY0" fmla="*/ -37 h 7423"/>
                <a:gd name="connsiteX1" fmla="*/ -14 w 2680"/>
                <a:gd name="connsiteY1" fmla="*/ -37 h 7423"/>
                <a:gd name="connsiteX2" fmla="*/ 1636 w 2680"/>
                <a:gd name="connsiteY2" fmla="*/ 7386 h 7423"/>
                <a:gd name="connsiteX3" fmla="*/ 2667 w 2680"/>
                <a:gd name="connsiteY3" fmla="*/ 7386 h 7423"/>
              </a:gdLst>
              <a:ahLst/>
              <a:cxnLst>
                <a:cxn ang="0">
                  <a:pos x="connsiteX0" y="connsiteY0"/>
                </a:cxn>
                <a:cxn ang="0">
                  <a:pos x="connsiteX1" y="connsiteY1"/>
                </a:cxn>
                <a:cxn ang="0">
                  <a:pos x="connsiteX2" y="connsiteY2"/>
                </a:cxn>
                <a:cxn ang="0">
                  <a:pos x="connsiteX3" y="connsiteY3"/>
                </a:cxn>
              </a:cxnLst>
              <a:rect l="l" t="t" r="r" b="b"/>
              <a:pathLst>
                <a:path w="2680" h="7423">
                  <a:moveTo>
                    <a:pt x="1155" y="-37"/>
                  </a:moveTo>
                  <a:lnTo>
                    <a:pt x="-14" y="-37"/>
                  </a:lnTo>
                  <a:cubicBezTo>
                    <a:pt x="605" y="2575"/>
                    <a:pt x="1155" y="5118"/>
                    <a:pt x="1636" y="7386"/>
                  </a:cubicBezTo>
                  <a:lnTo>
                    <a:pt x="2667" y="7386"/>
                  </a:lnTo>
                  <a:close/>
                </a:path>
              </a:pathLst>
            </a:custGeom>
            <a:solidFill>
              <a:srgbClr val="E0E0E0"/>
            </a:solidFill>
            <a:ln w="6867" cap="flat">
              <a:noFill/>
              <a:prstDash val="solid"/>
              <a:miter/>
            </a:ln>
          </p:spPr>
          <p:txBody>
            <a:bodyPr rtlCol="0" anchor="ctr"/>
            <a:lstStyle/>
            <a:p>
              <a:endParaRPr lang="en-IN"/>
            </a:p>
          </p:txBody>
        </p:sp>
        <p:sp>
          <p:nvSpPr>
            <p:cNvPr id="479" name="Free-form: Shape 478">
              <a:extLst>
                <a:ext uri="{FF2B5EF4-FFF2-40B4-BE49-F238E27FC236}">
                  <a16:creationId xmlns:a16="http://schemas.microsoft.com/office/drawing/2014/main" id="{3C6392A9-E56D-601A-0DCE-5BEFEC91B275}"/>
                </a:ext>
              </a:extLst>
            </p:cNvPr>
            <p:cNvSpPr/>
            <p:nvPr/>
          </p:nvSpPr>
          <p:spPr>
            <a:xfrm>
              <a:off x="7211169" y="4317946"/>
              <a:ext cx="7079" cy="28387"/>
            </a:xfrm>
            <a:custGeom>
              <a:avLst/>
              <a:gdLst>
                <a:gd name="connsiteX0" fmla="*/ 5691 w 7079"/>
                <a:gd name="connsiteY0" fmla="*/ 28350 h 28387"/>
                <a:gd name="connsiteX1" fmla="*/ 7066 w 7079"/>
                <a:gd name="connsiteY1" fmla="*/ 28350 h 28387"/>
                <a:gd name="connsiteX2" fmla="*/ 949 w 7079"/>
                <a:gd name="connsiteY2" fmla="*/ -37 h 28387"/>
                <a:gd name="connsiteX3" fmla="*/ -14 w 7079"/>
                <a:gd name="connsiteY3" fmla="*/ -37 h 28387"/>
                <a:gd name="connsiteX4" fmla="*/ 5691 w 7079"/>
                <a:gd name="connsiteY4" fmla="*/ 28350 h 28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9" h="28387">
                  <a:moveTo>
                    <a:pt x="5691" y="28350"/>
                  </a:moveTo>
                  <a:lnTo>
                    <a:pt x="7066" y="28350"/>
                  </a:lnTo>
                  <a:cubicBezTo>
                    <a:pt x="4660" y="17009"/>
                    <a:pt x="2598" y="7730"/>
                    <a:pt x="949" y="-37"/>
                  </a:cubicBezTo>
                  <a:lnTo>
                    <a:pt x="-14" y="-37"/>
                  </a:lnTo>
                  <a:cubicBezTo>
                    <a:pt x="1498" y="7455"/>
                    <a:pt x="3698" y="17009"/>
                    <a:pt x="5691" y="28350"/>
                  </a:cubicBezTo>
                  <a:close/>
                </a:path>
              </a:pathLst>
            </a:custGeom>
            <a:solidFill>
              <a:srgbClr val="E0E0E0"/>
            </a:solidFill>
            <a:ln w="6867" cap="flat">
              <a:noFill/>
              <a:prstDash val="solid"/>
              <a:miter/>
            </a:ln>
          </p:spPr>
          <p:txBody>
            <a:bodyPr rtlCol="0" anchor="ctr"/>
            <a:lstStyle/>
            <a:p>
              <a:endParaRPr lang="en-IN"/>
            </a:p>
          </p:txBody>
        </p:sp>
        <p:sp>
          <p:nvSpPr>
            <p:cNvPr id="480" name="Free-form: Shape 479">
              <a:extLst>
                <a:ext uri="{FF2B5EF4-FFF2-40B4-BE49-F238E27FC236}">
                  <a16:creationId xmlns:a16="http://schemas.microsoft.com/office/drawing/2014/main" id="{6FE3228C-1C24-E68F-7A84-CE471ABF93D9}"/>
                </a:ext>
              </a:extLst>
            </p:cNvPr>
            <p:cNvSpPr/>
            <p:nvPr/>
          </p:nvSpPr>
          <p:spPr>
            <a:xfrm>
              <a:off x="7243818" y="4477550"/>
              <a:ext cx="8935" cy="31687"/>
            </a:xfrm>
            <a:custGeom>
              <a:avLst/>
              <a:gdLst>
                <a:gd name="connsiteX0" fmla="*/ -14 w 8935"/>
                <a:gd name="connsiteY0" fmla="*/ 444 h 31687"/>
                <a:gd name="connsiteX1" fmla="*/ 6447 w 8935"/>
                <a:gd name="connsiteY1" fmla="*/ 31650 h 31687"/>
                <a:gd name="connsiteX2" fmla="*/ 8922 w 8935"/>
                <a:gd name="connsiteY2" fmla="*/ 31100 h 31687"/>
                <a:gd name="connsiteX3" fmla="*/ 2392 w 8935"/>
                <a:gd name="connsiteY3" fmla="*/ -37 h 31687"/>
              </a:gdLst>
              <a:ahLst/>
              <a:cxnLst>
                <a:cxn ang="0">
                  <a:pos x="connsiteX0" y="connsiteY0"/>
                </a:cxn>
                <a:cxn ang="0">
                  <a:pos x="connsiteX1" y="connsiteY1"/>
                </a:cxn>
                <a:cxn ang="0">
                  <a:pos x="connsiteX2" y="connsiteY2"/>
                </a:cxn>
                <a:cxn ang="0">
                  <a:pos x="connsiteX3" y="connsiteY3"/>
                </a:cxn>
              </a:cxnLst>
              <a:rect l="l" t="t" r="r" b="b"/>
              <a:pathLst>
                <a:path w="8935" h="31687">
                  <a:moveTo>
                    <a:pt x="-14" y="444"/>
                  </a:moveTo>
                  <a:cubicBezTo>
                    <a:pt x="2048" y="10548"/>
                    <a:pt x="4248" y="21064"/>
                    <a:pt x="6447" y="31650"/>
                  </a:cubicBezTo>
                  <a:lnTo>
                    <a:pt x="8922" y="31100"/>
                  </a:lnTo>
                  <a:cubicBezTo>
                    <a:pt x="6654" y="20446"/>
                    <a:pt x="4523" y="10067"/>
                    <a:pt x="2392" y="-37"/>
                  </a:cubicBezTo>
                  <a:close/>
                </a:path>
              </a:pathLst>
            </a:custGeom>
            <a:solidFill>
              <a:srgbClr val="E0E0E0"/>
            </a:solidFill>
            <a:ln w="6867" cap="flat">
              <a:noFill/>
              <a:prstDash val="solid"/>
              <a:miter/>
            </a:ln>
          </p:spPr>
          <p:txBody>
            <a:bodyPr rtlCol="0" anchor="ctr"/>
            <a:lstStyle/>
            <a:p>
              <a:endParaRPr lang="en-IN"/>
            </a:p>
          </p:txBody>
        </p:sp>
        <p:sp>
          <p:nvSpPr>
            <p:cNvPr id="481" name="Free-form: Shape 480">
              <a:extLst>
                <a:ext uri="{FF2B5EF4-FFF2-40B4-BE49-F238E27FC236}">
                  <a16:creationId xmlns:a16="http://schemas.microsoft.com/office/drawing/2014/main" id="{8BE6491C-9946-CFD6-D637-CFA38EF68ACE}"/>
                </a:ext>
              </a:extLst>
            </p:cNvPr>
            <p:cNvSpPr/>
            <p:nvPr/>
          </p:nvSpPr>
          <p:spPr>
            <a:xfrm>
              <a:off x="7279080" y="4646846"/>
              <a:ext cx="8660" cy="30381"/>
            </a:xfrm>
            <a:custGeom>
              <a:avLst/>
              <a:gdLst>
                <a:gd name="connsiteX0" fmla="*/ -14 w 8660"/>
                <a:gd name="connsiteY0" fmla="*/ 444 h 30381"/>
                <a:gd name="connsiteX1" fmla="*/ 6310 w 8660"/>
                <a:gd name="connsiteY1" fmla="*/ 30344 h 30381"/>
                <a:gd name="connsiteX2" fmla="*/ 8647 w 8660"/>
                <a:gd name="connsiteY2" fmla="*/ 29863 h 30381"/>
                <a:gd name="connsiteX3" fmla="*/ 2461 w 8660"/>
                <a:gd name="connsiteY3" fmla="*/ -37 h 30381"/>
              </a:gdLst>
              <a:ahLst/>
              <a:cxnLst>
                <a:cxn ang="0">
                  <a:pos x="connsiteX0" y="connsiteY0"/>
                </a:cxn>
                <a:cxn ang="0">
                  <a:pos x="connsiteX1" y="connsiteY1"/>
                </a:cxn>
                <a:cxn ang="0">
                  <a:pos x="connsiteX2" y="connsiteY2"/>
                </a:cxn>
                <a:cxn ang="0">
                  <a:pos x="connsiteX3" y="connsiteY3"/>
                </a:cxn>
              </a:cxnLst>
              <a:rect l="l" t="t" r="r" b="b"/>
              <a:pathLst>
                <a:path w="8660" h="30381">
                  <a:moveTo>
                    <a:pt x="-14" y="444"/>
                  </a:moveTo>
                  <a:cubicBezTo>
                    <a:pt x="2117" y="10685"/>
                    <a:pt x="4248" y="20652"/>
                    <a:pt x="6310" y="30344"/>
                  </a:cubicBezTo>
                  <a:lnTo>
                    <a:pt x="8647" y="29863"/>
                  </a:lnTo>
                  <a:lnTo>
                    <a:pt x="2461" y="-37"/>
                  </a:lnTo>
                  <a:close/>
                </a:path>
              </a:pathLst>
            </a:custGeom>
            <a:solidFill>
              <a:srgbClr val="E0E0E0"/>
            </a:solidFill>
            <a:ln w="6867" cap="flat">
              <a:noFill/>
              <a:prstDash val="solid"/>
              <a:miter/>
            </a:ln>
          </p:spPr>
          <p:txBody>
            <a:bodyPr rtlCol="0" anchor="ctr"/>
            <a:lstStyle/>
            <a:p>
              <a:endParaRPr lang="en-IN"/>
            </a:p>
          </p:txBody>
        </p:sp>
        <p:sp>
          <p:nvSpPr>
            <p:cNvPr id="482" name="Free-form: Shape 481">
              <a:extLst>
                <a:ext uri="{FF2B5EF4-FFF2-40B4-BE49-F238E27FC236}">
                  <a16:creationId xmlns:a16="http://schemas.microsoft.com/office/drawing/2014/main" id="{5B39BFF6-3A35-10C3-D23E-58D20C599A13}"/>
                </a:ext>
              </a:extLst>
            </p:cNvPr>
            <p:cNvSpPr/>
            <p:nvPr/>
          </p:nvSpPr>
          <p:spPr>
            <a:xfrm>
              <a:off x="7250760" y="4511231"/>
              <a:ext cx="9004" cy="31549"/>
            </a:xfrm>
            <a:custGeom>
              <a:avLst/>
              <a:gdLst>
                <a:gd name="connsiteX0" fmla="*/ -14 w 9004"/>
                <a:gd name="connsiteY0" fmla="*/ 444 h 31549"/>
                <a:gd name="connsiteX1" fmla="*/ 6447 w 9004"/>
                <a:gd name="connsiteY1" fmla="*/ 31512 h 31549"/>
                <a:gd name="connsiteX2" fmla="*/ 8991 w 9004"/>
                <a:gd name="connsiteY2" fmla="*/ 30962 h 31549"/>
                <a:gd name="connsiteX3" fmla="*/ 2529 w 9004"/>
                <a:gd name="connsiteY3" fmla="*/ -37 h 31549"/>
              </a:gdLst>
              <a:ahLst/>
              <a:cxnLst>
                <a:cxn ang="0">
                  <a:pos x="connsiteX0" y="connsiteY0"/>
                </a:cxn>
                <a:cxn ang="0">
                  <a:pos x="connsiteX1" y="connsiteY1"/>
                </a:cxn>
                <a:cxn ang="0">
                  <a:pos x="connsiteX2" y="connsiteY2"/>
                </a:cxn>
                <a:cxn ang="0">
                  <a:pos x="connsiteX3" y="connsiteY3"/>
                </a:cxn>
              </a:cxnLst>
              <a:rect l="l" t="t" r="r" b="b"/>
              <a:pathLst>
                <a:path w="9004" h="31549">
                  <a:moveTo>
                    <a:pt x="-14" y="444"/>
                  </a:moveTo>
                  <a:cubicBezTo>
                    <a:pt x="2117" y="10616"/>
                    <a:pt x="4248" y="21064"/>
                    <a:pt x="6447" y="31512"/>
                  </a:cubicBezTo>
                  <a:lnTo>
                    <a:pt x="8991" y="30962"/>
                  </a:lnTo>
                  <a:cubicBezTo>
                    <a:pt x="6791" y="20446"/>
                    <a:pt x="4592" y="10342"/>
                    <a:pt x="2529" y="-37"/>
                  </a:cubicBezTo>
                  <a:close/>
                </a:path>
              </a:pathLst>
            </a:custGeom>
            <a:solidFill>
              <a:srgbClr val="E0E0E0"/>
            </a:solidFill>
            <a:ln w="6867" cap="flat">
              <a:noFill/>
              <a:prstDash val="solid"/>
              <a:miter/>
            </a:ln>
          </p:spPr>
          <p:txBody>
            <a:bodyPr rtlCol="0" anchor="ctr"/>
            <a:lstStyle/>
            <a:p>
              <a:endParaRPr lang="en-IN"/>
            </a:p>
          </p:txBody>
        </p:sp>
        <p:sp>
          <p:nvSpPr>
            <p:cNvPr id="483" name="Free-form: Shape 482">
              <a:extLst>
                <a:ext uri="{FF2B5EF4-FFF2-40B4-BE49-F238E27FC236}">
                  <a16:creationId xmlns:a16="http://schemas.microsoft.com/office/drawing/2014/main" id="{06BA9BA8-555B-7D5D-2399-1853E134D690}"/>
                </a:ext>
              </a:extLst>
            </p:cNvPr>
            <p:cNvSpPr/>
            <p:nvPr/>
          </p:nvSpPr>
          <p:spPr>
            <a:xfrm>
              <a:off x="7217355" y="4348602"/>
              <a:ext cx="6736" cy="24676"/>
            </a:xfrm>
            <a:custGeom>
              <a:avLst/>
              <a:gdLst>
                <a:gd name="connsiteX0" fmla="*/ 1430 w 6736"/>
                <a:gd name="connsiteY0" fmla="*/ -37 h 24676"/>
                <a:gd name="connsiteX1" fmla="*/ -14 w 6736"/>
                <a:gd name="connsiteY1" fmla="*/ -37 h 24676"/>
                <a:gd name="connsiteX2" fmla="*/ 5004 w 6736"/>
                <a:gd name="connsiteY2" fmla="*/ 24639 h 24676"/>
                <a:gd name="connsiteX3" fmla="*/ 6722 w 6736"/>
                <a:gd name="connsiteY3" fmla="*/ 24639 h 24676"/>
                <a:gd name="connsiteX4" fmla="*/ 1430 w 6736"/>
                <a:gd name="connsiteY4" fmla="*/ -37 h 2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6" h="24676">
                  <a:moveTo>
                    <a:pt x="1430" y="-37"/>
                  </a:moveTo>
                  <a:lnTo>
                    <a:pt x="-14" y="-37"/>
                  </a:lnTo>
                  <a:cubicBezTo>
                    <a:pt x="1498" y="7455"/>
                    <a:pt x="3148" y="15703"/>
                    <a:pt x="5004" y="24639"/>
                  </a:cubicBezTo>
                  <a:lnTo>
                    <a:pt x="6722" y="24639"/>
                  </a:lnTo>
                  <a:cubicBezTo>
                    <a:pt x="4798" y="15634"/>
                    <a:pt x="3079" y="7455"/>
                    <a:pt x="1430" y="-37"/>
                  </a:cubicBezTo>
                  <a:close/>
                </a:path>
              </a:pathLst>
            </a:custGeom>
            <a:solidFill>
              <a:srgbClr val="E0E0E0"/>
            </a:solidFill>
            <a:ln w="6867" cap="flat">
              <a:noFill/>
              <a:prstDash val="solid"/>
              <a:miter/>
            </a:ln>
          </p:spPr>
          <p:txBody>
            <a:bodyPr rtlCol="0" anchor="ctr"/>
            <a:lstStyle/>
            <a:p>
              <a:endParaRPr lang="en-IN"/>
            </a:p>
          </p:txBody>
        </p:sp>
        <p:sp>
          <p:nvSpPr>
            <p:cNvPr id="484" name="Free-form: Shape 483">
              <a:extLst>
                <a:ext uri="{FF2B5EF4-FFF2-40B4-BE49-F238E27FC236}">
                  <a16:creationId xmlns:a16="http://schemas.microsoft.com/office/drawing/2014/main" id="{CB915AD6-CEF8-A3A5-1D33-59013E7C7D43}"/>
                </a:ext>
              </a:extLst>
            </p:cNvPr>
            <p:cNvSpPr/>
            <p:nvPr/>
          </p:nvSpPr>
          <p:spPr>
            <a:xfrm>
              <a:off x="7285884" y="4679290"/>
              <a:ext cx="9073" cy="33336"/>
            </a:xfrm>
            <a:custGeom>
              <a:avLst/>
              <a:gdLst>
                <a:gd name="connsiteX0" fmla="*/ -14 w 9073"/>
                <a:gd name="connsiteY0" fmla="*/ 444 h 33336"/>
                <a:gd name="connsiteX1" fmla="*/ 6860 w 9073"/>
                <a:gd name="connsiteY1" fmla="*/ 33299 h 33336"/>
                <a:gd name="connsiteX2" fmla="*/ 9059 w 9073"/>
                <a:gd name="connsiteY2" fmla="*/ 32818 h 33336"/>
                <a:gd name="connsiteX3" fmla="*/ 2186 w 9073"/>
                <a:gd name="connsiteY3" fmla="*/ -37 h 33336"/>
              </a:gdLst>
              <a:ahLst/>
              <a:cxnLst>
                <a:cxn ang="0">
                  <a:pos x="connsiteX0" y="connsiteY0"/>
                </a:cxn>
                <a:cxn ang="0">
                  <a:pos x="connsiteX1" y="connsiteY1"/>
                </a:cxn>
                <a:cxn ang="0">
                  <a:pos x="connsiteX2" y="connsiteY2"/>
                </a:cxn>
                <a:cxn ang="0">
                  <a:pos x="connsiteX3" y="connsiteY3"/>
                </a:cxn>
              </a:cxnLst>
              <a:rect l="l" t="t" r="r" b="b"/>
              <a:pathLst>
                <a:path w="9073" h="33336">
                  <a:moveTo>
                    <a:pt x="-14" y="444"/>
                  </a:moveTo>
                  <a:cubicBezTo>
                    <a:pt x="2392" y="11785"/>
                    <a:pt x="4729" y="22783"/>
                    <a:pt x="6860" y="33299"/>
                  </a:cubicBezTo>
                  <a:lnTo>
                    <a:pt x="9059" y="32818"/>
                  </a:lnTo>
                  <a:cubicBezTo>
                    <a:pt x="6860" y="22302"/>
                    <a:pt x="4660" y="11304"/>
                    <a:pt x="2186" y="-37"/>
                  </a:cubicBezTo>
                  <a:close/>
                </a:path>
              </a:pathLst>
            </a:custGeom>
            <a:solidFill>
              <a:srgbClr val="E0E0E0"/>
            </a:solidFill>
            <a:ln w="6867" cap="flat">
              <a:noFill/>
              <a:prstDash val="solid"/>
              <a:miter/>
            </a:ln>
          </p:spPr>
          <p:txBody>
            <a:bodyPr rtlCol="0" anchor="ctr"/>
            <a:lstStyle/>
            <a:p>
              <a:endParaRPr lang="en-IN"/>
            </a:p>
          </p:txBody>
        </p:sp>
        <p:sp>
          <p:nvSpPr>
            <p:cNvPr id="485" name="Free-form: Shape 484">
              <a:extLst>
                <a:ext uri="{FF2B5EF4-FFF2-40B4-BE49-F238E27FC236}">
                  <a16:creationId xmlns:a16="http://schemas.microsoft.com/office/drawing/2014/main" id="{B8B75ABF-BE50-6359-DCE7-9E58916A28FB}"/>
                </a:ext>
              </a:extLst>
            </p:cNvPr>
            <p:cNvSpPr/>
            <p:nvPr/>
          </p:nvSpPr>
          <p:spPr>
            <a:xfrm>
              <a:off x="7222785" y="4375684"/>
              <a:ext cx="8660" cy="32511"/>
            </a:xfrm>
            <a:custGeom>
              <a:avLst/>
              <a:gdLst>
                <a:gd name="connsiteX0" fmla="*/ 8647 w 8660"/>
                <a:gd name="connsiteY0" fmla="*/ 32062 h 32511"/>
                <a:gd name="connsiteX1" fmla="*/ 1773 w 8660"/>
                <a:gd name="connsiteY1" fmla="*/ -37 h 32511"/>
                <a:gd name="connsiteX2" fmla="*/ -14 w 8660"/>
                <a:gd name="connsiteY2" fmla="*/ 375 h 32511"/>
                <a:gd name="connsiteX3" fmla="*/ 6860 w 8660"/>
                <a:gd name="connsiteY3" fmla="*/ 32474 h 32511"/>
              </a:gdLst>
              <a:ahLst/>
              <a:cxnLst>
                <a:cxn ang="0">
                  <a:pos x="connsiteX0" y="connsiteY0"/>
                </a:cxn>
                <a:cxn ang="0">
                  <a:pos x="connsiteX1" y="connsiteY1"/>
                </a:cxn>
                <a:cxn ang="0">
                  <a:pos x="connsiteX2" y="connsiteY2"/>
                </a:cxn>
                <a:cxn ang="0">
                  <a:pos x="connsiteX3" y="connsiteY3"/>
                </a:cxn>
              </a:cxnLst>
              <a:rect l="l" t="t" r="r" b="b"/>
              <a:pathLst>
                <a:path w="8660" h="32511">
                  <a:moveTo>
                    <a:pt x="8647" y="32062"/>
                  </a:moveTo>
                  <a:cubicBezTo>
                    <a:pt x="6241" y="20652"/>
                    <a:pt x="3973" y="9929"/>
                    <a:pt x="1773" y="-37"/>
                  </a:cubicBezTo>
                  <a:lnTo>
                    <a:pt x="-14" y="375"/>
                  </a:lnTo>
                  <a:lnTo>
                    <a:pt x="6860" y="32474"/>
                  </a:lnTo>
                  <a:close/>
                </a:path>
              </a:pathLst>
            </a:custGeom>
            <a:solidFill>
              <a:srgbClr val="E0E0E0"/>
            </a:solidFill>
            <a:ln w="6867" cap="flat">
              <a:noFill/>
              <a:prstDash val="solid"/>
              <a:miter/>
            </a:ln>
          </p:spPr>
          <p:txBody>
            <a:bodyPr rtlCol="0" anchor="ctr"/>
            <a:lstStyle/>
            <a:p>
              <a:endParaRPr lang="en-IN"/>
            </a:p>
          </p:txBody>
        </p:sp>
        <p:sp>
          <p:nvSpPr>
            <p:cNvPr id="486" name="Free-form: Shape 485">
              <a:extLst>
                <a:ext uri="{FF2B5EF4-FFF2-40B4-BE49-F238E27FC236}">
                  <a16:creationId xmlns:a16="http://schemas.microsoft.com/office/drawing/2014/main" id="{9ECAD02E-FC12-791F-2C95-4C8B8C2E8A67}"/>
                </a:ext>
              </a:extLst>
            </p:cNvPr>
            <p:cNvSpPr/>
            <p:nvPr/>
          </p:nvSpPr>
          <p:spPr>
            <a:xfrm>
              <a:off x="7271794" y="4611997"/>
              <a:ext cx="9348" cy="32855"/>
            </a:xfrm>
            <a:custGeom>
              <a:avLst/>
              <a:gdLst>
                <a:gd name="connsiteX0" fmla="*/ -14 w 9348"/>
                <a:gd name="connsiteY0" fmla="*/ 512 h 32855"/>
                <a:gd name="connsiteX1" fmla="*/ 6860 w 9348"/>
                <a:gd name="connsiteY1" fmla="*/ 32818 h 32855"/>
                <a:gd name="connsiteX2" fmla="*/ 9334 w 9348"/>
                <a:gd name="connsiteY2" fmla="*/ 32268 h 32855"/>
                <a:gd name="connsiteX3" fmla="*/ 2461 w 9348"/>
                <a:gd name="connsiteY3" fmla="*/ -37 h 32855"/>
              </a:gdLst>
              <a:ahLst/>
              <a:cxnLst>
                <a:cxn ang="0">
                  <a:pos x="connsiteX0" y="connsiteY0"/>
                </a:cxn>
                <a:cxn ang="0">
                  <a:pos x="connsiteX1" y="connsiteY1"/>
                </a:cxn>
                <a:cxn ang="0">
                  <a:pos x="connsiteX2" y="connsiteY2"/>
                </a:cxn>
                <a:cxn ang="0">
                  <a:pos x="connsiteX3" y="connsiteY3"/>
                </a:cxn>
              </a:cxnLst>
              <a:rect l="l" t="t" r="r" b="b"/>
              <a:pathLst>
                <a:path w="9348" h="32855">
                  <a:moveTo>
                    <a:pt x="-14" y="512"/>
                  </a:moveTo>
                  <a:cubicBezTo>
                    <a:pt x="2254" y="11510"/>
                    <a:pt x="4523" y="22233"/>
                    <a:pt x="6860" y="32818"/>
                  </a:cubicBezTo>
                  <a:lnTo>
                    <a:pt x="9334" y="32268"/>
                  </a:lnTo>
                  <a:cubicBezTo>
                    <a:pt x="7135" y="21752"/>
                    <a:pt x="4935" y="10960"/>
                    <a:pt x="2461" y="-37"/>
                  </a:cubicBezTo>
                  <a:close/>
                </a:path>
              </a:pathLst>
            </a:custGeom>
            <a:solidFill>
              <a:srgbClr val="E0E0E0"/>
            </a:solidFill>
            <a:ln w="6867" cap="flat">
              <a:noFill/>
              <a:prstDash val="solid"/>
              <a:miter/>
            </a:ln>
          </p:spPr>
          <p:txBody>
            <a:bodyPr rtlCol="0" anchor="ctr"/>
            <a:lstStyle/>
            <a:p>
              <a:endParaRPr lang="en-IN"/>
            </a:p>
          </p:txBody>
        </p:sp>
        <p:sp>
          <p:nvSpPr>
            <p:cNvPr id="487" name="Free-form: Shape 486">
              <a:extLst>
                <a:ext uri="{FF2B5EF4-FFF2-40B4-BE49-F238E27FC236}">
                  <a16:creationId xmlns:a16="http://schemas.microsoft.com/office/drawing/2014/main" id="{3581899F-18D2-C0F5-CB4A-9EE1E478D4E3}"/>
                </a:ext>
              </a:extLst>
            </p:cNvPr>
            <p:cNvSpPr/>
            <p:nvPr/>
          </p:nvSpPr>
          <p:spPr>
            <a:xfrm>
              <a:off x="7307742" y="4782737"/>
              <a:ext cx="8110" cy="32236"/>
            </a:xfrm>
            <a:custGeom>
              <a:avLst/>
              <a:gdLst>
                <a:gd name="connsiteX0" fmla="*/ -14 w 8110"/>
                <a:gd name="connsiteY0" fmla="*/ 100 h 32236"/>
                <a:gd name="connsiteX1" fmla="*/ 6860 w 8110"/>
                <a:gd name="connsiteY1" fmla="*/ 32199 h 32236"/>
                <a:gd name="connsiteX2" fmla="*/ 8097 w 8110"/>
                <a:gd name="connsiteY2" fmla="*/ 32199 h 32236"/>
                <a:gd name="connsiteX3" fmla="*/ 1567 w 8110"/>
                <a:gd name="connsiteY3" fmla="*/ -37 h 32236"/>
              </a:gdLst>
              <a:ahLst/>
              <a:cxnLst>
                <a:cxn ang="0">
                  <a:pos x="connsiteX0" y="connsiteY0"/>
                </a:cxn>
                <a:cxn ang="0">
                  <a:pos x="connsiteX1" y="connsiteY1"/>
                </a:cxn>
                <a:cxn ang="0">
                  <a:pos x="connsiteX2" y="connsiteY2"/>
                </a:cxn>
                <a:cxn ang="0">
                  <a:pos x="connsiteX3" y="connsiteY3"/>
                </a:cxn>
              </a:cxnLst>
              <a:rect l="l" t="t" r="r" b="b"/>
              <a:pathLst>
                <a:path w="8110" h="32236">
                  <a:moveTo>
                    <a:pt x="-14" y="100"/>
                  </a:moveTo>
                  <a:cubicBezTo>
                    <a:pt x="2667" y="12335"/>
                    <a:pt x="5004" y="23126"/>
                    <a:pt x="6860" y="32199"/>
                  </a:cubicBezTo>
                  <a:lnTo>
                    <a:pt x="8097" y="32199"/>
                  </a:lnTo>
                  <a:cubicBezTo>
                    <a:pt x="6241" y="23058"/>
                    <a:pt x="4110" y="12266"/>
                    <a:pt x="1567" y="-37"/>
                  </a:cubicBezTo>
                  <a:close/>
                </a:path>
              </a:pathLst>
            </a:custGeom>
            <a:solidFill>
              <a:srgbClr val="E0E0E0"/>
            </a:solidFill>
            <a:ln w="6867" cap="flat">
              <a:noFill/>
              <a:prstDash val="solid"/>
              <a:miter/>
            </a:ln>
          </p:spPr>
          <p:txBody>
            <a:bodyPr rtlCol="0" anchor="ctr"/>
            <a:lstStyle/>
            <a:p>
              <a:endParaRPr lang="en-IN"/>
            </a:p>
          </p:txBody>
        </p:sp>
        <p:sp>
          <p:nvSpPr>
            <p:cNvPr id="488" name="Free-form: Shape 487">
              <a:extLst>
                <a:ext uri="{FF2B5EF4-FFF2-40B4-BE49-F238E27FC236}">
                  <a16:creationId xmlns:a16="http://schemas.microsoft.com/office/drawing/2014/main" id="{256E0B65-F4EF-18E1-B5F6-5C1DB54AB1E5}"/>
                </a:ext>
              </a:extLst>
            </p:cNvPr>
            <p:cNvSpPr/>
            <p:nvPr/>
          </p:nvSpPr>
          <p:spPr>
            <a:xfrm>
              <a:off x="7300113" y="4746582"/>
              <a:ext cx="8523" cy="33749"/>
            </a:xfrm>
            <a:custGeom>
              <a:avLst/>
              <a:gdLst>
                <a:gd name="connsiteX0" fmla="*/ -14 w 8523"/>
                <a:gd name="connsiteY0" fmla="*/ 375 h 33749"/>
                <a:gd name="connsiteX1" fmla="*/ 6860 w 8523"/>
                <a:gd name="connsiteY1" fmla="*/ 33712 h 33749"/>
                <a:gd name="connsiteX2" fmla="*/ 8510 w 8523"/>
                <a:gd name="connsiteY2" fmla="*/ 33368 h 33749"/>
                <a:gd name="connsiteX3" fmla="*/ 1636 w 8523"/>
                <a:gd name="connsiteY3" fmla="*/ -37 h 33749"/>
              </a:gdLst>
              <a:ahLst/>
              <a:cxnLst>
                <a:cxn ang="0">
                  <a:pos x="connsiteX0" y="connsiteY0"/>
                </a:cxn>
                <a:cxn ang="0">
                  <a:pos x="connsiteX1" y="connsiteY1"/>
                </a:cxn>
                <a:cxn ang="0">
                  <a:pos x="connsiteX2" y="connsiteY2"/>
                </a:cxn>
                <a:cxn ang="0">
                  <a:pos x="connsiteX3" y="connsiteY3"/>
                </a:cxn>
              </a:cxnLst>
              <a:rect l="l" t="t" r="r" b="b"/>
              <a:pathLst>
                <a:path w="8523" h="33749">
                  <a:moveTo>
                    <a:pt x="-14" y="375"/>
                  </a:moveTo>
                  <a:cubicBezTo>
                    <a:pt x="2529" y="12404"/>
                    <a:pt x="4935" y="23539"/>
                    <a:pt x="6860" y="33712"/>
                  </a:cubicBezTo>
                  <a:lnTo>
                    <a:pt x="8510" y="33368"/>
                  </a:lnTo>
                  <a:cubicBezTo>
                    <a:pt x="6447" y="23195"/>
                    <a:pt x="4179" y="11991"/>
                    <a:pt x="1636" y="-37"/>
                  </a:cubicBezTo>
                  <a:close/>
                </a:path>
              </a:pathLst>
            </a:custGeom>
            <a:solidFill>
              <a:srgbClr val="E0E0E0"/>
            </a:solidFill>
            <a:ln w="6867" cap="flat">
              <a:noFill/>
              <a:prstDash val="solid"/>
              <a:miter/>
            </a:ln>
          </p:spPr>
          <p:txBody>
            <a:bodyPr rtlCol="0" anchor="ctr"/>
            <a:lstStyle/>
            <a:p>
              <a:endParaRPr lang="en-IN"/>
            </a:p>
          </p:txBody>
        </p:sp>
        <p:sp>
          <p:nvSpPr>
            <p:cNvPr id="489" name="Free-form: Shape 488">
              <a:extLst>
                <a:ext uri="{FF2B5EF4-FFF2-40B4-BE49-F238E27FC236}">
                  <a16:creationId xmlns:a16="http://schemas.microsoft.com/office/drawing/2014/main" id="{E29E2325-C67F-B0A9-6313-AA65A9CA6B7F}"/>
                </a:ext>
              </a:extLst>
            </p:cNvPr>
            <p:cNvSpPr/>
            <p:nvPr/>
          </p:nvSpPr>
          <p:spPr>
            <a:xfrm>
              <a:off x="7257771" y="4544911"/>
              <a:ext cx="9141" cy="32237"/>
            </a:xfrm>
            <a:custGeom>
              <a:avLst/>
              <a:gdLst>
                <a:gd name="connsiteX0" fmla="*/ 2529 w 9141"/>
                <a:gd name="connsiteY0" fmla="*/ -37 h 32237"/>
                <a:gd name="connsiteX1" fmla="*/ -14 w 9141"/>
                <a:gd name="connsiteY1" fmla="*/ 512 h 32237"/>
                <a:gd name="connsiteX2" fmla="*/ 5829 w 9141"/>
                <a:gd name="connsiteY2" fmla="*/ 28488 h 32237"/>
                <a:gd name="connsiteX3" fmla="*/ 6585 w 9141"/>
                <a:gd name="connsiteY3" fmla="*/ 32200 h 32237"/>
                <a:gd name="connsiteX4" fmla="*/ 9128 w 9141"/>
                <a:gd name="connsiteY4" fmla="*/ 31718 h 32237"/>
                <a:gd name="connsiteX5" fmla="*/ 8372 w 9141"/>
                <a:gd name="connsiteY5" fmla="*/ 28007 h 32237"/>
                <a:gd name="connsiteX6" fmla="*/ 2529 w 9141"/>
                <a:gd name="connsiteY6" fmla="*/ -37 h 32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1" h="32237">
                  <a:moveTo>
                    <a:pt x="2529" y="-37"/>
                  </a:moveTo>
                  <a:lnTo>
                    <a:pt x="-14" y="512"/>
                  </a:lnTo>
                  <a:cubicBezTo>
                    <a:pt x="1911" y="9723"/>
                    <a:pt x="3835" y="19071"/>
                    <a:pt x="5829" y="28488"/>
                  </a:cubicBezTo>
                  <a:lnTo>
                    <a:pt x="6585" y="32200"/>
                  </a:lnTo>
                  <a:lnTo>
                    <a:pt x="9128" y="31718"/>
                  </a:lnTo>
                  <a:cubicBezTo>
                    <a:pt x="9128" y="30481"/>
                    <a:pt x="8647" y="29244"/>
                    <a:pt x="8372" y="28007"/>
                  </a:cubicBezTo>
                  <a:cubicBezTo>
                    <a:pt x="6379" y="18384"/>
                    <a:pt x="4454" y="9036"/>
                    <a:pt x="2529" y="-37"/>
                  </a:cubicBezTo>
                  <a:close/>
                </a:path>
              </a:pathLst>
            </a:custGeom>
            <a:solidFill>
              <a:srgbClr val="E0E0E0"/>
            </a:solidFill>
            <a:ln w="6867" cap="flat">
              <a:noFill/>
              <a:prstDash val="solid"/>
              <a:miter/>
            </a:ln>
          </p:spPr>
          <p:txBody>
            <a:bodyPr rtlCol="0" anchor="ctr"/>
            <a:lstStyle/>
            <a:p>
              <a:endParaRPr lang="en-IN"/>
            </a:p>
          </p:txBody>
        </p:sp>
        <p:sp>
          <p:nvSpPr>
            <p:cNvPr id="490" name="Free-form: Shape 489">
              <a:extLst>
                <a:ext uri="{FF2B5EF4-FFF2-40B4-BE49-F238E27FC236}">
                  <a16:creationId xmlns:a16="http://schemas.microsoft.com/office/drawing/2014/main" id="{2F0B31EB-8657-0D3A-75A9-EC2B364A9EB6}"/>
                </a:ext>
              </a:extLst>
            </p:cNvPr>
            <p:cNvSpPr/>
            <p:nvPr/>
          </p:nvSpPr>
          <p:spPr>
            <a:xfrm>
              <a:off x="7264920" y="4578729"/>
              <a:ext cx="8866" cy="30999"/>
            </a:xfrm>
            <a:custGeom>
              <a:avLst/>
              <a:gdLst>
                <a:gd name="connsiteX0" fmla="*/ -14 w 8866"/>
                <a:gd name="connsiteY0" fmla="*/ 512 h 30999"/>
                <a:gd name="connsiteX1" fmla="*/ 6310 w 8866"/>
                <a:gd name="connsiteY1" fmla="*/ 30962 h 30999"/>
                <a:gd name="connsiteX2" fmla="*/ 8853 w 8866"/>
                <a:gd name="connsiteY2" fmla="*/ 30481 h 30999"/>
                <a:gd name="connsiteX3" fmla="*/ 2529 w 8866"/>
                <a:gd name="connsiteY3" fmla="*/ -37 h 30999"/>
              </a:gdLst>
              <a:ahLst/>
              <a:cxnLst>
                <a:cxn ang="0">
                  <a:pos x="connsiteX0" y="connsiteY0"/>
                </a:cxn>
                <a:cxn ang="0">
                  <a:pos x="connsiteX1" y="connsiteY1"/>
                </a:cxn>
                <a:cxn ang="0">
                  <a:pos x="connsiteX2" y="connsiteY2"/>
                </a:cxn>
                <a:cxn ang="0">
                  <a:pos x="connsiteX3" y="connsiteY3"/>
                </a:cxn>
              </a:cxnLst>
              <a:rect l="l" t="t" r="r" b="b"/>
              <a:pathLst>
                <a:path w="8866" h="30999">
                  <a:moveTo>
                    <a:pt x="-14" y="512"/>
                  </a:moveTo>
                  <a:lnTo>
                    <a:pt x="6310" y="30962"/>
                  </a:lnTo>
                  <a:lnTo>
                    <a:pt x="8853" y="30481"/>
                  </a:lnTo>
                  <a:cubicBezTo>
                    <a:pt x="6791" y="20446"/>
                    <a:pt x="4660" y="10273"/>
                    <a:pt x="2529" y="-37"/>
                  </a:cubicBezTo>
                  <a:close/>
                </a:path>
              </a:pathLst>
            </a:custGeom>
            <a:solidFill>
              <a:srgbClr val="E0E0E0"/>
            </a:solidFill>
            <a:ln w="6867" cap="flat">
              <a:noFill/>
              <a:prstDash val="solid"/>
              <a:miter/>
            </a:ln>
          </p:spPr>
          <p:txBody>
            <a:bodyPr rtlCol="0" anchor="ctr"/>
            <a:lstStyle/>
            <a:p>
              <a:endParaRPr lang="en-IN"/>
            </a:p>
          </p:txBody>
        </p:sp>
        <p:sp>
          <p:nvSpPr>
            <p:cNvPr id="491" name="Free-form: Shape 490">
              <a:extLst>
                <a:ext uri="{FF2B5EF4-FFF2-40B4-BE49-F238E27FC236}">
                  <a16:creationId xmlns:a16="http://schemas.microsoft.com/office/drawing/2014/main" id="{E5450575-6871-9ECF-9125-0580BACFD80D}"/>
                </a:ext>
              </a:extLst>
            </p:cNvPr>
            <p:cNvSpPr/>
            <p:nvPr/>
          </p:nvSpPr>
          <p:spPr>
            <a:xfrm>
              <a:off x="7372973" y="4769127"/>
              <a:ext cx="8110" cy="32374"/>
            </a:xfrm>
            <a:custGeom>
              <a:avLst/>
              <a:gdLst>
                <a:gd name="connsiteX0" fmla="*/ -14 w 8110"/>
                <a:gd name="connsiteY0" fmla="*/ 100 h 32374"/>
                <a:gd name="connsiteX1" fmla="*/ 6860 w 8110"/>
                <a:gd name="connsiteY1" fmla="*/ 32337 h 32374"/>
                <a:gd name="connsiteX2" fmla="*/ 8097 w 8110"/>
                <a:gd name="connsiteY2" fmla="*/ 32337 h 32374"/>
                <a:gd name="connsiteX3" fmla="*/ 1223 w 8110"/>
                <a:gd name="connsiteY3" fmla="*/ -37 h 32374"/>
              </a:gdLst>
              <a:ahLst/>
              <a:cxnLst>
                <a:cxn ang="0">
                  <a:pos x="connsiteX0" y="connsiteY0"/>
                </a:cxn>
                <a:cxn ang="0">
                  <a:pos x="connsiteX1" y="connsiteY1"/>
                </a:cxn>
                <a:cxn ang="0">
                  <a:pos x="connsiteX2" y="connsiteY2"/>
                </a:cxn>
                <a:cxn ang="0">
                  <a:pos x="connsiteX3" y="connsiteY3"/>
                </a:cxn>
              </a:cxnLst>
              <a:rect l="l" t="t" r="r" b="b"/>
              <a:pathLst>
                <a:path w="8110" h="32374">
                  <a:moveTo>
                    <a:pt x="-14" y="100"/>
                  </a:moveTo>
                  <a:cubicBezTo>
                    <a:pt x="2598" y="12404"/>
                    <a:pt x="4935" y="23264"/>
                    <a:pt x="6860" y="32337"/>
                  </a:cubicBezTo>
                  <a:lnTo>
                    <a:pt x="8097" y="32337"/>
                  </a:lnTo>
                  <a:lnTo>
                    <a:pt x="1223" y="-37"/>
                  </a:lnTo>
                  <a:close/>
                </a:path>
              </a:pathLst>
            </a:custGeom>
            <a:solidFill>
              <a:srgbClr val="E0E0E0"/>
            </a:solidFill>
            <a:ln w="6867" cap="flat">
              <a:noFill/>
              <a:prstDash val="solid"/>
              <a:miter/>
            </a:ln>
          </p:spPr>
          <p:txBody>
            <a:bodyPr rtlCol="0" anchor="ctr"/>
            <a:lstStyle/>
            <a:p>
              <a:endParaRPr lang="en-IN"/>
            </a:p>
          </p:txBody>
        </p:sp>
        <p:sp>
          <p:nvSpPr>
            <p:cNvPr id="492" name="Free-form: Shape 491">
              <a:extLst>
                <a:ext uri="{FF2B5EF4-FFF2-40B4-BE49-F238E27FC236}">
                  <a16:creationId xmlns:a16="http://schemas.microsoft.com/office/drawing/2014/main" id="{AA4738A3-BE7D-38C4-79D6-EE20043FEF4B}"/>
                </a:ext>
              </a:extLst>
            </p:cNvPr>
            <p:cNvSpPr/>
            <p:nvPr/>
          </p:nvSpPr>
          <p:spPr>
            <a:xfrm>
              <a:off x="7358332" y="4701079"/>
              <a:ext cx="8248" cy="29900"/>
            </a:xfrm>
            <a:custGeom>
              <a:avLst/>
              <a:gdLst>
                <a:gd name="connsiteX0" fmla="*/ -14 w 8248"/>
                <a:gd name="connsiteY0" fmla="*/ 375 h 29900"/>
                <a:gd name="connsiteX1" fmla="*/ 6241 w 8248"/>
                <a:gd name="connsiteY1" fmla="*/ 29863 h 29900"/>
                <a:gd name="connsiteX2" fmla="*/ 8235 w 8248"/>
                <a:gd name="connsiteY2" fmla="*/ 29450 h 29900"/>
                <a:gd name="connsiteX3" fmla="*/ 2186 w 8248"/>
                <a:gd name="connsiteY3" fmla="*/ -37 h 29900"/>
              </a:gdLst>
              <a:ahLst/>
              <a:cxnLst>
                <a:cxn ang="0">
                  <a:pos x="connsiteX0" y="connsiteY0"/>
                </a:cxn>
                <a:cxn ang="0">
                  <a:pos x="connsiteX1" y="connsiteY1"/>
                </a:cxn>
                <a:cxn ang="0">
                  <a:pos x="connsiteX2" y="connsiteY2"/>
                </a:cxn>
                <a:cxn ang="0">
                  <a:pos x="connsiteX3" y="connsiteY3"/>
                </a:cxn>
              </a:cxnLst>
              <a:rect l="l" t="t" r="r" b="b"/>
              <a:pathLst>
                <a:path w="8248" h="29900">
                  <a:moveTo>
                    <a:pt x="-14" y="375"/>
                  </a:moveTo>
                  <a:lnTo>
                    <a:pt x="6241" y="29863"/>
                  </a:lnTo>
                  <a:lnTo>
                    <a:pt x="8235" y="29450"/>
                  </a:lnTo>
                  <a:cubicBezTo>
                    <a:pt x="6310" y="20102"/>
                    <a:pt x="4317" y="10273"/>
                    <a:pt x="2186" y="-37"/>
                  </a:cubicBezTo>
                  <a:close/>
                </a:path>
              </a:pathLst>
            </a:custGeom>
            <a:solidFill>
              <a:srgbClr val="E0E0E0"/>
            </a:solidFill>
            <a:ln w="6867" cap="flat">
              <a:noFill/>
              <a:prstDash val="solid"/>
              <a:miter/>
            </a:ln>
          </p:spPr>
          <p:txBody>
            <a:bodyPr rtlCol="0" anchor="ctr"/>
            <a:lstStyle/>
            <a:p>
              <a:endParaRPr lang="en-IN"/>
            </a:p>
          </p:txBody>
        </p:sp>
        <p:sp>
          <p:nvSpPr>
            <p:cNvPr id="493" name="Free-form: Shape 492">
              <a:extLst>
                <a:ext uri="{FF2B5EF4-FFF2-40B4-BE49-F238E27FC236}">
                  <a16:creationId xmlns:a16="http://schemas.microsoft.com/office/drawing/2014/main" id="{1926951C-F63A-DBE2-63BC-023B40F38027}"/>
                </a:ext>
              </a:extLst>
            </p:cNvPr>
            <p:cNvSpPr/>
            <p:nvPr/>
          </p:nvSpPr>
          <p:spPr>
            <a:xfrm>
              <a:off x="7315784" y="4497621"/>
              <a:ext cx="9004" cy="31687"/>
            </a:xfrm>
            <a:custGeom>
              <a:avLst/>
              <a:gdLst>
                <a:gd name="connsiteX0" fmla="*/ -14 w 9004"/>
                <a:gd name="connsiteY0" fmla="*/ 444 h 31687"/>
                <a:gd name="connsiteX1" fmla="*/ 6447 w 9004"/>
                <a:gd name="connsiteY1" fmla="*/ 31650 h 31687"/>
                <a:gd name="connsiteX2" fmla="*/ 8991 w 9004"/>
                <a:gd name="connsiteY2" fmla="*/ 31100 h 31687"/>
                <a:gd name="connsiteX3" fmla="*/ 2461 w 9004"/>
                <a:gd name="connsiteY3" fmla="*/ -37 h 31687"/>
              </a:gdLst>
              <a:ahLst/>
              <a:cxnLst>
                <a:cxn ang="0">
                  <a:pos x="connsiteX0" y="connsiteY0"/>
                </a:cxn>
                <a:cxn ang="0">
                  <a:pos x="connsiteX1" y="connsiteY1"/>
                </a:cxn>
                <a:cxn ang="0">
                  <a:pos x="connsiteX2" y="connsiteY2"/>
                </a:cxn>
                <a:cxn ang="0">
                  <a:pos x="connsiteX3" y="connsiteY3"/>
                </a:cxn>
              </a:cxnLst>
              <a:rect l="l" t="t" r="r" b="b"/>
              <a:pathLst>
                <a:path w="9004" h="31687">
                  <a:moveTo>
                    <a:pt x="-14" y="444"/>
                  </a:moveTo>
                  <a:lnTo>
                    <a:pt x="6447" y="31650"/>
                  </a:lnTo>
                  <a:lnTo>
                    <a:pt x="8991" y="31100"/>
                  </a:lnTo>
                  <a:cubicBezTo>
                    <a:pt x="6791" y="20515"/>
                    <a:pt x="4592" y="10135"/>
                    <a:pt x="2461" y="-37"/>
                  </a:cubicBezTo>
                  <a:close/>
                </a:path>
              </a:pathLst>
            </a:custGeom>
            <a:solidFill>
              <a:srgbClr val="E0E0E0"/>
            </a:solidFill>
            <a:ln w="6867" cap="flat">
              <a:noFill/>
              <a:prstDash val="solid"/>
              <a:miter/>
            </a:ln>
          </p:spPr>
          <p:txBody>
            <a:bodyPr rtlCol="0" anchor="ctr"/>
            <a:lstStyle/>
            <a:p>
              <a:endParaRPr lang="en-IN"/>
            </a:p>
          </p:txBody>
        </p:sp>
        <p:sp>
          <p:nvSpPr>
            <p:cNvPr id="494" name="Free-form: Shape 493">
              <a:extLst>
                <a:ext uri="{FF2B5EF4-FFF2-40B4-BE49-F238E27FC236}">
                  <a16:creationId xmlns:a16="http://schemas.microsoft.com/office/drawing/2014/main" id="{B4A5E477-EF31-2D48-6251-F5DF7858E5D7}"/>
                </a:ext>
              </a:extLst>
            </p:cNvPr>
            <p:cNvSpPr/>
            <p:nvPr/>
          </p:nvSpPr>
          <p:spPr>
            <a:xfrm>
              <a:off x="7322727" y="4531164"/>
              <a:ext cx="9210" cy="32374"/>
            </a:xfrm>
            <a:custGeom>
              <a:avLst/>
              <a:gdLst>
                <a:gd name="connsiteX0" fmla="*/ 2529 w 9210"/>
                <a:gd name="connsiteY0" fmla="*/ -37 h 32374"/>
                <a:gd name="connsiteX1" fmla="*/ -14 w 9210"/>
                <a:gd name="connsiteY1" fmla="*/ 444 h 32374"/>
                <a:gd name="connsiteX2" fmla="*/ 6035 w 9210"/>
                <a:gd name="connsiteY2" fmla="*/ 29244 h 32374"/>
                <a:gd name="connsiteX3" fmla="*/ 6654 w 9210"/>
                <a:gd name="connsiteY3" fmla="*/ 32337 h 32374"/>
                <a:gd name="connsiteX4" fmla="*/ 9197 w 9210"/>
                <a:gd name="connsiteY4" fmla="*/ 31856 h 32374"/>
                <a:gd name="connsiteX5" fmla="*/ 8578 w 9210"/>
                <a:gd name="connsiteY5" fmla="*/ 28694 h 32374"/>
                <a:gd name="connsiteX6" fmla="*/ 2529 w 9210"/>
                <a:gd name="connsiteY6" fmla="*/ -37 h 3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10" h="32374">
                  <a:moveTo>
                    <a:pt x="2529" y="-37"/>
                  </a:moveTo>
                  <a:lnTo>
                    <a:pt x="-14" y="444"/>
                  </a:lnTo>
                  <a:cubicBezTo>
                    <a:pt x="1980" y="9929"/>
                    <a:pt x="3973" y="19552"/>
                    <a:pt x="6035" y="29244"/>
                  </a:cubicBezTo>
                  <a:lnTo>
                    <a:pt x="6654" y="32337"/>
                  </a:lnTo>
                  <a:lnTo>
                    <a:pt x="9197" y="31856"/>
                  </a:lnTo>
                  <a:lnTo>
                    <a:pt x="8578" y="28694"/>
                  </a:lnTo>
                  <a:cubicBezTo>
                    <a:pt x="6516" y="19002"/>
                    <a:pt x="4523" y="9379"/>
                    <a:pt x="2529" y="-37"/>
                  </a:cubicBezTo>
                  <a:close/>
                </a:path>
              </a:pathLst>
            </a:custGeom>
            <a:solidFill>
              <a:srgbClr val="E0E0E0"/>
            </a:solidFill>
            <a:ln w="6867" cap="flat">
              <a:noFill/>
              <a:prstDash val="solid"/>
              <a:miter/>
            </a:ln>
          </p:spPr>
          <p:txBody>
            <a:bodyPr rtlCol="0" anchor="ctr"/>
            <a:lstStyle/>
            <a:p>
              <a:endParaRPr lang="en-IN"/>
            </a:p>
          </p:txBody>
        </p:sp>
        <p:sp>
          <p:nvSpPr>
            <p:cNvPr id="495" name="Free-form: Shape 494">
              <a:extLst>
                <a:ext uri="{FF2B5EF4-FFF2-40B4-BE49-F238E27FC236}">
                  <a16:creationId xmlns:a16="http://schemas.microsoft.com/office/drawing/2014/main" id="{475368E6-372C-5C8D-1E2B-3D47010602D3}"/>
                </a:ext>
              </a:extLst>
            </p:cNvPr>
            <p:cNvSpPr/>
            <p:nvPr/>
          </p:nvSpPr>
          <p:spPr>
            <a:xfrm>
              <a:off x="7301763" y="4429847"/>
              <a:ext cx="8935" cy="32168"/>
            </a:xfrm>
            <a:custGeom>
              <a:avLst/>
              <a:gdLst>
                <a:gd name="connsiteX0" fmla="*/ -14 w 8935"/>
                <a:gd name="connsiteY0" fmla="*/ 444 h 32168"/>
                <a:gd name="connsiteX1" fmla="*/ 6516 w 8935"/>
                <a:gd name="connsiteY1" fmla="*/ 32131 h 32168"/>
                <a:gd name="connsiteX2" fmla="*/ 8922 w 8935"/>
                <a:gd name="connsiteY2" fmla="*/ 31650 h 32168"/>
                <a:gd name="connsiteX3" fmla="*/ 2048 w 8935"/>
                <a:gd name="connsiteY3" fmla="*/ -37 h 32168"/>
              </a:gdLst>
              <a:ahLst/>
              <a:cxnLst>
                <a:cxn ang="0">
                  <a:pos x="connsiteX0" y="connsiteY0"/>
                </a:cxn>
                <a:cxn ang="0">
                  <a:pos x="connsiteX1" y="connsiteY1"/>
                </a:cxn>
                <a:cxn ang="0">
                  <a:pos x="connsiteX2" y="connsiteY2"/>
                </a:cxn>
                <a:cxn ang="0">
                  <a:pos x="connsiteX3" y="connsiteY3"/>
                </a:cxn>
              </a:cxnLst>
              <a:rect l="l" t="t" r="r" b="b"/>
              <a:pathLst>
                <a:path w="8935" h="32168">
                  <a:moveTo>
                    <a:pt x="-14" y="444"/>
                  </a:moveTo>
                  <a:cubicBezTo>
                    <a:pt x="2117" y="10617"/>
                    <a:pt x="4248" y="21064"/>
                    <a:pt x="6516" y="32131"/>
                  </a:cubicBezTo>
                  <a:lnTo>
                    <a:pt x="8922" y="31650"/>
                  </a:lnTo>
                  <a:cubicBezTo>
                    <a:pt x="6585" y="20721"/>
                    <a:pt x="4385" y="10135"/>
                    <a:pt x="2048" y="-37"/>
                  </a:cubicBezTo>
                  <a:close/>
                </a:path>
              </a:pathLst>
            </a:custGeom>
            <a:solidFill>
              <a:srgbClr val="E0E0E0"/>
            </a:solidFill>
            <a:ln w="6867" cap="flat">
              <a:noFill/>
              <a:prstDash val="solid"/>
              <a:miter/>
            </a:ln>
          </p:spPr>
          <p:txBody>
            <a:bodyPr rtlCol="0" anchor="ctr"/>
            <a:lstStyle/>
            <a:p>
              <a:endParaRPr lang="en-IN"/>
            </a:p>
          </p:txBody>
        </p:sp>
        <p:sp>
          <p:nvSpPr>
            <p:cNvPr id="496" name="Free-form: Shape 495">
              <a:extLst>
                <a:ext uri="{FF2B5EF4-FFF2-40B4-BE49-F238E27FC236}">
                  <a16:creationId xmlns:a16="http://schemas.microsoft.com/office/drawing/2014/main" id="{D159513E-6F4D-AACC-2384-FB84CA07BA65}"/>
                </a:ext>
              </a:extLst>
            </p:cNvPr>
            <p:cNvSpPr/>
            <p:nvPr/>
          </p:nvSpPr>
          <p:spPr>
            <a:xfrm>
              <a:off x="7380259" y="4803632"/>
              <a:ext cx="2749" cy="8179"/>
            </a:xfrm>
            <a:custGeom>
              <a:avLst/>
              <a:gdLst>
                <a:gd name="connsiteX0" fmla="*/ 1155 w 2749"/>
                <a:gd name="connsiteY0" fmla="*/ -37 h 8179"/>
                <a:gd name="connsiteX1" fmla="*/ -14 w 2749"/>
                <a:gd name="connsiteY1" fmla="*/ -37 h 8179"/>
                <a:gd name="connsiteX2" fmla="*/ 1773 w 2749"/>
                <a:gd name="connsiteY2" fmla="*/ 8142 h 8179"/>
                <a:gd name="connsiteX3" fmla="*/ 2736 w 2749"/>
                <a:gd name="connsiteY3" fmla="*/ 8142 h 8179"/>
                <a:gd name="connsiteX4" fmla="*/ 1155 w 2749"/>
                <a:gd name="connsiteY4" fmla="*/ -37 h 81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9" h="8179">
                  <a:moveTo>
                    <a:pt x="1155" y="-37"/>
                  </a:moveTo>
                  <a:lnTo>
                    <a:pt x="-14" y="-37"/>
                  </a:lnTo>
                  <a:lnTo>
                    <a:pt x="1773" y="8142"/>
                  </a:lnTo>
                  <a:lnTo>
                    <a:pt x="2736" y="8142"/>
                  </a:lnTo>
                  <a:cubicBezTo>
                    <a:pt x="2255" y="5668"/>
                    <a:pt x="1705" y="2918"/>
                    <a:pt x="1155" y="-37"/>
                  </a:cubicBezTo>
                  <a:close/>
                </a:path>
              </a:pathLst>
            </a:custGeom>
            <a:solidFill>
              <a:srgbClr val="E0E0E0"/>
            </a:solidFill>
            <a:ln w="6867" cap="flat">
              <a:noFill/>
              <a:prstDash val="solid"/>
              <a:miter/>
            </a:ln>
          </p:spPr>
          <p:txBody>
            <a:bodyPr rtlCol="0" anchor="ctr"/>
            <a:lstStyle/>
            <a:p>
              <a:endParaRPr lang="en-IN"/>
            </a:p>
          </p:txBody>
        </p:sp>
        <p:sp>
          <p:nvSpPr>
            <p:cNvPr id="497" name="Free-form: Shape 496">
              <a:extLst>
                <a:ext uri="{FF2B5EF4-FFF2-40B4-BE49-F238E27FC236}">
                  <a16:creationId xmlns:a16="http://schemas.microsoft.com/office/drawing/2014/main" id="{41E2FEC2-6F04-20C0-3AC9-25AC8F45232B}"/>
                </a:ext>
              </a:extLst>
            </p:cNvPr>
            <p:cNvSpPr/>
            <p:nvPr/>
          </p:nvSpPr>
          <p:spPr>
            <a:xfrm>
              <a:off x="7294958" y="4396717"/>
              <a:ext cx="8523" cy="31205"/>
            </a:xfrm>
            <a:custGeom>
              <a:avLst/>
              <a:gdLst>
                <a:gd name="connsiteX0" fmla="*/ -14 w 8523"/>
                <a:gd name="connsiteY0" fmla="*/ 375 h 31205"/>
                <a:gd name="connsiteX1" fmla="*/ 6310 w 8523"/>
                <a:gd name="connsiteY1" fmla="*/ 31168 h 31205"/>
                <a:gd name="connsiteX2" fmla="*/ 8510 w 8523"/>
                <a:gd name="connsiteY2" fmla="*/ 30687 h 31205"/>
                <a:gd name="connsiteX3" fmla="*/ 2048 w 8523"/>
                <a:gd name="connsiteY3" fmla="*/ -37 h 31205"/>
              </a:gdLst>
              <a:ahLst/>
              <a:cxnLst>
                <a:cxn ang="0">
                  <a:pos x="connsiteX0" y="connsiteY0"/>
                </a:cxn>
                <a:cxn ang="0">
                  <a:pos x="connsiteX1" y="connsiteY1"/>
                </a:cxn>
                <a:cxn ang="0">
                  <a:pos x="connsiteX2" y="connsiteY2"/>
                </a:cxn>
                <a:cxn ang="0">
                  <a:pos x="connsiteX3" y="connsiteY3"/>
                </a:cxn>
              </a:cxnLst>
              <a:rect l="l" t="t" r="r" b="b"/>
              <a:pathLst>
                <a:path w="8523" h="31205">
                  <a:moveTo>
                    <a:pt x="-14" y="375"/>
                  </a:moveTo>
                  <a:lnTo>
                    <a:pt x="6310" y="31168"/>
                  </a:lnTo>
                  <a:lnTo>
                    <a:pt x="8510" y="30687"/>
                  </a:lnTo>
                  <a:lnTo>
                    <a:pt x="2048" y="-37"/>
                  </a:lnTo>
                  <a:close/>
                </a:path>
              </a:pathLst>
            </a:custGeom>
            <a:solidFill>
              <a:srgbClr val="E0E0E0"/>
            </a:solidFill>
            <a:ln w="6867" cap="flat">
              <a:noFill/>
              <a:prstDash val="solid"/>
              <a:miter/>
            </a:ln>
          </p:spPr>
          <p:txBody>
            <a:bodyPr rtlCol="0" anchor="ctr"/>
            <a:lstStyle/>
            <a:p>
              <a:endParaRPr lang="en-IN"/>
            </a:p>
          </p:txBody>
        </p:sp>
        <p:sp>
          <p:nvSpPr>
            <p:cNvPr id="498" name="Free-form: Shape 497">
              <a:extLst>
                <a:ext uri="{FF2B5EF4-FFF2-40B4-BE49-F238E27FC236}">
                  <a16:creationId xmlns:a16="http://schemas.microsoft.com/office/drawing/2014/main" id="{8C8BE80F-6218-EA8C-B28B-EDF51C439478}"/>
                </a:ext>
              </a:extLst>
            </p:cNvPr>
            <p:cNvSpPr/>
            <p:nvPr/>
          </p:nvSpPr>
          <p:spPr>
            <a:xfrm>
              <a:off x="7329875" y="4565394"/>
              <a:ext cx="8935" cy="31137"/>
            </a:xfrm>
            <a:custGeom>
              <a:avLst/>
              <a:gdLst>
                <a:gd name="connsiteX0" fmla="*/ -14 w 8935"/>
                <a:gd name="connsiteY0" fmla="*/ 512 h 31137"/>
                <a:gd name="connsiteX1" fmla="*/ 6379 w 8935"/>
                <a:gd name="connsiteY1" fmla="*/ 31100 h 31137"/>
                <a:gd name="connsiteX2" fmla="*/ 8922 w 8935"/>
                <a:gd name="connsiteY2" fmla="*/ 30619 h 31137"/>
                <a:gd name="connsiteX3" fmla="*/ 2529 w 8935"/>
                <a:gd name="connsiteY3" fmla="*/ -37 h 31137"/>
              </a:gdLst>
              <a:ahLst/>
              <a:cxnLst>
                <a:cxn ang="0">
                  <a:pos x="connsiteX0" y="connsiteY0"/>
                </a:cxn>
                <a:cxn ang="0">
                  <a:pos x="connsiteX1" y="connsiteY1"/>
                </a:cxn>
                <a:cxn ang="0">
                  <a:pos x="connsiteX2" y="connsiteY2"/>
                </a:cxn>
                <a:cxn ang="0">
                  <a:pos x="connsiteX3" y="connsiteY3"/>
                </a:cxn>
              </a:cxnLst>
              <a:rect l="l" t="t" r="r" b="b"/>
              <a:pathLst>
                <a:path w="8935" h="31137">
                  <a:moveTo>
                    <a:pt x="-14" y="512"/>
                  </a:moveTo>
                  <a:cubicBezTo>
                    <a:pt x="2186" y="10892"/>
                    <a:pt x="4316" y="21133"/>
                    <a:pt x="6379" y="31100"/>
                  </a:cubicBezTo>
                  <a:lnTo>
                    <a:pt x="8922" y="30619"/>
                  </a:lnTo>
                  <a:cubicBezTo>
                    <a:pt x="6860" y="20583"/>
                    <a:pt x="4729" y="10342"/>
                    <a:pt x="2529" y="-37"/>
                  </a:cubicBezTo>
                  <a:close/>
                </a:path>
              </a:pathLst>
            </a:custGeom>
            <a:solidFill>
              <a:srgbClr val="E0E0E0"/>
            </a:solidFill>
            <a:ln w="6867" cap="flat">
              <a:noFill/>
              <a:prstDash val="solid"/>
              <a:miter/>
            </a:ln>
          </p:spPr>
          <p:txBody>
            <a:bodyPr rtlCol="0" anchor="ctr"/>
            <a:lstStyle/>
            <a:p>
              <a:endParaRPr lang="en-IN"/>
            </a:p>
          </p:txBody>
        </p:sp>
        <p:sp>
          <p:nvSpPr>
            <p:cNvPr id="499" name="Free-form: Shape 498">
              <a:extLst>
                <a:ext uri="{FF2B5EF4-FFF2-40B4-BE49-F238E27FC236}">
                  <a16:creationId xmlns:a16="http://schemas.microsoft.com/office/drawing/2014/main" id="{81553DC7-9D4A-0344-1BBD-34DF0ADB642B}"/>
                </a:ext>
              </a:extLst>
            </p:cNvPr>
            <p:cNvSpPr/>
            <p:nvPr/>
          </p:nvSpPr>
          <p:spPr>
            <a:xfrm>
              <a:off x="7336818" y="4598388"/>
              <a:ext cx="9348" cy="32993"/>
            </a:xfrm>
            <a:custGeom>
              <a:avLst/>
              <a:gdLst>
                <a:gd name="connsiteX0" fmla="*/ -14 w 9348"/>
                <a:gd name="connsiteY0" fmla="*/ 512 h 32993"/>
                <a:gd name="connsiteX1" fmla="*/ 6860 w 9348"/>
                <a:gd name="connsiteY1" fmla="*/ 32956 h 32993"/>
                <a:gd name="connsiteX2" fmla="*/ 9334 w 9348"/>
                <a:gd name="connsiteY2" fmla="*/ 32406 h 32993"/>
                <a:gd name="connsiteX3" fmla="*/ 2461 w 9348"/>
                <a:gd name="connsiteY3" fmla="*/ -37 h 32993"/>
              </a:gdLst>
              <a:ahLst/>
              <a:cxnLst>
                <a:cxn ang="0">
                  <a:pos x="connsiteX0" y="connsiteY0"/>
                </a:cxn>
                <a:cxn ang="0">
                  <a:pos x="connsiteX1" y="connsiteY1"/>
                </a:cxn>
                <a:cxn ang="0">
                  <a:pos x="connsiteX2" y="connsiteY2"/>
                </a:cxn>
                <a:cxn ang="0">
                  <a:pos x="connsiteX3" y="connsiteY3"/>
                </a:cxn>
              </a:cxnLst>
              <a:rect l="l" t="t" r="r" b="b"/>
              <a:pathLst>
                <a:path w="9348" h="32993">
                  <a:moveTo>
                    <a:pt x="-14" y="512"/>
                  </a:moveTo>
                  <a:cubicBezTo>
                    <a:pt x="2255" y="11510"/>
                    <a:pt x="4523" y="22370"/>
                    <a:pt x="6860" y="32956"/>
                  </a:cubicBezTo>
                  <a:lnTo>
                    <a:pt x="9334" y="32406"/>
                  </a:lnTo>
                  <a:cubicBezTo>
                    <a:pt x="7135" y="21821"/>
                    <a:pt x="4935" y="11029"/>
                    <a:pt x="2461" y="-37"/>
                  </a:cubicBezTo>
                  <a:close/>
                </a:path>
              </a:pathLst>
            </a:custGeom>
            <a:solidFill>
              <a:srgbClr val="E0E0E0"/>
            </a:solidFill>
            <a:ln w="6867" cap="flat">
              <a:noFill/>
              <a:prstDash val="solid"/>
              <a:miter/>
            </a:ln>
          </p:spPr>
          <p:txBody>
            <a:bodyPr rtlCol="0" anchor="ctr"/>
            <a:lstStyle/>
            <a:p>
              <a:endParaRPr lang="en-IN"/>
            </a:p>
          </p:txBody>
        </p:sp>
        <p:sp>
          <p:nvSpPr>
            <p:cNvPr id="500" name="Free-form: Shape 499">
              <a:extLst>
                <a:ext uri="{FF2B5EF4-FFF2-40B4-BE49-F238E27FC236}">
                  <a16:creationId xmlns:a16="http://schemas.microsoft.com/office/drawing/2014/main" id="{205D075C-207B-0C76-8552-8081736091F2}"/>
                </a:ext>
              </a:extLst>
            </p:cNvPr>
            <p:cNvSpPr/>
            <p:nvPr/>
          </p:nvSpPr>
          <p:spPr>
            <a:xfrm>
              <a:off x="7282173" y="4334992"/>
              <a:ext cx="6735" cy="24813"/>
            </a:xfrm>
            <a:custGeom>
              <a:avLst/>
              <a:gdLst>
                <a:gd name="connsiteX0" fmla="*/ 1430 w 6735"/>
                <a:gd name="connsiteY0" fmla="*/ -37 h 24813"/>
                <a:gd name="connsiteX1" fmla="*/ -14 w 6735"/>
                <a:gd name="connsiteY1" fmla="*/ -37 h 24813"/>
                <a:gd name="connsiteX2" fmla="*/ 5004 w 6735"/>
                <a:gd name="connsiteY2" fmla="*/ 24776 h 24813"/>
                <a:gd name="connsiteX3" fmla="*/ 6722 w 6735"/>
                <a:gd name="connsiteY3" fmla="*/ 24432 h 24813"/>
                <a:gd name="connsiteX4" fmla="*/ 1430 w 6735"/>
                <a:gd name="connsiteY4" fmla="*/ -37 h 24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5" h="24813">
                  <a:moveTo>
                    <a:pt x="1430" y="-37"/>
                  </a:moveTo>
                  <a:lnTo>
                    <a:pt x="-14" y="-37"/>
                  </a:lnTo>
                  <a:cubicBezTo>
                    <a:pt x="1498" y="7523"/>
                    <a:pt x="3148" y="15772"/>
                    <a:pt x="5004" y="24776"/>
                  </a:cubicBezTo>
                  <a:lnTo>
                    <a:pt x="6722" y="24432"/>
                  </a:lnTo>
                  <a:cubicBezTo>
                    <a:pt x="5004" y="15703"/>
                    <a:pt x="3217" y="7455"/>
                    <a:pt x="1430" y="-37"/>
                  </a:cubicBezTo>
                  <a:close/>
                </a:path>
              </a:pathLst>
            </a:custGeom>
            <a:solidFill>
              <a:srgbClr val="E0E0E0"/>
            </a:solidFill>
            <a:ln w="6867" cap="flat">
              <a:noFill/>
              <a:prstDash val="solid"/>
              <a:miter/>
            </a:ln>
          </p:spPr>
          <p:txBody>
            <a:bodyPr rtlCol="0" anchor="ctr"/>
            <a:lstStyle/>
            <a:p>
              <a:endParaRPr lang="en-IN"/>
            </a:p>
          </p:txBody>
        </p:sp>
        <p:sp>
          <p:nvSpPr>
            <p:cNvPr id="501" name="Free-form: Shape 500">
              <a:extLst>
                <a:ext uri="{FF2B5EF4-FFF2-40B4-BE49-F238E27FC236}">
                  <a16:creationId xmlns:a16="http://schemas.microsoft.com/office/drawing/2014/main" id="{282A082C-AEA7-2241-AD31-899324686A00}"/>
                </a:ext>
              </a:extLst>
            </p:cNvPr>
            <p:cNvSpPr/>
            <p:nvPr/>
          </p:nvSpPr>
          <p:spPr>
            <a:xfrm>
              <a:off x="7282173" y="4330593"/>
              <a:ext cx="1443" cy="2061"/>
            </a:xfrm>
            <a:custGeom>
              <a:avLst/>
              <a:gdLst>
                <a:gd name="connsiteX0" fmla="*/ 1430 w 1443"/>
                <a:gd name="connsiteY0" fmla="*/ 1956 h 2061"/>
                <a:gd name="connsiteX1" fmla="*/ 1017 w 1443"/>
                <a:gd name="connsiteY1" fmla="*/ -37 h 2061"/>
                <a:gd name="connsiteX2" fmla="*/ -14 w 1443"/>
                <a:gd name="connsiteY2" fmla="*/ 2025 h 2061"/>
                <a:gd name="connsiteX3" fmla="*/ -14 w 1443"/>
                <a:gd name="connsiteY3" fmla="*/ 2025 h 2061"/>
              </a:gdLst>
              <a:ahLst/>
              <a:cxnLst>
                <a:cxn ang="0">
                  <a:pos x="connsiteX0" y="connsiteY0"/>
                </a:cxn>
                <a:cxn ang="0">
                  <a:pos x="connsiteX1" y="connsiteY1"/>
                </a:cxn>
                <a:cxn ang="0">
                  <a:pos x="connsiteX2" y="connsiteY2"/>
                </a:cxn>
                <a:cxn ang="0">
                  <a:pos x="connsiteX3" y="connsiteY3"/>
                </a:cxn>
              </a:cxnLst>
              <a:rect l="l" t="t" r="r" b="b"/>
              <a:pathLst>
                <a:path w="1443" h="2061">
                  <a:moveTo>
                    <a:pt x="1430" y="1956"/>
                  </a:moveTo>
                  <a:lnTo>
                    <a:pt x="1017" y="-37"/>
                  </a:lnTo>
                  <a:cubicBezTo>
                    <a:pt x="715" y="670"/>
                    <a:pt x="371" y="1358"/>
                    <a:pt x="-14" y="2025"/>
                  </a:cubicBezTo>
                  <a:lnTo>
                    <a:pt x="-14" y="2025"/>
                  </a:lnTo>
                  <a:close/>
                </a:path>
              </a:pathLst>
            </a:custGeom>
            <a:solidFill>
              <a:srgbClr val="E0E0E0"/>
            </a:solidFill>
            <a:ln w="6867" cap="flat">
              <a:noFill/>
              <a:prstDash val="solid"/>
              <a:miter/>
            </a:ln>
          </p:spPr>
          <p:txBody>
            <a:bodyPr rtlCol="0" anchor="ctr"/>
            <a:lstStyle/>
            <a:p>
              <a:endParaRPr lang="en-IN"/>
            </a:p>
          </p:txBody>
        </p:sp>
        <p:sp>
          <p:nvSpPr>
            <p:cNvPr id="502" name="Free-form: Shape 501">
              <a:extLst>
                <a:ext uri="{FF2B5EF4-FFF2-40B4-BE49-F238E27FC236}">
                  <a16:creationId xmlns:a16="http://schemas.microsoft.com/office/drawing/2014/main" id="{0F4D6BC1-0A97-CB6C-054C-A94E02F33D2B}"/>
                </a:ext>
              </a:extLst>
            </p:cNvPr>
            <p:cNvSpPr/>
            <p:nvPr/>
          </p:nvSpPr>
          <p:spPr>
            <a:xfrm>
              <a:off x="7365137" y="4733316"/>
              <a:ext cx="8523" cy="33542"/>
            </a:xfrm>
            <a:custGeom>
              <a:avLst/>
              <a:gdLst>
                <a:gd name="connsiteX0" fmla="*/ -14 w 8523"/>
                <a:gd name="connsiteY0" fmla="*/ 31 h 33542"/>
                <a:gd name="connsiteX1" fmla="*/ 6860 w 8523"/>
                <a:gd name="connsiteY1" fmla="*/ 33505 h 33542"/>
                <a:gd name="connsiteX2" fmla="*/ 8510 w 8523"/>
                <a:gd name="connsiteY2" fmla="*/ 33505 h 33542"/>
                <a:gd name="connsiteX3" fmla="*/ 1636 w 8523"/>
                <a:gd name="connsiteY3" fmla="*/ -37 h 33542"/>
              </a:gdLst>
              <a:ahLst/>
              <a:cxnLst>
                <a:cxn ang="0">
                  <a:pos x="connsiteX0" y="connsiteY0"/>
                </a:cxn>
                <a:cxn ang="0">
                  <a:pos x="connsiteX1" y="connsiteY1"/>
                </a:cxn>
                <a:cxn ang="0">
                  <a:pos x="connsiteX2" y="connsiteY2"/>
                </a:cxn>
                <a:cxn ang="0">
                  <a:pos x="connsiteX3" y="connsiteY3"/>
                </a:cxn>
              </a:cxnLst>
              <a:rect l="l" t="t" r="r" b="b"/>
              <a:pathLst>
                <a:path w="8523" h="33542">
                  <a:moveTo>
                    <a:pt x="-14" y="31"/>
                  </a:moveTo>
                  <a:cubicBezTo>
                    <a:pt x="2530" y="12060"/>
                    <a:pt x="4935" y="23264"/>
                    <a:pt x="6860" y="33505"/>
                  </a:cubicBezTo>
                  <a:lnTo>
                    <a:pt x="8510" y="33505"/>
                  </a:lnTo>
                  <a:cubicBezTo>
                    <a:pt x="6447" y="23264"/>
                    <a:pt x="4110" y="12060"/>
                    <a:pt x="1636" y="-37"/>
                  </a:cubicBezTo>
                  <a:close/>
                </a:path>
              </a:pathLst>
            </a:custGeom>
            <a:solidFill>
              <a:srgbClr val="E0E0E0"/>
            </a:solidFill>
            <a:ln w="6867" cap="flat">
              <a:noFill/>
              <a:prstDash val="solid"/>
              <a:miter/>
            </a:ln>
          </p:spPr>
          <p:txBody>
            <a:bodyPr rtlCol="0" anchor="ctr"/>
            <a:lstStyle/>
            <a:p>
              <a:endParaRPr lang="en-IN"/>
            </a:p>
          </p:txBody>
        </p:sp>
        <p:sp>
          <p:nvSpPr>
            <p:cNvPr id="503" name="Free-form: Shape 502">
              <a:extLst>
                <a:ext uri="{FF2B5EF4-FFF2-40B4-BE49-F238E27FC236}">
                  <a16:creationId xmlns:a16="http://schemas.microsoft.com/office/drawing/2014/main" id="{25649FD2-7602-5A4D-259F-4D906ABE7A32}"/>
                </a:ext>
              </a:extLst>
            </p:cNvPr>
            <p:cNvSpPr/>
            <p:nvPr/>
          </p:nvSpPr>
          <p:spPr>
            <a:xfrm>
              <a:off x="7287878" y="4362074"/>
              <a:ext cx="8591" cy="32305"/>
            </a:xfrm>
            <a:custGeom>
              <a:avLst/>
              <a:gdLst>
                <a:gd name="connsiteX0" fmla="*/ 8578 w 8591"/>
                <a:gd name="connsiteY0" fmla="*/ 32200 h 32305"/>
                <a:gd name="connsiteX1" fmla="*/ 1705 w 8591"/>
                <a:gd name="connsiteY1" fmla="*/ -37 h 32305"/>
                <a:gd name="connsiteX2" fmla="*/ -14 w 8591"/>
                <a:gd name="connsiteY2" fmla="*/ -37 h 32305"/>
                <a:gd name="connsiteX3" fmla="*/ 6860 w 8591"/>
                <a:gd name="connsiteY3" fmla="*/ 32268 h 32305"/>
              </a:gdLst>
              <a:ahLst/>
              <a:cxnLst>
                <a:cxn ang="0">
                  <a:pos x="connsiteX0" y="connsiteY0"/>
                </a:cxn>
                <a:cxn ang="0">
                  <a:pos x="connsiteX1" y="connsiteY1"/>
                </a:cxn>
                <a:cxn ang="0">
                  <a:pos x="connsiteX2" y="connsiteY2"/>
                </a:cxn>
                <a:cxn ang="0">
                  <a:pos x="connsiteX3" y="connsiteY3"/>
                </a:cxn>
              </a:cxnLst>
              <a:rect l="l" t="t" r="r" b="b"/>
              <a:pathLst>
                <a:path w="8591" h="32305">
                  <a:moveTo>
                    <a:pt x="8578" y="32200"/>
                  </a:moveTo>
                  <a:cubicBezTo>
                    <a:pt x="6172" y="20721"/>
                    <a:pt x="3835" y="9929"/>
                    <a:pt x="1705" y="-37"/>
                  </a:cubicBezTo>
                  <a:lnTo>
                    <a:pt x="-14" y="-37"/>
                  </a:lnTo>
                  <a:cubicBezTo>
                    <a:pt x="1980" y="9998"/>
                    <a:pt x="4179" y="20583"/>
                    <a:pt x="6860" y="32268"/>
                  </a:cubicBezTo>
                  <a:close/>
                </a:path>
              </a:pathLst>
            </a:custGeom>
            <a:solidFill>
              <a:srgbClr val="E0E0E0"/>
            </a:solidFill>
            <a:ln w="6867" cap="flat">
              <a:noFill/>
              <a:prstDash val="solid"/>
              <a:miter/>
            </a:ln>
          </p:spPr>
          <p:txBody>
            <a:bodyPr rtlCol="0" anchor="ctr"/>
            <a:lstStyle/>
            <a:p>
              <a:endParaRPr lang="en-IN"/>
            </a:p>
          </p:txBody>
        </p:sp>
        <p:sp>
          <p:nvSpPr>
            <p:cNvPr id="504" name="Free-form: Shape 503">
              <a:extLst>
                <a:ext uri="{FF2B5EF4-FFF2-40B4-BE49-F238E27FC236}">
                  <a16:creationId xmlns:a16="http://schemas.microsoft.com/office/drawing/2014/main" id="{EEDEC40B-E002-5C24-6154-6A53D7992F8F}"/>
                </a:ext>
              </a:extLst>
            </p:cNvPr>
            <p:cNvSpPr/>
            <p:nvPr/>
          </p:nvSpPr>
          <p:spPr>
            <a:xfrm>
              <a:off x="7350909" y="4665680"/>
              <a:ext cx="9072" cy="33474"/>
            </a:xfrm>
            <a:custGeom>
              <a:avLst/>
              <a:gdLst>
                <a:gd name="connsiteX0" fmla="*/ -14 w 9072"/>
                <a:gd name="connsiteY0" fmla="*/ 444 h 33474"/>
                <a:gd name="connsiteX1" fmla="*/ 6860 w 9072"/>
                <a:gd name="connsiteY1" fmla="*/ 33437 h 33474"/>
                <a:gd name="connsiteX2" fmla="*/ 9059 w 9072"/>
                <a:gd name="connsiteY2" fmla="*/ 32956 h 33474"/>
                <a:gd name="connsiteX3" fmla="*/ 2186 w 9072"/>
                <a:gd name="connsiteY3" fmla="*/ -37 h 33474"/>
              </a:gdLst>
              <a:ahLst/>
              <a:cxnLst>
                <a:cxn ang="0">
                  <a:pos x="connsiteX0" y="connsiteY0"/>
                </a:cxn>
                <a:cxn ang="0">
                  <a:pos x="connsiteX1" y="connsiteY1"/>
                </a:cxn>
                <a:cxn ang="0">
                  <a:pos x="connsiteX2" y="connsiteY2"/>
                </a:cxn>
                <a:cxn ang="0">
                  <a:pos x="connsiteX3" y="connsiteY3"/>
                </a:cxn>
              </a:cxnLst>
              <a:rect l="l" t="t" r="r" b="b"/>
              <a:pathLst>
                <a:path w="9072" h="33474">
                  <a:moveTo>
                    <a:pt x="-14" y="444"/>
                  </a:moveTo>
                  <a:cubicBezTo>
                    <a:pt x="2392" y="11854"/>
                    <a:pt x="4729" y="22851"/>
                    <a:pt x="6860" y="33437"/>
                  </a:cubicBezTo>
                  <a:lnTo>
                    <a:pt x="9059" y="32956"/>
                  </a:lnTo>
                  <a:cubicBezTo>
                    <a:pt x="6860" y="22370"/>
                    <a:pt x="4571" y="11373"/>
                    <a:pt x="2186" y="-37"/>
                  </a:cubicBezTo>
                  <a:close/>
                </a:path>
              </a:pathLst>
            </a:custGeom>
            <a:solidFill>
              <a:srgbClr val="E0E0E0"/>
            </a:solidFill>
            <a:ln w="6867" cap="flat">
              <a:noFill/>
              <a:prstDash val="solid"/>
              <a:miter/>
            </a:ln>
          </p:spPr>
          <p:txBody>
            <a:bodyPr rtlCol="0" anchor="ctr"/>
            <a:lstStyle/>
            <a:p>
              <a:endParaRPr lang="en-IN"/>
            </a:p>
          </p:txBody>
        </p:sp>
        <p:sp>
          <p:nvSpPr>
            <p:cNvPr id="505" name="Free-form: Shape 504">
              <a:extLst>
                <a:ext uri="{FF2B5EF4-FFF2-40B4-BE49-F238E27FC236}">
                  <a16:creationId xmlns:a16="http://schemas.microsoft.com/office/drawing/2014/main" id="{369A0D9D-AD59-5D01-04AC-82BCF007EC4A}"/>
                </a:ext>
              </a:extLst>
            </p:cNvPr>
            <p:cNvSpPr/>
            <p:nvPr/>
          </p:nvSpPr>
          <p:spPr>
            <a:xfrm>
              <a:off x="7344104" y="4633237"/>
              <a:ext cx="8660" cy="30587"/>
            </a:xfrm>
            <a:custGeom>
              <a:avLst/>
              <a:gdLst>
                <a:gd name="connsiteX0" fmla="*/ -14 w 8660"/>
                <a:gd name="connsiteY0" fmla="*/ 444 h 30587"/>
                <a:gd name="connsiteX1" fmla="*/ 6310 w 8660"/>
                <a:gd name="connsiteY1" fmla="*/ 30550 h 30587"/>
                <a:gd name="connsiteX2" fmla="*/ 8647 w 8660"/>
                <a:gd name="connsiteY2" fmla="*/ 30000 h 30587"/>
                <a:gd name="connsiteX3" fmla="*/ 2392 w 8660"/>
                <a:gd name="connsiteY3" fmla="*/ -37 h 30587"/>
              </a:gdLst>
              <a:ahLst/>
              <a:cxnLst>
                <a:cxn ang="0">
                  <a:pos x="connsiteX0" y="connsiteY0"/>
                </a:cxn>
                <a:cxn ang="0">
                  <a:pos x="connsiteX1" y="connsiteY1"/>
                </a:cxn>
                <a:cxn ang="0">
                  <a:pos x="connsiteX2" y="connsiteY2"/>
                </a:cxn>
                <a:cxn ang="0">
                  <a:pos x="connsiteX3" y="connsiteY3"/>
                </a:cxn>
              </a:cxnLst>
              <a:rect l="l" t="t" r="r" b="b"/>
              <a:pathLst>
                <a:path w="8660" h="30587">
                  <a:moveTo>
                    <a:pt x="-14" y="444"/>
                  </a:moveTo>
                  <a:cubicBezTo>
                    <a:pt x="2117" y="10754"/>
                    <a:pt x="4248" y="21064"/>
                    <a:pt x="6310" y="30550"/>
                  </a:cubicBezTo>
                  <a:lnTo>
                    <a:pt x="8647" y="30000"/>
                  </a:lnTo>
                  <a:cubicBezTo>
                    <a:pt x="6654" y="20240"/>
                    <a:pt x="4523" y="10204"/>
                    <a:pt x="2392" y="-37"/>
                  </a:cubicBezTo>
                  <a:close/>
                </a:path>
              </a:pathLst>
            </a:custGeom>
            <a:solidFill>
              <a:srgbClr val="E0E0E0"/>
            </a:solidFill>
            <a:ln w="6867" cap="flat">
              <a:noFill/>
              <a:prstDash val="solid"/>
              <a:miter/>
            </a:ln>
          </p:spPr>
          <p:txBody>
            <a:bodyPr rtlCol="0" anchor="ctr"/>
            <a:lstStyle/>
            <a:p>
              <a:endParaRPr lang="en-IN"/>
            </a:p>
          </p:txBody>
        </p:sp>
        <p:sp>
          <p:nvSpPr>
            <p:cNvPr id="506" name="Free-form: Shape 505">
              <a:extLst>
                <a:ext uri="{FF2B5EF4-FFF2-40B4-BE49-F238E27FC236}">
                  <a16:creationId xmlns:a16="http://schemas.microsoft.com/office/drawing/2014/main" id="{0E501F45-B52C-E996-AD58-C200E56920DA}"/>
                </a:ext>
              </a:extLst>
            </p:cNvPr>
            <p:cNvSpPr/>
            <p:nvPr/>
          </p:nvSpPr>
          <p:spPr>
            <a:xfrm>
              <a:off x="7308773" y="4463940"/>
              <a:ext cx="9004" cy="31824"/>
            </a:xfrm>
            <a:custGeom>
              <a:avLst/>
              <a:gdLst>
                <a:gd name="connsiteX0" fmla="*/ -14 w 9004"/>
                <a:gd name="connsiteY0" fmla="*/ 444 h 31824"/>
                <a:gd name="connsiteX1" fmla="*/ 6516 w 9004"/>
                <a:gd name="connsiteY1" fmla="*/ 31787 h 31824"/>
                <a:gd name="connsiteX2" fmla="*/ 8991 w 9004"/>
                <a:gd name="connsiteY2" fmla="*/ 31237 h 31824"/>
                <a:gd name="connsiteX3" fmla="*/ 2117 w 9004"/>
                <a:gd name="connsiteY3" fmla="*/ -37 h 31824"/>
              </a:gdLst>
              <a:ahLst/>
              <a:cxnLst>
                <a:cxn ang="0">
                  <a:pos x="connsiteX0" y="connsiteY0"/>
                </a:cxn>
                <a:cxn ang="0">
                  <a:pos x="connsiteX1" y="connsiteY1"/>
                </a:cxn>
                <a:cxn ang="0">
                  <a:pos x="connsiteX2" y="connsiteY2"/>
                </a:cxn>
                <a:cxn ang="0">
                  <a:pos x="connsiteX3" y="connsiteY3"/>
                </a:cxn>
              </a:cxnLst>
              <a:rect l="l" t="t" r="r" b="b"/>
              <a:pathLst>
                <a:path w="9004" h="31824">
                  <a:moveTo>
                    <a:pt x="-14" y="444"/>
                  </a:moveTo>
                  <a:cubicBezTo>
                    <a:pt x="2117" y="10617"/>
                    <a:pt x="4317" y="21064"/>
                    <a:pt x="6516" y="31787"/>
                  </a:cubicBezTo>
                  <a:lnTo>
                    <a:pt x="8991" y="31237"/>
                  </a:lnTo>
                  <a:cubicBezTo>
                    <a:pt x="6722" y="20583"/>
                    <a:pt x="4523" y="10067"/>
                    <a:pt x="2117" y="-37"/>
                  </a:cubicBezTo>
                  <a:close/>
                </a:path>
              </a:pathLst>
            </a:custGeom>
            <a:solidFill>
              <a:srgbClr val="E0E0E0"/>
            </a:solidFill>
            <a:ln w="6867" cap="flat">
              <a:noFill/>
              <a:prstDash val="solid"/>
              <a:miter/>
            </a:ln>
          </p:spPr>
          <p:txBody>
            <a:bodyPr rtlCol="0" anchor="ctr"/>
            <a:lstStyle/>
            <a:p>
              <a:endParaRPr lang="en-IN"/>
            </a:p>
          </p:txBody>
        </p:sp>
        <p:sp>
          <p:nvSpPr>
            <p:cNvPr id="507" name="Free-form: Shape 506">
              <a:extLst>
                <a:ext uri="{FF2B5EF4-FFF2-40B4-BE49-F238E27FC236}">
                  <a16:creationId xmlns:a16="http://schemas.microsoft.com/office/drawing/2014/main" id="{3C7055D3-D1EE-881C-1783-64D4A6C05F3C}"/>
                </a:ext>
              </a:extLst>
            </p:cNvPr>
            <p:cNvSpPr/>
            <p:nvPr/>
          </p:nvSpPr>
          <p:spPr>
            <a:xfrm>
              <a:off x="7401773" y="4584709"/>
              <a:ext cx="9347" cy="33268"/>
            </a:xfrm>
            <a:custGeom>
              <a:avLst/>
              <a:gdLst>
                <a:gd name="connsiteX0" fmla="*/ -14 w 9347"/>
                <a:gd name="connsiteY0" fmla="*/ 444 h 33268"/>
                <a:gd name="connsiteX1" fmla="*/ 6860 w 9347"/>
                <a:gd name="connsiteY1" fmla="*/ 33231 h 33268"/>
                <a:gd name="connsiteX2" fmla="*/ 9334 w 9347"/>
                <a:gd name="connsiteY2" fmla="*/ 32749 h 33268"/>
                <a:gd name="connsiteX3" fmla="*/ 2461 w 9347"/>
                <a:gd name="connsiteY3" fmla="*/ -37 h 33268"/>
              </a:gdLst>
              <a:ahLst/>
              <a:cxnLst>
                <a:cxn ang="0">
                  <a:pos x="connsiteX0" y="connsiteY0"/>
                </a:cxn>
                <a:cxn ang="0">
                  <a:pos x="connsiteX1" y="connsiteY1"/>
                </a:cxn>
                <a:cxn ang="0">
                  <a:pos x="connsiteX2" y="connsiteY2"/>
                </a:cxn>
                <a:cxn ang="0">
                  <a:pos x="connsiteX3" y="connsiteY3"/>
                </a:cxn>
              </a:cxnLst>
              <a:rect l="l" t="t" r="r" b="b"/>
              <a:pathLst>
                <a:path w="9347" h="33268">
                  <a:moveTo>
                    <a:pt x="-14" y="444"/>
                  </a:moveTo>
                  <a:cubicBezTo>
                    <a:pt x="2323" y="11648"/>
                    <a:pt x="4591" y="22577"/>
                    <a:pt x="6860" y="33231"/>
                  </a:cubicBezTo>
                  <a:lnTo>
                    <a:pt x="9334" y="32749"/>
                  </a:lnTo>
                  <a:cubicBezTo>
                    <a:pt x="7087" y="22027"/>
                    <a:pt x="4798" y="11098"/>
                    <a:pt x="2461" y="-37"/>
                  </a:cubicBezTo>
                  <a:close/>
                </a:path>
              </a:pathLst>
            </a:custGeom>
            <a:solidFill>
              <a:srgbClr val="E0E0E0"/>
            </a:solidFill>
            <a:ln w="6867" cap="flat">
              <a:noFill/>
              <a:prstDash val="solid"/>
              <a:miter/>
            </a:ln>
          </p:spPr>
          <p:txBody>
            <a:bodyPr rtlCol="0" anchor="ctr"/>
            <a:lstStyle/>
            <a:p>
              <a:endParaRPr lang="en-IN"/>
            </a:p>
          </p:txBody>
        </p:sp>
        <p:sp>
          <p:nvSpPr>
            <p:cNvPr id="508" name="Free-form: Shape 507">
              <a:extLst>
                <a:ext uri="{FF2B5EF4-FFF2-40B4-BE49-F238E27FC236}">
                  <a16:creationId xmlns:a16="http://schemas.microsoft.com/office/drawing/2014/main" id="{00A66E12-3802-9ABC-3AA9-B3AEBD9882B8}"/>
                </a:ext>
              </a:extLst>
            </p:cNvPr>
            <p:cNvSpPr/>
            <p:nvPr/>
          </p:nvSpPr>
          <p:spPr>
            <a:xfrm>
              <a:off x="7394899" y="4551716"/>
              <a:ext cx="8935" cy="31480"/>
            </a:xfrm>
            <a:custGeom>
              <a:avLst/>
              <a:gdLst>
                <a:gd name="connsiteX0" fmla="*/ -14 w 8935"/>
                <a:gd name="connsiteY0" fmla="*/ 444 h 31480"/>
                <a:gd name="connsiteX1" fmla="*/ 6447 w 8935"/>
                <a:gd name="connsiteY1" fmla="*/ 31444 h 31480"/>
                <a:gd name="connsiteX2" fmla="*/ 8922 w 8935"/>
                <a:gd name="connsiteY2" fmla="*/ 30894 h 31480"/>
                <a:gd name="connsiteX3" fmla="*/ 2529 w 8935"/>
                <a:gd name="connsiteY3" fmla="*/ -37 h 31480"/>
              </a:gdLst>
              <a:ahLst/>
              <a:cxnLst>
                <a:cxn ang="0">
                  <a:pos x="connsiteX0" y="connsiteY0"/>
                </a:cxn>
                <a:cxn ang="0">
                  <a:pos x="connsiteX1" y="connsiteY1"/>
                </a:cxn>
                <a:cxn ang="0">
                  <a:pos x="connsiteX2" y="connsiteY2"/>
                </a:cxn>
                <a:cxn ang="0">
                  <a:pos x="connsiteX3" y="connsiteY3"/>
                </a:cxn>
              </a:cxnLst>
              <a:rect l="l" t="t" r="r" b="b"/>
              <a:pathLst>
                <a:path w="8935" h="31480">
                  <a:moveTo>
                    <a:pt x="-14" y="444"/>
                  </a:moveTo>
                  <a:lnTo>
                    <a:pt x="6447" y="31444"/>
                  </a:lnTo>
                  <a:lnTo>
                    <a:pt x="8922" y="30894"/>
                  </a:lnTo>
                  <a:cubicBezTo>
                    <a:pt x="6860" y="20721"/>
                    <a:pt x="4660" y="10273"/>
                    <a:pt x="2529" y="-37"/>
                  </a:cubicBezTo>
                  <a:close/>
                </a:path>
              </a:pathLst>
            </a:custGeom>
            <a:solidFill>
              <a:srgbClr val="E0E0E0"/>
            </a:solidFill>
            <a:ln w="6867" cap="flat">
              <a:noFill/>
              <a:prstDash val="solid"/>
              <a:miter/>
            </a:ln>
          </p:spPr>
          <p:txBody>
            <a:bodyPr rtlCol="0" anchor="ctr"/>
            <a:lstStyle/>
            <a:p>
              <a:endParaRPr lang="en-IN"/>
            </a:p>
          </p:txBody>
        </p:sp>
        <p:sp>
          <p:nvSpPr>
            <p:cNvPr id="509" name="Free-form: Shape 508">
              <a:extLst>
                <a:ext uri="{FF2B5EF4-FFF2-40B4-BE49-F238E27FC236}">
                  <a16:creationId xmlns:a16="http://schemas.microsoft.com/office/drawing/2014/main" id="{F9EDAFC8-21FD-E444-102B-9EFE9877219D}"/>
                </a:ext>
              </a:extLst>
            </p:cNvPr>
            <p:cNvSpPr/>
            <p:nvPr/>
          </p:nvSpPr>
          <p:spPr>
            <a:xfrm>
              <a:off x="7373797" y="4450193"/>
              <a:ext cx="9004" cy="32168"/>
            </a:xfrm>
            <a:custGeom>
              <a:avLst/>
              <a:gdLst>
                <a:gd name="connsiteX0" fmla="*/ -14 w 9004"/>
                <a:gd name="connsiteY0" fmla="*/ 444 h 32168"/>
                <a:gd name="connsiteX1" fmla="*/ 6516 w 9004"/>
                <a:gd name="connsiteY1" fmla="*/ 32131 h 32168"/>
                <a:gd name="connsiteX2" fmla="*/ 8991 w 9004"/>
                <a:gd name="connsiteY2" fmla="*/ 31650 h 32168"/>
                <a:gd name="connsiteX3" fmla="*/ 2117 w 9004"/>
                <a:gd name="connsiteY3" fmla="*/ -37 h 32168"/>
              </a:gdLst>
              <a:ahLst/>
              <a:cxnLst>
                <a:cxn ang="0">
                  <a:pos x="connsiteX0" y="connsiteY0"/>
                </a:cxn>
                <a:cxn ang="0">
                  <a:pos x="connsiteX1" y="connsiteY1"/>
                </a:cxn>
                <a:cxn ang="0">
                  <a:pos x="connsiteX2" y="connsiteY2"/>
                </a:cxn>
                <a:cxn ang="0">
                  <a:pos x="connsiteX3" y="connsiteY3"/>
                </a:cxn>
              </a:cxnLst>
              <a:rect l="l" t="t" r="r" b="b"/>
              <a:pathLst>
                <a:path w="9004" h="32168">
                  <a:moveTo>
                    <a:pt x="-14" y="444"/>
                  </a:moveTo>
                  <a:cubicBezTo>
                    <a:pt x="2117" y="10754"/>
                    <a:pt x="4317" y="21064"/>
                    <a:pt x="6516" y="32131"/>
                  </a:cubicBezTo>
                  <a:lnTo>
                    <a:pt x="8991" y="31650"/>
                  </a:lnTo>
                  <a:cubicBezTo>
                    <a:pt x="6722" y="20789"/>
                    <a:pt x="4523" y="10273"/>
                    <a:pt x="2117" y="-37"/>
                  </a:cubicBezTo>
                  <a:close/>
                </a:path>
              </a:pathLst>
            </a:custGeom>
            <a:solidFill>
              <a:srgbClr val="E0E0E0"/>
            </a:solidFill>
            <a:ln w="6867" cap="flat">
              <a:noFill/>
              <a:prstDash val="solid"/>
              <a:miter/>
            </a:ln>
          </p:spPr>
          <p:txBody>
            <a:bodyPr rtlCol="0" anchor="ctr"/>
            <a:lstStyle/>
            <a:p>
              <a:endParaRPr lang="en-IN"/>
            </a:p>
          </p:txBody>
        </p:sp>
        <p:sp>
          <p:nvSpPr>
            <p:cNvPr id="510" name="Free-form: Shape 509">
              <a:extLst>
                <a:ext uri="{FF2B5EF4-FFF2-40B4-BE49-F238E27FC236}">
                  <a16:creationId xmlns:a16="http://schemas.microsoft.com/office/drawing/2014/main" id="{F16BF248-D59E-79B5-9852-F193A7E0D1C0}"/>
                </a:ext>
              </a:extLst>
            </p:cNvPr>
            <p:cNvSpPr/>
            <p:nvPr/>
          </p:nvSpPr>
          <p:spPr>
            <a:xfrm>
              <a:off x="7437722" y="4755449"/>
              <a:ext cx="8110" cy="32718"/>
            </a:xfrm>
            <a:custGeom>
              <a:avLst/>
              <a:gdLst>
                <a:gd name="connsiteX0" fmla="*/ -14 w 8110"/>
                <a:gd name="connsiteY0" fmla="*/ 31 h 32718"/>
                <a:gd name="connsiteX1" fmla="*/ 6860 w 8110"/>
                <a:gd name="connsiteY1" fmla="*/ 32681 h 32718"/>
                <a:gd name="connsiteX2" fmla="*/ 8097 w 8110"/>
                <a:gd name="connsiteY2" fmla="*/ 32681 h 32718"/>
                <a:gd name="connsiteX3" fmla="*/ 1223 w 8110"/>
                <a:gd name="connsiteY3" fmla="*/ -37 h 32718"/>
              </a:gdLst>
              <a:ahLst/>
              <a:cxnLst>
                <a:cxn ang="0">
                  <a:pos x="connsiteX0" y="connsiteY0"/>
                </a:cxn>
                <a:cxn ang="0">
                  <a:pos x="connsiteX1" y="connsiteY1"/>
                </a:cxn>
                <a:cxn ang="0">
                  <a:pos x="connsiteX2" y="connsiteY2"/>
                </a:cxn>
                <a:cxn ang="0">
                  <a:pos x="connsiteX3" y="connsiteY3"/>
                </a:cxn>
              </a:cxnLst>
              <a:rect l="l" t="t" r="r" b="b"/>
              <a:pathLst>
                <a:path w="8110" h="32718">
                  <a:moveTo>
                    <a:pt x="-14" y="31"/>
                  </a:moveTo>
                  <a:lnTo>
                    <a:pt x="6860" y="32681"/>
                  </a:lnTo>
                  <a:lnTo>
                    <a:pt x="8097" y="32681"/>
                  </a:lnTo>
                  <a:cubicBezTo>
                    <a:pt x="6241" y="23401"/>
                    <a:pt x="4042" y="12404"/>
                    <a:pt x="1223" y="-37"/>
                  </a:cubicBezTo>
                  <a:close/>
                </a:path>
              </a:pathLst>
            </a:custGeom>
            <a:solidFill>
              <a:srgbClr val="E0E0E0"/>
            </a:solidFill>
            <a:ln w="6867" cap="flat">
              <a:noFill/>
              <a:prstDash val="solid"/>
              <a:miter/>
            </a:ln>
          </p:spPr>
          <p:txBody>
            <a:bodyPr rtlCol="0" anchor="ctr"/>
            <a:lstStyle/>
            <a:p>
              <a:endParaRPr lang="en-IN"/>
            </a:p>
          </p:txBody>
        </p:sp>
        <p:sp>
          <p:nvSpPr>
            <p:cNvPr id="511" name="Free-form: Shape 510">
              <a:extLst>
                <a:ext uri="{FF2B5EF4-FFF2-40B4-BE49-F238E27FC236}">
                  <a16:creationId xmlns:a16="http://schemas.microsoft.com/office/drawing/2014/main" id="{D0C8AA13-C810-CA34-C3A1-70F0F58709BD}"/>
                </a:ext>
              </a:extLst>
            </p:cNvPr>
            <p:cNvSpPr/>
            <p:nvPr/>
          </p:nvSpPr>
          <p:spPr>
            <a:xfrm>
              <a:off x="7348022" y="4323582"/>
              <a:ext cx="6117" cy="23095"/>
            </a:xfrm>
            <a:custGeom>
              <a:avLst/>
              <a:gdLst>
                <a:gd name="connsiteX0" fmla="*/ 6104 w 6117"/>
                <a:gd name="connsiteY0" fmla="*/ 22714 h 23095"/>
                <a:gd name="connsiteX1" fmla="*/ 1223 w 6117"/>
                <a:gd name="connsiteY1" fmla="*/ -37 h 23095"/>
                <a:gd name="connsiteX2" fmla="*/ -14 w 6117"/>
                <a:gd name="connsiteY2" fmla="*/ 1406 h 23095"/>
                <a:gd name="connsiteX3" fmla="*/ 4385 w 6117"/>
                <a:gd name="connsiteY3" fmla="*/ 23058 h 23095"/>
              </a:gdLst>
              <a:ahLst/>
              <a:cxnLst>
                <a:cxn ang="0">
                  <a:pos x="connsiteX0" y="connsiteY0"/>
                </a:cxn>
                <a:cxn ang="0">
                  <a:pos x="connsiteX1" y="connsiteY1"/>
                </a:cxn>
                <a:cxn ang="0">
                  <a:pos x="connsiteX2" y="connsiteY2"/>
                </a:cxn>
                <a:cxn ang="0">
                  <a:pos x="connsiteX3" y="connsiteY3"/>
                </a:cxn>
              </a:cxnLst>
              <a:rect l="l" t="t" r="r" b="b"/>
              <a:pathLst>
                <a:path w="6117" h="23095">
                  <a:moveTo>
                    <a:pt x="6104" y="22714"/>
                  </a:moveTo>
                  <a:cubicBezTo>
                    <a:pt x="4385" y="14534"/>
                    <a:pt x="2736" y="6905"/>
                    <a:pt x="1223" y="-37"/>
                  </a:cubicBezTo>
                  <a:cubicBezTo>
                    <a:pt x="845" y="471"/>
                    <a:pt x="433" y="959"/>
                    <a:pt x="-14" y="1406"/>
                  </a:cubicBezTo>
                  <a:cubicBezTo>
                    <a:pt x="1361" y="8279"/>
                    <a:pt x="2804" y="15153"/>
                    <a:pt x="4385" y="23058"/>
                  </a:cubicBezTo>
                  <a:close/>
                </a:path>
              </a:pathLst>
            </a:custGeom>
            <a:solidFill>
              <a:srgbClr val="E0E0E0"/>
            </a:solidFill>
            <a:ln w="6867" cap="flat">
              <a:noFill/>
              <a:prstDash val="solid"/>
              <a:miter/>
            </a:ln>
          </p:spPr>
          <p:txBody>
            <a:bodyPr rtlCol="0" anchor="ctr"/>
            <a:lstStyle/>
            <a:p>
              <a:endParaRPr lang="en-IN"/>
            </a:p>
          </p:txBody>
        </p:sp>
        <p:sp>
          <p:nvSpPr>
            <p:cNvPr id="512" name="Free-form: Shape 511">
              <a:extLst>
                <a:ext uri="{FF2B5EF4-FFF2-40B4-BE49-F238E27FC236}">
                  <a16:creationId xmlns:a16="http://schemas.microsoft.com/office/drawing/2014/main" id="{9914FA4A-A45E-9DC3-565A-30F19EA4DDAA}"/>
                </a:ext>
              </a:extLst>
            </p:cNvPr>
            <p:cNvSpPr/>
            <p:nvPr/>
          </p:nvSpPr>
          <p:spPr>
            <a:xfrm>
              <a:off x="7445214" y="4789954"/>
              <a:ext cx="2955" cy="8935"/>
            </a:xfrm>
            <a:custGeom>
              <a:avLst/>
              <a:gdLst>
                <a:gd name="connsiteX0" fmla="*/ 1155 w 2955"/>
                <a:gd name="connsiteY0" fmla="*/ -37 h 8935"/>
                <a:gd name="connsiteX1" fmla="*/ -14 w 2955"/>
                <a:gd name="connsiteY1" fmla="*/ -37 h 8935"/>
                <a:gd name="connsiteX2" fmla="*/ 1979 w 2955"/>
                <a:gd name="connsiteY2" fmla="*/ 8898 h 8935"/>
                <a:gd name="connsiteX3" fmla="*/ 2942 w 2955"/>
                <a:gd name="connsiteY3" fmla="*/ 8898 h 8935"/>
                <a:gd name="connsiteX4" fmla="*/ 1155 w 2955"/>
                <a:gd name="connsiteY4" fmla="*/ -37 h 8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 h="8935">
                  <a:moveTo>
                    <a:pt x="1155" y="-37"/>
                  </a:moveTo>
                  <a:lnTo>
                    <a:pt x="-14" y="-37"/>
                  </a:lnTo>
                  <a:cubicBezTo>
                    <a:pt x="673" y="3124"/>
                    <a:pt x="1361" y="6149"/>
                    <a:pt x="1979" y="8898"/>
                  </a:cubicBezTo>
                  <a:lnTo>
                    <a:pt x="2942" y="8898"/>
                  </a:lnTo>
                  <a:cubicBezTo>
                    <a:pt x="2392" y="6217"/>
                    <a:pt x="1842" y="3193"/>
                    <a:pt x="1155" y="-37"/>
                  </a:cubicBezTo>
                  <a:close/>
                </a:path>
              </a:pathLst>
            </a:custGeom>
            <a:solidFill>
              <a:srgbClr val="E0E0E0"/>
            </a:solidFill>
            <a:ln w="6867" cap="flat">
              <a:noFill/>
              <a:prstDash val="solid"/>
              <a:miter/>
            </a:ln>
          </p:spPr>
          <p:txBody>
            <a:bodyPr rtlCol="0" anchor="ctr"/>
            <a:lstStyle/>
            <a:p>
              <a:endParaRPr lang="en-IN"/>
            </a:p>
          </p:txBody>
        </p:sp>
        <p:sp>
          <p:nvSpPr>
            <p:cNvPr id="513" name="Free-form: Shape 512">
              <a:extLst>
                <a:ext uri="{FF2B5EF4-FFF2-40B4-BE49-F238E27FC236}">
                  <a16:creationId xmlns:a16="http://schemas.microsoft.com/office/drawing/2014/main" id="{272D043C-A851-CB14-249B-E9E172E80A27}"/>
                </a:ext>
              </a:extLst>
            </p:cNvPr>
            <p:cNvSpPr/>
            <p:nvPr/>
          </p:nvSpPr>
          <p:spPr>
            <a:xfrm>
              <a:off x="7409059" y="4619489"/>
              <a:ext cx="8729" cy="30931"/>
            </a:xfrm>
            <a:custGeom>
              <a:avLst/>
              <a:gdLst>
                <a:gd name="connsiteX0" fmla="*/ -14 w 8729"/>
                <a:gd name="connsiteY0" fmla="*/ 512 h 30931"/>
                <a:gd name="connsiteX1" fmla="*/ 6379 w 8729"/>
                <a:gd name="connsiteY1" fmla="*/ 30894 h 30931"/>
                <a:gd name="connsiteX2" fmla="*/ 8716 w 8729"/>
                <a:gd name="connsiteY2" fmla="*/ 30412 h 30931"/>
                <a:gd name="connsiteX3" fmla="*/ 2461 w 8729"/>
                <a:gd name="connsiteY3" fmla="*/ -37 h 30931"/>
              </a:gdLst>
              <a:ahLst/>
              <a:cxnLst>
                <a:cxn ang="0">
                  <a:pos x="connsiteX0" y="connsiteY0"/>
                </a:cxn>
                <a:cxn ang="0">
                  <a:pos x="connsiteX1" y="connsiteY1"/>
                </a:cxn>
                <a:cxn ang="0">
                  <a:pos x="connsiteX2" y="connsiteY2"/>
                </a:cxn>
                <a:cxn ang="0">
                  <a:pos x="connsiteX3" y="connsiteY3"/>
                </a:cxn>
              </a:cxnLst>
              <a:rect l="l" t="t" r="r" b="b"/>
              <a:pathLst>
                <a:path w="8729" h="30931">
                  <a:moveTo>
                    <a:pt x="-14" y="512"/>
                  </a:moveTo>
                  <a:cubicBezTo>
                    <a:pt x="2186" y="10891"/>
                    <a:pt x="4317" y="21133"/>
                    <a:pt x="6379" y="30894"/>
                  </a:cubicBezTo>
                  <a:lnTo>
                    <a:pt x="8716" y="30412"/>
                  </a:lnTo>
                  <a:cubicBezTo>
                    <a:pt x="6722" y="20514"/>
                    <a:pt x="4592" y="10410"/>
                    <a:pt x="2461" y="-37"/>
                  </a:cubicBezTo>
                  <a:close/>
                </a:path>
              </a:pathLst>
            </a:custGeom>
            <a:solidFill>
              <a:srgbClr val="E0E0E0"/>
            </a:solidFill>
            <a:ln w="6867" cap="flat">
              <a:noFill/>
              <a:prstDash val="solid"/>
              <a:miter/>
            </a:ln>
          </p:spPr>
          <p:txBody>
            <a:bodyPr rtlCol="0" anchor="ctr"/>
            <a:lstStyle/>
            <a:p>
              <a:endParaRPr lang="en-IN"/>
            </a:p>
          </p:txBody>
        </p:sp>
        <p:sp>
          <p:nvSpPr>
            <p:cNvPr id="514" name="Free-form: Shape 513">
              <a:extLst>
                <a:ext uri="{FF2B5EF4-FFF2-40B4-BE49-F238E27FC236}">
                  <a16:creationId xmlns:a16="http://schemas.microsoft.com/office/drawing/2014/main" id="{1782E747-5411-7C83-34C8-B99B93624638}"/>
                </a:ext>
              </a:extLst>
            </p:cNvPr>
            <p:cNvSpPr/>
            <p:nvPr/>
          </p:nvSpPr>
          <p:spPr>
            <a:xfrm>
              <a:off x="7430092" y="4719569"/>
              <a:ext cx="8866" cy="33955"/>
            </a:xfrm>
            <a:custGeom>
              <a:avLst/>
              <a:gdLst>
                <a:gd name="connsiteX0" fmla="*/ -14 w 8866"/>
                <a:gd name="connsiteY0" fmla="*/ 31 h 33955"/>
                <a:gd name="connsiteX1" fmla="*/ 7203 w 8866"/>
                <a:gd name="connsiteY1" fmla="*/ 33918 h 33955"/>
                <a:gd name="connsiteX2" fmla="*/ 8853 w 8866"/>
                <a:gd name="connsiteY2" fmla="*/ 33918 h 33955"/>
                <a:gd name="connsiteX3" fmla="*/ 1980 w 8866"/>
                <a:gd name="connsiteY3" fmla="*/ -37 h 33955"/>
              </a:gdLst>
              <a:ahLst/>
              <a:cxnLst>
                <a:cxn ang="0">
                  <a:pos x="connsiteX0" y="connsiteY0"/>
                </a:cxn>
                <a:cxn ang="0">
                  <a:pos x="connsiteX1" y="connsiteY1"/>
                </a:cxn>
                <a:cxn ang="0">
                  <a:pos x="connsiteX2" y="connsiteY2"/>
                </a:cxn>
                <a:cxn ang="0">
                  <a:pos x="connsiteX3" y="connsiteY3"/>
                </a:cxn>
              </a:cxnLst>
              <a:rect l="l" t="t" r="r" b="b"/>
              <a:pathLst>
                <a:path w="8866" h="33955">
                  <a:moveTo>
                    <a:pt x="-14" y="31"/>
                  </a:moveTo>
                  <a:lnTo>
                    <a:pt x="7203" y="33918"/>
                  </a:lnTo>
                  <a:lnTo>
                    <a:pt x="8853" y="33918"/>
                  </a:lnTo>
                  <a:cubicBezTo>
                    <a:pt x="6791" y="23539"/>
                    <a:pt x="4454" y="12197"/>
                    <a:pt x="1980" y="-37"/>
                  </a:cubicBezTo>
                  <a:close/>
                </a:path>
              </a:pathLst>
            </a:custGeom>
            <a:solidFill>
              <a:srgbClr val="E0E0E0"/>
            </a:solidFill>
            <a:ln w="6867" cap="flat">
              <a:noFill/>
              <a:prstDash val="solid"/>
              <a:miter/>
            </a:ln>
          </p:spPr>
          <p:txBody>
            <a:bodyPr rtlCol="0" anchor="ctr"/>
            <a:lstStyle/>
            <a:p>
              <a:endParaRPr lang="en-IN"/>
            </a:p>
          </p:txBody>
        </p:sp>
        <p:sp>
          <p:nvSpPr>
            <p:cNvPr id="515" name="Free-form: Shape 514">
              <a:extLst>
                <a:ext uri="{FF2B5EF4-FFF2-40B4-BE49-F238E27FC236}">
                  <a16:creationId xmlns:a16="http://schemas.microsoft.com/office/drawing/2014/main" id="{A3F7FDC6-4EA9-ABBD-9263-906FB140BD52}"/>
                </a:ext>
              </a:extLst>
            </p:cNvPr>
            <p:cNvSpPr/>
            <p:nvPr/>
          </p:nvSpPr>
          <p:spPr>
            <a:xfrm>
              <a:off x="7380740" y="4483874"/>
              <a:ext cx="9347" cy="32030"/>
            </a:xfrm>
            <a:custGeom>
              <a:avLst/>
              <a:gdLst>
                <a:gd name="connsiteX0" fmla="*/ -14 w 9347"/>
                <a:gd name="connsiteY0" fmla="*/ 512 h 32030"/>
                <a:gd name="connsiteX1" fmla="*/ 6860 w 9347"/>
                <a:gd name="connsiteY1" fmla="*/ 31993 h 32030"/>
                <a:gd name="connsiteX2" fmla="*/ 9334 w 9347"/>
                <a:gd name="connsiteY2" fmla="*/ 31512 h 32030"/>
                <a:gd name="connsiteX3" fmla="*/ 2461 w 9347"/>
                <a:gd name="connsiteY3" fmla="*/ -37 h 32030"/>
              </a:gdLst>
              <a:ahLst/>
              <a:cxnLst>
                <a:cxn ang="0">
                  <a:pos x="connsiteX0" y="connsiteY0"/>
                </a:cxn>
                <a:cxn ang="0">
                  <a:pos x="connsiteX1" y="connsiteY1"/>
                </a:cxn>
                <a:cxn ang="0">
                  <a:pos x="connsiteX2" y="connsiteY2"/>
                </a:cxn>
                <a:cxn ang="0">
                  <a:pos x="connsiteX3" y="connsiteY3"/>
                </a:cxn>
              </a:cxnLst>
              <a:rect l="l" t="t" r="r" b="b"/>
              <a:pathLst>
                <a:path w="9347" h="32030">
                  <a:moveTo>
                    <a:pt x="-14" y="512"/>
                  </a:moveTo>
                  <a:cubicBezTo>
                    <a:pt x="2186" y="10823"/>
                    <a:pt x="4317" y="21133"/>
                    <a:pt x="6860" y="31993"/>
                  </a:cubicBezTo>
                  <a:lnTo>
                    <a:pt x="9334" y="31512"/>
                  </a:lnTo>
                  <a:cubicBezTo>
                    <a:pt x="7135" y="20789"/>
                    <a:pt x="4846" y="10273"/>
                    <a:pt x="2461" y="-37"/>
                  </a:cubicBezTo>
                  <a:close/>
                </a:path>
              </a:pathLst>
            </a:custGeom>
            <a:solidFill>
              <a:srgbClr val="E0E0E0"/>
            </a:solidFill>
            <a:ln w="6867" cap="flat">
              <a:noFill/>
              <a:prstDash val="solid"/>
              <a:miter/>
            </a:ln>
          </p:spPr>
          <p:txBody>
            <a:bodyPr rtlCol="0" anchor="ctr"/>
            <a:lstStyle/>
            <a:p>
              <a:endParaRPr lang="en-IN"/>
            </a:p>
          </p:txBody>
        </p:sp>
        <p:sp>
          <p:nvSpPr>
            <p:cNvPr id="516" name="Free-form: Shape 515">
              <a:extLst>
                <a:ext uri="{FF2B5EF4-FFF2-40B4-BE49-F238E27FC236}">
                  <a16:creationId xmlns:a16="http://schemas.microsoft.com/office/drawing/2014/main" id="{BE17817C-9A42-D531-5D3D-6A6D8023440D}"/>
                </a:ext>
              </a:extLst>
            </p:cNvPr>
            <p:cNvSpPr/>
            <p:nvPr/>
          </p:nvSpPr>
          <p:spPr>
            <a:xfrm>
              <a:off x="7423356" y="4687332"/>
              <a:ext cx="8317" cy="30312"/>
            </a:xfrm>
            <a:custGeom>
              <a:avLst/>
              <a:gdLst>
                <a:gd name="connsiteX0" fmla="*/ -14 w 8317"/>
                <a:gd name="connsiteY0" fmla="*/ 444 h 30312"/>
                <a:gd name="connsiteX1" fmla="*/ 6310 w 8317"/>
                <a:gd name="connsiteY1" fmla="*/ 30275 h 30312"/>
                <a:gd name="connsiteX2" fmla="*/ 8303 w 8317"/>
                <a:gd name="connsiteY2" fmla="*/ 29863 h 30312"/>
                <a:gd name="connsiteX3" fmla="*/ 2186 w 8317"/>
                <a:gd name="connsiteY3" fmla="*/ -37 h 30312"/>
              </a:gdLst>
              <a:ahLst/>
              <a:cxnLst>
                <a:cxn ang="0">
                  <a:pos x="connsiteX0" y="connsiteY0"/>
                </a:cxn>
                <a:cxn ang="0">
                  <a:pos x="connsiteX1" y="connsiteY1"/>
                </a:cxn>
                <a:cxn ang="0">
                  <a:pos x="connsiteX2" y="connsiteY2"/>
                </a:cxn>
                <a:cxn ang="0">
                  <a:pos x="connsiteX3" y="connsiteY3"/>
                </a:cxn>
              </a:cxnLst>
              <a:rect l="l" t="t" r="r" b="b"/>
              <a:pathLst>
                <a:path w="8317" h="30312">
                  <a:moveTo>
                    <a:pt x="-14" y="444"/>
                  </a:moveTo>
                  <a:cubicBezTo>
                    <a:pt x="2186" y="10823"/>
                    <a:pt x="4248" y="21064"/>
                    <a:pt x="6310" y="30275"/>
                  </a:cubicBezTo>
                  <a:lnTo>
                    <a:pt x="8303" y="29863"/>
                  </a:lnTo>
                  <a:cubicBezTo>
                    <a:pt x="6379" y="20377"/>
                    <a:pt x="4317" y="10410"/>
                    <a:pt x="2186" y="-37"/>
                  </a:cubicBezTo>
                  <a:close/>
                </a:path>
              </a:pathLst>
            </a:custGeom>
            <a:solidFill>
              <a:srgbClr val="E0E0E0"/>
            </a:solidFill>
            <a:ln w="6867" cap="flat">
              <a:noFill/>
              <a:prstDash val="solid"/>
              <a:miter/>
            </a:ln>
          </p:spPr>
          <p:txBody>
            <a:bodyPr rtlCol="0" anchor="ctr"/>
            <a:lstStyle/>
            <a:p>
              <a:endParaRPr lang="en-IN"/>
            </a:p>
          </p:txBody>
        </p:sp>
        <p:sp>
          <p:nvSpPr>
            <p:cNvPr id="517" name="Free-form: Shape 516">
              <a:extLst>
                <a:ext uri="{FF2B5EF4-FFF2-40B4-BE49-F238E27FC236}">
                  <a16:creationId xmlns:a16="http://schemas.microsoft.com/office/drawing/2014/main" id="{8F3500DB-88B3-F3AB-40D2-8808F756902C}"/>
                </a:ext>
              </a:extLst>
            </p:cNvPr>
            <p:cNvSpPr/>
            <p:nvPr/>
          </p:nvSpPr>
          <p:spPr>
            <a:xfrm>
              <a:off x="7415864" y="4651933"/>
              <a:ext cx="9073" cy="33817"/>
            </a:xfrm>
            <a:custGeom>
              <a:avLst/>
              <a:gdLst>
                <a:gd name="connsiteX0" fmla="*/ -14 w 9073"/>
                <a:gd name="connsiteY0" fmla="*/ 512 h 33817"/>
                <a:gd name="connsiteX1" fmla="*/ 6860 w 9073"/>
                <a:gd name="connsiteY1" fmla="*/ 33780 h 33817"/>
                <a:gd name="connsiteX2" fmla="*/ 9059 w 9073"/>
                <a:gd name="connsiteY2" fmla="*/ 33299 h 33817"/>
                <a:gd name="connsiteX3" fmla="*/ 2186 w 9073"/>
                <a:gd name="connsiteY3" fmla="*/ -37 h 33817"/>
              </a:gdLst>
              <a:ahLst/>
              <a:cxnLst>
                <a:cxn ang="0">
                  <a:pos x="connsiteX0" y="connsiteY0"/>
                </a:cxn>
                <a:cxn ang="0">
                  <a:pos x="connsiteX1" y="connsiteY1"/>
                </a:cxn>
                <a:cxn ang="0">
                  <a:pos x="connsiteX2" y="connsiteY2"/>
                </a:cxn>
                <a:cxn ang="0">
                  <a:pos x="connsiteX3" y="connsiteY3"/>
                </a:cxn>
              </a:cxnLst>
              <a:rect l="l" t="t" r="r" b="b"/>
              <a:pathLst>
                <a:path w="9073" h="33817">
                  <a:moveTo>
                    <a:pt x="-14" y="512"/>
                  </a:moveTo>
                  <a:cubicBezTo>
                    <a:pt x="2461" y="11991"/>
                    <a:pt x="4798" y="23126"/>
                    <a:pt x="6860" y="33780"/>
                  </a:cubicBezTo>
                  <a:lnTo>
                    <a:pt x="9059" y="33299"/>
                  </a:lnTo>
                  <a:cubicBezTo>
                    <a:pt x="6860" y="22645"/>
                    <a:pt x="4592" y="11510"/>
                    <a:pt x="2186" y="-37"/>
                  </a:cubicBezTo>
                  <a:close/>
                </a:path>
              </a:pathLst>
            </a:custGeom>
            <a:solidFill>
              <a:srgbClr val="E0E0E0"/>
            </a:solidFill>
            <a:ln w="6867" cap="flat">
              <a:noFill/>
              <a:prstDash val="solid"/>
              <a:miter/>
            </a:ln>
          </p:spPr>
          <p:txBody>
            <a:bodyPr rtlCol="0" anchor="ctr"/>
            <a:lstStyle/>
            <a:p>
              <a:endParaRPr lang="en-IN"/>
            </a:p>
          </p:txBody>
        </p:sp>
        <p:sp>
          <p:nvSpPr>
            <p:cNvPr id="518" name="Free-form: Shape 517">
              <a:extLst>
                <a:ext uri="{FF2B5EF4-FFF2-40B4-BE49-F238E27FC236}">
                  <a16:creationId xmlns:a16="http://schemas.microsoft.com/office/drawing/2014/main" id="{8D872A8D-22D2-012F-7692-F40FB803CCA7}"/>
                </a:ext>
              </a:extLst>
            </p:cNvPr>
            <p:cNvSpPr/>
            <p:nvPr/>
          </p:nvSpPr>
          <p:spPr>
            <a:xfrm>
              <a:off x="7352902" y="4348396"/>
              <a:ext cx="8660" cy="32993"/>
            </a:xfrm>
            <a:custGeom>
              <a:avLst/>
              <a:gdLst>
                <a:gd name="connsiteX0" fmla="*/ 8647 w 8660"/>
                <a:gd name="connsiteY0" fmla="*/ 32543 h 32993"/>
                <a:gd name="connsiteX1" fmla="*/ 1773 w 8660"/>
                <a:gd name="connsiteY1" fmla="*/ -37 h 32993"/>
                <a:gd name="connsiteX2" fmla="*/ -14 w 8660"/>
                <a:gd name="connsiteY2" fmla="*/ 306 h 32993"/>
                <a:gd name="connsiteX3" fmla="*/ 6860 w 8660"/>
                <a:gd name="connsiteY3" fmla="*/ 32956 h 32993"/>
              </a:gdLst>
              <a:ahLst/>
              <a:cxnLst>
                <a:cxn ang="0">
                  <a:pos x="connsiteX0" y="connsiteY0"/>
                </a:cxn>
                <a:cxn ang="0">
                  <a:pos x="connsiteX1" y="connsiteY1"/>
                </a:cxn>
                <a:cxn ang="0">
                  <a:pos x="connsiteX2" y="connsiteY2"/>
                </a:cxn>
                <a:cxn ang="0">
                  <a:pos x="connsiteX3" y="connsiteY3"/>
                </a:cxn>
              </a:cxnLst>
              <a:rect l="l" t="t" r="r" b="b"/>
              <a:pathLst>
                <a:path w="8660" h="32993">
                  <a:moveTo>
                    <a:pt x="8647" y="32543"/>
                  </a:moveTo>
                  <a:cubicBezTo>
                    <a:pt x="6173" y="20858"/>
                    <a:pt x="3836" y="9998"/>
                    <a:pt x="1773" y="-37"/>
                  </a:cubicBezTo>
                  <a:lnTo>
                    <a:pt x="-14" y="306"/>
                  </a:lnTo>
                  <a:cubicBezTo>
                    <a:pt x="2048" y="10410"/>
                    <a:pt x="4317" y="20927"/>
                    <a:pt x="6860" y="32956"/>
                  </a:cubicBezTo>
                  <a:close/>
                </a:path>
              </a:pathLst>
            </a:custGeom>
            <a:solidFill>
              <a:srgbClr val="E0E0E0"/>
            </a:solidFill>
            <a:ln w="6867" cap="flat">
              <a:noFill/>
              <a:prstDash val="solid"/>
              <a:miter/>
            </a:ln>
          </p:spPr>
          <p:txBody>
            <a:bodyPr rtlCol="0" anchor="ctr"/>
            <a:lstStyle/>
            <a:p>
              <a:endParaRPr lang="en-IN"/>
            </a:p>
          </p:txBody>
        </p:sp>
        <p:sp>
          <p:nvSpPr>
            <p:cNvPr id="519" name="Free-form: Shape 518">
              <a:extLst>
                <a:ext uri="{FF2B5EF4-FFF2-40B4-BE49-F238E27FC236}">
                  <a16:creationId xmlns:a16="http://schemas.microsoft.com/office/drawing/2014/main" id="{20F7EC1B-B22F-725B-43C1-C7DBB7086DC0}"/>
                </a:ext>
              </a:extLst>
            </p:cNvPr>
            <p:cNvSpPr/>
            <p:nvPr/>
          </p:nvSpPr>
          <p:spPr>
            <a:xfrm>
              <a:off x="7359913" y="4382970"/>
              <a:ext cx="8660" cy="31549"/>
            </a:xfrm>
            <a:custGeom>
              <a:avLst/>
              <a:gdLst>
                <a:gd name="connsiteX0" fmla="*/ -14 w 8660"/>
                <a:gd name="connsiteY0" fmla="*/ 375 h 31549"/>
                <a:gd name="connsiteX1" fmla="*/ 6379 w 8660"/>
                <a:gd name="connsiteY1" fmla="*/ 31512 h 31549"/>
                <a:gd name="connsiteX2" fmla="*/ 8647 w 8660"/>
                <a:gd name="connsiteY2" fmla="*/ 31100 h 31549"/>
                <a:gd name="connsiteX3" fmla="*/ 1773 w 8660"/>
                <a:gd name="connsiteY3" fmla="*/ -37 h 31549"/>
              </a:gdLst>
              <a:ahLst/>
              <a:cxnLst>
                <a:cxn ang="0">
                  <a:pos x="connsiteX0" y="connsiteY0"/>
                </a:cxn>
                <a:cxn ang="0">
                  <a:pos x="connsiteX1" y="connsiteY1"/>
                </a:cxn>
                <a:cxn ang="0">
                  <a:pos x="connsiteX2" y="connsiteY2"/>
                </a:cxn>
                <a:cxn ang="0">
                  <a:pos x="connsiteX3" y="connsiteY3"/>
                </a:cxn>
              </a:cxnLst>
              <a:rect l="l" t="t" r="r" b="b"/>
              <a:pathLst>
                <a:path w="8660" h="31549">
                  <a:moveTo>
                    <a:pt x="-14" y="375"/>
                  </a:moveTo>
                  <a:cubicBezTo>
                    <a:pt x="2048" y="10273"/>
                    <a:pt x="4179" y="20996"/>
                    <a:pt x="6379" y="31512"/>
                  </a:cubicBezTo>
                  <a:lnTo>
                    <a:pt x="8647" y="31100"/>
                  </a:lnTo>
                  <a:cubicBezTo>
                    <a:pt x="6310" y="20240"/>
                    <a:pt x="4021" y="9860"/>
                    <a:pt x="1773" y="-37"/>
                  </a:cubicBezTo>
                  <a:close/>
                </a:path>
              </a:pathLst>
            </a:custGeom>
            <a:solidFill>
              <a:srgbClr val="E0E0E0"/>
            </a:solidFill>
            <a:ln w="6867" cap="flat">
              <a:noFill/>
              <a:prstDash val="solid"/>
              <a:miter/>
            </a:ln>
          </p:spPr>
          <p:txBody>
            <a:bodyPr rtlCol="0" anchor="ctr"/>
            <a:lstStyle/>
            <a:p>
              <a:endParaRPr lang="en-IN"/>
            </a:p>
          </p:txBody>
        </p:sp>
        <p:sp>
          <p:nvSpPr>
            <p:cNvPr id="520" name="Free-form: Shape 519">
              <a:extLst>
                <a:ext uri="{FF2B5EF4-FFF2-40B4-BE49-F238E27FC236}">
                  <a16:creationId xmlns:a16="http://schemas.microsoft.com/office/drawing/2014/main" id="{172650EF-D6DD-E202-C885-C414E50C76D5}"/>
                </a:ext>
              </a:extLst>
            </p:cNvPr>
            <p:cNvSpPr/>
            <p:nvPr/>
          </p:nvSpPr>
          <p:spPr>
            <a:xfrm>
              <a:off x="7366786" y="4416100"/>
              <a:ext cx="9210" cy="32580"/>
            </a:xfrm>
            <a:custGeom>
              <a:avLst/>
              <a:gdLst>
                <a:gd name="connsiteX0" fmla="*/ -14 w 9210"/>
                <a:gd name="connsiteY0" fmla="*/ 444 h 32580"/>
                <a:gd name="connsiteX1" fmla="*/ 6860 w 9210"/>
                <a:gd name="connsiteY1" fmla="*/ 32543 h 32580"/>
                <a:gd name="connsiteX2" fmla="*/ 9197 w 9210"/>
                <a:gd name="connsiteY2" fmla="*/ 32062 h 32580"/>
                <a:gd name="connsiteX3" fmla="*/ 2323 w 9210"/>
                <a:gd name="connsiteY3" fmla="*/ -37 h 32580"/>
              </a:gdLst>
              <a:ahLst/>
              <a:cxnLst>
                <a:cxn ang="0">
                  <a:pos x="connsiteX0" y="connsiteY0"/>
                </a:cxn>
                <a:cxn ang="0">
                  <a:pos x="connsiteX1" y="connsiteY1"/>
                </a:cxn>
                <a:cxn ang="0">
                  <a:pos x="connsiteX2" y="connsiteY2"/>
                </a:cxn>
                <a:cxn ang="0">
                  <a:pos x="connsiteX3" y="connsiteY3"/>
                </a:cxn>
              </a:cxnLst>
              <a:rect l="l" t="t" r="r" b="b"/>
              <a:pathLst>
                <a:path w="9210" h="32580">
                  <a:moveTo>
                    <a:pt x="-14" y="444"/>
                  </a:moveTo>
                  <a:cubicBezTo>
                    <a:pt x="2048" y="10754"/>
                    <a:pt x="4317" y="21477"/>
                    <a:pt x="6860" y="32543"/>
                  </a:cubicBezTo>
                  <a:lnTo>
                    <a:pt x="9197" y="32062"/>
                  </a:lnTo>
                  <a:cubicBezTo>
                    <a:pt x="6928" y="20996"/>
                    <a:pt x="4660" y="10273"/>
                    <a:pt x="2323" y="-37"/>
                  </a:cubicBezTo>
                  <a:close/>
                </a:path>
              </a:pathLst>
            </a:custGeom>
            <a:solidFill>
              <a:srgbClr val="E0E0E0"/>
            </a:solidFill>
            <a:ln w="6867" cap="flat">
              <a:noFill/>
              <a:prstDash val="solid"/>
              <a:miter/>
            </a:ln>
          </p:spPr>
          <p:txBody>
            <a:bodyPr rtlCol="0" anchor="ctr"/>
            <a:lstStyle/>
            <a:p>
              <a:endParaRPr lang="en-IN"/>
            </a:p>
          </p:txBody>
        </p:sp>
        <p:sp>
          <p:nvSpPr>
            <p:cNvPr id="521" name="Free-form: Shape 520">
              <a:extLst>
                <a:ext uri="{FF2B5EF4-FFF2-40B4-BE49-F238E27FC236}">
                  <a16:creationId xmlns:a16="http://schemas.microsoft.com/office/drawing/2014/main" id="{CEEABFD9-08B4-6635-9928-504115D64389}"/>
                </a:ext>
              </a:extLst>
            </p:cNvPr>
            <p:cNvSpPr/>
            <p:nvPr/>
          </p:nvSpPr>
          <p:spPr>
            <a:xfrm>
              <a:off x="7387751" y="4517417"/>
              <a:ext cx="9279" cy="32786"/>
            </a:xfrm>
            <a:custGeom>
              <a:avLst/>
              <a:gdLst>
                <a:gd name="connsiteX0" fmla="*/ 2529 w 9279"/>
                <a:gd name="connsiteY0" fmla="*/ -37 h 32786"/>
                <a:gd name="connsiteX1" fmla="*/ -14 w 9279"/>
                <a:gd name="connsiteY1" fmla="*/ 512 h 32786"/>
                <a:gd name="connsiteX2" fmla="*/ 6104 w 9279"/>
                <a:gd name="connsiteY2" fmla="*/ 30069 h 32786"/>
                <a:gd name="connsiteX3" fmla="*/ 6654 w 9279"/>
                <a:gd name="connsiteY3" fmla="*/ 32749 h 32786"/>
                <a:gd name="connsiteX4" fmla="*/ 9266 w 9279"/>
                <a:gd name="connsiteY4" fmla="*/ 32200 h 32786"/>
                <a:gd name="connsiteX5" fmla="*/ 8647 w 9279"/>
                <a:gd name="connsiteY5" fmla="*/ 29588 h 32786"/>
                <a:gd name="connsiteX6" fmla="*/ 2529 w 9279"/>
                <a:gd name="connsiteY6" fmla="*/ -37 h 32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79" h="32786">
                  <a:moveTo>
                    <a:pt x="2529" y="-37"/>
                  </a:moveTo>
                  <a:lnTo>
                    <a:pt x="-14" y="512"/>
                  </a:lnTo>
                  <a:lnTo>
                    <a:pt x="6104" y="30069"/>
                  </a:lnTo>
                  <a:cubicBezTo>
                    <a:pt x="6104" y="30962"/>
                    <a:pt x="6516" y="31856"/>
                    <a:pt x="6654" y="32749"/>
                  </a:cubicBezTo>
                  <a:lnTo>
                    <a:pt x="9266" y="32200"/>
                  </a:lnTo>
                  <a:lnTo>
                    <a:pt x="8647" y="29588"/>
                  </a:lnTo>
                  <a:cubicBezTo>
                    <a:pt x="6585" y="19552"/>
                    <a:pt x="4523" y="9723"/>
                    <a:pt x="2529" y="-37"/>
                  </a:cubicBezTo>
                  <a:close/>
                </a:path>
              </a:pathLst>
            </a:custGeom>
            <a:solidFill>
              <a:srgbClr val="E0E0E0"/>
            </a:solidFill>
            <a:ln w="6867" cap="flat">
              <a:noFill/>
              <a:prstDash val="solid"/>
              <a:miter/>
            </a:ln>
          </p:spPr>
          <p:txBody>
            <a:bodyPr rtlCol="0" anchor="ctr"/>
            <a:lstStyle/>
            <a:p>
              <a:endParaRPr lang="en-IN"/>
            </a:p>
          </p:txBody>
        </p:sp>
        <p:sp>
          <p:nvSpPr>
            <p:cNvPr id="522" name="Free-form: Shape 521">
              <a:extLst>
                <a:ext uri="{FF2B5EF4-FFF2-40B4-BE49-F238E27FC236}">
                  <a16:creationId xmlns:a16="http://schemas.microsoft.com/office/drawing/2014/main" id="{D89AE036-DCAB-D2CC-5438-411AE1A03E94}"/>
                </a:ext>
              </a:extLst>
            </p:cNvPr>
            <p:cNvSpPr/>
            <p:nvPr/>
          </p:nvSpPr>
          <p:spPr>
            <a:xfrm>
              <a:off x="7051427" y="4411220"/>
              <a:ext cx="8935" cy="32855"/>
            </a:xfrm>
            <a:custGeom>
              <a:avLst/>
              <a:gdLst>
                <a:gd name="connsiteX0" fmla="*/ -14 w 8935"/>
                <a:gd name="connsiteY0" fmla="*/ 375 h 32855"/>
                <a:gd name="connsiteX1" fmla="*/ 6860 w 8935"/>
                <a:gd name="connsiteY1" fmla="*/ 32818 h 32855"/>
                <a:gd name="connsiteX2" fmla="*/ 8922 w 8935"/>
                <a:gd name="connsiteY2" fmla="*/ 32406 h 32855"/>
                <a:gd name="connsiteX3" fmla="*/ 2048 w 8935"/>
                <a:gd name="connsiteY3" fmla="*/ -37 h 32855"/>
              </a:gdLst>
              <a:ahLst/>
              <a:cxnLst>
                <a:cxn ang="0">
                  <a:pos x="connsiteX0" y="connsiteY0"/>
                </a:cxn>
                <a:cxn ang="0">
                  <a:pos x="connsiteX1" y="connsiteY1"/>
                </a:cxn>
                <a:cxn ang="0">
                  <a:pos x="connsiteX2" y="connsiteY2"/>
                </a:cxn>
                <a:cxn ang="0">
                  <a:pos x="connsiteX3" y="connsiteY3"/>
                </a:cxn>
              </a:cxnLst>
              <a:rect l="l" t="t" r="r" b="b"/>
              <a:pathLst>
                <a:path w="8935" h="32855">
                  <a:moveTo>
                    <a:pt x="-14" y="375"/>
                  </a:moveTo>
                  <a:cubicBezTo>
                    <a:pt x="2048" y="10410"/>
                    <a:pt x="4248" y="20996"/>
                    <a:pt x="6860" y="32818"/>
                  </a:cubicBezTo>
                  <a:lnTo>
                    <a:pt x="8922" y="32406"/>
                  </a:lnTo>
                  <a:cubicBezTo>
                    <a:pt x="6447" y="20858"/>
                    <a:pt x="4179" y="9998"/>
                    <a:pt x="2048" y="-37"/>
                  </a:cubicBezTo>
                  <a:close/>
                </a:path>
              </a:pathLst>
            </a:custGeom>
            <a:solidFill>
              <a:srgbClr val="E0E0E0"/>
            </a:solidFill>
            <a:ln w="6867" cap="flat">
              <a:noFill/>
              <a:prstDash val="solid"/>
              <a:miter/>
            </a:ln>
          </p:spPr>
          <p:txBody>
            <a:bodyPr rtlCol="0" anchor="ctr"/>
            <a:lstStyle/>
            <a:p>
              <a:endParaRPr lang="en-IN"/>
            </a:p>
          </p:txBody>
        </p:sp>
        <p:sp>
          <p:nvSpPr>
            <p:cNvPr id="523" name="Free-form: Shape 522">
              <a:extLst>
                <a:ext uri="{FF2B5EF4-FFF2-40B4-BE49-F238E27FC236}">
                  <a16:creationId xmlns:a16="http://schemas.microsoft.com/office/drawing/2014/main" id="{E2BC051E-7C12-A250-2CB0-DFDEFCF56E0E}"/>
                </a:ext>
              </a:extLst>
            </p:cNvPr>
            <p:cNvSpPr/>
            <p:nvPr/>
          </p:nvSpPr>
          <p:spPr>
            <a:xfrm>
              <a:off x="7136315" y="4818273"/>
              <a:ext cx="8041" cy="32580"/>
            </a:xfrm>
            <a:custGeom>
              <a:avLst/>
              <a:gdLst>
                <a:gd name="connsiteX0" fmla="*/ -14 w 8041"/>
                <a:gd name="connsiteY0" fmla="*/ 100 h 32580"/>
                <a:gd name="connsiteX1" fmla="*/ 6860 w 8041"/>
                <a:gd name="connsiteY1" fmla="*/ 32543 h 32580"/>
                <a:gd name="connsiteX2" fmla="*/ 8028 w 8041"/>
                <a:gd name="connsiteY2" fmla="*/ 32543 h 32580"/>
                <a:gd name="connsiteX3" fmla="*/ 1498 w 8041"/>
                <a:gd name="connsiteY3" fmla="*/ -37 h 32580"/>
              </a:gdLst>
              <a:ahLst/>
              <a:cxnLst>
                <a:cxn ang="0">
                  <a:pos x="connsiteX0" y="connsiteY0"/>
                </a:cxn>
                <a:cxn ang="0">
                  <a:pos x="connsiteX1" y="connsiteY1"/>
                </a:cxn>
                <a:cxn ang="0">
                  <a:pos x="connsiteX2" y="connsiteY2"/>
                </a:cxn>
                <a:cxn ang="0">
                  <a:pos x="connsiteX3" y="connsiteY3"/>
                </a:cxn>
              </a:cxnLst>
              <a:rect l="l" t="t" r="r" b="b"/>
              <a:pathLst>
                <a:path w="8041" h="32580">
                  <a:moveTo>
                    <a:pt x="-14" y="100"/>
                  </a:moveTo>
                  <a:cubicBezTo>
                    <a:pt x="2667" y="12610"/>
                    <a:pt x="5004" y="23470"/>
                    <a:pt x="6860" y="32543"/>
                  </a:cubicBezTo>
                  <a:lnTo>
                    <a:pt x="8028" y="32543"/>
                  </a:lnTo>
                  <a:cubicBezTo>
                    <a:pt x="6241" y="23401"/>
                    <a:pt x="4042" y="12541"/>
                    <a:pt x="1498" y="-37"/>
                  </a:cubicBezTo>
                  <a:close/>
                </a:path>
              </a:pathLst>
            </a:custGeom>
            <a:solidFill>
              <a:srgbClr val="E0E0E0"/>
            </a:solidFill>
            <a:ln w="6867" cap="flat">
              <a:noFill/>
              <a:prstDash val="solid"/>
              <a:miter/>
            </a:ln>
          </p:spPr>
          <p:txBody>
            <a:bodyPr rtlCol="0" anchor="ctr"/>
            <a:lstStyle/>
            <a:p>
              <a:endParaRPr lang="en-IN"/>
            </a:p>
          </p:txBody>
        </p:sp>
        <p:sp>
          <p:nvSpPr>
            <p:cNvPr id="524" name="Free-form: Shape 523">
              <a:extLst>
                <a:ext uri="{FF2B5EF4-FFF2-40B4-BE49-F238E27FC236}">
                  <a16:creationId xmlns:a16="http://schemas.microsoft.com/office/drawing/2014/main" id="{AAB3A42A-0038-1C46-8E29-9C9B860E523F}"/>
                </a:ext>
              </a:extLst>
            </p:cNvPr>
            <p:cNvSpPr/>
            <p:nvPr/>
          </p:nvSpPr>
          <p:spPr>
            <a:xfrm>
              <a:off x="7121950" y="4750225"/>
              <a:ext cx="8248" cy="30106"/>
            </a:xfrm>
            <a:custGeom>
              <a:avLst/>
              <a:gdLst>
                <a:gd name="connsiteX0" fmla="*/ -14 w 8248"/>
                <a:gd name="connsiteY0" fmla="*/ 375 h 30106"/>
                <a:gd name="connsiteX1" fmla="*/ 6241 w 8248"/>
                <a:gd name="connsiteY1" fmla="*/ 30069 h 30106"/>
                <a:gd name="connsiteX2" fmla="*/ 8234 w 8248"/>
                <a:gd name="connsiteY2" fmla="*/ 29656 h 30106"/>
                <a:gd name="connsiteX3" fmla="*/ 2117 w 8248"/>
                <a:gd name="connsiteY3" fmla="*/ -37 h 30106"/>
              </a:gdLst>
              <a:ahLst/>
              <a:cxnLst>
                <a:cxn ang="0">
                  <a:pos x="connsiteX0" y="connsiteY0"/>
                </a:cxn>
                <a:cxn ang="0">
                  <a:pos x="connsiteX1" y="connsiteY1"/>
                </a:cxn>
                <a:cxn ang="0">
                  <a:pos x="connsiteX2" y="connsiteY2"/>
                </a:cxn>
                <a:cxn ang="0">
                  <a:pos x="connsiteX3" y="connsiteY3"/>
                </a:cxn>
              </a:cxnLst>
              <a:rect l="l" t="t" r="r" b="b"/>
              <a:pathLst>
                <a:path w="8248" h="30106">
                  <a:moveTo>
                    <a:pt x="-14" y="375"/>
                  </a:moveTo>
                  <a:cubicBezTo>
                    <a:pt x="2117" y="10754"/>
                    <a:pt x="4248" y="20652"/>
                    <a:pt x="6241" y="30069"/>
                  </a:cubicBezTo>
                  <a:lnTo>
                    <a:pt x="8234" y="29656"/>
                  </a:lnTo>
                  <a:cubicBezTo>
                    <a:pt x="6310" y="20240"/>
                    <a:pt x="4248" y="10342"/>
                    <a:pt x="2117" y="-37"/>
                  </a:cubicBezTo>
                  <a:close/>
                </a:path>
              </a:pathLst>
            </a:custGeom>
            <a:solidFill>
              <a:srgbClr val="E0E0E0"/>
            </a:solidFill>
            <a:ln w="6867" cap="flat">
              <a:noFill/>
              <a:prstDash val="solid"/>
              <a:miter/>
            </a:ln>
          </p:spPr>
          <p:txBody>
            <a:bodyPr rtlCol="0" anchor="ctr"/>
            <a:lstStyle/>
            <a:p>
              <a:endParaRPr lang="en-IN"/>
            </a:p>
          </p:txBody>
        </p:sp>
        <p:sp>
          <p:nvSpPr>
            <p:cNvPr id="525" name="Free-form: Shape 524">
              <a:extLst>
                <a:ext uri="{FF2B5EF4-FFF2-40B4-BE49-F238E27FC236}">
                  <a16:creationId xmlns:a16="http://schemas.microsoft.com/office/drawing/2014/main" id="{B498A278-6EE7-7DF6-D9CC-3973C0219F99}"/>
                </a:ext>
              </a:extLst>
            </p:cNvPr>
            <p:cNvSpPr/>
            <p:nvPr/>
          </p:nvSpPr>
          <p:spPr>
            <a:xfrm>
              <a:off x="7100367" y="4647534"/>
              <a:ext cx="9348" cy="33061"/>
            </a:xfrm>
            <a:custGeom>
              <a:avLst/>
              <a:gdLst>
                <a:gd name="connsiteX0" fmla="*/ -14 w 9348"/>
                <a:gd name="connsiteY0" fmla="*/ 444 h 33061"/>
                <a:gd name="connsiteX1" fmla="*/ 6860 w 9348"/>
                <a:gd name="connsiteY1" fmla="*/ 33024 h 33061"/>
                <a:gd name="connsiteX2" fmla="*/ 9334 w 9348"/>
                <a:gd name="connsiteY2" fmla="*/ 32543 h 33061"/>
                <a:gd name="connsiteX3" fmla="*/ 2461 w 9348"/>
                <a:gd name="connsiteY3" fmla="*/ -37 h 33061"/>
              </a:gdLst>
              <a:ahLst/>
              <a:cxnLst>
                <a:cxn ang="0">
                  <a:pos x="connsiteX0" y="connsiteY0"/>
                </a:cxn>
                <a:cxn ang="0">
                  <a:pos x="connsiteX1" y="connsiteY1"/>
                </a:cxn>
                <a:cxn ang="0">
                  <a:pos x="connsiteX2" y="connsiteY2"/>
                </a:cxn>
                <a:cxn ang="0">
                  <a:pos x="connsiteX3" y="connsiteY3"/>
                </a:cxn>
              </a:cxnLst>
              <a:rect l="l" t="t" r="r" b="b"/>
              <a:pathLst>
                <a:path w="9348" h="33061">
                  <a:moveTo>
                    <a:pt x="-14" y="444"/>
                  </a:moveTo>
                  <a:cubicBezTo>
                    <a:pt x="2255" y="11579"/>
                    <a:pt x="4592" y="22439"/>
                    <a:pt x="6860" y="33024"/>
                  </a:cubicBezTo>
                  <a:lnTo>
                    <a:pt x="9334" y="32543"/>
                  </a:lnTo>
                  <a:cubicBezTo>
                    <a:pt x="7135" y="21869"/>
                    <a:pt x="4846" y="11008"/>
                    <a:pt x="2461" y="-37"/>
                  </a:cubicBezTo>
                  <a:close/>
                </a:path>
              </a:pathLst>
            </a:custGeom>
            <a:solidFill>
              <a:srgbClr val="E0E0E0"/>
            </a:solidFill>
            <a:ln w="6867" cap="flat">
              <a:noFill/>
              <a:prstDash val="solid"/>
              <a:miter/>
            </a:ln>
          </p:spPr>
          <p:txBody>
            <a:bodyPr rtlCol="0" anchor="ctr"/>
            <a:lstStyle/>
            <a:p>
              <a:endParaRPr lang="en-IN"/>
            </a:p>
          </p:txBody>
        </p:sp>
        <p:sp>
          <p:nvSpPr>
            <p:cNvPr id="526" name="Free-form: Shape 525">
              <a:extLst>
                <a:ext uri="{FF2B5EF4-FFF2-40B4-BE49-F238E27FC236}">
                  <a16:creationId xmlns:a16="http://schemas.microsoft.com/office/drawing/2014/main" id="{1D46365A-E4A4-81C1-528E-08664F73A21F}"/>
                </a:ext>
              </a:extLst>
            </p:cNvPr>
            <p:cNvSpPr/>
            <p:nvPr/>
          </p:nvSpPr>
          <p:spPr>
            <a:xfrm>
              <a:off x="7065311" y="4478994"/>
              <a:ext cx="9279" cy="32374"/>
            </a:xfrm>
            <a:custGeom>
              <a:avLst/>
              <a:gdLst>
                <a:gd name="connsiteX0" fmla="*/ -14 w 9279"/>
                <a:gd name="connsiteY0" fmla="*/ 444 h 32374"/>
                <a:gd name="connsiteX1" fmla="*/ 6860 w 9279"/>
                <a:gd name="connsiteY1" fmla="*/ 32337 h 32374"/>
                <a:gd name="connsiteX2" fmla="*/ 9266 w 9279"/>
                <a:gd name="connsiteY2" fmla="*/ 31856 h 32374"/>
                <a:gd name="connsiteX3" fmla="*/ 2392 w 9279"/>
                <a:gd name="connsiteY3" fmla="*/ -37 h 32374"/>
              </a:gdLst>
              <a:ahLst/>
              <a:cxnLst>
                <a:cxn ang="0">
                  <a:pos x="connsiteX0" y="connsiteY0"/>
                </a:cxn>
                <a:cxn ang="0">
                  <a:pos x="connsiteX1" y="connsiteY1"/>
                </a:cxn>
                <a:cxn ang="0">
                  <a:pos x="connsiteX2" y="connsiteY2"/>
                </a:cxn>
                <a:cxn ang="0">
                  <a:pos x="connsiteX3" y="connsiteY3"/>
                </a:cxn>
              </a:cxnLst>
              <a:rect l="l" t="t" r="r" b="b"/>
              <a:pathLst>
                <a:path w="9279" h="32374">
                  <a:moveTo>
                    <a:pt x="-14" y="444"/>
                  </a:moveTo>
                  <a:lnTo>
                    <a:pt x="6860" y="32337"/>
                  </a:lnTo>
                  <a:lnTo>
                    <a:pt x="9266" y="31856"/>
                  </a:lnTo>
                  <a:cubicBezTo>
                    <a:pt x="6929" y="20858"/>
                    <a:pt x="4660" y="10204"/>
                    <a:pt x="2392" y="-37"/>
                  </a:cubicBezTo>
                  <a:close/>
                </a:path>
              </a:pathLst>
            </a:custGeom>
            <a:solidFill>
              <a:srgbClr val="E0E0E0"/>
            </a:solidFill>
            <a:ln w="6867" cap="flat">
              <a:noFill/>
              <a:prstDash val="solid"/>
              <a:miter/>
            </a:ln>
          </p:spPr>
          <p:txBody>
            <a:bodyPr rtlCol="0" anchor="ctr"/>
            <a:lstStyle/>
            <a:p>
              <a:endParaRPr lang="en-IN"/>
            </a:p>
          </p:txBody>
        </p:sp>
        <p:sp>
          <p:nvSpPr>
            <p:cNvPr id="527" name="Free-form: Shape 526">
              <a:extLst>
                <a:ext uri="{FF2B5EF4-FFF2-40B4-BE49-F238E27FC236}">
                  <a16:creationId xmlns:a16="http://schemas.microsoft.com/office/drawing/2014/main" id="{5C55CCCF-9C4D-F92B-42E6-8C521A508797}"/>
                </a:ext>
              </a:extLst>
            </p:cNvPr>
            <p:cNvSpPr/>
            <p:nvPr/>
          </p:nvSpPr>
          <p:spPr>
            <a:xfrm>
              <a:off x="7114458" y="4714826"/>
              <a:ext cx="9004" cy="33611"/>
            </a:xfrm>
            <a:custGeom>
              <a:avLst/>
              <a:gdLst>
                <a:gd name="connsiteX0" fmla="*/ -14 w 9004"/>
                <a:gd name="connsiteY0" fmla="*/ 444 h 33611"/>
                <a:gd name="connsiteX1" fmla="*/ 6860 w 9004"/>
                <a:gd name="connsiteY1" fmla="*/ 33574 h 33611"/>
                <a:gd name="connsiteX2" fmla="*/ 8991 w 9004"/>
                <a:gd name="connsiteY2" fmla="*/ 33162 h 33611"/>
                <a:gd name="connsiteX3" fmla="*/ 2117 w 9004"/>
                <a:gd name="connsiteY3" fmla="*/ -37 h 33611"/>
              </a:gdLst>
              <a:ahLst/>
              <a:cxnLst>
                <a:cxn ang="0">
                  <a:pos x="connsiteX0" y="connsiteY0"/>
                </a:cxn>
                <a:cxn ang="0">
                  <a:pos x="connsiteX1" y="connsiteY1"/>
                </a:cxn>
                <a:cxn ang="0">
                  <a:pos x="connsiteX2" y="connsiteY2"/>
                </a:cxn>
                <a:cxn ang="0">
                  <a:pos x="connsiteX3" y="connsiteY3"/>
                </a:cxn>
              </a:cxnLst>
              <a:rect l="l" t="t" r="r" b="b"/>
              <a:pathLst>
                <a:path w="9004" h="33611">
                  <a:moveTo>
                    <a:pt x="-14" y="444"/>
                  </a:moveTo>
                  <a:cubicBezTo>
                    <a:pt x="2392" y="11923"/>
                    <a:pt x="4729" y="22989"/>
                    <a:pt x="6860" y="33574"/>
                  </a:cubicBezTo>
                  <a:lnTo>
                    <a:pt x="8991" y="33162"/>
                  </a:lnTo>
                  <a:cubicBezTo>
                    <a:pt x="6860" y="22577"/>
                    <a:pt x="4523" y="11441"/>
                    <a:pt x="2117" y="-37"/>
                  </a:cubicBezTo>
                  <a:close/>
                </a:path>
              </a:pathLst>
            </a:custGeom>
            <a:solidFill>
              <a:srgbClr val="E0E0E0"/>
            </a:solidFill>
            <a:ln w="6867" cap="flat">
              <a:noFill/>
              <a:prstDash val="solid"/>
              <a:miter/>
            </a:ln>
          </p:spPr>
          <p:txBody>
            <a:bodyPr rtlCol="0" anchor="ctr"/>
            <a:lstStyle/>
            <a:p>
              <a:endParaRPr lang="en-IN"/>
            </a:p>
          </p:txBody>
        </p:sp>
        <p:sp>
          <p:nvSpPr>
            <p:cNvPr id="528" name="Free-form: Shape 527">
              <a:extLst>
                <a:ext uri="{FF2B5EF4-FFF2-40B4-BE49-F238E27FC236}">
                  <a16:creationId xmlns:a16="http://schemas.microsoft.com/office/drawing/2014/main" id="{A1B2DF46-E520-4A96-B20E-5AAEFEC6E827}"/>
                </a:ext>
              </a:extLst>
            </p:cNvPr>
            <p:cNvSpPr/>
            <p:nvPr/>
          </p:nvSpPr>
          <p:spPr>
            <a:xfrm>
              <a:off x="7058507" y="4445863"/>
              <a:ext cx="8591" cy="31412"/>
            </a:xfrm>
            <a:custGeom>
              <a:avLst/>
              <a:gdLst>
                <a:gd name="connsiteX0" fmla="*/ -14 w 8591"/>
                <a:gd name="connsiteY0" fmla="*/ 375 h 31412"/>
                <a:gd name="connsiteX1" fmla="*/ 6310 w 8591"/>
                <a:gd name="connsiteY1" fmla="*/ 31375 h 31412"/>
                <a:gd name="connsiteX2" fmla="*/ 8578 w 8591"/>
                <a:gd name="connsiteY2" fmla="*/ 30894 h 31412"/>
                <a:gd name="connsiteX3" fmla="*/ 2048 w 8591"/>
                <a:gd name="connsiteY3" fmla="*/ -37 h 31412"/>
              </a:gdLst>
              <a:ahLst/>
              <a:cxnLst>
                <a:cxn ang="0">
                  <a:pos x="connsiteX0" y="connsiteY0"/>
                </a:cxn>
                <a:cxn ang="0">
                  <a:pos x="connsiteX1" y="connsiteY1"/>
                </a:cxn>
                <a:cxn ang="0">
                  <a:pos x="connsiteX2" y="connsiteY2"/>
                </a:cxn>
                <a:cxn ang="0">
                  <a:pos x="connsiteX3" y="connsiteY3"/>
                </a:cxn>
              </a:cxnLst>
              <a:rect l="l" t="t" r="r" b="b"/>
              <a:pathLst>
                <a:path w="8591" h="31412">
                  <a:moveTo>
                    <a:pt x="-14" y="375"/>
                  </a:moveTo>
                  <a:cubicBezTo>
                    <a:pt x="1980" y="10273"/>
                    <a:pt x="4110" y="20583"/>
                    <a:pt x="6310" y="31375"/>
                  </a:cubicBezTo>
                  <a:lnTo>
                    <a:pt x="8578" y="30894"/>
                  </a:lnTo>
                  <a:lnTo>
                    <a:pt x="2048" y="-37"/>
                  </a:lnTo>
                  <a:close/>
                </a:path>
              </a:pathLst>
            </a:custGeom>
            <a:solidFill>
              <a:srgbClr val="E0E0E0"/>
            </a:solidFill>
            <a:ln w="6867" cap="flat">
              <a:noFill/>
              <a:prstDash val="solid"/>
              <a:miter/>
            </a:ln>
          </p:spPr>
          <p:txBody>
            <a:bodyPr rtlCol="0" anchor="ctr"/>
            <a:lstStyle/>
            <a:p>
              <a:endParaRPr lang="en-IN"/>
            </a:p>
          </p:txBody>
        </p:sp>
        <p:sp>
          <p:nvSpPr>
            <p:cNvPr id="529" name="Free-form: Shape 528">
              <a:extLst>
                <a:ext uri="{FF2B5EF4-FFF2-40B4-BE49-F238E27FC236}">
                  <a16:creationId xmlns:a16="http://schemas.microsoft.com/office/drawing/2014/main" id="{F4D33963-DDBC-4551-C12C-D2B36B3009D6}"/>
                </a:ext>
              </a:extLst>
            </p:cNvPr>
            <p:cNvSpPr/>
            <p:nvPr/>
          </p:nvSpPr>
          <p:spPr>
            <a:xfrm>
              <a:off x="7143808" y="4852779"/>
              <a:ext cx="2268" cy="5911"/>
            </a:xfrm>
            <a:custGeom>
              <a:avLst/>
              <a:gdLst>
                <a:gd name="connsiteX0" fmla="*/ 1086 w 2268"/>
                <a:gd name="connsiteY0" fmla="*/ -37 h 5911"/>
                <a:gd name="connsiteX1" fmla="*/ -14 w 2268"/>
                <a:gd name="connsiteY1" fmla="*/ -37 h 5911"/>
                <a:gd name="connsiteX2" fmla="*/ 1292 w 2268"/>
                <a:gd name="connsiteY2" fmla="*/ 5874 h 5911"/>
                <a:gd name="connsiteX3" fmla="*/ 2254 w 2268"/>
                <a:gd name="connsiteY3" fmla="*/ 5874 h 5911"/>
                <a:gd name="connsiteX4" fmla="*/ 1086 w 2268"/>
                <a:gd name="connsiteY4" fmla="*/ -37 h 5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8" h="5911">
                  <a:moveTo>
                    <a:pt x="1086" y="-37"/>
                  </a:moveTo>
                  <a:lnTo>
                    <a:pt x="-14" y="-37"/>
                  </a:lnTo>
                  <a:cubicBezTo>
                    <a:pt x="467" y="2025"/>
                    <a:pt x="880" y="4018"/>
                    <a:pt x="1292" y="5874"/>
                  </a:cubicBezTo>
                  <a:lnTo>
                    <a:pt x="2254" y="5874"/>
                  </a:lnTo>
                  <a:cubicBezTo>
                    <a:pt x="1911" y="4087"/>
                    <a:pt x="1498" y="2093"/>
                    <a:pt x="1086" y="-37"/>
                  </a:cubicBezTo>
                  <a:close/>
                </a:path>
              </a:pathLst>
            </a:custGeom>
            <a:solidFill>
              <a:srgbClr val="E0E0E0"/>
            </a:solidFill>
            <a:ln w="6867" cap="flat">
              <a:noFill/>
              <a:prstDash val="solid"/>
              <a:miter/>
            </a:ln>
          </p:spPr>
          <p:txBody>
            <a:bodyPr rtlCol="0" anchor="ctr"/>
            <a:lstStyle/>
            <a:p>
              <a:endParaRPr lang="en-IN"/>
            </a:p>
          </p:txBody>
        </p:sp>
        <p:sp>
          <p:nvSpPr>
            <p:cNvPr id="530" name="Free-form: Shape 529">
              <a:extLst>
                <a:ext uri="{FF2B5EF4-FFF2-40B4-BE49-F238E27FC236}">
                  <a16:creationId xmlns:a16="http://schemas.microsoft.com/office/drawing/2014/main" id="{32EDB2D0-F9A9-8A35-CCE7-0A262CC5EB73}"/>
                </a:ext>
              </a:extLst>
            </p:cNvPr>
            <p:cNvSpPr/>
            <p:nvPr/>
          </p:nvSpPr>
          <p:spPr>
            <a:xfrm>
              <a:off x="7086276" y="4580310"/>
              <a:ext cx="9279" cy="32580"/>
            </a:xfrm>
            <a:custGeom>
              <a:avLst/>
              <a:gdLst>
                <a:gd name="connsiteX0" fmla="*/ 2529 w 9279"/>
                <a:gd name="connsiteY0" fmla="*/ -37 h 32580"/>
                <a:gd name="connsiteX1" fmla="*/ -14 w 9279"/>
                <a:gd name="connsiteY1" fmla="*/ 512 h 32580"/>
                <a:gd name="connsiteX2" fmla="*/ 5416 w 9279"/>
                <a:gd name="connsiteY2" fmla="*/ 26288 h 32580"/>
                <a:gd name="connsiteX3" fmla="*/ 6722 w 9279"/>
                <a:gd name="connsiteY3" fmla="*/ 32543 h 32580"/>
                <a:gd name="connsiteX4" fmla="*/ 9266 w 9279"/>
                <a:gd name="connsiteY4" fmla="*/ 31993 h 32580"/>
                <a:gd name="connsiteX5" fmla="*/ 7960 w 9279"/>
                <a:gd name="connsiteY5" fmla="*/ 25738 h 32580"/>
                <a:gd name="connsiteX6" fmla="*/ 2529 w 9279"/>
                <a:gd name="connsiteY6" fmla="*/ -37 h 3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79" h="32580">
                  <a:moveTo>
                    <a:pt x="2529" y="-37"/>
                  </a:moveTo>
                  <a:lnTo>
                    <a:pt x="-14" y="512"/>
                  </a:lnTo>
                  <a:cubicBezTo>
                    <a:pt x="1773" y="8967"/>
                    <a:pt x="3560" y="17559"/>
                    <a:pt x="5416" y="26288"/>
                  </a:cubicBezTo>
                  <a:lnTo>
                    <a:pt x="6722" y="32543"/>
                  </a:lnTo>
                  <a:lnTo>
                    <a:pt x="9266" y="31993"/>
                  </a:lnTo>
                  <a:cubicBezTo>
                    <a:pt x="8784" y="29931"/>
                    <a:pt x="8372" y="27869"/>
                    <a:pt x="7960" y="25738"/>
                  </a:cubicBezTo>
                  <a:cubicBezTo>
                    <a:pt x="6104" y="17078"/>
                    <a:pt x="4317" y="8486"/>
                    <a:pt x="2529" y="-37"/>
                  </a:cubicBezTo>
                  <a:close/>
                </a:path>
              </a:pathLst>
            </a:custGeom>
            <a:solidFill>
              <a:srgbClr val="E0E0E0"/>
            </a:solidFill>
            <a:ln w="6867" cap="flat">
              <a:noFill/>
              <a:prstDash val="solid"/>
              <a:miter/>
            </a:ln>
          </p:spPr>
          <p:txBody>
            <a:bodyPr rtlCol="0" anchor="ctr"/>
            <a:lstStyle/>
            <a:p>
              <a:endParaRPr lang="en-IN"/>
            </a:p>
          </p:txBody>
        </p:sp>
        <p:sp>
          <p:nvSpPr>
            <p:cNvPr id="531" name="Free-form: Shape 530">
              <a:extLst>
                <a:ext uri="{FF2B5EF4-FFF2-40B4-BE49-F238E27FC236}">
                  <a16:creationId xmlns:a16="http://schemas.microsoft.com/office/drawing/2014/main" id="{B5C04A1C-9CF7-9B0F-D882-190378BF887C}"/>
                </a:ext>
              </a:extLst>
            </p:cNvPr>
            <p:cNvSpPr/>
            <p:nvPr/>
          </p:nvSpPr>
          <p:spPr>
            <a:xfrm>
              <a:off x="7107653" y="4682383"/>
              <a:ext cx="8660" cy="30724"/>
            </a:xfrm>
            <a:custGeom>
              <a:avLst/>
              <a:gdLst>
                <a:gd name="connsiteX0" fmla="*/ -14 w 8660"/>
                <a:gd name="connsiteY0" fmla="*/ 444 h 30724"/>
                <a:gd name="connsiteX1" fmla="*/ 6310 w 8660"/>
                <a:gd name="connsiteY1" fmla="*/ 30687 h 30724"/>
                <a:gd name="connsiteX2" fmla="*/ 8647 w 8660"/>
                <a:gd name="connsiteY2" fmla="*/ 30206 h 30724"/>
                <a:gd name="connsiteX3" fmla="*/ 2392 w 8660"/>
                <a:gd name="connsiteY3" fmla="*/ -37 h 30724"/>
              </a:gdLst>
              <a:ahLst/>
              <a:cxnLst>
                <a:cxn ang="0">
                  <a:pos x="connsiteX0" y="connsiteY0"/>
                </a:cxn>
                <a:cxn ang="0">
                  <a:pos x="connsiteX1" y="connsiteY1"/>
                </a:cxn>
                <a:cxn ang="0">
                  <a:pos x="connsiteX2" y="connsiteY2"/>
                </a:cxn>
                <a:cxn ang="0">
                  <a:pos x="connsiteX3" y="connsiteY3"/>
                </a:cxn>
              </a:cxnLst>
              <a:rect l="l" t="t" r="r" b="b"/>
              <a:pathLst>
                <a:path w="8660" h="30724">
                  <a:moveTo>
                    <a:pt x="-14" y="444"/>
                  </a:moveTo>
                  <a:cubicBezTo>
                    <a:pt x="2117" y="10823"/>
                    <a:pt x="4248" y="21064"/>
                    <a:pt x="6310" y="30687"/>
                  </a:cubicBezTo>
                  <a:lnTo>
                    <a:pt x="8647" y="30206"/>
                  </a:lnTo>
                  <a:cubicBezTo>
                    <a:pt x="6654" y="20446"/>
                    <a:pt x="4523" y="10273"/>
                    <a:pt x="2392" y="-37"/>
                  </a:cubicBezTo>
                  <a:close/>
                </a:path>
              </a:pathLst>
            </a:custGeom>
            <a:solidFill>
              <a:srgbClr val="E0E0E0"/>
            </a:solidFill>
            <a:ln w="6867" cap="flat">
              <a:noFill/>
              <a:prstDash val="solid"/>
              <a:miter/>
            </a:ln>
          </p:spPr>
          <p:txBody>
            <a:bodyPr rtlCol="0" anchor="ctr"/>
            <a:lstStyle/>
            <a:p>
              <a:endParaRPr lang="en-IN"/>
            </a:p>
          </p:txBody>
        </p:sp>
        <p:sp>
          <p:nvSpPr>
            <p:cNvPr id="532" name="Free-form: Shape 531">
              <a:extLst>
                <a:ext uri="{FF2B5EF4-FFF2-40B4-BE49-F238E27FC236}">
                  <a16:creationId xmlns:a16="http://schemas.microsoft.com/office/drawing/2014/main" id="{ABAA4E4C-C325-4B5B-94D4-D5CC0EA2CA35}"/>
                </a:ext>
              </a:extLst>
            </p:cNvPr>
            <p:cNvSpPr/>
            <p:nvPr/>
          </p:nvSpPr>
          <p:spPr>
            <a:xfrm>
              <a:off x="7079333" y="4546767"/>
              <a:ext cx="9416" cy="31893"/>
            </a:xfrm>
            <a:custGeom>
              <a:avLst/>
              <a:gdLst>
                <a:gd name="connsiteX0" fmla="*/ -14 w 9416"/>
                <a:gd name="connsiteY0" fmla="*/ 512 h 31893"/>
                <a:gd name="connsiteX1" fmla="*/ 6860 w 9416"/>
                <a:gd name="connsiteY1" fmla="*/ 31856 h 31893"/>
                <a:gd name="connsiteX2" fmla="*/ 9403 w 9416"/>
                <a:gd name="connsiteY2" fmla="*/ 31306 h 31893"/>
                <a:gd name="connsiteX3" fmla="*/ 2529 w 9416"/>
                <a:gd name="connsiteY3" fmla="*/ -37 h 31893"/>
              </a:gdLst>
              <a:ahLst/>
              <a:cxnLst>
                <a:cxn ang="0">
                  <a:pos x="connsiteX0" y="connsiteY0"/>
                </a:cxn>
                <a:cxn ang="0">
                  <a:pos x="connsiteX1" y="connsiteY1"/>
                </a:cxn>
                <a:cxn ang="0">
                  <a:pos x="connsiteX2" y="connsiteY2"/>
                </a:cxn>
                <a:cxn ang="0">
                  <a:pos x="connsiteX3" y="connsiteY3"/>
                </a:cxn>
              </a:cxnLst>
              <a:rect l="l" t="t" r="r" b="b"/>
              <a:pathLst>
                <a:path w="9416" h="31893">
                  <a:moveTo>
                    <a:pt x="-14" y="512"/>
                  </a:moveTo>
                  <a:cubicBezTo>
                    <a:pt x="2117" y="10754"/>
                    <a:pt x="4317" y="21133"/>
                    <a:pt x="6860" y="31856"/>
                  </a:cubicBezTo>
                  <a:lnTo>
                    <a:pt x="9403" y="31306"/>
                  </a:lnTo>
                  <a:cubicBezTo>
                    <a:pt x="7114" y="20631"/>
                    <a:pt x="4818" y="10184"/>
                    <a:pt x="2529" y="-37"/>
                  </a:cubicBezTo>
                  <a:close/>
                </a:path>
              </a:pathLst>
            </a:custGeom>
            <a:solidFill>
              <a:srgbClr val="E0E0E0"/>
            </a:solidFill>
            <a:ln w="6867" cap="flat">
              <a:noFill/>
              <a:prstDash val="solid"/>
              <a:miter/>
            </a:ln>
          </p:spPr>
          <p:txBody>
            <a:bodyPr rtlCol="0" anchor="ctr"/>
            <a:lstStyle/>
            <a:p>
              <a:endParaRPr lang="en-IN"/>
            </a:p>
          </p:txBody>
        </p:sp>
        <p:sp>
          <p:nvSpPr>
            <p:cNvPr id="533" name="Free-form: Shape 532">
              <a:extLst>
                <a:ext uri="{FF2B5EF4-FFF2-40B4-BE49-F238E27FC236}">
                  <a16:creationId xmlns:a16="http://schemas.microsoft.com/office/drawing/2014/main" id="{EE031780-28A9-354A-2094-0E6CEC4BBA59}"/>
                </a:ext>
              </a:extLst>
            </p:cNvPr>
            <p:cNvSpPr/>
            <p:nvPr/>
          </p:nvSpPr>
          <p:spPr>
            <a:xfrm>
              <a:off x="7093424" y="4614540"/>
              <a:ext cx="9004" cy="31343"/>
            </a:xfrm>
            <a:custGeom>
              <a:avLst/>
              <a:gdLst>
                <a:gd name="connsiteX0" fmla="*/ -14 w 9004"/>
                <a:gd name="connsiteY0" fmla="*/ 512 h 31343"/>
                <a:gd name="connsiteX1" fmla="*/ 6447 w 9004"/>
                <a:gd name="connsiteY1" fmla="*/ 31306 h 31343"/>
                <a:gd name="connsiteX2" fmla="*/ 8991 w 9004"/>
                <a:gd name="connsiteY2" fmla="*/ 30756 h 31343"/>
                <a:gd name="connsiteX3" fmla="*/ 2530 w 9004"/>
                <a:gd name="connsiteY3" fmla="*/ -37 h 31343"/>
              </a:gdLst>
              <a:ahLst/>
              <a:cxnLst>
                <a:cxn ang="0">
                  <a:pos x="connsiteX0" y="connsiteY0"/>
                </a:cxn>
                <a:cxn ang="0">
                  <a:pos x="connsiteX1" y="connsiteY1"/>
                </a:cxn>
                <a:cxn ang="0">
                  <a:pos x="connsiteX2" y="connsiteY2"/>
                </a:cxn>
                <a:cxn ang="0">
                  <a:pos x="connsiteX3" y="connsiteY3"/>
                </a:cxn>
              </a:cxnLst>
              <a:rect l="l" t="t" r="r" b="b"/>
              <a:pathLst>
                <a:path w="9004" h="31343">
                  <a:moveTo>
                    <a:pt x="-14" y="512"/>
                  </a:moveTo>
                  <a:lnTo>
                    <a:pt x="6447" y="31306"/>
                  </a:lnTo>
                  <a:lnTo>
                    <a:pt x="8991" y="30756"/>
                  </a:lnTo>
                  <a:lnTo>
                    <a:pt x="2530" y="-37"/>
                  </a:lnTo>
                  <a:close/>
                </a:path>
              </a:pathLst>
            </a:custGeom>
            <a:solidFill>
              <a:srgbClr val="E0E0E0"/>
            </a:solidFill>
            <a:ln w="6867" cap="flat">
              <a:noFill/>
              <a:prstDash val="solid"/>
              <a:miter/>
            </a:ln>
          </p:spPr>
          <p:txBody>
            <a:bodyPr rtlCol="0" anchor="ctr"/>
            <a:lstStyle/>
            <a:p>
              <a:endParaRPr lang="en-IN"/>
            </a:p>
          </p:txBody>
        </p:sp>
        <p:sp>
          <p:nvSpPr>
            <p:cNvPr id="534" name="Free-form: Shape 533">
              <a:extLst>
                <a:ext uri="{FF2B5EF4-FFF2-40B4-BE49-F238E27FC236}">
                  <a16:creationId xmlns:a16="http://schemas.microsoft.com/office/drawing/2014/main" id="{19D48526-39D3-D545-83A5-C6C68EFE3FA0}"/>
                </a:ext>
              </a:extLst>
            </p:cNvPr>
            <p:cNvSpPr/>
            <p:nvPr/>
          </p:nvSpPr>
          <p:spPr>
            <a:xfrm>
              <a:off x="7072322" y="4513086"/>
              <a:ext cx="9004" cy="32030"/>
            </a:xfrm>
            <a:custGeom>
              <a:avLst/>
              <a:gdLst>
                <a:gd name="connsiteX0" fmla="*/ -14 w 9004"/>
                <a:gd name="connsiteY0" fmla="*/ 444 h 32030"/>
                <a:gd name="connsiteX1" fmla="*/ 6516 w 9004"/>
                <a:gd name="connsiteY1" fmla="*/ 31993 h 32030"/>
                <a:gd name="connsiteX2" fmla="*/ 8991 w 9004"/>
                <a:gd name="connsiteY2" fmla="*/ 31444 h 32030"/>
                <a:gd name="connsiteX3" fmla="*/ 2117 w 9004"/>
                <a:gd name="connsiteY3" fmla="*/ -37 h 32030"/>
              </a:gdLst>
              <a:ahLst/>
              <a:cxnLst>
                <a:cxn ang="0">
                  <a:pos x="connsiteX0" y="connsiteY0"/>
                </a:cxn>
                <a:cxn ang="0">
                  <a:pos x="connsiteX1" y="connsiteY1"/>
                </a:cxn>
                <a:cxn ang="0">
                  <a:pos x="connsiteX2" y="connsiteY2"/>
                </a:cxn>
                <a:cxn ang="0">
                  <a:pos x="connsiteX3" y="connsiteY3"/>
                </a:cxn>
              </a:cxnLst>
              <a:rect l="l" t="t" r="r" b="b"/>
              <a:pathLst>
                <a:path w="9004" h="32030">
                  <a:moveTo>
                    <a:pt x="-14" y="444"/>
                  </a:moveTo>
                  <a:cubicBezTo>
                    <a:pt x="2117" y="10685"/>
                    <a:pt x="4317" y="21064"/>
                    <a:pt x="6516" y="31993"/>
                  </a:cubicBezTo>
                  <a:lnTo>
                    <a:pt x="8991" y="31444"/>
                  </a:lnTo>
                  <a:cubicBezTo>
                    <a:pt x="6791" y="20721"/>
                    <a:pt x="4591" y="10204"/>
                    <a:pt x="2117" y="-37"/>
                  </a:cubicBezTo>
                  <a:close/>
                </a:path>
              </a:pathLst>
            </a:custGeom>
            <a:solidFill>
              <a:srgbClr val="E0E0E0"/>
            </a:solidFill>
            <a:ln w="6867" cap="flat">
              <a:noFill/>
              <a:prstDash val="solid"/>
              <a:miter/>
            </a:ln>
          </p:spPr>
          <p:txBody>
            <a:bodyPr rtlCol="0" anchor="ctr"/>
            <a:lstStyle/>
            <a:p>
              <a:endParaRPr lang="en-IN"/>
            </a:p>
          </p:txBody>
        </p:sp>
        <p:sp>
          <p:nvSpPr>
            <p:cNvPr id="535" name="Free-form: Shape 534">
              <a:extLst>
                <a:ext uri="{FF2B5EF4-FFF2-40B4-BE49-F238E27FC236}">
                  <a16:creationId xmlns:a16="http://schemas.microsoft.com/office/drawing/2014/main" id="{742FD555-D143-923F-C51F-D2795CB76A27}"/>
                </a:ext>
              </a:extLst>
            </p:cNvPr>
            <p:cNvSpPr/>
            <p:nvPr/>
          </p:nvSpPr>
          <p:spPr>
            <a:xfrm>
              <a:off x="7046684" y="4388400"/>
              <a:ext cx="6048" cy="21170"/>
            </a:xfrm>
            <a:custGeom>
              <a:avLst/>
              <a:gdLst>
                <a:gd name="connsiteX0" fmla="*/ 6035 w 6048"/>
                <a:gd name="connsiteY0" fmla="*/ 20583 h 21170"/>
                <a:gd name="connsiteX1" fmla="*/ 1567 w 6048"/>
                <a:gd name="connsiteY1" fmla="*/ -37 h 21170"/>
                <a:gd name="connsiteX2" fmla="*/ -14 w 6048"/>
                <a:gd name="connsiteY2" fmla="*/ -37 h 21170"/>
                <a:gd name="connsiteX3" fmla="*/ 4248 w 6048"/>
                <a:gd name="connsiteY3" fmla="*/ 21133 h 21170"/>
              </a:gdLst>
              <a:ahLst/>
              <a:cxnLst>
                <a:cxn ang="0">
                  <a:pos x="connsiteX0" y="connsiteY0"/>
                </a:cxn>
                <a:cxn ang="0">
                  <a:pos x="connsiteX1" y="connsiteY1"/>
                </a:cxn>
                <a:cxn ang="0">
                  <a:pos x="connsiteX2" y="connsiteY2"/>
                </a:cxn>
                <a:cxn ang="0">
                  <a:pos x="connsiteX3" y="connsiteY3"/>
                </a:cxn>
              </a:cxnLst>
              <a:rect l="l" t="t" r="r" b="b"/>
              <a:pathLst>
                <a:path w="6048" h="21170">
                  <a:moveTo>
                    <a:pt x="6035" y="20583"/>
                  </a:moveTo>
                  <a:cubicBezTo>
                    <a:pt x="4454" y="13229"/>
                    <a:pt x="2942" y="6286"/>
                    <a:pt x="1567" y="-37"/>
                  </a:cubicBezTo>
                  <a:lnTo>
                    <a:pt x="-14" y="-37"/>
                  </a:lnTo>
                  <a:cubicBezTo>
                    <a:pt x="1292" y="6836"/>
                    <a:pt x="2736" y="13710"/>
                    <a:pt x="4248" y="21133"/>
                  </a:cubicBezTo>
                  <a:close/>
                </a:path>
              </a:pathLst>
            </a:custGeom>
            <a:solidFill>
              <a:srgbClr val="E0E0E0"/>
            </a:solidFill>
            <a:ln w="6867" cap="flat">
              <a:noFill/>
              <a:prstDash val="solid"/>
              <a:miter/>
            </a:ln>
          </p:spPr>
          <p:txBody>
            <a:bodyPr rtlCol="0" anchor="ctr"/>
            <a:lstStyle/>
            <a:p>
              <a:endParaRPr lang="en-IN"/>
            </a:p>
          </p:txBody>
        </p:sp>
        <p:sp>
          <p:nvSpPr>
            <p:cNvPr id="536" name="Free-form: Shape 535">
              <a:extLst>
                <a:ext uri="{FF2B5EF4-FFF2-40B4-BE49-F238E27FC236}">
                  <a16:creationId xmlns:a16="http://schemas.microsoft.com/office/drawing/2014/main" id="{63D0EED6-2635-1A70-5F6B-D569BC4A1A50}"/>
                </a:ext>
              </a:extLst>
            </p:cNvPr>
            <p:cNvSpPr/>
            <p:nvPr/>
          </p:nvSpPr>
          <p:spPr>
            <a:xfrm>
              <a:off x="7128686" y="4782118"/>
              <a:ext cx="8523" cy="34092"/>
            </a:xfrm>
            <a:custGeom>
              <a:avLst/>
              <a:gdLst>
                <a:gd name="connsiteX0" fmla="*/ -14 w 8523"/>
                <a:gd name="connsiteY0" fmla="*/ 375 h 34092"/>
                <a:gd name="connsiteX1" fmla="*/ 6860 w 8523"/>
                <a:gd name="connsiteY1" fmla="*/ 34055 h 34092"/>
                <a:gd name="connsiteX2" fmla="*/ 8510 w 8523"/>
                <a:gd name="connsiteY2" fmla="*/ 33712 h 34092"/>
                <a:gd name="connsiteX3" fmla="*/ 1636 w 8523"/>
                <a:gd name="connsiteY3" fmla="*/ -37 h 34092"/>
              </a:gdLst>
              <a:ahLst/>
              <a:cxnLst>
                <a:cxn ang="0">
                  <a:pos x="connsiteX0" y="connsiteY0"/>
                </a:cxn>
                <a:cxn ang="0">
                  <a:pos x="connsiteX1" y="connsiteY1"/>
                </a:cxn>
                <a:cxn ang="0">
                  <a:pos x="connsiteX2" y="connsiteY2"/>
                </a:cxn>
                <a:cxn ang="0">
                  <a:pos x="connsiteX3" y="connsiteY3"/>
                </a:cxn>
              </a:cxnLst>
              <a:rect l="l" t="t" r="r" b="b"/>
              <a:pathLst>
                <a:path w="8523" h="34092">
                  <a:moveTo>
                    <a:pt x="-14" y="375"/>
                  </a:moveTo>
                  <a:cubicBezTo>
                    <a:pt x="2598" y="12541"/>
                    <a:pt x="4935" y="23814"/>
                    <a:pt x="6860" y="34055"/>
                  </a:cubicBezTo>
                  <a:lnTo>
                    <a:pt x="8510" y="33712"/>
                  </a:lnTo>
                  <a:cubicBezTo>
                    <a:pt x="6447" y="23470"/>
                    <a:pt x="4179" y="12197"/>
                    <a:pt x="1636" y="-37"/>
                  </a:cubicBezTo>
                  <a:close/>
                </a:path>
              </a:pathLst>
            </a:custGeom>
            <a:solidFill>
              <a:srgbClr val="E0E0E0"/>
            </a:solidFill>
            <a:ln w="6867" cap="flat">
              <a:noFill/>
              <a:prstDash val="solid"/>
              <a:miter/>
            </a:ln>
          </p:spPr>
          <p:txBody>
            <a:bodyPr rtlCol="0" anchor="ctr"/>
            <a:lstStyle/>
            <a:p>
              <a:endParaRPr lang="en-IN"/>
            </a:p>
          </p:txBody>
        </p:sp>
        <p:sp>
          <p:nvSpPr>
            <p:cNvPr id="537" name="Free-form: Shape 536">
              <a:extLst>
                <a:ext uri="{FF2B5EF4-FFF2-40B4-BE49-F238E27FC236}">
                  <a16:creationId xmlns:a16="http://schemas.microsoft.com/office/drawing/2014/main" id="{79C950CC-2C11-28AD-4450-55C22AB39FE8}"/>
                </a:ext>
              </a:extLst>
            </p:cNvPr>
            <p:cNvSpPr/>
            <p:nvPr/>
          </p:nvSpPr>
          <p:spPr>
            <a:xfrm>
              <a:off x="7140165" y="4499064"/>
              <a:ext cx="9004" cy="31755"/>
            </a:xfrm>
            <a:custGeom>
              <a:avLst/>
              <a:gdLst>
                <a:gd name="connsiteX0" fmla="*/ -14 w 9004"/>
                <a:gd name="connsiteY0" fmla="*/ 444 h 31755"/>
                <a:gd name="connsiteX1" fmla="*/ 6447 w 9004"/>
                <a:gd name="connsiteY1" fmla="*/ 31718 h 31755"/>
                <a:gd name="connsiteX2" fmla="*/ 8991 w 9004"/>
                <a:gd name="connsiteY2" fmla="*/ 31237 h 31755"/>
                <a:gd name="connsiteX3" fmla="*/ 2117 w 9004"/>
                <a:gd name="connsiteY3" fmla="*/ -37 h 31755"/>
              </a:gdLst>
              <a:ahLst/>
              <a:cxnLst>
                <a:cxn ang="0">
                  <a:pos x="connsiteX0" y="connsiteY0"/>
                </a:cxn>
                <a:cxn ang="0">
                  <a:pos x="connsiteX1" y="connsiteY1"/>
                </a:cxn>
                <a:cxn ang="0">
                  <a:pos x="connsiteX2" y="connsiteY2"/>
                </a:cxn>
                <a:cxn ang="0">
                  <a:pos x="connsiteX3" y="connsiteY3"/>
                </a:cxn>
              </a:cxnLst>
              <a:rect l="l" t="t" r="r" b="b"/>
              <a:pathLst>
                <a:path w="9004" h="31755">
                  <a:moveTo>
                    <a:pt x="-14" y="444"/>
                  </a:moveTo>
                  <a:cubicBezTo>
                    <a:pt x="2117" y="10617"/>
                    <a:pt x="4248" y="21064"/>
                    <a:pt x="6447" y="31718"/>
                  </a:cubicBezTo>
                  <a:lnTo>
                    <a:pt x="8991" y="31237"/>
                  </a:lnTo>
                  <a:cubicBezTo>
                    <a:pt x="6722" y="20583"/>
                    <a:pt x="4523" y="10135"/>
                    <a:pt x="2117" y="-37"/>
                  </a:cubicBezTo>
                  <a:close/>
                </a:path>
              </a:pathLst>
            </a:custGeom>
            <a:solidFill>
              <a:srgbClr val="E0E0E0"/>
            </a:solidFill>
            <a:ln w="6867" cap="flat">
              <a:noFill/>
              <a:prstDash val="solid"/>
              <a:miter/>
            </a:ln>
          </p:spPr>
          <p:txBody>
            <a:bodyPr rtlCol="0" anchor="ctr"/>
            <a:lstStyle/>
            <a:p>
              <a:endParaRPr lang="en-IN"/>
            </a:p>
          </p:txBody>
        </p:sp>
        <p:sp>
          <p:nvSpPr>
            <p:cNvPr id="538" name="Free-form: Shape 537">
              <a:extLst>
                <a:ext uri="{FF2B5EF4-FFF2-40B4-BE49-F238E27FC236}">
                  <a16:creationId xmlns:a16="http://schemas.microsoft.com/office/drawing/2014/main" id="{AEDA710D-33B4-81ED-6654-22EFEE120F78}"/>
                </a:ext>
              </a:extLst>
            </p:cNvPr>
            <p:cNvSpPr/>
            <p:nvPr/>
          </p:nvSpPr>
          <p:spPr>
            <a:xfrm>
              <a:off x="7182300" y="4700873"/>
              <a:ext cx="9072" cy="33336"/>
            </a:xfrm>
            <a:custGeom>
              <a:avLst/>
              <a:gdLst>
                <a:gd name="connsiteX0" fmla="*/ -14 w 9072"/>
                <a:gd name="connsiteY0" fmla="*/ 444 h 33336"/>
                <a:gd name="connsiteX1" fmla="*/ 6860 w 9072"/>
                <a:gd name="connsiteY1" fmla="*/ 33299 h 33336"/>
                <a:gd name="connsiteX2" fmla="*/ 9059 w 9072"/>
                <a:gd name="connsiteY2" fmla="*/ 32818 h 33336"/>
                <a:gd name="connsiteX3" fmla="*/ 2186 w 9072"/>
                <a:gd name="connsiteY3" fmla="*/ -37 h 33336"/>
              </a:gdLst>
              <a:ahLst/>
              <a:cxnLst>
                <a:cxn ang="0">
                  <a:pos x="connsiteX0" y="connsiteY0"/>
                </a:cxn>
                <a:cxn ang="0">
                  <a:pos x="connsiteX1" y="connsiteY1"/>
                </a:cxn>
                <a:cxn ang="0">
                  <a:pos x="connsiteX2" y="connsiteY2"/>
                </a:cxn>
                <a:cxn ang="0">
                  <a:pos x="connsiteX3" y="connsiteY3"/>
                </a:cxn>
              </a:cxnLst>
              <a:rect l="l" t="t" r="r" b="b"/>
              <a:pathLst>
                <a:path w="9072" h="33336">
                  <a:moveTo>
                    <a:pt x="-14" y="444"/>
                  </a:moveTo>
                  <a:cubicBezTo>
                    <a:pt x="2392" y="11785"/>
                    <a:pt x="4660" y="22783"/>
                    <a:pt x="6860" y="33299"/>
                  </a:cubicBezTo>
                  <a:lnTo>
                    <a:pt x="9059" y="32818"/>
                  </a:lnTo>
                  <a:cubicBezTo>
                    <a:pt x="6860" y="22302"/>
                    <a:pt x="4591" y="11304"/>
                    <a:pt x="2186" y="-37"/>
                  </a:cubicBezTo>
                  <a:close/>
                </a:path>
              </a:pathLst>
            </a:custGeom>
            <a:solidFill>
              <a:srgbClr val="E0E0E0"/>
            </a:solidFill>
            <a:ln w="6867" cap="flat">
              <a:noFill/>
              <a:prstDash val="solid"/>
              <a:miter/>
            </a:ln>
          </p:spPr>
          <p:txBody>
            <a:bodyPr rtlCol="0" anchor="ctr"/>
            <a:lstStyle/>
            <a:p>
              <a:endParaRPr lang="en-IN"/>
            </a:p>
          </p:txBody>
        </p:sp>
        <p:sp>
          <p:nvSpPr>
            <p:cNvPr id="539" name="Free-form: Shape 538">
              <a:extLst>
                <a:ext uri="{FF2B5EF4-FFF2-40B4-BE49-F238E27FC236}">
                  <a16:creationId xmlns:a16="http://schemas.microsoft.com/office/drawing/2014/main" id="{002BC7BA-E7F1-D408-6381-609765E691A1}"/>
                </a:ext>
              </a:extLst>
            </p:cNvPr>
            <p:cNvSpPr/>
            <p:nvPr/>
          </p:nvSpPr>
          <p:spPr>
            <a:xfrm>
              <a:off x="7196528" y="4768165"/>
              <a:ext cx="8523" cy="33817"/>
            </a:xfrm>
            <a:custGeom>
              <a:avLst/>
              <a:gdLst>
                <a:gd name="connsiteX0" fmla="*/ -14 w 8523"/>
                <a:gd name="connsiteY0" fmla="*/ 375 h 33817"/>
                <a:gd name="connsiteX1" fmla="*/ 6860 w 8523"/>
                <a:gd name="connsiteY1" fmla="*/ 33780 h 33817"/>
                <a:gd name="connsiteX2" fmla="*/ 8510 w 8523"/>
                <a:gd name="connsiteY2" fmla="*/ 33437 h 33817"/>
                <a:gd name="connsiteX3" fmla="*/ 1636 w 8523"/>
                <a:gd name="connsiteY3" fmla="*/ -37 h 33817"/>
              </a:gdLst>
              <a:ahLst/>
              <a:cxnLst>
                <a:cxn ang="0">
                  <a:pos x="connsiteX0" y="connsiteY0"/>
                </a:cxn>
                <a:cxn ang="0">
                  <a:pos x="connsiteX1" y="connsiteY1"/>
                </a:cxn>
                <a:cxn ang="0">
                  <a:pos x="connsiteX2" y="connsiteY2"/>
                </a:cxn>
                <a:cxn ang="0">
                  <a:pos x="connsiteX3" y="connsiteY3"/>
                </a:cxn>
              </a:cxnLst>
              <a:rect l="l" t="t" r="r" b="b"/>
              <a:pathLst>
                <a:path w="8523" h="33817">
                  <a:moveTo>
                    <a:pt x="-14" y="375"/>
                  </a:moveTo>
                  <a:cubicBezTo>
                    <a:pt x="2530" y="12404"/>
                    <a:pt x="4935" y="23608"/>
                    <a:pt x="6860" y="33780"/>
                  </a:cubicBezTo>
                  <a:lnTo>
                    <a:pt x="8510" y="33437"/>
                  </a:lnTo>
                  <a:cubicBezTo>
                    <a:pt x="6447" y="23195"/>
                    <a:pt x="4179" y="12060"/>
                    <a:pt x="1636" y="-37"/>
                  </a:cubicBezTo>
                  <a:close/>
                </a:path>
              </a:pathLst>
            </a:custGeom>
            <a:solidFill>
              <a:srgbClr val="E0E0E0"/>
            </a:solidFill>
            <a:ln w="6867" cap="flat">
              <a:noFill/>
              <a:prstDash val="solid"/>
              <a:miter/>
            </a:ln>
          </p:spPr>
          <p:txBody>
            <a:bodyPr rtlCol="0" anchor="ctr"/>
            <a:lstStyle/>
            <a:p>
              <a:endParaRPr lang="en-IN"/>
            </a:p>
          </p:txBody>
        </p:sp>
        <p:sp>
          <p:nvSpPr>
            <p:cNvPr id="540" name="Free-form: Shape 539">
              <a:extLst>
                <a:ext uri="{FF2B5EF4-FFF2-40B4-BE49-F238E27FC236}">
                  <a16:creationId xmlns:a16="http://schemas.microsoft.com/office/drawing/2014/main" id="{D004CD9D-1AD1-2C1C-6D35-EBA114006897}"/>
                </a:ext>
              </a:extLst>
            </p:cNvPr>
            <p:cNvSpPr/>
            <p:nvPr/>
          </p:nvSpPr>
          <p:spPr>
            <a:xfrm>
              <a:off x="7211650" y="4838825"/>
              <a:ext cx="2405" cy="6461"/>
            </a:xfrm>
            <a:custGeom>
              <a:avLst/>
              <a:gdLst>
                <a:gd name="connsiteX0" fmla="*/ 1086 w 2405"/>
                <a:gd name="connsiteY0" fmla="*/ -37 h 6461"/>
                <a:gd name="connsiteX1" fmla="*/ -14 w 2405"/>
                <a:gd name="connsiteY1" fmla="*/ -37 h 6461"/>
                <a:gd name="connsiteX2" fmla="*/ 1430 w 2405"/>
                <a:gd name="connsiteY2" fmla="*/ 6424 h 6461"/>
                <a:gd name="connsiteX3" fmla="*/ 2392 w 2405"/>
                <a:gd name="connsiteY3" fmla="*/ 6424 h 6461"/>
                <a:gd name="connsiteX4" fmla="*/ 1086 w 2405"/>
                <a:gd name="connsiteY4" fmla="*/ -37 h 6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5" h="6461">
                  <a:moveTo>
                    <a:pt x="1086" y="-37"/>
                  </a:moveTo>
                  <a:lnTo>
                    <a:pt x="-14" y="-37"/>
                  </a:lnTo>
                  <a:cubicBezTo>
                    <a:pt x="467" y="2231"/>
                    <a:pt x="949" y="4430"/>
                    <a:pt x="1430" y="6424"/>
                  </a:cubicBezTo>
                  <a:lnTo>
                    <a:pt x="2392" y="6424"/>
                  </a:lnTo>
                  <a:cubicBezTo>
                    <a:pt x="1980" y="4430"/>
                    <a:pt x="1567" y="2231"/>
                    <a:pt x="1086" y="-37"/>
                  </a:cubicBezTo>
                  <a:close/>
                </a:path>
              </a:pathLst>
            </a:custGeom>
            <a:solidFill>
              <a:srgbClr val="E0E0E0"/>
            </a:solidFill>
            <a:ln w="6867" cap="flat">
              <a:noFill/>
              <a:prstDash val="solid"/>
              <a:miter/>
            </a:ln>
          </p:spPr>
          <p:txBody>
            <a:bodyPr rtlCol="0" anchor="ctr"/>
            <a:lstStyle/>
            <a:p>
              <a:endParaRPr lang="en-IN"/>
            </a:p>
          </p:txBody>
        </p:sp>
        <p:sp>
          <p:nvSpPr>
            <p:cNvPr id="541" name="Free-form: Shape 540">
              <a:extLst>
                <a:ext uri="{FF2B5EF4-FFF2-40B4-BE49-F238E27FC236}">
                  <a16:creationId xmlns:a16="http://schemas.microsoft.com/office/drawing/2014/main" id="{203D8D99-3892-EC9A-C794-4D70E90A2F71}"/>
                </a:ext>
              </a:extLst>
            </p:cNvPr>
            <p:cNvSpPr/>
            <p:nvPr/>
          </p:nvSpPr>
          <p:spPr>
            <a:xfrm>
              <a:off x="7126349" y="4431841"/>
              <a:ext cx="8523" cy="31137"/>
            </a:xfrm>
            <a:custGeom>
              <a:avLst/>
              <a:gdLst>
                <a:gd name="connsiteX0" fmla="*/ -14 w 8523"/>
                <a:gd name="connsiteY0" fmla="*/ 444 h 31137"/>
                <a:gd name="connsiteX1" fmla="*/ 6241 w 8523"/>
                <a:gd name="connsiteY1" fmla="*/ 31100 h 31137"/>
                <a:gd name="connsiteX2" fmla="*/ 8509 w 8523"/>
                <a:gd name="connsiteY2" fmla="*/ 30687 h 31137"/>
                <a:gd name="connsiteX3" fmla="*/ 2048 w 8523"/>
                <a:gd name="connsiteY3" fmla="*/ -37 h 31137"/>
              </a:gdLst>
              <a:ahLst/>
              <a:cxnLst>
                <a:cxn ang="0">
                  <a:pos x="connsiteX0" y="connsiteY0"/>
                </a:cxn>
                <a:cxn ang="0">
                  <a:pos x="connsiteX1" y="connsiteY1"/>
                </a:cxn>
                <a:cxn ang="0">
                  <a:pos x="connsiteX2" y="connsiteY2"/>
                </a:cxn>
                <a:cxn ang="0">
                  <a:pos x="connsiteX3" y="connsiteY3"/>
                </a:cxn>
              </a:cxnLst>
              <a:rect l="l" t="t" r="r" b="b"/>
              <a:pathLst>
                <a:path w="8523" h="31137">
                  <a:moveTo>
                    <a:pt x="-14" y="444"/>
                  </a:moveTo>
                  <a:cubicBezTo>
                    <a:pt x="1980" y="10204"/>
                    <a:pt x="4042" y="20446"/>
                    <a:pt x="6241" y="31100"/>
                  </a:cubicBezTo>
                  <a:lnTo>
                    <a:pt x="8509" y="30687"/>
                  </a:lnTo>
                  <a:lnTo>
                    <a:pt x="2048" y="-37"/>
                  </a:lnTo>
                  <a:close/>
                </a:path>
              </a:pathLst>
            </a:custGeom>
            <a:solidFill>
              <a:srgbClr val="E0E0E0"/>
            </a:solidFill>
            <a:ln w="6867" cap="flat">
              <a:noFill/>
              <a:prstDash val="solid"/>
              <a:miter/>
            </a:ln>
          </p:spPr>
          <p:txBody>
            <a:bodyPr rtlCol="0" anchor="ctr"/>
            <a:lstStyle/>
            <a:p>
              <a:endParaRPr lang="en-IN"/>
            </a:p>
          </p:txBody>
        </p:sp>
        <p:sp>
          <p:nvSpPr>
            <p:cNvPr id="542" name="Free-form: Shape 541">
              <a:extLst>
                <a:ext uri="{FF2B5EF4-FFF2-40B4-BE49-F238E27FC236}">
                  <a16:creationId xmlns:a16="http://schemas.microsoft.com/office/drawing/2014/main" id="{FBF27A90-56F8-23C5-644F-8A791E6F21CB}"/>
                </a:ext>
              </a:extLst>
            </p:cNvPr>
            <p:cNvSpPr/>
            <p:nvPr/>
          </p:nvSpPr>
          <p:spPr>
            <a:xfrm>
              <a:off x="7168209" y="4633718"/>
              <a:ext cx="9348" cy="32855"/>
            </a:xfrm>
            <a:custGeom>
              <a:avLst/>
              <a:gdLst>
                <a:gd name="connsiteX0" fmla="*/ -14 w 9348"/>
                <a:gd name="connsiteY0" fmla="*/ 512 h 32855"/>
                <a:gd name="connsiteX1" fmla="*/ 6860 w 9348"/>
                <a:gd name="connsiteY1" fmla="*/ 32818 h 32855"/>
                <a:gd name="connsiteX2" fmla="*/ 9334 w 9348"/>
                <a:gd name="connsiteY2" fmla="*/ 32337 h 32855"/>
                <a:gd name="connsiteX3" fmla="*/ 2461 w 9348"/>
                <a:gd name="connsiteY3" fmla="*/ -37 h 32855"/>
              </a:gdLst>
              <a:ahLst/>
              <a:cxnLst>
                <a:cxn ang="0">
                  <a:pos x="connsiteX0" y="connsiteY0"/>
                </a:cxn>
                <a:cxn ang="0">
                  <a:pos x="connsiteX1" y="connsiteY1"/>
                </a:cxn>
                <a:cxn ang="0">
                  <a:pos x="connsiteX2" y="connsiteY2"/>
                </a:cxn>
                <a:cxn ang="0">
                  <a:pos x="connsiteX3" y="connsiteY3"/>
                </a:cxn>
              </a:cxnLst>
              <a:rect l="l" t="t" r="r" b="b"/>
              <a:pathLst>
                <a:path w="9348" h="32855">
                  <a:moveTo>
                    <a:pt x="-14" y="512"/>
                  </a:moveTo>
                  <a:cubicBezTo>
                    <a:pt x="2255" y="11510"/>
                    <a:pt x="4523" y="22302"/>
                    <a:pt x="6860" y="32818"/>
                  </a:cubicBezTo>
                  <a:lnTo>
                    <a:pt x="9334" y="32337"/>
                  </a:lnTo>
                  <a:cubicBezTo>
                    <a:pt x="7135" y="21752"/>
                    <a:pt x="4867" y="10960"/>
                    <a:pt x="2461" y="-37"/>
                  </a:cubicBezTo>
                  <a:close/>
                </a:path>
              </a:pathLst>
            </a:custGeom>
            <a:solidFill>
              <a:srgbClr val="E0E0E0"/>
            </a:solidFill>
            <a:ln w="6867" cap="flat">
              <a:noFill/>
              <a:prstDash val="solid"/>
              <a:miter/>
            </a:ln>
          </p:spPr>
          <p:txBody>
            <a:bodyPr rtlCol="0" anchor="ctr"/>
            <a:lstStyle/>
            <a:p>
              <a:endParaRPr lang="en-IN"/>
            </a:p>
          </p:txBody>
        </p:sp>
        <p:sp>
          <p:nvSpPr>
            <p:cNvPr id="543" name="Free-form: Shape 542">
              <a:extLst>
                <a:ext uri="{FF2B5EF4-FFF2-40B4-BE49-F238E27FC236}">
                  <a16:creationId xmlns:a16="http://schemas.microsoft.com/office/drawing/2014/main" id="{4EEB7007-7D67-1173-F528-D29858FB9C1F}"/>
                </a:ext>
              </a:extLst>
            </p:cNvPr>
            <p:cNvSpPr/>
            <p:nvPr/>
          </p:nvSpPr>
          <p:spPr>
            <a:xfrm>
              <a:off x="7161267" y="4600587"/>
              <a:ext cx="8935" cy="31068"/>
            </a:xfrm>
            <a:custGeom>
              <a:avLst/>
              <a:gdLst>
                <a:gd name="connsiteX0" fmla="*/ -14 w 8935"/>
                <a:gd name="connsiteY0" fmla="*/ 444 h 31068"/>
                <a:gd name="connsiteX1" fmla="*/ 6379 w 8935"/>
                <a:gd name="connsiteY1" fmla="*/ 31031 h 31068"/>
                <a:gd name="connsiteX2" fmla="*/ 8922 w 8935"/>
                <a:gd name="connsiteY2" fmla="*/ 30481 h 31068"/>
                <a:gd name="connsiteX3" fmla="*/ 2529 w 8935"/>
                <a:gd name="connsiteY3" fmla="*/ -37 h 31068"/>
              </a:gdLst>
              <a:ahLst/>
              <a:cxnLst>
                <a:cxn ang="0">
                  <a:pos x="connsiteX0" y="connsiteY0"/>
                </a:cxn>
                <a:cxn ang="0">
                  <a:pos x="connsiteX1" y="connsiteY1"/>
                </a:cxn>
                <a:cxn ang="0">
                  <a:pos x="connsiteX2" y="connsiteY2"/>
                </a:cxn>
                <a:cxn ang="0">
                  <a:pos x="connsiteX3" y="connsiteY3"/>
                </a:cxn>
              </a:cxnLst>
              <a:rect l="l" t="t" r="r" b="b"/>
              <a:pathLst>
                <a:path w="8935" h="31068">
                  <a:moveTo>
                    <a:pt x="-14" y="444"/>
                  </a:moveTo>
                  <a:cubicBezTo>
                    <a:pt x="2186" y="10823"/>
                    <a:pt x="4316" y="21064"/>
                    <a:pt x="6379" y="31031"/>
                  </a:cubicBezTo>
                  <a:lnTo>
                    <a:pt x="8922" y="30481"/>
                  </a:lnTo>
                  <a:cubicBezTo>
                    <a:pt x="6791" y="20446"/>
                    <a:pt x="4729" y="10273"/>
                    <a:pt x="2529" y="-37"/>
                  </a:cubicBezTo>
                  <a:close/>
                </a:path>
              </a:pathLst>
            </a:custGeom>
            <a:solidFill>
              <a:srgbClr val="E0E0E0"/>
            </a:solidFill>
            <a:ln w="6867" cap="flat">
              <a:noFill/>
              <a:prstDash val="solid"/>
              <a:miter/>
            </a:ln>
          </p:spPr>
          <p:txBody>
            <a:bodyPr rtlCol="0" anchor="ctr"/>
            <a:lstStyle/>
            <a:p>
              <a:endParaRPr lang="en-IN"/>
            </a:p>
          </p:txBody>
        </p:sp>
        <p:sp>
          <p:nvSpPr>
            <p:cNvPr id="544" name="Free-form: Shape 543">
              <a:extLst>
                <a:ext uri="{FF2B5EF4-FFF2-40B4-BE49-F238E27FC236}">
                  <a16:creationId xmlns:a16="http://schemas.microsoft.com/office/drawing/2014/main" id="{32A00D97-9619-3565-7299-7031DC692A75}"/>
                </a:ext>
              </a:extLst>
            </p:cNvPr>
            <p:cNvSpPr/>
            <p:nvPr/>
          </p:nvSpPr>
          <p:spPr>
            <a:xfrm>
              <a:off x="7133153" y="4464971"/>
              <a:ext cx="8935" cy="32168"/>
            </a:xfrm>
            <a:custGeom>
              <a:avLst/>
              <a:gdLst>
                <a:gd name="connsiteX0" fmla="*/ -14 w 8935"/>
                <a:gd name="connsiteY0" fmla="*/ 444 h 32168"/>
                <a:gd name="connsiteX1" fmla="*/ 6516 w 8935"/>
                <a:gd name="connsiteY1" fmla="*/ 32131 h 32168"/>
                <a:gd name="connsiteX2" fmla="*/ 8922 w 8935"/>
                <a:gd name="connsiteY2" fmla="*/ 31581 h 32168"/>
                <a:gd name="connsiteX3" fmla="*/ 2048 w 8935"/>
                <a:gd name="connsiteY3" fmla="*/ -37 h 32168"/>
              </a:gdLst>
              <a:ahLst/>
              <a:cxnLst>
                <a:cxn ang="0">
                  <a:pos x="connsiteX0" y="connsiteY0"/>
                </a:cxn>
                <a:cxn ang="0">
                  <a:pos x="connsiteX1" y="connsiteY1"/>
                </a:cxn>
                <a:cxn ang="0">
                  <a:pos x="connsiteX2" y="connsiteY2"/>
                </a:cxn>
                <a:cxn ang="0">
                  <a:pos x="connsiteX3" y="connsiteY3"/>
                </a:cxn>
              </a:cxnLst>
              <a:rect l="l" t="t" r="r" b="b"/>
              <a:pathLst>
                <a:path w="8935" h="32168">
                  <a:moveTo>
                    <a:pt x="-14" y="444"/>
                  </a:moveTo>
                  <a:cubicBezTo>
                    <a:pt x="2048" y="10685"/>
                    <a:pt x="4248" y="21064"/>
                    <a:pt x="6516" y="32131"/>
                  </a:cubicBezTo>
                  <a:lnTo>
                    <a:pt x="8922" y="31581"/>
                  </a:lnTo>
                  <a:cubicBezTo>
                    <a:pt x="6585" y="20721"/>
                    <a:pt x="4385" y="10204"/>
                    <a:pt x="2048" y="-37"/>
                  </a:cubicBezTo>
                  <a:close/>
                </a:path>
              </a:pathLst>
            </a:custGeom>
            <a:solidFill>
              <a:srgbClr val="E0E0E0"/>
            </a:solidFill>
            <a:ln w="6867" cap="flat">
              <a:noFill/>
              <a:prstDash val="solid"/>
              <a:miter/>
            </a:ln>
          </p:spPr>
          <p:txBody>
            <a:bodyPr rtlCol="0" anchor="ctr"/>
            <a:lstStyle/>
            <a:p>
              <a:endParaRPr lang="en-IN"/>
            </a:p>
          </p:txBody>
        </p:sp>
        <p:sp>
          <p:nvSpPr>
            <p:cNvPr id="545" name="Free-form: Shape 544">
              <a:extLst>
                <a:ext uri="{FF2B5EF4-FFF2-40B4-BE49-F238E27FC236}">
                  <a16:creationId xmlns:a16="http://schemas.microsoft.com/office/drawing/2014/main" id="{84B4D034-2B9E-6328-E1B9-1015B1779875}"/>
                </a:ext>
              </a:extLst>
            </p:cNvPr>
            <p:cNvSpPr/>
            <p:nvPr/>
          </p:nvSpPr>
          <p:spPr>
            <a:xfrm>
              <a:off x="7204158" y="4804320"/>
              <a:ext cx="8041" cy="32305"/>
            </a:xfrm>
            <a:custGeom>
              <a:avLst/>
              <a:gdLst>
                <a:gd name="connsiteX0" fmla="*/ -14 w 8041"/>
                <a:gd name="connsiteY0" fmla="*/ 31 h 32305"/>
                <a:gd name="connsiteX1" fmla="*/ 6860 w 8041"/>
                <a:gd name="connsiteY1" fmla="*/ 32268 h 32305"/>
                <a:gd name="connsiteX2" fmla="*/ 8028 w 8041"/>
                <a:gd name="connsiteY2" fmla="*/ 32268 h 32305"/>
                <a:gd name="connsiteX3" fmla="*/ 1567 w 8041"/>
                <a:gd name="connsiteY3" fmla="*/ -37 h 32305"/>
              </a:gdLst>
              <a:ahLst/>
              <a:cxnLst>
                <a:cxn ang="0">
                  <a:pos x="connsiteX0" y="connsiteY0"/>
                </a:cxn>
                <a:cxn ang="0">
                  <a:pos x="connsiteX1" y="connsiteY1"/>
                </a:cxn>
                <a:cxn ang="0">
                  <a:pos x="connsiteX2" y="connsiteY2"/>
                </a:cxn>
                <a:cxn ang="0">
                  <a:pos x="connsiteX3" y="connsiteY3"/>
                </a:cxn>
              </a:cxnLst>
              <a:rect l="l" t="t" r="r" b="b"/>
              <a:pathLst>
                <a:path w="8041" h="32305">
                  <a:moveTo>
                    <a:pt x="-14" y="31"/>
                  </a:moveTo>
                  <a:lnTo>
                    <a:pt x="6860" y="32268"/>
                  </a:lnTo>
                  <a:lnTo>
                    <a:pt x="8028" y="32268"/>
                  </a:lnTo>
                  <a:cubicBezTo>
                    <a:pt x="6241" y="23264"/>
                    <a:pt x="4042" y="12472"/>
                    <a:pt x="1567" y="-37"/>
                  </a:cubicBezTo>
                  <a:close/>
                </a:path>
              </a:pathLst>
            </a:custGeom>
            <a:solidFill>
              <a:srgbClr val="E0E0E0"/>
            </a:solidFill>
            <a:ln w="6867" cap="flat">
              <a:noFill/>
              <a:prstDash val="solid"/>
              <a:miter/>
            </a:ln>
          </p:spPr>
          <p:txBody>
            <a:bodyPr rtlCol="0" anchor="ctr"/>
            <a:lstStyle/>
            <a:p>
              <a:endParaRPr lang="en-IN"/>
            </a:p>
          </p:txBody>
        </p:sp>
        <p:sp>
          <p:nvSpPr>
            <p:cNvPr id="546" name="Free-form: Shape 545">
              <a:extLst>
                <a:ext uri="{FF2B5EF4-FFF2-40B4-BE49-F238E27FC236}">
                  <a16:creationId xmlns:a16="http://schemas.microsoft.com/office/drawing/2014/main" id="{238E2DBA-9769-8202-B7E2-9BFBD4A88FCB}"/>
                </a:ext>
              </a:extLst>
            </p:cNvPr>
            <p:cNvSpPr/>
            <p:nvPr/>
          </p:nvSpPr>
          <p:spPr>
            <a:xfrm>
              <a:off x="7154118" y="4566288"/>
              <a:ext cx="9210" cy="32374"/>
            </a:xfrm>
            <a:custGeom>
              <a:avLst/>
              <a:gdLst>
                <a:gd name="connsiteX0" fmla="*/ 2529 w 9210"/>
                <a:gd name="connsiteY0" fmla="*/ -37 h 32374"/>
                <a:gd name="connsiteX1" fmla="*/ -14 w 9210"/>
                <a:gd name="connsiteY1" fmla="*/ 512 h 32374"/>
                <a:gd name="connsiteX2" fmla="*/ 5348 w 9210"/>
                <a:gd name="connsiteY2" fmla="*/ 26151 h 32374"/>
                <a:gd name="connsiteX3" fmla="*/ 6654 w 9210"/>
                <a:gd name="connsiteY3" fmla="*/ 32337 h 32374"/>
                <a:gd name="connsiteX4" fmla="*/ 9197 w 9210"/>
                <a:gd name="connsiteY4" fmla="*/ 31787 h 32374"/>
                <a:gd name="connsiteX5" fmla="*/ 7891 w 9210"/>
                <a:gd name="connsiteY5" fmla="*/ 25670 h 32374"/>
                <a:gd name="connsiteX6" fmla="*/ 2529 w 9210"/>
                <a:gd name="connsiteY6" fmla="*/ -37 h 3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10" h="32374">
                  <a:moveTo>
                    <a:pt x="2529" y="-37"/>
                  </a:moveTo>
                  <a:lnTo>
                    <a:pt x="-14" y="512"/>
                  </a:lnTo>
                  <a:cubicBezTo>
                    <a:pt x="1773" y="8967"/>
                    <a:pt x="3560" y="17490"/>
                    <a:pt x="5348" y="26151"/>
                  </a:cubicBezTo>
                  <a:cubicBezTo>
                    <a:pt x="5760" y="28213"/>
                    <a:pt x="6241" y="30275"/>
                    <a:pt x="6654" y="32337"/>
                  </a:cubicBezTo>
                  <a:lnTo>
                    <a:pt x="9197" y="31787"/>
                  </a:lnTo>
                  <a:cubicBezTo>
                    <a:pt x="8784" y="29725"/>
                    <a:pt x="8303" y="27732"/>
                    <a:pt x="7891" y="25670"/>
                  </a:cubicBezTo>
                  <a:cubicBezTo>
                    <a:pt x="6104" y="17009"/>
                    <a:pt x="4317" y="8417"/>
                    <a:pt x="2529" y="-37"/>
                  </a:cubicBezTo>
                  <a:close/>
                </a:path>
              </a:pathLst>
            </a:custGeom>
            <a:solidFill>
              <a:srgbClr val="E0E0E0"/>
            </a:solidFill>
            <a:ln w="6867" cap="flat">
              <a:noFill/>
              <a:prstDash val="solid"/>
              <a:miter/>
            </a:ln>
          </p:spPr>
          <p:txBody>
            <a:bodyPr rtlCol="0" anchor="ctr"/>
            <a:lstStyle/>
            <a:p>
              <a:endParaRPr lang="en-IN"/>
            </a:p>
          </p:txBody>
        </p:sp>
        <p:sp>
          <p:nvSpPr>
            <p:cNvPr id="547" name="Free-form: Shape 546">
              <a:extLst>
                <a:ext uri="{FF2B5EF4-FFF2-40B4-BE49-F238E27FC236}">
                  <a16:creationId xmlns:a16="http://schemas.microsoft.com/office/drawing/2014/main" id="{3C1F4996-DB2D-61DC-0D4D-7A670250358A}"/>
                </a:ext>
              </a:extLst>
            </p:cNvPr>
            <p:cNvSpPr/>
            <p:nvPr/>
          </p:nvSpPr>
          <p:spPr>
            <a:xfrm>
              <a:off x="7175495" y="4668086"/>
              <a:ext cx="8591" cy="30518"/>
            </a:xfrm>
            <a:custGeom>
              <a:avLst/>
              <a:gdLst>
                <a:gd name="connsiteX0" fmla="*/ -14 w 8591"/>
                <a:gd name="connsiteY0" fmla="*/ 512 h 30518"/>
                <a:gd name="connsiteX1" fmla="*/ 6241 w 8591"/>
                <a:gd name="connsiteY1" fmla="*/ 30481 h 30518"/>
                <a:gd name="connsiteX2" fmla="*/ 8578 w 8591"/>
                <a:gd name="connsiteY2" fmla="*/ 30000 h 30518"/>
                <a:gd name="connsiteX3" fmla="*/ 2392 w 8591"/>
                <a:gd name="connsiteY3" fmla="*/ -37 h 30518"/>
              </a:gdLst>
              <a:ahLst/>
              <a:cxnLst>
                <a:cxn ang="0">
                  <a:pos x="connsiteX0" y="connsiteY0"/>
                </a:cxn>
                <a:cxn ang="0">
                  <a:pos x="connsiteX1" y="connsiteY1"/>
                </a:cxn>
                <a:cxn ang="0">
                  <a:pos x="connsiteX2" y="connsiteY2"/>
                </a:cxn>
                <a:cxn ang="0">
                  <a:pos x="connsiteX3" y="connsiteY3"/>
                </a:cxn>
              </a:cxnLst>
              <a:rect l="l" t="t" r="r" b="b"/>
              <a:pathLst>
                <a:path w="8591" h="30518">
                  <a:moveTo>
                    <a:pt x="-14" y="512"/>
                  </a:moveTo>
                  <a:cubicBezTo>
                    <a:pt x="2117" y="10754"/>
                    <a:pt x="4248" y="21133"/>
                    <a:pt x="6241" y="30481"/>
                  </a:cubicBezTo>
                  <a:lnTo>
                    <a:pt x="8578" y="30000"/>
                  </a:lnTo>
                  <a:cubicBezTo>
                    <a:pt x="6585" y="20240"/>
                    <a:pt x="4523" y="10204"/>
                    <a:pt x="2392" y="-37"/>
                  </a:cubicBezTo>
                  <a:close/>
                </a:path>
              </a:pathLst>
            </a:custGeom>
            <a:solidFill>
              <a:srgbClr val="E0E0E0"/>
            </a:solidFill>
            <a:ln w="6867" cap="flat">
              <a:noFill/>
              <a:prstDash val="solid"/>
              <a:miter/>
            </a:ln>
          </p:spPr>
          <p:txBody>
            <a:bodyPr rtlCol="0" anchor="ctr"/>
            <a:lstStyle/>
            <a:p>
              <a:endParaRPr lang="en-IN"/>
            </a:p>
          </p:txBody>
        </p:sp>
        <p:sp>
          <p:nvSpPr>
            <p:cNvPr id="548" name="Free-form: Shape 547">
              <a:extLst>
                <a:ext uri="{FF2B5EF4-FFF2-40B4-BE49-F238E27FC236}">
                  <a16:creationId xmlns:a16="http://schemas.microsoft.com/office/drawing/2014/main" id="{EA959D1C-7F0A-3E78-F415-C8A88725597D}"/>
                </a:ext>
              </a:extLst>
            </p:cNvPr>
            <p:cNvSpPr/>
            <p:nvPr/>
          </p:nvSpPr>
          <p:spPr>
            <a:xfrm>
              <a:off x="7114458" y="4374103"/>
              <a:ext cx="3299" cy="9348"/>
            </a:xfrm>
            <a:custGeom>
              <a:avLst/>
              <a:gdLst>
                <a:gd name="connsiteX0" fmla="*/ 3285 w 3299"/>
                <a:gd name="connsiteY0" fmla="*/ 7867 h 9348"/>
                <a:gd name="connsiteX1" fmla="*/ 1636 w 3299"/>
                <a:gd name="connsiteY1" fmla="*/ -37 h 9348"/>
                <a:gd name="connsiteX2" fmla="*/ -14 w 3299"/>
                <a:gd name="connsiteY2" fmla="*/ -37 h 9348"/>
                <a:gd name="connsiteX3" fmla="*/ 1842 w 3299"/>
                <a:gd name="connsiteY3" fmla="*/ 9311 h 9348"/>
              </a:gdLst>
              <a:ahLst/>
              <a:cxnLst>
                <a:cxn ang="0">
                  <a:pos x="connsiteX0" y="connsiteY0"/>
                </a:cxn>
                <a:cxn ang="0">
                  <a:pos x="connsiteX1" y="connsiteY1"/>
                </a:cxn>
                <a:cxn ang="0">
                  <a:pos x="connsiteX2" y="connsiteY2"/>
                </a:cxn>
                <a:cxn ang="0">
                  <a:pos x="connsiteX3" y="connsiteY3"/>
                </a:cxn>
              </a:cxnLst>
              <a:rect l="l" t="t" r="r" b="b"/>
              <a:pathLst>
                <a:path w="3299" h="9348">
                  <a:moveTo>
                    <a:pt x="3285" y="7867"/>
                  </a:moveTo>
                  <a:cubicBezTo>
                    <a:pt x="2736" y="5118"/>
                    <a:pt x="2186" y="2506"/>
                    <a:pt x="1636" y="-37"/>
                  </a:cubicBezTo>
                  <a:lnTo>
                    <a:pt x="-14" y="-37"/>
                  </a:lnTo>
                  <a:cubicBezTo>
                    <a:pt x="536" y="2987"/>
                    <a:pt x="1223" y="6080"/>
                    <a:pt x="1842" y="9311"/>
                  </a:cubicBezTo>
                  <a:close/>
                </a:path>
              </a:pathLst>
            </a:custGeom>
            <a:solidFill>
              <a:srgbClr val="E0E0E0"/>
            </a:solidFill>
            <a:ln w="6867" cap="flat">
              <a:noFill/>
              <a:prstDash val="solid"/>
              <a:miter/>
            </a:ln>
          </p:spPr>
          <p:txBody>
            <a:bodyPr rtlCol="0" anchor="ctr"/>
            <a:lstStyle/>
            <a:p>
              <a:endParaRPr lang="en-IN"/>
            </a:p>
          </p:txBody>
        </p:sp>
        <p:sp>
          <p:nvSpPr>
            <p:cNvPr id="549" name="Free-form: Shape 548">
              <a:extLst>
                <a:ext uri="{FF2B5EF4-FFF2-40B4-BE49-F238E27FC236}">
                  <a16:creationId xmlns:a16="http://schemas.microsoft.com/office/drawing/2014/main" id="{CB521136-4513-F48F-D8D0-0933F92E61DA}"/>
                </a:ext>
              </a:extLst>
            </p:cNvPr>
            <p:cNvSpPr/>
            <p:nvPr/>
          </p:nvSpPr>
          <p:spPr>
            <a:xfrm>
              <a:off x="7147176" y="4532814"/>
              <a:ext cx="9004" cy="31549"/>
            </a:xfrm>
            <a:custGeom>
              <a:avLst/>
              <a:gdLst>
                <a:gd name="connsiteX0" fmla="*/ -14 w 9004"/>
                <a:gd name="connsiteY0" fmla="*/ 444 h 31549"/>
                <a:gd name="connsiteX1" fmla="*/ 6447 w 9004"/>
                <a:gd name="connsiteY1" fmla="*/ 31512 h 31549"/>
                <a:gd name="connsiteX2" fmla="*/ 8991 w 9004"/>
                <a:gd name="connsiteY2" fmla="*/ 31031 h 31549"/>
                <a:gd name="connsiteX3" fmla="*/ 2461 w 9004"/>
                <a:gd name="connsiteY3" fmla="*/ -37 h 31549"/>
              </a:gdLst>
              <a:ahLst/>
              <a:cxnLst>
                <a:cxn ang="0">
                  <a:pos x="connsiteX0" y="connsiteY0"/>
                </a:cxn>
                <a:cxn ang="0">
                  <a:pos x="connsiteX1" y="connsiteY1"/>
                </a:cxn>
                <a:cxn ang="0">
                  <a:pos x="connsiteX2" y="connsiteY2"/>
                </a:cxn>
                <a:cxn ang="0">
                  <a:pos x="connsiteX3" y="connsiteY3"/>
                </a:cxn>
              </a:cxnLst>
              <a:rect l="l" t="t" r="r" b="b"/>
              <a:pathLst>
                <a:path w="9004" h="31549">
                  <a:moveTo>
                    <a:pt x="-14" y="444"/>
                  </a:moveTo>
                  <a:cubicBezTo>
                    <a:pt x="2117" y="10616"/>
                    <a:pt x="4248" y="21064"/>
                    <a:pt x="6447" y="31512"/>
                  </a:cubicBezTo>
                  <a:lnTo>
                    <a:pt x="8991" y="31031"/>
                  </a:lnTo>
                  <a:cubicBezTo>
                    <a:pt x="6791" y="20446"/>
                    <a:pt x="4592" y="10410"/>
                    <a:pt x="2461" y="-37"/>
                  </a:cubicBezTo>
                  <a:close/>
                </a:path>
              </a:pathLst>
            </a:custGeom>
            <a:solidFill>
              <a:srgbClr val="E0E0E0"/>
            </a:solidFill>
            <a:ln w="6867" cap="flat">
              <a:noFill/>
              <a:prstDash val="solid"/>
              <a:miter/>
            </a:ln>
          </p:spPr>
          <p:txBody>
            <a:bodyPr rtlCol="0" anchor="ctr"/>
            <a:lstStyle/>
            <a:p>
              <a:endParaRPr lang="en-IN"/>
            </a:p>
          </p:txBody>
        </p:sp>
        <p:sp>
          <p:nvSpPr>
            <p:cNvPr id="550" name="Free-form: Shape 549">
              <a:extLst>
                <a:ext uri="{FF2B5EF4-FFF2-40B4-BE49-F238E27FC236}">
                  <a16:creationId xmlns:a16="http://schemas.microsoft.com/office/drawing/2014/main" id="{FE096C78-E594-A497-10DE-E108B5E05A0C}"/>
                </a:ext>
              </a:extLst>
            </p:cNvPr>
            <p:cNvSpPr/>
            <p:nvPr/>
          </p:nvSpPr>
          <p:spPr>
            <a:xfrm>
              <a:off x="7189723" y="4736203"/>
              <a:ext cx="8248" cy="29899"/>
            </a:xfrm>
            <a:custGeom>
              <a:avLst/>
              <a:gdLst>
                <a:gd name="connsiteX0" fmla="*/ -14 w 8248"/>
                <a:gd name="connsiteY0" fmla="*/ 444 h 29899"/>
                <a:gd name="connsiteX1" fmla="*/ 6241 w 8248"/>
                <a:gd name="connsiteY1" fmla="*/ 29863 h 29899"/>
                <a:gd name="connsiteX2" fmla="*/ 8235 w 8248"/>
                <a:gd name="connsiteY2" fmla="*/ 29450 h 29899"/>
                <a:gd name="connsiteX3" fmla="*/ 2186 w 8248"/>
                <a:gd name="connsiteY3" fmla="*/ -37 h 29899"/>
              </a:gdLst>
              <a:ahLst/>
              <a:cxnLst>
                <a:cxn ang="0">
                  <a:pos x="connsiteX0" y="connsiteY0"/>
                </a:cxn>
                <a:cxn ang="0">
                  <a:pos x="connsiteX1" y="connsiteY1"/>
                </a:cxn>
                <a:cxn ang="0">
                  <a:pos x="connsiteX2" y="connsiteY2"/>
                </a:cxn>
                <a:cxn ang="0">
                  <a:pos x="connsiteX3" y="connsiteY3"/>
                </a:cxn>
              </a:cxnLst>
              <a:rect l="l" t="t" r="r" b="b"/>
              <a:pathLst>
                <a:path w="8248" h="29899">
                  <a:moveTo>
                    <a:pt x="-14" y="444"/>
                  </a:moveTo>
                  <a:cubicBezTo>
                    <a:pt x="2186" y="10685"/>
                    <a:pt x="4248" y="20515"/>
                    <a:pt x="6241" y="29863"/>
                  </a:cubicBezTo>
                  <a:lnTo>
                    <a:pt x="8235" y="29450"/>
                  </a:lnTo>
                  <a:cubicBezTo>
                    <a:pt x="6310" y="20102"/>
                    <a:pt x="4317" y="10273"/>
                    <a:pt x="2186" y="-37"/>
                  </a:cubicBezTo>
                  <a:close/>
                </a:path>
              </a:pathLst>
            </a:custGeom>
            <a:solidFill>
              <a:srgbClr val="E0E0E0"/>
            </a:solidFill>
            <a:ln w="6867" cap="flat">
              <a:noFill/>
              <a:prstDash val="solid"/>
              <a:miter/>
            </a:ln>
          </p:spPr>
          <p:txBody>
            <a:bodyPr rtlCol="0" anchor="ctr"/>
            <a:lstStyle/>
            <a:p>
              <a:endParaRPr lang="en-IN"/>
            </a:p>
          </p:txBody>
        </p:sp>
        <p:sp>
          <p:nvSpPr>
            <p:cNvPr id="551" name="Free-form: Shape 550">
              <a:extLst>
                <a:ext uri="{FF2B5EF4-FFF2-40B4-BE49-F238E27FC236}">
                  <a16:creationId xmlns:a16="http://schemas.microsoft.com/office/drawing/2014/main" id="{936CED71-B38F-DC79-06A5-3F24603B26F4}"/>
                </a:ext>
              </a:extLst>
            </p:cNvPr>
            <p:cNvSpPr/>
            <p:nvPr/>
          </p:nvSpPr>
          <p:spPr>
            <a:xfrm>
              <a:off x="7122843" y="4415138"/>
              <a:ext cx="5017" cy="14709"/>
            </a:xfrm>
            <a:custGeom>
              <a:avLst/>
              <a:gdLst>
                <a:gd name="connsiteX0" fmla="*/ -14 w 5017"/>
                <a:gd name="connsiteY0" fmla="*/ -37 h 14709"/>
                <a:gd name="connsiteX1" fmla="*/ 2942 w 5017"/>
                <a:gd name="connsiteY1" fmla="*/ 14672 h 14709"/>
                <a:gd name="connsiteX2" fmla="*/ 5004 w 5017"/>
                <a:gd name="connsiteY2" fmla="*/ 14191 h 14709"/>
                <a:gd name="connsiteX3" fmla="*/ 2117 w 5017"/>
                <a:gd name="connsiteY3" fmla="*/ 444 h 14709"/>
                <a:gd name="connsiteX4" fmla="*/ -14 w 5017"/>
                <a:gd name="connsiteY4" fmla="*/ -37 h 1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17" h="14709">
                  <a:moveTo>
                    <a:pt x="-14" y="-37"/>
                  </a:moveTo>
                  <a:lnTo>
                    <a:pt x="2942" y="14672"/>
                  </a:lnTo>
                  <a:lnTo>
                    <a:pt x="5004" y="14191"/>
                  </a:lnTo>
                  <a:lnTo>
                    <a:pt x="2117" y="444"/>
                  </a:lnTo>
                  <a:cubicBezTo>
                    <a:pt x="1395" y="354"/>
                    <a:pt x="681" y="196"/>
                    <a:pt x="-14" y="-37"/>
                  </a:cubicBezTo>
                  <a:close/>
                </a:path>
              </a:pathLst>
            </a:custGeom>
            <a:solidFill>
              <a:srgbClr val="E0E0E0"/>
            </a:solidFill>
            <a:ln w="6867" cap="flat">
              <a:noFill/>
              <a:prstDash val="solid"/>
              <a:miter/>
            </a:ln>
          </p:spPr>
          <p:txBody>
            <a:bodyPr rtlCol="0" anchor="ctr"/>
            <a:lstStyle/>
            <a:p>
              <a:endParaRPr lang="en-IN"/>
            </a:p>
          </p:txBody>
        </p:sp>
        <p:sp>
          <p:nvSpPr>
            <p:cNvPr id="552" name="Free-form: Shape 551">
              <a:extLst>
                <a:ext uri="{FF2B5EF4-FFF2-40B4-BE49-F238E27FC236}">
                  <a16:creationId xmlns:a16="http://schemas.microsoft.com/office/drawing/2014/main" id="{B9FDE52E-510E-4552-E126-D8025E79812C}"/>
                </a:ext>
              </a:extLst>
            </p:cNvPr>
            <p:cNvSpPr/>
            <p:nvPr/>
          </p:nvSpPr>
          <p:spPr>
            <a:xfrm>
              <a:off x="7279492" y="4824734"/>
              <a:ext cx="2474" cy="6873"/>
            </a:xfrm>
            <a:custGeom>
              <a:avLst/>
              <a:gdLst>
                <a:gd name="connsiteX0" fmla="*/ 1086 w 2474"/>
                <a:gd name="connsiteY0" fmla="*/ -37 h 6873"/>
                <a:gd name="connsiteX1" fmla="*/ -14 w 2474"/>
                <a:gd name="connsiteY1" fmla="*/ -37 h 6873"/>
                <a:gd name="connsiteX2" fmla="*/ 1498 w 2474"/>
                <a:gd name="connsiteY2" fmla="*/ 6836 h 6873"/>
                <a:gd name="connsiteX3" fmla="*/ 2461 w 2474"/>
                <a:gd name="connsiteY3" fmla="*/ 6836 h 6873"/>
                <a:gd name="connsiteX4" fmla="*/ 1086 w 2474"/>
                <a:gd name="connsiteY4" fmla="*/ -37 h 6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4" h="6873">
                  <a:moveTo>
                    <a:pt x="1086" y="-37"/>
                  </a:moveTo>
                  <a:lnTo>
                    <a:pt x="-14" y="-37"/>
                  </a:lnTo>
                  <a:lnTo>
                    <a:pt x="1498" y="6836"/>
                  </a:lnTo>
                  <a:lnTo>
                    <a:pt x="2461" y="6836"/>
                  </a:lnTo>
                  <a:cubicBezTo>
                    <a:pt x="2048" y="4843"/>
                    <a:pt x="1567" y="2506"/>
                    <a:pt x="1086" y="-37"/>
                  </a:cubicBezTo>
                  <a:close/>
                </a:path>
              </a:pathLst>
            </a:custGeom>
            <a:solidFill>
              <a:srgbClr val="E0E0E0"/>
            </a:solidFill>
            <a:ln w="6867" cap="flat">
              <a:noFill/>
              <a:prstDash val="solid"/>
              <a:miter/>
            </a:ln>
          </p:spPr>
          <p:txBody>
            <a:bodyPr rtlCol="0" anchor="ctr"/>
            <a:lstStyle/>
            <a:p>
              <a:endParaRPr lang="en-IN"/>
            </a:p>
          </p:txBody>
        </p:sp>
        <p:sp>
          <p:nvSpPr>
            <p:cNvPr id="553" name="Free-form: Shape 552">
              <a:extLst>
                <a:ext uri="{FF2B5EF4-FFF2-40B4-BE49-F238E27FC236}">
                  <a16:creationId xmlns:a16="http://schemas.microsoft.com/office/drawing/2014/main" id="{C631E41A-0707-33A0-541E-46F713E13E51}"/>
                </a:ext>
              </a:extLst>
            </p:cNvPr>
            <p:cNvSpPr/>
            <p:nvPr/>
          </p:nvSpPr>
          <p:spPr>
            <a:xfrm>
              <a:off x="7243268" y="4654820"/>
              <a:ext cx="8660" cy="29968"/>
            </a:xfrm>
            <a:custGeom>
              <a:avLst/>
              <a:gdLst>
                <a:gd name="connsiteX0" fmla="*/ -14 w 8660"/>
                <a:gd name="connsiteY0" fmla="*/ 31 h 29968"/>
                <a:gd name="connsiteX1" fmla="*/ 6310 w 8660"/>
                <a:gd name="connsiteY1" fmla="*/ 29931 h 29968"/>
                <a:gd name="connsiteX2" fmla="*/ 6791 w 8660"/>
                <a:gd name="connsiteY2" fmla="*/ 29931 h 29968"/>
                <a:gd name="connsiteX3" fmla="*/ 8647 w 8660"/>
                <a:gd name="connsiteY3" fmla="*/ 29931 h 29968"/>
                <a:gd name="connsiteX4" fmla="*/ 2461 w 8660"/>
                <a:gd name="connsiteY4" fmla="*/ -37 h 29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0" h="29968">
                  <a:moveTo>
                    <a:pt x="-14" y="31"/>
                  </a:moveTo>
                  <a:cubicBezTo>
                    <a:pt x="2117" y="10273"/>
                    <a:pt x="4248" y="20240"/>
                    <a:pt x="6310" y="29931"/>
                  </a:cubicBezTo>
                  <a:lnTo>
                    <a:pt x="6791" y="29931"/>
                  </a:lnTo>
                  <a:lnTo>
                    <a:pt x="8647" y="29931"/>
                  </a:lnTo>
                  <a:cubicBezTo>
                    <a:pt x="6654" y="20240"/>
                    <a:pt x="4591" y="10204"/>
                    <a:pt x="2461" y="-37"/>
                  </a:cubicBezTo>
                  <a:close/>
                </a:path>
              </a:pathLst>
            </a:custGeom>
            <a:solidFill>
              <a:srgbClr val="E0E0E0"/>
            </a:solidFill>
            <a:ln w="6867" cap="flat">
              <a:noFill/>
              <a:prstDash val="solid"/>
              <a:miter/>
            </a:ln>
          </p:spPr>
          <p:txBody>
            <a:bodyPr rtlCol="0" anchor="ctr"/>
            <a:lstStyle/>
            <a:p>
              <a:endParaRPr lang="en-IN"/>
            </a:p>
          </p:txBody>
        </p:sp>
        <p:sp>
          <p:nvSpPr>
            <p:cNvPr id="554" name="Free-form: Shape 553">
              <a:extLst>
                <a:ext uri="{FF2B5EF4-FFF2-40B4-BE49-F238E27FC236}">
                  <a16:creationId xmlns:a16="http://schemas.microsoft.com/office/drawing/2014/main" id="{9CCACCA7-8400-8155-DDD9-93A2C37ED559}"/>
                </a:ext>
              </a:extLst>
            </p:cNvPr>
            <p:cNvSpPr/>
            <p:nvPr/>
          </p:nvSpPr>
          <p:spPr>
            <a:xfrm>
              <a:off x="7208007" y="4484974"/>
              <a:ext cx="8935" cy="31687"/>
            </a:xfrm>
            <a:custGeom>
              <a:avLst/>
              <a:gdLst>
                <a:gd name="connsiteX0" fmla="*/ -14 w 8935"/>
                <a:gd name="connsiteY0" fmla="*/ 512 h 31687"/>
                <a:gd name="connsiteX1" fmla="*/ 6447 w 8935"/>
                <a:gd name="connsiteY1" fmla="*/ 31650 h 31687"/>
                <a:gd name="connsiteX2" fmla="*/ 8922 w 8935"/>
                <a:gd name="connsiteY2" fmla="*/ 31169 h 31687"/>
                <a:gd name="connsiteX3" fmla="*/ 2392 w 8935"/>
                <a:gd name="connsiteY3" fmla="*/ -37 h 31687"/>
              </a:gdLst>
              <a:ahLst/>
              <a:cxnLst>
                <a:cxn ang="0">
                  <a:pos x="connsiteX0" y="connsiteY0"/>
                </a:cxn>
                <a:cxn ang="0">
                  <a:pos x="connsiteX1" y="connsiteY1"/>
                </a:cxn>
                <a:cxn ang="0">
                  <a:pos x="connsiteX2" y="connsiteY2"/>
                </a:cxn>
                <a:cxn ang="0">
                  <a:pos x="connsiteX3" y="connsiteY3"/>
                </a:cxn>
              </a:cxnLst>
              <a:rect l="l" t="t" r="r" b="b"/>
              <a:pathLst>
                <a:path w="8935" h="31687">
                  <a:moveTo>
                    <a:pt x="-14" y="512"/>
                  </a:moveTo>
                  <a:cubicBezTo>
                    <a:pt x="2048" y="10617"/>
                    <a:pt x="4248" y="21133"/>
                    <a:pt x="6447" y="31650"/>
                  </a:cubicBezTo>
                  <a:lnTo>
                    <a:pt x="8922" y="31169"/>
                  </a:lnTo>
                  <a:cubicBezTo>
                    <a:pt x="6654" y="20515"/>
                    <a:pt x="4523" y="10135"/>
                    <a:pt x="2392" y="-37"/>
                  </a:cubicBezTo>
                  <a:close/>
                </a:path>
              </a:pathLst>
            </a:custGeom>
            <a:solidFill>
              <a:srgbClr val="E0E0E0"/>
            </a:solidFill>
            <a:ln w="6867" cap="flat">
              <a:noFill/>
              <a:prstDash val="solid"/>
              <a:miter/>
            </a:ln>
          </p:spPr>
          <p:txBody>
            <a:bodyPr rtlCol="0" anchor="ctr"/>
            <a:lstStyle/>
            <a:p>
              <a:endParaRPr lang="en-IN"/>
            </a:p>
          </p:txBody>
        </p:sp>
        <p:sp>
          <p:nvSpPr>
            <p:cNvPr id="555" name="Free-form: Shape 554">
              <a:extLst>
                <a:ext uri="{FF2B5EF4-FFF2-40B4-BE49-F238E27FC236}">
                  <a16:creationId xmlns:a16="http://schemas.microsoft.com/office/drawing/2014/main" id="{5E2526DE-233D-1BA5-F682-B08C396357B6}"/>
                </a:ext>
              </a:extLst>
            </p:cNvPr>
            <p:cNvSpPr/>
            <p:nvPr/>
          </p:nvSpPr>
          <p:spPr>
            <a:xfrm>
              <a:off x="7229109" y="4587046"/>
              <a:ext cx="8866" cy="30449"/>
            </a:xfrm>
            <a:custGeom>
              <a:avLst/>
              <a:gdLst>
                <a:gd name="connsiteX0" fmla="*/ -14 w 8866"/>
                <a:gd name="connsiteY0" fmla="*/ -37 h 30449"/>
                <a:gd name="connsiteX1" fmla="*/ 6310 w 8866"/>
                <a:gd name="connsiteY1" fmla="*/ 30412 h 30449"/>
                <a:gd name="connsiteX2" fmla="*/ 7616 w 8866"/>
                <a:gd name="connsiteY2" fmla="*/ 30412 h 30449"/>
                <a:gd name="connsiteX3" fmla="*/ 8853 w 8866"/>
                <a:gd name="connsiteY3" fmla="*/ 30412 h 30449"/>
                <a:gd name="connsiteX4" fmla="*/ 2529 w 8866"/>
                <a:gd name="connsiteY4" fmla="*/ -37 h 30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66" h="30449">
                  <a:moveTo>
                    <a:pt x="-14" y="-37"/>
                  </a:moveTo>
                  <a:cubicBezTo>
                    <a:pt x="2117" y="10273"/>
                    <a:pt x="4248" y="20583"/>
                    <a:pt x="6310" y="30412"/>
                  </a:cubicBezTo>
                  <a:lnTo>
                    <a:pt x="7616" y="30412"/>
                  </a:lnTo>
                  <a:lnTo>
                    <a:pt x="8853" y="30412"/>
                  </a:lnTo>
                  <a:lnTo>
                    <a:pt x="2529" y="-37"/>
                  </a:lnTo>
                  <a:close/>
                </a:path>
              </a:pathLst>
            </a:custGeom>
            <a:solidFill>
              <a:srgbClr val="E0E0E0"/>
            </a:solidFill>
            <a:ln w="6867" cap="flat">
              <a:noFill/>
              <a:prstDash val="solid"/>
              <a:miter/>
            </a:ln>
          </p:spPr>
          <p:txBody>
            <a:bodyPr rtlCol="0" anchor="ctr"/>
            <a:lstStyle/>
            <a:p>
              <a:endParaRPr lang="en-IN"/>
            </a:p>
          </p:txBody>
        </p:sp>
        <p:sp>
          <p:nvSpPr>
            <p:cNvPr id="556" name="Free-form: Shape 555">
              <a:extLst>
                <a:ext uri="{FF2B5EF4-FFF2-40B4-BE49-F238E27FC236}">
                  <a16:creationId xmlns:a16="http://schemas.microsoft.com/office/drawing/2014/main" id="{F2CC0D68-B482-4B93-3822-142B986858C9}"/>
                </a:ext>
              </a:extLst>
            </p:cNvPr>
            <p:cNvSpPr/>
            <p:nvPr/>
          </p:nvSpPr>
          <p:spPr>
            <a:xfrm>
              <a:off x="7199002" y="4440570"/>
              <a:ext cx="3642" cy="8110"/>
            </a:xfrm>
            <a:custGeom>
              <a:avLst/>
              <a:gdLst>
                <a:gd name="connsiteX0" fmla="*/ -14 w 3642"/>
                <a:gd name="connsiteY0" fmla="*/ 1200 h 8110"/>
                <a:gd name="connsiteX1" fmla="*/ 1430 w 3642"/>
                <a:gd name="connsiteY1" fmla="*/ 8073 h 8110"/>
                <a:gd name="connsiteX2" fmla="*/ 3629 w 3642"/>
                <a:gd name="connsiteY2" fmla="*/ 7661 h 8110"/>
                <a:gd name="connsiteX3" fmla="*/ 2048 w 3642"/>
                <a:gd name="connsiteY3" fmla="*/ -37 h 8110"/>
              </a:gdLst>
              <a:ahLst/>
              <a:cxnLst>
                <a:cxn ang="0">
                  <a:pos x="connsiteX0" y="connsiteY0"/>
                </a:cxn>
                <a:cxn ang="0">
                  <a:pos x="connsiteX1" y="connsiteY1"/>
                </a:cxn>
                <a:cxn ang="0">
                  <a:pos x="connsiteX2" y="connsiteY2"/>
                </a:cxn>
                <a:cxn ang="0">
                  <a:pos x="connsiteX3" y="connsiteY3"/>
                </a:cxn>
              </a:cxnLst>
              <a:rect l="l" t="t" r="r" b="b"/>
              <a:pathLst>
                <a:path w="3642" h="8110">
                  <a:moveTo>
                    <a:pt x="-14" y="1200"/>
                  </a:moveTo>
                  <a:lnTo>
                    <a:pt x="1430" y="8073"/>
                  </a:lnTo>
                  <a:lnTo>
                    <a:pt x="3629" y="7661"/>
                  </a:lnTo>
                  <a:cubicBezTo>
                    <a:pt x="3148" y="5049"/>
                    <a:pt x="2598" y="2506"/>
                    <a:pt x="2048" y="-37"/>
                  </a:cubicBezTo>
                  <a:close/>
                </a:path>
              </a:pathLst>
            </a:custGeom>
            <a:solidFill>
              <a:srgbClr val="E0E0E0"/>
            </a:solidFill>
            <a:ln w="6867" cap="flat">
              <a:noFill/>
              <a:prstDash val="solid"/>
              <a:miter/>
            </a:ln>
          </p:spPr>
          <p:txBody>
            <a:bodyPr rtlCol="0" anchor="ctr"/>
            <a:lstStyle/>
            <a:p>
              <a:endParaRPr lang="en-IN"/>
            </a:p>
          </p:txBody>
        </p:sp>
        <p:sp>
          <p:nvSpPr>
            <p:cNvPr id="557" name="Free-form: Shape 556">
              <a:extLst>
                <a:ext uri="{FF2B5EF4-FFF2-40B4-BE49-F238E27FC236}">
                  <a16:creationId xmlns:a16="http://schemas.microsoft.com/office/drawing/2014/main" id="{F07641A0-70EE-588E-25AC-A2219A4F9AAF}"/>
                </a:ext>
              </a:extLst>
            </p:cNvPr>
            <p:cNvSpPr/>
            <p:nvPr/>
          </p:nvSpPr>
          <p:spPr>
            <a:xfrm>
              <a:off x="7214880" y="4518792"/>
              <a:ext cx="8935" cy="31412"/>
            </a:xfrm>
            <a:custGeom>
              <a:avLst/>
              <a:gdLst>
                <a:gd name="connsiteX0" fmla="*/ -14 w 8935"/>
                <a:gd name="connsiteY0" fmla="*/ 375 h 31412"/>
                <a:gd name="connsiteX1" fmla="*/ 6379 w 8935"/>
                <a:gd name="connsiteY1" fmla="*/ 31375 h 31412"/>
                <a:gd name="connsiteX2" fmla="*/ 8372 w 8935"/>
                <a:gd name="connsiteY2" fmla="*/ 30962 h 31412"/>
                <a:gd name="connsiteX3" fmla="*/ 8922 w 8935"/>
                <a:gd name="connsiteY3" fmla="*/ 30962 h 31412"/>
                <a:gd name="connsiteX4" fmla="*/ 2461 w 8935"/>
                <a:gd name="connsiteY4" fmla="*/ -37 h 31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 h="31412">
                  <a:moveTo>
                    <a:pt x="-14" y="375"/>
                  </a:moveTo>
                  <a:cubicBezTo>
                    <a:pt x="2048" y="10548"/>
                    <a:pt x="4179" y="20996"/>
                    <a:pt x="6379" y="31375"/>
                  </a:cubicBezTo>
                  <a:lnTo>
                    <a:pt x="8372" y="30962"/>
                  </a:lnTo>
                  <a:lnTo>
                    <a:pt x="8922" y="30962"/>
                  </a:lnTo>
                  <a:cubicBezTo>
                    <a:pt x="6722" y="20377"/>
                    <a:pt x="4592" y="10342"/>
                    <a:pt x="2461" y="-37"/>
                  </a:cubicBezTo>
                  <a:close/>
                </a:path>
              </a:pathLst>
            </a:custGeom>
            <a:solidFill>
              <a:srgbClr val="E0E0E0"/>
            </a:solidFill>
            <a:ln w="6867" cap="flat">
              <a:noFill/>
              <a:prstDash val="solid"/>
              <a:miter/>
            </a:ln>
          </p:spPr>
          <p:txBody>
            <a:bodyPr rtlCol="0" anchor="ctr"/>
            <a:lstStyle/>
            <a:p>
              <a:endParaRPr lang="en-IN"/>
            </a:p>
          </p:txBody>
        </p:sp>
        <p:sp>
          <p:nvSpPr>
            <p:cNvPr id="558" name="Free-form: Shape 557">
              <a:extLst>
                <a:ext uri="{FF2B5EF4-FFF2-40B4-BE49-F238E27FC236}">
                  <a16:creationId xmlns:a16="http://schemas.microsoft.com/office/drawing/2014/main" id="{7418043A-3142-608E-D208-4D239226DF18}"/>
                </a:ext>
              </a:extLst>
            </p:cNvPr>
            <p:cNvSpPr/>
            <p:nvPr/>
          </p:nvSpPr>
          <p:spPr>
            <a:xfrm>
              <a:off x="7182094" y="4359256"/>
              <a:ext cx="3436" cy="8454"/>
            </a:xfrm>
            <a:custGeom>
              <a:avLst/>
              <a:gdLst>
                <a:gd name="connsiteX0" fmla="*/ 3423 w 3436"/>
                <a:gd name="connsiteY0" fmla="*/ 8417 h 8454"/>
                <a:gd name="connsiteX1" fmla="*/ 1705 w 3436"/>
                <a:gd name="connsiteY1" fmla="*/ 512 h 8454"/>
                <a:gd name="connsiteX2" fmla="*/ -14 w 3436"/>
                <a:gd name="connsiteY2" fmla="*/ -37 h 8454"/>
                <a:gd name="connsiteX3" fmla="*/ 1705 w 3436"/>
                <a:gd name="connsiteY3" fmla="*/ 8211 h 8454"/>
              </a:gdLst>
              <a:ahLst/>
              <a:cxnLst>
                <a:cxn ang="0">
                  <a:pos x="connsiteX0" y="connsiteY0"/>
                </a:cxn>
                <a:cxn ang="0">
                  <a:pos x="connsiteX1" y="connsiteY1"/>
                </a:cxn>
                <a:cxn ang="0">
                  <a:pos x="connsiteX2" y="connsiteY2"/>
                </a:cxn>
                <a:cxn ang="0">
                  <a:pos x="connsiteX3" y="connsiteY3"/>
                </a:cxn>
              </a:cxnLst>
              <a:rect l="l" t="t" r="r" b="b"/>
              <a:pathLst>
                <a:path w="3436" h="8454">
                  <a:moveTo>
                    <a:pt x="3423" y="8417"/>
                  </a:moveTo>
                  <a:cubicBezTo>
                    <a:pt x="2873" y="5736"/>
                    <a:pt x="2254" y="3056"/>
                    <a:pt x="1705" y="512"/>
                  </a:cubicBezTo>
                  <a:lnTo>
                    <a:pt x="-14" y="-37"/>
                  </a:lnTo>
                  <a:cubicBezTo>
                    <a:pt x="536" y="2643"/>
                    <a:pt x="1086" y="5393"/>
                    <a:pt x="1705" y="8211"/>
                  </a:cubicBezTo>
                  <a:close/>
                </a:path>
              </a:pathLst>
            </a:custGeom>
            <a:solidFill>
              <a:srgbClr val="E0E0E0"/>
            </a:solidFill>
            <a:ln w="6867" cap="flat">
              <a:noFill/>
              <a:prstDash val="solid"/>
              <a:miter/>
            </a:ln>
          </p:spPr>
          <p:txBody>
            <a:bodyPr rtlCol="0" anchor="ctr"/>
            <a:lstStyle/>
            <a:p>
              <a:endParaRPr lang="en-IN"/>
            </a:p>
          </p:txBody>
        </p:sp>
        <p:sp>
          <p:nvSpPr>
            <p:cNvPr id="559" name="Free-form: Shape 558">
              <a:extLst>
                <a:ext uri="{FF2B5EF4-FFF2-40B4-BE49-F238E27FC236}">
                  <a16:creationId xmlns:a16="http://schemas.microsoft.com/office/drawing/2014/main" id="{3C1C66FA-C955-27DA-6C1E-579771F2DF4B}"/>
                </a:ext>
              </a:extLst>
            </p:cNvPr>
            <p:cNvSpPr/>
            <p:nvPr/>
          </p:nvSpPr>
          <p:spPr>
            <a:xfrm>
              <a:off x="7201133" y="4450949"/>
              <a:ext cx="8935" cy="32030"/>
            </a:xfrm>
            <a:custGeom>
              <a:avLst/>
              <a:gdLst>
                <a:gd name="connsiteX0" fmla="*/ -14 w 8935"/>
                <a:gd name="connsiteY0" fmla="*/ 375 h 32030"/>
                <a:gd name="connsiteX1" fmla="*/ 6516 w 8935"/>
                <a:gd name="connsiteY1" fmla="*/ 31993 h 32030"/>
                <a:gd name="connsiteX2" fmla="*/ 8922 w 8935"/>
                <a:gd name="connsiteY2" fmla="*/ 31444 h 32030"/>
                <a:gd name="connsiteX3" fmla="*/ 2048 w 8935"/>
                <a:gd name="connsiteY3" fmla="*/ -37 h 32030"/>
              </a:gdLst>
              <a:ahLst/>
              <a:cxnLst>
                <a:cxn ang="0">
                  <a:pos x="connsiteX0" y="connsiteY0"/>
                </a:cxn>
                <a:cxn ang="0">
                  <a:pos x="connsiteX1" y="connsiteY1"/>
                </a:cxn>
                <a:cxn ang="0">
                  <a:pos x="connsiteX2" y="connsiteY2"/>
                </a:cxn>
                <a:cxn ang="0">
                  <a:pos x="connsiteX3" y="connsiteY3"/>
                </a:cxn>
              </a:cxnLst>
              <a:rect l="l" t="t" r="r" b="b"/>
              <a:pathLst>
                <a:path w="8935" h="32030">
                  <a:moveTo>
                    <a:pt x="-14" y="375"/>
                  </a:moveTo>
                  <a:cubicBezTo>
                    <a:pt x="2117" y="10548"/>
                    <a:pt x="4317" y="20996"/>
                    <a:pt x="6516" y="31993"/>
                  </a:cubicBezTo>
                  <a:lnTo>
                    <a:pt x="8922" y="31444"/>
                  </a:lnTo>
                  <a:cubicBezTo>
                    <a:pt x="6654" y="20583"/>
                    <a:pt x="4385" y="10067"/>
                    <a:pt x="2048" y="-37"/>
                  </a:cubicBezTo>
                  <a:close/>
                </a:path>
              </a:pathLst>
            </a:custGeom>
            <a:solidFill>
              <a:srgbClr val="E0E0E0"/>
            </a:solidFill>
            <a:ln w="6867" cap="flat">
              <a:noFill/>
              <a:prstDash val="solid"/>
              <a:miter/>
            </a:ln>
          </p:spPr>
          <p:txBody>
            <a:bodyPr rtlCol="0" anchor="ctr"/>
            <a:lstStyle/>
            <a:p>
              <a:endParaRPr lang="en-IN"/>
            </a:p>
          </p:txBody>
        </p:sp>
        <p:sp>
          <p:nvSpPr>
            <p:cNvPr id="560" name="Free-form: Shape 559">
              <a:extLst>
                <a:ext uri="{FF2B5EF4-FFF2-40B4-BE49-F238E27FC236}">
                  <a16:creationId xmlns:a16="http://schemas.microsoft.com/office/drawing/2014/main" id="{41FDFC0E-2EE5-AA6B-8513-EEC9D4A19E0A}"/>
                </a:ext>
              </a:extLst>
            </p:cNvPr>
            <p:cNvSpPr/>
            <p:nvPr/>
          </p:nvSpPr>
          <p:spPr>
            <a:xfrm>
              <a:off x="7235982" y="4619214"/>
              <a:ext cx="9347" cy="32786"/>
            </a:xfrm>
            <a:custGeom>
              <a:avLst/>
              <a:gdLst>
                <a:gd name="connsiteX0" fmla="*/ 1292 w 9347"/>
                <a:gd name="connsiteY0" fmla="*/ 512 h 32786"/>
                <a:gd name="connsiteX1" fmla="*/ -14 w 9347"/>
                <a:gd name="connsiteY1" fmla="*/ 512 h 32786"/>
                <a:gd name="connsiteX2" fmla="*/ 6860 w 9347"/>
                <a:gd name="connsiteY2" fmla="*/ 32749 h 32786"/>
                <a:gd name="connsiteX3" fmla="*/ 9334 w 9347"/>
                <a:gd name="connsiteY3" fmla="*/ 32200 h 32786"/>
                <a:gd name="connsiteX4" fmla="*/ 2461 w 9347"/>
                <a:gd name="connsiteY4" fmla="*/ -37 h 32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7" h="32786">
                  <a:moveTo>
                    <a:pt x="1292" y="512"/>
                  </a:moveTo>
                  <a:lnTo>
                    <a:pt x="-14" y="512"/>
                  </a:lnTo>
                  <a:cubicBezTo>
                    <a:pt x="2323" y="11510"/>
                    <a:pt x="4523" y="22233"/>
                    <a:pt x="6860" y="32749"/>
                  </a:cubicBezTo>
                  <a:lnTo>
                    <a:pt x="9334" y="32200"/>
                  </a:lnTo>
                  <a:cubicBezTo>
                    <a:pt x="7135" y="21683"/>
                    <a:pt x="4935" y="10960"/>
                    <a:pt x="2461" y="-37"/>
                  </a:cubicBezTo>
                  <a:close/>
                </a:path>
              </a:pathLst>
            </a:custGeom>
            <a:solidFill>
              <a:srgbClr val="E0E0E0"/>
            </a:solidFill>
            <a:ln w="6867" cap="flat">
              <a:noFill/>
              <a:prstDash val="solid"/>
              <a:miter/>
            </a:ln>
          </p:spPr>
          <p:txBody>
            <a:bodyPr rtlCol="0" anchor="ctr"/>
            <a:lstStyle/>
            <a:p>
              <a:endParaRPr lang="en-IN"/>
            </a:p>
          </p:txBody>
        </p:sp>
        <p:sp>
          <p:nvSpPr>
            <p:cNvPr id="561" name="Free-form: Shape 560">
              <a:extLst>
                <a:ext uri="{FF2B5EF4-FFF2-40B4-BE49-F238E27FC236}">
                  <a16:creationId xmlns:a16="http://schemas.microsoft.com/office/drawing/2014/main" id="{972138C3-7247-62CB-CA6C-FBAB395C01A0}"/>
                </a:ext>
              </a:extLst>
            </p:cNvPr>
            <p:cNvSpPr/>
            <p:nvPr/>
          </p:nvSpPr>
          <p:spPr>
            <a:xfrm>
              <a:off x="7250073" y="4686644"/>
              <a:ext cx="9073" cy="33268"/>
            </a:xfrm>
            <a:custGeom>
              <a:avLst/>
              <a:gdLst>
                <a:gd name="connsiteX0" fmla="*/ 536 w 9073"/>
                <a:gd name="connsiteY0" fmla="*/ 444 h 33268"/>
                <a:gd name="connsiteX1" fmla="*/ -14 w 9073"/>
                <a:gd name="connsiteY1" fmla="*/ 444 h 33268"/>
                <a:gd name="connsiteX2" fmla="*/ 6860 w 9073"/>
                <a:gd name="connsiteY2" fmla="*/ 33231 h 33268"/>
                <a:gd name="connsiteX3" fmla="*/ 9059 w 9073"/>
                <a:gd name="connsiteY3" fmla="*/ 32749 h 33268"/>
                <a:gd name="connsiteX4" fmla="*/ 2186 w 9073"/>
                <a:gd name="connsiteY4" fmla="*/ -37 h 33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3" h="33268">
                  <a:moveTo>
                    <a:pt x="536" y="444"/>
                  </a:moveTo>
                  <a:lnTo>
                    <a:pt x="-14" y="444"/>
                  </a:lnTo>
                  <a:cubicBezTo>
                    <a:pt x="2392" y="11785"/>
                    <a:pt x="4729" y="22714"/>
                    <a:pt x="6860" y="33231"/>
                  </a:cubicBezTo>
                  <a:lnTo>
                    <a:pt x="9059" y="32749"/>
                  </a:lnTo>
                  <a:cubicBezTo>
                    <a:pt x="6860" y="22302"/>
                    <a:pt x="4660" y="11304"/>
                    <a:pt x="2186" y="-37"/>
                  </a:cubicBezTo>
                  <a:close/>
                </a:path>
              </a:pathLst>
            </a:custGeom>
            <a:solidFill>
              <a:srgbClr val="E0E0E0"/>
            </a:solidFill>
            <a:ln w="6867" cap="flat">
              <a:noFill/>
              <a:prstDash val="solid"/>
              <a:miter/>
            </a:ln>
          </p:spPr>
          <p:txBody>
            <a:bodyPr rtlCol="0" anchor="ctr"/>
            <a:lstStyle/>
            <a:p>
              <a:endParaRPr lang="en-IN"/>
            </a:p>
          </p:txBody>
        </p:sp>
        <p:sp>
          <p:nvSpPr>
            <p:cNvPr id="562" name="Free-form: Shape 561">
              <a:extLst>
                <a:ext uri="{FF2B5EF4-FFF2-40B4-BE49-F238E27FC236}">
                  <a16:creationId xmlns:a16="http://schemas.microsoft.com/office/drawing/2014/main" id="{460BFB2C-E84E-BF5D-408B-491F128D16E8}"/>
                </a:ext>
              </a:extLst>
            </p:cNvPr>
            <p:cNvSpPr/>
            <p:nvPr/>
          </p:nvSpPr>
          <p:spPr>
            <a:xfrm>
              <a:off x="7221960" y="4552266"/>
              <a:ext cx="9141" cy="32168"/>
            </a:xfrm>
            <a:custGeom>
              <a:avLst/>
              <a:gdLst>
                <a:gd name="connsiteX0" fmla="*/ 2529 w 9141"/>
                <a:gd name="connsiteY0" fmla="*/ -37 h 32168"/>
                <a:gd name="connsiteX1" fmla="*/ 1980 w 9141"/>
                <a:gd name="connsiteY1" fmla="*/ -37 h 32168"/>
                <a:gd name="connsiteX2" fmla="*/ -14 w 9141"/>
                <a:gd name="connsiteY2" fmla="*/ 375 h 32168"/>
                <a:gd name="connsiteX3" fmla="*/ 5279 w 9141"/>
                <a:gd name="connsiteY3" fmla="*/ 26013 h 32168"/>
                <a:gd name="connsiteX4" fmla="*/ 6585 w 9141"/>
                <a:gd name="connsiteY4" fmla="*/ 32131 h 32168"/>
                <a:gd name="connsiteX5" fmla="*/ 9128 w 9141"/>
                <a:gd name="connsiteY5" fmla="*/ 31581 h 32168"/>
                <a:gd name="connsiteX6" fmla="*/ 7891 w 9141"/>
                <a:gd name="connsiteY6" fmla="*/ 25463 h 32168"/>
                <a:gd name="connsiteX7" fmla="*/ 2529 w 9141"/>
                <a:gd name="connsiteY7" fmla="*/ -37 h 3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1" h="32168">
                  <a:moveTo>
                    <a:pt x="2529" y="-37"/>
                  </a:moveTo>
                  <a:lnTo>
                    <a:pt x="1980" y="-37"/>
                  </a:lnTo>
                  <a:lnTo>
                    <a:pt x="-14" y="375"/>
                  </a:lnTo>
                  <a:cubicBezTo>
                    <a:pt x="1705" y="8829"/>
                    <a:pt x="3492" y="17353"/>
                    <a:pt x="5279" y="26013"/>
                  </a:cubicBezTo>
                  <a:cubicBezTo>
                    <a:pt x="5760" y="28007"/>
                    <a:pt x="6172" y="30069"/>
                    <a:pt x="6585" y="32131"/>
                  </a:cubicBezTo>
                  <a:lnTo>
                    <a:pt x="9128" y="31581"/>
                  </a:lnTo>
                  <a:lnTo>
                    <a:pt x="7891" y="25463"/>
                  </a:lnTo>
                  <a:cubicBezTo>
                    <a:pt x="6056" y="16851"/>
                    <a:pt x="4269" y="8348"/>
                    <a:pt x="2529" y="-37"/>
                  </a:cubicBezTo>
                  <a:close/>
                </a:path>
              </a:pathLst>
            </a:custGeom>
            <a:solidFill>
              <a:srgbClr val="E0E0E0"/>
            </a:solidFill>
            <a:ln w="6867" cap="flat">
              <a:noFill/>
              <a:prstDash val="solid"/>
              <a:miter/>
            </a:ln>
          </p:spPr>
          <p:txBody>
            <a:bodyPr rtlCol="0" anchor="ctr"/>
            <a:lstStyle/>
            <a:p>
              <a:endParaRPr lang="en-IN"/>
            </a:p>
          </p:txBody>
        </p:sp>
        <p:sp>
          <p:nvSpPr>
            <p:cNvPr id="563" name="Free-form: Shape 562">
              <a:extLst>
                <a:ext uri="{FF2B5EF4-FFF2-40B4-BE49-F238E27FC236}">
                  <a16:creationId xmlns:a16="http://schemas.microsoft.com/office/drawing/2014/main" id="{1134A7E5-98AF-D8B5-2F7B-267EF6B48A8D}"/>
                </a:ext>
              </a:extLst>
            </p:cNvPr>
            <p:cNvSpPr/>
            <p:nvPr/>
          </p:nvSpPr>
          <p:spPr>
            <a:xfrm>
              <a:off x="7272000" y="4790298"/>
              <a:ext cx="7973" cy="32168"/>
            </a:xfrm>
            <a:custGeom>
              <a:avLst/>
              <a:gdLst>
                <a:gd name="connsiteX0" fmla="*/ -14 w 7973"/>
                <a:gd name="connsiteY0" fmla="*/ -37 h 32168"/>
                <a:gd name="connsiteX1" fmla="*/ 6860 w 7973"/>
                <a:gd name="connsiteY1" fmla="*/ 32131 h 32168"/>
                <a:gd name="connsiteX2" fmla="*/ 7960 w 7973"/>
                <a:gd name="connsiteY2" fmla="*/ 32131 h 32168"/>
                <a:gd name="connsiteX3" fmla="*/ 1498 w 7973"/>
                <a:gd name="connsiteY3" fmla="*/ -37 h 32168"/>
              </a:gdLst>
              <a:ahLst/>
              <a:cxnLst>
                <a:cxn ang="0">
                  <a:pos x="connsiteX0" y="connsiteY0"/>
                </a:cxn>
                <a:cxn ang="0">
                  <a:pos x="connsiteX1" y="connsiteY1"/>
                </a:cxn>
                <a:cxn ang="0">
                  <a:pos x="connsiteX2" y="connsiteY2"/>
                </a:cxn>
                <a:cxn ang="0">
                  <a:pos x="connsiteX3" y="connsiteY3"/>
                </a:cxn>
              </a:cxnLst>
              <a:rect l="l" t="t" r="r" b="b"/>
              <a:pathLst>
                <a:path w="7973" h="32168">
                  <a:moveTo>
                    <a:pt x="-14" y="-37"/>
                  </a:moveTo>
                  <a:cubicBezTo>
                    <a:pt x="2598" y="12404"/>
                    <a:pt x="4935" y="23127"/>
                    <a:pt x="6860" y="32131"/>
                  </a:cubicBezTo>
                  <a:lnTo>
                    <a:pt x="7960" y="32131"/>
                  </a:lnTo>
                  <a:cubicBezTo>
                    <a:pt x="6172" y="23127"/>
                    <a:pt x="4042" y="12335"/>
                    <a:pt x="1498" y="-37"/>
                  </a:cubicBezTo>
                  <a:close/>
                </a:path>
              </a:pathLst>
            </a:custGeom>
            <a:solidFill>
              <a:srgbClr val="E0E0E0"/>
            </a:solidFill>
            <a:ln w="6867" cap="flat">
              <a:noFill/>
              <a:prstDash val="solid"/>
              <a:miter/>
            </a:ln>
          </p:spPr>
          <p:txBody>
            <a:bodyPr rtlCol="0" anchor="ctr"/>
            <a:lstStyle/>
            <a:p>
              <a:endParaRPr lang="en-IN"/>
            </a:p>
          </p:txBody>
        </p:sp>
        <p:sp>
          <p:nvSpPr>
            <p:cNvPr id="564" name="Free-form: Shape 563">
              <a:extLst>
                <a:ext uri="{FF2B5EF4-FFF2-40B4-BE49-F238E27FC236}">
                  <a16:creationId xmlns:a16="http://schemas.microsoft.com/office/drawing/2014/main" id="{52FC2D5C-62D9-055A-06C4-B8A3E1CDFECD}"/>
                </a:ext>
              </a:extLst>
            </p:cNvPr>
            <p:cNvSpPr/>
            <p:nvPr/>
          </p:nvSpPr>
          <p:spPr>
            <a:xfrm>
              <a:off x="7264301" y="4754074"/>
              <a:ext cx="8523" cy="33749"/>
            </a:xfrm>
            <a:custGeom>
              <a:avLst/>
              <a:gdLst>
                <a:gd name="connsiteX0" fmla="*/ -14 w 8523"/>
                <a:gd name="connsiteY0" fmla="*/ 375 h 33749"/>
                <a:gd name="connsiteX1" fmla="*/ 6860 w 8523"/>
                <a:gd name="connsiteY1" fmla="*/ 33712 h 33749"/>
                <a:gd name="connsiteX2" fmla="*/ 8509 w 8523"/>
                <a:gd name="connsiteY2" fmla="*/ 33368 h 33749"/>
                <a:gd name="connsiteX3" fmla="*/ 1636 w 8523"/>
                <a:gd name="connsiteY3" fmla="*/ -37 h 33749"/>
              </a:gdLst>
              <a:ahLst/>
              <a:cxnLst>
                <a:cxn ang="0">
                  <a:pos x="connsiteX0" y="connsiteY0"/>
                </a:cxn>
                <a:cxn ang="0">
                  <a:pos x="connsiteX1" y="connsiteY1"/>
                </a:cxn>
                <a:cxn ang="0">
                  <a:pos x="connsiteX2" y="connsiteY2"/>
                </a:cxn>
                <a:cxn ang="0">
                  <a:pos x="connsiteX3" y="connsiteY3"/>
                </a:cxn>
              </a:cxnLst>
              <a:rect l="l" t="t" r="r" b="b"/>
              <a:pathLst>
                <a:path w="8523" h="33749">
                  <a:moveTo>
                    <a:pt x="-14" y="375"/>
                  </a:moveTo>
                  <a:cubicBezTo>
                    <a:pt x="2598" y="12404"/>
                    <a:pt x="4935" y="23539"/>
                    <a:pt x="6860" y="33712"/>
                  </a:cubicBezTo>
                  <a:lnTo>
                    <a:pt x="8509" y="33368"/>
                  </a:lnTo>
                  <a:cubicBezTo>
                    <a:pt x="6447" y="23195"/>
                    <a:pt x="4179" y="11991"/>
                    <a:pt x="1636" y="-37"/>
                  </a:cubicBezTo>
                  <a:close/>
                </a:path>
              </a:pathLst>
            </a:custGeom>
            <a:solidFill>
              <a:srgbClr val="E0E0E0"/>
            </a:solidFill>
            <a:ln w="6867" cap="flat">
              <a:noFill/>
              <a:prstDash val="solid"/>
              <a:miter/>
            </a:ln>
          </p:spPr>
          <p:txBody>
            <a:bodyPr rtlCol="0" anchor="ctr"/>
            <a:lstStyle/>
            <a:p>
              <a:endParaRPr lang="en-IN"/>
            </a:p>
          </p:txBody>
        </p:sp>
        <p:sp>
          <p:nvSpPr>
            <p:cNvPr id="565" name="Free-form: Shape 564">
              <a:extLst>
                <a:ext uri="{FF2B5EF4-FFF2-40B4-BE49-F238E27FC236}">
                  <a16:creationId xmlns:a16="http://schemas.microsoft.com/office/drawing/2014/main" id="{F85018F9-4795-178D-7407-F7F8A4263557}"/>
                </a:ext>
              </a:extLst>
            </p:cNvPr>
            <p:cNvSpPr/>
            <p:nvPr/>
          </p:nvSpPr>
          <p:spPr>
            <a:xfrm>
              <a:off x="7257565" y="4722112"/>
              <a:ext cx="8179" cy="29831"/>
            </a:xfrm>
            <a:custGeom>
              <a:avLst/>
              <a:gdLst>
                <a:gd name="connsiteX0" fmla="*/ -14 w 8179"/>
                <a:gd name="connsiteY0" fmla="*/ 444 h 29831"/>
                <a:gd name="connsiteX1" fmla="*/ 6172 w 8179"/>
                <a:gd name="connsiteY1" fmla="*/ 29794 h 29831"/>
                <a:gd name="connsiteX2" fmla="*/ 8166 w 8179"/>
                <a:gd name="connsiteY2" fmla="*/ 29381 h 29831"/>
                <a:gd name="connsiteX3" fmla="*/ 2117 w 8179"/>
                <a:gd name="connsiteY3" fmla="*/ -37 h 29831"/>
              </a:gdLst>
              <a:ahLst/>
              <a:cxnLst>
                <a:cxn ang="0">
                  <a:pos x="connsiteX0" y="connsiteY0"/>
                </a:cxn>
                <a:cxn ang="0">
                  <a:pos x="connsiteX1" y="connsiteY1"/>
                </a:cxn>
                <a:cxn ang="0">
                  <a:pos x="connsiteX2" y="connsiteY2"/>
                </a:cxn>
                <a:cxn ang="0">
                  <a:pos x="connsiteX3" y="connsiteY3"/>
                </a:cxn>
              </a:cxnLst>
              <a:rect l="l" t="t" r="r" b="b"/>
              <a:pathLst>
                <a:path w="8179" h="29831">
                  <a:moveTo>
                    <a:pt x="-14" y="444"/>
                  </a:moveTo>
                  <a:cubicBezTo>
                    <a:pt x="2186" y="10685"/>
                    <a:pt x="4248" y="20515"/>
                    <a:pt x="6172" y="29794"/>
                  </a:cubicBezTo>
                  <a:lnTo>
                    <a:pt x="8166" y="29381"/>
                  </a:lnTo>
                  <a:lnTo>
                    <a:pt x="2117" y="-37"/>
                  </a:lnTo>
                  <a:close/>
                </a:path>
              </a:pathLst>
            </a:custGeom>
            <a:solidFill>
              <a:srgbClr val="E0E0E0"/>
            </a:solidFill>
            <a:ln w="6867" cap="flat">
              <a:noFill/>
              <a:prstDash val="solid"/>
              <a:miter/>
            </a:ln>
          </p:spPr>
          <p:txBody>
            <a:bodyPr rtlCol="0" anchor="ctr"/>
            <a:lstStyle/>
            <a:p>
              <a:endParaRPr lang="en-IN"/>
            </a:p>
          </p:txBody>
        </p:sp>
        <p:sp>
          <p:nvSpPr>
            <p:cNvPr id="566" name="Free-form: Shape 565">
              <a:extLst>
                <a:ext uri="{FF2B5EF4-FFF2-40B4-BE49-F238E27FC236}">
                  <a16:creationId xmlns:a16="http://schemas.microsoft.com/office/drawing/2014/main" id="{861248CE-D8E0-C9A3-D793-0F70B20F6B92}"/>
                </a:ext>
              </a:extLst>
            </p:cNvPr>
            <p:cNvSpPr/>
            <p:nvPr/>
          </p:nvSpPr>
          <p:spPr>
            <a:xfrm>
              <a:off x="7289734" y="4538038"/>
              <a:ext cx="9210" cy="32374"/>
            </a:xfrm>
            <a:custGeom>
              <a:avLst/>
              <a:gdLst>
                <a:gd name="connsiteX0" fmla="*/ 2529 w 9210"/>
                <a:gd name="connsiteY0" fmla="*/ -37 h 32374"/>
                <a:gd name="connsiteX1" fmla="*/ -14 w 9210"/>
                <a:gd name="connsiteY1" fmla="*/ 512 h 32374"/>
                <a:gd name="connsiteX2" fmla="*/ 5348 w 9210"/>
                <a:gd name="connsiteY2" fmla="*/ 26151 h 32374"/>
                <a:gd name="connsiteX3" fmla="*/ 6653 w 9210"/>
                <a:gd name="connsiteY3" fmla="*/ 32337 h 32374"/>
                <a:gd name="connsiteX4" fmla="*/ 9197 w 9210"/>
                <a:gd name="connsiteY4" fmla="*/ 31787 h 32374"/>
                <a:gd name="connsiteX5" fmla="*/ 7891 w 9210"/>
                <a:gd name="connsiteY5" fmla="*/ 25601 h 32374"/>
                <a:gd name="connsiteX6" fmla="*/ 2529 w 9210"/>
                <a:gd name="connsiteY6" fmla="*/ -37 h 3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10" h="32374">
                  <a:moveTo>
                    <a:pt x="2529" y="-37"/>
                  </a:moveTo>
                  <a:lnTo>
                    <a:pt x="-14" y="512"/>
                  </a:lnTo>
                  <a:cubicBezTo>
                    <a:pt x="1773" y="8967"/>
                    <a:pt x="3560" y="17490"/>
                    <a:pt x="5348" y="26151"/>
                  </a:cubicBezTo>
                  <a:cubicBezTo>
                    <a:pt x="5760" y="28213"/>
                    <a:pt x="6172" y="30275"/>
                    <a:pt x="6653" y="32337"/>
                  </a:cubicBezTo>
                  <a:lnTo>
                    <a:pt x="9197" y="31787"/>
                  </a:lnTo>
                  <a:cubicBezTo>
                    <a:pt x="8716" y="29725"/>
                    <a:pt x="8303" y="27663"/>
                    <a:pt x="7891" y="25601"/>
                  </a:cubicBezTo>
                  <a:cubicBezTo>
                    <a:pt x="6104" y="16940"/>
                    <a:pt x="4316" y="8417"/>
                    <a:pt x="2529" y="-37"/>
                  </a:cubicBezTo>
                  <a:close/>
                </a:path>
              </a:pathLst>
            </a:custGeom>
            <a:solidFill>
              <a:srgbClr val="E0E0E0"/>
            </a:solidFill>
            <a:ln w="6867" cap="flat">
              <a:noFill/>
              <a:prstDash val="solid"/>
              <a:miter/>
            </a:ln>
          </p:spPr>
          <p:txBody>
            <a:bodyPr rtlCol="0" anchor="ctr"/>
            <a:lstStyle/>
            <a:p>
              <a:endParaRPr lang="en-IN"/>
            </a:p>
          </p:txBody>
        </p:sp>
        <p:sp>
          <p:nvSpPr>
            <p:cNvPr id="567" name="Free-form: Shape 566">
              <a:extLst>
                <a:ext uri="{FF2B5EF4-FFF2-40B4-BE49-F238E27FC236}">
                  <a16:creationId xmlns:a16="http://schemas.microsoft.com/office/drawing/2014/main" id="{096A8342-76E8-411E-7E49-3EC59B472C0A}"/>
                </a:ext>
              </a:extLst>
            </p:cNvPr>
            <p:cNvSpPr/>
            <p:nvPr/>
          </p:nvSpPr>
          <p:spPr>
            <a:xfrm>
              <a:off x="7261964" y="4403590"/>
              <a:ext cx="8523" cy="31137"/>
            </a:xfrm>
            <a:custGeom>
              <a:avLst/>
              <a:gdLst>
                <a:gd name="connsiteX0" fmla="*/ -14 w 8523"/>
                <a:gd name="connsiteY0" fmla="*/ 444 h 31137"/>
                <a:gd name="connsiteX1" fmla="*/ 6241 w 8523"/>
                <a:gd name="connsiteY1" fmla="*/ 31100 h 31137"/>
                <a:gd name="connsiteX2" fmla="*/ 8509 w 8523"/>
                <a:gd name="connsiteY2" fmla="*/ 30687 h 31137"/>
                <a:gd name="connsiteX3" fmla="*/ 2048 w 8523"/>
                <a:gd name="connsiteY3" fmla="*/ -37 h 31137"/>
              </a:gdLst>
              <a:ahLst/>
              <a:cxnLst>
                <a:cxn ang="0">
                  <a:pos x="connsiteX0" y="connsiteY0"/>
                </a:cxn>
                <a:cxn ang="0">
                  <a:pos x="connsiteX1" y="connsiteY1"/>
                </a:cxn>
                <a:cxn ang="0">
                  <a:pos x="connsiteX2" y="connsiteY2"/>
                </a:cxn>
                <a:cxn ang="0">
                  <a:pos x="connsiteX3" y="connsiteY3"/>
                </a:cxn>
              </a:cxnLst>
              <a:rect l="l" t="t" r="r" b="b"/>
              <a:pathLst>
                <a:path w="8523" h="31137">
                  <a:moveTo>
                    <a:pt x="-14" y="444"/>
                  </a:moveTo>
                  <a:cubicBezTo>
                    <a:pt x="1980" y="10204"/>
                    <a:pt x="4042" y="20446"/>
                    <a:pt x="6241" y="31100"/>
                  </a:cubicBezTo>
                  <a:lnTo>
                    <a:pt x="8509" y="30687"/>
                  </a:lnTo>
                  <a:lnTo>
                    <a:pt x="2048" y="-37"/>
                  </a:lnTo>
                  <a:close/>
                </a:path>
              </a:pathLst>
            </a:custGeom>
            <a:solidFill>
              <a:srgbClr val="E0E0E0"/>
            </a:solidFill>
            <a:ln w="6867" cap="flat">
              <a:noFill/>
              <a:prstDash val="solid"/>
              <a:miter/>
            </a:ln>
          </p:spPr>
          <p:txBody>
            <a:bodyPr rtlCol="0" anchor="ctr"/>
            <a:lstStyle/>
            <a:p>
              <a:endParaRPr lang="en-IN"/>
            </a:p>
          </p:txBody>
        </p:sp>
        <p:sp>
          <p:nvSpPr>
            <p:cNvPr id="568" name="Free-form: Shape 567">
              <a:extLst>
                <a:ext uri="{FF2B5EF4-FFF2-40B4-BE49-F238E27FC236}">
                  <a16:creationId xmlns:a16="http://schemas.microsoft.com/office/drawing/2014/main" id="{B199B66E-65E9-DD84-A891-67B03BC1FB1D}"/>
                </a:ext>
              </a:extLst>
            </p:cNvPr>
            <p:cNvSpPr/>
            <p:nvPr/>
          </p:nvSpPr>
          <p:spPr>
            <a:xfrm>
              <a:off x="7268769" y="4436790"/>
              <a:ext cx="9279" cy="32099"/>
            </a:xfrm>
            <a:custGeom>
              <a:avLst/>
              <a:gdLst>
                <a:gd name="connsiteX0" fmla="*/ -14 w 9279"/>
                <a:gd name="connsiteY0" fmla="*/ 375 h 32099"/>
                <a:gd name="connsiteX1" fmla="*/ 6860 w 9279"/>
                <a:gd name="connsiteY1" fmla="*/ 32062 h 32099"/>
                <a:gd name="connsiteX2" fmla="*/ 9266 w 9279"/>
                <a:gd name="connsiteY2" fmla="*/ 31512 h 32099"/>
                <a:gd name="connsiteX3" fmla="*/ 2392 w 9279"/>
                <a:gd name="connsiteY3" fmla="*/ -37 h 32099"/>
              </a:gdLst>
              <a:ahLst/>
              <a:cxnLst>
                <a:cxn ang="0">
                  <a:pos x="connsiteX0" y="connsiteY0"/>
                </a:cxn>
                <a:cxn ang="0">
                  <a:pos x="connsiteX1" y="connsiteY1"/>
                </a:cxn>
                <a:cxn ang="0">
                  <a:pos x="connsiteX2" y="connsiteY2"/>
                </a:cxn>
                <a:cxn ang="0">
                  <a:pos x="connsiteX3" y="connsiteY3"/>
                </a:cxn>
              </a:cxnLst>
              <a:rect l="l" t="t" r="r" b="b"/>
              <a:pathLst>
                <a:path w="9279" h="32099">
                  <a:moveTo>
                    <a:pt x="-14" y="375"/>
                  </a:moveTo>
                  <a:cubicBezTo>
                    <a:pt x="2048" y="10617"/>
                    <a:pt x="4248" y="20996"/>
                    <a:pt x="6860" y="32062"/>
                  </a:cubicBezTo>
                  <a:lnTo>
                    <a:pt x="9266" y="31512"/>
                  </a:lnTo>
                  <a:cubicBezTo>
                    <a:pt x="6929" y="20652"/>
                    <a:pt x="4729" y="10135"/>
                    <a:pt x="2392" y="-37"/>
                  </a:cubicBezTo>
                  <a:close/>
                </a:path>
              </a:pathLst>
            </a:custGeom>
            <a:solidFill>
              <a:srgbClr val="E0E0E0"/>
            </a:solidFill>
            <a:ln w="6867" cap="flat">
              <a:noFill/>
              <a:prstDash val="solid"/>
              <a:miter/>
            </a:ln>
          </p:spPr>
          <p:txBody>
            <a:bodyPr rtlCol="0" anchor="ctr"/>
            <a:lstStyle/>
            <a:p>
              <a:endParaRPr lang="en-IN"/>
            </a:p>
          </p:txBody>
        </p:sp>
        <p:sp>
          <p:nvSpPr>
            <p:cNvPr id="569" name="Free-form: Shape 568">
              <a:extLst>
                <a:ext uri="{FF2B5EF4-FFF2-40B4-BE49-F238E27FC236}">
                  <a16:creationId xmlns:a16="http://schemas.microsoft.com/office/drawing/2014/main" id="{1B97218B-971C-A69D-8408-94F03B334089}"/>
                </a:ext>
              </a:extLst>
            </p:cNvPr>
            <p:cNvSpPr/>
            <p:nvPr/>
          </p:nvSpPr>
          <p:spPr>
            <a:xfrm>
              <a:off x="7303756" y="4605330"/>
              <a:ext cx="9348" cy="32855"/>
            </a:xfrm>
            <a:custGeom>
              <a:avLst/>
              <a:gdLst>
                <a:gd name="connsiteX0" fmla="*/ -14 w 9348"/>
                <a:gd name="connsiteY0" fmla="*/ 512 h 32855"/>
                <a:gd name="connsiteX1" fmla="*/ 6860 w 9348"/>
                <a:gd name="connsiteY1" fmla="*/ 32818 h 32855"/>
                <a:gd name="connsiteX2" fmla="*/ 9334 w 9348"/>
                <a:gd name="connsiteY2" fmla="*/ 32337 h 32855"/>
                <a:gd name="connsiteX3" fmla="*/ 2461 w 9348"/>
                <a:gd name="connsiteY3" fmla="*/ -37 h 32855"/>
              </a:gdLst>
              <a:ahLst/>
              <a:cxnLst>
                <a:cxn ang="0">
                  <a:pos x="connsiteX0" y="connsiteY0"/>
                </a:cxn>
                <a:cxn ang="0">
                  <a:pos x="connsiteX1" y="connsiteY1"/>
                </a:cxn>
                <a:cxn ang="0">
                  <a:pos x="connsiteX2" y="connsiteY2"/>
                </a:cxn>
                <a:cxn ang="0">
                  <a:pos x="connsiteX3" y="connsiteY3"/>
                </a:cxn>
              </a:cxnLst>
              <a:rect l="l" t="t" r="r" b="b"/>
              <a:pathLst>
                <a:path w="9348" h="32855">
                  <a:moveTo>
                    <a:pt x="-14" y="512"/>
                  </a:moveTo>
                  <a:cubicBezTo>
                    <a:pt x="2323" y="11510"/>
                    <a:pt x="4592" y="22302"/>
                    <a:pt x="6860" y="32818"/>
                  </a:cubicBezTo>
                  <a:lnTo>
                    <a:pt x="9334" y="32337"/>
                  </a:lnTo>
                  <a:cubicBezTo>
                    <a:pt x="7135" y="21752"/>
                    <a:pt x="4867" y="10960"/>
                    <a:pt x="2461" y="-37"/>
                  </a:cubicBezTo>
                  <a:close/>
                </a:path>
              </a:pathLst>
            </a:custGeom>
            <a:solidFill>
              <a:srgbClr val="E0E0E0"/>
            </a:solidFill>
            <a:ln w="6867" cap="flat">
              <a:noFill/>
              <a:prstDash val="solid"/>
              <a:miter/>
            </a:ln>
          </p:spPr>
          <p:txBody>
            <a:bodyPr rtlCol="0" anchor="ctr"/>
            <a:lstStyle/>
            <a:p>
              <a:endParaRPr lang="en-IN"/>
            </a:p>
          </p:txBody>
        </p:sp>
        <p:sp>
          <p:nvSpPr>
            <p:cNvPr id="570" name="Free-form: Shape 569">
              <a:extLst>
                <a:ext uri="{FF2B5EF4-FFF2-40B4-BE49-F238E27FC236}">
                  <a16:creationId xmlns:a16="http://schemas.microsoft.com/office/drawing/2014/main" id="{D9ECD741-5881-0F0E-4A43-B30B6E646FA2}"/>
                </a:ext>
              </a:extLst>
            </p:cNvPr>
            <p:cNvSpPr/>
            <p:nvPr/>
          </p:nvSpPr>
          <p:spPr>
            <a:xfrm>
              <a:off x="7296882" y="4572337"/>
              <a:ext cx="8935" cy="31068"/>
            </a:xfrm>
            <a:custGeom>
              <a:avLst/>
              <a:gdLst>
                <a:gd name="connsiteX0" fmla="*/ -14 w 8935"/>
                <a:gd name="connsiteY0" fmla="*/ 512 h 31068"/>
                <a:gd name="connsiteX1" fmla="*/ 6379 w 8935"/>
                <a:gd name="connsiteY1" fmla="*/ 31031 h 31068"/>
                <a:gd name="connsiteX2" fmla="*/ 8922 w 8935"/>
                <a:gd name="connsiteY2" fmla="*/ 30481 h 31068"/>
                <a:gd name="connsiteX3" fmla="*/ 2529 w 8935"/>
                <a:gd name="connsiteY3" fmla="*/ -37 h 31068"/>
              </a:gdLst>
              <a:ahLst/>
              <a:cxnLst>
                <a:cxn ang="0">
                  <a:pos x="connsiteX0" y="connsiteY0"/>
                </a:cxn>
                <a:cxn ang="0">
                  <a:pos x="connsiteX1" y="connsiteY1"/>
                </a:cxn>
                <a:cxn ang="0">
                  <a:pos x="connsiteX2" y="connsiteY2"/>
                </a:cxn>
                <a:cxn ang="0">
                  <a:pos x="connsiteX3" y="connsiteY3"/>
                </a:cxn>
              </a:cxnLst>
              <a:rect l="l" t="t" r="r" b="b"/>
              <a:pathLst>
                <a:path w="8935" h="31068">
                  <a:moveTo>
                    <a:pt x="-14" y="512"/>
                  </a:moveTo>
                  <a:cubicBezTo>
                    <a:pt x="2186" y="10823"/>
                    <a:pt x="4248" y="21133"/>
                    <a:pt x="6379" y="31031"/>
                  </a:cubicBezTo>
                  <a:lnTo>
                    <a:pt x="8922" y="30481"/>
                  </a:lnTo>
                  <a:cubicBezTo>
                    <a:pt x="6770" y="20446"/>
                    <a:pt x="4640" y="10273"/>
                    <a:pt x="2529" y="-37"/>
                  </a:cubicBezTo>
                  <a:close/>
                </a:path>
              </a:pathLst>
            </a:custGeom>
            <a:solidFill>
              <a:srgbClr val="E0E0E0"/>
            </a:solidFill>
            <a:ln w="6867" cap="flat">
              <a:noFill/>
              <a:prstDash val="solid"/>
              <a:miter/>
            </a:ln>
          </p:spPr>
          <p:txBody>
            <a:bodyPr rtlCol="0" anchor="ctr"/>
            <a:lstStyle/>
            <a:p>
              <a:endParaRPr lang="en-IN"/>
            </a:p>
          </p:txBody>
        </p:sp>
        <p:sp>
          <p:nvSpPr>
            <p:cNvPr id="571" name="Free-form: Shape 570">
              <a:extLst>
                <a:ext uri="{FF2B5EF4-FFF2-40B4-BE49-F238E27FC236}">
                  <a16:creationId xmlns:a16="http://schemas.microsoft.com/office/drawing/2014/main" id="{69FB7C77-EA55-5202-07F5-FB32F3D0D996}"/>
                </a:ext>
              </a:extLst>
            </p:cNvPr>
            <p:cNvSpPr/>
            <p:nvPr/>
          </p:nvSpPr>
          <p:spPr>
            <a:xfrm>
              <a:off x="7317984" y="4672622"/>
              <a:ext cx="9004" cy="33336"/>
            </a:xfrm>
            <a:custGeom>
              <a:avLst/>
              <a:gdLst>
                <a:gd name="connsiteX0" fmla="*/ -14 w 9004"/>
                <a:gd name="connsiteY0" fmla="*/ 444 h 33336"/>
                <a:gd name="connsiteX1" fmla="*/ 6860 w 9004"/>
                <a:gd name="connsiteY1" fmla="*/ 33299 h 33336"/>
                <a:gd name="connsiteX2" fmla="*/ 8991 w 9004"/>
                <a:gd name="connsiteY2" fmla="*/ 32818 h 33336"/>
                <a:gd name="connsiteX3" fmla="*/ 2117 w 9004"/>
                <a:gd name="connsiteY3" fmla="*/ -37 h 33336"/>
              </a:gdLst>
              <a:ahLst/>
              <a:cxnLst>
                <a:cxn ang="0">
                  <a:pos x="connsiteX0" y="connsiteY0"/>
                </a:cxn>
                <a:cxn ang="0">
                  <a:pos x="connsiteX1" y="connsiteY1"/>
                </a:cxn>
                <a:cxn ang="0">
                  <a:pos x="connsiteX2" y="connsiteY2"/>
                </a:cxn>
                <a:cxn ang="0">
                  <a:pos x="connsiteX3" y="connsiteY3"/>
                </a:cxn>
              </a:cxnLst>
              <a:rect l="l" t="t" r="r" b="b"/>
              <a:pathLst>
                <a:path w="9004" h="33336">
                  <a:moveTo>
                    <a:pt x="-14" y="444"/>
                  </a:moveTo>
                  <a:cubicBezTo>
                    <a:pt x="2392" y="11785"/>
                    <a:pt x="4660" y="22783"/>
                    <a:pt x="6860" y="33299"/>
                  </a:cubicBezTo>
                  <a:lnTo>
                    <a:pt x="8991" y="32818"/>
                  </a:lnTo>
                  <a:cubicBezTo>
                    <a:pt x="6860" y="22302"/>
                    <a:pt x="4592" y="11304"/>
                    <a:pt x="2117" y="-37"/>
                  </a:cubicBezTo>
                  <a:close/>
                </a:path>
              </a:pathLst>
            </a:custGeom>
            <a:solidFill>
              <a:srgbClr val="E0E0E0"/>
            </a:solidFill>
            <a:ln w="6867" cap="flat">
              <a:noFill/>
              <a:prstDash val="solid"/>
              <a:miter/>
            </a:ln>
          </p:spPr>
          <p:txBody>
            <a:bodyPr rtlCol="0" anchor="ctr"/>
            <a:lstStyle/>
            <a:p>
              <a:endParaRPr lang="en-IN"/>
            </a:p>
          </p:txBody>
        </p:sp>
        <p:sp>
          <p:nvSpPr>
            <p:cNvPr id="572" name="Free-form: Shape 571">
              <a:extLst>
                <a:ext uri="{FF2B5EF4-FFF2-40B4-BE49-F238E27FC236}">
                  <a16:creationId xmlns:a16="http://schemas.microsoft.com/office/drawing/2014/main" id="{75D3DDA3-EDCE-8F7A-0E08-CD7E74307648}"/>
                </a:ext>
              </a:extLst>
            </p:cNvPr>
            <p:cNvSpPr/>
            <p:nvPr/>
          </p:nvSpPr>
          <p:spPr>
            <a:xfrm>
              <a:off x="7275780" y="4470814"/>
              <a:ext cx="8935" cy="31755"/>
            </a:xfrm>
            <a:custGeom>
              <a:avLst/>
              <a:gdLst>
                <a:gd name="connsiteX0" fmla="*/ -14 w 8935"/>
                <a:gd name="connsiteY0" fmla="*/ 512 h 31755"/>
                <a:gd name="connsiteX1" fmla="*/ 6447 w 8935"/>
                <a:gd name="connsiteY1" fmla="*/ 31718 h 31755"/>
                <a:gd name="connsiteX2" fmla="*/ 8922 w 8935"/>
                <a:gd name="connsiteY2" fmla="*/ 31237 h 31755"/>
                <a:gd name="connsiteX3" fmla="*/ 2048 w 8935"/>
                <a:gd name="connsiteY3" fmla="*/ -37 h 31755"/>
              </a:gdLst>
              <a:ahLst/>
              <a:cxnLst>
                <a:cxn ang="0">
                  <a:pos x="connsiteX0" y="connsiteY0"/>
                </a:cxn>
                <a:cxn ang="0">
                  <a:pos x="connsiteX1" y="connsiteY1"/>
                </a:cxn>
                <a:cxn ang="0">
                  <a:pos x="connsiteX2" y="connsiteY2"/>
                </a:cxn>
                <a:cxn ang="0">
                  <a:pos x="connsiteX3" y="connsiteY3"/>
                </a:cxn>
              </a:cxnLst>
              <a:rect l="l" t="t" r="r" b="b"/>
              <a:pathLst>
                <a:path w="8935" h="31755">
                  <a:moveTo>
                    <a:pt x="-14" y="512"/>
                  </a:moveTo>
                  <a:cubicBezTo>
                    <a:pt x="2117" y="10617"/>
                    <a:pt x="4248" y="21133"/>
                    <a:pt x="6447" y="31718"/>
                  </a:cubicBezTo>
                  <a:lnTo>
                    <a:pt x="8922" y="31237"/>
                  </a:lnTo>
                  <a:cubicBezTo>
                    <a:pt x="6722" y="20583"/>
                    <a:pt x="4523" y="10135"/>
                    <a:pt x="2048" y="-37"/>
                  </a:cubicBezTo>
                  <a:close/>
                </a:path>
              </a:pathLst>
            </a:custGeom>
            <a:solidFill>
              <a:srgbClr val="E0E0E0"/>
            </a:solidFill>
            <a:ln w="6867" cap="flat">
              <a:noFill/>
              <a:prstDash val="solid"/>
              <a:miter/>
            </a:ln>
          </p:spPr>
          <p:txBody>
            <a:bodyPr rtlCol="0" anchor="ctr"/>
            <a:lstStyle/>
            <a:p>
              <a:endParaRPr lang="en-IN"/>
            </a:p>
          </p:txBody>
        </p:sp>
        <p:sp>
          <p:nvSpPr>
            <p:cNvPr id="573" name="Free-form: Shape 572">
              <a:extLst>
                <a:ext uri="{FF2B5EF4-FFF2-40B4-BE49-F238E27FC236}">
                  <a16:creationId xmlns:a16="http://schemas.microsoft.com/office/drawing/2014/main" id="{713CB7CB-367F-E2BF-05FE-7EF5B35FFE5D}"/>
                </a:ext>
              </a:extLst>
            </p:cNvPr>
            <p:cNvSpPr/>
            <p:nvPr/>
          </p:nvSpPr>
          <p:spPr>
            <a:xfrm>
              <a:off x="7347266" y="4810575"/>
              <a:ext cx="2680" cy="7767"/>
            </a:xfrm>
            <a:custGeom>
              <a:avLst/>
              <a:gdLst>
                <a:gd name="connsiteX0" fmla="*/ 1086 w 2680"/>
                <a:gd name="connsiteY0" fmla="*/ -37 h 7767"/>
                <a:gd name="connsiteX1" fmla="*/ -14 w 2680"/>
                <a:gd name="connsiteY1" fmla="*/ -37 h 7767"/>
                <a:gd name="connsiteX2" fmla="*/ 1705 w 2680"/>
                <a:gd name="connsiteY2" fmla="*/ 7730 h 7767"/>
                <a:gd name="connsiteX3" fmla="*/ 2667 w 2680"/>
                <a:gd name="connsiteY3" fmla="*/ 7730 h 7767"/>
                <a:gd name="connsiteX4" fmla="*/ 1086 w 2680"/>
                <a:gd name="connsiteY4" fmla="*/ -37 h 7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 h="7767">
                  <a:moveTo>
                    <a:pt x="1086" y="-37"/>
                  </a:moveTo>
                  <a:lnTo>
                    <a:pt x="-14" y="-37"/>
                  </a:lnTo>
                  <a:cubicBezTo>
                    <a:pt x="605" y="2712"/>
                    <a:pt x="1155" y="5324"/>
                    <a:pt x="1705" y="7730"/>
                  </a:cubicBezTo>
                  <a:lnTo>
                    <a:pt x="2667" y="7730"/>
                  </a:lnTo>
                  <a:cubicBezTo>
                    <a:pt x="2186" y="5393"/>
                    <a:pt x="1636" y="2781"/>
                    <a:pt x="1086" y="-37"/>
                  </a:cubicBezTo>
                  <a:close/>
                </a:path>
              </a:pathLst>
            </a:custGeom>
            <a:solidFill>
              <a:srgbClr val="E0E0E0"/>
            </a:solidFill>
            <a:ln w="6867" cap="flat">
              <a:noFill/>
              <a:prstDash val="solid"/>
              <a:miter/>
            </a:ln>
          </p:spPr>
          <p:txBody>
            <a:bodyPr rtlCol="0" anchor="ctr"/>
            <a:lstStyle/>
            <a:p>
              <a:endParaRPr lang="en-IN"/>
            </a:p>
          </p:txBody>
        </p:sp>
        <p:sp>
          <p:nvSpPr>
            <p:cNvPr id="574" name="Free-form: Shape 573">
              <a:extLst>
                <a:ext uri="{FF2B5EF4-FFF2-40B4-BE49-F238E27FC236}">
                  <a16:creationId xmlns:a16="http://schemas.microsoft.com/office/drawing/2014/main" id="{36065772-3E9C-CC24-FE28-2AE2994F43C2}"/>
                </a:ext>
              </a:extLst>
            </p:cNvPr>
            <p:cNvSpPr/>
            <p:nvPr/>
          </p:nvSpPr>
          <p:spPr>
            <a:xfrm>
              <a:off x="7339773" y="4776138"/>
              <a:ext cx="8041" cy="32237"/>
            </a:xfrm>
            <a:custGeom>
              <a:avLst/>
              <a:gdLst>
                <a:gd name="connsiteX0" fmla="*/ -14 w 8041"/>
                <a:gd name="connsiteY0" fmla="*/ -37 h 32237"/>
                <a:gd name="connsiteX1" fmla="*/ 6860 w 8041"/>
                <a:gd name="connsiteY1" fmla="*/ 32200 h 32237"/>
                <a:gd name="connsiteX2" fmla="*/ 8028 w 8041"/>
                <a:gd name="connsiteY2" fmla="*/ 32200 h 32237"/>
                <a:gd name="connsiteX3" fmla="*/ 1567 w 8041"/>
                <a:gd name="connsiteY3" fmla="*/ -37 h 32237"/>
              </a:gdLst>
              <a:ahLst/>
              <a:cxnLst>
                <a:cxn ang="0">
                  <a:pos x="connsiteX0" y="connsiteY0"/>
                </a:cxn>
                <a:cxn ang="0">
                  <a:pos x="connsiteX1" y="connsiteY1"/>
                </a:cxn>
                <a:cxn ang="0">
                  <a:pos x="connsiteX2" y="connsiteY2"/>
                </a:cxn>
                <a:cxn ang="0">
                  <a:pos x="connsiteX3" y="connsiteY3"/>
                </a:cxn>
              </a:cxnLst>
              <a:rect l="l" t="t" r="r" b="b"/>
              <a:pathLst>
                <a:path w="8041" h="32237">
                  <a:moveTo>
                    <a:pt x="-14" y="-37"/>
                  </a:moveTo>
                  <a:lnTo>
                    <a:pt x="6860" y="32200"/>
                  </a:lnTo>
                  <a:lnTo>
                    <a:pt x="8028" y="32200"/>
                  </a:lnTo>
                  <a:cubicBezTo>
                    <a:pt x="6241" y="23195"/>
                    <a:pt x="4042" y="12404"/>
                    <a:pt x="1567" y="-37"/>
                  </a:cubicBezTo>
                  <a:close/>
                </a:path>
              </a:pathLst>
            </a:custGeom>
            <a:solidFill>
              <a:srgbClr val="E0E0E0"/>
            </a:solidFill>
            <a:ln w="6867" cap="flat">
              <a:noFill/>
              <a:prstDash val="solid"/>
              <a:miter/>
            </a:ln>
          </p:spPr>
          <p:txBody>
            <a:bodyPr rtlCol="0" anchor="ctr"/>
            <a:lstStyle/>
            <a:p>
              <a:endParaRPr lang="en-IN"/>
            </a:p>
          </p:txBody>
        </p:sp>
        <p:sp>
          <p:nvSpPr>
            <p:cNvPr id="575" name="Free-form: Shape 574">
              <a:extLst>
                <a:ext uri="{FF2B5EF4-FFF2-40B4-BE49-F238E27FC236}">
                  <a16:creationId xmlns:a16="http://schemas.microsoft.com/office/drawing/2014/main" id="{1A391B06-9533-F41D-13FC-FFF466C8CAA0}"/>
                </a:ext>
              </a:extLst>
            </p:cNvPr>
            <p:cNvSpPr/>
            <p:nvPr/>
          </p:nvSpPr>
          <p:spPr>
            <a:xfrm>
              <a:off x="7325339" y="4707952"/>
              <a:ext cx="8248" cy="29900"/>
            </a:xfrm>
            <a:custGeom>
              <a:avLst/>
              <a:gdLst>
                <a:gd name="connsiteX0" fmla="*/ -14 w 8248"/>
                <a:gd name="connsiteY0" fmla="*/ 444 h 29900"/>
                <a:gd name="connsiteX1" fmla="*/ 6241 w 8248"/>
                <a:gd name="connsiteY1" fmla="*/ 29863 h 29900"/>
                <a:gd name="connsiteX2" fmla="*/ 8234 w 8248"/>
                <a:gd name="connsiteY2" fmla="*/ 29450 h 29900"/>
                <a:gd name="connsiteX3" fmla="*/ 2186 w 8248"/>
                <a:gd name="connsiteY3" fmla="*/ -37 h 29900"/>
              </a:gdLst>
              <a:ahLst/>
              <a:cxnLst>
                <a:cxn ang="0">
                  <a:pos x="connsiteX0" y="connsiteY0"/>
                </a:cxn>
                <a:cxn ang="0">
                  <a:pos x="connsiteX1" y="connsiteY1"/>
                </a:cxn>
                <a:cxn ang="0">
                  <a:pos x="connsiteX2" y="connsiteY2"/>
                </a:cxn>
                <a:cxn ang="0">
                  <a:pos x="connsiteX3" y="connsiteY3"/>
                </a:cxn>
              </a:cxnLst>
              <a:rect l="l" t="t" r="r" b="b"/>
              <a:pathLst>
                <a:path w="8248" h="29900">
                  <a:moveTo>
                    <a:pt x="-14" y="444"/>
                  </a:moveTo>
                  <a:cubicBezTo>
                    <a:pt x="2186" y="10685"/>
                    <a:pt x="4248" y="20515"/>
                    <a:pt x="6241" y="29863"/>
                  </a:cubicBezTo>
                  <a:lnTo>
                    <a:pt x="8234" y="29450"/>
                  </a:lnTo>
                  <a:cubicBezTo>
                    <a:pt x="6310" y="20102"/>
                    <a:pt x="4317" y="10273"/>
                    <a:pt x="2186" y="-37"/>
                  </a:cubicBezTo>
                  <a:close/>
                </a:path>
              </a:pathLst>
            </a:custGeom>
            <a:solidFill>
              <a:srgbClr val="E0E0E0"/>
            </a:solidFill>
            <a:ln w="6867" cap="flat">
              <a:noFill/>
              <a:prstDash val="solid"/>
              <a:miter/>
            </a:ln>
          </p:spPr>
          <p:txBody>
            <a:bodyPr rtlCol="0" anchor="ctr"/>
            <a:lstStyle/>
            <a:p>
              <a:endParaRPr lang="en-IN"/>
            </a:p>
          </p:txBody>
        </p:sp>
        <p:sp>
          <p:nvSpPr>
            <p:cNvPr id="576" name="Free-form: Shape 575">
              <a:extLst>
                <a:ext uri="{FF2B5EF4-FFF2-40B4-BE49-F238E27FC236}">
                  <a16:creationId xmlns:a16="http://schemas.microsoft.com/office/drawing/2014/main" id="{A326DEDB-FF8D-6856-8E3E-8EC035B951DC}"/>
                </a:ext>
              </a:extLst>
            </p:cNvPr>
            <p:cNvSpPr/>
            <p:nvPr/>
          </p:nvSpPr>
          <p:spPr>
            <a:xfrm>
              <a:off x="7282791" y="4504563"/>
              <a:ext cx="9004" cy="31549"/>
            </a:xfrm>
            <a:custGeom>
              <a:avLst/>
              <a:gdLst>
                <a:gd name="connsiteX0" fmla="*/ -14 w 9004"/>
                <a:gd name="connsiteY0" fmla="*/ 444 h 31549"/>
                <a:gd name="connsiteX1" fmla="*/ 6447 w 9004"/>
                <a:gd name="connsiteY1" fmla="*/ 31512 h 31549"/>
                <a:gd name="connsiteX2" fmla="*/ 8991 w 9004"/>
                <a:gd name="connsiteY2" fmla="*/ 31031 h 31549"/>
                <a:gd name="connsiteX3" fmla="*/ 2461 w 9004"/>
                <a:gd name="connsiteY3" fmla="*/ -37 h 31549"/>
              </a:gdLst>
              <a:ahLst/>
              <a:cxnLst>
                <a:cxn ang="0">
                  <a:pos x="connsiteX0" y="connsiteY0"/>
                </a:cxn>
                <a:cxn ang="0">
                  <a:pos x="connsiteX1" y="connsiteY1"/>
                </a:cxn>
                <a:cxn ang="0">
                  <a:pos x="connsiteX2" y="connsiteY2"/>
                </a:cxn>
                <a:cxn ang="0">
                  <a:pos x="connsiteX3" y="connsiteY3"/>
                </a:cxn>
              </a:cxnLst>
              <a:rect l="l" t="t" r="r" b="b"/>
              <a:pathLst>
                <a:path w="9004" h="31549">
                  <a:moveTo>
                    <a:pt x="-14" y="444"/>
                  </a:moveTo>
                  <a:cubicBezTo>
                    <a:pt x="2117" y="10616"/>
                    <a:pt x="4248" y="21064"/>
                    <a:pt x="6447" y="31512"/>
                  </a:cubicBezTo>
                  <a:lnTo>
                    <a:pt x="8991" y="31031"/>
                  </a:lnTo>
                  <a:cubicBezTo>
                    <a:pt x="6791" y="20446"/>
                    <a:pt x="4591" y="10067"/>
                    <a:pt x="2461" y="-37"/>
                  </a:cubicBezTo>
                  <a:close/>
                </a:path>
              </a:pathLst>
            </a:custGeom>
            <a:solidFill>
              <a:srgbClr val="E0E0E0"/>
            </a:solidFill>
            <a:ln w="6867" cap="flat">
              <a:noFill/>
              <a:prstDash val="solid"/>
              <a:miter/>
            </a:ln>
          </p:spPr>
          <p:txBody>
            <a:bodyPr rtlCol="0" anchor="ctr"/>
            <a:lstStyle/>
            <a:p>
              <a:endParaRPr lang="en-IN"/>
            </a:p>
          </p:txBody>
        </p:sp>
        <p:sp>
          <p:nvSpPr>
            <p:cNvPr id="577" name="Free-form: Shape 576">
              <a:extLst>
                <a:ext uri="{FF2B5EF4-FFF2-40B4-BE49-F238E27FC236}">
                  <a16:creationId xmlns:a16="http://schemas.microsoft.com/office/drawing/2014/main" id="{5D540CB6-1E2F-9B66-10D7-70C064D80136}"/>
                </a:ext>
              </a:extLst>
            </p:cNvPr>
            <p:cNvSpPr/>
            <p:nvPr/>
          </p:nvSpPr>
          <p:spPr>
            <a:xfrm>
              <a:off x="7311110" y="4640110"/>
              <a:ext cx="8591" cy="30518"/>
            </a:xfrm>
            <a:custGeom>
              <a:avLst/>
              <a:gdLst>
                <a:gd name="connsiteX0" fmla="*/ -14 w 8591"/>
                <a:gd name="connsiteY0" fmla="*/ 512 h 30518"/>
                <a:gd name="connsiteX1" fmla="*/ 6241 w 8591"/>
                <a:gd name="connsiteY1" fmla="*/ 30481 h 30518"/>
                <a:gd name="connsiteX2" fmla="*/ 8578 w 8591"/>
                <a:gd name="connsiteY2" fmla="*/ 30000 h 30518"/>
                <a:gd name="connsiteX3" fmla="*/ 2392 w 8591"/>
                <a:gd name="connsiteY3" fmla="*/ -37 h 30518"/>
              </a:gdLst>
              <a:ahLst/>
              <a:cxnLst>
                <a:cxn ang="0">
                  <a:pos x="connsiteX0" y="connsiteY0"/>
                </a:cxn>
                <a:cxn ang="0">
                  <a:pos x="connsiteX1" y="connsiteY1"/>
                </a:cxn>
                <a:cxn ang="0">
                  <a:pos x="connsiteX2" y="connsiteY2"/>
                </a:cxn>
                <a:cxn ang="0">
                  <a:pos x="connsiteX3" y="connsiteY3"/>
                </a:cxn>
              </a:cxnLst>
              <a:rect l="l" t="t" r="r" b="b"/>
              <a:pathLst>
                <a:path w="8591" h="30518">
                  <a:moveTo>
                    <a:pt x="-14" y="512"/>
                  </a:moveTo>
                  <a:cubicBezTo>
                    <a:pt x="2117" y="10754"/>
                    <a:pt x="4248" y="20789"/>
                    <a:pt x="6241" y="30481"/>
                  </a:cubicBezTo>
                  <a:lnTo>
                    <a:pt x="8578" y="30000"/>
                  </a:lnTo>
                  <a:cubicBezTo>
                    <a:pt x="6585" y="20240"/>
                    <a:pt x="4523" y="10273"/>
                    <a:pt x="2392" y="-37"/>
                  </a:cubicBezTo>
                  <a:close/>
                </a:path>
              </a:pathLst>
            </a:custGeom>
            <a:solidFill>
              <a:srgbClr val="E0E0E0"/>
            </a:solidFill>
            <a:ln w="6867" cap="flat">
              <a:noFill/>
              <a:prstDash val="solid"/>
              <a:miter/>
            </a:ln>
          </p:spPr>
          <p:txBody>
            <a:bodyPr rtlCol="0" anchor="ctr"/>
            <a:lstStyle/>
            <a:p>
              <a:endParaRPr lang="en-IN"/>
            </a:p>
          </p:txBody>
        </p:sp>
        <p:sp>
          <p:nvSpPr>
            <p:cNvPr id="578" name="Free-form: Shape 577">
              <a:extLst>
                <a:ext uri="{FF2B5EF4-FFF2-40B4-BE49-F238E27FC236}">
                  <a16:creationId xmlns:a16="http://schemas.microsoft.com/office/drawing/2014/main" id="{BF40B6EB-521C-8A1C-171D-69FF191F0638}"/>
                </a:ext>
              </a:extLst>
            </p:cNvPr>
            <p:cNvSpPr/>
            <p:nvPr/>
          </p:nvSpPr>
          <p:spPr>
            <a:xfrm>
              <a:off x="7254747" y="4369016"/>
              <a:ext cx="8729" cy="32580"/>
            </a:xfrm>
            <a:custGeom>
              <a:avLst/>
              <a:gdLst>
                <a:gd name="connsiteX0" fmla="*/ 8716 w 8729"/>
                <a:gd name="connsiteY0" fmla="*/ 32062 h 32580"/>
                <a:gd name="connsiteX1" fmla="*/ 1842 w 8729"/>
                <a:gd name="connsiteY1" fmla="*/ -37 h 32580"/>
                <a:gd name="connsiteX2" fmla="*/ -14 w 8729"/>
                <a:gd name="connsiteY2" fmla="*/ 306 h 32580"/>
                <a:gd name="connsiteX3" fmla="*/ 6860 w 8729"/>
                <a:gd name="connsiteY3" fmla="*/ 32543 h 32580"/>
              </a:gdLst>
              <a:ahLst/>
              <a:cxnLst>
                <a:cxn ang="0">
                  <a:pos x="connsiteX0" y="connsiteY0"/>
                </a:cxn>
                <a:cxn ang="0">
                  <a:pos x="connsiteX1" y="connsiteY1"/>
                </a:cxn>
                <a:cxn ang="0">
                  <a:pos x="connsiteX2" y="connsiteY2"/>
                </a:cxn>
                <a:cxn ang="0">
                  <a:pos x="connsiteX3" y="connsiteY3"/>
                </a:cxn>
              </a:cxnLst>
              <a:rect l="l" t="t" r="r" b="b"/>
              <a:pathLst>
                <a:path w="8729" h="32580">
                  <a:moveTo>
                    <a:pt x="8716" y="32062"/>
                  </a:moveTo>
                  <a:cubicBezTo>
                    <a:pt x="6310" y="20652"/>
                    <a:pt x="3973" y="9929"/>
                    <a:pt x="1842" y="-37"/>
                  </a:cubicBezTo>
                  <a:lnTo>
                    <a:pt x="-14" y="306"/>
                  </a:lnTo>
                  <a:lnTo>
                    <a:pt x="6860" y="32543"/>
                  </a:lnTo>
                  <a:close/>
                </a:path>
              </a:pathLst>
            </a:custGeom>
            <a:solidFill>
              <a:srgbClr val="E0E0E0"/>
            </a:solidFill>
            <a:ln w="6867" cap="flat">
              <a:noFill/>
              <a:prstDash val="solid"/>
              <a:miter/>
            </a:ln>
          </p:spPr>
          <p:txBody>
            <a:bodyPr rtlCol="0" anchor="ctr"/>
            <a:lstStyle/>
            <a:p>
              <a:endParaRPr lang="en-IN"/>
            </a:p>
          </p:txBody>
        </p:sp>
        <p:sp>
          <p:nvSpPr>
            <p:cNvPr id="579" name="Free-form: Shape 578">
              <a:extLst>
                <a:ext uri="{FF2B5EF4-FFF2-40B4-BE49-F238E27FC236}">
                  <a16:creationId xmlns:a16="http://schemas.microsoft.com/office/drawing/2014/main" id="{322A73B8-497F-943F-80C0-0104016F3547}"/>
                </a:ext>
              </a:extLst>
            </p:cNvPr>
            <p:cNvSpPr/>
            <p:nvPr/>
          </p:nvSpPr>
          <p:spPr>
            <a:xfrm>
              <a:off x="7249729" y="4344272"/>
              <a:ext cx="6392" cy="22614"/>
            </a:xfrm>
            <a:custGeom>
              <a:avLst/>
              <a:gdLst>
                <a:gd name="connsiteX0" fmla="*/ 6379 w 6392"/>
                <a:gd name="connsiteY0" fmla="*/ 22233 h 22614"/>
                <a:gd name="connsiteX1" fmla="*/ 1705 w 6392"/>
                <a:gd name="connsiteY1" fmla="*/ 512 h 22614"/>
                <a:gd name="connsiteX2" fmla="*/ -14 w 6392"/>
                <a:gd name="connsiteY2" fmla="*/ -37 h 22614"/>
                <a:gd name="connsiteX3" fmla="*/ 4591 w 6392"/>
                <a:gd name="connsiteY3" fmla="*/ 22577 h 22614"/>
              </a:gdLst>
              <a:ahLst/>
              <a:cxnLst>
                <a:cxn ang="0">
                  <a:pos x="connsiteX0" y="connsiteY0"/>
                </a:cxn>
                <a:cxn ang="0">
                  <a:pos x="connsiteX1" y="connsiteY1"/>
                </a:cxn>
                <a:cxn ang="0">
                  <a:pos x="connsiteX2" y="connsiteY2"/>
                </a:cxn>
                <a:cxn ang="0">
                  <a:pos x="connsiteX3" y="connsiteY3"/>
                </a:cxn>
              </a:cxnLst>
              <a:rect l="l" t="t" r="r" b="b"/>
              <a:pathLst>
                <a:path w="6392" h="22614">
                  <a:moveTo>
                    <a:pt x="6379" y="22233"/>
                  </a:moveTo>
                  <a:lnTo>
                    <a:pt x="1705" y="512"/>
                  </a:lnTo>
                  <a:lnTo>
                    <a:pt x="-14" y="-37"/>
                  </a:lnTo>
                  <a:cubicBezTo>
                    <a:pt x="1430" y="6836"/>
                    <a:pt x="2942" y="14534"/>
                    <a:pt x="4591" y="22577"/>
                  </a:cubicBezTo>
                  <a:close/>
                </a:path>
              </a:pathLst>
            </a:custGeom>
            <a:solidFill>
              <a:srgbClr val="E0E0E0"/>
            </a:solidFill>
            <a:ln w="6867" cap="flat">
              <a:noFill/>
              <a:prstDash val="solid"/>
              <a:miter/>
            </a:ln>
          </p:spPr>
          <p:txBody>
            <a:bodyPr rtlCol="0" anchor="ctr"/>
            <a:lstStyle/>
            <a:p>
              <a:endParaRPr lang="en-IN"/>
            </a:p>
          </p:txBody>
        </p:sp>
        <p:sp>
          <p:nvSpPr>
            <p:cNvPr id="580" name="Free-form: Shape 579">
              <a:extLst>
                <a:ext uri="{FF2B5EF4-FFF2-40B4-BE49-F238E27FC236}">
                  <a16:creationId xmlns:a16="http://schemas.microsoft.com/office/drawing/2014/main" id="{CAC3A09A-8889-254A-08EA-056EE5940374}"/>
                </a:ext>
              </a:extLst>
            </p:cNvPr>
            <p:cNvSpPr/>
            <p:nvPr/>
          </p:nvSpPr>
          <p:spPr>
            <a:xfrm>
              <a:off x="7332144" y="4740258"/>
              <a:ext cx="8523" cy="33474"/>
            </a:xfrm>
            <a:custGeom>
              <a:avLst/>
              <a:gdLst>
                <a:gd name="connsiteX0" fmla="*/ -14 w 8523"/>
                <a:gd name="connsiteY0" fmla="*/ 31 h 33474"/>
                <a:gd name="connsiteX1" fmla="*/ 6860 w 8523"/>
                <a:gd name="connsiteY1" fmla="*/ 33437 h 33474"/>
                <a:gd name="connsiteX2" fmla="*/ 8509 w 8523"/>
                <a:gd name="connsiteY2" fmla="*/ 33437 h 33474"/>
                <a:gd name="connsiteX3" fmla="*/ 1636 w 8523"/>
                <a:gd name="connsiteY3" fmla="*/ -37 h 33474"/>
              </a:gdLst>
              <a:ahLst/>
              <a:cxnLst>
                <a:cxn ang="0">
                  <a:pos x="connsiteX0" y="connsiteY0"/>
                </a:cxn>
                <a:cxn ang="0">
                  <a:pos x="connsiteX1" y="connsiteY1"/>
                </a:cxn>
                <a:cxn ang="0">
                  <a:pos x="connsiteX2" y="connsiteY2"/>
                </a:cxn>
                <a:cxn ang="0">
                  <a:pos x="connsiteX3" y="connsiteY3"/>
                </a:cxn>
              </a:cxnLst>
              <a:rect l="l" t="t" r="r" b="b"/>
              <a:pathLst>
                <a:path w="8523" h="33474">
                  <a:moveTo>
                    <a:pt x="-14" y="31"/>
                  </a:moveTo>
                  <a:cubicBezTo>
                    <a:pt x="2529" y="12060"/>
                    <a:pt x="4935" y="23264"/>
                    <a:pt x="6860" y="33437"/>
                  </a:cubicBezTo>
                  <a:lnTo>
                    <a:pt x="8509" y="33437"/>
                  </a:lnTo>
                  <a:cubicBezTo>
                    <a:pt x="6447" y="23195"/>
                    <a:pt x="4179" y="12060"/>
                    <a:pt x="1636" y="-37"/>
                  </a:cubicBezTo>
                  <a:close/>
                </a:path>
              </a:pathLst>
            </a:custGeom>
            <a:solidFill>
              <a:srgbClr val="E0E0E0"/>
            </a:solidFill>
            <a:ln w="6867" cap="flat">
              <a:noFill/>
              <a:prstDash val="solid"/>
              <a:miter/>
            </a:ln>
          </p:spPr>
          <p:txBody>
            <a:bodyPr rtlCol="0" anchor="ctr"/>
            <a:lstStyle/>
            <a:p>
              <a:endParaRPr lang="en-IN"/>
            </a:p>
          </p:txBody>
        </p:sp>
        <p:sp>
          <p:nvSpPr>
            <p:cNvPr id="581" name="Free-form: Shape 580">
              <a:extLst>
                <a:ext uri="{FF2B5EF4-FFF2-40B4-BE49-F238E27FC236}">
                  <a16:creationId xmlns:a16="http://schemas.microsoft.com/office/drawing/2014/main" id="{A8ABE7E4-8FAC-7DCF-D80E-922501851877}"/>
                </a:ext>
              </a:extLst>
            </p:cNvPr>
            <p:cNvSpPr/>
            <p:nvPr/>
          </p:nvSpPr>
          <p:spPr>
            <a:xfrm>
              <a:off x="7404660" y="4762391"/>
              <a:ext cx="8110" cy="32511"/>
            </a:xfrm>
            <a:custGeom>
              <a:avLst/>
              <a:gdLst>
                <a:gd name="connsiteX0" fmla="*/ -14 w 8110"/>
                <a:gd name="connsiteY0" fmla="*/ 100 h 32511"/>
                <a:gd name="connsiteX1" fmla="*/ 6860 w 8110"/>
                <a:gd name="connsiteY1" fmla="*/ 32474 h 32511"/>
                <a:gd name="connsiteX2" fmla="*/ 8097 w 8110"/>
                <a:gd name="connsiteY2" fmla="*/ 32474 h 32511"/>
                <a:gd name="connsiteX3" fmla="*/ 1567 w 8110"/>
                <a:gd name="connsiteY3" fmla="*/ -37 h 32511"/>
              </a:gdLst>
              <a:ahLst/>
              <a:cxnLst>
                <a:cxn ang="0">
                  <a:pos x="connsiteX0" y="connsiteY0"/>
                </a:cxn>
                <a:cxn ang="0">
                  <a:pos x="connsiteX1" y="connsiteY1"/>
                </a:cxn>
                <a:cxn ang="0">
                  <a:pos x="connsiteX2" y="connsiteY2"/>
                </a:cxn>
                <a:cxn ang="0">
                  <a:pos x="connsiteX3" y="connsiteY3"/>
                </a:cxn>
              </a:cxnLst>
              <a:rect l="l" t="t" r="r" b="b"/>
              <a:pathLst>
                <a:path w="8110" h="32511">
                  <a:moveTo>
                    <a:pt x="-14" y="100"/>
                  </a:moveTo>
                  <a:cubicBezTo>
                    <a:pt x="2667" y="12404"/>
                    <a:pt x="5004" y="23333"/>
                    <a:pt x="6860" y="32474"/>
                  </a:cubicBezTo>
                  <a:lnTo>
                    <a:pt x="8097" y="32474"/>
                  </a:lnTo>
                  <a:lnTo>
                    <a:pt x="1567" y="-37"/>
                  </a:lnTo>
                  <a:close/>
                </a:path>
              </a:pathLst>
            </a:custGeom>
            <a:solidFill>
              <a:srgbClr val="E0E0E0"/>
            </a:solidFill>
            <a:ln w="6867" cap="flat">
              <a:noFill/>
              <a:prstDash val="solid"/>
              <a:miter/>
            </a:ln>
          </p:spPr>
          <p:txBody>
            <a:bodyPr rtlCol="0" anchor="ctr"/>
            <a:lstStyle/>
            <a:p>
              <a:endParaRPr lang="en-IN"/>
            </a:p>
          </p:txBody>
        </p:sp>
        <p:sp>
          <p:nvSpPr>
            <p:cNvPr id="582" name="Free-form: Shape 581">
              <a:extLst>
                <a:ext uri="{FF2B5EF4-FFF2-40B4-BE49-F238E27FC236}">
                  <a16:creationId xmlns:a16="http://schemas.microsoft.com/office/drawing/2014/main" id="{9CECE30E-1E98-F454-33F3-39FAEEA5F79F}"/>
                </a:ext>
              </a:extLst>
            </p:cNvPr>
            <p:cNvSpPr/>
            <p:nvPr/>
          </p:nvSpPr>
          <p:spPr>
            <a:xfrm>
              <a:off x="7361838" y="4558658"/>
              <a:ext cx="8935" cy="31343"/>
            </a:xfrm>
            <a:custGeom>
              <a:avLst/>
              <a:gdLst>
                <a:gd name="connsiteX0" fmla="*/ -14 w 8935"/>
                <a:gd name="connsiteY0" fmla="*/ 512 h 31343"/>
                <a:gd name="connsiteX1" fmla="*/ 6379 w 8935"/>
                <a:gd name="connsiteY1" fmla="*/ 31306 h 31343"/>
                <a:gd name="connsiteX2" fmla="*/ 8922 w 8935"/>
                <a:gd name="connsiteY2" fmla="*/ 30756 h 31343"/>
                <a:gd name="connsiteX3" fmla="*/ 2529 w 8935"/>
                <a:gd name="connsiteY3" fmla="*/ -37 h 31343"/>
              </a:gdLst>
              <a:ahLst/>
              <a:cxnLst>
                <a:cxn ang="0">
                  <a:pos x="connsiteX0" y="connsiteY0"/>
                </a:cxn>
                <a:cxn ang="0">
                  <a:pos x="connsiteX1" y="connsiteY1"/>
                </a:cxn>
                <a:cxn ang="0">
                  <a:pos x="connsiteX2" y="connsiteY2"/>
                </a:cxn>
                <a:cxn ang="0">
                  <a:pos x="connsiteX3" y="connsiteY3"/>
                </a:cxn>
              </a:cxnLst>
              <a:rect l="l" t="t" r="r" b="b"/>
              <a:pathLst>
                <a:path w="8935" h="31343">
                  <a:moveTo>
                    <a:pt x="-14" y="512"/>
                  </a:moveTo>
                  <a:cubicBezTo>
                    <a:pt x="2117" y="10960"/>
                    <a:pt x="4317" y="21133"/>
                    <a:pt x="6379" y="31306"/>
                  </a:cubicBezTo>
                  <a:lnTo>
                    <a:pt x="8922" y="30756"/>
                  </a:lnTo>
                  <a:cubicBezTo>
                    <a:pt x="6791" y="20652"/>
                    <a:pt x="4660" y="10135"/>
                    <a:pt x="2529" y="-37"/>
                  </a:cubicBezTo>
                  <a:close/>
                </a:path>
              </a:pathLst>
            </a:custGeom>
            <a:solidFill>
              <a:srgbClr val="E0E0E0"/>
            </a:solidFill>
            <a:ln w="6867" cap="flat">
              <a:noFill/>
              <a:prstDash val="solid"/>
              <a:miter/>
            </a:ln>
          </p:spPr>
          <p:txBody>
            <a:bodyPr rtlCol="0" anchor="ctr"/>
            <a:lstStyle/>
            <a:p>
              <a:endParaRPr lang="en-IN"/>
            </a:p>
          </p:txBody>
        </p:sp>
        <p:sp>
          <p:nvSpPr>
            <p:cNvPr id="583" name="Free-form: Shape 582">
              <a:extLst>
                <a:ext uri="{FF2B5EF4-FFF2-40B4-BE49-F238E27FC236}">
                  <a16:creationId xmlns:a16="http://schemas.microsoft.com/office/drawing/2014/main" id="{F7F67DB0-0A47-90D5-2277-B14772202688}"/>
                </a:ext>
              </a:extLst>
            </p:cNvPr>
            <p:cNvSpPr/>
            <p:nvPr/>
          </p:nvSpPr>
          <p:spPr>
            <a:xfrm>
              <a:off x="7313722" y="4325850"/>
              <a:ext cx="481" cy="412"/>
            </a:xfrm>
            <a:custGeom>
              <a:avLst/>
              <a:gdLst>
                <a:gd name="connsiteX0" fmla="*/ 467 w 481"/>
                <a:gd name="connsiteY0" fmla="*/ 306 h 412"/>
                <a:gd name="connsiteX1" fmla="*/ -14 w 481"/>
                <a:gd name="connsiteY1" fmla="*/ -37 h 412"/>
                <a:gd name="connsiteX2" fmla="*/ -14 w 481"/>
                <a:gd name="connsiteY2" fmla="*/ 375 h 412"/>
              </a:gdLst>
              <a:ahLst/>
              <a:cxnLst>
                <a:cxn ang="0">
                  <a:pos x="connsiteX0" y="connsiteY0"/>
                </a:cxn>
                <a:cxn ang="0">
                  <a:pos x="connsiteX1" y="connsiteY1"/>
                </a:cxn>
                <a:cxn ang="0">
                  <a:pos x="connsiteX2" y="connsiteY2"/>
                </a:cxn>
              </a:cxnLst>
              <a:rect l="l" t="t" r="r" b="b"/>
              <a:pathLst>
                <a:path w="481" h="412">
                  <a:moveTo>
                    <a:pt x="467" y="306"/>
                  </a:moveTo>
                  <a:lnTo>
                    <a:pt x="-14" y="-37"/>
                  </a:lnTo>
                  <a:lnTo>
                    <a:pt x="-14" y="375"/>
                  </a:lnTo>
                  <a:close/>
                </a:path>
              </a:pathLst>
            </a:custGeom>
            <a:solidFill>
              <a:srgbClr val="E0E0E0"/>
            </a:solidFill>
            <a:ln w="6867" cap="flat">
              <a:noFill/>
              <a:prstDash val="solid"/>
              <a:miter/>
            </a:ln>
          </p:spPr>
          <p:txBody>
            <a:bodyPr rtlCol="0" anchor="ctr"/>
            <a:lstStyle/>
            <a:p>
              <a:endParaRPr lang="en-IN"/>
            </a:p>
          </p:txBody>
        </p:sp>
        <p:sp>
          <p:nvSpPr>
            <p:cNvPr id="584" name="Free-form: Shape 583">
              <a:extLst>
                <a:ext uri="{FF2B5EF4-FFF2-40B4-BE49-F238E27FC236}">
                  <a16:creationId xmlns:a16="http://schemas.microsoft.com/office/drawing/2014/main" id="{3269A6F3-0530-B2B2-EB19-A0057C0C699D}"/>
                </a:ext>
              </a:extLst>
            </p:cNvPr>
            <p:cNvSpPr/>
            <p:nvPr/>
          </p:nvSpPr>
          <p:spPr>
            <a:xfrm>
              <a:off x="7397030" y="4726236"/>
              <a:ext cx="8591" cy="34024"/>
            </a:xfrm>
            <a:custGeom>
              <a:avLst/>
              <a:gdLst>
                <a:gd name="connsiteX0" fmla="*/ -14 w 8591"/>
                <a:gd name="connsiteY0" fmla="*/ 375 h 34024"/>
                <a:gd name="connsiteX1" fmla="*/ 6860 w 8591"/>
                <a:gd name="connsiteY1" fmla="*/ 33987 h 34024"/>
                <a:gd name="connsiteX2" fmla="*/ 8578 w 8591"/>
                <a:gd name="connsiteY2" fmla="*/ 33643 h 34024"/>
                <a:gd name="connsiteX3" fmla="*/ 1705 w 8591"/>
                <a:gd name="connsiteY3" fmla="*/ -37 h 34024"/>
              </a:gdLst>
              <a:ahLst/>
              <a:cxnLst>
                <a:cxn ang="0">
                  <a:pos x="connsiteX0" y="connsiteY0"/>
                </a:cxn>
                <a:cxn ang="0">
                  <a:pos x="connsiteX1" y="connsiteY1"/>
                </a:cxn>
                <a:cxn ang="0">
                  <a:pos x="connsiteX2" y="connsiteY2"/>
                </a:cxn>
                <a:cxn ang="0">
                  <a:pos x="connsiteX3" y="connsiteY3"/>
                </a:cxn>
              </a:cxnLst>
              <a:rect l="l" t="t" r="r" b="b"/>
              <a:pathLst>
                <a:path w="8591" h="34024">
                  <a:moveTo>
                    <a:pt x="-14" y="375"/>
                  </a:moveTo>
                  <a:cubicBezTo>
                    <a:pt x="2529" y="12472"/>
                    <a:pt x="4935" y="23745"/>
                    <a:pt x="6860" y="33987"/>
                  </a:cubicBezTo>
                  <a:lnTo>
                    <a:pt x="8578" y="33643"/>
                  </a:lnTo>
                  <a:cubicBezTo>
                    <a:pt x="6447" y="23333"/>
                    <a:pt x="4179" y="12060"/>
                    <a:pt x="1705" y="-37"/>
                  </a:cubicBezTo>
                  <a:close/>
                </a:path>
              </a:pathLst>
            </a:custGeom>
            <a:solidFill>
              <a:srgbClr val="E0E0E0"/>
            </a:solidFill>
            <a:ln w="6867" cap="flat">
              <a:noFill/>
              <a:prstDash val="solid"/>
              <a:miter/>
            </a:ln>
          </p:spPr>
          <p:txBody>
            <a:bodyPr rtlCol="0" anchor="ctr"/>
            <a:lstStyle/>
            <a:p>
              <a:endParaRPr lang="en-IN"/>
            </a:p>
          </p:txBody>
        </p:sp>
        <p:sp>
          <p:nvSpPr>
            <p:cNvPr id="585" name="Free-form: Shape 584">
              <a:extLst>
                <a:ext uri="{FF2B5EF4-FFF2-40B4-BE49-F238E27FC236}">
                  <a16:creationId xmlns:a16="http://schemas.microsoft.com/office/drawing/2014/main" id="{2B24ABF1-4AF1-16F6-9E57-BD0338937278}"/>
                </a:ext>
              </a:extLst>
            </p:cNvPr>
            <p:cNvSpPr/>
            <p:nvPr/>
          </p:nvSpPr>
          <p:spPr>
            <a:xfrm>
              <a:off x="7333725" y="4423111"/>
              <a:ext cx="8935" cy="32305"/>
            </a:xfrm>
            <a:custGeom>
              <a:avLst/>
              <a:gdLst>
                <a:gd name="connsiteX0" fmla="*/ -14 w 8935"/>
                <a:gd name="connsiteY0" fmla="*/ 444 h 32305"/>
                <a:gd name="connsiteX1" fmla="*/ 6516 w 8935"/>
                <a:gd name="connsiteY1" fmla="*/ 32268 h 32305"/>
                <a:gd name="connsiteX2" fmla="*/ 8922 w 8935"/>
                <a:gd name="connsiteY2" fmla="*/ 31787 h 32305"/>
                <a:gd name="connsiteX3" fmla="*/ 2048 w 8935"/>
                <a:gd name="connsiteY3" fmla="*/ -37 h 32305"/>
              </a:gdLst>
              <a:ahLst/>
              <a:cxnLst>
                <a:cxn ang="0">
                  <a:pos x="connsiteX0" y="connsiteY0"/>
                </a:cxn>
                <a:cxn ang="0">
                  <a:pos x="connsiteX1" y="connsiteY1"/>
                </a:cxn>
                <a:cxn ang="0">
                  <a:pos x="connsiteX2" y="connsiteY2"/>
                </a:cxn>
                <a:cxn ang="0">
                  <a:pos x="connsiteX3" y="connsiteY3"/>
                </a:cxn>
              </a:cxnLst>
              <a:rect l="l" t="t" r="r" b="b"/>
              <a:pathLst>
                <a:path w="8935" h="32305">
                  <a:moveTo>
                    <a:pt x="-14" y="444"/>
                  </a:moveTo>
                  <a:cubicBezTo>
                    <a:pt x="2048" y="10685"/>
                    <a:pt x="4248" y="21064"/>
                    <a:pt x="6516" y="32268"/>
                  </a:cubicBezTo>
                  <a:lnTo>
                    <a:pt x="8922" y="31787"/>
                  </a:lnTo>
                  <a:cubicBezTo>
                    <a:pt x="6585" y="20858"/>
                    <a:pt x="4385" y="10204"/>
                    <a:pt x="2048" y="-37"/>
                  </a:cubicBezTo>
                  <a:close/>
                </a:path>
              </a:pathLst>
            </a:custGeom>
            <a:solidFill>
              <a:srgbClr val="E0E0E0"/>
            </a:solidFill>
            <a:ln w="6867" cap="flat">
              <a:noFill/>
              <a:prstDash val="solid"/>
              <a:miter/>
            </a:ln>
          </p:spPr>
          <p:txBody>
            <a:bodyPr rtlCol="0" anchor="ctr"/>
            <a:lstStyle/>
            <a:p>
              <a:endParaRPr lang="en-IN"/>
            </a:p>
          </p:txBody>
        </p:sp>
        <p:sp>
          <p:nvSpPr>
            <p:cNvPr id="586" name="Free-form: Shape 585">
              <a:extLst>
                <a:ext uri="{FF2B5EF4-FFF2-40B4-BE49-F238E27FC236}">
                  <a16:creationId xmlns:a16="http://schemas.microsoft.com/office/drawing/2014/main" id="{1897A1DD-E432-E91C-66CA-2C3B2D4C2E4D}"/>
                </a:ext>
              </a:extLst>
            </p:cNvPr>
            <p:cNvSpPr/>
            <p:nvPr/>
          </p:nvSpPr>
          <p:spPr>
            <a:xfrm>
              <a:off x="7326851" y="4389981"/>
              <a:ext cx="8591" cy="31343"/>
            </a:xfrm>
            <a:custGeom>
              <a:avLst/>
              <a:gdLst>
                <a:gd name="connsiteX0" fmla="*/ -14 w 8591"/>
                <a:gd name="connsiteY0" fmla="*/ 375 h 31343"/>
                <a:gd name="connsiteX1" fmla="*/ 6379 w 8591"/>
                <a:gd name="connsiteY1" fmla="*/ 31306 h 31343"/>
                <a:gd name="connsiteX2" fmla="*/ 8578 w 8591"/>
                <a:gd name="connsiteY2" fmla="*/ 30825 h 31343"/>
                <a:gd name="connsiteX3" fmla="*/ 1705 w 8591"/>
                <a:gd name="connsiteY3" fmla="*/ -37 h 31343"/>
              </a:gdLst>
              <a:ahLst/>
              <a:cxnLst>
                <a:cxn ang="0">
                  <a:pos x="connsiteX0" y="connsiteY0"/>
                </a:cxn>
                <a:cxn ang="0">
                  <a:pos x="connsiteX1" y="connsiteY1"/>
                </a:cxn>
                <a:cxn ang="0">
                  <a:pos x="connsiteX2" y="connsiteY2"/>
                </a:cxn>
                <a:cxn ang="0">
                  <a:pos x="connsiteX3" y="connsiteY3"/>
                </a:cxn>
              </a:cxnLst>
              <a:rect l="l" t="t" r="r" b="b"/>
              <a:pathLst>
                <a:path w="8591" h="31343">
                  <a:moveTo>
                    <a:pt x="-14" y="375"/>
                  </a:moveTo>
                  <a:cubicBezTo>
                    <a:pt x="2048" y="10184"/>
                    <a:pt x="4179" y="20494"/>
                    <a:pt x="6379" y="31306"/>
                  </a:cubicBezTo>
                  <a:lnTo>
                    <a:pt x="8578" y="30825"/>
                  </a:lnTo>
                  <a:lnTo>
                    <a:pt x="1705" y="-37"/>
                  </a:lnTo>
                  <a:close/>
                </a:path>
              </a:pathLst>
            </a:custGeom>
            <a:solidFill>
              <a:srgbClr val="E0E0E0"/>
            </a:solidFill>
            <a:ln w="6867" cap="flat">
              <a:noFill/>
              <a:prstDash val="solid"/>
              <a:miter/>
            </a:ln>
          </p:spPr>
          <p:txBody>
            <a:bodyPr rtlCol="0" anchor="ctr"/>
            <a:lstStyle/>
            <a:p>
              <a:endParaRPr lang="en-IN"/>
            </a:p>
          </p:txBody>
        </p:sp>
        <p:sp>
          <p:nvSpPr>
            <p:cNvPr id="587" name="Free-form: Shape 586">
              <a:extLst>
                <a:ext uri="{FF2B5EF4-FFF2-40B4-BE49-F238E27FC236}">
                  <a16:creationId xmlns:a16="http://schemas.microsoft.com/office/drawing/2014/main" id="{18200AC5-EF5C-14FE-82F8-EE4B3475C79A}"/>
                </a:ext>
              </a:extLst>
            </p:cNvPr>
            <p:cNvSpPr/>
            <p:nvPr/>
          </p:nvSpPr>
          <p:spPr>
            <a:xfrm>
              <a:off x="7354689" y="4524290"/>
              <a:ext cx="9210" cy="32511"/>
            </a:xfrm>
            <a:custGeom>
              <a:avLst/>
              <a:gdLst>
                <a:gd name="connsiteX0" fmla="*/ 2529 w 9210"/>
                <a:gd name="connsiteY0" fmla="*/ -37 h 32511"/>
                <a:gd name="connsiteX1" fmla="*/ -14 w 9210"/>
                <a:gd name="connsiteY1" fmla="*/ 512 h 32511"/>
                <a:gd name="connsiteX2" fmla="*/ 6172 w 9210"/>
                <a:gd name="connsiteY2" fmla="*/ 30344 h 32511"/>
                <a:gd name="connsiteX3" fmla="*/ 6654 w 9210"/>
                <a:gd name="connsiteY3" fmla="*/ 32474 h 32511"/>
                <a:gd name="connsiteX4" fmla="*/ 9197 w 9210"/>
                <a:gd name="connsiteY4" fmla="*/ 31993 h 32511"/>
                <a:gd name="connsiteX5" fmla="*/ 8716 w 9210"/>
                <a:gd name="connsiteY5" fmla="*/ 29794 h 32511"/>
                <a:gd name="connsiteX6" fmla="*/ 2529 w 9210"/>
                <a:gd name="connsiteY6" fmla="*/ -37 h 32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10" h="32511">
                  <a:moveTo>
                    <a:pt x="2529" y="-37"/>
                  </a:moveTo>
                  <a:lnTo>
                    <a:pt x="-14" y="512"/>
                  </a:lnTo>
                  <a:cubicBezTo>
                    <a:pt x="2048" y="10273"/>
                    <a:pt x="4110" y="20240"/>
                    <a:pt x="6172" y="30344"/>
                  </a:cubicBezTo>
                  <a:lnTo>
                    <a:pt x="6654" y="32474"/>
                  </a:lnTo>
                  <a:lnTo>
                    <a:pt x="9197" y="31993"/>
                  </a:lnTo>
                  <a:lnTo>
                    <a:pt x="8716" y="29794"/>
                  </a:lnTo>
                  <a:cubicBezTo>
                    <a:pt x="6654" y="19827"/>
                    <a:pt x="4523" y="9929"/>
                    <a:pt x="2529" y="-37"/>
                  </a:cubicBezTo>
                  <a:close/>
                </a:path>
              </a:pathLst>
            </a:custGeom>
            <a:solidFill>
              <a:srgbClr val="E0E0E0"/>
            </a:solidFill>
            <a:ln w="6867" cap="flat">
              <a:noFill/>
              <a:prstDash val="solid"/>
              <a:miter/>
            </a:ln>
          </p:spPr>
          <p:txBody>
            <a:bodyPr rtlCol="0" anchor="ctr"/>
            <a:lstStyle/>
            <a:p>
              <a:endParaRPr lang="en-IN"/>
            </a:p>
          </p:txBody>
        </p:sp>
        <p:sp>
          <p:nvSpPr>
            <p:cNvPr id="588" name="Free-form: Shape 587">
              <a:extLst>
                <a:ext uri="{FF2B5EF4-FFF2-40B4-BE49-F238E27FC236}">
                  <a16:creationId xmlns:a16="http://schemas.microsoft.com/office/drawing/2014/main" id="{9FC5861E-4B74-7EE7-03C3-6993A0AC28DA}"/>
                </a:ext>
              </a:extLst>
            </p:cNvPr>
            <p:cNvSpPr/>
            <p:nvPr/>
          </p:nvSpPr>
          <p:spPr>
            <a:xfrm>
              <a:off x="7382802" y="4658944"/>
              <a:ext cx="9073" cy="33611"/>
            </a:xfrm>
            <a:custGeom>
              <a:avLst/>
              <a:gdLst>
                <a:gd name="connsiteX0" fmla="*/ -14 w 9073"/>
                <a:gd name="connsiteY0" fmla="*/ 444 h 33611"/>
                <a:gd name="connsiteX1" fmla="*/ 6860 w 9073"/>
                <a:gd name="connsiteY1" fmla="*/ 33574 h 33611"/>
                <a:gd name="connsiteX2" fmla="*/ 9059 w 9073"/>
                <a:gd name="connsiteY2" fmla="*/ 33093 h 33611"/>
                <a:gd name="connsiteX3" fmla="*/ 2186 w 9073"/>
                <a:gd name="connsiteY3" fmla="*/ -37 h 33611"/>
              </a:gdLst>
              <a:ahLst/>
              <a:cxnLst>
                <a:cxn ang="0">
                  <a:pos x="connsiteX0" y="connsiteY0"/>
                </a:cxn>
                <a:cxn ang="0">
                  <a:pos x="connsiteX1" y="connsiteY1"/>
                </a:cxn>
                <a:cxn ang="0">
                  <a:pos x="connsiteX2" y="connsiteY2"/>
                </a:cxn>
                <a:cxn ang="0">
                  <a:pos x="connsiteX3" y="connsiteY3"/>
                </a:cxn>
              </a:cxnLst>
              <a:rect l="l" t="t" r="r" b="b"/>
              <a:pathLst>
                <a:path w="9073" h="33611">
                  <a:moveTo>
                    <a:pt x="-14" y="444"/>
                  </a:moveTo>
                  <a:cubicBezTo>
                    <a:pt x="2392" y="11923"/>
                    <a:pt x="4729" y="22920"/>
                    <a:pt x="6860" y="33574"/>
                  </a:cubicBezTo>
                  <a:lnTo>
                    <a:pt x="9059" y="33093"/>
                  </a:lnTo>
                  <a:cubicBezTo>
                    <a:pt x="6860" y="22508"/>
                    <a:pt x="4592" y="11441"/>
                    <a:pt x="2186" y="-37"/>
                  </a:cubicBezTo>
                  <a:close/>
                </a:path>
              </a:pathLst>
            </a:custGeom>
            <a:solidFill>
              <a:srgbClr val="E0E0E0"/>
            </a:solidFill>
            <a:ln w="6867" cap="flat">
              <a:noFill/>
              <a:prstDash val="solid"/>
              <a:miter/>
            </a:ln>
          </p:spPr>
          <p:txBody>
            <a:bodyPr rtlCol="0" anchor="ctr"/>
            <a:lstStyle/>
            <a:p>
              <a:endParaRPr lang="en-IN"/>
            </a:p>
          </p:txBody>
        </p:sp>
        <p:sp>
          <p:nvSpPr>
            <p:cNvPr id="589" name="Free-form: Shape 588">
              <a:extLst>
                <a:ext uri="{FF2B5EF4-FFF2-40B4-BE49-F238E27FC236}">
                  <a16:creationId xmlns:a16="http://schemas.microsoft.com/office/drawing/2014/main" id="{8C6611C3-4690-095A-605E-C2750A3CEB6A}"/>
                </a:ext>
              </a:extLst>
            </p:cNvPr>
            <p:cNvSpPr/>
            <p:nvPr/>
          </p:nvSpPr>
          <p:spPr>
            <a:xfrm>
              <a:off x="7340736" y="4457204"/>
              <a:ext cx="9004" cy="31962"/>
            </a:xfrm>
            <a:custGeom>
              <a:avLst/>
              <a:gdLst>
                <a:gd name="connsiteX0" fmla="*/ -14 w 9004"/>
                <a:gd name="connsiteY0" fmla="*/ 444 h 31962"/>
                <a:gd name="connsiteX1" fmla="*/ 6516 w 9004"/>
                <a:gd name="connsiteY1" fmla="*/ 31925 h 31962"/>
                <a:gd name="connsiteX2" fmla="*/ 8991 w 9004"/>
                <a:gd name="connsiteY2" fmla="*/ 31444 h 31962"/>
                <a:gd name="connsiteX3" fmla="*/ 2117 w 9004"/>
                <a:gd name="connsiteY3" fmla="*/ -37 h 31962"/>
              </a:gdLst>
              <a:ahLst/>
              <a:cxnLst>
                <a:cxn ang="0">
                  <a:pos x="connsiteX0" y="connsiteY0"/>
                </a:cxn>
                <a:cxn ang="0">
                  <a:pos x="connsiteX1" y="connsiteY1"/>
                </a:cxn>
                <a:cxn ang="0">
                  <a:pos x="connsiteX2" y="connsiteY2"/>
                </a:cxn>
                <a:cxn ang="0">
                  <a:pos x="connsiteX3" y="connsiteY3"/>
                </a:cxn>
              </a:cxnLst>
              <a:rect l="l" t="t" r="r" b="b"/>
              <a:pathLst>
                <a:path w="9004" h="31962">
                  <a:moveTo>
                    <a:pt x="-14" y="444"/>
                  </a:moveTo>
                  <a:cubicBezTo>
                    <a:pt x="2117" y="10685"/>
                    <a:pt x="4248" y="21064"/>
                    <a:pt x="6516" y="31925"/>
                  </a:cubicBezTo>
                  <a:lnTo>
                    <a:pt x="8991" y="31444"/>
                  </a:lnTo>
                  <a:lnTo>
                    <a:pt x="2117" y="-37"/>
                  </a:lnTo>
                  <a:close/>
                </a:path>
              </a:pathLst>
            </a:custGeom>
            <a:solidFill>
              <a:srgbClr val="E0E0E0"/>
            </a:solidFill>
            <a:ln w="6867" cap="flat">
              <a:noFill/>
              <a:prstDash val="solid"/>
              <a:miter/>
            </a:ln>
          </p:spPr>
          <p:txBody>
            <a:bodyPr rtlCol="0" anchor="ctr"/>
            <a:lstStyle/>
            <a:p>
              <a:endParaRPr lang="en-IN"/>
            </a:p>
          </p:txBody>
        </p:sp>
        <p:sp>
          <p:nvSpPr>
            <p:cNvPr id="590" name="Free-form: Shape 589">
              <a:extLst>
                <a:ext uri="{FF2B5EF4-FFF2-40B4-BE49-F238E27FC236}">
                  <a16:creationId xmlns:a16="http://schemas.microsoft.com/office/drawing/2014/main" id="{51B6AD03-D19A-6411-DDBC-B60B22E9F779}"/>
                </a:ext>
              </a:extLst>
            </p:cNvPr>
            <p:cNvSpPr/>
            <p:nvPr/>
          </p:nvSpPr>
          <p:spPr>
            <a:xfrm>
              <a:off x="7347747" y="4490885"/>
              <a:ext cx="9004" cy="31824"/>
            </a:xfrm>
            <a:custGeom>
              <a:avLst/>
              <a:gdLst>
                <a:gd name="connsiteX0" fmla="*/ -14 w 9004"/>
                <a:gd name="connsiteY0" fmla="*/ 512 h 31824"/>
                <a:gd name="connsiteX1" fmla="*/ 6447 w 9004"/>
                <a:gd name="connsiteY1" fmla="*/ 31787 h 31824"/>
                <a:gd name="connsiteX2" fmla="*/ 8991 w 9004"/>
                <a:gd name="connsiteY2" fmla="*/ 31306 h 31824"/>
                <a:gd name="connsiteX3" fmla="*/ 2461 w 9004"/>
                <a:gd name="connsiteY3" fmla="*/ -37 h 31824"/>
              </a:gdLst>
              <a:ahLst/>
              <a:cxnLst>
                <a:cxn ang="0">
                  <a:pos x="connsiteX0" y="connsiteY0"/>
                </a:cxn>
                <a:cxn ang="0">
                  <a:pos x="connsiteX1" y="connsiteY1"/>
                </a:cxn>
                <a:cxn ang="0">
                  <a:pos x="connsiteX2" y="connsiteY2"/>
                </a:cxn>
                <a:cxn ang="0">
                  <a:pos x="connsiteX3" y="connsiteY3"/>
                </a:cxn>
              </a:cxnLst>
              <a:rect l="l" t="t" r="r" b="b"/>
              <a:pathLst>
                <a:path w="9004" h="31824">
                  <a:moveTo>
                    <a:pt x="-14" y="512"/>
                  </a:moveTo>
                  <a:cubicBezTo>
                    <a:pt x="2048" y="10685"/>
                    <a:pt x="4248" y="21133"/>
                    <a:pt x="6447" y="31787"/>
                  </a:cubicBezTo>
                  <a:lnTo>
                    <a:pt x="8991" y="31306"/>
                  </a:lnTo>
                  <a:cubicBezTo>
                    <a:pt x="6791" y="20652"/>
                    <a:pt x="4592" y="10204"/>
                    <a:pt x="2461" y="-37"/>
                  </a:cubicBezTo>
                  <a:close/>
                </a:path>
              </a:pathLst>
            </a:custGeom>
            <a:solidFill>
              <a:srgbClr val="E0E0E0"/>
            </a:solidFill>
            <a:ln w="6867" cap="flat">
              <a:noFill/>
              <a:prstDash val="solid"/>
              <a:miter/>
            </a:ln>
          </p:spPr>
          <p:txBody>
            <a:bodyPr rtlCol="0" anchor="ctr"/>
            <a:lstStyle/>
            <a:p>
              <a:endParaRPr lang="en-IN"/>
            </a:p>
          </p:txBody>
        </p:sp>
        <p:sp>
          <p:nvSpPr>
            <p:cNvPr id="591" name="Free-form: Shape 590">
              <a:extLst>
                <a:ext uri="{FF2B5EF4-FFF2-40B4-BE49-F238E27FC236}">
                  <a16:creationId xmlns:a16="http://schemas.microsoft.com/office/drawing/2014/main" id="{6D6BF1DA-53E7-713B-07C6-BFB765CF1CF8}"/>
                </a:ext>
              </a:extLst>
            </p:cNvPr>
            <p:cNvSpPr/>
            <p:nvPr/>
          </p:nvSpPr>
          <p:spPr>
            <a:xfrm>
              <a:off x="7375997" y="4626500"/>
              <a:ext cx="8729" cy="30724"/>
            </a:xfrm>
            <a:custGeom>
              <a:avLst/>
              <a:gdLst>
                <a:gd name="connsiteX0" fmla="*/ -14 w 8729"/>
                <a:gd name="connsiteY0" fmla="*/ 444 h 30724"/>
                <a:gd name="connsiteX1" fmla="*/ 6379 w 8729"/>
                <a:gd name="connsiteY1" fmla="*/ 30687 h 30724"/>
                <a:gd name="connsiteX2" fmla="*/ 8716 w 8729"/>
                <a:gd name="connsiteY2" fmla="*/ 30206 h 30724"/>
                <a:gd name="connsiteX3" fmla="*/ 2461 w 8729"/>
                <a:gd name="connsiteY3" fmla="*/ -37 h 30724"/>
              </a:gdLst>
              <a:ahLst/>
              <a:cxnLst>
                <a:cxn ang="0">
                  <a:pos x="connsiteX0" y="connsiteY0"/>
                </a:cxn>
                <a:cxn ang="0">
                  <a:pos x="connsiteX1" y="connsiteY1"/>
                </a:cxn>
                <a:cxn ang="0">
                  <a:pos x="connsiteX2" y="connsiteY2"/>
                </a:cxn>
                <a:cxn ang="0">
                  <a:pos x="connsiteX3" y="connsiteY3"/>
                </a:cxn>
              </a:cxnLst>
              <a:rect l="l" t="t" r="r" b="b"/>
              <a:pathLst>
                <a:path w="8729" h="30724">
                  <a:moveTo>
                    <a:pt x="-14" y="444"/>
                  </a:moveTo>
                  <a:cubicBezTo>
                    <a:pt x="2186" y="10823"/>
                    <a:pt x="4248" y="21064"/>
                    <a:pt x="6379" y="30687"/>
                  </a:cubicBezTo>
                  <a:lnTo>
                    <a:pt x="8716" y="30206"/>
                  </a:lnTo>
                  <a:cubicBezTo>
                    <a:pt x="6654" y="20377"/>
                    <a:pt x="4591" y="10273"/>
                    <a:pt x="2461" y="-37"/>
                  </a:cubicBezTo>
                  <a:close/>
                </a:path>
              </a:pathLst>
            </a:custGeom>
            <a:solidFill>
              <a:srgbClr val="E0E0E0"/>
            </a:solidFill>
            <a:ln w="6867" cap="flat">
              <a:noFill/>
              <a:prstDash val="solid"/>
              <a:miter/>
            </a:ln>
          </p:spPr>
          <p:txBody>
            <a:bodyPr rtlCol="0" anchor="ctr"/>
            <a:lstStyle/>
            <a:p>
              <a:endParaRPr lang="en-IN"/>
            </a:p>
          </p:txBody>
        </p:sp>
        <p:sp>
          <p:nvSpPr>
            <p:cNvPr id="592" name="Free-form: Shape 591">
              <a:extLst>
                <a:ext uri="{FF2B5EF4-FFF2-40B4-BE49-F238E27FC236}">
                  <a16:creationId xmlns:a16="http://schemas.microsoft.com/office/drawing/2014/main" id="{DA07803F-8664-86FB-DC67-23B414917A37}"/>
                </a:ext>
              </a:extLst>
            </p:cNvPr>
            <p:cNvSpPr/>
            <p:nvPr/>
          </p:nvSpPr>
          <p:spPr>
            <a:xfrm>
              <a:off x="7412152" y="4797034"/>
              <a:ext cx="2886" cy="8660"/>
            </a:xfrm>
            <a:custGeom>
              <a:avLst/>
              <a:gdLst>
                <a:gd name="connsiteX0" fmla="*/ -14 w 2886"/>
                <a:gd name="connsiteY0" fmla="*/ 100 h 8660"/>
                <a:gd name="connsiteX1" fmla="*/ 1842 w 2886"/>
                <a:gd name="connsiteY1" fmla="*/ 8623 h 8660"/>
                <a:gd name="connsiteX2" fmla="*/ 2873 w 2886"/>
                <a:gd name="connsiteY2" fmla="*/ 8623 h 8660"/>
                <a:gd name="connsiteX3" fmla="*/ 1155 w 2886"/>
                <a:gd name="connsiteY3" fmla="*/ -37 h 8660"/>
              </a:gdLst>
              <a:ahLst/>
              <a:cxnLst>
                <a:cxn ang="0">
                  <a:pos x="connsiteX0" y="connsiteY0"/>
                </a:cxn>
                <a:cxn ang="0">
                  <a:pos x="connsiteX1" y="connsiteY1"/>
                </a:cxn>
                <a:cxn ang="0">
                  <a:pos x="connsiteX2" y="connsiteY2"/>
                </a:cxn>
                <a:cxn ang="0">
                  <a:pos x="connsiteX3" y="connsiteY3"/>
                </a:cxn>
              </a:cxnLst>
              <a:rect l="l" t="t" r="r" b="b"/>
              <a:pathLst>
                <a:path w="2886" h="8660">
                  <a:moveTo>
                    <a:pt x="-14" y="100"/>
                  </a:moveTo>
                  <a:cubicBezTo>
                    <a:pt x="673" y="3193"/>
                    <a:pt x="1292" y="6011"/>
                    <a:pt x="1842" y="8623"/>
                  </a:cubicBezTo>
                  <a:lnTo>
                    <a:pt x="2873" y="8623"/>
                  </a:lnTo>
                  <a:cubicBezTo>
                    <a:pt x="2392" y="5943"/>
                    <a:pt x="1773" y="3056"/>
                    <a:pt x="1155" y="-37"/>
                  </a:cubicBezTo>
                  <a:close/>
                </a:path>
              </a:pathLst>
            </a:custGeom>
            <a:solidFill>
              <a:srgbClr val="E0E0E0"/>
            </a:solidFill>
            <a:ln w="6867" cap="flat">
              <a:noFill/>
              <a:prstDash val="solid"/>
              <a:miter/>
            </a:ln>
          </p:spPr>
          <p:txBody>
            <a:bodyPr rtlCol="0" anchor="ctr"/>
            <a:lstStyle/>
            <a:p>
              <a:endParaRPr lang="en-IN"/>
            </a:p>
          </p:txBody>
        </p:sp>
        <p:sp>
          <p:nvSpPr>
            <p:cNvPr id="593" name="Free-form: Shape 592">
              <a:extLst>
                <a:ext uri="{FF2B5EF4-FFF2-40B4-BE49-F238E27FC236}">
                  <a16:creationId xmlns:a16="http://schemas.microsoft.com/office/drawing/2014/main" id="{BB307C2B-C5DE-7424-CE61-1713831BA836}"/>
                </a:ext>
              </a:extLst>
            </p:cNvPr>
            <p:cNvSpPr/>
            <p:nvPr/>
          </p:nvSpPr>
          <p:spPr>
            <a:xfrm>
              <a:off x="7319771" y="4355338"/>
              <a:ext cx="8660" cy="32786"/>
            </a:xfrm>
            <a:custGeom>
              <a:avLst/>
              <a:gdLst>
                <a:gd name="connsiteX0" fmla="*/ 8647 w 8660"/>
                <a:gd name="connsiteY0" fmla="*/ 32337 h 32786"/>
                <a:gd name="connsiteX1" fmla="*/ 1773 w 8660"/>
                <a:gd name="connsiteY1" fmla="*/ -37 h 32786"/>
                <a:gd name="connsiteX2" fmla="*/ -14 w 8660"/>
                <a:gd name="connsiteY2" fmla="*/ 375 h 32786"/>
                <a:gd name="connsiteX3" fmla="*/ 6860 w 8660"/>
                <a:gd name="connsiteY3" fmla="*/ 32749 h 32786"/>
              </a:gdLst>
              <a:ahLst/>
              <a:cxnLst>
                <a:cxn ang="0">
                  <a:pos x="connsiteX0" y="connsiteY0"/>
                </a:cxn>
                <a:cxn ang="0">
                  <a:pos x="connsiteX1" y="connsiteY1"/>
                </a:cxn>
                <a:cxn ang="0">
                  <a:pos x="connsiteX2" y="connsiteY2"/>
                </a:cxn>
                <a:cxn ang="0">
                  <a:pos x="connsiteX3" y="connsiteY3"/>
                </a:cxn>
              </a:cxnLst>
              <a:rect l="l" t="t" r="r" b="b"/>
              <a:pathLst>
                <a:path w="8660" h="32786">
                  <a:moveTo>
                    <a:pt x="8647" y="32337"/>
                  </a:moveTo>
                  <a:cubicBezTo>
                    <a:pt x="6172" y="20789"/>
                    <a:pt x="3904" y="9998"/>
                    <a:pt x="1773" y="-37"/>
                  </a:cubicBezTo>
                  <a:lnTo>
                    <a:pt x="-14" y="375"/>
                  </a:lnTo>
                  <a:cubicBezTo>
                    <a:pt x="2048" y="10342"/>
                    <a:pt x="4248" y="20996"/>
                    <a:pt x="6860" y="32749"/>
                  </a:cubicBezTo>
                  <a:close/>
                </a:path>
              </a:pathLst>
            </a:custGeom>
            <a:solidFill>
              <a:srgbClr val="E0E0E0"/>
            </a:solidFill>
            <a:ln w="6867" cap="flat">
              <a:noFill/>
              <a:prstDash val="solid"/>
              <a:miter/>
            </a:ln>
          </p:spPr>
          <p:txBody>
            <a:bodyPr rtlCol="0" anchor="ctr"/>
            <a:lstStyle/>
            <a:p>
              <a:endParaRPr lang="en-IN"/>
            </a:p>
          </p:txBody>
        </p:sp>
        <p:sp>
          <p:nvSpPr>
            <p:cNvPr id="594" name="Free-form: Shape 593">
              <a:extLst>
                <a:ext uri="{FF2B5EF4-FFF2-40B4-BE49-F238E27FC236}">
                  <a16:creationId xmlns:a16="http://schemas.microsoft.com/office/drawing/2014/main" id="{6517650C-0AB2-4AF3-D2BE-7DBBAB3EC059}"/>
                </a:ext>
              </a:extLst>
            </p:cNvPr>
            <p:cNvSpPr/>
            <p:nvPr/>
          </p:nvSpPr>
          <p:spPr>
            <a:xfrm>
              <a:off x="7314272" y="4328256"/>
              <a:ext cx="6804" cy="24951"/>
            </a:xfrm>
            <a:custGeom>
              <a:avLst/>
              <a:gdLst>
                <a:gd name="connsiteX0" fmla="*/ 6791 w 6804"/>
                <a:gd name="connsiteY0" fmla="*/ 24845 h 24951"/>
                <a:gd name="connsiteX1" fmla="*/ 1430 w 6804"/>
                <a:gd name="connsiteY1" fmla="*/ -37 h 24951"/>
                <a:gd name="connsiteX2" fmla="*/ -14 w 6804"/>
                <a:gd name="connsiteY2" fmla="*/ -37 h 24951"/>
                <a:gd name="connsiteX3" fmla="*/ 5073 w 6804"/>
                <a:gd name="connsiteY3" fmla="*/ 24914 h 24951"/>
              </a:gdLst>
              <a:ahLst/>
              <a:cxnLst>
                <a:cxn ang="0">
                  <a:pos x="connsiteX0" y="connsiteY0"/>
                </a:cxn>
                <a:cxn ang="0">
                  <a:pos x="connsiteX1" y="connsiteY1"/>
                </a:cxn>
                <a:cxn ang="0">
                  <a:pos x="connsiteX2" y="connsiteY2"/>
                </a:cxn>
                <a:cxn ang="0">
                  <a:pos x="connsiteX3" y="connsiteY3"/>
                </a:cxn>
              </a:cxnLst>
              <a:rect l="l" t="t" r="r" b="b"/>
              <a:pathLst>
                <a:path w="6804" h="24951">
                  <a:moveTo>
                    <a:pt x="6791" y="24845"/>
                  </a:moveTo>
                  <a:cubicBezTo>
                    <a:pt x="4867" y="15840"/>
                    <a:pt x="3079" y="7523"/>
                    <a:pt x="1430" y="-37"/>
                  </a:cubicBezTo>
                  <a:lnTo>
                    <a:pt x="-14" y="-37"/>
                  </a:lnTo>
                  <a:cubicBezTo>
                    <a:pt x="1498" y="7523"/>
                    <a:pt x="3217" y="15909"/>
                    <a:pt x="5073" y="24914"/>
                  </a:cubicBezTo>
                  <a:close/>
                </a:path>
              </a:pathLst>
            </a:custGeom>
            <a:solidFill>
              <a:srgbClr val="E0E0E0"/>
            </a:solidFill>
            <a:ln w="6867" cap="flat">
              <a:noFill/>
              <a:prstDash val="solid"/>
              <a:miter/>
            </a:ln>
          </p:spPr>
          <p:txBody>
            <a:bodyPr rtlCol="0" anchor="ctr"/>
            <a:lstStyle/>
            <a:p>
              <a:endParaRPr lang="en-IN"/>
            </a:p>
          </p:txBody>
        </p:sp>
        <p:sp>
          <p:nvSpPr>
            <p:cNvPr id="595" name="Free-form: Shape 594">
              <a:extLst>
                <a:ext uri="{FF2B5EF4-FFF2-40B4-BE49-F238E27FC236}">
                  <a16:creationId xmlns:a16="http://schemas.microsoft.com/office/drawing/2014/main" id="{44AAA07B-0B7E-0E36-D5EE-EADAACFD38CC}"/>
                </a:ext>
              </a:extLst>
            </p:cNvPr>
            <p:cNvSpPr/>
            <p:nvPr/>
          </p:nvSpPr>
          <p:spPr>
            <a:xfrm>
              <a:off x="7368711" y="4591651"/>
              <a:ext cx="9347" cy="33130"/>
            </a:xfrm>
            <a:custGeom>
              <a:avLst/>
              <a:gdLst>
                <a:gd name="connsiteX0" fmla="*/ -14 w 9347"/>
                <a:gd name="connsiteY0" fmla="*/ 512 h 33130"/>
                <a:gd name="connsiteX1" fmla="*/ 6860 w 9347"/>
                <a:gd name="connsiteY1" fmla="*/ 33093 h 33130"/>
                <a:gd name="connsiteX2" fmla="*/ 9334 w 9347"/>
                <a:gd name="connsiteY2" fmla="*/ 32543 h 33130"/>
                <a:gd name="connsiteX3" fmla="*/ 2461 w 9347"/>
                <a:gd name="connsiteY3" fmla="*/ -37 h 33130"/>
              </a:gdLst>
              <a:ahLst/>
              <a:cxnLst>
                <a:cxn ang="0">
                  <a:pos x="connsiteX0" y="connsiteY0"/>
                </a:cxn>
                <a:cxn ang="0">
                  <a:pos x="connsiteX1" y="connsiteY1"/>
                </a:cxn>
                <a:cxn ang="0">
                  <a:pos x="connsiteX2" y="connsiteY2"/>
                </a:cxn>
                <a:cxn ang="0">
                  <a:pos x="connsiteX3" y="connsiteY3"/>
                </a:cxn>
              </a:cxnLst>
              <a:rect l="l" t="t" r="r" b="b"/>
              <a:pathLst>
                <a:path w="9347" h="33130">
                  <a:moveTo>
                    <a:pt x="-14" y="512"/>
                  </a:moveTo>
                  <a:cubicBezTo>
                    <a:pt x="2323" y="11599"/>
                    <a:pt x="4612" y="22460"/>
                    <a:pt x="6860" y="33093"/>
                  </a:cubicBezTo>
                  <a:lnTo>
                    <a:pt x="9334" y="32543"/>
                  </a:lnTo>
                  <a:cubicBezTo>
                    <a:pt x="7135" y="21958"/>
                    <a:pt x="4866" y="11098"/>
                    <a:pt x="2461" y="-37"/>
                  </a:cubicBezTo>
                  <a:close/>
                </a:path>
              </a:pathLst>
            </a:custGeom>
            <a:solidFill>
              <a:srgbClr val="E0E0E0"/>
            </a:solidFill>
            <a:ln w="6867" cap="flat">
              <a:noFill/>
              <a:prstDash val="solid"/>
              <a:miter/>
            </a:ln>
          </p:spPr>
          <p:txBody>
            <a:bodyPr rtlCol="0" anchor="ctr"/>
            <a:lstStyle/>
            <a:p>
              <a:endParaRPr lang="en-IN"/>
            </a:p>
          </p:txBody>
        </p:sp>
        <p:sp>
          <p:nvSpPr>
            <p:cNvPr id="596" name="Free-form: Shape 595">
              <a:extLst>
                <a:ext uri="{FF2B5EF4-FFF2-40B4-BE49-F238E27FC236}">
                  <a16:creationId xmlns:a16="http://schemas.microsoft.com/office/drawing/2014/main" id="{0ADDA009-2AB6-903C-40E0-5471FA7EB01A}"/>
                </a:ext>
              </a:extLst>
            </p:cNvPr>
            <p:cNvSpPr/>
            <p:nvPr/>
          </p:nvSpPr>
          <p:spPr>
            <a:xfrm>
              <a:off x="7390294" y="4694343"/>
              <a:ext cx="8248" cy="30106"/>
            </a:xfrm>
            <a:custGeom>
              <a:avLst/>
              <a:gdLst>
                <a:gd name="connsiteX0" fmla="*/ -14 w 8248"/>
                <a:gd name="connsiteY0" fmla="*/ 375 h 30106"/>
                <a:gd name="connsiteX1" fmla="*/ 6241 w 8248"/>
                <a:gd name="connsiteY1" fmla="*/ 30069 h 30106"/>
                <a:gd name="connsiteX2" fmla="*/ 8235 w 8248"/>
                <a:gd name="connsiteY2" fmla="*/ 29656 h 30106"/>
                <a:gd name="connsiteX3" fmla="*/ 2186 w 8248"/>
                <a:gd name="connsiteY3" fmla="*/ -37 h 30106"/>
              </a:gdLst>
              <a:ahLst/>
              <a:cxnLst>
                <a:cxn ang="0">
                  <a:pos x="connsiteX0" y="connsiteY0"/>
                </a:cxn>
                <a:cxn ang="0">
                  <a:pos x="connsiteX1" y="connsiteY1"/>
                </a:cxn>
                <a:cxn ang="0">
                  <a:pos x="connsiteX2" y="connsiteY2"/>
                </a:cxn>
                <a:cxn ang="0">
                  <a:pos x="connsiteX3" y="connsiteY3"/>
                </a:cxn>
              </a:cxnLst>
              <a:rect l="l" t="t" r="r" b="b"/>
              <a:pathLst>
                <a:path w="8248" h="30106">
                  <a:moveTo>
                    <a:pt x="-14" y="375"/>
                  </a:moveTo>
                  <a:lnTo>
                    <a:pt x="6241" y="30069"/>
                  </a:lnTo>
                  <a:lnTo>
                    <a:pt x="8235" y="29656"/>
                  </a:lnTo>
                  <a:cubicBezTo>
                    <a:pt x="6310" y="20240"/>
                    <a:pt x="4317" y="10273"/>
                    <a:pt x="2186" y="-37"/>
                  </a:cubicBezTo>
                  <a:close/>
                </a:path>
              </a:pathLst>
            </a:custGeom>
            <a:solidFill>
              <a:srgbClr val="E0E0E0"/>
            </a:solidFill>
            <a:ln w="6867" cap="flat">
              <a:noFill/>
              <a:prstDash val="solid"/>
              <a:miter/>
            </a:ln>
          </p:spPr>
          <p:txBody>
            <a:bodyPr rtlCol="0" anchor="ctr"/>
            <a:lstStyle/>
            <a:p>
              <a:endParaRPr lang="en-IN"/>
            </a:p>
          </p:txBody>
        </p:sp>
        <p:sp>
          <p:nvSpPr>
            <p:cNvPr id="597" name="Free-form: Shape 596">
              <a:extLst>
                <a:ext uri="{FF2B5EF4-FFF2-40B4-BE49-F238E27FC236}">
                  <a16:creationId xmlns:a16="http://schemas.microsoft.com/office/drawing/2014/main" id="{C4A22B75-53D3-BCD3-C15E-7C1DE6CF0699}"/>
                </a:ext>
              </a:extLst>
            </p:cNvPr>
            <p:cNvSpPr/>
            <p:nvPr/>
          </p:nvSpPr>
          <p:spPr>
            <a:xfrm>
              <a:off x="7027575" y="4752356"/>
              <a:ext cx="422793" cy="88325"/>
            </a:xfrm>
            <a:custGeom>
              <a:avLst/>
              <a:gdLst>
                <a:gd name="connsiteX0" fmla="*/ 42534 w 422793"/>
                <a:gd name="connsiteY0" fmla="*/ 79559 h 88325"/>
                <a:gd name="connsiteX1" fmla="*/ 74565 w 422793"/>
                <a:gd name="connsiteY1" fmla="*/ 73029 h 88325"/>
                <a:gd name="connsiteX2" fmla="*/ 76214 w 422793"/>
                <a:gd name="connsiteY2" fmla="*/ 72685 h 88325"/>
                <a:gd name="connsiteX3" fmla="*/ 108726 w 422793"/>
                <a:gd name="connsiteY3" fmla="*/ 65811 h 88325"/>
                <a:gd name="connsiteX4" fmla="*/ 110376 w 422793"/>
                <a:gd name="connsiteY4" fmla="*/ 65811 h 88325"/>
                <a:gd name="connsiteX5" fmla="*/ 143163 w 422793"/>
                <a:gd name="connsiteY5" fmla="*/ 58938 h 88325"/>
                <a:gd name="connsiteX6" fmla="*/ 144744 w 422793"/>
                <a:gd name="connsiteY6" fmla="*/ 58938 h 88325"/>
                <a:gd name="connsiteX7" fmla="*/ 176569 w 422793"/>
                <a:gd name="connsiteY7" fmla="*/ 52064 h 88325"/>
                <a:gd name="connsiteX8" fmla="*/ 178218 w 422793"/>
                <a:gd name="connsiteY8" fmla="*/ 51721 h 88325"/>
                <a:gd name="connsiteX9" fmla="*/ 211692 w 422793"/>
                <a:gd name="connsiteY9" fmla="*/ 44847 h 88325"/>
                <a:gd name="connsiteX10" fmla="*/ 213273 w 422793"/>
                <a:gd name="connsiteY10" fmla="*/ 44847 h 88325"/>
                <a:gd name="connsiteX11" fmla="*/ 244411 w 422793"/>
                <a:gd name="connsiteY11" fmla="*/ 37973 h 88325"/>
                <a:gd name="connsiteX12" fmla="*/ 245992 w 422793"/>
                <a:gd name="connsiteY12" fmla="*/ 37973 h 88325"/>
                <a:gd name="connsiteX13" fmla="*/ 247572 w 422793"/>
                <a:gd name="connsiteY13" fmla="*/ 37973 h 88325"/>
                <a:gd name="connsiteX14" fmla="*/ 280153 w 422793"/>
                <a:gd name="connsiteY14" fmla="*/ 31100 h 88325"/>
                <a:gd name="connsiteX15" fmla="*/ 281803 w 422793"/>
                <a:gd name="connsiteY15" fmla="*/ 30756 h 88325"/>
                <a:gd name="connsiteX16" fmla="*/ 312184 w 422793"/>
                <a:gd name="connsiteY16" fmla="*/ 24364 h 88325"/>
                <a:gd name="connsiteX17" fmla="*/ 313834 w 422793"/>
                <a:gd name="connsiteY17" fmla="*/ 24364 h 88325"/>
                <a:gd name="connsiteX18" fmla="*/ 345177 w 422793"/>
                <a:gd name="connsiteY18" fmla="*/ 17490 h 88325"/>
                <a:gd name="connsiteX19" fmla="*/ 346827 w 422793"/>
                <a:gd name="connsiteY19" fmla="*/ 17490 h 88325"/>
                <a:gd name="connsiteX20" fmla="*/ 377071 w 422793"/>
                <a:gd name="connsiteY20" fmla="*/ 11098 h 88325"/>
                <a:gd name="connsiteX21" fmla="*/ 378789 w 422793"/>
                <a:gd name="connsiteY21" fmla="*/ 11098 h 88325"/>
                <a:gd name="connsiteX22" fmla="*/ 410133 w 422793"/>
                <a:gd name="connsiteY22" fmla="*/ 4224 h 88325"/>
                <a:gd name="connsiteX23" fmla="*/ 411782 w 422793"/>
                <a:gd name="connsiteY23" fmla="*/ 4224 h 88325"/>
                <a:gd name="connsiteX24" fmla="*/ 422780 w 422793"/>
                <a:gd name="connsiteY24" fmla="*/ 1887 h 88325"/>
                <a:gd name="connsiteX25" fmla="*/ 422368 w 422793"/>
                <a:gd name="connsiteY25" fmla="*/ -37 h 88325"/>
                <a:gd name="connsiteX26" fmla="*/ 411370 w 422793"/>
                <a:gd name="connsiteY26" fmla="*/ 2231 h 88325"/>
                <a:gd name="connsiteX27" fmla="*/ 409720 w 422793"/>
                <a:gd name="connsiteY27" fmla="*/ 2231 h 88325"/>
                <a:gd name="connsiteX28" fmla="*/ 378308 w 422793"/>
                <a:gd name="connsiteY28" fmla="*/ 8623 h 88325"/>
                <a:gd name="connsiteX29" fmla="*/ 376590 w 422793"/>
                <a:gd name="connsiteY29" fmla="*/ 8967 h 88325"/>
                <a:gd name="connsiteX30" fmla="*/ 346346 w 422793"/>
                <a:gd name="connsiteY30" fmla="*/ 15222 h 88325"/>
                <a:gd name="connsiteX31" fmla="*/ 344696 w 422793"/>
                <a:gd name="connsiteY31" fmla="*/ 15222 h 88325"/>
                <a:gd name="connsiteX32" fmla="*/ 313284 w 422793"/>
                <a:gd name="connsiteY32" fmla="*/ 22095 h 88325"/>
                <a:gd name="connsiteX33" fmla="*/ 311634 w 422793"/>
                <a:gd name="connsiteY33" fmla="*/ 22095 h 88325"/>
                <a:gd name="connsiteX34" fmla="*/ 281322 w 422793"/>
                <a:gd name="connsiteY34" fmla="*/ 28350 h 88325"/>
                <a:gd name="connsiteX35" fmla="*/ 279672 w 422793"/>
                <a:gd name="connsiteY35" fmla="*/ 28694 h 88325"/>
                <a:gd name="connsiteX36" fmla="*/ 247023 w 422793"/>
                <a:gd name="connsiteY36" fmla="*/ 35568 h 88325"/>
                <a:gd name="connsiteX37" fmla="*/ 245510 w 422793"/>
                <a:gd name="connsiteY37" fmla="*/ 35568 h 88325"/>
                <a:gd name="connsiteX38" fmla="*/ 243861 w 422793"/>
                <a:gd name="connsiteY38" fmla="*/ 35911 h 88325"/>
                <a:gd name="connsiteX39" fmla="*/ 212792 w 422793"/>
                <a:gd name="connsiteY39" fmla="*/ 42373 h 88325"/>
                <a:gd name="connsiteX40" fmla="*/ 211143 w 422793"/>
                <a:gd name="connsiteY40" fmla="*/ 42716 h 88325"/>
                <a:gd name="connsiteX41" fmla="*/ 177668 w 422793"/>
                <a:gd name="connsiteY41" fmla="*/ 49590 h 88325"/>
                <a:gd name="connsiteX42" fmla="*/ 176018 w 422793"/>
                <a:gd name="connsiteY42" fmla="*/ 49933 h 88325"/>
                <a:gd name="connsiteX43" fmla="*/ 144263 w 422793"/>
                <a:gd name="connsiteY43" fmla="*/ 56807 h 88325"/>
                <a:gd name="connsiteX44" fmla="*/ 142613 w 422793"/>
                <a:gd name="connsiteY44" fmla="*/ 56807 h 88325"/>
                <a:gd name="connsiteX45" fmla="*/ 109895 w 422793"/>
                <a:gd name="connsiteY45" fmla="*/ 63681 h 88325"/>
                <a:gd name="connsiteX46" fmla="*/ 108245 w 422793"/>
                <a:gd name="connsiteY46" fmla="*/ 64024 h 88325"/>
                <a:gd name="connsiteX47" fmla="*/ 75802 w 422793"/>
                <a:gd name="connsiteY47" fmla="*/ 70898 h 88325"/>
                <a:gd name="connsiteX48" fmla="*/ 74152 w 422793"/>
                <a:gd name="connsiteY48" fmla="*/ 71242 h 88325"/>
                <a:gd name="connsiteX49" fmla="*/ 42190 w 422793"/>
                <a:gd name="connsiteY49" fmla="*/ 78115 h 88325"/>
                <a:gd name="connsiteX50" fmla="*/ 40540 w 422793"/>
                <a:gd name="connsiteY50" fmla="*/ 78459 h 88325"/>
                <a:gd name="connsiteX51" fmla="*/ -14 w 422793"/>
                <a:gd name="connsiteY51" fmla="*/ 87188 h 88325"/>
                <a:gd name="connsiteX52" fmla="*/ -14 w 422793"/>
                <a:gd name="connsiteY52" fmla="*/ 88288 h 88325"/>
                <a:gd name="connsiteX53" fmla="*/ 40609 w 422793"/>
                <a:gd name="connsiteY53" fmla="*/ 80177 h 88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22793" h="88325">
                  <a:moveTo>
                    <a:pt x="42534" y="79559"/>
                  </a:moveTo>
                  <a:lnTo>
                    <a:pt x="74565" y="73029"/>
                  </a:lnTo>
                  <a:lnTo>
                    <a:pt x="76214" y="72685"/>
                  </a:lnTo>
                  <a:lnTo>
                    <a:pt x="108726" y="65811"/>
                  </a:lnTo>
                  <a:lnTo>
                    <a:pt x="110376" y="65811"/>
                  </a:lnTo>
                  <a:lnTo>
                    <a:pt x="143163" y="58938"/>
                  </a:lnTo>
                  <a:lnTo>
                    <a:pt x="144744" y="58938"/>
                  </a:lnTo>
                  <a:lnTo>
                    <a:pt x="176569" y="52064"/>
                  </a:lnTo>
                  <a:lnTo>
                    <a:pt x="178218" y="51721"/>
                  </a:lnTo>
                  <a:lnTo>
                    <a:pt x="211692" y="44847"/>
                  </a:lnTo>
                  <a:lnTo>
                    <a:pt x="213273" y="44847"/>
                  </a:lnTo>
                  <a:lnTo>
                    <a:pt x="244411" y="37973"/>
                  </a:lnTo>
                  <a:lnTo>
                    <a:pt x="245992" y="37973"/>
                  </a:lnTo>
                  <a:lnTo>
                    <a:pt x="247572" y="37973"/>
                  </a:lnTo>
                  <a:lnTo>
                    <a:pt x="280153" y="31100"/>
                  </a:lnTo>
                  <a:lnTo>
                    <a:pt x="281803" y="30756"/>
                  </a:lnTo>
                  <a:lnTo>
                    <a:pt x="312184" y="24364"/>
                  </a:lnTo>
                  <a:lnTo>
                    <a:pt x="313834" y="24364"/>
                  </a:lnTo>
                  <a:lnTo>
                    <a:pt x="345177" y="17490"/>
                  </a:lnTo>
                  <a:lnTo>
                    <a:pt x="346827" y="17490"/>
                  </a:lnTo>
                  <a:lnTo>
                    <a:pt x="377071" y="11098"/>
                  </a:lnTo>
                  <a:lnTo>
                    <a:pt x="378789" y="11098"/>
                  </a:lnTo>
                  <a:lnTo>
                    <a:pt x="410133" y="4224"/>
                  </a:lnTo>
                  <a:lnTo>
                    <a:pt x="411782" y="4224"/>
                  </a:lnTo>
                  <a:lnTo>
                    <a:pt x="422780" y="1887"/>
                  </a:lnTo>
                  <a:lnTo>
                    <a:pt x="422368" y="-37"/>
                  </a:lnTo>
                  <a:lnTo>
                    <a:pt x="411370" y="2231"/>
                  </a:lnTo>
                  <a:lnTo>
                    <a:pt x="409720" y="2231"/>
                  </a:lnTo>
                  <a:lnTo>
                    <a:pt x="378308" y="8623"/>
                  </a:lnTo>
                  <a:lnTo>
                    <a:pt x="376590" y="8967"/>
                  </a:lnTo>
                  <a:lnTo>
                    <a:pt x="346346" y="15222"/>
                  </a:lnTo>
                  <a:lnTo>
                    <a:pt x="344696" y="15222"/>
                  </a:lnTo>
                  <a:lnTo>
                    <a:pt x="313284" y="22095"/>
                  </a:lnTo>
                  <a:lnTo>
                    <a:pt x="311634" y="22095"/>
                  </a:lnTo>
                  <a:lnTo>
                    <a:pt x="281322" y="28350"/>
                  </a:lnTo>
                  <a:lnTo>
                    <a:pt x="279672" y="28694"/>
                  </a:lnTo>
                  <a:lnTo>
                    <a:pt x="247023" y="35568"/>
                  </a:lnTo>
                  <a:lnTo>
                    <a:pt x="245510" y="35568"/>
                  </a:lnTo>
                  <a:lnTo>
                    <a:pt x="243861" y="35911"/>
                  </a:lnTo>
                  <a:lnTo>
                    <a:pt x="212792" y="42373"/>
                  </a:lnTo>
                  <a:lnTo>
                    <a:pt x="211143" y="42716"/>
                  </a:lnTo>
                  <a:lnTo>
                    <a:pt x="177668" y="49590"/>
                  </a:lnTo>
                  <a:lnTo>
                    <a:pt x="176018" y="49933"/>
                  </a:lnTo>
                  <a:lnTo>
                    <a:pt x="144263" y="56807"/>
                  </a:lnTo>
                  <a:lnTo>
                    <a:pt x="142613" y="56807"/>
                  </a:lnTo>
                  <a:lnTo>
                    <a:pt x="109895" y="63681"/>
                  </a:lnTo>
                  <a:lnTo>
                    <a:pt x="108245" y="64024"/>
                  </a:lnTo>
                  <a:lnTo>
                    <a:pt x="75802" y="70898"/>
                  </a:lnTo>
                  <a:lnTo>
                    <a:pt x="74152" y="71242"/>
                  </a:lnTo>
                  <a:lnTo>
                    <a:pt x="42190" y="78115"/>
                  </a:lnTo>
                  <a:lnTo>
                    <a:pt x="40540" y="78459"/>
                  </a:lnTo>
                  <a:lnTo>
                    <a:pt x="-14" y="87188"/>
                  </a:lnTo>
                  <a:lnTo>
                    <a:pt x="-14" y="88288"/>
                  </a:lnTo>
                  <a:lnTo>
                    <a:pt x="40609" y="80177"/>
                  </a:lnTo>
                  <a:close/>
                </a:path>
              </a:pathLst>
            </a:custGeom>
            <a:solidFill>
              <a:srgbClr val="E0E0E0"/>
            </a:solidFill>
            <a:ln w="6867" cap="flat">
              <a:noFill/>
              <a:prstDash val="solid"/>
              <a:miter/>
            </a:ln>
          </p:spPr>
          <p:txBody>
            <a:bodyPr rtlCol="0" anchor="ctr"/>
            <a:lstStyle/>
            <a:p>
              <a:endParaRPr lang="en-IN"/>
            </a:p>
          </p:txBody>
        </p:sp>
        <p:sp>
          <p:nvSpPr>
            <p:cNvPr id="598" name="Free-form: Shape 597">
              <a:extLst>
                <a:ext uri="{FF2B5EF4-FFF2-40B4-BE49-F238E27FC236}">
                  <a16:creationId xmlns:a16="http://schemas.microsoft.com/office/drawing/2014/main" id="{E32908B8-F09F-F1F8-165E-F157C6DA4E22}"/>
                </a:ext>
              </a:extLst>
            </p:cNvPr>
            <p:cNvSpPr/>
            <p:nvPr/>
          </p:nvSpPr>
          <p:spPr>
            <a:xfrm>
              <a:off x="7034380" y="4787548"/>
              <a:ext cx="422862" cy="87156"/>
            </a:xfrm>
            <a:custGeom>
              <a:avLst/>
              <a:gdLst>
                <a:gd name="connsiteX0" fmla="*/ 41572 w 422862"/>
                <a:gd name="connsiteY0" fmla="*/ 79284 h 87156"/>
                <a:gd name="connsiteX1" fmla="*/ 42671 w 422862"/>
                <a:gd name="connsiteY1" fmla="*/ 79284 h 87156"/>
                <a:gd name="connsiteX2" fmla="*/ 75252 w 422862"/>
                <a:gd name="connsiteY2" fmla="*/ 72410 h 87156"/>
                <a:gd name="connsiteX3" fmla="*/ 76420 w 422862"/>
                <a:gd name="connsiteY3" fmla="*/ 72410 h 87156"/>
                <a:gd name="connsiteX4" fmla="*/ 109414 w 422862"/>
                <a:gd name="connsiteY4" fmla="*/ 65536 h 87156"/>
                <a:gd name="connsiteX5" fmla="*/ 110514 w 422862"/>
                <a:gd name="connsiteY5" fmla="*/ 65536 h 87156"/>
                <a:gd name="connsiteX6" fmla="*/ 143782 w 422862"/>
                <a:gd name="connsiteY6" fmla="*/ 58663 h 87156"/>
                <a:gd name="connsiteX7" fmla="*/ 144950 w 422862"/>
                <a:gd name="connsiteY7" fmla="*/ 58663 h 87156"/>
                <a:gd name="connsiteX8" fmla="*/ 177256 w 422862"/>
                <a:gd name="connsiteY8" fmla="*/ 51789 h 87156"/>
                <a:gd name="connsiteX9" fmla="*/ 178356 w 422862"/>
                <a:gd name="connsiteY9" fmla="*/ 51789 h 87156"/>
                <a:gd name="connsiteX10" fmla="*/ 212311 w 422862"/>
                <a:gd name="connsiteY10" fmla="*/ 44916 h 87156"/>
                <a:gd name="connsiteX11" fmla="*/ 213480 w 422862"/>
                <a:gd name="connsiteY11" fmla="*/ 44916 h 87156"/>
                <a:gd name="connsiteX12" fmla="*/ 245098 w 422862"/>
                <a:gd name="connsiteY12" fmla="*/ 38042 h 87156"/>
                <a:gd name="connsiteX13" fmla="*/ 246198 w 422862"/>
                <a:gd name="connsiteY13" fmla="*/ 38042 h 87156"/>
                <a:gd name="connsiteX14" fmla="*/ 250459 w 422862"/>
                <a:gd name="connsiteY14" fmla="*/ 37149 h 87156"/>
                <a:gd name="connsiteX15" fmla="*/ 280841 w 422862"/>
                <a:gd name="connsiteY15" fmla="*/ 30825 h 87156"/>
                <a:gd name="connsiteX16" fmla="*/ 282009 w 422862"/>
                <a:gd name="connsiteY16" fmla="*/ 30825 h 87156"/>
                <a:gd name="connsiteX17" fmla="*/ 312872 w 422862"/>
                <a:gd name="connsiteY17" fmla="*/ 24432 h 87156"/>
                <a:gd name="connsiteX18" fmla="*/ 313971 w 422862"/>
                <a:gd name="connsiteY18" fmla="*/ 24432 h 87156"/>
                <a:gd name="connsiteX19" fmla="*/ 345865 w 422862"/>
                <a:gd name="connsiteY19" fmla="*/ 17559 h 87156"/>
                <a:gd name="connsiteX20" fmla="*/ 347033 w 422862"/>
                <a:gd name="connsiteY20" fmla="*/ 17559 h 87156"/>
                <a:gd name="connsiteX21" fmla="*/ 377758 w 422862"/>
                <a:gd name="connsiteY21" fmla="*/ 11098 h 87156"/>
                <a:gd name="connsiteX22" fmla="*/ 378927 w 422862"/>
                <a:gd name="connsiteY22" fmla="*/ 11098 h 87156"/>
                <a:gd name="connsiteX23" fmla="*/ 410820 w 422862"/>
                <a:gd name="connsiteY23" fmla="*/ 4224 h 87156"/>
                <a:gd name="connsiteX24" fmla="*/ 411989 w 422862"/>
                <a:gd name="connsiteY24" fmla="*/ 4224 h 87156"/>
                <a:gd name="connsiteX25" fmla="*/ 422849 w 422862"/>
                <a:gd name="connsiteY25" fmla="*/ 1887 h 87156"/>
                <a:gd name="connsiteX26" fmla="*/ 422436 w 422862"/>
                <a:gd name="connsiteY26" fmla="*/ -37 h 87156"/>
                <a:gd name="connsiteX27" fmla="*/ 411576 w 422862"/>
                <a:gd name="connsiteY27" fmla="*/ 2162 h 87156"/>
                <a:gd name="connsiteX28" fmla="*/ 410339 w 422862"/>
                <a:gd name="connsiteY28" fmla="*/ 2162 h 87156"/>
                <a:gd name="connsiteX29" fmla="*/ 378514 w 422862"/>
                <a:gd name="connsiteY29" fmla="*/ 9036 h 87156"/>
                <a:gd name="connsiteX30" fmla="*/ 377277 w 422862"/>
                <a:gd name="connsiteY30" fmla="*/ 9036 h 87156"/>
                <a:gd name="connsiteX31" fmla="*/ 346552 w 422862"/>
                <a:gd name="connsiteY31" fmla="*/ 15428 h 87156"/>
                <a:gd name="connsiteX32" fmla="*/ 345315 w 422862"/>
                <a:gd name="connsiteY32" fmla="*/ 15428 h 87156"/>
                <a:gd name="connsiteX33" fmla="*/ 313490 w 422862"/>
                <a:gd name="connsiteY33" fmla="*/ 22302 h 87156"/>
                <a:gd name="connsiteX34" fmla="*/ 312322 w 422862"/>
                <a:gd name="connsiteY34" fmla="*/ 22302 h 87156"/>
                <a:gd name="connsiteX35" fmla="*/ 281528 w 422862"/>
                <a:gd name="connsiteY35" fmla="*/ 28694 h 87156"/>
                <a:gd name="connsiteX36" fmla="*/ 280291 w 422862"/>
                <a:gd name="connsiteY36" fmla="*/ 28694 h 87156"/>
                <a:gd name="connsiteX37" fmla="*/ 249978 w 422862"/>
                <a:gd name="connsiteY37" fmla="*/ 35018 h 87156"/>
                <a:gd name="connsiteX38" fmla="*/ 245648 w 422862"/>
                <a:gd name="connsiteY38" fmla="*/ 35911 h 87156"/>
                <a:gd name="connsiteX39" fmla="*/ 244548 w 422862"/>
                <a:gd name="connsiteY39" fmla="*/ 35911 h 87156"/>
                <a:gd name="connsiteX40" fmla="*/ 212999 w 422862"/>
                <a:gd name="connsiteY40" fmla="*/ 42785 h 87156"/>
                <a:gd name="connsiteX41" fmla="*/ 211761 w 422862"/>
                <a:gd name="connsiteY41" fmla="*/ 42785 h 87156"/>
                <a:gd name="connsiteX42" fmla="*/ 177874 w 422862"/>
                <a:gd name="connsiteY42" fmla="*/ 49658 h 87156"/>
                <a:gd name="connsiteX43" fmla="*/ 176706 w 422862"/>
                <a:gd name="connsiteY43" fmla="*/ 49658 h 87156"/>
                <a:gd name="connsiteX44" fmla="*/ 144469 w 422862"/>
                <a:gd name="connsiteY44" fmla="*/ 56532 h 87156"/>
                <a:gd name="connsiteX45" fmla="*/ 143300 w 422862"/>
                <a:gd name="connsiteY45" fmla="*/ 56532 h 87156"/>
                <a:gd name="connsiteX46" fmla="*/ 110101 w 422862"/>
                <a:gd name="connsiteY46" fmla="*/ 63406 h 87156"/>
                <a:gd name="connsiteX47" fmla="*/ 108933 w 422862"/>
                <a:gd name="connsiteY47" fmla="*/ 63406 h 87156"/>
                <a:gd name="connsiteX48" fmla="*/ 76008 w 422862"/>
                <a:gd name="connsiteY48" fmla="*/ 70279 h 87156"/>
                <a:gd name="connsiteX49" fmla="*/ 74840 w 422862"/>
                <a:gd name="connsiteY49" fmla="*/ 70279 h 87156"/>
                <a:gd name="connsiteX50" fmla="*/ 42328 w 422862"/>
                <a:gd name="connsiteY50" fmla="*/ 77153 h 87156"/>
                <a:gd name="connsiteX51" fmla="*/ 41228 w 422862"/>
                <a:gd name="connsiteY51" fmla="*/ 77153 h 87156"/>
                <a:gd name="connsiteX52" fmla="*/ -14 w 422862"/>
                <a:gd name="connsiteY52" fmla="*/ 86088 h 87156"/>
                <a:gd name="connsiteX53" fmla="*/ -14 w 422862"/>
                <a:gd name="connsiteY53" fmla="*/ 87119 h 87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22862" h="87156">
                  <a:moveTo>
                    <a:pt x="41572" y="79284"/>
                  </a:moveTo>
                  <a:lnTo>
                    <a:pt x="42671" y="79284"/>
                  </a:lnTo>
                  <a:lnTo>
                    <a:pt x="75252" y="72410"/>
                  </a:lnTo>
                  <a:lnTo>
                    <a:pt x="76420" y="72410"/>
                  </a:lnTo>
                  <a:lnTo>
                    <a:pt x="109414" y="65536"/>
                  </a:lnTo>
                  <a:lnTo>
                    <a:pt x="110514" y="65536"/>
                  </a:lnTo>
                  <a:lnTo>
                    <a:pt x="143782" y="58663"/>
                  </a:lnTo>
                  <a:lnTo>
                    <a:pt x="144950" y="58663"/>
                  </a:lnTo>
                  <a:lnTo>
                    <a:pt x="177256" y="51789"/>
                  </a:lnTo>
                  <a:lnTo>
                    <a:pt x="178356" y="51789"/>
                  </a:lnTo>
                  <a:lnTo>
                    <a:pt x="212311" y="44916"/>
                  </a:lnTo>
                  <a:lnTo>
                    <a:pt x="213480" y="44916"/>
                  </a:lnTo>
                  <a:lnTo>
                    <a:pt x="245098" y="38042"/>
                  </a:lnTo>
                  <a:lnTo>
                    <a:pt x="246198" y="38042"/>
                  </a:lnTo>
                  <a:lnTo>
                    <a:pt x="250459" y="37149"/>
                  </a:lnTo>
                  <a:lnTo>
                    <a:pt x="280841" y="30825"/>
                  </a:lnTo>
                  <a:lnTo>
                    <a:pt x="282009" y="30825"/>
                  </a:lnTo>
                  <a:lnTo>
                    <a:pt x="312872" y="24432"/>
                  </a:lnTo>
                  <a:lnTo>
                    <a:pt x="313971" y="24432"/>
                  </a:lnTo>
                  <a:lnTo>
                    <a:pt x="345865" y="17559"/>
                  </a:lnTo>
                  <a:lnTo>
                    <a:pt x="347033" y="17559"/>
                  </a:lnTo>
                  <a:lnTo>
                    <a:pt x="377758" y="11098"/>
                  </a:lnTo>
                  <a:lnTo>
                    <a:pt x="378927" y="11098"/>
                  </a:lnTo>
                  <a:lnTo>
                    <a:pt x="410820" y="4224"/>
                  </a:lnTo>
                  <a:lnTo>
                    <a:pt x="411989" y="4224"/>
                  </a:lnTo>
                  <a:lnTo>
                    <a:pt x="422849" y="1887"/>
                  </a:lnTo>
                  <a:lnTo>
                    <a:pt x="422436" y="-37"/>
                  </a:lnTo>
                  <a:lnTo>
                    <a:pt x="411576" y="2162"/>
                  </a:lnTo>
                  <a:lnTo>
                    <a:pt x="410339" y="2162"/>
                  </a:lnTo>
                  <a:lnTo>
                    <a:pt x="378514" y="9036"/>
                  </a:lnTo>
                  <a:lnTo>
                    <a:pt x="377277" y="9036"/>
                  </a:lnTo>
                  <a:lnTo>
                    <a:pt x="346552" y="15428"/>
                  </a:lnTo>
                  <a:lnTo>
                    <a:pt x="345315" y="15428"/>
                  </a:lnTo>
                  <a:lnTo>
                    <a:pt x="313490" y="22302"/>
                  </a:lnTo>
                  <a:lnTo>
                    <a:pt x="312322" y="22302"/>
                  </a:lnTo>
                  <a:lnTo>
                    <a:pt x="281528" y="28694"/>
                  </a:lnTo>
                  <a:lnTo>
                    <a:pt x="280291" y="28694"/>
                  </a:lnTo>
                  <a:lnTo>
                    <a:pt x="249978" y="35018"/>
                  </a:lnTo>
                  <a:lnTo>
                    <a:pt x="245648" y="35911"/>
                  </a:lnTo>
                  <a:lnTo>
                    <a:pt x="244548" y="35911"/>
                  </a:lnTo>
                  <a:lnTo>
                    <a:pt x="212999" y="42785"/>
                  </a:lnTo>
                  <a:lnTo>
                    <a:pt x="211761" y="42785"/>
                  </a:lnTo>
                  <a:lnTo>
                    <a:pt x="177874" y="49658"/>
                  </a:lnTo>
                  <a:lnTo>
                    <a:pt x="176706" y="49658"/>
                  </a:lnTo>
                  <a:lnTo>
                    <a:pt x="144469" y="56532"/>
                  </a:lnTo>
                  <a:lnTo>
                    <a:pt x="143300" y="56532"/>
                  </a:lnTo>
                  <a:lnTo>
                    <a:pt x="110101" y="63406"/>
                  </a:lnTo>
                  <a:lnTo>
                    <a:pt x="108933" y="63406"/>
                  </a:lnTo>
                  <a:lnTo>
                    <a:pt x="76008" y="70279"/>
                  </a:lnTo>
                  <a:lnTo>
                    <a:pt x="74840" y="70279"/>
                  </a:lnTo>
                  <a:lnTo>
                    <a:pt x="42328" y="77153"/>
                  </a:lnTo>
                  <a:lnTo>
                    <a:pt x="41228" y="77153"/>
                  </a:lnTo>
                  <a:lnTo>
                    <a:pt x="-14" y="86088"/>
                  </a:lnTo>
                  <a:lnTo>
                    <a:pt x="-14" y="87119"/>
                  </a:lnTo>
                  <a:close/>
                </a:path>
              </a:pathLst>
            </a:custGeom>
            <a:solidFill>
              <a:srgbClr val="E0E0E0"/>
            </a:solidFill>
            <a:ln w="6867" cap="flat">
              <a:noFill/>
              <a:prstDash val="solid"/>
              <a:miter/>
            </a:ln>
          </p:spPr>
          <p:txBody>
            <a:bodyPr rtlCol="0" anchor="ctr"/>
            <a:lstStyle/>
            <a:p>
              <a:endParaRPr lang="en-IN"/>
            </a:p>
          </p:txBody>
        </p:sp>
        <p:sp>
          <p:nvSpPr>
            <p:cNvPr id="599" name="Free-form: Shape 598">
              <a:extLst>
                <a:ext uri="{FF2B5EF4-FFF2-40B4-BE49-F238E27FC236}">
                  <a16:creationId xmlns:a16="http://schemas.microsoft.com/office/drawing/2014/main" id="{0B55B54F-DD63-8F3D-BFBA-578CAD0ACD44}"/>
                </a:ext>
              </a:extLst>
            </p:cNvPr>
            <p:cNvSpPr/>
            <p:nvPr/>
          </p:nvSpPr>
          <p:spPr>
            <a:xfrm>
              <a:off x="7014172" y="4682176"/>
              <a:ext cx="422724" cy="90662"/>
            </a:xfrm>
            <a:custGeom>
              <a:avLst/>
              <a:gdLst>
                <a:gd name="connsiteX0" fmla="*/ 42053 w 422724"/>
                <a:gd name="connsiteY0" fmla="*/ 81896 h 90662"/>
                <a:gd name="connsiteX1" fmla="*/ 73602 w 422724"/>
                <a:gd name="connsiteY1" fmla="*/ 75434 h 90662"/>
                <a:gd name="connsiteX2" fmla="*/ 75733 w 422724"/>
                <a:gd name="connsiteY2" fmla="*/ 75022 h 90662"/>
                <a:gd name="connsiteX3" fmla="*/ 107764 w 422724"/>
                <a:gd name="connsiteY3" fmla="*/ 68148 h 90662"/>
                <a:gd name="connsiteX4" fmla="*/ 109895 w 422724"/>
                <a:gd name="connsiteY4" fmla="*/ 67736 h 90662"/>
                <a:gd name="connsiteX5" fmla="*/ 142132 w 422724"/>
                <a:gd name="connsiteY5" fmla="*/ 60862 h 90662"/>
                <a:gd name="connsiteX6" fmla="*/ 144331 w 422724"/>
                <a:gd name="connsiteY6" fmla="*/ 60450 h 90662"/>
                <a:gd name="connsiteX7" fmla="*/ 175538 w 422724"/>
                <a:gd name="connsiteY7" fmla="*/ 53989 h 90662"/>
                <a:gd name="connsiteX8" fmla="*/ 177737 w 422724"/>
                <a:gd name="connsiteY8" fmla="*/ 53508 h 90662"/>
                <a:gd name="connsiteX9" fmla="*/ 210662 w 422724"/>
                <a:gd name="connsiteY9" fmla="*/ 46634 h 90662"/>
                <a:gd name="connsiteX10" fmla="*/ 212861 w 422724"/>
                <a:gd name="connsiteY10" fmla="*/ 46153 h 90662"/>
                <a:gd name="connsiteX11" fmla="*/ 243380 w 422724"/>
                <a:gd name="connsiteY11" fmla="*/ 39829 h 90662"/>
                <a:gd name="connsiteX12" fmla="*/ 245510 w 422724"/>
                <a:gd name="connsiteY12" fmla="*/ 39348 h 90662"/>
                <a:gd name="connsiteX13" fmla="*/ 246816 w 422724"/>
                <a:gd name="connsiteY13" fmla="*/ 39348 h 90662"/>
                <a:gd name="connsiteX14" fmla="*/ 279191 w 422724"/>
                <a:gd name="connsiteY14" fmla="*/ 32474 h 90662"/>
                <a:gd name="connsiteX15" fmla="*/ 281322 w 422724"/>
                <a:gd name="connsiteY15" fmla="*/ 32062 h 90662"/>
                <a:gd name="connsiteX16" fmla="*/ 311153 w 422724"/>
                <a:gd name="connsiteY16" fmla="*/ 25807 h 90662"/>
                <a:gd name="connsiteX17" fmla="*/ 313353 w 422724"/>
                <a:gd name="connsiteY17" fmla="*/ 25326 h 90662"/>
                <a:gd name="connsiteX18" fmla="*/ 344146 w 422724"/>
                <a:gd name="connsiteY18" fmla="*/ 18865 h 90662"/>
                <a:gd name="connsiteX19" fmla="*/ 346346 w 422724"/>
                <a:gd name="connsiteY19" fmla="*/ 18452 h 90662"/>
                <a:gd name="connsiteX20" fmla="*/ 376108 w 422724"/>
                <a:gd name="connsiteY20" fmla="*/ 12129 h 90662"/>
                <a:gd name="connsiteX21" fmla="*/ 378308 w 422724"/>
                <a:gd name="connsiteY21" fmla="*/ 11716 h 90662"/>
                <a:gd name="connsiteX22" fmla="*/ 409170 w 422724"/>
                <a:gd name="connsiteY22" fmla="*/ 4843 h 90662"/>
                <a:gd name="connsiteX23" fmla="*/ 411370 w 422724"/>
                <a:gd name="connsiteY23" fmla="*/ 4362 h 90662"/>
                <a:gd name="connsiteX24" fmla="*/ 422711 w 422724"/>
                <a:gd name="connsiteY24" fmla="*/ 1956 h 90662"/>
                <a:gd name="connsiteX25" fmla="*/ 422299 w 422724"/>
                <a:gd name="connsiteY25" fmla="*/ -37 h 90662"/>
                <a:gd name="connsiteX26" fmla="*/ 410889 w 422724"/>
                <a:gd name="connsiteY26" fmla="*/ 2300 h 90662"/>
                <a:gd name="connsiteX27" fmla="*/ 408689 w 422724"/>
                <a:gd name="connsiteY27" fmla="*/ 2781 h 90662"/>
                <a:gd name="connsiteX28" fmla="*/ 377827 w 422724"/>
                <a:gd name="connsiteY28" fmla="*/ 9104 h 90662"/>
                <a:gd name="connsiteX29" fmla="*/ 375627 w 422724"/>
                <a:gd name="connsiteY29" fmla="*/ 9585 h 90662"/>
                <a:gd name="connsiteX30" fmla="*/ 345865 w 422724"/>
                <a:gd name="connsiteY30" fmla="*/ 15703 h 90662"/>
                <a:gd name="connsiteX31" fmla="*/ 343665 w 422724"/>
                <a:gd name="connsiteY31" fmla="*/ 16184 h 90662"/>
                <a:gd name="connsiteX32" fmla="*/ 312803 w 422724"/>
                <a:gd name="connsiteY32" fmla="*/ 22508 h 90662"/>
                <a:gd name="connsiteX33" fmla="*/ 310672 w 422724"/>
                <a:gd name="connsiteY33" fmla="*/ 22989 h 90662"/>
                <a:gd name="connsiteX34" fmla="*/ 280841 w 422724"/>
                <a:gd name="connsiteY34" fmla="*/ 29175 h 90662"/>
                <a:gd name="connsiteX35" fmla="*/ 278641 w 422724"/>
                <a:gd name="connsiteY35" fmla="*/ 29656 h 90662"/>
                <a:gd name="connsiteX36" fmla="*/ 246335 w 422724"/>
                <a:gd name="connsiteY36" fmla="*/ 36530 h 90662"/>
                <a:gd name="connsiteX37" fmla="*/ 245029 w 422724"/>
                <a:gd name="connsiteY37" fmla="*/ 36530 h 90662"/>
                <a:gd name="connsiteX38" fmla="*/ 242830 w 422724"/>
                <a:gd name="connsiteY38" fmla="*/ 37011 h 90662"/>
                <a:gd name="connsiteX39" fmla="*/ 212311 w 422724"/>
                <a:gd name="connsiteY39" fmla="*/ 43403 h 90662"/>
                <a:gd name="connsiteX40" fmla="*/ 210112 w 422724"/>
                <a:gd name="connsiteY40" fmla="*/ 43816 h 90662"/>
                <a:gd name="connsiteX41" fmla="*/ 177256 w 422724"/>
                <a:gd name="connsiteY41" fmla="*/ 50690 h 90662"/>
                <a:gd name="connsiteX42" fmla="*/ 175056 w 422724"/>
                <a:gd name="connsiteY42" fmla="*/ 51171 h 90662"/>
                <a:gd name="connsiteX43" fmla="*/ 143782 w 422724"/>
                <a:gd name="connsiteY43" fmla="*/ 58044 h 90662"/>
                <a:gd name="connsiteX44" fmla="*/ 141651 w 422724"/>
                <a:gd name="connsiteY44" fmla="*/ 58525 h 90662"/>
                <a:gd name="connsiteX45" fmla="*/ 109414 w 422724"/>
                <a:gd name="connsiteY45" fmla="*/ 65399 h 90662"/>
                <a:gd name="connsiteX46" fmla="*/ 107283 w 422724"/>
                <a:gd name="connsiteY46" fmla="*/ 65811 h 90662"/>
                <a:gd name="connsiteX47" fmla="*/ 75321 w 422724"/>
                <a:gd name="connsiteY47" fmla="*/ 72685 h 90662"/>
                <a:gd name="connsiteX48" fmla="*/ 73121 w 422724"/>
                <a:gd name="connsiteY48" fmla="*/ 73097 h 90662"/>
                <a:gd name="connsiteX49" fmla="*/ 41709 w 422724"/>
                <a:gd name="connsiteY49" fmla="*/ 79971 h 90662"/>
                <a:gd name="connsiteX50" fmla="*/ 39509 w 422724"/>
                <a:gd name="connsiteY50" fmla="*/ 80452 h 90662"/>
                <a:gd name="connsiteX51" fmla="*/ -14 w 422724"/>
                <a:gd name="connsiteY51" fmla="*/ 89525 h 90662"/>
                <a:gd name="connsiteX52" fmla="*/ -14 w 422724"/>
                <a:gd name="connsiteY52" fmla="*/ 90625 h 90662"/>
                <a:gd name="connsiteX53" fmla="*/ 39853 w 422724"/>
                <a:gd name="connsiteY53" fmla="*/ 82652 h 90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22724" h="90662">
                  <a:moveTo>
                    <a:pt x="42053" y="81896"/>
                  </a:moveTo>
                  <a:lnTo>
                    <a:pt x="73602" y="75434"/>
                  </a:lnTo>
                  <a:lnTo>
                    <a:pt x="75733" y="75022"/>
                  </a:lnTo>
                  <a:lnTo>
                    <a:pt x="107764" y="68148"/>
                  </a:lnTo>
                  <a:lnTo>
                    <a:pt x="109895" y="67736"/>
                  </a:lnTo>
                  <a:lnTo>
                    <a:pt x="142132" y="60862"/>
                  </a:lnTo>
                  <a:lnTo>
                    <a:pt x="144331" y="60450"/>
                  </a:lnTo>
                  <a:lnTo>
                    <a:pt x="175538" y="53989"/>
                  </a:lnTo>
                  <a:lnTo>
                    <a:pt x="177737" y="53508"/>
                  </a:lnTo>
                  <a:lnTo>
                    <a:pt x="210662" y="46634"/>
                  </a:lnTo>
                  <a:lnTo>
                    <a:pt x="212861" y="46153"/>
                  </a:lnTo>
                  <a:lnTo>
                    <a:pt x="243380" y="39829"/>
                  </a:lnTo>
                  <a:lnTo>
                    <a:pt x="245510" y="39348"/>
                  </a:lnTo>
                  <a:lnTo>
                    <a:pt x="246816" y="39348"/>
                  </a:lnTo>
                  <a:lnTo>
                    <a:pt x="279191" y="32474"/>
                  </a:lnTo>
                  <a:lnTo>
                    <a:pt x="281322" y="32062"/>
                  </a:lnTo>
                  <a:lnTo>
                    <a:pt x="311153" y="25807"/>
                  </a:lnTo>
                  <a:lnTo>
                    <a:pt x="313353" y="25326"/>
                  </a:lnTo>
                  <a:lnTo>
                    <a:pt x="344146" y="18865"/>
                  </a:lnTo>
                  <a:lnTo>
                    <a:pt x="346346" y="18452"/>
                  </a:lnTo>
                  <a:lnTo>
                    <a:pt x="376108" y="12129"/>
                  </a:lnTo>
                  <a:lnTo>
                    <a:pt x="378308" y="11716"/>
                  </a:lnTo>
                  <a:lnTo>
                    <a:pt x="409170" y="4843"/>
                  </a:lnTo>
                  <a:lnTo>
                    <a:pt x="411370" y="4362"/>
                  </a:lnTo>
                  <a:lnTo>
                    <a:pt x="422711" y="1956"/>
                  </a:lnTo>
                  <a:lnTo>
                    <a:pt x="422299" y="-37"/>
                  </a:lnTo>
                  <a:lnTo>
                    <a:pt x="410889" y="2300"/>
                  </a:lnTo>
                  <a:lnTo>
                    <a:pt x="408689" y="2781"/>
                  </a:lnTo>
                  <a:lnTo>
                    <a:pt x="377827" y="9104"/>
                  </a:lnTo>
                  <a:lnTo>
                    <a:pt x="375627" y="9585"/>
                  </a:lnTo>
                  <a:lnTo>
                    <a:pt x="345865" y="15703"/>
                  </a:lnTo>
                  <a:lnTo>
                    <a:pt x="343665" y="16184"/>
                  </a:lnTo>
                  <a:lnTo>
                    <a:pt x="312803" y="22508"/>
                  </a:lnTo>
                  <a:lnTo>
                    <a:pt x="310672" y="22989"/>
                  </a:lnTo>
                  <a:lnTo>
                    <a:pt x="280841" y="29175"/>
                  </a:lnTo>
                  <a:lnTo>
                    <a:pt x="278641" y="29656"/>
                  </a:lnTo>
                  <a:lnTo>
                    <a:pt x="246335" y="36530"/>
                  </a:lnTo>
                  <a:lnTo>
                    <a:pt x="245029" y="36530"/>
                  </a:lnTo>
                  <a:lnTo>
                    <a:pt x="242830" y="37011"/>
                  </a:lnTo>
                  <a:lnTo>
                    <a:pt x="212311" y="43403"/>
                  </a:lnTo>
                  <a:lnTo>
                    <a:pt x="210112" y="43816"/>
                  </a:lnTo>
                  <a:lnTo>
                    <a:pt x="177256" y="50690"/>
                  </a:lnTo>
                  <a:lnTo>
                    <a:pt x="175056" y="51171"/>
                  </a:lnTo>
                  <a:lnTo>
                    <a:pt x="143782" y="58044"/>
                  </a:lnTo>
                  <a:lnTo>
                    <a:pt x="141651" y="58525"/>
                  </a:lnTo>
                  <a:lnTo>
                    <a:pt x="109414" y="65399"/>
                  </a:lnTo>
                  <a:lnTo>
                    <a:pt x="107283" y="65811"/>
                  </a:lnTo>
                  <a:lnTo>
                    <a:pt x="75321" y="72685"/>
                  </a:lnTo>
                  <a:lnTo>
                    <a:pt x="73121" y="73097"/>
                  </a:lnTo>
                  <a:lnTo>
                    <a:pt x="41709" y="79971"/>
                  </a:lnTo>
                  <a:lnTo>
                    <a:pt x="39509" y="80452"/>
                  </a:lnTo>
                  <a:lnTo>
                    <a:pt x="-14" y="89525"/>
                  </a:lnTo>
                  <a:lnTo>
                    <a:pt x="-14" y="90625"/>
                  </a:lnTo>
                  <a:lnTo>
                    <a:pt x="39853" y="82652"/>
                  </a:lnTo>
                  <a:close/>
                </a:path>
              </a:pathLst>
            </a:custGeom>
            <a:solidFill>
              <a:srgbClr val="E0E0E0"/>
            </a:solidFill>
            <a:ln w="6867" cap="flat">
              <a:noFill/>
              <a:prstDash val="solid"/>
              <a:miter/>
            </a:ln>
          </p:spPr>
          <p:txBody>
            <a:bodyPr rtlCol="0" anchor="ctr"/>
            <a:lstStyle/>
            <a:p>
              <a:endParaRPr lang="en-IN"/>
            </a:p>
          </p:txBody>
        </p:sp>
        <p:sp>
          <p:nvSpPr>
            <p:cNvPr id="600" name="Free-form: Shape 599">
              <a:extLst>
                <a:ext uri="{FF2B5EF4-FFF2-40B4-BE49-F238E27FC236}">
                  <a16:creationId xmlns:a16="http://schemas.microsoft.com/office/drawing/2014/main" id="{C909E792-9628-F133-0992-D0CDA17D60EF}"/>
                </a:ext>
              </a:extLst>
            </p:cNvPr>
            <p:cNvSpPr/>
            <p:nvPr/>
          </p:nvSpPr>
          <p:spPr>
            <a:xfrm>
              <a:off x="7001044" y="4614197"/>
              <a:ext cx="422381" cy="90043"/>
            </a:xfrm>
            <a:custGeom>
              <a:avLst/>
              <a:gdLst>
                <a:gd name="connsiteX0" fmla="*/ 41159 w 422381"/>
                <a:gd name="connsiteY0" fmla="*/ 81896 h 90043"/>
                <a:gd name="connsiteX1" fmla="*/ 72434 w 422381"/>
                <a:gd name="connsiteY1" fmla="*/ 75503 h 90043"/>
                <a:gd name="connsiteX2" fmla="*/ 74839 w 422381"/>
                <a:gd name="connsiteY2" fmla="*/ 75022 h 90043"/>
                <a:gd name="connsiteX3" fmla="*/ 106595 w 422381"/>
                <a:gd name="connsiteY3" fmla="*/ 68148 h 90043"/>
                <a:gd name="connsiteX4" fmla="*/ 109001 w 422381"/>
                <a:gd name="connsiteY4" fmla="*/ 67667 h 90043"/>
                <a:gd name="connsiteX5" fmla="*/ 140963 w 422381"/>
                <a:gd name="connsiteY5" fmla="*/ 60794 h 90043"/>
                <a:gd name="connsiteX6" fmla="*/ 143438 w 422381"/>
                <a:gd name="connsiteY6" fmla="*/ 60312 h 90043"/>
                <a:gd name="connsiteX7" fmla="*/ 174438 w 422381"/>
                <a:gd name="connsiteY7" fmla="*/ 53920 h 90043"/>
                <a:gd name="connsiteX8" fmla="*/ 176843 w 422381"/>
                <a:gd name="connsiteY8" fmla="*/ 53370 h 90043"/>
                <a:gd name="connsiteX9" fmla="*/ 209493 w 422381"/>
                <a:gd name="connsiteY9" fmla="*/ 46497 h 90043"/>
                <a:gd name="connsiteX10" fmla="*/ 211967 w 422381"/>
                <a:gd name="connsiteY10" fmla="*/ 45947 h 90043"/>
                <a:gd name="connsiteX11" fmla="*/ 242211 w 422381"/>
                <a:gd name="connsiteY11" fmla="*/ 39692 h 90043"/>
                <a:gd name="connsiteX12" fmla="*/ 244685 w 422381"/>
                <a:gd name="connsiteY12" fmla="*/ 39142 h 90043"/>
                <a:gd name="connsiteX13" fmla="*/ 245854 w 422381"/>
                <a:gd name="connsiteY13" fmla="*/ 39142 h 90043"/>
                <a:gd name="connsiteX14" fmla="*/ 278022 w 422381"/>
                <a:gd name="connsiteY14" fmla="*/ 32268 h 90043"/>
                <a:gd name="connsiteX15" fmla="*/ 280497 w 422381"/>
                <a:gd name="connsiteY15" fmla="*/ 31787 h 90043"/>
                <a:gd name="connsiteX16" fmla="*/ 310053 w 422381"/>
                <a:gd name="connsiteY16" fmla="*/ 25601 h 90043"/>
                <a:gd name="connsiteX17" fmla="*/ 312459 w 422381"/>
                <a:gd name="connsiteY17" fmla="*/ 25051 h 90043"/>
                <a:gd name="connsiteX18" fmla="*/ 343046 w 422381"/>
                <a:gd name="connsiteY18" fmla="*/ 18659 h 90043"/>
                <a:gd name="connsiteX19" fmla="*/ 345452 w 422381"/>
                <a:gd name="connsiteY19" fmla="*/ 18177 h 90043"/>
                <a:gd name="connsiteX20" fmla="*/ 374940 w 422381"/>
                <a:gd name="connsiteY20" fmla="*/ 11923 h 90043"/>
                <a:gd name="connsiteX21" fmla="*/ 377414 w 422381"/>
                <a:gd name="connsiteY21" fmla="*/ 11441 h 90043"/>
                <a:gd name="connsiteX22" fmla="*/ 408002 w 422381"/>
                <a:gd name="connsiteY22" fmla="*/ 4980 h 90043"/>
                <a:gd name="connsiteX23" fmla="*/ 410476 w 422381"/>
                <a:gd name="connsiteY23" fmla="*/ 4430 h 90043"/>
                <a:gd name="connsiteX24" fmla="*/ 422367 w 422381"/>
                <a:gd name="connsiteY24" fmla="*/ 1887 h 90043"/>
                <a:gd name="connsiteX25" fmla="*/ 422367 w 422381"/>
                <a:gd name="connsiteY25" fmla="*/ -37 h 90043"/>
                <a:gd name="connsiteX26" fmla="*/ 410408 w 422381"/>
                <a:gd name="connsiteY26" fmla="*/ 2437 h 90043"/>
                <a:gd name="connsiteX27" fmla="*/ 407933 w 422381"/>
                <a:gd name="connsiteY27" fmla="*/ 2918 h 90043"/>
                <a:gd name="connsiteX28" fmla="*/ 377277 w 422381"/>
                <a:gd name="connsiteY28" fmla="*/ 9173 h 90043"/>
                <a:gd name="connsiteX29" fmla="*/ 374802 w 422381"/>
                <a:gd name="connsiteY29" fmla="*/ 9723 h 90043"/>
                <a:gd name="connsiteX30" fmla="*/ 345315 w 422381"/>
                <a:gd name="connsiteY30" fmla="*/ 15772 h 90043"/>
                <a:gd name="connsiteX31" fmla="*/ 342840 w 422381"/>
                <a:gd name="connsiteY31" fmla="*/ 16322 h 90043"/>
                <a:gd name="connsiteX32" fmla="*/ 312321 w 422381"/>
                <a:gd name="connsiteY32" fmla="*/ 22645 h 90043"/>
                <a:gd name="connsiteX33" fmla="*/ 309847 w 422381"/>
                <a:gd name="connsiteY33" fmla="*/ 23126 h 90043"/>
                <a:gd name="connsiteX34" fmla="*/ 280291 w 422381"/>
                <a:gd name="connsiteY34" fmla="*/ 29244 h 90043"/>
                <a:gd name="connsiteX35" fmla="*/ 277816 w 422381"/>
                <a:gd name="connsiteY35" fmla="*/ 29794 h 90043"/>
                <a:gd name="connsiteX36" fmla="*/ 245648 w 422381"/>
                <a:gd name="connsiteY36" fmla="*/ 36667 h 90043"/>
                <a:gd name="connsiteX37" fmla="*/ 244479 w 422381"/>
                <a:gd name="connsiteY37" fmla="*/ 36667 h 90043"/>
                <a:gd name="connsiteX38" fmla="*/ 242005 w 422381"/>
                <a:gd name="connsiteY38" fmla="*/ 37217 h 90043"/>
                <a:gd name="connsiteX39" fmla="*/ 211761 w 422381"/>
                <a:gd name="connsiteY39" fmla="*/ 43541 h 90043"/>
                <a:gd name="connsiteX40" fmla="*/ 209355 w 422381"/>
                <a:gd name="connsiteY40" fmla="*/ 44022 h 90043"/>
                <a:gd name="connsiteX41" fmla="*/ 176706 w 422381"/>
                <a:gd name="connsiteY41" fmla="*/ 50896 h 90043"/>
                <a:gd name="connsiteX42" fmla="*/ 174231 w 422381"/>
                <a:gd name="connsiteY42" fmla="*/ 51377 h 90043"/>
                <a:gd name="connsiteX43" fmla="*/ 143300 w 422381"/>
                <a:gd name="connsiteY43" fmla="*/ 57907 h 90043"/>
                <a:gd name="connsiteX44" fmla="*/ 140826 w 422381"/>
                <a:gd name="connsiteY44" fmla="*/ 58388 h 90043"/>
                <a:gd name="connsiteX45" fmla="*/ 108932 w 422381"/>
                <a:gd name="connsiteY45" fmla="*/ 65261 h 90043"/>
                <a:gd name="connsiteX46" fmla="*/ 106458 w 422381"/>
                <a:gd name="connsiteY46" fmla="*/ 65743 h 90043"/>
                <a:gd name="connsiteX47" fmla="*/ 74771 w 422381"/>
                <a:gd name="connsiteY47" fmla="*/ 72616 h 90043"/>
                <a:gd name="connsiteX48" fmla="*/ 72365 w 422381"/>
                <a:gd name="connsiteY48" fmla="*/ 73097 h 90043"/>
                <a:gd name="connsiteX49" fmla="*/ 41159 w 422381"/>
                <a:gd name="connsiteY49" fmla="*/ 79971 h 90043"/>
                <a:gd name="connsiteX50" fmla="*/ 38684 w 422381"/>
                <a:gd name="connsiteY50" fmla="*/ 80521 h 90043"/>
                <a:gd name="connsiteX51" fmla="*/ -14 w 422381"/>
                <a:gd name="connsiteY51" fmla="*/ 88838 h 90043"/>
                <a:gd name="connsiteX52" fmla="*/ -14 w 422381"/>
                <a:gd name="connsiteY52" fmla="*/ 90006 h 90043"/>
                <a:gd name="connsiteX53" fmla="*/ 38891 w 422381"/>
                <a:gd name="connsiteY53" fmla="*/ 82170 h 90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22381" h="90043">
                  <a:moveTo>
                    <a:pt x="41159" y="81896"/>
                  </a:moveTo>
                  <a:lnTo>
                    <a:pt x="72434" y="75503"/>
                  </a:lnTo>
                  <a:lnTo>
                    <a:pt x="74839" y="75022"/>
                  </a:lnTo>
                  <a:lnTo>
                    <a:pt x="106595" y="68148"/>
                  </a:lnTo>
                  <a:lnTo>
                    <a:pt x="109001" y="67667"/>
                  </a:lnTo>
                  <a:lnTo>
                    <a:pt x="140963" y="60794"/>
                  </a:lnTo>
                  <a:lnTo>
                    <a:pt x="143438" y="60312"/>
                  </a:lnTo>
                  <a:lnTo>
                    <a:pt x="174438" y="53920"/>
                  </a:lnTo>
                  <a:lnTo>
                    <a:pt x="176843" y="53370"/>
                  </a:lnTo>
                  <a:lnTo>
                    <a:pt x="209493" y="46497"/>
                  </a:lnTo>
                  <a:lnTo>
                    <a:pt x="211967" y="45947"/>
                  </a:lnTo>
                  <a:lnTo>
                    <a:pt x="242211" y="39692"/>
                  </a:lnTo>
                  <a:lnTo>
                    <a:pt x="244685" y="39142"/>
                  </a:lnTo>
                  <a:lnTo>
                    <a:pt x="245854" y="39142"/>
                  </a:lnTo>
                  <a:lnTo>
                    <a:pt x="278022" y="32268"/>
                  </a:lnTo>
                  <a:lnTo>
                    <a:pt x="280497" y="31787"/>
                  </a:lnTo>
                  <a:lnTo>
                    <a:pt x="310053" y="25601"/>
                  </a:lnTo>
                  <a:lnTo>
                    <a:pt x="312459" y="25051"/>
                  </a:lnTo>
                  <a:lnTo>
                    <a:pt x="343046" y="18659"/>
                  </a:lnTo>
                  <a:lnTo>
                    <a:pt x="345452" y="18177"/>
                  </a:lnTo>
                  <a:lnTo>
                    <a:pt x="374940" y="11923"/>
                  </a:lnTo>
                  <a:lnTo>
                    <a:pt x="377414" y="11441"/>
                  </a:lnTo>
                  <a:lnTo>
                    <a:pt x="408002" y="4980"/>
                  </a:lnTo>
                  <a:lnTo>
                    <a:pt x="410476" y="4430"/>
                  </a:lnTo>
                  <a:lnTo>
                    <a:pt x="422367" y="1887"/>
                  </a:lnTo>
                  <a:lnTo>
                    <a:pt x="422367" y="-37"/>
                  </a:lnTo>
                  <a:lnTo>
                    <a:pt x="410408" y="2437"/>
                  </a:lnTo>
                  <a:lnTo>
                    <a:pt x="407933" y="2918"/>
                  </a:lnTo>
                  <a:lnTo>
                    <a:pt x="377277" y="9173"/>
                  </a:lnTo>
                  <a:lnTo>
                    <a:pt x="374802" y="9723"/>
                  </a:lnTo>
                  <a:lnTo>
                    <a:pt x="345315" y="15772"/>
                  </a:lnTo>
                  <a:lnTo>
                    <a:pt x="342840" y="16322"/>
                  </a:lnTo>
                  <a:lnTo>
                    <a:pt x="312321" y="22645"/>
                  </a:lnTo>
                  <a:lnTo>
                    <a:pt x="309847" y="23126"/>
                  </a:lnTo>
                  <a:lnTo>
                    <a:pt x="280291" y="29244"/>
                  </a:lnTo>
                  <a:lnTo>
                    <a:pt x="277816" y="29794"/>
                  </a:lnTo>
                  <a:lnTo>
                    <a:pt x="245648" y="36667"/>
                  </a:lnTo>
                  <a:lnTo>
                    <a:pt x="244479" y="36667"/>
                  </a:lnTo>
                  <a:lnTo>
                    <a:pt x="242005" y="37217"/>
                  </a:lnTo>
                  <a:lnTo>
                    <a:pt x="211761" y="43541"/>
                  </a:lnTo>
                  <a:lnTo>
                    <a:pt x="209355" y="44022"/>
                  </a:lnTo>
                  <a:lnTo>
                    <a:pt x="176706" y="50896"/>
                  </a:lnTo>
                  <a:lnTo>
                    <a:pt x="174231" y="51377"/>
                  </a:lnTo>
                  <a:lnTo>
                    <a:pt x="143300" y="57907"/>
                  </a:lnTo>
                  <a:lnTo>
                    <a:pt x="140826" y="58388"/>
                  </a:lnTo>
                  <a:lnTo>
                    <a:pt x="108932" y="65261"/>
                  </a:lnTo>
                  <a:lnTo>
                    <a:pt x="106458" y="65743"/>
                  </a:lnTo>
                  <a:lnTo>
                    <a:pt x="74771" y="72616"/>
                  </a:lnTo>
                  <a:lnTo>
                    <a:pt x="72365" y="73097"/>
                  </a:lnTo>
                  <a:lnTo>
                    <a:pt x="41159" y="79971"/>
                  </a:lnTo>
                  <a:lnTo>
                    <a:pt x="38684" y="80521"/>
                  </a:lnTo>
                  <a:lnTo>
                    <a:pt x="-14" y="88838"/>
                  </a:lnTo>
                  <a:lnTo>
                    <a:pt x="-14" y="90006"/>
                  </a:lnTo>
                  <a:lnTo>
                    <a:pt x="38891" y="82170"/>
                  </a:lnTo>
                  <a:close/>
                </a:path>
              </a:pathLst>
            </a:custGeom>
            <a:solidFill>
              <a:srgbClr val="E0E0E0"/>
            </a:solidFill>
            <a:ln w="6867" cap="flat">
              <a:noFill/>
              <a:prstDash val="solid"/>
              <a:miter/>
            </a:ln>
          </p:spPr>
          <p:txBody>
            <a:bodyPr rtlCol="0" anchor="ctr"/>
            <a:lstStyle/>
            <a:p>
              <a:endParaRPr lang="en-IN"/>
            </a:p>
          </p:txBody>
        </p:sp>
        <p:sp>
          <p:nvSpPr>
            <p:cNvPr id="601" name="Free-form: Shape 600">
              <a:extLst>
                <a:ext uri="{FF2B5EF4-FFF2-40B4-BE49-F238E27FC236}">
                  <a16:creationId xmlns:a16="http://schemas.microsoft.com/office/drawing/2014/main" id="{9C2B47A1-72C5-BE59-5F2A-CE43F338E1BF}"/>
                </a:ext>
              </a:extLst>
            </p:cNvPr>
            <p:cNvSpPr/>
            <p:nvPr/>
          </p:nvSpPr>
          <p:spPr>
            <a:xfrm>
              <a:off x="6987228" y="4547042"/>
              <a:ext cx="422793" cy="90112"/>
            </a:xfrm>
            <a:custGeom>
              <a:avLst/>
              <a:gdLst>
                <a:gd name="connsiteX0" fmla="*/ 40884 w 422793"/>
                <a:gd name="connsiteY0" fmla="*/ 81346 h 90112"/>
                <a:gd name="connsiteX1" fmla="*/ 72021 w 422793"/>
                <a:gd name="connsiteY1" fmla="*/ 75022 h 90112"/>
                <a:gd name="connsiteX2" fmla="*/ 74565 w 422793"/>
                <a:gd name="connsiteY2" fmla="*/ 74472 h 90112"/>
                <a:gd name="connsiteX3" fmla="*/ 106183 w 422793"/>
                <a:gd name="connsiteY3" fmla="*/ 68011 h 90112"/>
                <a:gd name="connsiteX4" fmla="*/ 108726 w 422793"/>
                <a:gd name="connsiteY4" fmla="*/ 67461 h 90112"/>
                <a:gd name="connsiteX5" fmla="*/ 140620 w 422793"/>
                <a:gd name="connsiteY5" fmla="*/ 60931 h 90112"/>
                <a:gd name="connsiteX6" fmla="*/ 143163 w 422793"/>
                <a:gd name="connsiteY6" fmla="*/ 60381 h 90112"/>
                <a:gd name="connsiteX7" fmla="*/ 174025 w 422793"/>
                <a:gd name="connsiteY7" fmla="*/ 53989 h 90112"/>
                <a:gd name="connsiteX8" fmla="*/ 176569 w 422793"/>
                <a:gd name="connsiteY8" fmla="*/ 53508 h 90112"/>
                <a:gd name="connsiteX9" fmla="*/ 209149 w 422793"/>
                <a:gd name="connsiteY9" fmla="*/ 46634 h 90112"/>
                <a:gd name="connsiteX10" fmla="*/ 211692 w 422793"/>
                <a:gd name="connsiteY10" fmla="*/ 46084 h 90112"/>
                <a:gd name="connsiteX11" fmla="*/ 241867 w 422793"/>
                <a:gd name="connsiteY11" fmla="*/ 39829 h 90112"/>
                <a:gd name="connsiteX12" fmla="*/ 244411 w 422793"/>
                <a:gd name="connsiteY12" fmla="*/ 39279 h 90112"/>
                <a:gd name="connsiteX13" fmla="*/ 245510 w 422793"/>
                <a:gd name="connsiteY13" fmla="*/ 39279 h 90112"/>
                <a:gd name="connsiteX14" fmla="*/ 277679 w 422793"/>
                <a:gd name="connsiteY14" fmla="*/ 32406 h 90112"/>
                <a:gd name="connsiteX15" fmla="*/ 280222 w 422793"/>
                <a:gd name="connsiteY15" fmla="*/ 31856 h 90112"/>
                <a:gd name="connsiteX16" fmla="*/ 309641 w 422793"/>
                <a:gd name="connsiteY16" fmla="*/ 25738 h 90112"/>
                <a:gd name="connsiteX17" fmla="*/ 312184 w 422793"/>
                <a:gd name="connsiteY17" fmla="*/ 25189 h 90112"/>
                <a:gd name="connsiteX18" fmla="*/ 342634 w 422793"/>
                <a:gd name="connsiteY18" fmla="*/ 18796 h 90112"/>
                <a:gd name="connsiteX19" fmla="*/ 345177 w 422793"/>
                <a:gd name="connsiteY19" fmla="*/ 18246 h 90112"/>
                <a:gd name="connsiteX20" fmla="*/ 374596 w 422793"/>
                <a:gd name="connsiteY20" fmla="*/ 12060 h 90112"/>
                <a:gd name="connsiteX21" fmla="*/ 377139 w 422793"/>
                <a:gd name="connsiteY21" fmla="*/ 11510 h 90112"/>
                <a:gd name="connsiteX22" fmla="*/ 407658 w 422793"/>
                <a:gd name="connsiteY22" fmla="*/ 5049 h 90112"/>
                <a:gd name="connsiteX23" fmla="*/ 410201 w 422793"/>
                <a:gd name="connsiteY23" fmla="*/ 4568 h 90112"/>
                <a:gd name="connsiteX24" fmla="*/ 422780 w 422793"/>
                <a:gd name="connsiteY24" fmla="*/ 1887 h 90112"/>
                <a:gd name="connsiteX25" fmla="*/ 422367 w 422793"/>
                <a:gd name="connsiteY25" fmla="*/ -37 h 90112"/>
                <a:gd name="connsiteX26" fmla="*/ 409789 w 422793"/>
                <a:gd name="connsiteY26" fmla="*/ 2506 h 90112"/>
                <a:gd name="connsiteX27" fmla="*/ 407177 w 422793"/>
                <a:gd name="connsiteY27" fmla="*/ 3056 h 90112"/>
                <a:gd name="connsiteX28" fmla="*/ 376658 w 422793"/>
                <a:gd name="connsiteY28" fmla="*/ 9311 h 90112"/>
                <a:gd name="connsiteX29" fmla="*/ 374115 w 422793"/>
                <a:gd name="connsiteY29" fmla="*/ 9792 h 90112"/>
                <a:gd name="connsiteX30" fmla="*/ 344696 w 422793"/>
                <a:gd name="connsiteY30" fmla="*/ 15909 h 90112"/>
                <a:gd name="connsiteX31" fmla="*/ 342153 w 422793"/>
                <a:gd name="connsiteY31" fmla="*/ 16390 h 90112"/>
                <a:gd name="connsiteX32" fmla="*/ 311703 w 422793"/>
                <a:gd name="connsiteY32" fmla="*/ 22714 h 90112"/>
                <a:gd name="connsiteX33" fmla="*/ 309160 w 422793"/>
                <a:gd name="connsiteY33" fmla="*/ 23264 h 90112"/>
                <a:gd name="connsiteX34" fmla="*/ 279672 w 422793"/>
                <a:gd name="connsiteY34" fmla="*/ 29381 h 90112"/>
                <a:gd name="connsiteX35" fmla="*/ 277129 w 422793"/>
                <a:gd name="connsiteY35" fmla="*/ 29863 h 90112"/>
                <a:gd name="connsiteX36" fmla="*/ 245029 w 422793"/>
                <a:gd name="connsiteY36" fmla="*/ 36736 h 90112"/>
                <a:gd name="connsiteX37" fmla="*/ 243861 w 422793"/>
                <a:gd name="connsiteY37" fmla="*/ 36736 h 90112"/>
                <a:gd name="connsiteX38" fmla="*/ 241317 w 422793"/>
                <a:gd name="connsiteY38" fmla="*/ 37286 h 90112"/>
                <a:gd name="connsiteX39" fmla="*/ 211143 w 422793"/>
                <a:gd name="connsiteY39" fmla="*/ 43541 h 90112"/>
                <a:gd name="connsiteX40" fmla="*/ 208599 w 422793"/>
                <a:gd name="connsiteY40" fmla="*/ 44091 h 90112"/>
                <a:gd name="connsiteX41" fmla="*/ 176087 w 422793"/>
                <a:gd name="connsiteY41" fmla="*/ 50964 h 90112"/>
                <a:gd name="connsiteX42" fmla="*/ 173544 w 422793"/>
                <a:gd name="connsiteY42" fmla="*/ 51514 h 90112"/>
                <a:gd name="connsiteX43" fmla="*/ 142682 w 422793"/>
                <a:gd name="connsiteY43" fmla="*/ 57976 h 90112"/>
                <a:gd name="connsiteX44" fmla="*/ 140138 w 422793"/>
                <a:gd name="connsiteY44" fmla="*/ 58525 h 90112"/>
                <a:gd name="connsiteX45" fmla="*/ 108314 w 422793"/>
                <a:gd name="connsiteY45" fmla="*/ 65399 h 90112"/>
                <a:gd name="connsiteX46" fmla="*/ 105771 w 422793"/>
                <a:gd name="connsiteY46" fmla="*/ 65949 h 90112"/>
                <a:gd name="connsiteX47" fmla="*/ 74152 w 422793"/>
                <a:gd name="connsiteY47" fmla="*/ 72822 h 90112"/>
                <a:gd name="connsiteX48" fmla="*/ 71609 w 422793"/>
                <a:gd name="connsiteY48" fmla="*/ 73372 h 90112"/>
                <a:gd name="connsiteX49" fmla="*/ 40540 w 422793"/>
                <a:gd name="connsiteY49" fmla="*/ 80246 h 90112"/>
                <a:gd name="connsiteX50" fmla="*/ 37997 w 422793"/>
                <a:gd name="connsiteY50" fmla="*/ 80727 h 90112"/>
                <a:gd name="connsiteX51" fmla="*/ -14 w 422793"/>
                <a:gd name="connsiteY51" fmla="*/ 88975 h 90112"/>
                <a:gd name="connsiteX52" fmla="*/ -14 w 422793"/>
                <a:gd name="connsiteY52" fmla="*/ 90075 h 90112"/>
                <a:gd name="connsiteX53" fmla="*/ 38066 w 422793"/>
                <a:gd name="connsiteY53" fmla="*/ 82445 h 90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22793" h="90112">
                  <a:moveTo>
                    <a:pt x="40884" y="81346"/>
                  </a:moveTo>
                  <a:lnTo>
                    <a:pt x="72021" y="75022"/>
                  </a:lnTo>
                  <a:lnTo>
                    <a:pt x="74565" y="74472"/>
                  </a:lnTo>
                  <a:lnTo>
                    <a:pt x="106183" y="68011"/>
                  </a:lnTo>
                  <a:lnTo>
                    <a:pt x="108726" y="67461"/>
                  </a:lnTo>
                  <a:lnTo>
                    <a:pt x="140620" y="60931"/>
                  </a:lnTo>
                  <a:lnTo>
                    <a:pt x="143163" y="60381"/>
                  </a:lnTo>
                  <a:lnTo>
                    <a:pt x="174025" y="53989"/>
                  </a:lnTo>
                  <a:lnTo>
                    <a:pt x="176569" y="53508"/>
                  </a:lnTo>
                  <a:lnTo>
                    <a:pt x="209149" y="46634"/>
                  </a:lnTo>
                  <a:lnTo>
                    <a:pt x="211692" y="46084"/>
                  </a:lnTo>
                  <a:lnTo>
                    <a:pt x="241867" y="39829"/>
                  </a:lnTo>
                  <a:lnTo>
                    <a:pt x="244411" y="39279"/>
                  </a:lnTo>
                  <a:lnTo>
                    <a:pt x="245510" y="39279"/>
                  </a:lnTo>
                  <a:lnTo>
                    <a:pt x="277679" y="32406"/>
                  </a:lnTo>
                  <a:lnTo>
                    <a:pt x="280222" y="31856"/>
                  </a:lnTo>
                  <a:lnTo>
                    <a:pt x="309641" y="25738"/>
                  </a:lnTo>
                  <a:lnTo>
                    <a:pt x="312184" y="25189"/>
                  </a:lnTo>
                  <a:lnTo>
                    <a:pt x="342634" y="18796"/>
                  </a:lnTo>
                  <a:lnTo>
                    <a:pt x="345177" y="18246"/>
                  </a:lnTo>
                  <a:lnTo>
                    <a:pt x="374596" y="12060"/>
                  </a:lnTo>
                  <a:lnTo>
                    <a:pt x="377139" y="11510"/>
                  </a:lnTo>
                  <a:lnTo>
                    <a:pt x="407658" y="5049"/>
                  </a:lnTo>
                  <a:lnTo>
                    <a:pt x="410201" y="4568"/>
                  </a:lnTo>
                  <a:lnTo>
                    <a:pt x="422780" y="1887"/>
                  </a:lnTo>
                  <a:lnTo>
                    <a:pt x="422367" y="-37"/>
                  </a:lnTo>
                  <a:lnTo>
                    <a:pt x="409789" y="2506"/>
                  </a:lnTo>
                  <a:lnTo>
                    <a:pt x="407177" y="3056"/>
                  </a:lnTo>
                  <a:lnTo>
                    <a:pt x="376658" y="9311"/>
                  </a:lnTo>
                  <a:lnTo>
                    <a:pt x="374115" y="9792"/>
                  </a:lnTo>
                  <a:lnTo>
                    <a:pt x="344696" y="15909"/>
                  </a:lnTo>
                  <a:lnTo>
                    <a:pt x="342153" y="16390"/>
                  </a:lnTo>
                  <a:lnTo>
                    <a:pt x="311703" y="22714"/>
                  </a:lnTo>
                  <a:lnTo>
                    <a:pt x="309160" y="23264"/>
                  </a:lnTo>
                  <a:lnTo>
                    <a:pt x="279672" y="29381"/>
                  </a:lnTo>
                  <a:lnTo>
                    <a:pt x="277129" y="29863"/>
                  </a:lnTo>
                  <a:lnTo>
                    <a:pt x="245029" y="36736"/>
                  </a:lnTo>
                  <a:lnTo>
                    <a:pt x="243861" y="36736"/>
                  </a:lnTo>
                  <a:lnTo>
                    <a:pt x="241317" y="37286"/>
                  </a:lnTo>
                  <a:lnTo>
                    <a:pt x="211143" y="43541"/>
                  </a:lnTo>
                  <a:lnTo>
                    <a:pt x="208599" y="44091"/>
                  </a:lnTo>
                  <a:lnTo>
                    <a:pt x="176087" y="50964"/>
                  </a:lnTo>
                  <a:lnTo>
                    <a:pt x="173544" y="51514"/>
                  </a:lnTo>
                  <a:lnTo>
                    <a:pt x="142682" y="57976"/>
                  </a:lnTo>
                  <a:lnTo>
                    <a:pt x="140138" y="58525"/>
                  </a:lnTo>
                  <a:lnTo>
                    <a:pt x="108314" y="65399"/>
                  </a:lnTo>
                  <a:lnTo>
                    <a:pt x="105771" y="65949"/>
                  </a:lnTo>
                  <a:lnTo>
                    <a:pt x="74152" y="72822"/>
                  </a:lnTo>
                  <a:lnTo>
                    <a:pt x="71609" y="73372"/>
                  </a:lnTo>
                  <a:lnTo>
                    <a:pt x="40540" y="80246"/>
                  </a:lnTo>
                  <a:lnTo>
                    <a:pt x="37997" y="80727"/>
                  </a:lnTo>
                  <a:lnTo>
                    <a:pt x="-14" y="88975"/>
                  </a:lnTo>
                  <a:lnTo>
                    <a:pt x="-14" y="90075"/>
                  </a:lnTo>
                  <a:lnTo>
                    <a:pt x="38066" y="82445"/>
                  </a:lnTo>
                  <a:close/>
                </a:path>
              </a:pathLst>
            </a:custGeom>
            <a:solidFill>
              <a:srgbClr val="E0E0E0"/>
            </a:solidFill>
            <a:ln w="6867" cap="flat">
              <a:noFill/>
              <a:prstDash val="solid"/>
              <a:miter/>
            </a:ln>
          </p:spPr>
          <p:txBody>
            <a:bodyPr rtlCol="0" anchor="ctr"/>
            <a:lstStyle/>
            <a:p>
              <a:endParaRPr lang="en-IN"/>
            </a:p>
          </p:txBody>
        </p:sp>
        <p:sp>
          <p:nvSpPr>
            <p:cNvPr id="602" name="Free-form: Shape 601">
              <a:extLst>
                <a:ext uri="{FF2B5EF4-FFF2-40B4-BE49-F238E27FC236}">
                  <a16:creationId xmlns:a16="http://schemas.microsoft.com/office/drawing/2014/main" id="{151D4135-6305-6A2D-CFCE-7EC0CA083E9A}"/>
                </a:ext>
              </a:extLst>
            </p:cNvPr>
            <p:cNvSpPr/>
            <p:nvPr/>
          </p:nvSpPr>
          <p:spPr>
            <a:xfrm>
              <a:off x="6973824" y="4478856"/>
              <a:ext cx="422724" cy="90456"/>
            </a:xfrm>
            <a:custGeom>
              <a:avLst/>
              <a:gdLst>
                <a:gd name="connsiteX0" fmla="*/ 40128 w 422724"/>
                <a:gd name="connsiteY0" fmla="*/ 81758 h 90456"/>
                <a:gd name="connsiteX1" fmla="*/ 71334 w 422724"/>
                <a:gd name="connsiteY1" fmla="*/ 75366 h 90456"/>
                <a:gd name="connsiteX2" fmla="*/ 73809 w 422724"/>
                <a:gd name="connsiteY2" fmla="*/ 74884 h 90456"/>
                <a:gd name="connsiteX3" fmla="*/ 105496 w 422724"/>
                <a:gd name="connsiteY3" fmla="*/ 68423 h 90456"/>
                <a:gd name="connsiteX4" fmla="*/ 107970 w 422724"/>
                <a:gd name="connsiteY4" fmla="*/ 67873 h 90456"/>
                <a:gd name="connsiteX5" fmla="*/ 139932 w 422724"/>
                <a:gd name="connsiteY5" fmla="*/ 61000 h 90456"/>
                <a:gd name="connsiteX6" fmla="*/ 142407 w 422724"/>
                <a:gd name="connsiteY6" fmla="*/ 60450 h 90456"/>
                <a:gd name="connsiteX7" fmla="*/ 173338 w 422724"/>
                <a:gd name="connsiteY7" fmla="*/ 54058 h 90456"/>
                <a:gd name="connsiteX8" fmla="*/ 175813 w 422724"/>
                <a:gd name="connsiteY8" fmla="*/ 53576 h 90456"/>
                <a:gd name="connsiteX9" fmla="*/ 208462 w 422724"/>
                <a:gd name="connsiteY9" fmla="*/ 46703 h 90456"/>
                <a:gd name="connsiteX10" fmla="*/ 210936 w 422724"/>
                <a:gd name="connsiteY10" fmla="*/ 46222 h 90456"/>
                <a:gd name="connsiteX11" fmla="*/ 241180 w 422724"/>
                <a:gd name="connsiteY11" fmla="*/ 39898 h 90456"/>
                <a:gd name="connsiteX12" fmla="*/ 243655 w 422724"/>
                <a:gd name="connsiteY12" fmla="*/ 39417 h 90456"/>
                <a:gd name="connsiteX13" fmla="*/ 244823 w 422724"/>
                <a:gd name="connsiteY13" fmla="*/ 39417 h 90456"/>
                <a:gd name="connsiteX14" fmla="*/ 276923 w 422724"/>
                <a:gd name="connsiteY14" fmla="*/ 32543 h 90456"/>
                <a:gd name="connsiteX15" fmla="*/ 279466 w 422724"/>
                <a:gd name="connsiteY15" fmla="*/ 32062 h 90456"/>
                <a:gd name="connsiteX16" fmla="*/ 308954 w 422724"/>
                <a:gd name="connsiteY16" fmla="*/ 25876 h 90456"/>
                <a:gd name="connsiteX17" fmla="*/ 311428 w 422724"/>
                <a:gd name="connsiteY17" fmla="*/ 25395 h 90456"/>
                <a:gd name="connsiteX18" fmla="*/ 341947 w 422724"/>
                <a:gd name="connsiteY18" fmla="*/ 18934 h 90456"/>
                <a:gd name="connsiteX19" fmla="*/ 344421 w 422724"/>
                <a:gd name="connsiteY19" fmla="*/ 18452 h 90456"/>
                <a:gd name="connsiteX20" fmla="*/ 373909 w 422724"/>
                <a:gd name="connsiteY20" fmla="*/ 12266 h 90456"/>
                <a:gd name="connsiteX21" fmla="*/ 376383 w 422724"/>
                <a:gd name="connsiteY21" fmla="*/ 11716 h 90456"/>
                <a:gd name="connsiteX22" fmla="*/ 406902 w 422724"/>
                <a:gd name="connsiteY22" fmla="*/ 5255 h 90456"/>
                <a:gd name="connsiteX23" fmla="*/ 409377 w 422724"/>
                <a:gd name="connsiteY23" fmla="*/ 4705 h 90456"/>
                <a:gd name="connsiteX24" fmla="*/ 422711 w 422724"/>
                <a:gd name="connsiteY24" fmla="*/ 1887 h 90456"/>
                <a:gd name="connsiteX25" fmla="*/ 422299 w 422724"/>
                <a:gd name="connsiteY25" fmla="*/ -37 h 90456"/>
                <a:gd name="connsiteX26" fmla="*/ 408964 w 422724"/>
                <a:gd name="connsiteY26" fmla="*/ 2712 h 90456"/>
                <a:gd name="connsiteX27" fmla="*/ 406490 w 422724"/>
                <a:gd name="connsiteY27" fmla="*/ 3193 h 90456"/>
                <a:gd name="connsiteX28" fmla="*/ 375902 w 422724"/>
                <a:gd name="connsiteY28" fmla="*/ 9517 h 90456"/>
                <a:gd name="connsiteX29" fmla="*/ 373428 w 422724"/>
                <a:gd name="connsiteY29" fmla="*/ 9998 h 90456"/>
                <a:gd name="connsiteX30" fmla="*/ 343940 w 422724"/>
                <a:gd name="connsiteY30" fmla="*/ 16047 h 90456"/>
                <a:gd name="connsiteX31" fmla="*/ 341466 w 422724"/>
                <a:gd name="connsiteY31" fmla="*/ 16597 h 90456"/>
                <a:gd name="connsiteX32" fmla="*/ 310878 w 422724"/>
                <a:gd name="connsiteY32" fmla="*/ 22920 h 90456"/>
                <a:gd name="connsiteX33" fmla="*/ 308404 w 422724"/>
                <a:gd name="connsiteY33" fmla="*/ 23401 h 90456"/>
                <a:gd name="connsiteX34" fmla="*/ 278916 w 422724"/>
                <a:gd name="connsiteY34" fmla="*/ 29519 h 90456"/>
                <a:gd name="connsiteX35" fmla="*/ 276442 w 422724"/>
                <a:gd name="connsiteY35" fmla="*/ 30069 h 90456"/>
                <a:gd name="connsiteX36" fmla="*/ 244273 w 422724"/>
                <a:gd name="connsiteY36" fmla="*/ 36942 h 90456"/>
                <a:gd name="connsiteX37" fmla="*/ 243105 w 422724"/>
                <a:gd name="connsiteY37" fmla="*/ 36942 h 90456"/>
                <a:gd name="connsiteX38" fmla="*/ 240630 w 422724"/>
                <a:gd name="connsiteY38" fmla="*/ 37423 h 90456"/>
                <a:gd name="connsiteX39" fmla="*/ 210387 w 422724"/>
                <a:gd name="connsiteY39" fmla="*/ 43747 h 90456"/>
                <a:gd name="connsiteX40" fmla="*/ 207912 w 422724"/>
                <a:gd name="connsiteY40" fmla="*/ 44228 h 90456"/>
                <a:gd name="connsiteX41" fmla="*/ 175331 w 422724"/>
                <a:gd name="connsiteY41" fmla="*/ 51102 h 90456"/>
                <a:gd name="connsiteX42" fmla="*/ 172788 w 422724"/>
                <a:gd name="connsiteY42" fmla="*/ 51583 h 90456"/>
                <a:gd name="connsiteX43" fmla="*/ 141857 w 422724"/>
                <a:gd name="connsiteY43" fmla="*/ 58457 h 90456"/>
                <a:gd name="connsiteX44" fmla="*/ 139382 w 422724"/>
                <a:gd name="connsiteY44" fmla="*/ 58938 h 90456"/>
                <a:gd name="connsiteX45" fmla="*/ 107489 w 422724"/>
                <a:gd name="connsiteY45" fmla="*/ 65811 h 90456"/>
                <a:gd name="connsiteX46" fmla="*/ 105015 w 422724"/>
                <a:gd name="connsiteY46" fmla="*/ 66361 h 90456"/>
                <a:gd name="connsiteX47" fmla="*/ 73396 w 422724"/>
                <a:gd name="connsiteY47" fmla="*/ 73235 h 90456"/>
                <a:gd name="connsiteX48" fmla="*/ 70922 w 422724"/>
                <a:gd name="connsiteY48" fmla="*/ 73785 h 90456"/>
                <a:gd name="connsiteX49" fmla="*/ 39784 w 422724"/>
                <a:gd name="connsiteY49" fmla="*/ 80658 h 90456"/>
                <a:gd name="connsiteX50" fmla="*/ 37310 w 422724"/>
                <a:gd name="connsiteY50" fmla="*/ 81208 h 90456"/>
                <a:gd name="connsiteX51" fmla="*/ -14 w 422724"/>
                <a:gd name="connsiteY51" fmla="*/ 89250 h 90456"/>
                <a:gd name="connsiteX52" fmla="*/ -14 w 422724"/>
                <a:gd name="connsiteY52" fmla="*/ 90419 h 90456"/>
                <a:gd name="connsiteX53" fmla="*/ 37447 w 422724"/>
                <a:gd name="connsiteY53" fmla="*/ 82858 h 9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22724" h="90456">
                  <a:moveTo>
                    <a:pt x="40128" y="81758"/>
                  </a:moveTo>
                  <a:lnTo>
                    <a:pt x="71334" y="75366"/>
                  </a:lnTo>
                  <a:lnTo>
                    <a:pt x="73809" y="74884"/>
                  </a:lnTo>
                  <a:lnTo>
                    <a:pt x="105496" y="68423"/>
                  </a:lnTo>
                  <a:lnTo>
                    <a:pt x="107970" y="67873"/>
                  </a:lnTo>
                  <a:lnTo>
                    <a:pt x="139932" y="61000"/>
                  </a:lnTo>
                  <a:lnTo>
                    <a:pt x="142407" y="60450"/>
                  </a:lnTo>
                  <a:lnTo>
                    <a:pt x="173338" y="54058"/>
                  </a:lnTo>
                  <a:lnTo>
                    <a:pt x="175813" y="53576"/>
                  </a:lnTo>
                  <a:lnTo>
                    <a:pt x="208462" y="46703"/>
                  </a:lnTo>
                  <a:lnTo>
                    <a:pt x="210936" y="46222"/>
                  </a:lnTo>
                  <a:lnTo>
                    <a:pt x="241180" y="39898"/>
                  </a:lnTo>
                  <a:lnTo>
                    <a:pt x="243655" y="39417"/>
                  </a:lnTo>
                  <a:lnTo>
                    <a:pt x="244823" y="39417"/>
                  </a:lnTo>
                  <a:lnTo>
                    <a:pt x="276923" y="32543"/>
                  </a:lnTo>
                  <a:lnTo>
                    <a:pt x="279466" y="32062"/>
                  </a:lnTo>
                  <a:lnTo>
                    <a:pt x="308954" y="25876"/>
                  </a:lnTo>
                  <a:lnTo>
                    <a:pt x="311428" y="25395"/>
                  </a:lnTo>
                  <a:lnTo>
                    <a:pt x="341947" y="18934"/>
                  </a:lnTo>
                  <a:lnTo>
                    <a:pt x="344421" y="18452"/>
                  </a:lnTo>
                  <a:lnTo>
                    <a:pt x="373909" y="12266"/>
                  </a:lnTo>
                  <a:lnTo>
                    <a:pt x="376383" y="11716"/>
                  </a:lnTo>
                  <a:lnTo>
                    <a:pt x="406902" y="5255"/>
                  </a:lnTo>
                  <a:lnTo>
                    <a:pt x="409377" y="4705"/>
                  </a:lnTo>
                  <a:lnTo>
                    <a:pt x="422711" y="1887"/>
                  </a:lnTo>
                  <a:lnTo>
                    <a:pt x="422299" y="-37"/>
                  </a:lnTo>
                  <a:lnTo>
                    <a:pt x="408964" y="2712"/>
                  </a:lnTo>
                  <a:lnTo>
                    <a:pt x="406490" y="3193"/>
                  </a:lnTo>
                  <a:lnTo>
                    <a:pt x="375902" y="9517"/>
                  </a:lnTo>
                  <a:lnTo>
                    <a:pt x="373428" y="9998"/>
                  </a:lnTo>
                  <a:lnTo>
                    <a:pt x="343940" y="16047"/>
                  </a:lnTo>
                  <a:lnTo>
                    <a:pt x="341466" y="16597"/>
                  </a:lnTo>
                  <a:lnTo>
                    <a:pt x="310878" y="22920"/>
                  </a:lnTo>
                  <a:lnTo>
                    <a:pt x="308404" y="23401"/>
                  </a:lnTo>
                  <a:lnTo>
                    <a:pt x="278916" y="29519"/>
                  </a:lnTo>
                  <a:lnTo>
                    <a:pt x="276442" y="30069"/>
                  </a:lnTo>
                  <a:lnTo>
                    <a:pt x="244273" y="36942"/>
                  </a:lnTo>
                  <a:lnTo>
                    <a:pt x="243105" y="36942"/>
                  </a:lnTo>
                  <a:lnTo>
                    <a:pt x="240630" y="37423"/>
                  </a:lnTo>
                  <a:lnTo>
                    <a:pt x="210387" y="43747"/>
                  </a:lnTo>
                  <a:lnTo>
                    <a:pt x="207912" y="44228"/>
                  </a:lnTo>
                  <a:lnTo>
                    <a:pt x="175331" y="51102"/>
                  </a:lnTo>
                  <a:lnTo>
                    <a:pt x="172788" y="51583"/>
                  </a:lnTo>
                  <a:lnTo>
                    <a:pt x="141857" y="58457"/>
                  </a:lnTo>
                  <a:lnTo>
                    <a:pt x="139382" y="58938"/>
                  </a:lnTo>
                  <a:lnTo>
                    <a:pt x="107489" y="65811"/>
                  </a:lnTo>
                  <a:lnTo>
                    <a:pt x="105015" y="66361"/>
                  </a:lnTo>
                  <a:lnTo>
                    <a:pt x="73396" y="73235"/>
                  </a:lnTo>
                  <a:lnTo>
                    <a:pt x="70922" y="73785"/>
                  </a:lnTo>
                  <a:lnTo>
                    <a:pt x="39784" y="80658"/>
                  </a:lnTo>
                  <a:lnTo>
                    <a:pt x="37310" y="81208"/>
                  </a:lnTo>
                  <a:lnTo>
                    <a:pt x="-14" y="89250"/>
                  </a:lnTo>
                  <a:lnTo>
                    <a:pt x="-14" y="90419"/>
                  </a:lnTo>
                  <a:lnTo>
                    <a:pt x="37447" y="82858"/>
                  </a:lnTo>
                  <a:close/>
                </a:path>
              </a:pathLst>
            </a:custGeom>
            <a:solidFill>
              <a:srgbClr val="E0E0E0"/>
            </a:solidFill>
            <a:ln w="6867" cap="flat">
              <a:noFill/>
              <a:prstDash val="solid"/>
              <a:miter/>
            </a:ln>
          </p:spPr>
          <p:txBody>
            <a:bodyPr rtlCol="0" anchor="ctr"/>
            <a:lstStyle/>
            <a:p>
              <a:endParaRPr lang="en-IN"/>
            </a:p>
          </p:txBody>
        </p:sp>
        <p:sp>
          <p:nvSpPr>
            <p:cNvPr id="603" name="Free-form: Shape 602">
              <a:extLst>
                <a:ext uri="{FF2B5EF4-FFF2-40B4-BE49-F238E27FC236}">
                  <a16:creationId xmlns:a16="http://schemas.microsoft.com/office/drawing/2014/main" id="{A520055E-8705-590D-EF52-8112AD640C5F}"/>
                </a:ext>
              </a:extLst>
            </p:cNvPr>
            <p:cNvSpPr/>
            <p:nvPr/>
          </p:nvSpPr>
          <p:spPr>
            <a:xfrm>
              <a:off x="6960558" y="4410670"/>
              <a:ext cx="422518" cy="90043"/>
            </a:xfrm>
            <a:custGeom>
              <a:avLst/>
              <a:gdLst>
                <a:gd name="connsiteX0" fmla="*/ 39166 w 422518"/>
                <a:gd name="connsiteY0" fmla="*/ 82170 h 90043"/>
                <a:gd name="connsiteX1" fmla="*/ 70578 w 422518"/>
                <a:gd name="connsiteY1" fmla="*/ 75778 h 90043"/>
                <a:gd name="connsiteX2" fmla="*/ 72846 w 422518"/>
                <a:gd name="connsiteY2" fmla="*/ 75297 h 90043"/>
                <a:gd name="connsiteX3" fmla="*/ 104740 w 422518"/>
                <a:gd name="connsiteY3" fmla="*/ 68423 h 90043"/>
                <a:gd name="connsiteX4" fmla="*/ 107008 w 422518"/>
                <a:gd name="connsiteY4" fmla="*/ 67942 h 90043"/>
                <a:gd name="connsiteX5" fmla="*/ 139176 w 422518"/>
                <a:gd name="connsiteY5" fmla="*/ 61069 h 90043"/>
                <a:gd name="connsiteX6" fmla="*/ 141376 w 422518"/>
                <a:gd name="connsiteY6" fmla="*/ 60587 h 90043"/>
                <a:gd name="connsiteX7" fmla="*/ 172582 w 422518"/>
                <a:gd name="connsiteY7" fmla="*/ 54126 h 90043"/>
                <a:gd name="connsiteX8" fmla="*/ 174850 w 422518"/>
                <a:gd name="connsiteY8" fmla="*/ 53645 h 90043"/>
                <a:gd name="connsiteX9" fmla="*/ 207706 w 422518"/>
                <a:gd name="connsiteY9" fmla="*/ 46772 h 90043"/>
                <a:gd name="connsiteX10" fmla="*/ 209905 w 422518"/>
                <a:gd name="connsiteY10" fmla="*/ 46359 h 90043"/>
                <a:gd name="connsiteX11" fmla="*/ 240355 w 422518"/>
                <a:gd name="connsiteY11" fmla="*/ 39967 h 90043"/>
                <a:gd name="connsiteX12" fmla="*/ 242623 w 422518"/>
                <a:gd name="connsiteY12" fmla="*/ 39554 h 90043"/>
                <a:gd name="connsiteX13" fmla="*/ 243929 w 422518"/>
                <a:gd name="connsiteY13" fmla="*/ 39554 h 90043"/>
                <a:gd name="connsiteX14" fmla="*/ 276167 w 422518"/>
                <a:gd name="connsiteY14" fmla="*/ 32681 h 90043"/>
                <a:gd name="connsiteX15" fmla="*/ 278435 w 422518"/>
                <a:gd name="connsiteY15" fmla="*/ 32200 h 90043"/>
                <a:gd name="connsiteX16" fmla="*/ 308197 w 422518"/>
                <a:gd name="connsiteY16" fmla="*/ 25945 h 90043"/>
                <a:gd name="connsiteX17" fmla="*/ 310466 w 422518"/>
                <a:gd name="connsiteY17" fmla="*/ 25532 h 90043"/>
                <a:gd name="connsiteX18" fmla="*/ 341191 w 422518"/>
                <a:gd name="connsiteY18" fmla="*/ 19071 h 90043"/>
                <a:gd name="connsiteX19" fmla="*/ 343459 w 422518"/>
                <a:gd name="connsiteY19" fmla="*/ 18590 h 90043"/>
                <a:gd name="connsiteX20" fmla="*/ 373153 w 422518"/>
                <a:gd name="connsiteY20" fmla="*/ 12335 h 90043"/>
                <a:gd name="connsiteX21" fmla="*/ 375352 w 422518"/>
                <a:gd name="connsiteY21" fmla="*/ 11854 h 90043"/>
                <a:gd name="connsiteX22" fmla="*/ 406215 w 422518"/>
                <a:gd name="connsiteY22" fmla="*/ 5324 h 90043"/>
                <a:gd name="connsiteX23" fmla="*/ 408414 w 422518"/>
                <a:gd name="connsiteY23" fmla="*/ 4843 h 90043"/>
                <a:gd name="connsiteX24" fmla="*/ 422505 w 422518"/>
                <a:gd name="connsiteY24" fmla="*/ 1887 h 90043"/>
                <a:gd name="connsiteX25" fmla="*/ 422161 w 422518"/>
                <a:gd name="connsiteY25" fmla="*/ -37 h 90043"/>
                <a:gd name="connsiteX26" fmla="*/ 408002 w 422518"/>
                <a:gd name="connsiteY26" fmla="*/ 2849 h 90043"/>
                <a:gd name="connsiteX27" fmla="*/ 405527 w 422518"/>
                <a:gd name="connsiteY27" fmla="*/ 3606 h 90043"/>
                <a:gd name="connsiteX28" fmla="*/ 374665 w 422518"/>
                <a:gd name="connsiteY28" fmla="*/ 9929 h 90043"/>
                <a:gd name="connsiteX29" fmla="*/ 372465 w 422518"/>
                <a:gd name="connsiteY29" fmla="*/ 10410 h 90043"/>
                <a:gd name="connsiteX30" fmla="*/ 342703 w 422518"/>
                <a:gd name="connsiteY30" fmla="*/ 16528 h 90043"/>
                <a:gd name="connsiteX31" fmla="*/ 340503 w 422518"/>
                <a:gd name="connsiteY31" fmla="*/ 17009 h 90043"/>
                <a:gd name="connsiteX32" fmla="*/ 309710 w 422518"/>
                <a:gd name="connsiteY32" fmla="*/ 23401 h 90043"/>
                <a:gd name="connsiteX33" fmla="*/ 307441 w 422518"/>
                <a:gd name="connsiteY33" fmla="*/ 23814 h 90043"/>
                <a:gd name="connsiteX34" fmla="*/ 277679 w 422518"/>
                <a:gd name="connsiteY34" fmla="*/ 30000 h 90043"/>
                <a:gd name="connsiteX35" fmla="*/ 275479 w 422518"/>
                <a:gd name="connsiteY35" fmla="*/ 30481 h 90043"/>
                <a:gd name="connsiteX36" fmla="*/ 243242 w 422518"/>
                <a:gd name="connsiteY36" fmla="*/ 37355 h 90043"/>
                <a:gd name="connsiteX37" fmla="*/ 241867 w 422518"/>
                <a:gd name="connsiteY37" fmla="*/ 37355 h 90043"/>
                <a:gd name="connsiteX38" fmla="*/ 239668 w 422518"/>
                <a:gd name="connsiteY38" fmla="*/ 37767 h 90043"/>
                <a:gd name="connsiteX39" fmla="*/ 209218 w 422518"/>
                <a:gd name="connsiteY39" fmla="*/ 44160 h 90043"/>
                <a:gd name="connsiteX40" fmla="*/ 206950 w 422518"/>
                <a:gd name="connsiteY40" fmla="*/ 44641 h 90043"/>
                <a:gd name="connsiteX41" fmla="*/ 174094 w 422518"/>
                <a:gd name="connsiteY41" fmla="*/ 51514 h 90043"/>
                <a:gd name="connsiteX42" fmla="*/ 171826 w 422518"/>
                <a:gd name="connsiteY42" fmla="*/ 51927 h 90043"/>
                <a:gd name="connsiteX43" fmla="*/ 140688 w 422518"/>
                <a:gd name="connsiteY43" fmla="*/ 58800 h 90043"/>
                <a:gd name="connsiteX44" fmla="*/ 138420 w 422518"/>
                <a:gd name="connsiteY44" fmla="*/ 59281 h 90043"/>
                <a:gd name="connsiteX45" fmla="*/ 106321 w 422518"/>
                <a:gd name="connsiteY45" fmla="*/ 66155 h 90043"/>
                <a:gd name="connsiteX46" fmla="*/ 104052 w 422518"/>
                <a:gd name="connsiteY46" fmla="*/ 66636 h 90043"/>
                <a:gd name="connsiteX47" fmla="*/ 72228 w 422518"/>
                <a:gd name="connsiteY47" fmla="*/ 73510 h 90043"/>
                <a:gd name="connsiteX48" fmla="*/ 69959 w 422518"/>
                <a:gd name="connsiteY48" fmla="*/ 73991 h 90043"/>
                <a:gd name="connsiteX49" fmla="*/ 38547 w 422518"/>
                <a:gd name="connsiteY49" fmla="*/ 80865 h 90043"/>
                <a:gd name="connsiteX50" fmla="*/ 36348 w 422518"/>
                <a:gd name="connsiteY50" fmla="*/ 81346 h 90043"/>
                <a:gd name="connsiteX51" fmla="*/ -14 w 422518"/>
                <a:gd name="connsiteY51" fmla="*/ 88838 h 90043"/>
                <a:gd name="connsiteX52" fmla="*/ -14 w 422518"/>
                <a:gd name="connsiteY52" fmla="*/ 90006 h 90043"/>
                <a:gd name="connsiteX53" fmla="*/ 36829 w 422518"/>
                <a:gd name="connsiteY53" fmla="*/ 82583 h 90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22518" h="90043">
                  <a:moveTo>
                    <a:pt x="39166" y="82170"/>
                  </a:moveTo>
                  <a:lnTo>
                    <a:pt x="70578" y="75778"/>
                  </a:lnTo>
                  <a:lnTo>
                    <a:pt x="72846" y="75297"/>
                  </a:lnTo>
                  <a:lnTo>
                    <a:pt x="104740" y="68423"/>
                  </a:lnTo>
                  <a:lnTo>
                    <a:pt x="107008" y="67942"/>
                  </a:lnTo>
                  <a:lnTo>
                    <a:pt x="139176" y="61069"/>
                  </a:lnTo>
                  <a:lnTo>
                    <a:pt x="141376" y="60587"/>
                  </a:lnTo>
                  <a:lnTo>
                    <a:pt x="172582" y="54126"/>
                  </a:lnTo>
                  <a:lnTo>
                    <a:pt x="174850" y="53645"/>
                  </a:lnTo>
                  <a:lnTo>
                    <a:pt x="207706" y="46772"/>
                  </a:lnTo>
                  <a:lnTo>
                    <a:pt x="209905" y="46359"/>
                  </a:lnTo>
                  <a:lnTo>
                    <a:pt x="240355" y="39967"/>
                  </a:lnTo>
                  <a:lnTo>
                    <a:pt x="242623" y="39554"/>
                  </a:lnTo>
                  <a:lnTo>
                    <a:pt x="243929" y="39554"/>
                  </a:lnTo>
                  <a:lnTo>
                    <a:pt x="276167" y="32681"/>
                  </a:lnTo>
                  <a:lnTo>
                    <a:pt x="278435" y="32200"/>
                  </a:lnTo>
                  <a:lnTo>
                    <a:pt x="308197" y="25945"/>
                  </a:lnTo>
                  <a:lnTo>
                    <a:pt x="310466" y="25532"/>
                  </a:lnTo>
                  <a:lnTo>
                    <a:pt x="341191" y="19071"/>
                  </a:lnTo>
                  <a:lnTo>
                    <a:pt x="343459" y="18590"/>
                  </a:lnTo>
                  <a:lnTo>
                    <a:pt x="373153" y="12335"/>
                  </a:lnTo>
                  <a:lnTo>
                    <a:pt x="375352" y="11854"/>
                  </a:lnTo>
                  <a:lnTo>
                    <a:pt x="406215" y="5324"/>
                  </a:lnTo>
                  <a:lnTo>
                    <a:pt x="408414" y="4843"/>
                  </a:lnTo>
                  <a:lnTo>
                    <a:pt x="422505" y="1887"/>
                  </a:lnTo>
                  <a:lnTo>
                    <a:pt x="422161" y="-37"/>
                  </a:lnTo>
                  <a:lnTo>
                    <a:pt x="408002" y="2849"/>
                  </a:lnTo>
                  <a:lnTo>
                    <a:pt x="405527" y="3606"/>
                  </a:lnTo>
                  <a:lnTo>
                    <a:pt x="374665" y="9929"/>
                  </a:lnTo>
                  <a:lnTo>
                    <a:pt x="372465" y="10410"/>
                  </a:lnTo>
                  <a:lnTo>
                    <a:pt x="342703" y="16528"/>
                  </a:lnTo>
                  <a:lnTo>
                    <a:pt x="340503" y="17009"/>
                  </a:lnTo>
                  <a:lnTo>
                    <a:pt x="309710" y="23401"/>
                  </a:lnTo>
                  <a:lnTo>
                    <a:pt x="307441" y="23814"/>
                  </a:lnTo>
                  <a:lnTo>
                    <a:pt x="277679" y="30000"/>
                  </a:lnTo>
                  <a:lnTo>
                    <a:pt x="275479" y="30481"/>
                  </a:lnTo>
                  <a:lnTo>
                    <a:pt x="243242" y="37355"/>
                  </a:lnTo>
                  <a:lnTo>
                    <a:pt x="241867" y="37355"/>
                  </a:lnTo>
                  <a:lnTo>
                    <a:pt x="239668" y="37767"/>
                  </a:lnTo>
                  <a:lnTo>
                    <a:pt x="209218" y="44160"/>
                  </a:lnTo>
                  <a:lnTo>
                    <a:pt x="206950" y="44641"/>
                  </a:lnTo>
                  <a:lnTo>
                    <a:pt x="174094" y="51514"/>
                  </a:lnTo>
                  <a:lnTo>
                    <a:pt x="171826" y="51927"/>
                  </a:lnTo>
                  <a:lnTo>
                    <a:pt x="140688" y="58800"/>
                  </a:lnTo>
                  <a:lnTo>
                    <a:pt x="138420" y="59281"/>
                  </a:lnTo>
                  <a:lnTo>
                    <a:pt x="106321" y="66155"/>
                  </a:lnTo>
                  <a:lnTo>
                    <a:pt x="104052" y="66636"/>
                  </a:lnTo>
                  <a:lnTo>
                    <a:pt x="72228" y="73510"/>
                  </a:lnTo>
                  <a:lnTo>
                    <a:pt x="69959" y="73991"/>
                  </a:lnTo>
                  <a:lnTo>
                    <a:pt x="38547" y="80865"/>
                  </a:lnTo>
                  <a:lnTo>
                    <a:pt x="36348" y="81346"/>
                  </a:lnTo>
                  <a:lnTo>
                    <a:pt x="-14" y="88838"/>
                  </a:lnTo>
                  <a:lnTo>
                    <a:pt x="-14" y="90006"/>
                  </a:lnTo>
                  <a:lnTo>
                    <a:pt x="36829" y="82583"/>
                  </a:lnTo>
                  <a:close/>
                </a:path>
              </a:pathLst>
            </a:custGeom>
            <a:solidFill>
              <a:srgbClr val="E0E0E0"/>
            </a:solidFill>
            <a:ln w="6867" cap="flat">
              <a:noFill/>
              <a:prstDash val="solid"/>
              <a:miter/>
            </a:ln>
          </p:spPr>
          <p:txBody>
            <a:bodyPr rtlCol="0" anchor="ctr"/>
            <a:lstStyle/>
            <a:p>
              <a:endParaRPr lang="en-IN"/>
            </a:p>
          </p:txBody>
        </p:sp>
        <p:sp>
          <p:nvSpPr>
            <p:cNvPr id="604" name="Free-form: Shape 603">
              <a:extLst>
                <a:ext uri="{FF2B5EF4-FFF2-40B4-BE49-F238E27FC236}">
                  <a16:creationId xmlns:a16="http://schemas.microsoft.com/office/drawing/2014/main" id="{EDCA221A-22EB-89B1-BC4B-3222CF7240C9}"/>
                </a:ext>
              </a:extLst>
            </p:cNvPr>
            <p:cNvSpPr/>
            <p:nvPr/>
          </p:nvSpPr>
          <p:spPr>
            <a:xfrm>
              <a:off x="6946811" y="4396373"/>
              <a:ext cx="163866" cy="36429"/>
            </a:xfrm>
            <a:custGeom>
              <a:avLst/>
              <a:gdLst>
                <a:gd name="connsiteX0" fmla="*/ 38478 w 163866"/>
                <a:gd name="connsiteY0" fmla="*/ 28694 h 36429"/>
                <a:gd name="connsiteX1" fmla="*/ 70440 w 163866"/>
                <a:gd name="connsiteY1" fmla="*/ 22233 h 36429"/>
                <a:gd name="connsiteX2" fmla="*/ 72228 w 163866"/>
                <a:gd name="connsiteY2" fmla="*/ 21821 h 36429"/>
                <a:gd name="connsiteX3" fmla="*/ 104602 w 163866"/>
                <a:gd name="connsiteY3" fmla="*/ 14947 h 36429"/>
                <a:gd name="connsiteX4" fmla="*/ 106389 w 163866"/>
                <a:gd name="connsiteY4" fmla="*/ 14534 h 36429"/>
                <a:gd name="connsiteX5" fmla="*/ 138970 w 163866"/>
                <a:gd name="connsiteY5" fmla="*/ 7661 h 36429"/>
                <a:gd name="connsiteX6" fmla="*/ 140757 w 163866"/>
                <a:gd name="connsiteY6" fmla="*/ 7248 h 36429"/>
                <a:gd name="connsiteX7" fmla="*/ 163852 w 163866"/>
                <a:gd name="connsiteY7" fmla="*/ 2506 h 36429"/>
                <a:gd name="connsiteX8" fmla="*/ 163852 w 163866"/>
                <a:gd name="connsiteY8" fmla="*/ -37 h 36429"/>
                <a:gd name="connsiteX9" fmla="*/ 140413 w 163866"/>
                <a:gd name="connsiteY9" fmla="*/ 4912 h 36429"/>
                <a:gd name="connsiteX10" fmla="*/ 138626 w 163866"/>
                <a:gd name="connsiteY10" fmla="*/ 4912 h 36429"/>
                <a:gd name="connsiteX11" fmla="*/ 106046 w 163866"/>
                <a:gd name="connsiteY11" fmla="*/ 11785 h 36429"/>
                <a:gd name="connsiteX12" fmla="*/ 104259 w 163866"/>
                <a:gd name="connsiteY12" fmla="*/ 12197 h 36429"/>
                <a:gd name="connsiteX13" fmla="*/ 71953 w 163866"/>
                <a:gd name="connsiteY13" fmla="*/ 19071 h 36429"/>
                <a:gd name="connsiteX14" fmla="*/ 70165 w 163866"/>
                <a:gd name="connsiteY14" fmla="*/ 19483 h 36429"/>
                <a:gd name="connsiteX15" fmla="*/ 38272 w 163866"/>
                <a:gd name="connsiteY15" fmla="*/ 26357 h 36429"/>
                <a:gd name="connsiteX16" fmla="*/ 36485 w 163866"/>
                <a:gd name="connsiteY16" fmla="*/ 26357 h 36429"/>
                <a:gd name="connsiteX17" fmla="*/ -14 w 163866"/>
                <a:gd name="connsiteY17" fmla="*/ 35224 h 36429"/>
                <a:gd name="connsiteX18" fmla="*/ -14 w 163866"/>
                <a:gd name="connsiteY18" fmla="*/ 36392 h 36429"/>
                <a:gd name="connsiteX19" fmla="*/ 36348 w 163866"/>
                <a:gd name="connsiteY19" fmla="*/ 29038 h 3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3866" h="36429">
                  <a:moveTo>
                    <a:pt x="38478" y="28694"/>
                  </a:moveTo>
                  <a:lnTo>
                    <a:pt x="70440" y="22233"/>
                  </a:lnTo>
                  <a:lnTo>
                    <a:pt x="72228" y="21821"/>
                  </a:lnTo>
                  <a:lnTo>
                    <a:pt x="104602" y="14947"/>
                  </a:lnTo>
                  <a:lnTo>
                    <a:pt x="106389" y="14534"/>
                  </a:lnTo>
                  <a:lnTo>
                    <a:pt x="138970" y="7661"/>
                  </a:lnTo>
                  <a:lnTo>
                    <a:pt x="140757" y="7248"/>
                  </a:lnTo>
                  <a:lnTo>
                    <a:pt x="163852" y="2506"/>
                  </a:lnTo>
                  <a:cubicBezTo>
                    <a:pt x="163784" y="1660"/>
                    <a:pt x="163784" y="808"/>
                    <a:pt x="163852" y="-37"/>
                  </a:cubicBezTo>
                  <a:lnTo>
                    <a:pt x="140413" y="4912"/>
                  </a:lnTo>
                  <a:lnTo>
                    <a:pt x="138626" y="4912"/>
                  </a:lnTo>
                  <a:lnTo>
                    <a:pt x="106046" y="11785"/>
                  </a:lnTo>
                  <a:lnTo>
                    <a:pt x="104259" y="12197"/>
                  </a:lnTo>
                  <a:lnTo>
                    <a:pt x="71953" y="19071"/>
                  </a:lnTo>
                  <a:lnTo>
                    <a:pt x="70165" y="19483"/>
                  </a:lnTo>
                  <a:lnTo>
                    <a:pt x="38272" y="26357"/>
                  </a:lnTo>
                  <a:lnTo>
                    <a:pt x="36485" y="26357"/>
                  </a:lnTo>
                  <a:lnTo>
                    <a:pt x="-14" y="35224"/>
                  </a:lnTo>
                  <a:lnTo>
                    <a:pt x="-14" y="36392"/>
                  </a:lnTo>
                  <a:lnTo>
                    <a:pt x="36348" y="29038"/>
                  </a:lnTo>
                  <a:close/>
                </a:path>
              </a:pathLst>
            </a:custGeom>
            <a:solidFill>
              <a:srgbClr val="E0E0E0"/>
            </a:solidFill>
            <a:ln w="6867" cap="flat">
              <a:noFill/>
              <a:prstDash val="solid"/>
              <a:miter/>
            </a:ln>
          </p:spPr>
          <p:txBody>
            <a:bodyPr rtlCol="0" anchor="ctr"/>
            <a:lstStyle/>
            <a:p>
              <a:endParaRPr lang="en-IN"/>
            </a:p>
          </p:txBody>
        </p:sp>
        <p:sp>
          <p:nvSpPr>
            <p:cNvPr id="605" name="Free-form: Shape 604">
              <a:extLst>
                <a:ext uri="{FF2B5EF4-FFF2-40B4-BE49-F238E27FC236}">
                  <a16:creationId xmlns:a16="http://schemas.microsoft.com/office/drawing/2014/main" id="{A093DF83-2B7B-7E4B-D4FF-0FE1A835E97C}"/>
                </a:ext>
              </a:extLst>
            </p:cNvPr>
            <p:cNvSpPr/>
            <p:nvPr/>
          </p:nvSpPr>
          <p:spPr>
            <a:xfrm>
              <a:off x="7205189" y="4342347"/>
              <a:ext cx="164416" cy="36223"/>
            </a:xfrm>
            <a:custGeom>
              <a:avLst/>
              <a:gdLst>
                <a:gd name="connsiteX0" fmla="*/ 147150 w 164416"/>
                <a:gd name="connsiteY0" fmla="*/ 4293 h 36223"/>
                <a:gd name="connsiteX1" fmla="*/ 115806 w 164416"/>
                <a:gd name="connsiteY1" fmla="*/ 10754 h 36223"/>
                <a:gd name="connsiteX2" fmla="*/ 114088 w 164416"/>
                <a:gd name="connsiteY2" fmla="*/ 11098 h 36223"/>
                <a:gd name="connsiteX3" fmla="*/ 83844 w 164416"/>
                <a:gd name="connsiteY3" fmla="*/ 17353 h 36223"/>
                <a:gd name="connsiteX4" fmla="*/ 82126 w 164416"/>
                <a:gd name="connsiteY4" fmla="*/ 17696 h 36223"/>
                <a:gd name="connsiteX5" fmla="*/ 50851 w 164416"/>
                <a:gd name="connsiteY5" fmla="*/ 24158 h 36223"/>
                <a:gd name="connsiteX6" fmla="*/ 49064 w 164416"/>
                <a:gd name="connsiteY6" fmla="*/ 24158 h 36223"/>
                <a:gd name="connsiteX7" fmla="*/ 18820 w 164416"/>
                <a:gd name="connsiteY7" fmla="*/ 30481 h 36223"/>
                <a:gd name="connsiteX8" fmla="*/ 17101 w 164416"/>
                <a:gd name="connsiteY8" fmla="*/ 30481 h 36223"/>
                <a:gd name="connsiteX9" fmla="*/ -14 w 164416"/>
                <a:gd name="connsiteY9" fmla="*/ 34055 h 36223"/>
                <a:gd name="connsiteX10" fmla="*/ 2323 w 164416"/>
                <a:gd name="connsiteY10" fmla="*/ 36186 h 36223"/>
                <a:gd name="connsiteX11" fmla="*/ 17583 w 164416"/>
                <a:gd name="connsiteY11" fmla="*/ 33024 h 36223"/>
                <a:gd name="connsiteX12" fmla="*/ 19370 w 164416"/>
                <a:gd name="connsiteY12" fmla="*/ 32612 h 36223"/>
                <a:gd name="connsiteX13" fmla="*/ 49545 w 164416"/>
                <a:gd name="connsiteY13" fmla="*/ 26288 h 36223"/>
                <a:gd name="connsiteX14" fmla="*/ 51401 w 164416"/>
                <a:gd name="connsiteY14" fmla="*/ 25945 h 36223"/>
                <a:gd name="connsiteX15" fmla="*/ 82607 w 164416"/>
                <a:gd name="connsiteY15" fmla="*/ 19071 h 36223"/>
                <a:gd name="connsiteX16" fmla="*/ 84325 w 164416"/>
                <a:gd name="connsiteY16" fmla="*/ 19071 h 36223"/>
                <a:gd name="connsiteX17" fmla="*/ 114500 w 164416"/>
                <a:gd name="connsiteY17" fmla="*/ 12747 h 36223"/>
                <a:gd name="connsiteX18" fmla="*/ 116287 w 164416"/>
                <a:gd name="connsiteY18" fmla="*/ 12335 h 36223"/>
                <a:gd name="connsiteX19" fmla="*/ 147562 w 164416"/>
                <a:gd name="connsiteY19" fmla="*/ 5461 h 36223"/>
                <a:gd name="connsiteX20" fmla="*/ 149349 w 164416"/>
                <a:gd name="connsiteY20" fmla="*/ 5118 h 36223"/>
                <a:gd name="connsiteX21" fmla="*/ 164402 w 164416"/>
                <a:gd name="connsiteY21" fmla="*/ 1887 h 36223"/>
                <a:gd name="connsiteX22" fmla="*/ 163990 w 164416"/>
                <a:gd name="connsiteY22" fmla="*/ -37 h 36223"/>
                <a:gd name="connsiteX23" fmla="*/ 148868 w 164416"/>
                <a:gd name="connsiteY23" fmla="*/ 3056 h 3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416" h="36223">
                  <a:moveTo>
                    <a:pt x="147150" y="4293"/>
                  </a:moveTo>
                  <a:lnTo>
                    <a:pt x="115806" y="10754"/>
                  </a:lnTo>
                  <a:lnTo>
                    <a:pt x="114088" y="11098"/>
                  </a:lnTo>
                  <a:lnTo>
                    <a:pt x="83844" y="17353"/>
                  </a:lnTo>
                  <a:lnTo>
                    <a:pt x="82126" y="17696"/>
                  </a:lnTo>
                  <a:lnTo>
                    <a:pt x="50851" y="24158"/>
                  </a:lnTo>
                  <a:lnTo>
                    <a:pt x="49064" y="24158"/>
                  </a:lnTo>
                  <a:lnTo>
                    <a:pt x="18820" y="30481"/>
                  </a:lnTo>
                  <a:lnTo>
                    <a:pt x="17101" y="30481"/>
                  </a:lnTo>
                  <a:lnTo>
                    <a:pt x="-14" y="34055"/>
                  </a:lnTo>
                  <a:lnTo>
                    <a:pt x="2323" y="36186"/>
                  </a:lnTo>
                  <a:lnTo>
                    <a:pt x="17583" y="33024"/>
                  </a:lnTo>
                  <a:lnTo>
                    <a:pt x="19370" y="32612"/>
                  </a:lnTo>
                  <a:lnTo>
                    <a:pt x="49545" y="26288"/>
                  </a:lnTo>
                  <a:lnTo>
                    <a:pt x="51401" y="25945"/>
                  </a:lnTo>
                  <a:lnTo>
                    <a:pt x="82607" y="19071"/>
                  </a:lnTo>
                  <a:lnTo>
                    <a:pt x="84325" y="19071"/>
                  </a:lnTo>
                  <a:lnTo>
                    <a:pt x="114500" y="12747"/>
                  </a:lnTo>
                  <a:lnTo>
                    <a:pt x="116287" y="12335"/>
                  </a:lnTo>
                  <a:lnTo>
                    <a:pt x="147562" y="5461"/>
                  </a:lnTo>
                  <a:lnTo>
                    <a:pt x="149349" y="5118"/>
                  </a:lnTo>
                  <a:lnTo>
                    <a:pt x="164402" y="1887"/>
                  </a:lnTo>
                  <a:lnTo>
                    <a:pt x="163990" y="-37"/>
                  </a:lnTo>
                  <a:lnTo>
                    <a:pt x="148868" y="3056"/>
                  </a:lnTo>
                  <a:close/>
                </a:path>
              </a:pathLst>
            </a:custGeom>
            <a:solidFill>
              <a:srgbClr val="E0E0E0"/>
            </a:solidFill>
            <a:ln w="6867" cap="flat">
              <a:noFill/>
              <a:prstDash val="solid"/>
              <a:miter/>
            </a:ln>
          </p:spPr>
          <p:txBody>
            <a:bodyPr rtlCol="0" anchor="ctr"/>
            <a:lstStyle/>
            <a:p>
              <a:endParaRPr lang="en-IN"/>
            </a:p>
          </p:txBody>
        </p:sp>
        <p:sp>
          <p:nvSpPr>
            <p:cNvPr id="606" name="Free-form: Shape 605">
              <a:extLst>
                <a:ext uri="{FF2B5EF4-FFF2-40B4-BE49-F238E27FC236}">
                  <a16:creationId xmlns:a16="http://schemas.microsoft.com/office/drawing/2014/main" id="{D71460BA-EE1B-772C-8EF3-91FC9EFD3750}"/>
                </a:ext>
              </a:extLst>
            </p:cNvPr>
            <p:cNvSpPr/>
            <p:nvPr/>
          </p:nvSpPr>
          <p:spPr>
            <a:xfrm>
              <a:off x="6941518" y="4399329"/>
              <a:ext cx="25913" cy="6254"/>
            </a:xfrm>
            <a:custGeom>
              <a:avLst/>
              <a:gdLst>
                <a:gd name="connsiteX0" fmla="*/ 23494 w 25913"/>
                <a:gd name="connsiteY0" fmla="*/ -37 h 6254"/>
                <a:gd name="connsiteX1" fmla="*/ -14 w 25913"/>
                <a:gd name="connsiteY1" fmla="*/ 5049 h 6254"/>
                <a:gd name="connsiteX2" fmla="*/ -14 w 25913"/>
                <a:gd name="connsiteY2" fmla="*/ 6217 h 6254"/>
                <a:gd name="connsiteX3" fmla="*/ 25900 w 25913"/>
                <a:gd name="connsiteY3" fmla="*/ 1200 h 6254"/>
                <a:gd name="connsiteX4" fmla="*/ 23494 w 25913"/>
                <a:gd name="connsiteY4" fmla="*/ -37 h 6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13" h="6254">
                  <a:moveTo>
                    <a:pt x="23494" y="-37"/>
                  </a:moveTo>
                  <a:lnTo>
                    <a:pt x="-14" y="5049"/>
                  </a:lnTo>
                  <a:lnTo>
                    <a:pt x="-14" y="6217"/>
                  </a:lnTo>
                  <a:lnTo>
                    <a:pt x="25900" y="1200"/>
                  </a:lnTo>
                  <a:cubicBezTo>
                    <a:pt x="25075" y="835"/>
                    <a:pt x="24271" y="423"/>
                    <a:pt x="23494" y="-37"/>
                  </a:cubicBezTo>
                  <a:close/>
                </a:path>
              </a:pathLst>
            </a:custGeom>
            <a:solidFill>
              <a:srgbClr val="E0E0E0"/>
            </a:solidFill>
            <a:ln w="6867" cap="flat">
              <a:noFill/>
              <a:prstDash val="solid"/>
              <a:miter/>
            </a:ln>
          </p:spPr>
          <p:txBody>
            <a:bodyPr rtlCol="0" anchor="ctr"/>
            <a:lstStyle/>
            <a:p>
              <a:endParaRPr lang="en-IN"/>
            </a:p>
          </p:txBody>
        </p:sp>
        <p:sp>
          <p:nvSpPr>
            <p:cNvPr id="607" name="Free-form: Shape 606">
              <a:extLst>
                <a:ext uri="{FF2B5EF4-FFF2-40B4-BE49-F238E27FC236}">
                  <a16:creationId xmlns:a16="http://schemas.microsoft.com/office/drawing/2014/main" id="{2068D62F-A3CA-A0D0-D480-46D08B2E24A8}"/>
                </a:ext>
              </a:extLst>
            </p:cNvPr>
            <p:cNvSpPr/>
            <p:nvPr/>
          </p:nvSpPr>
          <p:spPr>
            <a:xfrm>
              <a:off x="7351527" y="4316021"/>
              <a:ext cx="12716" cy="4674"/>
            </a:xfrm>
            <a:custGeom>
              <a:avLst/>
              <a:gdLst>
                <a:gd name="connsiteX0" fmla="*/ 12359 w 12716"/>
                <a:gd name="connsiteY0" fmla="*/ -37 h 4674"/>
                <a:gd name="connsiteX1" fmla="*/ 1223 w 12716"/>
                <a:gd name="connsiteY1" fmla="*/ 2231 h 4674"/>
                <a:gd name="connsiteX2" fmla="*/ -14 w 12716"/>
                <a:gd name="connsiteY2" fmla="*/ 4637 h 4674"/>
                <a:gd name="connsiteX3" fmla="*/ 12702 w 12716"/>
                <a:gd name="connsiteY3" fmla="*/ 1887 h 4674"/>
              </a:gdLst>
              <a:ahLst/>
              <a:cxnLst>
                <a:cxn ang="0">
                  <a:pos x="connsiteX0" y="connsiteY0"/>
                </a:cxn>
                <a:cxn ang="0">
                  <a:pos x="connsiteX1" y="connsiteY1"/>
                </a:cxn>
                <a:cxn ang="0">
                  <a:pos x="connsiteX2" y="connsiteY2"/>
                </a:cxn>
                <a:cxn ang="0">
                  <a:pos x="connsiteX3" y="connsiteY3"/>
                </a:cxn>
              </a:cxnLst>
              <a:rect l="l" t="t" r="r" b="b"/>
              <a:pathLst>
                <a:path w="12716" h="4674">
                  <a:moveTo>
                    <a:pt x="12359" y="-37"/>
                  </a:moveTo>
                  <a:lnTo>
                    <a:pt x="1223" y="2231"/>
                  </a:lnTo>
                  <a:cubicBezTo>
                    <a:pt x="880" y="3069"/>
                    <a:pt x="467" y="3874"/>
                    <a:pt x="-14" y="4637"/>
                  </a:cubicBezTo>
                  <a:lnTo>
                    <a:pt x="12702" y="1887"/>
                  </a:lnTo>
                  <a:close/>
                </a:path>
              </a:pathLst>
            </a:custGeom>
            <a:solidFill>
              <a:srgbClr val="E0E0E0"/>
            </a:solidFill>
            <a:ln w="6867" cap="flat">
              <a:noFill/>
              <a:prstDash val="solid"/>
              <a:miter/>
            </a:ln>
          </p:spPr>
          <p:txBody>
            <a:bodyPr rtlCol="0" anchor="ctr"/>
            <a:lstStyle/>
            <a:p>
              <a:endParaRPr lang="en-IN"/>
            </a:p>
          </p:txBody>
        </p:sp>
        <p:sp>
          <p:nvSpPr>
            <p:cNvPr id="608" name="Free-form: Shape 607">
              <a:extLst>
                <a:ext uri="{FF2B5EF4-FFF2-40B4-BE49-F238E27FC236}">
                  <a16:creationId xmlns:a16="http://schemas.microsoft.com/office/drawing/2014/main" id="{CF84508C-216E-D035-2E16-9FD4908126CA}"/>
                </a:ext>
              </a:extLst>
            </p:cNvPr>
            <p:cNvSpPr/>
            <p:nvPr/>
          </p:nvSpPr>
          <p:spPr>
            <a:xfrm>
              <a:off x="6994376" y="4384551"/>
              <a:ext cx="42959" cy="10172"/>
            </a:xfrm>
            <a:custGeom>
              <a:avLst/>
              <a:gdLst>
                <a:gd name="connsiteX0" fmla="*/ 18820 w 42959"/>
                <a:gd name="connsiteY0" fmla="*/ 6561 h 10172"/>
                <a:gd name="connsiteX1" fmla="*/ 42946 w 42959"/>
                <a:gd name="connsiteY1" fmla="*/ 1612 h 10172"/>
                <a:gd name="connsiteX2" fmla="*/ 39990 w 42959"/>
                <a:gd name="connsiteY2" fmla="*/ -37 h 10172"/>
                <a:gd name="connsiteX3" fmla="*/ 18407 w 42959"/>
                <a:gd name="connsiteY3" fmla="*/ 4568 h 10172"/>
                <a:gd name="connsiteX4" fmla="*/ 16964 w 42959"/>
                <a:gd name="connsiteY4" fmla="*/ 4568 h 10172"/>
                <a:gd name="connsiteX5" fmla="*/ 1911 w 42959"/>
                <a:gd name="connsiteY5" fmla="*/ 7798 h 10172"/>
                <a:gd name="connsiteX6" fmla="*/ -14 w 42959"/>
                <a:gd name="connsiteY6" fmla="*/ 10135 h 10172"/>
                <a:gd name="connsiteX7" fmla="*/ 17376 w 42959"/>
                <a:gd name="connsiteY7" fmla="*/ 6561 h 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59" h="10172">
                  <a:moveTo>
                    <a:pt x="18820" y="6561"/>
                  </a:moveTo>
                  <a:lnTo>
                    <a:pt x="42946" y="1612"/>
                  </a:lnTo>
                  <a:cubicBezTo>
                    <a:pt x="41922" y="1131"/>
                    <a:pt x="40939" y="581"/>
                    <a:pt x="39990" y="-37"/>
                  </a:cubicBezTo>
                  <a:lnTo>
                    <a:pt x="18407" y="4568"/>
                  </a:lnTo>
                  <a:lnTo>
                    <a:pt x="16964" y="4568"/>
                  </a:lnTo>
                  <a:lnTo>
                    <a:pt x="1911" y="7798"/>
                  </a:lnTo>
                  <a:cubicBezTo>
                    <a:pt x="1313" y="8609"/>
                    <a:pt x="667" y="9393"/>
                    <a:pt x="-14" y="10135"/>
                  </a:cubicBezTo>
                  <a:lnTo>
                    <a:pt x="17376" y="6561"/>
                  </a:lnTo>
                  <a:close/>
                </a:path>
              </a:pathLst>
            </a:custGeom>
            <a:solidFill>
              <a:srgbClr val="E0E0E0"/>
            </a:solidFill>
            <a:ln w="6867" cap="flat">
              <a:noFill/>
              <a:prstDash val="solid"/>
              <a:miter/>
            </a:ln>
          </p:spPr>
          <p:txBody>
            <a:bodyPr rtlCol="0" anchor="ctr"/>
            <a:lstStyle/>
            <a:p>
              <a:endParaRPr lang="en-IN"/>
            </a:p>
          </p:txBody>
        </p:sp>
        <p:sp>
          <p:nvSpPr>
            <p:cNvPr id="609" name="Free-form: Shape 608">
              <a:extLst>
                <a:ext uri="{FF2B5EF4-FFF2-40B4-BE49-F238E27FC236}">
                  <a16:creationId xmlns:a16="http://schemas.microsoft.com/office/drawing/2014/main" id="{7E4786F0-3FB1-419F-A812-AB6E12161D8D}"/>
                </a:ext>
              </a:extLst>
            </p:cNvPr>
            <p:cNvSpPr/>
            <p:nvPr/>
          </p:nvSpPr>
          <p:spPr>
            <a:xfrm>
              <a:off x="7065655" y="4369910"/>
              <a:ext cx="41653" cy="10447"/>
            </a:xfrm>
            <a:custGeom>
              <a:avLst/>
              <a:gdLst>
                <a:gd name="connsiteX0" fmla="*/ 16139 w 41653"/>
                <a:gd name="connsiteY0" fmla="*/ 7111 h 10447"/>
                <a:gd name="connsiteX1" fmla="*/ 41640 w 41653"/>
                <a:gd name="connsiteY1" fmla="*/ 1818 h 10447"/>
                <a:gd name="connsiteX2" fmla="*/ 38341 w 41653"/>
                <a:gd name="connsiteY2" fmla="*/ -37 h 10447"/>
                <a:gd name="connsiteX3" fmla="*/ 15589 w 41653"/>
                <a:gd name="connsiteY3" fmla="*/ 4705 h 10447"/>
                <a:gd name="connsiteX4" fmla="*/ 14146 w 41653"/>
                <a:gd name="connsiteY4" fmla="*/ 5049 h 10447"/>
                <a:gd name="connsiteX5" fmla="*/ 2323 w 41653"/>
                <a:gd name="connsiteY5" fmla="*/ 7523 h 10447"/>
                <a:gd name="connsiteX6" fmla="*/ -14 w 41653"/>
                <a:gd name="connsiteY6" fmla="*/ 10410 h 10447"/>
                <a:gd name="connsiteX7" fmla="*/ 14627 w 41653"/>
                <a:gd name="connsiteY7" fmla="*/ 7386 h 10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53" h="10447">
                  <a:moveTo>
                    <a:pt x="16139" y="7111"/>
                  </a:moveTo>
                  <a:lnTo>
                    <a:pt x="41640" y="1818"/>
                  </a:lnTo>
                  <a:cubicBezTo>
                    <a:pt x="40506" y="1269"/>
                    <a:pt x="39399" y="650"/>
                    <a:pt x="38341" y="-37"/>
                  </a:cubicBezTo>
                  <a:lnTo>
                    <a:pt x="15589" y="4705"/>
                  </a:lnTo>
                  <a:lnTo>
                    <a:pt x="14146" y="5049"/>
                  </a:lnTo>
                  <a:lnTo>
                    <a:pt x="2323" y="7523"/>
                  </a:lnTo>
                  <a:cubicBezTo>
                    <a:pt x="1622" y="8548"/>
                    <a:pt x="839" y="9510"/>
                    <a:pt x="-14" y="10410"/>
                  </a:cubicBezTo>
                  <a:lnTo>
                    <a:pt x="14627" y="7386"/>
                  </a:lnTo>
                  <a:close/>
                </a:path>
              </a:pathLst>
            </a:custGeom>
            <a:solidFill>
              <a:srgbClr val="E0E0E0"/>
            </a:solidFill>
            <a:ln w="6867" cap="flat">
              <a:noFill/>
              <a:prstDash val="solid"/>
              <a:miter/>
            </a:ln>
          </p:spPr>
          <p:txBody>
            <a:bodyPr rtlCol="0" anchor="ctr"/>
            <a:lstStyle/>
            <a:p>
              <a:endParaRPr lang="en-IN"/>
            </a:p>
          </p:txBody>
        </p:sp>
        <p:sp>
          <p:nvSpPr>
            <p:cNvPr id="610" name="Free-form: Shape 609">
              <a:extLst>
                <a:ext uri="{FF2B5EF4-FFF2-40B4-BE49-F238E27FC236}">
                  <a16:creationId xmlns:a16="http://schemas.microsoft.com/office/drawing/2014/main" id="{2F4FEA67-28A7-E77B-C8B1-9AC0F8300FF3}"/>
                </a:ext>
              </a:extLst>
            </p:cNvPr>
            <p:cNvSpPr/>
            <p:nvPr/>
          </p:nvSpPr>
          <p:spPr>
            <a:xfrm>
              <a:off x="7137003" y="4355269"/>
              <a:ext cx="40141" cy="10035"/>
            </a:xfrm>
            <a:custGeom>
              <a:avLst/>
              <a:gdLst>
                <a:gd name="connsiteX0" fmla="*/ 13321 w 40141"/>
                <a:gd name="connsiteY0" fmla="*/ 7523 h 10035"/>
                <a:gd name="connsiteX1" fmla="*/ 40128 w 40141"/>
                <a:gd name="connsiteY1" fmla="*/ 1956 h 10035"/>
                <a:gd name="connsiteX2" fmla="*/ 36966 w 40141"/>
                <a:gd name="connsiteY2" fmla="*/ -37 h 10035"/>
                <a:gd name="connsiteX3" fmla="*/ 12771 w 40141"/>
                <a:gd name="connsiteY3" fmla="*/ 5049 h 10035"/>
                <a:gd name="connsiteX4" fmla="*/ 11328 w 40141"/>
                <a:gd name="connsiteY4" fmla="*/ 5049 h 10035"/>
                <a:gd name="connsiteX5" fmla="*/ 2323 w 40141"/>
                <a:gd name="connsiteY5" fmla="*/ 6905 h 10035"/>
                <a:gd name="connsiteX6" fmla="*/ -14 w 40141"/>
                <a:gd name="connsiteY6" fmla="*/ 9998 h 10035"/>
                <a:gd name="connsiteX7" fmla="*/ 11809 w 40141"/>
                <a:gd name="connsiteY7" fmla="*/ 7592 h 1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41" h="10035">
                  <a:moveTo>
                    <a:pt x="13321" y="7523"/>
                  </a:moveTo>
                  <a:lnTo>
                    <a:pt x="40128" y="1956"/>
                  </a:lnTo>
                  <a:cubicBezTo>
                    <a:pt x="39035" y="1358"/>
                    <a:pt x="37976" y="691"/>
                    <a:pt x="36966" y="-37"/>
                  </a:cubicBezTo>
                  <a:lnTo>
                    <a:pt x="12771" y="5049"/>
                  </a:lnTo>
                  <a:lnTo>
                    <a:pt x="11328" y="5049"/>
                  </a:lnTo>
                  <a:lnTo>
                    <a:pt x="2323" y="6905"/>
                  </a:lnTo>
                  <a:cubicBezTo>
                    <a:pt x="1643" y="8005"/>
                    <a:pt x="859" y="9043"/>
                    <a:pt x="-14" y="9998"/>
                  </a:cubicBezTo>
                  <a:lnTo>
                    <a:pt x="11809" y="7592"/>
                  </a:lnTo>
                  <a:close/>
                </a:path>
              </a:pathLst>
            </a:custGeom>
            <a:solidFill>
              <a:srgbClr val="E0E0E0"/>
            </a:solidFill>
            <a:ln w="6867" cap="flat">
              <a:noFill/>
              <a:prstDash val="solid"/>
              <a:miter/>
            </a:ln>
          </p:spPr>
          <p:txBody>
            <a:bodyPr rtlCol="0" anchor="ctr"/>
            <a:lstStyle/>
            <a:p>
              <a:endParaRPr lang="en-IN"/>
            </a:p>
          </p:txBody>
        </p:sp>
        <p:sp>
          <p:nvSpPr>
            <p:cNvPr id="611" name="Free-form: Shape 610">
              <a:extLst>
                <a:ext uri="{FF2B5EF4-FFF2-40B4-BE49-F238E27FC236}">
                  <a16:creationId xmlns:a16="http://schemas.microsoft.com/office/drawing/2014/main" id="{C20D84C2-F33F-3166-F683-384A9DA1387A}"/>
                </a:ext>
              </a:extLst>
            </p:cNvPr>
            <p:cNvSpPr/>
            <p:nvPr/>
          </p:nvSpPr>
          <p:spPr>
            <a:xfrm>
              <a:off x="7208488" y="4340697"/>
              <a:ext cx="38423" cy="9760"/>
            </a:xfrm>
            <a:custGeom>
              <a:avLst/>
              <a:gdLst>
                <a:gd name="connsiteX0" fmla="*/ 10297 w 38423"/>
                <a:gd name="connsiteY0" fmla="*/ 7867 h 9760"/>
                <a:gd name="connsiteX1" fmla="*/ 38410 w 38423"/>
                <a:gd name="connsiteY1" fmla="*/ 1956 h 9760"/>
                <a:gd name="connsiteX2" fmla="*/ 35523 w 38423"/>
                <a:gd name="connsiteY2" fmla="*/ -37 h 9760"/>
                <a:gd name="connsiteX3" fmla="*/ 9747 w 38423"/>
                <a:gd name="connsiteY3" fmla="*/ 5324 h 9760"/>
                <a:gd name="connsiteX4" fmla="*/ 8372 w 38423"/>
                <a:gd name="connsiteY4" fmla="*/ 5324 h 9760"/>
                <a:gd name="connsiteX5" fmla="*/ 2048 w 38423"/>
                <a:gd name="connsiteY5" fmla="*/ 6630 h 9760"/>
                <a:gd name="connsiteX6" fmla="*/ -14 w 38423"/>
                <a:gd name="connsiteY6" fmla="*/ 9723 h 9760"/>
                <a:gd name="connsiteX7" fmla="*/ 8853 w 38423"/>
                <a:gd name="connsiteY7" fmla="*/ 7867 h 9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23" h="9760">
                  <a:moveTo>
                    <a:pt x="10297" y="7867"/>
                  </a:moveTo>
                  <a:lnTo>
                    <a:pt x="38410" y="1956"/>
                  </a:lnTo>
                  <a:cubicBezTo>
                    <a:pt x="37392" y="1379"/>
                    <a:pt x="36423" y="712"/>
                    <a:pt x="35523" y="-37"/>
                  </a:cubicBezTo>
                  <a:lnTo>
                    <a:pt x="9747" y="5324"/>
                  </a:lnTo>
                  <a:lnTo>
                    <a:pt x="8372" y="5324"/>
                  </a:lnTo>
                  <a:lnTo>
                    <a:pt x="2048" y="6630"/>
                  </a:lnTo>
                  <a:cubicBezTo>
                    <a:pt x="1444" y="7709"/>
                    <a:pt x="749" y="8747"/>
                    <a:pt x="-14" y="9723"/>
                  </a:cubicBezTo>
                  <a:lnTo>
                    <a:pt x="8853" y="7867"/>
                  </a:lnTo>
                  <a:close/>
                </a:path>
              </a:pathLst>
            </a:custGeom>
            <a:solidFill>
              <a:srgbClr val="E0E0E0"/>
            </a:solidFill>
            <a:ln w="6867" cap="flat">
              <a:noFill/>
              <a:prstDash val="solid"/>
              <a:miter/>
            </a:ln>
          </p:spPr>
          <p:txBody>
            <a:bodyPr rtlCol="0" anchor="ctr"/>
            <a:lstStyle/>
            <a:p>
              <a:endParaRPr lang="en-IN"/>
            </a:p>
          </p:txBody>
        </p:sp>
        <p:sp>
          <p:nvSpPr>
            <p:cNvPr id="612" name="Free-form: Shape 611">
              <a:extLst>
                <a:ext uri="{FF2B5EF4-FFF2-40B4-BE49-F238E27FC236}">
                  <a16:creationId xmlns:a16="http://schemas.microsoft.com/office/drawing/2014/main" id="{BF2111AC-F180-CC12-12AE-EED320C2C8E8}"/>
                </a:ext>
              </a:extLst>
            </p:cNvPr>
            <p:cNvSpPr/>
            <p:nvPr/>
          </p:nvSpPr>
          <p:spPr>
            <a:xfrm>
              <a:off x="7280042" y="4326675"/>
              <a:ext cx="36223" cy="9141"/>
            </a:xfrm>
            <a:custGeom>
              <a:avLst/>
              <a:gdLst>
                <a:gd name="connsiteX0" fmla="*/ 3560 w 36223"/>
                <a:gd name="connsiteY0" fmla="*/ 8280 h 9141"/>
                <a:gd name="connsiteX1" fmla="*/ 34010 w 36223"/>
                <a:gd name="connsiteY1" fmla="*/ 1818 h 9141"/>
                <a:gd name="connsiteX2" fmla="*/ 35454 w 36223"/>
                <a:gd name="connsiteY2" fmla="*/ 1818 h 9141"/>
                <a:gd name="connsiteX3" fmla="*/ 36210 w 36223"/>
                <a:gd name="connsiteY3" fmla="*/ 1818 h 9141"/>
                <a:gd name="connsiteX4" fmla="*/ 33942 w 36223"/>
                <a:gd name="connsiteY4" fmla="*/ -37 h 9141"/>
                <a:gd name="connsiteX5" fmla="*/ 33598 w 36223"/>
                <a:gd name="connsiteY5" fmla="*/ -37 h 9141"/>
                <a:gd name="connsiteX6" fmla="*/ 3011 w 36223"/>
                <a:gd name="connsiteY6" fmla="*/ 6286 h 9141"/>
                <a:gd name="connsiteX7" fmla="*/ 1636 w 36223"/>
                <a:gd name="connsiteY7" fmla="*/ 6286 h 9141"/>
                <a:gd name="connsiteX8" fmla="*/ 1636 w 36223"/>
                <a:gd name="connsiteY8" fmla="*/ 6286 h 9141"/>
                <a:gd name="connsiteX9" fmla="*/ -14 w 36223"/>
                <a:gd name="connsiteY9" fmla="*/ 9104 h 9141"/>
                <a:gd name="connsiteX10" fmla="*/ 2323 w 36223"/>
                <a:gd name="connsiteY10" fmla="*/ 8623 h 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23" h="9141">
                  <a:moveTo>
                    <a:pt x="3560" y="8280"/>
                  </a:moveTo>
                  <a:lnTo>
                    <a:pt x="34010" y="1818"/>
                  </a:lnTo>
                  <a:lnTo>
                    <a:pt x="35454" y="1818"/>
                  </a:lnTo>
                  <a:lnTo>
                    <a:pt x="36210" y="1818"/>
                  </a:lnTo>
                  <a:cubicBezTo>
                    <a:pt x="35392" y="1282"/>
                    <a:pt x="34629" y="657"/>
                    <a:pt x="33942" y="-37"/>
                  </a:cubicBezTo>
                  <a:lnTo>
                    <a:pt x="33598" y="-37"/>
                  </a:lnTo>
                  <a:lnTo>
                    <a:pt x="3011" y="6286"/>
                  </a:lnTo>
                  <a:lnTo>
                    <a:pt x="1636" y="6286"/>
                  </a:lnTo>
                  <a:lnTo>
                    <a:pt x="1636" y="6286"/>
                  </a:lnTo>
                  <a:cubicBezTo>
                    <a:pt x="1155" y="7262"/>
                    <a:pt x="605" y="8204"/>
                    <a:pt x="-14" y="9104"/>
                  </a:cubicBezTo>
                  <a:lnTo>
                    <a:pt x="2323" y="8623"/>
                  </a:lnTo>
                  <a:close/>
                </a:path>
              </a:pathLst>
            </a:custGeom>
            <a:solidFill>
              <a:srgbClr val="E0E0E0"/>
            </a:solidFill>
            <a:ln w="6867" cap="flat">
              <a:noFill/>
              <a:prstDash val="solid"/>
              <a:miter/>
            </a:ln>
          </p:spPr>
          <p:txBody>
            <a:bodyPr rtlCol="0" anchor="ctr"/>
            <a:lstStyle/>
            <a:p>
              <a:endParaRPr lang="en-IN"/>
            </a:p>
          </p:txBody>
        </p:sp>
        <p:sp>
          <p:nvSpPr>
            <p:cNvPr id="613" name="Free-form: Shape 612">
              <a:extLst>
                <a:ext uri="{FF2B5EF4-FFF2-40B4-BE49-F238E27FC236}">
                  <a16:creationId xmlns:a16="http://schemas.microsoft.com/office/drawing/2014/main" id="{179B6B18-F320-5424-1740-FD0080E4F88E}"/>
                </a:ext>
              </a:extLst>
            </p:cNvPr>
            <p:cNvSpPr/>
            <p:nvPr/>
          </p:nvSpPr>
          <p:spPr>
            <a:xfrm>
              <a:off x="6953684" y="4426067"/>
              <a:ext cx="189366" cy="41447"/>
            </a:xfrm>
            <a:custGeom>
              <a:avLst/>
              <a:gdLst>
                <a:gd name="connsiteX0" fmla="*/ 39028 w 189366"/>
                <a:gd name="connsiteY0" fmla="*/ 33643 h 41447"/>
                <a:gd name="connsiteX1" fmla="*/ 70647 w 189366"/>
                <a:gd name="connsiteY1" fmla="*/ 27182 h 41447"/>
                <a:gd name="connsiteX2" fmla="*/ 72709 w 189366"/>
                <a:gd name="connsiteY2" fmla="*/ 26769 h 41447"/>
                <a:gd name="connsiteX3" fmla="*/ 104808 w 189366"/>
                <a:gd name="connsiteY3" fmla="*/ 19896 h 41447"/>
                <a:gd name="connsiteX4" fmla="*/ 106870 w 189366"/>
                <a:gd name="connsiteY4" fmla="*/ 19483 h 41447"/>
                <a:gd name="connsiteX5" fmla="*/ 139176 w 189366"/>
                <a:gd name="connsiteY5" fmla="*/ 12610 h 41447"/>
                <a:gd name="connsiteX6" fmla="*/ 141238 w 189366"/>
                <a:gd name="connsiteY6" fmla="*/ 12197 h 41447"/>
                <a:gd name="connsiteX7" fmla="*/ 172651 w 189366"/>
                <a:gd name="connsiteY7" fmla="*/ 5736 h 41447"/>
                <a:gd name="connsiteX8" fmla="*/ 174713 w 189366"/>
                <a:gd name="connsiteY8" fmla="*/ 5255 h 41447"/>
                <a:gd name="connsiteX9" fmla="*/ 189353 w 189366"/>
                <a:gd name="connsiteY9" fmla="*/ 2231 h 41447"/>
                <a:gd name="connsiteX10" fmla="*/ 187704 w 189366"/>
                <a:gd name="connsiteY10" fmla="*/ -37 h 41447"/>
                <a:gd name="connsiteX11" fmla="*/ 173957 w 189366"/>
                <a:gd name="connsiteY11" fmla="*/ 2781 h 41447"/>
                <a:gd name="connsiteX12" fmla="*/ 171895 w 189366"/>
                <a:gd name="connsiteY12" fmla="*/ 3262 h 41447"/>
                <a:gd name="connsiteX13" fmla="*/ 140551 w 189366"/>
                <a:gd name="connsiteY13" fmla="*/ 10135 h 41447"/>
                <a:gd name="connsiteX14" fmla="*/ 138489 w 189366"/>
                <a:gd name="connsiteY14" fmla="*/ 10548 h 41447"/>
                <a:gd name="connsiteX15" fmla="*/ 106183 w 189366"/>
                <a:gd name="connsiteY15" fmla="*/ 17421 h 41447"/>
                <a:gd name="connsiteX16" fmla="*/ 104121 w 189366"/>
                <a:gd name="connsiteY16" fmla="*/ 17834 h 41447"/>
                <a:gd name="connsiteX17" fmla="*/ 72090 w 189366"/>
                <a:gd name="connsiteY17" fmla="*/ 24707 h 41447"/>
                <a:gd name="connsiteX18" fmla="*/ 70028 w 189366"/>
                <a:gd name="connsiteY18" fmla="*/ 25120 h 41447"/>
                <a:gd name="connsiteX19" fmla="*/ 38410 w 189366"/>
                <a:gd name="connsiteY19" fmla="*/ 31993 h 41447"/>
                <a:gd name="connsiteX20" fmla="*/ 36416 w 189366"/>
                <a:gd name="connsiteY20" fmla="*/ 32406 h 41447"/>
                <a:gd name="connsiteX21" fmla="*/ -14 w 189366"/>
                <a:gd name="connsiteY21" fmla="*/ 40242 h 41447"/>
                <a:gd name="connsiteX22" fmla="*/ -14 w 189366"/>
                <a:gd name="connsiteY22" fmla="*/ 41410 h 41447"/>
                <a:gd name="connsiteX23" fmla="*/ 36622 w 189366"/>
                <a:gd name="connsiteY23" fmla="*/ 34055 h 41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9366" h="41447">
                  <a:moveTo>
                    <a:pt x="39028" y="33643"/>
                  </a:moveTo>
                  <a:lnTo>
                    <a:pt x="70647" y="27182"/>
                  </a:lnTo>
                  <a:lnTo>
                    <a:pt x="72709" y="26769"/>
                  </a:lnTo>
                  <a:lnTo>
                    <a:pt x="104808" y="19896"/>
                  </a:lnTo>
                  <a:lnTo>
                    <a:pt x="106870" y="19483"/>
                  </a:lnTo>
                  <a:lnTo>
                    <a:pt x="139176" y="12610"/>
                  </a:lnTo>
                  <a:lnTo>
                    <a:pt x="141238" y="12197"/>
                  </a:lnTo>
                  <a:lnTo>
                    <a:pt x="172651" y="5736"/>
                  </a:lnTo>
                  <a:lnTo>
                    <a:pt x="174713" y="5255"/>
                  </a:lnTo>
                  <a:lnTo>
                    <a:pt x="189353" y="2231"/>
                  </a:lnTo>
                  <a:lnTo>
                    <a:pt x="187704" y="-37"/>
                  </a:lnTo>
                  <a:lnTo>
                    <a:pt x="173957" y="2781"/>
                  </a:lnTo>
                  <a:lnTo>
                    <a:pt x="171895" y="3262"/>
                  </a:lnTo>
                  <a:lnTo>
                    <a:pt x="140551" y="10135"/>
                  </a:lnTo>
                  <a:lnTo>
                    <a:pt x="138489" y="10548"/>
                  </a:lnTo>
                  <a:lnTo>
                    <a:pt x="106183" y="17421"/>
                  </a:lnTo>
                  <a:lnTo>
                    <a:pt x="104121" y="17834"/>
                  </a:lnTo>
                  <a:lnTo>
                    <a:pt x="72090" y="24707"/>
                  </a:lnTo>
                  <a:lnTo>
                    <a:pt x="70028" y="25120"/>
                  </a:lnTo>
                  <a:lnTo>
                    <a:pt x="38410" y="31993"/>
                  </a:lnTo>
                  <a:lnTo>
                    <a:pt x="36416" y="32406"/>
                  </a:lnTo>
                  <a:lnTo>
                    <a:pt x="-14" y="40242"/>
                  </a:lnTo>
                  <a:lnTo>
                    <a:pt x="-14" y="41410"/>
                  </a:lnTo>
                  <a:lnTo>
                    <a:pt x="36622" y="34055"/>
                  </a:lnTo>
                  <a:close/>
                </a:path>
              </a:pathLst>
            </a:custGeom>
            <a:solidFill>
              <a:srgbClr val="E0E0E0"/>
            </a:solidFill>
            <a:ln w="6867" cap="flat">
              <a:noFill/>
              <a:prstDash val="solid"/>
              <a:miter/>
            </a:ln>
          </p:spPr>
          <p:txBody>
            <a:bodyPr rtlCol="0" anchor="ctr"/>
            <a:lstStyle/>
            <a:p>
              <a:endParaRPr lang="en-IN"/>
            </a:p>
          </p:txBody>
        </p:sp>
        <p:sp>
          <p:nvSpPr>
            <p:cNvPr id="614" name="Free-form: Shape 613">
              <a:extLst>
                <a:ext uri="{FF2B5EF4-FFF2-40B4-BE49-F238E27FC236}">
                  <a16:creationId xmlns:a16="http://schemas.microsoft.com/office/drawing/2014/main" id="{661DF560-DDC1-3F07-F7B2-63A5BDF68FCD}"/>
                </a:ext>
              </a:extLst>
            </p:cNvPr>
            <p:cNvSpPr/>
            <p:nvPr/>
          </p:nvSpPr>
          <p:spPr>
            <a:xfrm>
              <a:off x="7218248" y="4377677"/>
              <a:ext cx="158298" cy="35536"/>
            </a:xfrm>
            <a:custGeom>
              <a:avLst/>
              <a:gdLst>
                <a:gd name="connsiteX0" fmla="*/ 140963 w 158298"/>
                <a:gd name="connsiteY0" fmla="*/ 3674 h 35536"/>
                <a:gd name="connsiteX1" fmla="*/ 109895 w 158298"/>
                <a:gd name="connsiteY1" fmla="*/ 9998 h 35536"/>
                <a:gd name="connsiteX2" fmla="*/ 107902 w 158298"/>
                <a:gd name="connsiteY2" fmla="*/ 10410 h 35536"/>
                <a:gd name="connsiteX3" fmla="*/ 77933 w 158298"/>
                <a:gd name="connsiteY3" fmla="*/ 16597 h 35536"/>
                <a:gd name="connsiteX4" fmla="*/ 75939 w 158298"/>
                <a:gd name="connsiteY4" fmla="*/ 17009 h 35536"/>
                <a:gd name="connsiteX5" fmla="*/ 44940 w 158298"/>
                <a:gd name="connsiteY5" fmla="*/ 23401 h 35536"/>
                <a:gd name="connsiteX6" fmla="*/ 42878 w 158298"/>
                <a:gd name="connsiteY6" fmla="*/ 23883 h 35536"/>
                <a:gd name="connsiteX7" fmla="*/ 12909 w 158298"/>
                <a:gd name="connsiteY7" fmla="*/ 30069 h 35536"/>
                <a:gd name="connsiteX8" fmla="*/ 10915 w 158298"/>
                <a:gd name="connsiteY8" fmla="*/ 30481 h 35536"/>
                <a:gd name="connsiteX9" fmla="*/ -14 w 158298"/>
                <a:gd name="connsiteY9" fmla="*/ 32749 h 35536"/>
                <a:gd name="connsiteX10" fmla="*/ -14 w 158298"/>
                <a:gd name="connsiteY10" fmla="*/ 35499 h 35536"/>
                <a:gd name="connsiteX11" fmla="*/ 11671 w 158298"/>
                <a:gd name="connsiteY11" fmla="*/ 33024 h 35536"/>
                <a:gd name="connsiteX12" fmla="*/ 13733 w 158298"/>
                <a:gd name="connsiteY12" fmla="*/ 32612 h 35536"/>
                <a:gd name="connsiteX13" fmla="*/ 43702 w 158298"/>
                <a:gd name="connsiteY13" fmla="*/ 26357 h 35536"/>
                <a:gd name="connsiteX14" fmla="*/ 45764 w 158298"/>
                <a:gd name="connsiteY14" fmla="*/ 25876 h 35536"/>
                <a:gd name="connsiteX15" fmla="*/ 76695 w 158298"/>
                <a:gd name="connsiteY15" fmla="*/ 19415 h 35536"/>
                <a:gd name="connsiteX16" fmla="*/ 78758 w 158298"/>
                <a:gd name="connsiteY16" fmla="*/ 19002 h 35536"/>
                <a:gd name="connsiteX17" fmla="*/ 108589 w 158298"/>
                <a:gd name="connsiteY17" fmla="*/ 12679 h 35536"/>
                <a:gd name="connsiteX18" fmla="*/ 110651 w 158298"/>
                <a:gd name="connsiteY18" fmla="*/ 12266 h 35536"/>
                <a:gd name="connsiteX19" fmla="*/ 141651 w 158298"/>
                <a:gd name="connsiteY19" fmla="*/ 5393 h 35536"/>
                <a:gd name="connsiteX20" fmla="*/ 143713 w 158298"/>
                <a:gd name="connsiteY20" fmla="*/ 4980 h 35536"/>
                <a:gd name="connsiteX21" fmla="*/ 158285 w 158298"/>
                <a:gd name="connsiteY21" fmla="*/ 1887 h 35536"/>
                <a:gd name="connsiteX22" fmla="*/ 157872 w 158298"/>
                <a:gd name="connsiteY22" fmla="*/ -37 h 35536"/>
                <a:gd name="connsiteX23" fmla="*/ 143300 w 158298"/>
                <a:gd name="connsiteY23" fmla="*/ 2987 h 3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298" h="35536">
                  <a:moveTo>
                    <a:pt x="140963" y="3674"/>
                  </a:moveTo>
                  <a:lnTo>
                    <a:pt x="109895" y="9998"/>
                  </a:lnTo>
                  <a:lnTo>
                    <a:pt x="107902" y="10410"/>
                  </a:lnTo>
                  <a:lnTo>
                    <a:pt x="77933" y="16597"/>
                  </a:lnTo>
                  <a:lnTo>
                    <a:pt x="75939" y="17009"/>
                  </a:lnTo>
                  <a:lnTo>
                    <a:pt x="44940" y="23401"/>
                  </a:lnTo>
                  <a:lnTo>
                    <a:pt x="42878" y="23883"/>
                  </a:lnTo>
                  <a:lnTo>
                    <a:pt x="12909" y="30069"/>
                  </a:lnTo>
                  <a:lnTo>
                    <a:pt x="10915" y="30481"/>
                  </a:lnTo>
                  <a:lnTo>
                    <a:pt x="-14" y="32749"/>
                  </a:lnTo>
                  <a:cubicBezTo>
                    <a:pt x="-14" y="33643"/>
                    <a:pt x="-14" y="34537"/>
                    <a:pt x="-14" y="35499"/>
                  </a:cubicBezTo>
                  <a:lnTo>
                    <a:pt x="11671" y="33024"/>
                  </a:lnTo>
                  <a:lnTo>
                    <a:pt x="13733" y="32612"/>
                  </a:lnTo>
                  <a:lnTo>
                    <a:pt x="43702" y="26357"/>
                  </a:lnTo>
                  <a:lnTo>
                    <a:pt x="45764" y="25876"/>
                  </a:lnTo>
                  <a:lnTo>
                    <a:pt x="76695" y="19415"/>
                  </a:lnTo>
                  <a:lnTo>
                    <a:pt x="78758" y="19002"/>
                  </a:lnTo>
                  <a:lnTo>
                    <a:pt x="108589" y="12679"/>
                  </a:lnTo>
                  <a:lnTo>
                    <a:pt x="110651" y="12266"/>
                  </a:lnTo>
                  <a:lnTo>
                    <a:pt x="141651" y="5393"/>
                  </a:lnTo>
                  <a:lnTo>
                    <a:pt x="143713" y="4980"/>
                  </a:lnTo>
                  <a:lnTo>
                    <a:pt x="158285" y="1887"/>
                  </a:lnTo>
                  <a:lnTo>
                    <a:pt x="157872" y="-37"/>
                  </a:lnTo>
                  <a:lnTo>
                    <a:pt x="143300" y="2987"/>
                  </a:lnTo>
                  <a:close/>
                </a:path>
              </a:pathLst>
            </a:custGeom>
            <a:solidFill>
              <a:srgbClr val="E0E0E0"/>
            </a:solidFill>
            <a:ln w="6867" cap="flat">
              <a:noFill/>
              <a:prstDash val="solid"/>
              <a:miter/>
            </a:ln>
          </p:spPr>
          <p:txBody>
            <a:bodyPr rtlCol="0" anchor="ctr"/>
            <a:lstStyle/>
            <a:p>
              <a:endParaRPr lang="en-IN"/>
            </a:p>
          </p:txBody>
        </p:sp>
        <p:sp>
          <p:nvSpPr>
            <p:cNvPr id="615" name="Free-form: Shape 614">
              <a:extLst>
                <a:ext uri="{FF2B5EF4-FFF2-40B4-BE49-F238E27FC236}">
                  <a16:creationId xmlns:a16="http://schemas.microsoft.com/office/drawing/2014/main" id="{77E93509-DAFD-5DEF-439B-507EA41889D1}"/>
                </a:ext>
              </a:extLst>
            </p:cNvPr>
            <p:cNvSpPr/>
            <p:nvPr/>
          </p:nvSpPr>
          <p:spPr>
            <a:xfrm>
              <a:off x="6967432" y="4444694"/>
              <a:ext cx="422243" cy="90181"/>
            </a:xfrm>
            <a:custGeom>
              <a:avLst/>
              <a:gdLst>
                <a:gd name="connsiteX0" fmla="*/ 39441 w 422243"/>
                <a:gd name="connsiteY0" fmla="*/ 82239 h 90181"/>
                <a:gd name="connsiteX1" fmla="*/ 70784 w 422243"/>
                <a:gd name="connsiteY1" fmla="*/ 75847 h 90181"/>
                <a:gd name="connsiteX2" fmla="*/ 73121 w 422243"/>
                <a:gd name="connsiteY2" fmla="*/ 75366 h 90181"/>
                <a:gd name="connsiteX3" fmla="*/ 104877 w 422243"/>
                <a:gd name="connsiteY3" fmla="*/ 68836 h 90181"/>
                <a:gd name="connsiteX4" fmla="*/ 107283 w 422243"/>
                <a:gd name="connsiteY4" fmla="*/ 68355 h 90181"/>
                <a:gd name="connsiteX5" fmla="*/ 139314 w 422243"/>
                <a:gd name="connsiteY5" fmla="*/ 61481 h 90181"/>
                <a:gd name="connsiteX6" fmla="*/ 141719 w 422243"/>
                <a:gd name="connsiteY6" fmla="*/ 61000 h 90181"/>
                <a:gd name="connsiteX7" fmla="*/ 172719 w 422243"/>
                <a:gd name="connsiteY7" fmla="*/ 54539 h 90181"/>
                <a:gd name="connsiteX8" fmla="*/ 175125 w 422243"/>
                <a:gd name="connsiteY8" fmla="*/ 54058 h 90181"/>
                <a:gd name="connsiteX9" fmla="*/ 207843 w 422243"/>
                <a:gd name="connsiteY9" fmla="*/ 47184 h 90181"/>
                <a:gd name="connsiteX10" fmla="*/ 210249 w 422243"/>
                <a:gd name="connsiteY10" fmla="*/ 46634 h 90181"/>
                <a:gd name="connsiteX11" fmla="*/ 240561 w 422243"/>
                <a:gd name="connsiteY11" fmla="*/ 40379 h 90181"/>
                <a:gd name="connsiteX12" fmla="*/ 242967 w 422243"/>
                <a:gd name="connsiteY12" fmla="*/ 39829 h 90181"/>
                <a:gd name="connsiteX13" fmla="*/ 242967 w 422243"/>
                <a:gd name="connsiteY13" fmla="*/ 39829 h 90181"/>
                <a:gd name="connsiteX14" fmla="*/ 276167 w 422243"/>
                <a:gd name="connsiteY14" fmla="*/ 32956 h 90181"/>
                <a:gd name="connsiteX15" fmla="*/ 278572 w 422243"/>
                <a:gd name="connsiteY15" fmla="*/ 32474 h 90181"/>
                <a:gd name="connsiteX16" fmla="*/ 308129 w 422243"/>
                <a:gd name="connsiteY16" fmla="*/ 26288 h 90181"/>
                <a:gd name="connsiteX17" fmla="*/ 310534 w 422243"/>
                <a:gd name="connsiteY17" fmla="*/ 25738 h 90181"/>
                <a:gd name="connsiteX18" fmla="*/ 341122 w 422243"/>
                <a:gd name="connsiteY18" fmla="*/ 19346 h 90181"/>
                <a:gd name="connsiteX19" fmla="*/ 343528 w 422243"/>
                <a:gd name="connsiteY19" fmla="*/ 18865 h 90181"/>
                <a:gd name="connsiteX20" fmla="*/ 373084 w 422243"/>
                <a:gd name="connsiteY20" fmla="*/ 12610 h 90181"/>
                <a:gd name="connsiteX21" fmla="*/ 375490 w 422243"/>
                <a:gd name="connsiteY21" fmla="*/ 12129 h 90181"/>
                <a:gd name="connsiteX22" fmla="*/ 406146 w 422243"/>
                <a:gd name="connsiteY22" fmla="*/ 5255 h 90181"/>
                <a:gd name="connsiteX23" fmla="*/ 408483 w 422243"/>
                <a:gd name="connsiteY23" fmla="*/ 4774 h 90181"/>
                <a:gd name="connsiteX24" fmla="*/ 422230 w 422243"/>
                <a:gd name="connsiteY24" fmla="*/ 1887 h 90181"/>
                <a:gd name="connsiteX25" fmla="*/ 421818 w 422243"/>
                <a:gd name="connsiteY25" fmla="*/ -37 h 90181"/>
                <a:gd name="connsiteX26" fmla="*/ 408071 w 422243"/>
                <a:gd name="connsiteY26" fmla="*/ 2781 h 90181"/>
                <a:gd name="connsiteX27" fmla="*/ 405734 w 422243"/>
                <a:gd name="connsiteY27" fmla="*/ 3262 h 90181"/>
                <a:gd name="connsiteX28" fmla="*/ 375009 w 422243"/>
                <a:gd name="connsiteY28" fmla="*/ 9517 h 90181"/>
                <a:gd name="connsiteX29" fmla="*/ 372603 w 422243"/>
                <a:gd name="connsiteY29" fmla="*/ 9998 h 90181"/>
                <a:gd name="connsiteX30" fmla="*/ 343047 w 422243"/>
                <a:gd name="connsiteY30" fmla="*/ 16115 h 90181"/>
                <a:gd name="connsiteX31" fmla="*/ 340641 w 422243"/>
                <a:gd name="connsiteY31" fmla="*/ 16597 h 90181"/>
                <a:gd name="connsiteX32" fmla="*/ 310053 w 422243"/>
                <a:gd name="connsiteY32" fmla="*/ 22920 h 90181"/>
                <a:gd name="connsiteX33" fmla="*/ 307648 w 422243"/>
                <a:gd name="connsiteY33" fmla="*/ 23470 h 90181"/>
                <a:gd name="connsiteX34" fmla="*/ 278023 w 422243"/>
                <a:gd name="connsiteY34" fmla="*/ 29588 h 90181"/>
                <a:gd name="connsiteX35" fmla="*/ 275617 w 422243"/>
                <a:gd name="connsiteY35" fmla="*/ 30069 h 90181"/>
                <a:gd name="connsiteX36" fmla="*/ 242417 w 422243"/>
                <a:gd name="connsiteY36" fmla="*/ 36942 h 90181"/>
                <a:gd name="connsiteX37" fmla="*/ 242417 w 422243"/>
                <a:gd name="connsiteY37" fmla="*/ 36942 h 90181"/>
                <a:gd name="connsiteX38" fmla="*/ 240012 w 422243"/>
                <a:gd name="connsiteY38" fmla="*/ 37492 h 90181"/>
                <a:gd name="connsiteX39" fmla="*/ 209699 w 422243"/>
                <a:gd name="connsiteY39" fmla="*/ 43816 h 90181"/>
                <a:gd name="connsiteX40" fmla="*/ 207293 w 422243"/>
                <a:gd name="connsiteY40" fmla="*/ 44297 h 90181"/>
                <a:gd name="connsiteX41" fmla="*/ 174644 w 422243"/>
                <a:gd name="connsiteY41" fmla="*/ 51171 h 90181"/>
                <a:gd name="connsiteX42" fmla="*/ 172238 w 422243"/>
                <a:gd name="connsiteY42" fmla="*/ 51721 h 90181"/>
                <a:gd name="connsiteX43" fmla="*/ 141170 w 422243"/>
                <a:gd name="connsiteY43" fmla="*/ 58182 h 90181"/>
                <a:gd name="connsiteX44" fmla="*/ 138833 w 422243"/>
                <a:gd name="connsiteY44" fmla="*/ 58732 h 90181"/>
                <a:gd name="connsiteX45" fmla="*/ 106870 w 422243"/>
                <a:gd name="connsiteY45" fmla="*/ 65605 h 90181"/>
                <a:gd name="connsiteX46" fmla="*/ 104465 w 422243"/>
                <a:gd name="connsiteY46" fmla="*/ 66086 h 90181"/>
                <a:gd name="connsiteX47" fmla="*/ 72709 w 422243"/>
                <a:gd name="connsiteY47" fmla="*/ 72960 h 90181"/>
                <a:gd name="connsiteX48" fmla="*/ 70372 w 422243"/>
                <a:gd name="connsiteY48" fmla="*/ 73441 h 90181"/>
                <a:gd name="connsiteX49" fmla="*/ 39097 w 422243"/>
                <a:gd name="connsiteY49" fmla="*/ 80315 h 90181"/>
                <a:gd name="connsiteX50" fmla="*/ 36691 w 422243"/>
                <a:gd name="connsiteY50" fmla="*/ 80796 h 90181"/>
                <a:gd name="connsiteX51" fmla="*/ -14 w 422243"/>
                <a:gd name="connsiteY51" fmla="*/ 88975 h 90181"/>
                <a:gd name="connsiteX52" fmla="*/ -14 w 422243"/>
                <a:gd name="connsiteY52" fmla="*/ 90144 h 90181"/>
                <a:gd name="connsiteX53" fmla="*/ 37104 w 422243"/>
                <a:gd name="connsiteY53" fmla="*/ 82720 h 9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22243" h="90181">
                  <a:moveTo>
                    <a:pt x="39441" y="82239"/>
                  </a:moveTo>
                  <a:lnTo>
                    <a:pt x="70784" y="75847"/>
                  </a:lnTo>
                  <a:lnTo>
                    <a:pt x="73121" y="75366"/>
                  </a:lnTo>
                  <a:lnTo>
                    <a:pt x="104877" y="68836"/>
                  </a:lnTo>
                  <a:lnTo>
                    <a:pt x="107283" y="68355"/>
                  </a:lnTo>
                  <a:lnTo>
                    <a:pt x="139314" y="61481"/>
                  </a:lnTo>
                  <a:lnTo>
                    <a:pt x="141719" y="61000"/>
                  </a:lnTo>
                  <a:lnTo>
                    <a:pt x="172719" y="54539"/>
                  </a:lnTo>
                  <a:lnTo>
                    <a:pt x="175125" y="54058"/>
                  </a:lnTo>
                  <a:lnTo>
                    <a:pt x="207843" y="47184"/>
                  </a:lnTo>
                  <a:lnTo>
                    <a:pt x="210249" y="46634"/>
                  </a:lnTo>
                  <a:lnTo>
                    <a:pt x="240561" y="40379"/>
                  </a:lnTo>
                  <a:lnTo>
                    <a:pt x="242967" y="39829"/>
                  </a:lnTo>
                  <a:lnTo>
                    <a:pt x="242967" y="39829"/>
                  </a:lnTo>
                  <a:lnTo>
                    <a:pt x="276167" y="32956"/>
                  </a:lnTo>
                  <a:lnTo>
                    <a:pt x="278572" y="32474"/>
                  </a:lnTo>
                  <a:lnTo>
                    <a:pt x="308129" y="26288"/>
                  </a:lnTo>
                  <a:lnTo>
                    <a:pt x="310534" y="25738"/>
                  </a:lnTo>
                  <a:lnTo>
                    <a:pt x="341122" y="19346"/>
                  </a:lnTo>
                  <a:lnTo>
                    <a:pt x="343528" y="18865"/>
                  </a:lnTo>
                  <a:lnTo>
                    <a:pt x="373084" y="12610"/>
                  </a:lnTo>
                  <a:lnTo>
                    <a:pt x="375490" y="12129"/>
                  </a:lnTo>
                  <a:lnTo>
                    <a:pt x="406146" y="5255"/>
                  </a:lnTo>
                  <a:lnTo>
                    <a:pt x="408483" y="4774"/>
                  </a:lnTo>
                  <a:lnTo>
                    <a:pt x="422230" y="1887"/>
                  </a:lnTo>
                  <a:lnTo>
                    <a:pt x="421818" y="-37"/>
                  </a:lnTo>
                  <a:lnTo>
                    <a:pt x="408071" y="2781"/>
                  </a:lnTo>
                  <a:lnTo>
                    <a:pt x="405734" y="3262"/>
                  </a:lnTo>
                  <a:lnTo>
                    <a:pt x="375009" y="9517"/>
                  </a:lnTo>
                  <a:lnTo>
                    <a:pt x="372603" y="9998"/>
                  </a:lnTo>
                  <a:lnTo>
                    <a:pt x="343047" y="16115"/>
                  </a:lnTo>
                  <a:lnTo>
                    <a:pt x="340641" y="16597"/>
                  </a:lnTo>
                  <a:lnTo>
                    <a:pt x="310053" y="22920"/>
                  </a:lnTo>
                  <a:lnTo>
                    <a:pt x="307648" y="23470"/>
                  </a:lnTo>
                  <a:lnTo>
                    <a:pt x="278023" y="29588"/>
                  </a:lnTo>
                  <a:lnTo>
                    <a:pt x="275617" y="30069"/>
                  </a:lnTo>
                  <a:lnTo>
                    <a:pt x="242417" y="36942"/>
                  </a:lnTo>
                  <a:lnTo>
                    <a:pt x="242417" y="36942"/>
                  </a:lnTo>
                  <a:lnTo>
                    <a:pt x="240012" y="37492"/>
                  </a:lnTo>
                  <a:lnTo>
                    <a:pt x="209699" y="43816"/>
                  </a:lnTo>
                  <a:lnTo>
                    <a:pt x="207293" y="44297"/>
                  </a:lnTo>
                  <a:lnTo>
                    <a:pt x="174644" y="51171"/>
                  </a:lnTo>
                  <a:lnTo>
                    <a:pt x="172238" y="51721"/>
                  </a:lnTo>
                  <a:lnTo>
                    <a:pt x="141170" y="58182"/>
                  </a:lnTo>
                  <a:lnTo>
                    <a:pt x="138833" y="58732"/>
                  </a:lnTo>
                  <a:lnTo>
                    <a:pt x="106870" y="65605"/>
                  </a:lnTo>
                  <a:lnTo>
                    <a:pt x="104465" y="66086"/>
                  </a:lnTo>
                  <a:lnTo>
                    <a:pt x="72709" y="72960"/>
                  </a:lnTo>
                  <a:lnTo>
                    <a:pt x="70372" y="73441"/>
                  </a:lnTo>
                  <a:lnTo>
                    <a:pt x="39097" y="80315"/>
                  </a:lnTo>
                  <a:lnTo>
                    <a:pt x="36691" y="80796"/>
                  </a:lnTo>
                  <a:lnTo>
                    <a:pt x="-14" y="88975"/>
                  </a:lnTo>
                  <a:lnTo>
                    <a:pt x="-14" y="90144"/>
                  </a:lnTo>
                  <a:lnTo>
                    <a:pt x="37104" y="82720"/>
                  </a:lnTo>
                  <a:close/>
                </a:path>
              </a:pathLst>
            </a:custGeom>
            <a:solidFill>
              <a:srgbClr val="E0E0E0"/>
            </a:solidFill>
            <a:ln w="6867" cap="flat">
              <a:noFill/>
              <a:prstDash val="solid"/>
              <a:miter/>
            </a:ln>
          </p:spPr>
          <p:txBody>
            <a:bodyPr rtlCol="0" anchor="ctr"/>
            <a:lstStyle/>
            <a:p>
              <a:endParaRPr lang="en-IN"/>
            </a:p>
          </p:txBody>
        </p:sp>
        <p:sp>
          <p:nvSpPr>
            <p:cNvPr id="616" name="Free-form: Shape 615">
              <a:extLst>
                <a:ext uri="{FF2B5EF4-FFF2-40B4-BE49-F238E27FC236}">
                  <a16:creationId xmlns:a16="http://schemas.microsoft.com/office/drawing/2014/main" id="{75E1FD75-5D26-CE27-B4EA-781E41E797AB}"/>
                </a:ext>
              </a:extLst>
            </p:cNvPr>
            <p:cNvSpPr/>
            <p:nvPr/>
          </p:nvSpPr>
          <p:spPr>
            <a:xfrm>
              <a:off x="6980491" y="4512399"/>
              <a:ext cx="422724" cy="90043"/>
            </a:xfrm>
            <a:custGeom>
              <a:avLst/>
              <a:gdLst>
                <a:gd name="connsiteX0" fmla="*/ 40472 w 422724"/>
                <a:gd name="connsiteY0" fmla="*/ 81758 h 90043"/>
                <a:gd name="connsiteX1" fmla="*/ 71678 w 422724"/>
                <a:gd name="connsiteY1" fmla="*/ 75434 h 90043"/>
                <a:gd name="connsiteX2" fmla="*/ 74152 w 422724"/>
                <a:gd name="connsiteY2" fmla="*/ 74884 h 90043"/>
                <a:gd name="connsiteX3" fmla="*/ 105771 w 422724"/>
                <a:gd name="connsiteY3" fmla="*/ 68423 h 90043"/>
                <a:gd name="connsiteX4" fmla="*/ 108314 w 422724"/>
                <a:gd name="connsiteY4" fmla="*/ 67873 h 90043"/>
                <a:gd name="connsiteX5" fmla="*/ 140207 w 422724"/>
                <a:gd name="connsiteY5" fmla="*/ 61000 h 90043"/>
                <a:gd name="connsiteX6" fmla="*/ 142751 w 422724"/>
                <a:gd name="connsiteY6" fmla="*/ 60450 h 90043"/>
                <a:gd name="connsiteX7" fmla="*/ 173613 w 422724"/>
                <a:gd name="connsiteY7" fmla="*/ 54058 h 90043"/>
                <a:gd name="connsiteX8" fmla="*/ 176156 w 422724"/>
                <a:gd name="connsiteY8" fmla="*/ 53508 h 90043"/>
                <a:gd name="connsiteX9" fmla="*/ 208737 w 422724"/>
                <a:gd name="connsiteY9" fmla="*/ 46634 h 90043"/>
                <a:gd name="connsiteX10" fmla="*/ 211280 w 422724"/>
                <a:gd name="connsiteY10" fmla="*/ 46153 h 90043"/>
                <a:gd name="connsiteX11" fmla="*/ 241455 w 422724"/>
                <a:gd name="connsiteY11" fmla="*/ 39829 h 90043"/>
                <a:gd name="connsiteX12" fmla="*/ 243448 w 422724"/>
                <a:gd name="connsiteY12" fmla="*/ 39417 h 90043"/>
                <a:gd name="connsiteX13" fmla="*/ 243998 w 422724"/>
                <a:gd name="connsiteY13" fmla="*/ 39417 h 90043"/>
                <a:gd name="connsiteX14" fmla="*/ 277266 w 422724"/>
                <a:gd name="connsiteY14" fmla="*/ 32543 h 90043"/>
                <a:gd name="connsiteX15" fmla="*/ 279810 w 422724"/>
                <a:gd name="connsiteY15" fmla="*/ 31993 h 90043"/>
                <a:gd name="connsiteX16" fmla="*/ 309229 w 422724"/>
                <a:gd name="connsiteY16" fmla="*/ 25807 h 90043"/>
                <a:gd name="connsiteX17" fmla="*/ 311772 w 422724"/>
                <a:gd name="connsiteY17" fmla="*/ 25257 h 90043"/>
                <a:gd name="connsiteX18" fmla="*/ 342222 w 422724"/>
                <a:gd name="connsiteY18" fmla="*/ 18865 h 90043"/>
                <a:gd name="connsiteX19" fmla="*/ 344765 w 422724"/>
                <a:gd name="connsiteY19" fmla="*/ 18384 h 90043"/>
                <a:gd name="connsiteX20" fmla="*/ 374184 w 422724"/>
                <a:gd name="connsiteY20" fmla="*/ 12197 h 90043"/>
                <a:gd name="connsiteX21" fmla="*/ 376727 w 422724"/>
                <a:gd name="connsiteY21" fmla="*/ 11648 h 90043"/>
                <a:gd name="connsiteX22" fmla="*/ 407246 w 422724"/>
                <a:gd name="connsiteY22" fmla="*/ 5186 h 90043"/>
                <a:gd name="connsiteX23" fmla="*/ 409789 w 422724"/>
                <a:gd name="connsiteY23" fmla="*/ 4636 h 90043"/>
                <a:gd name="connsiteX24" fmla="*/ 422711 w 422724"/>
                <a:gd name="connsiteY24" fmla="*/ 1887 h 90043"/>
                <a:gd name="connsiteX25" fmla="*/ 422299 w 422724"/>
                <a:gd name="connsiteY25" fmla="*/ -37 h 90043"/>
                <a:gd name="connsiteX26" fmla="*/ 409308 w 422724"/>
                <a:gd name="connsiteY26" fmla="*/ 2643 h 90043"/>
                <a:gd name="connsiteX27" fmla="*/ 406833 w 422724"/>
                <a:gd name="connsiteY27" fmla="*/ 3124 h 90043"/>
                <a:gd name="connsiteX28" fmla="*/ 376246 w 422724"/>
                <a:gd name="connsiteY28" fmla="*/ 9448 h 90043"/>
                <a:gd name="connsiteX29" fmla="*/ 373703 w 422724"/>
                <a:gd name="connsiteY29" fmla="*/ 9929 h 90043"/>
                <a:gd name="connsiteX30" fmla="*/ 344284 w 422724"/>
                <a:gd name="connsiteY30" fmla="*/ 15978 h 90043"/>
                <a:gd name="connsiteX31" fmla="*/ 341741 w 422724"/>
                <a:gd name="connsiteY31" fmla="*/ 16528 h 90043"/>
                <a:gd name="connsiteX32" fmla="*/ 311291 w 422724"/>
                <a:gd name="connsiteY32" fmla="*/ 22852 h 90043"/>
                <a:gd name="connsiteX33" fmla="*/ 308747 w 422724"/>
                <a:gd name="connsiteY33" fmla="*/ 23333 h 90043"/>
                <a:gd name="connsiteX34" fmla="*/ 279260 w 422724"/>
                <a:gd name="connsiteY34" fmla="*/ 29450 h 90043"/>
                <a:gd name="connsiteX35" fmla="*/ 276717 w 422724"/>
                <a:gd name="connsiteY35" fmla="*/ 30000 h 90043"/>
                <a:gd name="connsiteX36" fmla="*/ 243448 w 422724"/>
                <a:gd name="connsiteY36" fmla="*/ 36874 h 90043"/>
                <a:gd name="connsiteX37" fmla="*/ 242898 w 422724"/>
                <a:gd name="connsiteY37" fmla="*/ 36874 h 90043"/>
                <a:gd name="connsiteX38" fmla="*/ 240905 w 422724"/>
                <a:gd name="connsiteY38" fmla="*/ 37286 h 90043"/>
                <a:gd name="connsiteX39" fmla="*/ 210730 w 422724"/>
                <a:gd name="connsiteY39" fmla="*/ 43610 h 90043"/>
                <a:gd name="connsiteX40" fmla="*/ 208187 w 422724"/>
                <a:gd name="connsiteY40" fmla="*/ 44091 h 90043"/>
                <a:gd name="connsiteX41" fmla="*/ 175675 w 422724"/>
                <a:gd name="connsiteY41" fmla="*/ 50964 h 90043"/>
                <a:gd name="connsiteX42" fmla="*/ 173132 w 422724"/>
                <a:gd name="connsiteY42" fmla="*/ 51446 h 90043"/>
                <a:gd name="connsiteX43" fmla="*/ 142269 w 422724"/>
                <a:gd name="connsiteY43" fmla="*/ 57976 h 90043"/>
                <a:gd name="connsiteX44" fmla="*/ 139726 w 422724"/>
                <a:gd name="connsiteY44" fmla="*/ 58457 h 90043"/>
                <a:gd name="connsiteX45" fmla="*/ 107902 w 422724"/>
                <a:gd name="connsiteY45" fmla="*/ 65330 h 90043"/>
                <a:gd name="connsiteX46" fmla="*/ 105358 w 422724"/>
                <a:gd name="connsiteY46" fmla="*/ 65880 h 90043"/>
                <a:gd name="connsiteX47" fmla="*/ 73740 w 422724"/>
                <a:gd name="connsiteY47" fmla="*/ 72754 h 90043"/>
                <a:gd name="connsiteX48" fmla="*/ 71265 w 422724"/>
                <a:gd name="connsiteY48" fmla="*/ 73304 h 90043"/>
                <a:gd name="connsiteX49" fmla="*/ 40128 w 422724"/>
                <a:gd name="connsiteY49" fmla="*/ 80177 h 90043"/>
                <a:gd name="connsiteX50" fmla="*/ 37585 w 422724"/>
                <a:gd name="connsiteY50" fmla="*/ 80727 h 90043"/>
                <a:gd name="connsiteX51" fmla="*/ -14 w 422724"/>
                <a:gd name="connsiteY51" fmla="*/ 88838 h 90043"/>
                <a:gd name="connsiteX52" fmla="*/ -14 w 422724"/>
                <a:gd name="connsiteY52" fmla="*/ 90006 h 90043"/>
                <a:gd name="connsiteX53" fmla="*/ 37722 w 422724"/>
                <a:gd name="connsiteY53" fmla="*/ 82377 h 90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22724" h="90043">
                  <a:moveTo>
                    <a:pt x="40472" y="81758"/>
                  </a:moveTo>
                  <a:lnTo>
                    <a:pt x="71678" y="75434"/>
                  </a:lnTo>
                  <a:lnTo>
                    <a:pt x="74152" y="74884"/>
                  </a:lnTo>
                  <a:lnTo>
                    <a:pt x="105771" y="68423"/>
                  </a:lnTo>
                  <a:lnTo>
                    <a:pt x="108314" y="67873"/>
                  </a:lnTo>
                  <a:lnTo>
                    <a:pt x="140207" y="61000"/>
                  </a:lnTo>
                  <a:lnTo>
                    <a:pt x="142751" y="60450"/>
                  </a:lnTo>
                  <a:lnTo>
                    <a:pt x="173613" y="54058"/>
                  </a:lnTo>
                  <a:lnTo>
                    <a:pt x="176156" y="53508"/>
                  </a:lnTo>
                  <a:lnTo>
                    <a:pt x="208737" y="46634"/>
                  </a:lnTo>
                  <a:lnTo>
                    <a:pt x="211280" y="46153"/>
                  </a:lnTo>
                  <a:lnTo>
                    <a:pt x="241455" y="39829"/>
                  </a:lnTo>
                  <a:lnTo>
                    <a:pt x="243448" y="39417"/>
                  </a:lnTo>
                  <a:lnTo>
                    <a:pt x="243998" y="39417"/>
                  </a:lnTo>
                  <a:lnTo>
                    <a:pt x="277266" y="32543"/>
                  </a:lnTo>
                  <a:lnTo>
                    <a:pt x="279810" y="31993"/>
                  </a:lnTo>
                  <a:lnTo>
                    <a:pt x="309229" y="25807"/>
                  </a:lnTo>
                  <a:lnTo>
                    <a:pt x="311772" y="25257"/>
                  </a:lnTo>
                  <a:lnTo>
                    <a:pt x="342222" y="18865"/>
                  </a:lnTo>
                  <a:lnTo>
                    <a:pt x="344765" y="18384"/>
                  </a:lnTo>
                  <a:lnTo>
                    <a:pt x="374184" y="12197"/>
                  </a:lnTo>
                  <a:lnTo>
                    <a:pt x="376727" y="11648"/>
                  </a:lnTo>
                  <a:lnTo>
                    <a:pt x="407246" y="5186"/>
                  </a:lnTo>
                  <a:lnTo>
                    <a:pt x="409789" y="4636"/>
                  </a:lnTo>
                  <a:lnTo>
                    <a:pt x="422711" y="1887"/>
                  </a:lnTo>
                  <a:lnTo>
                    <a:pt x="422299" y="-37"/>
                  </a:lnTo>
                  <a:lnTo>
                    <a:pt x="409308" y="2643"/>
                  </a:lnTo>
                  <a:lnTo>
                    <a:pt x="406833" y="3124"/>
                  </a:lnTo>
                  <a:lnTo>
                    <a:pt x="376246" y="9448"/>
                  </a:lnTo>
                  <a:lnTo>
                    <a:pt x="373703" y="9929"/>
                  </a:lnTo>
                  <a:lnTo>
                    <a:pt x="344284" y="15978"/>
                  </a:lnTo>
                  <a:lnTo>
                    <a:pt x="341741" y="16528"/>
                  </a:lnTo>
                  <a:lnTo>
                    <a:pt x="311291" y="22852"/>
                  </a:lnTo>
                  <a:lnTo>
                    <a:pt x="308747" y="23333"/>
                  </a:lnTo>
                  <a:lnTo>
                    <a:pt x="279260" y="29450"/>
                  </a:lnTo>
                  <a:lnTo>
                    <a:pt x="276717" y="30000"/>
                  </a:lnTo>
                  <a:lnTo>
                    <a:pt x="243448" y="36874"/>
                  </a:lnTo>
                  <a:lnTo>
                    <a:pt x="242898" y="36874"/>
                  </a:lnTo>
                  <a:lnTo>
                    <a:pt x="240905" y="37286"/>
                  </a:lnTo>
                  <a:lnTo>
                    <a:pt x="210730" y="43610"/>
                  </a:lnTo>
                  <a:lnTo>
                    <a:pt x="208187" y="44091"/>
                  </a:lnTo>
                  <a:lnTo>
                    <a:pt x="175675" y="50964"/>
                  </a:lnTo>
                  <a:lnTo>
                    <a:pt x="173132" y="51446"/>
                  </a:lnTo>
                  <a:lnTo>
                    <a:pt x="142269" y="57976"/>
                  </a:lnTo>
                  <a:lnTo>
                    <a:pt x="139726" y="58457"/>
                  </a:lnTo>
                  <a:lnTo>
                    <a:pt x="107902" y="65330"/>
                  </a:lnTo>
                  <a:lnTo>
                    <a:pt x="105358" y="65880"/>
                  </a:lnTo>
                  <a:lnTo>
                    <a:pt x="73740" y="72754"/>
                  </a:lnTo>
                  <a:lnTo>
                    <a:pt x="71265" y="73304"/>
                  </a:lnTo>
                  <a:lnTo>
                    <a:pt x="40128" y="80177"/>
                  </a:lnTo>
                  <a:lnTo>
                    <a:pt x="37585" y="80727"/>
                  </a:lnTo>
                  <a:lnTo>
                    <a:pt x="-14" y="88838"/>
                  </a:lnTo>
                  <a:lnTo>
                    <a:pt x="-14" y="90006"/>
                  </a:lnTo>
                  <a:lnTo>
                    <a:pt x="37722" y="82377"/>
                  </a:lnTo>
                  <a:close/>
                </a:path>
              </a:pathLst>
            </a:custGeom>
            <a:solidFill>
              <a:srgbClr val="E0E0E0"/>
            </a:solidFill>
            <a:ln w="6867" cap="flat">
              <a:noFill/>
              <a:prstDash val="solid"/>
              <a:miter/>
            </a:ln>
          </p:spPr>
          <p:txBody>
            <a:bodyPr rtlCol="0" anchor="ctr"/>
            <a:lstStyle/>
            <a:p>
              <a:endParaRPr lang="en-IN"/>
            </a:p>
          </p:txBody>
        </p:sp>
        <p:sp>
          <p:nvSpPr>
            <p:cNvPr id="617" name="Free-form: Shape 616">
              <a:extLst>
                <a:ext uri="{FF2B5EF4-FFF2-40B4-BE49-F238E27FC236}">
                  <a16:creationId xmlns:a16="http://schemas.microsoft.com/office/drawing/2014/main" id="{E5FBD096-580A-3519-DA2E-E50B6E08F311}"/>
                </a:ext>
              </a:extLst>
            </p:cNvPr>
            <p:cNvSpPr/>
            <p:nvPr/>
          </p:nvSpPr>
          <p:spPr>
            <a:xfrm>
              <a:off x="6993826" y="4580379"/>
              <a:ext cx="422724" cy="89700"/>
            </a:xfrm>
            <a:custGeom>
              <a:avLst/>
              <a:gdLst>
                <a:gd name="connsiteX0" fmla="*/ 41159 w 422724"/>
                <a:gd name="connsiteY0" fmla="*/ 81346 h 89700"/>
                <a:gd name="connsiteX1" fmla="*/ 72365 w 422724"/>
                <a:gd name="connsiteY1" fmla="*/ 75022 h 89700"/>
                <a:gd name="connsiteX2" fmla="*/ 74840 w 422724"/>
                <a:gd name="connsiteY2" fmla="*/ 74541 h 89700"/>
                <a:gd name="connsiteX3" fmla="*/ 106527 w 422724"/>
                <a:gd name="connsiteY3" fmla="*/ 67667 h 89700"/>
                <a:gd name="connsiteX4" fmla="*/ 109001 w 422724"/>
                <a:gd name="connsiteY4" fmla="*/ 67186 h 89700"/>
                <a:gd name="connsiteX5" fmla="*/ 140895 w 422724"/>
                <a:gd name="connsiteY5" fmla="*/ 60312 h 89700"/>
                <a:gd name="connsiteX6" fmla="*/ 143438 w 422724"/>
                <a:gd name="connsiteY6" fmla="*/ 59831 h 89700"/>
                <a:gd name="connsiteX7" fmla="*/ 174369 w 422724"/>
                <a:gd name="connsiteY7" fmla="*/ 53439 h 89700"/>
                <a:gd name="connsiteX8" fmla="*/ 176844 w 422724"/>
                <a:gd name="connsiteY8" fmla="*/ 52889 h 89700"/>
                <a:gd name="connsiteX9" fmla="*/ 209424 w 422724"/>
                <a:gd name="connsiteY9" fmla="*/ 46015 h 89700"/>
                <a:gd name="connsiteX10" fmla="*/ 211967 w 422724"/>
                <a:gd name="connsiteY10" fmla="*/ 45466 h 89700"/>
                <a:gd name="connsiteX11" fmla="*/ 242142 w 422724"/>
                <a:gd name="connsiteY11" fmla="*/ 39211 h 89700"/>
                <a:gd name="connsiteX12" fmla="*/ 243448 w 422724"/>
                <a:gd name="connsiteY12" fmla="*/ 39211 h 89700"/>
                <a:gd name="connsiteX13" fmla="*/ 244686 w 422724"/>
                <a:gd name="connsiteY13" fmla="*/ 39211 h 89700"/>
                <a:gd name="connsiteX14" fmla="*/ 277954 w 422724"/>
                <a:gd name="connsiteY14" fmla="*/ 32337 h 89700"/>
                <a:gd name="connsiteX15" fmla="*/ 280497 w 422724"/>
                <a:gd name="connsiteY15" fmla="*/ 31787 h 89700"/>
                <a:gd name="connsiteX16" fmla="*/ 309916 w 422724"/>
                <a:gd name="connsiteY16" fmla="*/ 25670 h 89700"/>
                <a:gd name="connsiteX17" fmla="*/ 312459 w 422724"/>
                <a:gd name="connsiteY17" fmla="*/ 25120 h 89700"/>
                <a:gd name="connsiteX18" fmla="*/ 342978 w 422724"/>
                <a:gd name="connsiteY18" fmla="*/ 18727 h 89700"/>
                <a:gd name="connsiteX19" fmla="*/ 345452 w 422724"/>
                <a:gd name="connsiteY19" fmla="*/ 18177 h 89700"/>
                <a:gd name="connsiteX20" fmla="*/ 374871 w 422724"/>
                <a:gd name="connsiteY20" fmla="*/ 11991 h 89700"/>
                <a:gd name="connsiteX21" fmla="*/ 377414 w 422724"/>
                <a:gd name="connsiteY21" fmla="*/ 11441 h 89700"/>
                <a:gd name="connsiteX22" fmla="*/ 407933 w 422724"/>
                <a:gd name="connsiteY22" fmla="*/ 4980 h 89700"/>
                <a:gd name="connsiteX23" fmla="*/ 410476 w 422724"/>
                <a:gd name="connsiteY23" fmla="*/ 4499 h 89700"/>
                <a:gd name="connsiteX24" fmla="*/ 422711 w 422724"/>
                <a:gd name="connsiteY24" fmla="*/ 1887 h 89700"/>
                <a:gd name="connsiteX25" fmla="*/ 422299 w 422724"/>
                <a:gd name="connsiteY25" fmla="*/ -37 h 89700"/>
                <a:gd name="connsiteX26" fmla="*/ 409995 w 422724"/>
                <a:gd name="connsiteY26" fmla="*/ 2437 h 89700"/>
                <a:gd name="connsiteX27" fmla="*/ 407521 w 422724"/>
                <a:gd name="connsiteY27" fmla="*/ 2987 h 89700"/>
                <a:gd name="connsiteX28" fmla="*/ 376933 w 422724"/>
                <a:gd name="connsiteY28" fmla="*/ 9242 h 89700"/>
                <a:gd name="connsiteX29" fmla="*/ 374390 w 422724"/>
                <a:gd name="connsiteY29" fmla="*/ 9792 h 89700"/>
                <a:gd name="connsiteX30" fmla="*/ 344971 w 422724"/>
                <a:gd name="connsiteY30" fmla="*/ 15840 h 89700"/>
                <a:gd name="connsiteX31" fmla="*/ 342428 w 422724"/>
                <a:gd name="connsiteY31" fmla="*/ 16322 h 89700"/>
                <a:gd name="connsiteX32" fmla="*/ 311978 w 422724"/>
                <a:gd name="connsiteY32" fmla="*/ 22645 h 89700"/>
                <a:gd name="connsiteX33" fmla="*/ 309435 w 422724"/>
                <a:gd name="connsiteY33" fmla="*/ 23195 h 89700"/>
                <a:gd name="connsiteX34" fmla="*/ 279947 w 422724"/>
                <a:gd name="connsiteY34" fmla="*/ 29313 h 89700"/>
                <a:gd name="connsiteX35" fmla="*/ 277404 w 422724"/>
                <a:gd name="connsiteY35" fmla="*/ 29794 h 89700"/>
                <a:gd name="connsiteX36" fmla="*/ 244136 w 422724"/>
                <a:gd name="connsiteY36" fmla="*/ 36667 h 89700"/>
                <a:gd name="connsiteX37" fmla="*/ 242898 w 422724"/>
                <a:gd name="connsiteY37" fmla="*/ 36667 h 89700"/>
                <a:gd name="connsiteX38" fmla="*/ 241592 w 422724"/>
                <a:gd name="connsiteY38" fmla="*/ 36667 h 89700"/>
                <a:gd name="connsiteX39" fmla="*/ 211418 w 422724"/>
                <a:gd name="connsiteY39" fmla="*/ 42922 h 89700"/>
                <a:gd name="connsiteX40" fmla="*/ 208943 w 422724"/>
                <a:gd name="connsiteY40" fmla="*/ 43472 h 89700"/>
                <a:gd name="connsiteX41" fmla="*/ 176362 w 422724"/>
                <a:gd name="connsiteY41" fmla="*/ 50346 h 89700"/>
                <a:gd name="connsiteX42" fmla="*/ 173819 w 422724"/>
                <a:gd name="connsiteY42" fmla="*/ 50896 h 89700"/>
                <a:gd name="connsiteX43" fmla="*/ 142957 w 422724"/>
                <a:gd name="connsiteY43" fmla="*/ 57357 h 89700"/>
                <a:gd name="connsiteX44" fmla="*/ 140413 w 422724"/>
                <a:gd name="connsiteY44" fmla="*/ 57907 h 89700"/>
                <a:gd name="connsiteX45" fmla="*/ 108589 w 422724"/>
                <a:gd name="connsiteY45" fmla="*/ 64780 h 89700"/>
                <a:gd name="connsiteX46" fmla="*/ 106046 w 422724"/>
                <a:gd name="connsiteY46" fmla="*/ 65330 h 89700"/>
                <a:gd name="connsiteX47" fmla="*/ 74427 w 422724"/>
                <a:gd name="connsiteY47" fmla="*/ 72204 h 89700"/>
                <a:gd name="connsiteX48" fmla="*/ 71953 w 422724"/>
                <a:gd name="connsiteY48" fmla="*/ 72754 h 89700"/>
                <a:gd name="connsiteX49" fmla="*/ 40815 w 422724"/>
                <a:gd name="connsiteY49" fmla="*/ 79627 h 89700"/>
                <a:gd name="connsiteX50" fmla="*/ 38272 w 422724"/>
                <a:gd name="connsiteY50" fmla="*/ 80177 h 89700"/>
                <a:gd name="connsiteX51" fmla="*/ -14 w 422724"/>
                <a:gd name="connsiteY51" fmla="*/ 88425 h 89700"/>
                <a:gd name="connsiteX52" fmla="*/ -14 w 422724"/>
                <a:gd name="connsiteY52" fmla="*/ 89663 h 89700"/>
                <a:gd name="connsiteX53" fmla="*/ 38410 w 422724"/>
                <a:gd name="connsiteY53" fmla="*/ 81896 h 8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22724" h="89700">
                  <a:moveTo>
                    <a:pt x="41159" y="81346"/>
                  </a:moveTo>
                  <a:lnTo>
                    <a:pt x="72365" y="75022"/>
                  </a:lnTo>
                  <a:lnTo>
                    <a:pt x="74840" y="74541"/>
                  </a:lnTo>
                  <a:lnTo>
                    <a:pt x="106527" y="67667"/>
                  </a:lnTo>
                  <a:lnTo>
                    <a:pt x="109001" y="67186"/>
                  </a:lnTo>
                  <a:lnTo>
                    <a:pt x="140895" y="60312"/>
                  </a:lnTo>
                  <a:lnTo>
                    <a:pt x="143438" y="59831"/>
                  </a:lnTo>
                  <a:lnTo>
                    <a:pt x="174369" y="53439"/>
                  </a:lnTo>
                  <a:lnTo>
                    <a:pt x="176844" y="52889"/>
                  </a:lnTo>
                  <a:lnTo>
                    <a:pt x="209424" y="46015"/>
                  </a:lnTo>
                  <a:lnTo>
                    <a:pt x="211967" y="45466"/>
                  </a:lnTo>
                  <a:lnTo>
                    <a:pt x="242142" y="39211"/>
                  </a:lnTo>
                  <a:lnTo>
                    <a:pt x="243448" y="39211"/>
                  </a:lnTo>
                  <a:lnTo>
                    <a:pt x="244686" y="39211"/>
                  </a:lnTo>
                  <a:lnTo>
                    <a:pt x="277954" y="32337"/>
                  </a:lnTo>
                  <a:lnTo>
                    <a:pt x="280497" y="31787"/>
                  </a:lnTo>
                  <a:lnTo>
                    <a:pt x="309916" y="25670"/>
                  </a:lnTo>
                  <a:lnTo>
                    <a:pt x="312459" y="25120"/>
                  </a:lnTo>
                  <a:lnTo>
                    <a:pt x="342978" y="18727"/>
                  </a:lnTo>
                  <a:lnTo>
                    <a:pt x="345452" y="18177"/>
                  </a:lnTo>
                  <a:lnTo>
                    <a:pt x="374871" y="11991"/>
                  </a:lnTo>
                  <a:lnTo>
                    <a:pt x="377414" y="11441"/>
                  </a:lnTo>
                  <a:lnTo>
                    <a:pt x="407933" y="4980"/>
                  </a:lnTo>
                  <a:lnTo>
                    <a:pt x="410476" y="4499"/>
                  </a:lnTo>
                  <a:lnTo>
                    <a:pt x="422711" y="1887"/>
                  </a:lnTo>
                  <a:lnTo>
                    <a:pt x="422299" y="-37"/>
                  </a:lnTo>
                  <a:lnTo>
                    <a:pt x="409995" y="2437"/>
                  </a:lnTo>
                  <a:lnTo>
                    <a:pt x="407521" y="2987"/>
                  </a:lnTo>
                  <a:lnTo>
                    <a:pt x="376933" y="9242"/>
                  </a:lnTo>
                  <a:lnTo>
                    <a:pt x="374390" y="9792"/>
                  </a:lnTo>
                  <a:lnTo>
                    <a:pt x="344971" y="15840"/>
                  </a:lnTo>
                  <a:lnTo>
                    <a:pt x="342428" y="16322"/>
                  </a:lnTo>
                  <a:lnTo>
                    <a:pt x="311978" y="22645"/>
                  </a:lnTo>
                  <a:lnTo>
                    <a:pt x="309435" y="23195"/>
                  </a:lnTo>
                  <a:lnTo>
                    <a:pt x="279947" y="29313"/>
                  </a:lnTo>
                  <a:lnTo>
                    <a:pt x="277404" y="29794"/>
                  </a:lnTo>
                  <a:lnTo>
                    <a:pt x="244136" y="36667"/>
                  </a:lnTo>
                  <a:lnTo>
                    <a:pt x="242898" y="36667"/>
                  </a:lnTo>
                  <a:lnTo>
                    <a:pt x="241592" y="36667"/>
                  </a:lnTo>
                  <a:lnTo>
                    <a:pt x="211418" y="42922"/>
                  </a:lnTo>
                  <a:lnTo>
                    <a:pt x="208943" y="43472"/>
                  </a:lnTo>
                  <a:lnTo>
                    <a:pt x="176362" y="50346"/>
                  </a:lnTo>
                  <a:lnTo>
                    <a:pt x="173819" y="50896"/>
                  </a:lnTo>
                  <a:lnTo>
                    <a:pt x="142957" y="57357"/>
                  </a:lnTo>
                  <a:lnTo>
                    <a:pt x="140413" y="57907"/>
                  </a:lnTo>
                  <a:lnTo>
                    <a:pt x="108589" y="64780"/>
                  </a:lnTo>
                  <a:lnTo>
                    <a:pt x="106046" y="65330"/>
                  </a:lnTo>
                  <a:lnTo>
                    <a:pt x="74427" y="72204"/>
                  </a:lnTo>
                  <a:lnTo>
                    <a:pt x="71953" y="72754"/>
                  </a:lnTo>
                  <a:lnTo>
                    <a:pt x="40815" y="79627"/>
                  </a:lnTo>
                  <a:lnTo>
                    <a:pt x="38272" y="80177"/>
                  </a:lnTo>
                  <a:lnTo>
                    <a:pt x="-14" y="88425"/>
                  </a:lnTo>
                  <a:lnTo>
                    <a:pt x="-14" y="89663"/>
                  </a:lnTo>
                  <a:lnTo>
                    <a:pt x="38410" y="81896"/>
                  </a:lnTo>
                  <a:close/>
                </a:path>
              </a:pathLst>
            </a:custGeom>
            <a:solidFill>
              <a:srgbClr val="E0E0E0"/>
            </a:solidFill>
            <a:ln w="6867" cap="flat">
              <a:noFill/>
              <a:prstDash val="solid"/>
              <a:miter/>
            </a:ln>
          </p:spPr>
          <p:txBody>
            <a:bodyPr rtlCol="0" anchor="ctr"/>
            <a:lstStyle/>
            <a:p>
              <a:endParaRPr lang="en-IN"/>
            </a:p>
          </p:txBody>
        </p:sp>
        <p:sp>
          <p:nvSpPr>
            <p:cNvPr id="618" name="Free-form: Shape 617">
              <a:extLst>
                <a:ext uri="{FF2B5EF4-FFF2-40B4-BE49-F238E27FC236}">
                  <a16:creationId xmlns:a16="http://schemas.microsoft.com/office/drawing/2014/main" id="{21A0C3B2-9176-0468-BEEA-7626736EDC30}"/>
                </a:ext>
              </a:extLst>
            </p:cNvPr>
            <p:cNvSpPr/>
            <p:nvPr/>
          </p:nvSpPr>
          <p:spPr>
            <a:xfrm>
              <a:off x="7007161" y="4647121"/>
              <a:ext cx="422724" cy="89425"/>
            </a:xfrm>
            <a:custGeom>
              <a:avLst/>
              <a:gdLst>
                <a:gd name="connsiteX0" fmla="*/ 41778 w 422724"/>
                <a:gd name="connsiteY0" fmla="*/ 81552 h 89425"/>
                <a:gd name="connsiteX1" fmla="*/ 73121 w 422724"/>
                <a:gd name="connsiteY1" fmla="*/ 75159 h 89425"/>
                <a:gd name="connsiteX2" fmla="*/ 75458 w 422724"/>
                <a:gd name="connsiteY2" fmla="*/ 74678 h 89425"/>
                <a:gd name="connsiteX3" fmla="*/ 107283 w 422724"/>
                <a:gd name="connsiteY3" fmla="*/ 67805 h 89425"/>
                <a:gd name="connsiteX4" fmla="*/ 109620 w 422724"/>
                <a:gd name="connsiteY4" fmla="*/ 67324 h 89425"/>
                <a:gd name="connsiteX5" fmla="*/ 141651 w 422724"/>
                <a:gd name="connsiteY5" fmla="*/ 60450 h 89425"/>
                <a:gd name="connsiteX6" fmla="*/ 144056 w 422724"/>
                <a:gd name="connsiteY6" fmla="*/ 59969 h 89425"/>
                <a:gd name="connsiteX7" fmla="*/ 175125 w 422724"/>
                <a:gd name="connsiteY7" fmla="*/ 53576 h 89425"/>
                <a:gd name="connsiteX8" fmla="*/ 177462 w 422724"/>
                <a:gd name="connsiteY8" fmla="*/ 53095 h 89425"/>
                <a:gd name="connsiteX9" fmla="*/ 210249 w 422724"/>
                <a:gd name="connsiteY9" fmla="*/ 46222 h 89425"/>
                <a:gd name="connsiteX10" fmla="*/ 212586 w 422724"/>
                <a:gd name="connsiteY10" fmla="*/ 45741 h 89425"/>
                <a:gd name="connsiteX11" fmla="*/ 242898 w 422724"/>
                <a:gd name="connsiteY11" fmla="*/ 39417 h 89425"/>
                <a:gd name="connsiteX12" fmla="*/ 243448 w 422724"/>
                <a:gd name="connsiteY12" fmla="*/ 39417 h 89425"/>
                <a:gd name="connsiteX13" fmla="*/ 245235 w 422724"/>
                <a:gd name="connsiteY13" fmla="*/ 39073 h 89425"/>
                <a:gd name="connsiteX14" fmla="*/ 278710 w 422724"/>
                <a:gd name="connsiteY14" fmla="*/ 32200 h 89425"/>
                <a:gd name="connsiteX15" fmla="*/ 281047 w 422724"/>
                <a:gd name="connsiteY15" fmla="*/ 31719 h 89425"/>
                <a:gd name="connsiteX16" fmla="*/ 310741 w 422724"/>
                <a:gd name="connsiteY16" fmla="*/ 25532 h 89425"/>
                <a:gd name="connsiteX17" fmla="*/ 313078 w 422724"/>
                <a:gd name="connsiteY17" fmla="*/ 25051 h 89425"/>
                <a:gd name="connsiteX18" fmla="*/ 343734 w 422724"/>
                <a:gd name="connsiteY18" fmla="*/ 18590 h 89425"/>
                <a:gd name="connsiteX19" fmla="*/ 346071 w 422724"/>
                <a:gd name="connsiteY19" fmla="*/ 18109 h 89425"/>
                <a:gd name="connsiteX20" fmla="*/ 375627 w 422724"/>
                <a:gd name="connsiteY20" fmla="*/ 11854 h 89425"/>
                <a:gd name="connsiteX21" fmla="*/ 378033 w 422724"/>
                <a:gd name="connsiteY21" fmla="*/ 11373 h 89425"/>
                <a:gd name="connsiteX22" fmla="*/ 408689 w 422724"/>
                <a:gd name="connsiteY22" fmla="*/ 4912 h 89425"/>
                <a:gd name="connsiteX23" fmla="*/ 411026 w 422724"/>
                <a:gd name="connsiteY23" fmla="*/ 4362 h 89425"/>
                <a:gd name="connsiteX24" fmla="*/ 422711 w 422724"/>
                <a:gd name="connsiteY24" fmla="*/ 1887 h 89425"/>
                <a:gd name="connsiteX25" fmla="*/ 422299 w 422724"/>
                <a:gd name="connsiteY25" fmla="*/ -37 h 89425"/>
                <a:gd name="connsiteX26" fmla="*/ 410614 w 422724"/>
                <a:gd name="connsiteY26" fmla="*/ 2368 h 89425"/>
                <a:gd name="connsiteX27" fmla="*/ 408277 w 422724"/>
                <a:gd name="connsiteY27" fmla="*/ 2849 h 89425"/>
                <a:gd name="connsiteX28" fmla="*/ 377552 w 422724"/>
                <a:gd name="connsiteY28" fmla="*/ 9173 h 89425"/>
                <a:gd name="connsiteX29" fmla="*/ 375215 w 422724"/>
                <a:gd name="connsiteY29" fmla="*/ 9654 h 89425"/>
                <a:gd name="connsiteX30" fmla="*/ 345590 w 422724"/>
                <a:gd name="connsiteY30" fmla="*/ 15703 h 89425"/>
                <a:gd name="connsiteX31" fmla="*/ 343253 w 422724"/>
                <a:gd name="connsiteY31" fmla="*/ 16253 h 89425"/>
                <a:gd name="connsiteX32" fmla="*/ 312528 w 422724"/>
                <a:gd name="connsiteY32" fmla="*/ 22577 h 89425"/>
                <a:gd name="connsiteX33" fmla="*/ 310191 w 422724"/>
                <a:gd name="connsiteY33" fmla="*/ 23058 h 89425"/>
                <a:gd name="connsiteX34" fmla="*/ 280566 w 422724"/>
                <a:gd name="connsiteY34" fmla="*/ 29175 h 89425"/>
                <a:gd name="connsiteX35" fmla="*/ 278229 w 422724"/>
                <a:gd name="connsiteY35" fmla="*/ 29656 h 89425"/>
                <a:gd name="connsiteX36" fmla="*/ 244754 w 422724"/>
                <a:gd name="connsiteY36" fmla="*/ 36530 h 89425"/>
                <a:gd name="connsiteX37" fmla="*/ 242898 w 422724"/>
                <a:gd name="connsiteY37" fmla="*/ 36530 h 89425"/>
                <a:gd name="connsiteX38" fmla="*/ 242417 w 422724"/>
                <a:gd name="connsiteY38" fmla="*/ 36530 h 89425"/>
                <a:gd name="connsiteX39" fmla="*/ 212036 w 422724"/>
                <a:gd name="connsiteY39" fmla="*/ 42854 h 89425"/>
                <a:gd name="connsiteX40" fmla="*/ 209699 w 422724"/>
                <a:gd name="connsiteY40" fmla="*/ 43335 h 89425"/>
                <a:gd name="connsiteX41" fmla="*/ 176912 w 422724"/>
                <a:gd name="connsiteY41" fmla="*/ 50208 h 89425"/>
                <a:gd name="connsiteX42" fmla="*/ 174575 w 422724"/>
                <a:gd name="connsiteY42" fmla="*/ 50690 h 89425"/>
                <a:gd name="connsiteX43" fmla="*/ 143507 w 422724"/>
                <a:gd name="connsiteY43" fmla="*/ 57219 h 89425"/>
                <a:gd name="connsiteX44" fmla="*/ 141170 w 422724"/>
                <a:gd name="connsiteY44" fmla="*/ 57701 h 89425"/>
                <a:gd name="connsiteX45" fmla="*/ 109139 w 422724"/>
                <a:gd name="connsiteY45" fmla="*/ 64574 h 89425"/>
                <a:gd name="connsiteX46" fmla="*/ 106802 w 422724"/>
                <a:gd name="connsiteY46" fmla="*/ 65055 h 89425"/>
                <a:gd name="connsiteX47" fmla="*/ 75046 w 422724"/>
                <a:gd name="connsiteY47" fmla="*/ 71929 h 89425"/>
                <a:gd name="connsiteX48" fmla="*/ 72709 w 422724"/>
                <a:gd name="connsiteY48" fmla="*/ 72410 h 89425"/>
                <a:gd name="connsiteX49" fmla="*/ 41434 w 422724"/>
                <a:gd name="connsiteY49" fmla="*/ 79284 h 89425"/>
                <a:gd name="connsiteX50" fmla="*/ 39097 w 422724"/>
                <a:gd name="connsiteY50" fmla="*/ 79765 h 89425"/>
                <a:gd name="connsiteX51" fmla="*/ -14 w 422724"/>
                <a:gd name="connsiteY51" fmla="*/ 88219 h 89425"/>
                <a:gd name="connsiteX52" fmla="*/ -14 w 422724"/>
                <a:gd name="connsiteY52" fmla="*/ 89388 h 89425"/>
                <a:gd name="connsiteX53" fmla="*/ 39234 w 422724"/>
                <a:gd name="connsiteY53" fmla="*/ 81483 h 8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22724" h="89425">
                  <a:moveTo>
                    <a:pt x="41778" y="81552"/>
                  </a:moveTo>
                  <a:lnTo>
                    <a:pt x="73121" y="75159"/>
                  </a:lnTo>
                  <a:lnTo>
                    <a:pt x="75458" y="74678"/>
                  </a:lnTo>
                  <a:lnTo>
                    <a:pt x="107283" y="67805"/>
                  </a:lnTo>
                  <a:lnTo>
                    <a:pt x="109620" y="67324"/>
                  </a:lnTo>
                  <a:lnTo>
                    <a:pt x="141651" y="60450"/>
                  </a:lnTo>
                  <a:lnTo>
                    <a:pt x="144056" y="59969"/>
                  </a:lnTo>
                  <a:lnTo>
                    <a:pt x="175125" y="53576"/>
                  </a:lnTo>
                  <a:lnTo>
                    <a:pt x="177462" y="53095"/>
                  </a:lnTo>
                  <a:lnTo>
                    <a:pt x="210249" y="46222"/>
                  </a:lnTo>
                  <a:lnTo>
                    <a:pt x="212586" y="45741"/>
                  </a:lnTo>
                  <a:lnTo>
                    <a:pt x="242898" y="39417"/>
                  </a:lnTo>
                  <a:lnTo>
                    <a:pt x="243448" y="39417"/>
                  </a:lnTo>
                  <a:lnTo>
                    <a:pt x="245235" y="39073"/>
                  </a:lnTo>
                  <a:lnTo>
                    <a:pt x="278710" y="32200"/>
                  </a:lnTo>
                  <a:lnTo>
                    <a:pt x="281047" y="31719"/>
                  </a:lnTo>
                  <a:lnTo>
                    <a:pt x="310741" y="25532"/>
                  </a:lnTo>
                  <a:lnTo>
                    <a:pt x="313078" y="25051"/>
                  </a:lnTo>
                  <a:lnTo>
                    <a:pt x="343734" y="18590"/>
                  </a:lnTo>
                  <a:lnTo>
                    <a:pt x="346071" y="18109"/>
                  </a:lnTo>
                  <a:lnTo>
                    <a:pt x="375627" y="11854"/>
                  </a:lnTo>
                  <a:lnTo>
                    <a:pt x="378033" y="11373"/>
                  </a:lnTo>
                  <a:lnTo>
                    <a:pt x="408689" y="4912"/>
                  </a:lnTo>
                  <a:lnTo>
                    <a:pt x="411026" y="4362"/>
                  </a:lnTo>
                  <a:lnTo>
                    <a:pt x="422711" y="1887"/>
                  </a:lnTo>
                  <a:lnTo>
                    <a:pt x="422299" y="-37"/>
                  </a:lnTo>
                  <a:lnTo>
                    <a:pt x="410614" y="2368"/>
                  </a:lnTo>
                  <a:lnTo>
                    <a:pt x="408277" y="2849"/>
                  </a:lnTo>
                  <a:lnTo>
                    <a:pt x="377552" y="9173"/>
                  </a:lnTo>
                  <a:lnTo>
                    <a:pt x="375215" y="9654"/>
                  </a:lnTo>
                  <a:lnTo>
                    <a:pt x="345590" y="15703"/>
                  </a:lnTo>
                  <a:lnTo>
                    <a:pt x="343253" y="16253"/>
                  </a:lnTo>
                  <a:lnTo>
                    <a:pt x="312528" y="22577"/>
                  </a:lnTo>
                  <a:lnTo>
                    <a:pt x="310191" y="23058"/>
                  </a:lnTo>
                  <a:lnTo>
                    <a:pt x="280566" y="29175"/>
                  </a:lnTo>
                  <a:lnTo>
                    <a:pt x="278229" y="29656"/>
                  </a:lnTo>
                  <a:lnTo>
                    <a:pt x="244754" y="36530"/>
                  </a:lnTo>
                  <a:lnTo>
                    <a:pt x="242898" y="36530"/>
                  </a:lnTo>
                  <a:lnTo>
                    <a:pt x="242417" y="36530"/>
                  </a:lnTo>
                  <a:lnTo>
                    <a:pt x="212036" y="42854"/>
                  </a:lnTo>
                  <a:lnTo>
                    <a:pt x="209699" y="43335"/>
                  </a:lnTo>
                  <a:lnTo>
                    <a:pt x="176912" y="50208"/>
                  </a:lnTo>
                  <a:lnTo>
                    <a:pt x="174575" y="50690"/>
                  </a:lnTo>
                  <a:lnTo>
                    <a:pt x="143507" y="57219"/>
                  </a:lnTo>
                  <a:lnTo>
                    <a:pt x="141170" y="57701"/>
                  </a:lnTo>
                  <a:lnTo>
                    <a:pt x="109139" y="64574"/>
                  </a:lnTo>
                  <a:lnTo>
                    <a:pt x="106802" y="65055"/>
                  </a:lnTo>
                  <a:lnTo>
                    <a:pt x="75046" y="71929"/>
                  </a:lnTo>
                  <a:lnTo>
                    <a:pt x="72709" y="72410"/>
                  </a:lnTo>
                  <a:lnTo>
                    <a:pt x="41434" y="79284"/>
                  </a:lnTo>
                  <a:lnTo>
                    <a:pt x="39097" y="79765"/>
                  </a:lnTo>
                  <a:lnTo>
                    <a:pt x="-14" y="88219"/>
                  </a:lnTo>
                  <a:lnTo>
                    <a:pt x="-14" y="89388"/>
                  </a:lnTo>
                  <a:lnTo>
                    <a:pt x="39234" y="81483"/>
                  </a:lnTo>
                  <a:close/>
                </a:path>
              </a:pathLst>
            </a:custGeom>
            <a:solidFill>
              <a:srgbClr val="E0E0E0"/>
            </a:solidFill>
            <a:ln w="6867" cap="flat">
              <a:noFill/>
              <a:prstDash val="solid"/>
              <a:miter/>
            </a:ln>
          </p:spPr>
          <p:txBody>
            <a:bodyPr rtlCol="0" anchor="ctr"/>
            <a:lstStyle/>
            <a:p>
              <a:endParaRPr lang="en-IN"/>
            </a:p>
          </p:txBody>
        </p:sp>
        <p:sp>
          <p:nvSpPr>
            <p:cNvPr id="619" name="Free-form: Shape 618">
              <a:extLst>
                <a:ext uri="{FF2B5EF4-FFF2-40B4-BE49-F238E27FC236}">
                  <a16:creationId xmlns:a16="http://schemas.microsoft.com/office/drawing/2014/main" id="{31136799-03E2-7D07-C610-D6108B23DBA6}"/>
                </a:ext>
              </a:extLst>
            </p:cNvPr>
            <p:cNvSpPr/>
            <p:nvPr/>
          </p:nvSpPr>
          <p:spPr>
            <a:xfrm>
              <a:off x="7020496" y="4714138"/>
              <a:ext cx="422724" cy="89768"/>
            </a:xfrm>
            <a:custGeom>
              <a:avLst/>
              <a:gdLst>
                <a:gd name="connsiteX0" fmla="*/ 42259 w 422724"/>
                <a:gd name="connsiteY0" fmla="*/ 81827 h 89768"/>
                <a:gd name="connsiteX1" fmla="*/ 74015 w 422724"/>
                <a:gd name="connsiteY1" fmla="*/ 75366 h 89768"/>
                <a:gd name="connsiteX2" fmla="*/ 75939 w 422724"/>
                <a:gd name="connsiteY2" fmla="*/ 74953 h 89768"/>
                <a:gd name="connsiteX3" fmla="*/ 108176 w 422724"/>
                <a:gd name="connsiteY3" fmla="*/ 68080 h 89768"/>
                <a:gd name="connsiteX4" fmla="*/ 110101 w 422724"/>
                <a:gd name="connsiteY4" fmla="*/ 67667 h 89768"/>
                <a:gd name="connsiteX5" fmla="*/ 142544 w 422724"/>
                <a:gd name="connsiteY5" fmla="*/ 60794 h 89768"/>
                <a:gd name="connsiteX6" fmla="*/ 144538 w 422724"/>
                <a:gd name="connsiteY6" fmla="*/ 60381 h 89768"/>
                <a:gd name="connsiteX7" fmla="*/ 176018 w 422724"/>
                <a:gd name="connsiteY7" fmla="*/ 53920 h 89768"/>
                <a:gd name="connsiteX8" fmla="*/ 177943 w 422724"/>
                <a:gd name="connsiteY8" fmla="*/ 53508 h 89768"/>
                <a:gd name="connsiteX9" fmla="*/ 211074 w 422724"/>
                <a:gd name="connsiteY9" fmla="*/ 46634 h 89768"/>
                <a:gd name="connsiteX10" fmla="*/ 213067 w 422724"/>
                <a:gd name="connsiteY10" fmla="*/ 46222 h 89768"/>
                <a:gd name="connsiteX11" fmla="*/ 243448 w 422724"/>
                <a:gd name="connsiteY11" fmla="*/ 39898 h 89768"/>
                <a:gd name="connsiteX12" fmla="*/ 243792 w 422724"/>
                <a:gd name="connsiteY12" fmla="*/ 39898 h 89768"/>
                <a:gd name="connsiteX13" fmla="*/ 245785 w 422724"/>
                <a:gd name="connsiteY13" fmla="*/ 39486 h 89768"/>
                <a:gd name="connsiteX14" fmla="*/ 279603 w 422724"/>
                <a:gd name="connsiteY14" fmla="*/ 32612 h 89768"/>
                <a:gd name="connsiteX15" fmla="*/ 281597 w 422724"/>
                <a:gd name="connsiteY15" fmla="*/ 32200 h 89768"/>
                <a:gd name="connsiteX16" fmla="*/ 311634 w 422724"/>
                <a:gd name="connsiteY16" fmla="*/ 25945 h 89768"/>
                <a:gd name="connsiteX17" fmla="*/ 313559 w 422724"/>
                <a:gd name="connsiteY17" fmla="*/ 25532 h 89768"/>
                <a:gd name="connsiteX18" fmla="*/ 344627 w 422724"/>
                <a:gd name="connsiteY18" fmla="*/ 18659 h 89768"/>
                <a:gd name="connsiteX19" fmla="*/ 346552 w 422724"/>
                <a:gd name="connsiteY19" fmla="*/ 18246 h 89768"/>
                <a:gd name="connsiteX20" fmla="*/ 376521 w 422724"/>
                <a:gd name="connsiteY20" fmla="*/ 11923 h 89768"/>
                <a:gd name="connsiteX21" fmla="*/ 378514 w 422724"/>
                <a:gd name="connsiteY21" fmla="*/ 11510 h 89768"/>
                <a:gd name="connsiteX22" fmla="*/ 409583 w 422724"/>
                <a:gd name="connsiteY22" fmla="*/ 4637 h 89768"/>
                <a:gd name="connsiteX23" fmla="*/ 411576 w 422724"/>
                <a:gd name="connsiteY23" fmla="*/ 4224 h 89768"/>
                <a:gd name="connsiteX24" fmla="*/ 422711 w 422724"/>
                <a:gd name="connsiteY24" fmla="*/ 1887 h 89768"/>
                <a:gd name="connsiteX25" fmla="*/ 422299 w 422724"/>
                <a:gd name="connsiteY25" fmla="*/ -37 h 89768"/>
                <a:gd name="connsiteX26" fmla="*/ 411164 w 422724"/>
                <a:gd name="connsiteY26" fmla="*/ 2231 h 89768"/>
                <a:gd name="connsiteX27" fmla="*/ 409170 w 422724"/>
                <a:gd name="connsiteY27" fmla="*/ 2643 h 89768"/>
                <a:gd name="connsiteX28" fmla="*/ 378033 w 422724"/>
                <a:gd name="connsiteY28" fmla="*/ 9036 h 89768"/>
                <a:gd name="connsiteX29" fmla="*/ 376040 w 422724"/>
                <a:gd name="connsiteY29" fmla="*/ 9448 h 89768"/>
                <a:gd name="connsiteX30" fmla="*/ 346071 w 422724"/>
                <a:gd name="connsiteY30" fmla="*/ 15566 h 89768"/>
                <a:gd name="connsiteX31" fmla="*/ 344078 w 422724"/>
                <a:gd name="connsiteY31" fmla="*/ 15978 h 89768"/>
                <a:gd name="connsiteX32" fmla="*/ 313078 w 422724"/>
                <a:gd name="connsiteY32" fmla="*/ 22439 h 89768"/>
                <a:gd name="connsiteX33" fmla="*/ 311084 w 422724"/>
                <a:gd name="connsiteY33" fmla="*/ 22852 h 89768"/>
                <a:gd name="connsiteX34" fmla="*/ 281047 w 422724"/>
                <a:gd name="connsiteY34" fmla="*/ 29038 h 89768"/>
                <a:gd name="connsiteX35" fmla="*/ 279054 w 422724"/>
                <a:gd name="connsiteY35" fmla="*/ 29450 h 89768"/>
                <a:gd name="connsiteX36" fmla="*/ 245235 w 422724"/>
                <a:gd name="connsiteY36" fmla="*/ 36324 h 89768"/>
                <a:gd name="connsiteX37" fmla="*/ 243242 w 422724"/>
                <a:gd name="connsiteY37" fmla="*/ 36736 h 89768"/>
                <a:gd name="connsiteX38" fmla="*/ 242898 w 422724"/>
                <a:gd name="connsiteY38" fmla="*/ 36736 h 89768"/>
                <a:gd name="connsiteX39" fmla="*/ 212517 w 422724"/>
                <a:gd name="connsiteY39" fmla="*/ 43060 h 89768"/>
                <a:gd name="connsiteX40" fmla="*/ 210593 w 422724"/>
                <a:gd name="connsiteY40" fmla="*/ 43472 h 89768"/>
                <a:gd name="connsiteX41" fmla="*/ 177462 w 422724"/>
                <a:gd name="connsiteY41" fmla="*/ 50346 h 89768"/>
                <a:gd name="connsiteX42" fmla="*/ 175469 w 422724"/>
                <a:gd name="connsiteY42" fmla="*/ 50758 h 89768"/>
                <a:gd name="connsiteX43" fmla="*/ 144056 w 422724"/>
                <a:gd name="connsiteY43" fmla="*/ 57632 h 89768"/>
                <a:gd name="connsiteX44" fmla="*/ 142063 w 422724"/>
                <a:gd name="connsiteY44" fmla="*/ 58044 h 89768"/>
                <a:gd name="connsiteX45" fmla="*/ 109689 w 422724"/>
                <a:gd name="connsiteY45" fmla="*/ 64918 h 89768"/>
                <a:gd name="connsiteX46" fmla="*/ 107695 w 422724"/>
                <a:gd name="connsiteY46" fmla="*/ 65330 h 89768"/>
                <a:gd name="connsiteX47" fmla="*/ 75527 w 422724"/>
                <a:gd name="connsiteY47" fmla="*/ 72204 h 89768"/>
                <a:gd name="connsiteX48" fmla="*/ 73602 w 422724"/>
                <a:gd name="connsiteY48" fmla="*/ 72616 h 89768"/>
                <a:gd name="connsiteX49" fmla="*/ 41915 w 422724"/>
                <a:gd name="connsiteY49" fmla="*/ 79490 h 89768"/>
                <a:gd name="connsiteX50" fmla="*/ 39922 w 422724"/>
                <a:gd name="connsiteY50" fmla="*/ 79902 h 89768"/>
                <a:gd name="connsiteX51" fmla="*/ -14 w 422724"/>
                <a:gd name="connsiteY51" fmla="*/ 88494 h 89768"/>
                <a:gd name="connsiteX52" fmla="*/ -14 w 422724"/>
                <a:gd name="connsiteY52" fmla="*/ 89731 h 89768"/>
                <a:gd name="connsiteX53" fmla="*/ 40128 w 422724"/>
                <a:gd name="connsiteY53" fmla="*/ 81621 h 8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22724" h="89768">
                  <a:moveTo>
                    <a:pt x="42259" y="81827"/>
                  </a:moveTo>
                  <a:lnTo>
                    <a:pt x="74015" y="75366"/>
                  </a:lnTo>
                  <a:lnTo>
                    <a:pt x="75939" y="74953"/>
                  </a:lnTo>
                  <a:lnTo>
                    <a:pt x="108176" y="68080"/>
                  </a:lnTo>
                  <a:lnTo>
                    <a:pt x="110101" y="67667"/>
                  </a:lnTo>
                  <a:lnTo>
                    <a:pt x="142544" y="60794"/>
                  </a:lnTo>
                  <a:lnTo>
                    <a:pt x="144538" y="60381"/>
                  </a:lnTo>
                  <a:lnTo>
                    <a:pt x="176018" y="53920"/>
                  </a:lnTo>
                  <a:lnTo>
                    <a:pt x="177943" y="53508"/>
                  </a:lnTo>
                  <a:lnTo>
                    <a:pt x="211074" y="46634"/>
                  </a:lnTo>
                  <a:lnTo>
                    <a:pt x="213067" y="46222"/>
                  </a:lnTo>
                  <a:lnTo>
                    <a:pt x="243448" y="39898"/>
                  </a:lnTo>
                  <a:lnTo>
                    <a:pt x="243792" y="39898"/>
                  </a:lnTo>
                  <a:lnTo>
                    <a:pt x="245785" y="39486"/>
                  </a:lnTo>
                  <a:lnTo>
                    <a:pt x="279603" y="32612"/>
                  </a:lnTo>
                  <a:lnTo>
                    <a:pt x="281597" y="32200"/>
                  </a:lnTo>
                  <a:lnTo>
                    <a:pt x="311634" y="25945"/>
                  </a:lnTo>
                  <a:lnTo>
                    <a:pt x="313559" y="25532"/>
                  </a:lnTo>
                  <a:lnTo>
                    <a:pt x="344627" y="18659"/>
                  </a:lnTo>
                  <a:lnTo>
                    <a:pt x="346552" y="18246"/>
                  </a:lnTo>
                  <a:lnTo>
                    <a:pt x="376521" y="11923"/>
                  </a:lnTo>
                  <a:lnTo>
                    <a:pt x="378514" y="11510"/>
                  </a:lnTo>
                  <a:lnTo>
                    <a:pt x="409583" y="4637"/>
                  </a:lnTo>
                  <a:lnTo>
                    <a:pt x="411576" y="4224"/>
                  </a:lnTo>
                  <a:lnTo>
                    <a:pt x="422711" y="1887"/>
                  </a:lnTo>
                  <a:lnTo>
                    <a:pt x="422299" y="-37"/>
                  </a:lnTo>
                  <a:lnTo>
                    <a:pt x="411164" y="2231"/>
                  </a:lnTo>
                  <a:lnTo>
                    <a:pt x="409170" y="2643"/>
                  </a:lnTo>
                  <a:lnTo>
                    <a:pt x="378033" y="9036"/>
                  </a:lnTo>
                  <a:lnTo>
                    <a:pt x="376040" y="9448"/>
                  </a:lnTo>
                  <a:lnTo>
                    <a:pt x="346071" y="15566"/>
                  </a:lnTo>
                  <a:lnTo>
                    <a:pt x="344078" y="15978"/>
                  </a:lnTo>
                  <a:lnTo>
                    <a:pt x="313078" y="22439"/>
                  </a:lnTo>
                  <a:lnTo>
                    <a:pt x="311084" y="22852"/>
                  </a:lnTo>
                  <a:lnTo>
                    <a:pt x="281047" y="29038"/>
                  </a:lnTo>
                  <a:lnTo>
                    <a:pt x="279054" y="29450"/>
                  </a:lnTo>
                  <a:lnTo>
                    <a:pt x="245235" y="36324"/>
                  </a:lnTo>
                  <a:lnTo>
                    <a:pt x="243242" y="36736"/>
                  </a:lnTo>
                  <a:lnTo>
                    <a:pt x="242898" y="36736"/>
                  </a:lnTo>
                  <a:lnTo>
                    <a:pt x="212517" y="43060"/>
                  </a:lnTo>
                  <a:lnTo>
                    <a:pt x="210593" y="43472"/>
                  </a:lnTo>
                  <a:lnTo>
                    <a:pt x="177462" y="50346"/>
                  </a:lnTo>
                  <a:lnTo>
                    <a:pt x="175469" y="50758"/>
                  </a:lnTo>
                  <a:lnTo>
                    <a:pt x="144056" y="57632"/>
                  </a:lnTo>
                  <a:lnTo>
                    <a:pt x="142063" y="58044"/>
                  </a:lnTo>
                  <a:lnTo>
                    <a:pt x="109689" y="64918"/>
                  </a:lnTo>
                  <a:lnTo>
                    <a:pt x="107695" y="65330"/>
                  </a:lnTo>
                  <a:lnTo>
                    <a:pt x="75527" y="72204"/>
                  </a:lnTo>
                  <a:lnTo>
                    <a:pt x="73602" y="72616"/>
                  </a:lnTo>
                  <a:lnTo>
                    <a:pt x="41915" y="79490"/>
                  </a:lnTo>
                  <a:lnTo>
                    <a:pt x="39922" y="79902"/>
                  </a:lnTo>
                  <a:lnTo>
                    <a:pt x="-14" y="88494"/>
                  </a:lnTo>
                  <a:lnTo>
                    <a:pt x="-14" y="89731"/>
                  </a:lnTo>
                  <a:lnTo>
                    <a:pt x="40128" y="81621"/>
                  </a:lnTo>
                  <a:close/>
                </a:path>
              </a:pathLst>
            </a:custGeom>
            <a:solidFill>
              <a:srgbClr val="E0E0E0"/>
            </a:solidFill>
            <a:ln w="6867" cap="flat">
              <a:noFill/>
              <a:prstDash val="solid"/>
              <a:miter/>
            </a:ln>
          </p:spPr>
          <p:txBody>
            <a:bodyPr rtlCol="0" anchor="ctr"/>
            <a:lstStyle/>
            <a:p>
              <a:endParaRPr lang="en-IN"/>
            </a:p>
          </p:txBody>
        </p:sp>
        <p:sp>
          <p:nvSpPr>
            <p:cNvPr id="620" name="Free-form: Shape 619">
              <a:extLst>
                <a:ext uri="{FF2B5EF4-FFF2-40B4-BE49-F238E27FC236}">
                  <a16:creationId xmlns:a16="http://schemas.microsoft.com/office/drawing/2014/main" id="{FD197317-2528-C236-7F7C-78BBF0B0EFDD}"/>
                </a:ext>
              </a:extLst>
            </p:cNvPr>
            <p:cNvSpPr/>
            <p:nvPr/>
          </p:nvSpPr>
          <p:spPr>
            <a:xfrm>
              <a:off x="7140233" y="4367446"/>
              <a:ext cx="78128" cy="80152"/>
            </a:xfrm>
            <a:custGeom>
              <a:avLst/>
              <a:gdLst>
                <a:gd name="connsiteX0" fmla="*/ 22050 w 78128"/>
                <a:gd name="connsiteY0" fmla="*/ 77074 h 80152"/>
                <a:gd name="connsiteX1" fmla="*/ 25418 w 78128"/>
                <a:gd name="connsiteY1" fmla="*/ 78174 h 80152"/>
                <a:gd name="connsiteX2" fmla="*/ 27893 w 78128"/>
                <a:gd name="connsiteY2" fmla="*/ 78998 h 80152"/>
                <a:gd name="connsiteX3" fmla="*/ 58755 w 78128"/>
                <a:gd name="connsiteY3" fmla="*/ 74462 h 80152"/>
                <a:gd name="connsiteX4" fmla="*/ 60817 w 78128"/>
                <a:gd name="connsiteY4" fmla="*/ 73225 h 80152"/>
                <a:gd name="connsiteX5" fmla="*/ 70097 w 78128"/>
                <a:gd name="connsiteY5" fmla="*/ 64839 h 80152"/>
                <a:gd name="connsiteX6" fmla="*/ 78001 w 78128"/>
                <a:gd name="connsiteY6" fmla="*/ 45730 h 80152"/>
                <a:gd name="connsiteX7" fmla="*/ 78001 w 78128"/>
                <a:gd name="connsiteY7" fmla="*/ 42981 h 80152"/>
                <a:gd name="connsiteX8" fmla="*/ 70097 w 78128"/>
                <a:gd name="connsiteY8" fmla="*/ 15487 h 80152"/>
                <a:gd name="connsiteX9" fmla="*/ 67072 w 78128"/>
                <a:gd name="connsiteY9" fmla="*/ 11981 h 80152"/>
                <a:gd name="connsiteX10" fmla="*/ 64735 w 78128"/>
                <a:gd name="connsiteY10" fmla="*/ 9850 h 80152"/>
                <a:gd name="connsiteX11" fmla="*/ 45008 w 78128"/>
                <a:gd name="connsiteY11" fmla="*/ 433 h 80152"/>
                <a:gd name="connsiteX12" fmla="*/ 43290 w 78128"/>
                <a:gd name="connsiteY12" fmla="*/ 433 h 80152"/>
                <a:gd name="connsiteX13" fmla="*/ 22669 w 78128"/>
                <a:gd name="connsiteY13" fmla="*/ 2702 h 80152"/>
                <a:gd name="connsiteX14" fmla="*/ 54741 w 78128"/>
                <a:gd name="connsiteY14" fmla="*/ 35241 h 80152"/>
                <a:gd name="connsiteX15" fmla="*/ 22195 w 78128"/>
                <a:gd name="connsiteY15" fmla="*/ 67313 h 80152"/>
                <a:gd name="connsiteX16" fmla="*/ -14 w 78128"/>
                <a:gd name="connsiteY16" fmla="*/ 58240 h 80152"/>
                <a:gd name="connsiteX17" fmla="*/ 880 w 78128"/>
                <a:gd name="connsiteY17" fmla="*/ 59477 h 80152"/>
                <a:gd name="connsiteX18" fmla="*/ 2529 w 78128"/>
                <a:gd name="connsiteY18" fmla="*/ 61746 h 80152"/>
                <a:gd name="connsiteX19" fmla="*/ 22050 w 78128"/>
                <a:gd name="connsiteY19" fmla="*/ 77074 h 80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128" h="80152">
                  <a:moveTo>
                    <a:pt x="22050" y="77074"/>
                  </a:moveTo>
                  <a:cubicBezTo>
                    <a:pt x="23150" y="77500"/>
                    <a:pt x="24277" y="77871"/>
                    <a:pt x="25418" y="78174"/>
                  </a:cubicBezTo>
                  <a:lnTo>
                    <a:pt x="27893" y="78998"/>
                  </a:lnTo>
                  <a:cubicBezTo>
                    <a:pt x="38382" y="81452"/>
                    <a:pt x="49414" y="79830"/>
                    <a:pt x="58755" y="74462"/>
                  </a:cubicBezTo>
                  <a:lnTo>
                    <a:pt x="60817" y="73225"/>
                  </a:lnTo>
                  <a:cubicBezTo>
                    <a:pt x="64343" y="70956"/>
                    <a:pt x="67485" y="68124"/>
                    <a:pt x="70097" y="64839"/>
                  </a:cubicBezTo>
                  <a:cubicBezTo>
                    <a:pt x="74365" y="59278"/>
                    <a:pt x="77094" y="52686"/>
                    <a:pt x="78001" y="45730"/>
                  </a:cubicBezTo>
                  <a:cubicBezTo>
                    <a:pt x="78001" y="44768"/>
                    <a:pt x="78001" y="43874"/>
                    <a:pt x="78001" y="42981"/>
                  </a:cubicBezTo>
                  <a:cubicBezTo>
                    <a:pt x="78730" y="33165"/>
                    <a:pt x="75925" y="23412"/>
                    <a:pt x="70097" y="15487"/>
                  </a:cubicBezTo>
                  <a:cubicBezTo>
                    <a:pt x="69162" y="14256"/>
                    <a:pt x="68151" y="13088"/>
                    <a:pt x="67072" y="11981"/>
                  </a:cubicBezTo>
                  <a:lnTo>
                    <a:pt x="64735" y="9850"/>
                  </a:lnTo>
                  <a:cubicBezTo>
                    <a:pt x="59099" y="5032"/>
                    <a:pt x="52294" y="1788"/>
                    <a:pt x="45008" y="433"/>
                  </a:cubicBezTo>
                  <a:lnTo>
                    <a:pt x="43290" y="433"/>
                  </a:lnTo>
                  <a:cubicBezTo>
                    <a:pt x="36334" y="-646"/>
                    <a:pt x="29220" y="138"/>
                    <a:pt x="22669" y="2702"/>
                  </a:cubicBezTo>
                  <a:cubicBezTo>
                    <a:pt x="40513" y="2832"/>
                    <a:pt x="54872" y="17404"/>
                    <a:pt x="54741" y="35241"/>
                  </a:cubicBezTo>
                  <a:cubicBezTo>
                    <a:pt x="54611" y="53085"/>
                    <a:pt x="40039" y="67444"/>
                    <a:pt x="22195" y="67313"/>
                  </a:cubicBezTo>
                  <a:cubicBezTo>
                    <a:pt x="13905" y="67251"/>
                    <a:pt x="5952" y="64000"/>
                    <a:pt x="-14" y="58240"/>
                  </a:cubicBezTo>
                  <a:lnTo>
                    <a:pt x="880" y="59477"/>
                  </a:lnTo>
                  <a:lnTo>
                    <a:pt x="2529" y="61746"/>
                  </a:lnTo>
                  <a:cubicBezTo>
                    <a:pt x="7616" y="68441"/>
                    <a:pt x="14338" y="73719"/>
                    <a:pt x="22050" y="77074"/>
                  </a:cubicBezTo>
                  <a:close/>
                </a:path>
              </a:pathLst>
            </a:custGeom>
            <a:solidFill>
              <a:srgbClr val="E0E0E0"/>
            </a:solidFill>
            <a:ln w="6867" cap="flat">
              <a:noFill/>
              <a:prstDash val="solid"/>
              <a:miter/>
            </a:ln>
          </p:spPr>
          <p:txBody>
            <a:bodyPr rtlCol="0" anchor="ctr"/>
            <a:lstStyle/>
            <a:p>
              <a:endParaRPr lang="en-IN"/>
            </a:p>
          </p:txBody>
        </p:sp>
        <p:sp>
          <p:nvSpPr>
            <p:cNvPr id="621" name="Free-form: Shape 620">
              <a:extLst>
                <a:ext uri="{FF2B5EF4-FFF2-40B4-BE49-F238E27FC236}">
                  <a16:creationId xmlns:a16="http://schemas.microsoft.com/office/drawing/2014/main" id="{1642ADA2-AF3F-859B-4327-D14CB0991ADE}"/>
                </a:ext>
              </a:extLst>
            </p:cNvPr>
            <p:cNvSpPr/>
            <p:nvPr/>
          </p:nvSpPr>
          <p:spPr>
            <a:xfrm>
              <a:off x="7133841" y="4369497"/>
              <a:ext cx="61386" cy="64473"/>
            </a:xfrm>
            <a:custGeom>
              <a:avLst/>
              <a:gdLst>
                <a:gd name="connsiteX0" fmla="*/ 9816 w 61386"/>
                <a:gd name="connsiteY0" fmla="*/ 12748 h 64473"/>
                <a:gd name="connsiteX1" fmla="*/ 19370 w 61386"/>
                <a:gd name="connsiteY1" fmla="*/ 11030 h 64473"/>
                <a:gd name="connsiteX2" fmla="*/ 28237 w 61386"/>
                <a:gd name="connsiteY2" fmla="*/ 4156 h 64473"/>
                <a:gd name="connsiteX3" fmla="*/ 27137 w 61386"/>
                <a:gd name="connsiteY3" fmla="*/ 7593 h 64473"/>
                <a:gd name="connsiteX4" fmla="*/ 11946 w 61386"/>
                <a:gd name="connsiteY4" fmla="*/ 14467 h 64473"/>
                <a:gd name="connsiteX5" fmla="*/ 17376 w 61386"/>
                <a:gd name="connsiteY5" fmla="*/ 30895 h 64473"/>
                <a:gd name="connsiteX6" fmla="*/ 6791 w 61386"/>
                <a:gd name="connsiteY6" fmla="*/ 45054 h 64473"/>
                <a:gd name="connsiteX7" fmla="*/ 14971 w 61386"/>
                <a:gd name="connsiteY7" fmla="*/ 47804 h 64473"/>
                <a:gd name="connsiteX8" fmla="*/ 21844 w 61386"/>
                <a:gd name="connsiteY8" fmla="*/ 55777 h 64473"/>
                <a:gd name="connsiteX9" fmla="*/ 22669 w 61386"/>
                <a:gd name="connsiteY9" fmla="*/ 60039 h 64473"/>
                <a:gd name="connsiteX10" fmla="*/ 13527 w 61386"/>
                <a:gd name="connsiteY10" fmla="*/ 50003 h 64473"/>
                <a:gd name="connsiteX11" fmla="*/ 1980 w 61386"/>
                <a:gd name="connsiteY11" fmla="*/ 46498 h 64473"/>
                <a:gd name="connsiteX12" fmla="*/ -14 w 61386"/>
                <a:gd name="connsiteY12" fmla="*/ 46498 h 64473"/>
                <a:gd name="connsiteX13" fmla="*/ 6860 w 61386"/>
                <a:gd name="connsiteY13" fmla="*/ 55502 h 64473"/>
                <a:gd name="connsiteX14" fmla="*/ 52439 w 61386"/>
                <a:gd name="connsiteY14" fmla="*/ 54471 h 64473"/>
                <a:gd name="connsiteX15" fmla="*/ 51408 w 61386"/>
                <a:gd name="connsiteY15" fmla="*/ 8892 h 64473"/>
                <a:gd name="connsiteX16" fmla="*/ 29543 w 61386"/>
                <a:gd name="connsiteY16" fmla="*/ -37 h 64473"/>
                <a:gd name="connsiteX17" fmla="*/ 21226 w 61386"/>
                <a:gd name="connsiteY17" fmla="*/ 926 h 64473"/>
                <a:gd name="connsiteX18" fmla="*/ 18545 w 61386"/>
                <a:gd name="connsiteY18" fmla="*/ 1751 h 64473"/>
                <a:gd name="connsiteX19" fmla="*/ 17033 w 61386"/>
                <a:gd name="connsiteY19" fmla="*/ 2369 h 64473"/>
                <a:gd name="connsiteX20" fmla="*/ 5416 w 61386"/>
                <a:gd name="connsiteY20" fmla="*/ 10411 h 64473"/>
                <a:gd name="connsiteX21" fmla="*/ 9816 w 61386"/>
                <a:gd name="connsiteY21" fmla="*/ 12748 h 6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1386" h="64473">
                  <a:moveTo>
                    <a:pt x="9816" y="12748"/>
                  </a:moveTo>
                  <a:cubicBezTo>
                    <a:pt x="13087" y="12865"/>
                    <a:pt x="16345" y="12281"/>
                    <a:pt x="19370" y="11030"/>
                  </a:cubicBezTo>
                  <a:cubicBezTo>
                    <a:pt x="24937" y="8487"/>
                    <a:pt x="27618" y="3744"/>
                    <a:pt x="28237" y="4156"/>
                  </a:cubicBezTo>
                  <a:cubicBezTo>
                    <a:pt x="28855" y="4569"/>
                    <a:pt x="28237" y="5669"/>
                    <a:pt x="27137" y="7593"/>
                  </a:cubicBezTo>
                  <a:cubicBezTo>
                    <a:pt x="23810" y="12611"/>
                    <a:pt x="17913" y="15285"/>
                    <a:pt x="11946" y="14467"/>
                  </a:cubicBezTo>
                  <a:cubicBezTo>
                    <a:pt x="16146" y="18838"/>
                    <a:pt x="18140" y="24880"/>
                    <a:pt x="17376" y="30895"/>
                  </a:cubicBezTo>
                  <a:cubicBezTo>
                    <a:pt x="16387" y="37067"/>
                    <a:pt x="12427" y="42360"/>
                    <a:pt x="6791" y="45054"/>
                  </a:cubicBezTo>
                  <a:cubicBezTo>
                    <a:pt x="9699" y="45315"/>
                    <a:pt x="12496" y="46257"/>
                    <a:pt x="14971" y="47804"/>
                  </a:cubicBezTo>
                  <a:cubicBezTo>
                    <a:pt x="17988" y="49735"/>
                    <a:pt x="20380" y="52505"/>
                    <a:pt x="21844" y="55777"/>
                  </a:cubicBezTo>
                  <a:cubicBezTo>
                    <a:pt x="22944" y="58251"/>
                    <a:pt x="22944" y="59970"/>
                    <a:pt x="22669" y="60039"/>
                  </a:cubicBezTo>
                  <a:cubicBezTo>
                    <a:pt x="22394" y="60107"/>
                    <a:pt x="19920" y="53990"/>
                    <a:pt x="13527" y="50003"/>
                  </a:cubicBezTo>
                  <a:cubicBezTo>
                    <a:pt x="10001" y="47948"/>
                    <a:pt x="6049" y="46752"/>
                    <a:pt x="1980" y="46498"/>
                  </a:cubicBezTo>
                  <a:cubicBezTo>
                    <a:pt x="1320" y="46559"/>
                    <a:pt x="646" y="46559"/>
                    <a:pt x="-14" y="46498"/>
                  </a:cubicBezTo>
                  <a:cubicBezTo>
                    <a:pt x="1698" y="49900"/>
                    <a:pt x="4035" y="52952"/>
                    <a:pt x="6860" y="55502"/>
                  </a:cubicBezTo>
                  <a:cubicBezTo>
                    <a:pt x="19727" y="67806"/>
                    <a:pt x="40135" y="67345"/>
                    <a:pt x="52439" y="54471"/>
                  </a:cubicBezTo>
                  <a:cubicBezTo>
                    <a:pt x="64742" y="41604"/>
                    <a:pt x="64282" y="21196"/>
                    <a:pt x="51408" y="8892"/>
                  </a:cubicBezTo>
                  <a:cubicBezTo>
                    <a:pt x="45510" y="3256"/>
                    <a:pt x="37702" y="67"/>
                    <a:pt x="29543" y="-37"/>
                  </a:cubicBezTo>
                  <a:cubicBezTo>
                    <a:pt x="26738" y="-57"/>
                    <a:pt x="23948" y="266"/>
                    <a:pt x="21226" y="926"/>
                  </a:cubicBezTo>
                  <a:lnTo>
                    <a:pt x="18545" y="1751"/>
                  </a:lnTo>
                  <a:lnTo>
                    <a:pt x="17033" y="2369"/>
                  </a:lnTo>
                  <a:cubicBezTo>
                    <a:pt x="12613" y="4156"/>
                    <a:pt x="8640" y="6899"/>
                    <a:pt x="5416" y="10411"/>
                  </a:cubicBezTo>
                  <a:cubicBezTo>
                    <a:pt x="7011" y="10927"/>
                    <a:pt x="8496" y="11717"/>
                    <a:pt x="9816" y="12748"/>
                  </a:cubicBezTo>
                  <a:close/>
                </a:path>
              </a:pathLst>
            </a:custGeom>
            <a:solidFill>
              <a:srgbClr val="EBEBEB"/>
            </a:solidFill>
            <a:ln w="6867" cap="flat">
              <a:noFill/>
              <a:prstDash val="solid"/>
              <a:miter/>
            </a:ln>
          </p:spPr>
          <p:txBody>
            <a:bodyPr rtlCol="0" anchor="ctr"/>
            <a:lstStyle/>
            <a:p>
              <a:endParaRPr lang="en-IN"/>
            </a:p>
          </p:txBody>
        </p:sp>
        <p:sp>
          <p:nvSpPr>
            <p:cNvPr id="622" name="Free-form: Shape 621">
              <a:extLst>
                <a:ext uri="{FF2B5EF4-FFF2-40B4-BE49-F238E27FC236}">
                  <a16:creationId xmlns:a16="http://schemas.microsoft.com/office/drawing/2014/main" id="{0CEEC84C-6A18-F136-3B6E-71210EC5C7C3}"/>
                </a:ext>
              </a:extLst>
            </p:cNvPr>
            <p:cNvSpPr/>
            <p:nvPr/>
          </p:nvSpPr>
          <p:spPr>
            <a:xfrm>
              <a:off x="7110196" y="4377936"/>
              <a:ext cx="38620" cy="38465"/>
            </a:xfrm>
            <a:custGeom>
              <a:avLst/>
              <a:gdLst>
                <a:gd name="connsiteX0" fmla="*/ 12634 w 38620"/>
                <a:gd name="connsiteY0" fmla="*/ 37165 h 38465"/>
                <a:gd name="connsiteX1" fmla="*/ 14765 w 38620"/>
                <a:gd name="connsiteY1" fmla="*/ 37784 h 38465"/>
                <a:gd name="connsiteX2" fmla="*/ 22463 w 38620"/>
                <a:gd name="connsiteY2" fmla="*/ 38196 h 38465"/>
                <a:gd name="connsiteX3" fmla="*/ 21982 w 38620"/>
                <a:gd name="connsiteY3" fmla="*/ 38196 h 38465"/>
                <a:gd name="connsiteX4" fmla="*/ 28855 w 38620"/>
                <a:gd name="connsiteY4" fmla="*/ 35722 h 38465"/>
                <a:gd name="connsiteX5" fmla="*/ 38478 w 38620"/>
                <a:gd name="connsiteY5" fmla="*/ 22455 h 38465"/>
                <a:gd name="connsiteX6" fmla="*/ 33392 w 38620"/>
                <a:gd name="connsiteY6" fmla="*/ 6784 h 38465"/>
                <a:gd name="connsiteX7" fmla="*/ 27824 w 38620"/>
                <a:gd name="connsiteY7" fmla="*/ 1972 h 38465"/>
                <a:gd name="connsiteX8" fmla="*/ 27824 w 38620"/>
                <a:gd name="connsiteY8" fmla="*/ 1972 h 38465"/>
                <a:gd name="connsiteX9" fmla="*/ 7204 w 38620"/>
                <a:gd name="connsiteY9" fmla="*/ 4241 h 38465"/>
                <a:gd name="connsiteX10" fmla="*/ 5760 w 38620"/>
                <a:gd name="connsiteY10" fmla="*/ 5547 h 38465"/>
                <a:gd name="connsiteX11" fmla="*/ -14 w 38620"/>
                <a:gd name="connsiteY11" fmla="*/ 19294 h 38465"/>
                <a:gd name="connsiteX12" fmla="*/ 467 w 38620"/>
                <a:gd name="connsiteY12" fmla="*/ 24311 h 38465"/>
                <a:gd name="connsiteX13" fmla="*/ 12634 w 38620"/>
                <a:gd name="connsiteY13" fmla="*/ 37165 h 38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620" h="38465">
                  <a:moveTo>
                    <a:pt x="12634" y="37165"/>
                  </a:moveTo>
                  <a:cubicBezTo>
                    <a:pt x="13321" y="37447"/>
                    <a:pt x="14036" y="37653"/>
                    <a:pt x="14765" y="37784"/>
                  </a:cubicBezTo>
                  <a:cubicBezTo>
                    <a:pt x="17273" y="38471"/>
                    <a:pt x="19899" y="38608"/>
                    <a:pt x="22463" y="38196"/>
                  </a:cubicBezTo>
                  <a:lnTo>
                    <a:pt x="21982" y="38196"/>
                  </a:lnTo>
                  <a:cubicBezTo>
                    <a:pt x="21982" y="37715"/>
                    <a:pt x="24937" y="37784"/>
                    <a:pt x="28855" y="35722"/>
                  </a:cubicBezTo>
                  <a:cubicBezTo>
                    <a:pt x="33949" y="33034"/>
                    <a:pt x="37502" y="28133"/>
                    <a:pt x="38478" y="22455"/>
                  </a:cubicBezTo>
                  <a:cubicBezTo>
                    <a:pt x="39131" y="16744"/>
                    <a:pt x="37276" y="11025"/>
                    <a:pt x="33392" y="6784"/>
                  </a:cubicBezTo>
                  <a:cubicBezTo>
                    <a:pt x="30368" y="3416"/>
                    <a:pt x="27618" y="2385"/>
                    <a:pt x="27824" y="1972"/>
                  </a:cubicBezTo>
                  <a:lnTo>
                    <a:pt x="27824" y="1972"/>
                  </a:lnTo>
                  <a:cubicBezTo>
                    <a:pt x="21102" y="-1375"/>
                    <a:pt x="13039" y="-489"/>
                    <a:pt x="7204" y="4241"/>
                  </a:cubicBezTo>
                  <a:lnTo>
                    <a:pt x="5760" y="5547"/>
                  </a:lnTo>
                  <a:cubicBezTo>
                    <a:pt x="2090" y="9183"/>
                    <a:pt x="14" y="14125"/>
                    <a:pt x="-14" y="19294"/>
                  </a:cubicBezTo>
                  <a:cubicBezTo>
                    <a:pt x="7" y="20978"/>
                    <a:pt x="165" y="22655"/>
                    <a:pt x="467" y="24311"/>
                  </a:cubicBezTo>
                  <a:cubicBezTo>
                    <a:pt x="2227" y="30298"/>
                    <a:pt x="6750" y="35082"/>
                    <a:pt x="12634" y="37165"/>
                  </a:cubicBezTo>
                  <a:close/>
                </a:path>
              </a:pathLst>
            </a:custGeom>
            <a:solidFill>
              <a:srgbClr val="EBEBEB"/>
            </a:solidFill>
            <a:ln w="6867" cap="flat">
              <a:noFill/>
              <a:prstDash val="solid"/>
              <a:miter/>
            </a:ln>
          </p:spPr>
          <p:txBody>
            <a:bodyPr rtlCol="0" anchor="ctr"/>
            <a:lstStyle/>
            <a:p>
              <a:endParaRPr lang="en-IN"/>
            </a:p>
          </p:txBody>
        </p:sp>
        <p:sp>
          <p:nvSpPr>
            <p:cNvPr id="623" name="Free-form: Shape 622">
              <a:extLst>
                <a:ext uri="{FF2B5EF4-FFF2-40B4-BE49-F238E27FC236}">
                  <a16:creationId xmlns:a16="http://schemas.microsoft.com/office/drawing/2014/main" id="{91F38636-62E3-D9BF-6EDE-B8768207568A}"/>
                </a:ext>
              </a:extLst>
            </p:cNvPr>
            <p:cNvSpPr/>
            <p:nvPr/>
          </p:nvSpPr>
          <p:spPr>
            <a:xfrm>
              <a:off x="7132191" y="4379945"/>
              <a:ext cx="19199" cy="36063"/>
            </a:xfrm>
            <a:custGeom>
              <a:avLst/>
              <a:gdLst>
                <a:gd name="connsiteX0" fmla="*/ 11396 w 19199"/>
                <a:gd name="connsiteY0" fmla="*/ 4568 h 36063"/>
                <a:gd name="connsiteX1" fmla="*/ 16483 w 19199"/>
                <a:gd name="connsiteY1" fmla="*/ 20240 h 36063"/>
                <a:gd name="connsiteX2" fmla="*/ 6860 w 19199"/>
                <a:gd name="connsiteY2" fmla="*/ 33506 h 36063"/>
                <a:gd name="connsiteX3" fmla="*/ -14 w 19199"/>
                <a:gd name="connsiteY3" fmla="*/ 35980 h 36063"/>
                <a:gd name="connsiteX4" fmla="*/ 467 w 19199"/>
                <a:gd name="connsiteY4" fmla="*/ 35980 h 36063"/>
                <a:gd name="connsiteX5" fmla="*/ 1705 w 19199"/>
                <a:gd name="connsiteY5" fmla="*/ 35980 h 36063"/>
                <a:gd name="connsiteX6" fmla="*/ 3698 w 19199"/>
                <a:gd name="connsiteY6" fmla="*/ 35980 h 36063"/>
                <a:gd name="connsiteX7" fmla="*/ 2254 w 19199"/>
                <a:gd name="connsiteY7" fmla="*/ 35636 h 36063"/>
                <a:gd name="connsiteX8" fmla="*/ 6447 w 19199"/>
                <a:gd name="connsiteY8" fmla="*/ 34468 h 36063"/>
                <a:gd name="connsiteX9" fmla="*/ 8441 w 19199"/>
                <a:gd name="connsiteY9" fmla="*/ 34468 h 36063"/>
                <a:gd name="connsiteX10" fmla="*/ 19026 w 19199"/>
                <a:gd name="connsiteY10" fmla="*/ 20308 h 36063"/>
                <a:gd name="connsiteX11" fmla="*/ 13596 w 19199"/>
                <a:gd name="connsiteY11" fmla="*/ 3881 h 36063"/>
                <a:gd name="connsiteX12" fmla="*/ 13596 w 19199"/>
                <a:gd name="connsiteY12" fmla="*/ 3881 h 36063"/>
                <a:gd name="connsiteX13" fmla="*/ 10228 w 19199"/>
                <a:gd name="connsiteY13" fmla="*/ 2368 h 36063"/>
                <a:gd name="connsiteX14" fmla="*/ 11740 w 19199"/>
                <a:gd name="connsiteY14" fmla="*/ 2368 h 36063"/>
                <a:gd name="connsiteX15" fmla="*/ 7066 w 19199"/>
                <a:gd name="connsiteY15" fmla="*/ -37 h 36063"/>
                <a:gd name="connsiteX16" fmla="*/ 5966 w 19199"/>
                <a:gd name="connsiteY16" fmla="*/ -37 h 36063"/>
                <a:gd name="connsiteX17" fmla="*/ 5966 w 19199"/>
                <a:gd name="connsiteY17" fmla="*/ -37 h 36063"/>
                <a:gd name="connsiteX18" fmla="*/ 11396 w 19199"/>
                <a:gd name="connsiteY18" fmla="*/ 4568 h 3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199" h="36063">
                  <a:moveTo>
                    <a:pt x="11396" y="4568"/>
                  </a:moveTo>
                  <a:cubicBezTo>
                    <a:pt x="15280" y="8809"/>
                    <a:pt x="17136" y="14528"/>
                    <a:pt x="16483" y="20240"/>
                  </a:cubicBezTo>
                  <a:cubicBezTo>
                    <a:pt x="15507" y="25917"/>
                    <a:pt x="11953" y="30818"/>
                    <a:pt x="6860" y="33506"/>
                  </a:cubicBezTo>
                  <a:cubicBezTo>
                    <a:pt x="2942" y="35568"/>
                    <a:pt x="-14" y="35499"/>
                    <a:pt x="-14" y="35980"/>
                  </a:cubicBezTo>
                  <a:lnTo>
                    <a:pt x="467" y="35980"/>
                  </a:lnTo>
                  <a:lnTo>
                    <a:pt x="1705" y="35980"/>
                  </a:lnTo>
                  <a:cubicBezTo>
                    <a:pt x="2365" y="36042"/>
                    <a:pt x="3038" y="36042"/>
                    <a:pt x="3698" y="35980"/>
                  </a:cubicBezTo>
                  <a:cubicBezTo>
                    <a:pt x="2804" y="35980"/>
                    <a:pt x="2254" y="35980"/>
                    <a:pt x="2254" y="35636"/>
                  </a:cubicBezTo>
                  <a:cubicBezTo>
                    <a:pt x="2254" y="35293"/>
                    <a:pt x="3698" y="34605"/>
                    <a:pt x="6447" y="34468"/>
                  </a:cubicBezTo>
                  <a:lnTo>
                    <a:pt x="8441" y="34468"/>
                  </a:lnTo>
                  <a:cubicBezTo>
                    <a:pt x="14077" y="31773"/>
                    <a:pt x="18036" y="26481"/>
                    <a:pt x="19026" y="20308"/>
                  </a:cubicBezTo>
                  <a:cubicBezTo>
                    <a:pt x="19789" y="14294"/>
                    <a:pt x="17796" y="8252"/>
                    <a:pt x="13596" y="3881"/>
                  </a:cubicBezTo>
                  <a:lnTo>
                    <a:pt x="13596" y="3881"/>
                  </a:lnTo>
                  <a:cubicBezTo>
                    <a:pt x="11328" y="3468"/>
                    <a:pt x="10090" y="2712"/>
                    <a:pt x="10228" y="2368"/>
                  </a:cubicBezTo>
                  <a:cubicBezTo>
                    <a:pt x="10365" y="2025"/>
                    <a:pt x="10846" y="2368"/>
                    <a:pt x="11740" y="2368"/>
                  </a:cubicBezTo>
                  <a:cubicBezTo>
                    <a:pt x="10345" y="1289"/>
                    <a:pt x="8757" y="471"/>
                    <a:pt x="7066" y="-37"/>
                  </a:cubicBezTo>
                  <a:lnTo>
                    <a:pt x="5966" y="-37"/>
                  </a:lnTo>
                  <a:lnTo>
                    <a:pt x="5966" y="-37"/>
                  </a:lnTo>
                  <a:cubicBezTo>
                    <a:pt x="5623" y="-37"/>
                    <a:pt x="8372" y="1200"/>
                    <a:pt x="11396" y="4568"/>
                  </a:cubicBezTo>
                  <a:close/>
                </a:path>
              </a:pathLst>
            </a:custGeom>
            <a:solidFill>
              <a:srgbClr val="E0E0E0"/>
            </a:solidFill>
            <a:ln w="6867" cap="flat">
              <a:noFill/>
              <a:prstDash val="solid"/>
              <a:miter/>
            </a:ln>
          </p:spPr>
          <p:txBody>
            <a:bodyPr rtlCol="0" anchor="ctr"/>
            <a:lstStyle/>
            <a:p>
              <a:endParaRPr lang="en-IN"/>
            </a:p>
          </p:txBody>
        </p:sp>
        <p:sp>
          <p:nvSpPr>
            <p:cNvPr id="624" name="Free-form: Shape 623">
              <a:extLst>
                <a:ext uri="{FF2B5EF4-FFF2-40B4-BE49-F238E27FC236}">
                  <a16:creationId xmlns:a16="http://schemas.microsoft.com/office/drawing/2014/main" id="{3302F6AE-63CB-26E1-71DF-0AA38BBD9D77}"/>
                </a:ext>
              </a:extLst>
            </p:cNvPr>
            <p:cNvSpPr/>
            <p:nvPr/>
          </p:nvSpPr>
          <p:spPr>
            <a:xfrm>
              <a:off x="7142293" y="4373690"/>
              <a:ext cx="20044" cy="10347"/>
            </a:xfrm>
            <a:custGeom>
              <a:avLst/>
              <a:gdLst>
                <a:gd name="connsiteX0" fmla="*/ 11949 w 20044"/>
                <a:gd name="connsiteY0" fmla="*/ 9174 h 10347"/>
                <a:gd name="connsiteX1" fmla="*/ 18823 w 20044"/>
                <a:gd name="connsiteY1" fmla="*/ 3400 h 10347"/>
                <a:gd name="connsiteX2" fmla="*/ 19922 w 20044"/>
                <a:gd name="connsiteY2" fmla="*/ -37 h 10347"/>
                <a:gd name="connsiteX3" fmla="*/ 11056 w 20044"/>
                <a:gd name="connsiteY3" fmla="*/ 6837 h 10347"/>
                <a:gd name="connsiteX4" fmla="*/ 1501 w 20044"/>
                <a:gd name="connsiteY4" fmla="*/ 8555 h 10347"/>
                <a:gd name="connsiteX5" fmla="*/ -11 w 20044"/>
                <a:gd name="connsiteY5" fmla="*/ 8555 h 10347"/>
                <a:gd name="connsiteX6" fmla="*/ 3357 w 20044"/>
                <a:gd name="connsiteY6" fmla="*/ 10067 h 10347"/>
                <a:gd name="connsiteX7" fmla="*/ 3357 w 20044"/>
                <a:gd name="connsiteY7" fmla="*/ 10067 h 10347"/>
                <a:gd name="connsiteX8" fmla="*/ 11949 w 20044"/>
                <a:gd name="connsiteY8" fmla="*/ 9174 h 10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44" h="10347">
                  <a:moveTo>
                    <a:pt x="11949" y="9174"/>
                  </a:moveTo>
                  <a:cubicBezTo>
                    <a:pt x="14760" y="7971"/>
                    <a:pt x="17153" y="5957"/>
                    <a:pt x="18823" y="3400"/>
                  </a:cubicBezTo>
                  <a:cubicBezTo>
                    <a:pt x="19991" y="1476"/>
                    <a:pt x="20197" y="32"/>
                    <a:pt x="19922" y="-37"/>
                  </a:cubicBezTo>
                  <a:cubicBezTo>
                    <a:pt x="19647" y="-105"/>
                    <a:pt x="16623" y="4294"/>
                    <a:pt x="11056" y="6837"/>
                  </a:cubicBezTo>
                  <a:cubicBezTo>
                    <a:pt x="8031" y="8088"/>
                    <a:pt x="4773" y="8672"/>
                    <a:pt x="1501" y="8555"/>
                  </a:cubicBezTo>
                  <a:cubicBezTo>
                    <a:pt x="608" y="8555"/>
                    <a:pt x="58" y="8555"/>
                    <a:pt x="-11" y="8555"/>
                  </a:cubicBezTo>
                  <a:cubicBezTo>
                    <a:pt x="-80" y="8555"/>
                    <a:pt x="1089" y="9655"/>
                    <a:pt x="3357" y="10067"/>
                  </a:cubicBezTo>
                  <a:lnTo>
                    <a:pt x="3357" y="10067"/>
                  </a:lnTo>
                  <a:cubicBezTo>
                    <a:pt x="6251" y="10583"/>
                    <a:pt x="9227" y="10274"/>
                    <a:pt x="11949" y="9174"/>
                  </a:cubicBezTo>
                  <a:close/>
                </a:path>
              </a:pathLst>
            </a:custGeom>
            <a:solidFill>
              <a:srgbClr val="E0E0E0"/>
            </a:solidFill>
            <a:ln w="6867" cap="flat">
              <a:noFill/>
              <a:prstDash val="solid"/>
              <a:miter/>
            </a:ln>
          </p:spPr>
          <p:txBody>
            <a:bodyPr rtlCol="0" anchor="ctr"/>
            <a:lstStyle/>
            <a:p>
              <a:endParaRPr lang="en-IN"/>
            </a:p>
          </p:txBody>
        </p:sp>
        <p:sp>
          <p:nvSpPr>
            <p:cNvPr id="625" name="Free-form: Shape 624">
              <a:extLst>
                <a:ext uri="{FF2B5EF4-FFF2-40B4-BE49-F238E27FC236}">
                  <a16:creationId xmlns:a16="http://schemas.microsoft.com/office/drawing/2014/main" id="{F3E0E6A5-329C-D578-98E7-A5A59B4E104C}"/>
                </a:ext>
              </a:extLst>
            </p:cNvPr>
            <p:cNvSpPr/>
            <p:nvPr/>
          </p:nvSpPr>
          <p:spPr>
            <a:xfrm>
              <a:off x="7134526" y="4414726"/>
              <a:ext cx="22066" cy="14993"/>
            </a:xfrm>
            <a:custGeom>
              <a:avLst/>
              <a:gdLst>
                <a:gd name="connsiteX0" fmla="*/ 22053 w 22066"/>
                <a:gd name="connsiteY0" fmla="*/ 14947 h 14993"/>
                <a:gd name="connsiteX1" fmla="*/ 21228 w 22066"/>
                <a:gd name="connsiteY1" fmla="*/ 10685 h 14993"/>
                <a:gd name="connsiteX2" fmla="*/ 14354 w 22066"/>
                <a:gd name="connsiteY2" fmla="*/ 2712 h 14993"/>
                <a:gd name="connsiteX3" fmla="*/ 6175 w 22066"/>
                <a:gd name="connsiteY3" fmla="*/ -37 h 14993"/>
                <a:gd name="connsiteX4" fmla="*/ 4182 w 22066"/>
                <a:gd name="connsiteY4" fmla="*/ -37 h 14993"/>
                <a:gd name="connsiteX5" fmla="*/ -11 w 22066"/>
                <a:gd name="connsiteY5" fmla="*/ 1131 h 14993"/>
                <a:gd name="connsiteX6" fmla="*/ 1432 w 22066"/>
                <a:gd name="connsiteY6" fmla="*/ 1475 h 14993"/>
                <a:gd name="connsiteX7" fmla="*/ 12980 w 22066"/>
                <a:gd name="connsiteY7" fmla="*/ 4980 h 14993"/>
                <a:gd name="connsiteX8" fmla="*/ 22053 w 22066"/>
                <a:gd name="connsiteY8" fmla="*/ 14947 h 14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66" h="14993">
                  <a:moveTo>
                    <a:pt x="22053" y="14947"/>
                  </a:moveTo>
                  <a:cubicBezTo>
                    <a:pt x="22053" y="14947"/>
                    <a:pt x="22053" y="13160"/>
                    <a:pt x="21228" y="10685"/>
                  </a:cubicBezTo>
                  <a:cubicBezTo>
                    <a:pt x="19764" y="7413"/>
                    <a:pt x="17372" y="4643"/>
                    <a:pt x="14354" y="2712"/>
                  </a:cubicBezTo>
                  <a:cubicBezTo>
                    <a:pt x="11880" y="1165"/>
                    <a:pt x="9082" y="224"/>
                    <a:pt x="6175" y="-37"/>
                  </a:cubicBezTo>
                  <a:lnTo>
                    <a:pt x="4182" y="-37"/>
                  </a:lnTo>
                  <a:cubicBezTo>
                    <a:pt x="1432" y="-37"/>
                    <a:pt x="-80" y="787"/>
                    <a:pt x="-11" y="1131"/>
                  </a:cubicBezTo>
                  <a:cubicBezTo>
                    <a:pt x="57" y="1475"/>
                    <a:pt x="539" y="1131"/>
                    <a:pt x="1432" y="1475"/>
                  </a:cubicBezTo>
                  <a:cubicBezTo>
                    <a:pt x="5501" y="1729"/>
                    <a:pt x="9454" y="2925"/>
                    <a:pt x="12980" y="4980"/>
                  </a:cubicBezTo>
                  <a:cubicBezTo>
                    <a:pt x="19303" y="8898"/>
                    <a:pt x="21297" y="15222"/>
                    <a:pt x="22053" y="14947"/>
                  </a:cubicBezTo>
                  <a:close/>
                </a:path>
              </a:pathLst>
            </a:custGeom>
            <a:solidFill>
              <a:srgbClr val="E0E0E0"/>
            </a:solidFill>
            <a:ln w="6867" cap="flat">
              <a:noFill/>
              <a:prstDash val="solid"/>
              <a:miter/>
            </a:ln>
          </p:spPr>
          <p:txBody>
            <a:bodyPr rtlCol="0" anchor="ctr"/>
            <a:lstStyle/>
            <a:p>
              <a:endParaRPr lang="en-IN"/>
            </a:p>
          </p:txBody>
        </p:sp>
        <p:sp>
          <p:nvSpPr>
            <p:cNvPr id="626" name="Free-form: Shape 625">
              <a:extLst>
                <a:ext uri="{FF2B5EF4-FFF2-40B4-BE49-F238E27FC236}">
                  <a16:creationId xmlns:a16="http://schemas.microsoft.com/office/drawing/2014/main" id="{65F4B453-7F51-247C-B6F9-B5A933A61A76}"/>
                </a:ext>
              </a:extLst>
            </p:cNvPr>
            <p:cNvSpPr/>
            <p:nvPr/>
          </p:nvSpPr>
          <p:spPr>
            <a:xfrm>
              <a:off x="5023447" y="3707641"/>
              <a:ext cx="40622" cy="41035"/>
            </a:xfrm>
            <a:custGeom>
              <a:avLst/>
              <a:gdLst>
                <a:gd name="connsiteX0" fmla="*/ -14 w 40622"/>
                <a:gd name="connsiteY0" fmla="*/ 9036 h 41035"/>
                <a:gd name="connsiteX1" fmla="*/ 9334 w 40622"/>
                <a:gd name="connsiteY1" fmla="*/ 40998 h 41035"/>
                <a:gd name="connsiteX2" fmla="*/ 40609 w 40622"/>
                <a:gd name="connsiteY2" fmla="*/ 31718 h 41035"/>
                <a:gd name="connsiteX3" fmla="*/ 31192 w 40622"/>
                <a:gd name="connsiteY3" fmla="*/ -37 h 41035"/>
              </a:gdLst>
              <a:ahLst/>
              <a:cxnLst>
                <a:cxn ang="0">
                  <a:pos x="connsiteX0" y="connsiteY0"/>
                </a:cxn>
                <a:cxn ang="0">
                  <a:pos x="connsiteX1" y="connsiteY1"/>
                </a:cxn>
                <a:cxn ang="0">
                  <a:pos x="connsiteX2" y="connsiteY2"/>
                </a:cxn>
                <a:cxn ang="0">
                  <a:pos x="connsiteX3" y="connsiteY3"/>
                </a:cxn>
              </a:cxnLst>
              <a:rect l="l" t="t" r="r" b="b"/>
              <a:pathLst>
                <a:path w="40622" h="41035">
                  <a:moveTo>
                    <a:pt x="-14" y="9036"/>
                  </a:moveTo>
                  <a:cubicBezTo>
                    <a:pt x="3148" y="19965"/>
                    <a:pt x="6310" y="30550"/>
                    <a:pt x="9334" y="40998"/>
                  </a:cubicBezTo>
                  <a:lnTo>
                    <a:pt x="40609" y="31718"/>
                  </a:lnTo>
                  <a:cubicBezTo>
                    <a:pt x="37516" y="21339"/>
                    <a:pt x="34423" y="11098"/>
                    <a:pt x="31192" y="-37"/>
                  </a:cubicBezTo>
                  <a:close/>
                </a:path>
              </a:pathLst>
            </a:custGeom>
            <a:solidFill>
              <a:srgbClr val="F5F5F5"/>
            </a:solidFill>
            <a:ln w="6867" cap="flat">
              <a:noFill/>
              <a:prstDash val="solid"/>
              <a:miter/>
            </a:ln>
          </p:spPr>
          <p:txBody>
            <a:bodyPr rtlCol="0" anchor="ctr"/>
            <a:lstStyle/>
            <a:p>
              <a:endParaRPr lang="en-IN"/>
            </a:p>
          </p:txBody>
        </p:sp>
        <p:sp>
          <p:nvSpPr>
            <p:cNvPr id="627" name="Free-form: Shape 626">
              <a:extLst>
                <a:ext uri="{FF2B5EF4-FFF2-40B4-BE49-F238E27FC236}">
                  <a16:creationId xmlns:a16="http://schemas.microsoft.com/office/drawing/2014/main" id="{C565605C-10E0-7991-FC03-CBE7DAAB882A}"/>
                </a:ext>
              </a:extLst>
            </p:cNvPr>
            <p:cNvSpPr/>
            <p:nvPr/>
          </p:nvSpPr>
          <p:spPr>
            <a:xfrm>
              <a:off x="4956910" y="3726956"/>
              <a:ext cx="40072" cy="41241"/>
            </a:xfrm>
            <a:custGeom>
              <a:avLst/>
              <a:gdLst>
                <a:gd name="connsiteX0" fmla="*/ -14 w 40072"/>
                <a:gd name="connsiteY0" fmla="*/ 9036 h 41241"/>
                <a:gd name="connsiteX1" fmla="*/ 9472 w 40072"/>
                <a:gd name="connsiteY1" fmla="*/ 41204 h 41241"/>
                <a:gd name="connsiteX2" fmla="*/ 40059 w 40072"/>
                <a:gd name="connsiteY2" fmla="*/ 32062 h 41241"/>
                <a:gd name="connsiteX3" fmla="*/ 30917 w 40072"/>
                <a:gd name="connsiteY3" fmla="*/ -37 h 41241"/>
              </a:gdLst>
              <a:ahLst/>
              <a:cxnLst>
                <a:cxn ang="0">
                  <a:pos x="connsiteX0" y="connsiteY0"/>
                </a:cxn>
                <a:cxn ang="0">
                  <a:pos x="connsiteX1" y="connsiteY1"/>
                </a:cxn>
                <a:cxn ang="0">
                  <a:pos x="connsiteX2" y="connsiteY2"/>
                </a:cxn>
                <a:cxn ang="0">
                  <a:pos x="connsiteX3" y="connsiteY3"/>
                </a:cxn>
              </a:cxnLst>
              <a:rect l="l" t="t" r="r" b="b"/>
              <a:pathLst>
                <a:path w="40072" h="41241">
                  <a:moveTo>
                    <a:pt x="-14" y="9036"/>
                  </a:moveTo>
                  <a:lnTo>
                    <a:pt x="9472" y="41204"/>
                  </a:lnTo>
                  <a:lnTo>
                    <a:pt x="40059" y="32062"/>
                  </a:lnTo>
                  <a:lnTo>
                    <a:pt x="30917" y="-37"/>
                  </a:lnTo>
                  <a:close/>
                </a:path>
              </a:pathLst>
            </a:custGeom>
            <a:solidFill>
              <a:srgbClr val="F5F5F5"/>
            </a:solidFill>
            <a:ln w="6867" cap="flat">
              <a:noFill/>
              <a:prstDash val="solid"/>
              <a:miter/>
            </a:ln>
          </p:spPr>
          <p:txBody>
            <a:bodyPr rtlCol="0" anchor="ctr"/>
            <a:lstStyle/>
            <a:p>
              <a:endParaRPr lang="en-IN"/>
            </a:p>
          </p:txBody>
        </p:sp>
        <p:sp>
          <p:nvSpPr>
            <p:cNvPr id="628" name="Free-form: Shape 627">
              <a:extLst>
                <a:ext uri="{FF2B5EF4-FFF2-40B4-BE49-F238E27FC236}">
                  <a16:creationId xmlns:a16="http://schemas.microsoft.com/office/drawing/2014/main" id="{2E07B691-493E-5060-CAD8-C521B7D0FCBC}"/>
                </a:ext>
              </a:extLst>
            </p:cNvPr>
            <p:cNvSpPr/>
            <p:nvPr/>
          </p:nvSpPr>
          <p:spPr>
            <a:xfrm>
              <a:off x="5328840" y="3660351"/>
              <a:ext cx="20139" cy="33336"/>
            </a:xfrm>
            <a:custGeom>
              <a:avLst/>
              <a:gdLst>
                <a:gd name="connsiteX0" fmla="*/ 8716 w 20139"/>
                <a:gd name="connsiteY0" fmla="*/ 33299 h 33336"/>
                <a:gd name="connsiteX1" fmla="*/ 20126 w 20139"/>
                <a:gd name="connsiteY1" fmla="*/ 30000 h 33336"/>
                <a:gd name="connsiteX2" fmla="*/ 11671 w 20139"/>
                <a:gd name="connsiteY2" fmla="*/ -37 h 33336"/>
                <a:gd name="connsiteX3" fmla="*/ -14 w 20139"/>
                <a:gd name="connsiteY3" fmla="*/ 3468 h 33336"/>
                <a:gd name="connsiteX4" fmla="*/ 8716 w 20139"/>
                <a:gd name="connsiteY4" fmla="*/ 33299 h 33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39" h="33336">
                  <a:moveTo>
                    <a:pt x="8716" y="33299"/>
                  </a:moveTo>
                  <a:lnTo>
                    <a:pt x="20126" y="30000"/>
                  </a:lnTo>
                  <a:lnTo>
                    <a:pt x="11671" y="-37"/>
                  </a:lnTo>
                  <a:lnTo>
                    <a:pt x="-14" y="3468"/>
                  </a:lnTo>
                  <a:cubicBezTo>
                    <a:pt x="2667" y="13641"/>
                    <a:pt x="5829" y="23608"/>
                    <a:pt x="8716" y="33299"/>
                  </a:cubicBezTo>
                  <a:close/>
                </a:path>
              </a:pathLst>
            </a:custGeom>
            <a:solidFill>
              <a:srgbClr val="F5F5F5"/>
            </a:solidFill>
            <a:ln w="6867" cap="flat">
              <a:noFill/>
              <a:prstDash val="solid"/>
              <a:miter/>
            </a:ln>
          </p:spPr>
          <p:txBody>
            <a:bodyPr rtlCol="0" anchor="ctr"/>
            <a:lstStyle/>
            <a:p>
              <a:endParaRPr lang="en-IN"/>
            </a:p>
          </p:txBody>
        </p:sp>
        <p:sp>
          <p:nvSpPr>
            <p:cNvPr id="629" name="Free-form: Shape 628">
              <a:extLst>
                <a:ext uri="{FF2B5EF4-FFF2-40B4-BE49-F238E27FC236}">
                  <a16:creationId xmlns:a16="http://schemas.microsoft.com/office/drawing/2014/main" id="{F57B42F9-3422-45F1-B994-44DCFD6DCC0F}"/>
                </a:ext>
              </a:extLst>
            </p:cNvPr>
            <p:cNvSpPr/>
            <p:nvPr/>
          </p:nvSpPr>
          <p:spPr>
            <a:xfrm>
              <a:off x="5296396" y="3664544"/>
              <a:ext cx="38835" cy="38560"/>
            </a:xfrm>
            <a:custGeom>
              <a:avLst/>
              <a:gdLst>
                <a:gd name="connsiteX0" fmla="*/ -14 w 38835"/>
                <a:gd name="connsiteY0" fmla="*/ 8898 h 38560"/>
                <a:gd name="connsiteX1" fmla="*/ 8716 w 38835"/>
                <a:gd name="connsiteY1" fmla="*/ 38523 h 38560"/>
                <a:gd name="connsiteX2" fmla="*/ 38822 w 38835"/>
                <a:gd name="connsiteY2" fmla="*/ 29794 h 38560"/>
                <a:gd name="connsiteX3" fmla="*/ 30024 w 38835"/>
                <a:gd name="connsiteY3" fmla="*/ -37 h 38560"/>
              </a:gdLst>
              <a:ahLst/>
              <a:cxnLst>
                <a:cxn ang="0">
                  <a:pos x="connsiteX0" y="connsiteY0"/>
                </a:cxn>
                <a:cxn ang="0">
                  <a:pos x="connsiteX1" y="connsiteY1"/>
                </a:cxn>
                <a:cxn ang="0">
                  <a:pos x="connsiteX2" y="connsiteY2"/>
                </a:cxn>
                <a:cxn ang="0">
                  <a:pos x="connsiteX3" y="connsiteY3"/>
                </a:cxn>
              </a:cxnLst>
              <a:rect l="l" t="t" r="r" b="b"/>
              <a:pathLst>
                <a:path w="38835" h="38560">
                  <a:moveTo>
                    <a:pt x="-14" y="8898"/>
                  </a:moveTo>
                  <a:cubicBezTo>
                    <a:pt x="3011" y="19071"/>
                    <a:pt x="5898" y="28900"/>
                    <a:pt x="8716" y="38523"/>
                  </a:cubicBezTo>
                  <a:lnTo>
                    <a:pt x="38822" y="29794"/>
                  </a:lnTo>
                  <a:cubicBezTo>
                    <a:pt x="35935" y="20102"/>
                    <a:pt x="32979" y="10204"/>
                    <a:pt x="30024" y="-37"/>
                  </a:cubicBezTo>
                  <a:close/>
                </a:path>
              </a:pathLst>
            </a:custGeom>
            <a:solidFill>
              <a:srgbClr val="F5F5F5"/>
            </a:solidFill>
            <a:ln w="6867" cap="flat">
              <a:noFill/>
              <a:prstDash val="solid"/>
              <a:miter/>
            </a:ln>
          </p:spPr>
          <p:txBody>
            <a:bodyPr rtlCol="0" anchor="ctr"/>
            <a:lstStyle/>
            <a:p>
              <a:endParaRPr lang="en-IN"/>
            </a:p>
          </p:txBody>
        </p:sp>
        <p:sp>
          <p:nvSpPr>
            <p:cNvPr id="630" name="Free-form: Shape 629">
              <a:extLst>
                <a:ext uri="{FF2B5EF4-FFF2-40B4-BE49-F238E27FC236}">
                  <a16:creationId xmlns:a16="http://schemas.microsoft.com/office/drawing/2014/main" id="{DE99E1B3-B944-6874-1271-A8F83418ACD3}"/>
                </a:ext>
              </a:extLst>
            </p:cNvPr>
            <p:cNvSpPr/>
            <p:nvPr/>
          </p:nvSpPr>
          <p:spPr>
            <a:xfrm>
              <a:off x="5089914" y="3687914"/>
              <a:ext cx="41241" cy="41103"/>
            </a:xfrm>
            <a:custGeom>
              <a:avLst/>
              <a:gdLst>
                <a:gd name="connsiteX0" fmla="*/ -14 w 41241"/>
                <a:gd name="connsiteY0" fmla="*/ 9379 h 41103"/>
                <a:gd name="connsiteX1" fmla="*/ 9266 w 41241"/>
                <a:gd name="connsiteY1" fmla="*/ 41067 h 41103"/>
                <a:gd name="connsiteX2" fmla="*/ 41228 w 41241"/>
                <a:gd name="connsiteY2" fmla="*/ 31650 h 41103"/>
                <a:gd name="connsiteX3" fmla="*/ 31880 w 41241"/>
                <a:gd name="connsiteY3" fmla="*/ -37 h 41103"/>
              </a:gdLst>
              <a:ahLst/>
              <a:cxnLst>
                <a:cxn ang="0">
                  <a:pos x="connsiteX0" y="connsiteY0"/>
                </a:cxn>
                <a:cxn ang="0">
                  <a:pos x="connsiteX1" y="connsiteY1"/>
                </a:cxn>
                <a:cxn ang="0">
                  <a:pos x="connsiteX2" y="connsiteY2"/>
                </a:cxn>
                <a:cxn ang="0">
                  <a:pos x="connsiteX3" y="connsiteY3"/>
                </a:cxn>
              </a:cxnLst>
              <a:rect l="l" t="t" r="r" b="b"/>
              <a:pathLst>
                <a:path w="41241" h="41103">
                  <a:moveTo>
                    <a:pt x="-14" y="9379"/>
                  </a:moveTo>
                  <a:lnTo>
                    <a:pt x="9266" y="41067"/>
                  </a:lnTo>
                  <a:lnTo>
                    <a:pt x="41228" y="31650"/>
                  </a:lnTo>
                  <a:cubicBezTo>
                    <a:pt x="38203" y="21339"/>
                    <a:pt x="35110" y="11029"/>
                    <a:pt x="31880" y="-37"/>
                  </a:cubicBezTo>
                  <a:close/>
                </a:path>
              </a:pathLst>
            </a:custGeom>
            <a:solidFill>
              <a:srgbClr val="F5F5F5"/>
            </a:solidFill>
            <a:ln w="6867" cap="flat">
              <a:noFill/>
              <a:prstDash val="solid"/>
              <a:miter/>
            </a:ln>
          </p:spPr>
          <p:txBody>
            <a:bodyPr rtlCol="0" anchor="ctr"/>
            <a:lstStyle/>
            <a:p>
              <a:endParaRPr lang="en-IN"/>
            </a:p>
          </p:txBody>
        </p:sp>
        <p:sp>
          <p:nvSpPr>
            <p:cNvPr id="631" name="Free-form: Shape 630">
              <a:extLst>
                <a:ext uri="{FF2B5EF4-FFF2-40B4-BE49-F238E27FC236}">
                  <a16:creationId xmlns:a16="http://schemas.microsoft.com/office/drawing/2014/main" id="{A74DAA87-82D7-5AD9-06B4-117B3C43835C}"/>
                </a:ext>
              </a:extLst>
            </p:cNvPr>
            <p:cNvSpPr/>
            <p:nvPr/>
          </p:nvSpPr>
          <p:spPr>
            <a:xfrm>
              <a:off x="5191437" y="3659251"/>
              <a:ext cx="38492" cy="40210"/>
            </a:xfrm>
            <a:custGeom>
              <a:avLst/>
              <a:gdLst>
                <a:gd name="connsiteX0" fmla="*/ -14 w 38492"/>
                <a:gd name="connsiteY0" fmla="*/ 8142 h 40210"/>
                <a:gd name="connsiteX1" fmla="*/ 9472 w 38492"/>
                <a:gd name="connsiteY1" fmla="*/ 40173 h 40210"/>
                <a:gd name="connsiteX2" fmla="*/ 38478 w 38492"/>
                <a:gd name="connsiteY2" fmla="*/ 31650 h 40210"/>
                <a:gd name="connsiteX3" fmla="*/ 29061 w 38492"/>
                <a:gd name="connsiteY3" fmla="*/ -37 h 40210"/>
              </a:gdLst>
              <a:ahLst/>
              <a:cxnLst>
                <a:cxn ang="0">
                  <a:pos x="connsiteX0" y="connsiteY0"/>
                </a:cxn>
                <a:cxn ang="0">
                  <a:pos x="connsiteX1" y="connsiteY1"/>
                </a:cxn>
                <a:cxn ang="0">
                  <a:pos x="connsiteX2" y="connsiteY2"/>
                </a:cxn>
                <a:cxn ang="0">
                  <a:pos x="connsiteX3" y="connsiteY3"/>
                </a:cxn>
              </a:cxnLst>
              <a:rect l="l" t="t" r="r" b="b"/>
              <a:pathLst>
                <a:path w="38492" h="40210">
                  <a:moveTo>
                    <a:pt x="-14" y="8142"/>
                  </a:moveTo>
                  <a:lnTo>
                    <a:pt x="9472" y="40173"/>
                  </a:lnTo>
                  <a:lnTo>
                    <a:pt x="38478" y="31650"/>
                  </a:lnTo>
                  <a:cubicBezTo>
                    <a:pt x="35385" y="21339"/>
                    <a:pt x="32292" y="11029"/>
                    <a:pt x="29061" y="-37"/>
                  </a:cubicBezTo>
                  <a:close/>
                </a:path>
              </a:pathLst>
            </a:custGeom>
            <a:solidFill>
              <a:srgbClr val="F5F5F5"/>
            </a:solidFill>
            <a:ln w="6867" cap="flat">
              <a:noFill/>
              <a:prstDash val="solid"/>
              <a:miter/>
            </a:ln>
          </p:spPr>
          <p:txBody>
            <a:bodyPr rtlCol="0" anchor="ctr"/>
            <a:lstStyle/>
            <a:p>
              <a:endParaRPr lang="en-IN"/>
            </a:p>
          </p:txBody>
        </p:sp>
        <p:sp>
          <p:nvSpPr>
            <p:cNvPr id="632" name="Free-form: Shape 631">
              <a:extLst>
                <a:ext uri="{FF2B5EF4-FFF2-40B4-BE49-F238E27FC236}">
                  <a16:creationId xmlns:a16="http://schemas.microsoft.com/office/drawing/2014/main" id="{A482D987-37D2-6553-D090-DBB247FEF1E9}"/>
                </a:ext>
              </a:extLst>
            </p:cNvPr>
            <p:cNvSpPr/>
            <p:nvPr/>
          </p:nvSpPr>
          <p:spPr>
            <a:xfrm>
              <a:off x="5057127" y="3698018"/>
              <a:ext cx="39660" cy="40691"/>
            </a:xfrm>
            <a:custGeom>
              <a:avLst/>
              <a:gdLst>
                <a:gd name="connsiteX0" fmla="*/ -14 w 39660"/>
                <a:gd name="connsiteY0" fmla="*/ 8829 h 40691"/>
                <a:gd name="connsiteX1" fmla="*/ 9334 w 39660"/>
                <a:gd name="connsiteY1" fmla="*/ 40654 h 40691"/>
                <a:gd name="connsiteX2" fmla="*/ 39647 w 39660"/>
                <a:gd name="connsiteY2" fmla="*/ 31650 h 40691"/>
                <a:gd name="connsiteX3" fmla="*/ 30299 w 39660"/>
                <a:gd name="connsiteY3" fmla="*/ -37 h 40691"/>
              </a:gdLst>
              <a:ahLst/>
              <a:cxnLst>
                <a:cxn ang="0">
                  <a:pos x="connsiteX0" y="connsiteY0"/>
                </a:cxn>
                <a:cxn ang="0">
                  <a:pos x="connsiteX1" y="connsiteY1"/>
                </a:cxn>
                <a:cxn ang="0">
                  <a:pos x="connsiteX2" y="connsiteY2"/>
                </a:cxn>
                <a:cxn ang="0">
                  <a:pos x="connsiteX3" y="connsiteY3"/>
                </a:cxn>
              </a:cxnLst>
              <a:rect l="l" t="t" r="r" b="b"/>
              <a:pathLst>
                <a:path w="39660" h="40691">
                  <a:moveTo>
                    <a:pt x="-14" y="8829"/>
                  </a:moveTo>
                  <a:cubicBezTo>
                    <a:pt x="3194" y="19690"/>
                    <a:pt x="6310" y="30298"/>
                    <a:pt x="9334" y="40654"/>
                  </a:cubicBezTo>
                  <a:lnTo>
                    <a:pt x="39647" y="31650"/>
                  </a:lnTo>
                  <a:cubicBezTo>
                    <a:pt x="36622" y="21339"/>
                    <a:pt x="33461" y="11029"/>
                    <a:pt x="30299" y="-37"/>
                  </a:cubicBezTo>
                  <a:close/>
                </a:path>
              </a:pathLst>
            </a:custGeom>
            <a:solidFill>
              <a:srgbClr val="F5F5F5"/>
            </a:solidFill>
            <a:ln w="6867" cap="flat">
              <a:noFill/>
              <a:prstDash val="solid"/>
              <a:miter/>
            </a:ln>
          </p:spPr>
          <p:txBody>
            <a:bodyPr rtlCol="0" anchor="ctr"/>
            <a:lstStyle/>
            <a:p>
              <a:endParaRPr lang="en-IN"/>
            </a:p>
          </p:txBody>
        </p:sp>
        <p:sp>
          <p:nvSpPr>
            <p:cNvPr id="633" name="Free-form: Shape 632">
              <a:extLst>
                <a:ext uri="{FF2B5EF4-FFF2-40B4-BE49-F238E27FC236}">
                  <a16:creationId xmlns:a16="http://schemas.microsoft.com/office/drawing/2014/main" id="{65892FBF-8D1A-296C-ED7B-F37CA7A37EBA}"/>
                </a:ext>
              </a:extLst>
            </p:cNvPr>
            <p:cNvSpPr/>
            <p:nvPr/>
          </p:nvSpPr>
          <p:spPr>
            <a:xfrm>
              <a:off x="5156381" y="3668531"/>
              <a:ext cx="41928" cy="40897"/>
            </a:xfrm>
            <a:custGeom>
              <a:avLst/>
              <a:gdLst>
                <a:gd name="connsiteX0" fmla="*/ -14 w 41928"/>
                <a:gd name="connsiteY0" fmla="*/ 9242 h 40897"/>
                <a:gd name="connsiteX1" fmla="*/ 9266 w 41928"/>
                <a:gd name="connsiteY1" fmla="*/ 40860 h 40897"/>
                <a:gd name="connsiteX2" fmla="*/ 10365 w 41928"/>
                <a:gd name="connsiteY2" fmla="*/ 40860 h 40897"/>
                <a:gd name="connsiteX3" fmla="*/ 41915 w 41928"/>
                <a:gd name="connsiteY3" fmla="*/ 31581 h 40897"/>
                <a:gd name="connsiteX4" fmla="*/ 32567 w 41928"/>
                <a:gd name="connsiteY4" fmla="*/ -37 h 40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28" h="40897">
                  <a:moveTo>
                    <a:pt x="-14" y="9242"/>
                  </a:moveTo>
                  <a:lnTo>
                    <a:pt x="9266" y="40860"/>
                  </a:lnTo>
                  <a:lnTo>
                    <a:pt x="10365" y="40860"/>
                  </a:lnTo>
                  <a:lnTo>
                    <a:pt x="41915" y="31581"/>
                  </a:lnTo>
                  <a:cubicBezTo>
                    <a:pt x="38891" y="21271"/>
                    <a:pt x="35798" y="10960"/>
                    <a:pt x="32567" y="-37"/>
                  </a:cubicBezTo>
                  <a:close/>
                </a:path>
              </a:pathLst>
            </a:custGeom>
            <a:solidFill>
              <a:srgbClr val="F5F5F5"/>
            </a:solidFill>
            <a:ln w="6867" cap="flat">
              <a:noFill/>
              <a:prstDash val="solid"/>
              <a:miter/>
            </a:ln>
          </p:spPr>
          <p:txBody>
            <a:bodyPr rtlCol="0" anchor="ctr"/>
            <a:lstStyle/>
            <a:p>
              <a:endParaRPr lang="en-IN"/>
            </a:p>
          </p:txBody>
        </p:sp>
        <p:sp>
          <p:nvSpPr>
            <p:cNvPr id="634" name="Free-form: Shape 633">
              <a:extLst>
                <a:ext uri="{FF2B5EF4-FFF2-40B4-BE49-F238E27FC236}">
                  <a16:creationId xmlns:a16="http://schemas.microsoft.com/office/drawing/2014/main" id="{55258430-E9B2-37FA-9FC0-BFAAD2ECAD0B}"/>
                </a:ext>
              </a:extLst>
            </p:cNvPr>
            <p:cNvSpPr/>
            <p:nvPr/>
          </p:nvSpPr>
          <p:spPr>
            <a:xfrm>
              <a:off x="5265121" y="3674236"/>
              <a:ext cx="37667" cy="38010"/>
            </a:xfrm>
            <a:custGeom>
              <a:avLst/>
              <a:gdLst>
                <a:gd name="connsiteX0" fmla="*/ -14 w 37667"/>
                <a:gd name="connsiteY0" fmla="*/ 8486 h 38010"/>
                <a:gd name="connsiteX1" fmla="*/ 8647 w 37667"/>
                <a:gd name="connsiteY1" fmla="*/ 37973 h 38010"/>
                <a:gd name="connsiteX2" fmla="*/ 37654 w 37667"/>
                <a:gd name="connsiteY2" fmla="*/ 29519 h 38010"/>
                <a:gd name="connsiteX3" fmla="*/ 28924 w 37667"/>
                <a:gd name="connsiteY3" fmla="*/ -37 h 38010"/>
              </a:gdLst>
              <a:ahLst/>
              <a:cxnLst>
                <a:cxn ang="0">
                  <a:pos x="connsiteX0" y="connsiteY0"/>
                </a:cxn>
                <a:cxn ang="0">
                  <a:pos x="connsiteX1" y="connsiteY1"/>
                </a:cxn>
                <a:cxn ang="0">
                  <a:pos x="connsiteX2" y="connsiteY2"/>
                </a:cxn>
                <a:cxn ang="0">
                  <a:pos x="connsiteX3" y="connsiteY3"/>
                </a:cxn>
              </a:cxnLst>
              <a:rect l="l" t="t" r="r" b="b"/>
              <a:pathLst>
                <a:path w="37667" h="38010">
                  <a:moveTo>
                    <a:pt x="-14" y="8486"/>
                  </a:moveTo>
                  <a:lnTo>
                    <a:pt x="8647" y="37973"/>
                  </a:lnTo>
                  <a:lnTo>
                    <a:pt x="37654" y="29519"/>
                  </a:lnTo>
                  <a:cubicBezTo>
                    <a:pt x="34835" y="19896"/>
                    <a:pt x="31880" y="10067"/>
                    <a:pt x="28924" y="-37"/>
                  </a:cubicBezTo>
                  <a:close/>
                </a:path>
              </a:pathLst>
            </a:custGeom>
            <a:solidFill>
              <a:srgbClr val="F5F5F5"/>
            </a:solidFill>
            <a:ln w="6867" cap="flat">
              <a:noFill/>
              <a:prstDash val="solid"/>
              <a:miter/>
            </a:ln>
          </p:spPr>
          <p:txBody>
            <a:bodyPr rtlCol="0" anchor="ctr"/>
            <a:lstStyle/>
            <a:p>
              <a:endParaRPr lang="en-IN"/>
            </a:p>
          </p:txBody>
        </p:sp>
        <p:sp>
          <p:nvSpPr>
            <p:cNvPr id="635" name="Free-form: Shape 634">
              <a:extLst>
                <a:ext uri="{FF2B5EF4-FFF2-40B4-BE49-F238E27FC236}">
                  <a16:creationId xmlns:a16="http://schemas.microsoft.com/office/drawing/2014/main" id="{53FAF5B4-E313-2B17-A8C1-1CA008395C9A}"/>
                </a:ext>
              </a:extLst>
            </p:cNvPr>
            <p:cNvSpPr/>
            <p:nvPr/>
          </p:nvSpPr>
          <p:spPr>
            <a:xfrm>
              <a:off x="5124282" y="3678497"/>
              <a:ext cx="38973" cy="40347"/>
            </a:xfrm>
            <a:custGeom>
              <a:avLst/>
              <a:gdLst>
                <a:gd name="connsiteX0" fmla="*/ -14 w 38973"/>
                <a:gd name="connsiteY0" fmla="*/ 8692 h 40347"/>
                <a:gd name="connsiteX1" fmla="*/ 9266 w 38973"/>
                <a:gd name="connsiteY1" fmla="*/ 40310 h 40347"/>
                <a:gd name="connsiteX2" fmla="*/ 38959 w 38973"/>
                <a:gd name="connsiteY2" fmla="*/ 31581 h 40347"/>
                <a:gd name="connsiteX3" fmla="*/ 29611 w 38973"/>
                <a:gd name="connsiteY3" fmla="*/ -37 h 40347"/>
              </a:gdLst>
              <a:ahLst/>
              <a:cxnLst>
                <a:cxn ang="0">
                  <a:pos x="connsiteX0" y="connsiteY0"/>
                </a:cxn>
                <a:cxn ang="0">
                  <a:pos x="connsiteX1" y="connsiteY1"/>
                </a:cxn>
                <a:cxn ang="0">
                  <a:pos x="connsiteX2" y="connsiteY2"/>
                </a:cxn>
                <a:cxn ang="0">
                  <a:pos x="connsiteX3" y="connsiteY3"/>
                </a:cxn>
              </a:cxnLst>
              <a:rect l="l" t="t" r="r" b="b"/>
              <a:pathLst>
                <a:path w="38973" h="40347">
                  <a:moveTo>
                    <a:pt x="-14" y="8692"/>
                  </a:moveTo>
                  <a:lnTo>
                    <a:pt x="9266" y="40310"/>
                  </a:lnTo>
                  <a:lnTo>
                    <a:pt x="38959" y="31581"/>
                  </a:lnTo>
                  <a:cubicBezTo>
                    <a:pt x="35866" y="21271"/>
                    <a:pt x="32773" y="10960"/>
                    <a:pt x="29611" y="-37"/>
                  </a:cubicBezTo>
                  <a:close/>
                </a:path>
              </a:pathLst>
            </a:custGeom>
            <a:solidFill>
              <a:srgbClr val="F5F5F5"/>
            </a:solidFill>
            <a:ln w="6867" cap="flat">
              <a:noFill/>
              <a:prstDash val="solid"/>
              <a:miter/>
            </a:ln>
          </p:spPr>
          <p:txBody>
            <a:bodyPr rtlCol="0" anchor="ctr"/>
            <a:lstStyle/>
            <a:p>
              <a:endParaRPr lang="en-IN"/>
            </a:p>
          </p:txBody>
        </p:sp>
        <p:sp>
          <p:nvSpPr>
            <p:cNvPr id="636" name="Free-form: Shape 635">
              <a:extLst>
                <a:ext uri="{FF2B5EF4-FFF2-40B4-BE49-F238E27FC236}">
                  <a16:creationId xmlns:a16="http://schemas.microsoft.com/office/drawing/2014/main" id="{87D62EC5-2BB9-A1A8-7D61-5564D40CAE8B}"/>
                </a:ext>
              </a:extLst>
            </p:cNvPr>
            <p:cNvSpPr/>
            <p:nvPr/>
          </p:nvSpPr>
          <p:spPr>
            <a:xfrm>
              <a:off x="4967221" y="3761255"/>
              <a:ext cx="39454" cy="39041"/>
            </a:xfrm>
            <a:custGeom>
              <a:avLst/>
              <a:gdLst>
                <a:gd name="connsiteX0" fmla="*/ -14 w 39454"/>
                <a:gd name="connsiteY0" fmla="*/ 8829 h 39041"/>
                <a:gd name="connsiteX1" fmla="*/ 8784 w 39454"/>
                <a:gd name="connsiteY1" fmla="*/ 39004 h 39041"/>
                <a:gd name="connsiteX2" fmla="*/ 39441 w 39454"/>
                <a:gd name="connsiteY2" fmla="*/ 29794 h 39041"/>
                <a:gd name="connsiteX3" fmla="*/ 30574 w 39454"/>
                <a:gd name="connsiteY3" fmla="*/ -37 h 39041"/>
              </a:gdLst>
              <a:ahLst/>
              <a:cxnLst>
                <a:cxn ang="0">
                  <a:pos x="connsiteX0" y="connsiteY0"/>
                </a:cxn>
                <a:cxn ang="0">
                  <a:pos x="connsiteX1" y="connsiteY1"/>
                </a:cxn>
                <a:cxn ang="0">
                  <a:pos x="connsiteX2" y="connsiteY2"/>
                </a:cxn>
                <a:cxn ang="0">
                  <a:pos x="connsiteX3" y="connsiteY3"/>
                </a:cxn>
              </a:cxnLst>
              <a:rect l="l" t="t" r="r" b="b"/>
              <a:pathLst>
                <a:path w="39454" h="39041">
                  <a:moveTo>
                    <a:pt x="-14" y="8829"/>
                  </a:moveTo>
                  <a:cubicBezTo>
                    <a:pt x="2942" y="19140"/>
                    <a:pt x="5898" y="29450"/>
                    <a:pt x="8784" y="39004"/>
                  </a:cubicBezTo>
                  <a:lnTo>
                    <a:pt x="39441" y="29794"/>
                  </a:lnTo>
                  <a:cubicBezTo>
                    <a:pt x="36554" y="20171"/>
                    <a:pt x="33598" y="10204"/>
                    <a:pt x="30574" y="-37"/>
                  </a:cubicBezTo>
                  <a:close/>
                </a:path>
              </a:pathLst>
            </a:custGeom>
            <a:solidFill>
              <a:srgbClr val="F5F5F5"/>
            </a:solidFill>
            <a:ln w="6867" cap="flat">
              <a:noFill/>
              <a:prstDash val="solid"/>
              <a:miter/>
            </a:ln>
          </p:spPr>
          <p:txBody>
            <a:bodyPr rtlCol="0" anchor="ctr"/>
            <a:lstStyle/>
            <a:p>
              <a:endParaRPr lang="en-IN"/>
            </a:p>
          </p:txBody>
        </p:sp>
        <p:sp>
          <p:nvSpPr>
            <p:cNvPr id="637" name="Free-form: Shape 636">
              <a:extLst>
                <a:ext uri="{FF2B5EF4-FFF2-40B4-BE49-F238E27FC236}">
                  <a16:creationId xmlns:a16="http://schemas.microsoft.com/office/drawing/2014/main" id="{0BFB0498-05EA-6446-734C-13CC5671D75B}"/>
                </a:ext>
              </a:extLst>
            </p:cNvPr>
            <p:cNvSpPr/>
            <p:nvPr/>
          </p:nvSpPr>
          <p:spPr>
            <a:xfrm>
              <a:off x="4999939" y="3751563"/>
              <a:ext cx="39866" cy="38835"/>
            </a:xfrm>
            <a:custGeom>
              <a:avLst/>
              <a:gdLst>
                <a:gd name="connsiteX0" fmla="*/ -14 w 39866"/>
                <a:gd name="connsiteY0" fmla="*/ 8967 h 38835"/>
                <a:gd name="connsiteX1" fmla="*/ 8716 w 39866"/>
                <a:gd name="connsiteY1" fmla="*/ 38798 h 38835"/>
                <a:gd name="connsiteX2" fmla="*/ 39853 w 39866"/>
                <a:gd name="connsiteY2" fmla="*/ 29588 h 38835"/>
                <a:gd name="connsiteX3" fmla="*/ 31055 w 39866"/>
                <a:gd name="connsiteY3" fmla="*/ -37 h 38835"/>
              </a:gdLst>
              <a:ahLst/>
              <a:cxnLst>
                <a:cxn ang="0">
                  <a:pos x="connsiteX0" y="connsiteY0"/>
                </a:cxn>
                <a:cxn ang="0">
                  <a:pos x="connsiteX1" y="connsiteY1"/>
                </a:cxn>
                <a:cxn ang="0">
                  <a:pos x="connsiteX2" y="connsiteY2"/>
                </a:cxn>
                <a:cxn ang="0">
                  <a:pos x="connsiteX3" y="connsiteY3"/>
                </a:cxn>
              </a:cxnLst>
              <a:rect l="l" t="t" r="r" b="b"/>
              <a:pathLst>
                <a:path w="39866" h="38835">
                  <a:moveTo>
                    <a:pt x="-14" y="8967"/>
                  </a:moveTo>
                  <a:cubicBezTo>
                    <a:pt x="3011" y="19208"/>
                    <a:pt x="5898" y="29175"/>
                    <a:pt x="8716" y="38798"/>
                  </a:cubicBezTo>
                  <a:lnTo>
                    <a:pt x="39853" y="29588"/>
                  </a:lnTo>
                  <a:cubicBezTo>
                    <a:pt x="37035" y="19965"/>
                    <a:pt x="34079" y="10067"/>
                    <a:pt x="31055" y="-37"/>
                  </a:cubicBezTo>
                  <a:close/>
                </a:path>
              </a:pathLst>
            </a:custGeom>
            <a:solidFill>
              <a:srgbClr val="F5F5F5"/>
            </a:solidFill>
            <a:ln w="6867" cap="flat">
              <a:noFill/>
              <a:prstDash val="solid"/>
              <a:miter/>
            </a:ln>
          </p:spPr>
          <p:txBody>
            <a:bodyPr rtlCol="0" anchor="ctr"/>
            <a:lstStyle/>
            <a:p>
              <a:endParaRPr lang="en-IN"/>
            </a:p>
          </p:txBody>
        </p:sp>
        <p:sp>
          <p:nvSpPr>
            <p:cNvPr id="638" name="Free-form: Shape 637">
              <a:extLst>
                <a:ext uri="{FF2B5EF4-FFF2-40B4-BE49-F238E27FC236}">
                  <a16:creationId xmlns:a16="http://schemas.microsoft.com/office/drawing/2014/main" id="{E54EA957-625D-0BC7-92CE-2B7EB83E4AE6}"/>
                </a:ext>
              </a:extLst>
            </p:cNvPr>
            <p:cNvSpPr/>
            <p:nvPr/>
          </p:nvSpPr>
          <p:spPr>
            <a:xfrm>
              <a:off x="5222780" y="3649353"/>
              <a:ext cx="39248" cy="40554"/>
            </a:xfrm>
            <a:custGeom>
              <a:avLst/>
              <a:gdLst>
                <a:gd name="connsiteX0" fmla="*/ -14 w 39248"/>
                <a:gd name="connsiteY0" fmla="*/ 8829 h 40554"/>
                <a:gd name="connsiteX1" fmla="*/ 9334 w 39248"/>
                <a:gd name="connsiteY1" fmla="*/ 40517 h 40554"/>
                <a:gd name="connsiteX2" fmla="*/ 39234 w 39248"/>
                <a:gd name="connsiteY2" fmla="*/ 31787 h 40554"/>
                <a:gd name="connsiteX3" fmla="*/ 29886 w 39248"/>
                <a:gd name="connsiteY3" fmla="*/ -37 h 40554"/>
              </a:gdLst>
              <a:ahLst/>
              <a:cxnLst>
                <a:cxn ang="0">
                  <a:pos x="connsiteX0" y="connsiteY0"/>
                </a:cxn>
                <a:cxn ang="0">
                  <a:pos x="connsiteX1" y="connsiteY1"/>
                </a:cxn>
                <a:cxn ang="0">
                  <a:pos x="connsiteX2" y="connsiteY2"/>
                </a:cxn>
                <a:cxn ang="0">
                  <a:pos x="connsiteX3" y="connsiteY3"/>
                </a:cxn>
              </a:cxnLst>
              <a:rect l="l" t="t" r="r" b="b"/>
              <a:pathLst>
                <a:path w="39248" h="40554">
                  <a:moveTo>
                    <a:pt x="-14" y="8829"/>
                  </a:moveTo>
                  <a:cubicBezTo>
                    <a:pt x="3148" y="19621"/>
                    <a:pt x="6241" y="30206"/>
                    <a:pt x="9334" y="40517"/>
                  </a:cubicBezTo>
                  <a:lnTo>
                    <a:pt x="39234" y="31787"/>
                  </a:lnTo>
                  <a:cubicBezTo>
                    <a:pt x="36210" y="21408"/>
                    <a:pt x="33048" y="11166"/>
                    <a:pt x="29886" y="-37"/>
                  </a:cubicBezTo>
                  <a:close/>
                </a:path>
              </a:pathLst>
            </a:custGeom>
            <a:solidFill>
              <a:srgbClr val="F5F5F5"/>
            </a:solidFill>
            <a:ln w="6867" cap="flat">
              <a:noFill/>
              <a:prstDash val="solid"/>
              <a:miter/>
            </a:ln>
          </p:spPr>
          <p:txBody>
            <a:bodyPr rtlCol="0" anchor="ctr"/>
            <a:lstStyle/>
            <a:p>
              <a:endParaRPr lang="en-IN"/>
            </a:p>
          </p:txBody>
        </p:sp>
        <p:sp>
          <p:nvSpPr>
            <p:cNvPr id="639" name="Free-form: Shape 638">
              <a:extLst>
                <a:ext uri="{FF2B5EF4-FFF2-40B4-BE49-F238E27FC236}">
                  <a16:creationId xmlns:a16="http://schemas.microsoft.com/office/drawing/2014/main" id="{3ECC9681-43F2-160D-97C2-0008FF261C84}"/>
                </a:ext>
              </a:extLst>
            </p:cNvPr>
            <p:cNvSpPr/>
            <p:nvPr/>
          </p:nvSpPr>
          <p:spPr>
            <a:xfrm>
              <a:off x="5338119" y="3692588"/>
              <a:ext cx="20689" cy="35742"/>
            </a:xfrm>
            <a:custGeom>
              <a:avLst/>
              <a:gdLst>
                <a:gd name="connsiteX0" fmla="*/ 9541 w 20689"/>
                <a:gd name="connsiteY0" fmla="*/ 35705 h 35742"/>
                <a:gd name="connsiteX1" fmla="*/ 20676 w 20689"/>
                <a:gd name="connsiteY1" fmla="*/ 32475 h 35742"/>
                <a:gd name="connsiteX2" fmla="*/ 11396 w 20689"/>
                <a:gd name="connsiteY2" fmla="*/ -37 h 35742"/>
                <a:gd name="connsiteX3" fmla="*/ -14 w 20689"/>
                <a:gd name="connsiteY3" fmla="*/ 3399 h 35742"/>
                <a:gd name="connsiteX4" fmla="*/ 9541 w 20689"/>
                <a:gd name="connsiteY4" fmla="*/ 35705 h 35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89" h="35742">
                  <a:moveTo>
                    <a:pt x="9541" y="35705"/>
                  </a:moveTo>
                  <a:lnTo>
                    <a:pt x="20676" y="32475"/>
                  </a:lnTo>
                  <a:lnTo>
                    <a:pt x="11396" y="-37"/>
                  </a:lnTo>
                  <a:lnTo>
                    <a:pt x="-14" y="3399"/>
                  </a:lnTo>
                  <a:cubicBezTo>
                    <a:pt x="3286" y="14328"/>
                    <a:pt x="6447" y="25257"/>
                    <a:pt x="9541" y="35705"/>
                  </a:cubicBezTo>
                  <a:close/>
                </a:path>
              </a:pathLst>
            </a:custGeom>
            <a:solidFill>
              <a:srgbClr val="F5F5F5"/>
            </a:solidFill>
            <a:ln w="6867" cap="flat">
              <a:noFill/>
              <a:prstDash val="solid"/>
              <a:miter/>
            </a:ln>
          </p:spPr>
          <p:txBody>
            <a:bodyPr rtlCol="0" anchor="ctr"/>
            <a:lstStyle/>
            <a:p>
              <a:endParaRPr lang="en-IN"/>
            </a:p>
          </p:txBody>
        </p:sp>
        <p:sp>
          <p:nvSpPr>
            <p:cNvPr id="640" name="Free-form: Shape 639">
              <a:extLst>
                <a:ext uri="{FF2B5EF4-FFF2-40B4-BE49-F238E27FC236}">
                  <a16:creationId xmlns:a16="http://schemas.microsoft.com/office/drawing/2014/main" id="{E1733463-7D68-3747-E169-FCB5D652EDB1}"/>
                </a:ext>
              </a:extLst>
            </p:cNvPr>
            <p:cNvSpPr/>
            <p:nvPr/>
          </p:nvSpPr>
          <p:spPr>
            <a:xfrm>
              <a:off x="5305744" y="3696368"/>
              <a:ext cx="39729" cy="41378"/>
            </a:xfrm>
            <a:custGeom>
              <a:avLst/>
              <a:gdLst>
                <a:gd name="connsiteX0" fmla="*/ -14 w 39729"/>
                <a:gd name="connsiteY0" fmla="*/ 8898 h 41378"/>
                <a:gd name="connsiteX1" fmla="*/ 9472 w 39729"/>
                <a:gd name="connsiteY1" fmla="*/ 41341 h 41378"/>
                <a:gd name="connsiteX2" fmla="*/ 39716 w 39729"/>
                <a:gd name="connsiteY2" fmla="*/ 32543 h 41378"/>
                <a:gd name="connsiteX3" fmla="*/ 30093 w 39729"/>
                <a:gd name="connsiteY3" fmla="*/ -37 h 41378"/>
              </a:gdLst>
              <a:ahLst/>
              <a:cxnLst>
                <a:cxn ang="0">
                  <a:pos x="connsiteX0" y="connsiteY0"/>
                </a:cxn>
                <a:cxn ang="0">
                  <a:pos x="connsiteX1" y="connsiteY1"/>
                </a:cxn>
                <a:cxn ang="0">
                  <a:pos x="connsiteX2" y="connsiteY2"/>
                </a:cxn>
                <a:cxn ang="0">
                  <a:pos x="connsiteX3" y="connsiteY3"/>
                </a:cxn>
              </a:cxnLst>
              <a:rect l="l" t="t" r="r" b="b"/>
              <a:pathLst>
                <a:path w="39729" h="41378">
                  <a:moveTo>
                    <a:pt x="-14" y="8898"/>
                  </a:moveTo>
                  <a:cubicBezTo>
                    <a:pt x="3286" y="20102"/>
                    <a:pt x="6447" y="30962"/>
                    <a:pt x="9472" y="41341"/>
                  </a:cubicBezTo>
                  <a:lnTo>
                    <a:pt x="39716" y="32543"/>
                  </a:lnTo>
                  <a:cubicBezTo>
                    <a:pt x="36643" y="22095"/>
                    <a:pt x="33440" y="11235"/>
                    <a:pt x="30093" y="-37"/>
                  </a:cubicBezTo>
                  <a:close/>
                </a:path>
              </a:pathLst>
            </a:custGeom>
            <a:solidFill>
              <a:srgbClr val="F5F5F5"/>
            </a:solidFill>
            <a:ln w="6867" cap="flat">
              <a:noFill/>
              <a:prstDash val="solid"/>
              <a:miter/>
            </a:ln>
          </p:spPr>
          <p:txBody>
            <a:bodyPr rtlCol="0" anchor="ctr"/>
            <a:lstStyle/>
            <a:p>
              <a:endParaRPr lang="en-IN"/>
            </a:p>
          </p:txBody>
        </p:sp>
        <p:sp>
          <p:nvSpPr>
            <p:cNvPr id="641" name="Free-form: Shape 640">
              <a:extLst>
                <a:ext uri="{FF2B5EF4-FFF2-40B4-BE49-F238E27FC236}">
                  <a16:creationId xmlns:a16="http://schemas.microsoft.com/office/drawing/2014/main" id="{B3A56633-D3B2-EDBF-7E47-A7B954545063}"/>
                </a:ext>
              </a:extLst>
            </p:cNvPr>
            <p:cNvSpPr/>
            <p:nvPr/>
          </p:nvSpPr>
          <p:spPr>
            <a:xfrm>
              <a:off x="5033413" y="3741734"/>
              <a:ext cx="40072" cy="38766"/>
            </a:xfrm>
            <a:custGeom>
              <a:avLst/>
              <a:gdLst>
                <a:gd name="connsiteX0" fmla="*/ -14 w 40072"/>
                <a:gd name="connsiteY0" fmla="*/ 9104 h 38766"/>
                <a:gd name="connsiteX1" fmla="*/ 8647 w 40072"/>
                <a:gd name="connsiteY1" fmla="*/ 38729 h 38766"/>
                <a:gd name="connsiteX2" fmla="*/ 40059 w 40072"/>
                <a:gd name="connsiteY2" fmla="*/ 29381 h 38766"/>
                <a:gd name="connsiteX3" fmla="*/ 31330 w 40072"/>
                <a:gd name="connsiteY3" fmla="*/ -37 h 38766"/>
              </a:gdLst>
              <a:ahLst/>
              <a:cxnLst>
                <a:cxn ang="0">
                  <a:pos x="connsiteX0" y="connsiteY0"/>
                </a:cxn>
                <a:cxn ang="0">
                  <a:pos x="connsiteX1" y="connsiteY1"/>
                </a:cxn>
                <a:cxn ang="0">
                  <a:pos x="connsiteX2" y="connsiteY2"/>
                </a:cxn>
                <a:cxn ang="0">
                  <a:pos x="connsiteX3" y="connsiteY3"/>
                </a:cxn>
              </a:cxnLst>
              <a:rect l="l" t="t" r="r" b="b"/>
              <a:pathLst>
                <a:path w="40072" h="38766">
                  <a:moveTo>
                    <a:pt x="-14" y="9104"/>
                  </a:moveTo>
                  <a:cubicBezTo>
                    <a:pt x="2942" y="19208"/>
                    <a:pt x="5898" y="29106"/>
                    <a:pt x="8647" y="38729"/>
                  </a:cubicBezTo>
                  <a:lnTo>
                    <a:pt x="40059" y="29381"/>
                  </a:lnTo>
                  <a:cubicBezTo>
                    <a:pt x="37241" y="19827"/>
                    <a:pt x="34285" y="9998"/>
                    <a:pt x="31330" y="-37"/>
                  </a:cubicBezTo>
                  <a:close/>
                </a:path>
              </a:pathLst>
            </a:custGeom>
            <a:solidFill>
              <a:srgbClr val="F5F5F5"/>
            </a:solidFill>
            <a:ln w="6867" cap="flat">
              <a:noFill/>
              <a:prstDash val="solid"/>
              <a:miter/>
            </a:ln>
          </p:spPr>
          <p:txBody>
            <a:bodyPr rtlCol="0" anchor="ctr"/>
            <a:lstStyle/>
            <a:p>
              <a:endParaRPr lang="en-IN"/>
            </a:p>
          </p:txBody>
        </p:sp>
        <p:sp>
          <p:nvSpPr>
            <p:cNvPr id="642" name="Free-form: Shape 641">
              <a:extLst>
                <a:ext uri="{FF2B5EF4-FFF2-40B4-BE49-F238E27FC236}">
                  <a16:creationId xmlns:a16="http://schemas.microsoft.com/office/drawing/2014/main" id="{124961E6-E9C4-7D79-685E-54BBB621D62A}"/>
                </a:ext>
              </a:extLst>
            </p:cNvPr>
            <p:cNvSpPr/>
            <p:nvPr/>
          </p:nvSpPr>
          <p:spPr>
            <a:xfrm>
              <a:off x="5134317" y="3712590"/>
              <a:ext cx="38354" cy="38079"/>
            </a:xfrm>
            <a:custGeom>
              <a:avLst/>
              <a:gdLst>
                <a:gd name="connsiteX0" fmla="*/ -14 w 38354"/>
                <a:gd name="connsiteY0" fmla="*/ 8692 h 38079"/>
                <a:gd name="connsiteX1" fmla="*/ 8578 w 38354"/>
                <a:gd name="connsiteY1" fmla="*/ 38042 h 38079"/>
                <a:gd name="connsiteX2" fmla="*/ 38341 w 38354"/>
                <a:gd name="connsiteY2" fmla="*/ 29313 h 38079"/>
                <a:gd name="connsiteX3" fmla="*/ 29611 w 38354"/>
                <a:gd name="connsiteY3" fmla="*/ -37 h 38079"/>
              </a:gdLst>
              <a:ahLst/>
              <a:cxnLst>
                <a:cxn ang="0">
                  <a:pos x="connsiteX0" y="connsiteY0"/>
                </a:cxn>
                <a:cxn ang="0">
                  <a:pos x="connsiteX1" y="connsiteY1"/>
                </a:cxn>
                <a:cxn ang="0">
                  <a:pos x="connsiteX2" y="connsiteY2"/>
                </a:cxn>
                <a:cxn ang="0">
                  <a:pos x="connsiteX3" y="connsiteY3"/>
                </a:cxn>
              </a:cxnLst>
              <a:rect l="l" t="t" r="r" b="b"/>
              <a:pathLst>
                <a:path w="38354" h="38079">
                  <a:moveTo>
                    <a:pt x="-14" y="8692"/>
                  </a:moveTo>
                  <a:cubicBezTo>
                    <a:pt x="2942" y="18727"/>
                    <a:pt x="5760" y="28557"/>
                    <a:pt x="8578" y="38042"/>
                  </a:cubicBezTo>
                  <a:lnTo>
                    <a:pt x="38341" y="29313"/>
                  </a:lnTo>
                  <a:cubicBezTo>
                    <a:pt x="35523" y="19827"/>
                    <a:pt x="32636" y="9998"/>
                    <a:pt x="29611" y="-37"/>
                  </a:cubicBezTo>
                  <a:close/>
                </a:path>
              </a:pathLst>
            </a:custGeom>
            <a:solidFill>
              <a:srgbClr val="F5F5F5"/>
            </a:solidFill>
            <a:ln w="6867" cap="flat">
              <a:noFill/>
              <a:prstDash val="solid"/>
              <a:miter/>
            </a:ln>
          </p:spPr>
          <p:txBody>
            <a:bodyPr rtlCol="0" anchor="ctr"/>
            <a:lstStyle/>
            <a:p>
              <a:endParaRPr lang="en-IN"/>
            </a:p>
          </p:txBody>
        </p:sp>
        <p:sp>
          <p:nvSpPr>
            <p:cNvPr id="643" name="Free-form: Shape 642">
              <a:extLst>
                <a:ext uri="{FF2B5EF4-FFF2-40B4-BE49-F238E27FC236}">
                  <a16:creationId xmlns:a16="http://schemas.microsoft.com/office/drawing/2014/main" id="{8A234CB6-E6D5-D30A-08E4-628BB390F059}"/>
                </a:ext>
              </a:extLst>
            </p:cNvPr>
            <p:cNvSpPr/>
            <p:nvPr/>
          </p:nvSpPr>
          <p:spPr>
            <a:xfrm>
              <a:off x="5166348" y="3701936"/>
              <a:ext cx="41378" cy="38973"/>
            </a:xfrm>
            <a:custGeom>
              <a:avLst/>
              <a:gdLst>
                <a:gd name="connsiteX0" fmla="*/ 1155 w 41378"/>
                <a:gd name="connsiteY0" fmla="*/ 9586 h 38973"/>
                <a:gd name="connsiteX1" fmla="*/ -14 w 41378"/>
                <a:gd name="connsiteY1" fmla="*/ 9586 h 38973"/>
                <a:gd name="connsiteX2" fmla="*/ 8578 w 41378"/>
                <a:gd name="connsiteY2" fmla="*/ 38936 h 38973"/>
                <a:gd name="connsiteX3" fmla="*/ 41365 w 41378"/>
                <a:gd name="connsiteY3" fmla="*/ 29313 h 38973"/>
                <a:gd name="connsiteX4" fmla="*/ 32705 w 41378"/>
                <a:gd name="connsiteY4" fmla="*/ -37 h 38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8" h="38973">
                  <a:moveTo>
                    <a:pt x="1155" y="9586"/>
                  </a:moveTo>
                  <a:lnTo>
                    <a:pt x="-14" y="9586"/>
                  </a:lnTo>
                  <a:cubicBezTo>
                    <a:pt x="2942" y="19621"/>
                    <a:pt x="5829" y="29450"/>
                    <a:pt x="8578" y="38936"/>
                  </a:cubicBezTo>
                  <a:lnTo>
                    <a:pt x="41365" y="29313"/>
                  </a:lnTo>
                  <a:lnTo>
                    <a:pt x="32705" y="-37"/>
                  </a:lnTo>
                  <a:close/>
                </a:path>
              </a:pathLst>
            </a:custGeom>
            <a:solidFill>
              <a:srgbClr val="F5F5F5"/>
            </a:solidFill>
            <a:ln w="6867" cap="flat">
              <a:noFill/>
              <a:prstDash val="solid"/>
              <a:miter/>
            </a:ln>
          </p:spPr>
          <p:txBody>
            <a:bodyPr rtlCol="0" anchor="ctr"/>
            <a:lstStyle/>
            <a:p>
              <a:endParaRPr lang="en-IN"/>
            </a:p>
          </p:txBody>
        </p:sp>
        <p:sp>
          <p:nvSpPr>
            <p:cNvPr id="644" name="Free-form: Shape 643">
              <a:extLst>
                <a:ext uri="{FF2B5EF4-FFF2-40B4-BE49-F238E27FC236}">
                  <a16:creationId xmlns:a16="http://schemas.microsoft.com/office/drawing/2014/main" id="{56ED3EAF-5698-5234-2085-8373566B8CD1}"/>
                </a:ext>
              </a:extLst>
            </p:cNvPr>
            <p:cNvSpPr/>
            <p:nvPr/>
          </p:nvSpPr>
          <p:spPr>
            <a:xfrm>
              <a:off x="5201472" y="3693069"/>
              <a:ext cx="37667" cy="37873"/>
            </a:xfrm>
            <a:custGeom>
              <a:avLst/>
              <a:gdLst>
                <a:gd name="connsiteX0" fmla="*/ -14 w 37667"/>
                <a:gd name="connsiteY0" fmla="*/ 8486 h 37873"/>
                <a:gd name="connsiteX1" fmla="*/ 8578 w 37667"/>
                <a:gd name="connsiteY1" fmla="*/ 37836 h 37873"/>
                <a:gd name="connsiteX2" fmla="*/ 37653 w 37667"/>
                <a:gd name="connsiteY2" fmla="*/ 29313 h 37873"/>
                <a:gd name="connsiteX3" fmla="*/ 28924 w 37667"/>
                <a:gd name="connsiteY3" fmla="*/ -37 h 37873"/>
              </a:gdLst>
              <a:ahLst/>
              <a:cxnLst>
                <a:cxn ang="0">
                  <a:pos x="connsiteX0" y="connsiteY0"/>
                </a:cxn>
                <a:cxn ang="0">
                  <a:pos x="connsiteX1" y="connsiteY1"/>
                </a:cxn>
                <a:cxn ang="0">
                  <a:pos x="connsiteX2" y="connsiteY2"/>
                </a:cxn>
                <a:cxn ang="0">
                  <a:pos x="connsiteX3" y="connsiteY3"/>
                </a:cxn>
              </a:cxnLst>
              <a:rect l="l" t="t" r="r" b="b"/>
              <a:pathLst>
                <a:path w="37667" h="37873">
                  <a:moveTo>
                    <a:pt x="-14" y="8486"/>
                  </a:moveTo>
                  <a:cubicBezTo>
                    <a:pt x="2942" y="18521"/>
                    <a:pt x="5760" y="28282"/>
                    <a:pt x="8578" y="37836"/>
                  </a:cubicBezTo>
                  <a:lnTo>
                    <a:pt x="37653" y="29313"/>
                  </a:lnTo>
                  <a:cubicBezTo>
                    <a:pt x="34835" y="19758"/>
                    <a:pt x="31880" y="9998"/>
                    <a:pt x="28924" y="-37"/>
                  </a:cubicBezTo>
                  <a:close/>
                </a:path>
              </a:pathLst>
            </a:custGeom>
            <a:solidFill>
              <a:srgbClr val="F5F5F5"/>
            </a:solidFill>
            <a:ln w="6867" cap="flat">
              <a:noFill/>
              <a:prstDash val="solid"/>
              <a:miter/>
            </a:ln>
          </p:spPr>
          <p:txBody>
            <a:bodyPr rtlCol="0" anchor="ctr"/>
            <a:lstStyle/>
            <a:p>
              <a:endParaRPr lang="en-IN"/>
            </a:p>
          </p:txBody>
        </p:sp>
        <p:sp>
          <p:nvSpPr>
            <p:cNvPr id="645" name="Free-form: Shape 644">
              <a:extLst>
                <a:ext uri="{FF2B5EF4-FFF2-40B4-BE49-F238E27FC236}">
                  <a16:creationId xmlns:a16="http://schemas.microsoft.com/office/drawing/2014/main" id="{052AD177-B75A-850E-EF06-CD043324CA1D}"/>
                </a:ext>
              </a:extLst>
            </p:cNvPr>
            <p:cNvSpPr/>
            <p:nvPr/>
          </p:nvSpPr>
          <p:spPr>
            <a:xfrm>
              <a:off x="5099881" y="3722007"/>
              <a:ext cx="40691" cy="38835"/>
            </a:xfrm>
            <a:custGeom>
              <a:avLst/>
              <a:gdLst>
                <a:gd name="connsiteX0" fmla="*/ -14 w 40691"/>
                <a:gd name="connsiteY0" fmla="*/ 9379 h 38835"/>
                <a:gd name="connsiteX1" fmla="*/ 8647 w 40691"/>
                <a:gd name="connsiteY1" fmla="*/ 38798 h 38835"/>
                <a:gd name="connsiteX2" fmla="*/ 40678 w 40691"/>
                <a:gd name="connsiteY2" fmla="*/ 29313 h 38835"/>
                <a:gd name="connsiteX3" fmla="*/ 32292 w 40691"/>
                <a:gd name="connsiteY3" fmla="*/ -37 h 38835"/>
              </a:gdLst>
              <a:ahLst/>
              <a:cxnLst>
                <a:cxn ang="0">
                  <a:pos x="connsiteX0" y="connsiteY0"/>
                </a:cxn>
                <a:cxn ang="0">
                  <a:pos x="connsiteX1" y="connsiteY1"/>
                </a:cxn>
                <a:cxn ang="0">
                  <a:pos x="connsiteX2" y="connsiteY2"/>
                </a:cxn>
                <a:cxn ang="0">
                  <a:pos x="connsiteX3" y="connsiteY3"/>
                </a:cxn>
              </a:cxnLst>
              <a:rect l="l" t="t" r="r" b="b"/>
              <a:pathLst>
                <a:path w="40691" h="38835">
                  <a:moveTo>
                    <a:pt x="-14" y="9379"/>
                  </a:moveTo>
                  <a:lnTo>
                    <a:pt x="8647" y="38798"/>
                  </a:lnTo>
                  <a:lnTo>
                    <a:pt x="40678" y="29313"/>
                  </a:lnTo>
                  <a:lnTo>
                    <a:pt x="32292" y="-37"/>
                  </a:lnTo>
                  <a:close/>
                </a:path>
              </a:pathLst>
            </a:custGeom>
            <a:solidFill>
              <a:srgbClr val="F5F5F5"/>
            </a:solidFill>
            <a:ln w="6867" cap="flat">
              <a:noFill/>
              <a:prstDash val="solid"/>
              <a:miter/>
            </a:ln>
          </p:spPr>
          <p:txBody>
            <a:bodyPr rtlCol="0" anchor="ctr"/>
            <a:lstStyle/>
            <a:p>
              <a:endParaRPr lang="en-IN"/>
            </a:p>
          </p:txBody>
        </p:sp>
        <p:sp>
          <p:nvSpPr>
            <p:cNvPr id="646" name="Free-form: Shape 645">
              <a:extLst>
                <a:ext uri="{FF2B5EF4-FFF2-40B4-BE49-F238E27FC236}">
                  <a16:creationId xmlns:a16="http://schemas.microsoft.com/office/drawing/2014/main" id="{A5B957A0-DBF0-AB20-942C-867A57D0FDFB}"/>
                </a:ext>
              </a:extLst>
            </p:cNvPr>
            <p:cNvSpPr/>
            <p:nvPr/>
          </p:nvSpPr>
          <p:spPr>
            <a:xfrm>
              <a:off x="5067162" y="3732111"/>
              <a:ext cx="39041" cy="38079"/>
            </a:xfrm>
            <a:custGeom>
              <a:avLst/>
              <a:gdLst>
                <a:gd name="connsiteX0" fmla="*/ -14 w 39041"/>
                <a:gd name="connsiteY0" fmla="*/ 8554 h 38079"/>
                <a:gd name="connsiteX1" fmla="*/ 8578 w 39041"/>
                <a:gd name="connsiteY1" fmla="*/ 38042 h 38079"/>
                <a:gd name="connsiteX2" fmla="*/ 39028 w 39041"/>
                <a:gd name="connsiteY2" fmla="*/ 29175 h 38079"/>
                <a:gd name="connsiteX3" fmla="*/ 30642 w 39041"/>
                <a:gd name="connsiteY3" fmla="*/ -37 h 38079"/>
              </a:gdLst>
              <a:ahLst/>
              <a:cxnLst>
                <a:cxn ang="0">
                  <a:pos x="connsiteX0" y="connsiteY0"/>
                </a:cxn>
                <a:cxn ang="0">
                  <a:pos x="connsiteX1" y="connsiteY1"/>
                </a:cxn>
                <a:cxn ang="0">
                  <a:pos x="connsiteX2" y="connsiteY2"/>
                </a:cxn>
                <a:cxn ang="0">
                  <a:pos x="connsiteX3" y="connsiteY3"/>
                </a:cxn>
              </a:cxnLst>
              <a:rect l="l" t="t" r="r" b="b"/>
              <a:pathLst>
                <a:path w="39041" h="38079">
                  <a:moveTo>
                    <a:pt x="-14" y="8554"/>
                  </a:moveTo>
                  <a:cubicBezTo>
                    <a:pt x="2942" y="18659"/>
                    <a:pt x="5829" y="28488"/>
                    <a:pt x="8578" y="38042"/>
                  </a:cubicBezTo>
                  <a:lnTo>
                    <a:pt x="39028" y="29175"/>
                  </a:lnTo>
                  <a:lnTo>
                    <a:pt x="30642" y="-37"/>
                  </a:lnTo>
                  <a:close/>
                </a:path>
              </a:pathLst>
            </a:custGeom>
            <a:solidFill>
              <a:srgbClr val="F5F5F5"/>
            </a:solidFill>
            <a:ln w="6867" cap="flat">
              <a:noFill/>
              <a:prstDash val="solid"/>
              <a:miter/>
            </a:ln>
          </p:spPr>
          <p:txBody>
            <a:bodyPr rtlCol="0" anchor="ctr"/>
            <a:lstStyle/>
            <a:p>
              <a:endParaRPr lang="en-IN"/>
            </a:p>
          </p:txBody>
        </p:sp>
        <p:sp>
          <p:nvSpPr>
            <p:cNvPr id="647" name="Free-form: Shape 646">
              <a:extLst>
                <a:ext uri="{FF2B5EF4-FFF2-40B4-BE49-F238E27FC236}">
                  <a16:creationId xmlns:a16="http://schemas.microsoft.com/office/drawing/2014/main" id="{C1D82221-BD19-CA5D-5685-F4CEB2A1F59A}"/>
                </a:ext>
              </a:extLst>
            </p:cNvPr>
            <p:cNvSpPr/>
            <p:nvPr/>
          </p:nvSpPr>
          <p:spPr>
            <a:xfrm>
              <a:off x="5232816" y="3683721"/>
              <a:ext cx="38629" cy="38285"/>
            </a:xfrm>
            <a:custGeom>
              <a:avLst/>
              <a:gdLst>
                <a:gd name="connsiteX0" fmla="*/ -14 w 38629"/>
                <a:gd name="connsiteY0" fmla="*/ 8829 h 38285"/>
                <a:gd name="connsiteX1" fmla="*/ 8578 w 38629"/>
                <a:gd name="connsiteY1" fmla="*/ 38248 h 38285"/>
                <a:gd name="connsiteX2" fmla="*/ 38616 w 38629"/>
                <a:gd name="connsiteY2" fmla="*/ 29450 h 38285"/>
                <a:gd name="connsiteX3" fmla="*/ 29886 w 38629"/>
                <a:gd name="connsiteY3" fmla="*/ -37 h 38285"/>
              </a:gdLst>
              <a:ahLst/>
              <a:cxnLst>
                <a:cxn ang="0">
                  <a:pos x="connsiteX0" y="connsiteY0"/>
                </a:cxn>
                <a:cxn ang="0">
                  <a:pos x="connsiteX1" y="connsiteY1"/>
                </a:cxn>
                <a:cxn ang="0">
                  <a:pos x="connsiteX2" y="connsiteY2"/>
                </a:cxn>
                <a:cxn ang="0">
                  <a:pos x="connsiteX3" y="connsiteY3"/>
                </a:cxn>
              </a:cxnLst>
              <a:rect l="l" t="t" r="r" b="b"/>
              <a:pathLst>
                <a:path w="38629" h="38285">
                  <a:moveTo>
                    <a:pt x="-14" y="8829"/>
                  </a:moveTo>
                  <a:cubicBezTo>
                    <a:pt x="2942" y="18865"/>
                    <a:pt x="5760" y="28694"/>
                    <a:pt x="8578" y="38248"/>
                  </a:cubicBezTo>
                  <a:lnTo>
                    <a:pt x="38616" y="29450"/>
                  </a:lnTo>
                  <a:cubicBezTo>
                    <a:pt x="35798" y="19896"/>
                    <a:pt x="32911" y="10067"/>
                    <a:pt x="29886" y="-37"/>
                  </a:cubicBezTo>
                  <a:close/>
                </a:path>
              </a:pathLst>
            </a:custGeom>
            <a:solidFill>
              <a:srgbClr val="F5F5F5"/>
            </a:solidFill>
            <a:ln w="6867" cap="flat">
              <a:noFill/>
              <a:prstDash val="solid"/>
              <a:miter/>
            </a:ln>
          </p:spPr>
          <p:txBody>
            <a:bodyPr rtlCol="0" anchor="ctr"/>
            <a:lstStyle/>
            <a:p>
              <a:endParaRPr lang="en-IN"/>
            </a:p>
          </p:txBody>
        </p:sp>
        <p:sp>
          <p:nvSpPr>
            <p:cNvPr id="648" name="Free-form: Shape 647">
              <a:extLst>
                <a:ext uri="{FF2B5EF4-FFF2-40B4-BE49-F238E27FC236}">
                  <a16:creationId xmlns:a16="http://schemas.microsoft.com/office/drawing/2014/main" id="{C71188E6-38A2-184E-AC1C-C7FA1043D97C}"/>
                </a:ext>
              </a:extLst>
            </p:cNvPr>
            <p:cNvSpPr/>
            <p:nvPr/>
          </p:nvSpPr>
          <p:spPr>
            <a:xfrm>
              <a:off x="4989972" y="3717470"/>
              <a:ext cx="40416" cy="41172"/>
            </a:xfrm>
            <a:custGeom>
              <a:avLst/>
              <a:gdLst>
                <a:gd name="connsiteX0" fmla="*/ -14 w 40416"/>
                <a:gd name="connsiteY0" fmla="*/ 8967 h 41172"/>
                <a:gd name="connsiteX1" fmla="*/ 9403 w 40416"/>
                <a:gd name="connsiteY1" fmla="*/ 41135 h 41172"/>
                <a:gd name="connsiteX2" fmla="*/ 40403 w 40416"/>
                <a:gd name="connsiteY2" fmla="*/ 31856 h 41172"/>
                <a:gd name="connsiteX3" fmla="*/ 30986 w 40416"/>
                <a:gd name="connsiteY3" fmla="*/ -37 h 41172"/>
              </a:gdLst>
              <a:ahLst/>
              <a:cxnLst>
                <a:cxn ang="0">
                  <a:pos x="connsiteX0" y="connsiteY0"/>
                </a:cxn>
                <a:cxn ang="0">
                  <a:pos x="connsiteX1" y="connsiteY1"/>
                </a:cxn>
                <a:cxn ang="0">
                  <a:pos x="connsiteX2" y="connsiteY2"/>
                </a:cxn>
                <a:cxn ang="0">
                  <a:pos x="connsiteX3" y="connsiteY3"/>
                </a:cxn>
              </a:cxnLst>
              <a:rect l="l" t="t" r="r" b="b"/>
              <a:pathLst>
                <a:path w="40416" h="41172">
                  <a:moveTo>
                    <a:pt x="-14" y="8967"/>
                  </a:moveTo>
                  <a:cubicBezTo>
                    <a:pt x="3148" y="19873"/>
                    <a:pt x="6287" y="30596"/>
                    <a:pt x="9403" y="41135"/>
                  </a:cubicBezTo>
                  <a:lnTo>
                    <a:pt x="40403" y="31856"/>
                  </a:lnTo>
                  <a:cubicBezTo>
                    <a:pt x="37310" y="21477"/>
                    <a:pt x="34217" y="10823"/>
                    <a:pt x="30986" y="-37"/>
                  </a:cubicBezTo>
                  <a:close/>
                </a:path>
              </a:pathLst>
            </a:custGeom>
            <a:solidFill>
              <a:srgbClr val="F5F5F5"/>
            </a:solidFill>
            <a:ln w="6867" cap="flat">
              <a:noFill/>
              <a:prstDash val="solid"/>
              <a:miter/>
            </a:ln>
          </p:spPr>
          <p:txBody>
            <a:bodyPr rtlCol="0" anchor="ctr"/>
            <a:lstStyle/>
            <a:p>
              <a:endParaRPr lang="en-IN"/>
            </a:p>
          </p:txBody>
        </p:sp>
        <p:sp>
          <p:nvSpPr>
            <p:cNvPr id="649" name="Free-form: Shape 648">
              <a:extLst>
                <a:ext uri="{FF2B5EF4-FFF2-40B4-BE49-F238E27FC236}">
                  <a16:creationId xmlns:a16="http://schemas.microsoft.com/office/drawing/2014/main" id="{77392090-1A4B-BCD7-E202-82A72B4781C2}"/>
                </a:ext>
              </a:extLst>
            </p:cNvPr>
            <p:cNvSpPr/>
            <p:nvPr/>
          </p:nvSpPr>
          <p:spPr>
            <a:xfrm>
              <a:off x="5245601" y="3607768"/>
              <a:ext cx="37735" cy="38560"/>
            </a:xfrm>
            <a:custGeom>
              <a:avLst/>
              <a:gdLst>
                <a:gd name="connsiteX0" fmla="*/ -14 w 37735"/>
                <a:gd name="connsiteY0" fmla="*/ 8486 h 38560"/>
                <a:gd name="connsiteX1" fmla="*/ 8853 w 37735"/>
                <a:gd name="connsiteY1" fmla="*/ 38523 h 38560"/>
                <a:gd name="connsiteX2" fmla="*/ 37722 w 37735"/>
                <a:gd name="connsiteY2" fmla="*/ 30138 h 38560"/>
                <a:gd name="connsiteX3" fmla="*/ 28787 w 37735"/>
                <a:gd name="connsiteY3" fmla="*/ -37 h 38560"/>
              </a:gdLst>
              <a:ahLst/>
              <a:cxnLst>
                <a:cxn ang="0">
                  <a:pos x="connsiteX0" y="connsiteY0"/>
                </a:cxn>
                <a:cxn ang="0">
                  <a:pos x="connsiteX1" y="connsiteY1"/>
                </a:cxn>
                <a:cxn ang="0">
                  <a:pos x="connsiteX2" y="connsiteY2"/>
                </a:cxn>
                <a:cxn ang="0">
                  <a:pos x="connsiteX3" y="connsiteY3"/>
                </a:cxn>
              </a:cxnLst>
              <a:rect l="l" t="t" r="r" b="b"/>
              <a:pathLst>
                <a:path w="37735" h="38560">
                  <a:moveTo>
                    <a:pt x="-14" y="8486"/>
                  </a:moveTo>
                  <a:cubicBezTo>
                    <a:pt x="3011" y="18659"/>
                    <a:pt x="5966" y="28694"/>
                    <a:pt x="8853" y="38523"/>
                  </a:cubicBezTo>
                  <a:lnTo>
                    <a:pt x="37722" y="30138"/>
                  </a:lnTo>
                  <a:cubicBezTo>
                    <a:pt x="34767" y="20240"/>
                    <a:pt x="31811" y="10135"/>
                    <a:pt x="28787" y="-37"/>
                  </a:cubicBezTo>
                  <a:close/>
                </a:path>
              </a:pathLst>
            </a:custGeom>
            <a:solidFill>
              <a:srgbClr val="F5F5F5"/>
            </a:solidFill>
            <a:ln w="6867" cap="flat">
              <a:noFill/>
              <a:prstDash val="solid"/>
              <a:miter/>
            </a:ln>
          </p:spPr>
          <p:txBody>
            <a:bodyPr rtlCol="0" anchor="ctr"/>
            <a:lstStyle/>
            <a:p>
              <a:endParaRPr lang="en-IN"/>
            </a:p>
          </p:txBody>
        </p:sp>
        <p:sp>
          <p:nvSpPr>
            <p:cNvPr id="650" name="Free-form: Shape 649">
              <a:extLst>
                <a:ext uri="{FF2B5EF4-FFF2-40B4-BE49-F238E27FC236}">
                  <a16:creationId xmlns:a16="http://schemas.microsoft.com/office/drawing/2014/main" id="{1EAF6099-4940-0875-BF80-530C64F28F98}"/>
                </a:ext>
              </a:extLst>
            </p:cNvPr>
            <p:cNvSpPr/>
            <p:nvPr/>
          </p:nvSpPr>
          <p:spPr>
            <a:xfrm>
              <a:off x="5004063" y="3641724"/>
              <a:ext cx="40416" cy="40485"/>
            </a:xfrm>
            <a:custGeom>
              <a:avLst/>
              <a:gdLst>
                <a:gd name="connsiteX0" fmla="*/ 31192 w 40416"/>
                <a:gd name="connsiteY0" fmla="*/ -37 h 40485"/>
                <a:gd name="connsiteX1" fmla="*/ -14 w 40416"/>
                <a:gd name="connsiteY1" fmla="*/ 9036 h 40485"/>
                <a:gd name="connsiteX2" fmla="*/ 7410 w 40416"/>
                <a:gd name="connsiteY2" fmla="*/ 34330 h 40485"/>
                <a:gd name="connsiteX3" fmla="*/ 9197 w 40416"/>
                <a:gd name="connsiteY3" fmla="*/ 40448 h 40485"/>
                <a:gd name="connsiteX4" fmla="*/ 40403 w 40416"/>
                <a:gd name="connsiteY4" fmla="*/ 31237 h 40485"/>
                <a:gd name="connsiteX5" fmla="*/ 38891 w 40416"/>
                <a:gd name="connsiteY5" fmla="*/ 26151 h 40485"/>
                <a:gd name="connsiteX6" fmla="*/ 31192 w 40416"/>
                <a:gd name="connsiteY6" fmla="*/ -37 h 4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16" h="40485">
                  <a:moveTo>
                    <a:pt x="31192" y="-37"/>
                  </a:moveTo>
                  <a:lnTo>
                    <a:pt x="-14" y="9036"/>
                  </a:lnTo>
                  <a:cubicBezTo>
                    <a:pt x="2392" y="17353"/>
                    <a:pt x="4867" y="25807"/>
                    <a:pt x="7410" y="34330"/>
                  </a:cubicBezTo>
                  <a:lnTo>
                    <a:pt x="9197" y="40448"/>
                  </a:lnTo>
                  <a:lnTo>
                    <a:pt x="40403" y="31237"/>
                  </a:lnTo>
                  <a:cubicBezTo>
                    <a:pt x="39922" y="29519"/>
                    <a:pt x="39372" y="27869"/>
                    <a:pt x="38891" y="26151"/>
                  </a:cubicBezTo>
                  <a:cubicBezTo>
                    <a:pt x="36279" y="17353"/>
                    <a:pt x="33736" y="8554"/>
                    <a:pt x="31192" y="-37"/>
                  </a:cubicBezTo>
                  <a:close/>
                </a:path>
              </a:pathLst>
            </a:custGeom>
            <a:solidFill>
              <a:srgbClr val="F5F5F5"/>
            </a:solidFill>
            <a:ln w="6867" cap="flat">
              <a:noFill/>
              <a:prstDash val="solid"/>
              <a:miter/>
            </a:ln>
          </p:spPr>
          <p:txBody>
            <a:bodyPr rtlCol="0" anchor="ctr"/>
            <a:lstStyle/>
            <a:p>
              <a:endParaRPr lang="en-IN"/>
            </a:p>
          </p:txBody>
        </p:sp>
        <p:sp>
          <p:nvSpPr>
            <p:cNvPr id="651" name="Free-form: Shape 650">
              <a:extLst>
                <a:ext uri="{FF2B5EF4-FFF2-40B4-BE49-F238E27FC236}">
                  <a16:creationId xmlns:a16="http://schemas.microsoft.com/office/drawing/2014/main" id="{3CCD70EE-715C-3DA2-8639-4727C09B431B}"/>
                </a:ext>
              </a:extLst>
            </p:cNvPr>
            <p:cNvSpPr/>
            <p:nvPr/>
          </p:nvSpPr>
          <p:spPr>
            <a:xfrm>
              <a:off x="4937527" y="3661313"/>
              <a:ext cx="39866" cy="40691"/>
            </a:xfrm>
            <a:custGeom>
              <a:avLst/>
              <a:gdLst>
                <a:gd name="connsiteX0" fmla="*/ 30505 w 39866"/>
                <a:gd name="connsiteY0" fmla="*/ -37 h 40691"/>
                <a:gd name="connsiteX1" fmla="*/ -14 w 39866"/>
                <a:gd name="connsiteY1" fmla="*/ 8761 h 40691"/>
                <a:gd name="connsiteX2" fmla="*/ 7478 w 39866"/>
                <a:gd name="connsiteY2" fmla="*/ 34330 h 40691"/>
                <a:gd name="connsiteX3" fmla="*/ 9403 w 39866"/>
                <a:gd name="connsiteY3" fmla="*/ 40654 h 40691"/>
                <a:gd name="connsiteX4" fmla="*/ 39853 w 39866"/>
                <a:gd name="connsiteY4" fmla="*/ 31581 h 40691"/>
                <a:gd name="connsiteX5" fmla="*/ 38066 w 39866"/>
                <a:gd name="connsiteY5" fmla="*/ 25670 h 40691"/>
                <a:gd name="connsiteX6" fmla="*/ 30505 w 39866"/>
                <a:gd name="connsiteY6" fmla="*/ -37 h 4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66" h="40691">
                  <a:moveTo>
                    <a:pt x="30505" y="-37"/>
                  </a:moveTo>
                  <a:lnTo>
                    <a:pt x="-14" y="8761"/>
                  </a:lnTo>
                  <a:lnTo>
                    <a:pt x="7478" y="34330"/>
                  </a:lnTo>
                  <a:cubicBezTo>
                    <a:pt x="8097" y="36461"/>
                    <a:pt x="8716" y="38523"/>
                    <a:pt x="9403" y="40654"/>
                  </a:cubicBezTo>
                  <a:lnTo>
                    <a:pt x="39853" y="31581"/>
                  </a:lnTo>
                  <a:lnTo>
                    <a:pt x="38066" y="25670"/>
                  </a:lnTo>
                  <a:cubicBezTo>
                    <a:pt x="35523" y="17009"/>
                    <a:pt x="33048" y="8417"/>
                    <a:pt x="30505" y="-37"/>
                  </a:cubicBezTo>
                  <a:close/>
                </a:path>
              </a:pathLst>
            </a:custGeom>
            <a:solidFill>
              <a:srgbClr val="F5F5F5"/>
            </a:solidFill>
            <a:ln w="6867" cap="flat">
              <a:noFill/>
              <a:prstDash val="solid"/>
              <a:miter/>
            </a:ln>
          </p:spPr>
          <p:txBody>
            <a:bodyPr rtlCol="0" anchor="ctr"/>
            <a:lstStyle/>
            <a:p>
              <a:endParaRPr lang="en-IN"/>
            </a:p>
          </p:txBody>
        </p:sp>
        <p:sp>
          <p:nvSpPr>
            <p:cNvPr id="652" name="Free-form: Shape 651">
              <a:extLst>
                <a:ext uri="{FF2B5EF4-FFF2-40B4-BE49-F238E27FC236}">
                  <a16:creationId xmlns:a16="http://schemas.microsoft.com/office/drawing/2014/main" id="{55DA4455-C804-E4D7-B32E-185E8E238FA1}"/>
                </a:ext>
              </a:extLst>
            </p:cNvPr>
            <p:cNvSpPr/>
            <p:nvPr/>
          </p:nvSpPr>
          <p:spPr>
            <a:xfrm>
              <a:off x="5309319" y="3593746"/>
              <a:ext cx="20964" cy="34024"/>
            </a:xfrm>
            <a:custGeom>
              <a:avLst/>
              <a:gdLst>
                <a:gd name="connsiteX0" fmla="*/ 8853 w 20964"/>
                <a:gd name="connsiteY0" fmla="*/ 33987 h 34024"/>
                <a:gd name="connsiteX1" fmla="*/ 20951 w 20964"/>
                <a:gd name="connsiteY1" fmla="*/ 30481 h 34024"/>
                <a:gd name="connsiteX2" fmla="*/ 12290 w 20964"/>
                <a:gd name="connsiteY2" fmla="*/ -37 h 34024"/>
                <a:gd name="connsiteX3" fmla="*/ -14 w 20964"/>
                <a:gd name="connsiteY3" fmla="*/ 3606 h 34024"/>
                <a:gd name="connsiteX4" fmla="*/ 8853 w 20964"/>
                <a:gd name="connsiteY4" fmla="*/ 33987 h 34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4" h="34024">
                  <a:moveTo>
                    <a:pt x="8853" y="33987"/>
                  </a:moveTo>
                  <a:lnTo>
                    <a:pt x="20951" y="30481"/>
                  </a:lnTo>
                  <a:lnTo>
                    <a:pt x="12290" y="-37"/>
                  </a:lnTo>
                  <a:lnTo>
                    <a:pt x="-14" y="3606"/>
                  </a:lnTo>
                  <a:cubicBezTo>
                    <a:pt x="3011" y="13916"/>
                    <a:pt x="5966" y="24020"/>
                    <a:pt x="8853" y="33987"/>
                  </a:cubicBezTo>
                  <a:close/>
                </a:path>
              </a:pathLst>
            </a:custGeom>
            <a:solidFill>
              <a:srgbClr val="F5F5F5"/>
            </a:solidFill>
            <a:ln w="6867" cap="flat">
              <a:noFill/>
              <a:prstDash val="solid"/>
              <a:miter/>
            </a:ln>
          </p:spPr>
          <p:txBody>
            <a:bodyPr rtlCol="0" anchor="ctr"/>
            <a:lstStyle/>
            <a:p>
              <a:endParaRPr lang="en-IN"/>
            </a:p>
          </p:txBody>
        </p:sp>
        <p:sp>
          <p:nvSpPr>
            <p:cNvPr id="653" name="Free-form: Shape 652">
              <a:extLst>
                <a:ext uri="{FF2B5EF4-FFF2-40B4-BE49-F238E27FC236}">
                  <a16:creationId xmlns:a16="http://schemas.microsoft.com/office/drawing/2014/main" id="{ABB9CE95-EC18-3E83-FFD1-A13CF844018A}"/>
                </a:ext>
              </a:extLst>
            </p:cNvPr>
            <p:cNvSpPr/>
            <p:nvPr/>
          </p:nvSpPr>
          <p:spPr>
            <a:xfrm>
              <a:off x="5037744" y="3632101"/>
              <a:ext cx="39454" cy="40141"/>
            </a:xfrm>
            <a:custGeom>
              <a:avLst/>
              <a:gdLst>
                <a:gd name="connsiteX0" fmla="*/ 30299 w 39454"/>
                <a:gd name="connsiteY0" fmla="*/ -37 h 40141"/>
                <a:gd name="connsiteX1" fmla="*/ -14 w 39454"/>
                <a:gd name="connsiteY1" fmla="*/ 8829 h 40141"/>
                <a:gd name="connsiteX2" fmla="*/ 7685 w 39454"/>
                <a:gd name="connsiteY2" fmla="*/ 35086 h 40141"/>
                <a:gd name="connsiteX3" fmla="*/ 9197 w 39454"/>
                <a:gd name="connsiteY3" fmla="*/ 40104 h 40141"/>
                <a:gd name="connsiteX4" fmla="*/ 39441 w 39454"/>
                <a:gd name="connsiteY4" fmla="*/ 31169 h 40141"/>
                <a:gd name="connsiteX5" fmla="*/ 37653 w 39454"/>
                <a:gd name="connsiteY5" fmla="*/ 25120 h 40141"/>
                <a:gd name="connsiteX6" fmla="*/ 30299 w 39454"/>
                <a:gd name="connsiteY6" fmla="*/ -37 h 40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4" h="40141">
                  <a:moveTo>
                    <a:pt x="30299" y="-37"/>
                  </a:moveTo>
                  <a:lnTo>
                    <a:pt x="-14" y="8829"/>
                  </a:lnTo>
                  <a:cubicBezTo>
                    <a:pt x="2529" y="17490"/>
                    <a:pt x="5141" y="26220"/>
                    <a:pt x="7685" y="35086"/>
                  </a:cubicBezTo>
                  <a:cubicBezTo>
                    <a:pt x="8235" y="36736"/>
                    <a:pt x="8716" y="38386"/>
                    <a:pt x="9197" y="40104"/>
                  </a:cubicBezTo>
                  <a:lnTo>
                    <a:pt x="39441" y="31169"/>
                  </a:lnTo>
                  <a:cubicBezTo>
                    <a:pt x="38822" y="29107"/>
                    <a:pt x="38272" y="27113"/>
                    <a:pt x="37653" y="25120"/>
                  </a:cubicBezTo>
                  <a:cubicBezTo>
                    <a:pt x="35179" y="16665"/>
                    <a:pt x="32567" y="8280"/>
                    <a:pt x="30299" y="-37"/>
                  </a:cubicBezTo>
                  <a:close/>
                </a:path>
              </a:pathLst>
            </a:custGeom>
            <a:solidFill>
              <a:srgbClr val="F5F5F5"/>
            </a:solidFill>
            <a:ln w="6867" cap="flat">
              <a:noFill/>
              <a:prstDash val="solid"/>
              <a:miter/>
            </a:ln>
          </p:spPr>
          <p:txBody>
            <a:bodyPr rtlCol="0" anchor="ctr"/>
            <a:lstStyle/>
            <a:p>
              <a:endParaRPr lang="en-IN"/>
            </a:p>
          </p:txBody>
        </p:sp>
        <p:sp>
          <p:nvSpPr>
            <p:cNvPr id="654" name="Free-form: Shape 653">
              <a:extLst>
                <a:ext uri="{FF2B5EF4-FFF2-40B4-BE49-F238E27FC236}">
                  <a16:creationId xmlns:a16="http://schemas.microsoft.com/office/drawing/2014/main" id="{DF0B573E-F4D2-3A2B-1D5C-AA0905CBA5CC}"/>
                </a:ext>
              </a:extLst>
            </p:cNvPr>
            <p:cNvSpPr/>
            <p:nvPr/>
          </p:nvSpPr>
          <p:spPr>
            <a:xfrm>
              <a:off x="5276944" y="3598145"/>
              <a:ext cx="38766" cy="39041"/>
            </a:xfrm>
            <a:custGeom>
              <a:avLst/>
              <a:gdLst>
                <a:gd name="connsiteX0" fmla="*/ -14 w 38766"/>
                <a:gd name="connsiteY0" fmla="*/ 8829 h 39041"/>
                <a:gd name="connsiteX1" fmla="*/ 8853 w 38766"/>
                <a:gd name="connsiteY1" fmla="*/ 39004 h 39041"/>
                <a:gd name="connsiteX2" fmla="*/ 38753 w 38766"/>
                <a:gd name="connsiteY2" fmla="*/ 30275 h 39041"/>
                <a:gd name="connsiteX3" fmla="*/ 29818 w 38766"/>
                <a:gd name="connsiteY3" fmla="*/ -37 h 39041"/>
              </a:gdLst>
              <a:ahLst/>
              <a:cxnLst>
                <a:cxn ang="0">
                  <a:pos x="connsiteX0" y="connsiteY0"/>
                </a:cxn>
                <a:cxn ang="0">
                  <a:pos x="connsiteX1" y="connsiteY1"/>
                </a:cxn>
                <a:cxn ang="0">
                  <a:pos x="connsiteX2" y="connsiteY2"/>
                </a:cxn>
                <a:cxn ang="0">
                  <a:pos x="connsiteX3" y="connsiteY3"/>
                </a:cxn>
              </a:cxnLst>
              <a:rect l="l" t="t" r="r" b="b"/>
              <a:pathLst>
                <a:path w="38766" h="39041">
                  <a:moveTo>
                    <a:pt x="-14" y="8829"/>
                  </a:moveTo>
                  <a:cubicBezTo>
                    <a:pt x="2942" y="19071"/>
                    <a:pt x="5898" y="29450"/>
                    <a:pt x="8853" y="39004"/>
                  </a:cubicBezTo>
                  <a:lnTo>
                    <a:pt x="38753" y="30275"/>
                  </a:lnTo>
                  <a:cubicBezTo>
                    <a:pt x="35866" y="20308"/>
                    <a:pt x="32842" y="10204"/>
                    <a:pt x="29818" y="-37"/>
                  </a:cubicBezTo>
                  <a:close/>
                </a:path>
              </a:pathLst>
            </a:custGeom>
            <a:solidFill>
              <a:srgbClr val="F5F5F5"/>
            </a:solidFill>
            <a:ln w="6867" cap="flat">
              <a:noFill/>
              <a:prstDash val="solid"/>
              <a:miter/>
            </a:ln>
          </p:spPr>
          <p:txBody>
            <a:bodyPr rtlCol="0" anchor="ctr"/>
            <a:lstStyle/>
            <a:p>
              <a:endParaRPr lang="en-IN"/>
            </a:p>
          </p:txBody>
        </p:sp>
        <p:sp>
          <p:nvSpPr>
            <p:cNvPr id="655" name="Free-form: Shape 654">
              <a:extLst>
                <a:ext uri="{FF2B5EF4-FFF2-40B4-BE49-F238E27FC236}">
                  <a16:creationId xmlns:a16="http://schemas.microsoft.com/office/drawing/2014/main" id="{54FDFDCD-9EB7-E6DD-3FB1-58C738EC4BAE}"/>
                </a:ext>
              </a:extLst>
            </p:cNvPr>
            <p:cNvSpPr/>
            <p:nvPr/>
          </p:nvSpPr>
          <p:spPr>
            <a:xfrm>
              <a:off x="4970589" y="3651347"/>
              <a:ext cx="40279" cy="40622"/>
            </a:xfrm>
            <a:custGeom>
              <a:avLst/>
              <a:gdLst>
                <a:gd name="connsiteX0" fmla="*/ 30986 w 40279"/>
                <a:gd name="connsiteY0" fmla="*/ -37 h 40622"/>
                <a:gd name="connsiteX1" fmla="*/ -14 w 40279"/>
                <a:gd name="connsiteY1" fmla="*/ 8967 h 40622"/>
                <a:gd name="connsiteX2" fmla="*/ 7616 w 40279"/>
                <a:gd name="connsiteY2" fmla="*/ 34674 h 40622"/>
                <a:gd name="connsiteX3" fmla="*/ 9334 w 40279"/>
                <a:gd name="connsiteY3" fmla="*/ 40585 h 40622"/>
                <a:gd name="connsiteX4" fmla="*/ 40265 w 40279"/>
                <a:gd name="connsiteY4" fmla="*/ 31375 h 40622"/>
                <a:gd name="connsiteX5" fmla="*/ 38478 w 40279"/>
                <a:gd name="connsiteY5" fmla="*/ 25257 h 40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79" h="40622">
                  <a:moveTo>
                    <a:pt x="30986" y="-37"/>
                  </a:moveTo>
                  <a:lnTo>
                    <a:pt x="-14" y="8967"/>
                  </a:lnTo>
                  <a:cubicBezTo>
                    <a:pt x="2530" y="17421"/>
                    <a:pt x="5073" y="26013"/>
                    <a:pt x="7616" y="34674"/>
                  </a:cubicBezTo>
                  <a:cubicBezTo>
                    <a:pt x="8166" y="36667"/>
                    <a:pt x="8784" y="38592"/>
                    <a:pt x="9334" y="40585"/>
                  </a:cubicBezTo>
                  <a:lnTo>
                    <a:pt x="40265" y="31375"/>
                  </a:lnTo>
                  <a:cubicBezTo>
                    <a:pt x="39647" y="29313"/>
                    <a:pt x="39028" y="27319"/>
                    <a:pt x="38478" y="25257"/>
                  </a:cubicBezTo>
                  <a:close/>
                </a:path>
              </a:pathLst>
            </a:custGeom>
            <a:solidFill>
              <a:srgbClr val="F5F5F5"/>
            </a:solidFill>
            <a:ln w="6867" cap="flat">
              <a:noFill/>
              <a:prstDash val="solid"/>
              <a:miter/>
            </a:ln>
          </p:spPr>
          <p:txBody>
            <a:bodyPr rtlCol="0" anchor="ctr"/>
            <a:lstStyle/>
            <a:p>
              <a:endParaRPr lang="en-IN"/>
            </a:p>
          </p:txBody>
        </p:sp>
        <p:sp>
          <p:nvSpPr>
            <p:cNvPr id="656" name="Free-form: Shape 655">
              <a:extLst>
                <a:ext uri="{FF2B5EF4-FFF2-40B4-BE49-F238E27FC236}">
                  <a16:creationId xmlns:a16="http://schemas.microsoft.com/office/drawing/2014/main" id="{2EFEFF7D-3F5D-0C1D-8F0D-765DDFD21BB0}"/>
                </a:ext>
              </a:extLst>
            </p:cNvPr>
            <p:cNvSpPr/>
            <p:nvPr/>
          </p:nvSpPr>
          <p:spPr>
            <a:xfrm>
              <a:off x="5274470" y="3705991"/>
              <a:ext cx="38560" cy="40897"/>
            </a:xfrm>
            <a:custGeom>
              <a:avLst/>
              <a:gdLst>
                <a:gd name="connsiteX0" fmla="*/ -14 w 38560"/>
                <a:gd name="connsiteY0" fmla="*/ 8554 h 40897"/>
                <a:gd name="connsiteX1" fmla="*/ 9403 w 38560"/>
                <a:gd name="connsiteY1" fmla="*/ 40860 h 40897"/>
                <a:gd name="connsiteX2" fmla="*/ 38547 w 38560"/>
                <a:gd name="connsiteY2" fmla="*/ 32406 h 40897"/>
                <a:gd name="connsiteX3" fmla="*/ 28924 w 38560"/>
                <a:gd name="connsiteY3" fmla="*/ -37 h 40897"/>
              </a:gdLst>
              <a:ahLst/>
              <a:cxnLst>
                <a:cxn ang="0">
                  <a:pos x="connsiteX0" y="connsiteY0"/>
                </a:cxn>
                <a:cxn ang="0">
                  <a:pos x="connsiteX1" y="connsiteY1"/>
                </a:cxn>
                <a:cxn ang="0">
                  <a:pos x="connsiteX2" y="connsiteY2"/>
                </a:cxn>
                <a:cxn ang="0">
                  <a:pos x="connsiteX3" y="connsiteY3"/>
                </a:cxn>
              </a:cxnLst>
              <a:rect l="l" t="t" r="r" b="b"/>
              <a:pathLst>
                <a:path w="38560" h="40897">
                  <a:moveTo>
                    <a:pt x="-14" y="8554"/>
                  </a:moveTo>
                  <a:cubicBezTo>
                    <a:pt x="3196" y="19736"/>
                    <a:pt x="6331" y="30504"/>
                    <a:pt x="9403" y="40860"/>
                  </a:cubicBezTo>
                  <a:lnTo>
                    <a:pt x="38547" y="32406"/>
                  </a:lnTo>
                  <a:cubicBezTo>
                    <a:pt x="35523" y="21958"/>
                    <a:pt x="32313" y="11144"/>
                    <a:pt x="28924" y="-37"/>
                  </a:cubicBezTo>
                  <a:close/>
                </a:path>
              </a:pathLst>
            </a:custGeom>
            <a:solidFill>
              <a:srgbClr val="F5F5F5"/>
            </a:solidFill>
            <a:ln w="6867" cap="flat">
              <a:noFill/>
              <a:prstDash val="solid"/>
              <a:miter/>
            </a:ln>
          </p:spPr>
          <p:txBody>
            <a:bodyPr rtlCol="0" anchor="ctr"/>
            <a:lstStyle/>
            <a:p>
              <a:endParaRPr lang="en-IN"/>
            </a:p>
          </p:txBody>
        </p:sp>
        <p:sp>
          <p:nvSpPr>
            <p:cNvPr id="657" name="Free-form: Shape 656">
              <a:extLst>
                <a:ext uri="{FF2B5EF4-FFF2-40B4-BE49-F238E27FC236}">
                  <a16:creationId xmlns:a16="http://schemas.microsoft.com/office/drawing/2014/main" id="{15EEA55A-70BD-0681-BE9B-5187976D9512}"/>
                </a:ext>
              </a:extLst>
            </p:cNvPr>
            <p:cNvSpPr/>
            <p:nvPr/>
          </p:nvSpPr>
          <p:spPr>
            <a:xfrm>
              <a:off x="5172053" y="3593059"/>
              <a:ext cx="38010" cy="39660"/>
            </a:xfrm>
            <a:custGeom>
              <a:avLst/>
              <a:gdLst>
                <a:gd name="connsiteX0" fmla="*/ 28855 w 38010"/>
                <a:gd name="connsiteY0" fmla="*/ -37 h 39660"/>
                <a:gd name="connsiteX1" fmla="*/ -14 w 38010"/>
                <a:gd name="connsiteY1" fmla="*/ 8486 h 39660"/>
                <a:gd name="connsiteX2" fmla="*/ 8097 w 38010"/>
                <a:gd name="connsiteY2" fmla="*/ 35980 h 39660"/>
                <a:gd name="connsiteX3" fmla="*/ 9128 w 38010"/>
                <a:gd name="connsiteY3" fmla="*/ 39623 h 39660"/>
                <a:gd name="connsiteX4" fmla="*/ 37997 w 38010"/>
                <a:gd name="connsiteY4" fmla="*/ 31169 h 39660"/>
                <a:gd name="connsiteX5" fmla="*/ 36210 w 38010"/>
                <a:gd name="connsiteY5" fmla="*/ 25120 h 3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10" h="39660">
                  <a:moveTo>
                    <a:pt x="28855" y="-37"/>
                  </a:moveTo>
                  <a:lnTo>
                    <a:pt x="-14" y="8486"/>
                  </a:lnTo>
                  <a:lnTo>
                    <a:pt x="8097" y="35980"/>
                  </a:lnTo>
                  <a:lnTo>
                    <a:pt x="9128" y="39623"/>
                  </a:lnTo>
                  <a:lnTo>
                    <a:pt x="37997" y="31169"/>
                  </a:lnTo>
                  <a:lnTo>
                    <a:pt x="36210" y="25120"/>
                  </a:lnTo>
                  <a:close/>
                </a:path>
              </a:pathLst>
            </a:custGeom>
            <a:solidFill>
              <a:srgbClr val="F5F5F5"/>
            </a:solidFill>
            <a:ln w="6867" cap="flat">
              <a:noFill/>
              <a:prstDash val="solid"/>
              <a:miter/>
            </a:ln>
          </p:spPr>
          <p:txBody>
            <a:bodyPr rtlCol="0" anchor="ctr"/>
            <a:lstStyle/>
            <a:p>
              <a:endParaRPr lang="en-IN"/>
            </a:p>
          </p:txBody>
        </p:sp>
        <p:sp>
          <p:nvSpPr>
            <p:cNvPr id="658" name="Free-form: Shape 657">
              <a:extLst>
                <a:ext uri="{FF2B5EF4-FFF2-40B4-BE49-F238E27FC236}">
                  <a16:creationId xmlns:a16="http://schemas.microsoft.com/office/drawing/2014/main" id="{79231C76-EA7C-1EB5-DDBF-D98BF0B595ED}"/>
                </a:ext>
              </a:extLst>
            </p:cNvPr>
            <p:cNvSpPr/>
            <p:nvPr/>
          </p:nvSpPr>
          <p:spPr>
            <a:xfrm>
              <a:off x="5104692" y="3612648"/>
              <a:ext cx="38766" cy="39729"/>
            </a:xfrm>
            <a:custGeom>
              <a:avLst/>
              <a:gdLst>
                <a:gd name="connsiteX0" fmla="*/ 29749 w 38766"/>
                <a:gd name="connsiteY0" fmla="*/ -37 h 39729"/>
                <a:gd name="connsiteX1" fmla="*/ -14 w 38766"/>
                <a:gd name="connsiteY1" fmla="*/ 8623 h 39729"/>
                <a:gd name="connsiteX2" fmla="*/ 7891 w 38766"/>
                <a:gd name="connsiteY2" fmla="*/ 35430 h 39729"/>
                <a:gd name="connsiteX3" fmla="*/ 9128 w 38766"/>
                <a:gd name="connsiteY3" fmla="*/ 39692 h 39729"/>
                <a:gd name="connsiteX4" fmla="*/ 38753 w 38766"/>
                <a:gd name="connsiteY4" fmla="*/ 31031 h 39729"/>
                <a:gd name="connsiteX5" fmla="*/ 36966 w 38766"/>
                <a:gd name="connsiteY5" fmla="*/ 24982 h 39729"/>
                <a:gd name="connsiteX6" fmla="*/ 29749 w 38766"/>
                <a:gd name="connsiteY6" fmla="*/ -37 h 39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766" h="39729">
                  <a:moveTo>
                    <a:pt x="29749" y="-37"/>
                  </a:moveTo>
                  <a:lnTo>
                    <a:pt x="-14" y="8623"/>
                  </a:lnTo>
                  <a:lnTo>
                    <a:pt x="7891" y="35430"/>
                  </a:lnTo>
                  <a:lnTo>
                    <a:pt x="9128" y="39692"/>
                  </a:lnTo>
                  <a:lnTo>
                    <a:pt x="38753" y="31031"/>
                  </a:lnTo>
                  <a:cubicBezTo>
                    <a:pt x="38135" y="29038"/>
                    <a:pt x="37516" y="27044"/>
                    <a:pt x="36966" y="24982"/>
                  </a:cubicBezTo>
                  <a:cubicBezTo>
                    <a:pt x="34698" y="16528"/>
                    <a:pt x="32223" y="8211"/>
                    <a:pt x="29749" y="-37"/>
                  </a:cubicBezTo>
                  <a:close/>
                </a:path>
              </a:pathLst>
            </a:custGeom>
            <a:solidFill>
              <a:srgbClr val="F5F5F5"/>
            </a:solidFill>
            <a:ln w="6867" cap="flat">
              <a:noFill/>
              <a:prstDash val="solid"/>
              <a:miter/>
            </a:ln>
          </p:spPr>
          <p:txBody>
            <a:bodyPr rtlCol="0" anchor="ctr"/>
            <a:lstStyle/>
            <a:p>
              <a:endParaRPr lang="en-IN"/>
            </a:p>
          </p:txBody>
        </p:sp>
        <p:sp>
          <p:nvSpPr>
            <p:cNvPr id="659" name="Free-form: Shape 658">
              <a:extLst>
                <a:ext uri="{FF2B5EF4-FFF2-40B4-BE49-F238E27FC236}">
                  <a16:creationId xmlns:a16="http://schemas.microsoft.com/office/drawing/2014/main" id="{077B9B44-D197-15CF-C762-6D1B6AE22B40}"/>
                </a:ext>
              </a:extLst>
            </p:cNvPr>
            <p:cNvSpPr/>
            <p:nvPr/>
          </p:nvSpPr>
          <p:spPr>
            <a:xfrm>
              <a:off x="5136998" y="3602269"/>
              <a:ext cx="41722" cy="40691"/>
            </a:xfrm>
            <a:custGeom>
              <a:avLst/>
              <a:gdLst>
                <a:gd name="connsiteX0" fmla="*/ 32567 w 41722"/>
                <a:gd name="connsiteY0" fmla="*/ -37 h 40691"/>
                <a:gd name="connsiteX1" fmla="*/ -14 w 41722"/>
                <a:gd name="connsiteY1" fmla="*/ 9586 h 40691"/>
                <a:gd name="connsiteX2" fmla="*/ 7341 w 41722"/>
                <a:gd name="connsiteY2" fmla="*/ 34674 h 40691"/>
                <a:gd name="connsiteX3" fmla="*/ 9128 w 41722"/>
                <a:gd name="connsiteY3" fmla="*/ 40654 h 40691"/>
                <a:gd name="connsiteX4" fmla="*/ 10228 w 41722"/>
                <a:gd name="connsiteY4" fmla="*/ 40654 h 40691"/>
                <a:gd name="connsiteX5" fmla="*/ 41709 w 41722"/>
                <a:gd name="connsiteY5" fmla="*/ 31444 h 40691"/>
                <a:gd name="connsiteX6" fmla="*/ 40678 w 41722"/>
                <a:gd name="connsiteY6" fmla="*/ 27801 h 4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22" h="40691">
                  <a:moveTo>
                    <a:pt x="32567" y="-37"/>
                  </a:moveTo>
                  <a:lnTo>
                    <a:pt x="-14" y="9586"/>
                  </a:lnTo>
                  <a:lnTo>
                    <a:pt x="7341" y="34674"/>
                  </a:lnTo>
                  <a:cubicBezTo>
                    <a:pt x="7960" y="36667"/>
                    <a:pt x="8510" y="38661"/>
                    <a:pt x="9128" y="40654"/>
                  </a:cubicBezTo>
                  <a:lnTo>
                    <a:pt x="10228" y="40654"/>
                  </a:lnTo>
                  <a:lnTo>
                    <a:pt x="41709" y="31444"/>
                  </a:lnTo>
                  <a:lnTo>
                    <a:pt x="40678" y="27801"/>
                  </a:lnTo>
                  <a:close/>
                </a:path>
              </a:pathLst>
            </a:custGeom>
            <a:solidFill>
              <a:srgbClr val="F5F5F5"/>
            </a:solidFill>
            <a:ln w="6867" cap="flat">
              <a:noFill/>
              <a:prstDash val="solid"/>
              <a:miter/>
            </a:ln>
          </p:spPr>
          <p:txBody>
            <a:bodyPr rtlCol="0" anchor="ctr"/>
            <a:lstStyle/>
            <a:p>
              <a:endParaRPr lang="en-IN"/>
            </a:p>
          </p:txBody>
        </p:sp>
        <p:sp>
          <p:nvSpPr>
            <p:cNvPr id="660" name="Free-form: Shape 659">
              <a:extLst>
                <a:ext uri="{FF2B5EF4-FFF2-40B4-BE49-F238E27FC236}">
                  <a16:creationId xmlns:a16="http://schemas.microsoft.com/office/drawing/2014/main" id="{08D43A12-BF30-5EF9-99B1-D24C8487EE9E}"/>
                </a:ext>
              </a:extLst>
            </p:cNvPr>
            <p:cNvSpPr/>
            <p:nvPr/>
          </p:nvSpPr>
          <p:spPr>
            <a:xfrm>
              <a:off x="5070324" y="3622065"/>
              <a:ext cx="41241" cy="40485"/>
            </a:xfrm>
            <a:custGeom>
              <a:avLst/>
              <a:gdLst>
                <a:gd name="connsiteX0" fmla="*/ 32086 w 41241"/>
                <a:gd name="connsiteY0" fmla="*/ -37 h 40485"/>
                <a:gd name="connsiteX1" fmla="*/ -14 w 41241"/>
                <a:gd name="connsiteY1" fmla="*/ 9311 h 40485"/>
                <a:gd name="connsiteX2" fmla="*/ 7341 w 41241"/>
                <a:gd name="connsiteY2" fmla="*/ 34399 h 40485"/>
                <a:gd name="connsiteX3" fmla="*/ 9128 w 41241"/>
                <a:gd name="connsiteY3" fmla="*/ 40448 h 40485"/>
                <a:gd name="connsiteX4" fmla="*/ 41228 w 41241"/>
                <a:gd name="connsiteY4" fmla="*/ 31031 h 40485"/>
                <a:gd name="connsiteX5" fmla="*/ 39990 w 41241"/>
                <a:gd name="connsiteY5" fmla="*/ 26769 h 4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1" h="40485">
                  <a:moveTo>
                    <a:pt x="32086" y="-37"/>
                  </a:moveTo>
                  <a:lnTo>
                    <a:pt x="-14" y="9311"/>
                  </a:lnTo>
                  <a:lnTo>
                    <a:pt x="7341" y="34399"/>
                  </a:lnTo>
                  <a:cubicBezTo>
                    <a:pt x="7960" y="36461"/>
                    <a:pt x="8578" y="38455"/>
                    <a:pt x="9128" y="40448"/>
                  </a:cubicBezTo>
                  <a:lnTo>
                    <a:pt x="41228" y="31031"/>
                  </a:lnTo>
                  <a:lnTo>
                    <a:pt x="39990" y="26769"/>
                  </a:lnTo>
                  <a:close/>
                </a:path>
              </a:pathLst>
            </a:custGeom>
            <a:solidFill>
              <a:srgbClr val="F5F5F5"/>
            </a:solidFill>
            <a:ln w="6867" cap="flat">
              <a:noFill/>
              <a:prstDash val="solid"/>
              <a:miter/>
            </a:ln>
          </p:spPr>
          <p:txBody>
            <a:bodyPr rtlCol="0" anchor="ctr"/>
            <a:lstStyle/>
            <a:p>
              <a:endParaRPr lang="en-IN"/>
            </a:p>
          </p:txBody>
        </p:sp>
        <p:sp>
          <p:nvSpPr>
            <p:cNvPr id="661" name="Free-form: Shape 660">
              <a:extLst>
                <a:ext uri="{FF2B5EF4-FFF2-40B4-BE49-F238E27FC236}">
                  <a16:creationId xmlns:a16="http://schemas.microsoft.com/office/drawing/2014/main" id="{9574DC21-9193-C9ED-DDD1-D8F7B47E4984}"/>
                </a:ext>
              </a:extLst>
            </p:cNvPr>
            <p:cNvSpPr/>
            <p:nvPr/>
          </p:nvSpPr>
          <p:spPr>
            <a:xfrm>
              <a:off x="5114796" y="3646191"/>
              <a:ext cx="38354" cy="38560"/>
            </a:xfrm>
            <a:custGeom>
              <a:avLst/>
              <a:gdLst>
                <a:gd name="connsiteX0" fmla="*/ -14 w 38354"/>
                <a:gd name="connsiteY0" fmla="*/ 8623 h 38560"/>
                <a:gd name="connsiteX1" fmla="*/ 8784 w 38354"/>
                <a:gd name="connsiteY1" fmla="*/ 38523 h 38560"/>
                <a:gd name="connsiteX2" fmla="*/ 38341 w 38354"/>
                <a:gd name="connsiteY2" fmla="*/ 29794 h 38560"/>
                <a:gd name="connsiteX3" fmla="*/ 29543 w 38354"/>
                <a:gd name="connsiteY3" fmla="*/ -37 h 38560"/>
              </a:gdLst>
              <a:ahLst/>
              <a:cxnLst>
                <a:cxn ang="0">
                  <a:pos x="connsiteX0" y="connsiteY0"/>
                </a:cxn>
                <a:cxn ang="0">
                  <a:pos x="connsiteX1" y="connsiteY1"/>
                </a:cxn>
                <a:cxn ang="0">
                  <a:pos x="connsiteX2" y="connsiteY2"/>
                </a:cxn>
                <a:cxn ang="0">
                  <a:pos x="connsiteX3" y="connsiteY3"/>
                </a:cxn>
              </a:cxnLst>
              <a:rect l="l" t="t" r="r" b="b"/>
              <a:pathLst>
                <a:path w="38354" h="38560">
                  <a:moveTo>
                    <a:pt x="-14" y="8623"/>
                  </a:moveTo>
                  <a:lnTo>
                    <a:pt x="8784" y="38523"/>
                  </a:lnTo>
                  <a:lnTo>
                    <a:pt x="38341" y="29794"/>
                  </a:lnTo>
                  <a:cubicBezTo>
                    <a:pt x="35454" y="20033"/>
                    <a:pt x="32498" y="10067"/>
                    <a:pt x="29543" y="-37"/>
                  </a:cubicBezTo>
                  <a:close/>
                </a:path>
              </a:pathLst>
            </a:custGeom>
            <a:solidFill>
              <a:srgbClr val="F5F5F5"/>
            </a:solidFill>
            <a:ln w="6867" cap="flat">
              <a:noFill/>
              <a:prstDash val="solid"/>
              <a:miter/>
            </a:ln>
          </p:spPr>
          <p:txBody>
            <a:bodyPr rtlCol="0" anchor="ctr"/>
            <a:lstStyle/>
            <a:p>
              <a:endParaRPr lang="en-IN"/>
            </a:p>
          </p:txBody>
        </p:sp>
        <p:sp>
          <p:nvSpPr>
            <p:cNvPr id="662" name="Free-form: Shape 661">
              <a:extLst>
                <a:ext uri="{FF2B5EF4-FFF2-40B4-BE49-F238E27FC236}">
                  <a16:creationId xmlns:a16="http://schemas.microsoft.com/office/drawing/2014/main" id="{F87CB7AE-4106-178D-B5D8-65D7D414E5AD}"/>
                </a:ext>
              </a:extLst>
            </p:cNvPr>
            <p:cNvSpPr/>
            <p:nvPr/>
          </p:nvSpPr>
          <p:spPr>
            <a:xfrm>
              <a:off x="5013892" y="3675267"/>
              <a:ext cx="40072" cy="39316"/>
            </a:xfrm>
            <a:custGeom>
              <a:avLst/>
              <a:gdLst>
                <a:gd name="connsiteX0" fmla="*/ -14 w 40072"/>
                <a:gd name="connsiteY0" fmla="*/ 9104 h 39316"/>
                <a:gd name="connsiteX1" fmla="*/ 8853 w 40072"/>
                <a:gd name="connsiteY1" fmla="*/ 39279 h 39316"/>
                <a:gd name="connsiteX2" fmla="*/ 40059 w 40072"/>
                <a:gd name="connsiteY2" fmla="*/ 30000 h 39316"/>
                <a:gd name="connsiteX3" fmla="*/ 31261 w 40072"/>
                <a:gd name="connsiteY3" fmla="*/ -37 h 39316"/>
              </a:gdLst>
              <a:ahLst/>
              <a:cxnLst>
                <a:cxn ang="0">
                  <a:pos x="connsiteX0" y="connsiteY0"/>
                </a:cxn>
                <a:cxn ang="0">
                  <a:pos x="connsiteX1" y="connsiteY1"/>
                </a:cxn>
                <a:cxn ang="0">
                  <a:pos x="connsiteX2" y="connsiteY2"/>
                </a:cxn>
                <a:cxn ang="0">
                  <a:pos x="connsiteX3" y="connsiteY3"/>
                </a:cxn>
              </a:cxnLst>
              <a:rect l="l" t="t" r="r" b="b"/>
              <a:pathLst>
                <a:path w="40072" h="39316">
                  <a:moveTo>
                    <a:pt x="-14" y="9104"/>
                  </a:moveTo>
                  <a:cubicBezTo>
                    <a:pt x="3011" y="19277"/>
                    <a:pt x="5966" y="29725"/>
                    <a:pt x="8853" y="39279"/>
                  </a:cubicBezTo>
                  <a:lnTo>
                    <a:pt x="40059" y="30000"/>
                  </a:lnTo>
                  <a:cubicBezTo>
                    <a:pt x="37172" y="20171"/>
                    <a:pt x="34217" y="10135"/>
                    <a:pt x="31261" y="-37"/>
                  </a:cubicBezTo>
                  <a:close/>
                </a:path>
              </a:pathLst>
            </a:custGeom>
            <a:solidFill>
              <a:srgbClr val="F5F5F5"/>
            </a:solidFill>
            <a:ln w="6867" cap="flat">
              <a:noFill/>
              <a:prstDash val="solid"/>
              <a:miter/>
            </a:ln>
          </p:spPr>
          <p:txBody>
            <a:bodyPr rtlCol="0" anchor="ctr"/>
            <a:lstStyle/>
            <a:p>
              <a:endParaRPr lang="en-IN"/>
            </a:p>
          </p:txBody>
        </p:sp>
        <p:sp>
          <p:nvSpPr>
            <p:cNvPr id="663" name="Free-form: Shape 662">
              <a:extLst>
                <a:ext uri="{FF2B5EF4-FFF2-40B4-BE49-F238E27FC236}">
                  <a16:creationId xmlns:a16="http://schemas.microsoft.com/office/drawing/2014/main" id="{EF21C718-3123-48E3-ECEC-718D0DEF7210}"/>
                </a:ext>
              </a:extLst>
            </p:cNvPr>
            <p:cNvSpPr/>
            <p:nvPr/>
          </p:nvSpPr>
          <p:spPr>
            <a:xfrm>
              <a:off x="5213295" y="3617047"/>
              <a:ext cx="38698" cy="38766"/>
            </a:xfrm>
            <a:custGeom>
              <a:avLst/>
              <a:gdLst>
                <a:gd name="connsiteX0" fmla="*/ -14 w 38698"/>
                <a:gd name="connsiteY0" fmla="*/ 8761 h 38766"/>
                <a:gd name="connsiteX1" fmla="*/ 8784 w 38698"/>
                <a:gd name="connsiteY1" fmla="*/ 38729 h 38766"/>
                <a:gd name="connsiteX2" fmla="*/ 38685 w 38698"/>
                <a:gd name="connsiteY2" fmla="*/ 30000 h 38766"/>
                <a:gd name="connsiteX3" fmla="*/ 29818 w 38698"/>
                <a:gd name="connsiteY3" fmla="*/ -37 h 38766"/>
              </a:gdLst>
              <a:ahLst/>
              <a:cxnLst>
                <a:cxn ang="0">
                  <a:pos x="connsiteX0" y="connsiteY0"/>
                </a:cxn>
                <a:cxn ang="0">
                  <a:pos x="connsiteX1" y="connsiteY1"/>
                </a:cxn>
                <a:cxn ang="0">
                  <a:pos x="connsiteX2" y="connsiteY2"/>
                </a:cxn>
                <a:cxn ang="0">
                  <a:pos x="connsiteX3" y="connsiteY3"/>
                </a:cxn>
              </a:cxnLst>
              <a:rect l="l" t="t" r="r" b="b"/>
              <a:pathLst>
                <a:path w="38698" h="38766">
                  <a:moveTo>
                    <a:pt x="-14" y="8761"/>
                  </a:moveTo>
                  <a:cubicBezTo>
                    <a:pt x="2942" y="18934"/>
                    <a:pt x="5898" y="28900"/>
                    <a:pt x="8784" y="38729"/>
                  </a:cubicBezTo>
                  <a:lnTo>
                    <a:pt x="38685" y="30000"/>
                  </a:lnTo>
                  <a:cubicBezTo>
                    <a:pt x="35798" y="20102"/>
                    <a:pt x="32842" y="10135"/>
                    <a:pt x="29818" y="-37"/>
                  </a:cubicBezTo>
                  <a:close/>
                </a:path>
              </a:pathLst>
            </a:custGeom>
            <a:solidFill>
              <a:srgbClr val="F5F5F5"/>
            </a:solidFill>
            <a:ln w="6867" cap="flat">
              <a:noFill/>
              <a:prstDash val="solid"/>
              <a:miter/>
            </a:ln>
          </p:spPr>
          <p:txBody>
            <a:bodyPr rtlCol="0" anchor="ctr"/>
            <a:lstStyle/>
            <a:p>
              <a:endParaRPr lang="en-IN"/>
            </a:p>
          </p:txBody>
        </p:sp>
        <p:sp>
          <p:nvSpPr>
            <p:cNvPr id="664" name="Free-form: Shape 663">
              <a:extLst>
                <a:ext uri="{FF2B5EF4-FFF2-40B4-BE49-F238E27FC236}">
                  <a16:creationId xmlns:a16="http://schemas.microsoft.com/office/drawing/2014/main" id="{49B67F14-80B6-B8C3-992E-25FD72FBF8B3}"/>
                </a:ext>
              </a:extLst>
            </p:cNvPr>
            <p:cNvSpPr/>
            <p:nvPr/>
          </p:nvSpPr>
          <p:spPr>
            <a:xfrm>
              <a:off x="4947425" y="3694856"/>
              <a:ext cx="39454" cy="39523"/>
            </a:xfrm>
            <a:custGeom>
              <a:avLst/>
              <a:gdLst>
                <a:gd name="connsiteX0" fmla="*/ -14 w 39454"/>
                <a:gd name="connsiteY0" fmla="*/ 8761 h 39523"/>
                <a:gd name="connsiteX1" fmla="*/ 8991 w 39454"/>
                <a:gd name="connsiteY1" fmla="*/ 39486 h 39523"/>
                <a:gd name="connsiteX2" fmla="*/ 39441 w 39454"/>
                <a:gd name="connsiteY2" fmla="*/ 30344 h 39523"/>
                <a:gd name="connsiteX3" fmla="*/ 30505 w 39454"/>
                <a:gd name="connsiteY3" fmla="*/ -37 h 39523"/>
              </a:gdLst>
              <a:ahLst/>
              <a:cxnLst>
                <a:cxn ang="0">
                  <a:pos x="connsiteX0" y="connsiteY0"/>
                </a:cxn>
                <a:cxn ang="0">
                  <a:pos x="connsiteX1" y="connsiteY1"/>
                </a:cxn>
                <a:cxn ang="0">
                  <a:pos x="connsiteX2" y="connsiteY2"/>
                </a:cxn>
                <a:cxn ang="0">
                  <a:pos x="connsiteX3" y="connsiteY3"/>
                </a:cxn>
              </a:cxnLst>
              <a:rect l="l" t="t" r="r" b="b"/>
              <a:pathLst>
                <a:path w="39454" h="39523">
                  <a:moveTo>
                    <a:pt x="-14" y="8761"/>
                  </a:moveTo>
                  <a:lnTo>
                    <a:pt x="8991" y="39486"/>
                  </a:lnTo>
                  <a:lnTo>
                    <a:pt x="39441" y="30344"/>
                  </a:lnTo>
                  <a:cubicBezTo>
                    <a:pt x="36554" y="20377"/>
                    <a:pt x="33529" y="10204"/>
                    <a:pt x="30505" y="-37"/>
                  </a:cubicBezTo>
                  <a:close/>
                </a:path>
              </a:pathLst>
            </a:custGeom>
            <a:solidFill>
              <a:srgbClr val="F5F5F5"/>
            </a:solidFill>
            <a:ln w="6867" cap="flat">
              <a:noFill/>
              <a:prstDash val="solid"/>
              <a:miter/>
            </a:ln>
          </p:spPr>
          <p:txBody>
            <a:bodyPr rtlCol="0" anchor="ctr"/>
            <a:lstStyle/>
            <a:p>
              <a:endParaRPr lang="en-IN"/>
            </a:p>
          </p:txBody>
        </p:sp>
        <p:sp>
          <p:nvSpPr>
            <p:cNvPr id="665" name="Free-form: Shape 664">
              <a:extLst>
                <a:ext uri="{FF2B5EF4-FFF2-40B4-BE49-F238E27FC236}">
                  <a16:creationId xmlns:a16="http://schemas.microsoft.com/office/drawing/2014/main" id="{2F607C79-0821-2A05-83E7-E4AAAF826F55}"/>
                </a:ext>
              </a:extLst>
            </p:cNvPr>
            <p:cNvSpPr/>
            <p:nvPr/>
          </p:nvSpPr>
          <p:spPr>
            <a:xfrm>
              <a:off x="5318804" y="3626121"/>
              <a:ext cx="21170" cy="35742"/>
            </a:xfrm>
            <a:custGeom>
              <a:avLst/>
              <a:gdLst>
                <a:gd name="connsiteX0" fmla="*/ 9403 w 21170"/>
                <a:gd name="connsiteY0" fmla="*/ 35705 h 35742"/>
                <a:gd name="connsiteX1" fmla="*/ 21157 w 21170"/>
                <a:gd name="connsiteY1" fmla="*/ 32268 h 35742"/>
                <a:gd name="connsiteX2" fmla="*/ 12015 w 21170"/>
                <a:gd name="connsiteY2" fmla="*/ -37 h 35742"/>
                <a:gd name="connsiteX3" fmla="*/ -14 w 21170"/>
                <a:gd name="connsiteY3" fmla="*/ 3606 h 35742"/>
                <a:gd name="connsiteX4" fmla="*/ 9403 w 21170"/>
                <a:gd name="connsiteY4" fmla="*/ 35705 h 35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0" h="35742">
                  <a:moveTo>
                    <a:pt x="9403" y="35705"/>
                  </a:moveTo>
                  <a:lnTo>
                    <a:pt x="21157" y="32268"/>
                  </a:lnTo>
                  <a:lnTo>
                    <a:pt x="12015" y="-37"/>
                  </a:lnTo>
                  <a:lnTo>
                    <a:pt x="-14" y="3606"/>
                  </a:lnTo>
                  <a:cubicBezTo>
                    <a:pt x="3217" y="14534"/>
                    <a:pt x="6310" y="25189"/>
                    <a:pt x="9403" y="35705"/>
                  </a:cubicBezTo>
                  <a:close/>
                </a:path>
              </a:pathLst>
            </a:custGeom>
            <a:solidFill>
              <a:srgbClr val="F5F5F5"/>
            </a:solidFill>
            <a:ln w="6867" cap="flat">
              <a:noFill/>
              <a:prstDash val="solid"/>
              <a:miter/>
            </a:ln>
          </p:spPr>
          <p:txBody>
            <a:bodyPr rtlCol="0" anchor="ctr"/>
            <a:lstStyle/>
            <a:p>
              <a:endParaRPr lang="en-IN"/>
            </a:p>
          </p:txBody>
        </p:sp>
        <p:sp>
          <p:nvSpPr>
            <p:cNvPr id="666" name="Free-form: Shape 665">
              <a:extLst>
                <a:ext uri="{FF2B5EF4-FFF2-40B4-BE49-F238E27FC236}">
                  <a16:creationId xmlns:a16="http://schemas.microsoft.com/office/drawing/2014/main" id="{F9B00BFF-E497-D569-CF1B-AEB46B64CD40}"/>
                </a:ext>
              </a:extLst>
            </p:cNvPr>
            <p:cNvSpPr/>
            <p:nvPr/>
          </p:nvSpPr>
          <p:spPr>
            <a:xfrm>
              <a:off x="5286430" y="3630726"/>
              <a:ext cx="39385" cy="40554"/>
            </a:xfrm>
            <a:custGeom>
              <a:avLst/>
              <a:gdLst>
                <a:gd name="connsiteX0" fmla="*/ -14 w 39385"/>
                <a:gd name="connsiteY0" fmla="*/ 8623 h 40554"/>
                <a:gd name="connsiteX1" fmla="*/ 9334 w 39385"/>
                <a:gd name="connsiteY1" fmla="*/ 40517 h 40554"/>
                <a:gd name="connsiteX2" fmla="*/ 39372 w 39385"/>
                <a:gd name="connsiteY2" fmla="*/ 31787 h 40554"/>
                <a:gd name="connsiteX3" fmla="*/ 29886 w 39385"/>
                <a:gd name="connsiteY3" fmla="*/ -37 h 40554"/>
              </a:gdLst>
              <a:ahLst/>
              <a:cxnLst>
                <a:cxn ang="0">
                  <a:pos x="connsiteX0" y="connsiteY0"/>
                </a:cxn>
                <a:cxn ang="0">
                  <a:pos x="connsiteX1" y="connsiteY1"/>
                </a:cxn>
                <a:cxn ang="0">
                  <a:pos x="connsiteX2" y="connsiteY2"/>
                </a:cxn>
                <a:cxn ang="0">
                  <a:pos x="connsiteX3" y="connsiteY3"/>
                </a:cxn>
              </a:cxnLst>
              <a:rect l="l" t="t" r="r" b="b"/>
              <a:pathLst>
                <a:path w="39385" h="40554">
                  <a:moveTo>
                    <a:pt x="-14" y="8623"/>
                  </a:moveTo>
                  <a:cubicBezTo>
                    <a:pt x="3148" y="19483"/>
                    <a:pt x="6310" y="30138"/>
                    <a:pt x="9334" y="40517"/>
                  </a:cubicBezTo>
                  <a:lnTo>
                    <a:pt x="39372" y="31787"/>
                  </a:lnTo>
                  <a:lnTo>
                    <a:pt x="29886" y="-37"/>
                  </a:lnTo>
                  <a:close/>
                </a:path>
              </a:pathLst>
            </a:custGeom>
            <a:solidFill>
              <a:srgbClr val="F5F5F5"/>
            </a:solidFill>
            <a:ln w="6867" cap="flat">
              <a:noFill/>
              <a:prstDash val="solid"/>
              <a:miter/>
            </a:ln>
          </p:spPr>
          <p:txBody>
            <a:bodyPr rtlCol="0" anchor="ctr"/>
            <a:lstStyle/>
            <a:p>
              <a:endParaRPr lang="en-IN"/>
            </a:p>
          </p:txBody>
        </p:sp>
        <p:sp>
          <p:nvSpPr>
            <p:cNvPr id="667" name="Free-form: Shape 666">
              <a:extLst>
                <a:ext uri="{FF2B5EF4-FFF2-40B4-BE49-F238E27FC236}">
                  <a16:creationId xmlns:a16="http://schemas.microsoft.com/office/drawing/2014/main" id="{6A18E093-E4B1-6537-8A54-FFFAF7171450}"/>
                </a:ext>
              </a:extLst>
            </p:cNvPr>
            <p:cNvSpPr/>
            <p:nvPr/>
          </p:nvSpPr>
          <p:spPr>
            <a:xfrm>
              <a:off x="4980418" y="3685096"/>
              <a:ext cx="39935" cy="39385"/>
            </a:xfrm>
            <a:custGeom>
              <a:avLst/>
              <a:gdLst>
                <a:gd name="connsiteX0" fmla="*/ -14 w 39935"/>
                <a:gd name="connsiteY0" fmla="*/ 8967 h 39385"/>
                <a:gd name="connsiteX1" fmla="*/ 8922 w 39935"/>
                <a:gd name="connsiteY1" fmla="*/ 39348 h 39385"/>
                <a:gd name="connsiteX2" fmla="*/ 39922 w 39935"/>
                <a:gd name="connsiteY2" fmla="*/ 30138 h 39385"/>
                <a:gd name="connsiteX3" fmla="*/ 30986 w 39935"/>
                <a:gd name="connsiteY3" fmla="*/ -37 h 39385"/>
              </a:gdLst>
              <a:ahLst/>
              <a:cxnLst>
                <a:cxn ang="0">
                  <a:pos x="connsiteX0" y="connsiteY0"/>
                </a:cxn>
                <a:cxn ang="0">
                  <a:pos x="connsiteX1" y="connsiteY1"/>
                </a:cxn>
                <a:cxn ang="0">
                  <a:pos x="connsiteX2" y="connsiteY2"/>
                </a:cxn>
                <a:cxn ang="0">
                  <a:pos x="connsiteX3" y="connsiteY3"/>
                </a:cxn>
              </a:cxnLst>
              <a:rect l="l" t="t" r="r" b="b"/>
              <a:pathLst>
                <a:path w="39935" h="39385">
                  <a:moveTo>
                    <a:pt x="-14" y="8967"/>
                  </a:moveTo>
                  <a:cubicBezTo>
                    <a:pt x="3011" y="19277"/>
                    <a:pt x="6035" y="29588"/>
                    <a:pt x="8922" y="39348"/>
                  </a:cubicBezTo>
                  <a:lnTo>
                    <a:pt x="39922" y="30138"/>
                  </a:lnTo>
                  <a:cubicBezTo>
                    <a:pt x="36966" y="20240"/>
                    <a:pt x="34011" y="10204"/>
                    <a:pt x="30986" y="-37"/>
                  </a:cubicBezTo>
                  <a:close/>
                </a:path>
              </a:pathLst>
            </a:custGeom>
            <a:solidFill>
              <a:srgbClr val="F5F5F5"/>
            </a:solidFill>
            <a:ln w="6867" cap="flat">
              <a:noFill/>
              <a:prstDash val="solid"/>
              <a:miter/>
            </a:ln>
          </p:spPr>
          <p:txBody>
            <a:bodyPr rtlCol="0" anchor="ctr"/>
            <a:lstStyle/>
            <a:p>
              <a:endParaRPr lang="en-IN"/>
            </a:p>
          </p:txBody>
        </p:sp>
        <p:sp>
          <p:nvSpPr>
            <p:cNvPr id="668" name="Free-form: Shape 667">
              <a:extLst>
                <a:ext uri="{FF2B5EF4-FFF2-40B4-BE49-F238E27FC236}">
                  <a16:creationId xmlns:a16="http://schemas.microsoft.com/office/drawing/2014/main" id="{9F069018-4BF5-1C61-813A-6BF50DD2E9A1}"/>
                </a:ext>
              </a:extLst>
            </p:cNvPr>
            <p:cNvSpPr/>
            <p:nvPr/>
          </p:nvSpPr>
          <p:spPr>
            <a:xfrm>
              <a:off x="5047641" y="3665712"/>
              <a:ext cx="39248" cy="38835"/>
            </a:xfrm>
            <a:custGeom>
              <a:avLst/>
              <a:gdLst>
                <a:gd name="connsiteX0" fmla="*/ -14 w 39248"/>
                <a:gd name="connsiteY0" fmla="*/ 8829 h 38835"/>
                <a:gd name="connsiteX1" fmla="*/ 8922 w 39248"/>
                <a:gd name="connsiteY1" fmla="*/ 38798 h 38835"/>
                <a:gd name="connsiteX2" fmla="*/ 39234 w 39248"/>
                <a:gd name="connsiteY2" fmla="*/ 29863 h 38835"/>
                <a:gd name="connsiteX3" fmla="*/ 30368 w 39248"/>
                <a:gd name="connsiteY3" fmla="*/ -37 h 38835"/>
              </a:gdLst>
              <a:ahLst/>
              <a:cxnLst>
                <a:cxn ang="0">
                  <a:pos x="connsiteX0" y="connsiteY0"/>
                </a:cxn>
                <a:cxn ang="0">
                  <a:pos x="connsiteX1" y="connsiteY1"/>
                </a:cxn>
                <a:cxn ang="0">
                  <a:pos x="connsiteX2" y="connsiteY2"/>
                </a:cxn>
                <a:cxn ang="0">
                  <a:pos x="connsiteX3" y="connsiteY3"/>
                </a:cxn>
              </a:cxnLst>
              <a:rect l="l" t="t" r="r" b="b"/>
              <a:pathLst>
                <a:path w="39248" h="38835">
                  <a:moveTo>
                    <a:pt x="-14" y="8829"/>
                  </a:moveTo>
                  <a:lnTo>
                    <a:pt x="8922" y="38798"/>
                  </a:lnTo>
                  <a:lnTo>
                    <a:pt x="39234" y="29863"/>
                  </a:lnTo>
                  <a:cubicBezTo>
                    <a:pt x="36348" y="20056"/>
                    <a:pt x="33392" y="10089"/>
                    <a:pt x="30368" y="-37"/>
                  </a:cubicBezTo>
                  <a:close/>
                </a:path>
              </a:pathLst>
            </a:custGeom>
            <a:solidFill>
              <a:srgbClr val="F5F5F5"/>
            </a:solidFill>
            <a:ln w="6867" cap="flat">
              <a:noFill/>
              <a:prstDash val="solid"/>
              <a:miter/>
            </a:ln>
          </p:spPr>
          <p:txBody>
            <a:bodyPr rtlCol="0" anchor="ctr"/>
            <a:lstStyle/>
            <a:p>
              <a:endParaRPr lang="en-IN"/>
            </a:p>
          </p:txBody>
        </p:sp>
        <p:sp>
          <p:nvSpPr>
            <p:cNvPr id="669" name="Free-form: Shape 668">
              <a:extLst>
                <a:ext uri="{FF2B5EF4-FFF2-40B4-BE49-F238E27FC236}">
                  <a16:creationId xmlns:a16="http://schemas.microsoft.com/office/drawing/2014/main" id="{E389B6AB-921B-A403-31A6-12E15BF1DAC2}"/>
                </a:ext>
              </a:extLst>
            </p:cNvPr>
            <p:cNvSpPr/>
            <p:nvPr/>
          </p:nvSpPr>
          <p:spPr>
            <a:xfrm>
              <a:off x="5146827" y="3635606"/>
              <a:ext cx="41447" cy="39454"/>
            </a:xfrm>
            <a:custGeom>
              <a:avLst/>
              <a:gdLst>
                <a:gd name="connsiteX0" fmla="*/ 1155 w 41447"/>
                <a:gd name="connsiteY0" fmla="*/ 9517 h 39454"/>
                <a:gd name="connsiteX1" fmla="*/ -14 w 41447"/>
                <a:gd name="connsiteY1" fmla="*/ 9517 h 39454"/>
                <a:gd name="connsiteX2" fmla="*/ 8785 w 41447"/>
                <a:gd name="connsiteY2" fmla="*/ 39417 h 39454"/>
                <a:gd name="connsiteX3" fmla="*/ 41434 w 41447"/>
                <a:gd name="connsiteY3" fmla="*/ 29794 h 39454"/>
                <a:gd name="connsiteX4" fmla="*/ 32636 w 41447"/>
                <a:gd name="connsiteY4" fmla="*/ -37 h 39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 h="39454">
                  <a:moveTo>
                    <a:pt x="1155" y="9517"/>
                  </a:moveTo>
                  <a:lnTo>
                    <a:pt x="-14" y="9517"/>
                  </a:lnTo>
                  <a:cubicBezTo>
                    <a:pt x="3011" y="19621"/>
                    <a:pt x="5898" y="29588"/>
                    <a:pt x="8785" y="39417"/>
                  </a:cubicBezTo>
                  <a:lnTo>
                    <a:pt x="41434" y="29794"/>
                  </a:lnTo>
                  <a:cubicBezTo>
                    <a:pt x="38547" y="20033"/>
                    <a:pt x="35591" y="10067"/>
                    <a:pt x="32636" y="-37"/>
                  </a:cubicBezTo>
                  <a:close/>
                </a:path>
              </a:pathLst>
            </a:custGeom>
            <a:solidFill>
              <a:srgbClr val="F5F5F5"/>
            </a:solidFill>
            <a:ln w="6867" cap="flat">
              <a:noFill/>
              <a:prstDash val="solid"/>
              <a:miter/>
            </a:ln>
          </p:spPr>
          <p:txBody>
            <a:bodyPr rtlCol="0" anchor="ctr"/>
            <a:lstStyle/>
            <a:p>
              <a:endParaRPr lang="en-IN"/>
            </a:p>
          </p:txBody>
        </p:sp>
        <p:sp>
          <p:nvSpPr>
            <p:cNvPr id="670" name="Free-form: Shape 669">
              <a:extLst>
                <a:ext uri="{FF2B5EF4-FFF2-40B4-BE49-F238E27FC236}">
                  <a16:creationId xmlns:a16="http://schemas.microsoft.com/office/drawing/2014/main" id="{883690AE-76E9-B277-711B-F0F610372D0F}"/>
                </a:ext>
              </a:extLst>
            </p:cNvPr>
            <p:cNvSpPr/>
            <p:nvPr/>
          </p:nvSpPr>
          <p:spPr>
            <a:xfrm>
              <a:off x="5181951" y="3626670"/>
              <a:ext cx="37667" cy="38423"/>
            </a:xfrm>
            <a:custGeom>
              <a:avLst/>
              <a:gdLst>
                <a:gd name="connsiteX0" fmla="*/ -14 w 37667"/>
                <a:gd name="connsiteY0" fmla="*/ 8417 h 38423"/>
                <a:gd name="connsiteX1" fmla="*/ 8784 w 37667"/>
                <a:gd name="connsiteY1" fmla="*/ 38386 h 38423"/>
                <a:gd name="connsiteX2" fmla="*/ 37654 w 37667"/>
                <a:gd name="connsiteY2" fmla="*/ 29863 h 38423"/>
                <a:gd name="connsiteX3" fmla="*/ 28855 w 37667"/>
                <a:gd name="connsiteY3" fmla="*/ -37 h 38423"/>
              </a:gdLst>
              <a:ahLst/>
              <a:cxnLst>
                <a:cxn ang="0">
                  <a:pos x="connsiteX0" y="connsiteY0"/>
                </a:cxn>
                <a:cxn ang="0">
                  <a:pos x="connsiteX1" y="connsiteY1"/>
                </a:cxn>
                <a:cxn ang="0">
                  <a:pos x="connsiteX2" y="connsiteY2"/>
                </a:cxn>
                <a:cxn ang="0">
                  <a:pos x="connsiteX3" y="connsiteY3"/>
                </a:cxn>
              </a:cxnLst>
              <a:rect l="l" t="t" r="r" b="b"/>
              <a:pathLst>
                <a:path w="37667" h="38423">
                  <a:moveTo>
                    <a:pt x="-14" y="8417"/>
                  </a:moveTo>
                  <a:lnTo>
                    <a:pt x="8784" y="38386"/>
                  </a:lnTo>
                  <a:lnTo>
                    <a:pt x="37654" y="29863"/>
                  </a:lnTo>
                  <a:lnTo>
                    <a:pt x="28855" y="-37"/>
                  </a:lnTo>
                  <a:close/>
                </a:path>
              </a:pathLst>
            </a:custGeom>
            <a:solidFill>
              <a:srgbClr val="F5F5F5"/>
            </a:solidFill>
            <a:ln w="6867" cap="flat">
              <a:noFill/>
              <a:prstDash val="solid"/>
              <a:miter/>
            </a:ln>
          </p:spPr>
          <p:txBody>
            <a:bodyPr rtlCol="0" anchor="ctr"/>
            <a:lstStyle/>
            <a:p>
              <a:endParaRPr lang="en-IN"/>
            </a:p>
          </p:txBody>
        </p:sp>
        <p:sp>
          <p:nvSpPr>
            <p:cNvPr id="671" name="Free-form: Shape 670">
              <a:extLst>
                <a:ext uri="{FF2B5EF4-FFF2-40B4-BE49-F238E27FC236}">
                  <a16:creationId xmlns:a16="http://schemas.microsoft.com/office/drawing/2014/main" id="{49D1DA4D-5E27-EE35-0C11-ECACA4809D01}"/>
                </a:ext>
              </a:extLst>
            </p:cNvPr>
            <p:cNvSpPr/>
            <p:nvPr/>
          </p:nvSpPr>
          <p:spPr>
            <a:xfrm>
              <a:off x="5255155" y="3640005"/>
              <a:ext cx="38217" cy="40416"/>
            </a:xfrm>
            <a:custGeom>
              <a:avLst/>
              <a:gdLst>
                <a:gd name="connsiteX0" fmla="*/ -14 w 38217"/>
                <a:gd name="connsiteY0" fmla="*/ 8623 h 40416"/>
                <a:gd name="connsiteX1" fmla="*/ 9266 w 38217"/>
                <a:gd name="connsiteY1" fmla="*/ 40379 h 40416"/>
                <a:gd name="connsiteX2" fmla="*/ 38203 w 38217"/>
                <a:gd name="connsiteY2" fmla="*/ 31925 h 40416"/>
                <a:gd name="connsiteX3" fmla="*/ 28787 w 38217"/>
                <a:gd name="connsiteY3" fmla="*/ -37 h 40416"/>
              </a:gdLst>
              <a:ahLst/>
              <a:cxnLst>
                <a:cxn ang="0">
                  <a:pos x="connsiteX0" y="connsiteY0"/>
                </a:cxn>
                <a:cxn ang="0">
                  <a:pos x="connsiteX1" y="connsiteY1"/>
                </a:cxn>
                <a:cxn ang="0">
                  <a:pos x="connsiteX2" y="connsiteY2"/>
                </a:cxn>
                <a:cxn ang="0">
                  <a:pos x="connsiteX3" y="connsiteY3"/>
                </a:cxn>
              </a:cxnLst>
              <a:rect l="l" t="t" r="r" b="b"/>
              <a:pathLst>
                <a:path w="38217" h="40416">
                  <a:moveTo>
                    <a:pt x="-14" y="8623"/>
                  </a:moveTo>
                  <a:lnTo>
                    <a:pt x="9266" y="40379"/>
                  </a:lnTo>
                  <a:lnTo>
                    <a:pt x="38203" y="31925"/>
                  </a:lnTo>
                  <a:cubicBezTo>
                    <a:pt x="35110" y="21477"/>
                    <a:pt x="32017" y="10823"/>
                    <a:pt x="28787" y="-37"/>
                  </a:cubicBezTo>
                  <a:close/>
                </a:path>
              </a:pathLst>
            </a:custGeom>
            <a:solidFill>
              <a:srgbClr val="F5F5F5"/>
            </a:solidFill>
            <a:ln w="6867" cap="flat">
              <a:noFill/>
              <a:prstDash val="solid"/>
              <a:miter/>
            </a:ln>
          </p:spPr>
          <p:txBody>
            <a:bodyPr rtlCol="0" anchor="ctr"/>
            <a:lstStyle/>
            <a:p>
              <a:endParaRPr lang="en-IN"/>
            </a:p>
          </p:txBody>
        </p:sp>
        <p:sp>
          <p:nvSpPr>
            <p:cNvPr id="672" name="Free-form: Shape 671">
              <a:extLst>
                <a:ext uri="{FF2B5EF4-FFF2-40B4-BE49-F238E27FC236}">
                  <a16:creationId xmlns:a16="http://schemas.microsoft.com/office/drawing/2014/main" id="{9668E756-2A6C-FE1E-E522-0C73A83368FC}"/>
                </a:ext>
              </a:extLst>
            </p:cNvPr>
            <p:cNvSpPr/>
            <p:nvPr/>
          </p:nvSpPr>
          <p:spPr>
            <a:xfrm>
              <a:off x="5080428" y="3655883"/>
              <a:ext cx="40691" cy="39110"/>
            </a:xfrm>
            <a:custGeom>
              <a:avLst/>
              <a:gdLst>
                <a:gd name="connsiteX0" fmla="*/ -14 w 40691"/>
                <a:gd name="connsiteY0" fmla="*/ 9173 h 39110"/>
                <a:gd name="connsiteX1" fmla="*/ 8784 w 40691"/>
                <a:gd name="connsiteY1" fmla="*/ 39073 h 39110"/>
                <a:gd name="connsiteX2" fmla="*/ 40678 w 40691"/>
                <a:gd name="connsiteY2" fmla="*/ 29794 h 39110"/>
                <a:gd name="connsiteX3" fmla="*/ 31880 w 40691"/>
                <a:gd name="connsiteY3" fmla="*/ -37 h 39110"/>
              </a:gdLst>
              <a:ahLst/>
              <a:cxnLst>
                <a:cxn ang="0">
                  <a:pos x="connsiteX0" y="connsiteY0"/>
                </a:cxn>
                <a:cxn ang="0">
                  <a:pos x="connsiteX1" y="connsiteY1"/>
                </a:cxn>
                <a:cxn ang="0">
                  <a:pos x="connsiteX2" y="connsiteY2"/>
                </a:cxn>
                <a:cxn ang="0">
                  <a:pos x="connsiteX3" y="connsiteY3"/>
                </a:cxn>
              </a:cxnLst>
              <a:rect l="l" t="t" r="r" b="b"/>
              <a:pathLst>
                <a:path w="40691" h="39110">
                  <a:moveTo>
                    <a:pt x="-14" y="9173"/>
                  </a:moveTo>
                  <a:lnTo>
                    <a:pt x="8784" y="39073"/>
                  </a:lnTo>
                  <a:lnTo>
                    <a:pt x="40678" y="29794"/>
                  </a:lnTo>
                  <a:cubicBezTo>
                    <a:pt x="37791" y="20033"/>
                    <a:pt x="34835" y="10067"/>
                    <a:pt x="31880" y="-37"/>
                  </a:cubicBezTo>
                  <a:close/>
                </a:path>
              </a:pathLst>
            </a:custGeom>
            <a:solidFill>
              <a:srgbClr val="F5F5F5"/>
            </a:solidFill>
            <a:ln w="6867" cap="flat">
              <a:noFill/>
              <a:prstDash val="solid"/>
              <a:miter/>
            </a:ln>
          </p:spPr>
          <p:txBody>
            <a:bodyPr rtlCol="0" anchor="ctr"/>
            <a:lstStyle/>
            <a:p>
              <a:endParaRPr lang="en-IN"/>
            </a:p>
          </p:txBody>
        </p:sp>
        <p:sp>
          <p:nvSpPr>
            <p:cNvPr id="673" name="Free-form: Shape 672">
              <a:extLst>
                <a:ext uri="{FF2B5EF4-FFF2-40B4-BE49-F238E27FC236}">
                  <a16:creationId xmlns:a16="http://schemas.microsoft.com/office/drawing/2014/main" id="{C187EA0E-8915-7389-587A-D95D6C63292D}"/>
                </a:ext>
              </a:extLst>
            </p:cNvPr>
            <p:cNvSpPr/>
            <p:nvPr/>
          </p:nvSpPr>
          <p:spPr>
            <a:xfrm>
              <a:off x="5052865" y="3808133"/>
              <a:ext cx="40210" cy="38285"/>
            </a:xfrm>
            <a:custGeom>
              <a:avLst/>
              <a:gdLst>
                <a:gd name="connsiteX0" fmla="*/ -14 w 40210"/>
                <a:gd name="connsiteY0" fmla="*/ 9173 h 38285"/>
                <a:gd name="connsiteX1" fmla="*/ 8441 w 40210"/>
                <a:gd name="connsiteY1" fmla="*/ 38248 h 38285"/>
                <a:gd name="connsiteX2" fmla="*/ 40197 w 40210"/>
                <a:gd name="connsiteY2" fmla="*/ 28832 h 38285"/>
                <a:gd name="connsiteX3" fmla="*/ 31536 w 40210"/>
                <a:gd name="connsiteY3" fmla="*/ -37 h 38285"/>
              </a:gdLst>
              <a:ahLst/>
              <a:cxnLst>
                <a:cxn ang="0">
                  <a:pos x="connsiteX0" y="connsiteY0"/>
                </a:cxn>
                <a:cxn ang="0">
                  <a:pos x="connsiteX1" y="connsiteY1"/>
                </a:cxn>
                <a:cxn ang="0">
                  <a:pos x="connsiteX2" y="connsiteY2"/>
                </a:cxn>
                <a:cxn ang="0">
                  <a:pos x="connsiteX3" y="connsiteY3"/>
                </a:cxn>
              </a:cxnLst>
              <a:rect l="l" t="t" r="r" b="b"/>
              <a:pathLst>
                <a:path w="40210" h="38285">
                  <a:moveTo>
                    <a:pt x="-14" y="9173"/>
                  </a:moveTo>
                  <a:lnTo>
                    <a:pt x="8441" y="38248"/>
                  </a:lnTo>
                  <a:lnTo>
                    <a:pt x="40197" y="28832"/>
                  </a:lnTo>
                  <a:lnTo>
                    <a:pt x="31536" y="-37"/>
                  </a:lnTo>
                  <a:close/>
                </a:path>
              </a:pathLst>
            </a:custGeom>
            <a:solidFill>
              <a:srgbClr val="F5F5F5"/>
            </a:solidFill>
            <a:ln w="6867" cap="flat">
              <a:noFill/>
              <a:prstDash val="solid"/>
              <a:miter/>
            </a:ln>
          </p:spPr>
          <p:txBody>
            <a:bodyPr rtlCol="0" anchor="ctr"/>
            <a:lstStyle/>
            <a:p>
              <a:endParaRPr lang="en-IN"/>
            </a:p>
          </p:txBody>
        </p:sp>
        <p:sp>
          <p:nvSpPr>
            <p:cNvPr id="674" name="Free-form: Shape 673">
              <a:extLst>
                <a:ext uri="{FF2B5EF4-FFF2-40B4-BE49-F238E27FC236}">
                  <a16:creationId xmlns:a16="http://schemas.microsoft.com/office/drawing/2014/main" id="{7E8975B2-5F78-011B-5F9E-872C84FB707A}"/>
                </a:ext>
              </a:extLst>
            </p:cNvPr>
            <p:cNvSpPr/>
            <p:nvPr/>
          </p:nvSpPr>
          <p:spPr>
            <a:xfrm>
              <a:off x="4995471" y="3858722"/>
              <a:ext cx="41035" cy="42753"/>
            </a:xfrm>
            <a:custGeom>
              <a:avLst/>
              <a:gdLst>
                <a:gd name="connsiteX0" fmla="*/ -14 w 41035"/>
                <a:gd name="connsiteY0" fmla="*/ 9173 h 42753"/>
                <a:gd name="connsiteX1" fmla="*/ 9678 w 41035"/>
                <a:gd name="connsiteY1" fmla="*/ 42716 h 42753"/>
                <a:gd name="connsiteX2" fmla="*/ 41022 w 41035"/>
                <a:gd name="connsiteY2" fmla="*/ 33162 h 42753"/>
                <a:gd name="connsiteX3" fmla="*/ 31055 w 41035"/>
                <a:gd name="connsiteY3" fmla="*/ -37 h 42753"/>
              </a:gdLst>
              <a:ahLst/>
              <a:cxnLst>
                <a:cxn ang="0">
                  <a:pos x="connsiteX0" y="connsiteY0"/>
                </a:cxn>
                <a:cxn ang="0">
                  <a:pos x="connsiteX1" y="connsiteY1"/>
                </a:cxn>
                <a:cxn ang="0">
                  <a:pos x="connsiteX2" y="connsiteY2"/>
                </a:cxn>
                <a:cxn ang="0">
                  <a:pos x="connsiteX3" y="connsiteY3"/>
                </a:cxn>
              </a:cxnLst>
              <a:rect l="l" t="t" r="r" b="b"/>
              <a:pathLst>
                <a:path w="41035" h="42753">
                  <a:moveTo>
                    <a:pt x="-14" y="9173"/>
                  </a:moveTo>
                  <a:lnTo>
                    <a:pt x="9678" y="42716"/>
                  </a:lnTo>
                  <a:lnTo>
                    <a:pt x="41022" y="33162"/>
                  </a:lnTo>
                  <a:lnTo>
                    <a:pt x="31055" y="-37"/>
                  </a:lnTo>
                  <a:close/>
                </a:path>
              </a:pathLst>
            </a:custGeom>
            <a:solidFill>
              <a:srgbClr val="F5F5F5"/>
            </a:solidFill>
            <a:ln w="6867" cap="flat">
              <a:noFill/>
              <a:prstDash val="solid"/>
              <a:miter/>
            </a:ln>
          </p:spPr>
          <p:txBody>
            <a:bodyPr rtlCol="0" anchor="ctr"/>
            <a:lstStyle/>
            <a:p>
              <a:endParaRPr lang="en-IN"/>
            </a:p>
          </p:txBody>
        </p:sp>
        <p:sp>
          <p:nvSpPr>
            <p:cNvPr id="675" name="Free-form: Shape 674">
              <a:extLst>
                <a:ext uri="{FF2B5EF4-FFF2-40B4-BE49-F238E27FC236}">
                  <a16:creationId xmlns:a16="http://schemas.microsoft.com/office/drawing/2014/main" id="{83190F71-3271-3061-BB5A-1C78A05DEA3C}"/>
                </a:ext>
              </a:extLst>
            </p:cNvPr>
            <p:cNvSpPr/>
            <p:nvPr/>
          </p:nvSpPr>
          <p:spPr>
            <a:xfrm>
              <a:off x="5028464" y="3849168"/>
              <a:ext cx="41447" cy="42478"/>
            </a:xfrm>
            <a:custGeom>
              <a:avLst/>
              <a:gdLst>
                <a:gd name="connsiteX0" fmla="*/ -14 w 41447"/>
                <a:gd name="connsiteY0" fmla="*/ 9173 h 42478"/>
                <a:gd name="connsiteX1" fmla="*/ 9609 w 41447"/>
                <a:gd name="connsiteY1" fmla="*/ 42441 h 42478"/>
                <a:gd name="connsiteX2" fmla="*/ 41434 w 41447"/>
                <a:gd name="connsiteY2" fmla="*/ 32956 h 42478"/>
                <a:gd name="connsiteX3" fmla="*/ 31536 w 41447"/>
                <a:gd name="connsiteY3" fmla="*/ -37 h 42478"/>
              </a:gdLst>
              <a:ahLst/>
              <a:cxnLst>
                <a:cxn ang="0">
                  <a:pos x="connsiteX0" y="connsiteY0"/>
                </a:cxn>
                <a:cxn ang="0">
                  <a:pos x="connsiteX1" y="connsiteY1"/>
                </a:cxn>
                <a:cxn ang="0">
                  <a:pos x="connsiteX2" y="connsiteY2"/>
                </a:cxn>
                <a:cxn ang="0">
                  <a:pos x="connsiteX3" y="connsiteY3"/>
                </a:cxn>
              </a:cxnLst>
              <a:rect l="l" t="t" r="r" b="b"/>
              <a:pathLst>
                <a:path w="41447" h="42478">
                  <a:moveTo>
                    <a:pt x="-14" y="9173"/>
                  </a:moveTo>
                  <a:cubicBezTo>
                    <a:pt x="3514" y="21223"/>
                    <a:pt x="6722" y="32316"/>
                    <a:pt x="9609" y="42441"/>
                  </a:cubicBezTo>
                  <a:lnTo>
                    <a:pt x="41434" y="32956"/>
                  </a:lnTo>
                  <a:lnTo>
                    <a:pt x="31536" y="-37"/>
                  </a:lnTo>
                  <a:close/>
                </a:path>
              </a:pathLst>
            </a:custGeom>
            <a:solidFill>
              <a:srgbClr val="F5F5F5"/>
            </a:solidFill>
            <a:ln w="6867" cap="flat">
              <a:noFill/>
              <a:prstDash val="solid"/>
              <a:miter/>
            </a:ln>
          </p:spPr>
          <p:txBody>
            <a:bodyPr rtlCol="0" anchor="ctr"/>
            <a:lstStyle/>
            <a:p>
              <a:endParaRPr lang="en-IN"/>
            </a:p>
          </p:txBody>
        </p:sp>
        <p:sp>
          <p:nvSpPr>
            <p:cNvPr id="676" name="Free-form: Shape 675">
              <a:extLst>
                <a:ext uri="{FF2B5EF4-FFF2-40B4-BE49-F238E27FC236}">
                  <a16:creationId xmlns:a16="http://schemas.microsoft.com/office/drawing/2014/main" id="{7C3CAF5D-28D5-2D6C-2D8C-0B99A7707A25}"/>
                </a:ext>
              </a:extLst>
            </p:cNvPr>
            <p:cNvSpPr/>
            <p:nvPr/>
          </p:nvSpPr>
          <p:spPr>
            <a:xfrm>
              <a:off x="5367538" y="3793630"/>
              <a:ext cx="19864" cy="35261"/>
            </a:xfrm>
            <a:custGeom>
              <a:avLst/>
              <a:gdLst>
                <a:gd name="connsiteX0" fmla="*/ 9197 w 19864"/>
                <a:gd name="connsiteY0" fmla="*/ 35224 h 35261"/>
                <a:gd name="connsiteX1" fmla="*/ 19851 w 19864"/>
                <a:gd name="connsiteY1" fmla="*/ 32131 h 35261"/>
                <a:gd name="connsiteX2" fmla="*/ 10709 w 19864"/>
                <a:gd name="connsiteY2" fmla="*/ -37 h 35261"/>
                <a:gd name="connsiteX3" fmla="*/ -14 w 19864"/>
                <a:gd name="connsiteY3" fmla="*/ 3193 h 35261"/>
              </a:gdLst>
              <a:ahLst/>
              <a:cxnLst>
                <a:cxn ang="0">
                  <a:pos x="connsiteX0" y="connsiteY0"/>
                </a:cxn>
                <a:cxn ang="0">
                  <a:pos x="connsiteX1" y="connsiteY1"/>
                </a:cxn>
                <a:cxn ang="0">
                  <a:pos x="connsiteX2" y="connsiteY2"/>
                </a:cxn>
                <a:cxn ang="0">
                  <a:pos x="connsiteX3" y="connsiteY3"/>
                </a:cxn>
              </a:cxnLst>
              <a:rect l="l" t="t" r="r" b="b"/>
              <a:pathLst>
                <a:path w="19864" h="35261">
                  <a:moveTo>
                    <a:pt x="9197" y="35224"/>
                  </a:moveTo>
                  <a:lnTo>
                    <a:pt x="19851" y="32131"/>
                  </a:lnTo>
                  <a:lnTo>
                    <a:pt x="10709" y="-37"/>
                  </a:lnTo>
                  <a:lnTo>
                    <a:pt x="-14" y="3193"/>
                  </a:lnTo>
                  <a:close/>
                </a:path>
              </a:pathLst>
            </a:custGeom>
            <a:solidFill>
              <a:srgbClr val="F5F5F5"/>
            </a:solidFill>
            <a:ln w="6867" cap="flat">
              <a:noFill/>
              <a:prstDash val="solid"/>
              <a:miter/>
            </a:ln>
          </p:spPr>
          <p:txBody>
            <a:bodyPr rtlCol="0" anchor="ctr"/>
            <a:lstStyle/>
            <a:p>
              <a:endParaRPr lang="en-IN"/>
            </a:p>
          </p:txBody>
        </p:sp>
        <p:sp>
          <p:nvSpPr>
            <p:cNvPr id="677" name="Free-form: Shape 676">
              <a:extLst>
                <a:ext uri="{FF2B5EF4-FFF2-40B4-BE49-F238E27FC236}">
                  <a16:creationId xmlns:a16="http://schemas.microsoft.com/office/drawing/2014/main" id="{3F9B3E15-9D7B-660C-FFB3-AEC1CE038F08}"/>
                </a:ext>
              </a:extLst>
            </p:cNvPr>
            <p:cNvSpPr/>
            <p:nvPr/>
          </p:nvSpPr>
          <p:spPr>
            <a:xfrm>
              <a:off x="5304026" y="3806964"/>
              <a:ext cx="39248" cy="40554"/>
            </a:xfrm>
            <a:custGeom>
              <a:avLst/>
              <a:gdLst>
                <a:gd name="connsiteX0" fmla="*/ -14 w 39248"/>
                <a:gd name="connsiteY0" fmla="*/ 8761 h 40554"/>
                <a:gd name="connsiteX1" fmla="*/ 9059 w 39248"/>
                <a:gd name="connsiteY1" fmla="*/ 40517 h 40554"/>
                <a:gd name="connsiteX2" fmla="*/ 39234 w 39248"/>
                <a:gd name="connsiteY2" fmla="*/ 31718 h 40554"/>
                <a:gd name="connsiteX3" fmla="*/ 29611 w 39248"/>
                <a:gd name="connsiteY3" fmla="*/ -37 h 40554"/>
              </a:gdLst>
              <a:ahLst/>
              <a:cxnLst>
                <a:cxn ang="0">
                  <a:pos x="connsiteX0" y="connsiteY0"/>
                </a:cxn>
                <a:cxn ang="0">
                  <a:pos x="connsiteX1" y="connsiteY1"/>
                </a:cxn>
                <a:cxn ang="0">
                  <a:pos x="connsiteX2" y="connsiteY2"/>
                </a:cxn>
                <a:cxn ang="0">
                  <a:pos x="connsiteX3" y="connsiteY3"/>
                </a:cxn>
              </a:cxnLst>
              <a:rect l="l" t="t" r="r" b="b"/>
              <a:pathLst>
                <a:path w="39248" h="40554">
                  <a:moveTo>
                    <a:pt x="-14" y="8761"/>
                  </a:moveTo>
                  <a:cubicBezTo>
                    <a:pt x="3492" y="20858"/>
                    <a:pt x="6860" y="31512"/>
                    <a:pt x="9059" y="40517"/>
                  </a:cubicBezTo>
                  <a:lnTo>
                    <a:pt x="39234" y="31718"/>
                  </a:lnTo>
                  <a:cubicBezTo>
                    <a:pt x="36485" y="22714"/>
                    <a:pt x="33254" y="12060"/>
                    <a:pt x="29611" y="-37"/>
                  </a:cubicBezTo>
                  <a:close/>
                </a:path>
              </a:pathLst>
            </a:custGeom>
            <a:solidFill>
              <a:srgbClr val="F5F5F5"/>
            </a:solidFill>
            <a:ln w="6867" cap="flat">
              <a:noFill/>
              <a:prstDash val="solid"/>
              <a:miter/>
            </a:ln>
          </p:spPr>
          <p:txBody>
            <a:bodyPr rtlCol="0" anchor="ctr"/>
            <a:lstStyle/>
            <a:p>
              <a:endParaRPr lang="en-IN"/>
            </a:p>
          </p:txBody>
        </p:sp>
        <p:sp>
          <p:nvSpPr>
            <p:cNvPr id="678" name="Free-form: Shape 677">
              <a:extLst>
                <a:ext uri="{FF2B5EF4-FFF2-40B4-BE49-F238E27FC236}">
                  <a16:creationId xmlns:a16="http://schemas.microsoft.com/office/drawing/2014/main" id="{C276C791-AA88-99E2-1DE6-221B0A4D42DD}"/>
                </a:ext>
              </a:extLst>
            </p:cNvPr>
            <p:cNvSpPr/>
            <p:nvPr/>
          </p:nvSpPr>
          <p:spPr>
            <a:xfrm>
              <a:off x="5335163" y="3797341"/>
              <a:ext cx="40416" cy="41035"/>
            </a:xfrm>
            <a:custGeom>
              <a:avLst/>
              <a:gdLst>
                <a:gd name="connsiteX0" fmla="*/ -14 w 40416"/>
                <a:gd name="connsiteY0" fmla="*/ 9104 h 41035"/>
                <a:gd name="connsiteX1" fmla="*/ 9128 w 40416"/>
                <a:gd name="connsiteY1" fmla="*/ 40998 h 41035"/>
                <a:gd name="connsiteX2" fmla="*/ 40403 w 40416"/>
                <a:gd name="connsiteY2" fmla="*/ 31856 h 41035"/>
                <a:gd name="connsiteX3" fmla="*/ 30780 w 40416"/>
                <a:gd name="connsiteY3" fmla="*/ -37 h 41035"/>
              </a:gdLst>
              <a:ahLst/>
              <a:cxnLst>
                <a:cxn ang="0">
                  <a:pos x="connsiteX0" y="connsiteY0"/>
                </a:cxn>
                <a:cxn ang="0">
                  <a:pos x="connsiteX1" y="connsiteY1"/>
                </a:cxn>
                <a:cxn ang="0">
                  <a:pos x="connsiteX2" y="connsiteY2"/>
                </a:cxn>
                <a:cxn ang="0">
                  <a:pos x="connsiteX3" y="connsiteY3"/>
                </a:cxn>
              </a:cxnLst>
              <a:rect l="l" t="t" r="r" b="b"/>
              <a:pathLst>
                <a:path w="40416" h="41035">
                  <a:moveTo>
                    <a:pt x="-14" y="9104"/>
                  </a:moveTo>
                  <a:cubicBezTo>
                    <a:pt x="3492" y="21202"/>
                    <a:pt x="6860" y="31925"/>
                    <a:pt x="9128" y="40998"/>
                  </a:cubicBezTo>
                  <a:lnTo>
                    <a:pt x="40403" y="31856"/>
                  </a:lnTo>
                  <a:cubicBezTo>
                    <a:pt x="37653" y="22852"/>
                    <a:pt x="34423" y="12129"/>
                    <a:pt x="30780" y="-37"/>
                  </a:cubicBezTo>
                  <a:close/>
                </a:path>
              </a:pathLst>
            </a:custGeom>
            <a:solidFill>
              <a:srgbClr val="F5F5F5"/>
            </a:solidFill>
            <a:ln w="6867" cap="flat">
              <a:noFill/>
              <a:prstDash val="solid"/>
              <a:miter/>
            </a:ln>
          </p:spPr>
          <p:txBody>
            <a:bodyPr rtlCol="0" anchor="ctr"/>
            <a:lstStyle/>
            <a:p>
              <a:endParaRPr lang="en-IN"/>
            </a:p>
          </p:txBody>
        </p:sp>
        <p:sp>
          <p:nvSpPr>
            <p:cNvPr id="679" name="Free-form: Shape 678">
              <a:extLst>
                <a:ext uri="{FF2B5EF4-FFF2-40B4-BE49-F238E27FC236}">
                  <a16:creationId xmlns:a16="http://schemas.microsoft.com/office/drawing/2014/main" id="{62028694-A9C7-8831-AF95-1296E5029B88}"/>
                </a:ext>
              </a:extLst>
            </p:cNvPr>
            <p:cNvSpPr/>
            <p:nvPr/>
          </p:nvSpPr>
          <p:spPr>
            <a:xfrm>
              <a:off x="5162843" y="3810264"/>
              <a:ext cx="39935" cy="41585"/>
            </a:xfrm>
            <a:custGeom>
              <a:avLst/>
              <a:gdLst>
                <a:gd name="connsiteX0" fmla="*/ 29749 w 39935"/>
                <a:gd name="connsiteY0" fmla="*/ 31 h 41585"/>
                <a:gd name="connsiteX1" fmla="*/ -14 w 39935"/>
                <a:gd name="connsiteY1" fmla="*/ 8829 h 41585"/>
                <a:gd name="connsiteX2" fmla="*/ 9472 w 39935"/>
                <a:gd name="connsiteY2" fmla="*/ 41548 h 41585"/>
                <a:gd name="connsiteX3" fmla="*/ 39922 w 39935"/>
                <a:gd name="connsiteY3" fmla="*/ 32612 h 41585"/>
                <a:gd name="connsiteX4" fmla="*/ 30093 w 39935"/>
                <a:gd name="connsiteY4" fmla="*/ -37 h 41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35" h="41585">
                  <a:moveTo>
                    <a:pt x="29749" y="31"/>
                  </a:moveTo>
                  <a:lnTo>
                    <a:pt x="-14" y="8829"/>
                  </a:lnTo>
                  <a:lnTo>
                    <a:pt x="9472" y="41548"/>
                  </a:lnTo>
                  <a:lnTo>
                    <a:pt x="39922" y="32612"/>
                  </a:lnTo>
                  <a:cubicBezTo>
                    <a:pt x="36897" y="22645"/>
                    <a:pt x="33667" y="11991"/>
                    <a:pt x="30093" y="-37"/>
                  </a:cubicBezTo>
                  <a:close/>
                </a:path>
              </a:pathLst>
            </a:custGeom>
            <a:solidFill>
              <a:srgbClr val="F5F5F5"/>
            </a:solidFill>
            <a:ln w="6867" cap="flat">
              <a:noFill/>
              <a:prstDash val="solid"/>
              <a:miter/>
            </a:ln>
          </p:spPr>
          <p:txBody>
            <a:bodyPr rtlCol="0" anchor="ctr"/>
            <a:lstStyle/>
            <a:p>
              <a:endParaRPr lang="en-IN"/>
            </a:p>
          </p:txBody>
        </p:sp>
        <p:sp>
          <p:nvSpPr>
            <p:cNvPr id="680" name="Free-form: Shape 679">
              <a:extLst>
                <a:ext uri="{FF2B5EF4-FFF2-40B4-BE49-F238E27FC236}">
                  <a16:creationId xmlns:a16="http://schemas.microsoft.com/office/drawing/2014/main" id="{F36A6997-1ABA-527E-4B8B-73C476A1ED36}"/>
                </a:ext>
              </a:extLst>
            </p:cNvPr>
            <p:cNvSpPr/>
            <p:nvPr/>
          </p:nvSpPr>
          <p:spPr>
            <a:xfrm>
              <a:off x="5271514" y="3816244"/>
              <a:ext cx="40279" cy="40760"/>
            </a:xfrm>
            <a:custGeom>
              <a:avLst/>
              <a:gdLst>
                <a:gd name="connsiteX0" fmla="*/ -14 w 40279"/>
                <a:gd name="connsiteY0" fmla="*/ 9036 h 40760"/>
                <a:gd name="connsiteX1" fmla="*/ 9059 w 40279"/>
                <a:gd name="connsiteY1" fmla="*/ 40723 h 40760"/>
                <a:gd name="connsiteX2" fmla="*/ 40265 w 40279"/>
                <a:gd name="connsiteY2" fmla="*/ 31581 h 40760"/>
                <a:gd name="connsiteX3" fmla="*/ 30711 w 40279"/>
                <a:gd name="connsiteY3" fmla="*/ -37 h 40760"/>
              </a:gdLst>
              <a:ahLst/>
              <a:cxnLst>
                <a:cxn ang="0">
                  <a:pos x="connsiteX0" y="connsiteY0"/>
                </a:cxn>
                <a:cxn ang="0">
                  <a:pos x="connsiteX1" y="connsiteY1"/>
                </a:cxn>
                <a:cxn ang="0">
                  <a:pos x="connsiteX2" y="connsiteY2"/>
                </a:cxn>
                <a:cxn ang="0">
                  <a:pos x="connsiteX3" y="connsiteY3"/>
                </a:cxn>
              </a:cxnLst>
              <a:rect l="l" t="t" r="r" b="b"/>
              <a:pathLst>
                <a:path w="40279" h="40760">
                  <a:moveTo>
                    <a:pt x="-14" y="9036"/>
                  </a:moveTo>
                  <a:lnTo>
                    <a:pt x="9059" y="40723"/>
                  </a:lnTo>
                  <a:lnTo>
                    <a:pt x="40265" y="31581"/>
                  </a:lnTo>
                  <a:lnTo>
                    <a:pt x="30711" y="-37"/>
                  </a:lnTo>
                  <a:close/>
                </a:path>
              </a:pathLst>
            </a:custGeom>
            <a:solidFill>
              <a:srgbClr val="F5F5F5"/>
            </a:solidFill>
            <a:ln w="6867" cap="flat">
              <a:noFill/>
              <a:prstDash val="solid"/>
              <a:miter/>
            </a:ln>
          </p:spPr>
          <p:txBody>
            <a:bodyPr rtlCol="0" anchor="ctr"/>
            <a:lstStyle/>
            <a:p>
              <a:endParaRPr lang="en-IN"/>
            </a:p>
          </p:txBody>
        </p:sp>
        <p:sp>
          <p:nvSpPr>
            <p:cNvPr id="681" name="Free-form: Shape 680">
              <a:extLst>
                <a:ext uri="{FF2B5EF4-FFF2-40B4-BE49-F238E27FC236}">
                  <a16:creationId xmlns:a16="http://schemas.microsoft.com/office/drawing/2014/main" id="{62B65F7A-FA69-DE3D-BA79-8AD4776183F4}"/>
                </a:ext>
              </a:extLst>
            </p:cNvPr>
            <p:cNvSpPr/>
            <p:nvPr/>
          </p:nvSpPr>
          <p:spPr>
            <a:xfrm>
              <a:off x="5194874" y="3799610"/>
              <a:ext cx="42959" cy="42547"/>
            </a:xfrm>
            <a:custGeom>
              <a:avLst/>
              <a:gdLst>
                <a:gd name="connsiteX0" fmla="*/ -14 w 42959"/>
                <a:gd name="connsiteY0" fmla="*/ 9792 h 42547"/>
                <a:gd name="connsiteX1" fmla="*/ 9472 w 42959"/>
                <a:gd name="connsiteY1" fmla="*/ 42510 h 42547"/>
                <a:gd name="connsiteX2" fmla="*/ 10984 w 42959"/>
                <a:gd name="connsiteY2" fmla="*/ 42029 h 42547"/>
                <a:gd name="connsiteX3" fmla="*/ 42946 w 42959"/>
                <a:gd name="connsiteY3" fmla="*/ 32681 h 42547"/>
                <a:gd name="connsiteX4" fmla="*/ 33186 w 42959"/>
                <a:gd name="connsiteY4" fmla="*/ -37 h 42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59" h="42547">
                  <a:moveTo>
                    <a:pt x="-14" y="9792"/>
                  </a:moveTo>
                  <a:lnTo>
                    <a:pt x="9472" y="42510"/>
                  </a:lnTo>
                  <a:lnTo>
                    <a:pt x="10984" y="42029"/>
                  </a:lnTo>
                  <a:lnTo>
                    <a:pt x="42946" y="32681"/>
                  </a:lnTo>
                  <a:cubicBezTo>
                    <a:pt x="39922" y="22645"/>
                    <a:pt x="36691" y="12060"/>
                    <a:pt x="33186" y="-37"/>
                  </a:cubicBezTo>
                  <a:close/>
                </a:path>
              </a:pathLst>
            </a:custGeom>
            <a:solidFill>
              <a:srgbClr val="F5F5F5"/>
            </a:solidFill>
            <a:ln w="6867" cap="flat">
              <a:noFill/>
              <a:prstDash val="solid"/>
              <a:miter/>
            </a:ln>
          </p:spPr>
          <p:txBody>
            <a:bodyPr rtlCol="0" anchor="ctr"/>
            <a:lstStyle/>
            <a:p>
              <a:endParaRPr lang="en-IN"/>
            </a:p>
          </p:txBody>
        </p:sp>
        <p:sp>
          <p:nvSpPr>
            <p:cNvPr id="682" name="Free-form: Shape 681">
              <a:extLst>
                <a:ext uri="{FF2B5EF4-FFF2-40B4-BE49-F238E27FC236}">
                  <a16:creationId xmlns:a16="http://schemas.microsoft.com/office/drawing/2014/main" id="{9E43AF53-1B28-2D22-37EC-7B98624E2D7F}"/>
                </a:ext>
              </a:extLst>
            </p:cNvPr>
            <p:cNvSpPr/>
            <p:nvPr/>
          </p:nvSpPr>
          <p:spPr>
            <a:xfrm>
              <a:off x="5061939" y="3839339"/>
              <a:ext cx="41653" cy="42341"/>
            </a:xfrm>
            <a:custGeom>
              <a:avLst/>
              <a:gdLst>
                <a:gd name="connsiteX0" fmla="*/ -14 w 41653"/>
                <a:gd name="connsiteY0" fmla="*/ 9242 h 42341"/>
                <a:gd name="connsiteX1" fmla="*/ 9541 w 41653"/>
                <a:gd name="connsiteY1" fmla="*/ 42304 h 42341"/>
                <a:gd name="connsiteX2" fmla="*/ 41640 w 41653"/>
                <a:gd name="connsiteY2" fmla="*/ 32818 h 42341"/>
                <a:gd name="connsiteX3" fmla="*/ 31811 w 41653"/>
                <a:gd name="connsiteY3" fmla="*/ -37 h 42341"/>
              </a:gdLst>
              <a:ahLst/>
              <a:cxnLst>
                <a:cxn ang="0">
                  <a:pos x="connsiteX0" y="connsiteY0"/>
                </a:cxn>
                <a:cxn ang="0">
                  <a:pos x="connsiteX1" y="connsiteY1"/>
                </a:cxn>
                <a:cxn ang="0">
                  <a:pos x="connsiteX2" y="connsiteY2"/>
                </a:cxn>
                <a:cxn ang="0">
                  <a:pos x="connsiteX3" y="connsiteY3"/>
                </a:cxn>
              </a:cxnLst>
              <a:rect l="l" t="t" r="r" b="b"/>
              <a:pathLst>
                <a:path w="41653" h="42341">
                  <a:moveTo>
                    <a:pt x="-14" y="9242"/>
                  </a:moveTo>
                  <a:cubicBezTo>
                    <a:pt x="3492" y="21202"/>
                    <a:pt x="6860" y="32268"/>
                    <a:pt x="9541" y="42304"/>
                  </a:cubicBezTo>
                  <a:lnTo>
                    <a:pt x="41640" y="32818"/>
                  </a:lnTo>
                  <a:cubicBezTo>
                    <a:pt x="38616" y="22783"/>
                    <a:pt x="35337" y="11833"/>
                    <a:pt x="31811" y="-37"/>
                  </a:cubicBezTo>
                  <a:close/>
                </a:path>
              </a:pathLst>
            </a:custGeom>
            <a:solidFill>
              <a:srgbClr val="F5F5F5"/>
            </a:solidFill>
            <a:ln w="6867" cap="flat">
              <a:noFill/>
              <a:prstDash val="solid"/>
              <a:miter/>
            </a:ln>
          </p:spPr>
          <p:txBody>
            <a:bodyPr rtlCol="0" anchor="ctr"/>
            <a:lstStyle/>
            <a:p>
              <a:endParaRPr lang="en-IN"/>
            </a:p>
          </p:txBody>
        </p:sp>
        <p:sp>
          <p:nvSpPr>
            <p:cNvPr id="683" name="Free-form: Shape 682">
              <a:extLst>
                <a:ext uri="{FF2B5EF4-FFF2-40B4-BE49-F238E27FC236}">
                  <a16:creationId xmlns:a16="http://schemas.microsoft.com/office/drawing/2014/main" id="{FF7E2E49-AFE4-9CB3-AF00-25909C7CE9D5}"/>
                </a:ext>
              </a:extLst>
            </p:cNvPr>
            <p:cNvSpPr/>
            <p:nvPr/>
          </p:nvSpPr>
          <p:spPr>
            <a:xfrm>
              <a:off x="5242164" y="3715271"/>
              <a:ext cx="39660" cy="41103"/>
            </a:xfrm>
            <a:custGeom>
              <a:avLst/>
              <a:gdLst>
                <a:gd name="connsiteX0" fmla="*/ -14 w 39660"/>
                <a:gd name="connsiteY0" fmla="*/ 8829 h 41103"/>
                <a:gd name="connsiteX1" fmla="*/ 9403 w 39660"/>
                <a:gd name="connsiteY1" fmla="*/ 41066 h 41103"/>
                <a:gd name="connsiteX2" fmla="*/ 39647 w 39660"/>
                <a:gd name="connsiteY2" fmla="*/ 32268 h 41103"/>
                <a:gd name="connsiteX3" fmla="*/ 30024 w 39660"/>
                <a:gd name="connsiteY3" fmla="*/ -37 h 41103"/>
              </a:gdLst>
              <a:ahLst/>
              <a:cxnLst>
                <a:cxn ang="0">
                  <a:pos x="connsiteX0" y="connsiteY0"/>
                </a:cxn>
                <a:cxn ang="0">
                  <a:pos x="connsiteX1" y="connsiteY1"/>
                </a:cxn>
                <a:cxn ang="0">
                  <a:pos x="connsiteX2" y="connsiteY2"/>
                </a:cxn>
                <a:cxn ang="0">
                  <a:pos x="connsiteX3" y="connsiteY3"/>
                </a:cxn>
              </a:cxnLst>
              <a:rect l="l" t="t" r="r" b="b"/>
              <a:pathLst>
                <a:path w="39660" h="41103">
                  <a:moveTo>
                    <a:pt x="-14" y="8829"/>
                  </a:moveTo>
                  <a:cubicBezTo>
                    <a:pt x="3286" y="19965"/>
                    <a:pt x="6379" y="30756"/>
                    <a:pt x="9403" y="41066"/>
                  </a:cubicBezTo>
                  <a:lnTo>
                    <a:pt x="39647" y="32268"/>
                  </a:lnTo>
                  <a:cubicBezTo>
                    <a:pt x="36554" y="21889"/>
                    <a:pt x="33392" y="11098"/>
                    <a:pt x="30024" y="-37"/>
                  </a:cubicBezTo>
                  <a:close/>
                </a:path>
              </a:pathLst>
            </a:custGeom>
            <a:solidFill>
              <a:srgbClr val="F5F5F5"/>
            </a:solidFill>
            <a:ln w="6867" cap="flat">
              <a:noFill/>
              <a:prstDash val="solid"/>
              <a:miter/>
            </a:ln>
          </p:spPr>
          <p:txBody>
            <a:bodyPr rtlCol="0" anchor="ctr"/>
            <a:lstStyle/>
            <a:p>
              <a:endParaRPr lang="en-IN"/>
            </a:p>
          </p:txBody>
        </p:sp>
        <p:sp>
          <p:nvSpPr>
            <p:cNvPr id="684" name="Free-form: Shape 683">
              <a:extLst>
                <a:ext uri="{FF2B5EF4-FFF2-40B4-BE49-F238E27FC236}">
                  <a16:creationId xmlns:a16="http://schemas.microsoft.com/office/drawing/2014/main" id="{36466695-0C88-96DA-2A1E-C5FDB4475D34}"/>
                </a:ext>
              </a:extLst>
            </p:cNvPr>
            <p:cNvSpPr/>
            <p:nvPr/>
          </p:nvSpPr>
          <p:spPr>
            <a:xfrm>
              <a:off x="5095688" y="3829785"/>
              <a:ext cx="40622" cy="41928"/>
            </a:xfrm>
            <a:custGeom>
              <a:avLst/>
              <a:gdLst>
                <a:gd name="connsiteX0" fmla="*/ -14 w 40622"/>
                <a:gd name="connsiteY0" fmla="*/ 8967 h 41928"/>
                <a:gd name="connsiteX1" fmla="*/ 9472 w 40622"/>
                <a:gd name="connsiteY1" fmla="*/ 41891 h 41928"/>
                <a:gd name="connsiteX2" fmla="*/ 40609 w 40622"/>
                <a:gd name="connsiteY2" fmla="*/ 32681 h 41928"/>
                <a:gd name="connsiteX3" fmla="*/ 30849 w 40622"/>
                <a:gd name="connsiteY3" fmla="*/ -37 h 41928"/>
              </a:gdLst>
              <a:ahLst/>
              <a:cxnLst>
                <a:cxn ang="0">
                  <a:pos x="connsiteX0" y="connsiteY0"/>
                </a:cxn>
                <a:cxn ang="0">
                  <a:pos x="connsiteX1" y="connsiteY1"/>
                </a:cxn>
                <a:cxn ang="0">
                  <a:pos x="connsiteX2" y="connsiteY2"/>
                </a:cxn>
                <a:cxn ang="0">
                  <a:pos x="connsiteX3" y="connsiteY3"/>
                </a:cxn>
              </a:cxnLst>
              <a:rect l="l" t="t" r="r" b="b"/>
              <a:pathLst>
                <a:path w="40622" h="41928">
                  <a:moveTo>
                    <a:pt x="-14" y="8967"/>
                  </a:moveTo>
                  <a:lnTo>
                    <a:pt x="9472" y="41891"/>
                  </a:lnTo>
                  <a:lnTo>
                    <a:pt x="40609" y="32681"/>
                  </a:lnTo>
                  <a:cubicBezTo>
                    <a:pt x="37653" y="22714"/>
                    <a:pt x="34354" y="12060"/>
                    <a:pt x="30849" y="-37"/>
                  </a:cubicBezTo>
                  <a:close/>
                </a:path>
              </a:pathLst>
            </a:custGeom>
            <a:solidFill>
              <a:srgbClr val="F5F5F5"/>
            </a:solidFill>
            <a:ln w="6867" cap="flat">
              <a:noFill/>
              <a:prstDash val="solid"/>
              <a:miter/>
            </a:ln>
          </p:spPr>
          <p:txBody>
            <a:bodyPr rtlCol="0" anchor="ctr"/>
            <a:lstStyle/>
            <a:p>
              <a:endParaRPr lang="en-IN"/>
            </a:p>
          </p:txBody>
        </p:sp>
        <p:sp>
          <p:nvSpPr>
            <p:cNvPr id="685" name="Free-form: Shape 684">
              <a:extLst>
                <a:ext uri="{FF2B5EF4-FFF2-40B4-BE49-F238E27FC236}">
                  <a16:creationId xmlns:a16="http://schemas.microsoft.com/office/drawing/2014/main" id="{EC98E65D-5FAB-8189-80D4-01390214543A}"/>
                </a:ext>
              </a:extLst>
            </p:cNvPr>
            <p:cNvSpPr/>
            <p:nvPr/>
          </p:nvSpPr>
          <p:spPr>
            <a:xfrm>
              <a:off x="5138648" y="3854804"/>
              <a:ext cx="42272" cy="41241"/>
            </a:xfrm>
            <a:custGeom>
              <a:avLst/>
              <a:gdLst>
                <a:gd name="connsiteX0" fmla="*/ -14 w 42272"/>
                <a:gd name="connsiteY0" fmla="*/ 9586 h 41241"/>
                <a:gd name="connsiteX1" fmla="*/ 9059 w 42272"/>
                <a:gd name="connsiteY1" fmla="*/ 41204 h 41241"/>
                <a:gd name="connsiteX2" fmla="*/ 42259 w 42272"/>
                <a:gd name="connsiteY2" fmla="*/ 31444 h 41241"/>
                <a:gd name="connsiteX3" fmla="*/ 32773 w 42272"/>
                <a:gd name="connsiteY3" fmla="*/ -37 h 41241"/>
              </a:gdLst>
              <a:ahLst/>
              <a:cxnLst>
                <a:cxn ang="0">
                  <a:pos x="connsiteX0" y="connsiteY0"/>
                </a:cxn>
                <a:cxn ang="0">
                  <a:pos x="connsiteX1" y="connsiteY1"/>
                </a:cxn>
                <a:cxn ang="0">
                  <a:pos x="connsiteX2" y="connsiteY2"/>
                </a:cxn>
                <a:cxn ang="0">
                  <a:pos x="connsiteX3" y="connsiteY3"/>
                </a:cxn>
              </a:cxnLst>
              <a:rect l="l" t="t" r="r" b="b"/>
              <a:pathLst>
                <a:path w="42272" h="41241">
                  <a:moveTo>
                    <a:pt x="-14" y="9586"/>
                  </a:moveTo>
                  <a:lnTo>
                    <a:pt x="9059" y="41204"/>
                  </a:lnTo>
                  <a:lnTo>
                    <a:pt x="42259" y="31444"/>
                  </a:lnTo>
                  <a:lnTo>
                    <a:pt x="32773" y="-37"/>
                  </a:lnTo>
                  <a:close/>
                </a:path>
              </a:pathLst>
            </a:custGeom>
            <a:solidFill>
              <a:srgbClr val="F5F5F5"/>
            </a:solidFill>
            <a:ln w="6867" cap="flat">
              <a:noFill/>
              <a:prstDash val="solid"/>
              <a:miter/>
            </a:ln>
          </p:spPr>
          <p:txBody>
            <a:bodyPr rtlCol="0" anchor="ctr"/>
            <a:lstStyle/>
            <a:p>
              <a:endParaRPr lang="en-IN"/>
            </a:p>
          </p:txBody>
        </p:sp>
        <p:sp>
          <p:nvSpPr>
            <p:cNvPr id="686" name="Free-form: Shape 685">
              <a:extLst>
                <a:ext uri="{FF2B5EF4-FFF2-40B4-BE49-F238E27FC236}">
                  <a16:creationId xmlns:a16="http://schemas.microsoft.com/office/drawing/2014/main" id="{2AC18D4C-3100-3F6E-8C67-B19895E6CB8D}"/>
                </a:ext>
              </a:extLst>
            </p:cNvPr>
            <p:cNvSpPr/>
            <p:nvPr/>
          </p:nvSpPr>
          <p:spPr>
            <a:xfrm>
              <a:off x="5005644" y="3894327"/>
              <a:ext cx="41104" cy="41241"/>
            </a:xfrm>
            <a:custGeom>
              <a:avLst/>
              <a:gdLst>
                <a:gd name="connsiteX0" fmla="*/ -14 w 41104"/>
                <a:gd name="connsiteY0" fmla="*/ 8761 h 41241"/>
                <a:gd name="connsiteX1" fmla="*/ 9266 w 41104"/>
                <a:gd name="connsiteY1" fmla="*/ 41204 h 41241"/>
                <a:gd name="connsiteX2" fmla="*/ 41090 w 41104"/>
                <a:gd name="connsiteY2" fmla="*/ 31925 h 41241"/>
                <a:gd name="connsiteX3" fmla="*/ 31399 w 41104"/>
                <a:gd name="connsiteY3" fmla="*/ -37 h 41241"/>
              </a:gdLst>
              <a:ahLst/>
              <a:cxnLst>
                <a:cxn ang="0">
                  <a:pos x="connsiteX0" y="connsiteY0"/>
                </a:cxn>
                <a:cxn ang="0">
                  <a:pos x="connsiteX1" y="connsiteY1"/>
                </a:cxn>
                <a:cxn ang="0">
                  <a:pos x="connsiteX2" y="connsiteY2"/>
                </a:cxn>
                <a:cxn ang="0">
                  <a:pos x="connsiteX3" y="connsiteY3"/>
                </a:cxn>
              </a:cxnLst>
              <a:rect l="l" t="t" r="r" b="b"/>
              <a:pathLst>
                <a:path w="41104" h="41241">
                  <a:moveTo>
                    <a:pt x="-14" y="8761"/>
                  </a:moveTo>
                  <a:cubicBezTo>
                    <a:pt x="3561" y="21339"/>
                    <a:pt x="6860" y="32200"/>
                    <a:pt x="9266" y="41204"/>
                  </a:cubicBezTo>
                  <a:lnTo>
                    <a:pt x="41090" y="31925"/>
                  </a:lnTo>
                  <a:cubicBezTo>
                    <a:pt x="38341" y="22762"/>
                    <a:pt x="35110" y="12108"/>
                    <a:pt x="31399" y="-37"/>
                  </a:cubicBezTo>
                  <a:close/>
                </a:path>
              </a:pathLst>
            </a:custGeom>
            <a:solidFill>
              <a:srgbClr val="F5F5F5"/>
            </a:solidFill>
            <a:ln w="6867" cap="flat">
              <a:noFill/>
              <a:prstDash val="solid"/>
              <a:miter/>
            </a:ln>
          </p:spPr>
          <p:txBody>
            <a:bodyPr rtlCol="0" anchor="ctr"/>
            <a:lstStyle/>
            <a:p>
              <a:endParaRPr lang="en-IN"/>
            </a:p>
          </p:txBody>
        </p:sp>
        <p:sp>
          <p:nvSpPr>
            <p:cNvPr id="687" name="Free-form: Shape 686">
              <a:extLst>
                <a:ext uri="{FF2B5EF4-FFF2-40B4-BE49-F238E27FC236}">
                  <a16:creationId xmlns:a16="http://schemas.microsoft.com/office/drawing/2014/main" id="{7A5CD006-9901-BBC0-A9AF-507464B87B08}"/>
                </a:ext>
              </a:extLst>
            </p:cNvPr>
            <p:cNvSpPr/>
            <p:nvPr/>
          </p:nvSpPr>
          <p:spPr>
            <a:xfrm>
              <a:off x="5239758" y="3338461"/>
              <a:ext cx="16840" cy="30106"/>
            </a:xfrm>
            <a:custGeom>
              <a:avLst/>
              <a:gdLst>
                <a:gd name="connsiteX0" fmla="*/ 9266 w 16840"/>
                <a:gd name="connsiteY0" fmla="*/ -37 h 30106"/>
                <a:gd name="connsiteX1" fmla="*/ -14 w 16840"/>
                <a:gd name="connsiteY1" fmla="*/ 2574 h 30106"/>
                <a:gd name="connsiteX2" fmla="*/ 5966 w 16840"/>
                <a:gd name="connsiteY2" fmla="*/ 30069 h 30106"/>
                <a:gd name="connsiteX3" fmla="*/ 16827 w 16840"/>
                <a:gd name="connsiteY3" fmla="*/ 26907 h 30106"/>
              </a:gdLst>
              <a:ahLst/>
              <a:cxnLst>
                <a:cxn ang="0">
                  <a:pos x="connsiteX0" y="connsiteY0"/>
                </a:cxn>
                <a:cxn ang="0">
                  <a:pos x="connsiteX1" y="connsiteY1"/>
                </a:cxn>
                <a:cxn ang="0">
                  <a:pos x="connsiteX2" y="connsiteY2"/>
                </a:cxn>
                <a:cxn ang="0">
                  <a:pos x="connsiteX3" y="connsiteY3"/>
                </a:cxn>
              </a:cxnLst>
              <a:rect l="l" t="t" r="r" b="b"/>
              <a:pathLst>
                <a:path w="16840" h="30106">
                  <a:moveTo>
                    <a:pt x="9266" y="-37"/>
                  </a:moveTo>
                  <a:lnTo>
                    <a:pt x="-14" y="2574"/>
                  </a:lnTo>
                  <a:cubicBezTo>
                    <a:pt x="7540" y="9583"/>
                    <a:pt x="9925" y="20556"/>
                    <a:pt x="5966" y="30069"/>
                  </a:cubicBezTo>
                  <a:lnTo>
                    <a:pt x="16827" y="26907"/>
                  </a:lnTo>
                  <a:close/>
                </a:path>
              </a:pathLst>
            </a:custGeom>
            <a:solidFill>
              <a:srgbClr val="F5F5F5"/>
            </a:solidFill>
            <a:ln w="6867" cap="flat">
              <a:noFill/>
              <a:prstDash val="solid"/>
              <a:miter/>
            </a:ln>
          </p:spPr>
          <p:txBody>
            <a:bodyPr rtlCol="0" anchor="ctr"/>
            <a:lstStyle/>
            <a:p>
              <a:endParaRPr lang="en-IN"/>
            </a:p>
          </p:txBody>
        </p:sp>
        <p:sp>
          <p:nvSpPr>
            <p:cNvPr id="688" name="Free-form: Shape 687">
              <a:extLst>
                <a:ext uri="{FF2B5EF4-FFF2-40B4-BE49-F238E27FC236}">
                  <a16:creationId xmlns:a16="http://schemas.microsoft.com/office/drawing/2014/main" id="{B8217FA5-F9B5-A219-E4C3-2447CCB0DD3C}"/>
                </a:ext>
              </a:extLst>
            </p:cNvPr>
            <p:cNvSpPr/>
            <p:nvPr/>
          </p:nvSpPr>
          <p:spPr>
            <a:xfrm>
              <a:off x="5038706" y="3884292"/>
              <a:ext cx="41447" cy="41378"/>
            </a:xfrm>
            <a:custGeom>
              <a:avLst/>
              <a:gdLst>
                <a:gd name="connsiteX0" fmla="*/ -14 w 41447"/>
                <a:gd name="connsiteY0" fmla="*/ 9242 h 41378"/>
                <a:gd name="connsiteX1" fmla="*/ 9197 w 41447"/>
                <a:gd name="connsiteY1" fmla="*/ 41341 h 41378"/>
                <a:gd name="connsiteX2" fmla="*/ 41434 w 41447"/>
                <a:gd name="connsiteY2" fmla="*/ 31787 h 41378"/>
                <a:gd name="connsiteX3" fmla="*/ 31811 w 41447"/>
                <a:gd name="connsiteY3" fmla="*/ -37 h 41378"/>
              </a:gdLst>
              <a:ahLst/>
              <a:cxnLst>
                <a:cxn ang="0">
                  <a:pos x="connsiteX0" y="connsiteY0"/>
                </a:cxn>
                <a:cxn ang="0">
                  <a:pos x="connsiteX1" y="connsiteY1"/>
                </a:cxn>
                <a:cxn ang="0">
                  <a:pos x="connsiteX2" y="connsiteY2"/>
                </a:cxn>
                <a:cxn ang="0">
                  <a:pos x="connsiteX3" y="connsiteY3"/>
                </a:cxn>
              </a:cxnLst>
              <a:rect l="l" t="t" r="r" b="b"/>
              <a:pathLst>
                <a:path w="41447" h="41378">
                  <a:moveTo>
                    <a:pt x="-14" y="9242"/>
                  </a:moveTo>
                  <a:cubicBezTo>
                    <a:pt x="3561" y="21614"/>
                    <a:pt x="6860" y="32406"/>
                    <a:pt x="9197" y="41341"/>
                  </a:cubicBezTo>
                  <a:lnTo>
                    <a:pt x="41434" y="31787"/>
                  </a:lnTo>
                  <a:lnTo>
                    <a:pt x="31811" y="-37"/>
                  </a:lnTo>
                  <a:close/>
                </a:path>
              </a:pathLst>
            </a:custGeom>
            <a:solidFill>
              <a:srgbClr val="F5F5F5"/>
            </a:solidFill>
            <a:ln w="6867" cap="flat">
              <a:noFill/>
              <a:prstDash val="solid"/>
              <a:miter/>
            </a:ln>
          </p:spPr>
          <p:txBody>
            <a:bodyPr rtlCol="0" anchor="ctr"/>
            <a:lstStyle/>
            <a:p>
              <a:endParaRPr lang="en-IN"/>
            </a:p>
          </p:txBody>
        </p:sp>
        <p:sp>
          <p:nvSpPr>
            <p:cNvPr id="689" name="Free-form: Shape 688">
              <a:extLst>
                <a:ext uri="{FF2B5EF4-FFF2-40B4-BE49-F238E27FC236}">
                  <a16:creationId xmlns:a16="http://schemas.microsoft.com/office/drawing/2014/main" id="{DD6365C4-88AF-E25B-5384-74C8463C84DE}"/>
                </a:ext>
              </a:extLst>
            </p:cNvPr>
            <p:cNvSpPr/>
            <p:nvPr/>
          </p:nvSpPr>
          <p:spPr>
            <a:xfrm>
              <a:off x="4834217" y="3451119"/>
              <a:ext cx="31893" cy="36223"/>
            </a:xfrm>
            <a:custGeom>
              <a:avLst/>
              <a:gdLst>
                <a:gd name="connsiteX0" fmla="*/ 17514 w 31893"/>
                <a:gd name="connsiteY0" fmla="*/ 13160 h 36223"/>
                <a:gd name="connsiteX1" fmla="*/ 17514 w 31893"/>
                <a:gd name="connsiteY1" fmla="*/ -37 h 36223"/>
                <a:gd name="connsiteX2" fmla="*/ -14 w 31893"/>
                <a:gd name="connsiteY2" fmla="*/ 4912 h 36223"/>
                <a:gd name="connsiteX3" fmla="*/ 8853 w 31893"/>
                <a:gd name="connsiteY3" fmla="*/ 36186 h 36223"/>
                <a:gd name="connsiteX4" fmla="*/ 31880 w 31893"/>
                <a:gd name="connsiteY4" fmla="*/ 29313 h 36223"/>
                <a:gd name="connsiteX5" fmla="*/ 17514 w 31893"/>
                <a:gd name="connsiteY5" fmla="*/ 13160 h 3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93" h="36223">
                  <a:moveTo>
                    <a:pt x="17514" y="13160"/>
                  </a:moveTo>
                  <a:cubicBezTo>
                    <a:pt x="16312" y="8842"/>
                    <a:pt x="16312" y="4280"/>
                    <a:pt x="17514" y="-37"/>
                  </a:cubicBezTo>
                  <a:lnTo>
                    <a:pt x="-14" y="4912"/>
                  </a:lnTo>
                  <a:lnTo>
                    <a:pt x="8853" y="36186"/>
                  </a:lnTo>
                  <a:lnTo>
                    <a:pt x="31880" y="29313"/>
                  </a:lnTo>
                  <a:cubicBezTo>
                    <a:pt x="24874" y="26407"/>
                    <a:pt x="19582" y="20457"/>
                    <a:pt x="17514" y="13160"/>
                  </a:cubicBezTo>
                  <a:close/>
                </a:path>
              </a:pathLst>
            </a:custGeom>
            <a:solidFill>
              <a:srgbClr val="F5F5F5"/>
            </a:solidFill>
            <a:ln w="6867" cap="flat">
              <a:noFill/>
              <a:prstDash val="solid"/>
              <a:miter/>
            </a:ln>
          </p:spPr>
          <p:txBody>
            <a:bodyPr rtlCol="0" anchor="ctr"/>
            <a:lstStyle/>
            <a:p>
              <a:endParaRPr lang="en-IN"/>
            </a:p>
          </p:txBody>
        </p:sp>
        <p:sp>
          <p:nvSpPr>
            <p:cNvPr id="690" name="Free-form: Shape 689">
              <a:extLst>
                <a:ext uri="{FF2B5EF4-FFF2-40B4-BE49-F238E27FC236}">
                  <a16:creationId xmlns:a16="http://schemas.microsoft.com/office/drawing/2014/main" id="{B2252707-0539-261F-624E-BDD7B4B5D536}"/>
                </a:ext>
              </a:extLst>
            </p:cNvPr>
            <p:cNvSpPr/>
            <p:nvPr/>
          </p:nvSpPr>
          <p:spPr>
            <a:xfrm>
              <a:off x="5240170" y="3825798"/>
              <a:ext cx="39316" cy="40347"/>
            </a:xfrm>
            <a:custGeom>
              <a:avLst/>
              <a:gdLst>
                <a:gd name="connsiteX0" fmla="*/ -14 w 39316"/>
                <a:gd name="connsiteY0" fmla="*/ 8761 h 40347"/>
                <a:gd name="connsiteX1" fmla="*/ 9059 w 39316"/>
                <a:gd name="connsiteY1" fmla="*/ 40310 h 40347"/>
                <a:gd name="connsiteX2" fmla="*/ 39303 w 39316"/>
                <a:gd name="connsiteY2" fmla="*/ 31444 h 40347"/>
                <a:gd name="connsiteX3" fmla="*/ 29749 w 39316"/>
                <a:gd name="connsiteY3" fmla="*/ -37 h 40347"/>
              </a:gdLst>
              <a:ahLst/>
              <a:cxnLst>
                <a:cxn ang="0">
                  <a:pos x="connsiteX0" y="connsiteY0"/>
                </a:cxn>
                <a:cxn ang="0">
                  <a:pos x="connsiteX1" y="connsiteY1"/>
                </a:cxn>
                <a:cxn ang="0">
                  <a:pos x="connsiteX2" y="connsiteY2"/>
                </a:cxn>
                <a:cxn ang="0">
                  <a:pos x="connsiteX3" y="connsiteY3"/>
                </a:cxn>
              </a:cxnLst>
              <a:rect l="l" t="t" r="r" b="b"/>
              <a:pathLst>
                <a:path w="39316" h="40347">
                  <a:moveTo>
                    <a:pt x="-14" y="8761"/>
                  </a:moveTo>
                  <a:cubicBezTo>
                    <a:pt x="3492" y="20789"/>
                    <a:pt x="6860" y="31444"/>
                    <a:pt x="9059" y="40310"/>
                  </a:cubicBezTo>
                  <a:lnTo>
                    <a:pt x="39303" y="31444"/>
                  </a:lnTo>
                  <a:cubicBezTo>
                    <a:pt x="36622" y="22645"/>
                    <a:pt x="33392" y="12129"/>
                    <a:pt x="29749" y="-37"/>
                  </a:cubicBezTo>
                  <a:close/>
                </a:path>
              </a:pathLst>
            </a:custGeom>
            <a:solidFill>
              <a:srgbClr val="F5F5F5"/>
            </a:solidFill>
            <a:ln w="6867" cap="flat">
              <a:noFill/>
              <a:prstDash val="solid"/>
              <a:miter/>
            </a:ln>
          </p:spPr>
          <p:txBody>
            <a:bodyPr rtlCol="0" anchor="ctr"/>
            <a:lstStyle/>
            <a:p>
              <a:endParaRPr lang="en-IN"/>
            </a:p>
          </p:txBody>
        </p:sp>
        <p:sp>
          <p:nvSpPr>
            <p:cNvPr id="691" name="Free-form: Shape 690">
              <a:extLst>
                <a:ext uri="{FF2B5EF4-FFF2-40B4-BE49-F238E27FC236}">
                  <a16:creationId xmlns:a16="http://schemas.microsoft.com/office/drawing/2014/main" id="{4511BF16-C529-3A11-EB62-A810C76B270B}"/>
                </a:ext>
              </a:extLst>
            </p:cNvPr>
            <p:cNvSpPr/>
            <p:nvPr/>
          </p:nvSpPr>
          <p:spPr>
            <a:xfrm>
              <a:off x="5203397" y="3583504"/>
              <a:ext cx="38766" cy="39935"/>
            </a:xfrm>
            <a:custGeom>
              <a:avLst/>
              <a:gdLst>
                <a:gd name="connsiteX0" fmla="*/ 29818 w 38766"/>
                <a:gd name="connsiteY0" fmla="*/ -37 h 39935"/>
                <a:gd name="connsiteX1" fmla="*/ -14 w 38766"/>
                <a:gd name="connsiteY1" fmla="*/ 8761 h 39935"/>
                <a:gd name="connsiteX2" fmla="*/ 7410 w 38766"/>
                <a:gd name="connsiteY2" fmla="*/ 33849 h 39935"/>
                <a:gd name="connsiteX3" fmla="*/ 9197 w 38766"/>
                <a:gd name="connsiteY3" fmla="*/ 39898 h 39935"/>
                <a:gd name="connsiteX4" fmla="*/ 38753 w 38766"/>
                <a:gd name="connsiteY4" fmla="*/ 31169 h 39935"/>
                <a:gd name="connsiteX5" fmla="*/ 37860 w 38766"/>
                <a:gd name="connsiteY5" fmla="*/ 28144 h 39935"/>
                <a:gd name="connsiteX6" fmla="*/ 29818 w 38766"/>
                <a:gd name="connsiteY6" fmla="*/ -37 h 3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766" h="39935">
                  <a:moveTo>
                    <a:pt x="29818" y="-37"/>
                  </a:moveTo>
                  <a:lnTo>
                    <a:pt x="-14" y="8761"/>
                  </a:lnTo>
                  <a:cubicBezTo>
                    <a:pt x="2461" y="17009"/>
                    <a:pt x="4867" y="25395"/>
                    <a:pt x="7410" y="33849"/>
                  </a:cubicBezTo>
                  <a:cubicBezTo>
                    <a:pt x="7960" y="35911"/>
                    <a:pt x="8578" y="37905"/>
                    <a:pt x="9197" y="39898"/>
                  </a:cubicBezTo>
                  <a:lnTo>
                    <a:pt x="38753" y="31169"/>
                  </a:lnTo>
                  <a:cubicBezTo>
                    <a:pt x="38753" y="30138"/>
                    <a:pt x="38135" y="29175"/>
                    <a:pt x="37860" y="28144"/>
                  </a:cubicBezTo>
                  <a:cubicBezTo>
                    <a:pt x="35316" y="18590"/>
                    <a:pt x="32567" y="9173"/>
                    <a:pt x="29818" y="-37"/>
                  </a:cubicBezTo>
                  <a:close/>
                </a:path>
              </a:pathLst>
            </a:custGeom>
            <a:solidFill>
              <a:srgbClr val="F5F5F5"/>
            </a:solidFill>
            <a:ln w="6867" cap="flat">
              <a:noFill/>
              <a:prstDash val="solid"/>
              <a:miter/>
            </a:ln>
          </p:spPr>
          <p:txBody>
            <a:bodyPr rtlCol="0" anchor="ctr"/>
            <a:lstStyle/>
            <a:p>
              <a:endParaRPr lang="en-IN"/>
            </a:p>
          </p:txBody>
        </p:sp>
        <p:sp>
          <p:nvSpPr>
            <p:cNvPr id="692" name="Free-form: Shape 691">
              <a:extLst>
                <a:ext uri="{FF2B5EF4-FFF2-40B4-BE49-F238E27FC236}">
                  <a16:creationId xmlns:a16="http://schemas.microsoft.com/office/drawing/2014/main" id="{9168F115-3E7E-9B0D-8731-474D9A457B34}"/>
                </a:ext>
              </a:extLst>
            </p:cNvPr>
            <p:cNvSpPr/>
            <p:nvPr/>
          </p:nvSpPr>
          <p:spPr>
            <a:xfrm>
              <a:off x="5173016" y="3845388"/>
              <a:ext cx="40004" cy="40554"/>
            </a:xfrm>
            <a:custGeom>
              <a:avLst/>
              <a:gdLst>
                <a:gd name="connsiteX0" fmla="*/ -14 w 40004"/>
                <a:gd name="connsiteY0" fmla="*/ 8898 h 40554"/>
                <a:gd name="connsiteX1" fmla="*/ 9059 w 40004"/>
                <a:gd name="connsiteY1" fmla="*/ 40517 h 40554"/>
                <a:gd name="connsiteX2" fmla="*/ 39990 w 40004"/>
                <a:gd name="connsiteY2" fmla="*/ 31375 h 40554"/>
                <a:gd name="connsiteX3" fmla="*/ 30505 w 40004"/>
                <a:gd name="connsiteY3" fmla="*/ -37 h 40554"/>
              </a:gdLst>
              <a:ahLst/>
              <a:cxnLst>
                <a:cxn ang="0">
                  <a:pos x="connsiteX0" y="connsiteY0"/>
                </a:cxn>
                <a:cxn ang="0">
                  <a:pos x="connsiteX1" y="connsiteY1"/>
                </a:cxn>
                <a:cxn ang="0">
                  <a:pos x="connsiteX2" y="connsiteY2"/>
                </a:cxn>
                <a:cxn ang="0">
                  <a:pos x="connsiteX3" y="connsiteY3"/>
                </a:cxn>
              </a:cxnLst>
              <a:rect l="l" t="t" r="r" b="b"/>
              <a:pathLst>
                <a:path w="40004" h="40554">
                  <a:moveTo>
                    <a:pt x="-14" y="8898"/>
                  </a:moveTo>
                  <a:cubicBezTo>
                    <a:pt x="3492" y="20996"/>
                    <a:pt x="6860" y="31581"/>
                    <a:pt x="9059" y="40517"/>
                  </a:cubicBezTo>
                  <a:lnTo>
                    <a:pt x="39990" y="31375"/>
                  </a:lnTo>
                  <a:cubicBezTo>
                    <a:pt x="37310" y="22577"/>
                    <a:pt x="34148" y="12060"/>
                    <a:pt x="30505" y="-37"/>
                  </a:cubicBezTo>
                  <a:close/>
                </a:path>
              </a:pathLst>
            </a:custGeom>
            <a:solidFill>
              <a:srgbClr val="F5F5F5"/>
            </a:solidFill>
            <a:ln w="6867" cap="flat">
              <a:noFill/>
              <a:prstDash val="solid"/>
              <a:miter/>
            </a:ln>
          </p:spPr>
          <p:txBody>
            <a:bodyPr rtlCol="0" anchor="ctr"/>
            <a:lstStyle/>
            <a:p>
              <a:endParaRPr lang="en-IN"/>
            </a:p>
          </p:txBody>
        </p:sp>
        <p:sp>
          <p:nvSpPr>
            <p:cNvPr id="693" name="Free-form: Shape 692">
              <a:extLst>
                <a:ext uri="{FF2B5EF4-FFF2-40B4-BE49-F238E27FC236}">
                  <a16:creationId xmlns:a16="http://schemas.microsoft.com/office/drawing/2014/main" id="{6B1FA321-4859-F117-5455-82A3F3504E07}"/>
                </a:ext>
              </a:extLst>
            </p:cNvPr>
            <p:cNvSpPr/>
            <p:nvPr/>
          </p:nvSpPr>
          <p:spPr>
            <a:xfrm>
              <a:off x="5072180" y="3874463"/>
              <a:ext cx="41653" cy="41310"/>
            </a:xfrm>
            <a:custGeom>
              <a:avLst/>
              <a:gdLst>
                <a:gd name="connsiteX0" fmla="*/ -14 w 41653"/>
                <a:gd name="connsiteY0" fmla="*/ 9311 h 41310"/>
                <a:gd name="connsiteX1" fmla="*/ 9128 w 41653"/>
                <a:gd name="connsiteY1" fmla="*/ 41273 h 41310"/>
                <a:gd name="connsiteX2" fmla="*/ 41640 w 41653"/>
                <a:gd name="connsiteY2" fmla="*/ 31581 h 41310"/>
                <a:gd name="connsiteX3" fmla="*/ 32086 w 41653"/>
                <a:gd name="connsiteY3" fmla="*/ -37 h 41310"/>
              </a:gdLst>
              <a:ahLst/>
              <a:cxnLst>
                <a:cxn ang="0">
                  <a:pos x="connsiteX0" y="connsiteY0"/>
                </a:cxn>
                <a:cxn ang="0">
                  <a:pos x="connsiteX1" y="connsiteY1"/>
                </a:cxn>
                <a:cxn ang="0">
                  <a:pos x="connsiteX2" y="connsiteY2"/>
                </a:cxn>
                <a:cxn ang="0">
                  <a:pos x="connsiteX3" y="connsiteY3"/>
                </a:cxn>
              </a:cxnLst>
              <a:rect l="l" t="t" r="r" b="b"/>
              <a:pathLst>
                <a:path w="41653" h="41310">
                  <a:moveTo>
                    <a:pt x="-14" y="9311"/>
                  </a:moveTo>
                  <a:cubicBezTo>
                    <a:pt x="3492" y="21683"/>
                    <a:pt x="6860" y="32337"/>
                    <a:pt x="9128" y="41273"/>
                  </a:cubicBezTo>
                  <a:lnTo>
                    <a:pt x="41640" y="31581"/>
                  </a:lnTo>
                  <a:cubicBezTo>
                    <a:pt x="38960" y="22714"/>
                    <a:pt x="35729" y="12129"/>
                    <a:pt x="32086" y="-37"/>
                  </a:cubicBezTo>
                  <a:close/>
                </a:path>
              </a:pathLst>
            </a:custGeom>
            <a:solidFill>
              <a:srgbClr val="F5F5F5"/>
            </a:solidFill>
            <a:ln w="6867" cap="flat">
              <a:noFill/>
              <a:prstDash val="solid"/>
              <a:miter/>
            </a:ln>
          </p:spPr>
          <p:txBody>
            <a:bodyPr rtlCol="0" anchor="ctr"/>
            <a:lstStyle/>
            <a:p>
              <a:endParaRPr lang="en-IN"/>
            </a:p>
          </p:txBody>
        </p:sp>
        <p:sp>
          <p:nvSpPr>
            <p:cNvPr id="694" name="Free-form: Shape 693">
              <a:extLst>
                <a:ext uri="{FF2B5EF4-FFF2-40B4-BE49-F238E27FC236}">
                  <a16:creationId xmlns:a16="http://schemas.microsoft.com/office/drawing/2014/main" id="{F57DB202-5E6C-ED20-56A1-C6CA9EE403B0}"/>
                </a:ext>
              </a:extLst>
            </p:cNvPr>
            <p:cNvSpPr/>
            <p:nvPr/>
          </p:nvSpPr>
          <p:spPr>
            <a:xfrm>
              <a:off x="5205115" y="3835077"/>
              <a:ext cx="42959" cy="41378"/>
            </a:xfrm>
            <a:custGeom>
              <a:avLst/>
              <a:gdLst>
                <a:gd name="connsiteX0" fmla="*/ 1498 w 42959"/>
                <a:gd name="connsiteY0" fmla="*/ 9379 h 41378"/>
                <a:gd name="connsiteX1" fmla="*/ -14 w 42959"/>
                <a:gd name="connsiteY1" fmla="*/ 9792 h 41378"/>
                <a:gd name="connsiteX2" fmla="*/ 8991 w 42959"/>
                <a:gd name="connsiteY2" fmla="*/ 41341 h 41378"/>
                <a:gd name="connsiteX3" fmla="*/ 13184 w 42959"/>
                <a:gd name="connsiteY3" fmla="*/ 40173 h 41378"/>
                <a:gd name="connsiteX4" fmla="*/ 42946 w 42959"/>
                <a:gd name="connsiteY4" fmla="*/ 31375 h 41378"/>
                <a:gd name="connsiteX5" fmla="*/ 33461 w 42959"/>
                <a:gd name="connsiteY5" fmla="*/ -37 h 41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59" h="41378">
                  <a:moveTo>
                    <a:pt x="1498" y="9379"/>
                  </a:moveTo>
                  <a:lnTo>
                    <a:pt x="-14" y="9792"/>
                  </a:lnTo>
                  <a:cubicBezTo>
                    <a:pt x="3492" y="21958"/>
                    <a:pt x="6860" y="32543"/>
                    <a:pt x="8991" y="41341"/>
                  </a:cubicBezTo>
                  <a:lnTo>
                    <a:pt x="13184" y="40173"/>
                  </a:lnTo>
                  <a:lnTo>
                    <a:pt x="42946" y="31375"/>
                  </a:lnTo>
                  <a:cubicBezTo>
                    <a:pt x="40265" y="22508"/>
                    <a:pt x="37035" y="11923"/>
                    <a:pt x="33461" y="-37"/>
                  </a:cubicBezTo>
                  <a:close/>
                </a:path>
              </a:pathLst>
            </a:custGeom>
            <a:solidFill>
              <a:srgbClr val="F5F5F5"/>
            </a:solidFill>
            <a:ln w="6867" cap="flat">
              <a:noFill/>
              <a:prstDash val="solid"/>
              <a:miter/>
            </a:ln>
          </p:spPr>
          <p:txBody>
            <a:bodyPr rtlCol="0" anchor="ctr"/>
            <a:lstStyle/>
            <a:p>
              <a:endParaRPr lang="en-IN"/>
            </a:p>
          </p:txBody>
        </p:sp>
        <p:sp>
          <p:nvSpPr>
            <p:cNvPr id="695" name="Free-form: Shape 694">
              <a:extLst>
                <a:ext uri="{FF2B5EF4-FFF2-40B4-BE49-F238E27FC236}">
                  <a16:creationId xmlns:a16="http://schemas.microsoft.com/office/drawing/2014/main" id="{15899048-64BD-F41B-EB34-06E6F6D2D872}"/>
                </a:ext>
              </a:extLst>
            </p:cNvPr>
            <p:cNvSpPr/>
            <p:nvPr/>
          </p:nvSpPr>
          <p:spPr>
            <a:xfrm>
              <a:off x="5229998" y="3790674"/>
              <a:ext cx="39248" cy="41447"/>
            </a:xfrm>
            <a:custGeom>
              <a:avLst/>
              <a:gdLst>
                <a:gd name="connsiteX0" fmla="*/ -14 w 39248"/>
                <a:gd name="connsiteY0" fmla="*/ 8623 h 41447"/>
                <a:gd name="connsiteX1" fmla="*/ 9472 w 39248"/>
                <a:gd name="connsiteY1" fmla="*/ 41410 h 41447"/>
                <a:gd name="connsiteX2" fmla="*/ 39234 w 39248"/>
                <a:gd name="connsiteY2" fmla="*/ 32681 h 41447"/>
                <a:gd name="connsiteX3" fmla="*/ 29405 w 39248"/>
                <a:gd name="connsiteY3" fmla="*/ -37 h 41447"/>
              </a:gdLst>
              <a:ahLst/>
              <a:cxnLst>
                <a:cxn ang="0">
                  <a:pos x="connsiteX0" y="connsiteY0"/>
                </a:cxn>
                <a:cxn ang="0">
                  <a:pos x="connsiteX1" y="connsiteY1"/>
                </a:cxn>
                <a:cxn ang="0">
                  <a:pos x="connsiteX2" y="connsiteY2"/>
                </a:cxn>
                <a:cxn ang="0">
                  <a:pos x="connsiteX3" y="connsiteY3"/>
                </a:cxn>
              </a:cxnLst>
              <a:rect l="l" t="t" r="r" b="b"/>
              <a:pathLst>
                <a:path w="39248" h="41447">
                  <a:moveTo>
                    <a:pt x="-14" y="8623"/>
                  </a:moveTo>
                  <a:lnTo>
                    <a:pt x="9472" y="41410"/>
                  </a:lnTo>
                  <a:lnTo>
                    <a:pt x="39234" y="32681"/>
                  </a:lnTo>
                  <a:cubicBezTo>
                    <a:pt x="36210" y="22693"/>
                    <a:pt x="32931" y="11785"/>
                    <a:pt x="29405" y="-37"/>
                  </a:cubicBezTo>
                  <a:close/>
                </a:path>
              </a:pathLst>
            </a:custGeom>
            <a:solidFill>
              <a:srgbClr val="F5F5F5"/>
            </a:solidFill>
            <a:ln w="6867" cap="flat">
              <a:noFill/>
              <a:prstDash val="solid"/>
              <a:miter/>
            </a:ln>
          </p:spPr>
          <p:txBody>
            <a:bodyPr rtlCol="0" anchor="ctr"/>
            <a:lstStyle/>
            <a:p>
              <a:endParaRPr lang="en-IN"/>
            </a:p>
          </p:txBody>
        </p:sp>
        <p:sp>
          <p:nvSpPr>
            <p:cNvPr id="696" name="Free-form: Shape 695">
              <a:extLst>
                <a:ext uri="{FF2B5EF4-FFF2-40B4-BE49-F238E27FC236}">
                  <a16:creationId xmlns:a16="http://schemas.microsoft.com/office/drawing/2014/main" id="{3E8FF3D4-03A7-7CD0-D96A-40E7A2FC3C6A}"/>
                </a:ext>
              </a:extLst>
            </p:cNvPr>
            <p:cNvSpPr/>
            <p:nvPr/>
          </p:nvSpPr>
          <p:spPr>
            <a:xfrm>
              <a:off x="5105861" y="3864840"/>
              <a:ext cx="40691" cy="40829"/>
            </a:xfrm>
            <a:custGeom>
              <a:avLst/>
              <a:gdLst>
                <a:gd name="connsiteX0" fmla="*/ -14 w 40691"/>
                <a:gd name="connsiteY0" fmla="*/ 9104 h 40829"/>
                <a:gd name="connsiteX1" fmla="*/ 9128 w 40691"/>
                <a:gd name="connsiteY1" fmla="*/ 40792 h 40829"/>
                <a:gd name="connsiteX2" fmla="*/ 40678 w 40691"/>
                <a:gd name="connsiteY2" fmla="*/ 31444 h 40829"/>
                <a:gd name="connsiteX3" fmla="*/ 31192 w 40691"/>
                <a:gd name="connsiteY3" fmla="*/ -37 h 40829"/>
              </a:gdLst>
              <a:ahLst/>
              <a:cxnLst>
                <a:cxn ang="0">
                  <a:pos x="connsiteX0" y="connsiteY0"/>
                </a:cxn>
                <a:cxn ang="0">
                  <a:pos x="connsiteX1" y="connsiteY1"/>
                </a:cxn>
                <a:cxn ang="0">
                  <a:pos x="connsiteX2" y="connsiteY2"/>
                </a:cxn>
                <a:cxn ang="0">
                  <a:pos x="connsiteX3" y="connsiteY3"/>
                </a:cxn>
              </a:cxnLst>
              <a:rect l="l" t="t" r="r" b="b"/>
              <a:pathLst>
                <a:path w="40691" h="40829">
                  <a:moveTo>
                    <a:pt x="-14" y="9104"/>
                  </a:moveTo>
                  <a:lnTo>
                    <a:pt x="9128" y="40792"/>
                  </a:lnTo>
                  <a:lnTo>
                    <a:pt x="40678" y="31444"/>
                  </a:lnTo>
                  <a:cubicBezTo>
                    <a:pt x="37997" y="22645"/>
                    <a:pt x="34835" y="12129"/>
                    <a:pt x="31192" y="-37"/>
                  </a:cubicBezTo>
                  <a:close/>
                </a:path>
              </a:pathLst>
            </a:custGeom>
            <a:solidFill>
              <a:srgbClr val="F5F5F5"/>
            </a:solidFill>
            <a:ln w="6867" cap="flat">
              <a:noFill/>
              <a:prstDash val="solid"/>
              <a:miter/>
            </a:ln>
          </p:spPr>
          <p:txBody>
            <a:bodyPr rtlCol="0" anchor="ctr"/>
            <a:lstStyle/>
            <a:p>
              <a:endParaRPr lang="en-IN"/>
            </a:p>
          </p:txBody>
        </p:sp>
        <p:sp>
          <p:nvSpPr>
            <p:cNvPr id="697" name="Free-form: Shape 696">
              <a:extLst>
                <a:ext uri="{FF2B5EF4-FFF2-40B4-BE49-F238E27FC236}">
                  <a16:creationId xmlns:a16="http://schemas.microsoft.com/office/drawing/2014/main" id="{735A68CF-8566-1319-43E5-0D938CDCDF9E}"/>
                </a:ext>
              </a:extLst>
            </p:cNvPr>
            <p:cNvSpPr/>
            <p:nvPr/>
          </p:nvSpPr>
          <p:spPr>
            <a:xfrm>
              <a:off x="5128406" y="3819680"/>
              <a:ext cx="42272" cy="42341"/>
            </a:xfrm>
            <a:custGeom>
              <a:avLst/>
              <a:gdLst>
                <a:gd name="connsiteX0" fmla="*/ -14 w 42272"/>
                <a:gd name="connsiteY0" fmla="*/ 9448 h 42341"/>
                <a:gd name="connsiteX1" fmla="*/ 9541 w 42272"/>
                <a:gd name="connsiteY1" fmla="*/ 42304 h 42341"/>
                <a:gd name="connsiteX2" fmla="*/ 42259 w 42272"/>
                <a:gd name="connsiteY2" fmla="*/ 32612 h 42341"/>
                <a:gd name="connsiteX3" fmla="*/ 32498 w 42272"/>
                <a:gd name="connsiteY3" fmla="*/ -37 h 42341"/>
              </a:gdLst>
              <a:ahLst/>
              <a:cxnLst>
                <a:cxn ang="0">
                  <a:pos x="connsiteX0" y="connsiteY0"/>
                </a:cxn>
                <a:cxn ang="0">
                  <a:pos x="connsiteX1" y="connsiteY1"/>
                </a:cxn>
                <a:cxn ang="0">
                  <a:pos x="connsiteX2" y="connsiteY2"/>
                </a:cxn>
                <a:cxn ang="0">
                  <a:pos x="connsiteX3" y="connsiteY3"/>
                </a:cxn>
              </a:cxnLst>
              <a:rect l="l" t="t" r="r" b="b"/>
              <a:pathLst>
                <a:path w="42272" h="42341">
                  <a:moveTo>
                    <a:pt x="-14" y="9448"/>
                  </a:moveTo>
                  <a:cubicBezTo>
                    <a:pt x="3471" y="21319"/>
                    <a:pt x="6654" y="32268"/>
                    <a:pt x="9541" y="42304"/>
                  </a:cubicBezTo>
                  <a:lnTo>
                    <a:pt x="42259" y="32612"/>
                  </a:lnTo>
                  <a:cubicBezTo>
                    <a:pt x="39303" y="22645"/>
                    <a:pt x="36004" y="11991"/>
                    <a:pt x="32498" y="-37"/>
                  </a:cubicBezTo>
                  <a:close/>
                </a:path>
              </a:pathLst>
            </a:custGeom>
            <a:solidFill>
              <a:srgbClr val="F5F5F5"/>
            </a:solidFill>
            <a:ln w="6867" cap="flat">
              <a:noFill/>
              <a:prstDash val="solid"/>
              <a:miter/>
            </a:ln>
          </p:spPr>
          <p:txBody>
            <a:bodyPr rtlCol="0" anchor="ctr"/>
            <a:lstStyle/>
            <a:p>
              <a:endParaRPr lang="en-IN"/>
            </a:p>
          </p:txBody>
        </p:sp>
        <p:sp>
          <p:nvSpPr>
            <p:cNvPr id="698" name="Free-form: Shape 697">
              <a:extLst>
                <a:ext uri="{FF2B5EF4-FFF2-40B4-BE49-F238E27FC236}">
                  <a16:creationId xmlns:a16="http://schemas.microsoft.com/office/drawing/2014/main" id="{F8A89978-C0E6-85EE-0BD0-6594934EB41C}"/>
                </a:ext>
              </a:extLst>
            </p:cNvPr>
            <p:cNvSpPr/>
            <p:nvPr/>
          </p:nvSpPr>
          <p:spPr>
            <a:xfrm>
              <a:off x="5009287" y="3783319"/>
              <a:ext cx="40829" cy="41791"/>
            </a:xfrm>
            <a:custGeom>
              <a:avLst/>
              <a:gdLst>
                <a:gd name="connsiteX0" fmla="*/ -14 w 40829"/>
                <a:gd name="connsiteY0" fmla="*/ 9036 h 41791"/>
                <a:gd name="connsiteX1" fmla="*/ 9541 w 40829"/>
                <a:gd name="connsiteY1" fmla="*/ 41754 h 41791"/>
                <a:gd name="connsiteX2" fmla="*/ 40815 w 40829"/>
                <a:gd name="connsiteY2" fmla="*/ 32406 h 41791"/>
                <a:gd name="connsiteX3" fmla="*/ 31124 w 40829"/>
                <a:gd name="connsiteY3" fmla="*/ -37 h 41791"/>
              </a:gdLst>
              <a:ahLst/>
              <a:cxnLst>
                <a:cxn ang="0">
                  <a:pos x="connsiteX0" y="connsiteY0"/>
                </a:cxn>
                <a:cxn ang="0">
                  <a:pos x="connsiteX1" y="connsiteY1"/>
                </a:cxn>
                <a:cxn ang="0">
                  <a:pos x="connsiteX2" y="connsiteY2"/>
                </a:cxn>
                <a:cxn ang="0">
                  <a:pos x="connsiteX3" y="connsiteY3"/>
                </a:cxn>
              </a:cxnLst>
              <a:rect l="l" t="t" r="r" b="b"/>
              <a:pathLst>
                <a:path w="40829" h="41791">
                  <a:moveTo>
                    <a:pt x="-14" y="9036"/>
                  </a:moveTo>
                  <a:cubicBezTo>
                    <a:pt x="3286" y="20398"/>
                    <a:pt x="6470" y="31306"/>
                    <a:pt x="9541" y="41754"/>
                  </a:cubicBezTo>
                  <a:lnTo>
                    <a:pt x="40815" y="32406"/>
                  </a:lnTo>
                  <a:lnTo>
                    <a:pt x="31124" y="-37"/>
                  </a:lnTo>
                  <a:close/>
                </a:path>
              </a:pathLst>
            </a:custGeom>
            <a:solidFill>
              <a:srgbClr val="F5F5F5"/>
            </a:solidFill>
            <a:ln w="6867" cap="flat">
              <a:noFill/>
              <a:prstDash val="solid"/>
              <a:miter/>
            </a:ln>
          </p:spPr>
          <p:txBody>
            <a:bodyPr rtlCol="0" anchor="ctr"/>
            <a:lstStyle/>
            <a:p>
              <a:endParaRPr lang="en-IN"/>
            </a:p>
          </p:txBody>
        </p:sp>
        <p:sp>
          <p:nvSpPr>
            <p:cNvPr id="699" name="Free-form: Shape 698">
              <a:extLst>
                <a:ext uri="{FF2B5EF4-FFF2-40B4-BE49-F238E27FC236}">
                  <a16:creationId xmlns:a16="http://schemas.microsoft.com/office/drawing/2014/main" id="{1B74BF3E-31B5-1562-0501-01E79697AD4C}"/>
                </a:ext>
              </a:extLst>
            </p:cNvPr>
            <p:cNvSpPr/>
            <p:nvPr/>
          </p:nvSpPr>
          <p:spPr>
            <a:xfrm>
              <a:off x="4976225" y="3793080"/>
              <a:ext cx="40416" cy="41860"/>
            </a:xfrm>
            <a:custGeom>
              <a:avLst/>
              <a:gdLst>
                <a:gd name="connsiteX0" fmla="*/ -14 w 40416"/>
                <a:gd name="connsiteY0" fmla="*/ 8829 h 41860"/>
                <a:gd name="connsiteX1" fmla="*/ 9609 w 40416"/>
                <a:gd name="connsiteY1" fmla="*/ 41823 h 41860"/>
                <a:gd name="connsiteX2" fmla="*/ 40403 w 40416"/>
                <a:gd name="connsiteY2" fmla="*/ 32612 h 41860"/>
                <a:gd name="connsiteX3" fmla="*/ 30711 w 40416"/>
                <a:gd name="connsiteY3" fmla="*/ -37 h 41860"/>
              </a:gdLst>
              <a:ahLst/>
              <a:cxnLst>
                <a:cxn ang="0">
                  <a:pos x="connsiteX0" y="connsiteY0"/>
                </a:cxn>
                <a:cxn ang="0">
                  <a:pos x="connsiteX1" y="connsiteY1"/>
                </a:cxn>
                <a:cxn ang="0">
                  <a:pos x="connsiteX2" y="connsiteY2"/>
                </a:cxn>
                <a:cxn ang="0">
                  <a:pos x="connsiteX3" y="connsiteY3"/>
                </a:cxn>
              </a:cxnLst>
              <a:rect l="l" t="t" r="r" b="b"/>
              <a:pathLst>
                <a:path w="40416" h="41860">
                  <a:moveTo>
                    <a:pt x="-14" y="8829"/>
                  </a:moveTo>
                  <a:cubicBezTo>
                    <a:pt x="3354" y="20240"/>
                    <a:pt x="6860" y="31306"/>
                    <a:pt x="9609" y="41823"/>
                  </a:cubicBezTo>
                  <a:lnTo>
                    <a:pt x="40403" y="32612"/>
                  </a:lnTo>
                  <a:cubicBezTo>
                    <a:pt x="37310" y="22164"/>
                    <a:pt x="34079" y="11235"/>
                    <a:pt x="30711" y="-37"/>
                  </a:cubicBezTo>
                  <a:close/>
                </a:path>
              </a:pathLst>
            </a:custGeom>
            <a:solidFill>
              <a:srgbClr val="F5F5F5"/>
            </a:solidFill>
            <a:ln w="6867" cap="flat">
              <a:noFill/>
              <a:prstDash val="solid"/>
              <a:miter/>
            </a:ln>
          </p:spPr>
          <p:txBody>
            <a:bodyPr rtlCol="0" anchor="ctr"/>
            <a:lstStyle/>
            <a:p>
              <a:endParaRPr lang="en-IN"/>
            </a:p>
          </p:txBody>
        </p:sp>
        <p:sp>
          <p:nvSpPr>
            <p:cNvPr id="700" name="Free-form: Shape 699">
              <a:extLst>
                <a:ext uri="{FF2B5EF4-FFF2-40B4-BE49-F238E27FC236}">
                  <a16:creationId xmlns:a16="http://schemas.microsoft.com/office/drawing/2014/main" id="{74B06F08-9563-50FE-EB16-9C3895EF32B8}"/>
                </a:ext>
              </a:extLst>
            </p:cNvPr>
            <p:cNvSpPr/>
            <p:nvPr/>
          </p:nvSpPr>
          <p:spPr>
            <a:xfrm>
              <a:off x="5042830" y="3773490"/>
              <a:ext cx="40966" cy="41653"/>
            </a:xfrm>
            <a:custGeom>
              <a:avLst/>
              <a:gdLst>
                <a:gd name="connsiteX0" fmla="*/ -14 w 40966"/>
                <a:gd name="connsiteY0" fmla="*/ 9104 h 41653"/>
                <a:gd name="connsiteX1" fmla="*/ 9472 w 40966"/>
                <a:gd name="connsiteY1" fmla="*/ 41616 h 41653"/>
                <a:gd name="connsiteX2" fmla="*/ 40953 w 40966"/>
                <a:gd name="connsiteY2" fmla="*/ 32268 h 41653"/>
                <a:gd name="connsiteX3" fmla="*/ 31399 w 40966"/>
                <a:gd name="connsiteY3" fmla="*/ -37 h 41653"/>
              </a:gdLst>
              <a:ahLst/>
              <a:cxnLst>
                <a:cxn ang="0">
                  <a:pos x="connsiteX0" y="connsiteY0"/>
                </a:cxn>
                <a:cxn ang="0">
                  <a:pos x="connsiteX1" y="connsiteY1"/>
                </a:cxn>
                <a:cxn ang="0">
                  <a:pos x="connsiteX2" y="connsiteY2"/>
                </a:cxn>
                <a:cxn ang="0">
                  <a:pos x="connsiteX3" y="connsiteY3"/>
                </a:cxn>
              </a:cxnLst>
              <a:rect l="l" t="t" r="r" b="b"/>
              <a:pathLst>
                <a:path w="40966" h="41653">
                  <a:moveTo>
                    <a:pt x="-14" y="9104"/>
                  </a:moveTo>
                  <a:lnTo>
                    <a:pt x="9472" y="41616"/>
                  </a:lnTo>
                  <a:lnTo>
                    <a:pt x="40953" y="32268"/>
                  </a:lnTo>
                  <a:cubicBezTo>
                    <a:pt x="37928" y="21958"/>
                    <a:pt x="34698" y="11166"/>
                    <a:pt x="31399" y="-37"/>
                  </a:cubicBezTo>
                  <a:close/>
                </a:path>
              </a:pathLst>
            </a:custGeom>
            <a:solidFill>
              <a:srgbClr val="F5F5F5"/>
            </a:solidFill>
            <a:ln w="6867" cap="flat">
              <a:noFill/>
              <a:prstDash val="solid"/>
              <a:miter/>
            </a:ln>
          </p:spPr>
          <p:txBody>
            <a:bodyPr rtlCol="0" anchor="ctr"/>
            <a:lstStyle/>
            <a:p>
              <a:endParaRPr lang="en-IN"/>
            </a:p>
          </p:txBody>
        </p:sp>
        <p:sp>
          <p:nvSpPr>
            <p:cNvPr id="701" name="Free-form: Shape 700">
              <a:extLst>
                <a:ext uri="{FF2B5EF4-FFF2-40B4-BE49-F238E27FC236}">
                  <a16:creationId xmlns:a16="http://schemas.microsoft.com/office/drawing/2014/main" id="{1BF4871D-8230-EB23-B927-B4AA66306820}"/>
                </a:ext>
              </a:extLst>
            </p:cNvPr>
            <p:cNvSpPr/>
            <p:nvPr/>
          </p:nvSpPr>
          <p:spPr>
            <a:xfrm>
              <a:off x="5315848" y="3730943"/>
              <a:ext cx="38973" cy="38148"/>
            </a:xfrm>
            <a:custGeom>
              <a:avLst/>
              <a:gdLst>
                <a:gd name="connsiteX0" fmla="*/ -14 w 38973"/>
                <a:gd name="connsiteY0" fmla="*/ 8967 h 38148"/>
                <a:gd name="connsiteX1" fmla="*/ 8441 w 38973"/>
                <a:gd name="connsiteY1" fmla="*/ 38111 h 38148"/>
                <a:gd name="connsiteX2" fmla="*/ 38959 w 38973"/>
                <a:gd name="connsiteY2" fmla="*/ 29244 h 38148"/>
                <a:gd name="connsiteX3" fmla="*/ 30230 w 38973"/>
                <a:gd name="connsiteY3" fmla="*/ -37 h 38148"/>
              </a:gdLst>
              <a:ahLst/>
              <a:cxnLst>
                <a:cxn ang="0">
                  <a:pos x="connsiteX0" y="connsiteY0"/>
                </a:cxn>
                <a:cxn ang="0">
                  <a:pos x="connsiteX1" y="connsiteY1"/>
                </a:cxn>
                <a:cxn ang="0">
                  <a:pos x="connsiteX2" y="connsiteY2"/>
                </a:cxn>
                <a:cxn ang="0">
                  <a:pos x="connsiteX3" y="connsiteY3"/>
                </a:cxn>
              </a:cxnLst>
              <a:rect l="l" t="t" r="r" b="b"/>
              <a:pathLst>
                <a:path w="38973" h="38148">
                  <a:moveTo>
                    <a:pt x="-14" y="8967"/>
                  </a:moveTo>
                  <a:lnTo>
                    <a:pt x="8441" y="38111"/>
                  </a:lnTo>
                  <a:lnTo>
                    <a:pt x="38959" y="29244"/>
                  </a:lnTo>
                  <a:cubicBezTo>
                    <a:pt x="36210" y="19965"/>
                    <a:pt x="33254" y="10204"/>
                    <a:pt x="30230" y="-37"/>
                  </a:cubicBezTo>
                  <a:close/>
                </a:path>
              </a:pathLst>
            </a:custGeom>
            <a:solidFill>
              <a:srgbClr val="F5F5F5"/>
            </a:solidFill>
            <a:ln w="6867" cap="flat">
              <a:noFill/>
              <a:prstDash val="solid"/>
              <a:miter/>
            </a:ln>
          </p:spPr>
          <p:txBody>
            <a:bodyPr rtlCol="0" anchor="ctr"/>
            <a:lstStyle/>
            <a:p>
              <a:endParaRPr lang="en-IN"/>
            </a:p>
          </p:txBody>
        </p:sp>
        <p:sp>
          <p:nvSpPr>
            <p:cNvPr id="702" name="Free-form: Shape 701">
              <a:extLst>
                <a:ext uri="{FF2B5EF4-FFF2-40B4-BE49-F238E27FC236}">
                  <a16:creationId xmlns:a16="http://schemas.microsoft.com/office/drawing/2014/main" id="{8BFC8816-9E8F-4E91-3AE9-952FF1CDDBA1}"/>
                </a:ext>
              </a:extLst>
            </p:cNvPr>
            <p:cNvSpPr/>
            <p:nvPr/>
          </p:nvSpPr>
          <p:spPr>
            <a:xfrm>
              <a:off x="5348223" y="3726956"/>
              <a:ext cx="19521" cy="32718"/>
            </a:xfrm>
            <a:custGeom>
              <a:avLst/>
              <a:gdLst>
                <a:gd name="connsiteX0" fmla="*/ 8510 w 19521"/>
                <a:gd name="connsiteY0" fmla="*/ 32681 h 32718"/>
                <a:gd name="connsiteX1" fmla="*/ 19507 w 19521"/>
                <a:gd name="connsiteY1" fmla="*/ 29450 h 32718"/>
                <a:gd name="connsiteX2" fmla="*/ 11122 w 19521"/>
                <a:gd name="connsiteY2" fmla="*/ -37 h 32718"/>
                <a:gd name="connsiteX3" fmla="*/ -14 w 19521"/>
                <a:gd name="connsiteY3" fmla="*/ 3262 h 32718"/>
                <a:gd name="connsiteX4" fmla="*/ 8510 w 19521"/>
                <a:gd name="connsiteY4" fmla="*/ 32681 h 32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1" h="32718">
                  <a:moveTo>
                    <a:pt x="8510" y="32681"/>
                  </a:moveTo>
                  <a:lnTo>
                    <a:pt x="19507" y="29450"/>
                  </a:lnTo>
                  <a:lnTo>
                    <a:pt x="11122" y="-37"/>
                  </a:lnTo>
                  <a:lnTo>
                    <a:pt x="-14" y="3262"/>
                  </a:lnTo>
                  <a:cubicBezTo>
                    <a:pt x="3011" y="13710"/>
                    <a:pt x="5829" y="23333"/>
                    <a:pt x="8510" y="32681"/>
                  </a:cubicBezTo>
                  <a:close/>
                </a:path>
              </a:pathLst>
            </a:custGeom>
            <a:solidFill>
              <a:srgbClr val="F5F5F5"/>
            </a:solidFill>
            <a:ln w="6867" cap="flat">
              <a:noFill/>
              <a:prstDash val="solid"/>
              <a:miter/>
            </a:ln>
          </p:spPr>
          <p:txBody>
            <a:bodyPr rtlCol="0" anchor="ctr"/>
            <a:lstStyle/>
            <a:p>
              <a:endParaRPr lang="en-IN"/>
            </a:p>
          </p:txBody>
        </p:sp>
        <p:sp>
          <p:nvSpPr>
            <p:cNvPr id="703" name="Free-form: Shape 702">
              <a:extLst>
                <a:ext uri="{FF2B5EF4-FFF2-40B4-BE49-F238E27FC236}">
                  <a16:creationId xmlns:a16="http://schemas.microsoft.com/office/drawing/2014/main" id="{1D5C2643-18A6-89E2-2CBC-A3EBD8007823}"/>
                </a:ext>
              </a:extLst>
            </p:cNvPr>
            <p:cNvSpPr/>
            <p:nvPr/>
          </p:nvSpPr>
          <p:spPr>
            <a:xfrm>
              <a:off x="5284574" y="3740703"/>
              <a:ext cx="37804" cy="37529"/>
            </a:xfrm>
            <a:custGeom>
              <a:avLst/>
              <a:gdLst>
                <a:gd name="connsiteX0" fmla="*/ -14 w 37804"/>
                <a:gd name="connsiteY0" fmla="*/ 8486 h 37529"/>
                <a:gd name="connsiteX1" fmla="*/ 8441 w 37804"/>
                <a:gd name="connsiteY1" fmla="*/ 37492 h 37529"/>
                <a:gd name="connsiteX2" fmla="*/ 37791 w 37804"/>
                <a:gd name="connsiteY2" fmla="*/ 28900 h 37529"/>
                <a:gd name="connsiteX3" fmla="*/ 29130 w 37804"/>
                <a:gd name="connsiteY3" fmla="*/ -37 h 37529"/>
              </a:gdLst>
              <a:ahLst/>
              <a:cxnLst>
                <a:cxn ang="0">
                  <a:pos x="connsiteX0" y="connsiteY0"/>
                </a:cxn>
                <a:cxn ang="0">
                  <a:pos x="connsiteX1" y="connsiteY1"/>
                </a:cxn>
                <a:cxn ang="0">
                  <a:pos x="connsiteX2" y="connsiteY2"/>
                </a:cxn>
                <a:cxn ang="0">
                  <a:pos x="connsiteX3" y="connsiteY3"/>
                </a:cxn>
              </a:cxnLst>
              <a:rect l="l" t="t" r="r" b="b"/>
              <a:pathLst>
                <a:path w="37804" h="37529">
                  <a:moveTo>
                    <a:pt x="-14" y="8486"/>
                  </a:moveTo>
                  <a:lnTo>
                    <a:pt x="8441" y="37492"/>
                  </a:lnTo>
                  <a:lnTo>
                    <a:pt x="37791" y="28900"/>
                  </a:lnTo>
                  <a:lnTo>
                    <a:pt x="29130" y="-37"/>
                  </a:lnTo>
                  <a:close/>
                </a:path>
              </a:pathLst>
            </a:custGeom>
            <a:solidFill>
              <a:srgbClr val="F5F5F5"/>
            </a:solidFill>
            <a:ln w="6867" cap="flat">
              <a:noFill/>
              <a:prstDash val="solid"/>
              <a:miter/>
            </a:ln>
          </p:spPr>
          <p:txBody>
            <a:bodyPr rtlCol="0" anchor="ctr"/>
            <a:lstStyle/>
            <a:p>
              <a:endParaRPr lang="en-IN"/>
            </a:p>
          </p:txBody>
        </p:sp>
        <p:sp>
          <p:nvSpPr>
            <p:cNvPr id="704" name="Free-form: Shape 703">
              <a:extLst>
                <a:ext uri="{FF2B5EF4-FFF2-40B4-BE49-F238E27FC236}">
                  <a16:creationId xmlns:a16="http://schemas.microsoft.com/office/drawing/2014/main" id="{624D6B4D-DC9D-21FC-4781-46EE481C9072}"/>
                </a:ext>
              </a:extLst>
            </p:cNvPr>
            <p:cNvSpPr/>
            <p:nvPr/>
          </p:nvSpPr>
          <p:spPr>
            <a:xfrm>
              <a:off x="5175696" y="3734036"/>
              <a:ext cx="42341" cy="41860"/>
            </a:xfrm>
            <a:custGeom>
              <a:avLst/>
              <a:gdLst>
                <a:gd name="connsiteX0" fmla="*/ -14 w 42341"/>
                <a:gd name="connsiteY0" fmla="*/ 9654 h 41860"/>
                <a:gd name="connsiteX1" fmla="*/ 9334 w 42341"/>
                <a:gd name="connsiteY1" fmla="*/ 41823 h 41860"/>
                <a:gd name="connsiteX2" fmla="*/ 10640 w 42341"/>
                <a:gd name="connsiteY2" fmla="*/ 41479 h 41860"/>
                <a:gd name="connsiteX3" fmla="*/ 42327 w 42341"/>
                <a:gd name="connsiteY3" fmla="*/ 32131 h 41860"/>
                <a:gd name="connsiteX4" fmla="*/ 32773 w 42341"/>
                <a:gd name="connsiteY4" fmla="*/ -37 h 41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41" h="41860">
                  <a:moveTo>
                    <a:pt x="-14" y="9654"/>
                  </a:moveTo>
                  <a:cubicBezTo>
                    <a:pt x="3217" y="20789"/>
                    <a:pt x="6379" y="31512"/>
                    <a:pt x="9334" y="41823"/>
                  </a:cubicBezTo>
                  <a:lnTo>
                    <a:pt x="10640" y="41479"/>
                  </a:lnTo>
                  <a:lnTo>
                    <a:pt x="42327" y="32131"/>
                  </a:lnTo>
                  <a:cubicBezTo>
                    <a:pt x="39255" y="21820"/>
                    <a:pt x="36073" y="11098"/>
                    <a:pt x="32773" y="-37"/>
                  </a:cubicBezTo>
                  <a:close/>
                </a:path>
              </a:pathLst>
            </a:custGeom>
            <a:solidFill>
              <a:srgbClr val="F5F5F5"/>
            </a:solidFill>
            <a:ln w="6867" cap="flat">
              <a:noFill/>
              <a:prstDash val="solid"/>
              <a:miter/>
            </a:ln>
          </p:spPr>
          <p:txBody>
            <a:bodyPr rtlCol="0" anchor="ctr"/>
            <a:lstStyle/>
            <a:p>
              <a:endParaRPr lang="en-IN"/>
            </a:p>
          </p:txBody>
        </p:sp>
        <p:sp>
          <p:nvSpPr>
            <p:cNvPr id="705" name="Free-form: Shape 704">
              <a:extLst>
                <a:ext uri="{FF2B5EF4-FFF2-40B4-BE49-F238E27FC236}">
                  <a16:creationId xmlns:a16="http://schemas.microsoft.com/office/drawing/2014/main" id="{CD5FB012-E44D-51D8-4A86-A5F27D5B2CC4}"/>
                </a:ext>
              </a:extLst>
            </p:cNvPr>
            <p:cNvSpPr/>
            <p:nvPr/>
          </p:nvSpPr>
          <p:spPr>
            <a:xfrm>
              <a:off x="5076442" y="3763936"/>
              <a:ext cx="40072" cy="41241"/>
            </a:xfrm>
            <a:custGeom>
              <a:avLst/>
              <a:gdLst>
                <a:gd name="connsiteX0" fmla="*/ -14 w 40072"/>
                <a:gd name="connsiteY0" fmla="*/ 8829 h 41241"/>
                <a:gd name="connsiteX1" fmla="*/ 9472 w 40072"/>
                <a:gd name="connsiteY1" fmla="*/ 41204 h 41241"/>
                <a:gd name="connsiteX2" fmla="*/ 40059 w 40072"/>
                <a:gd name="connsiteY2" fmla="*/ 32131 h 41241"/>
                <a:gd name="connsiteX3" fmla="*/ 30505 w 40072"/>
                <a:gd name="connsiteY3" fmla="*/ -37 h 41241"/>
              </a:gdLst>
              <a:ahLst/>
              <a:cxnLst>
                <a:cxn ang="0">
                  <a:pos x="connsiteX0" y="connsiteY0"/>
                </a:cxn>
                <a:cxn ang="0">
                  <a:pos x="connsiteX1" y="connsiteY1"/>
                </a:cxn>
                <a:cxn ang="0">
                  <a:pos x="connsiteX2" y="connsiteY2"/>
                </a:cxn>
                <a:cxn ang="0">
                  <a:pos x="connsiteX3" y="connsiteY3"/>
                </a:cxn>
              </a:cxnLst>
              <a:rect l="l" t="t" r="r" b="b"/>
              <a:pathLst>
                <a:path w="40072" h="41241">
                  <a:moveTo>
                    <a:pt x="-14" y="8829"/>
                  </a:moveTo>
                  <a:lnTo>
                    <a:pt x="9472" y="41204"/>
                  </a:lnTo>
                  <a:lnTo>
                    <a:pt x="40059" y="32131"/>
                  </a:lnTo>
                  <a:cubicBezTo>
                    <a:pt x="36945" y="21820"/>
                    <a:pt x="33756" y="11098"/>
                    <a:pt x="30505" y="-37"/>
                  </a:cubicBezTo>
                  <a:close/>
                </a:path>
              </a:pathLst>
            </a:custGeom>
            <a:solidFill>
              <a:srgbClr val="F5F5F5"/>
            </a:solidFill>
            <a:ln w="6867" cap="flat">
              <a:noFill/>
              <a:prstDash val="solid"/>
              <a:miter/>
            </a:ln>
          </p:spPr>
          <p:txBody>
            <a:bodyPr rtlCol="0" anchor="ctr"/>
            <a:lstStyle/>
            <a:p>
              <a:endParaRPr lang="en-IN"/>
            </a:p>
          </p:txBody>
        </p:sp>
        <p:sp>
          <p:nvSpPr>
            <p:cNvPr id="706" name="Free-form: Shape 705">
              <a:extLst>
                <a:ext uri="{FF2B5EF4-FFF2-40B4-BE49-F238E27FC236}">
                  <a16:creationId xmlns:a16="http://schemas.microsoft.com/office/drawing/2014/main" id="{87B8DD95-3BEB-F070-8E63-E5B43DF96E6C}"/>
                </a:ext>
              </a:extLst>
            </p:cNvPr>
            <p:cNvSpPr/>
            <p:nvPr/>
          </p:nvSpPr>
          <p:spPr>
            <a:xfrm>
              <a:off x="5210751" y="3724825"/>
              <a:ext cx="38629" cy="40760"/>
            </a:xfrm>
            <a:custGeom>
              <a:avLst/>
              <a:gdLst>
                <a:gd name="connsiteX0" fmla="*/ -14 w 38629"/>
                <a:gd name="connsiteY0" fmla="*/ 8554 h 40760"/>
                <a:gd name="connsiteX1" fmla="*/ 9403 w 38629"/>
                <a:gd name="connsiteY1" fmla="*/ 40723 h 40760"/>
                <a:gd name="connsiteX2" fmla="*/ 38616 w 38629"/>
                <a:gd name="connsiteY2" fmla="*/ 32131 h 40760"/>
                <a:gd name="connsiteX3" fmla="*/ 29062 w 38629"/>
                <a:gd name="connsiteY3" fmla="*/ -37 h 40760"/>
              </a:gdLst>
              <a:ahLst/>
              <a:cxnLst>
                <a:cxn ang="0">
                  <a:pos x="connsiteX0" y="connsiteY0"/>
                </a:cxn>
                <a:cxn ang="0">
                  <a:pos x="connsiteX1" y="connsiteY1"/>
                </a:cxn>
                <a:cxn ang="0">
                  <a:pos x="connsiteX2" y="connsiteY2"/>
                </a:cxn>
                <a:cxn ang="0">
                  <a:pos x="connsiteX3" y="connsiteY3"/>
                </a:cxn>
              </a:cxnLst>
              <a:rect l="l" t="t" r="r" b="b"/>
              <a:pathLst>
                <a:path w="38629" h="40760">
                  <a:moveTo>
                    <a:pt x="-14" y="8554"/>
                  </a:moveTo>
                  <a:cubicBezTo>
                    <a:pt x="3286" y="19690"/>
                    <a:pt x="6379" y="30412"/>
                    <a:pt x="9403" y="40723"/>
                  </a:cubicBezTo>
                  <a:lnTo>
                    <a:pt x="38616" y="32131"/>
                  </a:lnTo>
                  <a:lnTo>
                    <a:pt x="29062" y="-37"/>
                  </a:lnTo>
                  <a:close/>
                </a:path>
              </a:pathLst>
            </a:custGeom>
            <a:solidFill>
              <a:srgbClr val="F5F5F5"/>
            </a:solidFill>
            <a:ln w="6867" cap="flat">
              <a:noFill/>
              <a:prstDash val="solid"/>
              <a:miter/>
            </a:ln>
          </p:spPr>
          <p:txBody>
            <a:bodyPr rtlCol="0" anchor="ctr"/>
            <a:lstStyle/>
            <a:p>
              <a:endParaRPr lang="en-IN"/>
            </a:p>
          </p:txBody>
        </p:sp>
        <p:sp>
          <p:nvSpPr>
            <p:cNvPr id="707" name="Free-form: Shape 706">
              <a:extLst>
                <a:ext uri="{FF2B5EF4-FFF2-40B4-BE49-F238E27FC236}">
                  <a16:creationId xmlns:a16="http://schemas.microsoft.com/office/drawing/2014/main" id="{B00BC799-9440-C2A7-F603-F8190D85DA56}"/>
                </a:ext>
              </a:extLst>
            </p:cNvPr>
            <p:cNvSpPr/>
            <p:nvPr/>
          </p:nvSpPr>
          <p:spPr>
            <a:xfrm>
              <a:off x="5143597" y="3744415"/>
              <a:ext cx="39316" cy="40897"/>
            </a:xfrm>
            <a:custGeom>
              <a:avLst/>
              <a:gdLst>
                <a:gd name="connsiteX0" fmla="*/ -14 w 39316"/>
                <a:gd name="connsiteY0" fmla="*/ 8692 h 40897"/>
                <a:gd name="connsiteX1" fmla="*/ 9403 w 39316"/>
                <a:gd name="connsiteY1" fmla="*/ 40860 h 40897"/>
                <a:gd name="connsiteX2" fmla="*/ 39303 w 39316"/>
                <a:gd name="connsiteY2" fmla="*/ 32062 h 40897"/>
                <a:gd name="connsiteX3" fmla="*/ 29749 w 39316"/>
                <a:gd name="connsiteY3" fmla="*/ -37 h 40897"/>
              </a:gdLst>
              <a:ahLst/>
              <a:cxnLst>
                <a:cxn ang="0">
                  <a:pos x="connsiteX0" y="connsiteY0"/>
                </a:cxn>
                <a:cxn ang="0">
                  <a:pos x="connsiteX1" y="connsiteY1"/>
                </a:cxn>
                <a:cxn ang="0">
                  <a:pos x="connsiteX2" y="connsiteY2"/>
                </a:cxn>
                <a:cxn ang="0">
                  <a:pos x="connsiteX3" y="connsiteY3"/>
                </a:cxn>
              </a:cxnLst>
              <a:rect l="l" t="t" r="r" b="b"/>
              <a:pathLst>
                <a:path w="39316" h="40897">
                  <a:moveTo>
                    <a:pt x="-14" y="8692"/>
                  </a:moveTo>
                  <a:cubicBezTo>
                    <a:pt x="3286" y="19827"/>
                    <a:pt x="6379" y="30550"/>
                    <a:pt x="9403" y="40860"/>
                  </a:cubicBezTo>
                  <a:lnTo>
                    <a:pt x="39303" y="32062"/>
                  </a:lnTo>
                  <a:cubicBezTo>
                    <a:pt x="36279" y="21820"/>
                    <a:pt x="33048" y="11441"/>
                    <a:pt x="29749" y="-37"/>
                  </a:cubicBezTo>
                  <a:close/>
                </a:path>
              </a:pathLst>
            </a:custGeom>
            <a:solidFill>
              <a:srgbClr val="F5F5F5"/>
            </a:solidFill>
            <a:ln w="6867" cap="flat">
              <a:noFill/>
              <a:prstDash val="solid"/>
              <a:miter/>
            </a:ln>
          </p:spPr>
          <p:txBody>
            <a:bodyPr rtlCol="0" anchor="ctr"/>
            <a:lstStyle/>
            <a:p>
              <a:endParaRPr lang="en-IN"/>
            </a:p>
          </p:txBody>
        </p:sp>
        <p:sp>
          <p:nvSpPr>
            <p:cNvPr id="708" name="Free-form: Shape 707">
              <a:extLst>
                <a:ext uri="{FF2B5EF4-FFF2-40B4-BE49-F238E27FC236}">
                  <a16:creationId xmlns:a16="http://schemas.microsoft.com/office/drawing/2014/main" id="{C3C676FB-BEA7-C5D6-C0DE-87F9B37473CC}"/>
                </a:ext>
              </a:extLst>
            </p:cNvPr>
            <p:cNvSpPr/>
            <p:nvPr/>
          </p:nvSpPr>
          <p:spPr>
            <a:xfrm>
              <a:off x="5109229" y="3753832"/>
              <a:ext cx="41653" cy="41653"/>
            </a:xfrm>
            <a:custGeom>
              <a:avLst/>
              <a:gdLst>
                <a:gd name="connsiteX0" fmla="*/ -14 w 41653"/>
                <a:gd name="connsiteY0" fmla="*/ 9379 h 41653"/>
                <a:gd name="connsiteX1" fmla="*/ 9403 w 41653"/>
                <a:gd name="connsiteY1" fmla="*/ 41616 h 41653"/>
                <a:gd name="connsiteX2" fmla="*/ 41640 w 41653"/>
                <a:gd name="connsiteY2" fmla="*/ 32131 h 41653"/>
                <a:gd name="connsiteX3" fmla="*/ 32086 w 41653"/>
                <a:gd name="connsiteY3" fmla="*/ -37 h 41653"/>
              </a:gdLst>
              <a:ahLst/>
              <a:cxnLst>
                <a:cxn ang="0">
                  <a:pos x="connsiteX0" y="connsiteY0"/>
                </a:cxn>
                <a:cxn ang="0">
                  <a:pos x="connsiteX1" y="connsiteY1"/>
                </a:cxn>
                <a:cxn ang="0">
                  <a:pos x="connsiteX2" y="connsiteY2"/>
                </a:cxn>
                <a:cxn ang="0">
                  <a:pos x="connsiteX3" y="connsiteY3"/>
                </a:cxn>
              </a:cxnLst>
              <a:rect l="l" t="t" r="r" b="b"/>
              <a:pathLst>
                <a:path w="41653" h="41653">
                  <a:moveTo>
                    <a:pt x="-14" y="9379"/>
                  </a:moveTo>
                  <a:cubicBezTo>
                    <a:pt x="3217" y="20514"/>
                    <a:pt x="6379" y="31306"/>
                    <a:pt x="9403" y="41616"/>
                  </a:cubicBezTo>
                  <a:lnTo>
                    <a:pt x="41640" y="32131"/>
                  </a:lnTo>
                  <a:cubicBezTo>
                    <a:pt x="38526" y="21820"/>
                    <a:pt x="35337" y="11098"/>
                    <a:pt x="32086" y="-37"/>
                  </a:cubicBezTo>
                  <a:close/>
                </a:path>
              </a:pathLst>
            </a:custGeom>
            <a:solidFill>
              <a:srgbClr val="F5F5F5"/>
            </a:solidFill>
            <a:ln w="6867" cap="flat">
              <a:noFill/>
              <a:prstDash val="solid"/>
              <a:miter/>
            </a:ln>
          </p:spPr>
          <p:txBody>
            <a:bodyPr rtlCol="0" anchor="ctr"/>
            <a:lstStyle/>
            <a:p>
              <a:endParaRPr lang="en-IN"/>
            </a:p>
          </p:txBody>
        </p:sp>
        <p:sp>
          <p:nvSpPr>
            <p:cNvPr id="709" name="Free-form: Shape 708">
              <a:extLst>
                <a:ext uri="{FF2B5EF4-FFF2-40B4-BE49-F238E27FC236}">
                  <a16:creationId xmlns:a16="http://schemas.microsoft.com/office/drawing/2014/main" id="{7C541705-BFEE-C855-2300-44599FF94B36}"/>
                </a:ext>
              </a:extLst>
            </p:cNvPr>
            <p:cNvSpPr/>
            <p:nvPr/>
          </p:nvSpPr>
          <p:spPr>
            <a:xfrm>
              <a:off x="5261341" y="3781120"/>
              <a:ext cx="40210" cy="41791"/>
            </a:xfrm>
            <a:custGeom>
              <a:avLst/>
              <a:gdLst>
                <a:gd name="connsiteX0" fmla="*/ -14 w 40210"/>
                <a:gd name="connsiteY0" fmla="*/ 8967 h 41791"/>
                <a:gd name="connsiteX1" fmla="*/ 9472 w 40210"/>
                <a:gd name="connsiteY1" fmla="*/ 41754 h 41791"/>
                <a:gd name="connsiteX2" fmla="*/ 40197 w 40210"/>
                <a:gd name="connsiteY2" fmla="*/ 32749 h 41791"/>
                <a:gd name="connsiteX3" fmla="*/ 30368 w 40210"/>
                <a:gd name="connsiteY3" fmla="*/ -37 h 41791"/>
              </a:gdLst>
              <a:ahLst/>
              <a:cxnLst>
                <a:cxn ang="0">
                  <a:pos x="connsiteX0" y="connsiteY0"/>
                </a:cxn>
                <a:cxn ang="0">
                  <a:pos x="connsiteX1" y="connsiteY1"/>
                </a:cxn>
                <a:cxn ang="0">
                  <a:pos x="connsiteX2" y="connsiteY2"/>
                </a:cxn>
                <a:cxn ang="0">
                  <a:pos x="connsiteX3" y="connsiteY3"/>
                </a:cxn>
              </a:cxnLst>
              <a:rect l="l" t="t" r="r" b="b"/>
              <a:pathLst>
                <a:path w="40210" h="41791">
                  <a:moveTo>
                    <a:pt x="-14" y="8967"/>
                  </a:moveTo>
                  <a:lnTo>
                    <a:pt x="9472" y="41754"/>
                  </a:lnTo>
                  <a:lnTo>
                    <a:pt x="40197" y="32749"/>
                  </a:lnTo>
                  <a:cubicBezTo>
                    <a:pt x="37172" y="22714"/>
                    <a:pt x="33942" y="11785"/>
                    <a:pt x="30368" y="-37"/>
                  </a:cubicBezTo>
                  <a:close/>
                </a:path>
              </a:pathLst>
            </a:custGeom>
            <a:solidFill>
              <a:srgbClr val="F5F5F5"/>
            </a:solidFill>
            <a:ln w="6867" cap="flat">
              <a:noFill/>
              <a:prstDash val="solid"/>
              <a:miter/>
            </a:ln>
          </p:spPr>
          <p:txBody>
            <a:bodyPr rtlCol="0" anchor="ctr"/>
            <a:lstStyle/>
            <a:p>
              <a:endParaRPr lang="en-IN"/>
            </a:p>
          </p:txBody>
        </p:sp>
        <p:sp>
          <p:nvSpPr>
            <p:cNvPr id="710" name="Free-form: Shape 709">
              <a:extLst>
                <a:ext uri="{FF2B5EF4-FFF2-40B4-BE49-F238E27FC236}">
                  <a16:creationId xmlns:a16="http://schemas.microsoft.com/office/drawing/2014/main" id="{A8234F28-627A-BB4E-7277-9337E1A0ADD7}"/>
                </a:ext>
              </a:extLst>
            </p:cNvPr>
            <p:cNvSpPr/>
            <p:nvPr/>
          </p:nvSpPr>
          <p:spPr>
            <a:xfrm>
              <a:off x="5357365" y="3758368"/>
              <a:ext cx="20345" cy="36498"/>
            </a:xfrm>
            <a:custGeom>
              <a:avLst/>
              <a:gdLst>
                <a:gd name="connsiteX0" fmla="*/ 9609 w 20345"/>
                <a:gd name="connsiteY0" fmla="*/ 36461 h 36498"/>
                <a:gd name="connsiteX1" fmla="*/ 20332 w 20345"/>
                <a:gd name="connsiteY1" fmla="*/ 33299 h 36498"/>
                <a:gd name="connsiteX2" fmla="*/ 10915 w 20345"/>
                <a:gd name="connsiteY2" fmla="*/ -37 h 36498"/>
                <a:gd name="connsiteX3" fmla="*/ -14 w 20345"/>
                <a:gd name="connsiteY3" fmla="*/ 3193 h 36498"/>
                <a:gd name="connsiteX4" fmla="*/ 9609 w 20345"/>
                <a:gd name="connsiteY4" fmla="*/ 36461 h 36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45" h="36498">
                  <a:moveTo>
                    <a:pt x="9609" y="36461"/>
                  </a:moveTo>
                  <a:lnTo>
                    <a:pt x="20332" y="33299"/>
                  </a:lnTo>
                  <a:lnTo>
                    <a:pt x="10915" y="-37"/>
                  </a:lnTo>
                  <a:lnTo>
                    <a:pt x="-14" y="3193"/>
                  </a:lnTo>
                  <a:cubicBezTo>
                    <a:pt x="3423" y="15153"/>
                    <a:pt x="6654" y="26288"/>
                    <a:pt x="9609" y="36461"/>
                  </a:cubicBezTo>
                  <a:close/>
                </a:path>
              </a:pathLst>
            </a:custGeom>
            <a:solidFill>
              <a:srgbClr val="F5F5F5"/>
            </a:solidFill>
            <a:ln w="6867" cap="flat">
              <a:noFill/>
              <a:prstDash val="solid"/>
              <a:miter/>
            </a:ln>
          </p:spPr>
          <p:txBody>
            <a:bodyPr rtlCol="0" anchor="ctr"/>
            <a:lstStyle/>
            <a:p>
              <a:endParaRPr lang="en-IN"/>
            </a:p>
          </p:txBody>
        </p:sp>
        <p:sp>
          <p:nvSpPr>
            <p:cNvPr id="711" name="Free-form: Shape 710">
              <a:extLst>
                <a:ext uri="{FF2B5EF4-FFF2-40B4-BE49-F238E27FC236}">
                  <a16:creationId xmlns:a16="http://schemas.microsoft.com/office/drawing/2014/main" id="{7F3830FB-C42B-9708-FD4D-5AA0A87A3558}"/>
                </a:ext>
              </a:extLst>
            </p:cNvPr>
            <p:cNvSpPr/>
            <p:nvPr/>
          </p:nvSpPr>
          <p:spPr>
            <a:xfrm>
              <a:off x="5019391" y="3817962"/>
              <a:ext cx="40004" cy="38423"/>
            </a:xfrm>
            <a:custGeom>
              <a:avLst/>
              <a:gdLst>
                <a:gd name="connsiteX0" fmla="*/ -14 w 40004"/>
                <a:gd name="connsiteY0" fmla="*/ 9036 h 38423"/>
                <a:gd name="connsiteX1" fmla="*/ 8510 w 40004"/>
                <a:gd name="connsiteY1" fmla="*/ 38386 h 38423"/>
                <a:gd name="connsiteX2" fmla="*/ 39991 w 40004"/>
                <a:gd name="connsiteY2" fmla="*/ 29038 h 38423"/>
                <a:gd name="connsiteX3" fmla="*/ 31330 w 40004"/>
                <a:gd name="connsiteY3" fmla="*/ -37 h 38423"/>
              </a:gdLst>
              <a:ahLst/>
              <a:cxnLst>
                <a:cxn ang="0">
                  <a:pos x="connsiteX0" y="connsiteY0"/>
                </a:cxn>
                <a:cxn ang="0">
                  <a:pos x="connsiteX1" y="connsiteY1"/>
                </a:cxn>
                <a:cxn ang="0">
                  <a:pos x="connsiteX2" y="connsiteY2"/>
                </a:cxn>
                <a:cxn ang="0">
                  <a:pos x="connsiteX3" y="connsiteY3"/>
                </a:cxn>
              </a:cxnLst>
              <a:rect l="l" t="t" r="r" b="b"/>
              <a:pathLst>
                <a:path w="40004" h="38423">
                  <a:moveTo>
                    <a:pt x="-14" y="9036"/>
                  </a:moveTo>
                  <a:lnTo>
                    <a:pt x="8510" y="38386"/>
                  </a:lnTo>
                  <a:lnTo>
                    <a:pt x="39991" y="29038"/>
                  </a:lnTo>
                  <a:lnTo>
                    <a:pt x="31330" y="-37"/>
                  </a:lnTo>
                  <a:close/>
                </a:path>
              </a:pathLst>
            </a:custGeom>
            <a:solidFill>
              <a:srgbClr val="F5F5F5"/>
            </a:solidFill>
            <a:ln w="6867" cap="flat">
              <a:noFill/>
              <a:prstDash val="solid"/>
              <a:miter/>
            </a:ln>
          </p:spPr>
          <p:txBody>
            <a:bodyPr rtlCol="0" anchor="ctr"/>
            <a:lstStyle/>
            <a:p>
              <a:endParaRPr lang="en-IN"/>
            </a:p>
          </p:txBody>
        </p:sp>
        <p:sp>
          <p:nvSpPr>
            <p:cNvPr id="712" name="Free-form: Shape 711">
              <a:extLst>
                <a:ext uri="{FF2B5EF4-FFF2-40B4-BE49-F238E27FC236}">
                  <a16:creationId xmlns:a16="http://schemas.microsoft.com/office/drawing/2014/main" id="{11D3BDA7-81EE-34F8-6234-A982E29D6A4B}"/>
                </a:ext>
              </a:extLst>
            </p:cNvPr>
            <p:cNvSpPr/>
            <p:nvPr/>
          </p:nvSpPr>
          <p:spPr>
            <a:xfrm>
              <a:off x="4986329" y="3827997"/>
              <a:ext cx="39660" cy="38560"/>
            </a:xfrm>
            <a:custGeom>
              <a:avLst/>
              <a:gdLst>
                <a:gd name="connsiteX0" fmla="*/ -14 w 39660"/>
                <a:gd name="connsiteY0" fmla="*/ 8898 h 38560"/>
                <a:gd name="connsiteX1" fmla="*/ 8578 w 39660"/>
                <a:gd name="connsiteY1" fmla="*/ 38523 h 38560"/>
                <a:gd name="connsiteX2" fmla="*/ 39647 w 39660"/>
                <a:gd name="connsiteY2" fmla="*/ 29244 h 38560"/>
                <a:gd name="connsiteX3" fmla="*/ 30917 w 39660"/>
                <a:gd name="connsiteY3" fmla="*/ -37 h 38560"/>
              </a:gdLst>
              <a:ahLst/>
              <a:cxnLst>
                <a:cxn ang="0">
                  <a:pos x="connsiteX0" y="connsiteY0"/>
                </a:cxn>
                <a:cxn ang="0">
                  <a:pos x="connsiteX1" y="connsiteY1"/>
                </a:cxn>
                <a:cxn ang="0">
                  <a:pos x="connsiteX2" y="connsiteY2"/>
                </a:cxn>
                <a:cxn ang="0">
                  <a:pos x="connsiteX3" y="connsiteY3"/>
                </a:cxn>
              </a:cxnLst>
              <a:rect l="l" t="t" r="r" b="b"/>
              <a:pathLst>
                <a:path w="39660" h="38560">
                  <a:moveTo>
                    <a:pt x="-14" y="8898"/>
                  </a:moveTo>
                  <a:cubicBezTo>
                    <a:pt x="3011" y="19277"/>
                    <a:pt x="5898" y="29519"/>
                    <a:pt x="8578" y="38523"/>
                  </a:cubicBezTo>
                  <a:lnTo>
                    <a:pt x="39647" y="29244"/>
                  </a:lnTo>
                  <a:cubicBezTo>
                    <a:pt x="36897" y="20033"/>
                    <a:pt x="33942" y="10204"/>
                    <a:pt x="30917" y="-37"/>
                  </a:cubicBezTo>
                  <a:close/>
                </a:path>
              </a:pathLst>
            </a:custGeom>
            <a:solidFill>
              <a:srgbClr val="F5F5F5"/>
            </a:solidFill>
            <a:ln w="6867" cap="flat">
              <a:noFill/>
              <a:prstDash val="solid"/>
              <a:miter/>
            </a:ln>
          </p:spPr>
          <p:txBody>
            <a:bodyPr rtlCol="0" anchor="ctr"/>
            <a:lstStyle/>
            <a:p>
              <a:endParaRPr lang="en-IN"/>
            </a:p>
          </p:txBody>
        </p:sp>
        <p:sp>
          <p:nvSpPr>
            <p:cNvPr id="713" name="Free-form: Shape 712">
              <a:extLst>
                <a:ext uri="{FF2B5EF4-FFF2-40B4-BE49-F238E27FC236}">
                  <a16:creationId xmlns:a16="http://schemas.microsoft.com/office/drawing/2014/main" id="{F008C762-4395-81A0-F2AE-970ABCD5B382}"/>
                </a:ext>
              </a:extLst>
            </p:cNvPr>
            <p:cNvSpPr/>
            <p:nvPr/>
          </p:nvSpPr>
          <p:spPr>
            <a:xfrm>
              <a:off x="5293647" y="3771840"/>
              <a:ext cx="39248" cy="41585"/>
            </a:xfrm>
            <a:custGeom>
              <a:avLst/>
              <a:gdLst>
                <a:gd name="connsiteX0" fmla="*/ -14 w 39248"/>
                <a:gd name="connsiteY0" fmla="*/ 8623 h 41585"/>
                <a:gd name="connsiteX1" fmla="*/ 9541 w 39248"/>
                <a:gd name="connsiteY1" fmla="*/ 41548 h 41585"/>
                <a:gd name="connsiteX2" fmla="*/ 39234 w 39248"/>
                <a:gd name="connsiteY2" fmla="*/ 32887 h 41585"/>
                <a:gd name="connsiteX3" fmla="*/ 29336 w 39248"/>
                <a:gd name="connsiteY3" fmla="*/ -37 h 41585"/>
              </a:gdLst>
              <a:ahLst/>
              <a:cxnLst>
                <a:cxn ang="0">
                  <a:pos x="connsiteX0" y="connsiteY0"/>
                </a:cxn>
                <a:cxn ang="0">
                  <a:pos x="connsiteX1" y="connsiteY1"/>
                </a:cxn>
                <a:cxn ang="0">
                  <a:pos x="connsiteX2" y="connsiteY2"/>
                </a:cxn>
                <a:cxn ang="0">
                  <a:pos x="connsiteX3" y="connsiteY3"/>
                </a:cxn>
              </a:cxnLst>
              <a:rect l="l" t="t" r="r" b="b"/>
              <a:pathLst>
                <a:path w="39248" h="41585">
                  <a:moveTo>
                    <a:pt x="-14" y="8623"/>
                  </a:moveTo>
                  <a:cubicBezTo>
                    <a:pt x="3471" y="20494"/>
                    <a:pt x="6654" y="31464"/>
                    <a:pt x="9541" y="41548"/>
                  </a:cubicBezTo>
                  <a:lnTo>
                    <a:pt x="39234" y="32887"/>
                  </a:lnTo>
                  <a:lnTo>
                    <a:pt x="29336" y="-37"/>
                  </a:lnTo>
                  <a:close/>
                </a:path>
              </a:pathLst>
            </a:custGeom>
            <a:solidFill>
              <a:srgbClr val="F5F5F5"/>
            </a:solidFill>
            <a:ln w="6867" cap="flat">
              <a:noFill/>
              <a:prstDash val="solid"/>
              <a:miter/>
            </a:ln>
          </p:spPr>
          <p:txBody>
            <a:bodyPr rtlCol="0" anchor="ctr"/>
            <a:lstStyle/>
            <a:p>
              <a:endParaRPr lang="en-IN"/>
            </a:p>
          </p:txBody>
        </p:sp>
        <p:sp>
          <p:nvSpPr>
            <p:cNvPr id="714" name="Free-form: Shape 713">
              <a:extLst>
                <a:ext uri="{FF2B5EF4-FFF2-40B4-BE49-F238E27FC236}">
                  <a16:creationId xmlns:a16="http://schemas.microsoft.com/office/drawing/2014/main" id="{9141F957-99DD-0FAC-C3B7-CA2B07539AF4}"/>
                </a:ext>
              </a:extLst>
            </p:cNvPr>
            <p:cNvSpPr/>
            <p:nvPr/>
          </p:nvSpPr>
          <p:spPr>
            <a:xfrm>
              <a:off x="5324990" y="3762217"/>
              <a:ext cx="40347" cy="42066"/>
            </a:xfrm>
            <a:custGeom>
              <a:avLst/>
              <a:gdLst>
                <a:gd name="connsiteX0" fmla="*/ -14 w 40347"/>
                <a:gd name="connsiteY0" fmla="*/ 8967 h 42066"/>
                <a:gd name="connsiteX1" fmla="*/ 9541 w 40347"/>
                <a:gd name="connsiteY1" fmla="*/ 42029 h 42066"/>
                <a:gd name="connsiteX2" fmla="*/ 40334 w 40347"/>
                <a:gd name="connsiteY2" fmla="*/ 33093 h 42066"/>
                <a:gd name="connsiteX3" fmla="*/ 30367 w 40347"/>
                <a:gd name="connsiteY3" fmla="*/ -37 h 42066"/>
              </a:gdLst>
              <a:ahLst/>
              <a:cxnLst>
                <a:cxn ang="0">
                  <a:pos x="connsiteX0" y="connsiteY0"/>
                </a:cxn>
                <a:cxn ang="0">
                  <a:pos x="connsiteX1" y="connsiteY1"/>
                </a:cxn>
                <a:cxn ang="0">
                  <a:pos x="connsiteX2" y="connsiteY2"/>
                </a:cxn>
                <a:cxn ang="0">
                  <a:pos x="connsiteX3" y="connsiteY3"/>
                </a:cxn>
              </a:cxnLst>
              <a:rect l="l" t="t" r="r" b="b"/>
              <a:pathLst>
                <a:path w="40347" h="42066">
                  <a:moveTo>
                    <a:pt x="-14" y="8967"/>
                  </a:moveTo>
                  <a:cubicBezTo>
                    <a:pt x="3423" y="20858"/>
                    <a:pt x="6860" y="31925"/>
                    <a:pt x="9541" y="42029"/>
                  </a:cubicBezTo>
                  <a:lnTo>
                    <a:pt x="40334" y="33093"/>
                  </a:lnTo>
                  <a:lnTo>
                    <a:pt x="30367" y="-37"/>
                  </a:lnTo>
                  <a:close/>
                </a:path>
              </a:pathLst>
            </a:custGeom>
            <a:solidFill>
              <a:srgbClr val="F5F5F5"/>
            </a:solidFill>
            <a:ln w="6867" cap="flat">
              <a:noFill/>
              <a:prstDash val="solid"/>
              <a:miter/>
            </a:ln>
          </p:spPr>
          <p:txBody>
            <a:bodyPr rtlCol="0" anchor="ctr"/>
            <a:lstStyle/>
            <a:p>
              <a:endParaRPr lang="en-IN"/>
            </a:p>
          </p:txBody>
        </p:sp>
        <p:sp>
          <p:nvSpPr>
            <p:cNvPr id="715" name="Free-form: Shape 714">
              <a:extLst>
                <a:ext uri="{FF2B5EF4-FFF2-40B4-BE49-F238E27FC236}">
                  <a16:creationId xmlns:a16="http://schemas.microsoft.com/office/drawing/2014/main" id="{4F3D9452-53CE-4C9A-F001-90159DEA67D6}"/>
                </a:ext>
              </a:extLst>
            </p:cNvPr>
            <p:cNvSpPr/>
            <p:nvPr/>
          </p:nvSpPr>
          <p:spPr>
            <a:xfrm>
              <a:off x="5185938" y="3768335"/>
              <a:ext cx="41516" cy="38492"/>
            </a:xfrm>
            <a:custGeom>
              <a:avLst/>
              <a:gdLst>
                <a:gd name="connsiteX0" fmla="*/ 1224 w 41516"/>
                <a:gd name="connsiteY0" fmla="*/ 9654 h 38492"/>
                <a:gd name="connsiteX1" fmla="*/ -14 w 41516"/>
                <a:gd name="connsiteY1" fmla="*/ 9654 h 38492"/>
                <a:gd name="connsiteX2" fmla="*/ 8372 w 41516"/>
                <a:gd name="connsiteY2" fmla="*/ 38455 h 38492"/>
                <a:gd name="connsiteX3" fmla="*/ 41503 w 41516"/>
                <a:gd name="connsiteY3" fmla="*/ 28763 h 38492"/>
                <a:gd name="connsiteX4" fmla="*/ 32911 w 41516"/>
                <a:gd name="connsiteY4" fmla="*/ -37 h 3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16" h="38492">
                  <a:moveTo>
                    <a:pt x="1224" y="9654"/>
                  </a:moveTo>
                  <a:lnTo>
                    <a:pt x="-14" y="9654"/>
                  </a:lnTo>
                  <a:cubicBezTo>
                    <a:pt x="2942" y="19758"/>
                    <a:pt x="5691" y="29381"/>
                    <a:pt x="8372" y="38455"/>
                  </a:cubicBezTo>
                  <a:lnTo>
                    <a:pt x="41503" y="28763"/>
                  </a:lnTo>
                  <a:cubicBezTo>
                    <a:pt x="38753" y="19621"/>
                    <a:pt x="35935" y="9998"/>
                    <a:pt x="32911" y="-37"/>
                  </a:cubicBezTo>
                  <a:close/>
                </a:path>
              </a:pathLst>
            </a:custGeom>
            <a:solidFill>
              <a:srgbClr val="F5F5F5"/>
            </a:solidFill>
            <a:ln w="6867" cap="flat">
              <a:noFill/>
              <a:prstDash val="solid"/>
              <a:miter/>
            </a:ln>
          </p:spPr>
          <p:txBody>
            <a:bodyPr rtlCol="0" anchor="ctr"/>
            <a:lstStyle/>
            <a:p>
              <a:endParaRPr lang="en-IN"/>
            </a:p>
          </p:txBody>
        </p:sp>
        <p:sp>
          <p:nvSpPr>
            <p:cNvPr id="716" name="Free-form: Shape 715">
              <a:extLst>
                <a:ext uri="{FF2B5EF4-FFF2-40B4-BE49-F238E27FC236}">
                  <a16:creationId xmlns:a16="http://schemas.microsoft.com/office/drawing/2014/main" id="{37222988-D533-68BE-1AD4-0EA650C5328B}"/>
                </a:ext>
              </a:extLst>
            </p:cNvPr>
            <p:cNvSpPr/>
            <p:nvPr/>
          </p:nvSpPr>
          <p:spPr>
            <a:xfrm>
              <a:off x="5086546" y="3798510"/>
              <a:ext cx="39248" cy="37942"/>
            </a:xfrm>
            <a:custGeom>
              <a:avLst/>
              <a:gdLst>
                <a:gd name="connsiteX0" fmla="*/ -14 w 39248"/>
                <a:gd name="connsiteY0" fmla="*/ 8967 h 37942"/>
                <a:gd name="connsiteX1" fmla="*/ 8441 w 39248"/>
                <a:gd name="connsiteY1" fmla="*/ 37905 h 37942"/>
                <a:gd name="connsiteX2" fmla="*/ 39234 w 39248"/>
                <a:gd name="connsiteY2" fmla="*/ 28763 h 37942"/>
                <a:gd name="connsiteX3" fmla="*/ 30642 w 39248"/>
                <a:gd name="connsiteY3" fmla="*/ -37 h 37942"/>
              </a:gdLst>
              <a:ahLst/>
              <a:cxnLst>
                <a:cxn ang="0">
                  <a:pos x="connsiteX0" y="connsiteY0"/>
                </a:cxn>
                <a:cxn ang="0">
                  <a:pos x="connsiteX1" y="connsiteY1"/>
                </a:cxn>
                <a:cxn ang="0">
                  <a:pos x="connsiteX2" y="connsiteY2"/>
                </a:cxn>
                <a:cxn ang="0">
                  <a:pos x="connsiteX3" y="connsiteY3"/>
                </a:cxn>
              </a:cxnLst>
              <a:rect l="l" t="t" r="r" b="b"/>
              <a:pathLst>
                <a:path w="39248" h="37942">
                  <a:moveTo>
                    <a:pt x="-14" y="8967"/>
                  </a:moveTo>
                  <a:lnTo>
                    <a:pt x="8441" y="37905"/>
                  </a:lnTo>
                  <a:lnTo>
                    <a:pt x="39234" y="28763"/>
                  </a:lnTo>
                  <a:cubicBezTo>
                    <a:pt x="36554" y="19690"/>
                    <a:pt x="33667" y="10067"/>
                    <a:pt x="30642" y="-37"/>
                  </a:cubicBezTo>
                  <a:close/>
                </a:path>
              </a:pathLst>
            </a:custGeom>
            <a:solidFill>
              <a:srgbClr val="F5F5F5"/>
            </a:solidFill>
            <a:ln w="6867" cap="flat">
              <a:noFill/>
              <a:prstDash val="solid"/>
              <a:miter/>
            </a:ln>
          </p:spPr>
          <p:txBody>
            <a:bodyPr rtlCol="0" anchor="ctr"/>
            <a:lstStyle/>
            <a:p>
              <a:endParaRPr lang="en-IN"/>
            </a:p>
          </p:txBody>
        </p:sp>
        <p:sp>
          <p:nvSpPr>
            <p:cNvPr id="717" name="Free-form: Shape 716">
              <a:extLst>
                <a:ext uri="{FF2B5EF4-FFF2-40B4-BE49-F238E27FC236}">
                  <a16:creationId xmlns:a16="http://schemas.microsoft.com/office/drawing/2014/main" id="{3ADDD9D0-8F7C-1EE7-34B7-604B45630F7B}"/>
                </a:ext>
              </a:extLst>
            </p:cNvPr>
            <p:cNvSpPr/>
            <p:nvPr/>
          </p:nvSpPr>
          <p:spPr>
            <a:xfrm>
              <a:off x="5220856" y="3759605"/>
              <a:ext cx="37873" cy="37392"/>
            </a:xfrm>
            <a:custGeom>
              <a:avLst/>
              <a:gdLst>
                <a:gd name="connsiteX0" fmla="*/ -14 w 37873"/>
                <a:gd name="connsiteY0" fmla="*/ 8554 h 37392"/>
                <a:gd name="connsiteX1" fmla="*/ 8372 w 37873"/>
                <a:gd name="connsiteY1" fmla="*/ 37355 h 37392"/>
                <a:gd name="connsiteX2" fmla="*/ 37860 w 37873"/>
                <a:gd name="connsiteY2" fmla="*/ 28763 h 37392"/>
                <a:gd name="connsiteX3" fmla="*/ 29268 w 37873"/>
                <a:gd name="connsiteY3" fmla="*/ -37 h 37392"/>
              </a:gdLst>
              <a:ahLst/>
              <a:cxnLst>
                <a:cxn ang="0">
                  <a:pos x="connsiteX0" y="connsiteY0"/>
                </a:cxn>
                <a:cxn ang="0">
                  <a:pos x="connsiteX1" y="connsiteY1"/>
                </a:cxn>
                <a:cxn ang="0">
                  <a:pos x="connsiteX2" y="connsiteY2"/>
                </a:cxn>
                <a:cxn ang="0">
                  <a:pos x="connsiteX3" y="connsiteY3"/>
                </a:cxn>
              </a:cxnLst>
              <a:rect l="l" t="t" r="r" b="b"/>
              <a:pathLst>
                <a:path w="37873" h="37392">
                  <a:moveTo>
                    <a:pt x="-14" y="8554"/>
                  </a:moveTo>
                  <a:cubicBezTo>
                    <a:pt x="2942" y="18590"/>
                    <a:pt x="5760" y="28213"/>
                    <a:pt x="8372" y="37355"/>
                  </a:cubicBezTo>
                  <a:lnTo>
                    <a:pt x="37860" y="28763"/>
                  </a:lnTo>
                  <a:cubicBezTo>
                    <a:pt x="35110" y="19621"/>
                    <a:pt x="32223" y="9998"/>
                    <a:pt x="29268" y="-37"/>
                  </a:cubicBezTo>
                  <a:close/>
                </a:path>
              </a:pathLst>
            </a:custGeom>
            <a:solidFill>
              <a:srgbClr val="F5F5F5"/>
            </a:solidFill>
            <a:ln w="6867" cap="flat">
              <a:noFill/>
              <a:prstDash val="solid"/>
              <a:miter/>
            </a:ln>
          </p:spPr>
          <p:txBody>
            <a:bodyPr rtlCol="0" anchor="ctr"/>
            <a:lstStyle/>
            <a:p>
              <a:endParaRPr lang="en-IN"/>
            </a:p>
          </p:txBody>
        </p:sp>
        <p:sp>
          <p:nvSpPr>
            <p:cNvPr id="718" name="Free-form: Shape 717">
              <a:extLst>
                <a:ext uri="{FF2B5EF4-FFF2-40B4-BE49-F238E27FC236}">
                  <a16:creationId xmlns:a16="http://schemas.microsoft.com/office/drawing/2014/main" id="{DEDA0770-A780-1A7D-2037-9250B9C21FB8}"/>
                </a:ext>
              </a:extLst>
            </p:cNvPr>
            <p:cNvSpPr/>
            <p:nvPr/>
          </p:nvSpPr>
          <p:spPr>
            <a:xfrm>
              <a:off x="5252199" y="3749845"/>
              <a:ext cx="38835" cy="37873"/>
            </a:xfrm>
            <a:custGeom>
              <a:avLst/>
              <a:gdLst>
                <a:gd name="connsiteX0" fmla="*/ -14 w 38835"/>
                <a:gd name="connsiteY0" fmla="*/ 8898 h 37873"/>
                <a:gd name="connsiteX1" fmla="*/ 8441 w 38835"/>
                <a:gd name="connsiteY1" fmla="*/ 37836 h 37873"/>
                <a:gd name="connsiteX2" fmla="*/ 38822 w 38835"/>
                <a:gd name="connsiteY2" fmla="*/ 28900 h 37873"/>
                <a:gd name="connsiteX3" fmla="*/ 30230 w 38835"/>
                <a:gd name="connsiteY3" fmla="*/ -37 h 37873"/>
              </a:gdLst>
              <a:ahLst/>
              <a:cxnLst>
                <a:cxn ang="0">
                  <a:pos x="connsiteX0" y="connsiteY0"/>
                </a:cxn>
                <a:cxn ang="0">
                  <a:pos x="connsiteX1" y="connsiteY1"/>
                </a:cxn>
                <a:cxn ang="0">
                  <a:pos x="connsiteX2" y="connsiteY2"/>
                </a:cxn>
                <a:cxn ang="0">
                  <a:pos x="connsiteX3" y="connsiteY3"/>
                </a:cxn>
              </a:cxnLst>
              <a:rect l="l" t="t" r="r" b="b"/>
              <a:pathLst>
                <a:path w="38835" h="37873">
                  <a:moveTo>
                    <a:pt x="-14" y="8898"/>
                  </a:moveTo>
                  <a:lnTo>
                    <a:pt x="8441" y="37836"/>
                  </a:lnTo>
                  <a:lnTo>
                    <a:pt x="38822" y="28900"/>
                  </a:lnTo>
                  <a:cubicBezTo>
                    <a:pt x="36073" y="19758"/>
                    <a:pt x="33254" y="10067"/>
                    <a:pt x="30230" y="-37"/>
                  </a:cubicBezTo>
                  <a:close/>
                </a:path>
              </a:pathLst>
            </a:custGeom>
            <a:solidFill>
              <a:srgbClr val="F5F5F5"/>
            </a:solidFill>
            <a:ln w="6867" cap="flat">
              <a:noFill/>
              <a:prstDash val="solid"/>
              <a:miter/>
            </a:ln>
          </p:spPr>
          <p:txBody>
            <a:bodyPr rtlCol="0" anchor="ctr"/>
            <a:lstStyle/>
            <a:p>
              <a:endParaRPr lang="en-IN"/>
            </a:p>
          </p:txBody>
        </p:sp>
        <p:sp>
          <p:nvSpPr>
            <p:cNvPr id="719" name="Free-form: Shape 718">
              <a:extLst>
                <a:ext uri="{FF2B5EF4-FFF2-40B4-BE49-F238E27FC236}">
                  <a16:creationId xmlns:a16="http://schemas.microsoft.com/office/drawing/2014/main" id="{A079A153-EC6C-78DA-3D7A-FCCB98C669B5}"/>
                </a:ext>
              </a:extLst>
            </p:cNvPr>
            <p:cNvSpPr/>
            <p:nvPr/>
          </p:nvSpPr>
          <p:spPr>
            <a:xfrm>
              <a:off x="5119333" y="3788474"/>
              <a:ext cx="40829" cy="38285"/>
            </a:xfrm>
            <a:custGeom>
              <a:avLst/>
              <a:gdLst>
                <a:gd name="connsiteX0" fmla="*/ -14 w 40829"/>
                <a:gd name="connsiteY0" fmla="*/ 9379 h 38285"/>
                <a:gd name="connsiteX1" fmla="*/ 8372 w 40829"/>
                <a:gd name="connsiteY1" fmla="*/ 38248 h 38285"/>
                <a:gd name="connsiteX2" fmla="*/ 40815 w 40829"/>
                <a:gd name="connsiteY2" fmla="*/ 28694 h 38285"/>
                <a:gd name="connsiteX3" fmla="*/ 32292 w 40829"/>
                <a:gd name="connsiteY3" fmla="*/ -37 h 38285"/>
              </a:gdLst>
              <a:ahLst/>
              <a:cxnLst>
                <a:cxn ang="0">
                  <a:pos x="connsiteX0" y="connsiteY0"/>
                </a:cxn>
                <a:cxn ang="0">
                  <a:pos x="connsiteX1" y="connsiteY1"/>
                </a:cxn>
                <a:cxn ang="0">
                  <a:pos x="connsiteX2" y="connsiteY2"/>
                </a:cxn>
                <a:cxn ang="0">
                  <a:pos x="connsiteX3" y="connsiteY3"/>
                </a:cxn>
              </a:cxnLst>
              <a:rect l="l" t="t" r="r" b="b"/>
              <a:pathLst>
                <a:path w="40829" h="38285">
                  <a:moveTo>
                    <a:pt x="-14" y="9379"/>
                  </a:moveTo>
                  <a:cubicBezTo>
                    <a:pt x="2942" y="19483"/>
                    <a:pt x="5760" y="29107"/>
                    <a:pt x="8372" y="38248"/>
                  </a:cubicBezTo>
                  <a:lnTo>
                    <a:pt x="40815" y="28694"/>
                  </a:lnTo>
                  <a:cubicBezTo>
                    <a:pt x="38135" y="19552"/>
                    <a:pt x="35248" y="9998"/>
                    <a:pt x="32292" y="-37"/>
                  </a:cubicBezTo>
                  <a:close/>
                </a:path>
              </a:pathLst>
            </a:custGeom>
            <a:solidFill>
              <a:srgbClr val="F5F5F5"/>
            </a:solidFill>
            <a:ln w="6867" cap="flat">
              <a:noFill/>
              <a:prstDash val="solid"/>
              <a:miter/>
            </a:ln>
          </p:spPr>
          <p:txBody>
            <a:bodyPr rtlCol="0" anchor="ctr"/>
            <a:lstStyle/>
            <a:p>
              <a:endParaRPr lang="en-IN"/>
            </a:p>
          </p:txBody>
        </p:sp>
        <p:sp>
          <p:nvSpPr>
            <p:cNvPr id="720" name="Free-form: Shape 719">
              <a:extLst>
                <a:ext uri="{FF2B5EF4-FFF2-40B4-BE49-F238E27FC236}">
                  <a16:creationId xmlns:a16="http://schemas.microsoft.com/office/drawing/2014/main" id="{632908D2-2A4E-2BA3-5CDB-6CDB4D49BD30}"/>
                </a:ext>
              </a:extLst>
            </p:cNvPr>
            <p:cNvSpPr/>
            <p:nvPr/>
          </p:nvSpPr>
          <p:spPr>
            <a:xfrm>
              <a:off x="5153770" y="3779058"/>
              <a:ext cx="38148" cy="37598"/>
            </a:xfrm>
            <a:custGeom>
              <a:avLst/>
              <a:gdLst>
                <a:gd name="connsiteX0" fmla="*/ -14 w 38148"/>
                <a:gd name="connsiteY0" fmla="*/ 8692 h 37598"/>
                <a:gd name="connsiteX1" fmla="*/ 8372 w 38148"/>
                <a:gd name="connsiteY1" fmla="*/ 37561 h 37598"/>
                <a:gd name="connsiteX2" fmla="*/ 38135 w 38148"/>
                <a:gd name="connsiteY2" fmla="*/ 28763 h 37598"/>
                <a:gd name="connsiteX3" fmla="*/ 38135 w 38148"/>
                <a:gd name="connsiteY3" fmla="*/ 28763 h 37598"/>
                <a:gd name="connsiteX4" fmla="*/ 29543 w 38148"/>
                <a:gd name="connsiteY4" fmla="*/ -37 h 37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48" h="37598">
                  <a:moveTo>
                    <a:pt x="-14" y="8692"/>
                  </a:moveTo>
                  <a:cubicBezTo>
                    <a:pt x="2873" y="18796"/>
                    <a:pt x="5691" y="28419"/>
                    <a:pt x="8372" y="37561"/>
                  </a:cubicBezTo>
                  <a:lnTo>
                    <a:pt x="38135" y="28763"/>
                  </a:lnTo>
                  <a:lnTo>
                    <a:pt x="38135" y="28763"/>
                  </a:lnTo>
                  <a:cubicBezTo>
                    <a:pt x="35385" y="19621"/>
                    <a:pt x="32567" y="9998"/>
                    <a:pt x="29543" y="-37"/>
                  </a:cubicBezTo>
                  <a:close/>
                </a:path>
              </a:pathLst>
            </a:custGeom>
            <a:solidFill>
              <a:srgbClr val="F5F5F5"/>
            </a:solidFill>
            <a:ln w="6867" cap="flat">
              <a:noFill/>
              <a:prstDash val="solid"/>
              <a:miter/>
            </a:ln>
          </p:spPr>
          <p:txBody>
            <a:bodyPr rtlCol="0" anchor="ctr"/>
            <a:lstStyle/>
            <a:p>
              <a:endParaRPr lang="en-IN"/>
            </a:p>
          </p:txBody>
        </p:sp>
        <p:sp>
          <p:nvSpPr>
            <p:cNvPr id="721" name="Free-form: Shape 720">
              <a:extLst>
                <a:ext uri="{FF2B5EF4-FFF2-40B4-BE49-F238E27FC236}">
                  <a16:creationId xmlns:a16="http://schemas.microsoft.com/office/drawing/2014/main" id="{1C052F07-BC32-A4C1-04F4-F126A8A545B0}"/>
                </a:ext>
              </a:extLst>
            </p:cNvPr>
            <p:cNvSpPr/>
            <p:nvPr/>
          </p:nvSpPr>
          <p:spPr>
            <a:xfrm>
              <a:off x="4888312" y="3495523"/>
              <a:ext cx="40622" cy="41172"/>
            </a:xfrm>
            <a:custGeom>
              <a:avLst/>
              <a:gdLst>
                <a:gd name="connsiteX0" fmla="*/ -14 w 40622"/>
                <a:gd name="connsiteY0" fmla="*/ 8898 h 41172"/>
                <a:gd name="connsiteX1" fmla="*/ 9678 w 40622"/>
                <a:gd name="connsiteY1" fmla="*/ 41135 h 41172"/>
                <a:gd name="connsiteX2" fmla="*/ 40609 w 40622"/>
                <a:gd name="connsiteY2" fmla="*/ 32062 h 41172"/>
                <a:gd name="connsiteX3" fmla="*/ 31330 w 40622"/>
                <a:gd name="connsiteY3" fmla="*/ -37 h 41172"/>
              </a:gdLst>
              <a:ahLst/>
              <a:cxnLst>
                <a:cxn ang="0">
                  <a:pos x="connsiteX0" y="connsiteY0"/>
                </a:cxn>
                <a:cxn ang="0">
                  <a:pos x="connsiteX1" y="connsiteY1"/>
                </a:cxn>
                <a:cxn ang="0">
                  <a:pos x="connsiteX2" y="connsiteY2"/>
                </a:cxn>
                <a:cxn ang="0">
                  <a:pos x="connsiteX3" y="connsiteY3"/>
                </a:cxn>
              </a:cxnLst>
              <a:rect l="l" t="t" r="r" b="b"/>
              <a:pathLst>
                <a:path w="40622" h="41172">
                  <a:moveTo>
                    <a:pt x="-14" y="8898"/>
                  </a:moveTo>
                  <a:cubicBezTo>
                    <a:pt x="3011" y="18865"/>
                    <a:pt x="6241" y="29519"/>
                    <a:pt x="9678" y="41135"/>
                  </a:cubicBezTo>
                  <a:lnTo>
                    <a:pt x="40609" y="32062"/>
                  </a:lnTo>
                  <a:cubicBezTo>
                    <a:pt x="37310" y="20652"/>
                    <a:pt x="34148" y="9929"/>
                    <a:pt x="31330" y="-37"/>
                  </a:cubicBezTo>
                  <a:close/>
                </a:path>
              </a:pathLst>
            </a:custGeom>
            <a:solidFill>
              <a:srgbClr val="F5F5F5"/>
            </a:solidFill>
            <a:ln w="6867" cap="flat">
              <a:noFill/>
              <a:prstDash val="solid"/>
              <a:miter/>
            </a:ln>
          </p:spPr>
          <p:txBody>
            <a:bodyPr rtlCol="0" anchor="ctr"/>
            <a:lstStyle/>
            <a:p>
              <a:endParaRPr lang="en-IN"/>
            </a:p>
          </p:txBody>
        </p:sp>
        <p:sp>
          <p:nvSpPr>
            <p:cNvPr id="722" name="Free-form: Shape 721">
              <a:extLst>
                <a:ext uri="{FF2B5EF4-FFF2-40B4-BE49-F238E27FC236}">
                  <a16:creationId xmlns:a16="http://schemas.microsoft.com/office/drawing/2014/main" id="{A517FC80-68B4-C1B4-FF31-B8A201E84DE4}"/>
                </a:ext>
              </a:extLst>
            </p:cNvPr>
            <p:cNvSpPr/>
            <p:nvPr/>
          </p:nvSpPr>
          <p:spPr>
            <a:xfrm>
              <a:off x="5047985" y="3421357"/>
              <a:ext cx="33749" cy="16290"/>
            </a:xfrm>
            <a:custGeom>
              <a:avLst/>
              <a:gdLst>
                <a:gd name="connsiteX0" fmla="*/ 2323 w 33749"/>
                <a:gd name="connsiteY0" fmla="*/ 16253 h 16290"/>
                <a:gd name="connsiteX1" fmla="*/ 4935 w 33749"/>
                <a:gd name="connsiteY1" fmla="*/ 15222 h 16290"/>
                <a:gd name="connsiteX2" fmla="*/ 13115 w 33749"/>
                <a:gd name="connsiteY2" fmla="*/ 13572 h 16290"/>
                <a:gd name="connsiteX3" fmla="*/ 33736 w 33749"/>
                <a:gd name="connsiteY3" fmla="*/ 9654 h 16290"/>
                <a:gd name="connsiteX4" fmla="*/ 31399 w 33749"/>
                <a:gd name="connsiteY4" fmla="*/ 1543 h 16290"/>
                <a:gd name="connsiteX5" fmla="*/ 26312 w 33749"/>
                <a:gd name="connsiteY5" fmla="*/ -37 h 16290"/>
                <a:gd name="connsiteX6" fmla="*/ -14 w 33749"/>
                <a:gd name="connsiteY6" fmla="*/ 7730 h 16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749" h="16290">
                  <a:moveTo>
                    <a:pt x="2323" y="16253"/>
                  </a:moveTo>
                  <a:lnTo>
                    <a:pt x="4935" y="15222"/>
                  </a:lnTo>
                  <a:cubicBezTo>
                    <a:pt x="7587" y="14350"/>
                    <a:pt x="10332" y="13796"/>
                    <a:pt x="13115" y="13572"/>
                  </a:cubicBezTo>
                  <a:cubicBezTo>
                    <a:pt x="19521" y="10467"/>
                    <a:pt x="26635" y="9115"/>
                    <a:pt x="33736" y="9654"/>
                  </a:cubicBezTo>
                  <a:lnTo>
                    <a:pt x="31399" y="1543"/>
                  </a:lnTo>
                  <a:cubicBezTo>
                    <a:pt x="29639" y="1238"/>
                    <a:pt x="27934" y="707"/>
                    <a:pt x="26312" y="-37"/>
                  </a:cubicBezTo>
                  <a:lnTo>
                    <a:pt x="-14" y="7730"/>
                  </a:lnTo>
                  <a:close/>
                </a:path>
              </a:pathLst>
            </a:custGeom>
            <a:solidFill>
              <a:srgbClr val="F5F5F5"/>
            </a:solidFill>
            <a:ln w="6867" cap="flat">
              <a:noFill/>
              <a:prstDash val="solid"/>
              <a:miter/>
            </a:ln>
          </p:spPr>
          <p:txBody>
            <a:bodyPr rtlCol="0" anchor="ctr"/>
            <a:lstStyle/>
            <a:p>
              <a:endParaRPr lang="en-IN"/>
            </a:p>
          </p:txBody>
        </p:sp>
        <p:sp>
          <p:nvSpPr>
            <p:cNvPr id="723" name="Free-form: Shape 722">
              <a:extLst>
                <a:ext uri="{FF2B5EF4-FFF2-40B4-BE49-F238E27FC236}">
                  <a16:creationId xmlns:a16="http://schemas.microsoft.com/office/drawing/2014/main" id="{25FE184A-5DA4-E58D-3773-2C1C5DDC1203}"/>
                </a:ext>
              </a:extLst>
            </p:cNvPr>
            <p:cNvSpPr/>
            <p:nvPr/>
          </p:nvSpPr>
          <p:spPr>
            <a:xfrm>
              <a:off x="5075548" y="3513256"/>
              <a:ext cx="38904" cy="39729"/>
            </a:xfrm>
            <a:custGeom>
              <a:avLst/>
              <a:gdLst>
                <a:gd name="connsiteX0" fmla="*/ -14 w 38904"/>
                <a:gd name="connsiteY0" fmla="*/ 8761 h 39729"/>
                <a:gd name="connsiteX1" fmla="*/ 9128 w 38904"/>
                <a:gd name="connsiteY1" fmla="*/ 39692 h 39729"/>
                <a:gd name="connsiteX2" fmla="*/ 38891 w 38904"/>
                <a:gd name="connsiteY2" fmla="*/ 30894 h 39729"/>
                <a:gd name="connsiteX3" fmla="*/ 29818 w 38904"/>
                <a:gd name="connsiteY3" fmla="*/ -37 h 39729"/>
              </a:gdLst>
              <a:ahLst/>
              <a:cxnLst>
                <a:cxn ang="0">
                  <a:pos x="connsiteX0" y="connsiteY0"/>
                </a:cxn>
                <a:cxn ang="0">
                  <a:pos x="connsiteX1" y="connsiteY1"/>
                </a:cxn>
                <a:cxn ang="0">
                  <a:pos x="connsiteX2" y="connsiteY2"/>
                </a:cxn>
                <a:cxn ang="0">
                  <a:pos x="connsiteX3" y="connsiteY3"/>
                </a:cxn>
              </a:cxnLst>
              <a:rect l="l" t="t" r="r" b="b"/>
              <a:pathLst>
                <a:path w="38904" h="39729">
                  <a:moveTo>
                    <a:pt x="-14" y="8761"/>
                  </a:moveTo>
                  <a:lnTo>
                    <a:pt x="9128" y="39692"/>
                  </a:lnTo>
                  <a:lnTo>
                    <a:pt x="38891" y="30894"/>
                  </a:lnTo>
                  <a:cubicBezTo>
                    <a:pt x="35729" y="20262"/>
                    <a:pt x="32704" y="9952"/>
                    <a:pt x="29818" y="-37"/>
                  </a:cubicBezTo>
                  <a:close/>
                </a:path>
              </a:pathLst>
            </a:custGeom>
            <a:solidFill>
              <a:srgbClr val="F5F5F5"/>
            </a:solidFill>
            <a:ln w="6867" cap="flat">
              <a:noFill/>
              <a:prstDash val="solid"/>
              <a:miter/>
            </a:ln>
          </p:spPr>
          <p:txBody>
            <a:bodyPr rtlCol="0" anchor="ctr"/>
            <a:lstStyle/>
            <a:p>
              <a:endParaRPr lang="en-IN"/>
            </a:p>
          </p:txBody>
        </p:sp>
        <p:sp>
          <p:nvSpPr>
            <p:cNvPr id="724" name="Free-form: Shape 723">
              <a:extLst>
                <a:ext uri="{FF2B5EF4-FFF2-40B4-BE49-F238E27FC236}">
                  <a16:creationId xmlns:a16="http://schemas.microsoft.com/office/drawing/2014/main" id="{9629241C-78E8-CA30-29BB-504CC20137C3}"/>
                </a:ext>
              </a:extLst>
            </p:cNvPr>
            <p:cNvSpPr/>
            <p:nvPr/>
          </p:nvSpPr>
          <p:spPr>
            <a:xfrm>
              <a:off x="5081116" y="3409809"/>
              <a:ext cx="39316" cy="29075"/>
            </a:xfrm>
            <a:custGeom>
              <a:avLst/>
              <a:gdLst>
                <a:gd name="connsiteX0" fmla="*/ 22532 w 39316"/>
                <a:gd name="connsiteY0" fmla="*/ 29038 h 29075"/>
                <a:gd name="connsiteX1" fmla="*/ 39303 w 39316"/>
                <a:gd name="connsiteY1" fmla="*/ 24089 h 29075"/>
                <a:gd name="connsiteX2" fmla="*/ 32430 w 39316"/>
                <a:gd name="connsiteY2" fmla="*/ -37 h 29075"/>
                <a:gd name="connsiteX3" fmla="*/ 23700 w 39316"/>
                <a:gd name="connsiteY3" fmla="*/ 2506 h 29075"/>
                <a:gd name="connsiteX4" fmla="*/ 9953 w 39316"/>
                <a:gd name="connsiteY4" fmla="*/ 12747 h 29075"/>
                <a:gd name="connsiteX5" fmla="*/ -14 w 39316"/>
                <a:gd name="connsiteY5" fmla="*/ 13503 h 29075"/>
                <a:gd name="connsiteX6" fmla="*/ 2323 w 39316"/>
                <a:gd name="connsiteY6" fmla="*/ 21271 h 29075"/>
                <a:gd name="connsiteX7" fmla="*/ 22532 w 39316"/>
                <a:gd name="connsiteY7" fmla="*/ 29038 h 2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16" h="29075">
                  <a:moveTo>
                    <a:pt x="22532" y="29038"/>
                  </a:moveTo>
                  <a:lnTo>
                    <a:pt x="39303" y="24089"/>
                  </a:lnTo>
                  <a:cubicBezTo>
                    <a:pt x="36760" y="15359"/>
                    <a:pt x="34423" y="7317"/>
                    <a:pt x="32430" y="-37"/>
                  </a:cubicBezTo>
                  <a:lnTo>
                    <a:pt x="23700" y="2506"/>
                  </a:lnTo>
                  <a:cubicBezTo>
                    <a:pt x="20456" y="7424"/>
                    <a:pt x="15596" y="11048"/>
                    <a:pt x="9953" y="12747"/>
                  </a:cubicBezTo>
                  <a:cubicBezTo>
                    <a:pt x="6716" y="13675"/>
                    <a:pt x="3327" y="13932"/>
                    <a:pt x="-14" y="13503"/>
                  </a:cubicBezTo>
                  <a:cubicBezTo>
                    <a:pt x="742" y="16047"/>
                    <a:pt x="1567" y="18659"/>
                    <a:pt x="2323" y="21271"/>
                  </a:cubicBezTo>
                  <a:cubicBezTo>
                    <a:pt x="9623" y="22049"/>
                    <a:pt x="16593" y="24727"/>
                    <a:pt x="22532" y="29038"/>
                  </a:cubicBezTo>
                  <a:close/>
                </a:path>
              </a:pathLst>
            </a:custGeom>
            <a:solidFill>
              <a:srgbClr val="F5F5F5"/>
            </a:solidFill>
            <a:ln w="6867" cap="flat">
              <a:noFill/>
              <a:prstDash val="solid"/>
              <a:miter/>
            </a:ln>
          </p:spPr>
          <p:txBody>
            <a:bodyPr rtlCol="0" anchor="ctr"/>
            <a:lstStyle/>
            <a:p>
              <a:endParaRPr lang="en-IN"/>
            </a:p>
          </p:txBody>
        </p:sp>
        <p:sp>
          <p:nvSpPr>
            <p:cNvPr id="725" name="Free-form: Shape 724">
              <a:extLst>
                <a:ext uri="{FF2B5EF4-FFF2-40B4-BE49-F238E27FC236}">
                  <a16:creationId xmlns:a16="http://schemas.microsoft.com/office/drawing/2014/main" id="{49DAC5EA-88FF-96E9-C5D1-BC0478405825}"/>
                </a:ext>
              </a:extLst>
            </p:cNvPr>
            <p:cNvSpPr/>
            <p:nvPr/>
          </p:nvSpPr>
          <p:spPr>
            <a:xfrm>
              <a:off x="5038362" y="3392144"/>
              <a:ext cx="32374" cy="34505"/>
            </a:xfrm>
            <a:custGeom>
              <a:avLst/>
              <a:gdLst>
                <a:gd name="connsiteX0" fmla="*/ 32361 w 32374"/>
                <a:gd name="connsiteY0" fmla="*/ 27457 h 34505"/>
                <a:gd name="connsiteX1" fmla="*/ 21432 w 32374"/>
                <a:gd name="connsiteY1" fmla="*/ -37 h 34505"/>
                <a:gd name="connsiteX2" fmla="*/ -14 w 32374"/>
                <a:gd name="connsiteY2" fmla="*/ 6011 h 34505"/>
                <a:gd name="connsiteX3" fmla="*/ 8647 w 32374"/>
                <a:gd name="connsiteY3" fmla="*/ 34468 h 34505"/>
              </a:gdLst>
              <a:ahLst/>
              <a:cxnLst>
                <a:cxn ang="0">
                  <a:pos x="connsiteX0" y="connsiteY0"/>
                </a:cxn>
                <a:cxn ang="0">
                  <a:pos x="connsiteX1" y="connsiteY1"/>
                </a:cxn>
                <a:cxn ang="0">
                  <a:pos x="connsiteX2" y="connsiteY2"/>
                </a:cxn>
                <a:cxn ang="0">
                  <a:pos x="connsiteX3" y="connsiteY3"/>
                </a:cxn>
              </a:cxnLst>
              <a:rect l="l" t="t" r="r" b="b"/>
              <a:pathLst>
                <a:path w="32374" h="34505">
                  <a:moveTo>
                    <a:pt x="32361" y="27457"/>
                  </a:moveTo>
                  <a:cubicBezTo>
                    <a:pt x="23073" y="21689"/>
                    <a:pt x="18638" y="10533"/>
                    <a:pt x="21432" y="-37"/>
                  </a:cubicBezTo>
                  <a:lnTo>
                    <a:pt x="-14" y="6011"/>
                  </a:lnTo>
                  <a:cubicBezTo>
                    <a:pt x="2323" y="13503"/>
                    <a:pt x="5210" y="23058"/>
                    <a:pt x="8647" y="34468"/>
                  </a:cubicBezTo>
                  <a:close/>
                </a:path>
              </a:pathLst>
            </a:custGeom>
            <a:solidFill>
              <a:srgbClr val="F5F5F5"/>
            </a:solidFill>
            <a:ln w="6867" cap="flat">
              <a:noFill/>
              <a:prstDash val="solid"/>
              <a:miter/>
            </a:ln>
          </p:spPr>
          <p:txBody>
            <a:bodyPr rtlCol="0" anchor="ctr"/>
            <a:lstStyle/>
            <a:p>
              <a:endParaRPr lang="en-IN"/>
            </a:p>
          </p:txBody>
        </p:sp>
        <p:sp>
          <p:nvSpPr>
            <p:cNvPr id="726" name="Free-form: Shape 725">
              <a:extLst>
                <a:ext uri="{FF2B5EF4-FFF2-40B4-BE49-F238E27FC236}">
                  <a16:creationId xmlns:a16="http://schemas.microsoft.com/office/drawing/2014/main" id="{71A2EA20-5219-F0C8-6C81-9A45136BE91F}"/>
                </a:ext>
              </a:extLst>
            </p:cNvPr>
            <p:cNvSpPr/>
            <p:nvPr/>
          </p:nvSpPr>
          <p:spPr>
            <a:xfrm>
              <a:off x="5041112" y="3522673"/>
              <a:ext cx="41241" cy="40416"/>
            </a:xfrm>
            <a:custGeom>
              <a:avLst/>
              <a:gdLst>
                <a:gd name="connsiteX0" fmla="*/ -14 w 41241"/>
                <a:gd name="connsiteY0" fmla="*/ 9448 h 40416"/>
                <a:gd name="connsiteX1" fmla="*/ 9197 w 41241"/>
                <a:gd name="connsiteY1" fmla="*/ 40379 h 40416"/>
                <a:gd name="connsiteX2" fmla="*/ 41228 w 41241"/>
                <a:gd name="connsiteY2" fmla="*/ 30962 h 40416"/>
                <a:gd name="connsiteX3" fmla="*/ 32223 w 41241"/>
                <a:gd name="connsiteY3" fmla="*/ -37 h 40416"/>
              </a:gdLst>
              <a:ahLst/>
              <a:cxnLst>
                <a:cxn ang="0">
                  <a:pos x="connsiteX0" y="connsiteY0"/>
                </a:cxn>
                <a:cxn ang="0">
                  <a:pos x="connsiteX1" y="connsiteY1"/>
                </a:cxn>
                <a:cxn ang="0">
                  <a:pos x="connsiteX2" y="connsiteY2"/>
                </a:cxn>
                <a:cxn ang="0">
                  <a:pos x="connsiteX3" y="connsiteY3"/>
                </a:cxn>
              </a:cxnLst>
              <a:rect l="l" t="t" r="r" b="b"/>
              <a:pathLst>
                <a:path w="41241" h="40416">
                  <a:moveTo>
                    <a:pt x="-14" y="9448"/>
                  </a:moveTo>
                  <a:lnTo>
                    <a:pt x="9197" y="40379"/>
                  </a:lnTo>
                  <a:lnTo>
                    <a:pt x="41228" y="30962"/>
                  </a:lnTo>
                  <a:lnTo>
                    <a:pt x="32223" y="-37"/>
                  </a:lnTo>
                  <a:close/>
                </a:path>
              </a:pathLst>
            </a:custGeom>
            <a:solidFill>
              <a:srgbClr val="F5F5F5"/>
            </a:solidFill>
            <a:ln w="6867" cap="flat">
              <a:noFill/>
              <a:prstDash val="solid"/>
              <a:miter/>
            </a:ln>
          </p:spPr>
          <p:txBody>
            <a:bodyPr rtlCol="0" anchor="ctr"/>
            <a:lstStyle/>
            <a:p>
              <a:endParaRPr lang="en-IN"/>
            </a:p>
          </p:txBody>
        </p:sp>
        <p:sp>
          <p:nvSpPr>
            <p:cNvPr id="727" name="Free-form: Shape 726">
              <a:extLst>
                <a:ext uri="{FF2B5EF4-FFF2-40B4-BE49-F238E27FC236}">
                  <a16:creationId xmlns:a16="http://schemas.microsoft.com/office/drawing/2014/main" id="{6137F173-3E72-7D49-EF0F-BA18B170C9B8}"/>
                </a:ext>
              </a:extLst>
            </p:cNvPr>
            <p:cNvSpPr/>
            <p:nvPr/>
          </p:nvSpPr>
          <p:spPr>
            <a:xfrm>
              <a:off x="4941170" y="3552161"/>
              <a:ext cx="40416" cy="40554"/>
            </a:xfrm>
            <a:custGeom>
              <a:avLst/>
              <a:gdLst>
                <a:gd name="connsiteX0" fmla="*/ -14 w 40416"/>
                <a:gd name="connsiteY0" fmla="*/ 9104 h 40554"/>
                <a:gd name="connsiteX1" fmla="*/ 9334 w 40416"/>
                <a:gd name="connsiteY1" fmla="*/ 40517 h 40554"/>
                <a:gd name="connsiteX2" fmla="*/ 40403 w 40416"/>
                <a:gd name="connsiteY2" fmla="*/ 31237 h 40554"/>
                <a:gd name="connsiteX3" fmla="*/ 31261 w 40416"/>
                <a:gd name="connsiteY3" fmla="*/ -37 h 40554"/>
              </a:gdLst>
              <a:ahLst/>
              <a:cxnLst>
                <a:cxn ang="0">
                  <a:pos x="connsiteX0" y="connsiteY0"/>
                </a:cxn>
                <a:cxn ang="0">
                  <a:pos x="connsiteX1" y="connsiteY1"/>
                </a:cxn>
                <a:cxn ang="0">
                  <a:pos x="connsiteX2" y="connsiteY2"/>
                </a:cxn>
                <a:cxn ang="0">
                  <a:pos x="connsiteX3" y="connsiteY3"/>
                </a:cxn>
              </a:cxnLst>
              <a:rect l="l" t="t" r="r" b="b"/>
              <a:pathLst>
                <a:path w="40416" h="40554">
                  <a:moveTo>
                    <a:pt x="-14" y="9104"/>
                  </a:moveTo>
                  <a:lnTo>
                    <a:pt x="9334" y="40517"/>
                  </a:lnTo>
                  <a:lnTo>
                    <a:pt x="40403" y="31237"/>
                  </a:lnTo>
                  <a:cubicBezTo>
                    <a:pt x="37241" y="20514"/>
                    <a:pt x="34217" y="10067"/>
                    <a:pt x="31261" y="-37"/>
                  </a:cubicBezTo>
                  <a:close/>
                </a:path>
              </a:pathLst>
            </a:custGeom>
            <a:solidFill>
              <a:srgbClr val="F5F5F5"/>
            </a:solidFill>
            <a:ln w="6867" cap="flat">
              <a:noFill/>
              <a:prstDash val="solid"/>
              <a:miter/>
            </a:ln>
          </p:spPr>
          <p:txBody>
            <a:bodyPr rtlCol="0" anchor="ctr"/>
            <a:lstStyle/>
            <a:p>
              <a:endParaRPr lang="en-IN"/>
            </a:p>
          </p:txBody>
        </p:sp>
        <p:sp>
          <p:nvSpPr>
            <p:cNvPr id="728" name="Free-form: Shape 727">
              <a:extLst>
                <a:ext uri="{FF2B5EF4-FFF2-40B4-BE49-F238E27FC236}">
                  <a16:creationId xmlns:a16="http://schemas.microsoft.com/office/drawing/2014/main" id="{77A131B9-B28D-F7E6-79E5-B52E69258316}"/>
                </a:ext>
              </a:extLst>
            </p:cNvPr>
            <p:cNvSpPr/>
            <p:nvPr/>
          </p:nvSpPr>
          <p:spPr>
            <a:xfrm>
              <a:off x="5014580" y="3429399"/>
              <a:ext cx="34299" cy="21239"/>
            </a:xfrm>
            <a:custGeom>
              <a:avLst/>
              <a:gdLst>
                <a:gd name="connsiteX0" fmla="*/ 9197 w 34299"/>
                <a:gd name="connsiteY0" fmla="*/ 17146 h 21239"/>
                <a:gd name="connsiteX1" fmla="*/ 22463 w 34299"/>
                <a:gd name="connsiteY1" fmla="*/ 17146 h 21239"/>
                <a:gd name="connsiteX2" fmla="*/ 23631 w 34299"/>
                <a:gd name="connsiteY2" fmla="*/ 17146 h 21239"/>
                <a:gd name="connsiteX3" fmla="*/ 34285 w 34299"/>
                <a:gd name="connsiteY3" fmla="*/ 8829 h 21239"/>
                <a:gd name="connsiteX4" fmla="*/ 31742 w 34299"/>
                <a:gd name="connsiteY4" fmla="*/ -37 h 21239"/>
                <a:gd name="connsiteX5" fmla="*/ 20126 w 34299"/>
                <a:gd name="connsiteY5" fmla="*/ 3331 h 21239"/>
                <a:gd name="connsiteX6" fmla="*/ 6860 w 34299"/>
                <a:gd name="connsiteY6" fmla="*/ 12679 h 21239"/>
                <a:gd name="connsiteX7" fmla="*/ -14 w 34299"/>
                <a:gd name="connsiteY7" fmla="*/ 13503 h 21239"/>
                <a:gd name="connsiteX8" fmla="*/ 2255 w 34299"/>
                <a:gd name="connsiteY8" fmla="*/ 21202 h 21239"/>
                <a:gd name="connsiteX9" fmla="*/ 9197 w 34299"/>
                <a:gd name="connsiteY9" fmla="*/ 17146 h 2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9" h="21239">
                  <a:moveTo>
                    <a:pt x="9197" y="17146"/>
                  </a:moveTo>
                  <a:cubicBezTo>
                    <a:pt x="13483" y="15598"/>
                    <a:pt x="18177" y="15598"/>
                    <a:pt x="22463" y="17146"/>
                  </a:cubicBezTo>
                  <a:cubicBezTo>
                    <a:pt x="22848" y="17065"/>
                    <a:pt x="23246" y="17065"/>
                    <a:pt x="23631" y="17146"/>
                  </a:cubicBezTo>
                  <a:cubicBezTo>
                    <a:pt x="26535" y="13632"/>
                    <a:pt x="30172" y="10794"/>
                    <a:pt x="34285" y="8829"/>
                  </a:cubicBezTo>
                  <a:lnTo>
                    <a:pt x="31742" y="-37"/>
                  </a:lnTo>
                  <a:lnTo>
                    <a:pt x="20126" y="3331"/>
                  </a:lnTo>
                  <a:cubicBezTo>
                    <a:pt x="16877" y="7845"/>
                    <a:pt x="12205" y="11138"/>
                    <a:pt x="6860" y="12679"/>
                  </a:cubicBezTo>
                  <a:cubicBezTo>
                    <a:pt x="4621" y="13288"/>
                    <a:pt x="2305" y="13565"/>
                    <a:pt x="-14" y="13503"/>
                  </a:cubicBezTo>
                  <a:cubicBezTo>
                    <a:pt x="674" y="16047"/>
                    <a:pt x="1498" y="18590"/>
                    <a:pt x="2255" y="21202"/>
                  </a:cubicBezTo>
                  <a:cubicBezTo>
                    <a:pt x="4267" y="19389"/>
                    <a:pt x="6630" y="18009"/>
                    <a:pt x="9197" y="17146"/>
                  </a:cubicBezTo>
                  <a:close/>
                </a:path>
              </a:pathLst>
            </a:custGeom>
            <a:solidFill>
              <a:srgbClr val="F5F5F5"/>
            </a:solidFill>
            <a:ln w="6867" cap="flat">
              <a:noFill/>
              <a:prstDash val="solid"/>
              <a:miter/>
            </a:ln>
          </p:spPr>
          <p:txBody>
            <a:bodyPr rtlCol="0" anchor="ctr"/>
            <a:lstStyle/>
            <a:p>
              <a:endParaRPr lang="en-IN"/>
            </a:p>
          </p:txBody>
        </p:sp>
        <p:sp>
          <p:nvSpPr>
            <p:cNvPr id="729" name="Free-form: Shape 728">
              <a:extLst>
                <a:ext uri="{FF2B5EF4-FFF2-40B4-BE49-F238E27FC236}">
                  <a16:creationId xmlns:a16="http://schemas.microsoft.com/office/drawing/2014/main" id="{DCAAF3FC-D2AD-05FC-6DC7-2D4A6C2E8373}"/>
                </a:ext>
              </a:extLst>
            </p:cNvPr>
            <p:cNvSpPr/>
            <p:nvPr/>
          </p:nvSpPr>
          <p:spPr>
            <a:xfrm>
              <a:off x="4974644" y="3542332"/>
              <a:ext cx="40691" cy="40416"/>
            </a:xfrm>
            <a:custGeom>
              <a:avLst/>
              <a:gdLst>
                <a:gd name="connsiteX0" fmla="*/ -14 w 40691"/>
                <a:gd name="connsiteY0" fmla="*/ 9173 h 40416"/>
                <a:gd name="connsiteX1" fmla="*/ 9266 w 40691"/>
                <a:gd name="connsiteY1" fmla="*/ 40379 h 40416"/>
                <a:gd name="connsiteX2" fmla="*/ 40678 w 40691"/>
                <a:gd name="connsiteY2" fmla="*/ 31100 h 40416"/>
                <a:gd name="connsiteX3" fmla="*/ 31605 w 40691"/>
                <a:gd name="connsiteY3" fmla="*/ -37 h 40416"/>
              </a:gdLst>
              <a:ahLst/>
              <a:cxnLst>
                <a:cxn ang="0">
                  <a:pos x="connsiteX0" y="connsiteY0"/>
                </a:cxn>
                <a:cxn ang="0">
                  <a:pos x="connsiteX1" y="connsiteY1"/>
                </a:cxn>
                <a:cxn ang="0">
                  <a:pos x="connsiteX2" y="connsiteY2"/>
                </a:cxn>
                <a:cxn ang="0">
                  <a:pos x="connsiteX3" y="connsiteY3"/>
                </a:cxn>
              </a:cxnLst>
              <a:rect l="l" t="t" r="r" b="b"/>
              <a:pathLst>
                <a:path w="40691" h="40416">
                  <a:moveTo>
                    <a:pt x="-14" y="9173"/>
                  </a:moveTo>
                  <a:cubicBezTo>
                    <a:pt x="3011" y="19209"/>
                    <a:pt x="6104" y="29794"/>
                    <a:pt x="9266" y="40379"/>
                  </a:cubicBezTo>
                  <a:lnTo>
                    <a:pt x="40678" y="31100"/>
                  </a:lnTo>
                  <a:cubicBezTo>
                    <a:pt x="37516" y="20377"/>
                    <a:pt x="34492" y="9998"/>
                    <a:pt x="31605" y="-37"/>
                  </a:cubicBezTo>
                  <a:close/>
                </a:path>
              </a:pathLst>
            </a:custGeom>
            <a:solidFill>
              <a:srgbClr val="F5F5F5"/>
            </a:solidFill>
            <a:ln w="6867" cap="flat">
              <a:noFill/>
              <a:prstDash val="solid"/>
              <a:miter/>
            </a:ln>
          </p:spPr>
          <p:txBody>
            <a:bodyPr rtlCol="0" anchor="ctr"/>
            <a:lstStyle/>
            <a:p>
              <a:endParaRPr lang="en-IN"/>
            </a:p>
          </p:txBody>
        </p:sp>
        <p:sp>
          <p:nvSpPr>
            <p:cNvPr id="730" name="Free-form: Shape 729">
              <a:extLst>
                <a:ext uri="{FF2B5EF4-FFF2-40B4-BE49-F238E27FC236}">
                  <a16:creationId xmlns:a16="http://schemas.microsoft.com/office/drawing/2014/main" id="{603A4CC6-AF94-9D74-6BD2-4353EE6BCEBD}"/>
                </a:ext>
              </a:extLst>
            </p:cNvPr>
            <p:cNvSpPr/>
            <p:nvPr/>
          </p:nvSpPr>
          <p:spPr>
            <a:xfrm>
              <a:off x="5008462" y="3532777"/>
              <a:ext cx="39591" cy="40004"/>
            </a:xfrm>
            <a:custGeom>
              <a:avLst/>
              <a:gdLst>
                <a:gd name="connsiteX0" fmla="*/ -14 w 39591"/>
                <a:gd name="connsiteY0" fmla="*/ 8898 h 40004"/>
                <a:gd name="connsiteX1" fmla="*/ 9197 w 39591"/>
                <a:gd name="connsiteY1" fmla="*/ 39967 h 40004"/>
                <a:gd name="connsiteX2" fmla="*/ 39578 w 39591"/>
                <a:gd name="connsiteY2" fmla="*/ 30962 h 40004"/>
                <a:gd name="connsiteX3" fmla="*/ 30505 w 39591"/>
                <a:gd name="connsiteY3" fmla="*/ -37 h 40004"/>
              </a:gdLst>
              <a:ahLst/>
              <a:cxnLst>
                <a:cxn ang="0">
                  <a:pos x="connsiteX0" y="connsiteY0"/>
                </a:cxn>
                <a:cxn ang="0">
                  <a:pos x="connsiteX1" y="connsiteY1"/>
                </a:cxn>
                <a:cxn ang="0">
                  <a:pos x="connsiteX2" y="connsiteY2"/>
                </a:cxn>
                <a:cxn ang="0">
                  <a:pos x="connsiteX3" y="connsiteY3"/>
                </a:cxn>
              </a:cxnLst>
              <a:rect l="l" t="t" r="r" b="b"/>
              <a:pathLst>
                <a:path w="39591" h="40004">
                  <a:moveTo>
                    <a:pt x="-14" y="8898"/>
                  </a:moveTo>
                  <a:lnTo>
                    <a:pt x="9197" y="39967"/>
                  </a:lnTo>
                  <a:lnTo>
                    <a:pt x="39578" y="30962"/>
                  </a:lnTo>
                  <a:cubicBezTo>
                    <a:pt x="36485" y="20308"/>
                    <a:pt x="33461" y="9929"/>
                    <a:pt x="30505" y="-37"/>
                  </a:cubicBezTo>
                  <a:close/>
                </a:path>
              </a:pathLst>
            </a:custGeom>
            <a:solidFill>
              <a:srgbClr val="F5F5F5"/>
            </a:solidFill>
            <a:ln w="6867" cap="flat">
              <a:noFill/>
              <a:prstDash val="solid"/>
              <a:miter/>
            </a:ln>
          </p:spPr>
          <p:txBody>
            <a:bodyPr rtlCol="0" anchor="ctr"/>
            <a:lstStyle/>
            <a:p>
              <a:endParaRPr lang="en-IN"/>
            </a:p>
          </p:txBody>
        </p:sp>
        <p:sp>
          <p:nvSpPr>
            <p:cNvPr id="731" name="Free-form: Shape 730">
              <a:extLst>
                <a:ext uri="{FF2B5EF4-FFF2-40B4-BE49-F238E27FC236}">
                  <a16:creationId xmlns:a16="http://schemas.microsoft.com/office/drawing/2014/main" id="{3CC57191-1CFC-6336-9B4A-BBC25C8CDA59}"/>
                </a:ext>
              </a:extLst>
            </p:cNvPr>
            <p:cNvSpPr/>
            <p:nvPr/>
          </p:nvSpPr>
          <p:spPr>
            <a:xfrm>
              <a:off x="5114934" y="3401011"/>
              <a:ext cx="36842" cy="32443"/>
            </a:xfrm>
            <a:custGeom>
              <a:avLst/>
              <a:gdLst>
                <a:gd name="connsiteX0" fmla="*/ 7204 w 36842"/>
                <a:gd name="connsiteY0" fmla="*/ 32406 h 32443"/>
                <a:gd name="connsiteX1" fmla="*/ 36829 w 36842"/>
                <a:gd name="connsiteY1" fmla="*/ 23470 h 32443"/>
                <a:gd name="connsiteX2" fmla="*/ 30436 w 36842"/>
                <a:gd name="connsiteY2" fmla="*/ 1268 h 32443"/>
                <a:gd name="connsiteX3" fmla="*/ 27481 w 36842"/>
                <a:gd name="connsiteY3" fmla="*/ -37 h 32443"/>
                <a:gd name="connsiteX4" fmla="*/ -14 w 36842"/>
                <a:gd name="connsiteY4" fmla="*/ 8073 h 32443"/>
                <a:gd name="connsiteX5" fmla="*/ 7204 w 36842"/>
                <a:gd name="connsiteY5" fmla="*/ 32406 h 32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42" h="32443">
                  <a:moveTo>
                    <a:pt x="7204" y="32406"/>
                  </a:moveTo>
                  <a:lnTo>
                    <a:pt x="36829" y="23470"/>
                  </a:lnTo>
                  <a:cubicBezTo>
                    <a:pt x="34560" y="15566"/>
                    <a:pt x="32361" y="8142"/>
                    <a:pt x="30436" y="1268"/>
                  </a:cubicBezTo>
                  <a:cubicBezTo>
                    <a:pt x="29419" y="904"/>
                    <a:pt x="28436" y="468"/>
                    <a:pt x="27481" y="-37"/>
                  </a:cubicBezTo>
                  <a:lnTo>
                    <a:pt x="-14" y="8073"/>
                  </a:lnTo>
                  <a:cubicBezTo>
                    <a:pt x="2186" y="15634"/>
                    <a:pt x="4592" y="23470"/>
                    <a:pt x="7204" y="32406"/>
                  </a:cubicBezTo>
                  <a:close/>
                </a:path>
              </a:pathLst>
            </a:custGeom>
            <a:solidFill>
              <a:srgbClr val="F5F5F5"/>
            </a:solidFill>
            <a:ln w="6867" cap="flat">
              <a:noFill/>
              <a:prstDash val="solid"/>
              <a:miter/>
            </a:ln>
          </p:spPr>
          <p:txBody>
            <a:bodyPr rtlCol="0" anchor="ctr"/>
            <a:lstStyle/>
            <a:p>
              <a:endParaRPr lang="en-IN"/>
            </a:p>
          </p:txBody>
        </p:sp>
        <p:sp>
          <p:nvSpPr>
            <p:cNvPr id="732" name="Free-form: Shape 731">
              <a:extLst>
                <a:ext uri="{FF2B5EF4-FFF2-40B4-BE49-F238E27FC236}">
                  <a16:creationId xmlns:a16="http://schemas.microsoft.com/office/drawing/2014/main" id="{298983DC-938F-8B2C-DA3A-E8ED50E7B513}"/>
                </a:ext>
              </a:extLst>
            </p:cNvPr>
            <p:cNvSpPr/>
            <p:nvPr/>
          </p:nvSpPr>
          <p:spPr>
            <a:xfrm>
              <a:off x="5174047" y="3484319"/>
              <a:ext cx="39179" cy="39866"/>
            </a:xfrm>
            <a:custGeom>
              <a:avLst/>
              <a:gdLst>
                <a:gd name="connsiteX0" fmla="*/ -14 w 39179"/>
                <a:gd name="connsiteY0" fmla="*/ 8898 h 39866"/>
                <a:gd name="connsiteX1" fmla="*/ 9128 w 39179"/>
                <a:gd name="connsiteY1" fmla="*/ 39829 h 39866"/>
                <a:gd name="connsiteX2" fmla="*/ 39166 w 39179"/>
                <a:gd name="connsiteY2" fmla="*/ 31100 h 39866"/>
                <a:gd name="connsiteX3" fmla="*/ 30093 w 39179"/>
                <a:gd name="connsiteY3" fmla="*/ -37 h 39866"/>
              </a:gdLst>
              <a:ahLst/>
              <a:cxnLst>
                <a:cxn ang="0">
                  <a:pos x="connsiteX0" y="connsiteY0"/>
                </a:cxn>
                <a:cxn ang="0">
                  <a:pos x="connsiteX1" y="connsiteY1"/>
                </a:cxn>
                <a:cxn ang="0">
                  <a:pos x="connsiteX2" y="connsiteY2"/>
                </a:cxn>
                <a:cxn ang="0">
                  <a:pos x="connsiteX3" y="connsiteY3"/>
                </a:cxn>
              </a:cxnLst>
              <a:rect l="l" t="t" r="r" b="b"/>
              <a:pathLst>
                <a:path w="39179" h="39866">
                  <a:moveTo>
                    <a:pt x="-14" y="8898"/>
                  </a:moveTo>
                  <a:lnTo>
                    <a:pt x="9128" y="39829"/>
                  </a:lnTo>
                  <a:lnTo>
                    <a:pt x="39166" y="31100"/>
                  </a:lnTo>
                  <a:cubicBezTo>
                    <a:pt x="36093" y="20377"/>
                    <a:pt x="33069" y="9998"/>
                    <a:pt x="30093" y="-37"/>
                  </a:cubicBezTo>
                  <a:close/>
                </a:path>
              </a:pathLst>
            </a:custGeom>
            <a:solidFill>
              <a:srgbClr val="F5F5F5"/>
            </a:solidFill>
            <a:ln w="6867" cap="flat">
              <a:noFill/>
              <a:prstDash val="solid"/>
              <a:miter/>
            </a:ln>
          </p:spPr>
          <p:txBody>
            <a:bodyPr rtlCol="0" anchor="ctr"/>
            <a:lstStyle/>
            <a:p>
              <a:endParaRPr lang="en-IN"/>
            </a:p>
          </p:txBody>
        </p:sp>
        <p:sp>
          <p:nvSpPr>
            <p:cNvPr id="733" name="Free-form: Shape 732">
              <a:extLst>
                <a:ext uri="{FF2B5EF4-FFF2-40B4-BE49-F238E27FC236}">
                  <a16:creationId xmlns:a16="http://schemas.microsoft.com/office/drawing/2014/main" id="{EFF24E78-5A53-8A26-C9A8-945FF988D4CB}"/>
                </a:ext>
              </a:extLst>
            </p:cNvPr>
            <p:cNvSpPr/>
            <p:nvPr/>
          </p:nvSpPr>
          <p:spPr>
            <a:xfrm>
              <a:off x="5170816" y="3352827"/>
              <a:ext cx="36979" cy="35398"/>
            </a:xfrm>
            <a:custGeom>
              <a:avLst/>
              <a:gdLst>
                <a:gd name="connsiteX0" fmla="*/ 36966 w 36979"/>
                <a:gd name="connsiteY0" fmla="*/ 26632 h 35398"/>
                <a:gd name="connsiteX1" fmla="*/ 36966 w 36979"/>
                <a:gd name="connsiteY1" fmla="*/ 26151 h 35398"/>
                <a:gd name="connsiteX2" fmla="*/ 27893 w 36979"/>
                <a:gd name="connsiteY2" fmla="*/ -37 h 35398"/>
                <a:gd name="connsiteX3" fmla="*/ -14 w 36979"/>
                <a:gd name="connsiteY3" fmla="*/ 7867 h 35398"/>
                <a:gd name="connsiteX4" fmla="*/ 6860 w 36979"/>
                <a:gd name="connsiteY4" fmla="*/ 33437 h 35398"/>
                <a:gd name="connsiteX5" fmla="*/ 7478 w 36979"/>
                <a:gd name="connsiteY5" fmla="*/ 35361 h 3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79" h="35398">
                  <a:moveTo>
                    <a:pt x="36966" y="26632"/>
                  </a:moveTo>
                  <a:lnTo>
                    <a:pt x="36966" y="26151"/>
                  </a:lnTo>
                  <a:cubicBezTo>
                    <a:pt x="28897" y="20081"/>
                    <a:pt x="25309" y="9725"/>
                    <a:pt x="27893" y="-37"/>
                  </a:cubicBezTo>
                  <a:lnTo>
                    <a:pt x="-14" y="7867"/>
                  </a:lnTo>
                  <a:cubicBezTo>
                    <a:pt x="6984" y="14372"/>
                    <a:pt x="9651" y="24300"/>
                    <a:pt x="6860" y="33437"/>
                  </a:cubicBezTo>
                  <a:lnTo>
                    <a:pt x="7478" y="35361"/>
                  </a:lnTo>
                  <a:close/>
                </a:path>
              </a:pathLst>
            </a:custGeom>
            <a:solidFill>
              <a:srgbClr val="F5F5F5"/>
            </a:solidFill>
            <a:ln w="6867" cap="flat">
              <a:noFill/>
              <a:prstDash val="solid"/>
              <a:miter/>
            </a:ln>
          </p:spPr>
          <p:txBody>
            <a:bodyPr rtlCol="0" anchor="ctr"/>
            <a:lstStyle/>
            <a:p>
              <a:endParaRPr lang="en-IN"/>
            </a:p>
          </p:txBody>
        </p:sp>
        <p:sp>
          <p:nvSpPr>
            <p:cNvPr id="734" name="Free-form: Shape 733">
              <a:extLst>
                <a:ext uri="{FF2B5EF4-FFF2-40B4-BE49-F238E27FC236}">
                  <a16:creationId xmlns:a16="http://schemas.microsoft.com/office/drawing/2014/main" id="{3379F565-5AFB-F30D-EC13-DFE171BABA93}"/>
                </a:ext>
              </a:extLst>
            </p:cNvPr>
            <p:cNvSpPr/>
            <p:nvPr/>
          </p:nvSpPr>
          <p:spPr>
            <a:xfrm>
              <a:off x="5147515" y="3390976"/>
              <a:ext cx="36636" cy="33268"/>
            </a:xfrm>
            <a:custGeom>
              <a:avLst/>
              <a:gdLst>
                <a:gd name="connsiteX0" fmla="*/ 36622 w 36636"/>
                <a:gd name="connsiteY0" fmla="*/ 24295 h 33268"/>
                <a:gd name="connsiteX1" fmla="*/ 29749 w 36636"/>
                <a:gd name="connsiteY1" fmla="*/ -37 h 33268"/>
                <a:gd name="connsiteX2" fmla="*/ 27481 w 36636"/>
                <a:gd name="connsiteY2" fmla="*/ 650 h 33268"/>
                <a:gd name="connsiteX3" fmla="*/ -14 w 36636"/>
                <a:gd name="connsiteY3" fmla="*/ 11991 h 33268"/>
                <a:gd name="connsiteX4" fmla="*/ 6379 w 36636"/>
                <a:gd name="connsiteY4" fmla="*/ 33231 h 33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36" h="33268">
                  <a:moveTo>
                    <a:pt x="36622" y="24295"/>
                  </a:moveTo>
                  <a:lnTo>
                    <a:pt x="29749" y="-37"/>
                  </a:lnTo>
                  <a:lnTo>
                    <a:pt x="27481" y="650"/>
                  </a:lnTo>
                  <a:cubicBezTo>
                    <a:pt x="21865" y="10131"/>
                    <a:pt x="10654" y="14754"/>
                    <a:pt x="-14" y="11991"/>
                  </a:cubicBezTo>
                  <a:cubicBezTo>
                    <a:pt x="1980" y="18865"/>
                    <a:pt x="4110" y="25738"/>
                    <a:pt x="6379" y="33231"/>
                  </a:cubicBezTo>
                  <a:close/>
                </a:path>
              </a:pathLst>
            </a:custGeom>
            <a:solidFill>
              <a:srgbClr val="F5F5F5"/>
            </a:solidFill>
            <a:ln w="6867" cap="flat">
              <a:noFill/>
              <a:prstDash val="solid"/>
              <a:miter/>
            </a:ln>
          </p:spPr>
          <p:txBody>
            <a:bodyPr rtlCol="0" anchor="ctr"/>
            <a:lstStyle/>
            <a:p>
              <a:endParaRPr lang="en-IN"/>
            </a:p>
          </p:txBody>
        </p:sp>
        <p:sp>
          <p:nvSpPr>
            <p:cNvPr id="735" name="Free-form: Shape 734">
              <a:extLst>
                <a:ext uri="{FF2B5EF4-FFF2-40B4-BE49-F238E27FC236}">
                  <a16:creationId xmlns:a16="http://schemas.microsoft.com/office/drawing/2014/main" id="{D8389493-169E-2366-96FA-A90ED188C950}"/>
                </a:ext>
              </a:extLst>
            </p:cNvPr>
            <p:cNvSpPr/>
            <p:nvPr/>
          </p:nvSpPr>
          <p:spPr>
            <a:xfrm>
              <a:off x="5176452" y="3388432"/>
              <a:ext cx="6873" cy="6873"/>
            </a:xfrm>
            <a:custGeom>
              <a:avLst/>
              <a:gdLst>
                <a:gd name="connsiteX0" fmla="*/ -14 w 6873"/>
                <a:gd name="connsiteY0" fmla="*/ -37 h 6873"/>
                <a:gd name="connsiteX1" fmla="*/ -14 w 6873"/>
                <a:gd name="connsiteY1" fmla="*/ -37 h 6873"/>
                <a:gd name="connsiteX2" fmla="*/ -14 w 6873"/>
                <a:gd name="connsiteY2" fmla="*/ -37 h 6873"/>
              </a:gdLst>
              <a:ahLst/>
              <a:cxnLst>
                <a:cxn ang="0">
                  <a:pos x="connsiteX0" y="connsiteY0"/>
                </a:cxn>
                <a:cxn ang="0">
                  <a:pos x="connsiteX1" y="connsiteY1"/>
                </a:cxn>
                <a:cxn ang="0">
                  <a:pos x="connsiteX2" y="connsiteY2"/>
                </a:cxn>
              </a:cxnLst>
              <a:rect l="l" t="t" r="r" b="b"/>
              <a:pathLst>
                <a:path w="6873" h="6873">
                  <a:moveTo>
                    <a:pt x="-14" y="-37"/>
                  </a:moveTo>
                  <a:lnTo>
                    <a:pt x="-14" y="-37"/>
                  </a:lnTo>
                  <a:lnTo>
                    <a:pt x="-14" y="-37"/>
                  </a:lnTo>
                  <a:close/>
                </a:path>
              </a:pathLst>
            </a:custGeom>
            <a:solidFill>
              <a:srgbClr val="F5F5F5"/>
            </a:solidFill>
            <a:ln w="6867" cap="flat">
              <a:noFill/>
              <a:prstDash val="solid"/>
              <a:miter/>
            </a:ln>
          </p:spPr>
          <p:txBody>
            <a:bodyPr rtlCol="0" anchor="ctr"/>
            <a:lstStyle/>
            <a:p>
              <a:endParaRPr lang="en-IN"/>
            </a:p>
          </p:txBody>
        </p:sp>
        <p:sp>
          <p:nvSpPr>
            <p:cNvPr id="736" name="Free-form: Shape 735">
              <a:extLst>
                <a:ext uri="{FF2B5EF4-FFF2-40B4-BE49-F238E27FC236}">
                  <a16:creationId xmlns:a16="http://schemas.microsoft.com/office/drawing/2014/main" id="{2658C02F-EEB7-B1EA-9D61-0916EE8940CF}"/>
                </a:ext>
              </a:extLst>
            </p:cNvPr>
            <p:cNvSpPr/>
            <p:nvPr/>
          </p:nvSpPr>
          <p:spPr>
            <a:xfrm>
              <a:off x="5101187" y="3379359"/>
              <a:ext cx="11478" cy="29762"/>
            </a:xfrm>
            <a:custGeom>
              <a:avLst/>
              <a:gdLst>
                <a:gd name="connsiteX0" fmla="*/ 3492 w 11478"/>
                <a:gd name="connsiteY0" fmla="*/ -37 h 29762"/>
                <a:gd name="connsiteX1" fmla="*/ -14 w 11478"/>
                <a:gd name="connsiteY1" fmla="*/ 994 h 29762"/>
                <a:gd name="connsiteX2" fmla="*/ 5348 w 11478"/>
                <a:gd name="connsiteY2" fmla="*/ 29725 h 29762"/>
                <a:gd name="connsiteX3" fmla="*/ 11465 w 11478"/>
                <a:gd name="connsiteY3" fmla="*/ 27869 h 29762"/>
              </a:gdLst>
              <a:ahLst/>
              <a:cxnLst>
                <a:cxn ang="0">
                  <a:pos x="connsiteX0" y="connsiteY0"/>
                </a:cxn>
                <a:cxn ang="0">
                  <a:pos x="connsiteX1" y="connsiteY1"/>
                </a:cxn>
                <a:cxn ang="0">
                  <a:pos x="connsiteX2" y="connsiteY2"/>
                </a:cxn>
                <a:cxn ang="0">
                  <a:pos x="connsiteX3" y="connsiteY3"/>
                </a:cxn>
              </a:cxnLst>
              <a:rect l="l" t="t" r="r" b="b"/>
              <a:pathLst>
                <a:path w="11478" h="29762">
                  <a:moveTo>
                    <a:pt x="3492" y="-37"/>
                  </a:moveTo>
                  <a:lnTo>
                    <a:pt x="-14" y="994"/>
                  </a:lnTo>
                  <a:cubicBezTo>
                    <a:pt x="7863" y="8368"/>
                    <a:pt x="10035" y="20006"/>
                    <a:pt x="5348" y="29725"/>
                  </a:cubicBezTo>
                  <a:lnTo>
                    <a:pt x="11465" y="27869"/>
                  </a:lnTo>
                  <a:close/>
                </a:path>
              </a:pathLst>
            </a:custGeom>
            <a:solidFill>
              <a:srgbClr val="F5F5F5"/>
            </a:solidFill>
            <a:ln w="6867" cap="flat">
              <a:noFill/>
              <a:prstDash val="solid"/>
              <a:miter/>
            </a:ln>
          </p:spPr>
          <p:txBody>
            <a:bodyPr rtlCol="0" anchor="ctr"/>
            <a:lstStyle/>
            <a:p>
              <a:endParaRPr lang="en-IN"/>
            </a:p>
          </p:txBody>
        </p:sp>
        <p:sp>
          <p:nvSpPr>
            <p:cNvPr id="737" name="Free-form: Shape 736">
              <a:extLst>
                <a:ext uri="{FF2B5EF4-FFF2-40B4-BE49-F238E27FC236}">
                  <a16:creationId xmlns:a16="http://schemas.microsoft.com/office/drawing/2014/main" id="{4CA2DC03-E790-8B4B-F9F3-F226243DA556}"/>
                </a:ext>
              </a:extLst>
            </p:cNvPr>
            <p:cNvSpPr/>
            <p:nvPr/>
          </p:nvSpPr>
          <p:spPr>
            <a:xfrm>
              <a:off x="4908108" y="3561921"/>
              <a:ext cx="40072" cy="40622"/>
            </a:xfrm>
            <a:custGeom>
              <a:avLst/>
              <a:gdLst>
                <a:gd name="connsiteX0" fmla="*/ -14 w 40072"/>
                <a:gd name="connsiteY0" fmla="*/ 8898 h 40622"/>
                <a:gd name="connsiteX1" fmla="*/ 9403 w 40072"/>
                <a:gd name="connsiteY1" fmla="*/ 40585 h 40622"/>
                <a:gd name="connsiteX2" fmla="*/ 40059 w 40072"/>
                <a:gd name="connsiteY2" fmla="*/ 31444 h 40622"/>
                <a:gd name="connsiteX3" fmla="*/ 30849 w 40072"/>
                <a:gd name="connsiteY3" fmla="*/ -37 h 40622"/>
              </a:gdLst>
              <a:ahLst/>
              <a:cxnLst>
                <a:cxn ang="0">
                  <a:pos x="connsiteX0" y="connsiteY0"/>
                </a:cxn>
                <a:cxn ang="0">
                  <a:pos x="connsiteX1" y="connsiteY1"/>
                </a:cxn>
                <a:cxn ang="0">
                  <a:pos x="connsiteX2" y="connsiteY2"/>
                </a:cxn>
                <a:cxn ang="0">
                  <a:pos x="connsiteX3" y="connsiteY3"/>
                </a:cxn>
              </a:cxnLst>
              <a:rect l="l" t="t" r="r" b="b"/>
              <a:pathLst>
                <a:path w="40072" h="40622">
                  <a:moveTo>
                    <a:pt x="-14" y="8898"/>
                  </a:moveTo>
                  <a:cubicBezTo>
                    <a:pt x="3079" y="19071"/>
                    <a:pt x="6173" y="29519"/>
                    <a:pt x="9403" y="40585"/>
                  </a:cubicBezTo>
                  <a:lnTo>
                    <a:pt x="40059" y="31444"/>
                  </a:lnTo>
                  <a:cubicBezTo>
                    <a:pt x="36897" y="20583"/>
                    <a:pt x="33804" y="10135"/>
                    <a:pt x="30849" y="-37"/>
                  </a:cubicBezTo>
                  <a:close/>
                </a:path>
              </a:pathLst>
            </a:custGeom>
            <a:solidFill>
              <a:srgbClr val="F5F5F5"/>
            </a:solidFill>
            <a:ln w="6867" cap="flat">
              <a:noFill/>
              <a:prstDash val="solid"/>
              <a:miter/>
            </a:ln>
          </p:spPr>
          <p:txBody>
            <a:bodyPr rtlCol="0" anchor="ctr"/>
            <a:lstStyle/>
            <a:p>
              <a:endParaRPr lang="en-IN"/>
            </a:p>
          </p:txBody>
        </p:sp>
        <p:sp>
          <p:nvSpPr>
            <p:cNvPr id="738" name="Free-form: Shape 737">
              <a:extLst>
                <a:ext uri="{FF2B5EF4-FFF2-40B4-BE49-F238E27FC236}">
                  <a16:creationId xmlns:a16="http://schemas.microsoft.com/office/drawing/2014/main" id="{EFECC6B0-C3FB-F5BA-863A-CBE9A23F089F}"/>
                </a:ext>
              </a:extLst>
            </p:cNvPr>
            <p:cNvSpPr/>
            <p:nvPr/>
          </p:nvSpPr>
          <p:spPr>
            <a:xfrm>
              <a:off x="5107579" y="3503015"/>
              <a:ext cx="41722" cy="40485"/>
            </a:xfrm>
            <a:custGeom>
              <a:avLst/>
              <a:gdLst>
                <a:gd name="connsiteX0" fmla="*/ 1292 w 41722"/>
                <a:gd name="connsiteY0" fmla="*/ 9173 h 40485"/>
                <a:gd name="connsiteX1" fmla="*/ -14 w 41722"/>
                <a:gd name="connsiteY1" fmla="*/ 9586 h 40485"/>
                <a:gd name="connsiteX2" fmla="*/ 9197 w 41722"/>
                <a:gd name="connsiteY2" fmla="*/ 40448 h 40485"/>
                <a:gd name="connsiteX3" fmla="*/ 9197 w 41722"/>
                <a:gd name="connsiteY3" fmla="*/ 40448 h 40485"/>
                <a:gd name="connsiteX4" fmla="*/ 41709 w 41722"/>
                <a:gd name="connsiteY4" fmla="*/ 30894 h 40485"/>
                <a:gd name="connsiteX5" fmla="*/ 32705 w 41722"/>
                <a:gd name="connsiteY5" fmla="*/ -37 h 4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22" h="40485">
                  <a:moveTo>
                    <a:pt x="1292" y="9173"/>
                  </a:moveTo>
                  <a:lnTo>
                    <a:pt x="-14" y="9586"/>
                  </a:lnTo>
                  <a:lnTo>
                    <a:pt x="9197" y="40448"/>
                  </a:lnTo>
                  <a:lnTo>
                    <a:pt x="9197" y="40448"/>
                  </a:lnTo>
                  <a:lnTo>
                    <a:pt x="41709" y="30894"/>
                  </a:lnTo>
                  <a:lnTo>
                    <a:pt x="32705" y="-37"/>
                  </a:lnTo>
                  <a:close/>
                </a:path>
              </a:pathLst>
            </a:custGeom>
            <a:solidFill>
              <a:srgbClr val="F5F5F5"/>
            </a:solidFill>
            <a:ln w="6867" cap="flat">
              <a:noFill/>
              <a:prstDash val="solid"/>
              <a:miter/>
            </a:ln>
          </p:spPr>
          <p:txBody>
            <a:bodyPr rtlCol="0" anchor="ctr"/>
            <a:lstStyle/>
            <a:p>
              <a:endParaRPr lang="en-IN"/>
            </a:p>
          </p:txBody>
        </p:sp>
        <p:sp>
          <p:nvSpPr>
            <p:cNvPr id="739" name="Free-form: Shape 738">
              <a:extLst>
                <a:ext uri="{FF2B5EF4-FFF2-40B4-BE49-F238E27FC236}">
                  <a16:creationId xmlns:a16="http://schemas.microsoft.com/office/drawing/2014/main" id="{80265222-CF5F-ECEC-D115-0BE26CC20A57}"/>
                </a:ext>
              </a:extLst>
            </p:cNvPr>
            <p:cNvSpPr/>
            <p:nvPr/>
          </p:nvSpPr>
          <p:spPr>
            <a:xfrm>
              <a:off x="5105723" y="3372486"/>
              <a:ext cx="33680" cy="34367"/>
            </a:xfrm>
            <a:custGeom>
              <a:avLst/>
              <a:gdLst>
                <a:gd name="connsiteX0" fmla="*/ 33667 w 33680"/>
                <a:gd name="connsiteY0" fmla="*/ 26976 h 34367"/>
                <a:gd name="connsiteX1" fmla="*/ 23494 w 33680"/>
                <a:gd name="connsiteY1" fmla="*/ -37 h 34367"/>
                <a:gd name="connsiteX2" fmla="*/ -14 w 33680"/>
                <a:gd name="connsiteY2" fmla="*/ 6836 h 34367"/>
                <a:gd name="connsiteX3" fmla="*/ 8441 w 33680"/>
                <a:gd name="connsiteY3" fmla="*/ 34330 h 34367"/>
              </a:gdLst>
              <a:ahLst/>
              <a:cxnLst>
                <a:cxn ang="0">
                  <a:pos x="connsiteX0" y="connsiteY0"/>
                </a:cxn>
                <a:cxn ang="0">
                  <a:pos x="connsiteX1" y="connsiteY1"/>
                </a:cxn>
                <a:cxn ang="0">
                  <a:pos x="connsiteX2" y="connsiteY2"/>
                </a:cxn>
                <a:cxn ang="0">
                  <a:pos x="connsiteX3" y="connsiteY3"/>
                </a:cxn>
              </a:cxnLst>
              <a:rect l="l" t="t" r="r" b="b"/>
              <a:pathLst>
                <a:path w="33680" h="34367">
                  <a:moveTo>
                    <a:pt x="33667" y="26976"/>
                  </a:moveTo>
                  <a:cubicBezTo>
                    <a:pt x="24793" y="21115"/>
                    <a:pt x="20696" y="10219"/>
                    <a:pt x="23494" y="-37"/>
                  </a:cubicBezTo>
                  <a:lnTo>
                    <a:pt x="-14" y="6836"/>
                  </a:lnTo>
                  <a:cubicBezTo>
                    <a:pt x="2255" y="14191"/>
                    <a:pt x="5073" y="23539"/>
                    <a:pt x="8441" y="34330"/>
                  </a:cubicBezTo>
                  <a:close/>
                </a:path>
              </a:pathLst>
            </a:custGeom>
            <a:solidFill>
              <a:srgbClr val="F5F5F5"/>
            </a:solidFill>
            <a:ln w="6867" cap="flat">
              <a:noFill/>
              <a:prstDash val="solid"/>
              <a:miter/>
            </a:ln>
          </p:spPr>
          <p:txBody>
            <a:bodyPr rtlCol="0" anchor="ctr"/>
            <a:lstStyle/>
            <a:p>
              <a:endParaRPr lang="en-IN"/>
            </a:p>
          </p:txBody>
        </p:sp>
        <p:sp>
          <p:nvSpPr>
            <p:cNvPr id="740" name="Free-form: Shape 739">
              <a:extLst>
                <a:ext uri="{FF2B5EF4-FFF2-40B4-BE49-F238E27FC236}">
                  <a16:creationId xmlns:a16="http://schemas.microsoft.com/office/drawing/2014/main" id="{78A1DAB4-BA34-B648-2975-119F0C6C6456}"/>
                </a:ext>
              </a:extLst>
            </p:cNvPr>
            <p:cNvSpPr/>
            <p:nvPr/>
          </p:nvSpPr>
          <p:spPr>
            <a:xfrm>
              <a:off x="5142703" y="3493667"/>
              <a:ext cx="38148" cy="39523"/>
            </a:xfrm>
            <a:custGeom>
              <a:avLst/>
              <a:gdLst>
                <a:gd name="connsiteX0" fmla="*/ -14 w 38148"/>
                <a:gd name="connsiteY0" fmla="*/ 8554 h 39523"/>
                <a:gd name="connsiteX1" fmla="*/ 9128 w 38148"/>
                <a:gd name="connsiteY1" fmla="*/ 39486 h 39523"/>
                <a:gd name="connsiteX2" fmla="*/ 38135 w 38148"/>
                <a:gd name="connsiteY2" fmla="*/ 30962 h 39523"/>
                <a:gd name="connsiteX3" fmla="*/ 29130 w 38148"/>
                <a:gd name="connsiteY3" fmla="*/ -37 h 39523"/>
              </a:gdLst>
              <a:ahLst/>
              <a:cxnLst>
                <a:cxn ang="0">
                  <a:pos x="connsiteX0" y="connsiteY0"/>
                </a:cxn>
                <a:cxn ang="0">
                  <a:pos x="connsiteX1" y="connsiteY1"/>
                </a:cxn>
                <a:cxn ang="0">
                  <a:pos x="connsiteX2" y="connsiteY2"/>
                </a:cxn>
                <a:cxn ang="0">
                  <a:pos x="connsiteX3" y="connsiteY3"/>
                </a:cxn>
              </a:cxnLst>
              <a:rect l="l" t="t" r="r" b="b"/>
              <a:pathLst>
                <a:path w="38148" h="39523">
                  <a:moveTo>
                    <a:pt x="-14" y="8554"/>
                  </a:moveTo>
                  <a:lnTo>
                    <a:pt x="9128" y="39486"/>
                  </a:lnTo>
                  <a:lnTo>
                    <a:pt x="38135" y="30962"/>
                  </a:lnTo>
                  <a:cubicBezTo>
                    <a:pt x="35042" y="20308"/>
                    <a:pt x="32017" y="10342"/>
                    <a:pt x="29130" y="-37"/>
                  </a:cubicBezTo>
                  <a:close/>
                </a:path>
              </a:pathLst>
            </a:custGeom>
            <a:solidFill>
              <a:srgbClr val="F5F5F5"/>
            </a:solidFill>
            <a:ln w="6867" cap="flat">
              <a:noFill/>
              <a:prstDash val="solid"/>
              <a:miter/>
            </a:ln>
          </p:spPr>
          <p:txBody>
            <a:bodyPr rtlCol="0" anchor="ctr"/>
            <a:lstStyle/>
            <a:p>
              <a:endParaRPr lang="en-IN"/>
            </a:p>
          </p:txBody>
        </p:sp>
        <p:sp>
          <p:nvSpPr>
            <p:cNvPr id="741" name="Free-form: Shape 740">
              <a:extLst>
                <a:ext uri="{FF2B5EF4-FFF2-40B4-BE49-F238E27FC236}">
                  <a16:creationId xmlns:a16="http://schemas.microsoft.com/office/drawing/2014/main" id="{D7D36940-9D4B-C01C-9F9B-FCFDA8FA7007}"/>
                </a:ext>
              </a:extLst>
            </p:cNvPr>
            <p:cNvSpPr/>
            <p:nvPr/>
          </p:nvSpPr>
          <p:spPr>
            <a:xfrm>
              <a:off x="5152807" y="3527141"/>
              <a:ext cx="37942" cy="39110"/>
            </a:xfrm>
            <a:custGeom>
              <a:avLst/>
              <a:gdLst>
                <a:gd name="connsiteX0" fmla="*/ -14 w 37942"/>
                <a:gd name="connsiteY0" fmla="*/ 8486 h 39110"/>
                <a:gd name="connsiteX1" fmla="*/ 8991 w 37942"/>
                <a:gd name="connsiteY1" fmla="*/ 39073 h 39110"/>
                <a:gd name="connsiteX2" fmla="*/ 37928 w 37942"/>
                <a:gd name="connsiteY2" fmla="*/ 30550 h 39110"/>
                <a:gd name="connsiteX3" fmla="*/ 28993 w 37942"/>
                <a:gd name="connsiteY3" fmla="*/ -37 h 39110"/>
              </a:gdLst>
              <a:ahLst/>
              <a:cxnLst>
                <a:cxn ang="0">
                  <a:pos x="connsiteX0" y="connsiteY0"/>
                </a:cxn>
                <a:cxn ang="0">
                  <a:pos x="connsiteX1" y="connsiteY1"/>
                </a:cxn>
                <a:cxn ang="0">
                  <a:pos x="connsiteX2" y="connsiteY2"/>
                </a:cxn>
                <a:cxn ang="0">
                  <a:pos x="connsiteX3" y="connsiteY3"/>
                </a:cxn>
              </a:cxnLst>
              <a:rect l="l" t="t" r="r" b="b"/>
              <a:pathLst>
                <a:path w="37942" h="39110">
                  <a:moveTo>
                    <a:pt x="-14" y="8486"/>
                  </a:moveTo>
                  <a:cubicBezTo>
                    <a:pt x="2873" y="18384"/>
                    <a:pt x="5898" y="28625"/>
                    <a:pt x="8991" y="39073"/>
                  </a:cubicBezTo>
                  <a:lnTo>
                    <a:pt x="37928" y="30550"/>
                  </a:lnTo>
                  <a:cubicBezTo>
                    <a:pt x="34904" y="20102"/>
                    <a:pt x="31880" y="9929"/>
                    <a:pt x="28993" y="-37"/>
                  </a:cubicBezTo>
                  <a:close/>
                </a:path>
              </a:pathLst>
            </a:custGeom>
            <a:solidFill>
              <a:srgbClr val="F5F5F5"/>
            </a:solidFill>
            <a:ln w="6867" cap="flat">
              <a:noFill/>
              <a:prstDash val="solid"/>
              <a:miter/>
            </a:ln>
          </p:spPr>
          <p:txBody>
            <a:bodyPr rtlCol="0" anchor="ctr"/>
            <a:lstStyle/>
            <a:p>
              <a:endParaRPr lang="en-IN"/>
            </a:p>
          </p:txBody>
        </p:sp>
        <p:sp>
          <p:nvSpPr>
            <p:cNvPr id="742" name="Free-form: Shape 741">
              <a:extLst>
                <a:ext uri="{FF2B5EF4-FFF2-40B4-BE49-F238E27FC236}">
                  <a16:creationId xmlns:a16="http://schemas.microsoft.com/office/drawing/2014/main" id="{7AA2510D-C66E-6456-0603-5B2759439C9B}"/>
                </a:ext>
              </a:extLst>
            </p:cNvPr>
            <p:cNvSpPr/>
            <p:nvPr/>
          </p:nvSpPr>
          <p:spPr>
            <a:xfrm>
              <a:off x="4881507" y="3468578"/>
              <a:ext cx="37598" cy="34024"/>
            </a:xfrm>
            <a:custGeom>
              <a:avLst/>
              <a:gdLst>
                <a:gd name="connsiteX0" fmla="*/ 37585 w 37598"/>
                <a:gd name="connsiteY0" fmla="*/ 24639 h 34024"/>
                <a:gd name="connsiteX1" fmla="*/ 30711 w 37598"/>
                <a:gd name="connsiteY1" fmla="*/ -37 h 34024"/>
                <a:gd name="connsiteX2" fmla="*/ 13665 w 37598"/>
                <a:gd name="connsiteY2" fmla="*/ 4843 h 34024"/>
                <a:gd name="connsiteX3" fmla="*/ 1155 w 37598"/>
                <a:gd name="connsiteY3" fmla="*/ 12954 h 34024"/>
                <a:gd name="connsiteX4" fmla="*/ -14 w 37598"/>
                <a:gd name="connsiteY4" fmla="*/ 12954 h 34024"/>
                <a:gd name="connsiteX5" fmla="*/ 6310 w 37598"/>
                <a:gd name="connsiteY5" fmla="*/ 33987 h 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98" h="34024">
                  <a:moveTo>
                    <a:pt x="37585" y="24639"/>
                  </a:moveTo>
                  <a:lnTo>
                    <a:pt x="30711" y="-37"/>
                  </a:lnTo>
                  <a:lnTo>
                    <a:pt x="13665" y="4843"/>
                  </a:lnTo>
                  <a:cubicBezTo>
                    <a:pt x="10447" y="8789"/>
                    <a:pt x="6071" y="11626"/>
                    <a:pt x="1155" y="12954"/>
                  </a:cubicBezTo>
                  <a:lnTo>
                    <a:pt x="-14" y="12954"/>
                  </a:lnTo>
                  <a:cubicBezTo>
                    <a:pt x="1980" y="19827"/>
                    <a:pt x="4110" y="26701"/>
                    <a:pt x="6310" y="33987"/>
                  </a:cubicBezTo>
                  <a:close/>
                </a:path>
              </a:pathLst>
            </a:custGeom>
            <a:solidFill>
              <a:srgbClr val="F5F5F5"/>
            </a:solidFill>
            <a:ln w="6867" cap="flat">
              <a:noFill/>
              <a:prstDash val="solid"/>
              <a:miter/>
            </a:ln>
          </p:spPr>
          <p:txBody>
            <a:bodyPr rtlCol="0" anchor="ctr"/>
            <a:lstStyle/>
            <a:p>
              <a:endParaRPr lang="en-IN"/>
            </a:p>
          </p:txBody>
        </p:sp>
        <p:sp>
          <p:nvSpPr>
            <p:cNvPr id="743" name="Free-form: Shape 742">
              <a:extLst>
                <a:ext uri="{FF2B5EF4-FFF2-40B4-BE49-F238E27FC236}">
                  <a16:creationId xmlns:a16="http://schemas.microsoft.com/office/drawing/2014/main" id="{7E28F498-BC3F-879B-D223-FAE132C034AC}"/>
                </a:ext>
              </a:extLst>
            </p:cNvPr>
            <p:cNvSpPr/>
            <p:nvPr/>
          </p:nvSpPr>
          <p:spPr>
            <a:xfrm>
              <a:off x="5117683" y="3536352"/>
              <a:ext cx="41722" cy="40210"/>
            </a:xfrm>
            <a:custGeom>
              <a:avLst/>
              <a:gdLst>
                <a:gd name="connsiteX0" fmla="*/ -14 w 41722"/>
                <a:gd name="connsiteY0" fmla="*/ 9586 h 40210"/>
                <a:gd name="connsiteX1" fmla="*/ -14 w 41722"/>
                <a:gd name="connsiteY1" fmla="*/ 9586 h 40210"/>
                <a:gd name="connsiteX2" fmla="*/ 9059 w 41722"/>
                <a:gd name="connsiteY2" fmla="*/ 40173 h 40210"/>
                <a:gd name="connsiteX3" fmla="*/ 10228 w 41722"/>
                <a:gd name="connsiteY3" fmla="*/ 39829 h 40210"/>
                <a:gd name="connsiteX4" fmla="*/ 41709 w 41722"/>
                <a:gd name="connsiteY4" fmla="*/ 30550 h 40210"/>
                <a:gd name="connsiteX5" fmla="*/ 32773 w 41722"/>
                <a:gd name="connsiteY5" fmla="*/ -37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22" h="40210">
                  <a:moveTo>
                    <a:pt x="-14" y="9586"/>
                  </a:moveTo>
                  <a:lnTo>
                    <a:pt x="-14" y="9586"/>
                  </a:lnTo>
                  <a:lnTo>
                    <a:pt x="9059" y="40173"/>
                  </a:lnTo>
                  <a:lnTo>
                    <a:pt x="10228" y="39829"/>
                  </a:lnTo>
                  <a:lnTo>
                    <a:pt x="41709" y="30550"/>
                  </a:lnTo>
                  <a:cubicBezTo>
                    <a:pt x="38616" y="20102"/>
                    <a:pt x="35660" y="9929"/>
                    <a:pt x="32773" y="-37"/>
                  </a:cubicBezTo>
                  <a:close/>
                </a:path>
              </a:pathLst>
            </a:custGeom>
            <a:solidFill>
              <a:srgbClr val="F5F5F5"/>
            </a:solidFill>
            <a:ln w="6867" cap="flat">
              <a:noFill/>
              <a:prstDash val="solid"/>
              <a:miter/>
            </a:ln>
          </p:spPr>
          <p:txBody>
            <a:bodyPr rtlCol="0" anchor="ctr"/>
            <a:lstStyle/>
            <a:p>
              <a:endParaRPr lang="en-IN"/>
            </a:p>
          </p:txBody>
        </p:sp>
        <p:sp>
          <p:nvSpPr>
            <p:cNvPr id="744" name="Free-form: Shape 743">
              <a:extLst>
                <a:ext uri="{FF2B5EF4-FFF2-40B4-BE49-F238E27FC236}">
                  <a16:creationId xmlns:a16="http://schemas.microsoft.com/office/drawing/2014/main" id="{23B3379D-AA25-6D64-1175-EFC3A9E0C142}"/>
                </a:ext>
              </a:extLst>
            </p:cNvPr>
            <p:cNvSpPr/>
            <p:nvPr/>
          </p:nvSpPr>
          <p:spPr>
            <a:xfrm>
              <a:off x="4893124" y="3436616"/>
              <a:ext cx="18283" cy="34642"/>
            </a:xfrm>
            <a:custGeom>
              <a:avLst/>
              <a:gdLst>
                <a:gd name="connsiteX0" fmla="*/ 9609 w 18283"/>
                <a:gd name="connsiteY0" fmla="*/ -37 h 34642"/>
                <a:gd name="connsiteX1" fmla="*/ -14 w 18283"/>
                <a:gd name="connsiteY1" fmla="*/ 2712 h 34642"/>
                <a:gd name="connsiteX2" fmla="*/ 3492 w 18283"/>
                <a:gd name="connsiteY2" fmla="*/ 34605 h 34642"/>
                <a:gd name="connsiteX3" fmla="*/ 18270 w 18283"/>
                <a:gd name="connsiteY3" fmla="*/ 30206 h 34642"/>
                <a:gd name="connsiteX4" fmla="*/ 9609 w 18283"/>
                <a:gd name="connsiteY4" fmla="*/ -37 h 34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3" h="34642">
                  <a:moveTo>
                    <a:pt x="9609" y="-37"/>
                  </a:moveTo>
                  <a:lnTo>
                    <a:pt x="-14" y="2712"/>
                  </a:lnTo>
                  <a:cubicBezTo>
                    <a:pt x="8769" y="11070"/>
                    <a:pt x="10249" y="24540"/>
                    <a:pt x="3492" y="34605"/>
                  </a:cubicBezTo>
                  <a:lnTo>
                    <a:pt x="18270" y="30206"/>
                  </a:lnTo>
                  <a:cubicBezTo>
                    <a:pt x="14764" y="18040"/>
                    <a:pt x="12221" y="7867"/>
                    <a:pt x="9609" y="-37"/>
                  </a:cubicBezTo>
                  <a:close/>
                </a:path>
              </a:pathLst>
            </a:custGeom>
            <a:solidFill>
              <a:srgbClr val="F5F5F5"/>
            </a:solidFill>
            <a:ln w="6867" cap="flat">
              <a:noFill/>
              <a:prstDash val="solid"/>
              <a:miter/>
            </a:ln>
          </p:spPr>
          <p:txBody>
            <a:bodyPr rtlCol="0" anchor="ctr"/>
            <a:lstStyle/>
            <a:p>
              <a:endParaRPr lang="en-IN"/>
            </a:p>
          </p:txBody>
        </p:sp>
        <p:sp>
          <p:nvSpPr>
            <p:cNvPr id="745" name="Free-form: Shape 744">
              <a:extLst>
                <a:ext uri="{FF2B5EF4-FFF2-40B4-BE49-F238E27FC236}">
                  <a16:creationId xmlns:a16="http://schemas.microsoft.com/office/drawing/2014/main" id="{CBBC71CC-7364-595A-B480-9EF24A2FB402}"/>
                </a:ext>
              </a:extLst>
            </p:cNvPr>
            <p:cNvSpPr/>
            <p:nvPr/>
          </p:nvSpPr>
          <p:spPr>
            <a:xfrm>
              <a:off x="5085446" y="3546731"/>
              <a:ext cx="38629" cy="39248"/>
            </a:xfrm>
            <a:custGeom>
              <a:avLst/>
              <a:gdLst>
                <a:gd name="connsiteX0" fmla="*/ -14 w 38629"/>
                <a:gd name="connsiteY0" fmla="*/ 8692 h 39248"/>
                <a:gd name="connsiteX1" fmla="*/ 8991 w 38629"/>
                <a:gd name="connsiteY1" fmla="*/ 39211 h 39248"/>
                <a:gd name="connsiteX2" fmla="*/ 38616 w 38629"/>
                <a:gd name="connsiteY2" fmla="*/ 30481 h 39248"/>
                <a:gd name="connsiteX3" fmla="*/ 29680 w 38629"/>
                <a:gd name="connsiteY3" fmla="*/ -37 h 39248"/>
              </a:gdLst>
              <a:ahLst/>
              <a:cxnLst>
                <a:cxn ang="0">
                  <a:pos x="connsiteX0" y="connsiteY0"/>
                </a:cxn>
                <a:cxn ang="0">
                  <a:pos x="connsiteX1" y="connsiteY1"/>
                </a:cxn>
                <a:cxn ang="0">
                  <a:pos x="connsiteX2" y="connsiteY2"/>
                </a:cxn>
                <a:cxn ang="0">
                  <a:pos x="connsiteX3" y="connsiteY3"/>
                </a:cxn>
              </a:cxnLst>
              <a:rect l="l" t="t" r="r" b="b"/>
              <a:pathLst>
                <a:path w="38629" h="39248">
                  <a:moveTo>
                    <a:pt x="-14" y="8692"/>
                  </a:moveTo>
                  <a:cubicBezTo>
                    <a:pt x="2942" y="18590"/>
                    <a:pt x="5966" y="28763"/>
                    <a:pt x="8991" y="39211"/>
                  </a:cubicBezTo>
                  <a:lnTo>
                    <a:pt x="38616" y="30481"/>
                  </a:lnTo>
                  <a:cubicBezTo>
                    <a:pt x="35591" y="20033"/>
                    <a:pt x="32567" y="9860"/>
                    <a:pt x="29680" y="-37"/>
                  </a:cubicBezTo>
                  <a:close/>
                </a:path>
              </a:pathLst>
            </a:custGeom>
            <a:solidFill>
              <a:srgbClr val="F5F5F5"/>
            </a:solidFill>
            <a:ln w="6867" cap="flat">
              <a:noFill/>
              <a:prstDash val="solid"/>
              <a:miter/>
            </a:ln>
          </p:spPr>
          <p:txBody>
            <a:bodyPr rtlCol="0" anchor="ctr"/>
            <a:lstStyle/>
            <a:p>
              <a:endParaRPr lang="en-IN"/>
            </a:p>
          </p:txBody>
        </p:sp>
        <p:sp>
          <p:nvSpPr>
            <p:cNvPr id="746" name="Free-form: Shape 745">
              <a:extLst>
                <a:ext uri="{FF2B5EF4-FFF2-40B4-BE49-F238E27FC236}">
                  <a16:creationId xmlns:a16="http://schemas.microsoft.com/office/drawing/2014/main" id="{4DF6F8DE-7CC9-852E-8A37-AE9C49DCFD45}"/>
                </a:ext>
              </a:extLst>
            </p:cNvPr>
            <p:cNvSpPr/>
            <p:nvPr/>
          </p:nvSpPr>
          <p:spPr>
            <a:xfrm>
              <a:off x="5051010" y="3556354"/>
              <a:ext cx="41035" cy="40004"/>
            </a:xfrm>
            <a:custGeom>
              <a:avLst/>
              <a:gdLst>
                <a:gd name="connsiteX0" fmla="*/ -14 w 41035"/>
                <a:gd name="connsiteY0" fmla="*/ 9104 h 40004"/>
                <a:gd name="connsiteX1" fmla="*/ 9059 w 41035"/>
                <a:gd name="connsiteY1" fmla="*/ 39967 h 40004"/>
                <a:gd name="connsiteX2" fmla="*/ 41022 w 41035"/>
                <a:gd name="connsiteY2" fmla="*/ 30481 h 40004"/>
                <a:gd name="connsiteX3" fmla="*/ 32086 w 41035"/>
                <a:gd name="connsiteY3" fmla="*/ -37 h 40004"/>
              </a:gdLst>
              <a:ahLst/>
              <a:cxnLst>
                <a:cxn ang="0">
                  <a:pos x="connsiteX0" y="connsiteY0"/>
                </a:cxn>
                <a:cxn ang="0">
                  <a:pos x="connsiteX1" y="connsiteY1"/>
                </a:cxn>
                <a:cxn ang="0">
                  <a:pos x="connsiteX2" y="connsiteY2"/>
                </a:cxn>
                <a:cxn ang="0">
                  <a:pos x="connsiteX3" y="connsiteY3"/>
                </a:cxn>
              </a:cxnLst>
              <a:rect l="l" t="t" r="r" b="b"/>
              <a:pathLst>
                <a:path w="41035" h="40004">
                  <a:moveTo>
                    <a:pt x="-14" y="9104"/>
                  </a:moveTo>
                  <a:lnTo>
                    <a:pt x="9059" y="39967"/>
                  </a:lnTo>
                  <a:lnTo>
                    <a:pt x="41022" y="30481"/>
                  </a:lnTo>
                  <a:lnTo>
                    <a:pt x="32086" y="-37"/>
                  </a:lnTo>
                  <a:close/>
                </a:path>
              </a:pathLst>
            </a:custGeom>
            <a:solidFill>
              <a:srgbClr val="F5F5F5"/>
            </a:solidFill>
            <a:ln w="6867" cap="flat">
              <a:noFill/>
              <a:prstDash val="solid"/>
              <a:miter/>
            </a:ln>
          </p:spPr>
          <p:txBody>
            <a:bodyPr rtlCol="0" anchor="ctr"/>
            <a:lstStyle/>
            <a:p>
              <a:endParaRPr lang="en-IN"/>
            </a:p>
          </p:txBody>
        </p:sp>
        <p:sp>
          <p:nvSpPr>
            <p:cNvPr id="747" name="Free-form: Shape 746">
              <a:extLst>
                <a:ext uri="{FF2B5EF4-FFF2-40B4-BE49-F238E27FC236}">
                  <a16:creationId xmlns:a16="http://schemas.microsoft.com/office/drawing/2014/main" id="{04261E79-2FD2-C33C-4BD2-167716E6200D}"/>
                </a:ext>
              </a:extLst>
            </p:cNvPr>
            <p:cNvSpPr/>
            <p:nvPr/>
          </p:nvSpPr>
          <p:spPr>
            <a:xfrm>
              <a:off x="4964196" y="3903607"/>
              <a:ext cx="49627" cy="44472"/>
            </a:xfrm>
            <a:custGeom>
              <a:avLst/>
              <a:gdLst>
                <a:gd name="connsiteX0" fmla="*/ 39853 w 49627"/>
                <a:gd name="connsiteY0" fmla="*/ -37 h 44472"/>
                <a:gd name="connsiteX1" fmla="*/ -14 w 49627"/>
                <a:gd name="connsiteY1" fmla="*/ 11373 h 44472"/>
                <a:gd name="connsiteX2" fmla="*/ 9334 w 49627"/>
                <a:gd name="connsiteY2" fmla="*/ 44435 h 44472"/>
                <a:gd name="connsiteX3" fmla="*/ 49614 w 49627"/>
                <a:gd name="connsiteY3" fmla="*/ 32268 h 44472"/>
                <a:gd name="connsiteX4" fmla="*/ 39853 w 49627"/>
                <a:gd name="connsiteY4" fmla="*/ -37 h 44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27" h="44472">
                  <a:moveTo>
                    <a:pt x="39853" y="-37"/>
                  </a:moveTo>
                  <a:lnTo>
                    <a:pt x="-14" y="11373"/>
                  </a:lnTo>
                  <a:lnTo>
                    <a:pt x="9334" y="44435"/>
                  </a:lnTo>
                  <a:cubicBezTo>
                    <a:pt x="19782" y="41204"/>
                    <a:pt x="33392" y="37149"/>
                    <a:pt x="49614" y="32268"/>
                  </a:cubicBezTo>
                  <a:cubicBezTo>
                    <a:pt x="46864" y="23264"/>
                    <a:pt x="43565" y="12472"/>
                    <a:pt x="39853" y="-37"/>
                  </a:cubicBezTo>
                  <a:close/>
                </a:path>
              </a:pathLst>
            </a:custGeom>
            <a:solidFill>
              <a:srgbClr val="F5F5F5"/>
            </a:solidFill>
            <a:ln w="6867" cap="flat">
              <a:noFill/>
              <a:prstDash val="solid"/>
              <a:miter/>
            </a:ln>
          </p:spPr>
          <p:txBody>
            <a:bodyPr rtlCol="0" anchor="ctr"/>
            <a:lstStyle/>
            <a:p>
              <a:endParaRPr lang="en-IN"/>
            </a:p>
          </p:txBody>
        </p:sp>
        <p:sp>
          <p:nvSpPr>
            <p:cNvPr id="748" name="Free-form: Shape 747">
              <a:extLst>
                <a:ext uri="{FF2B5EF4-FFF2-40B4-BE49-F238E27FC236}">
                  <a16:creationId xmlns:a16="http://schemas.microsoft.com/office/drawing/2014/main" id="{A8773044-31C6-CA66-9DF1-A8241A920A43}"/>
                </a:ext>
              </a:extLst>
            </p:cNvPr>
            <p:cNvSpPr/>
            <p:nvPr/>
          </p:nvSpPr>
          <p:spPr>
            <a:xfrm>
              <a:off x="4903709" y="3431392"/>
              <a:ext cx="30243" cy="34917"/>
            </a:xfrm>
            <a:custGeom>
              <a:avLst/>
              <a:gdLst>
                <a:gd name="connsiteX0" fmla="*/ 30230 w 30243"/>
                <a:gd name="connsiteY0" fmla="*/ 28694 h 34917"/>
                <a:gd name="connsiteX1" fmla="*/ 17308 w 30243"/>
                <a:gd name="connsiteY1" fmla="*/ -37 h 34917"/>
                <a:gd name="connsiteX2" fmla="*/ -14 w 30243"/>
                <a:gd name="connsiteY2" fmla="*/ 4843 h 34917"/>
                <a:gd name="connsiteX3" fmla="*/ 9128 w 30243"/>
                <a:gd name="connsiteY3" fmla="*/ 34880 h 34917"/>
              </a:gdLst>
              <a:ahLst/>
              <a:cxnLst>
                <a:cxn ang="0">
                  <a:pos x="connsiteX0" y="connsiteY0"/>
                </a:cxn>
                <a:cxn ang="0">
                  <a:pos x="connsiteX1" y="connsiteY1"/>
                </a:cxn>
                <a:cxn ang="0">
                  <a:pos x="connsiteX2" y="connsiteY2"/>
                </a:cxn>
                <a:cxn ang="0">
                  <a:pos x="connsiteX3" y="connsiteY3"/>
                </a:cxn>
              </a:cxnLst>
              <a:rect l="l" t="t" r="r" b="b"/>
              <a:pathLst>
                <a:path w="30243" h="34917">
                  <a:moveTo>
                    <a:pt x="30230" y="28694"/>
                  </a:moveTo>
                  <a:cubicBezTo>
                    <a:pt x="19677" y="23371"/>
                    <a:pt x="14288" y="11390"/>
                    <a:pt x="17308" y="-37"/>
                  </a:cubicBezTo>
                  <a:lnTo>
                    <a:pt x="-14" y="4843"/>
                  </a:lnTo>
                  <a:cubicBezTo>
                    <a:pt x="2392" y="12679"/>
                    <a:pt x="5416" y="22783"/>
                    <a:pt x="9128" y="34880"/>
                  </a:cubicBezTo>
                  <a:close/>
                </a:path>
              </a:pathLst>
            </a:custGeom>
            <a:solidFill>
              <a:srgbClr val="F5F5F5"/>
            </a:solidFill>
            <a:ln w="6867" cap="flat">
              <a:noFill/>
              <a:prstDash val="solid"/>
              <a:miter/>
            </a:ln>
          </p:spPr>
          <p:txBody>
            <a:bodyPr rtlCol="0" anchor="ctr"/>
            <a:lstStyle/>
            <a:p>
              <a:endParaRPr lang="en-IN"/>
            </a:p>
          </p:txBody>
        </p:sp>
        <p:sp>
          <p:nvSpPr>
            <p:cNvPr id="749" name="Free-form: Shape 748">
              <a:extLst>
                <a:ext uri="{FF2B5EF4-FFF2-40B4-BE49-F238E27FC236}">
                  <a16:creationId xmlns:a16="http://schemas.microsoft.com/office/drawing/2014/main" id="{E943E82C-7B3C-DF34-8040-BC9297FD2FAC}"/>
                </a:ext>
              </a:extLst>
            </p:cNvPr>
            <p:cNvSpPr/>
            <p:nvPr/>
          </p:nvSpPr>
          <p:spPr>
            <a:xfrm>
              <a:off x="4948318" y="3449195"/>
              <a:ext cx="37873" cy="34024"/>
            </a:xfrm>
            <a:custGeom>
              <a:avLst/>
              <a:gdLst>
                <a:gd name="connsiteX0" fmla="*/ 37860 w 37873"/>
                <a:gd name="connsiteY0" fmla="*/ 24295 h 34024"/>
                <a:gd name="connsiteX1" fmla="*/ 30986 w 37873"/>
                <a:gd name="connsiteY1" fmla="*/ -37 h 34024"/>
                <a:gd name="connsiteX2" fmla="*/ 16689 w 37873"/>
                <a:gd name="connsiteY2" fmla="*/ 4155 h 34024"/>
                <a:gd name="connsiteX3" fmla="*/ 3904 w 37873"/>
                <a:gd name="connsiteY3" fmla="*/ 12679 h 34024"/>
                <a:gd name="connsiteX4" fmla="*/ -14 w 37873"/>
                <a:gd name="connsiteY4" fmla="*/ 13366 h 34024"/>
                <a:gd name="connsiteX5" fmla="*/ 6104 w 37873"/>
                <a:gd name="connsiteY5" fmla="*/ 33987 h 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73" h="34024">
                  <a:moveTo>
                    <a:pt x="37860" y="24295"/>
                  </a:moveTo>
                  <a:cubicBezTo>
                    <a:pt x="35316" y="15497"/>
                    <a:pt x="32911" y="7386"/>
                    <a:pt x="30986" y="-37"/>
                  </a:cubicBezTo>
                  <a:lnTo>
                    <a:pt x="16689" y="4155"/>
                  </a:lnTo>
                  <a:cubicBezTo>
                    <a:pt x="13453" y="8295"/>
                    <a:pt x="8971" y="11284"/>
                    <a:pt x="3904" y="12679"/>
                  </a:cubicBezTo>
                  <a:cubicBezTo>
                    <a:pt x="2625" y="13041"/>
                    <a:pt x="1312" y="13271"/>
                    <a:pt x="-14" y="13366"/>
                  </a:cubicBezTo>
                  <a:cubicBezTo>
                    <a:pt x="1842" y="19758"/>
                    <a:pt x="3904" y="26563"/>
                    <a:pt x="6104" y="33987"/>
                  </a:cubicBezTo>
                  <a:close/>
                </a:path>
              </a:pathLst>
            </a:custGeom>
            <a:solidFill>
              <a:srgbClr val="F5F5F5"/>
            </a:solidFill>
            <a:ln w="6867" cap="flat">
              <a:noFill/>
              <a:prstDash val="solid"/>
              <a:miter/>
            </a:ln>
          </p:spPr>
          <p:txBody>
            <a:bodyPr rtlCol="0" anchor="ctr"/>
            <a:lstStyle/>
            <a:p>
              <a:endParaRPr lang="en-IN"/>
            </a:p>
          </p:txBody>
        </p:sp>
        <p:sp>
          <p:nvSpPr>
            <p:cNvPr id="750" name="Free-form: Shape 749">
              <a:extLst>
                <a:ext uri="{FF2B5EF4-FFF2-40B4-BE49-F238E27FC236}">
                  <a16:creationId xmlns:a16="http://schemas.microsoft.com/office/drawing/2014/main" id="{8E6B60A8-1D06-399A-9DBD-91956856867C}"/>
                </a:ext>
              </a:extLst>
            </p:cNvPr>
            <p:cNvSpPr/>
            <p:nvPr/>
          </p:nvSpPr>
          <p:spPr>
            <a:xfrm>
              <a:off x="5183945" y="3517518"/>
              <a:ext cx="38973" cy="39523"/>
            </a:xfrm>
            <a:custGeom>
              <a:avLst/>
              <a:gdLst>
                <a:gd name="connsiteX0" fmla="*/ -14 w 38973"/>
                <a:gd name="connsiteY0" fmla="*/ 8898 h 39523"/>
                <a:gd name="connsiteX1" fmla="*/ 9059 w 38973"/>
                <a:gd name="connsiteY1" fmla="*/ 39486 h 39523"/>
                <a:gd name="connsiteX2" fmla="*/ 38959 w 38973"/>
                <a:gd name="connsiteY2" fmla="*/ 30687 h 39523"/>
                <a:gd name="connsiteX3" fmla="*/ 29955 w 38973"/>
                <a:gd name="connsiteY3" fmla="*/ -37 h 39523"/>
              </a:gdLst>
              <a:ahLst/>
              <a:cxnLst>
                <a:cxn ang="0">
                  <a:pos x="connsiteX0" y="connsiteY0"/>
                </a:cxn>
                <a:cxn ang="0">
                  <a:pos x="connsiteX1" y="connsiteY1"/>
                </a:cxn>
                <a:cxn ang="0">
                  <a:pos x="connsiteX2" y="connsiteY2"/>
                </a:cxn>
                <a:cxn ang="0">
                  <a:pos x="connsiteX3" y="connsiteY3"/>
                </a:cxn>
              </a:cxnLst>
              <a:rect l="l" t="t" r="r" b="b"/>
              <a:pathLst>
                <a:path w="38973" h="39523">
                  <a:moveTo>
                    <a:pt x="-14" y="8898"/>
                  </a:moveTo>
                  <a:lnTo>
                    <a:pt x="9059" y="39486"/>
                  </a:lnTo>
                  <a:lnTo>
                    <a:pt x="38959" y="30687"/>
                  </a:lnTo>
                  <a:cubicBezTo>
                    <a:pt x="35866" y="20240"/>
                    <a:pt x="32911" y="10067"/>
                    <a:pt x="29955" y="-37"/>
                  </a:cubicBezTo>
                  <a:close/>
                </a:path>
              </a:pathLst>
            </a:custGeom>
            <a:solidFill>
              <a:srgbClr val="F5F5F5"/>
            </a:solidFill>
            <a:ln w="6867" cap="flat">
              <a:noFill/>
              <a:prstDash val="solid"/>
              <a:miter/>
            </a:ln>
          </p:spPr>
          <p:txBody>
            <a:bodyPr rtlCol="0" anchor="ctr"/>
            <a:lstStyle/>
            <a:p>
              <a:endParaRPr lang="en-IN"/>
            </a:p>
          </p:txBody>
        </p:sp>
        <p:sp>
          <p:nvSpPr>
            <p:cNvPr id="751" name="Free-form: Shape 750">
              <a:extLst>
                <a:ext uri="{FF2B5EF4-FFF2-40B4-BE49-F238E27FC236}">
                  <a16:creationId xmlns:a16="http://schemas.microsoft.com/office/drawing/2014/main" id="{721AD419-08FE-5DF2-DC17-1708CA96FF24}"/>
                </a:ext>
              </a:extLst>
            </p:cNvPr>
            <p:cNvSpPr/>
            <p:nvPr/>
          </p:nvSpPr>
          <p:spPr>
            <a:xfrm>
              <a:off x="4971070" y="3411803"/>
              <a:ext cx="31137" cy="34642"/>
            </a:xfrm>
            <a:custGeom>
              <a:avLst/>
              <a:gdLst>
                <a:gd name="connsiteX0" fmla="*/ 31124 w 31137"/>
                <a:gd name="connsiteY0" fmla="*/ 28007 h 34642"/>
                <a:gd name="connsiteX1" fmla="*/ 19439 w 31137"/>
                <a:gd name="connsiteY1" fmla="*/ 13160 h 34642"/>
                <a:gd name="connsiteX2" fmla="*/ 19439 w 31137"/>
                <a:gd name="connsiteY2" fmla="*/ -37 h 34642"/>
                <a:gd name="connsiteX3" fmla="*/ -14 w 31137"/>
                <a:gd name="connsiteY3" fmla="*/ 5461 h 34642"/>
                <a:gd name="connsiteX4" fmla="*/ 8853 w 31137"/>
                <a:gd name="connsiteY4" fmla="*/ 34605 h 34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37" h="34642">
                  <a:moveTo>
                    <a:pt x="31124" y="28007"/>
                  </a:moveTo>
                  <a:cubicBezTo>
                    <a:pt x="25423" y="24792"/>
                    <a:pt x="21224" y="19456"/>
                    <a:pt x="19439" y="13160"/>
                  </a:cubicBezTo>
                  <a:cubicBezTo>
                    <a:pt x="18271" y="8838"/>
                    <a:pt x="18271" y="4284"/>
                    <a:pt x="19439" y="-37"/>
                  </a:cubicBezTo>
                  <a:lnTo>
                    <a:pt x="-14" y="5461"/>
                  </a:lnTo>
                  <a:cubicBezTo>
                    <a:pt x="2392" y="13091"/>
                    <a:pt x="5348" y="22920"/>
                    <a:pt x="8853" y="34605"/>
                  </a:cubicBezTo>
                  <a:close/>
                </a:path>
              </a:pathLst>
            </a:custGeom>
            <a:solidFill>
              <a:srgbClr val="F5F5F5"/>
            </a:solidFill>
            <a:ln w="6867" cap="flat">
              <a:noFill/>
              <a:prstDash val="solid"/>
              <a:miter/>
            </a:ln>
          </p:spPr>
          <p:txBody>
            <a:bodyPr rtlCol="0" anchor="ctr"/>
            <a:lstStyle/>
            <a:p>
              <a:endParaRPr lang="en-IN"/>
            </a:p>
          </p:txBody>
        </p:sp>
        <p:sp>
          <p:nvSpPr>
            <p:cNvPr id="752" name="Free-form: Shape 751">
              <a:extLst>
                <a:ext uri="{FF2B5EF4-FFF2-40B4-BE49-F238E27FC236}">
                  <a16:creationId xmlns:a16="http://schemas.microsoft.com/office/drawing/2014/main" id="{322F24AF-1194-6A11-46DD-745A62184CFC}"/>
                </a:ext>
              </a:extLst>
            </p:cNvPr>
            <p:cNvSpPr/>
            <p:nvPr/>
          </p:nvSpPr>
          <p:spPr>
            <a:xfrm>
              <a:off x="5216250" y="3508307"/>
              <a:ext cx="38010" cy="39248"/>
            </a:xfrm>
            <a:custGeom>
              <a:avLst/>
              <a:gdLst>
                <a:gd name="connsiteX0" fmla="*/ -14 w 38010"/>
                <a:gd name="connsiteY0" fmla="*/ 8486 h 39248"/>
                <a:gd name="connsiteX1" fmla="*/ 9059 w 38010"/>
                <a:gd name="connsiteY1" fmla="*/ 39211 h 39248"/>
                <a:gd name="connsiteX2" fmla="*/ 37997 w 38010"/>
                <a:gd name="connsiteY2" fmla="*/ 30756 h 39248"/>
                <a:gd name="connsiteX3" fmla="*/ 28924 w 38010"/>
                <a:gd name="connsiteY3" fmla="*/ -37 h 39248"/>
              </a:gdLst>
              <a:ahLst/>
              <a:cxnLst>
                <a:cxn ang="0">
                  <a:pos x="connsiteX0" y="connsiteY0"/>
                </a:cxn>
                <a:cxn ang="0">
                  <a:pos x="connsiteX1" y="connsiteY1"/>
                </a:cxn>
                <a:cxn ang="0">
                  <a:pos x="connsiteX2" y="connsiteY2"/>
                </a:cxn>
                <a:cxn ang="0">
                  <a:pos x="connsiteX3" y="connsiteY3"/>
                </a:cxn>
              </a:cxnLst>
              <a:rect l="l" t="t" r="r" b="b"/>
              <a:pathLst>
                <a:path w="38010" h="39248">
                  <a:moveTo>
                    <a:pt x="-14" y="8486"/>
                  </a:moveTo>
                  <a:lnTo>
                    <a:pt x="9059" y="39211"/>
                  </a:lnTo>
                  <a:lnTo>
                    <a:pt x="37997" y="30756"/>
                  </a:lnTo>
                  <a:lnTo>
                    <a:pt x="28924" y="-37"/>
                  </a:lnTo>
                  <a:close/>
                </a:path>
              </a:pathLst>
            </a:custGeom>
            <a:solidFill>
              <a:srgbClr val="F5F5F5"/>
            </a:solidFill>
            <a:ln w="6867" cap="flat">
              <a:noFill/>
              <a:prstDash val="solid"/>
              <a:miter/>
            </a:ln>
          </p:spPr>
          <p:txBody>
            <a:bodyPr rtlCol="0" anchor="ctr"/>
            <a:lstStyle/>
            <a:p>
              <a:endParaRPr lang="en-IN"/>
            </a:p>
          </p:txBody>
        </p:sp>
        <p:sp>
          <p:nvSpPr>
            <p:cNvPr id="753" name="Free-form: Shape 752">
              <a:extLst>
                <a:ext uri="{FF2B5EF4-FFF2-40B4-BE49-F238E27FC236}">
                  <a16:creationId xmlns:a16="http://schemas.microsoft.com/office/drawing/2014/main" id="{76591041-7C19-3FCE-3AFA-F95B28CE2542}"/>
                </a:ext>
              </a:extLst>
            </p:cNvPr>
            <p:cNvSpPr/>
            <p:nvPr/>
          </p:nvSpPr>
          <p:spPr>
            <a:xfrm>
              <a:off x="4980968" y="3441221"/>
              <a:ext cx="34367" cy="31824"/>
            </a:xfrm>
            <a:custGeom>
              <a:avLst/>
              <a:gdLst>
                <a:gd name="connsiteX0" fmla="*/ 6860 w 34367"/>
                <a:gd name="connsiteY0" fmla="*/ 31787 h 31824"/>
                <a:gd name="connsiteX1" fmla="*/ 29818 w 34367"/>
                <a:gd name="connsiteY1" fmla="*/ 24914 h 31824"/>
                <a:gd name="connsiteX2" fmla="*/ 34354 w 34367"/>
                <a:gd name="connsiteY2" fmla="*/ 10754 h 31824"/>
                <a:gd name="connsiteX3" fmla="*/ 31673 w 34367"/>
                <a:gd name="connsiteY3" fmla="*/ 1612 h 31824"/>
                <a:gd name="connsiteX4" fmla="*/ 24800 w 34367"/>
                <a:gd name="connsiteY4" fmla="*/ -37 h 31824"/>
                <a:gd name="connsiteX5" fmla="*/ -14 w 34367"/>
                <a:gd name="connsiteY5" fmla="*/ 7523 h 31824"/>
                <a:gd name="connsiteX6" fmla="*/ 6860 w 34367"/>
                <a:gd name="connsiteY6" fmla="*/ 31787 h 3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67" h="31824">
                  <a:moveTo>
                    <a:pt x="6860" y="31787"/>
                  </a:moveTo>
                  <a:lnTo>
                    <a:pt x="29818" y="24914"/>
                  </a:lnTo>
                  <a:cubicBezTo>
                    <a:pt x="29372" y="19776"/>
                    <a:pt x="31006" y="14675"/>
                    <a:pt x="34354" y="10754"/>
                  </a:cubicBezTo>
                  <a:cubicBezTo>
                    <a:pt x="33461" y="7592"/>
                    <a:pt x="32567" y="4568"/>
                    <a:pt x="31673" y="1612"/>
                  </a:cubicBezTo>
                  <a:cubicBezTo>
                    <a:pt x="29318" y="1376"/>
                    <a:pt x="27006" y="820"/>
                    <a:pt x="24800" y="-37"/>
                  </a:cubicBezTo>
                  <a:lnTo>
                    <a:pt x="-14" y="7523"/>
                  </a:lnTo>
                  <a:cubicBezTo>
                    <a:pt x="1842" y="14878"/>
                    <a:pt x="4248" y="22989"/>
                    <a:pt x="6860" y="31787"/>
                  </a:cubicBezTo>
                  <a:close/>
                </a:path>
              </a:pathLst>
            </a:custGeom>
            <a:solidFill>
              <a:srgbClr val="F5F5F5"/>
            </a:solidFill>
            <a:ln w="6867" cap="flat">
              <a:noFill/>
              <a:prstDash val="solid"/>
              <a:miter/>
            </a:ln>
          </p:spPr>
          <p:txBody>
            <a:bodyPr rtlCol="0" anchor="ctr"/>
            <a:lstStyle/>
            <a:p>
              <a:endParaRPr lang="en-IN"/>
            </a:p>
          </p:txBody>
        </p:sp>
        <p:sp>
          <p:nvSpPr>
            <p:cNvPr id="754" name="Free-form: Shape 753">
              <a:extLst>
                <a:ext uri="{FF2B5EF4-FFF2-40B4-BE49-F238E27FC236}">
                  <a16:creationId xmlns:a16="http://schemas.microsoft.com/office/drawing/2014/main" id="{77E76576-B66F-E94F-F644-0E3B67119AC7}"/>
                </a:ext>
              </a:extLst>
            </p:cNvPr>
            <p:cNvSpPr/>
            <p:nvPr/>
          </p:nvSpPr>
          <p:spPr>
            <a:xfrm>
              <a:off x="5247525" y="3498616"/>
              <a:ext cx="39179" cy="39797"/>
            </a:xfrm>
            <a:custGeom>
              <a:avLst/>
              <a:gdLst>
                <a:gd name="connsiteX0" fmla="*/ -14 w 39179"/>
                <a:gd name="connsiteY0" fmla="*/ 8898 h 39797"/>
                <a:gd name="connsiteX1" fmla="*/ 9128 w 39179"/>
                <a:gd name="connsiteY1" fmla="*/ 39761 h 39797"/>
                <a:gd name="connsiteX2" fmla="*/ 39166 w 39179"/>
                <a:gd name="connsiteY2" fmla="*/ 31031 h 39797"/>
                <a:gd name="connsiteX3" fmla="*/ 30024 w 39179"/>
                <a:gd name="connsiteY3" fmla="*/ -37 h 39797"/>
              </a:gdLst>
              <a:ahLst/>
              <a:cxnLst>
                <a:cxn ang="0">
                  <a:pos x="connsiteX0" y="connsiteY0"/>
                </a:cxn>
                <a:cxn ang="0">
                  <a:pos x="connsiteX1" y="connsiteY1"/>
                </a:cxn>
                <a:cxn ang="0">
                  <a:pos x="connsiteX2" y="connsiteY2"/>
                </a:cxn>
                <a:cxn ang="0">
                  <a:pos x="connsiteX3" y="connsiteY3"/>
                </a:cxn>
              </a:cxnLst>
              <a:rect l="l" t="t" r="r" b="b"/>
              <a:pathLst>
                <a:path w="39179" h="39797">
                  <a:moveTo>
                    <a:pt x="-14" y="8898"/>
                  </a:moveTo>
                  <a:cubicBezTo>
                    <a:pt x="2942" y="18934"/>
                    <a:pt x="6035" y="29519"/>
                    <a:pt x="9128" y="39761"/>
                  </a:cubicBezTo>
                  <a:lnTo>
                    <a:pt x="39166" y="31031"/>
                  </a:lnTo>
                  <a:cubicBezTo>
                    <a:pt x="36004" y="20446"/>
                    <a:pt x="32979" y="10410"/>
                    <a:pt x="30024" y="-37"/>
                  </a:cubicBezTo>
                  <a:close/>
                </a:path>
              </a:pathLst>
            </a:custGeom>
            <a:solidFill>
              <a:srgbClr val="F5F5F5"/>
            </a:solidFill>
            <a:ln w="6867" cap="flat">
              <a:noFill/>
              <a:prstDash val="solid"/>
              <a:miter/>
            </a:ln>
          </p:spPr>
          <p:txBody>
            <a:bodyPr rtlCol="0" anchor="ctr"/>
            <a:lstStyle/>
            <a:p>
              <a:endParaRPr lang="en-IN"/>
            </a:p>
          </p:txBody>
        </p:sp>
        <p:sp>
          <p:nvSpPr>
            <p:cNvPr id="755" name="Free-form: Shape 754">
              <a:extLst>
                <a:ext uri="{FF2B5EF4-FFF2-40B4-BE49-F238E27FC236}">
                  <a16:creationId xmlns:a16="http://schemas.microsoft.com/office/drawing/2014/main" id="{298C4914-7487-0C3B-45F4-738B48689E5F}"/>
                </a:ext>
              </a:extLst>
            </p:cNvPr>
            <p:cNvSpPr/>
            <p:nvPr/>
          </p:nvSpPr>
          <p:spPr>
            <a:xfrm>
              <a:off x="4913401" y="3461911"/>
              <a:ext cx="39110" cy="31343"/>
            </a:xfrm>
            <a:custGeom>
              <a:avLst/>
              <a:gdLst>
                <a:gd name="connsiteX0" fmla="*/ 7410 w 39110"/>
                <a:gd name="connsiteY0" fmla="*/ 31306 h 31343"/>
                <a:gd name="connsiteX1" fmla="*/ 39097 w 39110"/>
                <a:gd name="connsiteY1" fmla="*/ 21889 h 31343"/>
                <a:gd name="connsiteX2" fmla="*/ 33117 w 39110"/>
                <a:gd name="connsiteY2" fmla="*/ 1269 h 31343"/>
                <a:gd name="connsiteX3" fmla="*/ 23631 w 39110"/>
                <a:gd name="connsiteY3" fmla="*/ -37 h 31343"/>
                <a:gd name="connsiteX4" fmla="*/ -14 w 39110"/>
                <a:gd name="connsiteY4" fmla="*/ 6836 h 31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10" h="31343">
                  <a:moveTo>
                    <a:pt x="7410" y="31306"/>
                  </a:moveTo>
                  <a:lnTo>
                    <a:pt x="39097" y="21889"/>
                  </a:lnTo>
                  <a:lnTo>
                    <a:pt x="33117" y="1269"/>
                  </a:lnTo>
                  <a:cubicBezTo>
                    <a:pt x="29901" y="1429"/>
                    <a:pt x="26684" y="987"/>
                    <a:pt x="23631" y="-37"/>
                  </a:cubicBezTo>
                  <a:lnTo>
                    <a:pt x="-14" y="6836"/>
                  </a:lnTo>
                  <a:close/>
                </a:path>
              </a:pathLst>
            </a:custGeom>
            <a:solidFill>
              <a:srgbClr val="F5F5F5"/>
            </a:solidFill>
            <a:ln w="6867" cap="flat">
              <a:noFill/>
              <a:prstDash val="solid"/>
              <a:miter/>
            </a:ln>
          </p:spPr>
          <p:txBody>
            <a:bodyPr rtlCol="0" anchor="ctr"/>
            <a:lstStyle/>
            <a:p>
              <a:endParaRPr lang="en-IN"/>
            </a:p>
          </p:txBody>
        </p:sp>
        <p:sp>
          <p:nvSpPr>
            <p:cNvPr id="756" name="Free-form: Shape 755">
              <a:extLst>
                <a:ext uri="{FF2B5EF4-FFF2-40B4-BE49-F238E27FC236}">
                  <a16:creationId xmlns:a16="http://schemas.microsoft.com/office/drawing/2014/main" id="{278DC5BF-8F6E-B6CE-0227-DB97FE8974E0}"/>
                </a:ext>
              </a:extLst>
            </p:cNvPr>
            <p:cNvSpPr/>
            <p:nvPr/>
          </p:nvSpPr>
          <p:spPr>
            <a:xfrm>
              <a:off x="5279625" y="3493942"/>
              <a:ext cx="22545" cy="35055"/>
            </a:xfrm>
            <a:custGeom>
              <a:avLst/>
              <a:gdLst>
                <a:gd name="connsiteX0" fmla="*/ 9472 w 22545"/>
                <a:gd name="connsiteY0" fmla="*/ 35018 h 35055"/>
                <a:gd name="connsiteX1" fmla="*/ 22532 w 22545"/>
                <a:gd name="connsiteY1" fmla="*/ 31237 h 35055"/>
                <a:gd name="connsiteX2" fmla="*/ 13733 w 22545"/>
                <a:gd name="connsiteY2" fmla="*/ -37 h 35055"/>
                <a:gd name="connsiteX3" fmla="*/ -14 w 22545"/>
                <a:gd name="connsiteY3" fmla="*/ 3949 h 35055"/>
                <a:gd name="connsiteX4" fmla="*/ 9472 w 22545"/>
                <a:gd name="connsiteY4" fmla="*/ 35018 h 35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5" h="35055">
                  <a:moveTo>
                    <a:pt x="9472" y="35018"/>
                  </a:moveTo>
                  <a:lnTo>
                    <a:pt x="22532" y="31237"/>
                  </a:lnTo>
                  <a:lnTo>
                    <a:pt x="13733" y="-37"/>
                  </a:lnTo>
                  <a:lnTo>
                    <a:pt x="-14" y="3949"/>
                  </a:lnTo>
                  <a:cubicBezTo>
                    <a:pt x="3286" y="14053"/>
                    <a:pt x="6310" y="24364"/>
                    <a:pt x="9472" y="35018"/>
                  </a:cubicBezTo>
                  <a:close/>
                </a:path>
              </a:pathLst>
            </a:custGeom>
            <a:solidFill>
              <a:srgbClr val="F5F5F5"/>
            </a:solidFill>
            <a:ln w="6867" cap="flat">
              <a:noFill/>
              <a:prstDash val="solid"/>
              <a:miter/>
            </a:ln>
          </p:spPr>
          <p:txBody>
            <a:bodyPr rtlCol="0" anchor="ctr"/>
            <a:lstStyle/>
            <a:p>
              <a:endParaRPr lang="en-IN"/>
            </a:p>
          </p:txBody>
        </p:sp>
        <p:sp>
          <p:nvSpPr>
            <p:cNvPr id="757" name="Free-form: Shape 756">
              <a:extLst>
                <a:ext uri="{FF2B5EF4-FFF2-40B4-BE49-F238E27FC236}">
                  <a16:creationId xmlns:a16="http://schemas.microsoft.com/office/drawing/2014/main" id="{82FF0E30-A97C-4A17-5200-716F6AF20E70}"/>
                </a:ext>
              </a:extLst>
            </p:cNvPr>
            <p:cNvSpPr/>
            <p:nvPr/>
          </p:nvSpPr>
          <p:spPr>
            <a:xfrm>
              <a:off x="4962478" y="3417645"/>
              <a:ext cx="16359" cy="32649"/>
            </a:xfrm>
            <a:custGeom>
              <a:avLst/>
              <a:gdLst>
                <a:gd name="connsiteX0" fmla="*/ 7616 w 16359"/>
                <a:gd name="connsiteY0" fmla="*/ -37 h 32649"/>
                <a:gd name="connsiteX1" fmla="*/ -14 w 16359"/>
                <a:gd name="connsiteY1" fmla="*/ 2162 h 32649"/>
                <a:gd name="connsiteX2" fmla="*/ 4729 w 16359"/>
                <a:gd name="connsiteY2" fmla="*/ 32612 h 32649"/>
                <a:gd name="connsiteX3" fmla="*/ 16345 w 16359"/>
                <a:gd name="connsiteY3" fmla="*/ 29175 h 32649"/>
              </a:gdLst>
              <a:ahLst/>
              <a:cxnLst>
                <a:cxn ang="0">
                  <a:pos x="connsiteX0" y="connsiteY0"/>
                </a:cxn>
                <a:cxn ang="0">
                  <a:pos x="connsiteX1" y="connsiteY1"/>
                </a:cxn>
                <a:cxn ang="0">
                  <a:pos x="connsiteX2" y="connsiteY2"/>
                </a:cxn>
                <a:cxn ang="0">
                  <a:pos x="connsiteX3" y="connsiteY3"/>
                </a:cxn>
              </a:cxnLst>
              <a:rect l="l" t="t" r="r" b="b"/>
              <a:pathLst>
                <a:path w="16359" h="32649">
                  <a:moveTo>
                    <a:pt x="7616" y="-37"/>
                  </a:moveTo>
                  <a:lnTo>
                    <a:pt x="-14" y="2162"/>
                  </a:lnTo>
                  <a:cubicBezTo>
                    <a:pt x="8466" y="9968"/>
                    <a:pt x="10433" y="22597"/>
                    <a:pt x="4729" y="32612"/>
                  </a:cubicBezTo>
                  <a:lnTo>
                    <a:pt x="16345" y="29175"/>
                  </a:lnTo>
                  <a:close/>
                </a:path>
              </a:pathLst>
            </a:custGeom>
            <a:solidFill>
              <a:srgbClr val="F5F5F5"/>
            </a:solidFill>
            <a:ln w="6867" cap="flat">
              <a:noFill/>
              <a:prstDash val="solid"/>
              <a:miter/>
            </a:ln>
          </p:spPr>
          <p:txBody>
            <a:bodyPr rtlCol="0" anchor="ctr"/>
            <a:lstStyle/>
            <a:p>
              <a:endParaRPr lang="en-IN"/>
            </a:p>
          </p:txBody>
        </p:sp>
        <p:sp>
          <p:nvSpPr>
            <p:cNvPr id="758" name="Free-form: Shape 757">
              <a:extLst>
                <a:ext uri="{FF2B5EF4-FFF2-40B4-BE49-F238E27FC236}">
                  <a16:creationId xmlns:a16="http://schemas.microsoft.com/office/drawing/2014/main" id="{9B6A64CB-D2D6-55CB-8D6A-83DAE0586666}"/>
                </a:ext>
              </a:extLst>
            </p:cNvPr>
            <p:cNvSpPr/>
            <p:nvPr/>
          </p:nvSpPr>
          <p:spPr>
            <a:xfrm>
              <a:off x="5182845" y="3879549"/>
              <a:ext cx="33061" cy="15740"/>
            </a:xfrm>
            <a:custGeom>
              <a:avLst/>
              <a:gdLst>
                <a:gd name="connsiteX0" fmla="*/ -14 w 33061"/>
                <a:gd name="connsiteY0" fmla="*/ 8829 h 15740"/>
                <a:gd name="connsiteX1" fmla="*/ 1842 w 33061"/>
                <a:gd name="connsiteY1" fmla="*/ 15703 h 15740"/>
                <a:gd name="connsiteX2" fmla="*/ 33048 w 33061"/>
                <a:gd name="connsiteY2" fmla="*/ 6836 h 15740"/>
                <a:gd name="connsiteX3" fmla="*/ 30917 w 33061"/>
                <a:gd name="connsiteY3" fmla="*/ -37 h 15740"/>
              </a:gdLst>
              <a:ahLst/>
              <a:cxnLst>
                <a:cxn ang="0">
                  <a:pos x="connsiteX0" y="connsiteY0"/>
                </a:cxn>
                <a:cxn ang="0">
                  <a:pos x="connsiteX1" y="connsiteY1"/>
                </a:cxn>
                <a:cxn ang="0">
                  <a:pos x="connsiteX2" y="connsiteY2"/>
                </a:cxn>
                <a:cxn ang="0">
                  <a:pos x="connsiteX3" y="connsiteY3"/>
                </a:cxn>
              </a:cxnLst>
              <a:rect l="l" t="t" r="r" b="b"/>
              <a:pathLst>
                <a:path w="33061" h="15740">
                  <a:moveTo>
                    <a:pt x="-14" y="8829"/>
                  </a:moveTo>
                  <a:cubicBezTo>
                    <a:pt x="605" y="11166"/>
                    <a:pt x="1224" y="13366"/>
                    <a:pt x="1842" y="15703"/>
                  </a:cubicBezTo>
                  <a:lnTo>
                    <a:pt x="33048" y="6836"/>
                  </a:lnTo>
                  <a:cubicBezTo>
                    <a:pt x="32361" y="4705"/>
                    <a:pt x="31673" y="2368"/>
                    <a:pt x="30917" y="-37"/>
                  </a:cubicBezTo>
                  <a:close/>
                </a:path>
              </a:pathLst>
            </a:custGeom>
            <a:solidFill>
              <a:srgbClr val="F5F5F5"/>
            </a:solidFill>
            <a:ln w="6867" cap="flat">
              <a:noFill/>
              <a:prstDash val="solid"/>
              <a:miter/>
            </a:ln>
          </p:spPr>
          <p:txBody>
            <a:bodyPr rtlCol="0" anchor="ctr"/>
            <a:lstStyle/>
            <a:p>
              <a:endParaRPr lang="en-IN"/>
            </a:p>
          </p:txBody>
        </p:sp>
        <p:sp>
          <p:nvSpPr>
            <p:cNvPr id="759" name="Free-form: Shape 758">
              <a:extLst>
                <a:ext uri="{FF2B5EF4-FFF2-40B4-BE49-F238E27FC236}">
                  <a16:creationId xmlns:a16="http://schemas.microsoft.com/office/drawing/2014/main" id="{EF400AB6-1AC4-81B9-6F7F-ED69A9A92958}"/>
                </a:ext>
              </a:extLst>
            </p:cNvPr>
            <p:cNvSpPr/>
            <p:nvPr/>
          </p:nvSpPr>
          <p:spPr>
            <a:xfrm>
              <a:off x="5313649" y="3840920"/>
              <a:ext cx="32649" cy="16977"/>
            </a:xfrm>
            <a:custGeom>
              <a:avLst/>
              <a:gdLst>
                <a:gd name="connsiteX0" fmla="*/ -14 w 32649"/>
                <a:gd name="connsiteY0" fmla="*/ 8898 h 16977"/>
                <a:gd name="connsiteX1" fmla="*/ 2255 w 32649"/>
                <a:gd name="connsiteY1" fmla="*/ 16940 h 16977"/>
                <a:gd name="connsiteX2" fmla="*/ 32636 w 32649"/>
                <a:gd name="connsiteY2" fmla="*/ 8348 h 16977"/>
                <a:gd name="connsiteX3" fmla="*/ 30093 w 32649"/>
                <a:gd name="connsiteY3" fmla="*/ -37 h 16977"/>
              </a:gdLst>
              <a:ahLst/>
              <a:cxnLst>
                <a:cxn ang="0">
                  <a:pos x="connsiteX0" y="connsiteY0"/>
                </a:cxn>
                <a:cxn ang="0">
                  <a:pos x="connsiteX1" y="connsiteY1"/>
                </a:cxn>
                <a:cxn ang="0">
                  <a:pos x="connsiteX2" y="connsiteY2"/>
                </a:cxn>
                <a:cxn ang="0">
                  <a:pos x="connsiteX3" y="connsiteY3"/>
                </a:cxn>
              </a:cxnLst>
              <a:rect l="l" t="t" r="r" b="b"/>
              <a:pathLst>
                <a:path w="32649" h="16977">
                  <a:moveTo>
                    <a:pt x="-14" y="8898"/>
                  </a:moveTo>
                  <a:cubicBezTo>
                    <a:pt x="811" y="11716"/>
                    <a:pt x="1567" y="14466"/>
                    <a:pt x="2255" y="16940"/>
                  </a:cubicBezTo>
                  <a:lnTo>
                    <a:pt x="32636" y="8348"/>
                  </a:lnTo>
                  <a:cubicBezTo>
                    <a:pt x="31880" y="5736"/>
                    <a:pt x="31055" y="2918"/>
                    <a:pt x="30093" y="-37"/>
                  </a:cubicBezTo>
                  <a:close/>
                </a:path>
              </a:pathLst>
            </a:custGeom>
            <a:solidFill>
              <a:srgbClr val="F5F5F5"/>
            </a:solidFill>
            <a:ln w="6867" cap="flat">
              <a:noFill/>
              <a:prstDash val="solid"/>
              <a:miter/>
            </a:ln>
          </p:spPr>
          <p:txBody>
            <a:bodyPr rtlCol="0" anchor="ctr"/>
            <a:lstStyle/>
            <a:p>
              <a:endParaRPr lang="en-IN"/>
            </a:p>
          </p:txBody>
        </p:sp>
        <p:sp>
          <p:nvSpPr>
            <p:cNvPr id="760" name="Free-form: Shape 759">
              <a:extLst>
                <a:ext uri="{FF2B5EF4-FFF2-40B4-BE49-F238E27FC236}">
                  <a16:creationId xmlns:a16="http://schemas.microsoft.com/office/drawing/2014/main" id="{32254D5B-3534-3F12-DB30-0DBBCB4BFC9B}"/>
                </a:ext>
              </a:extLst>
            </p:cNvPr>
            <p:cNvSpPr/>
            <p:nvPr/>
          </p:nvSpPr>
          <p:spPr>
            <a:xfrm>
              <a:off x="4988597" y="3468716"/>
              <a:ext cx="40485" cy="38492"/>
            </a:xfrm>
            <a:custGeom>
              <a:avLst/>
              <a:gdLst>
                <a:gd name="connsiteX0" fmla="*/ 23150 w 40485"/>
                <a:gd name="connsiteY0" fmla="*/ 2437 h 38492"/>
                <a:gd name="connsiteX1" fmla="*/ 22600 w 40485"/>
                <a:gd name="connsiteY1" fmla="*/ -37 h 38492"/>
                <a:gd name="connsiteX2" fmla="*/ -14 w 40485"/>
                <a:gd name="connsiteY2" fmla="*/ 6836 h 38492"/>
                <a:gd name="connsiteX3" fmla="*/ 9403 w 40485"/>
                <a:gd name="connsiteY3" fmla="*/ 38455 h 38492"/>
                <a:gd name="connsiteX4" fmla="*/ 40472 w 40485"/>
                <a:gd name="connsiteY4" fmla="*/ 29106 h 38492"/>
                <a:gd name="connsiteX5" fmla="*/ 36279 w 40485"/>
                <a:gd name="connsiteY5" fmla="*/ 14672 h 38492"/>
                <a:gd name="connsiteX6" fmla="*/ 23150 w 40485"/>
                <a:gd name="connsiteY6" fmla="*/ 2437 h 3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85" h="38492">
                  <a:moveTo>
                    <a:pt x="23150" y="2437"/>
                  </a:moveTo>
                  <a:cubicBezTo>
                    <a:pt x="22902" y="1628"/>
                    <a:pt x="22718" y="800"/>
                    <a:pt x="22600" y="-37"/>
                  </a:cubicBezTo>
                  <a:lnTo>
                    <a:pt x="-14" y="6836"/>
                  </a:lnTo>
                  <a:cubicBezTo>
                    <a:pt x="2873" y="16665"/>
                    <a:pt x="6035" y="27457"/>
                    <a:pt x="9403" y="38455"/>
                  </a:cubicBezTo>
                  <a:lnTo>
                    <a:pt x="40472" y="29106"/>
                  </a:lnTo>
                  <a:lnTo>
                    <a:pt x="36279" y="14672"/>
                  </a:lnTo>
                  <a:cubicBezTo>
                    <a:pt x="30165" y="12987"/>
                    <a:pt x="25261" y="8418"/>
                    <a:pt x="23150" y="2437"/>
                  </a:cubicBezTo>
                  <a:close/>
                </a:path>
              </a:pathLst>
            </a:custGeom>
            <a:solidFill>
              <a:srgbClr val="F5F5F5"/>
            </a:solidFill>
            <a:ln w="6867" cap="flat">
              <a:noFill/>
              <a:prstDash val="solid"/>
              <a:miter/>
            </a:ln>
          </p:spPr>
          <p:txBody>
            <a:bodyPr rtlCol="0" anchor="ctr"/>
            <a:lstStyle/>
            <a:p>
              <a:endParaRPr lang="en-IN"/>
            </a:p>
          </p:txBody>
        </p:sp>
        <p:sp>
          <p:nvSpPr>
            <p:cNvPr id="761" name="Free-form: Shape 760">
              <a:extLst>
                <a:ext uri="{FF2B5EF4-FFF2-40B4-BE49-F238E27FC236}">
                  <a16:creationId xmlns:a16="http://schemas.microsoft.com/office/drawing/2014/main" id="{05453CCC-13E6-37BD-A8E2-12EAC21FF47B}"/>
                </a:ext>
              </a:extLst>
            </p:cNvPr>
            <p:cNvSpPr/>
            <p:nvPr/>
          </p:nvSpPr>
          <p:spPr>
            <a:xfrm>
              <a:off x="5281274" y="3850199"/>
              <a:ext cx="33680" cy="16908"/>
            </a:xfrm>
            <a:custGeom>
              <a:avLst/>
              <a:gdLst>
                <a:gd name="connsiteX0" fmla="*/ -14 w 33680"/>
                <a:gd name="connsiteY0" fmla="*/ 9173 h 16908"/>
                <a:gd name="connsiteX1" fmla="*/ 2186 w 33680"/>
                <a:gd name="connsiteY1" fmla="*/ 16872 h 16908"/>
                <a:gd name="connsiteX2" fmla="*/ 33667 w 33680"/>
                <a:gd name="connsiteY2" fmla="*/ 7936 h 16908"/>
                <a:gd name="connsiteX3" fmla="*/ 31192 w 33680"/>
                <a:gd name="connsiteY3" fmla="*/ -37 h 16908"/>
              </a:gdLst>
              <a:ahLst/>
              <a:cxnLst>
                <a:cxn ang="0">
                  <a:pos x="connsiteX0" y="connsiteY0"/>
                </a:cxn>
                <a:cxn ang="0">
                  <a:pos x="connsiteX1" y="connsiteY1"/>
                </a:cxn>
                <a:cxn ang="0">
                  <a:pos x="connsiteX2" y="connsiteY2"/>
                </a:cxn>
                <a:cxn ang="0">
                  <a:pos x="connsiteX3" y="connsiteY3"/>
                </a:cxn>
              </a:cxnLst>
              <a:rect l="l" t="t" r="r" b="b"/>
              <a:pathLst>
                <a:path w="33680" h="16908">
                  <a:moveTo>
                    <a:pt x="-14" y="9173"/>
                  </a:moveTo>
                  <a:cubicBezTo>
                    <a:pt x="811" y="11923"/>
                    <a:pt x="1498" y="14466"/>
                    <a:pt x="2186" y="16872"/>
                  </a:cubicBezTo>
                  <a:lnTo>
                    <a:pt x="33667" y="7936"/>
                  </a:lnTo>
                  <a:lnTo>
                    <a:pt x="31192" y="-37"/>
                  </a:lnTo>
                  <a:close/>
                </a:path>
              </a:pathLst>
            </a:custGeom>
            <a:solidFill>
              <a:srgbClr val="F5F5F5"/>
            </a:solidFill>
            <a:ln w="6867" cap="flat">
              <a:noFill/>
              <a:prstDash val="solid"/>
              <a:miter/>
            </a:ln>
          </p:spPr>
          <p:txBody>
            <a:bodyPr rtlCol="0" anchor="ctr"/>
            <a:lstStyle/>
            <a:p>
              <a:endParaRPr lang="en-IN"/>
            </a:p>
          </p:txBody>
        </p:sp>
        <p:sp>
          <p:nvSpPr>
            <p:cNvPr id="762" name="Free-form: Shape 761">
              <a:extLst>
                <a:ext uri="{FF2B5EF4-FFF2-40B4-BE49-F238E27FC236}">
                  <a16:creationId xmlns:a16="http://schemas.microsoft.com/office/drawing/2014/main" id="{90EE047D-32A3-8E9C-076A-97BBF1AE28BF}"/>
                </a:ext>
              </a:extLst>
            </p:cNvPr>
            <p:cNvSpPr/>
            <p:nvPr/>
          </p:nvSpPr>
          <p:spPr>
            <a:xfrm>
              <a:off x="5345267" y="3831297"/>
              <a:ext cx="33886" cy="17665"/>
            </a:xfrm>
            <a:custGeom>
              <a:avLst/>
              <a:gdLst>
                <a:gd name="connsiteX0" fmla="*/ -14 w 33886"/>
                <a:gd name="connsiteY0" fmla="*/ 9242 h 17665"/>
                <a:gd name="connsiteX1" fmla="*/ 2392 w 33886"/>
                <a:gd name="connsiteY1" fmla="*/ 17628 h 17665"/>
                <a:gd name="connsiteX2" fmla="*/ 33873 w 33886"/>
                <a:gd name="connsiteY2" fmla="*/ 8692 h 17665"/>
                <a:gd name="connsiteX3" fmla="*/ 31261 w 33886"/>
                <a:gd name="connsiteY3" fmla="*/ -37 h 17665"/>
              </a:gdLst>
              <a:ahLst/>
              <a:cxnLst>
                <a:cxn ang="0">
                  <a:pos x="connsiteX0" y="connsiteY0"/>
                </a:cxn>
                <a:cxn ang="0">
                  <a:pos x="connsiteX1" y="connsiteY1"/>
                </a:cxn>
                <a:cxn ang="0">
                  <a:pos x="connsiteX2" y="connsiteY2"/>
                </a:cxn>
                <a:cxn ang="0">
                  <a:pos x="connsiteX3" y="connsiteY3"/>
                </a:cxn>
              </a:cxnLst>
              <a:rect l="l" t="t" r="r" b="b"/>
              <a:pathLst>
                <a:path w="33886" h="17665">
                  <a:moveTo>
                    <a:pt x="-14" y="9242"/>
                  </a:moveTo>
                  <a:cubicBezTo>
                    <a:pt x="880" y="12266"/>
                    <a:pt x="1636" y="15016"/>
                    <a:pt x="2392" y="17628"/>
                  </a:cubicBezTo>
                  <a:lnTo>
                    <a:pt x="33873" y="8692"/>
                  </a:lnTo>
                  <a:cubicBezTo>
                    <a:pt x="33048" y="6011"/>
                    <a:pt x="32155" y="3124"/>
                    <a:pt x="31261" y="-37"/>
                  </a:cubicBezTo>
                  <a:close/>
                </a:path>
              </a:pathLst>
            </a:custGeom>
            <a:solidFill>
              <a:srgbClr val="F5F5F5"/>
            </a:solidFill>
            <a:ln w="6867" cap="flat">
              <a:noFill/>
              <a:prstDash val="solid"/>
              <a:miter/>
            </a:ln>
          </p:spPr>
          <p:txBody>
            <a:bodyPr rtlCol="0" anchor="ctr"/>
            <a:lstStyle/>
            <a:p>
              <a:endParaRPr lang="en-IN"/>
            </a:p>
          </p:txBody>
        </p:sp>
        <p:sp>
          <p:nvSpPr>
            <p:cNvPr id="763" name="Free-form: Shape 762">
              <a:extLst>
                <a:ext uri="{FF2B5EF4-FFF2-40B4-BE49-F238E27FC236}">
                  <a16:creationId xmlns:a16="http://schemas.microsoft.com/office/drawing/2014/main" id="{CE5BFF83-7FFC-D391-B3FA-3A446E91F9F4}"/>
                </a:ext>
              </a:extLst>
            </p:cNvPr>
            <p:cNvSpPr/>
            <p:nvPr/>
          </p:nvSpPr>
          <p:spPr>
            <a:xfrm>
              <a:off x="5249931" y="3859753"/>
              <a:ext cx="32580" cy="16221"/>
            </a:xfrm>
            <a:custGeom>
              <a:avLst/>
              <a:gdLst>
                <a:gd name="connsiteX0" fmla="*/ -14 w 32580"/>
                <a:gd name="connsiteY0" fmla="*/ 8829 h 16221"/>
                <a:gd name="connsiteX1" fmla="*/ 2117 w 32580"/>
                <a:gd name="connsiteY1" fmla="*/ 16184 h 16221"/>
                <a:gd name="connsiteX2" fmla="*/ 32567 w 32580"/>
                <a:gd name="connsiteY2" fmla="*/ 7592 h 16221"/>
                <a:gd name="connsiteX3" fmla="*/ 30230 w 32580"/>
                <a:gd name="connsiteY3" fmla="*/ -37 h 16221"/>
              </a:gdLst>
              <a:ahLst/>
              <a:cxnLst>
                <a:cxn ang="0">
                  <a:pos x="connsiteX0" y="connsiteY0"/>
                </a:cxn>
                <a:cxn ang="0">
                  <a:pos x="connsiteX1" y="connsiteY1"/>
                </a:cxn>
                <a:cxn ang="0">
                  <a:pos x="connsiteX2" y="connsiteY2"/>
                </a:cxn>
                <a:cxn ang="0">
                  <a:pos x="connsiteX3" y="connsiteY3"/>
                </a:cxn>
              </a:cxnLst>
              <a:rect l="l" t="t" r="r" b="b"/>
              <a:pathLst>
                <a:path w="32580" h="16221">
                  <a:moveTo>
                    <a:pt x="-14" y="8829"/>
                  </a:moveTo>
                  <a:cubicBezTo>
                    <a:pt x="742" y="11441"/>
                    <a:pt x="1430" y="13916"/>
                    <a:pt x="2117" y="16184"/>
                  </a:cubicBezTo>
                  <a:lnTo>
                    <a:pt x="32567" y="7592"/>
                  </a:lnTo>
                  <a:cubicBezTo>
                    <a:pt x="31880" y="5186"/>
                    <a:pt x="31124" y="2712"/>
                    <a:pt x="30230" y="-37"/>
                  </a:cubicBezTo>
                  <a:close/>
                </a:path>
              </a:pathLst>
            </a:custGeom>
            <a:solidFill>
              <a:srgbClr val="F5F5F5"/>
            </a:solidFill>
            <a:ln w="6867" cap="flat">
              <a:noFill/>
              <a:prstDash val="solid"/>
              <a:miter/>
            </a:ln>
          </p:spPr>
          <p:txBody>
            <a:bodyPr rtlCol="0" anchor="ctr"/>
            <a:lstStyle/>
            <a:p>
              <a:endParaRPr lang="en-IN"/>
            </a:p>
          </p:txBody>
        </p:sp>
        <p:sp>
          <p:nvSpPr>
            <p:cNvPr id="764" name="Free-form: Shape 763">
              <a:extLst>
                <a:ext uri="{FF2B5EF4-FFF2-40B4-BE49-F238E27FC236}">
                  <a16:creationId xmlns:a16="http://schemas.microsoft.com/office/drawing/2014/main" id="{7E95CBCC-75F4-7A8B-E7A0-F4529F1C1E9E}"/>
                </a:ext>
              </a:extLst>
            </p:cNvPr>
            <p:cNvSpPr/>
            <p:nvPr/>
          </p:nvSpPr>
          <p:spPr>
            <a:xfrm>
              <a:off x="5214876" y="3868895"/>
              <a:ext cx="36292" cy="16977"/>
            </a:xfrm>
            <a:custGeom>
              <a:avLst/>
              <a:gdLst>
                <a:gd name="connsiteX0" fmla="*/ 4179 w 36292"/>
                <a:gd name="connsiteY0" fmla="*/ 8829 h 16977"/>
                <a:gd name="connsiteX1" fmla="*/ -14 w 36292"/>
                <a:gd name="connsiteY1" fmla="*/ 10067 h 16977"/>
                <a:gd name="connsiteX2" fmla="*/ 1911 w 36292"/>
                <a:gd name="connsiteY2" fmla="*/ 16940 h 16977"/>
                <a:gd name="connsiteX3" fmla="*/ 36279 w 36292"/>
                <a:gd name="connsiteY3" fmla="*/ 7248 h 16977"/>
                <a:gd name="connsiteX4" fmla="*/ 34079 w 36292"/>
                <a:gd name="connsiteY4" fmla="*/ -37 h 16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92" h="16977">
                  <a:moveTo>
                    <a:pt x="4179" y="8829"/>
                  </a:moveTo>
                  <a:lnTo>
                    <a:pt x="-14" y="10067"/>
                  </a:lnTo>
                  <a:cubicBezTo>
                    <a:pt x="674" y="12541"/>
                    <a:pt x="1292" y="14878"/>
                    <a:pt x="1911" y="16940"/>
                  </a:cubicBezTo>
                  <a:lnTo>
                    <a:pt x="36279" y="7248"/>
                  </a:lnTo>
                  <a:cubicBezTo>
                    <a:pt x="35591" y="4980"/>
                    <a:pt x="34835" y="2574"/>
                    <a:pt x="34079" y="-37"/>
                  </a:cubicBezTo>
                  <a:close/>
                </a:path>
              </a:pathLst>
            </a:custGeom>
            <a:solidFill>
              <a:srgbClr val="F5F5F5"/>
            </a:solidFill>
            <a:ln w="6867" cap="flat">
              <a:noFill/>
              <a:prstDash val="solid"/>
              <a:miter/>
            </a:ln>
          </p:spPr>
          <p:txBody>
            <a:bodyPr rtlCol="0" anchor="ctr"/>
            <a:lstStyle/>
            <a:p>
              <a:endParaRPr lang="en-IN"/>
            </a:p>
          </p:txBody>
        </p:sp>
        <p:sp>
          <p:nvSpPr>
            <p:cNvPr id="765" name="Free-form: Shape 764">
              <a:extLst>
                <a:ext uri="{FF2B5EF4-FFF2-40B4-BE49-F238E27FC236}">
                  <a16:creationId xmlns:a16="http://schemas.microsoft.com/office/drawing/2014/main" id="{61543AD9-9498-94CD-15BE-91C44AB9E5C6}"/>
                </a:ext>
              </a:extLst>
            </p:cNvPr>
            <p:cNvSpPr/>
            <p:nvPr/>
          </p:nvSpPr>
          <p:spPr>
            <a:xfrm>
              <a:off x="4965021" y="3509820"/>
              <a:ext cx="40485" cy="39591"/>
            </a:xfrm>
            <a:custGeom>
              <a:avLst/>
              <a:gdLst>
                <a:gd name="connsiteX0" fmla="*/ -14 w 40485"/>
                <a:gd name="connsiteY0" fmla="*/ 9242 h 39591"/>
                <a:gd name="connsiteX1" fmla="*/ 8991 w 40485"/>
                <a:gd name="connsiteY1" fmla="*/ 39554 h 39591"/>
                <a:gd name="connsiteX2" fmla="*/ 40472 w 40485"/>
                <a:gd name="connsiteY2" fmla="*/ 30206 h 39591"/>
                <a:gd name="connsiteX3" fmla="*/ 31673 w 40485"/>
                <a:gd name="connsiteY3" fmla="*/ -37 h 39591"/>
              </a:gdLst>
              <a:ahLst/>
              <a:cxnLst>
                <a:cxn ang="0">
                  <a:pos x="connsiteX0" y="connsiteY0"/>
                </a:cxn>
                <a:cxn ang="0">
                  <a:pos x="connsiteX1" y="connsiteY1"/>
                </a:cxn>
                <a:cxn ang="0">
                  <a:pos x="connsiteX2" y="connsiteY2"/>
                </a:cxn>
                <a:cxn ang="0">
                  <a:pos x="connsiteX3" y="connsiteY3"/>
                </a:cxn>
              </a:cxnLst>
              <a:rect l="l" t="t" r="r" b="b"/>
              <a:pathLst>
                <a:path w="40485" h="39591">
                  <a:moveTo>
                    <a:pt x="-14" y="9242"/>
                  </a:moveTo>
                  <a:cubicBezTo>
                    <a:pt x="2804" y="18865"/>
                    <a:pt x="5829" y="28969"/>
                    <a:pt x="8991" y="39554"/>
                  </a:cubicBezTo>
                  <a:lnTo>
                    <a:pt x="40472" y="30206"/>
                  </a:lnTo>
                  <a:cubicBezTo>
                    <a:pt x="37379" y="19690"/>
                    <a:pt x="34423" y="9586"/>
                    <a:pt x="31673" y="-37"/>
                  </a:cubicBezTo>
                  <a:close/>
                </a:path>
              </a:pathLst>
            </a:custGeom>
            <a:solidFill>
              <a:srgbClr val="F5F5F5"/>
            </a:solidFill>
            <a:ln w="6867" cap="flat">
              <a:noFill/>
              <a:prstDash val="solid"/>
              <a:miter/>
            </a:ln>
          </p:spPr>
          <p:txBody>
            <a:bodyPr rtlCol="0" anchor="ctr"/>
            <a:lstStyle/>
            <a:p>
              <a:endParaRPr lang="en-IN"/>
            </a:p>
          </p:txBody>
        </p:sp>
        <p:sp>
          <p:nvSpPr>
            <p:cNvPr id="766" name="Free-form: Shape 765">
              <a:extLst>
                <a:ext uri="{FF2B5EF4-FFF2-40B4-BE49-F238E27FC236}">
                  <a16:creationId xmlns:a16="http://schemas.microsoft.com/office/drawing/2014/main" id="{11C8BFC8-4C89-496F-0DF0-A6D321758F33}"/>
                </a:ext>
              </a:extLst>
            </p:cNvPr>
            <p:cNvSpPr/>
            <p:nvPr/>
          </p:nvSpPr>
          <p:spPr>
            <a:xfrm>
              <a:off x="5106136" y="3436410"/>
              <a:ext cx="24126" cy="34642"/>
            </a:xfrm>
            <a:custGeom>
              <a:avLst/>
              <a:gdLst>
                <a:gd name="connsiteX0" fmla="*/ 13458 w 24126"/>
                <a:gd name="connsiteY0" fmla="*/ 34605 h 34642"/>
                <a:gd name="connsiteX1" fmla="*/ 24113 w 24126"/>
                <a:gd name="connsiteY1" fmla="*/ 31512 h 34642"/>
                <a:gd name="connsiteX2" fmla="*/ 14971 w 24126"/>
                <a:gd name="connsiteY2" fmla="*/ -37 h 34642"/>
                <a:gd name="connsiteX3" fmla="*/ -14 w 24126"/>
                <a:gd name="connsiteY3" fmla="*/ 4430 h 34642"/>
                <a:gd name="connsiteX4" fmla="*/ 3354 w 24126"/>
                <a:gd name="connsiteY4" fmla="*/ 7661 h 34642"/>
                <a:gd name="connsiteX5" fmla="*/ 13458 w 24126"/>
                <a:gd name="connsiteY5" fmla="*/ 34605 h 3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6" h="34642">
                  <a:moveTo>
                    <a:pt x="13458" y="34605"/>
                  </a:moveTo>
                  <a:lnTo>
                    <a:pt x="24113" y="31512"/>
                  </a:lnTo>
                  <a:cubicBezTo>
                    <a:pt x="20882" y="20240"/>
                    <a:pt x="17789" y="9723"/>
                    <a:pt x="14971" y="-37"/>
                  </a:cubicBezTo>
                  <a:lnTo>
                    <a:pt x="-14" y="4430"/>
                  </a:lnTo>
                  <a:cubicBezTo>
                    <a:pt x="1189" y="5417"/>
                    <a:pt x="2316" y="6498"/>
                    <a:pt x="3354" y="7661"/>
                  </a:cubicBezTo>
                  <a:cubicBezTo>
                    <a:pt x="9891" y="15112"/>
                    <a:pt x="13486" y="24693"/>
                    <a:pt x="13458" y="34605"/>
                  </a:cubicBezTo>
                  <a:close/>
                </a:path>
              </a:pathLst>
            </a:custGeom>
            <a:solidFill>
              <a:srgbClr val="F5F5F5"/>
            </a:solidFill>
            <a:ln w="6867" cap="flat">
              <a:noFill/>
              <a:prstDash val="solid"/>
              <a:miter/>
            </a:ln>
          </p:spPr>
          <p:txBody>
            <a:bodyPr rtlCol="0" anchor="ctr"/>
            <a:lstStyle/>
            <a:p>
              <a:endParaRPr lang="en-IN"/>
            </a:p>
          </p:txBody>
        </p:sp>
        <p:sp>
          <p:nvSpPr>
            <p:cNvPr id="767" name="Free-form: Shape 766">
              <a:extLst>
                <a:ext uri="{FF2B5EF4-FFF2-40B4-BE49-F238E27FC236}">
                  <a16:creationId xmlns:a16="http://schemas.microsoft.com/office/drawing/2014/main" id="{8CE17C53-56C0-3235-0209-1E1C2646CD4E}"/>
                </a:ext>
              </a:extLst>
            </p:cNvPr>
            <p:cNvSpPr/>
            <p:nvPr/>
          </p:nvSpPr>
          <p:spPr>
            <a:xfrm>
              <a:off x="4998702" y="3500265"/>
              <a:ext cx="39523" cy="39110"/>
            </a:xfrm>
            <a:custGeom>
              <a:avLst/>
              <a:gdLst>
                <a:gd name="connsiteX0" fmla="*/ -14 w 39523"/>
                <a:gd name="connsiteY0" fmla="*/ 8967 h 39110"/>
                <a:gd name="connsiteX1" fmla="*/ 8991 w 39523"/>
                <a:gd name="connsiteY1" fmla="*/ 39073 h 39110"/>
                <a:gd name="connsiteX2" fmla="*/ 39509 w 39523"/>
                <a:gd name="connsiteY2" fmla="*/ 30069 h 39110"/>
                <a:gd name="connsiteX3" fmla="*/ 30711 w 39523"/>
                <a:gd name="connsiteY3" fmla="*/ -37 h 39110"/>
              </a:gdLst>
              <a:ahLst/>
              <a:cxnLst>
                <a:cxn ang="0">
                  <a:pos x="connsiteX0" y="connsiteY0"/>
                </a:cxn>
                <a:cxn ang="0">
                  <a:pos x="connsiteX1" y="connsiteY1"/>
                </a:cxn>
                <a:cxn ang="0">
                  <a:pos x="connsiteX2" y="connsiteY2"/>
                </a:cxn>
                <a:cxn ang="0">
                  <a:pos x="connsiteX3" y="connsiteY3"/>
                </a:cxn>
              </a:cxnLst>
              <a:rect l="l" t="t" r="r" b="b"/>
              <a:pathLst>
                <a:path w="39523" h="39110">
                  <a:moveTo>
                    <a:pt x="-14" y="8967"/>
                  </a:moveTo>
                  <a:cubicBezTo>
                    <a:pt x="2873" y="18521"/>
                    <a:pt x="5829" y="28625"/>
                    <a:pt x="8991" y="39073"/>
                  </a:cubicBezTo>
                  <a:lnTo>
                    <a:pt x="39509" y="30069"/>
                  </a:lnTo>
                  <a:cubicBezTo>
                    <a:pt x="36416" y="19552"/>
                    <a:pt x="33529" y="9448"/>
                    <a:pt x="30711" y="-37"/>
                  </a:cubicBezTo>
                  <a:close/>
                </a:path>
              </a:pathLst>
            </a:custGeom>
            <a:solidFill>
              <a:srgbClr val="F5F5F5"/>
            </a:solidFill>
            <a:ln w="6867" cap="flat">
              <a:noFill/>
              <a:prstDash val="solid"/>
              <a:miter/>
            </a:ln>
          </p:spPr>
          <p:txBody>
            <a:bodyPr rtlCol="0" anchor="ctr"/>
            <a:lstStyle/>
            <a:p>
              <a:endParaRPr lang="en-IN"/>
            </a:p>
          </p:txBody>
        </p:sp>
        <p:sp>
          <p:nvSpPr>
            <p:cNvPr id="768" name="Free-form: Shape 767">
              <a:extLst>
                <a:ext uri="{FF2B5EF4-FFF2-40B4-BE49-F238E27FC236}">
                  <a16:creationId xmlns:a16="http://schemas.microsoft.com/office/drawing/2014/main" id="{D4B22B99-23A2-1317-626B-99F446CD6539}"/>
                </a:ext>
              </a:extLst>
            </p:cNvPr>
            <p:cNvSpPr/>
            <p:nvPr/>
          </p:nvSpPr>
          <p:spPr>
            <a:xfrm>
              <a:off x="4921374" y="3485693"/>
              <a:ext cx="40966" cy="41172"/>
            </a:xfrm>
            <a:custGeom>
              <a:avLst/>
              <a:gdLst>
                <a:gd name="connsiteX0" fmla="*/ -14 w 40966"/>
                <a:gd name="connsiteY0" fmla="*/ 9173 h 41172"/>
                <a:gd name="connsiteX1" fmla="*/ 9541 w 40966"/>
                <a:gd name="connsiteY1" fmla="*/ 41135 h 41172"/>
                <a:gd name="connsiteX2" fmla="*/ 40953 w 40966"/>
                <a:gd name="connsiteY2" fmla="*/ 31787 h 41172"/>
                <a:gd name="connsiteX3" fmla="*/ 31742 w 40966"/>
                <a:gd name="connsiteY3" fmla="*/ -37 h 41172"/>
              </a:gdLst>
              <a:ahLst/>
              <a:cxnLst>
                <a:cxn ang="0">
                  <a:pos x="connsiteX0" y="connsiteY0"/>
                </a:cxn>
                <a:cxn ang="0">
                  <a:pos x="connsiteX1" y="connsiteY1"/>
                </a:cxn>
                <a:cxn ang="0">
                  <a:pos x="connsiteX2" y="connsiteY2"/>
                </a:cxn>
                <a:cxn ang="0">
                  <a:pos x="connsiteX3" y="connsiteY3"/>
                </a:cxn>
              </a:cxnLst>
              <a:rect l="l" t="t" r="r" b="b"/>
              <a:pathLst>
                <a:path w="40966" h="41172">
                  <a:moveTo>
                    <a:pt x="-14" y="9173"/>
                  </a:moveTo>
                  <a:cubicBezTo>
                    <a:pt x="2942" y="19071"/>
                    <a:pt x="6173" y="29794"/>
                    <a:pt x="9541" y="41135"/>
                  </a:cubicBezTo>
                  <a:lnTo>
                    <a:pt x="40953" y="31787"/>
                  </a:lnTo>
                  <a:cubicBezTo>
                    <a:pt x="37653" y="20446"/>
                    <a:pt x="34560" y="9792"/>
                    <a:pt x="31742" y="-37"/>
                  </a:cubicBezTo>
                  <a:close/>
                </a:path>
              </a:pathLst>
            </a:custGeom>
            <a:solidFill>
              <a:srgbClr val="F5F5F5"/>
            </a:solidFill>
            <a:ln w="6867" cap="flat">
              <a:noFill/>
              <a:prstDash val="solid"/>
              <a:miter/>
            </a:ln>
          </p:spPr>
          <p:txBody>
            <a:bodyPr rtlCol="0" anchor="ctr"/>
            <a:lstStyle/>
            <a:p>
              <a:endParaRPr lang="en-IN"/>
            </a:p>
          </p:txBody>
        </p:sp>
        <p:sp>
          <p:nvSpPr>
            <p:cNvPr id="769" name="Free-form: Shape 768">
              <a:extLst>
                <a:ext uri="{FF2B5EF4-FFF2-40B4-BE49-F238E27FC236}">
                  <a16:creationId xmlns:a16="http://schemas.microsoft.com/office/drawing/2014/main" id="{342B0439-6D11-ED97-F64B-654EBFD48742}"/>
                </a:ext>
              </a:extLst>
            </p:cNvPr>
            <p:cNvSpPr/>
            <p:nvPr/>
          </p:nvSpPr>
          <p:spPr>
            <a:xfrm>
              <a:off x="5217831" y="3398743"/>
              <a:ext cx="39935" cy="40829"/>
            </a:xfrm>
            <a:custGeom>
              <a:avLst/>
              <a:gdLst>
                <a:gd name="connsiteX0" fmla="*/ 39922 w 39935"/>
                <a:gd name="connsiteY0" fmla="*/ 31925 h 40829"/>
                <a:gd name="connsiteX1" fmla="*/ 30642 w 39935"/>
                <a:gd name="connsiteY1" fmla="*/ -37 h 40829"/>
                <a:gd name="connsiteX2" fmla="*/ -14 w 39935"/>
                <a:gd name="connsiteY2" fmla="*/ 9036 h 40829"/>
                <a:gd name="connsiteX3" fmla="*/ 9472 w 39935"/>
                <a:gd name="connsiteY3" fmla="*/ 40792 h 40829"/>
              </a:gdLst>
              <a:ahLst/>
              <a:cxnLst>
                <a:cxn ang="0">
                  <a:pos x="connsiteX0" y="connsiteY0"/>
                </a:cxn>
                <a:cxn ang="0">
                  <a:pos x="connsiteX1" y="connsiteY1"/>
                </a:cxn>
                <a:cxn ang="0">
                  <a:pos x="connsiteX2" y="connsiteY2"/>
                </a:cxn>
                <a:cxn ang="0">
                  <a:pos x="connsiteX3" y="connsiteY3"/>
                </a:cxn>
              </a:cxnLst>
              <a:rect l="l" t="t" r="r" b="b"/>
              <a:pathLst>
                <a:path w="39935" h="40829">
                  <a:moveTo>
                    <a:pt x="39922" y="31925"/>
                  </a:moveTo>
                  <a:cubicBezTo>
                    <a:pt x="36622" y="20515"/>
                    <a:pt x="33529" y="9792"/>
                    <a:pt x="30642" y="-37"/>
                  </a:cubicBezTo>
                  <a:lnTo>
                    <a:pt x="-14" y="9036"/>
                  </a:lnTo>
                  <a:lnTo>
                    <a:pt x="9472" y="40792"/>
                  </a:lnTo>
                  <a:close/>
                </a:path>
              </a:pathLst>
            </a:custGeom>
            <a:solidFill>
              <a:srgbClr val="F5F5F5"/>
            </a:solidFill>
            <a:ln w="6867" cap="flat">
              <a:noFill/>
              <a:prstDash val="solid"/>
              <a:miter/>
            </a:ln>
          </p:spPr>
          <p:txBody>
            <a:bodyPr rtlCol="0" anchor="ctr"/>
            <a:lstStyle/>
            <a:p>
              <a:endParaRPr lang="en-IN"/>
            </a:p>
          </p:txBody>
        </p:sp>
        <p:sp>
          <p:nvSpPr>
            <p:cNvPr id="770" name="Free-form: Shape 769">
              <a:extLst>
                <a:ext uri="{FF2B5EF4-FFF2-40B4-BE49-F238E27FC236}">
                  <a16:creationId xmlns:a16="http://schemas.microsoft.com/office/drawing/2014/main" id="{B666D88A-E7EA-825A-D263-0189500857E0}"/>
                </a:ext>
              </a:extLst>
            </p:cNvPr>
            <p:cNvSpPr/>
            <p:nvPr/>
          </p:nvSpPr>
          <p:spPr>
            <a:xfrm>
              <a:off x="4954848" y="3475864"/>
              <a:ext cx="41172" cy="41035"/>
            </a:xfrm>
            <a:custGeom>
              <a:avLst/>
              <a:gdLst>
                <a:gd name="connsiteX0" fmla="*/ -14 w 41172"/>
                <a:gd name="connsiteY0" fmla="*/ 9242 h 41035"/>
                <a:gd name="connsiteX1" fmla="*/ 9472 w 41172"/>
                <a:gd name="connsiteY1" fmla="*/ 40998 h 41035"/>
                <a:gd name="connsiteX2" fmla="*/ 41159 w 41172"/>
                <a:gd name="connsiteY2" fmla="*/ 31650 h 41035"/>
                <a:gd name="connsiteX3" fmla="*/ 31948 w 41172"/>
                <a:gd name="connsiteY3" fmla="*/ -37 h 41035"/>
              </a:gdLst>
              <a:ahLst/>
              <a:cxnLst>
                <a:cxn ang="0">
                  <a:pos x="connsiteX0" y="connsiteY0"/>
                </a:cxn>
                <a:cxn ang="0">
                  <a:pos x="connsiteX1" y="connsiteY1"/>
                </a:cxn>
                <a:cxn ang="0">
                  <a:pos x="connsiteX2" y="connsiteY2"/>
                </a:cxn>
                <a:cxn ang="0">
                  <a:pos x="connsiteX3" y="connsiteY3"/>
                </a:cxn>
              </a:cxnLst>
              <a:rect l="l" t="t" r="r" b="b"/>
              <a:pathLst>
                <a:path w="41172" h="41035">
                  <a:moveTo>
                    <a:pt x="-14" y="9242"/>
                  </a:moveTo>
                  <a:lnTo>
                    <a:pt x="9472" y="40998"/>
                  </a:lnTo>
                  <a:lnTo>
                    <a:pt x="41159" y="31650"/>
                  </a:lnTo>
                  <a:cubicBezTo>
                    <a:pt x="37860" y="20377"/>
                    <a:pt x="34835" y="9792"/>
                    <a:pt x="31948" y="-37"/>
                  </a:cubicBezTo>
                  <a:close/>
                </a:path>
              </a:pathLst>
            </a:custGeom>
            <a:solidFill>
              <a:srgbClr val="F5F5F5"/>
            </a:solidFill>
            <a:ln w="6867" cap="flat">
              <a:noFill/>
              <a:prstDash val="solid"/>
              <a:miter/>
            </a:ln>
          </p:spPr>
          <p:txBody>
            <a:bodyPr rtlCol="0" anchor="ctr"/>
            <a:lstStyle/>
            <a:p>
              <a:endParaRPr lang="en-IN"/>
            </a:p>
          </p:txBody>
        </p:sp>
        <p:sp>
          <p:nvSpPr>
            <p:cNvPr id="771" name="Free-form: Shape 770">
              <a:extLst>
                <a:ext uri="{FF2B5EF4-FFF2-40B4-BE49-F238E27FC236}">
                  <a16:creationId xmlns:a16="http://schemas.microsoft.com/office/drawing/2014/main" id="{40D11DC0-A6D0-6DCD-98CB-A1267A8BCD16}"/>
                </a:ext>
              </a:extLst>
            </p:cNvPr>
            <p:cNvSpPr/>
            <p:nvPr/>
          </p:nvSpPr>
          <p:spPr>
            <a:xfrm>
              <a:off x="5178789" y="3381696"/>
              <a:ext cx="36704" cy="33061"/>
            </a:xfrm>
            <a:custGeom>
              <a:avLst/>
              <a:gdLst>
                <a:gd name="connsiteX0" fmla="*/ 36691 w 36704"/>
                <a:gd name="connsiteY0" fmla="*/ 24432 h 33061"/>
                <a:gd name="connsiteX1" fmla="*/ 29818 w 36704"/>
                <a:gd name="connsiteY1" fmla="*/ -37 h 33061"/>
                <a:gd name="connsiteX2" fmla="*/ -14 w 36704"/>
                <a:gd name="connsiteY2" fmla="*/ 8829 h 33061"/>
                <a:gd name="connsiteX3" fmla="*/ 7272 w 36704"/>
                <a:gd name="connsiteY3" fmla="*/ 33024 h 33061"/>
              </a:gdLst>
              <a:ahLst/>
              <a:cxnLst>
                <a:cxn ang="0">
                  <a:pos x="connsiteX0" y="connsiteY0"/>
                </a:cxn>
                <a:cxn ang="0">
                  <a:pos x="connsiteX1" y="connsiteY1"/>
                </a:cxn>
                <a:cxn ang="0">
                  <a:pos x="connsiteX2" y="connsiteY2"/>
                </a:cxn>
                <a:cxn ang="0">
                  <a:pos x="connsiteX3" y="connsiteY3"/>
                </a:cxn>
              </a:cxnLst>
              <a:rect l="l" t="t" r="r" b="b"/>
              <a:pathLst>
                <a:path w="36704" h="33061">
                  <a:moveTo>
                    <a:pt x="36691" y="24432"/>
                  </a:moveTo>
                  <a:cubicBezTo>
                    <a:pt x="34148" y="15566"/>
                    <a:pt x="31742" y="7386"/>
                    <a:pt x="29818" y="-37"/>
                  </a:cubicBezTo>
                  <a:lnTo>
                    <a:pt x="-14" y="8829"/>
                  </a:lnTo>
                  <a:lnTo>
                    <a:pt x="7272" y="33024"/>
                  </a:lnTo>
                  <a:close/>
                </a:path>
              </a:pathLst>
            </a:custGeom>
            <a:solidFill>
              <a:srgbClr val="F5F5F5"/>
            </a:solidFill>
            <a:ln w="6867" cap="flat">
              <a:noFill/>
              <a:prstDash val="solid"/>
              <a:miter/>
            </a:ln>
          </p:spPr>
          <p:txBody>
            <a:bodyPr rtlCol="0" anchor="ctr"/>
            <a:lstStyle/>
            <a:p>
              <a:endParaRPr lang="en-IN"/>
            </a:p>
          </p:txBody>
        </p:sp>
        <p:sp>
          <p:nvSpPr>
            <p:cNvPr id="772" name="Free-form: Shape 771">
              <a:extLst>
                <a:ext uri="{FF2B5EF4-FFF2-40B4-BE49-F238E27FC236}">
                  <a16:creationId xmlns:a16="http://schemas.microsoft.com/office/drawing/2014/main" id="{4E56EE3C-0F3A-EB52-4DB4-E8B7352DDB7D}"/>
                </a:ext>
              </a:extLst>
            </p:cNvPr>
            <p:cNvSpPr/>
            <p:nvPr/>
          </p:nvSpPr>
          <p:spPr>
            <a:xfrm>
              <a:off x="5377298" y="3827791"/>
              <a:ext cx="13197" cy="11960"/>
            </a:xfrm>
            <a:custGeom>
              <a:avLst/>
              <a:gdLst>
                <a:gd name="connsiteX0" fmla="*/ -14 w 13197"/>
                <a:gd name="connsiteY0" fmla="*/ 3124 h 11960"/>
                <a:gd name="connsiteX1" fmla="*/ 2529 w 13197"/>
                <a:gd name="connsiteY1" fmla="*/ 11923 h 11960"/>
                <a:gd name="connsiteX2" fmla="*/ 13184 w 13197"/>
                <a:gd name="connsiteY2" fmla="*/ 8967 h 11960"/>
                <a:gd name="connsiteX3" fmla="*/ 10640 w 13197"/>
                <a:gd name="connsiteY3" fmla="*/ -37 h 11960"/>
              </a:gdLst>
              <a:ahLst/>
              <a:cxnLst>
                <a:cxn ang="0">
                  <a:pos x="connsiteX0" y="connsiteY0"/>
                </a:cxn>
                <a:cxn ang="0">
                  <a:pos x="connsiteX1" y="connsiteY1"/>
                </a:cxn>
                <a:cxn ang="0">
                  <a:pos x="connsiteX2" y="connsiteY2"/>
                </a:cxn>
                <a:cxn ang="0">
                  <a:pos x="connsiteX3" y="connsiteY3"/>
                </a:cxn>
              </a:cxnLst>
              <a:rect l="l" t="t" r="r" b="b"/>
              <a:pathLst>
                <a:path w="13197" h="11960">
                  <a:moveTo>
                    <a:pt x="-14" y="3124"/>
                  </a:moveTo>
                  <a:cubicBezTo>
                    <a:pt x="949" y="6286"/>
                    <a:pt x="1773" y="9242"/>
                    <a:pt x="2529" y="11923"/>
                  </a:cubicBezTo>
                  <a:lnTo>
                    <a:pt x="13184" y="8967"/>
                  </a:lnTo>
                  <a:lnTo>
                    <a:pt x="10640" y="-37"/>
                  </a:lnTo>
                  <a:close/>
                </a:path>
              </a:pathLst>
            </a:custGeom>
            <a:solidFill>
              <a:srgbClr val="F5F5F5"/>
            </a:solidFill>
            <a:ln w="6867" cap="flat">
              <a:noFill/>
              <a:prstDash val="solid"/>
              <a:miter/>
            </a:ln>
          </p:spPr>
          <p:txBody>
            <a:bodyPr rtlCol="0" anchor="ctr"/>
            <a:lstStyle/>
            <a:p>
              <a:endParaRPr lang="en-IN"/>
            </a:p>
          </p:txBody>
        </p:sp>
        <p:sp>
          <p:nvSpPr>
            <p:cNvPr id="773" name="Free-form: Shape 772">
              <a:extLst>
                <a:ext uri="{FF2B5EF4-FFF2-40B4-BE49-F238E27FC236}">
                  <a16:creationId xmlns:a16="http://schemas.microsoft.com/office/drawing/2014/main" id="{4BCBC845-D1F9-C795-4853-888A08F15B3B}"/>
                </a:ext>
              </a:extLst>
            </p:cNvPr>
            <p:cNvSpPr/>
            <p:nvPr/>
          </p:nvSpPr>
          <p:spPr>
            <a:xfrm>
              <a:off x="5018291" y="3566183"/>
              <a:ext cx="39385" cy="39591"/>
            </a:xfrm>
            <a:custGeom>
              <a:avLst/>
              <a:gdLst>
                <a:gd name="connsiteX0" fmla="*/ -14 w 39385"/>
                <a:gd name="connsiteY0" fmla="*/ 8898 h 39591"/>
                <a:gd name="connsiteX1" fmla="*/ 9059 w 39385"/>
                <a:gd name="connsiteY1" fmla="*/ 39554 h 39591"/>
                <a:gd name="connsiteX2" fmla="*/ 39372 w 39385"/>
                <a:gd name="connsiteY2" fmla="*/ 30619 h 39591"/>
                <a:gd name="connsiteX3" fmla="*/ 30367 w 39385"/>
                <a:gd name="connsiteY3" fmla="*/ -37 h 39591"/>
              </a:gdLst>
              <a:ahLst/>
              <a:cxnLst>
                <a:cxn ang="0">
                  <a:pos x="connsiteX0" y="connsiteY0"/>
                </a:cxn>
                <a:cxn ang="0">
                  <a:pos x="connsiteX1" y="connsiteY1"/>
                </a:cxn>
                <a:cxn ang="0">
                  <a:pos x="connsiteX2" y="connsiteY2"/>
                </a:cxn>
                <a:cxn ang="0">
                  <a:pos x="connsiteX3" y="connsiteY3"/>
                </a:cxn>
              </a:cxnLst>
              <a:rect l="l" t="t" r="r" b="b"/>
              <a:pathLst>
                <a:path w="39385" h="39591">
                  <a:moveTo>
                    <a:pt x="-14" y="8898"/>
                  </a:moveTo>
                  <a:lnTo>
                    <a:pt x="9059" y="39554"/>
                  </a:lnTo>
                  <a:lnTo>
                    <a:pt x="39372" y="30619"/>
                  </a:lnTo>
                  <a:cubicBezTo>
                    <a:pt x="36279" y="20171"/>
                    <a:pt x="33323" y="9998"/>
                    <a:pt x="30367" y="-37"/>
                  </a:cubicBezTo>
                  <a:close/>
                </a:path>
              </a:pathLst>
            </a:custGeom>
            <a:solidFill>
              <a:srgbClr val="F5F5F5"/>
            </a:solidFill>
            <a:ln w="6867" cap="flat">
              <a:noFill/>
              <a:prstDash val="solid"/>
              <a:miter/>
            </a:ln>
          </p:spPr>
          <p:txBody>
            <a:bodyPr rtlCol="0" anchor="ctr"/>
            <a:lstStyle/>
            <a:p>
              <a:endParaRPr lang="en-IN"/>
            </a:p>
          </p:txBody>
        </p:sp>
        <p:sp>
          <p:nvSpPr>
            <p:cNvPr id="774" name="Free-form: Shape 773">
              <a:extLst>
                <a:ext uri="{FF2B5EF4-FFF2-40B4-BE49-F238E27FC236}">
                  <a16:creationId xmlns:a16="http://schemas.microsoft.com/office/drawing/2014/main" id="{EF477A69-F6B3-4AA3-6CD7-54B5B2E9738A}"/>
                </a:ext>
              </a:extLst>
            </p:cNvPr>
            <p:cNvSpPr/>
            <p:nvPr/>
          </p:nvSpPr>
          <p:spPr>
            <a:xfrm>
              <a:off x="5123251" y="3427199"/>
              <a:ext cx="38354" cy="40141"/>
            </a:xfrm>
            <a:custGeom>
              <a:avLst/>
              <a:gdLst>
                <a:gd name="connsiteX0" fmla="*/ 38341 w 38354"/>
                <a:gd name="connsiteY0" fmla="*/ 31650 h 40141"/>
                <a:gd name="connsiteX1" fmla="*/ 29543 w 38354"/>
                <a:gd name="connsiteY1" fmla="*/ -37 h 40141"/>
                <a:gd name="connsiteX2" fmla="*/ -14 w 38354"/>
                <a:gd name="connsiteY2" fmla="*/ 8692 h 40141"/>
                <a:gd name="connsiteX3" fmla="*/ 9334 w 38354"/>
                <a:gd name="connsiteY3" fmla="*/ 40104 h 40141"/>
              </a:gdLst>
              <a:ahLst/>
              <a:cxnLst>
                <a:cxn ang="0">
                  <a:pos x="connsiteX0" y="connsiteY0"/>
                </a:cxn>
                <a:cxn ang="0">
                  <a:pos x="connsiteX1" y="connsiteY1"/>
                </a:cxn>
                <a:cxn ang="0">
                  <a:pos x="connsiteX2" y="connsiteY2"/>
                </a:cxn>
                <a:cxn ang="0">
                  <a:pos x="connsiteX3" y="connsiteY3"/>
                </a:cxn>
              </a:cxnLst>
              <a:rect l="l" t="t" r="r" b="b"/>
              <a:pathLst>
                <a:path w="38354" h="40141">
                  <a:moveTo>
                    <a:pt x="38341" y="31650"/>
                  </a:moveTo>
                  <a:lnTo>
                    <a:pt x="29543" y="-37"/>
                  </a:lnTo>
                  <a:lnTo>
                    <a:pt x="-14" y="8692"/>
                  </a:lnTo>
                  <a:cubicBezTo>
                    <a:pt x="2873" y="18452"/>
                    <a:pt x="6035" y="28900"/>
                    <a:pt x="9334" y="40104"/>
                  </a:cubicBezTo>
                  <a:close/>
                </a:path>
              </a:pathLst>
            </a:custGeom>
            <a:solidFill>
              <a:srgbClr val="F5F5F5"/>
            </a:solidFill>
            <a:ln w="6867" cap="flat">
              <a:noFill/>
              <a:prstDash val="solid"/>
              <a:miter/>
            </a:ln>
          </p:spPr>
          <p:txBody>
            <a:bodyPr rtlCol="0" anchor="ctr"/>
            <a:lstStyle/>
            <a:p>
              <a:endParaRPr lang="en-IN"/>
            </a:p>
          </p:txBody>
        </p:sp>
        <p:sp>
          <p:nvSpPr>
            <p:cNvPr id="775" name="Free-form: Shape 774">
              <a:extLst>
                <a:ext uri="{FF2B5EF4-FFF2-40B4-BE49-F238E27FC236}">
                  <a16:creationId xmlns:a16="http://schemas.microsoft.com/office/drawing/2014/main" id="{90F12C7E-67C5-9DEB-314D-2056B0080E74}"/>
                </a:ext>
              </a:extLst>
            </p:cNvPr>
            <p:cNvSpPr/>
            <p:nvPr/>
          </p:nvSpPr>
          <p:spPr>
            <a:xfrm>
              <a:off x="5154319" y="3417645"/>
              <a:ext cx="39729" cy="40485"/>
            </a:xfrm>
            <a:custGeom>
              <a:avLst/>
              <a:gdLst>
                <a:gd name="connsiteX0" fmla="*/ 39716 w 39729"/>
                <a:gd name="connsiteY0" fmla="*/ 31581 h 40485"/>
                <a:gd name="connsiteX1" fmla="*/ 30574 w 39729"/>
                <a:gd name="connsiteY1" fmla="*/ -37 h 40485"/>
                <a:gd name="connsiteX2" fmla="*/ -14 w 39729"/>
                <a:gd name="connsiteY2" fmla="*/ 8967 h 40485"/>
                <a:gd name="connsiteX3" fmla="*/ 9403 w 39729"/>
                <a:gd name="connsiteY3" fmla="*/ 40448 h 40485"/>
              </a:gdLst>
              <a:ahLst/>
              <a:cxnLst>
                <a:cxn ang="0">
                  <a:pos x="connsiteX0" y="connsiteY0"/>
                </a:cxn>
                <a:cxn ang="0">
                  <a:pos x="connsiteX1" y="connsiteY1"/>
                </a:cxn>
                <a:cxn ang="0">
                  <a:pos x="connsiteX2" y="connsiteY2"/>
                </a:cxn>
                <a:cxn ang="0">
                  <a:pos x="connsiteX3" y="connsiteY3"/>
                </a:cxn>
              </a:cxnLst>
              <a:rect l="l" t="t" r="r" b="b"/>
              <a:pathLst>
                <a:path w="39729" h="40485">
                  <a:moveTo>
                    <a:pt x="39716" y="31581"/>
                  </a:moveTo>
                  <a:cubicBezTo>
                    <a:pt x="36485" y="20308"/>
                    <a:pt x="33392" y="9723"/>
                    <a:pt x="30574" y="-37"/>
                  </a:cubicBezTo>
                  <a:lnTo>
                    <a:pt x="-14" y="8967"/>
                  </a:lnTo>
                  <a:cubicBezTo>
                    <a:pt x="2873" y="18727"/>
                    <a:pt x="6035" y="29588"/>
                    <a:pt x="9403" y="40448"/>
                  </a:cubicBezTo>
                  <a:close/>
                </a:path>
              </a:pathLst>
            </a:custGeom>
            <a:solidFill>
              <a:srgbClr val="F5F5F5"/>
            </a:solidFill>
            <a:ln w="6867" cap="flat">
              <a:noFill/>
              <a:prstDash val="solid"/>
              <a:miter/>
            </a:ln>
          </p:spPr>
          <p:txBody>
            <a:bodyPr rtlCol="0" anchor="ctr"/>
            <a:lstStyle/>
            <a:p>
              <a:endParaRPr lang="en-IN"/>
            </a:p>
          </p:txBody>
        </p:sp>
        <p:sp>
          <p:nvSpPr>
            <p:cNvPr id="776" name="Free-form: Shape 775">
              <a:extLst>
                <a:ext uri="{FF2B5EF4-FFF2-40B4-BE49-F238E27FC236}">
                  <a16:creationId xmlns:a16="http://schemas.microsoft.com/office/drawing/2014/main" id="{7BF6D9E5-CCEF-AA84-8586-531AB99B019F}"/>
                </a:ext>
              </a:extLst>
            </p:cNvPr>
            <p:cNvSpPr/>
            <p:nvPr/>
          </p:nvSpPr>
          <p:spPr>
            <a:xfrm>
              <a:off x="5186557" y="3408366"/>
              <a:ext cx="38766" cy="40347"/>
            </a:xfrm>
            <a:custGeom>
              <a:avLst/>
              <a:gdLst>
                <a:gd name="connsiteX0" fmla="*/ 38753 w 38766"/>
                <a:gd name="connsiteY0" fmla="*/ 31718 h 40347"/>
                <a:gd name="connsiteX1" fmla="*/ 29543 w 38766"/>
                <a:gd name="connsiteY1" fmla="*/ -37 h 40347"/>
                <a:gd name="connsiteX2" fmla="*/ -14 w 38766"/>
                <a:gd name="connsiteY2" fmla="*/ 8692 h 40347"/>
                <a:gd name="connsiteX3" fmla="*/ 9403 w 38766"/>
                <a:gd name="connsiteY3" fmla="*/ 40310 h 40347"/>
              </a:gdLst>
              <a:ahLst/>
              <a:cxnLst>
                <a:cxn ang="0">
                  <a:pos x="connsiteX0" y="connsiteY0"/>
                </a:cxn>
                <a:cxn ang="0">
                  <a:pos x="connsiteX1" y="connsiteY1"/>
                </a:cxn>
                <a:cxn ang="0">
                  <a:pos x="connsiteX2" y="connsiteY2"/>
                </a:cxn>
                <a:cxn ang="0">
                  <a:pos x="connsiteX3" y="connsiteY3"/>
                </a:cxn>
              </a:cxnLst>
              <a:rect l="l" t="t" r="r" b="b"/>
              <a:pathLst>
                <a:path w="38766" h="40347">
                  <a:moveTo>
                    <a:pt x="38753" y="31718"/>
                  </a:moveTo>
                  <a:cubicBezTo>
                    <a:pt x="35454" y="20377"/>
                    <a:pt x="32361" y="9792"/>
                    <a:pt x="29543" y="-37"/>
                  </a:cubicBezTo>
                  <a:lnTo>
                    <a:pt x="-14" y="8692"/>
                  </a:lnTo>
                  <a:cubicBezTo>
                    <a:pt x="2942" y="18452"/>
                    <a:pt x="6104" y="29313"/>
                    <a:pt x="9403" y="40310"/>
                  </a:cubicBezTo>
                  <a:close/>
                </a:path>
              </a:pathLst>
            </a:custGeom>
            <a:solidFill>
              <a:srgbClr val="F5F5F5"/>
            </a:solidFill>
            <a:ln w="6867" cap="flat">
              <a:noFill/>
              <a:prstDash val="solid"/>
              <a:miter/>
            </a:ln>
          </p:spPr>
          <p:txBody>
            <a:bodyPr rtlCol="0" anchor="ctr"/>
            <a:lstStyle/>
            <a:p>
              <a:endParaRPr lang="en-IN"/>
            </a:p>
          </p:txBody>
        </p:sp>
        <p:sp>
          <p:nvSpPr>
            <p:cNvPr id="777" name="Free-form: Shape 776">
              <a:extLst>
                <a:ext uri="{FF2B5EF4-FFF2-40B4-BE49-F238E27FC236}">
                  <a16:creationId xmlns:a16="http://schemas.microsoft.com/office/drawing/2014/main" id="{B1258A95-DE78-611A-1B4B-247BB1E2AECE}"/>
                </a:ext>
              </a:extLst>
            </p:cNvPr>
            <p:cNvSpPr/>
            <p:nvPr/>
          </p:nvSpPr>
          <p:spPr>
            <a:xfrm>
              <a:off x="4898485" y="3529409"/>
              <a:ext cx="39935" cy="39797"/>
            </a:xfrm>
            <a:custGeom>
              <a:avLst/>
              <a:gdLst>
                <a:gd name="connsiteX0" fmla="*/ -14 w 39935"/>
                <a:gd name="connsiteY0" fmla="*/ 8898 h 39797"/>
                <a:gd name="connsiteX1" fmla="*/ 9128 w 39935"/>
                <a:gd name="connsiteY1" fmla="*/ 39761 h 39797"/>
                <a:gd name="connsiteX2" fmla="*/ 39922 w 39935"/>
                <a:gd name="connsiteY2" fmla="*/ 30550 h 39797"/>
                <a:gd name="connsiteX3" fmla="*/ 30986 w 39935"/>
                <a:gd name="connsiteY3" fmla="*/ -37 h 39797"/>
              </a:gdLst>
              <a:ahLst/>
              <a:cxnLst>
                <a:cxn ang="0">
                  <a:pos x="connsiteX0" y="connsiteY0"/>
                </a:cxn>
                <a:cxn ang="0">
                  <a:pos x="connsiteX1" y="connsiteY1"/>
                </a:cxn>
                <a:cxn ang="0">
                  <a:pos x="connsiteX2" y="connsiteY2"/>
                </a:cxn>
                <a:cxn ang="0">
                  <a:pos x="connsiteX3" y="connsiteY3"/>
                </a:cxn>
              </a:cxnLst>
              <a:rect l="l" t="t" r="r" b="b"/>
              <a:pathLst>
                <a:path w="39935" h="39797">
                  <a:moveTo>
                    <a:pt x="-14" y="8898"/>
                  </a:moveTo>
                  <a:cubicBezTo>
                    <a:pt x="2873" y="18727"/>
                    <a:pt x="5966" y="29038"/>
                    <a:pt x="9128" y="39761"/>
                  </a:cubicBezTo>
                  <a:lnTo>
                    <a:pt x="39922" y="30550"/>
                  </a:lnTo>
                  <a:cubicBezTo>
                    <a:pt x="36760" y="19896"/>
                    <a:pt x="33804" y="9929"/>
                    <a:pt x="30986" y="-37"/>
                  </a:cubicBezTo>
                  <a:close/>
                </a:path>
              </a:pathLst>
            </a:custGeom>
            <a:solidFill>
              <a:srgbClr val="F5F5F5"/>
            </a:solidFill>
            <a:ln w="6867" cap="flat">
              <a:noFill/>
              <a:prstDash val="solid"/>
              <a:miter/>
            </a:ln>
          </p:spPr>
          <p:txBody>
            <a:bodyPr rtlCol="0" anchor="ctr"/>
            <a:lstStyle/>
            <a:p>
              <a:endParaRPr lang="en-IN"/>
            </a:p>
          </p:txBody>
        </p:sp>
        <p:sp>
          <p:nvSpPr>
            <p:cNvPr id="778" name="Free-form: Shape 777">
              <a:extLst>
                <a:ext uri="{FF2B5EF4-FFF2-40B4-BE49-F238E27FC236}">
                  <a16:creationId xmlns:a16="http://schemas.microsoft.com/office/drawing/2014/main" id="{C0FDBBD0-4C94-B6CC-8676-72AD4364D30B}"/>
                </a:ext>
              </a:extLst>
            </p:cNvPr>
            <p:cNvSpPr/>
            <p:nvPr/>
          </p:nvSpPr>
          <p:spPr>
            <a:xfrm>
              <a:off x="5148408" y="3888760"/>
              <a:ext cx="35330" cy="16359"/>
            </a:xfrm>
            <a:custGeom>
              <a:avLst/>
              <a:gdLst>
                <a:gd name="connsiteX0" fmla="*/ -14 w 35330"/>
                <a:gd name="connsiteY0" fmla="*/ 9998 h 16359"/>
                <a:gd name="connsiteX1" fmla="*/ 1773 w 35330"/>
                <a:gd name="connsiteY1" fmla="*/ 16322 h 16359"/>
                <a:gd name="connsiteX2" fmla="*/ 35316 w 35330"/>
                <a:gd name="connsiteY2" fmla="*/ 6836 h 16359"/>
                <a:gd name="connsiteX3" fmla="*/ 33254 w 35330"/>
                <a:gd name="connsiteY3" fmla="*/ -37 h 16359"/>
              </a:gdLst>
              <a:ahLst/>
              <a:cxnLst>
                <a:cxn ang="0">
                  <a:pos x="connsiteX0" y="connsiteY0"/>
                </a:cxn>
                <a:cxn ang="0">
                  <a:pos x="connsiteX1" y="connsiteY1"/>
                </a:cxn>
                <a:cxn ang="0">
                  <a:pos x="connsiteX2" y="connsiteY2"/>
                </a:cxn>
                <a:cxn ang="0">
                  <a:pos x="connsiteX3" y="connsiteY3"/>
                </a:cxn>
              </a:cxnLst>
              <a:rect l="l" t="t" r="r" b="b"/>
              <a:pathLst>
                <a:path w="35330" h="16359">
                  <a:moveTo>
                    <a:pt x="-14" y="9998"/>
                  </a:moveTo>
                  <a:lnTo>
                    <a:pt x="1773" y="16322"/>
                  </a:lnTo>
                  <a:lnTo>
                    <a:pt x="35316" y="6836"/>
                  </a:lnTo>
                  <a:cubicBezTo>
                    <a:pt x="34629" y="4774"/>
                    <a:pt x="33942" y="2506"/>
                    <a:pt x="33254" y="-37"/>
                  </a:cubicBezTo>
                  <a:close/>
                </a:path>
              </a:pathLst>
            </a:custGeom>
            <a:solidFill>
              <a:srgbClr val="F5F5F5"/>
            </a:solidFill>
            <a:ln w="6867" cap="flat">
              <a:noFill/>
              <a:prstDash val="solid"/>
              <a:miter/>
            </a:ln>
          </p:spPr>
          <p:txBody>
            <a:bodyPr rtlCol="0" anchor="ctr"/>
            <a:lstStyle/>
            <a:p>
              <a:endParaRPr lang="en-IN"/>
            </a:p>
          </p:txBody>
        </p:sp>
        <p:sp>
          <p:nvSpPr>
            <p:cNvPr id="779" name="Free-form: Shape 778">
              <a:extLst>
                <a:ext uri="{FF2B5EF4-FFF2-40B4-BE49-F238E27FC236}">
                  <a16:creationId xmlns:a16="http://schemas.microsoft.com/office/drawing/2014/main" id="{15E5581E-8417-91D0-E3C0-019DD652536E}"/>
                </a:ext>
              </a:extLst>
            </p:cNvPr>
            <p:cNvSpPr/>
            <p:nvPr/>
          </p:nvSpPr>
          <p:spPr>
            <a:xfrm>
              <a:off x="5237627" y="3465210"/>
              <a:ext cx="39385" cy="40210"/>
            </a:xfrm>
            <a:custGeom>
              <a:avLst/>
              <a:gdLst>
                <a:gd name="connsiteX0" fmla="*/ -14 w 39385"/>
                <a:gd name="connsiteY0" fmla="*/ 8967 h 40210"/>
                <a:gd name="connsiteX1" fmla="*/ 9266 w 39385"/>
                <a:gd name="connsiteY1" fmla="*/ 40173 h 40210"/>
                <a:gd name="connsiteX2" fmla="*/ 39372 w 39385"/>
                <a:gd name="connsiteY2" fmla="*/ 31375 h 40210"/>
                <a:gd name="connsiteX3" fmla="*/ 30161 w 39385"/>
                <a:gd name="connsiteY3" fmla="*/ -37 h 40210"/>
              </a:gdLst>
              <a:ahLst/>
              <a:cxnLst>
                <a:cxn ang="0">
                  <a:pos x="connsiteX0" y="connsiteY0"/>
                </a:cxn>
                <a:cxn ang="0">
                  <a:pos x="connsiteX1" y="connsiteY1"/>
                </a:cxn>
                <a:cxn ang="0">
                  <a:pos x="connsiteX2" y="connsiteY2"/>
                </a:cxn>
                <a:cxn ang="0">
                  <a:pos x="connsiteX3" y="connsiteY3"/>
                </a:cxn>
              </a:cxnLst>
              <a:rect l="l" t="t" r="r" b="b"/>
              <a:pathLst>
                <a:path w="39385" h="40210">
                  <a:moveTo>
                    <a:pt x="-14" y="8967"/>
                  </a:moveTo>
                  <a:cubicBezTo>
                    <a:pt x="2942" y="19002"/>
                    <a:pt x="6104" y="29588"/>
                    <a:pt x="9266" y="40173"/>
                  </a:cubicBezTo>
                  <a:lnTo>
                    <a:pt x="39372" y="31375"/>
                  </a:lnTo>
                  <a:lnTo>
                    <a:pt x="30161" y="-37"/>
                  </a:lnTo>
                  <a:close/>
                </a:path>
              </a:pathLst>
            </a:custGeom>
            <a:solidFill>
              <a:srgbClr val="F5F5F5"/>
            </a:solidFill>
            <a:ln w="6867" cap="flat">
              <a:noFill/>
              <a:prstDash val="solid"/>
              <a:miter/>
            </a:ln>
          </p:spPr>
          <p:txBody>
            <a:bodyPr rtlCol="0" anchor="ctr"/>
            <a:lstStyle/>
            <a:p>
              <a:endParaRPr lang="en-IN"/>
            </a:p>
          </p:txBody>
        </p:sp>
        <p:sp>
          <p:nvSpPr>
            <p:cNvPr id="780" name="Free-form: Shape 779">
              <a:extLst>
                <a:ext uri="{FF2B5EF4-FFF2-40B4-BE49-F238E27FC236}">
                  <a16:creationId xmlns:a16="http://schemas.microsoft.com/office/drawing/2014/main" id="{F51F68DF-D8DE-3A7C-231B-1F070804AE90}"/>
                </a:ext>
              </a:extLst>
            </p:cNvPr>
            <p:cNvSpPr/>
            <p:nvPr/>
          </p:nvSpPr>
          <p:spPr>
            <a:xfrm>
              <a:off x="5228004" y="3432698"/>
              <a:ext cx="39248" cy="39316"/>
            </a:xfrm>
            <a:custGeom>
              <a:avLst/>
              <a:gdLst>
                <a:gd name="connsiteX0" fmla="*/ -14 w 39248"/>
                <a:gd name="connsiteY0" fmla="*/ 8967 h 39316"/>
                <a:gd name="connsiteX1" fmla="*/ 8991 w 39248"/>
                <a:gd name="connsiteY1" fmla="*/ 39279 h 39316"/>
                <a:gd name="connsiteX2" fmla="*/ 39234 w 39248"/>
                <a:gd name="connsiteY2" fmla="*/ 30481 h 39316"/>
                <a:gd name="connsiteX3" fmla="*/ 30367 w 39248"/>
                <a:gd name="connsiteY3" fmla="*/ -37 h 39316"/>
              </a:gdLst>
              <a:ahLst/>
              <a:cxnLst>
                <a:cxn ang="0">
                  <a:pos x="connsiteX0" y="connsiteY0"/>
                </a:cxn>
                <a:cxn ang="0">
                  <a:pos x="connsiteX1" y="connsiteY1"/>
                </a:cxn>
                <a:cxn ang="0">
                  <a:pos x="connsiteX2" y="connsiteY2"/>
                </a:cxn>
                <a:cxn ang="0">
                  <a:pos x="connsiteX3" y="connsiteY3"/>
                </a:cxn>
              </a:cxnLst>
              <a:rect l="l" t="t" r="r" b="b"/>
              <a:pathLst>
                <a:path w="39248" h="39316">
                  <a:moveTo>
                    <a:pt x="-14" y="8967"/>
                  </a:moveTo>
                  <a:cubicBezTo>
                    <a:pt x="2804" y="18590"/>
                    <a:pt x="5829" y="28763"/>
                    <a:pt x="8991" y="39279"/>
                  </a:cubicBezTo>
                  <a:lnTo>
                    <a:pt x="39234" y="30481"/>
                  </a:lnTo>
                  <a:lnTo>
                    <a:pt x="30367" y="-37"/>
                  </a:lnTo>
                  <a:close/>
                </a:path>
              </a:pathLst>
            </a:custGeom>
            <a:solidFill>
              <a:srgbClr val="F5F5F5"/>
            </a:solidFill>
            <a:ln w="6867" cap="flat">
              <a:noFill/>
              <a:prstDash val="solid"/>
              <a:miter/>
            </a:ln>
          </p:spPr>
          <p:txBody>
            <a:bodyPr rtlCol="0" anchor="ctr"/>
            <a:lstStyle/>
            <a:p>
              <a:endParaRPr lang="en-IN"/>
            </a:p>
          </p:txBody>
        </p:sp>
        <p:sp>
          <p:nvSpPr>
            <p:cNvPr id="781" name="Free-form: Shape 780">
              <a:extLst>
                <a:ext uri="{FF2B5EF4-FFF2-40B4-BE49-F238E27FC236}">
                  <a16:creationId xmlns:a16="http://schemas.microsoft.com/office/drawing/2014/main" id="{436F0935-9ABF-3A8C-7977-F97AB24923CE}"/>
                </a:ext>
              </a:extLst>
            </p:cNvPr>
            <p:cNvSpPr/>
            <p:nvPr/>
          </p:nvSpPr>
          <p:spPr>
            <a:xfrm>
              <a:off x="5196661" y="3442321"/>
              <a:ext cx="38148" cy="38835"/>
            </a:xfrm>
            <a:custGeom>
              <a:avLst/>
              <a:gdLst>
                <a:gd name="connsiteX0" fmla="*/ -14 w 38148"/>
                <a:gd name="connsiteY0" fmla="*/ 8623 h 38835"/>
                <a:gd name="connsiteX1" fmla="*/ 8991 w 38148"/>
                <a:gd name="connsiteY1" fmla="*/ 38798 h 38835"/>
                <a:gd name="connsiteX2" fmla="*/ 38135 w 38148"/>
                <a:gd name="connsiteY2" fmla="*/ 30275 h 38835"/>
                <a:gd name="connsiteX3" fmla="*/ 29336 w 38148"/>
                <a:gd name="connsiteY3" fmla="*/ -37 h 38835"/>
              </a:gdLst>
              <a:ahLst/>
              <a:cxnLst>
                <a:cxn ang="0">
                  <a:pos x="connsiteX0" y="connsiteY0"/>
                </a:cxn>
                <a:cxn ang="0">
                  <a:pos x="connsiteX1" y="connsiteY1"/>
                </a:cxn>
                <a:cxn ang="0">
                  <a:pos x="connsiteX2" y="connsiteY2"/>
                </a:cxn>
                <a:cxn ang="0">
                  <a:pos x="connsiteX3" y="connsiteY3"/>
                </a:cxn>
              </a:cxnLst>
              <a:rect l="l" t="t" r="r" b="b"/>
              <a:pathLst>
                <a:path w="38148" h="38835">
                  <a:moveTo>
                    <a:pt x="-14" y="8623"/>
                  </a:moveTo>
                  <a:cubicBezTo>
                    <a:pt x="2873" y="18246"/>
                    <a:pt x="5898" y="28282"/>
                    <a:pt x="8991" y="38798"/>
                  </a:cubicBezTo>
                  <a:lnTo>
                    <a:pt x="38135" y="30275"/>
                  </a:lnTo>
                  <a:cubicBezTo>
                    <a:pt x="35042" y="19758"/>
                    <a:pt x="32086" y="9654"/>
                    <a:pt x="29336" y="-37"/>
                  </a:cubicBezTo>
                  <a:close/>
                </a:path>
              </a:pathLst>
            </a:custGeom>
            <a:solidFill>
              <a:srgbClr val="F5F5F5"/>
            </a:solidFill>
            <a:ln w="6867" cap="flat">
              <a:noFill/>
              <a:prstDash val="solid"/>
              <a:miter/>
            </a:ln>
          </p:spPr>
          <p:txBody>
            <a:bodyPr rtlCol="0" anchor="ctr"/>
            <a:lstStyle/>
            <a:p>
              <a:endParaRPr lang="en-IN"/>
            </a:p>
          </p:txBody>
        </p:sp>
        <p:sp>
          <p:nvSpPr>
            <p:cNvPr id="782" name="Free-form: Shape 781">
              <a:extLst>
                <a:ext uri="{FF2B5EF4-FFF2-40B4-BE49-F238E27FC236}">
                  <a16:creationId xmlns:a16="http://schemas.microsoft.com/office/drawing/2014/main" id="{C0F7B74D-B805-03EB-ABD4-1366DF0D347C}"/>
                </a:ext>
              </a:extLst>
            </p:cNvPr>
            <p:cNvSpPr/>
            <p:nvPr/>
          </p:nvSpPr>
          <p:spPr>
            <a:xfrm>
              <a:off x="5260447" y="3427818"/>
              <a:ext cx="22957" cy="34780"/>
            </a:xfrm>
            <a:custGeom>
              <a:avLst/>
              <a:gdLst>
                <a:gd name="connsiteX0" fmla="*/ 9197 w 22957"/>
                <a:gd name="connsiteY0" fmla="*/ 34743 h 34780"/>
                <a:gd name="connsiteX1" fmla="*/ 22944 w 22957"/>
                <a:gd name="connsiteY1" fmla="*/ 30687 h 34780"/>
                <a:gd name="connsiteX2" fmla="*/ 14215 w 22957"/>
                <a:gd name="connsiteY2" fmla="*/ -37 h 34780"/>
                <a:gd name="connsiteX3" fmla="*/ -14 w 22957"/>
                <a:gd name="connsiteY3" fmla="*/ 4224 h 34780"/>
              </a:gdLst>
              <a:ahLst/>
              <a:cxnLst>
                <a:cxn ang="0">
                  <a:pos x="connsiteX0" y="connsiteY0"/>
                </a:cxn>
                <a:cxn ang="0">
                  <a:pos x="connsiteX1" y="connsiteY1"/>
                </a:cxn>
                <a:cxn ang="0">
                  <a:pos x="connsiteX2" y="connsiteY2"/>
                </a:cxn>
                <a:cxn ang="0">
                  <a:pos x="connsiteX3" y="connsiteY3"/>
                </a:cxn>
              </a:cxnLst>
              <a:rect l="l" t="t" r="r" b="b"/>
              <a:pathLst>
                <a:path w="22957" h="34780">
                  <a:moveTo>
                    <a:pt x="9197" y="34743"/>
                  </a:moveTo>
                  <a:lnTo>
                    <a:pt x="22944" y="30687"/>
                  </a:lnTo>
                  <a:lnTo>
                    <a:pt x="14215" y="-37"/>
                  </a:lnTo>
                  <a:lnTo>
                    <a:pt x="-14" y="4224"/>
                  </a:lnTo>
                  <a:close/>
                </a:path>
              </a:pathLst>
            </a:custGeom>
            <a:solidFill>
              <a:srgbClr val="F5F5F5"/>
            </a:solidFill>
            <a:ln w="6867" cap="flat">
              <a:noFill/>
              <a:prstDash val="solid"/>
              <a:miter/>
            </a:ln>
          </p:spPr>
          <p:txBody>
            <a:bodyPr rtlCol="0" anchor="ctr"/>
            <a:lstStyle/>
            <a:p>
              <a:endParaRPr lang="en-IN"/>
            </a:p>
          </p:txBody>
        </p:sp>
        <p:sp>
          <p:nvSpPr>
            <p:cNvPr id="783" name="Free-form: Shape 782">
              <a:extLst>
                <a:ext uri="{FF2B5EF4-FFF2-40B4-BE49-F238E27FC236}">
                  <a16:creationId xmlns:a16="http://schemas.microsoft.com/office/drawing/2014/main" id="{87815D2E-B85B-7937-2463-9FE9EA188E3E}"/>
                </a:ext>
              </a:extLst>
            </p:cNvPr>
            <p:cNvSpPr/>
            <p:nvPr/>
          </p:nvSpPr>
          <p:spPr>
            <a:xfrm>
              <a:off x="5206352" y="3474833"/>
              <a:ext cx="38217" cy="39729"/>
            </a:xfrm>
            <a:custGeom>
              <a:avLst/>
              <a:gdLst>
                <a:gd name="connsiteX0" fmla="*/ -14 w 38217"/>
                <a:gd name="connsiteY0" fmla="*/ 8623 h 39729"/>
                <a:gd name="connsiteX1" fmla="*/ 9197 w 38217"/>
                <a:gd name="connsiteY1" fmla="*/ 39692 h 39729"/>
                <a:gd name="connsiteX2" fmla="*/ 38203 w 38217"/>
                <a:gd name="connsiteY2" fmla="*/ 31237 h 39729"/>
                <a:gd name="connsiteX3" fmla="*/ 29061 w 38217"/>
                <a:gd name="connsiteY3" fmla="*/ -37 h 39729"/>
              </a:gdLst>
              <a:ahLst/>
              <a:cxnLst>
                <a:cxn ang="0">
                  <a:pos x="connsiteX0" y="connsiteY0"/>
                </a:cxn>
                <a:cxn ang="0">
                  <a:pos x="connsiteX1" y="connsiteY1"/>
                </a:cxn>
                <a:cxn ang="0">
                  <a:pos x="connsiteX2" y="connsiteY2"/>
                </a:cxn>
                <a:cxn ang="0">
                  <a:pos x="connsiteX3" y="connsiteY3"/>
                </a:cxn>
              </a:cxnLst>
              <a:rect l="l" t="t" r="r" b="b"/>
              <a:pathLst>
                <a:path w="38217" h="39729">
                  <a:moveTo>
                    <a:pt x="-14" y="8623"/>
                  </a:moveTo>
                  <a:lnTo>
                    <a:pt x="9197" y="39692"/>
                  </a:lnTo>
                  <a:lnTo>
                    <a:pt x="38203" y="31237"/>
                  </a:lnTo>
                  <a:cubicBezTo>
                    <a:pt x="35042" y="20446"/>
                    <a:pt x="32017" y="9998"/>
                    <a:pt x="29061" y="-37"/>
                  </a:cubicBezTo>
                  <a:close/>
                </a:path>
              </a:pathLst>
            </a:custGeom>
            <a:solidFill>
              <a:srgbClr val="F5F5F5"/>
            </a:solidFill>
            <a:ln w="6867" cap="flat">
              <a:noFill/>
              <a:prstDash val="solid"/>
              <a:miter/>
            </a:ln>
          </p:spPr>
          <p:txBody>
            <a:bodyPr rtlCol="0" anchor="ctr"/>
            <a:lstStyle/>
            <a:p>
              <a:endParaRPr lang="en-IN"/>
            </a:p>
          </p:txBody>
        </p:sp>
        <p:sp>
          <p:nvSpPr>
            <p:cNvPr id="784" name="Free-form: Shape 783">
              <a:extLst>
                <a:ext uri="{FF2B5EF4-FFF2-40B4-BE49-F238E27FC236}">
                  <a16:creationId xmlns:a16="http://schemas.microsoft.com/office/drawing/2014/main" id="{0284D638-F3AB-B5D3-A415-FEA9BC3C3721}"/>
                </a:ext>
              </a:extLst>
            </p:cNvPr>
            <p:cNvSpPr/>
            <p:nvPr/>
          </p:nvSpPr>
          <p:spPr>
            <a:xfrm>
              <a:off x="5243057" y="3367124"/>
              <a:ext cx="21376" cy="29075"/>
            </a:xfrm>
            <a:custGeom>
              <a:avLst/>
              <a:gdLst>
                <a:gd name="connsiteX0" fmla="*/ 21363 w 21376"/>
                <a:gd name="connsiteY0" fmla="*/ 24776 h 29075"/>
                <a:gd name="connsiteX1" fmla="*/ 14490 w 21376"/>
                <a:gd name="connsiteY1" fmla="*/ -37 h 29075"/>
                <a:gd name="connsiteX2" fmla="*/ 1980 w 21376"/>
                <a:gd name="connsiteY2" fmla="*/ 3674 h 29075"/>
                <a:gd name="connsiteX3" fmla="*/ -14 w 21376"/>
                <a:gd name="connsiteY3" fmla="*/ 6767 h 29075"/>
                <a:gd name="connsiteX4" fmla="*/ 6860 w 21376"/>
                <a:gd name="connsiteY4" fmla="*/ 29038 h 2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76" h="29075">
                  <a:moveTo>
                    <a:pt x="21363" y="24776"/>
                  </a:moveTo>
                  <a:lnTo>
                    <a:pt x="14490" y="-37"/>
                  </a:lnTo>
                  <a:lnTo>
                    <a:pt x="1980" y="3674"/>
                  </a:lnTo>
                  <a:cubicBezTo>
                    <a:pt x="1402" y="4760"/>
                    <a:pt x="736" y="5795"/>
                    <a:pt x="-14" y="6767"/>
                  </a:cubicBezTo>
                  <a:cubicBezTo>
                    <a:pt x="2048" y="13641"/>
                    <a:pt x="4317" y="20996"/>
                    <a:pt x="6860" y="29038"/>
                  </a:cubicBezTo>
                  <a:close/>
                </a:path>
              </a:pathLst>
            </a:custGeom>
            <a:solidFill>
              <a:srgbClr val="F5F5F5"/>
            </a:solidFill>
            <a:ln w="6867" cap="flat">
              <a:noFill/>
              <a:prstDash val="solid"/>
              <a:miter/>
            </a:ln>
          </p:spPr>
          <p:txBody>
            <a:bodyPr rtlCol="0" anchor="ctr"/>
            <a:lstStyle/>
            <a:p>
              <a:endParaRPr lang="en-IN"/>
            </a:p>
          </p:txBody>
        </p:sp>
        <p:sp>
          <p:nvSpPr>
            <p:cNvPr id="785" name="Free-form: Shape 784">
              <a:extLst>
                <a:ext uri="{FF2B5EF4-FFF2-40B4-BE49-F238E27FC236}">
                  <a16:creationId xmlns:a16="http://schemas.microsoft.com/office/drawing/2014/main" id="{EDA7295D-545B-4725-7B21-FA83F9DF8C67}"/>
                </a:ext>
              </a:extLst>
            </p:cNvPr>
            <p:cNvSpPr/>
            <p:nvPr/>
          </p:nvSpPr>
          <p:spPr>
            <a:xfrm>
              <a:off x="5250206" y="3393794"/>
              <a:ext cx="23851" cy="36292"/>
            </a:xfrm>
            <a:custGeom>
              <a:avLst/>
              <a:gdLst>
                <a:gd name="connsiteX0" fmla="*/ 9541 w 23851"/>
                <a:gd name="connsiteY0" fmla="*/ 36255 h 36292"/>
                <a:gd name="connsiteX1" fmla="*/ 23838 w 23851"/>
                <a:gd name="connsiteY1" fmla="*/ 32131 h 36292"/>
                <a:gd name="connsiteX2" fmla="*/ 14765 w 23851"/>
                <a:gd name="connsiteY2" fmla="*/ -37 h 36292"/>
                <a:gd name="connsiteX3" fmla="*/ -14 w 23851"/>
                <a:gd name="connsiteY3" fmla="*/ 4362 h 36292"/>
                <a:gd name="connsiteX4" fmla="*/ 9541 w 23851"/>
                <a:gd name="connsiteY4" fmla="*/ 36255 h 36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51" h="36292">
                  <a:moveTo>
                    <a:pt x="9541" y="36255"/>
                  </a:moveTo>
                  <a:lnTo>
                    <a:pt x="23838" y="32131"/>
                  </a:lnTo>
                  <a:lnTo>
                    <a:pt x="14765" y="-37"/>
                  </a:lnTo>
                  <a:lnTo>
                    <a:pt x="-14" y="4362"/>
                  </a:lnTo>
                  <a:cubicBezTo>
                    <a:pt x="2942" y="14260"/>
                    <a:pt x="6173" y="24914"/>
                    <a:pt x="9541" y="36255"/>
                  </a:cubicBezTo>
                  <a:close/>
                </a:path>
              </a:pathLst>
            </a:custGeom>
            <a:solidFill>
              <a:srgbClr val="F5F5F5"/>
            </a:solidFill>
            <a:ln w="6867" cap="flat">
              <a:noFill/>
              <a:prstDash val="solid"/>
              <a:miter/>
            </a:ln>
          </p:spPr>
          <p:txBody>
            <a:bodyPr rtlCol="0" anchor="ctr"/>
            <a:lstStyle/>
            <a:p>
              <a:endParaRPr lang="en-IN"/>
            </a:p>
          </p:txBody>
        </p:sp>
        <p:sp>
          <p:nvSpPr>
            <p:cNvPr id="786" name="Free-form: Shape 785">
              <a:extLst>
                <a:ext uri="{FF2B5EF4-FFF2-40B4-BE49-F238E27FC236}">
                  <a16:creationId xmlns:a16="http://schemas.microsoft.com/office/drawing/2014/main" id="{60BA41F7-750D-691B-859B-CA90CEF21202}"/>
                </a:ext>
              </a:extLst>
            </p:cNvPr>
            <p:cNvSpPr/>
            <p:nvPr/>
          </p:nvSpPr>
          <p:spPr>
            <a:xfrm>
              <a:off x="5164355" y="3451601"/>
              <a:ext cx="39110" cy="39041"/>
            </a:xfrm>
            <a:custGeom>
              <a:avLst/>
              <a:gdLst>
                <a:gd name="connsiteX0" fmla="*/ -14 w 39110"/>
                <a:gd name="connsiteY0" fmla="*/ 8898 h 39041"/>
                <a:gd name="connsiteX1" fmla="*/ 8922 w 39110"/>
                <a:gd name="connsiteY1" fmla="*/ 39004 h 39041"/>
                <a:gd name="connsiteX2" fmla="*/ 39097 w 39110"/>
                <a:gd name="connsiteY2" fmla="*/ 30138 h 39041"/>
                <a:gd name="connsiteX3" fmla="*/ 30299 w 39110"/>
                <a:gd name="connsiteY3" fmla="*/ -37 h 39041"/>
              </a:gdLst>
              <a:ahLst/>
              <a:cxnLst>
                <a:cxn ang="0">
                  <a:pos x="connsiteX0" y="connsiteY0"/>
                </a:cxn>
                <a:cxn ang="0">
                  <a:pos x="connsiteX1" y="connsiteY1"/>
                </a:cxn>
                <a:cxn ang="0">
                  <a:pos x="connsiteX2" y="connsiteY2"/>
                </a:cxn>
                <a:cxn ang="0">
                  <a:pos x="connsiteX3" y="connsiteY3"/>
                </a:cxn>
              </a:cxnLst>
              <a:rect l="l" t="t" r="r" b="b"/>
              <a:pathLst>
                <a:path w="39110" h="39041">
                  <a:moveTo>
                    <a:pt x="-14" y="8898"/>
                  </a:moveTo>
                  <a:cubicBezTo>
                    <a:pt x="2873" y="18521"/>
                    <a:pt x="5829" y="28488"/>
                    <a:pt x="8922" y="39004"/>
                  </a:cubicBezTo>
                  <a:lnTo>
                    <a:pt x="39097" y="30138"/>
                  </a:lnTo>
                  <a:cubicBezTo>
                    <a:pt x="36073" y="19621"/>
                    <a:pt x="33117" y="9517"/>
                    <a:pt x="30299" y="-37"/>
                  </a:cubicBezTo>
                  <a:close/>
                </a:path>
              </a:pathLst>
            </a:custGeom>
            <a:solidFill>
              <a:srgbClr val="F5F5F5"/>
            </a:solidFill>
            <a:ln w="6867" cap="flat">
              <a:noFill/>
              <a:prstDash val="solid"/>
              <a:miter/>
            </a:ln>
          </p:spPr>
          <p:txBody>
            <a:bodyPr rtlCol="0" anchor="ctr"/>
            <a:lstStyle/>
            <a:p>
              <a:endParaRPr lang="en-IN"/>
            </a:p>
          </p:txBody>
        </p:sp>
        <p:sp>
          <p:nvSpPr>
            <p:cNvPr id="787" name="Free-form: Shape 786">
              <a:extLst>
                <a:ext uri="{FF2B5EF4-FFF2-40B4-BE49-F238E27FC236}">
                  <a16:creationId xmlns:a16="http://schemas.microsoft.com/office/drawing/2014/main" id="{CD4BD832-510C-83D4-607B-2B50A510B0BF}"/>
                </a:ext>
              </a:extLst>
            </p:cNvPr>
            <p:cNvSpPr/>
            <p:nvPr/>
          </p:nvSpPr>
          <p:spPr>
            <a:xfrm>
              <a:off x="5031351" y="3495454"/>
              <a:ext cx="41103" cy="34230"/>
            </a:xfrm>
            <a:custGeom>
              <a:avLst/>
              <a:gdLst>
                <a:gd name="connsiteX0" fmla="*/ 34973 w 41103"/>
                <a:gd name="connsiteY0" fmla="*/ 14122 h 34230"/>
                <a:gd name="connsiteX1" fmla="*/ 14352 w 41103"/>
                <a:gd name="connsiteY1" fmla="*/ -37 h 34230"/>
                <a:gd name="connsiteX2" fmla="*/ -14 w 41103"/>
                <a:gd name="connsiteY2" fmla="*/ 4155 h 34230"/>
                <a:gd name="connsiteX3" fmla="*/ 8922 w 41103"/>
                <a:gd name="connsiteY3" fmla="*/ 34193 h 34230"/>
                <a:gd name="connsiteX4" fmla="*/ 41090 w 41103"/>
                <a:gd name="connsiteY4" fmla="*/ 24707 h 34230"/>
                <a:gd name="connsiteX5" fmla="*/ 38272 w 41103"/>
                <a:gd name="connsiteY5" fmla="*/ 14947 h 34230"/>
                <a:gd name="connsiteX6" fmla="*/ 34973 w 41103"/>
                <a:gd name="connsiteY6" fmla="*/ 14122 h 3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03" h="34230">
                  <a:moveTo>
                    <a:pt x="34973" y="14122"/>
                  </a:moveTo>
                  <a:cubicBezTo>
                    <a:pt x="27007" y="11232"/>
                    <a:pt x="19910" y="6359"/>
                    <a:pt x="14352" y="-37"/>
                  </a:cubicBezTo>
                  <a:lnTo>
                    <a:pt x="-14" y="4155"/>
                  </a:lnTo>
                  <a:cubicBezTo>
                    <a:pt x="2804" y="13710"/>
                    <a:pt x="5829" y="23745"/>
                    <a:pt x="8922" y="34193"/>
                  </a:cubicBezTo>
                  <a:lnTo>
                    <a:pt x="41090" y="24707"/>
                  </a:lnTo>
                  <a:cubicBezTo>
                    <a:pt x="40128" y="21408"/>
                    <a:pt x="39166" y="17834"/>
                    <a:pt x="38272" y="14947"/>
                  </a:cubicBezTo>
                  <a:cubicBezTo>
                    <a:pt x="37241" y="14672"/>
                    <a:pt x="36073" y="14466"/>
                    <a:pt x="34973" y="14122"/>
                  </a:cubicBezTo>
                  <a:close/>
                </a:path>
              </a:pathLst>
            </a:custGeom>
            <a:solidFill>
              <a:srgbClr val="F5F5F5"/>
            </a:solidFill>
            <a:ln w="6867" cap="flat">
              <a:noFill/>
              <a:prstDash val="solid"/>
              <a:miter/>
            </a:ln>
          </p:spPr>
          <p:txBody>
            <a:bodyPr rtlCol="0" anchor="ctr"/>
            <a:lstStyle/>
            <a:p>
              <a:endParaRPr lang="en-IN"/>
            </a:p>
          </p:txBody>
        </p:sp>
        <p:sp>
          <p:nvSpPr>
            <p:cNvPr id="788" name="Free-form: Shape 787">
              <a:extLst>
                <a:ext uri="{FF2B5EF4-FFF2-40B4-BE49-F238E27FC236}">
                  <a16:creationId xmlns:a16="http://schemas.microsoft.com/office/drawing/2014/main" id="{A5D1EF61-5B38-04B9-78C7-2B03F370A316}"/>
                </a:ext>
              </a:extLst>
            </p:cNvPr>
            <p:cNvSpPr/>
            <p:nvPr/>
          </p:nvSpPr>
          <p:spPr>
            <a:xfrm>
              <a:off x="5027021" y="3483700"/>
              <a:ext cx="16977" cy="13334"/>
            </a:xfrm>
            <a:custGeom>
              <a:avLst/>
              <a:gdLst>
                <a:gd name="connsiteX0" fmla="*/ 8922 w 16977"/>
                <a:gd name="connsiteY0" fmla="*/ -37 h 13334"/>
                <a:gd name="connsiteX1" fmla="*/ 7685 w 16977"/>
                <a:gd name="connsiteY1" fmla="*/ -37 h 13334"/>
                <a:gd name="connsiteX2" fmla="*/ -14 w 16977"/>
                <a:gd name="connsiteY2" fmla="*/ -37 h 13334"/>
                <a:gd name="connsiteX3" fmla="*/ 3973 w 16977"/>
                <a:gd name="connsiteY3" fmla="*/ 13297 h 13334"/>
                <a:gd name="connsiteX4" fmla="*/ 16964 w 16977"/>
                <a:gd name="connsiteY4" fmla="*/ 9517 h 13334"/>
                <a:gd name="connsiteX5" fmla="*/ 16002 w 16977"/>
                <a:gd name="connsiteY5" fmla="*/ 8348 h 13334"/>
                <a:gd name="connsiteX6" fmla="*/ 8922 w 16977"/>
                <a:gd name="connsiteY6" fmla="*/ -37 h 1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7" h="13334">
                  <a:moveTo>
                    <a:pt x="8922" y="-37"/>
                  </a:moveTo>
                  <a:lnTo>
                    <a:pt x="7685" y="-37"/>
                  </a:lnTo>
                  <a:cubicBezTo>
                    <a:pt x="5141" y="446"/>
                    <a:pt x="2530" y="446"/>
                    <a:pt x="-14" y="-37"/>
                  </a:cubicBezTo>
                  <a:cubicBezTo>
                    <a:pt x="1292" y="4293"/>
                    <a:pt x="2667" y="8761"/>
                    <a:pt x="3973" y="13297"/>
                  </a:cubicBezTo>
                  <a:lnTo>
                    <a:pt x="16964" y="9517"/>
                  </a:lnTo>
                  <a:cubicBezTo>
                    <a:pt x="16664" y="9111"/>
                    <a:pt x="16343" y="8721"/>
                    <a:pt x="16002" y="8348"/>
                  </a:cubicBezTo>
                  <a:cubicBezTo>
                    <a:pt x="13181" y="5978"/>
                    <a:pt x="10786" y="3141"/>
                    <a:pt x="8922" y="-37"/>
                  </a:cubicBezTo>
                  <a:close/>
                </a:path>
              </a:pathLst>
            </a:custGeom>
            <a:solidFill>
              <a:srgbClr val="F5F5F5"/>
            </a:solidFill>
            <a:ln w="6867" cap="flat">
              <a:noFill/>
              <a:prstDash val="solid"/>
              <a:miter/>
            </a:ln>
          </p:spPr>
          <p:txBody>
            <a:bodyPr rtlCol="0" anchor="ctr"/>
            <a:lstStyle/>
            <a:p>
              <a:endParaRPr lang="en-IN"/>
            </a:p>
          </p:txBody>
        </p:sp>
        <p:sp>
          <p:nvSpPr>
            <p:cNvPr id="789" name="Free-form: Shape 788">
              <a:extLst>
                <a:ext uri="{FF2B5EF4-FFF2-40B4-BE49-F238E27FC236}">
                  <a16:creationId xmlns:a16="http://schemas.microsoft.com/office/drawing/2014/main" id="{EA60BAE1-E414-7151-1AB7-A1814286A5DB}"/>
                </a:ext>
              </a:extLst>
            </p:cNvPr>
            <p:cNvSpPr/>
            <p:nvPr/>
          </p:nvSpPr>
          <p:spPr>
            <a:xfrm>
              <a:off x="4931478" y="3519649"/>
              <a:ext cx="40347" cy="39660"/>
            </a:xfrm>
            <a:custGeom>
              <a:avLst/>
              <a:gdLst>
                <a:gd name="connsiteX0" fmla="*/ -14 w 40347"/>
                <a:gd name="connsiteY0" fmla="*/ 9104 h 39660"/>
                <a:gd name="connsiteX1" fmla="*/ 9128 w 40347"/>
                <a:gd name="connsiteY1" fmla="*/ 39623 h 39660"/>
                <a:gd name="connsiteX2" fmla="*/ 40334 w 40347"/>
                <a:gd name="connsiteY2" fmla="*/ 30344 h 39660"/>
                <a:gd name="connsiteX3" fmla="*/ 31467 w 40347"/>
                <a:gd name="connsiteY3" fmla="*/ -37 h 39660"/>
              </a:gdLst>
              <a:ahLst/>
              <a:cxnLst>
                <a:cxn ang="0">
                  <a:pos x="connsiteX0" y="connsiteY0"/>
                </a:cxn>
                <a:cxn ang="0">
                  <a:pos x="connsiteX1" y="connsiteY1"/>
                </a:cxn>
                <a:cxn ang="0">
                  <a:pos x="connsiteX2" y="connsiteY2"/>
                </a:cxn>
                <a:cxn ang="0">
                  <a:pos x="connsiteX3" y="connsiteY3"/>
                </a:cxn>
              </a:cxnLst>
              <a:rect l="l" t="t" r="r" b="b"/>
              <a:pathLst>
                <a:path w="40347" h="39660">
                  <a:moveTo>
                    <a:pt x="-14" y="9104"/>
                  </a:moveTo>
                  <a:cubicBezTo>
                    <a:pt x="2942" y="18865"/>
                    <a:pt x="5966" y="29038"/>
                    <a:pt x="9128" y="39623"/>
                  </a:cubicBezTo>
                  <a:lnTo>
                    <a:pt x="40334" y="30344"/>
                  </a:lnTo>
                  <a:lnTo>
                    <a:pt x="31467" y="-37"/>
                  </a:lnTo>
                  <a:close/>
                </a:path>
              </a:pathLst>
            </a:custGeom>
            <a:solidFill>
              <a:srgbClr val="F5F5F5"/>
            </a:solidFill>
            <a:ln w="6867" cap="flat">
              <a:noFill/>
              <a:prstDash val="solid"/>
              <a:miter/>
            </a:ln>
          </p:spPr>
          <p:txBody>
            <a:bodyPr rtlCol="0" anchor="ctr"/>
            <a:lstStyle/>
            <a:p>
              <a:endParaRPr lang="en-IN"/>
            </a:p>
          </p:txBody>
        </p:sp>
        <p:sp>
          <p:nvSpPr>
            <p:cNvPr id="790" name="Free-form: Shape 789">
              <a:extLst>
                <a:ext uri="{FF2B5EF4-FFF2-40B4-BE49-F238E27FC236}">
                  <a16:creationId xmlns:a16="http://schemas.microsoft.com/office/drawing/2014/main" id="{CD7A8EE5-5C44-B94D-C79F-DAEF0F70A4ED}"/>
                </a:ext>
              </a:extLst>
            </p:cNvPr>
            <p:cNvSpPr/>
            <p:nvPr/>
          </p:nvSpPr>
          <p:spPr>
            <a:xfrm>
              <a:off x="5072249" y="3503908"/>
              <a:ext cx="32443" cy="15671"/>
            </a:xfrm>
            <a:custGeom>
              <a:avLst/>
              <a:gdLst>
                <a:gd name="connsiteX0" fmla="*/ -14 w 32443"/>
                <a:gd name="connsiteY0" fmla="*/ 7111 h 15671"/>
                <a:gd name="connsiteX1" fmla="*/ 2530 w 32443"/>
                <a:gd name="connsiteY1" fmla="*/ 15634 h 15671"/>
                <a:gd name="connsiteX2" fmla="*/ 32430 w 32443"/>
                <a:gd name="connsiteY2" fmla="*/ 6836 h 15671"/>
                <a:gd name="connsiteX3" fmla="*/ 30505 w 32443"/>
                <a:gd name="connsiteY3" fmla="*/ -37 h 15671"/>
                <a:gd name="connsiteX4" fmla="*/ -14 w 32443"/>
                <a:gd name="connsiteY4" fmla="*/ 7111 h 15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3" h="15671">
                  <a:moveTo>
                    <a:pt x="-14" y="7111"/>
                  </a:moveTo>
                  <a:cubicBezTo>
                    <a:pt x="811" y="9929"/>
                    <a:pt x="1705" y="12747"/>
                    <a:pt x="2530" y="15634"/>
                  </a:cubicBezTo>
                  <a:lnTo>
                    <a:pt x="32430" y="6836"/>
                  </a:lnTo>
                  <a:cubicBezTo>
                    <a:pt x="31811" y="4568"/>
                    <a:pt x="31124" y="2300"/>
                    <a:pt x="30505" y="-37"/>
                  </a:cubicBezTo>
                  <a:cubicBezTo>
                    <a:pt x="21617" y="6149"/>
                    <a:pt x="10695" y="8706"/>
                    <a:pt x="-14" y="7111"/>
                  </a:cubicBezTo>
                  <a:close/>
                </a:path>
              </a:pathLst>
            </a:custGeom>
            <a:solidFill>
              <a:srgbClr val="F5F5F5"/>
            </a:solidFill>
            <a:ln w="6867" cap="flat">
              <a:noFill/>
              <a:prstDash val="solid"/>
              <a:miter/>
            </a:ln>
          </p:spPr>
          <p:txBody>
            <a:bodyPr rtlCol="0" anchor="ctr"/>
            <a:lstStyle/>
            <a:p>
              <a:endParaRPr lang="en-IN"/>
            </a:p>
          </p:txBody>
        </p:sp>
        <p:sp>
          <p:nvSpPr>
            <p:cNvPr id="791" name="Free-form: Shape 790">
              <a:extLst>
                <a:ext uri="{FF2B5EF4-FFF2-40B4-BE49-F238E27FC236}">
                  <a16:creationId xmlns:a16="http://schemas.microsoft.com/office/drawing/2014/main" id="{FD983178-2406-BECD-5B0E-5F2AF518FDF6}"/>
                </a:ext>
              </a:extLst>
            </p:cNvPr>
            <p:cNvSpPr/>
            <p:nvPr/>
          </p:nvSpPr>
          <p:spPr>
            <a:xfrm>
              <a:off x="5270345" y="3460467"/>
              <a:ext cx="22751" cy="35467"/>
            </a:xfrm>
            <a:custGeom>
              <a:avLst/>
              <a:gdLst>
                <a:gd name="connsiteX0" fmla="*/ 8991 w 22751"/>
                <a:gd name="connsiteY0" fmla="*/ 35430 h 35467"/>
                <a:gd name="connsiteX1" fmla="*/ 22738 w 22751"/>
                <a:gd name="connsiteY1" fmla="*/ 31581 h 35467"/>
                <a:gd name="connsiteX2" fmla="*/ 13733 w 22751"/>
                <a:gd name="connsiteY2" fmla="*/ -37 h 35467"/>
                <a:gd name="connsiteX3" fmla="*/ -14 w 22751"/>
                <a:gd name="connsiteY3" fmla="*/ 4087 h 35467"/>
                <a:gd name="connsiteX4" fmla="*/ 8991 w 22751"/>
                <a:gd name="connsiteY4" fmla="*/ 35430 h 35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51" h="35467">
                  <a:moveTo>
                    <a:pt x="8991" y="35430"/>
                  </a:moveTo>
                  <a:lnTo>
                    <a:pt x="22738" y="31581"/>
                  </a:lnTo>
                  <a:lnTo>
                    <a:pt x="13733" y="-37"/>
                  </a:lnTo>
                  <a:lnTo>
                    <a:pt x="-14" y="4087"/>
                  </a:lnTo>
                  <a:cubicBezTo>
                    <a:pt x="2667" y="14122"/>
                    <a:pt x="5760" y="24639"/>
                    <a:pt x="8991" y="35430"/>
                  </a:cubicBezTo>
                  <a:close/>
                </a:path>
              </a:pathLst>
            </a:custGeom>
            <a:solidFill>
              <a:srgbClr val="F5F5F5"/>
            </a:solidFill>
            <a:ln w="6867" cap="flat">
              <a:noFill/>
              <a:prstDash val="solid"/>
              <a:miter/>
            </a:ln>
          </p:spPr>
          <p:txBody>
            <a:bodyPr rtlCol="0" anchor="ctr"/>
            <a:lstStyle/>
            <a:p>
              <a:endParaRPr lang="en-IN"/>
            </a:p>
          </p:txBody>
        </p:sp>
        <p:sp>
          <p:nvSpPr>
            <p:cNvPr id="792" name="Free-form: Shape 791">
              <a:extLst>
                <a:ext uri="{FF2B5EF4-FFF2-40B4-BE49-F238E27FC236}">
                  <a16:creationId xmlns:a16="http://schemas.microsoft.com/office/drawing/2014/main" id="{B1772986-3132-2128-4FA2-1A7E1C58A156}"/>
                </a:ext>
              </a:extLst>
            </p:cNvPr>
            <p:cNvSpPr/>
            <p:nvPr/>
          </p:nvSpPr>
          <p:spPr>
            <a:xfrm>
              <a:off x="5133011" y="3461155"/>
              <a:ext cx="38079" cy="38629"/>
            </a:xfrm>
            <a:custGeom>
              <a:avLst/>
              <a:gdLst>
                <a:gd name="connsiteX0" fmla="*/ -14 w 38079"/>
                <a:gd name="connsiteY0" fmla="*/ 8623 h 38629"/>
                <a:gd name="connsiteX1" fmla="*/ 8922 w 38079"/>
                <a:gd name="connsiteY1" fmla="*/ 38592 h 38629"/>
                <a:gd name="connsiteX2" fmla="*/ 38066 w 38079"/>
                <a:gd name="connsiteY2" fmla="*/ 30069 h 38629"/>
                <a:gd name="connsiteX3" fmla="*/ 29336 w 38079"/>
                <a:gd name="connsiteY3" fmla="*/ -37 h 38629"/>
              </a:gdLst>
              <a:ahLst/>
              <a:cxnLst>
                <a:cxn ang="0">
                  <a:pos x="connsiteX0" y="connsiteY0"/>
                </a:cxn>
                <a:cxn ang="0">
                  <a:pos x="connsiteX1" y="connsiteY1"/>
                </a:cxn>
                <a:cxn ang="0">
                  <a:pos x="connsiteX2" y="connsiteY2"/>
                </a:cxn>
                <a:cxn ang="0">
                  <a:pos x="connsiteX3" y="connsiteY3"/>
                </a:cxn>
              </a:cxnLst>
              <a:rect l="l" t="t" r="r" b="b"/>
              <a:pathLst>
                <a:path w="38079" h="38629">
                  <a:moveTo>
                    <a:pt x="-14" y="8623"/>
                  </a:moveTo>
                  <a:cubicBezTo>
                    <a:pt x="2804" y="18177"/>
                    <a:pt x="5829" y="28213"/>
                    <a:pt x="8922" y="38592"/>
                  </a:cubicBezTo>
                  <a:lnTo>
                    <a:pt x="38066" y="30069"/>
                  </a:lnTo>
                  <a:cubicBezTo>
                    <a:pt x="35042" y="19621"/>
                    <a:pt x="32086" y="9448"/>
                    <a:pt x="29336" y="-37"/>
                  </a:cubicBezTo>
                  <a:close/>
                </a:path>
              </a:pathLst>
            </a:custGeom>
            <a:solidFill>
              <a:srgbClr val="F5F5F5"/>
            </a:solidFill>
            <a:ln w="6867" cap="flat">
              <a:noFill/>
              <a:prstDash val="solid"/>
              <a:miter/>
            </a:ln>
          </p:spPr>
          <p:txBody>
            <a:bodyPr rtlCol="0" anchor="ctr"/>
            <a:lstStyle/>
            <a:p>
              <a:endParaRPr lang="en-IN"/>
            </a:p>
          </p:txBody>
        </p:sp>
        <p:sp>
          <p:nvSpPr>
            <p:cNvPr id="793" name="Free-form: Shape 792">
              <a:extLst>
                <a:ext uri="{FF2B5EF4-FFF2-40B4-BE49-F238E27FC236}">
                  <a16:creationId xmlns:a16="http://schemas.microsoft.com/office/drawing/2014/main" id="{DF8DA878-61D7-0D4B-3C41-F1C6457A1B6B}"/>
                </a:ext>
              </a:extLst>
            </p:cNvPr>
            <p:cNvSpPr/>
            <p:nvPr/>
          </p:nvSpPr>
          <p:spPr>
            <a:xfrm>
              <a:off x="5209858" y="3375441"/>
              <a:ext cx="38079" cy="30174"/>
            </a:xfrm>
            <a:custGeom>
              <a:avLst/>
              <a:gdLst>
                <a:gd name="connsiteX0" fmla="*/ 7341 w 38079"/>
                <a:gd name="connsiteY0" fmla="*/ 30138 h 30174"/>
                <a:gd name="connsiteX1" fmla="*/ 38066 w 38079"/>
                <a:gd name="connsiteY1" fmla="*/ 21202 h 30174"/>
                <a:gd name="connsiteX2" fmla="*/ 31948 w 38079"/>
                <a:gd name="connsiteY2" fmla="*/ -37 h 30174"/>
                <a:gd name="connsiteX3" fmla="*/ 19782 w 38079"/>
                <a:gd name="connsiteY3" fmla="*/ 7798 h 30174"/>
                <a:gd name="connsiteX4" fmla="*/ 742 w 38079"/>
                <a:gd name="connsiteY4" fmla="*/ 5599 h 30174"/>
                <a:gd name="connsiteX5" fmla="*/ -14 w 38079"/>
                <a:gd name="connsiteY5" fmla="*/ 5599 h 30174"/>
                <a:gd name="connsiteX6" fmla="*/ 7341 w 38079"/>
                <a:gd name="connsiteY6" fmla="*/ 30138 h 3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079" h="30174">
                  <a:moveTo>
                    <a:pt x="7341" y="30138"/>
                  </a:moveTo>
                  <a:lnTo>
                    <a:pt x="38066" y="21202"/>
                  </a:lnTo>
                  <a:cubicBezTo>
                    <a:pt x="35866" y="13641"/>
                    <a:pt x="33804" y="6561"/>
                    <a:pt x="31948" y="-37"/>
                  </a:cubicBezTo>
                  <a:cubicBezTo>
                    <a:pt x="28759" y="3725"/>
                    <a:pt x="24525" y="6453"/>
                    <a:pt x="19782" y="7798"/>
                  </a:cubicBezTo>
                  <a:cubicBezTo>
                    <a:pt x="13397" y="9599"/>
                    <a:pt x="6551" y="8808"/>
                    <a:pt x="742" y="5599"/>
                  </a:cubicBezTo>
                  <a:lnTo>
                    <a:pt x="-14" y="5599"/>
                  </a:lnTo>
                  <a:cubicBezTo>
                    <a:pt x="2186" y="13160"/>
                    <a:pt x="4798" y="21546"/>
                    <a:pt x="7341" y="30138"/>
                  </a:cubicBezTo>
                  <a:close/>
                </a:path>
              </a:pathLst>
            </a:custGeom>
            <a:solidFill>
              <a:srgbClr val="F5F5F5"/>
            </a:solidFill>
            <a:ln w="6867" cap="flat">
              <a:noFill/>
              <a:prstDash val="solid"/>
              <a:miter/>
            </a:ln>
          </p:spPr>
          <p:txBody>
            <a:bodyPr rtlCol="0" anchor="ctr"/>
            <a:lstStyle/>
            <a:p>
              <a:endParaRPr lang="en-IN"/>
            </a:p>
          </p:txBody>
        </p:sp>
        <p:sp>
          <p:nvSpPr>
            <p:cNvPr id="794" name="Free-form: Shape 793">
              <a:extLst>
                <a:ext uri="{FF2B5EF4-FFF2-40B4-BE49-F238E27FC236}">
                  <a16:creationId xmlns:a16="http://schemas.microsoft.com/office/drawing/2014/main" id="{C4D9C43D-B582-FE33-4E4C-E9D4A84BA37E}"/>
                </a:ext>
              </a:extLst>
            </p:cNvPr>
            <p:cNvSpPr/>
            <p:nvPr/>
          </p:nvSpPr>
          <p:spPr>
            <a:xfrm>
              <a:off x="5104623" y="3470434"/>
              <a:ext cx="35123" cy="39729"/>
            </a:xfrm>
            <a:custGeom>
              <a:avLst/>
              <a:gdLst>
                <a:gd name="connsiteX0" fmla="*/ 14902 w 35123"/>
                <a:gd name="connsiteY0" fmla="*/ 3331 h 39729"/>
                <a:gd name="connsiteX1" fmla="*/ -14 w 35123"/>
                <a:gd name="connsiteY1" fmla="*/ 32200 h 39729"/>
                <a:gd name="connsiteX2" fmla="*/ 2186 w 35123"/>
                <a:gd name="connsiteY2" fmla="*/ 39692 h 39729"/>
                <a:gd name="connsiteX3" fmla="*/ 3492 w 35123"/>
                <a:gd name="connsiteY3" fmla="*/ 39279 h 39729"/>
                <a:gd name="connsiteX4" fmla="*/ 35110 w 35123"/>
                <a:gd name="connsiteY4" fmla="*/ 30000 h 39729"/>
                <a:gd name="connsiteX5" fmla="*/ 26381 w 35123"/>
                <a:gd name="connsiteY5" fmla="*/ -37 h 39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23" h="39729">
                  <a:moveTo>
                    <a:pt x="14902" y="3331"/>
                  </a:moveTo>
                  <a:cubicBezTo>
                    <a:pt x="14531" y="14708"/>
                    <a:pt x="9053" y="25313"/>
                    <a:pt x="-14" y="32200"/>
                  </a:cubicBezTo>
                  <a:cubicBezTo>
                    <a:pt x="742" y="34674"/>
                    <a:pt x="1498" y="37149"/>
                    <a:pt x="2186" y="39692"/>
                  </a:cubicBezTo>
                  <a:lnTo>
                    <a:pt x="3492" y="39279"/>
                  </a:lnTo>
                  <a:lnTo>
                    <a:pt x="35110" y="30000"/>
                  </a:lnTo>
                  <a:cubicBezTo>
                    <a:pt x="32086" y="19552"/>
                    <a:pt x="29130" y="9379"/>
                    <a:pt x="26381" y="-37"/>
                  </a:cubicBezTo>
                  <a:close/>
                </a:path>
              </a:pathLst>
            </a:custGeom>
            <a:solidFill>
              <a:srgbClr val="F5F5F5"/>
            </a:solidFill>
            <a:ln w="6867" cap="flat">
              <a:noFill/>
              <a:prstDash val="solid"/>
              <a:miter/>
            </a:ln>
          </p:spPr>
          <p:txBody>
            <a:bodyPr rtlCol="0" anchor="ctr"/>
            <a:lstStyle/>
            <a:p>
              <a:endParaRPr lang="en-IN"/>
            </a:p>
          </p:txBody>
        </p:sp>
        <p:sp>
          <p:nvSpPr>
            <p:cNvPr id="795" name="Free-form: Shape 794">
              <a:extLst>
                <a:ext uri="{FF2B5EF4-FFF2-40B4-BE49-F238E27FC236}">
                  <a16:creationId xmlns:a16="http://schemas.microsoft.com/office/drawing/2014/main" id="{68E47EE1-5E1D-D079-D208-6D967DA1C9FC}"/>
                </a:ext>
              </a:extLst>
            </p:cNvPr>
            <p:cNvSpPr/>
            <p:nvPr/>
          </p:nvSpPr>
          <p:spPr>
            <a:xfrm>
              <a:off x="5031901" y="3398468"/>
              <a:ext cx="13747" cy="31206"/>
            </a:xfrm>
            <a:custGeom>
              <a:avLst/>
              <a:gdLst>
                <a:gd name="connsiteX0" fmla="*/ 5554 w 13747"/>
                <a:gd name="connsiteY0" fmla="*/ -37 h 31206"/>
                <a:gd name="connsiteX1" fmla="*/ -14 w 13747"/>
                <a:gd name="connsiteY1" fmla="*/ 1543 h 31206"/>
                <a:gd name="connsiteX2" fmla="*/ 6860 w 13747"/>
                <a:gd name="connsiteY2" fmla="*/ 12816 h 31206"/>
                <a:gd name="connsiteX3" fmla="*/ 4935 w 13747"/>
                <a:gd name="connsiteY3" fmla="*/ 31169 h 31206"/>
                <a:gd name="connsiteX4" fmla="*/ 13733 w 13747"/>
                <a:gd name="connsiteY4" fmla="*/ 28557 h 31206"/>
                <a:gd name="connsiteX5" fmla="*/ 5554 w 13747"/>
                <a:gd name="connsiteY5" fmla="*/ -37 h 31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47" h="31206">
                  <a:moveTo>
                    <a:pt x="5554" y="-37"/>
                  </a:moveTo>
                  <a:lnTo>
                    <a:pt x="-14" y="1543"/>
                  </a:lnTo>
                  <a:cubicBezTo>
                    <a:pt x="3253" y="4611"/>
                    <a:pt x="5629" y="8507"/>
                    <a:pt x="6860" y="12816"/>
                  </a:cubicBezTo>
                  <a:cubicBezTo>
                    <a:pt x="8638" y="18950"/>
                    <a:pt x="7947" y="25536"/>
                    <a:pt x="4935" y="31169"/>
                  </a:cubicBezTo>
                  <a:lnTo>
                    <a:pt x="13733" y="28557"/>
                  </a:lnTo>
                  <a:cubicBezTo>
                    <a:pt x="10365" y="17078"/>
                    <a:pt x="7685" y="7523"/>
                    <a:pt x="5554" y="-37"/>
                  </a:cubicBezTo>
                  <a:close/>
                </a:path>
              </a:pathLst>
            </a:custGeom>
            <a:solidFill>
              <a:srgbClr val="F5F5F5"/>
            </a:solidFill>
            <a:ln w="6867" cap="flat">
              <a:noFill/>
              <a:prstDash val="solid"/>
              <a:miter/>
            </a:ln>
          </p:spPr>
          <p:txBody>
            <a:bodyPr rtlCol="0" anchor="ctr"/>
            <a:lstStyle/>
            <a:p>
              <a:endParaRPr lang="en-IN"/>
            </a:p>
          </p:txBody>
        </p:sp>
        <p:sp>
          <p:nvSpPr>
            <p:cNvPr id="796" name="Free-form: Shape 795">
              <a:extLst>
                <a:ext uri="{FF2B5EF4-FFF2-40B4-BE49-F238E27FC236}">
                  <a16:creationId xmlns:a16="http://schemas.microsoft.com/office/drawing/2014/main" id="{CC856C01-DBFC-AB38-AD22-16726415FCF9}"/>
                </a:ext>
              </a:extLst>
            </p:cNvPr>
            <p:cNvSpPr/>
            <p:nvPr/>
          </p:nvSpPr>
          <p:spPr>
            <a:xfrm>
              <a:off x="5048466" y="3918247"/>
              <a:ext cx="34092" cy="14984"/>
            </a:xfrm>
            <a:custGeom>
              <a:avLst/>
              <a:gdLst>
                <a:gd name="connsiteX0" fmla="*/ -14 w 34092"/>
                <a:gd name="connsiteY0" fmla="*/ 9379 h 14984"/>
                <a:gd name="connsiteX1" fmla="*/ 1567 w 34092"/>
                <a:gd name="connsiteY1" fmla="*/ 14947 h 14984"/>
                <a:gd name="connsiteX2" fmla="*/ 34079 w 34092"/>
                <a:gd name="connsiteY2" fmla="*/ 5736 h 14984"/>
                <a:gd name="connsiteX3" fmla="*/ 32361 w 34092"/>
                <a:gd name="connsiteY3" fmla="*/ -37 h 14984"/>
              </a:gdLst>
              <a:ahLst/>
              <a:cxnLst>
                <a:cxn ang="0">
                  <a:pos x="connsiteX0" y="connsiteY0"/>
                </a:cxn>
                <a:cxn ang="0">
                  <a:pos x="connsiteX1" y="connsiteY1"/>
                </a:cxn>
                <a:cxn ang="0">
                  <a:pos x="connsiteX2" y="connsiteY2"/>
                </a:cxn>
                <a:cxn ang="0">
                  <a:pos x="connsiteX3" y="connsiteY3"/>
                </a:cxn>
              </a:cxnLst>
              <a:rect l="l" t="t" r="r" b="b"/>
              <a:pathLst>
                <a:path w="34092" h="14984">
                  <a:moveTo>
                    <a:pt x="-14" y="9379"/>
                  </a:moveTo>
                  <a:cubicBezTo>
                    <a:pt x="536" y="11304"/>
                    <a:pt x="1017" y="13160"/>
                    <a:pt x="1567" y="14947"/>
                  </a:cubicBezTo>
                  <a:lnTo>
                    <a:pt x="34079" y="5736"/>
                  </a:lnTo>
                  <a:cubicBezTo>
                    <a:pt x="33529" y="3880"/>
                    <a:pt x="32979" y="1956"/>
                    <a:pt x="32361" y="-37"/>
                  </a:cubicBezTo>
                  <a:close/>
                </a:path>
              </a:pathLst>
            </a:custGeom>
            <a:solidFill>
              <a:srgbClr val="F5F5F5"/>
            </a:solidFill>
            <a:ln w="6867" cap="flat">
              <a:noFill/>
              <a:prstDash val="solid"/>
              <a:miter/>
            </a:ln>
          </p:spPr>
          <p:txBody>
            <a:bodyPr rtlCol="0" anchor="ctr"/>
            <a:lstStyle/>
            <a:p>
              <a:endParaRPr lang="en-IN"/>
            </a:p>
          </p:txBody>
        </p:sp>
        <p:sp>
          <p:nvSpPr>
            <p:cNvPr id="797" name="Free-form: Shape 796">
              <a:extLst>
                <a:ext uri="{FF2B5EF4-FFF2-40B4-BE49-F238E27FC236}">
                  <a16:creationId xmlns:a16="http://schemas.microsoft.com/office/drawing/2014/main" id="{0225B600-919B-63F3-229B-6CBB41F37609}"/>
                </a:ext>
              </a:extLst>
            </p:cNvPr>
            <p:cNvSpPr/>
            <p:nvPr/>
          </p:nvSpPr>
          <p:spPr>
            <a:xfrm>
              <a:off x="4927835" y="3628389"/>
              <a:ext cx="39385" cy="40416"/>
            </a:xfrm>
            <a:custGeom>
              <a:avLst/>
              <a:gdLst>
                <a:gd name="connsiteX0" fmla="*/ -14 w 39385"/>
                <a:gd name="connsiteY0" fmla="*/ 9173 h 40416"/>
                <a:gd name="connsiteX1" fmla="*/ 9197 w 39385"/>
                <a:gd name="connsiteY1" fmla="*/ 40379 h 40416"/>
                <a:gd name="connsiteX2" fmla="*/ 39372 w 39385"/>
                <a:gd name="connsiteY2" fmla="*/ 30894 h 40416"/>
                <a:gd name="connsiteX3" fmla="*/ 30299 w 39385"/>
                <a:gd name="connsiteY3" fmla="*/ -37 h 40416"/>
              </a:gdLst>
              <a:ahLst/>
              <a:cxnLst>
                <a:cxn ang="0">
                  <a:pos x="connsiteX0" y="connsiteY0"/>
                </a:cxn>
                <a:cxn ang="0">
                  <a:pos x="connsiteX1" y="connsiteY1"/>
                </a:cxn>
                <a:cxn ang="0">
                  <a:pos x="connsiteX2" y="connsiteY2"/>
                </a:cxn>
                <a:cxn ang="0">
                  <a:pos x="connsiteX3" y="connsiteY3"/>
                </a:cxn>
              </a:cxnLst>
              <a:rect l="l" t="t" r="r" b="b"/>
              <a:pathLst>
                <a:path w="39385" h="40416">
                  <a:moveTo>
                    <a:pt x="-14" y="9173"/>
                  </a:moveTo>
                  <a:cubicBezTo>
                    <a:pt x="2942" y="19346"/>
                    <a:pt x="6035" y="29794"/>
                    <a:pt x="9197" y="40379"/>
                  </a:cubicBezTo>
                  <a:lnTo>
                    <a:pt x="39372" y="30894"/>
                  </a:lnTo>
                  <a:lnTo>
                    <a:pt x="30299" y="-37"/>
                  </a:lnTo>
                  <a:close/>
                </a:path>
              </a:pathLst>
            </a:custGeom>
            <a:solidFill>
              <a:srgbClr val="F5F5F5"/>
            </a:solidFill>
            <a:ln w="6867" cap="flat">
              <a:noFill/>
              <a:prstDash val="solid"/>
              <a:miter/>
            </a:ln>
          </p:spPr>
          <p:txBody>
            <a:bodyPr rtlCol="0" anchor="ctr"/>
            <a:lstStyle/>
            <a:p>
              <a:endParaRPr lang="en-IN"/>
            </a:p>
          </p:txBody>
        </p:sp>
        <p:sp>
          <p:nvSpPr>
            <p:cNvPr id="798" name="Free-form: Shape 797">
              <a:extLst>
                <a:ext uri="{FF2B5EF4-FFF2-40B4-BE49-F238E27FC236}">
                  <a16:creationId xmlns:a16="http://schemas.microsoft.com/office/drawing/2014/main" id="{8773EEBB-020A-5666-0532-755215B940C9}"/>
                </a:ext>
              </a:extLst>
            </p:cNvPr>
            <p:cNvSpPr/>
            <p:nvPr/>
          </p:nvSpPr>
          <p:spPr>
            <a:xfrm>
              <a:off x="5115621" y="3898795"/>
              <a:ext cx="33611" cy="15328"/>
            </a:xfrm>
            <a:custGeom>
              <a:avLst/>
              <a:gdLst>
                <a:gd name="connsiteX0" fmla="*/ -14 w 33611"/>
                <a:gd name="connsiteY0" fmla="*/ 9242 h 15328"/>
                <a:gd name="connsiteX1" fmla="*/ 1705 w 33611"/>
                <a:gd name="connsiteY1" fmla="*/ 15291 h 15328"/>
                <a:gd name="connsiteX2" fmla="*/ 33598 w 33611"/>
                <a:gd name="connsiteY2" fmla="*/ 6286 h 15328"/>
                <a:gd name="connsiteX3" fmla="*/ 31673 w 33611"/>
                <a:gd name="connsiteY3" fmla="*/ -37 h 15328"/>
              </a:gdLst>
              <a:ahLst/>
              <a:cxnLst>
                <a:cxn ang="0">
                  <a:pos x="connsiteX0" y="connsiteY0"/>
                </a:cxn>
                <a:cxn ang="0">
                  <a:pos x="connsiteX1" y="connsiteY1"/>
                </a:cxn>
                <a:cxn ang="0">
                  <a:pos x="connsiteX2" y="connsiteY2"/>
                </a:cxn>
                <a:cxn ang="0">
                  <a:pos x="connsiteX3" y="connsiteY3"/>
                </a:cxn>
              </a:cxnLst>
              <a:rect l="l" t="t" r="r" b="b"/>
              <a:pathLst>
                <a:path w="33611" h="15328">
                  <a:moveTo>
                    <a:pt x="-14" y="9242"/>
                  </a:moveTo>
                  <a:cubicBezTo>
                    <a:pt x="605" y="11373"/>
                    <a:pt x="1155" y="13435"/>
                    <a:pt x="1705" y="15291"/>
                  </a:cubicBezTo>
                  <a:lnTo>
                    <a:pt x="33598" y="6286"/>
                  </a:lnTo>
                  <a:lnTo>
                    <a:pt x="31673" y="-37"/>
                  </a:lnTo>
                  <a:close/>
                </a:path>
              </a:pathLst>
            </a:custGeom>
            <a:solidFill>
              <a:srgbClr val="F5F5F5"/>
            </a:solidFill>
            <a:ln w="6867" cap="flat">
              <a:noFill/>
              <a:prstDash val="solid"/>
              <a:miter/>
            </a:ln>
          </p:spPr>
          <p:txBody>
            <a:bodyPr rtlCol="0" anchor="ctr"/>
            <a:lstStyle/>
            <a:p>
              <a:endParaRPr lang="en-IN"/>
            </a:p>
          </p:txBody>
        </p:sp>
        <p:sp>
          <p:nvSpPr>
            <p:cNvPr id="799" name="Free-form: Shape 798">
              <a:extLst>
                <a:ext uri="{FF2B5EF4-FFF2-40B4-BE49-F238E27FC236}">
                  <a16:creationId xmlns:a16="http://schemas.microsoft.com/office/drawing/2014/main" id="{4033E4F2-D9A9-62E8-59FE-4EE3A3D82D7E}"/>
                </a:ext>
              </a:extLst>
            </p:cNvPr>
            <p:cNvSpPr/>
            <p:nvPr/>
          </p:nvSpPr>
          <p:spPr>
            <a:xfrm>
              <a:off x="5289729" y="3527210"/>
              <a:ext cx="21789" cy="34780"/>
            </a:xfrm>
            <a:custGeom>
              <a:avLst/>
              <a:gdLst>
                <a:gd name="connsiteX0" fmla="*/ 9059 w 21789"/>
                <a:gd name="connsiteY0" fmla="*/ 34743 h 34780"/>
                <a:gd name="connsiteX1" fmla="*/ 21776 w 21789"/>
                <a:gd name="connsiteY1" fmla="*/ 31031 h 34780"/>
                <a:gd name="connsiteX2" fmla="*/ 12977 w 21789"/>
                <a:gd name="connsiteY2" fmla="*/ -37 h 34780"/>
                <a:gd name="connsiteX3" fmla="*/ -14 w 21789"/>
                <a:gd name="connsiteY3" fmla="*/ 3880 h 34780"/>
              </a:gdLst>
              <a:ahLst/>
              <a:cxnLst>
                <a:cxn ang="0">
                  <a:pos x="connsiteX0" y="connsiteY0"/>
                </a:cxn>
                <a:cxn ang="0">
                  <a:pos x="connsiteX1" y="connsiteY1"/>
                </a:cxn>
                <a:cxn ang="0">
                  <a:pos x="connsiteX2" y="connsiteY2"/>
                </a:cxn>
                <a:cxn ang="0">
                  <a:pos x="connsiteX3" y="connsiteY3"/>
                </a:cxn>
              </a:cxnLst>
              <a:rect l="l" t="t" r="r" b="b"/>
              <a:pathLst>
                <a:path w="21789" h="34780">
                  <a:moveTo>
                    <a:pt x="9059" y="34743"/>
                  </a:moveTo>
                  <a:lnTo>
                    <a:pt x="21776" y="31031"/>
                  </a:lnTo>
                  <a:lnTo>
                    <a:pt x="12977" y="-37"/>
                  </a:lnTo>
                  <a:lnTo>
                    <a:pt x="-14" y="3880"/>
                  </a:lnTo>
                  <a:close/>
                </a:path>
              </a:pathLst>
            </a:custGeom>
            <a:solidFill>
              <a:srgbClr val="F5F5F5"/>
            </a:solidFill>
            <a:ln w="6867" cap="flat">
              <a:noFill/>
              <a:prstDash val="solid"/>
              <a:miter/>
            </a:ln>
          </p:spPr>
          <p:txBody>
            <a:bodyPr rtlCol="0" anchor="ctr"/>
            <a:lstStyle/>
            <a:p>
              <a:endParaRPr lang="en-IN"/>
            </a:p>
          </p:txBody>
        </p:sp>
        <p:sp>
          <p:nvSpPr>
            <p:cNvPr id="800" name="Free-form: Shape 799">
              <a:extLst>
                <a:ext uri="{FF2B5EF4-FFF2-40B4-BE49-F238E27FC236}">
                  <a16:creationId xmlns:a16="http://schemas.microsoft.com/office/drawing/2014/main" id="{2CCC7CA8-47D9-5F03-4E6B-434427A58A9C}"/>
                </a:ext>
              </a:extLst>
            </p:cNvPr>
            <p:cNvSpPr/>
            <p:nvPr/>
          </p:nvSpPr>
          <p:spPr>
            <a:xfrm>
              <a:off x="5226011" y="3541301"/>
              <a:ext cx="38079" cy="39110"/>
            </a:xfrm>
            <a:custGeom>
              <a:avLst/>
              <a:gdLst>
                <a:gd name="connsiteX0" fmla="*/ -14 w 38079"/>
                <a:gd name="connsiteY0" fmla="*/ 8554 h 39110"/>
                <a:gd name="connsiteX1" fmla="*/ 9266 w 38079"/>
                <a:gd name="connsiteY1" fmla="*/ 39073 h 39110"/>
                <a:gd name="connsiteX2" fmla="*/ 38066 w 38079"/>
                <a:gd name="connsiteY2" fmla="*/ 30687 h 39110"/>
                <a:gd name="connsiteX3" fmla="*/ 29061 w 38079"/>
                <a:gd name="connsiteY3" fmla="*/ -37 h 39110"/>
              </a:gdLst>
              <a:ahLst/>
              <a:cxnLst>
                <a:cxn ang="0">
                  <a:pos x="connsiteX0" y="connsiteY0"/>
                </a:cxn>
                <a:cxn ang="0">
                  <a:pos x="connsiteX1" y="connsiteY1"/>
                </a:cxn>
                <a:cxn ang="0">
                  <a:pos x="connsiteX2" y="connsiteY2"/>
                </a:cxn>
                <a:cxn ang="0">
                  <a:pos x="connsiteX3" y="connsiteY3"/>
                </a:cxn>
              </a:cxnLst>
              <a:rect l="l" t="t" r="r" b="b"/>
              <a:pathLst>
                <a:path w="38079" h="39110">
                  <a:moveTo>
                    <a:pt x="-14" y="8554"/>
                  </a:moveTo>
                  <a:lnTo>
                    <a:pt x="9266" y="39073"/>
                  </a:lnTo>
                  <a:lnTo>
                    <a:pt x="38066" y="30687"/>
                  </a:lnTo>
                  <a:cubicBezTo>
                    <a:pt x="35042" y="20240"/>
                    <a:pt x="32017" y="10067"/>
                    <a:pt x="29061" y="-37"/>
                  </a:cubicBezTo>
                  <a:close/>
                </a:path>
              </a:pathLst>
            </a:custGeom>
            <a:solidFill>
              <a:srgbClr val="F5F5F5"/>
            </a:solidFill>
            <a:ln w="6867" cap="flat">
              <a:noFill/>
              <a:prstDash val="solid"/>
              <a:miter/>
            </a:ln>
          </p:spPr>
          <p:txBody>
            <a:bodyPr rtlCol="0" anchor="ctr"/>
            <a:lstStyle/>
            <a:p>
              <a:endParaRPr lang="en-IN"/>
            </a:p>
          </p:txBody>
        </p:sp>
        <p:sp>
          <p:nvSpPr>
            <p:cNvPr id="801" name="Free-form: Shape 800">
              <a:extLst>
                <a:ext uri="{FF2B5EF4-FFF2-40B4-BE49-F238E27FC236}">
                  <a16:creationId xmlns:a16="http://schemas.microsoft.com/office/drawing/2014/main" id="{9B634203-D47E-EB35-3B4A-C3186BF82AC8}"/>
                </a:ext>
              </a:extLst>
            </p:cNvPr>
            <p:cNvSpPr/>
            <p:nvPr/>
          </p:nvSpPr>
          <p:spPr>
            <a:xfrm>
              <a:off x="4869753" y="3571476"/>
              <a:ext cx="45434" cy="42753"/>
            </a:xfrm>
            <a:custGeom>
              <a:avLst/>
              <a:gdLst>
                <a:gd name="connsiteX0" fmla="*/ 36141 w 45434"/>
                <a:gd name="connsiteY0" fmla="*/ -37 h 42753"/>
                <a:gd name="connsiteX1" fmla="*/ -14 w 45434"/>
                <a:gd name="connsiteY1" fmla="*/ 10342 h 42753"/>
                <a:gd name="connsiteX2" fmla="*/ 9197 w 45434"/>
                <a:gd name="connsiteY2" fmla="*/ 42716 h 42753"/>
                <a:gd name="connsiteX3" fmla="*/ 45421 w 45434"/>
                <a:gd name="connsiteY3" fmla="*/ 31787 h 42753"/>
                <a:gd name="connsiteX4" fmla="*/ 36141 w 45434"/>
                <a:gd name="connsiteY4" fmla="*/ -37 h 42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34" h="42753">
                  <a:moveTo>
                    <a:pt x="36141" y="-37"/>
                  </a:moveTo>
                  <a:lnTo>
                    <a:pt x="-14" y="10342"/>
                  </a:lnTo>
                  <a:lnTo>
                    <a:pt x="9197" y="42716"/>
                  </a:lnTo>
                  <a:cubicBezTo>
                    <a:pt x="19164" y="39623"/>
                    <a:pt x="31330" y="35843"/>
                    <a:pt x="45421" y="31787"/>
                  </a:cubicBezTo>
                  <a:cubicBezTo>
                    <a:pt x="42465" y="20789"/>
                    <a:pt x="39166" y="10204"/>
                    <a:pt x="36141" y="-37"/>
                  </a:cubicBezTo>
                  <a:close/>
                </a:path>
              </a:pathLst>
            </a:custGeom>
            <a:solidFill>
              <a:srgbClr val="F5F5F5"/>
            </a:solidFill>
            <a:ln w="6867" cap="flat">
              <a:noFill/>
              <a:prstDash val="solid"/>
              <a:miter/>
            </a:ln>
          </p:spPr>
          <p:txBody>
            <a:bodyPr rtlCol="0" anchor="ctr"/>
            <a:lstStyle/>
            <a:p>
              <a:endParaRPr lang="en-IN"/>
            </a:p>
          </p:txBody>
        </p:sp>
        <p:sp>
          <p:nvSpPr>
            <p:cNvPr id="802" name="Free-form: Shape 801">
              <a:extLst>
                <a:ext uri="{FF2B5EF4-FFF2-40B4-BE49-F238E27FC236}">
                  <a16:creationId xmlns:a16="http://schemas.microsoft.com/office/drawing/2014/main" id="{63CBB8A2-8116-83EB-AA06-3C0A3F011BAF}"/>
                </a:ext>
              </a:extLst>
            </p:cNvPr>
            <p:cNvSpPr/>
            <p:nvPr/>
          </p:nvSpPr>
          <p:spPr>
            <a:xfrm>
              <a:off x="4843359" y="3481363"/>
              <a:ext cx="42547" cy="32512"/>
            </a:xfrm>
            <a:custGeom>
              <a:avLst/>
              <a:gdLst>
                <a:gd name="connsiteX0" fmla="*/ 36622 w 42547"/>
                <a:gd name="connsiteY0" fmla="*/ 650 h 32512"/>
                <a:gd name="connsiteX1" fmla="*/ 25006 w 42547"/>
                <a:gd name="connsiteY1" fmla="*/ -37 h 32512"/>
                <a:gd name="connsiteX2" fmla="*/ -14 w 42547"/>
                <a:gd name="connsiteY2" fmla="*/ 6836 h 32512"/>
                <a:gd name="connsiteX3" fmla="*/ 6997 w 42547"/>
                <a:gd name="connsiteY3" fmla="*/ 32475 h 32512"/>
                <a:gd name="connsiteX4" fmla="*/ 42534 w 42547"/>
                <a:gd name="connsiteY4" fmla="*/ 21752 h 32512"/>
                <a:gd name="connsiteX5" fmla="*/ 36622 w 42547"/>
                <a:gd name="connsiteY5" fmla="*/ 650 h 32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47" h="32512">
                  <a:moveTo>
                    <a:pt x="36622" y="650"/>
                  </a:moveTo>
                  <a:cubicBezTo>
                    <a:pt x="32751" y="1358"/>
                    <a:pt x="28767" y="1122"/>
                    <a:pt x="25006" y="-37"/>
                  </a:cubicBezTo>
                  <a:lnTo>
                    <a:pt x="-14" y="6836"/>
                  </a:lnTo>
                  <a:lnTo>
                    <a:pt x="6997" y="32475"/>
                  </a:lnTo>
                  <a:lnTo>
                    <a:pt x="42534" y="21752"/>
                  </a:lnTo>
                  <a:cubicBezTo>
                    <a:pt x="40540" y="14397"/>
                    <a:pt x="38478" y="7249"/>
                    <a:pt x="36622" y="650"/>
                  </a:cubicBezTo>
                  <a:close/>
                </a:path>
              </a:pathLst>
            </a:custGeom>
            <a:solidFill>
              <a:srgbClr val="F5F5F5"/>
            </a:solidFill>
            <a:ln w="6867" cap="flat">
              <a:noFill/>
              <a:prstDash val="solid"/>
              <a:miter/>
            </a:ln>
          </p:spPr>
          <p:txBody>
            <a:bodyPr rtlCol="0" anchor="ctr"/>
            <a:lstStyle/>
            <a:p>
              <a:endParaRPr lang="en-IN"/>
            </a:p>
          </p:txBody>
        </p:sp>
        <p:sp>
          <p:nvSpPr>
            <p:cNvPr id="803" name="Free-form: Shape 802">
              <a:extLst>
                <a:ext uri="{FF2B5EF4-FFF2-40B4-BE49-F238E27FC236}">
                  <a16:creationId xmlns:a16="http://schemas.microsoft.com/office/drawing/2014/main" id="{257C9851-4674-9DCB-BB6D-A3494228F98E}"/>
                </a:ext>
              </a:extLst>
            </p:cNvPr>
            <p:cNvSpPr/>
            <p:nvPr/>
          </p:nvSpPr>
          <p:spPr>
            <a:xfrm>
              <a:off x="5299421" y="3560066"/>
              <a:ext cx="21651" cy="35330"/>
            </a:xfrm>
            <a:custGeom>
              <a:avLst/>
              <a:gdLst>
                <a:gd name="connsiteX0" fmla="*/ 8510 w 21651"/>
                <a:gd name="connsiteY0" fmla="*/ 32749 h 35330"/>
                <a:gd name="connsiteX1" fmla="*/ 9266 w 21651"/>
                <a:gd name="connsiteY1" fmla="*/ 35293 h 35330"/>
                <a:gd name="connsiteX2" fmla="*/ 21638 w 21651"/>
                <a:gd name="connsiteY2" fmla="*/ 31718 h 35330"/>
                <a:gd name="connsiteX3" fmla="*/ 12634 w 21651"/>
                <a:gd name="connsiteY3" fmla="*/ -37 h 35330"/>
                <a:gd name="connsiteX4" fmla="*/ -14 w 21651"/>
                <a:gd name="connsiteY4" fmla="*/ 3743 h 35330"/>
                <a:gd name="connsiteX5" fmla="*/ 8510 w 21651"/>
                <a:gd name="connsiteY5" fmla="*/ 32749 h 3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51" h="35330">
                  <a:moveTo>
                    <a:pt x="8510" y="32749"/>
                  </a:moveTo>
                  <a:cubicBezTo>
                    <a:pt x="8510" y="33574"/>
                    <a:pt x="8991" y="34468"/>
                    <a:pt x="9266" y="35293"/>
                  </a:cubicBezTo>
                  <a:lnTo>
                    <a:pt x="21638" y="31718"/>
                  </a:lnTo>
                  <a:lnTo>
                    <a:pt x="12634" y="-37"/>
                  </a:lnTo>
                  <a:lnTo>
                    <a:pt x="-14" y="3743"/>
                  </a:lnTo>
                  <a:cubicBezTo>
                    <a:pt x="2804" y="13229"/>
                    <a:pt x="5623" y="22920"/>
                    <a:pt x="8510" y="32749"/>
                  </a:cubicBezTo>
                  <a:close/>
                </a:path>
              </a:pathLst>
            </a:custGeom>
            <a:solidFill>
              <a:srgbClr val="F5F5F5"/>
            </a:solidFill>
            <a:ln w="6867" cap="flat">
              <a:noFill/>
              <a:prstDash val="solid"/>
              <a:miter/>
            </a:ln>
          </p:spPr>
          <p:txBody>
            <a:bodyPr rtlCol="0" anchor="ctr"/>
            <a:lstStyle/>
            <a:p>
              <a:endParaRPr lang="en-IN"/>
            </a:p>
          </p:txBody>
        </p:sp>
        <p:sp>
          <p:nvSpPr>
            <p:cNvPr id="804" name="Free-form: Shape 803">
              <a:extLst>
                <a:ext uri="{FF2B5EF4-FFF2-40B4-BE49-F238E27FC236}">
                  <a16:creationId xmlns:a16="http://schemas.microsoft.com/office/drawing/2014/main" id="{0FC136C6-2430-07EF-F7FA-B97652ED220D}"/>
                </a:ext>
              </a:extLst>
            </p:cNvPr>
            <p:cNvSpPr/>
            <p:nvPr/>
          </p:nvSpPr>
          <p:spPr>
            <a:xfrm>
              <a:off x="4918006" y="3595327"/>
              <a:ext cx="39866" cy="40279"/>
            </a:xfrm>
            <a:custGeom>
              <a:avLst/>
              <a:gdLst>
                <a:gd name="connsiteX0" fmla="*/ -14 w 39866"/>
                <a:gd name="connsiteY0" fmla="*/ 8898 h 40279"/>
                <a:gd name="connsiteX1" fmla="*/ 9266 w 39866"/>
                <a:gd name="connsiteY1" fmla="*/ 40242 h 40279"/>
                <a:gd name="connsiteX2" fmla="*/ 39853 w 39866"/>
                <a:gd name="connsiteY2" fmla="*/ 31100 h 40279"/>
                <a:gd name="connsiteX3" fmla="*/ 30711 w 39866"/>
                <a:gd name="connsiteY3" fmla="*/ -37 h 40279"/>
              </a:gdLst>
              <a:ahLst/>
              <a:cxnLst>
                <a:cxn ang="0">
                  <a:pos x="connsiteX0" y="connsiteY0"/>
                </a:cxn>
                <a:cxn ang="0">
                  <a:pos x="connsiteX1" y="connsiteY1"/>
                </a:cxn>
                <a:cxn ang="0">
                  <a:pos x="connsiteX2" y="connsiteY2"/>
                </a:cxn>
                <a:cxn ang="0">
                  <a:pos x="connsiteX3" y="connsiteY3"/>
                </a:cxn>
              </a:cxnLst>
              <a:rect l="l" t="t" r="r" b="b"/>
              <a:pathLst>
                <a:path w="39866" h="40279">
                  <a:moveTo>
                    <a:pt x="-14" y="8898"/>
                  </a:moveTo>
                  <a:lnTo>
                    <a:pt x="9266" y="40242"/>
                  </a:lnTo>
                  <a:lnTo>
                    <a:pt x="39853" y="31100"/>
                  </a:lnTo>
                  <a:cubicBezTo>
                    <a:pt x="36691" y="20514"/>
                    <a:pt x="33667" y="10067"/>
                    <a:pt x="30711" y="-37"/>
                  </a:cubicBezTo>
                  <a:close/>
                </a:path>
              </a:pathLst>
            </a:custGeom>
            <a:solidFill>
              <a:srgbClr val="F5F5F5"/>
            </a:solidFill>
            <a:ln w="6867" cap="flat">
              <a:noFill/>
              <a:prstDash val="solid"/>
              <a:miter/>
            </a:ln>
          </p:spPr>
          <p:txBody>
            <a:bodyPr rtlCol="0" anchor="ctr"/>
            <a:lstStyle/>
            <a:p>
              <a:endParaRPr lang="en-IN"/>
            </a:p>
          </p:txBody>
        </p:sp>
        <p:sp>
          <p:nvSpPr>
            <p:cNvPr id="805" name="Free-form: Shape 804">
              <a:extLst>
                <a:ext uri="{FF2B5EF4-FFF2-40B4-BE49-F238E27FC236}">
                  <a16:creationId xmlns:a16="http://schemas.microsoft.com/office/drawing/2014/main" id="{34955B96-54C3-B044-12A0-1DC535974239}"/>
                </a:ext>
              </a:extLst>
            </p:cNvPr>
            <p:cNvSpPr/>
            <p:nvPr/>
          </p:nvSpPr>
          <p:spPr>
            <a:xfrm>
              <a:off x="5194049" y="3550580"/>
              <a:ext cx="38904" cy="39316"/>
            </a:xfrm>
            <a:custGeom>
              <a:avLst/>
              <a:gdLst>
                <a:gd name="connsiteX0" fmla="*/ -14 w 38904"/>
                <a:gd name="connsiteY0" fmla="*/ 8829 h 39316"/>
                <a:gd name="connsiteX1" fmla="*/ 8991 w 38904"/>
                <a:gd name="connsiteY1" fmla="*/ 39279 h 39316"/>
                <a:gd name="connsiteX2" fmla="*/ 38891 w 38904"/>
                <a:gd name="connsiteY2" fmla="*/ 30550 h 39316"/>
                <a:gd name="connsiteX3" fmla="*/ 29886 w 38904"/>
                <a:gd name="connsiteY3" fmla="*/ -37 h 39316"/>
              </a:gdLst>
              <a:ahLst/>
              <a:cxnLst>
                <a:cxn ang="0">
                  <a:pos x="connsiteX0" y="connsiteY0"/>
                </a:cxn>
                <a:cxn ang="0">
                  <a:pos x="connsiteX1" y="connsiteY1"/>
                </a:cxn>
                <a:cxn ang="0">
                  <a:pos x="connsiteX2" y="connsiteY2"/>
                </a:cxn>
                <a:cxn ang="0">
                  <a:pos x="connsiteX3" y="connsiteY3"/>
                </a:cxn>
              </a:cxnLst>
              <a:rect l="l" t="t" r="r" b="b"/>
              <a:pathLst>
                <a:path w="38904" h="39316">
                  <a:moveTo>
                    <a:pt x="-14" y="8829"/>
                  </a:moveTo>
                  <a:cubicBezTo>
                    <a:pt x="2942" y="18796"/>
                    <a:pt x="5898" y="28900"/>
                    <a:pt x="8991" y="39279"/>
                  </a:cubicBezTo>
                  <a:lnTo>
                    <a:pt x="38891" y="30550"/>
                  </a:lnTo>
                  <a:cubicBezTo>
                    <a:pt x="35798" y="20171"/>
                    <a:pt x="32842" y="9929"/>
                    <a:pt x="29886" y="-37"/>
                  </a:cubicBezTo>
                  <a:close/>
                </a:path>
              </a:pathLst>
            </a:custGeom>
            <a:solidFill>
              <a:srgbClr val="F5F5F5"/>
            </a:solidFill>
            <a:ln w="6867" cap="flat">
              <a:noFill/>
              <a:prstDash val="solid"/>
              <a:miter/>
            </a:ln>
          </p:spPr>
          <p:txBody>
            <a:bodyPr rtlCol="0" anchor="ctr"/>
            <a:lstStyle/>
            <a:p>
              <a:endParaRPr lang="en-IN"/>
            </a:p>
          </p:txBody>
        </p:sp>
        <p:sp>
          <p:nvSpPr>
            <p:cNvPr id="806" name="Free-form: Shape 805">
              <a:extLst>
                <a:ext uri="{FF2B5EF4-FFF2-40B4-BE49-F238E27FC236}">
                  <a16:creationId xmlns:a16="http://schemas.microsoft.com/office/drawing/2014/main" id="{7FB5028D-CC79-61A9-421F-6C61E64FCD9B}"/>
                </a:ext>
              </a:extLst>
            </p:cNvPr>
            <p:cNvSpPr/>
            <p:nvPr/>
          </p:nvSpPr>
          <p:spPr>
            <a:xfrm>
              <a:off x="5257286" y="3531678"/>
              <a:ext cx="39041" cy="39591"/>
            </a:xfrm>
            <a:custGeom>
              <a:avLst/>
              <a:gdLst>
                <a:gd name="connsiteX0" fmla="*/ -14 w 39041"/>
                <a:gd name="connsiteY0" fmla="*/ 8898 h 39591"/>
                <a:gd name="connsiteX1" fmla="*/ 9059 w 39041"/>
                <a:gd name="connsiteY1" fmla="*/ 39554 h 39591"/>
                <a:gd name="connsiteX2" fmla="*/ 39028 w 39041"/>
                <a:gd name="connsiteY2" fmla="*/ 30825 h 39591"/>
                <a:gd name="connsiteX3" fmla="*/ 29955 w 39041"/>
                <a:gd name="connsiteY3" fmla="*/ -37 h 39591"/>
              </a:gdLst>
              <a:ahLst/>
              <a:cxnLst>
                <a:cxn ang="0">
                  <a:pos x="connsiteX0" y="connsiteY0"/>
                </a:cxn>
                <a:cxn ang="0">
                  <a:pos x="connsiteX1" y="connsiteY1"/>
                </a:cxn>
                <a:cxn ang="0">
                  <a:pos x="connsiteX2" y="connsiteY2"/>
                </a:cxn>
                <a:cxn ang="0">
                  <a:pos x="connsiteX3" y="connsiteY3"/>
                </a:cxn>
              </a:cxnLst>
              <a:rect l="l" t="t" r="r" b="b"/>
              <a:pathLst>
                <a:path w="39041" h="39591">
                  <a:moveTo>
                    <a:pt x="-14" y="8898"/>
                  </a:moveTo>
                  <a:cubicBezTo>
                    <a:pt x="3011" y="18934"/>
                    <a:pt x="6035" y="29519"/>
                    <a:pt x="9059" y="39554"/>
                  </a:cubicBezTo>
                  <a:lnTo>
                    <a:pt x="39028" y="30825"/>
                  </a:lnTo>
                  <a:cubicBezTo>
                    <a:pt x="35935" y="20377"/>
                    <a:pt x="32911" y="10204"/>
                    <a:pt x="29955" y="-37"/>
                  </a:cubicBezTo>
                  <a:close/>
                </a:path>
              </a:pathLst>
            </a:custGeom>
            <a:solidFill>
              <a:srgbClr val="F5F5F5"/>
            </a:solidFill>
            <a:ln w="6867" cap="flat">
              <a:noFill/>
              <a:prstDash val="solid"/>
              <a:miter/>
            </a:ln>
          </p:spPr>
          <p:txBody>
            <a:bodyPr rtlCol="0" anchor="ctr"/>
            <a:lstStyle/>
            <a:p>
              <a:endParaRPr lang="en-IN"/>
            </a:p>
          </p:txBody>
        </p:sp>
        <p:sp>
          <p:nvSpPr>
            <p:cNvPr id="807" name="Free-form: Shape 806">
              <a:extLst>
                <a:ext uri="{FF2B5EF4-FFF2-40B4-BE49-F238E27FC236}">
                  <a16:creationId xmlns:a16="http://schemas.microsoft.com/office/drawing/2014/main" id="{9F903A5C-300A-E148-1D49-49643272E24F}"/>
                </a:ext>
              </a:extLst>
            </p:cNvPr>
            <p:cNvSpPr/>
            <p:nvPr/>
          </p:nvSpPr>
          <p:spPr>
            <a:xfrm>
              <a:off x="4945294" y="3836933"/>
              <a:ext cx="47702" cy="41378"/>
            </a:xfrm>
            <a:custGeom>
              <a:avLst/>
              <a:gdLst>
                <a:gd name="connsiteX0" fmla="*/ 38891 w 47702"/>
                <a:gd name="connsiteY0" fmla="*/ -37 h 41378"/>
                <a:gd name="connsiteX1" fmla="*/ -14 w 47702"/>
                <a:gd name="connsiteY1" fmla="*/ 11166 h 41378"/>
                <a:gd name="connsiteX2" fmla="*/ 8578 w 47702"/>
                <a:gd name="connsiteY2" fmla="*/ 41341 h 41378"/>
                <a:gd name="connsiteX3" fmla="*/ 47689 w 47702"/>
                <a:gd name="connsiteY3" fmla="*/ 29588 h 41378"/>
                <a:gd name="connsiteX4" fmla="*/ 38891 w 47702"/>
                <a:gd name="connsiteY4" fmla="*/ -37 h 41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02" h="41378">
                  <a:moveTo>
                    <a:pt x="38891" y="-37"/>
                  </a:moveTo>
                  <a:lnTo>
                    <a:pt x="-14" y="11166"/>
                  </a:lnTo>
                  <a:lnTo>
                    <a:pt x="8578" y="41341"/>
                  </a:lnTo>
                  <a:cubicBezTo>
                    <a:pt x="19232" y="38111"/>
                    <a:pt x="32361" y="34468"/>
                    <a:pt x="47689" y="29588"/>
                  </a:cubicBezTo>
                  <a:cubicBezTo>
                    <a:pt x="44939" y="20583"/>
                    <a:pt x="41984" y="10617"/>
                    <a:pt x="38891" y="-37"/>
                  </a:cubicBezTo>
                  <a:close/>
                </a:path>
              </a:pathLst>
            </a:custGeom>
            <a:solidFill>
              <a:srgbClr val="F5F5F5"/>
            </a:solidFill>
            <a:ln w="6867" cap="flat">
              <a:noFill/>
              <a:prstDash val="solid"/>
              <a:miter/>
            </a:ln>
          </p:spPr>
          <p:txBody>
            <a:bodyPr rtlCol="0" anchor="ctr"/>
            <a:lstStyle/>
            <a:p>
              <a:endParaRPr lang="en-IN"/>
            </a:p>
          </p:txBody>
        </p:sp>
        <p:sp>
          <p:nvSpPr>
            <p:cNvPr id="808" name="Free-form: Shape 807">
              <a:extLst>
                <a:ext uri="{FF2B5EF4-FFF2-40B4-BE49-F238E27FC236}">
                  <a16:creationId xmlns:a16="http://schemas.microsoft.com/office/drawing/2014/main" id="{07D0D80D-1327-F963-BF6B-8F54E7B7B078}"/>
                </a:ext>
              </a:extLst>
            </p:cNvPr>
            <p:cNvSpPr/>
            <p:nvPr/>
          </p:nvSpPr>
          <p:spPr>
            <a:xfrm>
              <a:off x="4935602" y="3802565"/>
              <a:ext cx="48252" cy="44678"/>
            </a:xfrm>
            <a:custGeom>
              <a:avLst/>
              <a:gdLst>
                <a:gd name="connsiteX0" fmla="*/ 38478 w 48252"/>
                <a:gd name="connsiteY0" fmla="*/ -37 h 44678"/>
                <a:gd name="connsiteX1" fmla="*/ -14 w 48252"/>
                <a:gd name="connsiteY1" fmla="*/ 10960 h 44678"/>
                <a:gd name="connsiteX2" fmla="*/ 9541 w 48252"/>
                <a:gd name="connsiteY2" fmla="*/ 44641 h 44678"/>
                <a:gd name="connsiteX3" fmla="*/ 48239 w 48252"/>
                <a:gd name="connsiteY3" fmla="*/ 32956 h 44678"/>
                <a:gd name="connsiteX4" fmla="*/ 38478 w 48252"/>
                <a:gd name="connsiteY4" fmla="*/ -37 h 44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52" h="44678">
                  <a:moveTo>
                    <a:pt x="38478" y="-37"/>
                  </a:moveTo>
                  <a:lnTo>
                    <a:pt x="-14" y="10960"/>
                  </a:lnTo>
                  <a:lnTo>
                    <a:pt x="9541" y="44641"/>
                  </a:lnTo>
                  <a:cubicBezTo>
                    <a:pt x="19851" y="41479"/>
                    <a:pt x="32911" y="37767"/>
                    <a:pt x="48239" y="32956"/>
                  </a:cubicBezTo>
                  <a:cubicBezTo>
                    <a:pt x="45352" y="22439"/>
                    <a:pt x="41709" y="11441"/>
                    <a:pt x="38478" y="-37"/>
                  </a:cubicBezTo>
                  <a:close/>
                </a:path>
              </a:pathLst>
            </a:custGeom>
            <a:solidFill>
              <a:srgbClr val="F5F5F5"/>
            </a:solidFill>
            <a:ln w="6867" cap="flat">
              <a:noFill/>
              <a:prstDash val="solid"/>
              <a:miter/>
            </a:ln>
          </p:spPr>
          <p:txBody>
            <a:bodyPr rtlCol="0" anchor="ctr"/>
            <a:lstStyle/>
            <a:p>
              <a:endParaRPr lang="en-IN"/>
            </a:p>
          </p:txBody>
        </p:sp>
        <p:sp>
          <p:nvSpPr>
            <p:cNvPr id="809" name="Free-form: Shape 808">
              <a:extLst>
                <a:ext uri="{FF2B5EF4-FFF2-40B4-BE49-F238E27FC236}">
                  <a16:creationId xmlns:a16="http://schemas.microsoft.com/office/drawing/2014/main" id="{10B7DA2C-6AFE-F8E2-27AB-BAD83B24B832}"/>
                </a:ext>
              </a:extLst>
            </p:cNvPr>
            <p:cNvSpPr/>
            <p:nvPr/>
          </p:nvSpPr>
          <p:spPr>
            <a:xfrm>
              <a:off x="4994303" y="3608799"/>
              <a:ext cx="40279" cy="39866"/>
            </a:xfrm>
            <a:custGeom>
              <a:avLst/>
              <a:gdLst>
                <a:gd name="connsiteX0" fmla="*/ -14 w 40279"/>
                <a:gd name="connsiteY0" fmla="*/ 9104 h 39866"/>
                <a:gd name="connsiteX1" fmla="*/ 9059 w 40279"/>
                <a:gd name="connsiteY1" fmla="*/ 39829 h 39866"/>
                <a:gd name="connsiteX2" fmla="*/ 40265 w 40279"/>
                <a:gd name="connsiteY2" fmla="*/ 30550 h 39866"/>
                <a:gd name="connsiteX3" fmla="*/ 31261 w 40279"/>
                <a:gd name="connsiteY3" fmla="*/ -37 h 39866"/>
              </a:gdLst>
              <a:ahLst/>
              <a:cxnLst>
                <a:cxn ang="0">
                  <a:pos x="connsiteX0" y="connsiteY0"/>
                </a:cxn>
                <a:cxn ang="0">
                  <a:pos x="connsiteX1" y="connsiteY1"/>
                </a:cxn>
                <a:cxn ang="0">
                  <a:pos x="connsiteX2" y="connsiteY2"/>
                </a:cxn>
                <a:cxn ang="0">
                  <a:pos x="connsiteX3" y="connsiteY3"/>
                </a:cxn>
              </a:cxnLst>
              <a:rect l="l" t="t" r="r" b="b"/>
              <a:pathLst>
                <a:path w="40279" h="39866">
                  <a:moveTo>
                    <a:pt x="-14" y="9104"/>
                  </a:moveTo>
                  <a:cubicBezTo>
                    <a:pt x="3011" y="19140"/>
                    <a:pt x="5966" y="29725"/>
                    <a:pt x="9059" y="39829"/>
                  </a:cubicBezTo>
                  <a:lnTo>
                    <a:pt x="40265" y="30550"/>
                  </a:lnTo>
                  <a:cubicBezTo>
                    <a:pt x="37241" y="20171"/>
                    <a:pt x="34217" y="9929"/>
                    <a:pt x="31261" y="-37"/>
                  </a:cubicBezTo>
                  <a:close/>
                </a:path>
              </a:pathLst>
            </a:custGeom>
            <a:solidFill>
              <a:srgbClr val="F5F5F5"/>
            </a:solidFill>
            <a:ln w="6867" cap="flat">
              <a:noFill/>
              <a:prstDash val="solid"/>
              <a:miter/>
            </a:ln>
          </p:spPr>
          <p:txBody>
            <a:bodyPr rtlCol="0" anchor="ctr"/>
            <a:lstStyle/>
            <a:p>
              <a:endParaRPr lang="en-IN"/>
            </a:p>
          </p:txBody>
        </p:sp>
        <p:sp>
          <p:nvSpPr>
            <p:cNvPr id="810" name="Free-form: Shape 809">
              <a:extLst>
                <a:ext uri="{FF2B5EF4-FFF2-40B4-BE49-F238E27FC236}">
                  <a16:creationId xmlns:a16="http://schemas.microsoft.com/office/drawing/2014/main" id="{A67CFE16-3B6C-79C2-C571-19C5B7731F5E}"/>
                </a:ext>
              </a:extLst>
            </p:cNvPr>
            <p:cNvSpPr/>
            <p:nvPr/>
          </p:nvSpPr>
          <p:spPr>
            <a:xfrm>
              <a:off x="5015336" y="3927939"/>
              <a:ext cx="33611" cy="14640"/>
            </a:xfrm>
            <a:custGeom>
              <a:avLst/>
              <a:gdLst>
                <a:gd name="connsiteX0" fmla="*/ -14 w 33611"/>
                <a:gd name="connsiteY0" fmla="*/ 9242 h 14640"/>
                <a:gd name="connsiteX1" fmla="*/ 1498 w 33611"/>
                <a:gd name="connsiteY1" fmla="*/ 14603 h 14640"/>
                <a:gd name="connsiteX2" fmla="*/ 33598 w 33611"/>
                <a:gd name="connsiteY2" fmla="*/ 5530 h 14640"/>
                <a:gd name="connsiteX3" fmla="*/ 31880 w 33611"/>
                <a:gd name="connsiteY3" fmla="*/ -37 h 14640"/>
              </a:gdLst>
              <a:ahLst/>
              <a:cxnLst>
                <a:cxn ang="0">
                  <a:pos x="connsiteX0" y="connsiteY0"/>
                </a:cxn>
                <a:cxn ang="0">
                  <a:pos x="connsiteX1" y="connsiteY1"/>
                </a:cxn>
                <a:cxn ang="0">
                  <a:pos x="connsiteX2" y="connsiteY2"/>
                </a:cxn>
                <a:cxn ang="0">
                  <a:pos x="connsiteX3" y="connsiteY3"/>
                </a:cxn>
              </a:cxnLst>
              <a:rect l="l" t="t" r="r" b="b"/>
              <a:pathLst>
                <a:path w="33611" h="14640">
                  <a:moveTo>
                    <a:pt x="-14" y="9242"/>
                  </a:moveTo>
                  <a:cubicBezTo>
                    <a:pt x="536" y="11098"/>
                    <a:pt x="1017" y="12885"/>
                    <a:pt x="1498" y="14603"/>
                  </a:cubicBezTo>
                  <a:lnTo>
                    <a:pt x="33598" y="5530"/>
                  </a:lnTo>
                  <a:lnTo>
                    <a:pt x="31880" y="-37"/>
                  </a:lnTo>
                  <a:close/>
                </a:path>
              </a:pathLst>
            </a:custGeom>
            <a:solidFill>
              <a:srgbClr val="F5F5F5"/>
            </a:solidFill>
            <a:ln w="6867" cap="flat">
              <a:noFill/>
              <a:prstDash val="solid"/>
              <a:miter/>
            </a:ln>
          </p:spPr>
          <p:txBody>
            <a:bodyPr rtlCol="0" anchor="ctr"/>
            <a:lstStyle/>
            <a:p>
              <a:endParaRPr lang="en-IN"/>
            </a:p>
          </p:txBody>
        </p:sp>
        <p:sp>
          <p:nvSpPr>
            <p:cNvPr id="811" name="Free-form: Shape 810">
              <a:extLst>
                <a:ext uri="{FF2B5EF4-FFF2-40B4-BE49-F238E27FC236}">
                  <a16:creationId xmlns:a16="http://schemas.microsoft.com/office/drawing/2014/main" id="{F41740E1-ECB0-F06D-E7BA-D948588E1562}"/>
                </a:ext>
              </a:extLst>
            </p:cNvPr>
            <p:cNvSpPr/>
            <p:nvPr/>
          </p:nvSpPr>
          <p:spPr>
            <a:xfrm>
              <a:off x="5028052" y="3599245"/>
              <a:ext cx="39248" cy="39454"/>
            </a:xfrm>
            <a:custGeom>
              <a:avLst/>
              <a:gdLst>
                <a:gd name="connsiteX0" fmla="*/ -14 w 39248"/>
                <a:gd name="connsiteY0" fmla="*/ 8829 h 39454"/>
                <a:gd name="connsiteX1" fmla="*/ 8991 w 39248"/>
                <a:gd name="connsiteY1" fmla="*/ 39417 h 39454"/>
                <a:gd name="connsiteX2" fmla="*/ 39234 w 39248"/>
                <a:gd name="connsiteY2" fmla="*/ 30412 h 39454"/>
                <a:gd name="connsiteX3" fmla="*/ 30299 w 39248"/>
                <a:gd name="connsiteY3" fmla="*/ -37 h 39454"/>
              </a:gdLst>
              <a:ahLst/>
              <a:cxnLst>
                <a:cxn ang="0">
                  <a:pos x="connsiteX0" y="connsiteY0"/>
                </a:cxn>
                <a:cxn ang="0">
                  <a:pos x="connsiteX1" y="connsiteY1"/>
                </a:cxn>
                <a:cxn ang="0">
                  <a:pos x="connsiteX2" y="connsiteY2"/>
                </a:cxn>
                <a:cxn ang="0">
                  <a:pos x="connsiteX3" y="connsiteY3"/>
                </a:cxn>
              </a:cxnLst>
              <a:rect l="l" t="t" r="r" b="b"/>
              <a:pathLst>
                <a:path w="39248" h="39454">
                  <a:moveTo>
                    <a:pt x="-14" y="8829"/>
                  </a:moveTo>
                  <a:cubicBezTo>
                    <a:pt x="2942" y="18796"/>
                    <a:pt x="5966" y="29038"/>
                    <a:pt x="8991" y="39417"/>
                  </a:cubicBezTo>
                  <a:lnTo>
                    <a:pt x="39234" y="30412"/>
                  </a:lnTo>
                  <a:cubicBezTo>
                    <a:pt x="36210" y="20102"/>
                    <a:pt x="33254" y="9792"/>
                    <a:pt x="30299" y="-37"/>
                  </a:cubicBezTo>
                  <a:close/>
                </a:path>
              </a:pathLst>
            </a:custGeom>
            <a:solidFill>
              <a:srgbClr val="F5F5F5"/>
            </a:solidFill>
            <a:ln w="6867" cap="flat">
              <a:noFill/>
              <a:prstDash val="solid"/>
              <a:miter/>
            </a:ln>
          </p:spPr>
          <p:txBody>
            <a:bodyPr rtlCol="0" anchor="ctr"/>
            <a:lstStyle/>
            <a:p>
              <a:endParaRPr lang="en-IN"/>
            </a:p>
          </p:txBody>
        </p:sp>
        <p:sp>
          <p:nvSpPr>
            <p:cNvPr id="812" name="Free-form: Shape 811">
              <a:extLst>
                <a:ext uri="{FF2B5EF4-FFF2-40B4-BE49-F238E27FC236}">
                  <a16:creationId xmlns:a16="http://schemas.microsoft.com/office/drawing/2014/main" id="{687F2E3A-9F55-B820-C70F-6D219ABC1B9D}"/>
                </a:ext>
              </a:extLst>
            </p:cNvPr>
            <p:cNvSpPr/>
            <p:nvPr/>
          </p:nvSpPr>
          <p:spPr>
            <a:xfrm>
              <a:off x="4960828" y="3618697"/>
              <a:ext cx="40072" cy="39866"/>
            </a:xfrm>
            <a:custGeom>
              <a:avLst/>
              <a:gdLst>
                <a:gd name="connsiteX0" fmla="*/ -14 w 40072"/>
                <a:gd name="connsiteY0" fmla="*/ 8967 h 39866"/>
                <a:gd name="connsiteX1" fmla="*/ 9128 w 40072"/>
                <a:gd name="connsiteY1" fmla="*/ 39829 h 39866"/>
                <a:gd name="connsiteX2" fmla="*/ 40059 w 40072"/>
                <a:gd name="connsiteY2" fmla="*/ 30687 h 39866"/>
                <a:gd name="connsiteX3" fmla="*/ 31055 w 40072"/>
                <a:gd name="connsiteY3" fmla="*/ -37 h 39866"/>
              </a:gdLst>
              <a:ahLst/>
              <a:cxnLst>
                <a:cxn ang="0">
                  <a:pos x="connsiteX0" y="connsiteY0"/>
                </a:cxn>
                <a:cxn ang="0">
                  <a:pos x="connsiteX1" y="connsiteY1"/>
                </a:cxn>
                <a:cxn ang="0">
                  <a:pos x="connsiteX2" y="connsiteY2"/>
                </a:cxn>
                <a:cxn ang="0">
                  <a:pos x="connsiteX3" y="connsiteY3"/>
                </a:cxn>
              </a:cxnLst>
              <a:rect l="l" t="t" r="r" b="b"/>
              <a:pathLst>
                <a:path w="40072" h="39866">
                  <a:moveTo>
                    <a:pt x="-14" y="8967"/>
                  </a:moveTo>
                  <a:cubicBezTo>
                    <a:pt x="3011" y="19071"/>
                    <a:pt x="6035" y="29588"/>
                    <a:pt x="9128" y="39829"/>
                  </a:cubicBezTo>
                  <a:lnTo>
                    <a:pt x="40059" y="30687"/>
                  </a:lnTo>
                  <a:cubicBezTo>
                    <a:pt x="37035" y="20240"/>
                    <a:pt x="34010" y="10067"/>
                    <a:pt x="31055" y="-37"/>
                  </a:cubicBezTo>
                  <a:close/>
                </a:path>
              </a:pathLst>
            </a:custGeom>
            <a:solidFill>
              <a:srgbClr val="F5F5F5"/>
            </a:solidFill>
            <a:ln w="6867" cap="flat">
              <a:noFill/>
              <a:prstDash val="solid"/>
              <a:miter/>
            </a:ln>
          </p:spPr>
          <p:txBody>
            <a:bodyPr rtlCol="0" anchor="ctr"/>
            <a:lstStyle/>
            <a:p>
              <a:endParaRPr lang="en-IN"/>
            </a:p>
          </p:txBody>
        </p:sp>
        <p:sp>
          <p:nvSpPr>
            <p:cNvPr id="813" name="Free-form: Shape 812">
              <a:extLst>
                <a:ext uri="{FF2B5EF4-FFF2-40B4-BE49-F238E27FC236}">
                  <a16:creationId xmlns:a16="http://schemas.microsoft.com/office/drawing/2014/main" id="{C92256CD-2EC4-FF42-ED33-980A1D15449C}"/>
                </a:ext>
              </a:extLst>
            </p:cNvPr>
            <p:cNvSpPr/>
            <p:nvPr/>
          </p:nvSpPr>
          <p:spPr>
            <a:xfrm>
              <a:off x="4974094" y="3937493"/>
              <a:ext cx="42135" cy="16908"/>
            </a:xfrm>
            <a:custGeom>
              <a:avLst/>
              <a:gdLst>
                <a:gd name="connsiteX0" fmla="*/ -14 w 42135"/>
                <a:gd name="connsiteY0" fmla="*/ 11579 h 16908"/>
                <a:gd name="connsiteX1" fmla="*/ 1498 w 42135"/>
                <a:gd name="connsiteY1" fmla="*/ 16872 h 16908"/>
                <a:gd name="connsiteX2" fmla="*/ 42121 w 42135"/>
                <a:gd name="connsiteY2" fmla="*/ 5393 h 16908"/>
                <a:gd name="connsiteX3" fmla="*/ 40472 w 42135"/>
                <a:gd name="connsiteY3" fmla="*/ -37 h 16908"/>
              </a:gdLst>
              <a:ahLst/>
              <a:cxnLst>
                <a:cxn ang="0">
                  <a:pos x="connsiteX0" y="connsiteY0"/>
                </a:cxn>
                <a:cxn ang="0">
                  <a:pos x="connsiteX1" y="connsiteY1"/>
                </a:cxn>
                <a:cxn ang="0">
                  <a:pos x="connsiteX2" y="connsiteY2"/>
                </a:cxn>
                <a:cxn ang="0">
                  <a:pos x="connsiteX3" y="connsiteY3"/>
                </a:cxn>
              </a:cxnLst>
              <a:rect l="l" t="t" r="r" b="b"/>
              <a:pathLst>
                <a:path w="42135" h="16908">
                  <a:moveTo>
                    <a:pt x="-14" y="11579"/>
                  </a:moveTo>
                  <a:lnTo>
                    <a:pt x="1498" y="16872"/>
                  </a:lnTo>
                  <a:lnTo>
                    <a:pt x="42121" y="5393"/>
                  </a:lnTo>
                  <a:cubicBezTo>
                    <a:pt x="41571" y="3674"/>
                    <a:pt x="41022" y="1887"/>
                    <a:pt x="40472" y="-37"/>
                  </a:cubicBezTo>
                  <a:close/>
                </a:path>
              </a:pathLst>
            </a:custGeom>
            <a:solidFill>
              <a:srgbClr val="F5F5F5"/>
            </a:solidFill>
            <a:ln w="6867" cap="flat">
              <a:noFill/>
              <a:prstDash val="solid"/>
              <a:miter/>
            </a:ln>
          </p:spPr>
          <p:txBody>
            <a:bodyPr rtlCol="0" anchor="ctr"/>
            <a:lstStyle/>
            <a:p>
              <a:endParaRPr lang="en-IN"/>
            </a:p>
          </p:txBody>
        </p:sp>
        <p:sp>
          <p:nvSpPr>
            <p:cNvPr id="814" name="Free-form: Shape 813">
              <a:extLst>
                <a:ext uri="{FF2B5EF4-FFF2-40B4-BE49-F238E27FC236}">
                  <a16:creationId xmlns:a16="http://schemas.microsoft.com/office/drawing/2014/main" id="{F319E3A5-C543-6512-AEA1-2BCBF9E4BED5}"/>
                </a:ext>
              </a:extLst>
            </p:cNvPr>
            <p:cNvSpPr/>
            <p:nvPr/>
          </p:nvSpPr>
          <p:spPr>
            <a:xfrm>
              <a:off x="4954230" y="3868483"/>
              <a:ext cx="49352" cy="45640"/>
            </a:xfrm>
            <a:custGeom>
              <a:avLst/>
              <a:gdLst>
                <a:gd name="connsiteX0" fmla="*/ 39303 w 49352"/>
                <a:gd name="connsiteY0" fmla="*/ -37 h 45640"/>
                <a:gd name="connsiteX1" fmla="*/ -14 w 49352"/>
                <a:gd name="connsiteY1" fmla="*/ 11235 h 45640"/>
                <a:gd name="connsiteX2" fmla="*/ 9609 w 49352"/>
                <a:gd name="connsiteY2" fmla="*/ 45603 h 45640"/>
                <a:gd name="connsiteX3" fmla="*/ 49339 w 49352"/>
                <a:gd name="connsiteY3" fmla="*/ 33643 h 45640"/>
                <a:gd name="connsiteX4" fmla="*/ 39303 w 49352"/>
                <a:gd name="connsiteY4" fmla="*/ -37 h 45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52" h="45640">
                  <a:moveTo>
                    <a:pt x="39303" y="-37"/>
                  </a:moveTo>
                  <a:lnTo>
                    <a:pt x="-14" y="11235"/>
                  </a:lnTo>
                  <a:lnTo>
                    <a:pt x="9609" y="45603"/>
                  </a:lnTo>
                  <a:lnTo>
                    <a:pt x="49339" y="33643"/>
                  </a:lnTo>
                  <a:cubicBezTo>
                    <a:pt x="46245" y="23401"/>
                    <a:pt x="42877" y="12060"/>
                    <a:pt x="39303" y="-37"/>
                  </a:cubicBezTo>
                  <a:close/>
                </a:path>
              </a:pathLst>
            </a:custGeom>
            <a:solidFill>
              <a:srgbClr val="F5F5F5"/>
            </a:solidFill>
            <a:ln w="6867" cap="flat">
              <a:noFill/>
              <a:prstDash val="solid"/>
              <a:miter/>
            </a:ln>
          </p:spPr>
          <p:txBody>
            <a:bodyPr rtlCol="0" anchor="ctr"/>
            <a:lstStyle/>
            <a:p>
              <a:endParaRPr lang="en-IN"/>
            </a:p>
          </p:txBody>
        </p:sp>
        <p:sp>
          <p:nvSpPr>
            <p:cNvPr id="815" name="Free-form: Shape 814">
              <a:extLst>
                <a:ext uri="{FF2B5EF4-FFF2-40B4-BE49-F238E27FC236}">
                  <a16:creationId xmlns:a16="http://schemas.microsoft.com/office/drawing/2014/main" id="{18DB6E23-CF62-B9AC-5E3F-B7132B900B45}"/>
                </a:ext>
              </a:extLst>
            </p:cNvPr>
            <p:cNvSpPr/>
            <p:nvPr/>
          </p:nvSpPr>
          <p:spPr>
            <a:xfrm>
              <a:off x="5267252" y="3564602"/>
              <a:ext cx="38973" cy="40279"/>
            </a:xfrm>
            <a:custGeom>
              <a:avLst/>
              <a:gdLst>
                <a:gd name="connsiteX0" fmla="*/ 29886 w 38973"/>
                <a:gd name="connsiteY0" fmla="*/ -37 h 40279"/>
                <a:gd name="connsiteX1" fmla="*/ -14 w 38973"/>
                <a:gd name="connsiteY1" fmla="*/ 8829 h 40279"/>
                <a:gd name="connsiteX2" fmla="*/ 8578 w 38973"/>
                <a:gd name="connsiteY2" fmla="*/ 38042 h 40279"/>
                <a:gd name="connsiteX3" fmla="*/ 9197 w 38973"/>
                <a:gd name="connsiteY3" fmla="*/ 40242 h 40279"/>
                <a:gd name="connsiteX4" fmla="*/ 38960 w 38973"/>
                <a:gd name="connsiteY4" fmla="*/ 31718 h 40279"/>
                <a:gd name="connsiteX5" fmla="*/ 38203 w 38973"/>
                <a:gd name="connsiteY5" fmla="*/ 29107 h 40279"/>
                <a:gd name="connsiteX6" fmla="*/ 29886 w 38973"/>
                <a:gd name="connsiteY6" fmla="*/ -37 h 4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73" h="40279">
                  <a:moveTo>
                    <a:pt x="29886" y="-37"/>
                  </a:moveTo>
                  <a:lnTo>
                    <a:pt x="-14" y="8829"/>
                  </a:lnTo>
                  <a:lnTo>
                    <a:pt x="8578" y="38042"/>
                  </a:lnTo>
                  <a:lnTo>
                    <a:pt x="9197" y="40242"/>
                  </a:lnTo>
                  <a:lnTo>
                    <a:pt x="38960" y="31718"/>
                  </a:lnTo>
                  <a:cubicBezTo>
                    <a:pt x="38960" y="30825"/>
                    <a:pt x="38410" y="30000"/>
                    <a:pt x="38203" y="29107"/>
                  </a:cubicBezTo>
                  <a:cubicBezTo>
                    <a:pt x="35316" y="19140"/>
                    <a:pt x="32430" y="9448"/>
                    <a:pt x="29886" y="-37"/>
                  </a:cubicBezTo>
                  <a:close/>
                </a:path>
              </a:pathLst>
            </a:custGeom>
            <a:solidFill>
              <a:srgbClr val="F5F5F5"/>
            </a:solidFill>
            <a:ln w="6867" cap="flat">
              <a:noFill/>
              <a:prstDash val="solid"/>
              <a:miter/>
            </a:ln>
          </p:spPr>
          <p:txBody>
            <a:bodyPr rtlCol="0" anchor="ctr"/>
            <a:lstStyle/>
            <a:p>
              <a:endParaRPr lang="en-IN"/>
            </a:p>
          </p:txBody>
        </p:sp>
        <p:sp>
          <p:nvSpPr>
            <p:cNvPr id="816" name="Free-form: Shape 815">
              <a:extLst>
                <a:ext uri="{FF2B5EF4-FFF2-40B4-BE49-F238E27FC236}">
                  <a16:creationId xmlns:a16="http://schemas.microsoft.com/office/drawing/2014/main" id="{57F9DB56-8EB7-3151-0E77-2526BF454ED4}"/>
                </a:ext>
              </a:extLst>
            </p:cNvPr>
            <p:cNvSpPr/>
            <p:nvPr/>
          </p:nvSpPr>
          <p:spPr>
            <a:xfrm>
              <a:off x="5095207" y="3579724"/>
              <a:ext cx="38560" cy="39110"/>
            </a:xfrm>
            <a:custGeom>
              <a:avLst/>
              <a:gdLst>
                <a:gd name="connsiteX0" fmla="*/ -14 w 38560"/>
                <a:gd name="connsiteY0" fmla="*/ 8692 h 39110"/>
                <a:gd name="connsiteX1" fmla="*/ 8991 w 38560"/>
                <a:gd name="connsiteY1" fmla="*/ 39073 h 39110"/>
                <a:gd name="connsiteX2" fmla="*/ 38547 w 38560"/>
                <a:gd name="connsiteY2" fmla="*/ 30344 h 39110"/>
                <a:gd name="connsiteX3" fmla="*/ 29611 w 38560"/>
                <a:gd name="connsiteY3" fmla="*/ -37 h 39110"/>
              </a:gdLst>
              <a:ahLst/>
              <a:cxnLst>
                <a:cxn ang="0">
                  <a:pos x="connsiteX0" y="connsiteY0"/>
                </a:cxn>
                <a:cxn ang="0">
                  <a:pos x="connsiteX1" y="connsiteY1"/>
                </a:cxn>
                <a:cxn ang="0">
                  <a:pos x="connsiteX2" y="connsiteY2"/>
                </a:cxn>
                <a:cxn ang="0">
                  <a:pos x="connsiteX3" y="connsiteY3"/>
                </a:cxn>
              </a:cxnLst>
              <a:rect l="l" t="t" r="r" b="b"/>
              <a:pathLst>
                <a:path w="38560" h="39110">
                  <a:moveTo>
                    <a:pt x="-14" y="8692"/>
                  </a:moveTo>
                  <a:cubicBezTo>
                    <a:pt x="2942" y="18590"/>
                    <a:pt x="5898" y="28763"/>
                    <a:pt x="8991" y="39073"/>
                  </a:cubicBezTo>
                  <a:lnTo>
                    <a:pt x="38547" y="30344"/>
                  </a:lnTo>
                  <a:cubicBezTo>
                    <a:pt x="35523" y="20033"/>
                    <a:pt x="32498" y="9723"/>
                    <a:pt x="29611" y="-37"/>
                  </a:cubicBezTo>
                  <a:close/>
                </a:path>
              </a:pathLst>
            </a:custGeom>
            <a:solidFill>
              <a:srgbClr val="F5F5F5"/>
            </a:solidFill>
            <a:ln w="6867" cap="flat">
              <a:noFill/>
              <a:prstDash val="solid"/>
              <a:miter/>
            </a:ln>
          </p:spPr>
          <p:txBody>
            <a:bodyPr rtlCol="0" anchor="ctr"/>
            <a:lstStyle/>
            <a:p>
              <a:endParaRPr lang="en-IN"/>
            </a:p>
          </p:txBody>
        </p:sp>
        <p:sp>
          <p:nvSpPr>
            <p:cNvPr id="817" name="Free-form: Shape 816">
              <a:extLst>
                <a:ext uri="{FF2B5EF4-FFF2-40B4-BE49-F238E27FC236}">
                  <a16:creationId xmlns:a16="http://schemas.microsoft.com/office/drawing/2014/main" id="{B9607A99-7E25-469F-F6B9-A5012071B728}"/>
                </a:ext>
              </a:extLst>
            </p:cNvPr>
            <p:cNvSpPr/>
            <p:nvPr/>
          </p:nvSpPr>
          <p:spPr>
            <a:xfrm>
              <a:off x="5162362" y="3560272"/>
              <a:ext cx="37873" cy="38973"/>
            </a:xfrm>
            <a:custGeom>
              <a:avLst/>
              <a:gdLst>
                <a:gd name="connsiteX0" fmla="*/ -14 w 37873"/>
                <a:gd name="connsiteY0" fmla="*/ 8554 h 38973"/>
                <a:gd name="connsiteX1" fmla="*/ 8922 w 37873"/>
                <a:gd name="connsiteY1" fmla="*/ 38936 h 38973"/>
                <a:gd name="connsiteX2" fmla="*/ 37860 w 37873"/>
                <a:gd name="connsiteY2" fmla="*/ 30481 h 38973"/>
                <a:gd name="connsiteX3" fmla="*/ 28924 w 37873"/>
                <a:gd name="connsiteY3" fmla="*/ -37 h 38973"/>
              </a:gdLst>
              <a:ahLst/>
              <a:cxnLst>
                <a:cxn ang="0">
                  <a:pos x="connsiteX0" y="connsiteY0"/>
                </a:cxn>
                <a:cxn ang="0">
                  <a:pos x="connsiteX1" y="connsiteY1"/>
                </a:cxn>
                <a:cxn ang="0">
                  <a:pos x="connsiteX2" y="connsiteY2"/>
                </a:cxn>
                <a:cxn ang="0">
                  <a:pos x="connsiteX3" y="connsiteY3"/>
                </a:cxn>
              </a:cxnLst>
              <a:rect l="l" t="t" r="r" b="b"/>
              <a:pathLst>
                <a:path w="37873" h="38973">
                  <a:moveTo>
                    <a:pt x="-14" y="8554"/>
                  </a:moveTo>
                  <a:cubicBezTo>
                    <a:pt x="2942" y="18452"/>
                    <a:pt x="5898" y="28625"/>
                    <a:pt x="8922" y="38936"/>
                  </a:cubicBezTo>
                  <a:lnTo>
                    <a:pt x="37860" y="30481"/>
                  </a:lnTo>
                  <a:cubicBezTo>
                    <a:pt x="34767" y="20102"/>
                    <a:pt x="31811" y="9860"/>
                    <a:pt x="28924" y="-37"/>
                  </a:cubicBezTo>
                  <a:close/>
                </a:path>
              </a:pathLst>
            </a:custGeom>
            <a:solidFill>
              <a:srgbClr val="F5F5F5"/>
            </a:solidFill>
            <a:ln w="6867" cap="flat">
              <a:noFill/>
              <a:prstDash val="solid"/>
              <a:miter/>
            </a:ln>
          </p:spPr>
          <p:txBody>
            <a:bodyPr rtlCol="0" anchor="ctr"/>
            <a:lstStyle/>
            <a:p>
              <a:endParaRPr lang="en-IN"/>
            </a:p>
          </p:txBody>
        </p:sp>
        <p:sp>
          <p:nvSpPr>
            <p:cNvPr id="818" name="Free-form: Shape 817">
              <a:extLst>
                <a:ext uri="{FF2B5EF4-FFF2-40B4-BE49-F238E27FC236}">
                  <a16:creationId xmlns:a16="http://schemas.microsoft.com/office/drawing/2014/main" id="{8F8799B4-AC0B-376E-87EB-8F6EEE71DC35}"/>
                </a:ext>
              </a:extLst>
            </p:cNvPr>
            <p:cNvSpPr/>
            <p:nvPr/>
          </p:nvSpPr>
          <p:spPr>
            <a:xfrm>
              <a:off x="4898004" y="3670867"/>
              <a:ext cx="46396" cy="43097"/>
            </a:xfrm>
            <a:custGeom>
              <a:avLst/>
              <a:gdLst>
                <a:gd name="connsiteX0" fmla="*/ 44527 w 46396"/>
                <a:gd name="connsiteY0" fmla="*/ 25464 h 43097"/>
                <a:gd name="connsiteX1" fmla="*/ 37035 w 46396"/>
                <a:gd name="connsiteY1" fmla="*/ -37 h 43097"/>
                <a:gd name="connsiteX2" fmla="*/ -14 w 46396"/>
                <a:gd name="connsiteY2" fmla="*/ 10548 h 43097"/>
                <a:gd name="connsiteX3" fmla="*/ 9197 w 46396"/>
                <a:gd name="connsiteY3" fmla="*/ 43060 h 43097"/>
                <a:gd name="connsiteX4" fmla="*/ 46383 w 46396"/>
                <a:gd name="connsiteY4" fmla="*/ 31856 h 43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96" h="43097">
                  <a:moveTo>
                    <a:pt x="44527" y="25464"/>
                  </a:moveTo>
                  <a:lnTo>
                    <a:pt x="37035" y="-37"/>
                  </a:lnTo>
                  <a:lnTo>
                    <a:pt x="-14" y="10548"/>
                  </a:lnTo>
                  <a:lnTo>
                    <a:pt x="9197" y="43060"/>
                  </a:lnTo>
                  <a:lnTo>
                    <a:pt x="46383" y="31856"/>
                  </a:lnTo>
                  <a:close/>
                </a:path>
              </a:pathLst>
            </a:custGeom>
            <a:solidFill>
              <a:srgbClr val="F5F5F5"/>
            </a:solidFill>
            <a:ln w="6867" cap="flat">
              <a:noFill/>
              <a:prstDash val="solid"/>
              <a:miter/>
            </a:ln>
          </p:spPr>
          <p:txBody>
            <a:bodyPr rtlCol="0" anchor="ctr"/>
            <a:lstStyle/>
            <a:p>
              <a:endParaRPr lang="en-IN"/>
            </a:p>
          </p:txBody>
        </p:sp>
        <p:sp>
          <p:nvSpPr>
            <p:cNvPr id="819" name="Free-form: Shape 818">
              <a:extLst>
                <a:ext uri="{FF2B5EF4-FFF2-40B4-BE49-F238E27FC236}">
                  <a16:creationId xmlns:a16="http://schemas.microsoft.com/office/drawing/2014/main" id="{972787CC-FDD4-2C29-2B8B-401DE8EC2968}"/>
                </a:ext>
              </a:extLst>
            </p:cNvPr>
            <p:cNvSpPr/>
            <p:nvPr/>
          </p:nvSpPr>
          <p:spPr>
            <a:xfrm>
              <a:off x="4907558" y="3704411"/>
              <a:ext cx="46396" cy="41997"/>
            </a:xfrm>
            <a:custGeom>
              <a:avLst/>
              <a:gdLst>
                <a:gd name="connsiteX0" fmla="*/ 37310 w 46396"/>
                <a:gd name="connsiteY0" fmla="*/ -37 h 41997"/>
                <a:gd name="connsiteX1" fmla="*/ -14 w 46396"/>
                <a:gd name="connsiteY1" fmla="*/ 10685 h 41997"/>
                <a:gd name="connsiteX2" fmla="*/ 8853 w 46396"/>
                <a:gd name="connsiteY2" fmla="*/ 41960 h 41997"/>
                <a:gd name="connsiteX3" fmla="*/ 46383 w 46396"/>
                <a:gd name="connsiteY3" fmla="*/ 30619 h 41997"/>
                <a:gd name="connsiteX4" fmla="*/ 37310 w 46396"/>
                <a:gd name="connsiteY4" fmla="*/ -37 h 41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96" h="41997">
                  <a:moveTo>
                    <a:pt x="37310" y="-37"/>
                  </a:moveTo>
                  <a:lnTo>
                    <a:pt x="-14" y="10685"/>
                  </a:lnTo>
                  <a:lnTo>
                    <a:pt x="8853" y="41960"/>
                  </a:lnTo>
                  <a:lnTo>
                    <a:pt x="46383" y="30619"/>
                  </a:lnTo>
                  <a:cubicBezTo>
                    <a:pt x="43427" y="20583"/>
                    <a:pt x="40403" y="10342"/>
                    <a:pt x="37310" y="-37"/>
                  </a:cubicBezTo>
                  <a:close/>
                </a:path>
              </a:pathLst>
            </a:custGeom>
            <a:solidFill>
              <a:srgbClr val="F5F5F5"/>
            </a:solidFill>
            <a:ln w="6867" cap="flat">
              <a:noFill/>
              <a:prstDash val="solid"/>
              <a:miter/>
            </a:ln>
          </p:spPr>
          <p:txBody>
            <a:bodyPr rtlCol="0" anchor="ctr"/>
            <a:lstStyle/>
            <a:p>
              <a:endParaRPr lang="en-IN"/>
            </a:p>
          </p:txBody>
        </p:sp>
        <p:sp>
          <p:nvSpPr>
            <p:cNvPr id="820" name="Free-form: Shape 819">
              <a:extLst>
                <a:ext uri="{FF2B5EF4-FFF2-40B4-BE49-F238E27FC236}">
                  <a16:creationId xmlns:a16="http://schemas.microsoft.com/office/drawing/2014/main" id="{16F86187-8CED-26BB-C6C8-C26A38371359}"/>
                </a:ext>
              </a:extLst>
            </p:cNvPr>
            <p:cNvSpPr/>
            <p:nvPr/>
          </p:nvSpPr>
          <p:spPr>
            <a:xfrm>
              <a:off x="5060839" y="3589141"/>
              <a:ext cx="40897" cy="39866"/>
            </a:xfrm>
            <a:custGeom>
              <a:avLst/>
              <a:gdLst>
                <a:gd name="connsiteX0" fmla="*/ -14 w 40897"/>
                <a:gd name="connsiteY0" fmla="*/ 9379 h 39866"/>
                <a:gd name="connsiteX1" fmla="*/ 8922 w 40897"/>
                <a:gd name="connsiteY1" fmla="*/ 39829 h 39866"/>
                <a:gd name="connsiteX2" fmla="*/ 40884 w 40897"/>
                <a:gd name="connsiteY2" fmla="*/ 30412 h 39866"/>
                <a:gd name="connsiteX3" fmla="*/ 31948 w 40897"/>
                <a:gd name="connsiteY3" fmla="*/ -37 h 39866"/>
              </a:gdLst>
              <a:ahLst/>
              <a:cxnLst>
                <a:cxn ang="0">
                  <a:pos x="connsiteX0" y="connsiteY0"/>
                </a:cxn>
                <a:cxn ang="0">
                  <a:pos x="connsiteX1" y="connsiteY1"/>
                </a:cxn>
                <a:cxn ang="0">
                  <a:pos x="connsiteX2" y="connsiteY2"/>
                </a:cxn>
                <a:cxn ang="0">
                  <a:pos x="connsiteX3" y="connsiteY3"/>
                </a:cxn>
              </a:cxnLst>
              <a:rect l="l" t="t" r="r" b="b"/>
              <a:pathLst>
                <a:path w="40897" h="39866">
                  <a:moveTo>
                    <a:pt x="-14" y="9379"/>
                  </a:moveTo>
                  <a:cubicBezTo>
                    <a:pt x="2873" y="19346"/>
                    <a:pt x="5898" y="29450"/>
                    <a:pt x="8922" y="39829"/>
                  </a:cubicBezTo>
                  <a:lnTo>
                    <a:pt x="40884" y="30412"/>
                  </a:lnTo>
                  <a:cubicBezTo>
                    <a:pt x="37791" y="20033"/>
                    <a:pt x="34835" y="9792"/>
                    <a:pt x="31948" y="-37"/>
                  </a:cubicBezTo>
                  <a:close/>
                </a:path>
              </a:pathLst>
            </a:custGeom>
            <a:solidFill>
              <a:srgbClr val="F5F5F5"/>
            </a:solidFill>
            <a:ln w="6867" cap="flat">
              <a:noFill/>
              <a:prstDash val="solid"/>
              <a:miter/>
            </a:ln>
          </p:spPr>
          <p:txBody>
            <a:bodyPr rtlCol="0" anchor="ctr"/>
            <a:lstStyle/>
            <a:p>
              <a:endParaRPr lang="en-IN"/>
            </a:p>
          </p:txBody>
        </p:sp>
        <p:sp>
          <p:nvSpPr>
            <p:cNvPr id="821" name="Free-form: Shape 820">
              <a:extLst>
                <a:ext uri="{FF2B5EF4-FFF2-40B4-BE49-F238E27FC236}">
                  <a16:creationId xmlns:a16="http://schemas.microsoft.com/office/drawing/2014/main" id="{DAA08882-3593-A3F4-C047-5D0E1F2330E9}"/>
                </a:ext>
              </a:extLst>
            </p:cNvPr>
            <p:cNvSpPr/>
            <p:nvPr/>
          </p:nvSpPr>
          <p:spPr>
            <a:xfrm>
              <a:off x="4879308" y="3604881"/>
              <a:ext cx="45571" cy="42478"/>
            </a:xfrm>
            <a:custGeom>
              <a:avLst/>
              <a:gdLst>
                <a:gd name="connsiteX0" fmla="*/ 36348 w 45571"/>
                <a:gd name="connsiteY0" fmla="*/ -37 h 42478"/>
                <a:gd name="connsiteX1" fmla="*/ -14 w 45571"/>
                <a:gd name="connsiteY1" fmla="*/ 10410 h 42478"/>
                <a:gd name="connsiteX2" fmla="*/ 8991 w 45571"/>
                <a:gd name="connsiteY2" fmla="*/ 42441 h 42478"/>
                <a:gd name="connsiteX3" fmla="*/ 45558 w 45571"/>
                <a:gd name="connsiteY3" fmla="*/ 31375 h 42478"/>
                <a:gd name="connsiteX4" fmla="*/ 36348 w 45571"/>
                <a:gd name="connsiteY4" fmla="*/ -37 h 42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 h="42478">
                  <a:moveTo>
                    <a:pt x="36348" y="-37"/>
                  </a:moveTo>
                  <a:cubicBezTo>
                    <a:pt x="22600" y="4087"/>
                    <a:pt x="10022" y="7592"/>
                    <a:pt x="-14" y="10410"/>
                  </a:cubicBezTo>
                  <a:lnTo>
                    <a:pt x="8991" y="42441"/>
                  </a:lnTo>
                  <a:lnTo>
                    <a:pt x="45558" y="31375"/>
                  </a:lnTo>
                  <a:cubicBezTo>
                    <a:pt x="42396" y="20652"/>
                    <a:pt x="39372" y="10204"/>
                    <a:pt x="36348" y="-37"/>
                  </a:cubicBezTo>
                  <a:close/>
                </a:path>
              </a:pathLst>
            </a:custGeom>
            <a:solidFill>
              <a:srgbClr val="F5F5F5"/>
            </a:solidFill>
            <a:ln w="6867" cap="flat">
              <a:noFill/>
              <a:prstDash val="solid"/>
              <a:miter/>
            </a:ln>
          </p:spPr>
          <p:txBody>
            <a:bodyPr rtlCol="0" anchor="ctr"/>
            <a:lstStyle/>
            <a:p>
              <a:endParaRPr lang="en-IN"/>
            </a:p>
          </p:txBody>
        </p:sp>
        <p:sp>
          <p:nvSpPr>
            <p:cNvPr id="822" name="Free-form: Shape 821">
              <a:extLst>
                <a:ext uri="{FF2B5EF4-FFF2-40B4-BE49-F238E27FC236}">
                  <a16:creationId xmlns:a16="http://schemas.microsoft.com/office/drawing/2014/main" id="{A7A95828-0462-CCED-7A23-D9E4CDF1D8CF}"/>
                </a:ext>
              </a:extLst>
            </p:cNvPr>
            <p:cNvSpPr/>
            <p:nvPr/>
          </p:nvSpPr>
          <p:spPr>
            <a:xfrm>
              <a:off x="5127238" y="3569070"/>
              <a:ext cx="41585" cy="40004"/>
            </a:xfrm>
            <a:custGeom>
              <a:avLst/>
              <a:gdLst>
                <a:gd name="connsiteX0" fmla="*/ 1155 w 41585"/>
                <a:gd name="connsiteY0" fmla="*/ 9586 h 40004"/>
                <a:gd name="connsiteX1" fmla="*/ -14 w 41585"/>
                <a:gd name="connsiteY1" fmla="*/ 9586 h 40004"/>
                <a:gd name="connsiteX2" fmla="*/ 8991 w 41585"/>
                <a:gd name="connsiteY2" fmla="*/ 39967 h 40004"/>
                <a:gd name="connsiteX3" fmla="*/ 41571 w 41585"/>
                <a:gd name="connsiteY3" fmla="*/ 30344 h 40004"/>
                <a:gd name="connsiteX4" fmla="*/ 32705 w 41585"/>
                <a:gd name="connsiteY4" fmla="*/ -37 h 4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85" h="40004">
                  <a:moveTo>
                    <a:pt x="1155" y="9586"/>
                  </a:moveTo>
                  <a:lnTo>
                    <a:pt x="-14" y="9586"/>
                  </a:lnTo>
                  <a:cubicBezTo>
                    <a:pt x="2942" y="19483"/>
                    <a:pt x="5966" y="29656"/>
                    <a:pt x="8991" y="39967"/>
                  </a:cubicBezTo>
                  <a:lnTo>
                    <a:pt x="41571" y="30344"/>
                  </a:lnTo>
                  <a:cubicBezTo>
                    <a:pt x="38547" y="20033"/>
                    <a:pt x="35591" y="9723"/>
                    <a:pt x="32705" y="-37"/>
                  </a:cubicBezTo>
                  <a:close/>
                </a:path>
              </a:pathLst>
            </a:custGeom>
            <a:solidFill>
              <a:srgbClr val="F5F5F5"/>
            </a:solidFill>
            <a:ln w="6867" cap="flat">
              <a:noFill/>
              <a:prstDash val="solid"/>
              <a:miter/>
            </a:ln>
          </p:spPr>
          <p:txBody>
            <a:bodyPr rtlCol="0" anchor="ctr"/>
            <a:lstStyle/>
            <a:p>
              <a:endParaRPr lang="en-IN"/>
            </a:p>
          </p:txBody>
        </p:sp>
        <p:sp>
          <p:nvSpPr>
            <p:cNvPr id="823" name="Free-form: Shape 822">
              <a:extLst>
                <a:ext uri="{FF2B5EF4-FFF2-40B4-BE49-F238E27FC236}">
                  <a16:creationId xmlns:a16="http://schemas.microsoft.com/office/drawing/2014/main" id="{677D3994-8F03-2D67-2982-FB75F9A2871F}"/>
                </a:ext>
              </a:extLst>
            </p:cNvPr>
            <p:cNvSpPr/>
            <p:nvPr/>
          </p:nvSpPr>
          <p:spPr>
            <a:xfrm>
              <a:off x="4984542" y="3575806"/>
              <a:ext cx="40416" cy="40004"/>
            </a:xfrm>
            <a:custGeom>
              <a:avLst/>
              <a:gdLst>
                <a:gd name="connsiteX0" fmla="*/ -14 w 40416"/>
                <a:gd name="connsiteY0" fmla="*/ 9104 h 40004"/>
                <a:gd name="connsiteX1" fmla="*/ 9128 w 40416"/>
                <a:gd name="connsiteY1" fmla="*/ 39967 h 40004"/>
                <a:gd name="connsiteX2" fmla="*/ 40403 w 40416"/>
                <a:gd name="connsiteY2" fmla="*/ 30687 h 40004"/>
                <a:gd name="connsiteX3" fmla="*/ 31399 w 40416"/>
                <a:gd name="connsiteY3" fmla="*/ -37 h 40004"/>
              </a:gdLst>
              <a:ahLst/>
              <a:cxnLst>
                <a:cxn ang="0">
                  <a:pos x="connsiteX0" y="connsiteY0"/>
                </a:cxn>
                <a:cxn ang="0">
                  <a:pos x="connsiteX1" y="connsiteY1"/>
                </a:cxn>
                <a:cxn ang="0">
                  <a:pos x="connsiteX2" y="connsiteY2"/>
                </a:cxn>
                <a:cxn ang="0">
                  <a:pos x="connsiteX3" y="connsiteY3"/>
                </a:cxn>
              </a:cxnLst>
              <a:rect l="l" t="t" r="r" b="b"/>
              <a:pathLst>
                <a:path w="40416" h="40004">
                  <a:moveTo>
                    <a:pt x="-14" y="9104"/>
                  </a:moveTo>
                  <a:cubicBezTo>
                    <a:pt x="2942" y="19140"/>
                    <a:pt x="6035" y="29725"/>
                    <a:pt x="9128" y="39967"/>
                  </a:cubicBezTo>
                  <a:lnTo>
                    <a:pt x="40403" y="30687"/>
                  </a:lnTo>
                  <a:cubicBezTo>
                    <a:pt x="37310" y="20171"/>
                    <a:pt x="34285" y="10067"/>
                    <a:pt x="31399" y="-37"/>
                  </a:cubicBezTo>
                  <a:close/>
                </a:path>
              </a:pathLst>
            </a:custGeom>
            <a:solidFill>
              <a:srgbClr val="F5F5F5"/>
            </a:solidFill>
            <a:ln w="6867" cap="flat">
              <a:noFill/>
              <a:prstDash val="solid"/>
              <a:miter/>
            </a:ln>
          </p:spPr>
          <p:txBody>
            <a:bodyPr rtlCol="0" anchor="ctr"/>
            <a:lstStyle/>
            <a:p>
              <a:endParaRPr lang="en-IN"/>
            </a:p>
          </p:txBody>
        </p:sp>
        <p:sp>
          <p:nvSpPr>
            <p:cNvPr id="824" name="Free-form: Shape 823">
              <a:extLst>
                <a:ext uri="{FF2B5EF4-FFF2-40B4-BE49-F238E27FC236}">
                  <a16:creationId xmlns:a16="http://schemas.microsoft.com/office/drawing/2014/main" id="{25448E99-98CC-0ECC-74D1-BD58B4BEDD18}"/>
                </a:ext>
              </a:extLst>
            </p:cNvPr>
            <p:cNvSpPr/>
            <p:nvPr/>
          </p:nvSpPr>
          <p:spPr>
            <a:xfrm>
              <a:off x="5235771" y="3574225"/>
              <a:ext cx="38010" cy="39660"/>
            </a:xfrm>
            <a:custGeom>
              <a:avLst/>
              <a:gdLst>
                <a:gd name="connsiteX0" fmla="*/ 28787 w 38010"/>
                <a:gd name="connsiteY0" fmla="*/ -37 h 39660"/>
                <a:gd name="connsiteX1" fmla="*/ -14 w 38010"/>
                <a:gd name="connsiteY1" fmla="*/ 8348 h 39660"/>
                <a:gd name="connsiteX2" fmla="*/ 8235 w 38010"/>
                <a:gd name="connsiteY2" fmla="*/ 36530 h 39660"/>
                <a:gd name="connsiteX3" fmla="*/ 9128 w 38010"/>
                <a:gd name="connsiteY3" fmla="*/ 39623 h 39660"/>
                <a:gd name="connsiteX4" fmla="*/ 37997 w 38010"/>
                <a:gd name="connsiteY4" fmla="*/ 31169 h 39660"/>
                <a:gd name="connsiteX5" fmla="*/ 37379 w 38010"/>
                <a:gd name="connsiteY5" fmla="*/ 29038 h 39660"/>
                <a:gd name="connsiteX6" fmla="*/ 28787 w 38010"/>
                <a:gd name="connsiteY6" fmla="*/ -37 h 3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010" h="39660">
                  <a:moveTo>
                    <a:pt x="28787" y="-37"/>
                  </a:moveTo>
                  <a:lnTo>
                    <a:pt x="-14" y="8348"/>
                  </a:lnTo>
                  <a:cubicBezTo>
                    <a:pt x="2667" y="17628"/>
                    <a:pt x="5485" y="26976"/>
                    <a:pt x="8235" y="36530"/>
                  </a:cubicBezTo>
                  <a:lnTo>
                    <a:pt x="9128" y="39623"/>
                  </a:lnTo>
                  <a:lnTo>
                    <a:pt x="37997" y="31169"/>
                  </a:lnTo>
                  <a:lnTo>
                    <a:pt x="37379" y="29038"/>
                  </a:lnTo>
                  <a:cubicBezTo>
                    <a:pt x="34423" y="19277"/>
                    <a:pt x="31605" y="9517"/>
                    <a:pt x="28787" y="-37"/>
                  </a:cubicBezTo>
                  <a:close/>
                </a:path>
              </a:pathLst>
            </a:custGeom>
            <a:solidFill>
              <a:srgbClr val="F5F5F5"/>
            </a:solidFill>
            <a:ln w="6867" cap="flat">
              <a:noFill/>
              <a:prstDash val="solid"/>
              <a:miter/>
            </a:ln>
          </p:spPr>
          <p:txBody>
            <a:bodyPr rtlCol="0" anchor="ctr"/>
            <a:lstStyle/>
            <a:p>
              <a:endParaRPr lang="en-IN"/>
            </a:p>
          </p:txBody>
        </p:sp>
        <p:sp>
          <p:nvSpPr>
            <p:cNvPr id="825" name="Free-form: Shape 824">
              <a:extLst>
                <a:ext uri="{FF2B5EF4-FFF2-40B4-BE49-F238E27FC236}">
                  <a16:creationId xmlns:a16="http://schemas.microsoft.com/office/drawing/2014/main" id="{5FC5F1C4-7539-3DC8-E7C0-1B5E7F8525FA}"/>
                </a:ext>
              </a:extLst>
            </p:cNvPr>
            <p:cNvSpPr/>
            <p:nvPr/>
          </p:nvSpPr>
          <p:spPr>
            <a:xfrm>
              <a:off x="4888656" y="3637943"/>
              <a:ext cx="45915" cy="42341"/>
            </a:xfrm>
            <a:custGeom>
              <a:avLst/>
              <a:gdLst>
                <a:gd name="connsiteX0" fmla="*/ 36691 w 45915"/>
                <a:gd name="connsiteY0" fmla="*/ -37 h 42341"/>
                <a:gd name="connsiteX1" fmla="*/ -14 w 45915"/>
                <a:gd name="connsiteY1" fmla="*/ 10479 h 42341"/>
                <a:gd name="connsiteX2" fmla="*/ 8991 w 45915"/>
                <a:gd name="connsiteY2" fmla="*/ 42304 h 42341"/>
                <a:gd name="connsiteX3" fmla="*/ 45902 w 45915"/>
                <a:gd name="connsiteY3" fmla="*/ 31237 h 42341"/>
                <a:gd name="connsiteX4" fmla="*/ 36691 w 45915"/>
                <a:gd name="connsiteY4" fmla="*/ -37 h 4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15" h="42341">
                  <a:moveTo>
                    <a:pt x="36691" y="-37"/>
                  </a:moveTo>
                  <a:lnTo>
                    <a:pt x="-14" y="10479"/>
                  </a:lnTo>
                  <a:lnTo>
                    <a:pt x="8991" y="42304"/>
                  </a:lnTo>
                  <a:lnTo>
                    <a:pt x="45902" y="31237"/>
                  </a:lnTo>
                  <a:cubicBezTo>
                    <a:pt x="42740" y="20583"/>
                    <a:pt x="39716" y="10204"/>
                    <a:pt x="36691" y="-37"/>
                  </a:cubicBezTo>
                  <a:close/>
                </a:path>
              </a:pathLst>
            </a:custGeom>
            <a:solidFill>
              <a:srgbClr val="F5F5F5"/>
            </a:solidFill>
            <a:ln w="6867" cap="flat">
              <a:noFill/>
              <a:prstDash val="solid"/>
              <a:miter/>
            </a:ln>
          </p:spPr>
          <p:txBody>
            <a:bodyPr rtlCol="0" anchor="ctr"/>
            <a:lstStyle/>
            <a:p>
              <a:endParaRPr lang="en-IN"/>
            </a:p>
          </p:txBody>
        </p:sp>
        <p:sp>
          <p:nvSpPr>
            <p:cNvPr id="826" name="Free-form: Shape 825">
              <a:extLst>
                <a:ext uri="{FF2B5EF4-FFF2-40B4-BE49-F238E27FC236}">
                  <a16:creationId xmlns:a16="http://schemas.microsoft.com/office/drawing/2014/main" id="{BB4A4FBB-9D4A-4637-559B-DF842608E563}"/>
                </a:ext>
              </a:extLst>
            </p:cNvPr>
            <p:cNvSpPr/>
            <p:nvPr/>
          </p:nvSpPr>
          <p:spPr>
            <a:xfrm>
              <a:off x="4951068" y="3585635"/>
              <a:ext cx="40210" cy="40072"/>
            </a:xfrm>
            <a:custGeom>
              <a:avLst/>
              <a:gdLst>
                <a:gd name="connsiteX0" fmla="*/ -14 w 40210"/>
                <a:gd name="connsiteY0" fmla="*/ 8967 h 40072"/>
                <a:gd name="connsiteX1" fmla="*/ 9197 w 40210"/>
                <a:gd name="connsiteY1" fmla="*/ 40035 h 40072"/>
                <a:gd name="connsiteX2" fmla="*/ 40197 w 40210"/>
                <a:gd name="connsiteY2" fmla="*/ 30825 h 40072"/>
                <a:gd name="connsiteX3" fmla="*/ 31124 w 40210"/>
                <a:gd name="connsiteY3" fmla="*/ -37 h 40072"/>
              </a:gdLst>
              <a:ahLst/>
              <a:cxnLst>
                <a:cxn ang="0">
                  <a:pos x="connsiteX0" y="connsiteY0"/>
                </a:cxn>
                <a:cxn ang="0">
                  <a:pos x="connsiteX1" y="connsiteY1"/>
                </a:cxn>
                <a:cxn ang="0">
                  <a:pos x="connsiteX2" y="connsiteY2"/>
                </a:cxn>
                <a:cxn ang="0">
                  <a:pos x="connsiteX3" y="connsiteY3"/>
                </a:cxn>
              </a:cxnLst>
              <a:rect l="l" t="t" r="r" b="b"/>
              <a:pathLst>
                <a:path w="40210" h="40072">
                  <a:moveTo>
                    <a:pt x="-14" y="8967"/>
                  </a:moveTo>
                  <a:cubicBezTo>
                    <a:pt x="3011" y="19071"/>
                    <a:pt x="6035" y="29588"/>
                    <a:pt x="9197" y="40035"/>
                  </a:cubicBezTo>
                  <a:lnTo>
                    <a:pt x="40197" y="30825"/>
                  </a:lnTo>
                  <a:lnTo>
                    <a:pt x="31124" y="-37"/>
                  </a:lnTo>
                  <a:close/>
                </a:path>
              </a:pathLst>
            </a:custGeom>
            <a:solidFill>
              <a:srgbClr val="F5F5F5"/>
            </a:solidFill>
            <a:ln w="6867" cap="flat">
              <a:noFill/>
              <a:prstDash val="solid"/>
              <a:miter/>
            </a:ln>
          </p:spPr>
          <p:txBody>
            <a:bodyPr rtlCol="0" anchor="ctr"/>
            <a:lstStyle/>
            <a:p>
              <a:endParaRPr lang="en-IN"/>
            </a:p>
          </p:txBody>
        </p:sp>
        <p:sp>
          <p:nvSpPr>
            <p:cNvPr id="827" name="Free-form: Shape 826">
              <a:extLst>
                <a:ext uri="{FF2B5EF4-FFF2-40B4-BE49-F238E27FC236}">
                  <a16:creationId xmlns:a16="http://schemas.microsoft.com/office/drawing/2014/main" id="{A8454C54-084E-3FC5-FDCE-CF6FE9F0D712}"/>
                </a:ext>
              </a:extLst>
            </p:cNvPr>
            <p:cNvSpPr/>
            <p:nvPr/>
          </p:nvSpPr>
          <p:spPr>
            <a:xfrm>
              <a:off x="4860543" y="3538964"/>
              <a:ext cx="44815" cy="41722"/>
            </a:xfrm>
            <a:custGeom>
              <a:avLst/>
              <a:gdLst>
                <a:gd name="connsiteX0" fmla="*/ 35866 w 44815"/>
                <a:gd name="connsiteY0" fmla="*/ -37 h 41722"/>
                <a:gd name="connsiteX1" fmla="*/ -14 w 44815"/>
                <a:gd name="connsiteY1" fmla="*/ 10273 h 41722"/>
                <a:gd name="connsiteX2" fmla="*/ 8922 w 44815"/>
                <a:gd name="connsiteY2" fmla="*/ 41685 h 41722"/>
                <a:gd name="connsiteX3" fmla="*/ 44802 w 44815"/>
                <a:gd name="connsiteY3" fmla="*/ 30825 h 41722"/>
                <a:gd name="connsiteX4" fmla="*/ 35866 w 44815"/>
                <a:gd name="connsiteY4" fmla="*/ -37 h 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15" h="41722">
                  <a:moveTo>
                    <a:pt x="35866" y="-37"/>
                  </a:moveTo>
                  <a:lnTo>
                    <a:pt x="-14" y="10273"/>
                  </a:lnTo>
                  <a:lnTo>
                    <a:pt x="8922" y="41685"/>
                  </a:lnTo>
                  <a:lnTo>
                    <a:pt x="44802" y="30825"/>
                  </a:lnTo>
                  <a:cubicBezTo>
                    <a:pt x="41778" y="20102"/>
                    <a:pt x="38753" y="9792"/>
                    <a:pt x="35866" y="-37"/>
                  </a:cubicBezTo>
                  <a:close/>
                </a:path>
              </a:pathLst>
            </a:custGeom>
            <a:solidFill>
              <a:srgbClr val="F5F5F5"/>
            </a:solidFill>
            <a:ln w="6867" cap="flat">
              <a:noFill/>
              <a:prstDash val="solid"/>
              <a:miter/>
            </a:ln>
          </p:spPr>
          <p:txBody>
            <a:bodyPr rtlCol="0" anchor="ctr"/>
            <a:lstStyle/>
            <a:p>
              <a:endParaRPr lang="en-IN"/>
            </a:p>
          </p:txBody>
        </p:sp>
        <p:sp>
          <p:nvSpPr>
            <p:cNvPr id="828" name="Free-form: Shape 827">
              <a:extLst>
                <a:ext uri="{FF2B5EF4-FFF2-40B4-BE49-F238E27FC236}">
                  <a16:creationId xmlns:a16="http://schemas.microsoft.com/office/drawing/2014/main" id="{E34350BC-E43A-A616-65BB-5DF10EC602B7}"/>
                </a:ext>
              </a:extLst>
            </p:cNvPr>
            <p:cNvSpPr/>
            <p:nvPr/>
          </p:nvSpPr>
          <p:spPr>
            <a:xfrm>
              <a:off x="5081941" y="3908418"/>
              <a:ext cx="34436" cy="15328"/>
            </a:xfrm>
            <a:custGeom>
              <a:avLst/>
              <a:gdLst>
                <a:gd name="connsiteX0" fmla="*/ -14 w 34436"/>
                <a:gd name="connsiteY0" fmla="*/ 9448 h 15328"/>
                <a:gd name="connsiteX1" fmla="*/ 1636 w 34436"/>
                <a:gd name="connsiteY1" fmla="*/ 15291 h 15328"/>
                <a:gd name="connsiteX2" fmla="*/ 34423 w 34436"/>
                <a:gd name="connsiteY2" fmla="*/ 5942 h 15328"/>
                <a:gd name="connsiteX3" fmla="*/ 32567 w 34436"/>
                <a:gd name="connsiteY3" fmla="*/ -37 h 15328"/>
              </a:gdLst>
              <a:ahLst/>
              <a:cxnLst>
                <a:cxn ang="0">
                  <a:pos x="connsiteX0" y="connsiteY0"/>
                </a:cxn>
                <a:cxn ang="0">
                  <a:pos x="connsiteX1" y="connsiteY1"/>
                </a:cxn>
                <a:cxn ang="0">
                  <a:pos x="connsiteX2" y="connsiteY2"/>
                </a:cxn>
                <a:cxn ang="0">
                  <a:pos x="connsiteX3" y="connsiteY3"/>
                </a:cxn>
              </a:cxnLst>
              <a:rect l="l" t="t" r="r" b="b"/>
              <a:pathLst>
                <a:path w="34436" h="15328">
                  <a:moveTo>
                    <a:pt x="-14" y="9448"/>
                  </a:moveTo>
                  <a:cubicBezTo>
                    <a:pt x="536" y="11510"/>
                    <a:pt x="1086" y="13435"/>
                    <a:pt x="1636" y="15291"/>
                  </a:cubicBezTo>
                  <a:lnTo>
                    <a:pt x="34423" y="5942"/>
                  </a:lnTo>
                  <a:cubicBezTo>
                    <a:pt x="33804" y="4087"/>
                    <a:pt x="33186" y="2025"/>
                    <a:pt x="32567" y="-37"/>
                  </a:cubicBezTo>
                  <a:close/>
                </a:path>
              </a:pathLst>
            </a:custGeom>
            <a:solidFill>
              <a:srgbClr val="F5F5F5"/>
            </a:solidFill>
            <a:ln w="6867" cap="flat">
              <a:noFill/>
              <a:prstDash val="solid"/>
              <a:miter/>
            </a:ln>
          </p:spPr>
          <p:txBody>
            <a:bodyPr rtlCol="0" anchor="ctr"/>
            <a:lstStyle/>
            <a:p>
              <a:endParaRPr lang="en-IN"/>
            </a:p>
          </p:txBody>
        </p:sp>
        <p:sp>
          <p:nvSpPr>
            <p:cNvPr id="829" name="Free-form: Shape 828">
              <a:extLst>
                <a:ext uri="{FF2B5EF4-FFF2-40B4-BE49-F238E27FC236}">
                  <a16:creationId xmlns:a16="http://schemas.microsoft.com/office/drawing/2014/main" id="{369D0A71-B400-B15E-EE9F-E730A1B733A2}"/>
                </a:ext>
              </a:extLst>
            </p:cNvPr>
            <p:cNvSpPr/>
            <p:nvPr/>
          </p:nvSpPr>
          <p:spPr>
            <a:xfrm>
              <a:off x="4916769" y="3736716"/>
              <a:ext cx="47152" cy="43922"/>
            </a:xfrm>
            <a:custGeom>
              <a:avLst/>
              <a:gdLst>
                <a:gd name="connsiteX0" fmla="*/ 37653 w 47152"/>
                <a:gd name="connsiteY0" fmla="*/ -37 h 43922"/>
                <a:gd name="connsiteX1" fmla="*/ -14 w 47152"/>
                <a:gd name="connsiteY1" fmla="*/ 10823 h 43922"/>
                <a:gd name="connsiteX2" fmla="*/ 9197 w 47152"/>
                <a:gd name="connsiteY2" fmla="*/ 43885 h 43922"/>
                <a:gd name="connsiteX3" fmla="*/ 47139 w 47152"/>
                <a:gd name="connsiteY3" fmla="*/ 32475 h 43922"/>
                <a:gd name="connsiteX4" fmla="*/ 37653 w 47152"/>
                <a:gd name="connsiteY4" fmla="*/ -37 h 43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52" h="43922">
                  <a:moveTo>
                    <a:pt x="37653" y="-37"/>
                  </a:moveTo>
                  <a:lnTo>
                    <a:pt x="-14" y="10823"/>
                  </a:lnTo>
                  <a:lnTo>
                    <a:pt x="9197" y="43885"/>
                  </a:lnTo>
                  <a:lnTo>
                    <a:pt x="47139" y="32475"/>
                  </a:lnTo>
                  <a:cubicBezTo>
                    <a:pt x="44115" y="21889"/>
                    <a:pt x="40953" y="10823"/>
                    <a:pt x="37653" y="-37"/>
                  </a:cubicBezTo>
                  <a:close/>
                </a:path>
              </a:pathLst>
            </a:custGeom>
            <a:solidFill>
              <a:srgbClr val="F5F5F5"/>
            </a:solidFill>
            <a:ln w="6867" cap="flat">
              <a:noFill/>
              <a:prstDash val="solid"/>
              <a:miter/>
            </a:ln>
          </p:spPr>
          <p:txBody>
            <a:bodyPr rtlCol="0" anchor="ctr"/>
            <a:lstStyle/>
            <a:p>
              <a:endParaRPr lang="en-IN"/>
            </a:p>
          </p:txBody>
        </p:sp>
        <p:sp>
          <p:nvSpPr>
            <p:cNvPr id="830" name="Free-form: Shape 829">
              <a:extLst>
                <a:ext uri="{FF2B5EF4-FFF2-40B4-BE49-F238E27FC236}">
                  <a16:creationId xmlns:a16="http://schemas.microsoft.com/office/drawing/2014/main" id="{5B9583B2-1B52-EF3B-8612-B81E20BC2271}"/>
                </a:ext>
              </a:extLst>
            </p:cNvPr>
            <p:cNvSpPr/>
            <p:nvPr/>
          </p:nvSpPr>
          <p:spPr>
            <a:xfrm>
              <a:off x="4926392" y="3770809"/>
              <a:ext cx="47015" cy="41928"/>
            </a:xfrm>
            <a:custGeom>
              <a:avLst/>
              <a:gdLst>
                <a:gd name="connsiteX0" fmla="*/ 38135 w 47015"/>
                <a:gd name="connsiteY0" fmla="*/ -37 h 41928"/>
                <a:gd name="connsiteX1" fmla="*/ -14 w 47015"/>
                <a:gd name="connsiteY1" fmla="*/ 11098 h 41928"/>
                <a:gd name="connsiteX2" fmla="*/ 8716 w 47015"/>
                <a:gd name="connsiteY2" fmla="*/ 41891 h 41928"/>
                <a:gd name="connsiteX3" fmla="*/ 47002 w 47015"/>
                <a:gd name="connsiteY3" fmla="*/ 30344 h 41928"/>
              </a:gdLst>
              <a:ahLst/>
              <a:cxnLst>
                <a:cxn ang="0">
                  <a:pos x="connsiteX0" y="connsiteY0"/>
                </a:cxn>
                <a:cxn ang="0">
                  <a:pos x="connsiteX1" y="connsiteY1"/>
                </a:cxn>
                <a:cxn ang="0">
                  <a:pos x="connsiteX2" y="connsiteY2"/>
                </a:cxn>
                <a:cxn ang="0">
                  <a:pos x="connsiteX3" y="connsiteY3"/>
                </a:cxn>
              </a:cxnLst>
              <a:rect l="l" t="t" r="r" b="b"/>
              <a:pathLst>
                <a:path w="47015" h="41928">
                  <a:moveTo>
                    <a:pt x="38135" y="-37"/>
                  </a:moveTo>
                  <a:lnTo>
                    <a:pt x="-14" y="11098"/>
                  </a:lnTo>
                  <a:lnTo>
                    <a:pt x="8716" y="41891"/>
                  </a:lnTo>
                  <a:lnTo>
                    <a:pt x="47002" y="30344"/>
                  </a:lnTo>
                  <a:close/>
                </a:path>
              </a:pathLst>
            </a:custGeom>
            <a:solidFill>
              <a:srgbClr val="F5F5F5"/>
            </a:solidFill>
            <a:ln w="6867" cap="flat">
              <a:noFill/>
              <a:prstDash val="solid"/>
              <a:miter/>
            </a:ln>
          </p:spPr>
          <p:txBody>
            <a:bodyPr rtlCol="0" anchor="ctr"/>
            <a:lstStyle/>
            <a:p>
              <a:endParaRPr lang="en-IN"/>
            </a:p>
          </p:txBody>
        </p:sp>
        <p:sp>
          <p:nvSpPr>
            <p:cNvPr id="831" name="Free-form: Shape 830">
              <a:extLst>
                <a:ext uri="{FF2B5EF4-FFF2-40B4-BE49-F238E27FC236}">
                  <a16:creationId xmlns:a16="http://schemas.microsoft.com/office/drawing/2014/main" id="{1EEF2695-147C-0956-5067-EA020F485A3C}"/>
                </a:ext>
              </a:extLst>
            </p:cNvPr>
            <p:cNvSpPr/>
            <p:nvPr/>
          </p:nvSpPr>
          <p:spPr>
            <a:xfrm>
              <a:off x="4850920" y="3505008"/>
              <a:ext cx="45021" cy="43234"/>
            </a:xfrm>
            <a:custGeom>
              <a:avLst/>
              <a:gdLst>
                <a:gd name="connsiteX0" fmla="*/ 35660 w 45021"/>
                <a:gd name="connsiteY0" fmla="*/ -37 h 43234"/>
                <a:gd name="connsiteX1" fmla="*/ -14 w 45021"/>
                <a:gd name="connsiteY1" fmla="*/ 10135 h 43234"/>
                <a:gd name="connsiteX2" fmla="*/ 9266 w 45021"/>
                <a:gd name="connsiteY2" fmla="*/ 43197 h 43234"/>
                <a:gd name="connsiteX3" fmla="*/ 45008 w 45021"/>
                <a:gd name="connsiteY3" fmla="*/ 32406 h 43234"/>
                <a:gd name="connsiteX4" fmla="*/ 35660 w 45021"/>
                <a:gd name="connsiteY4" fmla="*/ -37 h 43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1" h="43234">
                  <a:moveTo>
                    <a:pt x="35660" y="-37"/>
                  </a:moveTo>
                  <a:lnTo>
                    <a:pt x="-14" y="10135"/>
                  </a:lnTo>
                  <a:lnTo>
                    <a:pt x="9266" y="43197"/>
                  </a:lnTo>
                  <a:lnTo>
                    <a:pt x="45008" y="32406"/>
                  </a:lnTo>
                  <a:cubicBezTo>
                    <a:pt x="41709" y="20789"/>
                    <a:pt x="38547" y="9929"/>
                    <a:pt x="35660" y="-37"/>
                  </a:cubicBezTo>
                  <a:close/>
                </a:path>
              </a:pathLst>
            </a:custGeom>
            <a:solidFill>
              <a:srgbClr val="F5F5F5"/>
            </a:solidFill>
            <a:ln w="6867" cap="flat">
              <a:noFill/>
              <a:prstDash val="solid"/>
              <a:miter/>
            </a:ln>
          </p:spPr>
          <p:txBody>
            <a:bodyPr rtlCol="0" anchor="ctr"/>
            <a:lstStyle/>
            <a:p>
              <a:endParaRPr lang="en-IN"/>
            </a:p>
          </p:txBody>
        </p:sp>
        <p:sp>
          <p:nvSpPr>
            <p:cNvPr id="832" name="Free-form: Shape 831">
              <a:extLst>
                <a:ext uri="{FF2B5EF4-FFF2-40B4-BE49-F238E27FC236}">
                  <a16:creationId xmlns:a16="http://schemas.microsoft.com/office/drawing/2014/main" id="{08A72616-2A73-555F-2468-6B7503AA5384}"/>
                </a:ext>
              </a:extLst>
            </p:cNvPr>
            <p:cNvSpPr/>
            <p:nvPr/>
          </p:nvSpPr>
          <p:spPr>
            <a:xfrm>
              <a:off x="4935052" y="3670111"/>
              <a:ext cx="11891" cy="32649"/>
            </a:xfrm>
            <a:custGeom>
              <a:avLst/>
              <a:gdLst>
                <a:gd name="connsiteX0" fmla="*/ 2461 w 11891"/>
                <a:gd name="connsiteY0" fmla="*/ -37 h 32649"/>
                <a:gd name="connsiteX1" fmla="*/ -14 w 11891"/>
                <a:gd name="connsiteY1" fmla="*/ 719 h 32649"/>
                <a:gd name="connsiteX2" fmla="*/ 7479 w 11891"/>
                <a:gd name="connsiteY2" fmla="*/ 26220 h 32649"/>
                <a:gd name="connsiteX3" fmla="*/ 9334 w 11891"/>
                <a:gd name="connsiteY3" fmla="*/ 32612 h 32649"/>
                <a:gd name="connsiteX4" fmla="*/ 11878 w 11891"/>
                <a:gd name="connsiteY4" fmla="*/ 31856 h 32649"/>
                <a:gd name="connsiteX5" fmla="*/ 9953 w 11891"/>
                <a:gd name="connsiteY5" fmla="*/ 25532 h 3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91" h="32649">
                  <a:moveTo>
                    <a:pt x="2461" y="-37"/>
                  </a:moveTo>
                  <a:lnTo>
                    <a:pt x="-14" y="719"/>
                  </a:lnTo>
                  <a:lnTo>
                    <a:pt x="7479" y="26220"/>
                  </a:lnTo>
                  <a:lnTo>
                    <a:pt x="9334" y="32612"/>
                  </a:lnTo>
                  <a:lnTo>
                    <a:pt x="11878" y="31856"/>
                  </a:lnTo>
                  <a:cubicBezTo>
                    <a:pt x="11190" y="29725"/>
                    <a:pt x="10572" y="27663"/>
                    <a:pt x="9953" y="25532"/>
                  </a:cubicBezTo>
                  <a:close/>
                </a:path>
              </a:pathLst>
            </a:custGeom>
            <a:solidFill>
              <a:srgbClr val="E0E0E0"/>
            </a:solidFill>
            <a:ln w="6867" cap="flat">
              <a:noFill/>
              <a:prstDash val="solid"/>
              <a:miter/>
            </a:ln>
          </p:spPr>
          <p:txBody>
            <a:bodyPr rtlCol="0" anchor="ctr"/>
            <a:lstStyle/>
            <a:p>
              <a:endParaRPr lang="en-IN"/>
            </a:p>
          </p:txBody>
        </p:sp>
        <p:sp>
          <p:nvSpPr>
            <p:cNvPr id="833" name="Free-form: Shape 832">
              <a:extLst>
                <a:ext uri="{FF2B5EF4-FFF2-40B4-BE49-F238E27FC236}">
                  <a16:creationId xmlns:a16="http://schemas.microsoft.com/office/drawing/2014/main" id="{D5CD6EAF-C528-8E68-0A09-A6104D277E70}"/>
                </a:ext>
              </a:extLst>
            </p:cNvPr>
            <p:cNvSpPr/>
            <p:nvPr/>
          </p:nvSpPr>
          <p:spPr>
            <a:xfrm>
              <a:off x="4993546" y="3867933"/>
              <a:ext cx="11616" cy="34024"/>
            </a:xfrm>
            <a:custGeom>
              <a:avLst/>
              <a:gdLst>
                <a:gd name="connsiteX0" fmla="*/ -14 w 11616"/>
                <a:gd name="connsiteY0" fmla="*/ 512 h 34024"/>
                <a:gd name="connsiteX1" fmla="*/ 10022 w 11616"/>
                <a:gd name="connsiteY1" fmla="*/ 33987 h 34024"/>
                <a:gd name="connsiteX2" fmla="*/ 11603 w 11616"/>
                <a:gd name="connsiteY2" fmla="*/ 33506 h 34024"/>
                <a:gd name="connsiteX3" fmla="*/ 1911 w 11616"/>
                <a:gd name="connsiteY3" fmla="*/ -37 h 34024"/>
              </a:gdLst>
              <a:ahLst/>
              <a:cxnLst>
                <a:cxn ang="0">
                  <a:pos x="connsiteX0" y="connsiteY0"/>
                </a:cxn>
                <a:cxn ang="0">
                  <a:pos x="connsiteX1" y="connsiteY1"/>
                </a:cxn>
                <a:cxn ang="0">
                  <a:pos x="connsiteX2" y="connsiteY2"/>
                </a:cxn>
                <a:cxn ang="0">
                  <a:pos x="connsiteX3" y="connsiteY3"/>
                </a:cxn>
              </a:cxnLst>
              <a:rect l="l" t="t" r="r" b="b"/>
              <a:pathLst>
                <a:path w="11616" h="34024">
                  <a:moveTo>
                    <a:pt x="-14" y="512"/>
                  </a:moveTo>
                  <a:cubicBezTo>
                    <a:pt x="3561" y="12610"/>
                    <a:pt x="6860" y="23814"/>
                    <a:pt x="10022" y="33987"/>
                  </a:cubicBezTo>
                  <a:lnTo>
                    <a:pt x="11603" y="33506"/>
                  </a:lnTo>
                  <a:lnTo>
                    <a:pt x="1911" y="-37"/>
                  </a:lnTo>
                  <a:close/>
                </a:path>
              </a:pathLst>
            </a:custGeom>
            <a:solidFill>
              <a:srgbClr val="E0E0E0"/>
            </a:solidFill>
            <a:ln w="6867" cap="flat">
              <a:noFill/>
              <a:prstDash val="solid"/>
              <a:miter/>
            </a:ln>
          </p:spPr>
          <p:txBody>
            <a:bodyPr rtlCol="0" anchor="ctr"/>
            <a:lstStyle/>
            <a:p>
              <a:endParaRPr lang="en-IN"/>
            </a:p>
          </p:txBody>
        </p:sp>
        <p:sp>
          <p:nvSpPr>
            <p:cNvPr id="834" name="Free-form: Shape 833">
              <a:extLst>
                <a:ext uri="{FF2B5EF4-FFF2-40B4-BE49-F238E27FC236}">
                  <a16:creationId xmlns:a16="http://schemas.microsoft.com/office/drawing/2014/main" id="{45A69997-7A92-E825-3200-9A4EA0ECC8BD}"/>
                </a:ext>
              </a:extLst>
            </p:cNvPr>
            <p:cNvSpPr/>
            <p:nvPr/>
          </p:nvSpPr>
          <p:spPr>
            <a:xfrm>
              <a:off x="4886594" y="3504458"/>
              <a:ext cx="11410" cy="32855"/>
            </a:xfrm>
            <a:custGeom>
              <a:avLst/>
              <a:gdLst>
                <a:gd name="connsiteX0" fmla="*/ -14 w 11410"/>
                <a:gd name="connsiteY0" fmla="*/ 512 h 32855"/>
                <a:gd name="connsiteX1" fmla="*/ 9334 w 11410"/>
                <a:gd name="connsiteY1" fmla="*/ 32818 h 32855"/>
                <a:gd name="connsiteX2" fmla="*/ 11396 w 11410"/>
                <a:gd name="connsiteY2" fmla="*/ 32200 h 32855"/>
                <a:gd name="connsiteX3" fmla="*/ 1705 w 11410"/>
                <a:gd name="connsiteY3" fmla="*/ -37 h 32855"/>
              </a:gdLst>
              <a:ahLst/>
              <a:cxnLst>
                <a:cxn ang="0">
                  <a:pos x="connsiteX0" y="connsiteY0"/>
                </a:cxn>
                <a:cxn ang="0">
                  <a:pos x="connsiteX1" y="connsiteY1"/>
                </a:cxn>
                <a:cxn ang="0">
                  <a:pos x="connsiteX2" y="connsiteY2"/>
                </a:cxn>
                <a:cxn ang="0">
                  <a:pos x="connsiteX3" y="connsiteY3"/>
                </a:cxn>
              </a:cxnLst>
              <a:rect l="l" t="t" r="r" b="b"/>
              <a:pathLst>
                <a:path w="11410" h="32855">
                  <a:moveTo>
                    <a:pt x="-14" y="512"/>
                  </a:moveTo>
                  <a:cubicBezTo>
                    <a:pt x="2873" y="10479"/>
                    <a:pt x="6035" y="21133"/>
                    <a:pt x="9334" y="32818"/>
                  </a:cubicBezTo>
                  <a:lnTo>
                    <a:pt x="11396" y="32200"/>
                  </a:lnTo>
                  <a:cubicBezTo>
                    <a:pt x="7960" y="20721"/>
                    <a:pt x="4523" y="9929"/>
                    <a:pt x="1705" y="-37"/>
                  </a:cubicBezTo>
                  <a:close/>
                </a:path>
              </a:pathLst>
            </a:custGeom>
            <a:solidFill>
              <a:srgbClr val="E0E0E0"/>
            </a:solidFill>
            <a:ln w="6867" cap="flat">
              <a:noFill/>
              <a:prstDash val="solid"/>
              <a:miter/>
            </a:ln>
          </p:spPr>
          <p:txBody>
            <a:bodyPr rtlCol="0" anchor="ctr"/>
            <a:lstStyle/>
            <a:p>
              <a:endParaRPr lang="en-IN"/>
            </a:p>
          </p:txBody>
        </p:sp>
        <p:sp>
          <p:nvSpPr>
            <p:cNvPr id="835" name="Free-form: Shape 834">
              <a:extLst>
                <a:ext uri="{FF2B5EF4-FFF2-40B4-BE49-F238E27FC236}">
                  <a16:creationId xmlns:a16="http://schemas.microsoft.com/office/drawing/2014/main" id="{1CC2C4CE-2635-29E2-5712-B8482D93AE36}"/>
                </a:ext>
              </a:extLst>
            </p:cNvPr>
            <p:cNvSpPr/>
            <p:nvPr/>
          </p:nvSpPr>
          <p:spPr>
            <a:xfrm>
              <a:off x="4925361" y="3637599"/>
              <a:ext cx="11685" cy="31618"/>
            </a:xfrm>
            <a:custGeom>
              <a:avLst/>
              <a:gdLst>
                <a:gd name="connsiteX0" fmla="*/ -14 w 11685"/>
                <a:gd name="connsiteY0" fmla="*/ 306 h 31618"/>
                <a:gd name="connsiteX1" fmla="*/ 9197 w 11685"/>
                <a:gd name="connsiteY1" fmla="*/ 31581 h 31618"/>
                <a:gd name="connsiteX2" fmla="*/ 11671 w 11685"/>
                <a:gd name="connsiteY2" fmla="*/ 30825 h 31618"/>
                <a:gd name="connsiteX3" fmla="*/ 2461 w 11685"/>
                <a:gd name="connsiteY3" fmla="*/ -37 h 31618"/>
              </a:gdLst>
              <a:ahLst/>
              <a:cxnLst>
                <a:cxn ang="0">
                  <a:pos x="connsiteX0" y="connsiteY0"/>
                </a:cxn>
                <a:cxn ang="0">
                  <a:pos x="connsiteX1" y="connsiteY1"/>
                </a:cxn>
                <a:cxn ang="0">
                  <a:pos x="connsiteX2" y="connsiteY2"/>
                </a:cxn>
                <a:cxn ang="0">
                  <a:pos x="connsiteX3" y="connsiteY3"/>
                </a:cxn>
              </a:cxnLst>
              <a:rect l="l" t="t" r="r" b="b"/>
              <a:pathLst>
                <a:path w="11685" h="31618">
                  <a:moveTo>
                    <a:pt x="-14" y="306"/>
                  </a:moveTo>
                  <a:cubicBezTo>
                    <a:pt x="3011" y="10548"/>
                    <a:pt x="6035" y="20927"/>
                    <a:pt x="9197" y="31581"/>
                  </a:cubicBezTo>
                  <a:lnTo>
                    <a:pt x="11671" y="30825"/>
                  </a:lnTo>
                  <a:cubicBezTo>
                    <a:pt x="8510" y="20583"/>
                    <a:pt x="5416" y="9792"/>
                    <a:pt x="2461" y="-37"/>
                  </a:cubicBezTo>
                  <a:close/>
                </a:path>
              </a:pathLst>
            </a:custGeom>
            <a:solidFill>
              <a:srgbClr val="E0E0E0"/>
            </a:solidFill>
            <a:ln w="6867" cap="flat">
              <a:noFill/>
              <a:prstDash val="solid"/>
              <a:miter/>
            </a:ln>
          </p:spPr>
          <p:txBody>
            <a:bodyPr rtlCol="0" anchor="ctr"/>
            <a:lstStyle/>
            <a:p>
              <a:endParaRPr lang="en-IN"/>
            </a:p>
          </p:txBody>
        </p:sp>
        <p:sp>
          <p:nvSpPr>
            <p:cNvPr id="836" name="Free-form: Shape 835">
              <a:extLst>
                <a:ext uri="{FF2B5EF4-FFF2-40B4-BE49-F238E27FC236}">
                  <a16:creationId xmlns:a16="http://schemas.microsoft.com/office/drawing/2014/main" id="{22A61B8E-802D-7080-A331-D7CC7FF22019}"/>
                </a:ext>
              </a:extLst>
            </p:cNvPr>
            <p:cNvSpPr/>
            <p:nvPr/>
          </p:nvSpPr>
          <p:spPr>
            <a:xfrm>
              <a:off x="4896423" y="3538345"/>
              <a:ext cx="11203" cy="31480"/>
            </a:xfrm>
            <a:custGeom>
              <a:avLst/>
              <a:gdLst>
                <a:gd name="connsiteX0" fmla="*/ -14 w 11203"/>
                <a:gd name="connsiteY0" fmla="*/ 581 h 31480"/>
                <a:gd name="connsiteX1" fmla="*/ 8991 w 11203"/>
                <a:gd name="connsiteY1" fmla="*/ 31444 h 31480"/>
                <a:gd name="connsiteX2" fmla="*/ 11190 w 11203"/>
                <a:gd name="connsiteY2" fmla="*/ 30825 h 31480"/>
                <a:gd name="connsiteX3" fmla="*/ 2048 w 11203"/>
                <a:gd name="connsiteY3" fmla="*/ -37 h 31480"/>
              </a:gdLst>
              <a:ahLst/>
              <a:cxnLst>
                <a:cxn ang="0">
                  <a:pos x="connsiteX0" y="connsiteY0"/>
                </a:cxn>
                <a:cxn ang="0">
                  <a:pos x="connsiteX1" y="connsiteY1"/>
                </a:cxn>
                <a:cxn ang="0">
                  <a:pos x="connsiteX2" y="connsiteY2"/>
                </a:cxn>
                <a:cxn ang="0">
                  <a:pos x="connsiteX3" y="connsiteY3"/>
                </a:cxn>
              </a:cxnLst>
              <a:rect l="l" t="t" r="r" b="b"/>
              <a:pathLst>
                <a:path w="11203" h="31480">
                  <a:moveTo>
                    <a:pt x="-14" y="581"/>
                  </a:moveTo>
                  <a:cubicBezTo>
                    <a:pt x="2873" y="10410"/>
                    <a:pt x="5898" y="20721"/>
                    <a:pt x="8991" y="31444"/>
                  </a:cubicBezTo>
                  <a:lnTo>
                    <a:pt x="11190" y="30825"/>
                  </a:lnTo>
                  <a:cubicBezTo>
                    <a:pt x="8028" y="20102"/>
                    <a:pt x="4935" y="9792"/>
                    <a:pt x="2048" y="-37"/>
                  </a:cubicBezTo>
                  <a:close/>
                </a:path>
              </a:pathLst>
            </a:custGeom>
            <a:solidFill>
              <a:srgbClr val="E0E0E0"/>
            </a:solidFill>
            <a:ln w="6867" cap="flat">
              <a:noFill/>
              <a:prstDash val="solid"/>
              <a:miter/>
            </a:ln>
          </p:spPr>
          <p:txBody>
            <a:bodyPr rtlCol="0" anchor="ctr"/>
            <a:lstStyle/>
            <a:p>
              <a:endParaRPr lang="en-IN"/>
            </a:p>
          </p:txBody>
        </p:sp>
        <p:sp>
          <p:nvSpPr>
            <p:cNvPr id="837" name="Free-form: Shape 836">
              <a:extLst>
                <a:ext uri="{FF2B5EF4-FFF2-40B4-BE49-F238E27FC236}">
                  <a16:creationId xmlns:a16="http://schemas.microsoft.com/office/drawing/2014/main" id="{8806D0B3-B6CB-D012-68C4-21DE3BB60D75}"/>
                </a:ext>
              </a:extLst>
            </p:cNvPr>
            <p:cNvSpPr/>
            <p:nvPr/>
          </p:nvSpPr>
          <p:spPr>
            <a:xfrm>
              <a:off x="4964540" y="3770122"/>
              <a:ext cx="11203" cy="30862"/>
            </a:xfrm>
            <a:custGeom>
              <a:avLst/>
              <a:gdLst>
                <a:gd name="connsiteX0" fmla="*/ -14 w 11203"/>
                <a:gd name="connsiteY0" fmla="*/ 650 h 30862"/>
                <a:gd name="connsiteX1" fmla="*/ 8853 w 11203"/>
                <a:gd name="connsiteY1" fmla="*/ 30825 h 30862"/>
                <a:gd name="connsiteX2" fmla="*/ 11190 w 11203"/>
                <a:gd name="connsiteY2" fmla="*/ 30138 h 30862"/>
                <a:gd name="connsiteX3" fmla="*/ 2392 w 11203"/>
                <a:gd name="connsiteY3" fmla="*/ -37 h 30862"/>
              </a:gdLst>
              <a:ahLst/>
              <a:cxnLst>
                <a:cxn ang="0">
                  <a:pos x="connsiteX0" y="connsiteY0"/>
                </a:cxn>
                <a:cxn ang="0">
                  <a:pos x="connsiteX1" y="connsiteY1"/>
                </a:cxn>
                <a:cxn ang="0">
                  <a:pos x="connsiteX2" y="connsiteY2"/>
                </a:cxn>
                <a:cxn ang="0">
                  <a:pos x="connsiteX3" y="connsiteY3"/>
                </a:cxn>
              </a:cxnLst>
              <a:rect l="l" t="t" r="r" b="b"/>
              <a:pathLst>
                <a:path w="11203" h="30862">
                  <a:moveTo>
                    <a:pt x="-14" y="650"/>
                  </a:moveTo>
                  <a:lnTo>
                    <a:pt x="8853" y="30825"/>
                  </a:lnTo>
                  <a:lnTo>
                    <a:pt x="11190" y="30138"/>
                  </a:lnTo>
                  <a:cubicBezTo>
                    <a:pt x="8303" y="20377"/>
                    <a:pt x="5348" y="10273"/>
                    <a:pt x="2392" y="-37"/>
                  </a:cubicBezTo>
                  <a:close/>
                </a:path>
              </a:pathLst>
            </a:custGeom>
            <a:solidFill>
              <a:srgbClr val="E0E0E0"/>
            </a:solidFill>
            <a:ln w="6867" cap="flat">
              <a:noFill/>
              <a:prstDash val="solid"/>
              <a:miter/>
            </a:ln>
          </p:spPr>
          <p:txBody>
            <a:bodyPr rtlCol="0" anchor="ctr"/>
            <a:lstStyle/>
            <a:p>
              <a:endParaRPr lang="en-IN"/>
            </a:p>
          </p:txBody>
        </p:sp>
        <p:sp>
          <p:nvSpPr>
            <p:cNvPr id="838" name="Free-form: Shape 837">
              <a:extLst>
                <a:ext uri="{FF2B5EF4-FFF2-40B4-BE49-F238E27FC236}">
                  <a16:creationId xmlns:a16="http://schemas.microsoft.com/office/drawing/2014/main" id="{D8AE1241-5146-9696-F586-52E9EC82AAB2}"/>
                </a:ext>
              </a:extLst>
            </p:cNvPr>
            <p:cNvSpPr/>
            <p:nvPr/>
          </p:nvSpPr>
          <p:spPr>
            <a:xfrm>
              <a:off x="4974094" y="3801878"/>
              <a:ext cx="11891" cy="33680"/>
            </a:xfrm>
            <a:custGeom>
              <a:avLst/>
              <a:gdLst>
                <a:gd name="connsiteX0" fmla="*/ -14 w 11891"/>
                <a:gd name="connsiteY0" fmla="*/ 650 h 33680"/>
                <a:gd name="connsiteX1" fmla="*/ 9747 w 11891"/>
                <a:gd name="connsiteY1" fmla="*/ 33643 h 33680"/>
                <a:gd name="connsiteX2" fmla="*/ 11878 w 11891"/>
                <a:gd name="connsiteY2" fmla="*/ 32956 h 33680"/>
                <a:gd name="connsiteX3" fmla="*/ 2255 w 11891"/>
                <a:gd name="connsiteY3" fmla="*/ -37 h 33680"/>
              </a:gdLst>
              <a:ahLst/>
              <a:cxnLst>
                <a:cxn ang="0">
                  <a:pos x="connsiteX0" y="connsiteY0"/>
                </a:cxn>
                <a:cxn ang="0">
                  <a:pos x="connsiteX1" y="connsiteY1"/>
                </a:cxn>
                <a:cxn ang="0">
                  <a:pos x="connsiteX2" y="connsiteY2"/>
                </a:cxn>
                <a:cxn ang="0">
                  <a:pos x="connsiteX3" y="connsiteY3"/>
                </a:cxn>
              </a:cxnLst>
              <a:rect l="l" t="t" r="r" b="b"/>
              <a:pathLst>
                <a:path w="11891" h="33680">
                  <a:moveTo>
                    <a:pt x="-14" y="650"/>
                  </a:moveTo>
                  <a:cubicBezTo>
                    <a:pt x="3354" y="12060"/>
                    <a:pt x="6860" y="23058"/>
                    <a:pt x="9747" y="33643"/>
                  </a:cubicBezTo>
                  <a:lnTo>
                    <a:pt x="11878" y="32956"/>
                  </a:lnTo>
                  <a:cubicBezTo>
                    <a:pt x="8784" y="22439"/>
                    <a:pt x="5623" y="11373"/>
                    <a:pt x="2255" y="-37"/>
                  </a:cubicBezTo>
                  <a:close/>
                </a:path>
              </a:pathLst>
            </a:custGeom>
            <a:solidFill>
              <a:srgbClr val="E0E0E0"/>
            </a:solidFill>
            <a:ln w="6867" cap="flat">
              <a:noFill/>
              <a:prstDash val="solid"/>
              <a:miter/>
            </a:ln>
          </p:spPr>
          <p:txBody>
            <a:bodyPr rtlCol="0" anchor="ctr"/>
            <a:lstStyle/>
            <a:p>
              <a:endParaRPr lang="en-IN"/>
            </a:p>
          </p:txBody>
        </p:sp>
        <p:sp>
          <p:nvSpPr>
            <p:cNvPr id="839" name="Free-form: Shape 838">
              <a:extLst>
                <a:ext uri="{FF2B5EF4-FFF2-40B4-BE49-F238E27FC236}">
                  <a16:creationId xmlns:a16="http://schemas.microsoft.com/office/drawing/2014/main" id="{22293DC3-64A9-00D4-BEDE-1E65ACD90ABF}"/>
                </a:ext>
              </a:extLst>
            </p:cNvPr>
            <p:cNvSpPr/>
            <p:nvPr/>
          </p:nvSpPr>
          <p:spPr>
            <a:xfrm>
              <a:off x="5004063" y="3903126"/>
              <a:ext cx="10860" cy="32786"/>
            </a:xfrm>
            <a:custGeom>
              <a:avLst/>
              <a:gdLst>
                <a:gd name="connsiteX0" fmla="*/ -14 w 10860"/>
                <a:gd name="connsiteY0" fmla="*/ 444 h 32786"/>
                <a:gd name="connsiteX1" fmla="*/ 9747 w 10860"/>
                <a:gd name="connsiteY1" fmla="*/ 32749 h 32786"/>
                <a:gd name="connsiteX2" fmla="*/ 10847 w 10860"/>
                <a:gd name="connsiteY2" fmla="*/ 32406 h 32786"/>
                <a:gd name="connsiteX3" fmla="*/ 1567 w 10860"/>
                <a:gd name="connsiteY3" fmla="*/ -37 h 32786"/>
              </a:gdLst>
              <a:ahLst/>
              <a:cxnLst>
                <a:cxn ang="0">
                  <a:pos x="connsiteX0" y="connsiteY0"/>
                </a:cxn>
                <a:cxn ang="0">
                  <a:pos x="connsiteX1" y="connsiteY1"/>
                </a:cxn>
                <a:cxn ang="0">
                  <a:pos x="connsiteX2" y="connsiteY2"/>
                </a:cxn>
                <a:cxn ang="0">
                  <a:pos x="connsiteX3" y="connsiteY3"/>
                </a:cxn>
              </a:cxnLst>
              <a:rect l="l" t="t" r="r" b="b"/>
              <a:pathLst>
                <a:path w="10860" h="32786">
                  <a:moveTo>
                    <a:pt x="-14" y="444"/>
                  </a:moveTo>
                  <a:cubicBezTo>
                    <a:pt x="3698" y="12954"/>
                    <a:pt x="6860" y="23745"/>
                    <a:pt x="9747" y="32749"/>
                  </a:cubicBezTo>
                  <a:lnTo>
                    <a:pt x="10847" y="32406"/>
                  </a:lnTo>
                  <a:cubicBezTo>
                    <a:pt x="8303" y="23401"/>
                    <a:pt x="5141" y="12541"/>
                    <a:pt x="1567" y="-37"/>
                  </a:cubicBezTo>
                  <a:close/>
                </a:path>
              </a:pathLst>
            </a:custGeom>
            <a:solidFill>
              <a:srgbClr val="E0E0E0"/>
            </a:solidFill>
            <a:ln w="6867" cap="flat">
              <a:noFill/>
              <a:prstDash val="solid"/>
              <a:miter/>
            </a:ln>
          </p:spPr>
          <p:txBody>
            <a:bodyPr rtlCol="0" anchor="ctr"/>
            <a:lstStyle/>
            <a:p>
              <a:endParaRPr lang="en-IN"/>
            </a:p>
          </p:txBody>
        </p:sp>
        <p:sp>
          <p:nvSpPr>
            <p:cNvPr id="840" name="Free-form: Shape 839">
              <a:extLst>
                <a:ext uri="{FF2B5EF4-FFF2-40B4-BE49-F238E27FC236}">
                  <a16:creationId xmlns:a16="http://schemas.microsoft.com/office/drawing/2014/main" id="{FC954A66-F2AA-602D-B37F-B086D4C4B9A2}"/>
                </a:ext>
              </a:extLst>
            </p:cNvPr>
            <p:cNvSpPr/>
            <p:nvPr/>
          </p:nvSpPr>
          <p:spPr>
            <a:xfrm>
              <a:off x="4954436" y="3736029"/>
              <a:ext cx="11960" cy="33199"/>
            </a:xfrm>
            <a:custGeom>
              <a:avLst/>
              <a:gdLst>
                <a:gd name="connsiteX0" fmla="*/ -14 w 11960"/>
                <a:gd name="connsiteY0" fmla="*/ 650 h 33199"/>
                <a:gd name="connsiteX1" fmla="*/ 9609 w 11960"/>
                <a:gd name="connsiteY1" fmla="*/ 33162 h 33199"/>
                <a:gd name="connsiteX2" fmla="*/ 11946 w 11960"/>
                <a:gd name="connsiteY2" fmla="*/ 32406 h 33199"/>
                <a:gd name="connsiteX3" fmla="*/ 2461 w 11960"/>
                <a:gd name="connsiteY3" fmla="*/ -37 h 33199"/>
              </a:gdLst>
              <a:ahLst/>
              <a:cxnLst>
                <a:cxn ang="0">
                  <a:pos x="connsiteX0" y="connsiteY0"/>
                </a:cxn>
                <a:cxn ang="0">
                  <a:pos x="connsiteX1" y="connsiteY1"/>
                </a:cxn>
                <a:cxn ang="0">
                  <a:pos x="connsiteX2" y="connsiteY2"/>
                </a:cxn>
                <a:cxn ang="0">
                  <a:pos x="connsiteX3" y="connsiteY3"/>
                </a:cxn>
              </a:cxnLst>
              <a:rect l="l" t="t" r="r" b="b"/>
              <a:pathLst>
                <a:path w="11960" h="33199">
                  <a:moveTo>
                    <a:pt x="-14" y="650"/>
                  </a:moveTo>
                  <a:cubicBezTo>
                    <a:pt x="3286" y="11716"/>
                    <a:pt x="6447" y="22577"/>
                    <a:pt x="9609" y="33162"/>
                  </a:cubicBezTo>
                  <a:lnTo>
                    <a:pt x="11946" y="32406"/>
                  </a:lnTo>
                  <a:lnTo>
                    <a:pt x="2461" y="-37"/>
                  </a:lnTo>
                  <a:close/>
                </a:path>
              </a:pathLst>
            </a:custGeom>
            <a:solidFill>
              <a:srgbClr val="E0E0E0"/>
            </a:solidFill>
            <a:ln w="6867" cap="flat">
              <a:noFill/>
              <a:prstDash val="solid"/>
              <a:miter/>
            </a:ln>
          </p:spPr>
          <p:txBody>
            <a:bodyPr rtlCol="0" anchor="ctr"/>
            <a:lstStyle/>
            <a:p>
              <a:endParaRPr lang="en-IN"/>
            </a:p>
          </p:txBody>
        </p:sp>
        <p:sp>
          <p:nvSpPr>
            <p:cNvPr id="841" name="Free-form: Shape 840">
              <a:extLst>
                <a:ext uri="{FF2B5EF4-FFF2-40B4-BE49-F238E27FC236}">
                  <a16:creationId xmlns:a16="http://schemas.microsoft.com/office/drawing/2014/main" id="{10B0854B-D78E-0E9E-1A28-3D7720BF6C87}"/>
                </a:ext>
              </a:extLst>
            </p:cNvPr>
            <p:cNvSpPr/>
            <p:nvPr/>
          </p:nvSpPr>
          <p:spPr>
            <a:xfrm>
              <a:off x="5014236" y="3937218"/>
              <a:ext cx="2611" cy="5430"/>
            </a:xfrm>
            <a:custGeom>
              <a:avLst/>
              <a:gdLst>
                <a:gd name="connsiteX0" fmla="*/ 1086 w 2611"/>
                <a:gd name="connsiteY0" fmla="*/ -37 h 5430"/>
                <a:gd name="connsiteX1" fmla="*/ -14 w 2611"/>
                <a:gd name="connsiteY1" fmla="*/ -37 h 5430"/>
                <a:gd name="connsiteX2" fmla="*/ 1636 w 2611"/>
                <a:gd name="connsiteY2" fmla="*/ 5393 h 5430"/>
                <a:gd name="connsiteX3" fmla="*/ 2598 w 2611"/>
                <a:gd name="connsiteY3" fmla="*/ 5393 h 5430"/>
                <a:gd name="connsiteX4" fmla="*/ 1086 w 2611"/>
                <a:gd name="connsiteY4" fmla="*/ -37 h 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 h="5430">
                  <a:moveTo>
                    <a:pt x="1086" y="-37"/>
                  </a:moveTo>
                  <a:lnTo>
                    <a:pt x="-14" y="-37"/>
                  </a:lnTo>
                  <a:cubicBezTo>
                    <a:pt x="536" y="1887"/>
                    <a:pt x="1086" y="3674"/>
                    <a:pt x="1636" y="5393"/>
                  </a:cubicBezTo>
                  <a:lnTo>
                    <a:pt x="2598" y="5393"/>
                  </a:lnTo>
                  <a:cubicBezTo>
                    <a:pt x="2186" y="3606"/>
                    <a:pt x="1705" y="1818"/>
                    <a:pt x="1086" y="-37"/>
                  </a:cubicBezTo>
                  <a:close/>
                </a:path>
              </a:pathLst>
            </a:custGeom>
            <a:solidFill>
              <a:srgbClr val="E0E0E0"/>
            </a:solidFill>
            <a:ln w="6867" cap="flat">
              <a:noFill/>
              <a:prstDash val="solid"/>
              <a:miter/>
            </a:ln>
          </p:spPr>
          <p:txBody>
            <a:bodyPr rtlCol="0" anchor="ctr"/>
            <a:lstStyle/>
            <a:p>
              <a:endParaRPr lang="en-IN"/>
            </a:p>
          </p:txBody>
        </p:sp>
        <p:sp>
          <p:nvSpPr>
            <p:cNvPr id="842" name="Free-form: Shape 841">
              <a:extLst>
                <a:ext uri="{FF2B5EF4-FFF2-40B4-BE49-F238E27FC236}">
                  <a16:creationId xmlns:a16="http://schemas.microsoft.com/office/drawing/2014/main" id="{893E8785-2FD1-0765-A9D2-0DA0383E536C}"/>
                </a:ext>
              </a:extLst>
            </p:cNvPr>
            <p:cNvSpPr/>
            <p:nvPr/>
          </p:nvSpPr>
          <p:spPr>
            <a:xfrm>
              <a:off x="4915669" y="3604263"/>
              <a:ext cx="11616" cy="32030"/>
            </a:xfrm>
            <a:custGeom>
              <a:avLst/>
              <a:gdLst>
                <a:gd name="connsiteX0" fmla="*/ -14 w 11616"/>
                <a:gd name="connsiteY0" fmla="*/ 581 h 32030"/>
                <a:gd name="connsiteX1" fmla="*/ 9197 w 11616"/>
                <a:gd name="connsiteY1" fmla="*/ 31993 h 32030"/>
                <a:gd name="connsiteX2" fmla="*/ 11603 w 11616"/>
                <a:gd name="connsiteY2" fmla="*/ 31306 h 32030"/>
                <a:gd name="connsiteX3" fmla="*/ 2323 w 11616"/>
                <a:gd name="connsiteY3" fmla="*/ -37 h 32030"/>
              </a:gdLst>
              <a:ahLst/>
              <a:cxnLst>
                <a:cxn ang="0">
                  <a:pos x="connsiteX0" y="connsiteY0"/>
                </a:cxn>
                <a:cxn ang="0">
                  <a:pos x="connsiteX1" y="connsiteY1"/>
                </a:cxn>
                <a:cxn ang="0">
                  <a:pos x="connsiteX2" y="connsiteY2"/>
                </a:cxn>
                <a:cxn ang="0">
                  <a:pos x="connsiteX3" y="connsiteY3"/>
                </a:cxn>
              </a:cxnLst>
              <a:rect l="l" t="t" r="r" b="b"/>
              <a:pathLst>
                <a:path w="11616" h="32030">
                  <a:moveTo>
                    <a:pt x="-14" y="581"/>
                  </a:moveTo>
                  <a:cubicBezTo>
                    <a:pt x="3011" y="10823"/>
                    <a:pt x="6035" y="21202"/>
                    <a:pt x="9197" y="31993"/>
                  </a:cubicBezTo>
                  <a:lnTo>
                    <a:pt x="11603" y="31306"/>
                  </a:lnTo>
                  <a:lnTo>
                    <a:pt x="2323" y="-37"/>
                  </a:lnTo>
                  <a:close/>
                </a:path>
              </a:pathLst>
            </a:custGeom>
            <a:solidFill>
              <a:srgbClr val="E0E0E0"/>
            </a:solidFill>
            <a:ln w="6867" cap="flat">
              <a:noFill/>
              <a:prstDash val="solid"/>
              <a:miter/>
            </a:ln>
          </p:spPr>
          <p:txBody>
            <a:bodyPr rtlCol="0" anchor="ctr"/>
            <a:lstStyle/>
            <a:p>
              <a:endParaRPr lang="en-IN"/>
            </a:p>
          </p:txBody>
        </p:sp>
        <p:sp>
          <p:nvSpPr>
            <p:cNvPr id="843" name="Free-form: Shape 842">
              <a:extLst>
                <a:ext uri="{FF2B5EF4-FFF2-40B4-BE49-F238E27FC236}">
                  <a16:creationId xmlns:a16="http://schemas.microsoft.com/office/drawing/2014/main" id="{0D1A16EC-6A58-C746-11A0-DE3EA28CC140}"/>
                </a:ext>
              </a:extLst>
            </p:cNvPr>
            <p:cNvSpPr/>
            <p:nvPr/>
          </p:nvSpPr>
          <p:spPr>
            <a:xfrm>
              <a:off x="4944882" y="3703654"/>
              <a:ext cx="11547" cy="31412"/>
            </a:xfrm>
            <a:custGeom>
              <a:avLst/>
              <a:gdLst>
                <a:gd name="connsiteX0" fmla="*/ -14 w 11547"/>
                <a:gd name="connsiteY0" fmla="*/ 719 h 31412"/>
                <a:gd name="connsiteX1" fmla="*/ 9059 w 11547"/>
                <a:gd name="connsiteY1" fmla="*/ 31375 h 31412"/>
                <a:gd name="connsiteX2" fmla="*/ 11534 w 11547"/>
                <a:gd name="connsiteY2" fmla="*/ 30687 h 31412"/>
                <a:gd name="connsiteX3" fmla="*/ 2530 w 11547"/>
                <a:gd name="connsiteY3" fmla="*/ -37 h 31412"/>
              </a:gdLst>
              <a:ahLst/>
              <a:cxnLst>
                <a:cxn ang="0">
                  <a:pos x="connsiteX0" y="connsiteY0"/>
                </a:cxn>
                <a:cxn ang="0">
                  <a:pos x="connsiteX1" y="connsiteY1"/>
                </a:cxn>
                <a:cxn ang="0">
                  <a:pos x="connsiteX2" y="connsiteY2"/>
                </a:cxn>
                <a:cxn ang="0">
                  <a:pos x="connsiteX3" y="connsiteY3"/>
                </a:cxn>
              </a:cxnLst>
              <a:rect l="l" t="t" r="r" b="b"/>
              <a:pathLst>
                <a:path w="11547" h="31412">
                  <a:moveTo>
                    <a:pt x="-14" y="719"/>
                  </a:moveTo>
                  <a:cubicBezTo>
                    <a:pt x="3079" y="11098"/>
                    <a:pt x="6104" y="21339"/>
                    <a:pt x="9059" y="31375"/>
                  </a:cubicBezTo>
                  <a:lnTo>
                    <a:pt x="11534" y="30687"/>
                  </a:lnTo>
                  <a:lnTo>
                    <a:pt x="2530" y="-37"/>
                  </a:lnTo>
                  <a:close/>
                </a:path>
              </a:pathLst>
            </a:custGeom>
            <a:solidFill>
              <a:srgbClr val="E0E0E0"/>
            </a:solidFill>
            <a:ln w="6867" cap="flat">
              <a:noFill/>
              <a:prstDash val="solid"/>
              <a:miter/>
            </a:ln>
          </p:spPr>
          <p:txBody>
            <a:bodyPr rtlCol="0" anchor="ctr"/>
            <a:lstStyle/>
            <a:p>
              <a:endParaRPr lang="en-IN"/>
            </a:p>
          </p:txBody>
        </p:sp>
        <p:sp>
          <p:nvSpPr>
            <p:cNvPr id="844" name="Free-form: Shape 843">
              <a:extLst>
                <a:ext uri="{FF2B5EF4-FFF2-40B4-BE49-F238E27FC236}">
                  <a16:creationId xmlns:a16="http://schemas.microsoft.com/office/drawing/2014/main" id="{8117BED8-8225-9396-947C-BA797A367E52}"/>
                </a:ext>
              </a:extLst>
            </p:cNvPr>
            <p:cNvSpPr/>
            <p:nvPr/>
          </p:nvSpPr>
          <p:spPr>
            <a:xfrm>
              <a:off x="4984198" y="3836314"/>
              <a:ext cx="10722" cy="30243"/>
            </a:xfrm>
            <a:custGeom>
              <a:avLst/>
              <a:gdLst>
                <a:gd name="connsiteX0" fmla="*/ -14 w 10722"/>
                <a:gd name="connsiteY0" fmla="*/ 581 h 30243"/>
                <a:gd name="connsiteX1" fmla="*/ 8784 w 10722"/>
                <a:gd name="connsiteY1" fmla="*/ 30206 h 30243"/>
                <a:gd name="connsiteX2" fmla="*/ 10709 w 10722"/>
                <a:gd name="connsiteY2" fmla="*/ 29588 h 30243"/>
                <a:gd name="connsiteX3" fmla="*/ 2117 w 10722"/>
                <a:gd name="connsiteY3" fmla="*/ -37 h 30243"/>
              </a:gdLst>
              <a:ahLst/>
              <a:cxnLst>
                <a:cxn ang="0">
                  <a:pos x="connsiteX0" y="connsiteY0"/>
                </a:cxn>
                <a:cxn ang="0">
                  <a:pos x="connsiteX1" y="connsiteY1"/>
                </a:cxn>
                <a:cxn ang="0">
                  <a:pos x="connsiteX2" y="connsiteY2"/>
                </a:cxn>
                <a:cxn ang="0">
                  <a:pos x="connsiteX3" y="connsiteY3"/>
                </a:cxn>
              </a:cxnLst>
              <a:rect l="l" t="t" r="r" b="b"/>
              <a:pathLst>
                <a:path w="10722" h="30243">
                  <a:moveTo>
                    <a:pt x="-14" y="581"/>
                  </a:moveTo>
                  <a:cubicBezTo>
                    <a:pt x="3079" y="10960"/>
                    <a:pt x="6035" y="20858"/>
                    <a:pt x="8784" y="30206"/>
                  </a:cubicBezTo>
                  <a:lnTo>
                    <a:pt x="10709" y="29588"/>
                  </a:lnTo>
                  <a:cubicBezTo>
                    <a:pt x="8028" y="20240"/>
                    <a:pt x="5141" y="10342"/>
                    <a:pt x="2117" y="-37"/>
                  </a:cubicBezTo>
                  <a:close/>
                </a:path>
              </a:pathLst>
            </a:custGeom>
            <a:solidFill>
              <a:srgbClr val="E0E0E0"/>
            </a:solidFill>
            <a:ln w="6867" cap="flat">
              <a:noFill/>
              <a:prstDash val="solid"/>
              <a:miter/>
            </a:ln>
          </p:spPr>
          <p:txBody>
            <a:bodyPr rtlCol="0" anchor="ctr"/>
            <a:lstStyle/>
            <a:p>
              <a:endParaRPr lang="en-IN"/>
            </a:p>
          </p:txBody>
        </p:sp>
        <p:sp>
          <p:nvSpPr>
            <p:cNvPr id="845" name="Free-form: Shape 844">
              <a:extLst>
                <a:ext uri="{FF2B5EF4-FFF2-40B4-BE49-F238E27FC236}">
                  <a16:creationId xmlns:a16="http://schemas.microsoft.com/office/drawing/2014/main" id="{54615111-6441-0E1D-7486-78284DEFD19B}"/>
                </a:ext>
              </a:extLst>
            </p:cNvPr>
            <p:cNvSpPr/>
            <p:nvPr/>
          </p:nvSpPr>
          <p:spPr>
            <a:xfrm>
              <a:off x="4905908" y="3570857"/>
              <a:ext cx="11616" cy="32443"/>
            </a:xfrm>
            <a:custGeom>
              <a:avLst/>
              <a:gdLst>
                <a:gd name="connsiteX0" fmla="*/ -14 w 11616"/>
                <a:gd name="connsiteY0" fmla="*/ 581 h 32443"/>
                <a:gd name="connsiteX1" fmla="*/ 9266 w 11616"/>
                <a:gd name="connsiteY1" fmla="*/ 32406 h 32443"/>
                <a:gd name="connsiteX2" fmla="*/ 11603 w 11616"/>
                <a:gd name="connsiteY2" fmla="*/ 31650 h 32443"/>
                <a:gd name="connsiteX3" fmla="*/ 2186 w 11616"/>
                <a:gd name="connsiteY3" fmla="*/ -37 h 32443"/>
              </a:gdLst>
              <a:ahLst/>
              <a:cxnLst>
                <a:cxn ang="0">
                  <a:pos x="connsiteX0" y="connsiteY0"/>
                </a:cxn>
                <a:cxn ang="0">
                  <a:pos x="connsiteX1" y="connsiteY1"/>
                </a:cxn>
                <a:cxn ang="0">
                  <a:pos x="connsiteX2" y="connsiteY2"/>
                </a:cxn>
                <a:cxn ang="0">
                  <a:pos x="connsiteX3" y="connsiteY3"/>
                </a:cxn>
              </a:cxnLst>
              <a:rect l="l" t="t" r="r" b="b"/>
              <a:pathLst>
                <a:path w="11616" h="32443">
                  <a:moveTo>
                    <a:pt x="-14" y="581"/>
                  </a:moveTo>
                  <a:cubicBezTo>
                    <a:pt x="3011" y="10823"/>
                    <a:pt x="6104" y="21202"/>
                    <a:pt x="9266" y="32406"/>
                  </a:cubicBezTo>
                  <a:lnTo>
                    <a:pt x="11603" y="31650"/>
                  </a:lnTo>
                  <a:cubicBezTo>
                    <a:pt x="8372" y="20721"/>
                    <a:pt x="5279" y="10135"/>
                    <a:pt x="2186" y="-37"/>
                  </a:cubicBezTo>
                  <a:close/>
                </a:path>
              </a:pathLst>
            </a:custGeom>
            <a:solidFill>
              <a:srgbClr val="E0E0E0"/>
            </a:solidFill>
            <a:ln w="6867" cap="flat">
              <a:noFill/>
              <a:prstDash val="solid"/>
              <a:miter/>
            </a:ln>
          </p:spPr>
          <p:txBody>
            <a:bodyPr rtlCol="0" anchor="ctr"/>
            <a:lstStyle/>
            <a:p>
              <a:endParaRPr lang="en-IN"/>
            </a:p>
          </p:txBody>
        </p:sp>
        <p:sp>
          <p:nvSpPr>
            <p:cNvPr id="846" name="Free-form: Shape 845">
              <a:extLst>
                <a:ext uri="{FF2B5EF4-FFF2-40B4-BE49-F238E27FC236}">
                  <a16:creationId xmlns:a16="http://schemas.microsoft.com/office/drawing/2014/main" id="{B775920E-0212-5803-547D-2DE9E4EF772F}"/>
                </a:ext>
              </a:extLst>
            </p:cNvPr>
            <p:cNvSpPr/>
            <p:nvPr/>
          </p:nvSpPr>
          <p:spPr>
            <a:xfrm>
              <a:off x="4879995" y="3481776"/>
              <a:ext cx="7835" cy="21308"/>
            </a:xfrm>
            <a:custGeom>
              <a:avLst/>
              <a:gdLst>
                <a:gd name="connsiteX0" fmla="*/ 7822 w 7835"/>
                <a:gd name="connsiteY0" fmla="*/ 20996 h 21308"/>
                <a:gd name="connsiteX1" fmla="*/ 1498 w 7835"/>
                <a:gd name="connsiteY1" fmla="*/ -37 h 21308"/>
                <a:gd name="connsiteX2" fmla="*/ -14 w 7835"/>
                <a:gd name="connsiteY2" fmla="*/ -37 h 21308"/>
                <a:gd name="connsiteX3" fmla="*/ 6104 w 7835"/>
                <a:gd name="connsiteY3" fmla="*/ 21271 h 21308"/>
              </a:gdLst>
              <a:ahLst/>
              <a:cxnLst>
                <a:cxn ang="0">
                  <a:pos x="connsiteX0" y="connsiteY0"/>
                </a:cxn>
                <a:cxn ang="0">
                  <a:pos x="connsiteX1" y="connsiteY1"/>
                </a:cxn>
                <a:cxn ang="0">
                  <a:pos x="connsiteX2" y="connsiteY2"/>
                </a:cxn>
                <a:cxn ang="0">
                  <a:pos x="connsiteX3" y="connsiteY3"/>
                </a:cxn>
              </a:cxnLst>
              <a:rect l="l" t="t" r="r" b="b"/>
              <a:pathLst>
                <a:path w="7835" h="21308">
                  <a:moveTo>
                    <a:pt x="7822" y="20996"/>
                  </a:moveTo>
                  <a:cubicBezTo>
                    <a:pt x="5623" y="13503"/>
                    <a:pt x="3492" y="6492"/>
                    <a:pt x="1498" y="-37"/>
                  </a:cubicBezTo>
                  <a:lnTo>
                    <a:pt x="-14" y="-37"/>
                  </a:lnTo>
                  <a:cubicBezTo>
                    <a:pt x="1842" y="6836"/>
                    <a:pt x="3904" y="13710"/>
                    <a:pt x="6104" y="21271"/>
                  </a:cubicBezTo>
                  <a:close/>
                </a:path>
              </a:pathLst>
            </a:custGeom>
            <a:solidFill>
              <a:srgbClr val="E0E0E0"/>
            </a:solidFill>
            <a:ln w="6867" cap="flat">
              <a:noFill/>
              <a:prstDash val="solid"/>
              <a:miter/>
            </a:ln>
          </p:spPr>
          <p:txBody>
            <a:bodyPr rtlCol="0" anchor="ctr"/>
            <a:lstStyle/>
            <a:p>
              <a:endParaRPr lang="en-IN"/>
            </a:p>
          </p:txBody>
        </p:sp>
        <p:sp>
          <p:nvSpPr>
            <p:cNvPr id="847" name="Free-form: Shape 846">
              <a:extLst>
                <a:ext uri="{FF2B5EF4-FFF2-40B4-BE49-F238E27FC236}">
                  <a16:creationId xmlns:a16="http://schemas.microsoft.com/office/drawing/2014/main" id="{723A2816-5813-3546-AB05-223096ACC277}"/>
                </a:ext>
              </a:extLst>
            </p:cNvPr>
            <p:cNvSpPr/>
            <p:nvPr/>
          </p:nvSpPr>
          <p:spPr>
            <a:xfrm>
              <a:off x="4938970" y="3561303"/>
              <a:ext cx="11547" cy="32168"/>
            </a:xfrm>
            <a:custGeom>
              <a:avLst/>
              <a:gdLst>
                <a:gd name="connsiteX0" fmla="*/ -14 w 11547"/>
                <a:gd name="connsiteY0" fmla="*/ 650 h 32168"/>
                <a:gd name="connsiteX1" fmla="*/ 9197 w 11547"/>
                <a:gd name="connsiteY1" fmla="*/ 32131 h 32168"/>
                <a:gd name="connsiteX2" fmla="*/ 11534 w 11547"/>
                <a:gd name="connsiteY2" fmla="*/ 31444 h 32168"/>
                <a:gd name="connsiteX3" fmla="*/ 2186 w 11547"/>
                <a:gd name="connsiteY3" fmla="*/ -37 h 32168"/>
              </a:gdLst>
              <a:ahLst/>
              <a:cxnLst>
                <a:cxn ang="0">
                  <a:pos x="connsiteX0" y="connsiteY0"/>
                </a:cxn>
                <a:cxn ang="0">
                  <a:pos x="connsiteX1" y="connsiteY1"/>
                </a:cxn>
                <a:cxn ang="0">
                  <a:pos x="connsiteX2" y="connsiteY2"/>
                </a:cxn>
                <a:cxn ang="0">
                  <a:pos x="connsiteX3" y="connsiteY3"/>
                </a:cxn>
              </a:cxnLst>
              <a:rect l="l" t="t" r="r" b="b"/>
              <a:pathLst>
                <a:path w="11547" h="32168">
                  <a:moveTo>
                    <a:pt x="-14" y="650"/>
                  </a:moveTo>
                  <a:cubicBezTo>
                    <a:pt x="2942" y="10823"/>
                    <a:pt x="6035" y="21271"/>
                    <a:pt x="9197" y="32131"/>
                  </a:cubicBezTo>
                  <a:lnTo>
                    <a:pt x="11534" y="31444"/>
                  </a:lnTo>
                  <a:lnTo>
                    <a:pt x="2186" y="-37"/>
                  </a:lnTo>
                  <a:close/>
                </a:path>
              </a:pathLst>
            </a:custGeom>
            <a:solidFill>
              <a:srgbClr val="E0E0E0"/>
            </a:solidFill>
            <a:ln w="6867" cap="flat">
              <a:noFill/>
              <a:prstDash val="solid"/>
              <a:miter/>
            </a:ln>
          </p:spPr>
          <p:txBody>
            <a:bodyPr rtlCol="0" anchor="ctr"/>
            <a:lstStyle/>
            <a:p>
              <a:endParaRPr lang="en-IN"/>
            </a:p>
          </p:txBody>
        </p:sp>
        <p:sp>
          <p:nvSpPr>
            <p:cNvPr id="848" name="Free-form: Shape 847">
              <a:extLst>
                <a:ext uri="{FF2B5EF4-FFF2-40B4-BE49-F238E27FC236}">
                  <a16:creationId xmlns:a16="http://schemas.microsoft.com/office/drawing/2014/main" id="{7A440EEA-BC22-43EC-96E9-F2686BA67983}"/>
                </a:ext>
              </a:extLst>
            </p:cNvPr>
            <p:cNvSpPr/>
            <p:nvPr/>
          </p:nvSpPr>
          <p:spPr>
            <a:xfrm>
              <a:off x="4919656" y="3494904"/>
              <a:ext cx="11272" cy="32580"/>
            </a:xfrm>
            <a:custGeom>
              <a:avLst/>
              <a:gdLst>
                <a:gd name="connsiteX0" fmla="*/ -14 w 11272"/>
                <a:gd name="connsiteY0" fmla="*/ 444 h 32580"/>
                <a:gd name="connsiteX1" fmla="*/ 9266 w 11272"/>
                <a:gd name="connsiteY1" fmla="*/ 32543 h 32580"/>
                <a:gd name="connsiteX2" fmla="*/ 11259 w 11272"/>
                <a:gd name="connsiteY2" fmla="*/ 31925 h 32580"/>
                <a:gd name="connsiteX3" fmla="*/ 1705 w 11272"/>
                <a:gd name="connsiteY3" fmla="*/ -37 h 32580"/>
              </a:gdLst>
              <a:ahLst/>
              <a:cxnLst>
                <a:cxn ang="0">
                  <a:pos x="connsiteX0" y="connsiteY0"/>
                </a:cxn>
                <a:cxn ang="0">
                  <a:pos x="connsiteX1" y="connsiteY1"/>
                </a:cxn>
                <a:cxn ang="0">
                  <a:pos x="connsiteX2" y="connsiteY2"/>
                </a:cxn>
                <a:cxn ang="0">
                  <a:pos x="connsiteX3" y="connsiteY3"/>
                </a:cxn>
              </a:cxnLst>
              <a:rect l="l" t="t" r="r" b="b"/>
              <a:pathLst>
                <a:path w="11272" h="32580">
                  <a:moveTo>
                    <a:pt x="-14" y="444"/>
                  </a:moveTo>
                  <a:cubicBezTo>
                    <a:pt x="2804" y="10410"/>
                    <a:pt x="5966" y="21064"/>
                    <a:pt x="9266" y="32543"/>
                  </a:cubicBezTo>
                  <a:lnTo>
                    <a:pt x="11259" y="31925"/>
                  </a:lnTo>
                  <a:cubicBezTo>
                    <a:pt x="7891" y="20583"/>
                    <a:pt x="4385" y="9860"/>
                    <a:pt x="1705" y="-37"/>
                  </a:cubicBezTo>
                  <a:close/>
                </a:path>
              </a:pathLst>
            </a:custGeom>
            <a:solidFill>
              <a:srgbClr val="E0E0E0"/>
            </a:solidFill>
            <a:ln w="6867" cap="flat">
              <a:noFill/>
              <a:prstDash val="solid"/>
              <a:miter/>
            </a:ln>
          </p:spPr>
          <p:txBody>
            <a:bodyPr rtlCol="0" anchor="ctr"/>
            <a:lstStyle/>
            <a:p>
              <a:endParaRPr lang="en-IN"/>
            </a:p>
          </p:txBody>
        </p:sp>
        <p:sp>
          <p:nvSpPr>
            <p:cNvPr id="849" name="Free-form: Shape 848">
              <a:extLst>
                <a:ext uri="{FF2B5EF4-FFF2-40B4-BE49-F238E27FC236}">
                  <a16:creationId xmlns:a16="http://schemas.microsoft.com/office/drawing/2014/main" id="{AF78A984-7745-C4D5-3E46-5F141A967A64}"/>
                </a:ext>
              </a:extLst>
            </p:cNvPr>
            <p:cNvSpPr/>
            <p:nvPr/>
          </p:nvSpPr>
          <p:spPr>
            <a:xfrm>
              <a:off x="4987841" y="3726269"/>
              <a:ext cx="11891" cy="32855"/>
            </a:xfrm>
            <a:custGeom>
              <a:avLst/>
              <a:gdLst>
                <a:gd name="connsiteX0" fmla="*/ -14 w 11891"/>
                <a:gd name="connsiteY0" fmla="*/ 650 h 32855"/>
                <a:gd name="connsiteX1" fmla="*/ 9472 w 11891"/>
                <a:gd name="connsiteY1" fmla="*/ 32818 h 32855"/>
                <a:gd name="connsiteX2" fmla="*/ 11878 w 11891"/>
                <a:gd name="connsiteY2" fmla="*/ 32131 h 32855"/>
                <a:gd name="connsiteX3" fmla="*/ 2461 w 11891"/>
                <a:gd name="connsiteY3" fmla="*/ -37 h 32855"/>
              </a:gdLst>
              <a:ahLst/>
              <a:cxnLst>
                <a:cxn ang="0">
                  <a:pos x="connsiteX0" y="connsiteY0"/>
                </a:cxn>
                <a:cxn ang="0">
                  <a:pos x="connsiteX1" y="connsiteY1"/>
                </a:cxn>
                <a:cxn ang="0">
                  <a:pos x="connsiteX2" y="connsiteY2"/>
                </a:cxn>
                <a:cxn ang="0">
                  <a:pos x="connsiteX3" y="connsiteY3"/>
                </a:cxn>
              </a:cxnLst>
              <a:rect l="l" t="t" r="r" b="b"/>
              <a:pathLst>
                <a:path w="11891" h="32855">
                  <a:moveTo>
                    <a:pt x="-14" y="650"/>
                  </a:moveTo>
                  <a:lnTo>
                    <a:pt x="9472" y="32818"/>
                  </a:lnTo>
                  <a:lnTo>
                    <a:pt x="11878" y="32131"/>
                  </a:lnTo>
                  <a:cubicBezTo>
                    <a:pt x="8762" y="21592"/>
                    <a:pt x="5623" y="10869"/>
                    <a:pt x="2461" y="-37"/>
                  </a:cubicBezTo>
                  <a:close/>
                </a:path>
              </a:pathLst>
            </a:custGeom>
            <a:solidFill>
              <a:srgbClr val="E0E0E0"/>
            </a:solidFill>
            <a:ln w="6867" cap="flat">
              <a:noFill/>
              <a:prstDash val="solid"/>
              <a:miter/>
            </a:ln>
          </p:spPr>
          <p:txBody>
            <a:bodyPr rtlCol="0" anchor="ctr"/>
            <a:lstStyle/>
            <a:p>
              <a:endParaRPr lang="en-IN"/>
            </a:p>
          </p:txBody>
        </p:sp>
        <p:sp>
          <p:nvSpPr>
            <p:cNvPr id="850" name="Free-form: Shape 849">
              <a:extLst>
                <a:ext uri="{FF2B5EF4-FFF2-40B4-BE49-F238E27FC236}">
                  <a16:creationId xmlns:a16="http://schemas.microsoft.com/office/drawing/2014/main" id="{F3908657-0D5D-A848-0A66-4CE0F3EFC438}"/>
                </a:ext>
              </a:extLst>
            </p:cNvPr>
            <p:cNvSpPr/>
            <p:nvPr/>
          </p:nvSpPr>
          <p:spPr>
            <a:xfrm>
              <a:off x="5006950" y="3792392"/>
              <a:ext cx="11891" cy="33336"/>
            </a:xfrm>
            <a:custGeom>
              <a:avLst/>
              <a:gdLst>
                <a:gd name="connsiteX0" fmla="*/ -14 w 11891"/>
                <a:gd name="connsiteY0" fmla="*/ 650 h 33336"/>
                <a:gd name="connsiteX1" fmla="*/ 9678 w 11891"/>
                <a:gd name="connsiteY1" fmla="*/ 33299 h 33336"/>
                <a:gd name="connsiteX2" fmla="*/ 11878 w 11891"/>
                <a:gd name="connsiteY2" fmla="*/ 32681 h 33336"/>
                <a:gd name="connsiteX3" fmla="*/ 2323 w 11891"/>
                <a:gd name="connsiteY3" fmla="*/ -37 h 33336"/>
              </a:gdLst>
              <a:ahLst/>
              <a:cxnLst>
                <a:cxn ang="0">
                  <a:pos x="connsiteX0" y="connsiteY0"/>
                </a:cxn>
                <a:cxn ang="0">
                  <a:pos x="connsiteX1" y="connsiteY1"/>
                </a:cxn>
                <a:cxn ang="0">
                  <a:pos x="connsiteX2" y="connsiteY2"/>
                </a:cxn>
                <a:cxn ang="0">
                  <a:pos x="connsiteX3" y="connsiteY3"/>
                </a:cxn>
              </a:cxnLst>
              <a:rect l="l" t="t" r="r" b="b"/>
              <a:pathLst>
                <a:path w="11891" h="33336">
                  <a:moveTo>
                    <a:pt x="-14" y="650"/>
                  </a:moveTo>
                  <a:cubicBezTo>
                    <a:pt x="3354" y="11923"/>
                    <a:pt x="6860" y="22852"/>
                    <a:pt x="9678" y="33299"/>
                  </a:cubicBezTo>
                  <a:lnTo>
                    <a:pt x="11878" y="32681"/>
                  </a:lnTo>
                  <a:cubicBezTo>
                    <a:pt x="8807" y="22233"/>
                    <a:pt x="5623" y="11325"/>
                    <a:pt x="2323" y="-37"/>
                  </a:cubicBezTo>
                  <a:close/>
                </a:path>
              </a:pathLst>
            </a:custGeom>
            <a:solidFill>
              <a:srgbClr val="E0E0E0"/>
            </a:solidFill>
            <a:ln w="6867" cap="flat">
              <a:noFill/>
              <a:prstDash val="solid"/>
              <a:miter/>
            </a:ln>
          </p:spPr>
          <p:txBody>
            <a:bodyPr rtlCol="0" anchor="ctr"/>
            <a:lstStyle/>
            <a:p>
              <a:endParaRPr lang="en-IN"/>
            </a:p>
          </p:txBody>
        </p:sp>
        <p:sp>
          <p:nvSpPr>
            <p:cNvPr id="851" name="Free-form: Shape 850">
              <a:extLst>
                <a:ext uri="{FF2B5EF4-FFF2-40B4-BE49-F238E27FC236}">
                  <a16:creationId xmlns:a16="http://schemas.microsoft.com/office/drawing/2014/main" id="{3AEF6233-22A9-A6D7-D8F2-F772019C497B}"/>
                </a:ext>
              </a:extLst>
            </p:cNvPr>
            <p:cNvSpPr/>
            <p:nvPr/>
          </p:nvSpPr>
          <p:spPr>
            <a:xfrm>
              <a:off x="4902747" y="3436341"/>
              <a:ext cx="10104" cy="30518"/>
            </a:xfrm>
            <a:custGeom>
              <a:avLst/>
              <a:gdLst>
                <a:gd name="connsiteX0" fmla="*/ 8647 w 10104"/>
                <a:gd name="connsiteY0" fmla="*/ 30481 h 30518"/>
                <a:gd name="connsiteX1" fmla="*/ 10090 w 10104"/>
                <a:gd name="connsiteY1" fmla="*/ 30000 h 30518"/>
                <a:gd name="connsiteX2" fmla="*/ 949 w 10104"/>
                <a:gd name="connsiteY2" fmla="*/ -37 h 30518"/>
                <a:gd name="connsiteX3" fmla="*/ -14 w 10104"/>
                <a:gd name="connsiteY3" fmla="*/ -37 h 30518"/>
                <a:gd name="connsiteX4" fmla="*/ 8647 w 10104"/>
                <a:gd name="connsiteY4" fmla="*/ 30481 h 30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4" h="30518">
                  <a:moveTo>
                    <a:pt x="8647" y="30481"/>
                  </a:moveTo>
                  <a:lnTo>
                    <a:pt x="10090" y="30000"/>
                  </a:lnTo>
                  <a:cubicBezTo>
                    <a:pt x="6379" y="17903"/>
                    <a:pt x="3217" y="7798"/>
                    <a:pt x="949" y="-37"/>
                  </a:cubicBezTo>
                  <a:lnTo>
                    <a:pt x="-14" y="-37"/>
                  </a:lnTo>
                  <a:cubicBezTo>
                    <a:pt x="2598" y="8142"/>
                    <a:pt x="5141" y="18315"/>
                    <a:pt x="8647" y="30481"/>
                  </a:cubicBezTo>
                  <a:close/>
                </a:path>
              </a:pathLst>
            </a:custGeom>
            <a:solidFill>
              <a:srgbClr val="E0E0E0"/>
            </a:solidFill>
            <a:ln w="6867" cap="flat">
              <a:noFill/>
              <a:prstDash val="solid"/>
              <a:miter/>
            </a:ln>
          </p:spPr>
          <p:txBody>
            <a:bodyPr rtlCol="0" anchor="ctr"/>
            <a:lstStyle/>
            <a:p>
              <a:endParaRPr lang="en-IN"/>
            </a:p>
          </p:txBody>
        </p:sp>
        <p:sp>
          <p:nvSpPr>
            <p:cNvPr id="852" name="Free-form: Shape 851">
              <a:extLst>
                <a:ext uri="{FF2B5EF4-FFF2-40B4-BE49-F238E27FC236}">
                  <a16:creationId xmlns:a16="http://schemas.microsoft.com/office/drawing/2014/main" id="{AC944E89-D45D-C577-AB04-7764CFC7E934}"/>
                </a:ext>
              </a:extLst>
            </p:cNvPr>
            <p:cNvSpPr/>
            <p:nvPr/>
          </p:nvSpPr>
          <p:spPr>
            <a:xfrm>
              <a:off x="4948731" y="3594640"/>
              <a:ext cx="11547" cy="31824"/>
            </a:xfrm>
            <a:custGeom>
              <a:avLst/>
              <a:gdLst>
                <a:gd name="connsiteX0" fmla="*/ -14 w 11547"/>
                <a:gd name="connsiteY0" fmla="*/ 650 h 31824"/>
                <a:gd name="connsiteX1" fmla="*/ 9128 w 11547"/>
                <a:gd name="connsiteY1" fmla="*/ 31787 h 31824"/>
                <a:gd name="connsiteX2" fmla="*/ 11534 w 11547"/>
                <a:gd name="connsiteY2" fmla="*/ 31031 h 31824"/>
                <a:gd name="connsiteX3" fmla="*/ 2323 w 11547"/>
                <a:gd name="connsiteY3" fmla="*/ -37 h 31824"/>
              </a:gdLst>
              <a:ahLst/>
              <a:cxnLst>
                <a:cxn ang="0">
                  <a:pos x="connsiteX0" y="connsiteY0"/>
                </a:cxn>
                <a:cxn ang="0">
                  <a:pos x="connsiteX1" y="connsiteY1"/>
                </a:cxn>
                <a:cxn ang="0">
                  <a:pos x="connsiteX2" y="connsiteY2"/>
                </a:cxn>
                <a:cxn ang="0">
                  <a:pos x="connsiteX3" y="connsiteY3"/>
                </a:cxn>
              </a:cxnLst>
              <a:rect l="l" t="t" r="r" b="b"/>
              <a:pathLst>
                <a:path w="11547" h="31824">
                  <a:moveTo>
                    <a:pt x="-14" y="650"/>
                  </a:moveTo>
                  <a:cubicBezTo>
                    <a:pt x="2942" y="10754"/>
                    <a:pt x="5966" y="21271"/>
                    <a:pt x="9128" y="31787"/>
                  </a:cubicBezTo>
                  <a:lnTo>
                    <a:pt x="11534" y="31031"/>
                  </a:lnTo>
                  <a:cubicBezTo>
                    <a:pt x="8372" y="20446"/>
                    <a:pt x="5348" y="10410"/>
                    <a:pt x="2323" y="-37"/>
                  </a:cubicBezTo>
                  <a:close/>
                </a:path>
              </a:pathLst>
            </a:custGeom>
            <a:solidFill>
              <a:srgbClr val="E0E0E0"/>
            </a:solidFill>
            <a:ln w="6867" cap="flat">
              <a:noFill/>
              <a:prstDash val="solid"/>
              <a:miter/>
            </a:ln>
          </p:spPr>
          <p:txBody>
            <a:bodyPr rtlCol="0" anchor="ctr"/>
            <a:lstStyle/>
            <a:p>
              <a:endParaRPr lang="en-IN"/>
            </a:p>
          </p:txBody>
        </p:sp>
        <p:sp>
          <p:nvSpPr>
            <p:cNvPr id="853" name="Free-form: Shape 852">
              <a:extLst>
                <a:ext uri="{FF2B5EF4-FFF2-40B4-BE49-F238E27FC236}">
                  <a16:creationId xmlns:a16="http://schemas.microsoft.com/office/drawing/2014/main" id="{51649238-0764-5C4A-B182-C75604BDAB7E}"/>
                </a:ext>
              </a:extLst>
            </p:cNvPr>
            <p:cNvSpPr/>
            <p:nvPr/>
          </p:nvSpPr>
          <p:spPr>
            <a:xfrm>
              <a:off x="4997533" y="3760636"/>
              <a:ext cx="11135" cy="30518"/>
            </a:xfrm>
            <a:custGeom>
              <a:avLst/>
              <a:gdLst>
                <a:gd name="connsiteX0" fmla="*/ -14 w 11135"/>
                <a:gd name="connsiteY0" fmla="*/ 650 h 30518"/>
                <a:gd name="connsiteX1" fmla="*/ 8853 w 11135"/>
                <a:gd name="connsiteY1" fmla="*/ 30481 h 30518"/>
                <a:gd name="connsiteX2" fmla="*/ 11121 w 11135"/>
                <a:gd name="connsiteY2" fmla="*/ 29794 h 30518"/>
                <a:gd name="connsiteX3" fmla="*/ 2392 w 11135"/>
                <a:gd name="connsiteY3" fmla="*/ -37 h 30518"/>
              </a:gdLst>
              <a:ahLst/>
              <a:cxnLst>
                <a:cxn ang="0">
                  <a:pos x="connsiteX0" y="connsiteY0"/>
                </a:cxn>
                <a:cxn ang="0">
                  <a:pos x="connsiteX1" y="connsiteY1"/>
                </a:cxn>
                <a:cxn ang="0">
                  <a:pos x="connsiteX2" y="connsiteY2"/>
                </a:cxn>
                <a:cxn ang="0">
                  <a:pos x="connsiteX3" y="connsiteY3"/>
                </a:cxn>
              </a:cxnLst>
              <a:rect l="l" t="t" r="r" b="b"/>
              <a:pathLst>
                <a:path w="11135" h="30518">
                  <a:moveTo>
                    <a:pt x="-14" y="650"/>
                  </a:moveTo>
                  <a:cubicBezTo>
                    <a:pt x="3011" y="10891"/>
                    <a:pt x="5966" y="20858"/>
                    <a:pt x="8853" y="30481"/>
                  </a:cubicBezTo>
                  <a:lnTo>
                    <a:pt x="11121" y="29794"/>
                  </a:lnTo>
                  <a:cubicBezTo>
                    <a:pt x="8303" y="20171"/>
                    <a:pt x="5416" y="10204"/>
                    <a:pt x="2392" y="-37"/>
                  </a:cubicBezTo>
                  <a:close/>
                </a:path>
              </a:pathLst>
            </a:custGeom>
            <a:solidFill>
              <a:srgbClr val="E0E0E0"/>
            </a:solidFill>
            <a:ln w="6867" cap="flat">
              <a:noFill/>
              <a:prstDash val="solid"/>
              <a:miter/>
            </a:ln>
          </p:spPr>
          <p:txBody>
            <a:bodyPr rtlCol="0" anchor="ctr"/>
            <a:lstStyle/>
            <a:p>
              <a:endParaRPr lang="en-IN"/>
            </a:p>
          </p:txBody>
        </p:sp>
        <p:sp>
          <p:nvSpPr>
            <p:cNvPr id="854" name="Free-form: Shape 853">
              <a:extLst>
                <a:ext uri="{FF2B5EF4-FFF2-40B4-BE49-F238E27FC236}">
                  <a16:creationId xmlns:a16="http://schemas.microsoft.com/office/drawing/2014/main" id="{0B44F43B-0AF7-9CDE-D441-696CB881F76F}"/>
                </a:ext>
              </a:extLst>
            </p:cNvPr>
            <p:cNvSpPr/>
            <p:nvPr/>
          </p:nvSpPr>
          <p:spPr>
            <a:xfrm>
              <a:off x="4968046" y="3660557"/>
              <a:ext cx="11822" cy="32374"/>
            </a:xfrm>
            <a:custGeom>
              <a:avLst/>
              <a:gdLst>
                <a:gd name="connsiteX0" fmla="*/ 2461 w 11822"/>
                <a:gd name="connsiteY0" fmla="*/ -37 h 32374"/>
                <a:gd name="connsiteX1" fmla="*/ -14 w 11822"/>
                <a:gd name="connsiteY1" fmla="*/ 719 h 32374"/>
                <a:gd name="connsiteX2" fmla="*/ 7547 w 11822"/>
                <a:gd name="connsiteY2" fmla="*/ 26426 h 32374"/>
                <a:gd name="connsiteX3" fmla="*/ 9334 w 11822"/>
                <a:gd name="connsiteY3" fmla="*/ 32337 h 32374"/>
                <a:gd name="connsiteX4" fmla="*/ 11809 w 11822"/>
                <a:gd name="connsiteY4" fmla="*/ 31581 h 32374"/>
                <a:gd name="connsiteX5" fmla="*/ 10090 w 11822"/>
                <a:gd name="connsiteY5" fmla="*/ 25670 h 32374"/>
                <a:gd name="connsiteX6" fmla="*/ 2461 w 11822"/>
                <a:gd name="connsiteY6" fmla="*/ -37 h 3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22" h="32374">
                  <a:moveTo>
                    <a:pt x="2461" y="-37"/>
                  </a:moveTo>
                  <a:lnTo>
                    <a:pt x="-14" y="719"/>
                  </a:lnTo>
                  <a:cubicBezTo>
                    <a:pt x="2529" y="9173"/>
                    <a:pt x="5004" y="17765"/>
                    <a:pt x="7547" y="26426"/>
                  </a:cubicBezTo>
                  <a:lnTo>
                    <a:pt x="9334" y="32337"/>
                  </a:lnTo>
                  <a:lnTo>
                    <a:pt x="11809" y="31581"/>
                  </a:lnTo>
                  <a:cubicBezTo>
                    <a:pt x="11259" y="29588"/>
                    <a:pt x="10640" y="27663"/>
                    <a:pt x="10090" y="25670"/>
                  </a:cubicBezTo>
                  <a:cubicBezTo>
                    <a:pt x="7547" y="17009"/>
                    <a:pt x="5004" y="8417"/>
                    <a:pt x="2461" y="-37"/>
                  </a:cubicBezTo>
                  <a:close/>
                </a:path>
              </a:pathLst>
            </a:custGeom>
            <a:solidFill>
              <a:srgbClr val="E0E0E0"/>
            </a:solidFill>
            <a:ln w="6867" cap="flat">
              <a:noFill/>
              <a:prstDash val="solid"/>
              <a:miter/>
            </a:ln>
          </p:spPr>
          <p:txBody>
            <a:bodyPr rtlCol="0" anchor="ctr"/>
            <a:lstStyle/>
            <a:p>
              <a:endParaRPr lang="en-IN"/>
            </a:p>
          </p:txBody>
        </p:sp>
        <p:sp>
          <p:nvSpPr>
            <p:cNvPr id="855" name="Free-form: Shape 854">
              <a:extLst>
                <a:ext uri="{FF2B5EF4-FFF2-40B4-BE49-F238E27FC236}">
                  <a16:creationId xmlns:a16="http://schemas.microsoft.com/office/drawing/2014/main" id="{036F686B-9ACD-8CC8-2140-49D9E693BB0A}"/>
                </a:ext>
              </a:extLst>
            </p:cNvPr>
            <p:cNvSpPr/>
            <p:nvPr/>
          </p:nvSpPr>
          <p:spPr>
            <a:xfrm>
              <a:off x="4912232" y="3468166"/>
              <a:ext cx="8660" cy="25088"/>
            </a:xfrm>
            <a:custGeom>
              <a:avLst/>
              <a:gdLst>
                <a:gd name="connsiteX0" fmla="*/ -14 w 8660"/>
                <a:gd name="connsiteY0" fmla="*/ 581 h 25088"/>
                <a:gd name="connsiteX1" fmla="*/ 6860 w 8660"/>
                <a:gd name="connsiteY1" fmla="*/ 25051 h 25088"/>
                <a:gd name="connsiteX2" fmla="*/ 8647 w 8660"/>
                <a:gd name="connsiteY2" fmla="*/ 24570 h 25088"/>
                <a:gd name="connsiteX3" fmla="*/ 1224 w 8660"/>
                <a:gd name="connsiteY3" fmla="*/ -37 h 25088"/>
              </a:gdLst>
              <a:ahLst/>
              <a:cxnLst>
                <a:cxn ang="0">
                  <a:pos x="connsiteX0" y="connsiteY0"/>
                </a:cxn>
                <a:cxn ang="0">
                  <a:pos x="connsiteX1" y="connsiteY1"/>
                </a:cxn>
                <a:cxn ang="0">
                  <a:pos x="connsiteX2" y="connsiteY2"/>
                </a:cxn>
                <a:cxn ang="0">
                  <a:pos x="connsiteX3" y="connsiteY3"/>
                </a:cxn>
              </a:cxnLst>
              <a:rect l="l" t="t" r="r" b="b"/>
              <a:pathLst>
                <a:path w="8660" h="25088">
                  <a:moveTo>
                    <a:pt x="-14" y="581"/>
                  </a:moveTo>
                  <a:lnTo>
                    <a:pt x="6860" y="25051"/>
                  </a:lnTo>
                  <a:lnTo>
                    <a:pt x="8647" y="24570"/>
                  </a:lnTo>
                  <a:lnTo>
                    <a:pt x="1224" y="-37"/>
                  </a:lnTo>
                  <a:close/>
                </a:path>
              </a:pathLst>
            </a:custGeom>
            <a:solidFill>
              <a:srgbClr val="E0E0E0"/>
            </a:solidFill>
            <a:ln w="6867" cap="flat">
              <a:noFill/>
              <a:prstDash val="solid"/>
              <a:miter/>
            </a:ln>
          </p:spPr>
          <p:txBody>
            <a:bodyPr rtlCol="0" anchor="ctr"/>
            <a:lstStyle/>
            <a:p>
              <a:endParaRPr lang="en-IN"/>
            </a:p>
          </p:txBody>
        </p:sp>
        <p:sp>
          <p:nvSpPr>
            <p:cNvPr id="856" name="Free-form: Shape 855">
              <a:extLst>
                <a:ext uri="{FF2B5EF4-FFF2-40B4-BE49-F238E27FC236}">
                  <a16:creationId xmlns:a16="http://schemas.microsoft.com/office/drawing/2014/main" id="{069DE925-E720-D791-6C31-46EA721D2725}"/>
                </a:ext>
              </a:extLst>
            </p:cNvPr>
            <p:cNvSpPr/>
            <p:nvPr/>
          </p:nvSpPr>
          <p:spPr>
            <a:xfrm>
              <a:off x="4958422" y="3627701"/>
              <a:ext cx="11272" cy="31618"/>
            </a:xfrm>
            <a:custGeom>
              <a:avLst/>
              <a:gdLst>
                <a:gd name="connsiteX0" fmla="*/ -14 w 11272"/>
                <a:gd name="connsiteY0" fmla="*/ 650 h 31618"/>
                <a:gd name="connsiteX1" fmla="*/ 8784 w 11272"/>
                <a:gd name="connsiteY1" fmla="*/ 31581 h 31618"/>
                <a:gd name="connsiteX2" fmla="*/ 11259 w 11272"/>
                <a:gd name="connsiteY2" fmla="*/ 30825 h 31618"/>
                <a:gd name="connsiteX3" fmla="*/ 2117 w 11272"/>
                <a:gd name="connsiteY3" fmla="*/ -37 h 31618"/>
              </a:gdLst>
              <a:ahLst/>
              <a:cxnLst>
                <a:cxn ang="0">
                  <a:pos x="connsiteX0" y="connsiteY0"/>
                </a:cxn>
                <a:cxn ang="0">
                  <a:pos x="connsiteX1" y="connsiteY1"/>
                </a:cxn>
                <a:cxn ang="0">
                  <a:pos x="connsiteX2" y="connsiteY2"/>
                </a:cxn>
                <a:cxn ang="0">
                  <a:pos x="connsiteX3" y="connsiteY3"/>
                </a:cxn>
              </a:cxnLst>
              <a:rect l="l" t="t" r="r" b="b"/>
              <a:pathLst>
                <a:path w="11272" h="31618">
                  <a:moveTo>
                    <a:pt x="-14" y="650"/>
                  </a:moveTo>
                  <a:lnTo>
                    <a:pt x="8784" y="31581"/>
                  </a:lnTo>
                  <a:lnTo>
                    <a:pt x="11259" y="30825"/>
                  </a:lnTo>
                  <a:cubicBezTo>
                    <a:pt x="8166" y="20377"/>
                    <a:pt x="5141" y="10204"/>
                    <a:pt x="2117" y="-37"/>
                  </a:cubicBezTo>
                  <a:close/>
                </a:path>
              </a:pathLst>
            </a:custGeom>
            <a:solidFill>
              <a:srgbClr val="E0E0E0"/>
            </a:solidFill>
            <a:ln w="6867" cap="flat">
              <a:noFill/>
              <a:prstDash val="solid"/>
              <a:miter/>
            </a:ln>
          </p:spPr>
          <p:txBody>
            <a:bodyPr rtlCol="0" anchor="ctr"/>
            <a:lstStyle/>
            <a:p>
              <a:endParaRPr lang="en-IN"/>
            </a:p>
          </p:txBody>
        </p:sp>
        <p:sp>
          <p:nvSpPr>
            <p:cNvPr id="857" name="Free-form: Shape 856">
              <a:extLst>
                <a:ext uri="{FF2B5EF4-FFF2-40B4-BE49-F238E27FC236}">
                  <a16:creationId xmlns:a16="http://schemas.microsoft.com/office/drawing/2014/main" id="{7737572C-6CD6-6DC1-D586-466536CE963A}"/>
                </a:ext>
              </a:extLst>
            </p:cNvPr>
            <p:cNvSpPr/>
            <p:nvPr/>
          </p:nvSpPr>
          <p:spPr>
            <a:xfrm>
              <a:off x="5026540" y="3858172"/>
              <a:ext cx="11547" cy="33749"/>
            </a:xfrm>
            <a:custGeom>
              <a:avLst/>
              <a:gdLst>
                <a:gd name="connsiteX0" fmla="*/ -14 w 11547"/>
                <a:gd name="connsiteY0" fmla="*/ 719 h 33749"/>
                <a:gd name="connsiteX1" fmla="*/ 9953 w 11547"/>
                <a:gd name="connsiteY1" fmla="*/ 33712 h 33749"/>
                <a:gd name="connsiteX2" fmla="*/ 11534 w 11547"/>
                <a:gd name="connsiteY2" fmla="*/ 33231 h 33749"/>
                <a:gd name="connsiteX3" fmla="*/ 1911 w 11547"/>
                <a:gd name="connsiteY3" fmla="*/ -37 h 33749"/>
              </a:gdLst>
              <a:ahLst/>
              <a:cxnLst>
                <a:cxn ang="0">
                  <a:pos x="connsiteX0" y="connsiteY0"/>
                </a:cxn>
                <a:cxn ang="0">
                  <a:pos x="connsiteX1" y="connsiteY1"/>
                </a:cxn>
                <a:cxn ang="0">
                  <a:pos x="connsiteX2" y="connsiteY2"/>
                </a:cxn>
                <a:cxn ang="0">
                  <a:pos x="connsiteX3" y="connsiteY3"/>
                </a:cxn>
              </a:cxnLst>
              <a:rect l="l" t="t" r="r" b="b"/>
              <a:pathLst>
                <a:path w="11547" h="33749">
                  <a:moveTo>
                    <a:pt x="-14" y="719"/>
                  </a:moveTo>
                  <a:lnTo>
                    <a:pt x="9953" y="33712"/>
                  </a:lnTo>
                  <a:lnTo>
                    <a:pt x="11534" y="33231"/>
                  </a:lnTo>
                  <a:cubicBezTo>
                    <a:pt x="8647" y="23058"/>
                    <a:pt x="5439" y="11971"/>
                    <a:pt x="1911" y="-37"/>
                  </a:cubicBezTo>
                  <a:close/>
                </a:path>
              </a:pathLst>
            </a:custGeom>
            <a:solidFill>
              <a:srgbClr val="E0E0E0"/>
            </a:solidFill>
            <a:ln w="6867" cap="flat">
              <a:noFill/>
              <a:prstDash val="solid"/>
              <a:miter/>
            </a:ln>
          </p:spPr>
          <p:txBody>
            <a:bodyPr rtlCol="0" anchor="ctr"/>
            <a:lstStyle/>
            <a:p>
              <a:endParaRPr lang="en-IN"/>
            </a:p>
          </p:txBody>
        </p:sp>
        <p:sp>
          <p:nvSpPr>
            <p:cNvPr id="858" name="Free-form: Shape 857">
              <a:extLst>
                <a:ext uri="{FF2B5EF4-FFF2-40B4-BE49-F238E27FC236}">
                  <a16:creationId xmlns:a16="http://schemas.microsoft.com/office/drawing/2014/main" id="{FAF46194-0ECC-4370-7670-77476E4ECC4F}"/>
                </a:ext>
              </a:extLst>
            </p:cNvPr>
            <p:cNvSpPr/>
            <p:nvPr/>
          </p:nvSpPr>
          <p:spPr>
            <a:xfrm>
              <a:off x="4977943" y="3694100"/>
              <a:ext cx="11410" cy="31137"/>
            </a:xfrm>
            <a:custGeom>
              <a:avLst/>
              <a:gdLst>
                <a:gd name="connsiteX0" fmla="*/ -14 w 11410"/>
                <a:gd name="connsiteY0" fmla="*/ 719 h 31137"/>
                <a:gd name="connsiteX1" fmla="*/ 8922 w 11410"/>
                <a:gd name="connsiteY1" fmla="*/ 31100 h 31137"/>
                <a:gd name="connsiteX2" fmla="*/ 11396 w 11410"/>
                <a:gd name="connsiteY2" fmla="*/ 30344 h 31137"/>
                <a:gd name="connsiteX3" fmla="*/ 2461 w 11410"/>
                <a:gd name="connsiteY3" fmla="*/ -37 h 31137"/>
              </a:gdLst>
              <a:ahLst/>
              <a:cxnLst>
                <a:cxn ang="0">
                  <a:pos x="connsiteX0" y="connsiteY0"/>
                </a:cxn>
                <a:cxn ang="0">
                  <a:pos x="connsiteX1" y="connsiteY1"/>
                </a:cxn>
                <a:cxn ang="0">
                  <a:pos x="connsiteX2" y="connsiteY2"/>
                </a:cxn>
                <a:cxn ang="0">
                  <a:pos x="connsiteX3" y="connsiteY3"/>
                </a:cxn>
              </a:cxnLst>
              <a:rect l="l" t="t" r="r" b="b"/>
              <a:pathLst>
                <a:path w="11410" h="31137">
                  <a:moveTo>
                    <a:pt x="-14" y="719"/>
                  </a:moveTo>
                  <a:cubicBezTo>
                    <a:pt x="3011" y="10960"/>
                    <a:pt x="6035" y="21339"/>
                    <a:pt x="8922" y="31100"/>
                  </a:cubicBezTo>
                  <a:lnTo>
                    <a:pt x="11396" y="30344"/>
                  </a:lnTo>
                  <a:cubicBezTo>
                    <a:pt x="8510" y="20377"/>
                    <a:pt x="5485" y="10273"/>
                    <a:pt x="2461" y="-37"/>
                  </a:cubicBezTo>
                  <a:close/>
                </a:path>
              </a:pathLst>
            </a:custGeom>
            <a:solidFill>
              <a:srgbClr val="E0E0E0"/>
            </a:solidFill>
            <a:ln w="6867" cap="flat">
              <a:noFill/>
              <a:prstDash val="solid"/>
              <a:miter/>
            </a:ln>
          </p:spPr>
          <p:txBody>
            <a:bodyPr rtlCol="0" anchor="ctr"/>
            <a:lstStyle/>
            <a:p>
              <a:endParaRPr lang="en-IN"/>
            </a:p>
          </p:txBody>
        </p:sp>
        <p:sp>
          <p:nvSpPr>
            <p:cNvPr id="859" name="Free-form: Shape 858">
              <a:extLst>
                <a:ext uri="{FF2B5EF4-FFF2-40B4-BE49-F238E27FC236}">
                  <a16:creationId xmlns:a16="http://schemas.microsoft.com/office/drawing/2014/main" id="{8FA66B21-E178-E67F-7A08-C1F0C14FAE42}"/>
                </a:ext>
              </a:extLst>
            </p:cNvPr>
            <p:cNvSpPr/>
            <p:nvPr/>
          </p:nvSpPr>
          <p:spPr>
            <a:xfrm>
              <a:off x="5037056" y="3894052"/>
              <a:ext cx="10860" cy="32237"/>
            </a:xfrm>
            <a:custGeom>
              <a:avLst/>
              <a:gdLst>
                <a:gd name="connsiteX0" fmla="*/ -14 w 10860"/>
                <a:gd name="connsiteY0" fmla="*/ -37 h 32237"/>
                <a:gd name="connsiteX1" fmla="*/ 9678 w 10860"/>
                <a:gd name="connsiteY1" fmla="*/ 32200 h 32237"/>
                <a:gd name="connsiteX2" fmla="*/ 10846 w 10860"/>
                <a:gd name="connsiteY2" fmla="*/ 32200 h 32237"/>
                <a:gd name="connsiteX3" fmla="*/ 1636 w 10860"/>
                <a:gd name="connsiteY3" fmla="*/ 100 h 32237"/>
              </a:gdLst>
              <a:ahLst/>
              <a:cxnLst>
                <a:cxn ang="0">
                  <a:pos x="connsiteX0" y="connsiteY0"/>
                </a:cxn>
                <a:cxn ang="0">
                  <a:pos x="connsiteX1" y="connsiteY1"/>
                </a:cxn>
                <a:cxn ang="0">
                  <a:pos x="connsiteX2" y="connsiteY2"/>
                </a:cxn>
                <a:cxn ang="0">
                  <a:pos x="connsiteX3" y="connsiteY3"/>
                </a:cxn>
              </a:cxnLst>
              <a:rect l="l" t="t" r="r" b="b"/>
              <a:pathLst>
                <a:path w="10860" h="32237">
                  <a:moveTo>
                    <a:pt x="-14" y="-37"/>
                  </a:moveTo>
                  <a:cubicBezTo>
                    <a:pt x="3835" y="12287"/>
                    <a:pt x="7066" y="23037"/>
                    <a:pt x="9678" y="32200"/>
                  </a:cubicBezTo>
                  <a:lnTo>
                    <a:pt x="10846" y="32200"/>
                  </a:lnTo>
                  <a:cubicBezTo>
                    <a:pt x="8235" y="23264"/>
                    <a:pt x="5210" y="12472"/>
                    <a:pt x="1636" y="100"/>
                  </a:cubicBezTo>
                  <a:close/>
                </a:path>
              </a:pathLst>
            </a:custGeom>
            <a:solidFill>
              <a:srgbClr val="E0E0E0"/>
            </a:solidFill>
            <a:ln w="6867" cap="flat">
              <a:noFill/>
              <a:prstDash val="solid"/>
              <a:miter/>
            </a:ln>
          </p:spPr>
          <p:txBody>
            <a:bodyPr rtlCol="0" anchor="ctr"/>
            <a:lstStyle/>
            <a:p>
              <a:endParaRPr lang="en-IN"/>
            </a:p>
          </p:txBody>
        </p:sp>
        <p:sp>
          <p:nvSpPr>
            <p:cNvPr id="860" name="Free-form: Shape 859">
              <a:extLst>
                <a:ext uri="{FF2B5EF4-FFF2-40B4-BE49-F238E27FC236}">
                  <a16:creationId xmlns:a16="http://schemas.microsoft.com/office/drawing/2014/main" id="{7D1B0F01-39D7-10B5-1136-E23869F95D9D}"/>
                </a:ext>
              </a:extLst>
            </p:cNvPr>
            <p:cNvSpPr/>
            <p:nvPr/>
          </p:nvSpPr>
          <p:spPr>
            <a:xfrm>
              <a:off x="5047298" y="3927664"/>
              <a:ext cx="2749" cy="5567"/>
            </a:xfrm>
            <a:custGeom>
              <a:avLst/>
              <a:gdLst>
                <a:gd name="connsiteX0" fmla="*/ 1155 w 2749"/>
                <a:gd name="connsiteY0" fmla="*/ -37 h 5567"/>
                <a:gd name="connsiteX1" fmla="*/ -14 w 2749"/>
                <a:gd name="connsiteY1" fmla="*/ -37 h 5567"/>
                <a:gd name="connsiteX2" fmla="*/ 1705 w 2749"/>
                <a:gd name="connsiteY2" fmla="*/ 5530 h 5567"/>
                <a:gd name="connsiteX3" fmla="*/ 2736 w 2749"/>
                <a:gd name="connsiteY3" fmla="*/ 5530 h 5567"/>
                <a:gd name="connsiteX4" fmla="*/ 1155 w 2749"/>
                <a:gd name="connsiteY4" fmla="*/ -37 h 5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9" h="5567">
                  <a:moveTo>
                    <a:pt x="1155" y="-37"/>
                  </a:moveTo>
                  <a:lnTo>
                    <a:pt x="-14" y="-37"/>
                  </a:lnTo>
                  <a:lnTo>
                    <a:pt x="1705" y="5530"/>
                  </a:lnTo>
                  <a:lnTo>
                    <a:pt x="2736" y="5530"/>
                  </a:lnTo>
                  <a:cubicBezTo>
                    <a:pt x="2392" y="3743"/>
                    <a:pt x="1705" y="1887"/>
                    <a:pt x="1155" y="-37"/>
                  </a:cubicBezTo>
                  <a:close/>
                </a:path>
              </a:pathLst>
            </a:custGeom>
            <a:solidFill>
              <a:srgbClr val="E0E0E0"/>
            </a:solidFill>
            <a:ln w="6867" cap="flat">
              <a:noFill/>
              <a:prstDash val="solid"/>
              <a:miter/>
            </a:ln>
          </p:spPr>
          <p:txBody>
            <a:bodyPr rtlCol="0" anchor="ctr"/>
            <a:lstStyle/>
            <a:p>
              <a:endParaRPr lang="en-IN"/>
            </a:p>
          </p:txBody>
        </p:sp>
        <p:sp>
          <p:nvSpPr>
            <p:cNvPr id="861" name="Free-form: Shape 860">
              <a:extLst>
                <a:ext uri="{FF2B5EF4-FFF2-40B4-BE49-F238E27FC236}">
                  <a16:creationId xmlns:a16="http://schemas.microsoft.com/office/drawing/2014/main" id="{DD1DFA95-C0F8-7783-555A-6CEAA21239BE}"/>
                </a:ext>
              </a:extLst>
            </p:cNvPr>
            <p:cNvSpPr/>
            <p:nvPr/>
          </p:nvSpPr>
          <p:spPr>
            <a:xfrm>
              <a:off x="5017260" y="3827035"/>
              <a:ext cx="10654" cy="29900"/>
            </a:xfrm>
            <a:custGeom>
              <a:avLst/>
              <a:gdLst>
                <a:gd name="connsiteX0" fmla="*/ -14 w 10654"/>
                <a:gd name="connsiteY0" fmla="*/ 581 h 29900"/>
                <a:gd name="connsiteX1" fmla="*/ 8716 w 10654"/>
                <a:gd name="connsiteY1" fmla="*/ 29863 h 29900"/>
                <a:gd name="connsiteX2" fmla="*/ 10640 w 10654"/>
                <a:gd name="connsiteY2" fmla="*/ 29313 h 29900"/>
                <a:gd name="connsiteX3" fmla="*/ 2117 w 10654"/>
                <a:gd name="connsiteY3" fmla="*/ -37 h 29900"/>
              </a:gdLst>
              <a:ahLst/>
              <a:cxnLst>
                <a:cxn ang="0">
                  <a:pos x="connsiteX0" y="connsiteY0"/>
                </a:cxn>
                <a:cxn ang="0">
                  <a:pos x="connsiteX1" y="connsiteY1"/>
                </a:cxn>
                <a:cxn ang="0">
                  <a:pos x="connsiteX2" y="connsiteY2"/>
                </a:cxn>
                <a:cxn ang="0">
                  <a:pos x="connsiteX3" y="connsiteY3"/>
                </a:cxn>
              </a:cxnLst>
              <a:rect l="l" t="t" r="r" b="b"/>
              <a:pathLst>
                <a:path w="10654" h="29900">
                  <a:moveTo>
                    <a:pt x="-14" y="581"/>
                  </a:moveTo>
                  <a:cubicBezTo>
                    <a:pt x="3011" y="10823"/>
                    <a:pt x="5966" y="20652"/>
                    <a:pt x="8716" y="29863"/>
                  </a:cubicBezTo>
                  <a:lnTo>
                    <a:pt x="10640" y="29313"/>
                  </a:lnTo>
                  <a:lnTo>
                    <a:pt x="2117" y="-37"/>
                  </a:lnTo>
                  <a:close/>
                </a:path>
              </a:pathLst>
            </a:custGeom>
            <a:solidFill>
              <a:srgbClr val="E0E0E0"/>
            </a:solidFill>
            <a:ln w="6867" cap="flat">
              <a:noFill/>
              <a:prstDash val="solid"/>
              <a:miter/>
            </a:ln>
          </p:spPr>
          <p:txBody>
            <a:bodyPr rtlCol="0" anchor="ctr"/>
            <a:lstStyle/>
            <a:p>
              <a:endParaRPr lang="en-IN"/>
            </a:p>
          </p:txBody>
        </p:sp>
        <p:sp>
          <p:nvSpPr>
            <p:cNvPr id="862" name="Free-form: Shape 861">
              <a:extLst>
                <a:ext uri="{FF2B5EF4-FFF2-40B4-BE49-F238E27FC236}">
                  <a16:creationId xmlns:a16="http://schemas.microsoft.com/office/drawing/2014/main" id="{FF994D9E-F2C0-960C-E92F-B54D402025B4}"/>
                </a:ext>
              </a:extLst>
            </p:cNvPr>
            <p:cNvSpPr/>
            <p:nvPr/>
          </p:nvSpPr>
          <p:spPr>
            <a:xfrm>
              <a:off x="4929485" y="3528791"/>
              <a:ext cx="11135" cy="31206"/>
            </a:xfrm>
            <a:custGeom>
              <a:avLst/>
              <a:gdLst>
                <a:gd name="connsiteX0" fmla="*/ -14 w 11135"/>
                <a:gd name="connsiteY0" fmla="*/ 581 h 31206"/>
                <a:gd name="connsiteX1" fmla="*/ 8922 w 11135"/>
                <a:gd name="connsiteY1" fmla="*/ 31169 h 31206"/>
                <a:gd name="connsiteX2" fmla="*/ 11121 w 11135"/>
                <a:gd name="connsiteY2" fmla="*/ 30481 h 31206"/>
                <a:gd name="connsiteX3" fmla="*/ 1980 w 11135"/>
                <a:gd name="connsiteY3" fmla="*/ -37 h 31206"/>
              </a:gdLst>
              <a:ahLst/>
              <a:cxnLst>
                <a:cxn ang="0">
                  <a:pos x="connsiteX0" y="connsiteY0"/>
                </a:cxn>
                <a:cxn ang="0">
                  <a:pos x="connsiteX1" y="connsiteY1"/>
                </a:cxn>
                <a:cxn ang="0">
                  <a:pos x="connsiteX2" y="connsiteY2"/>
                </a:cxn>
                <a:cxn ang="0">
                  <a:pos x="connsiteX3" y="connsiteY3"/>
                </a:cxn>
              </a:cxnLst>
              <a:rect l="l" t="t" r="r" b="b"/>
              <a:pathLst>
                <a:path w="11135" h="31206">
                  <a:moveTo>
                    <a:pt x="-14" y="581"/>
                  </a:moveTo>
                  <a:cubicBezTo>
                    <a:pt x="2804" y="10342"/>
                    <a:pt x="5760" y="20515"/>
                    <a:pt x="8922" y="31169"/>
                  </a:cubicBezTo>
                  <a:lnTo>
                    <a:pt x="11121" y="30481"/>
                  </a:lnTo>
                  <a:cubicBezTo>
                    <a:pt x="7960" y="19896"/>
                    <a:pt x="4935" y="9860"/>
                    <a:pt x="1980" y="-37"/>
                  </a:cubicBezTo>
                  <a:close/>
                </a:path>
              </a:pathLst>
            </a:custGeom>
            <a:solidFill>
              <a:srgbClr val="E0E0E0"/>
            </a:solidFill>
            <a:ln w="6867" cap="flat">
              <a:noFill/>
              <a:prstDash val="solid"/>
              <a:miter/>
            </a:ln>
          </p:spPr>
          <p:txBody>
            <a:bodyPr rtlCol="0" anchor="ctr"/>
            <a:lstStyle/>
            <a:p>
              <a:endParaRPr lang="en-IN"/>
            </a:p>
          </p:txBody>
        </p:sp>
        <p:sp>
          <p:nvSpPr>
            <p:cNvPr id="863" name="Free-form: Shape 862">
              <a:extLst>
                <a:ext uri="{FF2B5EF4-FFF2-40B4-BE49-F238E27FC236}">
                  <a16:creationId xmlns:a16="http://schemas.microsoft.com/office/drawing/2014/main" id="{AE9672BB-415B-DB26-8376-B638CB464423}"/>
                </a:ext>
              </a:extLst>
            </p:cNvPr>
            <p:cNvSpPr/>
            <p:nvPr/>
          </p:nvSpPr>
          <p:spPr>
            <a:xfrm>
              <a:off x="5104280" y="3874325"/>
              <a:ext cx="10722" cy="31755"/>
            </a:xfrm>
            <a:custGeom>
              <a:avLst/>
              <a:gdLst>
                <a:gd name="connsiteX0" fmla="*/ -14 w 10722"/>
                <a:gd name="connsiteY0" fmla="*/ 100 h 31755"/>
                <a:gd name="connsiteX1" fmla="*/ 9541 w 10722"/>
                <a:gd name="connsiteY1" fmla="*/ 31718 h 31755"/>
                <a:gd name="connsiteX2" fmla="*/ 10709 w 10722"/>
                <a:gd name="connsiteY2" fmla="*/ 31718 h 31755"/>
                <a:gd name="connsiteX3" fmla="*/ 1567 w 10722"/>
                <a:gd name="connsiteY3" fmla="*/ -37 h 31755"/>
              </a:gdLst>
              <a:ahLst/>
              <a:cxnLst>
                <a:cxn ang="0">
                  <a:pos x="connsiteX0" y="connsiteY0"/>
                </a:cxn>
                <a:cxn ang="0">
                  <a:pos x="connsiteX1" y="connsiteY1"/>
                </a:cxn>
                <a:cxn ang="0">
                  <a:pos x="connsiteX2" y="connsiteY2"/>
                </a:cxn>
                <a:cxn ang="0">
                  <a:pos x="connsiteX3" y="connsiteY3"/>
                </a:cxn>
              </a:cxnLst>
              <a:rect l="l" t="t" r="r" b="b"/>
              <a:pathLst>
                <a:path w="10722" h="31755">
                  <a:moveTo>
                    <a:pt x="-14" y="100"/>
                  </a:moveTo>
                  <a:cubicBezTo>
                    <a:pt x="3629" y="12266"/>
                    <a:pt x="6860" y="22851"/>
                    <a:pt x="9541" y="31718"/>
                  </a:cubicBezTo>
                  <a:lnTo>
                    <a:pt x="10709" y="31718"/>
                  </a:lnTo>
                  <a:lnTo>
                    <a:pt x="1567" y="-37"/>
                  </a:lnTo>
                  <a:close/>
                </a:path>
              </a:pathLst>
            </a:custGeom>
            <a:solidFill>
              <a:srgbClr val="E0E0E0"/>
            </a:solidFill>
            <a:ln w="6867" cap="flat">
              <a:noFill/>
              <a:prstDash val="solid"/>
              <a:miter/>
            </a:ln>
          </p:spPr>
          <p:txBody>
            <a:bodyPr rtlCol="0" anchor="ctr"/>
            <a:lstStyle/>
            <a:p>
              <a:endParaRPr lang="en-IN"/>
            </a:p>
          </p:txBody>
        </p:sp>
        <p:sp>
          <p:nvSpPr>
            <p:cNvPr id="864" name="Free-form: Shape 863">
              <a:extLst>
                <a:ext uri="{FF2B5EF4-FFF2-40B4-BE49-F238E27FC236}">
                  <a16:creationId xmlns:a16="http://schemas.microsoft.com/office/drawing/2014/main" id="{30431FF3-BF5F-BBF6-3794-5D1D08A20D29}"/>
                </a:ext>
              </a:extLst>
            </p:cNvPr>
            <p:cNvSpPr/>
            <p:nvPr/>
          </p:nvSpPr>
          <p:spPr>
            <a:xfrm>
              <a:off x="4996708" y="3509270"/>
              <a:ext cx="10997" cy="30793"/>
            </a:xfrm>
            <a:custGeom>
              <a:avLst/>
              <a:gdLst>
                <a:gd name="connsiteX0" fmla="*/ -14 w 10997"/>
                <a:gd name="connsiteY0" fmla="*/ 512 h 30793"/>
                <a:gd name="connsiteX1" fmla="*/ 8784 w 10997"/>
                <a:gd name="connsiteY1" fmla="*/ 30756 h 30793"/>
                <a:gd name="connsiteX2" fmla="*/ 10984 w 10997"/>
                <a:gd name="connsiteY2" fmla="*/ 30069 h 30793"/>
                <a:gd name="connsiteX3" fmla="*/ 1980 w 10997"/>
                <a:gd name="connsiteY3" fmla="*/ -37 h 30793"/>
              </a:gdLst>
              <a:ahLst/>
              <a:cxnLst>
                <a:cxn ang="0">
                  <a:pos x="connsiteX0" y="connsiteY0"/>
                </a:cxn>
                <a:cxn ang="0">
                  <a:pos x="connsiteX1" y="connsiteY1"/>
                </a:cxn>
                <a:cxn ang="0">
                  <a:pos x="connsiteX2" y="connsiteY2"/>
                </a:cxn>
                <a:cxn ang="0">
                  <a:pos x="connsiteX3" y="connsiteY3"/>
                </a:cxn>
              </a:cxnLst>
              <a:rect l="l" t="t" r="r" b="b"/>
              <a:pathLst>
                <a:path w="10997" h="30793">
                  <a:moveTo>
                    <a:pt x="-14" y="512"/>
                  </a:moveTo>
                  <a:cubicBezTo>
                    <a:pt x="2736" y="10135"/>
                    <a:pt x="5691" y="20240"/>
                    <a:pt x="8784" y="30756"/>
                  </a:cubicBezTo>
                  <a:lnTo>
                    <a:pt x="10984" y="30069"/>
                  </a:lnTo>
                  <a:cubicBezTo>
                    <a:pt x="7822" y="19621"/>
                    <a:pt x="4867" y="9448"/>
                    <a:pt x="1980" y="-37"/>
                  </a:cubicBezTo>
                  <a:close/>
                </a:path>
              </a:pathLst>
            </a:custGeom>
            <a:solidFill>
              <a:srgbClr val="E0E0E0"/>
            </a:solidFill>
            <a:ln w="6867" cap="flat">
              <a:noFill/>
              <a:prstDash val="solid"/>
              <a:miter/>
            </a:ln>
          </p:spPr>
          <p:txBody>
            <a:bodyPr rtlCol="0" anchor="ctr"/>
            <a:lstStyle/>
            <a:p>
              <a:endParaRPr lang="en-IN"/>
            </a:p>
          </p:txBody>
        </p:sp>
        <p:sp>
          <p:nvSpPr>
            <p:cNvPr id="865" name="Free-form: Shape 864">
              <a:extLst>
                <a:ext uri="{FF2B5EF4-FFF2-40B4-BE49-F238E27FC236}">
                  <a16:creationId xmlns:a16="http://schemas.microsoft.com/office/drawing/2014/main" id="{DBC0058A-675E-5C9C-0808-F933D64A9F43}"/>
                </a:ext>
              </a:extLst>
            </p:cNvPr>
            <p:cNvSpPr/>
            <p:nvPr/>
          </p:nvSpPr>
          <p:spPr>
            <a:xfrm>
              <a:off x="5025577" y="3608112"/>
              <a:ext cx="11478" cy="31274"/>
            </a:xfrm>
            <a:custGeom>
              <a:avLst/>
              <a:gdLst>
                <a:gd name="connsiteX0" fmla="*/ -14 w 11478"/>
                <a:gd name="connsiteY0" fmla="*/ 650 h 31274"/>
                <a:gd name="connsiteX1" fmla="*/ 8991 w 11478"/>
                <a:gd name="connsiteY1" fmla="*/ 31237 h 31274"/>
                <a:gd name="connsiteX2" fmla="*/ 11465 w 11478"/>
                <a:gd name="connsiteY2" fmla="*/ 30550 h 31274"/>
                <a:gd name="connsiteX3" fmla="*/ 2461 w 11478"/>
                <a:gd name="connsiteY3" fmla="*/ -37 h 31274"/>
              </a:gdLst>
              <a:ahLst/>
              <a:cxnLst>
                <a:cxn ang="0">
                  <a:pos x="connsiteX0" y="connsiteY0"/>
                </a:cxn>
                <a:cxn ang="0">
                  <a:pos x="connsiteX1" y="connsiteY1"/>
                </a:cxn>
                <a:cxn ang="0">
                  <a:pos x="connsiteX2" y="connsiteY2"/>
                </a:cxn>
                <a:cxn ang="0">
                  <a:pos x="connsiteX3" y="connsiteY3"/>
                </a:cxn>
              </a:cxnLst>
              <a:rect l="l" t="t" r="r" b="b"/>
              <a:pathLst>
                <a:path w="11478" h="31274">
                  <a:moveTo>
                    <a:pt x="-14" y="650"/>
                  </a:moveTo>
                  <a:cubicBezTo>
                    <a:pt x="2942" y="10685"/>
                    <a:pt x="5966" y="20858"/>
                    <a:pt x="8991" y="31237"/>
                  </a:cubicBezTo>
                  <a:lnTo>
                    <a:pt x="11465" y="30550"/>
                  </a:lnTo>
                  <a:cubicBezTo>
                    <a:pt x="8441" y="20171"/>
                    <a:pt x="5416" y="9929"/>
                    <a:pt x="2461" y="-37"/>
                  </a:cubicBezTo>
                  <a:close/>
                </a:path>
              </a:pathLst>
            </a:custGeom>
            <a:solidFill>
              <a:srgbClr val="E0E0E0"/>
            </a:solidFill>
            <a:ln w="6867" cap="flat">
              <a:noFill/>
              <a:prstDash val="solid"/>
              <a:miter/>
            </a:ln>
          </p:spPr>
          <p:txBody>
            <a:bodyPr rtlCol="0" anchor="ctr"/>
            <a:lstStyle/>
            <a:p>
              <a:endParaRPr lang="en-IN"/>
            </a:p>
          </p:txBody>
        </p:sp>
        <p:sp>
          <p:nvSpPr>
            <p:cNvPr id="866" name="Free-form: Shape 865">
              <a:extLst>
                <a:ext uri="{FF2B5EF4-FFF2-40B4-BE49-F238E27FC236}">
                  <a16:creationId xmlns:a16="http://schemas.microsoft.com/office/drawing/2014/main" id="{A0383283-974A-65C9-23E0-7D5FF1D5AB85}"/>
                </a:ext>
              </a:extLst>
            </p:cNvPr>
            <p:cNvSpPr/>
            <p:nvPr/>
          </p:nvSpPr>
          <p:spPr>
            <a:xfrm>
              <a:off x="5045167" y="3674579"/>
              <a:ext cx="11272" cy="30724"/>
            </a:xfrm>
            <a:custGeom>
              <a:avLst/>
              <a:gdLst>
                <a:gd name="connsiteX0" fmla="*/ -14 w 11272"/>
                <a:gd name="connsiteY0" fmla="*/ 650 h 30724"/>
                <a:gd name="connsiteX1" fmla="*/ 8785 w 11272"/>
                <a:gd name="connsiteY1" fmla="*/ 30687 h 30724"/>
                <a:gd name="connsiteX2" fmla="*/ 11259 w 11272"/>
                <a:gd name="connsiteY2" fmla="*/ 29931 h 30724"/>
                <a:gd name="connsiteX3" fmla="*/ 2461 w 11272"/>
                <a:gd name="connsiteY3" fmla="*/ -37 h 30724"/>
              </a:gdLst>
              <a:ahLst/>
              <a:cxnLst>
                <a:cxn ang="0">
                  <a:pos x="connsiteX0" y="connsiteY0"/>
                </a:cxn>
                <a:cxn ang="0">
                  <a:pos x="connsiteX1" y="connsiteY1"/>
                </a:cxn>
                <a:cxn ang="0">
                  <a:pos x="connsiteX2" y="connsiteY2"/>
                </a:cxn>
                <a:cxn ang="0">
                  <a:pos x="connsiteX3" y="connsiteY3"/>
                </a:cxn>
              </a:cxnLst>
              <a:rect l="l" t="t" r="r" b="b"/>
              <a:pathLst>
                <a:path w="11272" h="30724">
                  <a:moveTo>
                    <a:pt x="-14" y="650"/>
                  </a:moveTo>
                  <a:cubicBezTo>
                    <a:pt x="2942" y="10823"/>
                    <a:pt x="5898" y="20858"/>
                    <a:pt x="8785" y="30687"/>
                  </a:cubicBezTo>
                  <a:lnTo>
                    <a:pt x="11259" y="29931"/>
                  </a:lnTo>
                  <a:lnTo>
                    <a:pt x="2461" y="-37"/>
                  </a:lnTo>
                  <a:close/>
                </a:path>
              </a:pathLst>
            </a:custGeom>
            <a:solidFill>
              <a:srgbClr val="E0E0E0"/>
            </a:solidFill>
            <a:ln w="6867" cap="flat">
              <a:noFill/>
              <a:prstDash val="solid"/>
              <a:miter/>
            </a:ln>
          </p:spPr>
          <p:txBody>
            <a:bodyPr rtlCol="0" anchor="ctr"/>
            <a:lstStyle/>
            <a:p>
              <a:endParaRPr lang="en-IN"/>
            </a:p>
          </p:txBody>
        </p:sp>
        <p:sp>
          <p:nvSpPr>
            <p:cNvPr id="867" name="Free-form: Shape 866">
              <a:extLst>
                <a:ext uri="{FF2B5EF4-FFF2-40B4-BE49-F238E27FC236}">
                  <a16:creationId xmlns:a16="http://schemas.microsoft.com/office/drawing/2014/main" id="{92EA5A22-4E0E-9D0B-1404-5DD2FE0088DC}"/>
                </a:ext>
              </a:extLst>
            </p:cNvPr>
            <p:cNvSpPr/>
            <p:nvPr/>
          </p:nvSpPr>
          <p:spPr>
            <a:xfrm>
              <a:off x="5006194" y="3541713"/>
              <a:ext cx="11410" cy="31755"/>
            </a:xfrm>
            <a:custGeom>
              <a:avLst/>
              <a:gdLst>
                <a:gd name="connsiteX0" fmla="*/ -14 w 11410"/>
                <a:gd name="connsiteY0" fmla="*/ 581 h 31755"/>
                <a:gd name="connsiteX1" fmla="*/ 9059 w 11410"/>
                <a:gd name="connsiteY1" fmla="*/ 31718 h 31755"/>
                <a:gd name="connsiteX2" fmla="*/ 11396 w 11410"/>
                <a:gd name="connsiteY2" fmla="*/ 31031 h 31755"/>
                <a:gd name="connsiteX3" fmla="*/ 2255 w 11410"/>
                <a:gd name="connsiteY3" fmla="*/ -37 h 31755"/>
              </a:gdLst>
              <a:ahLst/>
              <a:cxnLst>
                <a:cxn ang="0">
                  <a:pos x="connsiteX0" y="connsiteY0"/>
                </a:cxn>
                <a:cxn ang="0">
                  <a:pos x="connsiteX1" y="connsiteY1"/>
                </a:cxn>
                <a:cxn ang="0">
                  <a:pos x="connsiteX2" y="connsiteY2"/>
                </a:cxn>
                <a:cxn ang="0">
                  <a:pos x="connsiteX3" y="connsiteY3"/>
                </a:cxn>
              </a:cxnLst>
              <a:rect l="l" t="t" r="r" b="b"/>
              <a:pathLst>
                <a:path w="11410" h="31755">
                  <a:moveTo>
                    <a:pt x="-14" y="581"/>
                  </a:moveTo>
                  <a:cubicBezTo>
                    <a:pt x="2873" y="10617"/>
                    <a:pt x="5898" y="20996"/>
                    <a:pt x="9059" y="31718"/>
                  </a:cubicBezTo>
                  <a:lnTo>
                    <a:pt x="11396" y="31031"/>
                  </a:lnTo>
                  <a:lnTo>
                    <a:pt x="2255" y="-37"/>
                  </a:lnTo>
                  <a:close/>
                </a:path>
              </a:pathLst>
            </a:custGeom>
            <a:solidFill>
              <a:srgbClr val="E0E0E0"/>
            </a:solidFill>
            <a:ln w="6867" cap="flat">
              <a:noFill/>
              <a:prstDash val="solid"/>
              <a:miter/>
            </a:ln>
          </p:spPr>
          <p:txBody>
            <a:bodyPr rtlCol="0" anchor="ctr"/>
            <a:lstStyle/>
            <a:p>
              <a:endParaRPr lang="en-IN"/>
            </a:p>
          </p:txBody>
        </p:sp>
        <p:sp>
          <p:nvSpPr>
            <p:cNvPr id="868" name="Free-form: Shape 867">
              <a:extLst>
                <a:ext uri="{FF2B5EF4-FFF2-40B4-BE49-F238E27FC236}">
                  <a16:creationId xmlns:a16="http://schemas.microsoft.com/office/drawing/2014/main" id="{08236872-B883-F38D-DC25-89A6E7F300F7}"/>
                </a:ext>
              </a:extLst>
            </p:cNvPr>
            <p:cNvSpPr/>
            <p:nvPr/>
          </p:nvSpPr>
          <p:spPr>
            <a:xfrm>
              <a:off x="5084415" y="3807514"/>
              <a:ext cx="10585" cy="29487"/>
            </a:xfrm>
            <a:custGeom>
              <a:avLst/>
              <a:gdLst>
                <a:gd name="connsiteX0" fmla="*/ -14 w 10585"/>
                <a:gd name="connsiteY0" fmla="*/ 581 h 29487"/>
                <a:gd name="connsiteX1" fmla="*/ 8647 w 10585"/>
                <a:gd name="connsiteY1" fmla="*/ 29450 h 29487"/>
                <a:gd name="connsiteX2" fmla="*/ 10572 w 10585"/>
                <a:gd name="connsiteY2" fmla="*/ 28900 h 29487"/>
                <a:gd name="connsiteX3" fmla="*/ 2117 w 10585"/>
                <a:gd name="connsiteY3" fmla="*/ -37 h 29487"/>
              </a:gdLst>
              <a:ahLst/>
              <a:cxnLst>
                <a:cxn ang="0">
                  <a:pos x="connsiteX0" y="connsiteY0"/>
                </a:cxn>
                <a:cxn ang="0">
                  <a:pos x="connsiteX1" y="connsiteY1"/>
                </a:cxn>
                <a:cxn ang="0">
                  <a:pos x="connsiteX2" y="connsiteY2"/>
                </a:cxn>
                <a:cxn ang="0">
                  <a:pos x="connsiteX3" y="connsiteY3"/>
                </a:cxn>
              </a:cxnLst>
              <a:rect l="l" t="t" r="r" b="b"/>
              <a:pathLst>
                <a:path w="10585" h="29487">
                  <a:moveTo>
                    <a:pt x="-14" y="581"/>
                  </a:moveTo>
                  <a:lnTo>
                    <a:pt x="8647" y="29450"/>
                  </a:lnTo>
                  <a:lnTo>
                    <a:pt x="10572" y="28900"/>
                  </a:lnTo>
                  <a:lnTo>
                    <a:pt x="2117" y="-37"/>
                  </a:lnTo>
                  <a:close/>
                </a:path>
              </a:pathLst>
            </a:custGeom>
            <a:solidFill>
              <a:srgbClr val="E0E0E0"/>
            </a:solidFill>
            <a:ln w="6867" cap="flat">
              <a:noFill/>
              <a:prstDash val="solid"/>
              <a:miter/>
            </a:ln>
          </p:spPr>
          <p:txBody>
            <a:bodyPr rtlCol="0" anchor="ctr"/>
            <a:lstStyle/>
            <a:p>
              <a:endParaRPr lang="en-IN"/>
            </a:p>
          </p:txBody>
        </p:sp>
        <p:sp>
          <p:nvSpPr>
            <p:cNvPr id="869" name="Free-form: Shape 868">
              <a:extLst>
                <a:ext uri="{FF2B5EF4-FFF2-40B4-BE49-F238E27FC236}">
                  <a16:creationId xmlns:a16="http://schemas.microsoft.com/office/drawing/2014/main" id="{EFE3530C-6B26-E5B1-DE43-FB8C117232AC}"/>
                </a:ext>
              </a:extLst>
            </p:cNvPr>
            <p:cNvSpPr/>
            <p:nvPr/>
          </p:nvSpPr>
          <p:spPr>
            <a:xfrm>
              <a:off x="4986810" y="3475314"/>
              <a:ext cx="11203" cy="32237"/>
            </a:xfrm>
            <a:custGeom>
              <a:avLst/>
              <a:gdLst>
                <a:gd name="connsiteX0" fmla="*/ -14 w 11203"/>
                <a:gd name="connsiteY0" fmla="*/ 512 h 32237"/>
                <a:gd name="connsiteX1" fmla="*/ 9197 w 11203"/>
                <a:gd name="connsiteY1" fmla="*/ 32200 h 32237"/>
                <a:gd name="connsiteX2" fmla="*/ 11190 w 11203"/>
                <a:gd name="connsiteY2" fmla="*/ 31581 h 32237"/>
                <a:gd name="connsiteX3" fmla="*/ 1773 w 11203"/>
                <a:gd name="connsiteY3" fmla="*/ -37 h 32237"/>
              </a:gdLst>
              <a:ahLst/>
              <a:cxnLst>
                <a:cxn ang="0">
                  <a:pos x="connsiteX0" y="connsiteY0"/>
                </a:cxn>
                <a:cxn ang="0">
                  <a:pos x="connsiteX1" y="connsiteY1"/>
                </a:cxn>
                <a:cxn ang="0">
                  <a:pos x="connsiteX2" y="connsiteY2"/>
                </a:cxn>
                <a:cxn ang="0">
                  <a:pos x="connsiteX3" y="connsiteY3"/>
                </a:cxn>
              </a:cxnLst>
              <a:rect l="l" t="t" r="r" b="b"/>
              <a:pathLst>
                <a:path w="11203" h="32237">
                  <a:moveTo>
                    <a:pt x="-14" y="512"/>
                  </a:moveTo>
                  <a:cubicBezTo>
                    <a:pt x="2873" y="10342"/>
                    <a:pt x="5898" y="21133"/>
                    <a:pt x="9197" y="32200"/>
                  </a:cubicBezTo>
                  <a:lnTo>
                    <a:pt x="11190" y="31581"/>
                  </a:lnTo>
                  <a:cubicBezTo>
                    <a:pt x="7822" y="20308"/>
                    <a:pt x="4317" y="9792"/>
                    <a:pt x="1773" y="-37"/>
                  </a:cubicBezTo>
                  <a:close/>
                </a:path>
              </a:pathLst>
            </a:custGeom>
            <a:solidFill>
              <a:srgbClr val="E0E0E0"/>
            </a:solidFill>
            <a:ln w="6867" cap="flat">
              <a:noFill/>
              <a:prstDash val="solid"/>
              <a:miter/>
            </a:ln>
          </p:spPr>
          <p:txBody>
            <a:bodyPr rtlCol="0" anchor="ctr"/>
            <a:lstStyle/>
            <a:p>
              <a:endParaRPr lang="en-IN"/>
            </a:p>
          </p:txBody>
        </p:sp>
        <p:sp>
          <p:nvSpPr>
            <p:cNvPr id="870" name="Free-form: Shape 869">
              <a:extLst>
                <a:ext uri="{FF2B5EF4-FFF2-40B4-BE49-F238E27FC236}">
                  <a16:creationId xmlns:a16="http://schemas.microsoft.com/office/drawing/2014/main" id="{DC12A849-8328-EBAB-416D-4965C73C854C}"/>
                </a:ext>
              </a:extLst>
            </p:cNvPr>
            <p:cNvSpPr/>
            <p:nvPr/>
          </p:nvSpPr>
          <p:spPr>
            <a:xfrm>
              <a:off x="5093763" y="3838789"/>
              <a:ext cx="11410" cy="33405"/>
            </a:xfrm>
            <a:custGeom>
              <a:avLst/>
              <a:gdLst>
                <a:gd name="connsiteX0" fmla="*/ -14 w 11410"/>
                <a:gd name="connsiteY0" fmla="*/ 512 h 33405"/>
                <a:gd name="connsiteX1" fmla="*/ 9815 w 11410"/>
                <a:gd name="connsiteY1" fmla="*/ 33368 h 33405"/>
                <a:gd name="connsiteX2" fmla="*/ 11396 w 11410"/>
                <a:gd name="connsiteY2" fmla="*/ 32887 h 33405"/>
                <a:gd name="connsiteX3" fmla="*/ 1911 w 11410"/>
                <a:gd name="connsiteY3" fmla="*/ -37 h 33405"/>
              </a:gdLst>
              <a:ahLst/>
              <a:cxnLst>
                <a:cxn ang="0">
                  <a:pos x="connsiteX0" y="connsiteY0"/>
                </a:cxn>
                <a:cxn ang="0">
                  <a:pos x="connsiteX1" y="connsiteY1"/>
                </a:cxn>
                <a:cxn ang="0">
                  <a:pos x="connsiteX2" y="connsiteY2"/>
                </a:cxn>
                <a:cxn ang="0">
                  <a:pos x="connsiteX3" y="connsiteY3"/>
                </a:cxn>
              </a:cxnLst>
              <a:rect l="l" t="t" r="r" b="b"/>
              <a:pathLst>
                <a:path w="11410" h="33405">
                  <a:moveTo>
                    <a:pt x="-14" y="512"/>
                  </a:moveTo>
                  <a:cubicBezTo>
                    <a:pt x="3512" y="12383"/>
                    <a:pt x="6791" y="23333"/>
                    <a:pt x="9815" y="33368"/>
                  </a:cubicBezTo>
                  <a:lnTo>
                    <a:pt x="11396" y="32887"/>
                  </a:lnTo>
                  <a:lnTo>
                    <a:pt x="1911" y="-37"/>
                  </a:lnTo>
                  <a:close/>
                </a:path>
              </a:pathLst>
            </a:custGeom>
            <a:solidFill>
              <a:srgbClr val="E0E0E0"/>
            </a:solidFill>
            <a:ln w="6867" cap="flat">
              <a:noFill/>
              <a:prstDash val="solid"/>
              <a:miter/>
            </a:ln>
          </p:spPr>
          <p:txBody>
            <a:bodyPr rtlCol="0" anchor="ctr"/>
            <a:lstStyle/>
            <a:p>
              <a:endParaRPr lang="en-IN"/>
            </a:p>
          </p:txBody>
        </p:sp>
        <p:sp>
          <p:nvSpPr>
            <p:cNvPr id="871" name="Free-form: Shape 870">
              <a:extLst>
                <a:ext uri="{FF2B5EF4-FFF2-40B4-BE49-F238E27FC236}">
                  <a16:creationId xmlns:a16="http://schemas.microsoft.com/office/drawing/2014/main" id="{E3D759DF-075E-0670-91F9-2BE651BD6089}"/>
                </a:ext>
              </a:extLst>
            </p:cNvPr>
            <p:cNvSpPr/>
            <p:nvPr/>
          </p:nvSpPr>
          <p:spPr>
            <a:xfrm>
              <a:off x="5035269" y="3640967"/>
              <a:ext cx="11685" cy="32030"/>
            </a:xfrm>
            <a:custGeom>
              <a:avLst/>
              <a:gdLst>
                <a:gd name="connsiteX0" fmla="*/ 2461 w 11685"/>
                <a:gd name="connsiteY0" fmla="*/ -37 h 32030"/>
                <a:gd name="connsiteX1" fmla="*/ -14 w 11685"/>
                <a:gd name="connsiteY1" fmla="*/ 719 h 32030"/>
                <a:gd name="connsiteX2" fmla="*/ 7685 w 11685"/>
                <a:gd name="connsiteY2" fmla="*/ 26907 h 32030"/>
                <a:gd name="connsiteX3" fmla="*/ 9197 w 11685"/>
                <a:gd name="connsiteY3" fmla="*/ 31993 h 32030"/>
                <a:gd name="connsiteX4" fmla="*/ 11671 w 11685"/>
                <a:gd name="connsiteY4" fmla="*/ 30962 h 32030"/>
                <a:gd name="connsiteX5" fmla="*/ 10159 w 11685"/>
                <a:gd name="connsiteY5" fmla="*/ 25945 h 32030"/>
                <a:gd name="connsiteX6" fmla="*/ 2461 w 11685"/>
                <a:gd name="connsiteY6" fmla="*/ -37 h 32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85" h="32030">
                  <a:moveTo>
                    <a:pt x="2461" y="-37"/>
                  </a:moveTo>
                  <a:lnTo>
                    <a:pt x="-14" y="719"/>
                  </a:lnTo>
                  <a:cubicBezTo>
                    <a:pt x="2529" y="9311"/>
                    <a:pt x="5073" y="18109"/>
                    <a:pt x="7685" y="26907"/>
                  </a:cubicBezTo>
                  <a:cubicBezTo>
                    <a:pt x="8166" y="28625"/>
                    <a:pt x="8716" y="30275"/>
                    <a:pt x="9197" y="31993"/>
                  </a:cubicBezTo>
                  <a:lnTo>
                    <a:pt x="11671" y="30962"/>
                  </a:lnTo>
                  <a:cubicBezTo>
                    <a:pt x="11190" y="29244"/>
                    <a:pt x="10709" y="27594"/>
                    <a:pt x="10159" y="25945"/>
                  </a:cubicBezTo>
                  <a:cubicBezTo>
                    <a:pt x="7547" y="17215"/>
                    <a:pt x="5004" y="8623"/>
                    <a:pt x="2461" y="-37"/>
                  </a:cubicBezTo>
                  <a:close/>
                </a:path>
              </a:pathLst>
            </a:custGeom>
            <a:solidFill>
              <a:srgbClr val="E0E0E0"/>
            </a:solidFill>
            <a:ln w="6867" cap="flat">
              <a:noFill/>
              <a:prstDash val="solid"/>
              <a:miter/>
            </a:ln>
          </p:spPr>
          <p:txBody>
            <a:bodyPr rtlCol="0" anchor="ctr"/>
            <a:lstStyle/>
            <a:p>
              <a:endParaRPr lang="en-IN"/>
            </a:p>
          </p:txBody>
        </p:sp>
        <p:sp>
          <p:nvSpPr>
            <p:cNvPr id="872" name="Free-form: Shape 871">
              <a:extLst>
                <a:ext uri="{FF2B5EF4-FFF2-40B4-BE49-F238E27FC236}">
                  <a16:creationId xmlns:a16="http://schemas.microsoft.com/office/drawing/2014/main" id="{1459F8F6-6C08-E9D2-1225-6B57D8B52BB2}"/>
                </a:ext>
              </a:extLst>
            </p:cNvPr>
            <p:cNvSpPr/>
            <p:nvPr/>
          </p:nvSpPr>
          <p:spPr>
            <a:xfrm>
              <a:off x="5114521" y="3908075"/>
              <a:ext cx="2818" cy="6323"/>
            </a:xfrm>
            <a:custGeom>
              <a:avLst/>
              <a:gdLst>
                <a:gd name="connsiteX0" fmla="*/ 1086 w 2818"/>
                <a:gd name="connsiteY0" fmla="*/ -37 h 6323"/>
                <a:gd name="connsiteX1" fmla="*/ -14 w 2818"/>
                <a:gd name="connsiteY1" fmla="*/ 306 h 6323"/>
                <a:gd name="connsiteX2" fmla="*/ 1842 w 2818"/>
                <a:gd name="connsiteY2" fmla="*/ 6286 h 6323"/>
                <a:gd name="connsiteX3" fmla="*/ 2804 w 2818"/>
                <a:gd name="connsiteY3" fmla="*/ 6286 h 6323"/>
                <a:gd name="connsiteX4" fmla="*/ 1086 w 2818"/>
                <a:gd name="connsiteY4" fmla="*/ -37 h 6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 h="6323">
                  <a:moveTo>
                    <a:pt x="1086" y="-37"/>
                  </a:moveTo>
                  <a:lnTo>
                    <a:pt x="-14" y="306"/>
                  </a:lnTo>
                  <a:cubicBezTo>
                    <a:pt x="605" y="2368"/>
                    <a:pt x="1224" y="4430"/>
                    <a:pt x="1842" y="6286"/>
                  </a:cubicBezTo>
                  <a:lnTo>
                    <a:pt x="2804" y="6286"/>
                  </a:lnTo>
                  <a:cubicBezTo>
                    <a:pt x="2255" y="4430"/>
                    <a:pt x="1705" y="2093"/>
                    <a:pt x="1086" y="-37"/>
                  </a:cubicBezTo>
                  <a:close/>
                </a:path>
              </a:pathLst>
            </a:custGeom>
            <a:solidFill>
              <a:srgbClr val="E0E0E0"/>
            </a:solidFill>
            <a:ln w="6867" cap="flat">
              <a:noFill/>
              <a:prstDash val="solid"/>
              <a:miter/>
            </a:ln>
          </p:spPr>
          <p:txBody>
            <a:bodyPr rtlCol="0" anchor="ctr"/>
            <a:lstStyle/>
            <a:p>
              <a:endParaRPr lang="en-IN"/>
            </a:p>
          </p:txBody>
        </p:sp>
        <p:sp>
          <p:nvSpPr>
            <p:cNvPr id="873" name="Free-form: Shape 872">
              <a:extLst>
                <a:ext uri="{FF2B5EF4-FFF2-40B4-BE49-F238E27FC236}">
                  <a16:creationId xmlns:a16="http://schemas.microsoft.com/office/drawing/2014/main" id="{D09DC8EE-7065-03F4-C6E0-C50BEFAE5DE1}"/>
                </a:ext>
              </a:extLst>
            </p:cNvPr>
            <p:cNvSpPr/>
            <p:nvPr/>
          </p:nvSpPr>
          <p:spPr>
            <a:xfrm>
              <a:off x="5074174" y="3772803"/>
              <a:ext cx="11753" cy="32993"/>
            </a:xfrm>
            <a:custGeom>
              <a:avLst/>
              <a:gdLst>
                <a:gd name="connsiteX0" fmla="*/ -14 w 11753"/>
                <a:gd name="connsiteY0" fmla="*/ 650 h 32993"/>
                <a:gd name="connsiteX1" fmla="*/ 9541 w 11753"/>
                <a:gd name="connsiteY1" fmla="*/ 32956 h 32993"/>
                <a:gd name="connsiteX2" fmla="*/ 11740 w 11753"/>
                <a:gd name="connsiteY2" fmla="*/ 32337 h 32993"/>
                <a:gd name="connsiteX3" fmla="*/ 2255 w 11753"/>
                <a:gd name="connsiteY3" fmla="*/ -37 h 32993"/>
              </a:gdLst>
              <a:ahLst/>
              <a:cxnLst>
                <a:cxn ang="0">
                  <a:pos x="connsiteX0" y="connsiteY0"/>
                </a:cxn>
                <a:cxn ang="0">
                  <a:pos x="connsiteX1" y="connsiteY1"/>
                </a:cxn>
                <a:cxn ang="0">
                  <a:pos x="connsiteX2" y="connsiteY2"/>
                </a:cxn>
                <a:cxn ang="0">
                  <a:pos x="connsiteX3" y="connsiteY3"/>
                </a:cxn>
              </a:cxnLst>
              <a:rect l="l" t="t" r="r" b="b"/>
              <a:pathLst>
                <a:path w="11753" h="32993">
                  <a:moveTo>
                    <a:pt x="-14" y="650"/>
                  </a:moveTo>
                  <a:cubicBezTo>
                    <a:pt x="3286" y="11854"/>
                    <a:pt x="6860" y="22645"/>
                    <a:pt x="9541" y="32956"/>
                  </a:cubicBezTo>
                  <a:lnTo>
                    <a:pt x="11740" y="32337"/>
                  </a:lnTo>
                  <a:lnTo>
                    <a:pt x="2255" y="-37"/>
                  </a:lnTo>
                  <a:close/>
                </a:path>
              </a:pathLst>
            </a:custGeom>
            <a:solidFill>
              <a:srgbClr val="E0E0E0"/>
            </a:solidFill>
            <a:ln w="6867" cap="flat">
              <a:noFill/>
              <a:prstDash val="solid"/>
              <a:miter/>
            </a:ln>
          </p:spPr>
          <p:txBody>
            <a:bodyPr rtlCol="0" anchor="ctr"/>
            <a:lstStyle/>
            <a:p>
              <a:endParaRPr lang="en-IN"/>
            </a:p>
          </p:txBody>
        </p:sp>
        <p:sp>
          <p:nvSpPr>
            <p:cNvPr id="874" name="Free-form: Shape 873">
              <a:extLst>
                <a:ext uri="{FF2B5EF4-FFF2-40B4-BE49-F238E27FC236}">
                  <a16:creationId xmlns:a16="http://schemas.microsoft.com/office/drawing/2014/main" id="{8E426166-E7A5-8C06-FBFC-840F5144B914}"/>
                </a:ext>
              </a:extLst>
            </p:cNvPr>
            <p:cNvSpPr/>
            <p:nvPr/>
          </p:nvSpPr>
          <p:spPr>
            <a:xfrm>
              <a:off x="5064757" y="3740978"/>
              <a:ext cx="10997" cy="30174"/>
            </a:xfrm>
            <a:custGeom>
              <a:avLst/>
              <a:gdLst>
                <a:gd name="connsiteX0" fmla="*/ -14 w 10997"/>
                <a:gd name="connsiteY0" fmla="*/ 719 h 30174"/>
                <a:gd name="connsiteX1" fmla="*/ 8716 w 10997"/>
                <a:gd name="connsiteY1" fmla="*/ 30138 h 30174"/>
                <a:gd name="connsiteX2" fmla="*/ 10984 w 10997"/>
                <a:gd name="connsiteY2" fmla="*/ 29450 h 30174"/>
                <a:gd name="connsiteX3" fmla="*/ 2392 w 10997"/>
                <a:gd name="connsiteY3" fmla="*/ -37 h 30174"/>
              </a:gdLst>
              <a:ahLst/>
              <a:cxnLst>
                <a:cxn ang="0">
                  <a:pos x="connsiteX0" y="connsiteY0"/>
                </a:cxn>
                <a:cxn ang="0">
                  <a:pos x="connsiteX1" y="connsiteY1"/>
                </a:cxn>
                <a:cxn ang="0">
                  <a:pos x="connsiteX2" y="connsiteY2"/>
                </a:cxn>
                <a:cxn ang="0">
                  <a:pos x="connsiteX3" y="connsiteY3"/>
                </a:cxn>
              </a:cxnLst>
              <a:rect l="l" t="t" r="r" b="b"/>
              <a:pathLst>
                <a:path w="10997" h="30174">
                  <a:moveTo>
                    <a:pt x="-14" y="719"/>
                  </a:moveTo>
                  <a:cubicBezTo>
                    <a:pt x="2942" y="10754"/>
                    <a:pt x="5898" y="20583"/>
                    <a:pt x="8716" y="30138"/>
                  </a:cubicBezTo>
                  <a:lnTo>
                    <a:pt x="10984" y="29450"/>
                  </a:lnTo>
                  <a:cubicBezTo>
                    <a:pt x="8235" y="19896"/>
                    <a:pt x="5348" y="10067"/>
                    <a:pt x="2392" y="-37"/>
                  </a:cubicBezTo>
                  <a:close/>
                </a:path>
              </a:pathLst>
            </a:custGeom>
            <a:solidFill>
              <a:srgbClr val="E0E0E0"/>
            </a:solidFill>
            <a:ln w="6867" cap="flat">
              <a:noFill/>
              <a:prstDash val="solid"/>
              <a:miter/>
            </a:ln>
          </p:spPr>
          <p:txBody>
            <a:bodyPr rtlCol="0" anchor="ctr"/>
            <a:lstStyle/>
            <a:p>
              <a:endParaRPr lang="en-IN"/>
            </a:p>
          </p:txBody>
        </p:sp>
        <p:sp>
          <p:nvSpPr>
            <p:cNvPr id="875" name="Free-form: Shape 874">
              <a:extLst>
                <a:ext uri="{FF2B5EF4-FFF2-40B4-BE49-F238E27FC236}">
                  <a16:creationId xmlns:a16="http://schemas.microsoft.com/office/drawing/2014/main" id="{6DDD908C-6FA0-09C4-9CA4-29F04E4D9676}"/>
                </a:ext>
              </a:extLst>
            </p:cNvPr>
            <p:cNvSpPr/>
            <p:nvPr/>
          </p:nvSpPr>
          <p:spPr>
            <a:xfrm>
              <a:off x="4970108" y="3417301"/>
              <a:ext cx="9760" cy="29556"/>
            </a:xfrm>
            <a:custGeom>
              <a:avLst/>
              <a:gdLst>
                <a:gd name="connsiteX0" fmla="*/ 8372 w 9760"/>
                <a:gd name="connsiteY0" fmla="*/ 29519 h 29556"/>
                <a:gd name="connsiteX1" fmla="*/ 9747 w 9760"/>
                <a:gd name="connsiteY1" fmla="*/ 29106 h 29556"/>
                <a:gd name="connsiteX2" fmla="*/ 880 w 9760"/>
                <a:gd name="connsiteY2" fmla="*/ -37 h 29556"/>
                <a:gd name="connsiteX3" fmla="*/ -14 w 9760"/>
                <a:gd name="connsiteY3" fmla="*/ -37 h 29556"/>
              </a:gdLst>
              <a:ahLst/>
              <a:cxnLst>
                <a:cxn ang="0">
                  <a:pos x="connsiteX0" y="connsiteY0"/>
                </a:cxn>
                <a:cxn ang="0">
                  <a:pos x="connsiteX1" y="connsiteY1"/>
                </a:cxn>
                <a:cxn ang="0">
                  <a:pos x="connsiteX2" y="connsiteY2"/>
                </a:cxn>
                <a:cxn ang="0">
                  <a:pos x="connsiteX3" y="connsiteY3"/>
                </a:cxn>
              </a:cxnLst>
              <a:rect l="l" t="t" r="r" b="b"/>
              <a:pathLst>
                <a:path w="9760" h="29556">
                  <a:moveTo>
                    <a:pt x="8372" y="29519"/>
                  </a:moveTo>
                  <a:lnTo>
                    <a:pt x="9747" y="29106"/>
                  </a:lnTo>
                  <a:cubicBezTo>
                    <a:pt x="6241" y="17421"/>
                    <a:pt x="3286" y="7592"/>
                    <a:pt x="880" y="-37"/>
                  </a:cubicBezTo>
                  <a:lnTo>
                    <a:pt x="-14" y="-37"/>
                  </a:lnTo>
                  <a:close/>
                </a:path>
              </a:pathLst>
            </a:custGeom>
            <a:solidFill>
              <a:srgbClr val="E0E0E0"/>
            </a:solidFill>
            <a:ln w="6867" cap="flat">
              <a:noFill/>
              <a:prstDash val="solid"/>
              <a:miter/>
            </a:ln>
          </p:spPr>
          <p:txBody>
            <a:bodyPr rtlCol="0" anchor="ctr"/>
            <a:lstStyle/>
            <a:p>
              <a:endParaRPr lang="en-IN"/>
            </a:p>
          </p:txBody>
        </p:sp>
        <p:sp>
          <p:nvSpPr>
            <p:cNvPr id="876" name="Free-form: Shape 875">
              <a:extLst>
                <a:ext uri="{FF2B5EF4-FFF2-40B4-BE49-F238E27FC236}">
                  <a16:creationId xmlns:a16="http://schemas.microsoft.com/office/drawing/2014/main" id="{606E1A0C-71A1-9173-D395-6CDEC6980BFC}"/>
                </a:ext>
              </a:extLst>
            </p:cNvPr>
            <p:cNvSpPr/>
            <p:nvPr/>
          </p:nvSpPr>
          <p:spPr>
            <a:xfrm>
              <a:off x="5015954" y="3575050"/>
              <a:ext cx="11410" cy="31412"/>
            </a:xfrm>
            <a:custGeom>
              <a:avLst/>
              <a:gdLst>
                <a:gd name="connsiteX0" fmla="*/ -14 w 11410"/>
                <a:gd name="connsiteY0" fmla="*/ 650 h 31412"/>
                <a:gd name="connsiteX1" fmla="*/ 8991 w 11410"/>
                <a:gd name="connsiteY1" fmla="*/ 31375 h 31412"/>
                <a:gd name="connsiteX2" fmla="*/ 11396 w 11410"/>
                <a:gd name="connsiteY2" fmla="*/ 30619 h 31412"/>
                <a:gd name="connsiteX3" fmla="*/ 2323 w 11410"/>
                <a:gd name="connsiteY3" fmla="*/ -37 h 31412"/>
              </a:gdLst>
              <a:ahLst/>
              <a:cxnLst>
                <a:cxn ang="0">
                  <a:pos x="connsiteX0" y="connsiteY0"/>
                </a:cxn>
                <a:cxn ang="0">
                  <a:pos x="connsiteX1" y="connsiteY1"/>
                </a:cxn>
                <a:cxn ang="0">
                  <a:pos x="connsiteX2" y="connsiteY2"/>
                </a:cxn>
                <a:cxn ang="0">
                  <a:pos x="connsiteX3" y="connsiteY3"/>
                </a:cxn>
              </a:cxnLst>
              <a:rect l="l" t="t" r="r" b="b"/>
              <a:pathLst>
                <a:path w="11410" h="31412">
                  <a:moveTo>
                    <a:pt x="-14" y="650"/>
                  </a:moveTo>
                  <a:cubicBezTo>
                    <a:pt x="2873" y="10617"/>
                    <a:pt x="5898" y="20858"/>
                    <a:pt x="8991" y="31375"/>
                  </a:cubicBezTo>
                  <a:lnTo>
                    <a:pt x="11396" y="30619"/>
                  </a:lnTo>
                  <a:lnTo>
                    <a:pt x="2323" y="-37"/>
                  </a:lnTo>
                  <a:close/>
                </a:path>
              </a:pathLst>
            </a:custGeom>
            <a:solidFill>
              <a:srgbClr val="E0E0E0"/>
            </a:solidFill>
            <a:ln w="6867" cap="flat">
              <a:noFill/>
              <a:prstDash val="solid"/>
              <a:miter/>
            </a:ln>
          </p:spPr>
          <p:txBody>
            <a:bodyPr rtlCol="0" anchor="ctr"/>
            <a:lstStyle/>
            <a:p>
              <a:endParaRPr lang="en-IN"/>
            </a:p>
          </p:txBody>
        </p:sp>
        <p:sp>
          <p:nvSpPr>
            <p:cNvPr id="877" name="Free-form: Shape 876">
              <a:extLst>
                <a:ext uri="{FF2B5EF4-FFF2-40B4-BE49-F238E27FC236}">
                  <a16:creationId xmlns:a16="http://schemas.microsoft.com/office/drawing/2014/main" id="{09FEFD13-973F-3279-6FDB-C7793AAB3CED}"/>
                </a:ext>
              </a:extLst>
            </p:cNvPr>
            <p:cNvSpPr/>
            <p:nvPr/>
          </p:nvSpPr>
          <p:spPr>
            <a:xfrm>
              <a:off x="4979112" y="3448782"/>
              <a:ext cx="8591" cy="24744"/>
            </a:xfrm>
            <a:custGeom>
              <a:avLst/>
              <a:gdLst>
                <a:gd name="connsiteX0" fmla="*/ -14 w 8591"/>
                <a:gd name="connsiteY0" fmla="*/ 375 h 24744"/>
                <a:gd name="connsiteX1" fmla="*/ 6860 w 8591"/>
                <a:gd name="connsiteY1" fmla="*/ 24707 h 24744"/>
                <a:gd name="connsiteX2" fmla="*/ 8578 w 8591"/>
                <a:gd name="connsiteY2" fmla="*/ 24226 h 24744"/>
                <a:gd name="connsiteX3" fmla="*/ 1292 w 8591"/>
                <a:gd name="connsiteY3" fmla="*/ -37 h 24744"/>
              </a:gdLst>
              <a:ahLst/>
              <a:cxnLst>
                <a:cxn ang="0">
                  <a:pos x="connsiteX0" y="connsiteY0"/>
                </a:cxn>
                <a:cxn ang="0">
                  <a:pos x="connsiteX1" y="connsiteY1"/>
                </a:cxn>
                <a:cxn ang="0">
                  <a:pos x="connsiteX2" y="connsiteY2"/>
                </a:cxn>
                <a:cxn ang="0">
                  <a:pos x="connsiteX3" y="connsiteY3"/>
                </a:cxn>
              </a:cxnLst>
              <a:rect l="l" t="t" r="r" b="b"/>
              <a:pathLst>
                <a:path w="8591" h="24744">
                  <a:moveTo>
                    <a:pt x="-14" y="375"/>
                  </a:moveTo>
                  <a:cubicBezTo>
                    <a:pt x="2117" y="7798"/>
                    <a:pt x="4523" y="15909"/>
                    <a:pt x="6860" y="24707"/>
                  </a:cubicBezTo>
                  <a:lnTo>
                    <a:pt x="8578" y="24226"/>
                  </a:lnTo>
                  <a:cubicBezTo>
                    <a:pt x="5898" y="15428"/>
                    <a:pt x="3492" y="7317"/>
                    <a:pt x="1292" y="-37"/>
                  </a:cubicBezTo>
                  <a:close/>
                </a:path>
              </a:pathLst>
            </a:custGeom>
            <a:solidFill>
              <a:srgbClr val="E0E0E0"/>
            </a:solidFill>
            <a:ln w="6867" cap="flat">
              <a:noFill/>
              <a:prstDash val="solid"/>
              <a:miter/>
            </a:ln>
          </p:spPr>
          <p:txBody>
            <a:bodyPr rtlCol="0" anchor="ctr"/>
            <a:lstStyle/>
            <a:p>
              <a:endParaRPr lang="en-IN"/>
            </a:p>
          </p:txBody>
        </p:sp>
        <p:sp>
          <p:nvSpPr>
            <p:cNvPr id="878" name="Free-form: Shape 877">
              <a:extLst>
                <a:ext uri="{FF2B5EF4-FFF2-40B4-BE49-F238E27FC236}">
                  <a16:creationId xmlns:a16="http://schemas.microsoft.com/office/drawing/2014/main" id="{FEC1E325-2979-8B74-D8A4-E5589AAC414C}"/>
                </a:ext>
              </a:extLst>
            </p:cNvPr>
            <p:cNvSpPr/>
            <p:nvPr/>
          </p:nvSpPr>
          <p:spPr>
            <a:xfrm>
              <a:off x="5054653" y="3706885"/>
              <a:ext cx="11822" cy="32511"/>
            </a:xfrm>
            <a:custGeom>
              <a:avLst/>
              <a:gdLst>
                <a:gd name="connsiteX0" fmla="*/ -14 w 11822"/>
                <a:gd name="connsiteY0" fmla="*/ 719 h 32511"/>
                <a:gd name="connsiteX1" fmla="*/ 9403 w 11822"/>
                <a:gd name="connsiteY1" fmla="*/ 32474 h 32511"/>
                <a:gd name="connsiteX2" fmla="*/ 11809 w 11822"/>
                <a:gd name="connsiteY2" fmla="*/ 31787 h 32511"/>
                <a:gd name="connsiteX3" fmla="*/ 2461 w 11822"/>
                <a:gd name="connsiteY3" fmla="*/ -37 h 32511"/>
              </a:gdLst>
              <a:ahLst/>
              <a:cxnLst>
                <a:cxn ang="0">
                  <a:pos x="connsiteX0" y="connsiteY0"/>
                </a:cxn>
                <a:cxn ang="0">
                  <a:pos x="connsiteX1" y="connsiteY1"/>
                </a:cxn>
                <a:cxn ang="0">
                  <a:pos x="connsiteX2" y="connsiteY2"/>
                </a:cxn>
                <a:cxn ang="0">
                  <a:pos x="connsiteX3" y="connsiteY3"/>
                </a:cxn>
              </a:cxnLst>
              <a:rect l="l" t="t" r="r" b="b"/>
              <a:pathLst>
                <a:path w="11822" h="32511">
                  <a:moveTo>
                    <a:pt x="-14" y="719"/>
                  </a:moveTo>
                  <a:cubicBezTo>
                    <a:pt x="3217" y="11510"/>
                    <a:pt x="6310" y="22095"/>
                    <a:pt x="9403" y="32474"/>
                  </a:cubicBezTo>
                  <a:lnTo>
                    <a:pt x="11809" y="31787"/>
                  </a:lnTo>
                  <a:cubicBezTo>
                    <a:pt x="8784" y="21431"/>
                    <a:pt x="5669" y="10823"/>
                    <a:pt x="2461" y="-37"/>
                  </a:cubicBezTo>
                  <a:close/>
                </a:path>
              </a:pathLst>
            </a:custGeom>
            <a:solidFill>
              <a:srgbClr val="E0E0E0"/>
            </a:solidFill>
            <a:ln w="6867" cap="flat">
              <a:noFill/>
              <a:prstDash val="solid"/>
              <a:miter/>
            </a:ln>
          </p:spPr>
          <p:txBody>
            <a:bodyPr rtlCol="0" anchor="ctr"/>
            <a:lstStyle/>
            <a:p>
              <a:endParaRPr lang="en-IN"/>
            </a:p>
          </p:txBody>
        </p:sp>
        <p:sp>
          <p:nvSpPr>
            <p:cNvPr id="879" name="Free-form: Shape 878">
              <a:extLst>
                <a:ext uri="{FF2B5EF4-FFF2-40B4-BE49-F238E27FC236}">
                  <a16:creationId xmlns:a16="http://schemas.microsoft.com/office/drawing/2014/main" id="{BCBD2D1F-7D90-F6B6-45B8-4EEAB99076D0}"/>
                </a:ext>
              </a:extLst>
            </p:cNvPr>
            <p:cNvSpPr/>
            <p:nvPr/>
          </p:nvSpPr>
          <p:spPr>
            <a:xfrm>
              <a:off x="5171435" y="3854323"/>
              <a:ext cx="10654" cy="31962"/>
            </a:xfrm>
            <a:custGeom>
              <a:avLst/>
              <a:gdLst>
                <a:gd name="connsiteX0" fmla="*/ -14 w 10654"/>
                <a:gd name="connsiteY0" fmla="*/ 444 h 31962"/>
                <a:gd name="connsiteX1" fmla="*/ 9472 w 10654"/>
                <a:gd name="connsiteY1" fmla="*/ 31925 h 31962"/>
                <a:gd name="connsiteX2" fmla="*/ 10640 w 10654"/>
                <a:gd name="connsiteY2" fmla="*/ 31581 h 31962"/>
                <a:gd name="connsiteX3" fmla="*/ 1567 w 10654"/>
                <a:gd name="connsiteY3" fmla="*/ -37 h 31962"/>
              </a:gdLst>
              <a:ahLst/>
              <a:cxnLst>
                <a:cxn ang="0">
                  <a:pos x="connsiteX0" y="connsiteY0"/>
                </a:cxn>
                <a:cxn ang="0">
                  <a:pos x="connsiteX1" y="connsiteY1"/>
                </a:cxn>
                <a:cxn ang="0">
                  <a:pos x="connsiteX2" y="connsiteY2"/>
                </a:cxn>
                <a:cxn ang="0">
                  <a:pos x="connsiteX3" y="connsiteY3"/>
                </a:cxn>
              </a:cxnLst>
              <a:rect l="l" t="t" r="r" b="b"/>
              <a:pathLst>
                <a:path w="10654" h="31962">
                  <a:moveTo>
                    <a:pt x="-14" y="444"/>
                  </a:moveTo>
                  <a:lnTo>
                    <a:pt x="9472" y="31925"/>
                  </a:lnTo>
                  <a:lnTo>
                    <a:pt x="10640" y="31581"/>
                  </a:lnTo>
                  <a:cubicBezTo>
                    <a:pt x="8097" y="22645"/>
                    <a:pt x="5073" y="12060"/>
                    <a:pt x="1567" y="-37"/>
                  </a:cubicBezTo>
                  <a:close/>
                </a:path>
              </a:pathLst>
            </a:custGeom>
            <a:solidFill>
              <a:srgbClr val="E0E0E0"/>
            </a:solidFill>
            <a:ln w="6867" cap="flat">
              <a:noFill/>
              <a:prstDash val="solid"/>
              <a:miter/>
            </a:ln>
          </p:spPr>
          <p:txBody>
            <a:bodyPr rtlCol="0" anchor="ctr"/>
            <a:lstStyle/>
            <a:p>
              <a:endParaRPr lang="en-IN"/>
            </a:p>
          </p:txBody>
        </p:sp>
        <p:sp>
          <p:nvSpPr>
            <p:cNvPr id="880" name="Free-form: Shape 879">
              <a:extLst>
                <a:ext uri="{FF2B5EF4-FFF2-40B4-BE49-F238E27FC236}">
                  <a16:creationId xmlns:a16="http://schemas.microsoft.com/office/drawing/2014/main" id="{A5BF4EE5-8582-3359-28B1-F68141F0ADA5}"/>
                </a:ext>
              </a:extLst>
            </p:cNvPr>
            <p:cNvSpPr/>
            <p:nvPr/>
          </p:nvSpPr>
          <p:spPr>
            <a:xfrm>
              <a:off x="5037469" y="3398193"/>
              <a:ext cx="9554" cy="28869"/>
            </a:xfrm>
            <a:custGeom>
              <a:avLst/>
              <a:gdLst>
                <a:gd name="connsiteX0" fmla="*/ 8097 w 9554"/>
                <a:gd name="connsiteY0" fmla="*/ 28832 h 28869"/>
                <a:gd name="connsiteX1" fmla="*/ 9541 w 9554"/>
                <a:gd name="connsiteY1" fmla="*/ 28419 h 28869"/>
                <a:gd name="connsiteX2" fmla="*/ 880 w 9554"/>
                <a:gd name="connsiteY2" fmla="*/ -37 h 28869"/>
                <a:gd name="connsiteX3" fmla="*/ -14 w 9554"/>
                <a:gd name="connsiteY3" fmla="*/ -37 h 28869"/>
                <a:gd name="connsiteX4" fmla="*/ 8097 w 9554"/>
                <a:gd name="connsiteY4" fmla="*/ 28832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4" h="28869">
                  <a:moveTo>
                    <a:pt x="8097" y="28832"/>
                  </a:moveTo>
                  <a:lnTo>
                    <a:pt x="9541" y="28419"/>
                  </a:lnTo>
                  <a:cubicBezTo>
                    <a:pt x="6104" y="17009"/>
                    <a:pt x="3217" y="7455"/>
                    <a:pt x="880" y="-37"/>
                  </a:cubicBezTo>
                  <a:lnTo>
                    <a:pt x="-14" y="-37"/>
                  </a:lnTo>
                  <a:cubicBezTo>
                    <a:pt x="2117" y="7798"/>
                    <a:pt x="4798" y="17353"/>
                    <a:pt x="8097" y="28832"/>
                  </a:cubicBezTo>
                  <a:close/>
                </a:path>
              </a:pathLst>
            </a:custGeom>
            <a:solidFill>
              <a:srgbClr val="E0E0E0"/>
            </a:solidFill>
            <a:ln w="6867" cap="flat">
              <a:noFill/>
              <a:prstDash val="solid"/>
              <a:miter/>
            </a:ln>
          </p:spPr>
          <p:txBody>
            <a:bodyPr rtlCol="0" anchor="ctr"/>
            <a:lstStyle/>
            <a:p>
              <a:endParaRPr lang="en-IN"/>
            </a:p>
          </p:txBody>
        </p:sp>
        <p:sp>
          <p:nvSpPr>
            <p:cNvPr id="881" name="Free-form: Shape 880">
              <a:extLst>
                <a:ext uri="{FF2B5EF4-FFF2-40B4-BE49-F238E27FC236}">
                  <a16:creationId xmlns:a16="http://schemas.microsoft.com/office/drawing/2014/main" id="{9E4C597A-27D1-7D71-7C27-BD35FA91BCA8}"/>
                </a:ext>
              </a:extLst>
            </p:cNvPr>
            <p:cNvSpPr/>
            <p:nvPr/>
          </p:nvSpPr>
          <p:spPr>
            <a:xfrm>
              <a:off x="5121807" y="3687227"/>
              <a:ext cx="11753" cy="32374"/>
            </a:xfrm>
            <a:custGeom>
              <a:avLst/>
              <a:gdLst>
                <a:gd name="connsiteX0" fmla="*/ -14 w 11753"/>
                <a:gd name="connsiteY0" fmla="*/ 650 h 32374"/>
                <a:gd name="connsiteX1" fmla="*/ 9334 w 11753"/>
                <a:gd name="connsiteY1" fmla="*/ 32337 h 32374"/>
                <a:gd name="connsiteX2" fmla="*/ 11740 w 11753"/>
                <a:gd name="connsiteY2" fmla="*/ 31581 h 32374"/>
                <a:gd name="connsiteX3" fmla="*/ 2461 w 11753"/>
                <a:gd name="connsiteY3" fmla="*/ -37 h 32374"/>
              </a:gdLst>
              <a:ahLst/>
              <a:cxnLst>
                <a:cxn ang="0">
                  <a:pos x="connsiteX0" y="connsiteY0"/>
                </a:cxn>
                <a:cxn ang="0">
                  <a:pos x="connsiteX1" y="connsiteY1"/>
                </a:cxn>
                <a:cxn ang="0">
                  <a:pos x="connsiteX2" y="connsiteY2"/>
                </a:cxn>
                <a:cxn ang="0">
                  <a:pos x="connsiteX3" y="connsiteY3"/>
                </a:cxn>
              </a:cxnLst>
              <a:rect l="l" t="t" r="r" b="b"/>
              <a:pathLst>
                <a:path w="11753" h="32374">
                  <a:moveTo>
                    <a:pt x="-14" y="650"/>
                  </a:moveTo>
                  <a:cubicBezTo>
                    <a:pt x="3217" y="11441"/>
                    <a:pt x="6310" y="22027"/>
                    <a:pt x="9334" y="32337"/>
                  </a:cubicBezTo>
                  <a:lnTo>
                    <a:pt x="11740" y="31581"/>
                  </a:lnTo>
                  <a:lnTo>
                    <a:pt x="2461" y="-37"/>
                  </a:lnTo>
                  <a:close/>
                </a:path>
              </a:pathLst>
            </a:custGeom>
            <a:solidFill>
              <a:srgbClr val="E0E0E0"/>
            </a:solidFill>
            <a:ln w="6867" cap="flat">
              <a:noFill/>
              <a:prstDash val="solid"/>
              <a:miter/>
            </a:ln>
          </p:spPr>
          <p:txBody>
            <a:bodyPr rtlCol="0" anchor="ctr"/>
            <a:lstStyle/>
            <a:p>
              <a:endParaRPr lang="en-IN"/>
            </a:p>
          </p:txBody>
        </p:sp>
        <p:sp>
          <p:nvSpPr>
            <p:cNvPr id="882" name="Free-form: Shape 881">
              <a:extLst>
                <a:ext uri="{FF2B5EF4-FFF2-40B4-BE49-F238E27FC236}">
                  <a16:creationId xmlns:a16="http://schemas.microsoft.com/office/drawing/2014/main" id="{FCC021F6-D191-B0F4-A8CC-E64799A50079}"/>
                </a:ext>
              </a:extLst>
            </p:cNvPr>
            <p:cNvSpPr/>
            <p:nvPr/>
          </p:nvSpPr>
          <p:spPr>
            <a:xfrm>
              <a:off x="5151639" y="3788131"/>
              <a:ext cx="10516" cy="29418"/>
            </a:xfrm>
            <a:custGeom>
              <a:avLst/>
              <a:gdLst>
                <a:gd name="connsiteX0" fmla="*/ -14 w 10516"/>
                <a:gd name="connsiteY0" fmla="*/ 650 h 29418"/>
                <a:gd name="connsiteX1" fmla="*/ 8510 w 10516"/>
                <a:gd name="connsiteY1" fmla="*/ 29381 h 29418"/>
                <a:gd name="connsiteX2" fmla="*/ 10503 w 10516"/>
                <a:gd name="connsiteY2" fmla="*/ 28832 h 29418"/>
                <a:gd name="connsiteX3" fmla="*/ 2117 w 10516"/>
                <a:gd name="connsiteY3" fmla="*/ -37 h 29418"/>
              </a:gdLst>
              <a:ahLst/>
              <a:cxnLst>
                <a:cxn ang="0">
                  <a:pos x="connsiteX0" y="connsiteY0"/>
                </a:cxn>
                <a:cxn ang="0">
                  <a:pos x="connsiteX1" y="connsiteY1"/>
                </a:cxn>
                <a:cxn ang="0">
                  <a:pos x="connsiteX2" y="connsiteY2"/>
                </a:cxn>
                <a:cxn ang="0">
                  <a:pos x="connsiteX3" y="connsiteY3"/>
                </a:cxn>
              </a:cxnLst>
              <a:rect l="l" t="t" r="r" b="b"/>
              <a:pathLst>
                <a:path w="10516" h="29418">
                  <a:moveTo>
                    <a:pt x="-14" y="650"/>
                  </a:moveTo>
                  <a:cubicBezTo>
                    <a:pt x="2942" y="10685"/>
                    <a:pt x="5829" y="20240"/>
                    <a:pt x="8510" y="29381"/>
                  </a:cubicBezTo>
                  <a:lnTo>
                    <a:pt x="10503" y="28832"/>
                  </a:lnTo>
                  <a:cubicBezTo>
                    <a:pt x="7822" y="19690"/>
                    <a:pt x="5004" y="10067"/>
                    <a:pt x="2117" y="-37"/>
                  </a:cubicBezTo>
                  <a:close/>
                </a:path>
              </a:pathLst>
            </a:custGeom>
            <a:solidFill>
              <a:srgbClr val="E0E0E0"/>
            </a:solidFill>
            <a:ln w="6867" cap="flat">
              <a:noFill/>
              <a:prstDash val="solid"/>
              <a:miter/>
            </a:ln>
          </p:spPr>
          <p:txBody>
            <a:bodyPr rtlCol="0" anchor="ctr"/>
            <a:lstStyle/>
            <a:p>
              <a:endParaRPr lang="en-IN"/>
            </a:p>
          </p:txBody>
        </p:sp>
        <p:sp>
          <p:nvSpPr>
            <p:cNvPr id="883" name="Free-form: Shape 882">
              <a:extLst>
                <a:ext uri="{FF2B5EF4-FFF2-40B4-BE49-F238E27FC236}">
                  <a16:creationId xmlns:a16="http://schemas.microsoft.com/office/drawing/2014/main" id="{49C43832-380A-3EC0-FBC4-218056437F06}"/>
                </a:ext>
              </a:extLst>
            </p:cNvPr>
            <p:cNvSpPr/>
            <p:nvPr/>
          </p:nvSpPr>
          <p:spPr>
            <a:xfrm>
              <a:off x="5112322" y="3654852"/>
              <a:ext cx="11272" cy="30587"/>
            </a:xfrm>
            <a:custGeom>
              <a:avLst/>
              <a:gdLst>
                <a:gd name="connsiteX0" fmla="*/ -14 w 11272"/>
                <a:gd name="connsiteY0" fmla="*/ 719 h 30587"/>
                <a:gd name="connsiteX1" fmla="*/ 8784 w 11272"/>
                <a:gd name="connsiteY1" fmla="*/ 30550 h 30587"/>
                <a:gd name="connsiteX2" fmla="*/ 11259 w 11272"/>
                <a:gd name="connsiteY2" fmla="*/ 29863 h 30587"/>
                <a:gd name="connsiteX3" fmla="*/ 2461 w 11272"/>
                <a:gd name="connsiteY3" fmla="*/ -37 h 30587"/>
              </a:gdLst>
              <a:ahLst/>
              <a:cxnLst>
                <a:cxn ang="0">
                  <a:pos x="connsiteX0" y="connsiteY0"/>
                </a:cxn>
                <a:cxn ang="0">
                  <a:pos x="connsiteX1" y="connsiteY1"/>
                </a:cxn>
                <a:cxn ang="0">
                  <a:pos x="connsiteX2" y="connsiteY2"/>
                </a:cxn>
                <a:cxn ang="0">
                  <a:pos x="connsiteX3" y="connsiteY3"/>
                </a:cxn>
              </a:cxnLst>
              <a:rect l="l" t="t" r="r" b="b"/>
              <a:pathLst>
                <a:path w="11272" h="30587">
                  <a:moveTo>
                    <a:pt x="-14" y="719"/>
                  </a:moveTo>
                  <a:cubicBezTo>
                    <a:pt x="2942" y="10823"/>
                    <a:pt x="5898" y="20789"/>
                    <a:pt x="8784" y="30550"/>
                  </a:cubicBezTo>
                  <a:lnTo>
                    <a:pt x="11259" y="29863"/>
                  </a:lnTo>
                  <a:lnTo>
                    <a:pt x="2461" y="-37"/>
                  </a:lnTo>
                  <a:close/>
                </a:path>
              </a:pathLst>
            </a:custGeom>
            <a:solidFill>
              <a:srgbClr val="E0E0E0"/>
            </a:solidFill>
            <a:ln w="6867" cap="flat">
              <a:noFill/>
              <a:prstDash val="solid"/>
              <a:miter/>
            </a:ln>
          </p:spPr>
          <p:txBody>
            <a:bodyPr rtlCol="0" anchor="ctr"/>
            <a:lstStyle/>
            <a:p>
              <a:endParaRPr lang="en-IN"/>
            </a:p>
          </p:txBody>
        </p:sp>
        <p:sp>
          <p:nvSpPr>
            <p:cNvPr id="884" name="Free-form: Shape 883">
              <a:extLst>
                <a:ext uri="{FF2B5EF4-FFF2-40B4-BE49-F238E27FC236}">
                  <a16:creationId xmlns:a16="http://schemas.microsoft.com/office/drawing/2014/main" id="{16BAE12F-1521-A7E2-8A50-C8F37DA146E5}"/>
                </a:ext>
              </a:extLst>
            </p:cNvPr>
            <p:cNvSpPr/>
            <p:nvPr/>
          </p:nvSpPr>
          <p:spPr>
            <a:xfrm>
              <a:off x="5092801" y="3588797"/>
              <a:ext cx="11410" cy="31137"/>
            </a:xfrm>
            <a:custGeom>
              <a:avLst/>
              <a:gdLst>
                <a:gd name="connsiteX0" fmla="*/ -14 w 11410"/>
                <a:gd name="connsiteY0" fmla="*/ 650 h 31137"/>
                <a:gd name="connsiteX1" fmla="*/ 8922 w 11410"/>
                <a:gd name="connsiteY1" fmla="*/ 31100 h 31137"/>
                <a:gd name="connsiteX2" fmla="*/ 11396 w 11410"/>
                <a:gd name="connsiteY2" fmla="*/ 30344 h 31137"/>
                <a:gd name="connsiteX3" fmla="*/ 2392 w 11410"/>
                <a:gd name="connsiteY3" fmla="*/ -37 h 31137"/>
              </a:gdLst>
              <a:ahLst/>
              <a:cxnLst>
                <a:cxn ang="0">
                  <a:pos x="connsiteX0" y="connsiteY0"/>
                </a:cxn>
                <a:cxn ang="0">
                  <a:pos x="connsiteX1" y="connsiteY1"/>
                </a:cxn>
                <a:cxn ang="0">
                  <a:pos x="connsiteX2" y="connsiteY2"/>
                </a:cxn>
                <a:cxn ang="0">
                  <a:pos x="connsiteX3" y="connsiteY3"/>
                </a:cxn>
              </a:cxnLst>
              <a:rect l="l" t="t" r="r" b="b"/>
              <a:pathLst>
                <a:path w="11410" h="31137">
                  <a:moveTo>
                    <a:pt x="-14" y="650"/>
                  </a:moveTo>
                  <a:cubicBezTo>
                    <a:pt x="2873" y="10617"/>
                    <a:pt x="5829" y="20721"/>
                    <a:pt x="8922" y="31100"/>
                  </a:cubicBezTo>
                  <a:lnTo>
                    <a:pt x="11396" y="30344"/>
                  </a:lnTo>
                  <a:cubicBezTo>
                    <a:pt x="8303" y="20033"/>
                    <a:pt x="5348" y="9723"/>
                    <a:pt x="2392" y="-37"/>
                  </a:cubicBezTo>
                  <a:close/>
                </a:path>
              </a:pathLst>
            </a:custGeom>
            <a:solidFill>
              <a:srgbClr val="E0E0E0"/>
            </a:solidFill>
            <a:ln w="6867" cap="flat">
              <a:noFill/>
              <a:prstDash val="solid"/>
              <a:miter/>
            </a:ln>
          </p:spPr>
          <p:txBody>
            <a:bodyPr rtlCol="0" anchor="ctr"/>
            <a:lstStyle/>
            <a:p>
              <a:endParaRPr lang="en-IN"/>
            </a:p>
          </p:txBody>
        </p:sp>
        <p:sp>
          <p:nvSpPr>
            <p:cNvPr id="885" name="Free-form: Shape 884">
              <a:extLst>
                <a:ext uri="{FF2B5EF4-FFF2-40B4-BE49-F238E27FC236}">
                  <a16:creationId xmlns:a16="http://schemas.microsoft.com/office/drawing/2014/main" id="{EC6D9C9E-E071-9FAF-FB49-20D47A8626B4}"/>
                </a:ext>
              </a:extLst>
            </p:cNvPr>
            <p:cNvSpPr/>
            <p:nvPr/>
          </p:nvSpPr>
          <p:spPr>
            <a:xfrm>
              <a:off x="5073349" y="3522055"/>
              <a:ext cx="11341" cy="31618"/>
            </a:xfrm>
            <a:custGeom>
              <a:avLst/>
              <a:gdLst>
                <a:gd name="connsiteX0" fmla="*/ -14 w 11341"/>
                <a:gd name="connsiteY0" fmla="*/ 581 h 31618"/>
                <a:gd name="connsiteX1" fmla="*/ 8991 w 11341"/>
                <a:gd name="connsiteY1" fmla="*/ 31581 h 31618"/>
                <a:gd name="connsiteX2" fmla="*/ 11328 w 11341"/>
                <a:gd name="connsiteY2" fmla="*/ 30894 h 31618"/>
                <a:gd name="connsiteX3" fmla="*/ 2186 w 11341"/>
                <a:gd name="connsiteY3" fmla="*/ -37 h 31618"/>
              </a:gdLst>
              <a:ahLst/>
              <a:cxnLst>
                <a:cxn ang="0">
                  <a:pos x="connsiteX0" y="connsiteY0"/>
                </a:cxn>
                <a:cxn ang="0">
                  <a:pos x="connsiteX1" y="connsiteY1"/>
                </a:cxn>
                <a:cxn ang="0">
                  <a:pos x="connsiteX2" y="connsiteY2"/>
                </a:cxn>
                <a:cxn ang="0">
                  <a:pos x="connsiteX3" y="connsiteY3"/>
                </a:cxn>
              </a:cxnLst>
              <a:rect l="l" t="t" r="r" b="b"/>
              <a:pathLst>
                <a:path w="11341" h="31618">
                  <a:moveTo>
                    <a:pt x="-14" y="581"/>
                  </a:moveTo>
                  <a:lnTo>
                    <a:pt x="8991" y="31581"/>
                  </a:lnTo>
                  <a:lnTo>
                    <a:pt x="11328" y="30894"/>
                  </a:lnTo>
                  <a:lnTo>
                    <a:pt x="2186" y="-37"/>
                  </a:lnTo>
                  <a:close/>
                </a:path>
              </a:pathLst>
            </a:custGeom>
            <a:solidFill>
              <a:srgbClr val="E0E0E0"/>
            </a:solidFill>
            <a:ln w="6867" cap="flat">
              <a:noFill/>
              <a:prstDash val="solid"/>
              <a:miter/>
            </a:ln>
          </p:spPr>
          <p:txBody>
            <a:bodyPr rtlCol="0" anchor="ctr"/>
            <a:lstStyle/>
            <a:p>
              <a:endParaRPr lang="en-IN"/>
            </a:p>
          </p:txBody>
        </p:sp>
        <p:sp>
          <p:nvSpPr>
            <p:cNvPr id="886" name="Free-form: Shape 885">
              <a:extLst>
                <a:ext uri="{FF2B5EF4-FFF2-40B4-BE49-F238E27FC236}">
                  <a16:creationId xmlns:a16="http://schemas.microsoft.com/office/drawing/2014/main" id="{81D8A795-9D8F-A1FC-AD49-3E0DCAB64845}"/>
                </a:ext>
              </a:extLst>
            </p:cNvPr>
            <p:cNvSpPr/>
            <p:nvPr/>
          </p:nvSpPr>
          <p:spPr>
            <a:xfrm>
              <a:off x="5141328" y="3753144"/>
              <a:ext cx="11685" cy="32855"/>
            </a:xfrm>
            <a:custGeom>
              <a:avLst/>
              <a:gdLst>
                <a:gd name="connsiteX0" fmla="*/ -14 w 11685"/>
                <a:gd name="connsiteY0" fmla="*/ 650 h 32855"/>
                <a:gd name="connsiteX1" fmla="*/ 9541 w 11685"/>
                <a:gd name="connsiteY1" fmla="*/ 32818 h 32855"/>
                <a:gd name="connsiteX2" fmla="*/ 11671 w 11685"/>
                <a:gd name="connsiteY2" fmla="*/ 32131 h 32855"/>
                <a:gd name="connsiteX3" fmla="*/ 2255 w 11685"/>
                <a:gd name="connsiteY3" fmla="*/ -37 h 32855"/>
              </a:gdLst>
              <a:ahLst/>
              <a:cxnLst>
                <a:cxn ang="0">
                  <a:pos x="connsiteX0" y="connsiteY0"/>
                </a:cxn>
                <a:cxn ang="0">
                  <a:pos x="connsiteX1" y="connsiteY1"/>
                </a:cxn>
                <a:cxn ang="0">
                  <a:pos x="connsiteX2" y="connsiteY2"/>
                </a:cxn>
                <a:cxn ang="0">
                  <a:pos x="connsiteX3" y="connsiteY3"/>
                </a:cxn>
              </a:cxnLst>
              <a:rect l="l" t="t" r="r" b="b"/>
              <a:pathLst>
                <a:path w="11685" h="32855">
                  <a:moveTo>
                    <a:pt x="-14" y="650"/>
                  </a:moveTo>
                  <a:cubicBezTo>
                    <a:pt x="3286" y="11785"/>
                    <a:pt x="6468" y="22508"/>
                    <a:pt x="9541" y="32818"/>
                  </a:cubicBezTo>
                  <a:lnTo>
                    <a:pt x="11671" y="32131"/>
                  </a:lnTo>
                  <a:cubicBezTo>
                    <a:pt x="8647" y="21820"/>
                    <a:pt x="5554" y="11098"/>
                    <a:pt x="2255" y="-37"/>
                  </a:cubicBezTo>
                  <a:close/>
                </a:path>
              </a:pathLst>
            </a:custGeom>
            <a:solidFill>
              <a:srgbClr val="E0E0E0"/>
            </a:solidFill>
            <a:ln w="6867" cap="flat">
              <a:noFill/>
              <a:prstDash val="solid"/>
              <a:miter/>
            </a:ln>
          </p:spPr>
          <p:txBody>
            <a:bodyPr rtlCol="0" anchor="ctr"/>
            <a:lstStyle/>
            <a:p>
              <a:endParaRPr lang="en-IN"/>
            </a:p>
          </p:txBody>
        </p:sp>
        <p:sp>
          <p:nvSpPr>
            <p:cNvPr id="887" name="Free-form: Shape 886">
              <a:extLst>
                <a:ext uri="{FF2B5EF4-FFF2-40B4-BE49-F238E27FC236}">
                  <a16:creationId xmlns:a16="http://schemas.microsoft.com/office/drawing/2014/main" id="{81DFF9E4-E72E-345B-FA61-0B939FEC2B99}"/>
                </a:ext>
              </a:extLst>
            </p:cNvPr>
            <p:cNvSpPr/>
            <p:nvPr/>
          </p:nvSpPr>
          <p:spPr>
            <a:xfrm>
              <a:off x="5160918" y="3819131"/>
              <a:ext cx="11410" cy="33199"/>
            </a:xfrm>
            <a:custGeom>
              <a:avLst/>
              <a:gdLst>
                <a:gd name="connsiteX0" fmla="*/ -14 w 11410"/>
                <a:gd name="connsiteY0" fmla="*/ 512 h 33199"/>
                <a:gd name="connsiteX1" fmla="*/ 9747 w 11410"/>
                <a:gd name="connsiteY1" fmla="*/ 33162 h 33199"/>
                <a:gd name="connsiteX2" fmla="*/ 11396 w 11410"/>
                <a:gd name="connsiteY2" fmla="*/ 32681 h 33199"/>
                <a:gd name="connsiteX3" fmla="*/ 1911 w 11410"/>
                <a:gd name="connsiteY3" fmla="*/ -37 h 33199"/>
              </a:gdLst>
              <a:ahLst/>
              <a:cxnLst>
                <a:cxn ang="0">
                  <a:pos x="connsiteX0" y="connsiteY0"/>
                </a:cxn>
                <a:cxn ang="0">
                  <a:pos x="connsiteX1" y="connsiteY1"/>
                </a:cxn>
                <a:cxn ang="0">
                  <a:pos x="connsiteX2" y="connsiteY2"/>
                </a:cxn>
                <a:cxn ang="0">
                  <a:pos x="connsiteX3" y="connsiteY3"/>
                </a:cxn>
              </a:cxnLst>
              <a:rect l="l" t="t" r="r" b="b"/>
              <a:pathLst>
                <a:path w="11410" h="33199">
                  <a:moveTo>
                    <a:pt x="-14" y="512"/>
                  </a:moveTo>
                  <a:cubicBezTo>
                    <a:pt x="3492" y="12266"/>
                    <a:pt x="6860" y="23195"/>
                    <a:pt x="9747" y="33162"/>
                  </a:cubicBezTo>
                  <a:lnTo>
                    <a:pt x="11396" y="32681"/>
                  </a:lnTo>
                  <a:lnTo>
                    <a:pt x="1911" y="-37"/>
                  </a:lnTo>
                  <a:close/>
                </a:path>
              </a:pathLst>
            </a:custGeom>
            <a:solidFill>
              <a:srgbClr val="E0E0E0"/>
            </a:solidFill>
            <a:ln w="6867" cap="flat">
              <a:noFill/>
              <a:prstDash val="solid"/>
              <a:miter/>
            </a:ln>
          </p:spPr>
          <p:txBody>
            <a:bodyPr rtlCol="0" anchor="ctr"/>
            <a:lstStyle/>
            <a:p>
              <a:endParaRPr lang="en-IN"/>
            </a:p>
          </p:txBody>
        </p:sp>
        <p:sp>
          <p:nvSpPr>
            <p:cNvPr id="888" name="Free-form: Shape 887">
              <a:extLst>
                <a:ext uri="{FF2B5EF4-FFF2-40B4-BE49-F238E27FC236}">
                  <a16:creationId xmlns:a16="http://schemas.microsoft.com/office/drawing/2014/main" id="{87576F32-879C-08F2-EBAD-B88A816A3994}"/>
                </a:ext>
              </a:extLst>
            </p:cNvPr>
            <p:cNvSpPr/>
            <p:nvPr/>
          </p:nvSpPr>
          <p:spPr>
            <a:xfrm>
              <a:off x="5069774" y="3510438"/>
              <a:ext cx="5017" cy="9760"/>
            </a:xfrm>
            <a:custGeom>
              <a:avLst/>
              <a:gdLst>
                <a:gd name="connsiteX0" fmla="*/ -14 w 5017"/>
                <a:gd name="connsiteY0" fmla="*/ -37 h 9760"/>
                <a:gd name="connsiteX1" fmla="*/ 2804 w 5017"/>
                <a:gd name="connsiteY1" fmla="*/ 9723 h 9760"/>
                <a:gd name="connsiteX2" fmla="*/ 5004 w 5017"/>
                <a:gd name="connsiteY2" fmla="*/ 9104 h 9760"/>
                <a:gd name="connsiteX3" fmla="*/ 2461 w 5017"/>
                <a:gd name="connsiteY3" fmla="*/ 581 h 9760"/>
              </a:gdLst>
              <a:ahLst/>
              <a:cxnLst>
                <a:cxn ang="0">
                  <a:pos x="connsiteX0" y="connsiteY0"/>
                </a:cxn>
                <a:cxn ang="0">
                  <a:pos x="connsiteX1" y="connsiteY1"/>
                </a:cxn>
                <a:cxn ang="0">
                  <a:pos x="connsiteX2" y="connsiteY2"/>
                </a:cxn>
                <a:cxn ang="0">
                  <a:pos x="connsiteX3" y="connsiteY3"/>
                </a:cxn>
              </a:cxnLst>
              <a:rect l="l" t="t" r="r" b="b"/>
              <a:pathLst>
                <a:path w="5017" h="9760">
                  <a:moveTo>
                    <a:pt x="-14" y="-37"/>
                  </a:moveTo>
                  <a:cubicBezTo>
                    <a:pt x="880" y="3193"/>
                    <a:pt x="1842" y="6424"/>
                    <a:pt x="2804" y="9723"/>
                  </a:cubicBezTo>
                  <a:lnTo>
                    <a:pt x="5004" y="9104"/>
                  </a:lnTo>
                  <a:cubicBezTo>
                    <a:pt x="4179" y="6217"/>
                    <a:pt x="3286" y="3399"/>
                    <a:pt x="2461" y="581"/>
                  </a:cubicBezTo>
                  <a:close/>
                </a:path>
              </a:pathLst>
            </a:custGeom>
            <a:solidFill>
              <a:srgbClr val="E0E0E0"/>
            </a:solidFill>
            <a:ln w="6867" cap="flat">
              <a:noFill/>
              <a:prstDash val="solid"/>
              <a:miter/>
            </a:ln>
          </p:spPr>
          <p:txBody>
            <a:bodyPr rtlCol="0" anchor="ctr"/>
            <a:lstStyle/>
            <a:p>
              <a:endParaRPr lang="en-IN"/>
            </a:p>
          </p:txBody>
        </p:sp>
        <p:sp>
          <p:nvSpPr>
            <p:cNvPr id="889" name="Free-form: Shape 888">
              <a:extLst>
                <a:ext uri="{FF2B5EF4-FFF2-40B4-BE49-F238E27FC236}">
                  <a16:creationId xmlns:a16="http://schemas.microsoft.com/office/drawing/2014/main" id="{49F809EB-A826-0DEF-E5CC-291738894E80}"/>
                </a:ext>
              </a:extLst>
            </p:cNvPr>
            <p:cNvSpPr/>
            <p:nvPr/>
          </p:nvSpPr>
          <p:spPr>
            <a:xfrm>
              <a:off x="5046336" y="3429124"/>
              <a:ext cx="3986" cy="9141"/>
            </a:xfrm>
            <a:custGeom>
              <a:avLst/>
              <a:gdLst>
                <a:gd name="connsiteX0" fmla="*/ 1430 w 3986"/>
                <a:gd name="connsiteY0" fmla="*/ -37 h 9141"/>
                <a:gd name="connsiteX1" fmla="*/ -14 w 3986"/>
                <a:gd name="connsiteY1" fmla="*/ 375 h 9141"/>
                <a:gd name="connsiteX2" fmla="*/ 2529 w 3986"/>
                <a:gd name="connsiteY2" fmla="*/ 9104 h 9141"/>
                <a:gd name="connsiteX3" fmla="*/ 3973 w 3986"/>
                <a:gd name="connsiteY3" fmla="*/ 8348 h 9141"/>
              </a:gdLst>
              <a:ahLst/>
              <a:cxnLst>
                <a:cxn ang="0">
                  <a:pos x="connsiteX0" y="connsiteY0"/>
                </a:cxn>
                <a:cxn ang="0">
                  <a:pos x="connsiteX1" y="connsiteY1"/>
                </a:cxn>
                <a:cxn ang="0">
                  <a:pos x="connsiteX2" y="connsiteY2"/>
                </a:cxn>
                <a:cxn ang="0">
                  <a:pos x="connsiteX3" y="connsiteY3"/>
                </a:cxn>
              </a:cxnLst>
              <a:rect l="l" t="t" r="r" b="b"/>
              <a:pathLst>
                <a:path w="3986" h="9141">
                  <a:moveTo>
                    <a:pt x="1430" y="-37"/>
                  </a:moveTo>
                  <a:lnTo>
                    <a:pt x="-14" y="375"/>
                  </a:lnTo>
                  <a:lnTo>
                    <a:pt x="2529" y="9104"/>
                  </a:lnTo>
                  <a:lnTo>
                    <a:pt x="3973" y="8348"/>
                  </a:lnTo>
                  <a:close/>
                </a:path>
              </a:pathLst>
            </a:custGeom>
            <a:solidFill>
              <a:srgbClr val="E0E0E0"/>
            </a:solidFill>
            <a:ln w="6867" cap="flat">
              <a:noFill/>
              <a:prstDash val="solid"/>
              <a:miter/>
            </a:ln>
          </p:spPr>
          <p:txBody>
            <a:bodyPr rtlCol="0" anchor="ctr"/>
            <a:lstStyle/>
            <a:p>
              <a:endParaRPr lang="en-IN"/>
            </a:p>
          </p:txBody>
        </p:sp>
        <p:sp>
          <p:nvSpPr>
            <p:cNvPr id="890" name="Free-form: Shape 889">
              <a:extLst>
                <a:ext uri="{FF2B5EF4-FFF2-40B4-BE49-F238E27FC236}">
                  <a16:creationId xmlns:a16="http://schemas.microsoft.com/office/drawing/2014/main" id="{F7137837-E4BF-B702-15F8-5FA18087C9C6}"/>
                </a:ext>
              </a:extLst>
            </p:cNvPr>
            <p:cNvSpPr/>
            <p:nvPr/>
          </p:nvSpPr>
          <p:spPr>
            <a:xfrm>
              <a:off x="5132187" y="3721320"/>
              <a:ext cx="10997" cy="30037"/>
            </a:xfrm>
            <a:custGeom>
              <a:avLst/>
              <a:gdLst>
                <a:gd name="connsiteX0" fmla="*/ -14 w 10997"/>
                <a:gd name="connsiteY0" fmla="*/ 650 h 30037"/>
                <a:gd name="connsiteX1" fmla="*/ 8647 w 10997"/>
                <a:gd name="connsiteY1" fmla="*/ 30000 h 30037"/>
                <a:gd name="connsiteX2" fmla="*/ 10984 w 10997"/>
                <a:gd name="connsiteY2" fmla="*/ 29313 h 30037"/>
                <a:gd name="connsiteX3" fmla="*/ 2392 w 10997"/>
                <a:gd name="connsiteY3" fmla="*/ -37 h 30037"/>
              </a:gdLst>
              <a:ahLst/>
              <a:cxnLst>
                <a:cxn ang="0">
                  <a:pos x="connsiteX0" y="connsiteY0"/>
                </a:cxn>
                <a:cxn ang="0">
                  <a:pos x="connsiteX1" y="connsiteY1"/>
                </a:cxn>
                <a:cxn ang="0">
                  <a:pos x="connsiteX2" y="connsiteY2"/>
                </a:cxn>
                <a:cxn ang="0">
                  <a:pos x="connsiteX3" y="connsiteY3"/>
                </a:cxn>
              </a:cxnLst>
              <a:rect l="l" t="t" r="r" b="b"/>
              <a:pathLst>
                <a:path w="10997" h="30037">
                  <a:moveTo>
                    <a:pt x="-14" y="650"/>
                  </a:moveTo>
                  <a:lnTo>
                    <a:pt x="8647" y="30000"/>
                  </a:lnTo>
                  <a:lnTo>
                    <a:pt x="10984" y="29313"/>
                  </a:lnTo>
                  <a:cubicBezTo>
                    <a:pt x="8166" y="19827"/>
                    <a:pt x="5348" y="9998"/>
                    <a:pt x="2392" y="-37"/>
                  </a:cubicBezTo>
                  <a:close/>
                </a:path>
              </a:pathLst>
            </a:custGeom>
            <a:solidFill>
              <a:srgbClr val="E0E0E0"/>
            </a:solidFill>
            <a:ln w="6867" cap="flat">
              <a:noFill/>
              <a:prstDash val="solid"/>
              <a:miter/>
            </a:ln>
          </p:spPr>
          <p:txBody>
            <a:bodyPr rtlCol="0" anchor="ctr"/>
            <a:lstStyle/>
            <a:p>
              <a:endParaRPr lang="en-IN"/>
            </a:p>
          </p:txBody>
        </p:sp>
        <p:sp>
          <p:nvSpPr>
            <p:cNvPr id="891" name="Free-form: Shape 890">
              <a:extLst>
                <a:ext uri="{FF2B5EF4-FFF2-40B4-BE49-F238E27FC236}">
                  <a16:creationId xmlns:a16="http://schemas.microsoft.com/office/drawing/2014/main" id="{0207B8CC-810A-3B93-7522-9FECB634CF09}"/>
                </a:ext>
              </a:extLst>
            </p:cNvPr>
            <p:cNvSpPr/>
            <p:nvPr/>
          </p:nvSpPr>
          <p:spPr>
            <a:xfrm>
              <a:off x="5102218" y="3621309"/>
              <a:ext cx="11616" cy="31824"/>
            </a:xfrm>
            <a:custGeom>
              <a:avLst/>
              <a:gdLst>
                <a:gd name="connsiteX0" fmla="*/ 2461 w 11616"/>
                <a:gd name="connsiteY0" fmla="*/ -37 h 31824"/>
                <a:gd name="connsiteX1" fmla="*/ -14 w 11616"/>
                <a:gd name="connsiteY1" fmla="*/ 719 h 31824"/>
                <a:gd name="connsiteX2" fmla="*/ 7891 w 11616"/>
                <a:gd name="connsiteY2" fmla="*/ 27526 h 31824"/>
                <a:gd name="connsiteX3" fmla="*/ 9128 w 11616"/>
                <a:gd name="connsiteY3" fmla="*/ 31787 h 31824"/>
                <a:gd name="connsiteX4" fmla="*/ 11603 w 11616"/>
                <a:gd name="connsiteY4" fmla="*/ 31031 h 31824"/>
                <a:gd name="connsiteX5" fmla="*/ 10365 w 11616"/>
                <a:gd name="connsiteY5" fmla="*/ 26769 h 3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6" h="31824">
                  <a:moveTo>
                    <a:pt x="2461" y="-37"/>
                  </a:moveTo>
                  <a:lnTo>
                    <a:pt x="-14" y="719"/>
                  </a:lnTo>
                  <a:lnTo>
                    <a:pt x="7891" y="27526"/>
                  </a:lnTo>
                  <a:lnTo>
                    <a:pt x="9128" y="31787"/>
                  </a:lnTo>
                  <a:lnTo>
                    <a:pt x="11603" y="31031"/>
                  </a:lnTo>
                  <a:lnTo>
                    <a:pt x="10365" y="26769"/>
                  </a:lnTo>
                  <a:close/>
                </a:path>
              </a:pathLst>
            </a:custGeom>
            <a:solidFill>
              <a:srgbClr val="E0E0E0"/>
            </a:solidFill>
            <a:ln w="6867" cap="flat">
              <a:noFill/>
              <a:prstDash val="solid"/>
              <a:miter/>
            </a:ln>
          </p:spPr>
          <p:txBody>
            <a:bodyPr rtlCol="0" anchor="ctr"/>
            <a:lstStyle/>
            <a:p>
              <a:endParaRPr lang="en-IN"/>
            </a:p>
          </p:txBody>
        </p:sp>
        <p:sp>
          <p:nvSpPr>
            <p:cNvPr id="892" name="Free-form: Shape 891">
              <a:extLst>
                <a:ext uri="{FF2B5EF4-FFF2-40B4-BE49-F238E27FC236}">
                  <a16:creationId xmlns:a16="http://schemas.microsoft.com/office/drawing/2014/main" id="{5AD04C1F-487B-F879-19B9-37D56EA2CCE4}"/>
                </a:ext>
              </a:extLst>
            </p:cNvPr>
            <p:cNvSpPr/>
            <p:nvPr/>
          </p:nvSpPr>
          <p:spPr>
            <a:xfrm>
              <a:off x="5181676" y="3888416"/>
              <a:ext cx="3024" cy="7217"/>
            </a:xfrm>
            <a:custGeom>
              <a:avLst/>
              <a:gdLst>
                <a:gd name="connsiteX0" fmla="*/ 1155 w 3024"/>
                <a:gd name="connsiteY0" fmla="*/ -37 h 7217"/>
                <a:gd name="connsiteX1" fmla="*/ -14 w 3024"/>
                <a:gd name="connsiteY1" fmla="*/ 306 h 7217"/>
                <a:gd name="connsiteX2" fmla="*/ 2048 w 3024"/>
                <a:gd name="connsiteY2" fmla="*/ 7180 h 7217"/>
                <a:gd name="connsiteX3" fmla="*/ 3011 w 3024"/>
                <a:gd name="connsiteY3" fmla="*/ 7180 h 7217"/>
                <a:gd name="connsiteX4" fmla="*/ 1155 w 3024"/>
                <a:gd name="connsiteY4" fmla="*/ -37 h 7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4" h="7217">
                  <a:moveTo>
                    <a:pt x="1155" y="-37"/>
                  </a:moveTo>
                  <a:lnTo>
                    <a:pt x="-14" y="306"/>
                  </a:lnTo>
                  <a:cubicBezTo>
                    <a:pt x="674" y="2575"/>
                    <a:pt x="1361" y="4843"/>
                    <a:pt x="2048" y="7180"/>
                  </a:cubicBezTo>
                  <a:lnTo>
                    <a:pt x="3011" y="7180"/>
                  </a:lnTo>
                  <a:cubicBezTo>
                    <a:pt x="2392" y="4499"/>
                    <a:pt x="1773" y="2300"/>
                    <a:pt x="1155" y="-37"/>
                  </a:cubicBezTo>
                  <a:close/>
                </a:path>
              </a:pathLst>
            </a:custGeom>
            <a:solidFill>
              <a:srgbClr val="E0E0E0"/>
            </a:solidFill>
            <a:ln w="6867" cap="flat">
              <a:noFill/>
              <a:prstDash val="solid"/>
              <a:miter/>
            </a:ln>
          </p:spPr>
          <p:txBody>
            <a:bodyPr rtlCol="0" anchor="ctr"/>
            <a:lstStyle/>
            <a:p>
              <a:endParaRPr lang="en-IN"/>
            </a:p>
          </p:txBody>
        </p:sp>
        <p:sp>
          <p:nvSpPr>
            <p:cNvPr id="893" name="Free-form: Shape 892">
              <a:extLst>
                <a:ext uri="{FF2B5EF4-FFF2-40B4-BE49-F238E27FC236}">
                  <a16:creationId xmlns:a16="http://schemas.microsoft.com/office/drawing/2014/main" id="{0494FF6D-0783-ACC4-83B1-E9FBE5FEC489}"/>
                </a:ext>
              </a:extLst>
            </p:cNvPr>
            <p:cNvSpPr/>
            <p:nvPr/>
          </p:nvSpPr>
          <p:spPr>
            <a:xfrm>
              <a:off x="5083109" y="3555460"/>
              <a:ext cx="11341" cy="31205"/>
            </a:xfrm>
            <a:custGeom>
              <a:avLst/>
              <a:gdLst>
                <a:gd name="connsiteX0" fmla="*/ -14 w 11341"/>
                <a:gd name="connsiteY0" fmla="*/ 650 h 31205"/>
                <a:gd name="connsiteX1" fmla="*/ 8922 w 11341"/>
                <a:gd name="connsiteY1" fmla="*/ 31168 h 31205"/>
                <a:gd name="connsiteX2" fmla="*/ 11328 w 11341"/>
                <a:gd name="connsiteY2" fmla="*/ 30481 h 31205"/>
                <a:gd name="connsiteX3" fmla="*/ 2323 w 11341"/>
                <a:gd name="connsiteY3" fmla="*/ -37 h 31205"/>
              </a:gdLst>
              <a:ahLst/>
              <a:cxnLst>
                <a:cxn ang="0">
                  <a:pos x="connsiteX0" y="connsiteY0"/>
                </a:cxn>
                <a:cxn ang="0">
                  <a:pos x="connsiteX1" y="connsiteY1"/>
                </a:cxn>
                <a:cxn ang="0">
                  <a:pos x="connsiteX2" y="connsiteY2"/>
                </a:cxn>
                <a:cxn ang="0">
                  <a:pos x="connsiteX3" y="connsiteY3"/>
                </a:cxn>
              </a:cxnLst>
              <a:rect l="l" t="t" r="r" b="b"/>
              <a:pathLst>
                <a:path w="11341" h="31205">
                  <a:moveTo>
                    <a:pt x="-14" y="650"/>
                  </a:moveTo>
                  <a:lnTo>
                    <a:pt x="8922" y="31168"/>
                  </a:lnTo>
                  <a:lnTo>
                    <a:pt x="11328" y="30481"/>
                  </a:lnTo>
                  <a:cubicBezTo>
                    <a:pt x="8303" y="20033"/>
                    <a:pt x="5279" y="9860"/>
                    <a:pt x="2323" y="-37"/>
                  </a:cubicBezTo>
                  <a:close/>
                </a:path>
              </a:pathLst>
            </a:custGeom>
            <a:solidFill>
              <a:srgbClr val="E0E0E0"/>
            </a:solidFill>
            <a:ln w="6867" cap="flat">
              <a:noFill/>
              <a:prstDash val="solid"/>
              <a:miter/>
            </a:ln>
          </p:spPr>
          <p:txBody>
            <a:bodyPr rtlCol="0" anchor="ctr"/>
            <a:lstStyle/>
            <a:p>
              <a:endParaRPr lang="en-IN"/>
            </a:p>
          </p:txBody>
        </p:sp>
        <p:sp>
          <p:nvSpPr>
            <p:cNvPr id="894" name="Free-form: Shape 893">
              <a:extLst>
                <a:ext uri="{FF2B5EF4-FFF2-40B4-BE49-F238E27FC236}">
                  <a16:creationId xmlns:a16="http://schemas.microsoft.com/office/drawing/2014/main" id="{B213A2D6-FC05-6B23-8327-5712763CACEC}"/>
                </a:ext>
              </a:extLst>
            </p:cNvPr>
            <p:cNvSpPr/>
            <p:nvPr/>
          </p:nvSpPr>
          <p:spPr>
            <a:xfrm>
              <a:off x="5131018" y="3469815"/>
              <a:ext cx="10928" cy="30656"/>
            </a:xfrm>
            <a:custGeom>
              <a:avLst/>
              <a:gdLst>
                <a:gd name="connsiteX0" fmla="*/ -14 w 10928"/>
                <a:gd name="connsiteY0" fmla="*/ 581 h 30656"/>
                <a:gd name="connsiteX1" fmla="*/ 8716 w 10928"/>
                <a:gd name="connsiteY1" fmla="*/ 30619 h 30656"/>
                <a:gd name="connsiteX2" fmla="*/ 10915 w 10928"/>
                <a:gd name="connsiteY2" fmla="*/ 29931 h 30656"/>
                <a:gd name="connsiteX3" fmla="*/ 1980 w 10928"/>
                <a:gd name="connsiteY3" fmla="*/ -37 h 30656"/>
              </a:gdLst>
              <a:ahLst/>
              <a:cxnLst>
                <a:cxn ang="0">
                  <a:pos x="connsiteX0" y="connsiteY0"/>
                </a:cxn>
                <a:cxn ang="0">
                  <a:pos x="connsiteX1" y="connsiteY1"/>
                </a:cxn>
                <a:cxn ang="0">
                  <a:pos x="connsiteX2" y="connsiteY2"/>
                </a:cxn>
                <a:cxn ang="0">
                  <a:pos x="connsiteX3" y="connsiteY3"/>
                </a:cxn>
              </a:cxnLst>
              <a:rect l="l" t="t" r="r" b="b"/>
              <a:pathLst>
                <a:path w="10928" h="30656">
                  <a:moveTo>
                    <a:pt x="-14" y="581"/>
                  </a:moveTo>
                  <a:cubicBezTo>
                    <a:pt x="2736" y="10135"/>
                    <a:pt x="5691" y="20171"/>
                    <a:pt x="8716" y="30619"/>
                  </a:cubicBezTo>
                  <a:lnTo>
                    <a:pt x="10915" y="29931"/>
                  </a:lnTo>
                  <a:cubicBezTo>
                    <a:pt x="7822" y="19552"/>
                    <a:pt x="4798" y="9311"/>
                    <a:pt x="1980" y="-37"/>
                  </a:cubicBezTo>
                  <a:close/>
                </a:path>
              </a:pathLst>
            </a:custGeom>
            <a:solidFill>
              <a:srgbClr val="E0E0E0"/>
            </a:solidFill>
            <a:ln w="6867" cap="flat">
              <a:noFill/>
              <a:prstDash val="solid"/>
              <a:miter/>
            </a:ln>
          </p:spPr>
          <p:txBody>
            <a:bodyPr rtlCol="0" anchor="ctr"/>
            <a:lstStyle/>
            <a:p>
              <a:endParaRPr lang="en-IN"/>
            </a:p>
          </p:txBody>
        </p:sp>
        <p:sp>
          <p:nvSpPr>
            <p:cNvPr id="895" name="Free-form: Shape 894">
              <a:extLst>
                <a:ext uri="{FF2B5EF4-FFF2-40B4-BE49-F238E27FC236}">
                  <a16:creationId xmlns:a16="http://schemas.microsoft.com/office/drawing/2014/main" id="{0B539569-FB30-5B73-FECF-B847BCBC7E5D}"/>
                </a:ext>
              </a:extLst>
            </p:cNvPr>
            <p:cNvSpPr/>
            <p:nvPr/>
          </p:nvSpPr>
          <p:spPr>
            <a:xfrm>
              <a:off x="5218725" y="3768060"/>
              <a:ext cx="10516" cy="29418"/>
            </a:xfrm>
            <a:custGeom>
              <a:avLst/>
              <a:gdLst>
                <a:gd name="connsiteX0" fmla="*/ -14 w 10516"/>
                <a:gd name="connsiteY0" fmla="*/ 581 h 29418"/>
                <a:gd name="connsiteX1" fmla="*/ 8578 w 10516"/>
                <a:gd name="connsiteY1" fmla="*/ 29381 h 29418"/>
                <a:gd name="connsiteX2" fmla="*/ 10503 w 10516"/>
                <a:gd name="connsiteY2" fmla="*/ 28763 h 29418"/>
                <a:gd name="connsiteX3" fmla="*/ 2117 w 10516"/>
                <a:gd name="connsiteY3" fmla="*/ -37 h 29418"/>
              </a:gdLst>
              <a:ahLst/>
              <a:cxnLst>
                <a:cxn ang="0">
                  <a:pos x="connsiteX0" y="connsiteY0"/>
                </a:cxn>
                <a:cxn ang="0">
                  <a:pos x="connsiteX1" y="connsiteY1"/>
                </a:cxn>
                <a:cxn ang="0">
                  <a:pos x="connsiteX2" y="connsiteY2"/>
                </a:cxn>
                <a:cxn ang="0">
                  <a:pos x="connsiteX3" y="connsiteY3"/>
                </a:cxn>
              </a:cxnLst>
              <a:rect l="l" t="t" r="r" b="b"/>
              <a:pathLst>
                <a:path w="10516" h="29418">
                  <a:moveTo>
                    <a:pt x="-14" y="581"/>
                  </a:moveTo>
                  <a:cubicBezTo>
                    <a:pt x="3011" y="10617"/>
                    <a:pt x="5829" y="20240"/>
                    <a:pt x="8578" y="29381"/>
                  </a:cubicBezTo>
                  <a:lnTo>
                    <a:pt x="10503" y="28763"/>
                  </a:lnTo>
                  <a:cubicBezTo>
                    <a:pt x="7891" y="19621"/>
                    <a:pt x="5073" y="9998"/>
                    <a:pt x="2117" y="-37"/>
                  </a:cubicBezTo>
                  <a:close/>
                </a:path>
              </a:pathLst>
            </a:custGeom>
            <a:solidFill>
              <a:srgbClr val="E0E0E0"/>
            </a:solidFill>
            <a:ln w="6867" cap="flat">
              <a:noFill/>
              <a:prstDash val="solid"/>
              <a:miter/>
            </a:ln>
          </p:spPr>
          <p:txBody>
            <a:bodyPr rtlCol="0" anchor="ctr"/>
            <a:lstStyle/>
            <a:p>
              <a:endParaRPr lang="en-IN"/>
            </a:p>
          </p:txBody>
        </p:sp>
        <p:sp>
          <p:nvSpPr>
            <p:cNvPr id="896" name="Free-form: Shape 895">
              <a:extLst>
                <a:ext uri="{FF2B5EF4-FFF2-40B4-BE49-F238E27FC236}">
                  <a16:creationId xmlns:a16="http://schemas.microsoft.com/office/drawing/2014/main" id="{3655EFA5-BC9F-A775-C67F-D2055F1F76DE}"/>
                </a:ext>
              </a:extLst>
            </p:cNvPr>
            <p:cNvSpPr/>
            <p:nvPr/>
          </p:nvSpPr>
          <p:spPr>
            <a:xfrm>
              <a:off x="5140504" y="3502259"/>
              <a:ext cx="11341" cy="31618"/>
            </a:xfrm>
            <a:custGeom>
              <a:avLst/>
              <a:gdLst>
                <a:gd name="connsiteX0" fmla="*/ -14 w 11341"/>
                <a:gd name="connsiteY0" fmla="*/ 650 h 31618"/>
                <a:gd name="connsiteX1" fmla="*/ 8991 w 11341"/>
                <a:gd name="connsiteY1" fmla="*/ 31581 h 31618"/>
                <a:gd name="connsiteX2" fmla="*/ 11328 w 11341"/>
                <a:gd name="connsiteY2" fmla="*/ 30894 h 31618"/>
                <a:gd name="connsiteX3" fmla="*/ 2186 w 11341"/>
                <a:gd name="connsiteY3" fmla="*/ -37 h 31618"/>
              </a:gdLst>
              <a:ahLst/>
              <a:cxnLst>
                <a:cxn ang="0">
                  <a:pos x="connsiteX0" y="connsiteY0"/>
                </a:cxn>
                <a:cxn ang="0">
                  <a:pos x="connsiteX1" y="connsiteY1"/>
                </a:cxn>
                <a:cxn ang="0">
                  <a:pos x="connsiteX2" y="connsiteY2"/>
                </a:cxn>
                <a:cxn ang="0">
                  <a:pos x="connsiteX3" y="connsiteY3"/>
                </a:cxn>
              </a:cxnLst>
              <a:rect l="l" t="t" r="r" b="b"/>
              <a:pathLst>
                <a:path w="11341" h="31618">
                  <a:moveTo>
                    <a:pt x="-14" y="650"/>
                  </a:moveTo>
                  <a:lnTo>
                    <a:pt x="8991" y="31581"/>
                  </a:lnTo>
                  <a:lnTo>
                    <a:pt x="11328" y="30894"/>
                  </a:lnTo>
                  <a:lnTo>
                    <a:pt x="2186" y="-37"/>
                  </a:lnTo>
                  <a:close/>
                </a:path>
              </a:pathLst>
            </a:custGeom>
            <a:solidFill>
              <a:srgbClr val="E0E0E0"/>
            </a:solidFill>
            <a:ln w="6867" cap="flat">
              <a:noFill/>
              <a:prstDash val="solid"/>
              <a:miter/>
            </a:ln>
          </p:spPr>
          <p:txBody>
            <a:bodyPr rtlCol="0" anchor="ctr"/>
            <a:lstStyle/>
            <a:p>
              <a:endParaRPr lang="en-IN"/>
            </a:p>
          </p:txBody>
        </p:sp>
        <p:sp>
          <p:nvSpPr>
            <p:cNvPr id="897" name="Free-form: Shape 896">
              <a:extLst>
                <a:ext uri="{FF2B5EF4-FFF2-40B4-BE49-F238E27FC236}">
                  <a16:creationId xmlns:a16="http://schemas.microsoft.com/office/drawing/2014/main" id="{BF26F2A4-0BB8-23C5-6163-A42C9F8FE14E}"/>
                </a:ext>
              </a:extLst>
            </p:cNvPr>
            <p:cNvSpPr/>
            <p:nvPr/>
          </p:nvSpPr>
          <p:spPr>
            <a:xfrm>
              <a:off x="5248831" y="3868620"/>
              <a:ext cx="3230" cy="7285"/>
            </a:xfrm>
            <a:custGeom>
              <a:avLst/>
              <a:gdLst>
                <a:gd name="connsiteX0" fmla="*/ 1086 w 3230"/>
                <a:gd name="connsiteY0" fmla="*/ -37 h 7285"/>
                <a:gd name="connsiteX1" fmla="*/ -14 w 3230"/>
                <a:gd name="connsiteY1" fmla="*/ -37 h 7285"/>
                <a:gd name="connsiteX2" fmla="*/ 2186 w 3230"/>
                <a:gd name="connsiteY2" fmla="*/ 7248 h 7285"/>
                <a:gd name="connsiteX3" fmla="*/ 3217 w 3230"/>
                <a:gd name="connsiteY3" fmla="*/ 7248 h 7285"/>
                <a:gd name="connsiteX4" fmla="*/ 1086 w 3230"/>
                <a:gd name="connsiteY4" fmla="*/ -37 h 7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0" h="7285">
                  <a:moveTo>
                    <a:pt x="1086" y="-37"/>
                  </a:moveTo>
                  <a:lnTo>
                    <a:pt x="-14" y="-37"/>
                  </a:lnTo>
                  <a:cubicBezTo>
                    <a:pt x="742" y="2574"/>
                    <a:pt x="1498" y="4980"/>
                    <a:pt x="2186" y="7248"/>
                  </a:cubicBezTo>
                  <a:lnTo>
                    <a:pt x="3217" y="7248"/>
                  </a:lnTo>
                  <a:cubicBezTo>
                    <a:pt x="2529" y="5049"/>
                    <a:pt x="1842" y="2643"/>
                    <a:pt x="1086" y="-37"/>
                  </a:cubicBezTo>
                  <a:close/>
                </a:path>
              </a:pathLst>
            </a:custGeom>
            <a:solidFill>
              <a:srgbClr val="E0E0E0"/>
            </a:solidFill>
            <a:ln w="6867" cap="flat">
              <a:noFill/>
              <a:prstDash val="solid"/>
              <a:miter/>
            </a:ln>
          </p:spPr>
          <p:txBody>
            <a:bodyPr rtlCol="0" anchor="ctr"/>
            <a:lstStyle/>
            <a:p>
              <a:endParaRPr lang="en-IN"/>
            </a:p>
          </p:txBody>
        </p:sp>
        <p:sp>
          <p:nvSpPr>
            <p:cNvPr id="898" name="Free-form: Shape 897">
              <a:extLst>
                <a:ext uri="{FF2B5EF4-FFF2-40B4-BE49-F238E27FC236}">
                  <a16:creationId xmlns:a16="http://schemas.microsoft.com/office/drawing/2014/main" id="{8F6E09B2-3D25-6921-E5F7-B5D5D0AAEEBA}"/>
                </a:ext>
              </a:extLst>
            </p:cNvPr>
            <p:cNvSpPr/>
            <p:nvPr/>
          </p:nvSpPr>
          <p:spPr>
            <a:xfrm>
              <a:off x="5104761" y="3379359"/>
              <a:ext cx="9416" cy="27906"/>
            </a:xfrm>
            <a:custGeom>
              <a:avLst/>
              <a:gdLst>
                <a:gd name="connsiteX0" fmla="*/ 7960 w 9416"/>
                <a:gd name="connsiteY0" fmla="*/ 27869 h 27906"/>
                <a:gd name="connsiteX1" fmla="*/ 9403 w 9416"/>
                <a:gd name="connsiteY1" fmla="*/ 27457 h 27906"/>
                <a:gd name="connsiteX2" fmla="*/ 949 w 9416"/>
                <a:gd name="connsiteY2" fmla="*/ -37 h 27906"/>
                <a:gd name="connsiteX3" fmla="*/ -14 w 9416"/>
                <a:gd name="connsiteY3" fmla="*/ -37 h 27906"/>
              </a:gdLst>
              <a:ahLst/>
              <a:cxnLst>
                <a:cxn ang="0">
                  <a:pos x="connsiteX0" y="connsiteY0"/>
                </a:cxn>
                <a:cxn ang="0">
                  <a:pos x="connsiteX1" y="connsiteY1"/>
                </a:cxn>
                <a:cxn ang="0">
                  <a:pos x="connsiteX2" y="connsiteY2"/>
                </a:cxn>
                <a:cxn ang="0">
                  <a:pos x="connsiteX3" y="connsiteY3"/>
                </a:cxn>
              </a:cxnLst>
              <a:rect l="l" t="t" r="r" b="b"/>
              <a:pathLst>
                <a:path w="9416" h="27906">
                  <a:moveTo>
                    <a:pt x="7960" y="27869"/>
                  </a:moveTo>
                  <a:lnTo>
                    <a:pt x="9403" y="27457"/>
                  </a:lnTo>
                  <a:cubicBezTo>
                    <a:pt x="6035" y="16390"/>
                    <a:pt x="3217" y="6836"/>
                    <a:pt x="949" y="-37"/>
                  </a:cubicBezTo>
                  <a:lnTo>
                    <a:pt x="-14" y="-37"/>
                  </a:lnTo>
                  <a:close/>
                </a:path>
              </a:pathLst>
            </a:custGeom>
            <a:solidFill>
              <a:srgbClr val="E0E0E0"/>
            </a:solidFill>
            <a:ln w="6867" cap="flat">
              <a:noFill/>
              <a:prstDash val="solid"/>
              <a:miter/>
            </a:ln>
          </p:spPr>
          <p:txBody>
            <a:bodyPr rtlCol="0" anchor="ctr"/>
            <a:lstStyle/>
            <a:p>
              <a:endParaRPr lang="en-IN"/>
            </a:p>
          </p:txBody>
        </p:sp>
        <p:sp>
          <p:nvSpPr>
            <p:cNvPr id="899" name="Free-form: Shape 898">
              <a:extLst>
                <a:ext uri="{FF2B5EF4-FFF2-40B4-BE49-F238E27FC236}">
                  <a16:creationId xmlns:a16="http://schemas.microsoft.com/office/drawing/2014/main" id="{0229A9E3-D1F1-3CA3-8B50-97DAD31963C3}"/>
                </a:ext>
              </a:extLst>
            </p:cNvPr>
            <p:cNvSpPr/>
            <p:nvPr/>
          </p:nvSpPr>
          <p:spPr>
            <a:xfrm>
              <a:off x="5150264" y="3535664"/>
              <a:ext cx="11341" cy="31274"/>
            </a:xfrm>
            <a:custGeom>
              <a:avLst/>
              <a:gdLst>
                <a:gd name="connsiteX0" fmla="*/ -14 w 11341"/>
                <a:gd name="connsiteY0" fmla="*/ 650 h 31274"/>
                <a:gd name="connsiteX1" fmla="*/ 8922 w 11341"/>
                <a:gd name="connsiteY1" fmla="*/ 31237 h 31274"/>
                <a:gd name="connsiteX2" fmla="*/ 11328 w 11341"/>
                <a:gd name="connsiteY2" fmla="*/ 30550 h 31274"/>
                <a:gd name="connsiteX3" fmla="*/ 2323 w 11341"/>
                <a:gd name="connsiteY3" fmla="*/ -37 h 31274"/>
              </a:gdLst>
              <a:ahLst/>
              <a:cxnLst>
                <a:cxn ang="0">
                  <a:pos x="connsiteX0" y="connsiteY0"/>
                </a:cxn>
                <a:cxn ang="0">
                  <a:pos x="connsiteX1" y="connsiteY1"/>
                </a:cxn>
                <a:cxn ang="0">
                  <a:pos x="connsiteX2" y="connsiteY2"/>
                </a:cxn>
                <a:cxn ang="0">
                  <a:pos x="connsiteX3" y="connsiteY3"/>
                </a:cxn>
              </a:cxnLst>
              <a:rect l="l" t="t" r="r" b="b"/>
              <a:pathLst>
                <a:path w="11341" h="31274">
                  <a:moveTo>
                    <a:pt x="-14" y="650"/>
                  </a:moveTo>
                  <a:cubicBezTo>
                    <a:pt x="2873" y="10617"/>
                    <a:pt x="5829" y="20789"/>
                    <a:pt x="8922" y="31237"/>
                  </a:cubicBezTo>
                  <a:lnTo>
                    <a:pt x="11328" y="30550"/>
                  </a:lnTo>
                  <a:cubicBezTo>
                    <a:pt x="8235" y="20102"/>
                    <a:pt x="5210" y="9929"/>
                    <a:pt x="2323" y="-37"/>
                  </a:cubicBezTo>
                  <a:close/>
                </a:path>
              </a:pathLst>
            </a:custGeom>
            <a:solidFill>
              <a:srgbClr val="E0E0E0"/>
            </a:solidFill>
            <a:ln w="6867" cap="flat">
              <a:noFill/>
              <a:prstDash val="solid"/>
              <a:miter/>
            </a:ln>
          </p:spPr>
          <p:txBody>
            <a:bodyPr rtlCol="0" anchor="ctr"/>
            <a:lstStyle/>
            <a:p>
              <a:endParaRPr lang="en-IN"/>
            </a:p>
          </p:txBody>
        </p:sp>
        <p:sp>
          <p:nvSpPr>
            <p:cNvPr id="900" name="Free-form: Shape 899">
              <a:extLst>
                <a:ext uri="{FF2B5EF4-FFF2-40B4-BE49-F238E27FC236}">
                  <a16:creationId xmlns:a16="http://schemas.microsoft.com/office/drawing/2014/main" id="{D795C96C-08C3-06E1-B0D4-48107D010911}"/>
                </a:ext>
              </a:extLst>
            </p:cNvPr>
            <p:cNvSpPr/>
            <p:nvPr/>
          </p:nvSpPr>
          <p:spPr>
            <a:xfrm>
              <a:off x="5199066" y="3701592"/>
              <a:ext cx="11066" cy="30037"/>
            </a:xfrm>
            <a:custGeom>
              <a:avLst/>
              <a:gdLst>
                <a:gd name="connsiteX0" fmla="*/ -14 w 11066"/>
                <a:gd name="connsiteY0" fmla="*/ 650 h 30037"/>
                <a:gd name="connsiteX1" fmla="*/ 8716 w 11066"/>
                <a:gd name="connsiteY1" fmla="*/ 30000 h 30037"/>
                <a:gd name="connsiteX2" fmla="*/ 11053 w 11066"/>
                <a:gd name="connsiteY2" fmla="*/ 29313 h 30037"/>
                <a:gd name="connsiteX3" fmla="*/ 2461 w 11066"/>
                <a:gd name="connsiteY3" fmla="*/ -37 h 30037"/>
              </a:gdLst>
              <a:ahLst/>
              <a:cxnLst>
                <a:cxn ang="0">
                  <a:pos x="connsiteX0" y="connsiteY0"/>
                </a:cxn>
                <a:cxn ang="0">
                  <a:pos x="connsiteX1" y="connsiteY1"/>
                </a:cxn>
                <a:cxn ang="0">
                  <a:pos x="connsiteX2" y="connsiteY2"/>
                </a:cxn>
                <a:cxn ang="0">
                  <a:pos x="connsiteX3" y="connsiteY3"/>
                </a:cxn>
              </a:cxnLst>
              <a:rect l="l" t="t" r="r" b="b"/>
              <a:pathLst>
                <a:path w="11066" h="30037">
                  <a:moveTo>
                    <a:pt x="-14" y="650"/>
                  </a:moveTo>
                  <a:lnTo>
                    <a:pt x="8716" y="30000"/>
                  </a:lnTo>
                  <a:lnTo>
                    <a:pt x="11053" y="29313"/>
                  </a:lnTo>
                  <a:cubicBezTo>
                    <a:pt x="8235" y="19758"/>
                    <a:pt x="5416" y="9998"/>
                    <a:pt x="2461" y="-37"/>
                  </a:cubicBezTo>
                  <a:close/>
                </a:path>
              </a:pathLst>
            </a:custGeom>
            <a:solidFill>
              <a:srgbClr val="E0E0E0"/>
            </a:solidFill>
            <a:ln w="6867" cap="flat">
              <a:noFill/>
              <a:prstDash val="solid"/>
              <a:miter/>
            </a:ln>
          </p:spPr>
          <p:txBody>
            <a:bodyPr rtlCol="0" anchor="ctr"/>
            <a:lstStyle/>
            <a:p>
              <a:endParaRPr lang="en-IN"/>
            </a:p>
          </p:txBody>
        </p:sp>
        <p:sp>
          <p:nvSpPr>
            <p:cNvPr id="901" name="Free-form: Shape 900">
              <a:extLst>
                <a:ext uri="{FF2B5EF4-FFF2-40B4-BE49-F238E27FC236}">
                  <a16:creationId xmlns:a16="http://schemas.microsoft.com/office/drawing/2014/main" id="{41A39251-F7CA-8780-0271-026694218F05}"/>
                </a:ext>
              </a:extLst>
            </p:cNvPr>
            <p:cNvSpPr/>
            <p:nvPr/>
          </p:nvSpPr>
          <p:spPr>
            <a:xfrm>
              <a:off x="5159681" y="3568726"/>
              <a:ext cx="11341" cy="31068"/>
            </a:xfrm>
            <a:custGeom>
              <a:avLst/>
              <a:gdLst>
                <a:gd name="connsiteX0" fmla="*/ -14 w 11341"/>
                <a:gd name="connsiteY0" fmla="*/ 650 h 31068"/>
                <a:gd name="connsiteX1" fmla="*/ 8853 w 11341"/>
                <a:gd name="connsiteY1" fmla="*/ 31031 h 31068"/>
                <a:gd name="connsiteX2" fmla="*/ 11328 w 11341"/>
                <a:gd name="connsiteY2" fmla="*/ 30344 h 31068"/>
                <a:gd name="connsiteX3" fmla="*/ 2392 w 11341"/>
                <a:gd name="connsiteY3" fmla="*/ -37 h 31068"/>
              </a:gdLst>
              <a:ahLst/>
              <a:cxnLst>
                <a:cxn ang="0">
                  <a:pos x="connsiteX0" y="connsiteY0"/>
                </a:cxn>
                <a:cxn ang="0">
                  <a:pos x="connsiteX1" y="connsiteY1"/>
                </a:cxn>
                <a:cxn ang="0">
                  <a:pos x="connsiteX2" y="connsiteY2"/>
                </a:cxn>
                <a:cxn ang="0">
                  <a:pos x="connsiteX3" y="connsiteY3"/>
                </a:cxn>
              </a:cxnLst>
              <a:rect l="l" t="t" r="r" b="b"/>
              <a:pathLst>
                <a:path w="11341" h="31068">
                  <a:moveTo>
                    <a:pt x="-14" y="650"/>
                  </a:moveTo>
                  <a:cubicBezTo>
                    <a:pt x="2873" y="10617"/>
                    <a:pt x="5829" y="20721"/>
                    <a:pt x="8853" y="31031"/>
                  </a:cubicBezTo>
                  <a:lnTo>
                    <a:pt x="11328" y="30344"/>
                  </a:lnTo>
                  <a:cubicBezTo>
                    <a:pt x="8303" y="20033"/>
                    <a:pt x="5348" y="9723"/>
                    <a:pt x="2392" y="-37"/>
                  </a:cubicBezTo>
                  <a:close/>
                </a:path>
              </a:pathLst>
            </a:custGeom>
            <a:solidFill>
              <a:srgbClr val="E0E0E0"/>
            </a:solidFill>
            <a:ln w="6867" cap="flat">
              <a:noFill/>
              <a:prstDash val="solid"/>
              <a:miter/>
            </a:ln>
          </p:spPr>
          <p:txBody>
            <a:bodyPr rtlCol="0" anchor="ctr"/>
            <a:lstStyle/>
            <a:p>
              <a:endParaRPr lang="en-IN"/>
            </a:p>
          </p:txBody>
        </p:sp>
        <p:sp>
          <p:nvSpPr>
            <p:cNvPr id="902" name="Free-form: Shape 901">
              <a:extLst>
                <a:ext uri="{FF2B5EF4-FFF2-40B4-BE49-F238E27FC236}">
                  <a16:creationId xmlns:a16="http://schemas.microsoft.com/office/drawing/2014/main" id="{5C695F96-1BF1-EC9A-DD5D-4548EF862FA5}"/>
                </a:ext>
              </a:extLst>
            </p:cNvPr>
            <p:cNvSpPr/>
            <p:nvPr/>
          </p:nvSpPr>
          <p:spPr>
            <a:xfrm>
              <a:off x="5113490" y="3409328"/>
              <a:ext cx="8591" cy="24607"/>
            </a:xfrm>
            <a:custGeom>
              <a:avLst/>
              <a:gdLst>
                <a:gd name="connsiteX0" fmla="*/ 1361 w 8591"/>
                <a:gd name="connsiteY0" fmla="*/ -37 h 24607"/>
                <a:gd name="connsiteX1" fmla="*/ -14 w 8591"/>
                <a:gd name="connsiteY1" fmla="*/ 444 h 24607"/>
                <a:gd name="connsiteX2" fmla="*/ 6860 w 8591"/>
                <a:gd name="connsiteY2" fmla="*/ 24570 h 24607"/>
                <a:gd name="connsiteX3" fmla="*/ 8578 w 8591"/>
                <a:gd name="connsiteY3" fmla="*/ 24089 h 24607"/>
                <a:gd name="connsiteX4" fmla="*/ 1361 w 8591"/>
                <a:gd name="connsiteY4" fmla="*/ -37 h 24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91" h="24607">
                  <a:moveTo>
                    <a:pt x="1361" y="-37"/>
                  </a:moveTo>
                  <a:lnTo>
                    <a:pt x="-14" y="444"/>
                  </a:lnTo>
                  <a:cubicBezTo>
                    <a:pt x="2048" y="7798"/>
                    <a:pt x="4385" y="15840"/>
                    <a:pt x="6860" y="24570"/>
                  </a:cubicBezTo>
                  <a:lnTo>
                    <a:pt x="8578" y="24089"/>
                  </a:lnTo>
                  <a:cubicBezTo>
                    <a:pt x="6035" y="15153"/>
                    <a:pt x="3629" y="7317"/>
                    <a:pt x="1361" y="-37"/>
                  </a:cubicBezTo>
                  <a:close/>
                </a:path>
              </a:pathLst>
            </a:custGeom>
            <a:solidFill>
              <a:srgbClr val="E0E0E0"/>
            </a:solidFill>
            <a:ln w="6867" cap="flat">
              <a:noFill/>
              <a:prstDash val="solid"/>
              <a:miter/>
            </a:ln>
          </p:spPr>
          <p:txBody>
            <a:bodyPr rtlCol="0" anchor="ctr"/>
            <a:lstStyle/>
            <a:p>
              <a:endParaRPr lang="en-IN"/>
            </a:p>
          </p:txBody>
        </p:sp>
        <p:sp>
          <p:nvSpPr>
            <p:cNvPr id="903" name="Free-form: Shape 902">
              <a:extLst>
                <a:ext uri="{FF2B5EF4-FFF2-40B4-BE49-F238E27FC236}">
                  <a16:creationId xmlns:a16="http://schemas.microsoft.com/office/drawing/2014/main" id="{18161A93-DA83-B941-8657-C770210F3A0C}"/>
                </a:ext>
              </a:extLst>
            </p:cNvPr>
            <p:cNvSpPr/>
            <p:nvPr/>
          </p:nvSpPr>
          <p:spPr>
            <a:xfrm>
              <a:off x="5208483" y="3733211"/>
              <a:ext cx="11685" cy="32786"/>
            </a:xfrm>
            <a:custGeom>
              <a:avLst/>
              <a:gdLst>
                <a:gd name="connsiteX0" fmla="*/ -14 w 11685"/>
                <a:gd name="connsiteY0" fmla="*/ 581 h 32786"/>
                <a:gd name="connsiteX1" fmla="*/ 9541 w 11685"/>
                <a:gd name="connsiteY1" fmla="*/ 32749 h 32786"/>
                <a:gd name="connsiteX2" fmla="*/ 11671 w 11685"/>
                <a:gd name="connsiteY2" fmla="*/ 32131 h 32786"/>
                <a:gd name="connsiteX3" fmla="*/ 2255 w 11685"/>
                <a:gd name="connsiteY3" fmla="*/ -37 h 32786"/>
              </a:gdLst>
              <a:ahLst/>
              <a:cxnLst>
                <a:cxn ang="0">
                  <a:pos x="connsiteX0" y="connsiteY0"/>
                </a:cxn>
                <a:cxn ang="0">
                  <a:pos x="connsiteX1" y="connsiteY1"/>
                </a:cxn>
                <a:cxn ang="0">
                  <a:pos x="connsiteX2" y="connsiteY2"/>
                </a:cxn>
                <a:cxn ang="0">
                  <a:pos x="connsiteX3" y="connsiteY3"/>
                </a:cxn>
              </a:cxnLst>
              <a:rect l="l" t="t" r="r" b="b"/>
              <a:pathLst>
                <a:path w="11685" h="32786">
                  <a:moveTo>
                    <a:pt x="-14" y="581"/>
                  </a:moveTo>
                  <a:cubicBezTo>
                    <a:pt x="3286" y="11716"/>
                    <a:pt x="6468" y="22439"/>
                    <a:pt x="9541" y="32749"/>
                  </a:cubicBezTo>
                  <a:lnTo>
                    <a:pt x="11671" y="32131"/>
                  </a:lnTo>
                  <a:cubicBezTo>
                    <a:pt x="8647" y="21820"/>
                    <a:pt x="5554" y="11098"/>
                    <a:pt x="2255" y="-37"/>
                  </a:cubicBezTo>
                  <a:close/>
                </a:path>
              </a:pathLst>
            </a:custGeom>
            <a:solidFill>
              <a:srgbClr val="E0E0E0"/>
            </a:solidFill>
            <a:ln w="6867" cap="flat">
              <a:noFill/>
              <a:prstDash val="solid"/>
              <a:miter/>
            </a:ln>
          </p:spPr>
          <p:txBody>
            <a:bodyPr rtlCol="0" anchor="ctr"/>
            <a:lstStyle/>
            <a:p>
              <a:endParaRPr lang="en-IN"/>
            </a:p>
          </p:txBody>
        </p:sp>
        <p:sp>
          <p:nvSpPr>
            <p:cNvPr id="904" name="Free-form: Shape 903">
              <a:extLst>
                <a:ext uri="{FF2B5EF4-FFF2-40B4-BE49-F238E27FC236}">
                  <a16:creationId xmlns:a16="http://schemas.microsoft.com/office/drawing/2014/main" id="{179C990C-23FE-9688-E8D9-93B436F5A888}"/>
                </a:ext>
              </a:extLst>
            </p:cNvPr>
            <p:cNvSpPr/>
            <p:nvPr/>
          </p:nvSpPr>
          <p:spPr>
            <a:xfrm>
              <a:off x="5121051" y="3435929"/>
              <a:ext cx="11135" cy="32030"/>
            </a:xfrm>
            <a:custGeom>
              <a:avLst/>
              <a:gdLst>
                <a:gd name="connsiteX0" fmla="*/ 11121 w 11135"/>
                <a:gd name="connsiteY0" fmla="*/ 31375 h 32030"/>
                <a:gd name="connsiteX1" fmla="*/ 1773 w 11135"/>
                <a:gd name="connsiteY1" fmla="*/ -37 h 32030"/>
                <a:gd name="connsiteX2" fmla="*/ -14 w 11135"/>
                <a:gd name="connsiteY2" fmla="*/ 444 h 32030"/>
                <a:gd name="connsiteX3" fmla="*/ 9128 w 11135"/>
                <a:gd name="connsiteY3" fmla="*/ 31993 h 32030"/>
              </a:gdLst>
              <a:ahLst/>
              <a:cxnLst>
                <a:cxn ang="0">
                  <a:pos x="connsiteX0" y="connsiteY0"/>
                </a:cxn>
                <a:cxn ang="0">
                  <a:pos x="connsiteX1" y="connsiteY1"/>
                </a:cxn>
                <a:cxn ang="0">
                  <a:pos x="connsiteX2" y="connsiteY2"/>
                </a:cxn>
                <a:cxn ang="0">
                  <a:pos x="connsiteX3" y="connsiteY3"/>
                </a:cxn>
              </a:cxnLst>
              <a:rect l="l" t="t" r="r" b="b"/>
              <a:pathLst>
                <a:path w="11135" h="32030">
                  <a:moveTo>
                    <a:pt x="11121" y="31375"/>
                  </a:moveTo>
                  <a:cubicBezTo>
                    <a:pt x="7822" y="20171"/>
                    <a:pt x="4660" y="9723"/>
                    <a:pt x="1773" y="-37"/>
                  </a:cubicBezTo>
                  <a:lnTo>
                    <a:pt x="-14" y="444"/>
                  </a:lnTo>
                  <a:cubicBezTo>
                    <a:pt x="2804" y="10204"/>
                    <a:pt x="5898" y="21064"/>
                    <a:pt x="9128" y="31993"/>
                  </a:cubicBezTo>
                  <a:close/>
                </a:path>
              </a:pathLst>
            </a:custGeom>
            <a:solidFill>
              <a:srgbClr val="E0E0E0"/>
            </a:solidFill>
            <a:ln w="6867" cap="flat">
              <a:noFill/>
              <a:prstDash val="solid"/>
              <a:miter/>
            </a:ln>
          </p:spPr>
          <p:txBody>
            <a:bodyPr rtlCol="0" anchor="ctr"/>
            <a:lstStyle/>
            <a:p>
              <a:endParaRPr lang="en-IN"/>
            </a:p>
          </p:txBody>
        </p:sp>
        <p:sp>
          <p:nvSpPr>
            <p:cNvPr id="905" name="Free-form: Shape 904">
              <a:extLst>
                <a:ext uri="{FF2B5EF4-FFF2-40B4-BE49-F238E27FC236}">
                  <a16:creationId xmlns:a16="http://schemas.microsoft.com/office/drawing/2014/main" id="{CEDC2D68-AB67-989B-2424-7FBABC734B50}"/>
                </a:ext>
              </a:extLst>
            </p:cNvPr>
            <p:cNvSpPr/>
            <p:nvPr/>
          </p:nvSpPr>
          <p:spPr>
            <a:xfrm>
              <a:off x="5188962" y="3667774"/>
              <a:ext cx="11960" cy="32030"/>
            </a:xfrm>
            <a:custGeom>
              <a:avLst/>
              <a:gdLst>
                <a:gd name="connsiteX0" fmla="*/ -14 w 11960"/>
                <a:gd name="connsiteY0" fmla="*/ 375 h 32030"/>
                <a:gd name="connsiteX1" fmla="*/ 9334 w 11960"/>
                <a:gd name="connsiteY1" fmla="*/ 31993 h 32030"/>
                <a:gd name="connsiteX2" fmla="*/ 11946 w 11960"/>
                <a:gd name="connsiteY2" fmla="*/ 31650 h 32030"/>
                <a:gd name="connsiteX3" fmla="*/ 2667 w 11960"/>
                <a:gd name="connsiteY3" fmla="*/ -37 h 32030"/>
              </a:gdLst>
              <a:ahLst/>
              <a:cxnLst>
                <a:cxn ang="0">
                  <a:pos x="connsiteX0" y="connsiteY0"/>
                </a:cxn>
                <a:cxn ang="0">
                  <a:pos x="connsiteX1" y="connsiteY1"/>
                </a:cxn>
                <a:cxn ang="0">
                  <a:pos x="connsiteX2" y="connsiteY2"/>
                </a:cxn>
                <a:cxn ang="0">
                  <a:pos x="connsiteX3" y="connsiteY3"/>
                </a:cxn>
              </a:cxnLst>
              <a:rect l="l" t="t" r="r" b="b"/>
              <a:pathLst>
                <a:path w="11960" h="32030">
                  <a:moveTo>
                    <a:pt x="-14" y="375"/>
                  </a:moveTo>
                  <a:cubicBezTo>
                    <a:pt x="3217" y="11166"/>
                    <a:pt x="6310" y="21683"/>
                    <a:pt x="9334" y="31993"/>
                  </a:cubicBezTo>
                  <a:lnTo>
                    <a:pt x="11946" y="31650"/>
                  </a:lnTo>
                  <a:lnTo>
                    <a:pt x="2667" y="-37"/>
                  </a:lnTo>
                  <a:close/>
                </a:path>
              </a:pathLst>
            </a:custGeom>
            <a:solidFill>
              <a:srgbClr val="E0E0E0"/>
            </a:solidFill>
            <a:ln w="6867" cap="flat">
              <a:noFill/>
              <a:prstDash val="solid"/>
              <a:miter/>
            </a:ln>
          </p:spPr>
          <p:txBody>
            <a:bodyPr rtlCol="0" anchor="ctr"/>
            <a:lstStyle/>
            <a:p>
              <a:endParaRPr lang="en-IN"/>
            </a:p>
          </p:txBody>
        </p:sp>
        <p:sp>
          <p:nvSpPr>
            <p:cNvPr id="906" name="Free-form: Shape 905">
              <a:extLst>
                <a:ext uri="{FF2B5EF4-FFF2-40B4-BE49-F238E27FC236}">
                  <a16:creationId xmlns:a16="http://schemas.microsoft.com/office/drawing/2014/main" id="{58A45F01-DCB8-7CF5-80DE-5EA1E344CB88}"/>
                </a:ext>
              </a:extLst>
            </p:cNvPr>
            <p:cNvSpPr/>
            <p:nvPr/>
          </p:nvSpPr>
          <p:spPr>
            <a:xfrm>
              <a:off x="5238590" y="3834940"/>
              <a:ext cx="10654" cy="31549"/>
            </a:xfrm>
            <a:custGeom>
              <a:avLst/>
              <a:gdLst>
                <a:gd name="connsiteX0" fmla="*/ -14 w 10654"/>
                <a:gd name="connsiteY0" fmla="*/ 100 h 31549"/>
                <a:gd name="connsiteX1" fmla="*/ 9472 w 10654"/>
                <a:gd name="connsiteY1" fmla="*/ 31512 h 31549"/>
                <a:gd name="connsiteX2" fmla="*/ 10640 w 10654"/>
                <a:gd name="connsiteY2" fmla="*/ 31512 h 31549"/>
                <a:gd name="connsiteX3" fmla="*/ 1567 w 10654"/>
                <a:gd name="connsiteY3" fmla="*/ -37 h 31549"/>
              </a:gdLst>
              <a:ahLst/>
              <a:cxnLst>
                <a:cxn ang="0">
                  <a:pos x="connsiteX0" y="connsiteY0"/>
                </a:cxn>
                <a:cxn ang="0">
                  <a:pos x="connsiteX1" y="connsiteY1"/>
                </a:cxn>
                <a:cxn ang="0">
                  <a:pos x="connsiteX2" y="connsiteY2"/>
                </a:cxn>
                <a:cxn ang="0">
                  <a:pos x="connsiteX3" y="connsiteY3"/>
                </a:cxn>
              </a:cxnLst>
              <a:rect l="l" t="t" r="r" b="b"/>
              <a:pathLst>
                <a:path w="10654" h="31549">
                  <a:moveTo>
                    <a:pt x="-14" y="100"/>
                  </a:moveTo>
                  <a:cubicBezTo>
                    <a:pt x="3561" y="12060"/>
                    <a:pt x="6860" y="22645"/>
                    <a:pt x="9472" y="31512"/>
                  </a:cubicBezTo>
                  <a:lnTo>
                    <a:pt x="10640" y="31512"/>
                  </a:lnTo>
                  <a:cubicBezTo>
                    <a:pt x="8097" y="22645"/>
                    <a:pt x="5073" y="11991"/>
                    <a:pt x="1567" y="-37"/>
                  </a:cubicBezTo>
                  <a:close/>
                </a:path>
              </a:pathLst>
            </a:custGeom>
            <a:solidFill>
              <a:srgbClr val="E0E0E0"/>
            </a:solidFill>
            <a:ln w="6867" cap="flat">
              <a:noFill/>
              <a:prstDash val="solid"/>
              <a:miter/>
            </a:ln>
          </p:spPr>
          <p:txBody>
            <a:bodyPr rtlCol="0" anchor="ctr"/>
            <a:lstStyle/>
            <a:p>
              <a:endParaRPr lang="en-IN"/>
            </a:p>
          </p:txBody>
        </p:sp>
        <p:sp>
          <p:nvSpPr>
            <p:cNvPr id="907" name="Free-form: Shape 906">
              <a:extLst>
                <a:ext uri="{FF2B5EF4-FFF2-40B4-BE49-F238E27FC236}">
                  <a16:creationId xmlns:a16="http://schemas.microsoft.com/office/drawing/2014/main" id="{0535275F-9169-E8E1-57F1-3EE3019EFDF7}"/>
                </a:ext>
              </a:extLst>
            </p:cNvPr>
            <p:cNvSpPr/>
            <p:nvPr/>
          </p:nvSpPr>
          <p:spPr>
            <a:xfrm>
              <a:off x="5228417" y="3799335"/>
              <a:ext cx="11410" cy="33268"/>
            </a:xfrm>
            <a:custGeom>
              <a:avLst/>
              <a:gdLst>
                <a:gd name="connsiteX0" fmla="*/ -14 w 11410"/>
                <a:gd name="connsiteY0" fmla="*/ 512 h 33268"/>
                <a:gd name="connsiteX1" fmla="*/ 9747 w 11410"/>
                <a:gd name="connsiteY1" fmla="*/ 33231 h 33268"/>
                <a:gd name="connsiteX2" fmla="*/ 11396 w 11410"/>
                <a:gd name="connsiteY2" fmla="*/ 32749 h 33268"/>
                <a:gd name="connsiteX3" fmla="*/ 1911 w 11410"/>
                <a:gd name="connsiteY3" fmla="*/ -37 h 33268"/>
              </a:gdLst>
              <a:ahLst/>
              <a:cxnLst>
                <a:cxn ang="0">
                  <a:pos x="connsiteX0" y="connsiteY0"/>
                </a:cxn>
                <a:cxn ang="0">
                  <a:pos x="connsiteX1" y="connsiteY1"/>
                </a:cxn>
                <a:cxn ang="0">
                  <a:pos x="connsiteX2" y="connsiteY2"/>
                </a:cxn>
                <a:cxn ang="0">
                  <a:pos x="connsiteX3" y="connsiteY3"/>
                </a:cxn>
              </a:cxnLst>
              <a:rect l="l" t="t" r="r" b="b"/>
              <a:pathLst>
                <a:path w="11410" h="33268">
                  <a:moveTo>
                    <a:pt x="-14" y="512"/>
                  </a:moveTo>
                  <a:cubicBezTo>
                    <a:pt x="3492" y="12335"/>
                    <a:pt x="6860" y="23195"/>
                    <a:pt x="9747" y="33231"/>
                  </a:cubicBezTo>
                  <a:lnTo>
                    <a:pt x="11396" y="32749"/>
                  </a:lnTo>
                  <a:lnTo>
                    <a:pt x="1911" y="-37"/>
                  </a:lnTo>
                  <a:close/>
                </a:path>
              </a:pathLst>
            </a:custGeom>
            <a:solidFill>
              <a:srgbClr val="E0E0E0"/>
            </a:solidFill>
            <a:ln w="6867" cap="flat">
              <a:noFill/>
              <a:prstDash val="solid"/>
              <a:miter/>
            </a:ln>
          </p:spPr>
          <p:txBody>
            <a:bodyPr rtlCol="0" anchor="ctr"/>
            <a:lstStyle/>
            <a:p>
              <a:endParaRPr lang="en-IN"/>
            </a:p>
          </p:txBody>
        </p:sp>
        <p:sp>
          <p:nvSpPr>
            <p:cNvPr id="908" name="Free-form: Shape 907">
              <a:extLst>
                <a:ext uri="{FF2B5EF4-FFF2-40B4-BE49-F238E27FC236}">
                  <a16:creationId xmlns:a16="http://schemas.microsoft.com/office/drawing/2014/main" id="{4D222AFE-E434-3B2F-C195-6FB7AAD6E497}"/>
                </a:ext>
              </a:extLst>
            </p:cNvPr>
            <p:cNvSpPr/>
            <p:nvPr/>
          </p:nvSpPr>
          <p:spPr>
            <a:xfrm>
              <a:off x="5169579" y="3601582"/>
              <a:ext cx="11616" cy="31824"/>
            </a:xfrm>
            <a:custGeom>
              <a:avLst/>
              <a:gdLst>
                <a:gd name="connsiteX0" fmla="*/ 2461 w 11616"/>
                <a:gd name="connsiteY0" fmla="*/ -37 h 31824"/>
                <a:gd name="connsiteX1" fmla="*/ -14 w 11616"/>
                <a:gd name="connsiteY1" fmla="*/ 650 h 31824"/>
                <a:gd name="connsiteX2" fmla="*/ 8097 w 11616"/>
                <a:gd name="connsiteY2" fmla="*/ 28144 h 31824"/>
                <a:gd name="connsiteX3" fmla="*/ 9128 w 11616"/>
                <a:gd name="connsiteY3" fmla="*/ 31787 h 31824"/>
                <a:gd name="connsiteX4" fmla="*/ 11603 w 11616"/>
                <a:gd name="connsiteY4" fmla="*/ 31031 h 31824"/>
                <a:gd name="connsiteX5" fmla="*/ 10572 w 11616"/>
                <a:gd name="connsiteY5" fmla="*/ 27388 h 3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6" h="31824">
                  <a:moveTo>
                    <a:pt x="2461" y="-37"/>
                  </a:moveTo>
                  <a:lnTo>
                    <a:pt x="-14" y="650"/>
                  </a:lnTo>
                  <a:lnTo>
                    <a:pt x="8097" y="28144"/>
                  </a:lnTo>
                  <a:lnTo>
                    <a:pt x="9128" y="31787"/>
                  </a:lnTo>
                  <a:lnTo>
                    <a:pt x="11603" y="31031"/>
                  </a:lnTo>
                  <a:lnTo>
                    <a:pt x="10572" y="27388"/>
                  </a:lnTo>
                  <a:close/>
                </a:path>
              </a:pathLst>
            </a:custGeom>
            <a:solidFill>
              <a:srgbClr val="E0E0E0"/>
            </a:solidFill>
            <a:ln w="6867" cap="flat">
              <a:noFill/>
              <a:prstDash val="solid"/>
              <a:miter/>
            </a:ln>
          </p:spPr>
          <p:txBody>
            <a:bodyPr rtlCol="0" anchor="ctr"/>
            <a:lstStyle/>
            <a:p>
              <a:endParaRPr lang="en-IN"/>
            </a:p>
          </p:txBody>
        </p:sp>
        <p:sp>
          <p:nvSpPr>
            <p:cNvPr id="909" name="Free-form: Shape 908">
              <a:extLst>
                <a:ext uri="{FF2B5EF4-FFF2-40B4-BE49-F238E27FC236}">
                  <a16:creationId xmlns:a16="http://schemas.microsoft.com/office/drawing/2014/main" id="{750E79AA-A387-6EA9-3FE9-B699D0C53E3E}"/>
                </a:ext>
              </a:extLst>
            </p:cNvPr>
            <p:cNvSpPr/>
            <p:nvPr/>
          </p:nvSpPr>
          <p:spPr>
            <a:xfrm>
              <a:off x="5179477" y="3635125"/>
              <a:ext cx="11272" cy="30587"/>
            </a:xfrm>
            <a:custGeom>
              <a:avLst/>
              <a:gdLst>
                <a:gd name="connsiteX0" fmla="*/ -14 w 11272"/>
                <a:gd name="connsiteY0" fmla="*/ 719 h 30587"/>
                <a:gd name="connsiteX1" fmla="*/ 8785 w 11272"/>
                <a:gd name="connsiteY1" fmla="*/ 30550 h 30587"/>
                <a:gd name="connsiteX2" fmla="*/ 11259 w 11272"/>
                <a:gd name="connsiteY2" fmla="*/ 29863 h 30587"/>
                <a:gd name="connsiteX3" fmla="*/ 2461 w 11272"/>
                <a:gd name="connsiteY3" fmla="*/ -37 h 30587"/>
              </a:gdLst>
              <a:ahLst/>
              <a:cxnLst>
                <a:cxn ang="0">
                  <a:pos x="connsiteX0" y="connsiteY0"/>
                </a:cxn>
                <a:cxn ang="0">
                  <a:pos x="connsiteX1" y="connsiteY1"/>
                </a:cxn>
                <a:cxn ang="0">
                  <a:pos x="connsiteX2" y="connsiteY2"/>
                </a:cxn>
                <a:cxn ang="0">
                  <a:pos x="connsiteX3" y="connsiteY3"/>
                </a:cxn>
              </a:cxnLst>
              <a:rect l="l" t="t" r="r" b="b"/>
              <a:pathLst>
                <a:path w="11272" h="30587">
                  <a:moveTo>
                    <a:pt x="-14" y="719"/>
                  </a:moveTo>
                  <a:cubicBezTo>
                    <a:pt x="2942" y="10823"/>
                    <a:pt x="5898" y="20789"/>
                    <a:pt x="8785" y="30550"/>
                  </a:cubicBezTo>
                  <a:lnTo>
                    <a:pt x="11259" y="29863"/>
                  </a:lnTo>
                  <a:lnTo>
                    <a:pt x="2461" y="-37"/>
                  </a:lnTo>
                  <a:close/>
                </a:path>
              </a:pathLst>
            </a:custGeom>
            <a:solidFill>
              <a:srgbClr val="E0E0E0"/>
            </a:solidFill>
            <a:ln w="6867" cap="flat">
              <a:noFill/>
              <a:prstDash val="solid"/>
              <a:miter/>
            </a:ln>
          </p:spPr>
          <p:txBody>
            <a:bodyPr rtlCol="0" anchor="ctr"/>
            <a:lstStyle/>
            <a:p>
              <a:endParaRPr lang="en-IN"/>
            </a:p>
          </p:txBody>
        </p:sp>
        <p:sp>
          <p:nvSpPr>
            <p:cNvPr id="910" name="Free-form: Shape 909">
              <a:extLst>
                <a:ext uri="{FF2B5EF4-FFF2-40B4-BE49-F238E27FC236}">
                  <a16:creationId xmlns:a16="http://schemas.microsoft.com/office/drawing/2014/main" id="{63CA4102-5728-27D0-1C4F-AEB272DA4483}"/>
                </a:ext>
              </a:extLst>
            </p:cNvPr>
            <p:cNvSpPr/>
            <p:nvPr/>
          </p:nvSpPr>
          <p:spPr>
            <a:xfrm>
              <a:off x="5302239" y="3816175"/>
              <a:ext cx="10722" cy="31755"/>
            </a:xfrm>
            <a:custGeom>
              <a:avLst/>
              <a:gdLst>
                <a:gd name="connsiteX0" fmla="*/ -14 w 10722"/>
                <a:gd name="connsiteY0" fmla="*/ 100 h 31755"/>
                <a:gd name="connsiteX1" fmla="*/ 9541 w 10722"/>
                <a:gd name="connsiteY1" fmla="*/ 31718 h 31755"/>
                <a:gd name="connsiteX2" fmla="*/ 10709 w 10722"/>
                <a:gd name="connsiteY2" fmla="*/ 31718 h 31755"/>
                <a:gd name="connsiteX3" fmla="*/ 1636 w 10722"/>
                <a:gd name="connsiteY3" fmla="*/ -37 h 31755"/>
              </a:gdLst>
              <a:ahLst/>
              <a:cxnLst>
                <a:cxn ang="0">
                  <a:pos x="connsiteX0" y="connsiteY0"/>
                </a:cxn>
                <a:cxn ang="0">
                  <a:pos x="connsiteX1" y="connsiteY1"/>
                </a:cxn>
                <a:cxn ang="0">
                  <a:pos x="connsiteX2" y="connsiteY2"/>
                </a:cxn>
                <a:cxn ang="0">
                  <a:pos x="connsiteX3" y="connsiteY3"/>
                </a:cxn>
              </a:cxnLst>
              <a:rect l="l" t="t" r="r" b="b"/>
              <a:pathLst>
                <a:path w="10722" h="31755">
                  <a:moveTo>
                    <a:pt x="-14" y="100"/>
                  </a:moveTo>
                  <a:lnTo>
                    <a:pt x="9541" y="31718"/>
                  </a:lnTo>
                  <a:lnTo>
                    <a:pt x="10709" y="31718"/>
                  </a:lnTo>
                  <a:cubicBezTo>
                    <a:pt x="8166" y="22714"/>
                    <a:pt x="5141" y="12060"/>
                    <a:pt x="1636" y="-37"/>
                  </a:cubicBezTo>
                  <a:close/>
                </a:path>
              </a:pathLst>
            </a:custGeom>
            <a:solidFill>
              <a:srgbClr val="E0E0E0"/>
            </a:solidFill>
            <a:ln w="6867" cap="flat">
              <a:noFill/>
              <a:prstDash val="solid"/>
              <a:miter/>
            </a:ln>
          </p:spPr>
          <p:txBody>
            <a:bodyPr rtlCol="0" anchor="ctr"/>
            <a:lstStyle/>
            <a:p>
              <a:endParaRPr lang="en-IN"/>
            </a:p>
          </p:txBody>
        </p:sp>
        <p:sp>
          <p:nvSpPr>
            <p:cNvPr id="911" name="Free-form: Shape 910">
              <a:extLst>
                <a:ext uri="{FF2B5EF4-FFF2-40B4-BE49-F238E27FC236}">
                  <a16:creationId xmlns:a16="http://schemas.microsoft.com/office/drawing/2014/main" id="{CD8D9357-AFE2-D11D-0890-1A52B81CF49C}"/>
                </a:ext>
              </a:extLst>
            </p:cNvPr>
            <p:cNvSpPr/>
            <p:nvPr/>
          </p:nvSpPr>
          <p:spPr>
            <a:xfrm>
              <a:off x="5282443" y="3749226"/>
              <a:ext cx="10585" cy="29556"/>
            </a:xfrm>
            <a:custGeom>
              <a:avLst/>
              <a:gdLst>
                <a:gd name="connsiteX0" fmla="*/ -14 w 10585"/>
                <a:gd name="connsiteY0" fmla="*/ 581 h 29556"/>
                <a:gd name="connsiteX1" fmla="*/ 8578 w 10585"/>
                <a:gd name="connsiteY1" fmla="*/ 29519 h 29556"/>
                <a:gd name="connsiteX2" fmla="*/ 10572 w 10585"/>
                <a:gd name="connsiteY2" fmla="*/ 28969 h 29556"/>
                <a:gd name="connsiteX3" fmla="*/ 2117 w 10585"/>
                <a:gd name="connsiteY3" fmla="*/ -37 h 29556"/>
              </a:gdLst>
              <a:ahLst/>
              <a:cxnLst>
                <a:cxn ang="0">
                  <a:pos x="connsiteX0" y="connsiteY0"/>
                </a:cxn>
                <a:cxn ang="0">
                  <a:pos x="connsiteX1" y="connsiteY1"/>
                </a:cxn>
                <a:cxn ang="0">
                  <a:pos x="connsiteX2" y="connsiteY2"/>
                </a:cxn>
                <a:cxn ang="0">
                  <a:pos x="connsiteX3" y="connsiteY3"/>
                </a:cxn>
              </a:cxnLst>
              <a:rect l="l" t="t" r="r" b="b"/>
              <a:pathLst>
                <a:path w="10585" h="29556">
                  <a:moveTo>
                    <a:pt x="-14" y="581"/>
                  </a:moveTo>
                  <a:cubicBezTo>
                    <a:pt x="3011" y="10685"/>
                    <a:pt x="5829" y="20377"/>
                    <a:pt x="8578" y="29519"/>
                  </a:cubicBezTo>
                  <a:lnTo>
                    <a:pt x="10572" y="28969"/>
                  </a:lnTo>
                  <a:lnTo>
                    <a:pt x="2117" y="-37"/>
                  </a:lnTo>
                  <a:close/>
                </a:path>
              </a:pathLst>
            </a:custGeom>
            <a:solidFill>
              <a:srgbClr val="E0E0E0"/>
            </a:solidFill>
            <a:ln w="6867" cap="flat">
              <a:noFill/>
              <a:prstDash val="solid"/>
              <a:miter/>
            </a:ln>
          </p:spPr>
          <p:txBody>
            <a:bodyPr rtlCol="0" anchor="ctr"/>
            <a:lstStyle/>
            <a:p>
              <a:endParaRPr lang="en-IN"/>
            </a:p>
          </p:txBody>
        </p:sp>
        <p:sp>
          <p:nvSpPr>
            <p:cNvPr id="912" name="Free-form: Shape 911">
              <a:extLst>
                <a:ext uri="{FF2B5EF4-FFF2-40B4-BE49-F238E27FC236}">
                  <a16:creationId xmlns:a16="http://schemas.microsoft.com/office/drawing/2014/main" id="{4EF08659-4FA1-92DB-AFE8-9748E2655D00}"/>
                </a:ext>
              </a:extLst>
            </p:cNvPr>
            <p:cNvSpPr/>
            <p:nvPr/>
          </p:nvSpPr>
          <p:spPr>
            <a:xfrm>
              <a:off x="5223605" y="3549893"/>
              <a:ext cx="11478" cy="31274"/>
            </a:xfrm>
            <a:custGeom>
              <a:avLst/>
              <a:gdLst>
                <a:gd name="connsiteX0" fmla="*/ -14 w 11478"/>
                <a:gd name="connsiteY0" fmla="*/ 650 h 31274"/>
                <a:gd name="connsiteX1" fmla="*/ 8991 w 11478"/>
                <a:gd name="connsiteY1" fmla="*/ 31237 h 31274"/>
                <a:gd name="connsiteX2" fmla="*/ 11465 w 11478"/>
                <a:gd name="connsiteY2" fmla="*/ 30481 h 31274"/>
                <a:gd name="connsiteX3" fmla="*/ 2392 w 11478"/>
                <a:gd name="connsiteY3" fmla="*/ -37 h 31274"/>
              </a:gdLst>
              <a:ahLst/>
              <a:cxnLst>
                <a:cxn ang="0">
                  <a:pos x="connsiteX0" y="connsiteY0"/>
                </a:cxn>
                <a:cxn ang="0">
                  <a:pos x="connsiteX1" y="connsiteY1"/>
                </a:cxn>
                <a:cxn ang="0">
                  <a:pos x="connsiteX2" y="connsiteY2"/>
                </a:cxn>
                <a:cxn ang="0">
                  <a:pos x="connsiteX3" y="connsiteY3"/>
                </a:cxn>
              </a:cxnLst>
              <a:rect l="l" t="t" r="r" b="b"/>
              <a:pathLst>
                <a:path w="11478" h="31274">
                  <a:moveTo>
                    <a:pt x="-14" y="650"/>
                  </a:moveTo>
                  <a:cubicBezTo>
                    <a:pt x="2942" y="10685"/>
                    <a:pt x="5898" y="20858"/>
                    <a:pt x="8991" y="31237"/>
                  </a:cubicBezTo>
                  <a:lnTo>
                    <a:pt x="11465" y="30481"/>
                  </a:lnTo>
                  <a:lnTo>
                    <a:pt x="2392" y="-37"/>
                  </a:lnTo>
                  <a:close/>
                </a:path>
              </a:pathLst>
            </a:custGeom>
            <a:solidFill>
              <a:srgbClr val="E0E0E0"/>
            </a:solidFill>
            <a:ln w="6867" cap="flat">
              <a:noFill/>
              <a:prstDash val="solid"/>
              <a:miter/>
            </a:ln>
          </p:spPr>
          <p:txBody>
            <a:bodyPr rtlCol="0" anchor="ctr"/>
            <a:lstStyle/>
            <a:p>
              <a:endParaRPr lang="en-IN"/>
            </a:p>
          </p:txBody>
        </p:sp>
        <p:sp>
          <p:nvSpPr>
            <p:cNvPr id="913" name="Free-form: Shape 912">
              <a:extLst>
                <a:ext uri="{FF2B5EF4-FFF2-40B4-BE49-F238E27FC236}">
                  <a16:creationId xmlns:a16="http://schemas.microsoft.com/office/drawing/2014/main" id="{407E6586-D012-C4EB-17C7-C3BC7D534348}"/>
                </a:ext>
              </a:extLst>
            </p:cNvPr>
            <p:cNvSpPr/>
            <p:nvPr/>
          </p:nvSpPr>
          <p:spPr>
            <a:xfrm>
              <a:off x="5233228" y="3582611"/>
              <a:ext cx="11685" cy="31962"/>
            </a:xfrm>
            <a:custGeom>
              <a:avLst/>
              <a:gdLst>
                <a:gd name="connsiteX0" fmla="*/ 2530 w 11685"/>
                <a:gd name="connsiteY0" fmla="*/ -37 h 31962"/>
                <a:gd name="connsiteX1" fmla="*/ -14 w 11685"/>
                <a:gd name="connsiteY1" fmla="*/ 719 h 31962"/>
                <a:gd name="connsiteX2" fmla="*/ 8303 w 11685"/>
                <a:gd name="connsiteY2" fmla="*/ 28900 h 31962"/>
                <a:gd name="connsiteX3" fmla="*/ 9197 w 11685"/>
                <a:gd name="connsiteY3" fmla="*/ 31925 h 31962"/>
                <a:gd name="connsiteX4" fmla="*/ 11671 w 11685"/>
                <a:gd name="connsiteY4" fmla="*/ 31237 h 31962"/>
                <a:gd name="connsiteX5" fmla="*/ 10778 w 11685"/>
                <a:gd name="connsiteY5" fmla="*/ 28144 h 31962"/>
                <a:gd name="connsiteX6" fmla="*/ 2530 w 11685"/>
                <a:gd name="connsiteY6" fmla="*/ -37 h 31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85" h="31962">
                  <a:moveTo>
                    <a:pt x="2530" y="-37"/>
                  </a:moveTo>
                  <a:lnTo>
                    <a:pt x="-14" y="719"/>
                  </a:lnTo>
                  <a:cubicBezTo>
                    <a:pt x="2736" y="9929"/>
                    <a:pt x="5485" y="19346"/>
                    <a:pt x="8303" y="28900"/>
                  </a:cubicBezTo>
                  <a:cubicBezTo>
                    <a:pt x="8303" y="29931"/>
                    <a:pt x="8922" y="30894"/>
                    <a:pt x="9197" y="31925"/>
                  </a:cubicBezTo>
                  <a:lnTo>
                    <a:pt x="11671" y="31237"/>
                  </a:lnTo>
                  <a:lnTo>
                    <a:pt x="10778" y="28144"/>
                  </a:lnTo>
                  <a:cubicBezTo>
                    <a:pt x="8028" y="18727"/>
                    <a:pt x="5210" y="9379"/>
                    <a:pt x="2530" y="-37"/>
                  </a:cubicBezTo>
                  <a:close/>
                </a:path>
              </a:pathLst>
            </a:custGeom>
            <a:solidFill>
              <a:srgbClr val="E0E0E0"/>
            </a:solidFill>
            <a:ln w="6867" cap="flat">
              <a:noFill/>
              <a:prstDash val="solid"/>
              <a:miter/>
            </a:ln>
          </p:spPr>
          <p:txBody>
            <a:bodyPr rtlCol="0" anchor="ctr"/>
            <a:lstStyle/>
            <a:p>
              <a:endParaRPr lang="en-IN"/>
            </a:p>
          </p:txBody>
        </p:sp>
        <p:sp>
          <p:nvSpPr>
            <p:cNvPr id="914" name="Free-form: Shape 913">
              <a:extLst>
                <a:ext uri="{FF2B5EF4-FFF2-40B4-BE49-F238E27FC236}">
                  <a16:creationId xmlns:a16="http://schemas.microsoft.com/office/drawing/2014/main" id="{84263AB4-D8FC-3CBB-617C-1BDB5920330E}"/>
                </a:ext>
              </a:extLst>
            </p:cNvPr>
            <p:cNvSpPr/>
            <p:nvPr/>
          </p:nvSpPr>
          <p:spPr>
            <a:xfrm>
              <a:off x="5204153" y="3483494"/>
              <a:ext cx="11410" cy="31755"/>
            </a:xfrm>
            <a:custGeom>
              <a:avLst/>
              <a:gdLst>
                <a:gd name="connsiteX0" fmla="*/ -14 w 11410"/>
                <a:gd name="connsiteY0" fmla="*/ 581 h 31755"/>
                <a:gd name="connsiteX1" fmla="*/ 9059 w 11410"/>
                <a:gd name="connsiteY1" fmla="*/ 31718 h 31755"/>
                <a:gd name="connsiteX2" fmla="*/ 11396 w 11410"/>
                <a:gd name="connsiteY2" fmla="*/ 31031 h 31755"/>
                <a:gd name="connsiteX3" fmla="*/ 2186 w 11410"/>
                <a:gd name="connsiteY3" fmla="*/ -37 h 31755"/>
              </a:gdLst>
              <a:ahLst/>
              <a:cxnLst>
                <a:cxn ang="0">
                  <a:pos x="connsiteX0" y="connsiteY0"/>
                </a:cxn>
                <a:cxn ang="0">
                  <a:pos x="connsiteX1" y="connsiteY1"/>
                </a:cxn>
                <a:cxn ang="0">
                  <a:pos x="connsiteX2" y="connsiteY2"/>
                </a:cxn>
                <a:cxn ang="0">
                  <a:pos x="connsiteX3" y="connsiteY3"/>
                </a:cxn>
              </a:cxnLst>
              <a:rect l="l" t="t" r="r" b="b"/>
              <a:pathLst>
                <a:path w="11410" h="31755">
                  <a:moveTo>
                    <a:pt x="-14" y="581"/>
                  </a:moveTo>
                  <a:cubicBezTo>
                    <a:pt x="2963" y="10617"/>
                    <a:pt x="5987" y="20996"/>
                    <a:pt x="9059" y="31718"/>
                  </a:cubicBezTo>
                  <a:lnTo>
                    <a:pt x="11396" y="31031"/>
                  </a:lnTo>
                  <a:lnTo>
                    <a:pt x="2186" y="-37"/>
                  </a:lnTo>
                  <a:close/>
                </a:path>
              </a:pathLst>
            </a:custGeom>
            <a:solidFill>
              <a:srgbClr val="E0E0E0"/>
            </a:solidFill>
            <a:ln w="6867" cap="flat">
              <a:noFill/>
              <a:prstDash val="solid"/>
              <a:miter/>
            </a:ln>
          </p:spPr>
          <p:txBody>
            <a:bodyPr rtlCol="0" anchor="ctr"/>
            <a:lstStyle/>
            <a:p>
              <a:endParaRPr lang="en-IN"/>
            </a:p>
          </p:txBody>
        </p:sp>
        <p:sp>
          <p:nvSpPr>
            <p:cNvPr id="915" name="Free-form: Shape 914">
              <a:extLst>
                <a:ext uri="{FF2B5EF4-FFF2-40B4-BE49-F238E27FC236}">
                  <a16:creationId xmlns:a16="http://schemas.microsoft.com/office/drawing/2014/main" id="{2F757093-3051-07C6-ECB7-86CC2A1F9C88}"/>
                </a:ext>
              </a:extLst>
            </p:cNvPr>
            <p:cNvSpPr/>
            <p:nvPr/>
          </p:nvSpPr>
          <p:spPr>
            <a:xfrm>
              <a:off x="5312480" y="3849855"/>
              <a:ext cx="3436" cy="8317"/>
            </a:xfrm>
            <a:custGeom>
              <a:avLst/>
              <a:gdLst>
                <a:gd name="connsiteX0" fmla="*/ 1155 w 3436"/>
                <a:gd name="connsiteY0" fmla="*/ -37 h 8317"/>
                <a:gd name="connsiteX1" fmla="*/ -14 w 3436"/>
                <a:gd name="connsiteY1" fmla="*/ 306 h 8317"/>
                <a:gd name="connsiteX2" fmla="*/ 2461 w 3436"/>
                <a:gd name="connsiteY2" fmla="*/ 8280 h 8317"/>
                <a:gd name="connsiteX3" fmla="*/ 3423 w 3436"/>
                <a:gd name="connsiteY3" fmla="*/ 8280 h 8317"/>
                <a:gd name="connsiteX4" fmla="*/ 1155 w 3436"/>
                <a:gd name="connsiteY4" fmla="*/ -37 h 8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6" h="8317">
                  <a:moveTo>
                    <a:pt x="1155" y="-37"/>
                  </a:moveTo>
                  <a:lnTo>
                    <a:pt x="-14" y="306"/>
                  </a:lnTo>
                  <a:lnTo>
                    <a:pt x="2461" y="8280"/>
                  </a:lnTo>
                  <a:lnTo>
                    <a:pt x="3423" y="8280"/>
                  </a:lnTo>
                  <a:cubicBezTo>
                    <a:pt x="2736" y="5530"/>
                    <a:pt x="1980" y="2781"/>
                    <a:pt x="1155" y="-37"/>
                  </a:cubicBezTo>
                  <a:close/>
                </a:path>
              </a:pathLst>
            </a:custGeom>
            <a:solidFill>
              <a:srgbClr val="E0E0E0"/>
            </a:solidFill>
            <a:ln w="6867" cap="flat">
              <a:noFill/>
              <a:prstDash val="solid"/>
              <a:miter/>
            </a:ln>
          </p:spPr>
          <p:txBody>
            <a:bodyPr rtlCol="0" anchor="ctr"/>
            <a:lstStyle/>
            <a:p>
              <a:endParaRPr lang="en-IN"/>
            </a:p>
          </p:txBody>
        </p:sp>
        <p:sp>
          <p:nvSpPr>
            <p:cNvPr id="916" name="Free-form: Shape 915">
              <a:extLst>
                <a:ext uri="{FF2B5EF4-FFF2-40B4-BE49-F238E27FC236}">
                  <a16:creationId xmlns:a16="http://schemas.microsoft.com/office/drawing/2014/main" id="{A403ED41-E1F2-E611-8D56-CD04D06FE9DE}"/>
                </a:ext>
              </a:extLst>
            </p:cNvPr>
            <p:cNvSpPr/>
            <p:nvPr/>
          </p:nvSpPr>
          <p:spPr>
            <a:xfrm>
              <a:off x="5194667" y="3450982"/>
              <a:ext cx="10997" cy="30793"/>
            </a:xfrm>
            <a:custGeom>
              <a:avLst/>
              <a:gdLst>
                <a:gd name="connsiteX0" fmla="*/ -14 w 10997"/>
                <a:gd name="connsiteY0" fmla="*/ 581 h 30793"/>
                <a:gd name="connsiteX1" fmla="*/ 8785 w 10997"/>
                <a:gd name="connsiteY1" fmla="*/ 30756 h 30793"/>
                <a:gd name="connsiteX2" fmla="*/ 10984 w 10997"/>
                <a:gd name="connsiteY2" fmla="*/ 30138 h 30793"/>
                <a:gd name="connsiteX3" fmla="*/ 1980 w 10997"/>
                <a:gd name="connsiteY3" fmla="*/ -37 h 30793"/>
              </a:gdLst>
              <a:ahLst/>
              <a:cxnLst>
                <a:cxn ang="0">
                  <a:pos x="connsiteX0" y="connsiteY0"/>
                </a:cxn>
                <a:cxn ang="0">
                  <a:pos x="connsiteX1" y="connsiteY1"/>
                </a:cxn>
                <a:cxn ang="0">
                  <a:pos x="connsiteX2" y="connsiteY2"/>
                </a:cxn>
                <a:cxn ang="0">
                  <a:pos x="connsiteX3" y="connsiteY3"/>
                </a:cxn>
              </a:cxnLst>
              <a:rect l="l" t="t" r="r" b="b"/>
              <a:pathLst>
                <a:path w="10997" h="30793">
                  <a:moveTo>
                    <a:pt x="-14" y="581"/>
                  </a:moveTo>
                  <a:cubicBezTo>
                    <a:pt x="2804" y="10204"/>
                    <a:pt x="5760" y="20240"/>
                    <a:pt x="8785" y="30756"/>
                  </a:cubicBezTo>
                  <a:lnTo>
                    <a:pt x="10984" y="30138"/>
                  </a:lnTo>
                  <a:cubicBezTo>
                    <a:pt x="7891" y="19621"/>
                    <a:pt x="4867" y="9517"/>
                    <a:pt x="1980" y="-37"/>
                  </a:cubicBezTo>
                  <a:close/>
                </a:path>
              </a:pathLst>
            </a:custGeom>
            <a:solidFill>
              <a:srgbClr val="E0E0E0"/>
            </a:solidFill>
            <a:ln w="6867" cap="flat">
              <a:noFill/>
              <a:prstDash val="solid"/>
              <a:miter/>
            </a:ln>
          </p:spPr>
          <p:txBody>
            <a:bodyPr rtlCol="0" anchor="ctr"/>
            <a:lstStyle/>
            <a:p>
              <a:endParaRPr lang="en-IN"/>
            </a:p>
          </p:txBody>
        </p:sp>
        <p:sp>
          <p:nvSpPr>
            <p:cNvPr id="917" name="Free-form: Shape 916">
              <a:extLst>
                <a:ext uri="{FF2B5EF4-FFF2-40B4-BE49-F238E27FC236}">
                  <a16:creationId xmlns:a16="http://schemas.microsoft.com/office/drawing/2014/main" id="{E8676824-5720-8B61-F316-D5360DD9C499}"/>
                </a:ext>
              </a:extLst>
            </p:cNvPr>
            <p:cNvSpPr/>
            <p:nvPr/>
          </p:nvSpPr>
          <p:spPr>
            <a:xfrm>
              <a:off x="5243126" y="3616223"/>
              <a:ext cx="11341" cy="30793"/>
            </a:xfrm>
            <a:custGeom>
              <a:avLst/>
              <a:gdLst>
                <a:gd name="connsiteX0" fmla="*/ -14 w 11341"/>
                <a:gd name="connsiteY0" fmla="*/ 719 h 30793"/>
                <a:gd name="connsiteX1" fmla="*/ 8853 w 11341"/>
                <a:gd name="connsiteY1" fmla="*/ 30756 h 30793"/>
                <a:gd name="connsiteX2" fmla="*/ 11328 w 11341"/>
                <a:gd name="connsiteY2" fmla="*/ 30000 h 30793"/>
                <a:gd name="connsiteX3" fmla="*/ 2461 w 11341"/>
                <a:gd name="connsiteY3" fmla="*/ -37 h 30793"/>
              </a:gdLst>
              <a:ahLst/>
              <a:cxnLst>
                <a:cxn ang="0">
                  <a:pos x="connsiteX0" y="connsiteY0"/>
                </a:cxn>
                <a:cxn ang="0">
                  <a:pos x="connsiteX1" y="connsiteY1"/>
                </a:cxn>
                <a:cxn ang="0">
                  <a:pos x="connsiteX2" y="connsiteY2"/>
                </a:cxn>
                <a:cxn ang="0">
                  <a:pos x="connsiteX3" y="connsiteY3"/>
                </a:cxn>
              </a:cxnLst>
              <a:rect l="l" t="t" r="r" b="b"/>
              <a:pathLst>
                <a:path w="11341" h="30793">
                  <a:moveTo>
                    <a:pt x="-14" y="719"/>
                  </a:moveTo>
                  <a:cubicBezTo>
                    <a:pt x="3011" y="10892"/>
                    <a:pt x="5966" y="20858"/>
                    <a:pt x="8853" y="30756"/>
                  </a:cubicBezTo>
                  <a:lnTo>
                    <a:pt x="11328" y="30000"/>
                  </a:lnTo>
                  <a:cubicBezTo>
                    <a:pt x="8441" y="20171"/>
                    <a:pt x="5485" y="10135"/>
                    <a:pt x="2461" y="-37"/>
                  </a:cubicBezTo>
                  <a:close/>
                </a:path>
              </a:pathLst>
            </a:custGeom>
            <a:solidFill>
              <a:srgbClr val="E0E0E0"/>
            </a:solidFill>
            <a:ln w="6867" cap="flat">
              <a:noFill/>
              <a:prstDash val="solid"/>
              <a:miter/>
            </a:ln>
          </p:spPr>
          <p:txBody>
            <a:bodyPr rtlCol="0" anchor="ctr"/>
            <a:lstStyle/>
            <a:p>
              <a:endParaRPr lang="en-IN"/>
            </a:p>
          </p:txBody>
        </p:sp>
        <p:sp>
          <p:nvSpPr>
            <p:cNvPr id="918" name="Free-form: Shape 917">
              <a:extLst>
                <a:ext uri="{FF2B5EF4-FFF2-40B4-BE49-F238E27FC236}">
                  <a16:creationId xmlns:a16="http://schemas.microsoft.com/office/drawing/2014/main" id="{56A2E96F-304C-A40D-37C8-DB78FC578F44}"/>
                </a:ext>
              </a:extLst>
            </p:cNvPr>
            <p:cNvSpPr/>
            <p:nvPr/>
          </p:nvSpPr>
          <p:spPr>
            <a:xfrm>
              <a:off x="5252680" y="3648666"/>
              <a:ext cx="11753" cy="32511"/>
            </a:xfrm>
            <a:custGeom>
              <a:avLst/>
              <a:gdLst>
                <a:gd name="connsiteX0" fmla="*/ -14 w 11753"/>
                <a:gd name="connsiteY0" fmla="*/ 650 h 32511"/>
                <a:gd name="connsiteX1" fmla="*/ 9334 w 11753"/>
                <a:gd name="connsiteY1" fmla="*/ 32474 h 32511"/>
                <a:gd name="connsiteX2" fmla="*/ 11740 w 11753"/>
                <a:gd name="connsiteY2" fmla="*/ 31718 h 32511"/>
                <a:gd name="connsiteX3" fmla="*/ 2461 w 11753"/>
                <a:gd name="connsiteY3" fmla="*/ -37 h 32511"/>
              </a:gdLst>
              <a:ahLst/>
              <a:cxnLst>
                <a:cxn ang="0">
                  <a:pos x="connsiteX0" y="connsiteY0"/>
                </a:cxn>
                <a:cxn ang="0">
                  <a:pos x="connsiteX1" y="connsiteY1"/>
                </a:cxn>
                <a:cxn ang="0">
                  <a:pos x="connsiteX2" y="connsiteY2"/>
                </a:cxn>
                <a:cxn ang="0">
                  <a:pos x="connsiteX3" y="connsiteY3"/>
                </a:cxn>
              </a:cxnLst>
              <a:rect l="l" t="t" r="r" b="b"/>
              <a:pathLst>
                <a:path w="11753" h="32511">
                  <a:moveTo>
                    <a:pt x="-14" y="650"/>
                  </a:moveTo>
                  <a:cubicBezTo>
                    <a:pt x="3148" y="11510"/>
                    <a:pt x="6310" y="22095"/>
                    <a:pt x="9334" y="32474"/>
                  </a:cubicBezTo>
                  <a:lnTo>
                    <a:pt x="11740" y="31718"/>
                  </a:lnTo>
                  <a:lnTo>
                    <a:pt x="2461" y="-37"/>
                  </a:lnTo>
                  <a:close/>
                </a:path>
              </a:pathLst>
            </a:custGeom>
            <a:solidFill>
              <a:srgbClr val="E0E0E0"/>
            </a:solidFill>
            <a:ln w="6867" cap="flat">
              <a:noFill/>
              <a:prstDash val="solid"/>
              <a:miter/>
            </a:ln>
          </p:spPr>
          <p:txBody>
            <a:bodyPr rtlCol="0" anchor="ctr"/>
            <a:lstStyle/>
            <a:p>
              <a:endParaRPr lang="en-IN"/>
            </a:p>
          </p:txBody>
        </p:sp>
        <p:sp>
          <p:nvSpPr>
            <p:cNvPr id="919" name="Free-form: Shape 918">
              <a:extLst>
                <a:ext uri="{FF2B5EF4-FFF2-40B4-BE49-F238E27FC236}">
                  <a16:creationId xmlns:a16="http://schemas.microsoft.com/office/drawing/2014/main" id="{0D842ED7-3DF4-B00A-302B-0341F059B276}"/>
                </a:ext>
              </a:extLst>
            </p:cNvPr>
            <p:cNvSpPr/>
            <p:nvPr/>
          </p:nvSpPr>
          <p:spPr>
            <a:xfrm>
              <a:off x="5177140" y="3390563"/>
              <a:ext cx="8591" cy="24744"/>
            </a:xfrm>
            <a:custGeom>
              <a:avLst/>
              <a:gdLst>
                <a:gd name="connsiteX0" fmla="*/ 1430 w 8591"/>
                <a:gd name="connsiteY0" fmla="*/ -37 h 24744"/>
                <a:gd name="connsiteX1" fmla="*/ -14 w 8591"/>
                <a:gd name="connsiteY1" fmla="*/ 375 h 24744"/>
                <a:gd name="connsiteX2" fmla="*/ 6860 w 8591"/>
                <a:gd name="connsiteY2" fmla="*/ 24707 h 24744"/>
                <a:gd name="connsiteX3" fmla="*/ 8578 w 8591"/>
                <a:gd name="connsiteY3" fmla="*/ 24158 h 24744"/>
              </a:gdLst>
              <a:ahLst/>
              <a:cxnLst>
                <a:cxn ang="0">
                  <a:pos x="connsiteX0" y="connsiteY0"/>
                </a:cxn>
                <a:cxn ang="0">
                  <a:pos x="connsiteX1" y="connsiteY1"/>
                </a:cxn>
                <a:cxn ang="0">
                  <a:pos x="connsiteX2" y="connsiteY2"/>
                </a:cxn>
                <a:cxn ang="0">
                  <a:pos x="connsiteX3" y="connsiteY3"/>
                </a:cxn>
              </a:cxnLst>
              <a:rect l="l" t="t" r="r" b="b"/>
              <a:pathLst>
                <a:path w="8591" h="24744">
                  <a:moveTo>
                    <a:pt x="1430" y="-37"/>
                  </a:moveTo>
                  <a:lnTo>
                    <a:pt x="-14" y="375"/>
                  </a:lnTo>
                  <a:lnTo>
                    <a:pt x="6860" y="24707"/>
                  </a:lnTo>
                  <a:lnTo>
                    <a:pt x="8578" y="24158"/>
                  </a:lnTo>
                  <a:close/>
                </a:path>
              </a:pathLst>
            </a:custGeom>
            <a:solidFill>
              <a:srgbClr val="E0E0E0"/>
            </a:solidFill>
            <a:ln w="6867" cap="flat">
              <a:noFill/>
              <a:prstDash val="solid"/>
              <a:miter/>
            </a:ln>
          </p:spPr>
          <p:txBody>
            <a:bodyPr rtlCol="0" anchor="ctr"/>
            <a:lstStyle/>
            <a:p>
              <a:endParaRPr lang="en-IN"/>
            </a:p>
          </p:txBody>
        </p:sp>
        <p:sp>
          <p:nvSpPr>
            <p:cNvPr id="920" name="Free-form: Shape 919">
              <a:extLst>
                <a:ext uri="{FF2B5EF4-FFF2-40B4-BE49-F238E27FC236}">
                  <a16:creationId xmlns:a16="http://schemas.microsoft.com/office/drawing/2014/main" id="{E286ACD8-9521-0E02-2508-A7794968580B}"/>
                </a:ext>
              </a:extLst>
            </p:cNvPr>
            <p:cNvSpPr/>
            <p:nvPr/>
          </p:nvSpPr>
          <p:spPr>
            <a:xfrm>
              <a:off x="5176452" y="3386302"/>
              <a:ext cx="1443" cy="2130"/>
            </a:xfrm>
            <a:custGeom>
              <a:avLst/>
              <a:gdLst>
                <a:gd name="connsiteX0" fmla="*/ 1430 w 1443"/>
                <a:gd name="connsiteY0" fmla="*/ 1887 h 2130"/>
                <a:gd name="connsiteX1" fmla="*/ 811 w 1443"/>
                <a:gd name="connsiteY1" fmla="*/ -37 h 2130"/>
                <a:gd name="connsiteX2" fmla="*/ -14 w 1443"/>
                <a:gd name="connsiteY2" fmla="*/ 2093 h 2130"/>
                <a:gd name="connsiteX3" fmla="*/ -14 w 1443"/>
                <a:gd name="connsiteY3" fmla="*/ 2093 h 2130"/>
              </a:gdLst>
              <a:ahLst/>
              <a:cxnLst>
                <a:cxn ang="0">
                  <a:pos x="connsiteX0" y="connsiteY0"/>
                </a:cxn>
                <a:cxn ang="0">
                  <a:pos x="connsiteX1" y="connsiteY1"/>
                </a:cxn>
                <a:cxn ang="0">
                  <a:pos x="connsiteX2" y="connsiteY2"/>
                </a:cxn>
                <a:cxn ang="0">
                  <a:pos x="connsiteX3" y="connsiteY3"/>
                </a:cxn>
              </a:cxnLst>
              <a:rect l="l" t="t" r="r" b="b"/>
              <a:pathLst>
                <a:path w="1443" h="2130">
                  <a:moveTo>
                    <a:pt x="1430" y="1887"/>
                  </a:moveTo>
                  <a:lnTo>
                    <a:pt x="811" y="-37"/>
                  </a:lnTo>
                  <a:cubicBezTo>
                    <a:pt x="811" y="650"/>
                    <a:pt x="261" y="1406"/>
                    <a:pt x="-14" y="2093"/>
                  </a:cubicBezTo>
                  <a:lnTo>
                    <a:pt x="-14" y="2093"/>
                  </a:lnTo>
                  <a:close/>
                </a:path>
              </a:pathLst>
            </a:custGeom>
            <a:solidFill>
              <a:srgbClr val="E0E0E0"/>
            </a:solidFill>
            <a:ln w="6867" cap="flat">
              <a:noFill/>
              <a:prstDash val="solid"/>
              <a:miter/>
            </a:ln>
          </p:spPr>
          <p:txBody>
            <a:bodyPr rtlCol="0" anchor="ctr"/>
            <a:lstStyle/>
            <a:p>
              <a:endParaRPr lang="en-IN"/>
            </a:p>
          </p:txBody>
        </p:sp>
        <p:sp>
          <p:nvSpPr>
            <p:cNvPr id="921" name="Free-form: Shape 920">
              <a:extLst>
                <a:ext uri="{FF2B5EF4-FFF2-40B4-BE49-F238E27FC236}">
                  <a16:creationId xmlns:a16="http://schemas.microsoft.com/office/drawing/2014/main" id="{5CAA0970-6ED2-2A9D-D4C0-F23BC7B11C4B}"/>
                </a:ext>
              </a:extLst>
            </p:cNvPr>
            <p:cNvSpPr/>
            <p:nvPr/>
          </p:nvSpPr>
          <p:spPr>
            <a:xfrm>
              <a:off x="5291722" y="3780501"/>
              <a:ext cx="11478" cy="33405"/>
            </a:xfrm>
            <a:custGeom>
              <a:avLst/>
              <a:gdLst>
                <a:gd name="connsiteX0" fmla="*/ -14 w 11478"/>
                <a:gd name="connsiteY0" fmla="*/ 581 h 33405"/>
                <a:gd name="connsiteX1" fmla="*/ 9815 w 11478"/>
                <a:gd name="connsiteY1" fmla="*/ 33368 h 33405"/>
                <a:gd name="connsiteX2" fmla="*/ 11465 w 11478"/>
                <a:gd name="connsiteY2" fmla="*/ 32887 h 33405"/>
                <a:gd name="connsiteX3" fmla="*/ 1911 w 11478"/>
                <a:gd name="connsiteY3" fmla="*/ -37 h 33405"/>
              </a:gdLst>
              <a:ahLst/>
              <a:cxnLst>
                <a:cxn ang="0">
                  <a:pos x="connsiteX0" y="connsiteY0"/>
                </a:cxn>
                <a:cxn ang="0">
                  <a:pos x="connsiteX1" y="connsiteY1"/>
                </a:cxn>
                <a:cxn ang="0">
                  <a:pos x="connsiteX2" y="connsiteY2"/>
                </a:cxn>
                <a:cxn ang="0">
                  <a:pos x="connsiteX3" y="connsiteY3"/>
                </a:cxn>
              </a:cxnLst>
              <a:rect l="l" t="t" r="r" b="b"/>
              <a:pathLst>
                <a:path w="11478" h="33405">
                  <a:moveTo>
                    <a:pt x="-14" y="581"/>
                  </a:moveTo>
                  <a:cubicBezTo>
                    <a:pt x="3560" y="12404"/>
                    <a:pt x="6860" y="23333"/>
                    <a:pt x="9815" y="33368"/>
                  </a:cubicBezTo>
                  <a:lnTo>
                    <a:pt x="11465" y="32887"/>
                  </a:lnTo>
                  <a:cubicBezTo>
                    <a:pt x="8578" y="22852"/>
                    <a:pt x="5396" y="11874"/>
                    <a:pt x="1911" y="-37"/>
                  </a:cubicBezTo>
                  <a:close/>
                </a:path>
              </a:pathLst>
            </a:custGeom>
            <a:solidFill>
              <a:srgbClr val="E0E0E0"/>
            </a:solidFill>
            <a:ln w="6867" cap="flat">
              <a:noFill/>
              <a:prstDash val="solid"/>
              <a:miter/>
            </a:ln>
          </p:spPr>
          <p:txBody>
            <a:bodyPr rtlCol="0" anchor="ctr"/>
            <a:lstStyle/>
            <a:p>
              <a:endParaRPr lang="en-IN"/>
            </a:p>
          </p:txBody>
        </p:sp>
        <p:sp>
          <p:nvSpPr>
            <p:cNvPr id="922" name="Free-form: Shape 921">
              <a:extLst>
                <a:ext uri="{FF2B5EF4-FFF2-40B4-BE49-F238E27FC236}">
                  <a16:creationId xmlns:a16="http://schemas.microsoft.com/office/drawing/2014/main" id="{B4BA2F53-3265-C088-8C08-2DD6BA0BD503}"/>
                </a:ext>
              </a:extLst>
            </p:cNvPr>
            <p:cNvSpPr/>
            <p:nvPr/>
          </p:nvSpPr>
          <p:spPr>
            <a:xfrm>
              <a:off x="5184838" y="3417095"/>
              <a:ext cx="11135" cy="32168"/>
            </a:xfrm>
            <a:custGeom>
              <a:avLst/>
              <a:gdLst>
                <a:gd name="connsiteX0" fmla="*/ 11121 w 11135"/>
                <a:gd name="connsiteY0" fmla="*/ 31581 h 32168"/>
                <a:gd name="connsiteX1" fmla="*/ 1705 w 11135"/>
                <a:gd name="connsiteY1" fmla="*/ -37 h 32168"/>
                <a:gd name="connsiteX2" fmla="*/ -14 w 11135"/>
                <a:gd name="connsiteY2" fmla="*/ 512 h 32168"/>
                <a:gd name="connsiteX3" fmla="*/ 9128 w 11135"/>
                <a:gd name="connsiteY3" fmla="*/ 32131 h 32168"/>
              </a:gdLst>
              <a:ahLst/>
              <a:cxnLst>
                <a:cxn ang="0">
                  <a:pos x="connsiteX0" y="connsiteY0"/>
                </a:cxn>
                <a:cxn ang="0">
                  <a:pos x="connsiteX1" y="connsiteY1"/>
                </a:cxn>
                <a:cxn ang="0">
                  <a:pos x="connsiteX2" y="connsiteY2"/>
                </a:cxn>
                <a:cxn ang="0">
                  <a:pos x="connsiteX3" y="connsiteY3"/>
                </a:cxn>
              </a:cxnLst>
              <a:rect l="l" t="t" r="r" b="b"/>
              <a:pathLst>
                <a:path w="11135" h="32168">
                  <a:moveTo>
                    <a:pt x="11121" y="31581"/>
                  </a:moveTo>
                  <a:cubicBezTo>
                    <a:pt x="7822" y="20308"/>
                    <a:pt x="4660" y="9723"/>
                    <a:pt x="1705" y="-37"/>
                  </a:cubicBezTo>
                  <a:lnTo>
                    <a:pt x="-14" y="512"/>
                  </a:lnTo>
                  <a:cubicBezTo>
                    <a:pt x="2804" y="10273"/>
                    <a:pt x="5898" y="21133"/>
                    <a:pt x="9128" y="32131"/>
                  </a:cubicBezTo>
                  <a:close/>
                </a:path>
              </a:pathLst>
            </a:custGeom>
            <a:solidFill>
              <a:srgbClr val="E0E0E0"/>
            </a:solidFill>
            <a:ln w="6867" cap="flat">
              <a:noFill/>
              <a:prstDash val="solid"/>
              <a:miter/>
            </a:ln>
          </p:spPr>
          <p:txBody>
            <a:bodyPr rtlCol="0" anchor="ctr"/>
            <a:lstStyle/>
            <a:p>
              <a:endParaRPr lang="en-IN"/>
            </a:p>
          </p:txBody>
        </p:sp>
        <p:sp>
          <p:nvSpPr>
            <p:cNvPr id="923" name="Free-form: Shape 922">
              <a:extLst>
                <a:ext uri="{FF2B5EF4-FFF2-40B4-BE49-F238E27FC236}">
                  <a16:creationId xmlns:a16="http://schemas.microsoft.com/office/drawing/2014/main" id="{C1A58FE0-0DF2-64DB-2F21-DBABF14B13D0}"/>
                </a:ext>
              </a:extLst>
            </p:cNvPr>
            <p:cNvSpPr/>
            <p:nvPr/>
          </p:nvSpPr>
          <p:spPr>
            <a:xfrm>
              <a:off x="5272133" y="3714583"/>
              <a:ext cx="11753" cy="32993"/>
            </a:xfrm>
            <a:custGeom>
              <a:avLst/>
              <a:gdLst>
                <a:gd name="connsiteX0" fmla="*/ -14 w 11753"/>
                <a:gd name="connsiteY0" fmla="*/ 650 h 32993"/>
                <a:gd name="connsiteX1" fmla="*/ 9609 w 11753"/>
                <a:gd name="connsiteY1" fmla="*/ 32956 h 32993"/>
                <a:gd name="connsiteX2" fmla="*/ 11740 w 11753"/>
                <a:gd name="connsiteY2" fmla="*/ 32268 h 32993"/>
                <a:gd name="connsiteX3" fmla="*/ 2323 w 11753"/>
                <a:gd name="connsiteY3" fmla="*/ -37 h 32993"/>
              </a:gdLst>
              <a:ahLst/>
              <a:cxnLst>
                <a:cxn ang="0">
                  <a:pos x="connsiteX0" y="connsiteY0"/>
                </a:cxn>
                <a:cxn ang="0">
                  <a:pos x="connsiteX1" y="connsiteY1"/>
                </a:cxn>
                <a:cxn ang="0">
                  <a:pos x="connsiteX2" y="connsiteY2"/>
                </a:cxn>
                <a:cxn ang="0">
                  <a:pos x="connsiteX3" y="connsiteY3"/>
                </a:cxn>
              </a:cxnLst>
              <a:rect l="l" t="t" r="r" b="b"/>
              <a:pathLst>
                <a:path w="11753" h="32993">
                  <a:moveTo>
                    <a:pt x="-14" y="650"/>
                  </a:moveTo>
                  <a:cubicBezTo>
                    <a:pt x="3354" y="11785"/>
                    <a:pt x="6516" y="22577"/>
                    <a:pt x="9609" y="32956"/>
                  </a:cubicBezTo>
                  <a:lnTo>
                    <a:pt x="11740" y="32268"/>
                  </a:lnTo>
                  <a:cubicBezTo>
                    <a:pt x="8716" y="21958"/>
                    <a:pt x="5575" y="11189"/>
                    <a:pt x="2323" y="-37"/>
                  </a:cubicBezTo>
                  <a:close/>
                </a:path>
              </a:pathLst>
            </a:custGeom>
            <a:solidFill>
              <a:srgbClr val="E0E0E0"/>
            </a:solidFill>
            <a:ln w="6867" cap="flat">
              <a:noFill/>
              <a:prstDash val="solid"/>
              <a:miter/>
            </a:ln>
          </p:spPr>
          <p:txBody>
            <a:bodyPr rtlCol="0" anchor="ctr"/>
            <a:lstStyle/>
            <a:p>
              <a:endParaRPr lang="en-IN"/>
            </a:p>
          </p:txBody>
        </p:sp>
        <p:sp>
          <p:nvSpPr>
            <p:cNvPr id="924" name="Free-form: Shape 923">
              <a:extLst>
                <a:ext uri="{FF2B5EF4-FFF2-40B4-BE49-F238E27FC236}">
                  <a16:creationId xmlns:a16="http://schemas.microsoft.com/office/drawing/2014/main" id="{D6D98C44-BAF0-C036-9550-B1AB36B3B7DE}"/>
                </a:ext>
              </a:extLst>
            </p:cNvPr>
            <p:cNvSpPr/>
            <p:nvPr/>
          </p:nvSpPr>
          <p:spPr>
            <a:xfrm>
              <a:off x="5262784" y="3682759"/>
              <a:ext cx="11066" cy="30174"/>
            </a:xfrm>
            <a:custGeom>
              <a:avLst/>
              <a:gdLst>
                <a:gd name="connsiteX0" fmla="*/ -14 w 11066"/>
                <a:gd name="connsiteY0" fmla="*/ 650 h 30174"/>
                <a:gd name="connsiteX1" fmla="*/ 8716 w 11066"/>
                <a:gd name="connsiteY1" fmla="*/ 30138 h 30174"/>
                <a:gd name="connsiteX2" fmla="*/ 11053 w 11066"/>
                <a:gd name="connsiteY2" fmla="*/ 29450 h 30174"/>
                <a:gd name="connsiteX3" fmla="*/ 2392 w 11066"/>
                <a:gd name="connsiteY3" fmla="*/ -37 h 30174"/>
              </a:gdLst>
              <a:ahLst/>
              <a:cxnLst>
                <a:cxn ang="0">
                  <a:pos x="connsiteX0" y="connsiteY0"/>
                </a:cxn>
                <a:cxn ang="0">
                  <a:pos x="connsiteX1" y="connsiteY1"/>
                </a:cxn>
                <a:cxn ang="0">
                  <a:pos x="connsiteX2" y="connsiteY2"/>
                </a:cxn>
                <a:cxn ang="0">
                  <a:pos x="connsiteX3" y="connsiteY3"/>
                </a:cxn>
              </a:cxnLst>
              <a:rect l="l" t="t" r="r" b="b"/>
              <a:pathLst>
                <a:path w="11066" h="30174">
                  <a:moveTo>
                    <a:pt x="-14" y="650"/>
                  </a:moveTo>
                  <a:cubicBezTo>
                    <a:pt x="3011" y="10754"/>
                    <a:pt x="5898" y="20583"/>
                    <a:pt x="8716" y="30138"/>
                  </a:cubicBezTo>
                  <a:lnTo>
                    <a:pt x="11053" y="29450"/>
                  </a:lnTo>
                  <a:lnTo>
                    <a:pt x="2392" y="-37"/>
                  </a:lnTo>
                  <a:close/>
                </a:path>
              </a:pathLst>
            </a:custGeom>
            <a:solidFill>
              <a:srgbClr val="E0E0E0"/>
            </a:solidFill>
            <a:ln w="6867" cap="flat">
              <a:noFill/>
              <a:prstDash val="solid"/>
              <a:miter/>
            </a:ln>
          </p:spPr>
          <p:txBody>
            <a:bodyPr rtlCol="0" anchor="ctr"/>
            <a:lstStyle/>
            <a:p>
              <a:endParaRPr lang="en-IN"/>
            </a:p>
          </p:txBody>
        </p:sp>
        <p:sp>
          <p:nvSpPr>
            <p:cNvPr id="925" name="Free-form: Shape 924">
              <a:extLst>
                <a:ext uri="{FF2B5EF4-FFF2-40B4-BE49-F238E27FC236}">
                  <a16:creationId xmlns:a16="http://schemas.microsoft.com/office/drawing/2014/main" id="{C4B41261-35D5-B541-FC79-8AAC34278F23}"/>
                </a:ext>
              </a:extLst>
            </p:cNvPr>
            <p:cNvSpPr/>
            <p:nvPr/>
          </p:nvSpPr>
          <p:spPr>
            <a:xfrm>
              <a:off x="5213913" y="3516831"/>
              <a:ext cx="11410" cy="31412"/>
            </a:xfrm>
            <a:custGeom>
              <a:avLst/>
              <a:gdLst>
                <a:gd name="connsiteX0" fmla="*/ -14 w 11410"/>
                <a:gd name="connsiteY0" fmla="*/ 650 h 31412"/>
                <a:gd name="connsiteX1" fmla="*/ 8991 w 11410"/>
                <a:gd name="connsiteY1" fmla="*/ 31375 h 31412"/>
                <a:gd name="connsiteX2" fmla="*/ 11396 w 11410"/>
                <a:gd name="connsiteY2" fmla="*/ 30687 h 31412"/>
                <a:gd name="connsiteX3" fmla="*/ 2323 w 11410"/>
                <a:gd name="connsiteY3" fmla="*/ -37 h 31412"/>
              </a:gdLst>
              <a:ahLst/>
              <a:cxnLst>
                <a:cxn ang="0">
                  <a:pos x="connsiteX0" y="connsiteY0"/>
                </a:cxn>
                <a:cxn ang="0">
                  <a:pos x="connsiteX1" y="connsiteY1"/>
                </a:cxn>
                <a:cxn ang="0">
                  <a:pos x="connsiteX2" y="connsiteY2"/>
                </a:cxn>
                <a:cxn ang="0">
                  <a:pos x="connsiteX3" y="connsiteY3"/>
                </a:cxn>
              </a:cxnLst>
              <a:rect l="l" t="t" r="r" b="b"/>
              <a:pathLst>
                <a:path w="11410" h="31412">
                  <a:moveTo>
                    <a:pt x="-14" y="650"/>
                  </a:moveTo>
                  <a:cubicBezTo>
                    <a:pt x="2942" y="10685"/>
                    <a:pt x="5898" y="21271"/>
                    <a:pt x="8991" y="31375"/>
                  </a:cubicBezTo>
                  <a:lnTo>
                    <a:pt x="11396" y="30687"/>
                  </a:lnTo>
                  <a:lnTo>
                    <a:pt x="2323" y="-37"/>
                  </a:lnTo>
                  <a:close/>
                </a:path>
              </a:pathLst>
            </a:custGeom>
            <a:solidFill>
              <a:srgbClr val="E0E0E0"/>
            </a:solidFill>
            <a:ln w="6867" cap="flat">
              <a:noFill/>
              <a:prstDash val="solid"/>
              <a:miter/>
            </a:ln>
          </p:spPr>
          <p:txBody>
            <a:bodyPr rtlCol="0" anchor="ctr"/>
            <a:lstStyle/>
            <a:p>
              <a:endParaRPr lang="en-IN"/>
            </a:p>
          </p:txBody>
        </p:sp>
        <p:sp>
          <p:nvSpPr>
            <p:cNvPr id="926" name="Free-form: Shape 925">
              <a:extLst>
                <a:ext uri="{FF2B5EF4-FFF2-40B4-BE49-F238E27FC236}">
                  <a16:creationId xmlns:a16="http://schemas.microsoft.com/office/drawing/2014/main" id="{4A11B3FB-F505-829E-70E2-06405CC8EF31}"/>
                </a:ext>
              </a:extLst>
            </p:cNvPr>
            <p:cNvSpPr/>
            <p:nvPr/>
          </p:nvSpPr>
          <p:spPr>
            <a:xfrm>
              <a:off x="5316330" y="3630039"/>
              <a:ext cx="11891" cy="32786"/>
            </a:xfrm>
            <a:custGeom>
              <a:avLst/>
              <a:gdLst>
                <a:gd name="connsiteX0" fmla="*/ -14 w 11891"/>
                <a:gd name="connsiteY0" fmla="*/ 650 h 32786"/>
                <a:gd name="connsiteX1" fmla="*/ 9472 w 11891"/>
                <a:gd name="connsiteY1" fmla="*/ 32749 h 32786"/>
                <a:gd name="connsiteX2" fmla="*/ 11878 w 11891"/>
                <a:gd name="connsiteY2" fmla="*/ 32062 h 32786"/>
                <a:gd name="connsiteX3" fmla="*/ 2461 w 11891"/>
                <a:gd name="connsiteY3" fmla="*/ -37 h 32786"/>
              </a:gdLst>
              <a:ahLst/>
              <a:cxnLst>
                <a:cxn ang="0">
                  <a:pos x="connsiteX0" y="connsiteY0"/>
                </a:cxn>
                <a:cxn ang="0">
                  <a:pos x="connsiteX1" y="connsiteY1"/>
                </a:cxn>
                <a:cxn ang="0">
                  <a:pos x="connsiteX2" y="connsiteY2"/>
                </a:cxn>
                <a:cxn ang="0">
                  <a:pos x="connsiteX3" y="connsiteY3"/>
                </a:cxn>
              </a:cxnLst>
              <a:rect l="l" t="t" r="r" b="b"/>
              <a:pathLst>
                <a:path w="11891" h="32786">
                  <a:moveTo>
                    <a:pt x="-14" y="650"/>
                  </a:moveTo>
                  <a:lnTo>
                    <a:pt x="9472" y="32749"/>
                  </a:lnTo>
                  <a:lnTo>
                    <a:pt x="11878" y="32062"/>
                  </a:lnTo>
                  <a:cubicBezTo>
                    <a:pt x="8785" y="21614"/>
                    <a:pt x="5691" y="10891"/>
                    <a:pt x="2461" y="-37"/>
                  </a:cubicBezTo>
                  <a:close/>
                </a:path>
              </a:pathLst>
            </a:custGeom>
            <a:solidFill>
              <a:srgbClr val="E0E0E0"/>
            </a:solidFill>
            <a:ln w="6867" cap="flat">
              <a:noFill/>
              <a:prstDash val="solid"/>
              <a:miter/>
            </a:ln>
          </p:spPr>
          <p:txBody>
            <a:bodyPr rtlCol="0" anchor="ctr"/>
            <a:lstStyle/>
            <a:p>
              <a:endParaRPr lang="en-IN"/>
            </a:p>
          </p:txBody>
        </p:sp>
        <p:sp>
          <p:nvSpPr>
            <p:cNvPr id="927" name="Free-form: Shape 926">
              <a:extLst>
                <a:ext uri="{FF2B5EF4-FFF2-40B4-BE49-F238E27FC236}">
                  <a16:creationId xmlns:a16="http://schemas.microsoft.com/office/drawing/2014/main" id="{81DB86DC-FC5F-BBAE-9EF6-6BABD4324591}"/>
                </a:ext>
              </a:extLst>
            </p:cNvPr>
            <p:cNvSpPr/>
            <p:nvPr/>
          </p:nvSpPr>
          <p:spPr>
            <a:xfrm>
              <a:off x="5306775" y="3597389"/>
              <a:ext cx="11410" cy="31068"/>
            </a:xfrm>
            <a:custGeom>
              <a:avLst/>
              <a:gdLst>
                <a:gd name="connsiteX0" fmla="*/ -14 w 11410"/>
                <a:gd name="connsiteY0" fmla="*/ 719 h 31068"/>
                <a:gd name="connsiteX1" fmla="*/ 8922 w 11410"/>
                <a:gd name="connsiteY1" fmla="*/ 31031 h 31068"/>
                <a:gd name="connsiteX2" fmla="*/ 11396 w 11410"/>
                <a:gd name="connsiteY2" fmla="*/ 30344 h 31068"/>
                <a:gd name="connsiteX3" fmla="*/ 2530 w 11410"/>
                <a:gd name="connsiteY3" fmla="*/ -37 h 31068"/>
              </a:gdLst>
              <a:ahLst/>
              <a:cxnLst>
                <a:cxn ang="0">
                  <a:pos x="connsiteX0" y="connsiteY0"/>
                </a:cxn>
                <a:cxn ang="0">
                  <a:pos x="connsiteX1" y="connsiteY1"/>
                </a:cxn>
                <a:cxn ang="0">
                  <a:pos x="connsiteX2" y="connsiteY2"/>
                </a:cxn>
                <a:cxn ang="0">
                  <a:pos x="connsiteX3" y="connsiteY3"/>
                </a:cxn>
              </a:cxnLst>
              <a:rect l="l" t="t" r="r" b="b"/>
              <a:pathLst>
                <a:path w="11410" h="31068">
                  <a:moveTo>
                    <a:pt x="-14" y="719"/>
                  </a:moveTo>
                  <a:cubicBezTo>
                    <a:pt x="3011" y="10960"/>
                    <a:pt x="6035" y="21339"/>
                    <a:pt x="8922" y="31031"/>
                  </a:cubicBezTo>
                  <a:lnTo>
                    <a:pt x="11396" y="30344"/>
                  </a:lnTo>
                  <a:cubicBezTo>
                    <a:pt x="8510" y="20377"/>
                    <a:pt x="5554" y="10273"/>
                    <a:pt x="2530" y="-37"/>
                  </a:cubicBezTo>
                  <a:close/>
                </a:path>
              </a:pathLst>
            </a:custGeom>
            <a:solidFill>
              <a:srgbClr val="E0E0E0"/>
            </a:solidFill>
            <a:ln w="6867" cap="flat">
              <a:noFill/>
              <a:prstDash val="solid"/>
              <a:miter/>
            </a:ln>
          </p:spPr>
          <p:txBody>
            <a:bodyPr rtlCol="0" anchor="ctr"/>
            <a:lstStyle/>
            <a:p>
              <a:endParaRPr lang="en-IN"/>
            </a:p>
          </p:txBody>
        </p:sp>
        <p:sp>
          <p:nvSpPr>
            <p:cNvPr id="928" name="Free-form: Shape 927">
              <a:extLst>
                <a:ext uri="{FF2B5EF4-FFF2-40B4-BE49-F238E27FC236}">
                  <a16:creationId xmlns:a16="http://schemas.microsoft.com/office/drawing/2014/main" id="{4E324A70-EAB9-BD36-BAE0-95489E5EFE02}"/>
                </a:ext>
              </a:extLst>
            </p:cNvPr>
            <p:cNvSpPr/>
            <p:nvPr/>
          </p:nvSpPr>
          <p:spPr>
            <a:xfrm>
              <a:off x="5277563" y="3497928"/>
              <a:ext cx="11547" cy="31755"/>
            </a:xfrm>
            <a:custGeom>
              <a:avLst/>
              <a:gdLst>
                <a:gd name="connsiteX0" fmla="*/ -14 w 11547"/>
                <a:gd name="connsiteY0" fmla="*/ 650 h 31755"/>
                <a:gd name="connsiteX1" fmla="*/ 9128 w 11547"/>
                <a:gd name="connsiteY1" fmla="*/ 31718 h 31755"/>
                <a:gd name="connsiteX2" fmla="*/ 11534 w 11547"/>
                <a:gd name="connsiteY2" fmla="*/ 31031 h 31755"/>
                <a:gd name="connsiteX3" fmla="*/ 2323 w 11547"/>
                <a:gd name="connsiteY3" fmla="*/ -37 h 31755"/>
              </a:gdLst>
              <a:ahLst/>
              <a:cxnLst>
                <a:cxn ang="0">
                  <a:pos x="connsiteX0" y="connsiteY0"/>
                </a:cxn>
                <a:cxn ang="0">
                  <a:pos x="connsiteX1" y="connsiteY1"/>
                </a:cxn>
                <a:cxn ang="0">
                  <a:pos x="connsiteX2" y="connsiteY2"/>
                </a:cxn>
                <a:cxn ang="0">
                  <a:pos x="connsiteX3" y="connsiteY3"/>
                </a:cxn>
              </a:cxnLst>
              <a:rect l="l" t="t" r="r" b="b"/>
              <a:pathLst>
                <a:path w="11547" h="31755">
                  <a:moveTo>
                    <a:pt x="-14" y="650"/>
                  </a:moveTo>
                  <a:cubicBezTo>
                    <a:pt x="2942" y="10754"/>
                    <a:pt x="5966" y="21271"/>
                    <a:pt x="9128" y="31718"/>
                  </a:cubicBezTo>
                  <a:lnTo>
                    <a:pt x="11534" y="31031"/>
                  </a:lnTo>
                  <a:cubicBezTo>
                    <a:pt x="8372" y="20377"/>
                    <a:pt x="5348" y="10067"/>
                    <a:pt x="2323" y="-37"/>
                  </a:cubicBezTo>
                  <a:close/>
                </a:path>
              </a:pathLst>
            </a:custGeom>
            <a:solidFill>
              <a:srgbClr val="E0E0E0"/>
            </a:solidFill>
            <a:ln w="6867" cap="flat">
              <a:noFill/>
              <a:prstDash val="solid"/>
              <a:miter/>
            </a:ln>
          </p:spPr>
          <p:txBody>
            <a:bodyPr rtlCol="0" anchor="ctr"/>
            <a:lstStyle/>
            <a:p>
              <a:endParaRPr lang="en-IN"/>
            </a:p>
          </p:txBody>
        </p:sp>
        <p:sp>
          <p:nvSpPr>
            <p:cNvPr id="929" name="Free-form: Shape 928">
              <a:extLst>
                <a:ext uri="{FF2B5EF4-FFF2-40B4-BE49-F238E27FC236}">
                  <a16:creationId xmlns:a16="http://schemas.microsoft.com/office/drawing/2014/main" id="{12DBB3AF-9313-9EFF-DB1B-5988A6E08ED5}"/>
                </a:ext>
              </a:extLst>
            </p:cNvPr>
            <p:cNvSpPr/>
            <p:nvPr/>
          </p:nvSpPr>
          <p:spPr>
            <a:xfrm>
              <a:off x="5365888" y="3797204"/>
              <a:ext cx="10791" cy="32030"/>
            </a:xfrm>
            <a:custGeom>
              <a:avLst/>
              <a:gdLst>
                <a:gd name="connsiteX0" fmla="*/ -14 w 10791"/>
                <a:gd name="connsiteY0" fmla="*/ 100 h 32030"/>
                <a:gd name="connsiteX1" fmla="*/ 9609 w 10791"/>
                <a:gd name="connsiteY1" fmla="*/ 31993 h 32030"/>
                <a:gd name="connsiteX2" fmla="*/ 10778 w 10791"/>
                <a:gd name="connsiteY2" fmla="*/ 31993 h 32030"/>
                <a:gd name="connsiteX3" fmla="*/ 1567 w 10791"/>
                <a:gd name="connsiteY3" fmla="*/ -37 h 32030"/>
              </a:gdLst>
              <a:ahLst/>
              <a:cxnLst>
                <a:cxn ang="0">
                  <a:pos x="connsiteX0" y="connsiteY0"/>
                </a:cxn>
                <a:cxn ang="0">
                  <a:pos x="connsiteX1" y="connsiteY1"/>
                </a:cxn>
                <a:cxn ang="0">
                  <a:pos x="connsiteX2" y="connsiteY2"/>
                </a:cxn>
                <a:cxn ang="0">
                  <a:pos x="connsiteX3" y="connsiteY3"/>
                </a:cxn>
              </a:cxnLst>
              <a:rect l="l" t="t" r="r" b="b"/>
              <a:pathLst>
                <a:path w="10791" h="32030">
                  <a:moveTo>
                    <a:pt x="-14" y="100"/>
                  </a:moveTo>
                  <a:cubicBezTo>
                    <a:pt x="3629" y="12266"/>
                    <a:pt x="6860" y="22989"/>
                    <a:pt x="9609" y="31993"/>
                  </a:cubicBezTo>
                  <a:lnTo>
                    <a:pt x="10778" y="31993"/>
                  </a:lnTo>
                  <a:lnTo>
                    <a:pt x="1567" y="-37"/>
                  </a:lnTo>
                  <a:close/>
                </a:path>
              </a:pathLst>
            </a:custGeom>
            <a:solidFill>
              <a:srgbClr val="E0E0E0"/>
            </a:solidFill>
            <a:ln w="6867" cap="flat">
              <a:noFill/>
              <a:prstDash val="solid"/>
              <a:miter/>
            </a:ln>
          </p:spPr>
          <p:txBody>
            <a:bodyPr rtlCol="0" anchor="ctr"/>
            <a:lstStyle/>
            <a:p>
              <a:endParaRPr lang="en-IN"/>
            </a:p>
          </p:txBody>
        </p:sp>
        <p:sp>
          <p:nvSpPr>
            <p:cNvPr id="930" name="Free-form: Shape 929">
              <a:extLst>
                <a:ext uri="{FF2B5EF4-FFF2-40B4-BE49-F238E27FC236}">
                  <a16:creationId xmlns:a16="http://schemas.microsoft.com/office/drawing/2014/main" id="{1EBA208C-2B42-E564-611A-F72C8733E3FC}"/>
                </a:ext>
              </a:extLst>
            </p:cNvPr>
            <p:cNvSpPr/>
            <p:nvPr/>
          </p:nvSpPr>
          <p:spPr>
            <a:xfrm>
              <a:off x="5241683" y="3373929"/>
              <a:ext cx="7973" cy="22751"/>
            </a:xfrm>
            <a:custGeom>
              <a:avLst/>
              <a:gdLst>
                <a:gd name="connsiteX0" fmla="*/ 7960 w 7973"/>
                <a:gd name="connsiteY0" fmla="*/ 22233 h 22751"/>
                <a:gd name="connsiteX1" fmla="*/ 1086 w 7973"/>
                <a:gd name="connsiteY1" fmla="*/ -37 h 22751"/>
                <a:gd name="connsiteX2" fmla="*/ -14 w 7973"/>
                <a:gd name="connsiteY2" fmla="*/ 1475 h 22751"/>
                <a:gd name="connsiteX3" fmla="*/ 6104 w 7973"/>
                <a:gd name="connsiteY3" fmla="*/ 22714 h 22751"/>
              </a:gdLst>
              <a:ahLst/>
              <a:cxnLst>
                <a:cxn ang="0">
                  <a:pos x="connsiteX0" y="connsiteY0"/>
                </a:cxn>
                <a:cxn ang="0">
                  <a:pos x="connsiteX1" y="connsiteY1"/>
                </a:cxn>
                <a:cxn ang="0">
                  <a:pos x="connsiteX2" y="connsiteY2"/>
                </a:cxn>
                <a:cxn ang="0">
                  <a:pos x="connsiteX3" y="connsiteY3"/>
                </a:cxn>
              </a:cxnLst>
              <a:rect l="l" t="t" r="r" b="b"/>
              <a:pathLst>
                <a:path w="7973" h="22751">
                  <a:moveTo>
                    <a:pt x="7960" y="22233"/>
                  </a:moveTo>
                  <a:cubicBezTo>
                    <a:pt x="5554" y="14191"/>
                    <a:pt x="3286" y="6767"/>
                    <a:pt x="1086" y="-37"/>
                  </a:cubicBezTo>
                  <a:cubicBezTo>
                    <a:pt x="1086" y="444"/>
                    <a:pt x="399" y="994"/>
                    <a:pt x="-14" y="1475"/>
                  </a:cubicBezTo>
                  <a:cubicBezTo>
                    <a:pt x="1842" y="8348"/>
                    <a:pt x="3904" y="15222"/>
                    <a:pt x="6104" y="22714"/>
                  </a:cubicBezTo>
                  <a:close/>
                </a:path>
              </a:pathLst>
            </a:custGeom>
            <a:solidFill>
              <a:srgbClr val="E0E0E0"/>
            </a:solidFill>
            <a:ln w="6867" cap="flat">
              <a:noFill/>
              <a:prstDash val="solid"/>
              <a:miter/>
            </a:ln>
          </p:spPr>
          <p:txBody>
            <a:bodyPr rtlCol="0" anchor="ctr"/>
            <a:lstStyle/>
            <a:p>
              <a:endParaRPr lang="en-IN"/>
            </a:p>
          </p:txBody>
        </p:sp>
        <p:sp>
          <p:nvSpPr>
            <p:cNvPr id="931" name="Free-form: Shape 930">
              <a:extLst>
                <a:ext uri="{FF2B5EF4-FFF2-40B4-BE49-F238E27FC236}">
                  <a16:creationId xmlns:a16="http://schemas.microsoft.com/office/drawing/2014/main" id="{8B29BE3B-414A-00BA-AD6F-6A2DADE09A1D}"/>
                </a:ext>
              </a:extLst>
            </p:cNvPr>
            <p:cNvSpPr/>
            <p:nvPr/>
          </p:nvSpPr>
          <p:spPr>
            <a:xfrm>
              <a:off x="5376198" y="3830953"/>
              <a:ext cx="3642" cy="9073"/>
            </a:xfrm>
            <a:custGeom>
              <a:avLst/>
              <a:gdLst>
                <a:gd name="connsiteX0" fmla="*/ 1086 w 3642"/>
                <a:gd name="connsiteY0" fmla="*/ -37 h 9073"/>
                <a:gd name="connsiteX1" fmla="*/ -14 w 3642"/>
                <a:gd name="connsiteY1" fmla="*/ 306 h 9073"/>
                <a:gd name="connsiteX2" fmla="*/ 2598 w 3642"/>
                <a:gd name="connsiteY2" fmla="*/ 9036 h 9073"/>
                <a:gd name="connsiteX3" fmla="*/ 3629 w 3642"/>
                <a:gd name="connsiteY3" fmla="*/ 9036 h 9073"/>
                <a:gd name="connsiteX4" fmla="*/ 1086 w 3642"/>
                <a:gd name="connsiteY4" fmla="*/ -37 h 9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 h="9073">
                  <a:moveTo>
                    <a:pt x="1086" y="-37"/>
                  </a:moveTo>
                  <a:lnTo>
                    <a:pt x="-14" y="306"/>
                  </a:lnTo>
                  <a:cubicBezTo>
                    <a:pt x="880" y="3468"/>
                    <a:pt x="1773" y="6355"/>
                    <a:pt x="2598" y="9036"/>
                  </a:cubicBezTo>
                  <a:lnTo>
                    <a:pt x="3629" y="9036"/>
                  </a:lnTo>
                  <a:cubicBezTo>
                    <a:pt x="2873" y="5943"/>
                    <a:pt x="2048" y="3124"/>
                    <a:pt x="1086" y="-37"/>
                  </a:cubicBezTo>
                  <a:close/>
                </a:path>
              </a:pathLst>
            </a:custGeom>
            <a:solidFill>
              <a:srgbClr val="E0E0E0"/>
            </a:solidFill>
            <a:ln w="6867" cap="flat">
              <a:noFill/>
              <a:prstDash val="solid"/>
              <a:miter/>
            </a:ln>
          </p:spPr>
          <p:txBody>
            <a:bodyPr rtlCol="0" anchor="ctr"/>
            <a:lstStyle/>
            <a:p>
              <a:endParaRPr lang="en-IN"/>
            </a:p>
          </p:txBody>
        </p:sp>
        <p:sp>
          <p:nvSpPr>
            <p:cNvPr id="932" name="Free-form: Shape 931">
              <a:extLst>
                <a:ext uri="{FF2B5EF4-FFF2-40B4-BE49-F238E27FC236}">
                  <a16:creationId xmlns:a16="http://schemas.microsoft.com/office/drawing/2014/main" id="{E7ADF455-4F5D-901E-3D2E-00F24549A695}"/>
                </a:ext>
              </a:extLst>
            </p:cNvPr>
            <p:cNvSpPr/>
            <p:nvPr/>
          </p:nvSpPr>
          <p:spPr>
            <a:xfrm>
              <a:off x="5326434" y="3663856"/>
              <a:ext cx="11135" cy="30518"/>
            </a:xfrm>
            <a:custGeom>
              <a:avLst/>
              <a:gdLst>
                <a:gd name="connsiteX0" fmla="*/ -14 w 11135"/>
                <a:gd name="connsiteY0" fmla="*/ 650 h 30518"/>
                <a:gd name="connsiteX1" fmla="*/ 8784 w 11135"/>
                <a:gd name="connsiteY1" fmla="*/ 30481 h 30518"/>
                <a:gd name="connsiteX2" fmla="*/ 11122 w 11135"/>
                <a:gd name="connsiteY2" fmla="*/ 29794 h 30518"/>
                <a:gd name="connsiteX3" fmla="*/ 2392 w 11135"/>
                <a:gd name="connsiteY3" fmla="*/ -37 h 30518"/>
              </a:gdLst>
              <a:ahLst/>
              <a:cxnLst>
                <a:cxn ang="0">
                  <a:pos x="connsiteX0" y="connsiteY0"/>
                </a:cxn>
                <a:cxn ang="0">
                  <a:pos x="connsiteX1" y="connsiteY1"/>
                </a:cxn>
                <a:cxn ang="0">
                  <a:pos x="connsiteX2" y="connsiteY2"/>
                </a:cxn>
                <a:cxn ang="0">
                  <a:pos x="connsiteX3" y="connsiteY3"/>
                </a:cxn>
              </a:cxnLst>
              <a:rect l="l" t="t" r="r" b="b"/>
              <a:pathLst>
                <a:path w="11135" h="30518">
                  <a:moveTo>
                    <a:pt x="-14" y="650"/>
                  </a:moveTo>
                  <a:cubicBezTo>
                    <a:pt x="2942" y="10892"/>
                    <a:pt x="5898" y="20789"/>
                    <a:pt x="8784" y="30481"/>
                  </a:cubicBezTo>
                  <a:lnTo>
                    <a:pt x="11122" y="29794"/>
                  </a:lnTo>
                  <a:cubicBezTo>
                    <a:pt x="8235" y="20102"/>
                    <a:pt x="5348" y="10135"/>
                    <a:pt x="2392" y="-37"/>
                  </a:cubicBezTo>
                  <a:close/>
                </a:path>
              </a:pathLst>
            </a:custGeom>
            <a:solidFill>
              <a:srgbClr val="E0E0E0"/>
            </a:solidFill>
            <a:ln w="6867" cap="flat">
              <a:noFill/>
              <a:prstDash val="solid"/>
              <a:miter/>
            </a:ln>
          </p:spPr>
          <p:txBody>
            <a:bodyPr rtlCol="0" anchor="ctr"/>
            <a:lstStyle/>
            <a:p>
              <a:endParaRPr lang="en-IN"/>
            </a:p>
          </p:txBody>
        </p:sp>
        <p:sp>
          <p:nvSpPr>
            <p:cNvPr id="933" name="Free-form: Shape 932">
              <a:extLst>
                <a:ext uri="{FF2B5EF4-FFF2-40B4-BE49-F238E27FC236}">
                  <a16:creationId xmlns:a16="http://schemas.microsoft.com/office/drawing/2014/main" id="{33F79A9F-E835-351C-589B-99DC409BB728}"/>
                </a:ext>
              </a:extLst>
            </p:cNvPr>
            <p:cNvSpPr/>
            <p:nvPr/>
          </p:nvSpPr>
          <p:spPr>
            <a:xfrm>
              <a:off x="5355372" y="3761599"/>
              <a:ext cx="11616" cy="33749"/>
            </a:xfrm>
            <a:custGeom>
              <a:avLst/>
              <a:gdLst>
                <a:gd name="connsiteX0" fmla="*/ -14 w 11616"/>
                <a:gd name="connsiteY0" fmla="*/ 581 h 33749"/>
                <a:gd name="connsiteX1" fmla="*/ 9953 w 11616"/>
                <a:gd name="connsiteY1" fmla="*/ 33712 h 33749"/>
                <a:gd name="connsiteX2" fmla="*/ 11603 w 11616"/>
                <a:gd name="connsiteY2" fmla="*/ 33231 h 33749"/>
                <a:gd name="connsiteX3" fmla="*/ 1980 w 11616"/>
                <a:gd name="connsiteY3" fmla="*/ -37 h 33749"/>
              </a:gdLst>
              <a:ahLst/>
              <a:cxnLst>
                <a:cxn ang="0">
                  <a:pos x="connsiteX0" y="connsiteY0"/>
                </a:cxn>
                <a:cxn ang="0">
                  <a:pos x="connsiteX1" y="connsiteY1"/>
                </a:cxn>
                <a:cxn ang="0">
                  <a:pos x="connsiteX2" y="connsiteY2"/>
                </a:cxn>
                <a:cxn ang="0">
                  <a:pos x="connsiteX3" y="connsiteY3"/>
                </a:cxn>
              </a:cxnLst>
              <a:rect l="l" t="t" r="r" b="b"/>
              <a:pathLst>
                <a:path w="11616" h="33749">
                  <a:moveTo>
                    <a:pt x="-14" y="581"/>
                  </a:moveTo>
                  <a:lnTo>
                    <a:pt x="9953" y="33712"/>
                  </a:lnTo>
                  <a:lnTo>
                    <a:pt x="11603" y="33231"/>
                  </a:lnTo>
                  <a:cubicBezTo>
                    <a:pt x="8647" y="23058"/>
                    <a:pt x="5416" y="11923"/>
                    <a:pt x="1980" y="-37"/>
                  </a:cubicBezTo>
                  <a:close/>
                </a:path>
              </a:pathLst>
            </a:custGeom>
            <a:solidFill>
              <a:srgbClr val="E0E0E0"/>
            </a:solidFill>
            <a:ln w="6867" cap="flat">
              <a:noFill/>
              <a:prstDash val="solid"/>
              <a:miter/>
            </a:ln>
          </p:spPr>
          <p:txBody>
            <a:bodyPr rtlCol="0" anchor="ctr"/>
            <a:lstStyle/>
            <a:p>
              <a:endParaRPr lang="en-IN"/>
            </a:p>
          </p:txBody>
        </p:sp>
        <p:sp>
          <p:nvSpPr>
            <p:cNvPr id="934" name="Free-form: Shape 933">
              <a:extLst>
                <a:ext uri="{FF2B5EF4-FFF2-40B4-BE49-F238E27FC236}">
                  <a16:creationId xmlns:a16="http://schemas.microsoft.com/office/drawing/2014/main" id="{224AD65E-66E6-0109-236F-AD212F1E9360}"/>
                </a:ext>
              </a:extLst>
            </p:cNvPr>
            <p:cNvSpPr/>
            <p:nvPr/>
          </p:nvSpPr>
          <p:spPr>
            <a:xfrm>
              <a:off x="5287254" y="3530990"/>
              <a:ext cx="11547" cy="31549"/>
            </a:xfrm>
            <a:custGeom>
              <a:avLst/>
              <a:gdLst>
                <a:gd name="connsiteX0" fmla="*/ -14 w 11547"/>
                <a:gd name="connsiteY0" fmla="*/ 650 h 31549"/>
                <a:gd name="connsiteX1" fmla="*/ 9059 w 11547"/>
                <a:gd name="connsiteY1" fmla="*/ 31512 h 31549"/>
                <a:gd name="connsiteX2" fmla="*/ 11534 w 11547"/>
                <a:gd name="connsiteY2" fmla="*/ 30825 h 31549"/>
                <a:gd name="connsiteX3" fmla="*/ 2461 w 11547"/>
                <a:gd name="connsiteY3" fmla="*/ -37 h 31549"/>
              </a:gdLst>
              <a:ahLst/>
              <a:cxnLst>
                <a:cxn ang="0">
                  <a:pos x="connsiteX0" y="connsiteY0"/>
                </a:cxn>
                <a:cxn ang="0">
                  <a:pos x="connsiteX1" y="connsiteY1"/>
                </a:cxn>
                <a:cxn ang="0">
                  <a:pos x="connsiteX2" y="connsiteY2"/>
                </a:cxn>
                <a:cxn ang="0">
                  <a:pos x="connsiteX3" y="connsiteY3"/>
                </a:cxn>
              </a:cxnLst>
              <a:rect l="l" t="t" r="r" b="b"/>
              <a:pathLst>
                <a:path w="11547" h="31549">
                  <a:moveTo>
                    <a:pt x="-14" y="650"/>
                  </a:moveTo>
                  <a:cubicBezTo>
                    <a:pt x="2942" y="10754"/>
                    <a:pt x="5966" y="21271"/>
                    <a:pt x="9059" y="31512"/>
                  </a:cubicBezTo>
                  <a:lnTo>
                    <a:pt x="11534" y="30825"/>
                  </a:lnTo>
                  <a:lnTo>
                    <a:pt x="2461" y="-37"/>
                  </a:lnTo>
                  <a:close/>
                </a:path>
              </a:pathLst>
            </a:custGeom>
            <a:solidFill>
              <a:srgbClr val="E0E0E0"/>
            </a:solidFill>
            <a:ln w="6867" cap="flat">
              <a:noFill/>
              <a:prstDash val="solid"/>
              <a:miter/>
            </a:ln>
          </p:spPr>
          <p:txBody>
            <a:bodyPr rtlCol="0" anchor="ctr"/>
            <a:lstStyle/>
            <a:p>
              <a:endParaRPr lang="en-IN"/>
            </a:p>
          </p:txBody>
        </p:sp>
        <p:sp>
          <p:nvSpPr>
            <p:cNvPr id="935" name="Free-form: Shape 934">
              <a:extLst>
                <a:ext uri="{FF2B5EF4-FFF2-40B4-BE49-F238E27FC236}">
                  <a16:creationId xmlns:a16="http://schemas.microsoft.com/office/drawing/2014/main" id="{6FB75BEB-A355-E2D7-5739-51C163F20155}"/>
                </a:ext>
              </a:extLst>
            </p:cNvPr>
            <p:cNvSpPr/>
            <p:nvPr/>
          </p:nvSpPr>
          <p:spPr>
            <a:xfrm>
              <a:off x="5346092" y="3730324"/>
              <a:ext cx="10654" cy="29900"/>
            </a:xfrm>
            <a:custGeom>
              <a:avLst/>
              <a:gdLst>
                <a:gd name="connsiteX0" fmla="*/ -14 w 10654"/>
                <a:gd name="connsiteY0" fmla="*/ 581 h 29900"/>
                <a:gd name="connsiteX1" fmla="*/ 8716 w 10654"/>
                <a:gd name="connsiteY1" fmla="*/ 29863 h 29900"/>
                <a:gd name="connsiteX2" fmla="*/ 10640 w 10654"/>
                <a:gd name="connsiteY2" fmla="*/ 29313 h 29900"/>
                <a:gd name="connsiteX3" fmla="*/ 2117 w 10654"/>
                <a:gd name="connsiteY3" fmla="*/ -37 h 29900"/>
              </a:gdLst>
              <a:ahLst/>
              <a:cxnLst>
                <a:cxn ang="0">
                  <a:pos x="connsiteX0" y="connsiteY0"/>
                </a:cxn>
                <a:cxn ang="0">
                  <a:pos x="connsiteX1" y="connsiteY1"/>
                </a:cxn>
                <a:cxn ang="0">
                  <a:pos x="connsiteX2" y="connsiteY2"/>
                </a:cxn>
                <a:cxn ang="0">
                  <a:pos x="connsiteX3" y="connsiteY3"/>
                </a:cxn>
              </a:cxnLst>
              <a:rect l="l" t="t" r="r" b="b"/>
              <a:pathLst>
                <a:path w="10654" h="29900">
                  <a:moveTo>
                    <a:pt x="-14" y="581"/>
                  </a:moveTo>
                  <a:cubicBezTo>
                    <a:pt x="3011" y="10823"/>
                    <a:pt x="5966" y="20583"/>
                    <a:pt x="8716" y="29863"/>
                  </a:cubicBezTo>
                  <a:lnTo>
                    <a:pt x="10640" y="29313"/>
                  </a:lnTo>
                  <a:cubicBezTo>
                    <a:pt x="7960" y="19965"/>
                    <a:pt x="5141" y="10204"/>
                    <a:pt x="2117" y="-37"/>
                  </a:cubicBezTo>
                  <a:close/>
                </a:path>
              </a:pathLst>
            </a:custGeom>
            <a:solidFill>
              <a:srgbClr val="E0E0E0"/>
            </a:solidFill>
            <a:ln w="6867" cap="flat">
              <a:noFill/>
              <a:prstDash val="solid"/>
              <a:miter/>
            </a:ln>
          </p:spPr>
          <p:txBody>
            <a:bodyPr rtlCol="0" anchor="ctr"/>
            <a:lstStyle/>
            <a:p>
              <a:endParaRPr lang="en-IN"/>
            </a:p>
          </p:txBody>
        </p:sp>
        <p:sp>
          <p:nvSpPr>
            <p:cNvPr id="936" name="Free-form: Shape 935">
              <a:extLst>
                <a:ext uri="{FF2B5EF4-FFF2-40B4-BE49-F238E27FC236}">
                  <a16:creationId xmlns:a16="http://schemas.microsoft.com/office/drawing/2014/main" id="{800608BC-A0A4-1C79-7F3A-1DE3E803A218}"/>
                </a:ext>
              </a:extLst>
            </p:cNvPr>
            <p:cNvSpPr/>
            <p:nvPr/>
          </p:nvSpPr>
          <p:spPr>
            <a:xfrm>
              <a:off x="5335851" y="3695681"/>
              <a:ext cx="11822" cy="33268"/>
            </a:xfrm>
            <a:custGeom>
              <a:avLst/>
              <a:gdLst>
                <a:gd name="connsiteX0" fmla="*/ -14 w 11822"/>
                <a:gd name="connsiteY0" fmla="*/ 650 h 33268"/>
                <a:gd name="connsiteX1" fmla="*/ 9609 w 11822"/>
                <a:gd name="connsiteY1" fmla="*/ 33231 h 33268"/>
                <a:gd name="connsiteX2" fmla="*/ 11809 w 11822"/>
                <a:gd name="connsiteY2" fmla="*/ 32612 h 33268"/>
                <a:gd name="connsiteX3" fmla="*/ 2255 w 11822"/>
                <a:gd name="connsiteY3" fmla="*/ -37 h 33268"/>
              </a:gdLst>
              <a:ahLst/>
              <a:cxnLst>
                <a:cxn ang="0">
                  <a:pos x="connsiteX0" y="connsiteY0"/>
                </a:cxn>
                <a:cxn ang="0">
                  <a:pos x="connsiteX1" y="connsiteY1"/>
                </a:cxn>
                <a:cxn ang="0">
                  <a:pos x="connsiteX2" y="connsiteY2"/>
                </a:cxn>
                <a:cxn ang="0">
                  <a:pos x="connsiteX3" y="connsiteY3"/>
                </a:cxn>
              </a:cxnLst>
              <a:rect l="l" t="t" r="r" b="b"/>
              <a:pathLst>
                <a:path w="11822" h="33268">
                  <a:moveTo>
                    <a:pt x="-14" y="650"/>
                  </a:moveTo>
                  <a:cubicBezTo>
                    <a:pt x="3286" y="11923"/>
                    <a:pt x="6495" y="22783"/>
                    <a:pt x="9609" y="33231"/>
                  </a:cubicBezTo>
                  <a:lnTo>
                    <a:pt x="11809" y="32612"/>
                  </a:lnTo>
                  <a:cubicBezTo>
                    <a:pt x="8716" y="22164"/>
                    <a:pt x="5554" y="11235"/>
                    <a:pt x="2255" y="-37"/>
                  </a:cubicBezTo>
                  <a:close/>
                </a:path>
              </a:pathLst>
            </a:custGeom>
            <a:solidFill>
              <a:srgbClr val="E0E0E0"/>
            </a:solidFill>
            <a:ln w="6867" cap="flat">
              <a:noFill/>
              <a:prstDash val="solid"/>
              <a:miter/>
            </a:ln>
          </p:spPr>
          <p:txBody>
            <a:bodyPr rtlCol="0" anchor="ctr"/>
            <a:lstStyle/>
            <a:p>
              <a:endParaRPr lang="en-IN"/>
            </a:p>
          </p:txBody>
        </p:sp>
        <p:sp>
          <p:nvSpPr>
            <p:cNvPr id="937" name="Free-form: Shape 936">
              <a:extLst>
                <a:ext uri="{FF2B5EF4-FFF2-40B4-BE49-F238E27FC236}">
                  <a16:creationId xmlns:a16="http://schemas.microsoft.com/office/drawing/2014/main" id="{2223A6E2-DDB5-0C91-05AF-4FDDF436A084}"/>
                </a:ext>
              </a:extLst>
            </p:cNvPr>
            <p:cNvSpPr/>
            <p:nvPr/>
          </p:nvSpPr>
          <p:spPr>
            <a:xfrm>
              <a:off x="5248487" y="3398193"/>
              <a:ext cx="11272" cy="32512"/>
            </a:xfrm>
            <a:custGeom>
              <a:avLst/>
              <a:gdLst>
                <a:gd name="connsiteX0" fmla="*/ 11259 w 11272"/>
                <a:gd name="connsiteY0" fmla="*/ 31856 h 32512"/>
                <a:gd name="connsiteX1" fmla="*/ 1705 w 11272"/>
                <a:gd name="connsiteY1" fmla="*/ -37 h 32512"/>
                <a:gd name="connsiteX2" fmla="*/ -14 w 11272"/>
                <a:gd name="connsiteY2" fmla="*/ 512 h 32512"/>
                <a:gd name="connsiteX3" fmla="*/ 9266 w 11272"/>
                <a:gd name="connsiteY3" fmla="*/ 32475 h 32512"/>
              </a:gdLst>
              <a:ahLst/>
              <a:cxnLst>
                <a:cxn ang="0">
                  <a:pos x="connsiteX0" y="connsiteY0"/>
                </a:cxn>
                <a:cxn ang="0">
                  <a:pos x="connsiteX1" y="connsiteY1"/>
                </a:cxn>
                <a:cxn ang="0">
                  <a:pos x="connsiteX2" y="connsiteY2"/>
                </a:cxn>
                <a:cxn ang="0">
                  <a:pos x="connsiteX3" y="connsiteY3"/>
                </a:cxn>
              </a:cxnLst>
              <a:rect l="l" t="t" r="r" b="b"/>
              <a:pathLst>
                <a:path w="11272" h="32512">
                  <a:moveTo>
                    <a:pt x="11259" y="31856"/>
                  </a:moveTo>
                  <a:cubicBezTo>
                    <a:pt x="7891" y="20515"/>
                    <a:pt x="4385" y="9860"/>
                    <a:pt x="1705" y="-37"/>
                  </a:cubicBezTo>
                  <a:lnTo>
                    <a:pt x="-14" y="512"/>
                  </a:lnTo>
                  <a:cubicBezTo>
                    <a:pt x="2873" y="10342"/>
                    <a:pt x="5966" y="21133"/>
                    <a:pt x="9266" y="32475"/>
                  </a:cubicBezTo>
                  <a:close/>
                </a:path>
              </a:pathLst>
            </a:custGeom>
            <a:solidFill>
              <a:srgbClr val="E0E0E0"/>
            </a:solidFill>
            <a:ln w="6867" cap="flat">
              <a:noFill/>
              <a:prstDash val="solid"/>
              <a:miter/>
            </a:ln>
          </p:spPr>
          <p:txBody>
            <a:bodyPr rtlCol="0" anchor="ctr"/>
            <a:lstStyle/>
            <a:p>
              <a:endParaRPr lang="en-IN"/>
            </a:p>
          </p:txBody>
        </p:sp>
        <p:sp>
          <p:nvSpPr>
            <p:cNvPr id="938" name="Free-form: Shape 937">
              <a:extLst>
                <a:ext uri="{FF2B5EF4-FFF2-40B4-BE49-F238E27FC236}">
                  <a16:creationId xmlns:a16="http://schemas.microsoft.com/office/drawing/2014/main" id="{FA688749-49DA-EC8F-AD49-3ECC8ED4DA62}"/>
                </a:ext>
              </a:extLst>
            </p:cNvPr>
            <p:cNvSpPr/>
            <p:nvPr/>
          </p:nvSpPr>
          <p:spPr>
            <a:xfrm>
              <a:off x="5258385" y="3432080"/>
              <a:ext cx="11066" cy="31137"/>
            </a:xfrm>
            <a:custGeom>
              <a:avLst/>
              <a:gdLst>
                <a:gd name="connsiteX0" fmla="*/ -14 w 11066"/>
                <a:gd name="connsiteY0" fmla="*/ 581 h 31137"/>
                <a:gd name="connsiteX1" fmla="*/ 8853 w 11066"/>
                <a:gd name="connsiteY1" fmla="*/ 31100 h 31137"/>
                <a:gd name="connsiteX2" fmla="*/ 11053 w 11066"/>
                <a:gd name="connsiteY2" fmla="*/ 30481 h 31137"/>
                <a:gd name="connsiteX3" fmla="*/ 1980 w 11066"/>
                <a:gd name="connsiteY3" fmla="*/ -37 h 31137"/>
              </a:gdLst>
              <a:ahLst/>
              <a:cxnLst>
                <a:cxn ang="0">
                  <a:pos x="connsiteX0" y="connsiteY0"/>
                </a:cxn>
                <a:cxn ang="0">
                  <a:pos x="connsiteX1" y="connsiteY1"/>
                </a:cxn>
                <a:cxn ang="0">
                  <a:pos x="connsiteX2" y="connsiteY2"/>
                </a:cxn>
                <a:cxn ang="0">
                  <a:pos x="connsiteX3" y="connsiteY3"/>
                </a:cxn>
              </a:cxnLst>
              <a:rect l="l" t="t" r="r" b="b"/>
              <a:pathLst>
                <a:path w="11066" h="31137">
                  <a:moveTo>
                    <a:pt x="-14" y="581"/>
                  </a:moveTo>
                  <a:lnTo>
                    <a:pt x="8853" y="31100"/>
                  </a:lnTo>
                  <a:lnTo>
                    <a:pt x="11053" y="30481"/>
                  </a:lnTo>
                  <a:lnTo>
                    <a:pt x="1980" y="-37"/>
                  </a:lnTo>
                  <a:close/>
                </a:path>
              </a:pathLst>
            </a:custGeom>
            <a:solidFill>
              <a:srgbClr val="E0E0E0"/>
            </a:solidFill>
            <a:ln w="6867" cap="flat">
              <a:noFill/>
              <a:prstDash val="solid"/>
              <a:miter/>
            </a:ln>
          </p:spPr>
          <p:txBody>
            <a:bodyPr rtlCol="0" anchor="ctr"/>
            <a:lstStyle/>
            <a:p>
              <a:endParaRPr lang="en-IN"/>
            </a:p>
          </p:txBody>
        </p:sp>
        <p:sp>
          <p:nvSpPr>
            <p:cNvPr id="939" name="Free-form: Shape 938">
              <a:extLst>
                <a:ext uri="{FF2B5EF4-FFF2-40B4-BE49-F238E27FC236}">
                  <a16:creationId xmlns:a16="http://schemas.microsoft.com/office/drawing/2014/main" id="{713A84AF-328A-D089-D64E-A45BD9F1A99D}"/>
                </a:ext>
              </a:extLst>
            </p:cNvPr>
            <p:cNvSpPr/>
            <p:nvPr/>
          </p:nvSpPr>
          <p:spPr>
            <a:xfrm>
              <a:off x="5267802" y="3464592"/>
              <a:ext cx="11547" cy="32030"/>
            </a:xfrm>
            <a:custGeom>
              <a:avLst/>
              <a:gdLst>
                <a:gd name="connsiteX0" fmla="*/ -14 w 11547"/>
                <a:gd name="connsiteY0" fmla="*/ 581 h 32030"/>
                <a:gd name="connsiteX1" fmla="*/ 9197 w 11547"/>
                <a:gd name="connsiteY1" fmla="*/ 31993 h 32030"/>
                <a:gd name="connsiteX2" fmla="*/ 11534 w 11547"/>
                <a:gd name="connsiteY2" fmla="*/ 31306 h 32030"/>
                <a:gd name="connsiteX3" fmla="*/ 2186 w 11547"/>
                <a:gd name="connsiteY3" fmla="*/ -37 h 32030"/>
              </a:gdLst>
              <a:ahLst/>
              <a:cxnLst>
                <a:cxn ang="0">
                  <a:pos x="connsiteX0" y="connsiteY0"/>
                </a:cxn>
                <a:cxn ang="0">
                  <a:pos x="connsiteX1" y="connsiteY1"/>
                </a:cxn>
                <a:cxn ang="0">
                  <a:pos x="connsiteX2" y="connsiteY2"/>
                </a:cxn>
                <a:cxn ang="0">
                  <a:pos x="connsiteX3" y="connsiteY3"/>
                </a:cxn>
              </a:cxnLst>
              <a:rect l="l" t="t" r="r" b="b"/>
              <a:pathLst>
                <a:path w="11547" h="32030">
                  <a:moveTo>
                    <a:pt x="-14" y="581"/>
                  </a:moveTo>
                  <a:lnTo>
                    <a:pt x="9197" y="31993"/>
                  </a:lnTo>
                  <a:lnTo>
                    <a:pt x="11534" y="31306"/>
                  </a:lnTo>
                  <a:cubicBezTo>
                    <a:pt x="8303" y="20514"/>
                    <a:pt x="5210" y="9998"/>
                    <a:pt x="2186" y="-37"/>
                  </a:cubicBezTo>
                  <a:close/>
                </a:path>
              </a:pathLst>
            </a:custGeom>
            <a:solidFill>
              <a:srgbClr val="E0E0E0"/>
            </a:solidFill>
            <a:ln w="6867" cap="flat">
              <a:noFill/>
              <a:prstDash val="solid"/>
              <a:miter/>
            </a:ln>
          </p:spPr>
          <p:txBody>
            <a:bodyPr rtlCol="0" anchor="ctr"/>
            <a:lstStyle/>
            <a:p>
              <a:endParaRPr lang="en-IN"/>
            </a:p>
          </p:txBody>
        </p:sp>
        <p:sp>
          <p:nvSpPr>
            <p:cNvPr id="940" name="Free-form: Shape 939">
              <a:extLst>
                <a:ext uri="{FF2B5EF4-FFF2-40B4-BE49-F238E27FC236}">
                  <a16:creationId xmlns:a16="http://schemas.microsoft.com/office/drawing/2014/main" id="{51307E19-13F0-4C42-E772-7E344414B48C}"/>
                </a:ext>
              </a:extLst>
            </p:cNvPr>
            <p:cNvSpPr/>
            <p:nvPr/>
          </p:nvSpPr>
          <p:spPr>
            <a:xfrm>
              <a:off x="5296946" y="3563846"/>
              <a:ext cx="11753" cy="32305"/>
            </a:xfrm>
            <a:custGeom>
              <a:avLst/>
              <a:gdLst>
                <a:gd name="connsiteX0" fmla="*/ 2461 w 11753"/>
                <a:gd name="connsiteY0" fmla="*/ -37 h 32305"/>
                <a:gd name="connsiteX1" fmla="*/ -14 w 11753"/>
                <a:gd name="connsiteY1" fmla="*/ 719 h 32305"/>
                <a:gd name="connsiteX2" fmla="*/ 8510 w 11753"/>
                <a:gd name="connsiteY2" fmla="*/ 29656 h 32305"/>
                <a:gd name="connsiteX3" fmla="*/ 9266 w 11753"/>
                <a:gd name="connsiteY3" fmla="*/ 32268 h 32305"/>
                <a:gd name="connsiteX4" fmla="*/ 11740 w 11753"/>
                <a:gd name="connsiteY4" fmla="*/ 31512 h 32305"/>
                <a:gd name="connsiteX5" fmla="*/ 10984 w 11753"/>
                <a:gd name="connsiteY5" fmla="*/ 28969 h 32305"/>
                <a:gd name="connsiteX6" fmla="*/ 2461 w 11753"/>
                <a:gd name="connsiteY6" fmla="*/ -37 h 32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53" h="32305">
                  <a:moveTo>
                    <a:pt x="2461" y="-37"/>
                  </a:moveTo>
                  <a:lnTo>
                    <a:pt x="-14" y="719"/>
                  </a:lnTo>
                  <a:cubicBezTo>
                    <a:pt x="2736" y="10204"/>
                    <a:pt x="5623" y="19896"/>
                    <a:pt x="8510" y="29656"/>
                  </a:cubicBezTo>
                  <a:cubicBezTo>
                    <a:pt x="8510" y="30550"/>
                    <a:pt x="8991" y="31375"/>
                    <a:pt x="9266" y="32268"/>
                  </a:cubicBezTo>
                  <a:lnTo>
                    <a:pt x="11740" y="31512"/>
                  </a:lnTo>
                  <a:cubicBezTo>
                    <a:pt x="11740" y="30687"/>
                    <a:pt x="11259" y="29794"/>
                    <a:pt x="10984" y="28969"/>
                  </a:cubicBezTo>
                  <a:cubicBezTo>
                    <a:pt x="8097" y="19140"/>
                    <a:pt x="5279" y="9448"/>
                    <a:pt x="2461" y="-37"/>
                  </a:cubicBezTo>
                  <a:close/>
                </a:path>
              </a:pathLst>
            </a:custGeom>
            <a:solidFill>
              <a:srgbClr val="E0E0E0"/>
            </a:solidFill>
            <a:ln w="6867" cap="flat">
              <a:noFill/>
              <a:prstDash val="solid"/>
              <a:miter/>
            </a:ln>
          </p:spPr>
          <p:txBody>
            <a:bodyPr rtlCol="0" anchor="ctr"/>
            <a:lstStyle/>
            <a:p>
              <a:endParaRPr lang="en-IN"/>
            </a:p>
          </p:txBody>
        </p:sp>
        <p:sp>
          <p:nvSpPr>
            <p:cNvPr id="941" name="Free-form: Shape 940">
              <a:extLst>
                <a:ext uri="{FF2B5EF4-FFF2-40B4-BE49-F238E27FC236}">
                  <a16:creationId xmlns:a16="http://schemas.microsoft.com/office/drawing/2014/main" id="{2A430DD1-F553-06B7-172F-69086FC18B89}"/>
                </a:ext>
              </a:extLst>
            </p:cNvPr>
            <p:cNvSpPr/>
            <p:nvPr/>
          </p:nvSpPr>
          <p:spPr>
            <a:xfrm>
              <a:off x="4953474" y="3485144"/>
              <a:ext cx="11203" cy="32374"/>
            </a:xfrm>
            <a:custGeom>
              <a:avLst/>
              <a:gdLst>
                <a:gd name="connsiteX0" fmla="*/ -14 w 11203"/>
                <a:gd name="connsiteY0" fmla="*/ 512 h 32374"/>
                <a:gd name="connsiteX1" fmla="*/ 9197 w 11203"/>
                <a:gd name="connsiteY1" fmla="*/ 32337 h 32374"/>
                <a:gd name="connsiteX2" fmla="*/ 11190 w 11203"/>
                <a:gd name="connsiteY2" fmla="*/ 31718 h 32374"/>
                <a:gd name="connsiteX3" fmla="*/ 1361 w 11203"/>
                <a:gd name="connsiteY3" fmla="*/ -37 h 32374"/>
              </a:gdLst>
              <a:ahLst/>
              <a:cxnLst>
                <a:cxn ang="0">
                  <a:pos x="connsiteX0" y="connsiteY0"/>
                </a:cxn>
                <a:cxn ang="0">
                  <a:pos x="connsiteX1" y="connsiteY1"/>
                </a:cxn>
                <a:cxn ang="0">
                  <a:pos x="connsiteX2" y="connsiteY2"/>
                </a:cxn>
                <a:cxn ang="0">
                  <a:pos x="connsiteX3" y="connsiteY3"/>
                </a:cxn>
              </a:cxnLst>
              <a:rect l="l" t="t" r="r" b="b"/>
              <a:pathLst>
                <a:path w="11203" h="32374">
                  <a:moveTo>
                    <a:pt x="-14" y="512"/>
                  </a:moveTo>
                  <a:cubicBezTo>
                    <a:pt x="2804" y="10342"/>
                    <a:pt x="5898" y="21133"/>
                    <a:pt x="9197" y="32337"/>
                  </a:cubicBezTo>
                  <a:lnTo>
                    <a:pt x="11190" y="31718"/>
                  </a:lnTo>
                  <a:lnTo>
                    <a:pt x="1361" y="-37"/>
                  </a:lnTo>
                  <a:close/>
                </a:path>
              </a:pathLst>
            </a:custGeom>
            <a:solidFill>
              <a:srgbClr val="E0E0E0"/>
            </a:solidFill>
            <a:ln w="6867" cap="flat">
              <a:noFill/>
              <a:prstDash val="solid"/>
              <a:miter/>
            </a:ln>
          </p:spPr>
          <p:txBody>
            <a:bodyPr rtlCol="0" anchor="ctr"/>
            <a:lstStyle/>
            <a:p>
              <a:endParaRPr lang="en-IN"/>
            </a:p>
          </p:txBody>
        </p:sp>
        <p:sp>
          <p:nvSpPr>
            <p:cNvPr id="942" name="Free-form: Shape 941">
              <a:extLst>
                <a:ext uri="{FF2B5EF4-FFF2-40B4-BE49-F238E27FC236}">
                  <a16:creationId xmlns:a16="http://schemas.microsoft.com/office/drawing/2014/main" id="{9AB3A107-6F22-E9CA-1006-9B26CB6B338F}"/>
                </a:ext>
              </a:extLst>
            </p:cNvPr>
            <p:cNvSpPr/>
            <p:nvPr/>
          </p:nvSpPr>
          <p:spPr>
            <a:xfrm>
              <a:off x="5070324" y="3884155"/>
              <a:ext cx="10791" cy="31962"/>
            </a:xfrm>
            <a:custGeom>
              <a:avLst/>
              <a:gdLst>
                <a:gd name="connsiteX0" fmla="*/ -14 w 10791"/>
                <a:gd name="connsiteY0" fmla="*/ 100 h 31962"/>
                <a:gd name="connsiteX1" fmla="*/ 9609 w 10791"/>
                <a:gd name="connsiteY1" fmla="*/ 31925 h 31962"/>
                <a:gd name="connsiteX2" fmla="*/ 10778 w 10791"/>
                <a:gd name="connsiteY2" fmla="*/ 31925 h 31962"/>
                <a:gd name="connsiteX3" fmla="*/ 1636 w 10791"/>
                <a:gd name="connsiteY3" fmla="*/ -37 h 31962"/>
              </a:gdLst>
              <a:ahLst/>
              <a:cxnLst>
                <a:cxn ang="0">
                  <a:pos x="connsiteX0" y="connsiteY0"/>
                </a:cxn>
                <a:cxn ang="0">
                  <a:pos x="connsiteX1" y="connsiteY1"/>
                </a:cxn>
                <a:cxn ang="0">
                  <a:pos x="connsiteX2" y="connsiteY2"/>
                </a:cxn>
                <a:cxn ang="0">
                  <a:pos x="connsiteX3" y="connsiteY3"/>
                </a:cxn>
              </a:cxnLst>
              <a:rect l="l" t="t" r="r" b="b"/>
              <a:pathLst>
                <a:path w="10791" h="31962">
                  <a:moveTo>
                    <a:pt x="-14" y="100"/>
                  </a:moveTo>
                  <a:lnTo>
                    <a:pt x="9609" y="31925"/>
                  </a:lnTo>
                  <a:lnTo>
                    <a:pt x="10778" y="31925"/>
                  </a:lnTo>
                  <a:cubicBezTo>
                    <a:pt x="8235" y="22989"/>
                    <a:pt x="5141" y="12335"/>
                    <a:pt x="1636" y="-37"/>
                  </a:cubicBezTo>
                  <a:close/>
                </a:path>
              </a:pathLst>
            </a:custGeom>
            <a:solidFill>
              <a:srgbClr val="E0E0E0"/>
            </a:solidFill>
            <a:ln w="6867" cap="flat">
              <a:noFill/>
              <a:prstDash val="solid"/>
              <a:miter/>
            </a:ln>
          </p:spPr>
          <p:txBody>
            <a:bodyPr rtlCol="0" anchor="ctr"/>
            <a:lstStyle/>
            <a:p>
              <a:endParaRPr lang="en-IN"/>
            </a:p>
          </p:txBody>
        </p:sp>
        <p:sp>
          <p:nvSpPr>
            <p:cNvPr id="943" name="Free-form: Shape 942">
              <a:extLst>
                <a:ext uri="{FF2B5EF4-FFF2-40B4-BE49-F238E27FC236}">
                  <a16:creationId xmlns:a16="http://schemas.microsoft.com/office/drawing/2014/main" id="{E7D92EEA-2553-DBE2-9C74-92DC3DD5F8D2}"/>
                </a:ext>
              </a:extLst>
            </p:cNvPr>
            <p:cNvSpPr/>
            <p:nvPr/>
          </p:nvSpPr>
          <p:spPr>
            <a:xfrm>
              <a:off x="5050735" y="3817343"/>
              <a:ext cx="10585" cy="29693"/>
            </a:xfrm>
            <a:custGeom>
              <a:avLst/>
              <a:gdLst>
                <a:gd name="connsiteX0" fmla="*/ -14 w 10585"/>
                <a:gd name="connsiteY0" fmla="*/ 581 h 29693"/>
                <a:gd name="connsiteX1" fmla="*/ 8647 w 10585"/>
                <a:gd name="connsiteY1" fmla="*/ 29656 h 29693"/>
                <a:gd name="connsiteX2" fmla="*/ 10572 w 10585"/>
                <a:gd name="connsiteY2" fmla="*/ 29038 h 29693"/>
                <a:gd name="connsiteX3" fmla="*/ 2117 w 10585"/>
                <a:gd name="connsiteY3" fmla="*/ -37 h 29693"/>
              </a:gdLst>
              <a:ahLst/>
              <a:cxnLst>
                <a:cxn ang="0">
                  <a:pos x="connsiteX0" y="connsiteY0"/>
                </a:cxn>
                <a:cxn ang="0">
                  <a:pos x="connsiteX1" y="connsiteY1"/>
                </a:cxn>
                <a:cxn ang="0">
                  <a:pos x="connsiteX2" y="connsiteY2"/>
                </a:cxn>
                <a:cxn ang="0">
                  <a:pos x="connsiteX3" y="connsiteY3"/>
                </a:cxn>
              </a:cxnLst>
              <a:rect l="l" t="t" r="r" b="b"/>
              <a:pathLst>
                <a:path w="10585" h="29693">
                  <a:moveTo>
                    <a:pt x="-14" y="581"/>
                  </a:moveTo>
                  <a:lnTo>
                    <a:pt x="8647" y="29656"/>
                  </a:lnTo>
                  <a:lnTo>
                    <a:pt x="10572" y="29038"/>
                  </a:lnTo>
                  <a:lnTo>
                    <a:pt x="2117" y="-37"/>
                  </a:lnTo>
                  <a:close/>
                </a:path>
              </a:pathLst>
            </a:custGeom>
            <a:solidFill>
              <a:srgbClr val="E0E0E0"/>
            </a:solidFill>
            <a:ln w="6867" cap="flat">
              <a:noFill/>
              <a:prstDash val="solid"/>
              <a:miter/>
            </a:ln>
          </p:spPr>
          <p:txBody>
            <a:bodyPr rtlCol="0" anchor="ctr"/>
            <a:lstStyle/>
            <a:p>
              <a:endParaRPr lang="en-IN"/>
            </a:p>
          </p:txBody>
        </p:sp>
        <p:sp>
          <p:nvSpPr>
            <p:cNvPr id="944" name="Free-form: Shape 943">
              <a:extLst>
                <a:ext uri="{FF2B5EF4-FFF2-40B4-BE49-F238E27FC236}">
                  <a16:creationId xmlns:a16="http://schemas.microsoft.com/office/drawing/2014/main" id="{C281CDA0-04BD-74CA-7162-E0DFAFBDAD49}"/>
                </a:ext>
              </a:extLst>
            </p:cNvPr>
            <p:cNvSpPr/>
            <p:nvPr/>
          </p:nvSpPr>
          <p:spPr>
            <a:xfrm>
              <a:off x="5020972" y="3716714"/>
              <a:ext cx="11822" cy="32649"/>
            </a:xfrm>
            <a:custGeom>
              <a:avLst/>
              <a:gdLst>
                <a:gd name="connsiteX0" fmla="*/ -14 w 11822"/>
                <a:gd name="connsiteY0" fmla="*/ 719 h 32649"/>
                <a:gd name="connsiteX1" fmla="*/ 9403 w 11822"/>
                <a:gd name="connsiteY1" fmla="*/ 32612 h 32649"/>
                <a:gd name="connsiteX2" fmla="*/ 11809 w 11822"/>
                <a:gd name="connsiteY2" fmla="*/ 31925 h 32649"/>
                <a:gd name="connsiteX3" fmla="*/ 2461 w 11822"/>
                <a:gd name="connsiteY3" fmla="*/ -37 h 32649"/>
              </a:gdLst>
              <a:ahLst/>
              <a:cxnLst>
                <a:cxn ang="0">
                  <a:pos x="connsiteX0" y="connsiteY0"/>
                </a:cxn>
                <a:cxn ang="0">
                  <a:pos x="connsiteX1" y="connsiteY1"/>
                </a:cxn>
                <a:cxn ang="0">
                  <a:pos x="connsiteX2" y="connsiteY2"/>
                </a:cxn>
                <a:cxn ang="0">
                  <a:pos x="connsiteX3" y="connsiteY3"/>
                </a:cxn>
              </a:cxnLst>
              <a:rect l="l" t="t" r="r" b="b"/>
              <a:pathLst>
                <a:path w="11822" h="32649">
                  <a:moveTo>
                    <a:pt x="-14" y="719"/>
                  </a:moveTo>
                  <a:cubicBezTo>
                    <a:pt x="3217" y="11579"/>
                    <a:pt x="6310" y="22233"/>
                    <a:pt x="9403" y="32612"/>
                  </a:cubicBezTo>
                  <a:lnTo>
                    <a:pt x="11809" y="31925"/>
                  </a:lnTo>
                  <a:cubicBezTo>
                    <a:pt x="8784" y="21477"/>
                    <a:pt x="5623" y="10891"/>
                    <a:pt x="2461" y="-37"/>
                  </a:cubicBezTo>
                  <a:close/>
                </a:path>
              </a:pathLst>
            </a:custGeom>
            <a:solidFill>
              <a:srgbClr val="E0E0E0"/>
            </a:solidFill>
            <a:ln w="6867" cap="flat">
              <a:noFill/>
              <a:prstDash val="solid"/>
              <a:miter/>
            </a:ln>
          </p:spPr>
          <p:txBody>
            <a:bodyPr rtlCol="0" anchor="ctr"/>
            <a:lstStyle/>
            <a:p>
              <a:endParaRPr lang="en-IN"/>
            </a:p>
          </p:txBody>
        </p:sp>
        <p:sp>
          <p:nvSpPr>
            <p:cNvPr id="945" name="Free-form: Shape 944">
              <a:extLst>
                <a:ext uri="{FF2B5EF4-FFF2-40B4-BE49-F238E27FC236}">
                  <a16:creationId xmlns:a16="http://schemas.microsoft.com/office/drawing/2014/main" id="{FD40ADC6-9FB6-ADE2-E27B-53A8E5982366}"/>
                </a:ext>
              </a:extLst>
            </p:cNvPr>
            <p:cNvSpPr/>
            <p:nvPr/>
          </p:nvSpPr>
          <p:spPr>
            <a:xfrm>
              <a:off x="4972445" y="3551542"/>
              <a:ext cx="11478" cy="31893"/>
            </a:xfrm>
            <a:custGeom>
              <a:avLst/>
              <a:gdLst>
                <a:gd name="connsiteX0" fmla="*/ -14 w 11478"/>
                <a:gd name="connsiteY0" fmla="*/ 581 h 31893"/>
                <a:gd name="connsiteX1" fmla="*/ 9128 w 11478"/>
                <a:gd name="connsiteY1" fmla="*/ 31856 h 31893"/>
                <a:gd name="connsiteX2" fmla="*/ 11465 w 11478"/>
                <a:gd name="connsiteY2" fmla="*/ 31168 h 31893"/>
                <a:gd name="connsiteX3" fmla="*/ 2186 w 11478"/>
                <a:gd name="connsiteY3" fmla="*/ -37 h 31893"/>
              </a:gdLst>
              <a:ahLst/>
              <a:cxnLst>
                <a:cxn ang="0">
                  <a:pos x="connsiteX0" y="connsiteY0"/>
                </a:cxn>
                <a:cxn ang="0">
                  <a:pos x="connsiteX1" y="connsiteY1"/>
                </a:cxn>
                <a:cxn ang="0">
                  <a:pos x="connsiteX2" y="connsiteY2"/>
                </a:cxn>
                <a:cxn ang="0">
                  <a:pos x="connsiteX3" y="connsiteY3"/>
                </a:cxn>
              </a:cxnLst>
              <a:rect l="l" t="t" r="r" b="b"/>
              <a:pathLst>
                <a:path w="11478" h="31893">
                  <a:moveTo>
                    <a:pt x="-14" y="581"/>
                  </a:moveTo>
                  <a:cubicBezTo>
                    <a:pt x="2942" y="10685"/>
                    <a:pt x="5966" y="21202"/>
                    <a:pt x="9128" y="31856"/>
                  </a:cubicBezTo>
                  <a:lnTo>
                    <a:pt x="11465" y="31168"/>
                  </a:lnTo>
                  <a:cubicBezTo>
                    <a:pt x="8303" y="20446"/>
                    <a:pt x="5210" y="9998"/>
                    <a:pt x="2186" y="-37"/>
                  </a:cubicBezTo>
                  <a:close/>
                </a:path>
              </a:pathLst>
            </a:custGeom>
            <a:solidFill>
              <a:srgbClr val="E0E0E0"/>
            </a:solidFill>
            <a:ln w="6867" cap="flat">
              <a:noFill/>
              <a:prstDash val="solid"/>
              <a:miter/>
            </a:ln>
          </p:spPr>
          <p:txBody>
            <a:bodyPr rtlCol="0" anchor="ctr"/>
            <a:lstStyle/>
            <a:p>
              <a:endParaRPr lang="en-IN"/>
            </a:p>
          </p:txBody>
        </p:sp>
        <p:sp>
          <p:nvSpPr>
            <p:cNvPr id="946" name="Free-form: Shape 945">
              <a:extLst>
                <a:ext uri="{FF2B5EF4-FFF2-40B4-BE49-F238E27FC236}">
                  <a16:creationId xmlns:a16="http://schemas.microsoft.com/office/drawing/2014/main" id="{4170B0CF-3DC6-42E6-086B-9F9BDA792A3D}"/>
                </a:ext>
              </a:extLst>
            </p:cNvPr>
            <p:cNvSpPr/>
            <p:nvPr/>
          </p:nvSpPr>
          <p:spPr>
            <a:xfrm>
              <a:off x="5040424" y="3782632"/>
              <a:ext cx="11822" cy="33130"/>
            </a:xfrm>
            <a:custGeom>
              <a:avLst/>
              <a:gdLst>
                <a:gd name="connsiteX0" fmla="*/ -14 w 11822"/>
                <a:gd name="connsiteY0" fmla="*/ 650 h 33130"/>
                <a:gd name="connsiteX1" fmla="*/ 9678 w 11822"/>
                <a:gd name="connsiteY1" fmla="*/ 33093 h 33130"/>
                <a:gd name="connsiteX2" fmla="*/ 11809 w 11822"/>
                <a:gd name="connsiteY2" fmla="*/ 32475 h 33130"/>
                <a:gd name="connsiteX3" fmla="*/ 2392 w 11822"/>
                <a:gd name="connsiteY3" fmla="*/ -37 h 33130"/>
              </a:gdLst>
              <a:ahLst/>
              <a:cxnLst>
                <a:cxn ang="0">
                  <a:pos x="connsiteX0" y="connsiteY0"/>
                </a:cxn>
                <a:cxn ang="0">
                  <a:pos x="connsiteX1" y="connsiteY1"/>
                </a:cxn>
                <a:cxn ang="0">
                  <a:pos x="connsiteX2" y="connsiteY2"/>
                </a:cxn>
                <a:cxn ang="0">
                  <a:pos x="connsiteX3" y="connsiteY3"/>
                </a:cxn>
              </a:cxnLst>
              <a:rect l="l" t="t" r="r" b="b"/>
              <a:pathLst>
                <a:path w="11822" h="33130">
                  <a:moveTo>
                    <a:pt x="-14" y="650"/>
                  </a:moveTo>
                  <a:lnTo>
                    <a:pt x="9678" y="33093"/>
                  </a:lnTo>
                  <a:lnTo>
                    <a:pt x="11809" y="32475"/>
                  </a:lnTo>
                  <a:lnTo>
                    <a:pt x="2392" y="-37"/>
                  </a:lnTo>
                  <a:close/>
                </a:path>
              </a:pathLst>
            </a:custGeom>
            <a:solidFill>
              <a:srgbClr val="E0E0E0"/>
            </a:solidFill>
            <a:ln w="6867" cap="flat">
              <a:noFill/>
              <a:prstDash val="solid"/>
              <a:miter/>
            </a:ln>
          </p:spPr>
          <p:txBody>
            <a:bodyPr rtlCol="0" anchor="ctr"/>
            <a:lstStyle/>
            <a:p>
              <a:endParaRPr lang="en-IN"/>
            </a:p>
          </p:txBody>
        </p:sp>
        <p:sp>
          <p:nvSpPr>
            <p:cNvPr id="947" name="Free-form: Shape 946">
              <a:extLst>
                <a:ext uri="{FF2B5EF4-FFF2-40B4-BE49-F238E27FC236}">
                  <a16:creationId xmlns:a16="http://schemas.microsoft.com/office/drawing/2014/main" id="{3E7D60D6-F1F7-0311-8CF9-BE1C2FAF4993}"/>
                </a:ext>
              </a:extLst>
            </p:cNvPr>
            <p:cNvSpPr/>
            <p:nvPr/>
          </p:nvSpPr>
          <p:spPr>
            <a:xfrm>
              <a:off x="4962959" y="3519099"/>
              <a:ext cx="11066" cy="30931"/>
            </a:xfrm>
            <a:custGeom>
              <a:avLst/>
              <a:gdLst>
                <a:gd name="connsiteX0" fmla="*/ -14 w 11066"/>
                <a:gd name="connsiteY0" fmla="*/ 512 h 30931"/>
                <a:gd name="connsiteX1" fmla="*/ 8853 w 11066"/>
                <a:gd name="connsiteY1" fmla="*/ 30894 h 30931"/>
                <a:gd name="connsiteX2" fmla="*/ 11053 w 11066"/>
                <a:gd name="connsiteY2" fmla="*/ 30275 h 30931"/>
                <a:gd name="connsiteX3" fmla="*/ 2048 w 11066"/>
                <a:gd name="connsiteY3" fmla="*/ -37 h 30931"/>
              </a:gdLst>
              <a:ahLst/>
              <a:cxnLst>
                <a:cxn ang="0">
                  <a:pos x="connsiteX0" y="connsiteY0"/>
                </a:cxn>
                <a:cxn ang="0">
                  <a:pos x="connsiteX1" y="connsiteY1"/>
                </a:cxn>
                <a:cxn ang="0">
                  <a:pos x="connsiteX2" y="connsiteY2"/>
                </a:cxn>
                <a:cxn ang="0">
                  <a:pos x="connsiteX3" y="connsiteY3"/>
                </a:cxn>
              </a:cxnLst>
              <a:rect l="l" t="t" r="r" b="b"/>
              <a:pathLst>
                <a:path w="11066" h="30931">
                  <a:moveTo>
                    <a:pt x="-14" y="512"/>
                  </a:moveTo>
                  <a:lnTo>
                    <a:pt x="8853" y="30894"/>
                  </a:lnTo>
                  <a:lnTo>
                    <a:pt x="11053" y="30275"/>
                  </a:lnTo>
                  <a:cubicBezTo>
                    <a:pt x="7891" y="19690"/>
                    <a:pt x="4867" y="9654"/>
                    <a:pt x="2048" y="-37"/>
                  </a:cubicBezTo>
                  <a:close/>
                </a:path>
              </a:pathLst>
            </a:custGeom>
            <a:solidFill>
              <a:srgbClr val="E0E0E0"/>
            </a:solidFill>
            <a:ln w="6867" cap="flat">
              <a:noFill/>
              <a:prstDash val="solid"/>
              <a:miter/>
            </a:ln>
          </p:spPr>
          <p:txBody>
            <a:bodyPr rtlCol="0" anchor="ctr"/>
            <a:lstStyle/>
            <a:p>
              <a:endParaRPr lang="en-IN"/>
            </a:p>
          </p:txBody>
        </p:sp>
        <p:sp>
          <p:nvSpPr>
            <p:cNvPr id="948" name="Free-form: Shape 947">
              <a:extLst>
                <a:ext uri="{FF2B5EF4-FFF2-40B4-BE49-F238E27FC236}">
                  <a16:creationId xmlns:a16="http://schemas.microsoft.com/office/drawing/2014/main" id="{7685C4B5-C95C-DD5E-1853-6F0D16C64398}"/>
                </a:ext>
              </a:extLst>
            </p:cNvPr>
            <p:cNvSpPr/>
            <p:nvPr/>
          </p:nvSpPr>
          <p:spPr>
            <a:xfrm>
              <a:off x="5080841" y="3917904"/>
              <a:ext cx="2749" cy="5773"/>
            </a:xfrm>
            <a:custGeom>
              <a:avLst/>
              <a:gdLst>
                <a:gd name="connsiteX0" fmla="*/ 1086 w 2749"/>
                <a:gd name="connsiteY0" fmla="*/ -37 h 5773"/>
                <a:gd name="connsiteX1" fmla="*/ -14 w 2749"/>
                <a:gd name="connsiteY1" fmla="*/ -37 h 5773"/>
                <a:gd name="connsiteX2" fmla="*/ 1705 w 2749"/>
                <a:gd name="connsiteY2" fmla="*/ 5736 h 5773"/>
                <a:gd name="connsiteX3" fmla="*/ 2736 w 2749"/>
                <a:gd name="connsiteY3" fmla="*/ 5736 h 5773"/>
                <a:gd name="connsiteX4" fmla="*/ 1086 w 2749"/>
                <a:gd name="connsiteY4" fmla="*/ -37 h 5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9" h="5773">
                  <a:moveTo>
                    <a:pt x="1086" y="-37"/>
                  </a:moveTo>
                  <a:lnTo>
                    <a:pt x="-14" y="-37"/>
                  </a:lnTo>
                  <a:cubicBezTo>
                    <a:pt x="605" y="1956"/>
                    <a:pt x="1155" y="3880"/>
                    <a:pt x="1705" y="5736"/>
                  </a:cubicBezTo>
                  <a:lnTo>
                    <a:pt x="2736" y="5736"/>
                  </a:lnTo>
                  <a:cubicBezTo>
                    <a:pt x="2186" y="3949"/>
                    <a:pt x="1636" y="2025"/>
                    <a:pt x="1086" y="-37"/>
                  </a:cubicBezTo>
                  <a:close/>
                </a:path>
              </a:pathLst>
            </a:custGeom>
            <a:solidFill>
              <a:srgbClr val="E0E0E0"/>
            </a:solidFill>
            <a:ln w="6867" cap="flat">
              <a:noFill/>
              <a:prstDash val="solid"/>
              <a:miter/>
            </a:ln>
          </p:spPr>
          <p:txBody>
            <a:bodyPr rtlCol="0" anchor="ctr"/>
            <a:lstStyle/>
            <a:p>
              <a:endParaRPr lang="en-IN"/>
            </a:p>
          </p:txBody>
        </p:sp>
        <p:sp>
          <p:nvSpPr>
            <p:cNvPr id="949" name="Free-form: Shape 948">
              <a:extLst>
                <a:ext uri="{FF2B5EF4-FFF2-40B4-BE49-F238E27FC236}">
                  <a16:creationId xmlns:a16="http://schemas.microsoft.com/office/drawing/2014/main" id="{804B96A5-2DB7-5335-6D6F-1AA1CC16D378}"/>
                </a:ext>
              </a:extLst>
            </p:cNvPr>
            <p:cNvSpPr/>
            <p:nvPr/>
          </p:nvSpPr>
          <p:spPr>
            <a:xfrm>
              <a:off x="5001589" y="3650797"/>
              <a:ext cx="11753" cy="31962"/>
            </a:xfrm>
            <a:custGeom>
              <a:avLst/>
              <a:gdLst>
                <a:gd name="connsiteX0" fmla="*/ 2461 w 11753"/>
                <a:gd name="connsiteY0" fmla="*/ -37 h 31962"/>
                <a:gd name="connsiteX1" fmla="*/ -14 w 11753"/>
                <a:gd name="connsiteY1" fmla="*/ 512 h 31962"/>
                <a:gd name="connsiteX2" fmla="*/ 7478 w 11753"/>
                <a:gd name="connsiteY2" fmla="*/ 25807 h 31962"/>
                <a:gd name="connsiteX3" fmla="*/ 9266 w 11753"/>
                <a:gd name="connsiteY3" fmla="*/ 31925 h 31962"/>
                <a:gd name="connsiteX4" fmla="*/ 11740 w 11753"/>
                <a:gd name="connsiteY4" fmla="*/ 31169 h 31962"/>
                <a:gd name="connsiteX5" fmla="*/ 9953 w 11753"/>
                <a:gd name="connsiteY5" fmla="*/ 25051 h 31962"/>
                <a:gd name="connsiteX6" fmla="*/ 2461 w 11753"/>
                <a:gd name="connsiteY6" fmla="*/ -37 h 31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53" h="31962">
                  <a:moveTo>
                    <a:pt x="2461" y="-37"/>
                  </a:moveTo>
                  <a:lnTo>
                    <a:pt x="-14" y="512"/>
                  </a:lnTo>
                  <a:lnTo>
                    <a:pt x="7478" y="25807"/>
                  </a:lnTo>
                  <a:cubicBezTo>
                    <a:pt x="8028" y="27869"/>
                    <a:pt x="8647" y="29863"/>
                    <a:pt x="9266" y="31925"/>
                  </a:cubicBezTo>
                  <a:lnTo>
                    <a:pt x="11740" y="31169"/>
                  </a:lnTo>
                  <a:lnTo>
                    <a:pt x="9953" y="25051"/>
                  </a:lnTo>
                  <a:cubicBezTo>
                    <a:pt x="7341" y="16734"/>
                    <a:pt x="4867" y="8280"/>
                    <a:pt x="2461" y="-37"/>
                  </a:cubicBezTo>
                  <a:close/>
                </a:path>
              </a:pathLst>
            </a:custGeom>
            <a:solidFill>
              <a:srgbClr val="E0E0E0"/>
            </a:solidFill>
            <a:ln w="6867" cap="flat">
              <a:noFill/>
              <a:prstDash val="solid"/>
              <a:miter/>
            </a:ln>
          </p:spPr>
          <p:txBody>
            <a:bodyPr rtlCol="0" anchor="ctr"/>
            <a:lstStyle/>
            <a:p>
              <a:endParaRPr lang="en-IN"/>
            </a:p>
          </p:txBody>
        </p:sp>
        <p:sp>
          <p:nvSpPr>
            <p:cNvPr id="950" name="Free-form: Shape 949">
              <a:extLst>
                <a:ext uri="{FF2B5EF4-FFF2-40B4-BE49-F238E27FC236}">
                  <a16:creationId xmlns:a16="http://schemas.microsoft.com/office/drawing/2014/main" id="{57F4B1CA-6F9C-54B9-E2CC-84EE3FB12FDA}"/>
                </a:ext>
              </a:extLst>
            </p:cNvPr>
            <p:cNvSpPr/>
            <p:nvPr/>
          </p:nvSpPr>
          <p:spPr>
            <a:xfrm>
              <a:off x="5031007" y="3750876"/>
              <a:ext cx="11066" cy="30312"/>
            </a:xfrm>
            <a:custGeom>
              <a:avLst/>
              <a:gdLst>
                <a:gd name="connsiteX0" fmla="*/ -14 w 11066"/>
                <a:gd name="connsiteY0" fmla="*/ 650 h 30312"/>
                <a:gd name="connsiteX1" fmla="*/ 8784 w 11066"/>
                <a:gd name="connsiteY1" fmla="*/ 30275 h 30312"/>
                <a:gd name="connsiteX2" fmla="*/ 11053 w 11066"/>
                <a:gd name="connsiteY2" fmla="*/ 29588 h 30312"/>
                <a:gd name="connsiteX3" fmla="*/ 2392 w 11066"/>
                <a:gd name="connsiteY3" fmla="*/ -37 h 30312"/>
              </a:gdLst>
              <a:ahLst/>
              <a:cxnLst>
                <a:cxn ang="0">
                  <a:pos x="connsiteX0" y="connsiteY0"/>
                </a:cxn>
                <a:cxn ang="0">
                  <a:pos x="connsiteX1" y="connsiteY1"/>
                </a:cxn>
                <a:cxn ang="0">
                  <a:pos x="connsiteX2" y="connsiteY2"/>
                </a:cxn>
                <a:cxn ang="0">
                  <a:pos x="connsiteX3" y="connsiteY3"/>
                </a:cxn>
              </a:cxnLst>
              <a:rect l="l" t="t" r="r" b="b"/>
              <a:pathLst>
                <a:path w="11066" h="30312">
                  <a:moveTo>
                    <a:pt x="-14" y="650"/>
                  </a:moveTo>
                  <a:cubicBezTo>
                    <a:pt x="3011" y="10754"/>
                    <a:pt x="5966" y="20652"/>
                    <a:pt x="8784" y="30275"/>
                  </a:cubicBezTo>
                  <a:lnTo>
                    <a:pt x="11053" y="29588"/>
                  </a:lnTo>
                  <a:cubicBezTo>
                    <a:pt x="8303" y="19965"/>
                    <a:pt x="5348" y="10067"/>
                    <a:pt x="2392" y="-37"/>
                  </a:cubicBezTo>
                  <a:close/>
                </a:path>
              </a:pathLst>
            </a:custGeom>
            <a:solidFill>
              <a:srgbClr val="E0E0E0"/>
            </a:solidFill>
            <a:ln w="6867" cap="flat">
              <a:noFill/>
              <a:prstDash val="solid"/>
              <a:miter/>
            </a:ln>
          </p:spPr>
          <p:txBody>
            <a:bodyPr rtlCol="0" anchor="ctr"/>
            <a:lstStyle/>
            <a:p>
              <a:endParaRPr lang="en-IN"/>
            </a:p>
          </p:txBody>
        </p:sp>
        <p:sp>
          <p:nvSpPr>
            <p:cNvPr id="951" name="Free-form: Shape 950">
              <a:extLst>
                <a:ext uri="{FF2B5EF4-FFF2-40B4-BE49-F238E27FC236}">
                  <a16:creationId xmlns:a16="http://schemas.microsoft.com/office/drawing/2014/main" id="{4877889F-0640-23CD-8EC3-1392121766D7}"/>
                </a:ext>
              </a:extLst>
            </p:cNvPr>
            <p:cNvSpPr/>
            <p:nvPr/>
          </p:nvSpPr>
          <p:spPr>
            <a:xfrm>
              <a:off x="4991897" y="3617941"/>
              <a:ext cx="11478" cy="31480"/>
            </a:xfrm>
            <a:custGeom>
              <a:avLst/>
              <a:gdLst>
                <a:gd name="connsiteX0" fmla="*/ -14 w 11478"/>
                <a:gd name="connsiteY0" fmla="*/ 719 h 31480"/>
                <a:gd name="connsiteX1" fmla="*/ 8991 w 11478"/>
                <a:gd name="connsiteY1" fmla="*/ 31444 h 31480"/>
                <a:gd name="connsiteX2" fmla="*/ 11465 w 11478"/>
                <a:gd name="connsiteY2" fmla="*/ 30687 h 31480"/>
                <a:gd name="connsiteX3" fmla="*/ 2392 w 11478"/>
                <a:gd name="connsiteY3" fmla="*/ -37 h 31480"/>
              </a:gdLst>
              <a:ahLst/>
              <a:cxnLst>
                <a:cxn ang="0">
                  <a:pos x="connsiteX0" y="connsiteY0"/>
                </a:cxn>
                <a:cxn ang="0">
                  <a:pos x="connsiteX1" y="connsiteY1"/>
                </a:cxn>
                <a:cxn ang="0">
                  <a:pos x="connsiteX2" y="connsiteY2"/>
                </a:cxn>
                <a:cxn ang="0">
                  <a:pos x="connsiteX3" y="connsiteY3"/>
                </a:cxn>
              </a:cxnLst>
              <a:rect l="l" t="t" r="r" b="b"/>
              <a:pathLst>
                <a:path w="11478" h="31480">
                  <a:moveTo>
                    <a:pt x="-14" y="719"/>
                  </a:moveTo>
                  <a:cubicBezTo>
                    <a:pt x="2942" y="10754"/>
                    <a:pt x="5966" y="21339"/>
                    <a:pt x="8991" y="31444"/>
                  </a:cubicBezTo>
                  <a:lnTo>
                    <a:pt x="11465" y="30687"/>
                  </a:lnTo>
                  <a:cubicBezTo>
                    <a:pt x="8372" y="20240"/>
                    <a:pt x="5416" y="10067"/>
                    <a:pt x="2392" y="-37"/>
                  </a:cubicBezTo>
                  <a:close/>
                </a:path>
              </a:pathLst>
            </a:custGeom>
            <a:solidFill>
              <a:srgbClr val="E0E0E0"/>
            </a:solidFill>
            <a:ln w="6867" cap="flat">
              <a:noFill/>
              <a:prstDash val="solid"/>
              <a:miter/>
            </a:ln>
          </p:spPr>
          <p:txBody>
            <a:bodyPr rtlCol="0" anchor="ctr"/>
            <a:lstStyle/>
            <a:p>
              <a:endParaRPr lang="en-IN"/>
            </a:p>
          </p:txBody>
        </p:sp>
        <p:sp>
          <p:nvSpPr>
            <p:cNvPr id="952" name="Free-form: Shape 951">
              <a:extLst>
                <a:ext uri="{FF2B5EF4-FFF2-40B4-BE49-F238E27FC236}">
                  <a16:creationId xmlns:a16="http://schemas.microsoft.com/office/drawing/2014/main" id="{C41CDFBB-A9AC-4738-49F6-F726B481EA79}"/>
                </a:ext>
              </a:extLst>
            </p:cNvPr>
            <p:cNvSpPr/>
            <p:nvPr/>
          </p:nvSpPr>
          <p:spPr>
            <a:xfrm>
              <a:off x="5011418" y="3684408"/>
              <a:ext cx="11341" cy="30862"/>
            </a:xfrm>
            <a:custGeom>
              <a:avLst/>
              <a:gdLst>
                <a:gd name="connsiteX0" fmla="*/ -14 w 11341"/>
                <a:gd name="connsiteY0" fmla="*/ 650 h 30862"/>
                <a:gd name="connsiteX1" fmla="*/ 8922 w 11341"/>
                <a:gd name="connsiteY1" fmla="*/ 30825 h 30862"/>
                <a:gd name="connsiteX2" fmla="*/ 11328 w 11341"/>
                <a:gd name="connsiteY2" fmla="*/ 30138 h 30862"/>
                <a:gd name="connsiteX3" fmla="*/ 2461 w 11341"/>
                <a:gd name="connsiteY3" fmla="*/ -37 h 30862"/>
              </a:gdLst>
              <a:ahLst/>
              <a:cxnLst>
                <a:cxn ang="0">
                  <a:pos x="connsiteX0" y="connsiteY0"/>
                </a:cxn>
                <a:cxn ang="0">
                  <a:pos x="connsiteX1" y="connsiteY1"/>
                </a:cxn>
                <a:cxn ang="0">
                  <a:pos x="connsiteX2" y="connsiteY2"/>
                </a:cxn>
                <a:cxn ang="0">
                  <a:pos x="connsiteX3" y="connsiteY3"/>
                </a:cxn>
              </a:cxnLst>
              <a:rect l="l" t="t" r="r" b="b"/>
              <a:pathLst>
                <a:path w="11341" h="30862">
                  <a:moveTo>
                    <a:pt x="-14" y="650"/>
                  </a:moveTo>
                  <a:cubicBezTo>
                    <a:pt x="3011" y="10892"/>
                    <a:pt x="5966" y="21271"/>
                    <a:pt x="8922" y="30825"/>
                  </a:cubicBezTo>
                  <a:lnTo>
                    <a:pt x="11328" y="30138"/>
                  </a:lnTo>
                  <a:cubicBezTo>
                    <a:pt x="8441" y="20240"/>
                    <a:pt x="5485" y="10135"/>
                    <a:pt x="2461" y="-37"/>
                  </a:cubicBezTo>
                  <a:close/>
                </a:path>
              </a:pathLst>
            </a:custGeom>
            <a:solidFill>
              <a:srgbClr val="E0E0E0"/>
            </a:solidFill>
            <a:ln w="6867" cap="flat">
              <a:noFill/>
              <a:prstDash val="solid"/>
              <a:miter/>
            </a:ln>
          </p:spPr>
          <p:txBody>
            <a:bodyPr rtlCol="0" anchor="ctr"/>
            <a:lstStyle/>
            <a:p>
              <a:endParaRPr lang="en-IN"/>
            </a:p>
          </p:txBody>
        </p:sp>
        <p:sp>
          <p:nvSpPr>
            <p:cNvPr id="953" name="Free-form: Shape 952">
              <a:extLst>
                <a:ext uri="{FF2B5EF4-FFF2-40B4-BE49-F238E27FC236}">
                  <a16:creationId xmlns:a16="http://schemas.microsoft.com/office/drawing/2014/main" id="{F041C9D0-2CFE-A279-DEC5-1803005E9E1D}"/>
                </a:ext>
              </a:extLst>
            </p:cNvPr>
            <p:cNvSpPr/>
            <p:nvPr/>
          </p:nvSpPr>
          <p:spPr>
            <a:xfrm>
              <a:off x="4982205" y="3584948"/>
              <a:ext cx="11478" cy="31549"/>
            </a:xfrm>
            <a:custGeom>
              <a:avLst/>
              <a:gdLst>
                <a:gd name="connsiteX0" fmla="*/ -14 w 11478"/>
                <a:gd name="connsiteY0" fmla="*/ 650 h 31549"/>
                <a:gd name="connsiteX1" fmla="*/ 9059 w 11478"/>
                <a:gd name="connsiteY1" fmla="*/ 31512 h 31549"/>
                <a:gd name="connsiteX2" fmla="*/ 11465 w 11478"/>
                <a:gd name="connsiteY2" fmla="*/ 30825 h 31549"/>
                <a:gd name="connsiteX3" fmla="*/ 2323 w 11478"/>
                <a:gd name="connsiteY3" fmla="*/ -37 h 31549"/>
              </a:gdLst>
              <a:ahLst/>
              <a:cxnLst>
                <a:cxn ang="0">
                  <a:pos x="connsiteX0" y="connsiteY0"/>
                </a:cxn>
                <a:cxn ang="0">
                  <a:pos x="connsiteX1" y="connsiteY1"/>
                </a:cxn>
                <a:cxn ang="0">
                  <a:pos x="connsiteX2" y="connsiteY2"/>
                </a:cxn>
                <a:cxn ang="0">
                  <a:pos x="connsiteX3" y="connsiteY3"/>
                </a:cxn>
              </a:cxnLst>
              <a:rect l="l" t="t" r="r" b="b"/>
              <a:pathLst>
                <a:path w="11478" h="31549">
                  <a:moveTo>
                    <a:pt x="-14" y="650"/>
                  </a:moveTo>
                  <a:lnTo>
                    <a:pt x="9059" y="31512"/>
                  </a:lnTo>
                  <a:lnTo>
                    <a:pt x="11465" y="30825"/>
                  </a:lnTo>
                  <a:cubicBezTo>
                    <a:pt x="8372" y="20308"/>
                    <a:pt x="5279" y="10204"/>
                    <a:pt x="2323" y="-37"/>
                  </a:cubicBezTo>
                  <a:close/>
                </a:path>
              </a:pathLst>
            </a:custGeom>
            <a:solidFill>
              <a:srgbClr val="E0E0E0"/>
            </a:solidFill>
            <a:ln w="6867" cap="flat">
              <a:noFill/>
              <a:prstDash val="solid"/>
              <a:miter/>
            </a:ln>
          </p:spPr>
          <p:txBody>
            <a:bodyPr rtlCol="0" anchor="ctr"/>
            <a:lstStyle/>
            <a:p>
              <a:endParaRPr lang="en-IN"/>
            </a:p>
          </p:txBody>
        </p:sp>
        <p:sp>
          <p:nvSpPr>
            <p:cNvPr id="954" name="Free-form: Shape 953">
              <a:extLst>
                <a:ext uri="{FF2B5EF4-FFF2-40B4-BE49-F238E27FC236}">
                  <a16:creationId xmlns:a16="http://schemas.microsoft.com/office/drawing/2014/main" id="{C53A5484-A8F6-DC79-1EAD-70C672D433DA}"/>
                </a:ext>
              </a:extLst>
            </p:cNvPr>
            <p:cNvSpPr/>
            <p:nvPr/>
          </p:nvSpPr>
          <p:spPr>
            <a:xfrm>
              <a:off x="4946531" y="3462392"/>
              <a:ext cx="7698" cy="20620"/>
            </a:xfrm>
            <a:custGeom>
              <a:avLst/>
              <a:gdLst>
                <a:gd name="connsiteX0" fmla="*/ 7685 w 7698"/>
                <a:gd name="connsiteY0" fmla="*/ 20583 h 20620"/>
                <a:gd name="connsiteX1" fmla="*/ 1567 w 7698"/>
                <a:gd name="connsiteY1" fmla="*/ -37 h 20620"/>
                <a:gd name="connsiteX2" fmla="*/ -14 w 7698"/>
                <a:gd name="connsiteY2" fmla="*/ -37 h 20620"/>
                <a:gd name="connsiteX3" fmla="*/ 5966 w 7698"/>
                <a:gd name="connsiteY3" fmla="*/ 20583 h 20620"/>
              </a:gdLst>
              <a:ahLst/>
              <a:cxnLst>
                <a:cxn ang="0">
                  <a:pos x="connsiteX0" y="connsiteY0"/>
                </a:cxn>
                <a:cxn ang="0">
                  <a:pos x="connsiteX1" y="connsiteY1"/>
                </a:cxn>
                <a:cxn ang="0">
                  <a:pos x="connsiteX2" y="connsiteY2"/>
                </a:cxn>
                <a:cxn ang="0">
                  <a:pos x="connsiteX3" y="connsiteY3"/>
                </a:cxn>
              </a:cxnLst>
              <a:rect l="l" t="t" r="r" b="b"/>
              <a:pathLst>
                <a:path w="7698" h="20620">
                  <a:moveTo>
                    <a:pt x="7685" y="20583"/>
                  </a:moveTo>
                  <a:cubicBezTo>
                    <a:pt x="5485" y="13710"/>
                    <a:pt x="3423" y="6836"/>
                    <a:pt x="1567" y="-37"/>
                  </a:cubicBezTo>
                  <a:lnTo>
                    <a:pt x="-14" y="-37"/>
                  </a:lnTo>
                  <a:lnTo>
                    <a:pt x="5966" y="20583"/>
                  </a:lnTo>
                  <a:close/>
                </a:path>
              </a:pathLst>
            </a:custGeom>
            <a:solidFill>
              <a:srgbClr val="E0E0E0"/>
            </a:solidFill>
            <a:ln w="6867" cap="flat">
              <a:noFill/>
              <a:prstDash val="solid"/>
              <a:miter/>
            </a:ln>
          </p:spPr>
          <p:txBody>
            <a:bodyPr rtlCol="0" anchor="ctr"/>
            <a:lstStyle/>
            <a:p>
              <a:endParaRPr lang="en-IN"/>
            </a:p>
          </p:txBody>
        </p:sp>
        <p:sp>
          <p:nvSpPr>
            <p:cNvPr id="955" name="Free-form: Shape 954">
              <a:extLst>
                <a:ext uri="{FF2B5EF4-FFF2-40B4-BE49-F238E27FC236}">
                  <a16:creationId xmlns:a16="http://schemas.microsoft.com/office/drawing/2014/main" id="{D6FC6DFC-9842-C3F3-67D6-FFF8A9299DB3}"/>
                </a:ext>
              </a:extLst>
            </p:cNvPr>
            <p:cNvSpPr/>
            <p:nvPr/>
          </p:nvSpPr>
          <p:spPr>
            <a:xfrm>
              <a:off x="5060014" y="3848618"/>
              <a:ext cx="11478" cy="33543"/>
            </a:xfrm>
            <a:custGeom>
              <a:avLst/>
              <a:gdLst>
                <a:gd name="connsiteX0" fmla="*/ -14 w 11478"/>
                <a:gd name="connsiteY0" fmla="*/ 512 h 33543"/>
                <a:gd name="connsiteX1" fmla="*/ 9884 w 11478"/>
                <a:gd name="connsiteY1" fmla="*/ 33506 h 33543"/>
                <a:gd name="connsiteX2" fmla="*/ 11465 w 11478"/>
                <a:gd name="connsiteY2" fmla="*/ 33024 h 33543"/>
                <a:gd name="connsiteX3" fmla="*/ 1911 w 11478"/>
                <a:gd name="connsiteY3" fmla="*/ -37 h 33543"/>
              </a:gdLst>
              <a:ahLst/>
              <a:cxnLst>
                <a:cxn ang="0">
                  <a:pos x="connsiteX0" y="connsiteY0"/>
                </a:cxn>
                <a:cxn ang="0">
                  <a:pos x="connsiteX1" y="connsiteY1"/>
                </a:cxn>
                <a:cxn ang="0">
                  <a:pos x="connsiteX2" y="connsiteY2"/>
                </a:cxn>
                <a:cxn ang="0">
                  <a:pos x="connsiteX3" y="connsiteY3"/>
                </a:cxn>
              </a:cxnLst>
              <a:rect l="l" t="t" r="r" b="b"/>
              <a:pathLst>
                <a:path w="11478" h="33543">
                  <a:moveTo>
                    <a:pt x="-14" y="512"/>
                  </a:moveTo>
                  <a:lnTo>
                    <a:pt x="9884" y="33506"/>
                  </a:lnTo>
                  <a:lnTo>
                    <a:pt x="11465" y="33024"/>
                  </a:lnTo>
                  <a:cubicBezTo>
                    <a:pt x="8578" y="22989"/>
                    <a:pt x="5416" y="11923"/>
                    <a:pt x="1911" y="-37"/>
                  </a:cubicBezTo>
                  <a:close/>
                </a:path>
              </a:pathLst>
            </a:custGeom>
            <a:solidFill>
              <a:srgbClr val="E0E0E0"/>
            </a:solidFill>
            <a:ln w="6867" cap="flat">
              <a:noFill/>
              <a:prstDash val="solid"/>
              <a:miter/>
            </a:ln>
          </p:spPr>
          <p:txBody>
            <a:bodyPr rtlCol="0" anchor="ctr"/>
            <a:lstStyle/>
            <a:p>
              <a:endParaRPr lang="en-IN"/>
            </a:p>
          </p:txBody>
        </p:sp>
        <p:sp>
          <p:nvSpPr>
            <p:cNvPr id="956" name="Free-form: Shape 955">
              <a:extLst>
                <a:ext uri="{FF2B5EF4-FFF2-40B4-BE49-F238E27FC236}">
                  <a16:creationId xmlns:a16="http://schemas.microsoft.com/office/drawing/2014/main" id="{B3391783-38FF-EA96-7C91-ADDC30DF8765}"/>
                </a:ext>
              </a:extLst>
            </p:cNvPr>
            <p:cNvSpPr/>
            <p:nvPr/>
          </p:nvSpPr>
          <p:spPr>
            <a:xfrm>
              <a:off x="5048673" y="3565496"/>
              <a:ext cx="11410" cy="31343"/>
            </a:xfrm>
            <a:custGeom>
              <a:avLst/>
              <a:gdLst>
                <a:gd name="connsiteX0" fmla="*/ -14 w 11410"/>
                <a:gd name="connsiteY0" fmla="*/ 650 h 31343"/>
                <a:gd name="connsiteX1" fmla="*/ 8991 w 11410"/>
                <a:gd name="connsiteY1" fmla="*/ 31306 h 31343"/>
                <a:gd name="connsiteX2" fmla="*/ 11396 w 11410"/>
                <a:gd name="connsiteY2" fmla="*/ 30619 h 31343"/>
                <a:gd name="connsiteX3" fmla="*/ 2323 w 11410"/>
                <a:gd name="connsiteY3" fmla="*/ -37 h 31343"/>
              </a:gdLst>
              <a:ahLst/>
              <a:cxnLst>
                <a:cxn ang="0">
                  <a:pos x="connsiteX0" y="connsiteY0"/>
                </a:cxn>
                <a:cxn ang="0">
                  <a:pos x="connsiteX1" y="connsiteY1"/>
                </a:cxn>
                <a:cxn ang="0">
                  <a:pos x="connsiteX2" y="connsiteY2"/>
                </a:cxn>
                <a:cxn ang="0">
                  <a:pos x="connsiteX3" y="connsiteY3"/>
                </a:cxn>
              </a:cxnLst>
              <a:rect l="l" t="t" r="r" b="b"/>
              <a:pathLst>
                <a:path w="11410" h="31343">
                  <a:moveTo>
                    <a:pt x="-14" y="650"/>
                  </a:moveTo>
                  <a:cubicBezTo>
                    <a:pt x="2942" y="10617"/>
                    <a:pt x="5898" y="20858"/>
                    <a:pt x="8991" y="31306"/>
                  </a:cubicBezTo>
                  <a:lnTo>
                    <a:pt x="11396" y="30619"/>
                  </a:lnTo>
                  <a:lnTo>
                    <a:pt x="2323" y="-37"/>
                  </a:lnTo>
                  <a:close/>
                </a:path>
              </a:pathLst>
            </a:custGeom>
            <a:solidFill>
              <a:srgbClr val="E0E0E0"/>
            </a:solidFill>
            <a:ln w="6867" cap="flat">
              <a:noFill/>
              <a:prstDash val="solid"/>
              <a:miter/>
            </a:ln>
          </p:spPr>
          <p:txBody>
            <a:bodyPr rtlCol="0" anchor="ctr"/>
            <a:lstStyle/>
            <a:p>
              <a:endParaRPr lang="en-IN"/>
            </a:p>
          </p:txBody>
        </p:sp>
        <p:sp>
          <p:nvSpPr>
            <p:cNvPr id="957" name="Free-form: Shape 956">
              <a:extLst>
                <a:ext uri="{FF2B5EF4-FFF2-40B4-BE49-F238E27FC236}">
                  <a16:creationId xmlns:a16="http://schemas.microsoft.com/office/drawing/2014/main" id="{DCE2F8FF-6A8D-2B4F-6776-1060ACE65527}"/>
                </a:ext>
              </a:extLst>
            </p:cNvPr>
            <p:cNvSpPr/>
            <p:nvPr/>
          </p:nvSpPr>
          <p:spPr>
            <a:xfrm>
              <a:off x="5106960" y="3763455"/>
              <a:ext cx="11478" cy="32649"/>
            </a:xfrm>
            <a:custGeom>
              <a:avLst/>
              <a:gdLst>
                <a:gd name="connsiteX0" fmla="*/ -14 w 11478"/>
                <a:gd name="connsiteY0" fmla="*/ 444 h 32649"/>
                <a:gd name="connsiteX1" fmla="*/ 9541 w 11478"/>
                <a:gd name="connsiteY1" fmla="*/ 32612 h 32649"/>
                <a:gd name="connsiteX2" fmla="*/ 11465 w 11478"/>
                <a:gd name="connsiteY2" fmla="*/ 32200 h 32649"/>
                <a:gd name="connsiteX3" fmla="*/ 2048 w 11478"/>
                <a:gd name="connsiteY3" fmla="*/ -37 h 32649"/>
              </a:gdLst>
              <a:ahLst/>
              <a:cxnLst>
                <a:cxn ang="0">
                  <a:pos x="connsiteX0" y="connsiteY0"/>
                </a:cxn>
                <a:cxn ang="0">
                  <a:pos x="connsiteX1" y="connsiteY1"/>
                </a:cxn>
                <a:cxn ang="0">
                  <a:pos x="connsiteX2" y="connsiteY2"/>
                </a:cxn>
                <a:cxn ang="0">
                  <a:pos x="connsiteX3" y="connsiteY3"/>
                </a:cxn>
              </a:cxnLst>
              <a:rect l="l" t="t" r="r" b="b"/>
              <a:pathLst>
                <a:path w="11478" h="32649">
                  <a:moveTo>
                    <a:pt x="-14" y="444"/>
                  </a:moveTo>
                  <a:cubicBezTo>
                    <a:pt x="3286" y="11579"/>
                    <a:pt x="6468" y="22302"/>
                    <a:pt x="9541" y="32612"/>
                  </a:cubicBezTo>
                  <a:lnTo>
                    <a:pt x="11465" y="32200"/>
                  </a:lnTo>
                  <a:cubicBezTo>
                    <a:pt x="8441" y="21889"/>
                    <a:pt x="5279" y="11098"/>
                    <a:pt x="2048" y="-37"/>
                  </a:cubicBezTo>
                  <a:close/>
                </a:path>
              </a:pathLst>
            </a:custGeom>
            <a:solidFill>
              <a:srgbClr val="E0E0E0"/>
            </a:solidFill>
            <a:ln w="6867" cap="flat">
              <a:noFill/>
              <a:prstDash val="solid"/>
              <a:miter/>
            </a:ln>
          </p:spPr>
          <p:txBody>
            <a:bodyPr rtlCol="0" anchor="ctr"/>
            <a:lstStyle/>
            <a:p>
              <a:endParaRPr lang="en-IN"/>
            </a:p>
          </p:txBody>
        </p:sp>
        <p:sp>
          <p:nvSpPr>
            <p:cNvPr id="958" name="Free-form: Shape 957">
              <a:extLst>
                <a:ext uri="{FF2B5EF4-FFF2-40B4-BE49-F238E27FC236}">
                  <a16:creationId xmlns:a16="http://schemas.microsoft.com/office/drawing/2014/main" id="{56582DA0-1101-B332-B453-369ABA362D59}"/>
                </a:ext>
              </a:extLst>
            </p:cNvPr>
            <p:cNvSpPr/>
            <p:nvPr/>
          </p:nvSpPr>
          <p:spPr>
            <a:xfrm>
              <a:off x="5126550" y="3829441"/>
              <a:ext cx="11410" cy="33336"/>
            </a:xfrm>
            <a:custGeom>
              <a:avLst/>
              <a:gdLst>
                <a:gd name="connsiteX0" fmla="*/ -14 w 11410"/>
                <a:gd name="connsiteY0" fmla="*/ 581 h 33336"/>
                <a:gd name="connsiteX1" fmla="*/ 9747 w 11410"/>
                <a:gd name="connsiteY1" fmla="*/ 33299 h 33336"/>
                <a:gd name="connsiteX2" fmla="*/ 11396 w 11410"/>
                <a:gd name="connsiteY2" fmla="*/ 32818 h 33336"/>
                <a:gd name="connsiteX3" fmla="*/ 1842 w 11410"/>
                <a:gd name="connsiteY3" fmla="*/ -37 h 33336"/>
              </a:gdLst>
              <a:ahLst/>
              <a:cxnLst>
                <a:cxn ang="0">
                  <a:pos x="connsiteX0" y="connsiteY0"/>
                </a:cxn>
                <a:cxn ang="0">
                  <a:pos x="connsiteX1" y="connsiteY1"/>
                </a:cxn>
                <a:cxn ang="0">
                  <a:pos x="connsiteX2" y="connsiteY2"/>
                </a:cxn>
                <a:cxn ang="0">
                  <a:pos x="connsiteX3" y="connsiteY3"/>
                </a:cxn>
              </a:cxnLst>
              <a:rect l="l" t="t" r="r" b="b"/>
              <a:pathLst>
                <a:path w="11410" h="33336">
                  <a:moveTo>
                    <a:pt x="-14" y="581"/>
                  </a:moveTo>
                  <a:cubicBezTo>
                    <a:pt x="3492" y="12404"/>
                    <a:pt x="6860" y="23333"/>
                    <a:pt x="9747" y="33299"/>
                  </a:cubicBezTo>
                  <a:lnTo>
                    <a:pt x="11396" y="32818"/>
                  </a:lnTo>
                  <a:cubicBezTo>
                    <a:pt x="8510" y="22783"/>
                    <a:pt x="5327" y="11833"/>
                    <a:pt x="1842" y="-37"/>
                  </a:cubicBezTo>
                  <a:close/>
                </a:path>
              </a:pathLst>
            </a:custGeom>
            <a:solidFill>
              <a:srgbClr val="E0E0E0"/>
            </a:solidFill>
            <a:ln w="6867" cap="flat">
              <a:noFill/>
              <a:prstDash val="solid"/>
              <a:miter/>
            </a:ln>
          </p:spPr>
          <p:txBody>
            <a:bodyPr rtlCol="0" anchor="ctr"/>
            <a:lstStyle/>
            <a:p>
              <a:endParaRPr lang="en-IN"/>
            </a:p>
          </p:txBody>
        </p:sp>
        <p:sp>
          <p:nvSpPr>
            <p:cNvPr id="959" name="Free-form: Shape 958">
              <a:extLst>
                <a:ext uri="{FF2B5EF4-FFF2-40B4-BE49-F238E27FC236}">
                  <a16:creationId xmlns:a16="http://schemas.microsoft.com/office/drawing/2014/main" id="{34AF487E-C408-EEAA-F5FD-5ECB91528158}"/>
                </a:ext>
              </a:extLst>
            </p:cNvPr>
            <p:cNvSpPr/>
            <p:nvPr/>
          </p:nvSpPr>
          <p:spPr>
            <a:xfrm>
              <a:off x="5147308" y="3898795"/>
              <a:ext cx="2886" cy="6323"/>
            </a:xfrm>
            <a:custGeom>
              <a:avLst/>
              <a:gdLst>
                <a:gd name="connsiteX0" fmla="*/ 1086 w 2886"/>
                <a:gd name="connsiteY0" fmla="*/ -37 h 6323"/>
                <a:gd name="connsiteX1" fmla="*/ -14 w 2886"/>
                <a:gd name="connsiteY1" fmla="*/ -37 h 6323"/>
                <a:gd name="connsiteX2" fmla="*/ 1911 w 2886"/>
                <a:gd name="connsiteY2" fmla="*/ 6286 h 6323"/>
                <a:gd name="connsiteX3" fmla="*/ 2873 w 2886"/>
                <a:gd name="connsiteY3" fmla="*/ 6286 h 6323"/>
              </a:gdLst>
              <a:ahLst/>
              <a:cxnLst>
                <a:cxn ang="0">
                  <a:pos x="connsiteX0" y="connsiteY0"/>
                </a:cxn>
                <a:cxn ang="0">
                  <a:pos x="connsiteX1" y="connsiteY1"/>
                </a:cxn>
                <a:cxn ang="0">
                  <a:pos x="connsiteX2" y="connsiteY2"/>
                </a:cxn>
                <a:cxn ang="0">
                  <a:pos x="connsiteX3" y="connsiteY3"/>
                </a:cxn>
              </a:cxnLst>
              <a:rect l="l" t="t" r="r" b="b"/>
              <a:pathLst>
                <a:path w="2886" h="6323">
                  <a:moveTo>
                    <a:pt x="1086" y="-37"/>
                  </a:moveTo>
                  <a:lnTo>
                    <a:pt x="-14" y="-37"/>
                  </a:lnTo>
                  <a:lnTo>
                    <a:pt x="1911" y="6286"/>
                  </a:lnTo>
                  <a:lnTo>
                    <a:pt x="2873" y="6286"/>
                  </a:lnTo>
                  <a:close/>
                </a:path>
              </a:pathLst>
            </a:custGeom>
            <a:solidFill>
              <a:srgbClr val="E0E0E0"/>
            </a:solidFill>
            <a:ln w="6867" cap="flat">
              <a:noFill/>
              <a:prstDash val="solid"/>
              <a:miter/>
            </a:ln>
          </p:spPr>
          <p:txBody>
            <a:bodyPr rtlCol="0" anchor="ctr"/>
            <a:lstStyle/>
            <a:p>
              <a:endParaRPr lang="en-IN"/>
            </a:p>
          </p:txBody>
        </p:sp>
        <p:sp>
          <p:nvSpPr>
            <p:cNvPr id="960" name="Free-form: Shape 959">
              <a:extLst>
                <a:ext uri="{FF2B5EF4-FFF2-40B4-BE49-F238E27FC236}">
                  <a16:creationId xmlns:a16="http://schemas.microsoft.com/office/drawing/2014/main" id="{681CC85B-9CFD-A08E-F6A3-19B2D1E72926}"/>
                </a:ext>
              </a:extLst>
            </p:cNvPr>
            <p:cNvSpPr/>
            <p:nvPr/>
          </p:nvSpPr>
          <p:spPr>
            <a:xfrm>
              <a:off x="5029427" y="3499509"/>
              <a:ext cx="10997" cy="30724"/>
            </a:xfrm>
            <a:custGeom>
              <a:avLst/>
              <a:gdLst>
                <a:gd name="connsiteX0" fmla="*/ -14 w 10997"/>
                <a:gd name="connsiteY0" fmla="*/ 581 h 30724"/>
                <a:gd name="connsiteX1" fmla="*/ 8784 w 10997"/>
                <a:gd name="connsiteY1" fmla="*/ 30687 h 30724"/>
                <a:gd name="connsiteX2" fmla="*/ 10984 w 10997"/>
                <a:gd name="connsiteY2" fmla="*/ 30000 h 30724"/>
                <a:gd name="connsiteX3" fmla="*/ 2048 w 10997"/>
                <a:gd name="connsiteY3" fmla="*/ -37 h 30724"/>
              </a:gdLst>
              <a:ahLst/>
              <a:cxnLst>
                <a:cxn ang="0">
                  <a:pos x="connsiteX0" y="connsiteY0"/>
                </a:cxn>
                <a:cxn ang="0">
                  <a:pos x="connsiteX1" y="connsiteY1"/>
                </a:cxn>
                <a:cxn ang="0">
                  <a:pos x="connsiteX2" y="connsiteY2"/>
                </a:cxn>
                <a:cxn ang="0">
                  <a:pos x="connsiteX3" y="connsiteY3"/>
                </a:cxn>
              </a:cxnLst>
              <a:rect l="l" t="t" r="r" b="b"/>
              <a:pathLst>
                <a:path w="10997" h="30724">
                  <a:moveTo>
                    <a:pt x="-14" y="581"/>
                  </a:moveTo>
                  <a:cubicBezTo>
                    <a:pt x="2804" y="10135"/>
                    <a:pt x="5691" y="20171"/>
                    <a:pt x="8784" y="30687"/>
                  </a:cubicBezTo>
                  <a:lnTo>
                    <a:pt x="10984" y="30000"/>
                  </a:lnTo>
                  <a:cubicBezTo>
                    <a:pt x="7891" y="19552"/>
                    <a:pt x="4867" y="9379"/>
                    <a:pt x="2048" y="-37"/>
                  </a:cubicBezTo>
                  <a:close/>
                </a:path>
              </a:pathLst>
            </a:custGeom>
            <a:solidFill>
              <a:srgbClr val="E0E0E0"/>
            </a:solidFill>
            <a:ln w="6867" cap="flat">
              <a:noFill/>
              <a:prstDash val="solid"/>
              <a:miter/>
            </a:ln>
          </p:spPr>
          <p:txBody>
            <a:bodyPr rtlCol="0" anchor="ctr"/>
            <a:lstStyle/>
            <a:p>
              <a:endParaRPr lang="en-IN"/>
            </a:p>
          </p:txBody>
        </p:sp>
        <p:sp>
          <p:nvSpPr>
            <p:cNvPr id="961" name="Free-form: Shape 960">
              <a:extLst>
                <a:ext uri="{FF2B5EF4-FFF2-40B4-BE49-F238E27FC236}">
                  <a16:creationId xmlns:a16="http://schemas.microsoft.com/office/drawing/2014/main" id="{059C4027-1646-3BF7-96E3-932DA47B9063}"/>
                </a:ext>
              </a:extLst>
            </p:cNvPr>
            <p:cNvSpPr/>
            <p:nvPr/>
          </p:nvSpPr>
          <p:spPr>
            <a:xfrm>
              <a:off x="5087440" y="3697331"/>
              <a:ext cx="11753" cy="32374"/>
            </a:xfrm>
            <a:custGeom>
              <a:avLst/>
              <a:gdLst>
                <a:gd name="connsiteX0" fmla="*/ -14 w 11753"/>
                <a:gd name="connsiteY0" fmla="*/ 650 h 32374"/>
                <a:gd name="connsiteX1" fmla="*/ 9334 w 11753"/>
                <a:gd name="connsiteY1" fmla="*/ 32337 h 32374"/>
                <a:gd name="connsiteX2" fmla="*/ 11740 w 11753"/>
                <a:gd name="connsiteY2" fmla="*/ 31650 h 32374"/>
                <a:gd name="connsiteX3" fmla="*/ 2461 w 11753"/>
                <a:gd name="connsiteY3" fmla="*/ -37 h 32374"/>
              </a:gdLst>
              <a:ahLst/>
              <a:cxnLst>
                <a:cxn ang="0">
                  <a:pos x="connsiteX0" y="connsiteY0"/>
                </a:cxn>
                <a:cxn ang="0">
                  <a:pos x="connsiteX1" y="connsiteY1"/>
                </a:cxn>
                <a:cxn ang="0">
                  <a:pos x="connsiteX2" y="connsiteY2"/>
                </a:cxn>
                <a:cxn ang="0">
                  <a:pos x="connsiteX3" y="connsiteY3"/>
                </a:cxn>
              </a:cxnLst>
              <a:rect l="l" t="t" r="r" b="b"/>
              <a:pathLst>
                <a:path w="11753" h="32374">
                  <a:moveTo>
                    <a:pt x="-14" y="650"/>
                  </a:moveTo>
                  <a:cubicBezTo>
                    <a:pt x="3148" y="11441"/>
                    <a:pt x="6310" y="22027"/>
                    <a:pt x="9334" y="32337"/>
                  </a:cubicBezTo>
                  <a:lnTo>
                    <a:pt x="11740" y="31650"/>
                  </a:lnTo>
                  <a:lnTo>
                    <a:pt x="2461" y="-37"/>
                  </a:lnTo>
                  <a:close/>
                </a:path>
              </a:pathLst>
            </a:custGeom>
            <a:solidFill>
              <a:srgbClr val="E0E0E0"/>
            </a:solidFill>
            <a:ln w="6867" cap="flat">
              <a:noFill/>
              <a:prstDash val="solid"/>
              <a:miter/>
            </a:ln>
          </p:spPr>
          <p:txBody>
            <a:bodyPr rtlCol="0" anchor="ctr"/>
            <a:lstStyle/>
            <a:p>
              <a:endParaRPr lang="en-IN"/>
            </a:p>
          </p:txBody>
        </p:sp>
        <p:sp>
          <p:nvSpPr>
            <p:cNvPr id="962" name="Free-form: Shape 961">
              <a:extLst>
                <a:ext uri="{FF2B5EF4-FFF2-40B4-BE49-F238E27FC236}">
                  <a16:creationId xmlns:a16="http://schemas.microsoft.com/office/drawing/2014/main" id="{D121F8DC-9550-4525-99E5-C9A7723CD27B}"/>
                </a:ext>
              </a:extLst>
            </p:cNvPr>
            <p:cNvSpPr/>
            <p:nvPr/>
          </p:nvSpPr>
          <p:spPr>
            <a:xfrm>
              <a:off x="5077885" y="3665094"/>
              <a:ext cx="11341" cy="30518"/>
            </a:xfrm>
            <a:custGeom>
              <a:avLst/>
              <a:gdLst>
                <a:gd name="connsiteX0" fmla="*/ -14 w 11341"/>
                <a:gd name="connsiteY0" fmla="*/ 581 h 30518"/>
                <a:gd name="connsiteX1" fmla="*/ 8853 w 11341"/>
                <a:gd name="connsiteY1" fmla="*/ 30481 h 30518"/>
                <a:gd name="connsiteX2" fmla="*/ 11328 w 11341"/>
                <a:gd name="connsiteY2" fmla="*/ 29725 h 30518"/>
                <a:gd name="connsiteX3" fmla="*/ 2530 w 11341"/>
                <a:gd name="connsiteY3" fmla="*/ -37 h 30518"/>
              </a:gdLst>
              <a:ahLst/>
              <a:cxnLst>
                <a:cxn ang="0">
                  <a:pos x="connsiteX0" y="connsiteY0"/>
                </a:cxn>
                <a:cxn ang="0">
                  <a:pos x="connsiteX1" y="connsiteY1"/>
                </a:cxn>
                <a:cxn ang="0">
                  <a:pos x="connsiteX2" y="connsiteY2"/>
                </a:cxn>
                <a:cxn ang="0">
                  <a:pos x="connsiteX3" y="connsiteY3"/>
                </a:cxn>
              </a:cxnLst>
              <a:rect l="l" t="t" r="r" b="b"/>
              <a:pathLst>
                <a:path w="11341" h="30518">
                  <a:moveTo>
                    <a:pt x="-14" y="581"/>
                  </a:moveTo>
                  <a:cubicBezTo>
                    <a:pt x="3011" y="10663"/>
                    <a:pt x="5966" y="20629"/>
                    <a:pt x="8853" y="30481"/>
                  </a:cubicBezTo>
                  <a:lnTo>
                    <a:pt x="11328" y="29725"/>
                  </a:lnTo>
                  <a:lnTo>
                    <a:pt x="2530" y="-37"/>
                  </a:lnTo>
                  <a:close/>
                </a:path>
              </a:pathLst>
            </a:custGeom>
            <a:solidFill>
              <a:srgbClr val="E0E0E0"/>
            </a:solidFill>
            <a:ln w="6867" cap="flat">
              <a:noFill/>
              <a:prstDash val="solid"/>
              <a:miter/>
            </a:ln>
          </p:spPr>
          <p:txBody>
            <a:bodyPr rtlCol="0" anchor="ctr"/>
            <a:lstStyle/>
            <a:p>
              <a:endParaRPr lang="en-IN"/>
            </a:p>
          </p:txBody>
        </p:sp>
        <p:sp>
          <p:nvSpPr>
            <p:cNvPr id="963" name="Free-form: Shape 962">
              <a:extLst>
                <a:ext uri="{FF2B5EF4-FFF2-40B4-BE49-F238E27FC236}">
                  <a16:creationId xmlns:a16="http://schemas.microsoft.com/office/drawing/2014/main" id="{DD0E5E73-0085-1FDC-939F-6D01124A85B3}"/>
                </a:ext>
              </a:extLst>
            </p:cNvPr>
            <p:cNvSpPr/>
            <p:nvPr/>
          </p:nvSpPr>
          <p:spPr>
            <a:xfrm>
              <a:off x="5038912" y="3532159"/>
              <a:ext cx="11410" cy="31618"/>
            </a:xfrm>
            <a:custGeom>
              <a:avLst/>
              <a:gdLst>
                <a:gd name="connsiteX0" fmla="*/ -14 w 11410"/>
                <a:gd name="connsiteY0" fmla="*/ 581 h 31618"/>
                <a:gd name="connsiteX1" fmla="*/ 9059 w 11410"/>
                <a:gd name="connsiteY1" fmla="*/ 31581 h 31618"/>
                <a:gd name="connsiteX2" fmla="*/ 11396 w 11410"/>
                <a:gd name="connsiteY2" fmla="*/ 30894 h 31618"/>
                <a:gd name="connsiteX3" fmla="*/ 2186 w 11410"/>
                <a:gd name="connsiteY3" fmla="*/ -37 h 31618"/>
              </a:gdLst>
              <a:ahLst/>
              <a:cxnLst>
                <a:cxn ang="0">
                  <a:pos x="connsiteX0" y="connsiteY0"/>
                </a:cxn>
                <a:cxn ang="0">
                  <a:pos x="connsiteX1" y="connsiteY1"/>
                </a:cxn>
                <a:cxn ang="0">
                  <a:pos x="connsiteX2" y="connsiteY2"/>
                </a:cxn>
                <a:cxn ang="0">
                  <a:pos x="connsiteX3" y="connsiteY3"/>
                </a:cxn>
              </a:cxnLst>
              <a:rect l="l" t="t" r="r" b="b"/>
              <a:pathLst>
                <a:path w="11410" h="31618">
                  <a:moveTo>
                    <a:pt x="-14" y="581"/>
                  </a:moveTo>
                  <a:cubicBezTo>
                    <a:pt x="2942" y="10548"/>
                    <a:pt x="5966" y="21202"/>
                    <a:pt x="9059" y="31581"/>
                  </a:cubicBezTo>
                  <a:lnTo>
                    <a:pt x="11396" y="30894"/>
                  </a:lnTo>
                  <a:lnTo>
                    <a:pt x="2186" y="-37"/>
                  </a:lnTo>
                  <a:close/>
                </a:path>
              </a:pathLst>
            </a:custGeom>
            <a:solidFill>
              <a:srgbClr val="E0E0E0"/>
            </a:solidFill>
            <a:ln w="6867" cap="flat">
              <a:noFill/>
              <a:prstDash val="solid"/>
              <a:miter/>
            </a:ln>
          </p:spPr>
          <p:txBody>
            <a:bodyPr rtlCol="0" anchor="ctr"/>
            <a:lstStyle/>
            <a:p>
              <a:endParaRPr lang="en-IN"/>
            </a:p>
          </p:txBody>
        </p:sp>
        <p:sp>
          <p:nvSpPr>
            <p:cNvPr id="964" name="Free-form: Shape 963">
              <a:extLst>
                <a:ext uri="{FF2B5EF4-FFF2-40B4-BE49-F238E27FC236}">
                  <a16:creationId xmlns:a16="http://schemas.microsoft.com/office/drawing/2014/main" id="{F801CF8C-FBA8-A379-BC46-3E4557C6D717}"/>
                </a:ext>
              </a:extLst>
            </p:cNvPr>
            <p:cNvSpPr/>
            <p:nvPr/>
          </p:nvSpPr>
          <p:spPr>
            <a:xfrm>
              <a:off x="5137067" y="3864427"/>
              <a:ext cx="10654" cy="31962"/>
            </a:xfrm>
            <a:custGeom>
              <a:avLst/>
              <a:gdLst>
                <a:gd name="connsiteX0" fmla="*/ -14 w 10654"/>
                <a:gd name="connsiteY0" fmla="*/ 444 h 31962"/>
                <a:gd name="connsiteX1" fmla="*/ 9472 w 10654"/>
                <a:gd name="connsiteY1" fmla="*/ 31925 h 31962"/>
                <a:gd name="connsiteX2" fmla="*/ 10640 w 10654"/>
                <a:gd name="connsiteY2" fmla="*/ 31581 h 31962"/>
                <a:gd name="connsiteX3" fmla="*/ 1567 w 10654"/>
                <a:gd name="connsiteY3" fmla="*/ -37 h 31962"/>
              </a:gdLst>
              <a:ahLst/>
              <a:cxnLst>
                <a:cxn ang="0">
                  <a:pos x="connsiteX0" y="connsiteY0"/>
                </a:cxn>
                <a:cxn ang="0">
                  <a:pos x="connsiteX1" y="connsiteY1"/>
                </a:cxn>
                <a:cxn ang="0">
                  <a:pos x="connsiteX2" y="connsiteY2"/>
                </a:cxn>
                <a:cxn ang="0">
                  <a:pos x="connsiteX3" y="connsiteY3"/>
                </a:cxn>
              </a:cxnLst>
              <a:rect l="l" t="t" r="r" b="b"/>
              <a:pathLst>
                <a:path w="10654" h="31962">
                  <a:moveTo>
                    <a:pt x="-14" y="444"/>
                  </a:moveTo>
                  <a:cubicBezTo>
                    <a:pt x="3629" y="12610"/>
                    <a:pt x="6860" y="23126"/>
                    <a:pt x="9472" y="31925"/>
                  </a:cubicBezTo>
                  <a:lnTo>
                    <a:pt x="10640" y="31581"/>
                  </a:lnTo>
                  <a:lnTo>
                    <a:pt x="1567" y="-37"/>
                  </a:lnTo>
                  <a:close/>
                </a:path>
              </a:pathLst>
            </a:custGeom>
            <a:solidFill>
              <a:srgbClr val="E0E0E0"/>
            </a:solidFill>
            <a:ln w="6867" cap="flat">
              <a:noFill/>
              <a:prstDash val="solid"/>
              <a:miter/>
            </a:ln>
          </p:spPr>
          <p:txBody>
            <a:bodyPr rtlCol="0" anchor="ctr"/>
            <a:lstStyle/>
            <a:p>
              <a:endParaRPr lang="en-IN"/>
            </a:p>
          </p:txBody>
        </p:sp>
        <p:sp>
          <p:nvSpPr>
            <p:cNvPr id="965" name="Free-form: Shape 964">
              <a:extLst>
                <a:ext uri="{FF2B5EF4-FFF2-40B4-BE49-F238E27FC236}">
                  <a16:creationId xmlns:a16="http://schemas.microsoft.com/office/drawing/2014/main" id="{17F1AC48-F669-A957-4A07-84E5E0F0A85F}"/>
                </a:ext>
              </a:extLst>
            </p:cNvPr>
            <p:cNvSpPr/>
            <p:nvPr/>
          </p:nvSpPr>
          <p:spPr>
            <a:xfrm>
              <a:off x="5067850" y="3631413"/>
              <a:ext cx="11616" cy="31893"/>
            </a:xfrm>
            <a:custGeom>
              <a:avLst/>
              <a:gdLst>
                <a:gd name="connsiteX0" fmla="*/ 2461 w 11616"/>
                <a:gd name="connsiteY0" fmla="*/ -37 h 31893"/>
                <a:gd name="connsiteX1" fmla="*/ -14 w 11616"/>
                <a:gd name="connsiteY1" fmla="*/ 650 h 31893"/>
                <a:gd name="connsiteX2" fmla="*/ 7341 w 11616"/>
                <a:gd name="connsiteY2" fmla="*/ 25807 h 31893"/>
                <a:gd name="connsiteX3" fmla="*/ 9128 w 11616"/>
                <a:gd name="connsiteY3" fmla="*/ 31856 h 31893"/>
                <a:gd name="connsiteX4" fmla="*/ 11603 w 11616"/>
                <a:gd name="connsiteY4" fmla="*/ 31100 h 31893"/>
                <a:gd name="connsiteX5" fmla="*/ 9815 w 11616"/>
                <a:gd name="connsiteY5" fmla="*/ 25051 h 3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6" h="31893">
                  <a:moveTo>
                    <a:pt x="2461" y="-37"/>
                  </a:moveTo>
                  <a:lnTo>
                    <a:pt x="-14" y="650"/>
                  </a:lnTo>
                  <a:cubicBezTo>
                    <a:pt x="2392" y="8967"/>
                    <a:pt x="4867" y="17353"/>
                    <a:pt x="7341" y="25807"/>
                  </a:cubicBezTo>
                  <a:cubicBezTo>
                    <a:pt x="7960" y="27801"/>
                    <a:pt x="8510" y="29794"/>
                    <a:pt x="9128" y="31856"/>
                  </a:cubicBezTo>
                  <a:lnTo>
                    <a:pt x="11603" y="31100"/>
                  </a:lnTo>
                  <a:cubicBezTo>
                    <a:pt x="11053" y="29106"/>
                    <a:pt x="10434" y="27113"/>
                    <a:pt x="9815" y="25051"/>
                  </a:cubicBezTo>
                  <a:close/>
                </a:path>
              </a:pathLst>
            </a:custGeom>
            <a:solidFill>
              <a:srgbClr val="E0E0E0"/>
            </a:solidFill>
            <a:ln w="6867" cap="flat">
              <a:noFill/>
              <a:prstDash val="solid"/>
              <a:miter/>
            </a:ln>
          </p:spPr>
          <p:txBody>
            <a:bodyPr rtlCol="0" anchor="ctr"/>
            <a:lstStyle/>
            <a:p>
              <a:endParaRPr lang="en-IN"/>
            </a:p>
          </p:txBody>
        </p:sp>
        <p:sp>
          <p:nvSpPr>
            <p:cNvPr id="966" name="Free-form: Shape 965">
              <a:extLst>
                <a:ext uri="{FF2B5EF4-FFF2-40B4-BE49-F238E27FC236}">
                  <a16:creationId xmlns:a16="http://schemas.microsoft.com/office/drawing/2014/main" id="{5C855B12-82B1-CB9B-7C22-1F31D9404DF9}"/>
                </a:ext>
              </a:extLst>
            </p:cNvPr>
            <p:cNvSpPr/>
            <p:nvPr/>
          </p:nvSpPr>
          <p:spPr>
            <a:xfrm>
              <a:off x="5097819" y="3731286"/>
              <a:ext cx="10722" cy="30037"/>
            </a:xfrm>
            <a:custGeom>
              <a:avLst/>
              <a:gdLst>
                <a:gd name="connsiteX0" fmla="*/ -14 w 10722"/>
                <a:gd name="connsiteY0" fmla="*/ 787 h 30037"/>
                <a:gd name="connsiteX1" fmla="*/ 8372 w 10722"/>
                <a:gd name="connsiteY1" fmla="*/ 30000 h 30037"/>
                <a:gd name="connsiteX2" fmla="*/ 10709 w 10722"/>
                <a:gd name="connsiteY2" fmla="*/ 29381 h 30037"/>
                <a:gd name="connsiteX3" fmla="*/ 2048 w 10722"/>
                <a:gd name="connsiteY3" fmla="*/ -37 h 30037"/>
              </a:gdLst>
              <a:ahLst/>
              <a:cxnLst>
                <a:cxn ang="0">
                  <a:pos x="connsiteX0" y="connsiteY0"/>
                </a:cxn>
                <a:cxn ang="0">
                  <a:pos x="connsiteX1" y="connsiteY1"/>
                </a:cxn>
                <a:cxn ang="0">
                  <a:pos x="connsiteX2" y="connsiteY2"/>
                </a:cxn>
                <a:cxn ang="0">
                  <a:pos x="connsiteX3" y="connsiteY3"/>
                </a:cxn>
              </a:cxnLst>
              <a:rect l="l" t="t" r="r" b="b"/>
              <a:pathLst>
                <a:path w="10722" h="30037">
                  <a:moveTo>
                    <a:pt x="-14" y="787"/>
                  </a:moveTo>
                  <a:lnTo>
                    <a:pt x="8372" y="30000"/>
                  </a:lnTo>
                  <a:lnTo>
                    <a:pt x="10709" y="29381"/>
                  </a:lnTo>
                  <a:lnTo>
                    <a:pt x="2048" y="-37"/>
                  </a:lnTo>
                  <a:close/>
                </a:path>
              </a:pathLst>
            </a:custGeom>
            <a:solidFill>
              <a:srgbClr val="E0E0E0"/>
            </a:solidFill>
            <a:ln w="6867" cap="flat">
              <a:noFill/>
              <a:prstDash val="solid"/>
              <a:miter/>
            </a:ln>
          </p:spPr>
          <p:txBody>
            <a:bodyPr rtlCol="0" anchor="ctr"/>
            <a:lstStyle/>
            <a:p>
              <a:endParaRPr lang="en-IN"/>
            </a:p>
          </p:txBody>
        </p:sp>
        <p:sp>
          <p:nvSpPr>
            <p:cNvPr id="967" name="Free-form: Shape 966">
              <a:extLst>
                <a:ext uri="{FF2B5EF4-FFF2-40B4-BE49-F238E27FC236}">
                  <a16:creationId xmlns:a16="http://schemas.microsoft.com/office/drawing/2014/main" id="{69A8202D-63A8-607D-52D3-33DE0C3573C5}"/>
                </a:ext>
              </a:extLst>
            </p:cNvPr>
            <p:cNvSpPr/>
            <p:nvPr/>
          </p:nvSpPr>
          <p:spPr>
            <a:xfrm>
              <a:off x="5012861" y="3443077"/>
              <a:ext cx="3986" cy="9141"/>
            </a:xfrm>
            <a:custGeom>
              <a:avLst/>
              <a:gdLst>
                <a:gd name="connsiteX0" fmla="*/ 3973 w 3986"/>
                <a:gd name="connsiteY0" fmla="*/ 7661 h 9141"/>
                <a:gd name="connsiteX1" fmla="*/ 1705 w 3986"/>
                <a:gd name="connsiteY1" fmla="*/ -37 h 9141"/>
                <a:gd name="connsiteX2" fmla="*/ -14 w 3986"/>
                <a:gd name="connsiteY2" fmla="*/ -37 h 9141"/>
                <a:gd name="connsiteX3" fmla="*/ 2667 w 3986"/>
                <a:gd name="connsiteY3" fmla="*/ 9104 h 9141"/>
              </a:gdLst>
              <a:ahLst/>
              <a:cxnLst>
                <a:cxn ang="0">
                  <a:pos x="connsiteX0" y="connsiteY0"/>
                </a:cxn>
                <a:cxn ang="0">
                  <a:pos x="connsiteX1" y="connsiteY1"/>
                </a:cxn>
                <a:cxn ang="0">
                  <a:pos x="connsiteX2" y="connsiteY2"/>
                </a:cxn>
                <a:cxn ang="0">
                  <a:pos x="connsiteX3" y="connsiteY3"/>
                </a:cxn>
              </a:cxnLst>
              <a:rect l="l" t="t" r="r" b="b"/>
              <a:pathLst>
                <a:path w="3986" h="9141">
                  <a:moveTo>
                    <a:pt x="3973" y="7661"/>
                  </a:moveTo>
                  <a:cubicBezTo>
                    <a:pt x="3217" y="5049"/>
                    <a:pt x="2392" y="2506"/>
                    <a:pt x="1705" y="-37"/>
                  </a:cubicBezTo>
                  <a:lnTo>
                    <a:pt x="-14" y="-37"/>
                  </a:lnTo>
                  <a:cubicBezTo>
                    <a:pt x="880" y="2918"/>
                    <a:pt x="1773" y="5943"/>
                    <a:pt x="2667" y="9104"/>
                  </a:cubicBezTo>
                  <a:close/>
                </a:path>
              </a:pathLst>
            </a:custGeom>
            <a:solidFill>
              <a:srgbClr val="E0E0E0"/>
            </a:solidFill>
            <a:ln w="6867" cap="flat">
              <a:noFill/>
              <a:prstDash val="solid"/>
              <a:miter/>
            </a:ln>
          </p:spPr>
          <p:txBody>
            <a:bodyPr rtlCol="0" anchor="ctr"/>
            <a:lstStyle/>
            <a:p>
              <a:endParaRPr lang="en-IN"/>
            </a:p>
          </p:txBody>
        </p:sp>
        <p:sp>
          <p:nvSpPr>
            <p:cNvPr id="968" name="Free-form: Shape 967">
              <a:extLst>
                <a:ext uri="{FF2B5EF4-FFF2-40B4-BE49-F238E27FC236}">
                  <a16:creationId xmlns:a16="http://schemas.microsoft.com/office/drawing/2014/main" id="{B1378128-5C52-1030-6558-29DE3FF6DFD6}"/>
                </a:ext>
              </a:extLst>
            </p:cNvPr>
            <p:cNvSpPr/>
            <p:nvPr/>
          </p:nvSpPr>
          <p:spPr>
            <a:xfrm>
              <a:off x="5058364" y="3598558"/>
              <a:ext cx="11410" cy="31137"/>
            </a:xfrm>
            <a:custGeom>
              <a:avLst/>
              <a:gdLst>
                <a:gd name="connsiteX0" fmla="*/ -14 w 11410"/>
                <a:gd name="connsiteY0" fmla="*/ 650 h 31137"/>
                <a:gd name="connsiteX1" fmla="*/ 8922 w 11410"/>
                <a:gd name="connsiteY1" fmla="*/ 31100 h 31137"/>
                <a:gd name="connsiteX2" fmla="*/ 11396 w 11410"/>
                <a:gd name="connsiteY2" fmla="*/ 30412 h 31137"/>
                <a:gd name="connsiteX3" fmla="*/ 2461 w 11410"/>
                <a:gd name="connsiteY3" fmla="*/ -37 h 31137"/>
              </a:gdLst>
              <a:ahLst/>
              <a:cxnLst>
                <a:cxn ang="0">
                  <a:pos x="connsiteX0" y="connsiteY0"/>
                </a:cxn>
                <a:cxn ang="0">
                  <a:pos x="connsiteX1" y="connsiteY1"/>
                </a:cxn>
                <a:cxn ang="0">
                  <a:pos x="connsiteX2" y="connsiteY2"/>
                </a:cxn>
                <a:cxn ang="0">
                  <a:pos x="connsiteX3" y="connsiteY3"/>
                </a:cxn>
              </a:cxnLst>
              <a:rect l="l" t="t" r="r" b="b"/>
              <a:pathLst>
                <a:path w="11410" h="31137">
                  <a:moveTo>
                    <a:pt x="-14" y="650"/>
                  </a:moveTo>
                  <a:cubicBezTo>
                    <a:pt x="2942" y="10617"/>
                    <a:pt x="5898" y="20789"/>
                    <a:pt x="8922" y="31100"/>
                  </a:cubicBezTo>
                  <a:lnTo>
                    <a:pt x="11396" y="30412"/>
                  </a:lnTo>
                  <a:cubicBezTo>
                    <a:pt x="8372" y="20033"/>
                    <a:pt x="5348" y="9792"/>
                    <a:pt x="2461" y="-37"/>
                  </a:cubicBezTo>
                  <a:close/>
                </a:path>
              </a:pathLst>
            </a:custGeom>
            <a:solidFill>
              <a:srgbClr val="E0E0E0"/>
            </a:solidFill>
            <a:ln w="6867" cap="flat">
              <a:noFill/>
              <a:prstDash val="solid"/>
              <a:miter/>
            </a:ln>
          </p:spPr>
          <p:txBody>
            <a:bodyPr rtlCol="0" anchor="ctr"/>
            <a:lstStyle/>
            <a:p>
              <a:endParaRPr lang="en-IN"/>
            </a:p>
          </p:txBody>
        </p:sp>
        <p:sp>
          <p:nvSpPr>
            <p:cNvPr id="969" name="Free-form: Shape 968">
              <a:extLst>
                <a:ext uri="{FF2B5EF4-FFF2-40B4-BE49-F238E27FC236}">
                  <a16:creationId xmlns:a16="http://schemas.microsoft.com/office/drawing/2014/main" id="{B0E2EAA6-ED5E-5B1D-830C-D89DB359FA72}"/>
                </a:ext>
              </a:extLst>
            </p:cNvPr>
            <p:cNvSpPr/>
            <p:nvPr/>
          </p:nvSpPr>
          <p:spPr>
            <a:xfrm>
              <a:off x="5117202" y="3797891"/>
              <a:ext cx="10516" cy="29418"/>
            </a:xfrm>
            <a:custGeom>
              <a:avLst/>
              <a:gdLst>
                <a:gd name="connsiteX0" fmla="*/ -14 w 10516"/>
                <a:gd name="connsiteY0" fmla="*/ 581 h 29418"/>
                <a:gd name="connsiteX1" fmla="*/ 8578 w 10516"/>
                <a:gd name="connsiteY1" fmla="*/ 29381 h 29418"/>
                <a:gd name="connsiteX2" fmla="*/ 10503 w 10516"/>
                <a:gd name="connsiteY2" fmla="*/ 28832 h 29418"/>
                <a:gd name="connsiteX3" fmla="*/ 2117 w 10516"/>
                <a:gd name="connsiteY3" fmla="*/ -37 h 29418"/>
              </a:gdLst>
              <a:ahLst/>
              <a:cxnLst>
                <a:cxn ang="0">
                  <a:pos x="connsiteX0" y="connsiteY0"/>
                </a:cxn>
                <a:cxn ang="0">
                  <a:pos x="connsiteX1" y="connsiteY1"/>
                </a:cxn>
                <a:cxn ang="0">
                  <a:pos x="connsiteX2" y="connsiteY2"/>
                </a:cxn>
                <a:cxn ang="0">
                  <a:pos x="connsiteX3" y="connsiteY3"/>
                </a:cxn>
              </a:cxnLst>
              <a:rect l="l" t="t" r="r" b="b"/>
              <a:pathLst>
                <a:path w="10516" h="29418">
                  <a:moveTo>
                    <a:pt x="-14" y="581"/>
                  </a:moveTo>
                  <a:cubicBezTo>
                    <a:pt x="3011" y="10685"/>
                    <a:pt x="5898" y="20308"/>
                    <a:pt x="8578" y="29381"/>
                  </a:cubicBezTo>
                  <a:lnTo>
                    <a:pt x="10503" y="28832"/>
                  </a:lnTo>
                  <a:cubicBezTo>
                    <a:pt x="7891" y="19690"/>
                    <a:pt x="5073" y="10067"/>
                    <a:pt x="2117" y="-37"/>
                  </a:cubicBezTo>
                  <a:close/>
                </a:path>
              </a:pathLst>
            </a:custGeom>
            <a:solidFill>
              <a:srgbClr val="E0E0E0"/>
            </a:solidFill>
            <a:ln w="6867" cap="flat">
              <a:noFill/>
              <a:prstDash val="solid"/>
              <a:miter/>
            </a:ln>
          </p:spPr>
          <p:txBody>
            <a:bodyPr rtlCol="0" anchor="ctr"/>
            <a:lstStyle/>
            <a:p>
              <a:endParaRPr lang="en-IN"/>
            </a:p>
          </p:txBody>
        </p:sp>
        <p:sp>
          <p:nvSpPr>
            <p:cNvPr id="970" name="Free-form: Shape 969">
              <a:extLst>
                <a:ext uri="{FF2B5EF4-FFF2-40B4-BE49-F238E27FC236}">
                  <a16:creationId xmlns:a16="http://schemas.microsoft.com/office/drawing/2014/main" id="{C1243F2D-EF83-1262-F866-705F56C4585C}"/>
                </a:ext>
              </a:extLst>
            </p:cNvPr>
            <p:cNvSpPr/>
            <p:nvPr/>
          </p:nvSpPr>
          <p:spPr>
            <a:xfrm>
              <a:off x="5024546" y="3483425"/>
              <a:ext cx="6186" cy="14434"/>
            </a:xfrm>
            <a:custGeom>
              <a:avLst/>
              <a:gdLst>
                <a:gd name="connsiteX0" fmla="*/ -14 w 6186"/>
                <a:gd name="connsiteY0" fmla="*/ -37 h 14434"/>
                <a:gd name="connsiteX1" fmla="*/ 4179 w 6186"/>
                <a:gd name="connsiteY1" fmla="*/ 14397 h 14434"/>
                <a:gd name="connsiteX2" fmla="*/ 6173 w 6186"/>
                <a:gd name="connsiteY2" fmla="*/ 13778 h 14434"/>
                <a:gd name="connsiteX3" fmla="*/ 2186 w 6186"/>
                <a:gd name="connsiteY3" fmla="*/ 444 h 14434"/>
              </a:gdLst>
              <a:ahLst/>
              <a:cxnLst>
                <a:cxn ang="0">
                  <a:pos x="connsiteX0" y="connsiteY0"/>
                </a:cxn>
                <a:cxn ang="0">
                  <a:pos x="connsiteX1" y="connsiteY1"/>
                </a:cxn>
                <a:cxn ang="0">
                  <a:pos x="connsiteX2" y="connsiteY2"/>
                </a:cxn>
                <a:cxn ang="0">
                  <a:pos x="connsiteX3" y="connsiteY3"/>
                </a:cxn>
              </a:cxnLst>
              <a:rect l="l" t="t" r="r" b="b"/>
              <a:pathLst>
                <a:path w="6186" h="14434">
                  <a:moveTo>
                    <a:pt x="-14" y="-37"/>
                  </a:moveTo>
                  <a:lnTo>
                    <a:pt x="4179" y="14397"/>
                  </a:lnTo>
                  <a:lnTo>
                    <a:pt x="6173" y="13778"/>
                  </a:lnTo>
                  <a:cubicBezTo>
                    <a:pt x="4867" y="9242"/>
                    <a:pt x="3492" y="4774"/>
                    <a:pt x="2186" y="444"/>
                  </a:cubicBezTo>
                  <a:close/>
                </a:path>
              </a:pathLst>
            </a:custGeom>
            <a:solidFill>
              <a:srgbClr val="E0E0E0"/>
            </a:solidFill>
            <a:ln w="6867" cap="flat">
              <a:noFill/>
              <a:prstDash val="solid"/>
              <a:miter/>
            </a:ln>
          </p:spPr>
          <p:txBody>
            <a:bodyPr rtlCol="0" anchor="ctr"/>
            <a:lstStyle/>
            <a:p>
              <a:endParaRPr lang="en-IN"/>
            </a:p>
          </p:txBody>
        </p:sp>
        <p:sp>
          <p:nvSpPr>
            <p:cNvPr id="971" name="Free-form: Shape 970">
              <a:extLst>
                <a:ext uri="{FF2B5EF4-FFF2-40B4-BE49-F238E27FC236}">
                  <a16:creationId xmlns:a16="http://schemas.microsoft.com/office/drawing/2014/main" id="{EE61DF2F-F7DD-ECE8-3F21-9491BFAEC2AD}"/>
                </a:ext>
              </a:extLst>
            </p:cNvPr>
            <p:cNvSpPr/>
            <p:nvPr/>
          </p:nvSpPr>
          <p:spPr>
            <a:xfrm>
              <a:off x="5213570" y="3878999"/>
              <a:ext cx="3024" cy="6873"/>
            </a:xfrm>
            <a:custGeom>
              <a:avLst/>
              <a:gdLst>
                <a:gd name="connsiteX0" fmla="*/ 1086 w 3024"/>
                <a:gd name="connsiteY0" fmla="*/ -37 h 6873"/>
                <a:gd name="connsiteX1" fmla="*/ -14 w 3024"/>
                <a:gd name="connsiteY1" fmla="*/ -37 h 6873"/>
                <a:gd name="connsiteX2" fmla="*/ 2117 w 3024"/>
                <a:gd name="connsiteY2" fmla="*/ 6836 h 6873"/>
                <a:gd name="connsiteX3" fmla="*/ 3011 w 3024"/>
                <a:gd name="connsiteY3" fmla="*/ 6836 h 6873"/>
                <a:gd name="connsiteX4" fmla="*/ 1086 w 3024"/>
                <a:gd name="connsiteY4" fmla="*/ -37 h 6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4" h="6873">
                  <a:moveTo>
                    <a:pt x="1086" y="-37"/>
                  </a:moveTo>
                  <a:lnTo>
                    <a:pt x="-14" y="-37"/>
                  </a:lnTo>
                  <a:cubicBezTo>
                    <a:pt x="742" y="2437"/>
                    <a:pt x="1430" y="4774"/>
                    <a:pt x="2117" y="6836"/>
                  </a:cubicBezTo>
                  <a:lnTo>
                    <a:pt x="3011" y="6836"/>
                  </a:lnTo>
                  <a:cubicBezTo>
                    <a:pt x="2598" y="4774"/>
                    <a:pt x="1980" y="2437"/>
                    <a:pt x="1086" y="-37"/>
                  </a:cubicBezTo>
                  <a:close/>
                </a:path>
              </a:pathLst>
            </a:custGeom>
            <a:solidFill>
              <a:srgbClr val="E0E0E0"/>
            </a:solidFill>
            <a:ln w="6867" cap="flat">
              <a:noFill/>
              <a:prstDash val="solid"/>
              <a:miter/>
            </a:ln>
          </p:spPr>
          <p:txBody>
            <a:bodyPr rtlCol="0" anchor="ctr"/>
            <a:lstStyle/>
            <a:p>
              <a:endParaRPr lang="en-IN"/>
            </a:p>
          </p:txBody>
        </p:sp>
        <p:sp>
          <p:nvSpPr>
            <p:cNvPr id="972" name="Free-form: Shape 971">
              <a:extLst>
                <a:ext uri="{FF2B5EF4-FFF2-40B4-BE49-F238E27FC236}">
                  <a16:creationId xmlns:a16="http://schemas.microsoft.com/office/drawing/2014/main" id="{52DE2186-0CB0-0B89-14E3-04151C24655C}"/>
                </a:ext>
              </a:extLst>
            </p:cNvPr>
            <p:cNvSpPr/>
            <p:nvPr/>
          </p:nvSpPr>
          <p:spPr>
            <a:xfrm>
              <a:off x="5163942" y="3712109"/>
              <a:ext cx="10997" cy="29831"/>
            </a:xfrm>
            <a:custGeom>
              <a:avLst/>
              <a:gdLst>
                <a:gd name="connsiteX0" fmla="*/ -14 w 10997"/>
                <a:gd name="connsiteY0" fmla="*/ 444 h 29831"/>
                <a:gd name="connsiteX1" fmla="*/ 8716 w 10997"/>
                <a:gd name="connsiteY1" fmla="*/ 29794 h 29831"/>
                <a:gd name="connsiteX2" fmla="*/ 9197 w 10997"/>
                <a:gd name="connsiteY2" fmla="*/ 29794 h 29831"/>
                <a:gd name="connsiteX3" fmla="*/ 10984 w 10997"/>
                <a:gd name="connsiteY3" fmla="*/ 29313 h 29831"/>
                <a:gd name="connsiteX4" fmla="*/ 2392 w 10997"/>
                <a:gd name="connsiteY4" fmla="*/ -37 h 2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97" h="29831">
                  <a:moveTo>
                    <a:pt x="-14" y="444"/>
                  </a:moveTo>
                  <a:cubicBezTo>
                    <a:pt x="3011" y="10479"/>
                    <a:pt x="5898" y="20308"/>
                    <a:pt x="8716" y="29794"/>
                  </a:cubicBezTo>
                  <a:lnTo>
                    <a:pt x="9197" y="29794"/>
                  </a:lnTo>
                  <a:lnTo>
                    <a:pt x="10984" y="29313"/>
                  </a:lnTo>
                  <a:cubicBezTo>
                    <a:pt x="8235" y="19827"/>
                    <a:pt x="5348" y="9998"/>
                    <a:pt x="2392" y="-37"/>
                  </a:cubicBezTo>
                  <a:close/>
                </a:path>
              </a:pathLst>
            </a:custGeom>
            <a:solidFill>
              <a:srgbClr val="E0E0E0"/>
            </a:solidFill>
            <a:ln w="6867" cap="flat">
              <a:noFill/>
              <a:prstDash val="solid"/>
              <a:miter/>
            </a:ln>
          </p:spPr>
          <p:txBody>
            <a:bodyPr rtlCol="0" anchor="ctr"/>
            <a:lstStyle/>
            <a:p>
              <a:endParaRPr lang="en-IN"/>
            </a:p>
          </p:txBody>
        </p:sp>
        <p:sp>
          <p:nvSpPr>
            <p:cNvPr id="973" name="Free-form: Shape 972">
              <a:extLst>
                <a:ext uri="{FF2B5EF4-FFF2-40B4-BE49-F238E27FC236}">
                  <a16:creationId xmlns:a16="http://schemas.microsoft.com/office/drawing/2014/main" id="{601185E3-6A26-F0E5-55A6-4879E8936E9B}"/>
                </a:ext>
              </a:extLst>
            </p:cNvPr>
            <p:cNvSpPr/>
            <p:nvPr/>
          </p:nvSpPr>
          <p:spPr>
            <a:xfrm>
              <a:off x="5115140" y="3545975"/>
              <a:ext cx="11410" cy="31274"/>
            </a:xfrm>
            <a:custGeom>
              <a:avLst/>
              <a:gdLst>
                <a:gd name="connsiteX0" fmla="*/ -14 w 11410"/>
                <a:gd name="connsiteY0" fmla="*/ 719 h 31274"/>
                <a:gd name="connsiteX1" fmla="*/ 8922 w 11410"/>
                <a:gd name="connsiteY1" fmla="*/ 31237 h 31274"/>
                <a:gd name="connsiteX2" fmla="*/ 11396 w 11410"/>
                <a:gd name="connsiteY2" fmla="*/ 30550 h 31274"/>
                <a:gd name="connsiteX3" fmla="*/ 2323 w 11410"/>
                <a:gd name="connsiteY3" fmla="*/ -37 h 31274"/>
              </a:gdLst>
              <a:ahLst/>
              <a:cxnLst>
                <a:cxn ang="0">
                  <a:pos x="connsiteX0" y="connsiteY0"/>
                </a:cxn>
                <a:cxn ang="0">
                  <a:pos x="connsiteX1" y="connsiteY1"/>
                </a:cxn>
                <a:cxn ang="0">
                  <a:pos x="connsiteX2" y="connsiteY2"/>
                </a:cxn>
                <a:cxn ang="0">
                  <a:pos x="connsiteX3" y="connsiteY3"/>
                </a:cxn>
              </a:cxnLst>
              <a:rect l="l" t="t" r="r" b="b"/>
              <a:pathLst>
                <a:path w="11410" h="31274">
                  <a:moveTo>
                    <a:pt x="-14" y="719"/>
                  </a:moveTo>
                  <a:cubicBezTo>
                    <a:pt x="2873" y="10617"/>
                    <a:pt x="5898" y="20789"/>
                    <a:pt x="8922" y="31237"/>
                  </a:cubicBezTo>
                  <a:lnTo>
                    <a:pt x="11396" y="30550"/>
                  </a:lnTo>
                  <a:lnTo>
                    <a:pt x="2323" y="-37"/>
                  </a:lnTo>
                  <a:close/>
                </a:path>
              </a:pathLst>
            </a:custGeom>
            <a:solidFill>
              <a:srgbClr val="E0E0E0"/>
            </a:solidFill>
            <a:ln w="6867" cap="flat">
              <a:noFill/>
              <a:prstDash val="solid"/>
              <a:miter/>
            </a:ln>
          </p:spPr>
          <p:txBody>
            <a:bodyPr rtlCol="0" anchor="ctr"/>
            <a:lstStyle/>
            <a:p>
              <a:endParaRPr lang="en-IN"/>
            </a:p>
          </p:txBody>
        </p:sp>
        <p:sp>
          <p:nvSpPr>
            <p:cNvPr id="974" name="Free-form: Shape 973">
              <a:extLst>
                <a:ext uri="{FF2B5EF4-FFF2-40B4-BE49-F238E27FC236}">
                  <a16:creationId xmlns:a16="http://schemas.microsoft.com/office/drawing/2014/main" id="{8DFA28A4-5672-0168-E3B3-774E4808F341}"/>
                </a:ext>
              </a:extLst>
            </p:cNvPr>
            <p:cNvSpPr/>
            <p:nvPr/>
          </p:nvSpPr>
          <p:spPr>
            <a:xfrm>
              <a:off x="5144353" y="3645779"/>
              <a:ext cx="11272" cy="30243"/>
            </a:xfrm>
            <a:custGeom>
              <a:avLst/>
              <a:gdLst>
                <a:gd name="connsiteX0" fmla="*/ -14 w 11272"/>
                <a:gd name="connsiteY0" fmla="*/ 375 h 30243"/>
                <a:gd name="connsiteX1" fmla="*/ 8785 w 11272"/>
                <a:gd name="connsiteY1" fmla="*/ 30206 h 30243"/>
                <a:gd name="connsiteX2" fmla="*/ 10090 w 11272"/>
                <a:gd name="connsiteY2" fmla="*/ 30206 h 30243"/>
                <a:gd name="connsiteX3" fmla="*/ 11259 w 11272"/>
                <a:gd name="connsiteY3" fmla="*/ 29863 h 30243"/>
                <a:gd name="connsiteX4" fmla="*/ 2461 w 11272"/>
                <a:gd name="connsiteY4" fmla="*/ -37 h 30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2" h="30243">
                  <a:moveTo>
                    <a:pt x="-14" y="375"/>
                  </a:moveTo>
                  <a:cubicBezTo>
                    <a:pt x="2942" y="10479"/>
                    <a:pt x="5898" y="20446"/>
                    <a:pt x="8785" y="30206"/>
                  </a:cubicBezTo>
                  <a:lnTo>
                    <a:pt x="10090" y="30206"/>
                  </a:lnTo>
                  <a:lnTo>
                    <a:pt x="11259" y="29863"/>
                  </a:lnTo>
                  <a:cubicBezTo>
                    <a:pt x="8372" y="20033"/>
                    <a:pt x="5485" y="10067"/>
                    <a:pt x="2461" y="-37"/>
                  </a:cubicBezTo>
                  <a:close/>
                </a:path>
              </a:pathLst>
            </a:custGeom>
            <a:solidFill>
              <a:srgbClr val="E0E0E0"/>
            </a:solidFill>
            <a:ln w="6867" cap="flat">
              <a:noFill/>
              <a:prstDash val="solid"/>
              <a:miter/>
            </a:ln>
          </p:spPr>
          <p:txBody>
            <a:bodyPr rtlCol="0" anchor="ctr"/>
            <a:lstStyle/>
            <a:p>
              <a:endParaRPr lang="en-IN"/>
            </a:p>
          </p:txBody>
        </p:sp>
        <p:sp>
          <p:nvSpPr>
            <p:cNvPr id="975" name="Free-form: Shape 974">
              <a:extLst>
                <a:ext uri="{FF2B5EF4-FFF2-40B4-BE49-F238E27FC236}">
                  <a16:creationId xmlns:a16="http://schemas.microsoft.com/office/drawing/2014/main" id="{7D036E9B-F78B-3C16-2C5D-A29770F44665}"/>
                </a:ext>
              </a:extLst>
            </p:cNvPr>
            <p:cNvSpPr/>
            <p:nvPr/>
          </p:nvSpPr>
          <p:spPr>
            <a:xfrm>
              <a:off x="5102699" y="3502740"/>
              <a:ext cx="4124" cy="8110"/>
            </a:xfrm>
            <a:custGeom>
              <a:avLst/>
              <a:gdLst>
                <a:gd name="connsiteX0" fmla="*/ -14 w 4124"/>
                <a:gd name="connsiteY0" fmla="*/ 1200 h 8110"/>
                <a:gd name="connsiteX1" fmla="*/ 1911 w 4124"/>
                <a:gd name="connsiteY1" fmla="*/ 8073 h 8110"/>
                <a:gd name="connsiteX2" fmla="*/ 4110 w 4124"/>
                <a:gd name="connsiteY2" fmla="*/ 7455 h 8110"/>
                <a:gd name="connsiteX3" fmla="*/ 1911 w 4124"/>
                <a:gd name="connsiteY3" fmla="*/ -37 h 8110"/>
              </a:gdLst>
              <a:ahLst/>
              <a:cxnLst>
                <a:cxn ang="0">
                  <a:pos x="connsiteX0" y="connsiteY0"/>
                </a:cxn>
                <a:cxn ang="0">
                  <a:pos x="connsiteX1" y="connsiteY1"/>
                </a:cxn>
                <a:cxn ang="0">
                  <a:pos x="connsiteX2" y="connsiteY2"/>
                </a:cxn>
                <a:cxn ang="0">
                  <a:pos x="connsiteX3" y="connsiteY3"/>
                </a:cxn>
              </a:cxnLst>
              <a:rect l="l" t="t" r="r" b="b"/>
              <a:pathLst>
                <a:path w="4124" h="8110">
                  <a:moveTo>
                    <a:pt x="-14" y="1200"/>
                  </a:moveTo>
                  <a:cubicBezTo>
                    <a:pt x="605" y="3468"/>
                    <a:pt x="1292" y="5736"/>
                    <a:pt x="1911" y="8073"/>
                  </a:cubicBezTo>
                  <a:lnTo>
                    <a:pt x="4110" y="7455"/>
                  </a:lnTo>
                  <a:cubicBezTo>
                    <a:pt x="3423" y="4911"/>
                    <a:pt x="2667" y="2437"/>
                    <a:pt x="1911" y="-37"/>
                  </a:cubicBezTo>
                  <a:close/>
                </a:path>
              </a:pathLst>
            </a:custGeom>
            <a:solidFill>
              <a:srgbClr val="E0E0E0"/>
            </a:solidFill>
            <a:ln w="6867" cap="flat">
              <a:noFill/>
              <a:prstDash val="solid"/>
              <a:miter/>
            </a:ln>
          </p:spPr>
          <p:txBody>
            <a:bodyPr rtlCol="0" anchor="ctr"/>
            <a:lstStyle/>
            <a:p>
              <a:endParaRPr lang="en-IN"/>
            </a:p>
          </p:txBody>
        </p:sp>
        <p:sp>
          <p:nvSpPr>
            <p:cNvPr id="976" name="Free-form: Shape 975">
              <a:extLst>
                <a:ext uri="{FF2B5EF4-FFF2-40B4-BE49-F238E27FC236}">
                  <a16:creationId xmlns:a16="http://schemas.microsoft.com/office/drawing/2014/main" id="{0BEA7E4B-97B0-EFA6-AB67-A32448A7A3DE}"/>
                </a:ext>
              </a:extLst>
            </p:cNvPr>
            <p:cNvSpPr/>
            <p:nvPr/>
          </p:nvSpPr>
          <p:spPr>
            <a:xfrm>
              <a:off x="5124832" y="3579174"/>
              <a:ext cx="11410" cy="30931"/>
            </a:xfrm>
            <a:custGeom>
              <a:avLst/>
              <a:gdLst>
                <a:gd name="connsiteX0" fmla="*/ -14 w 11410"/>
                <a:gd name="connsiteY0" fmla="*/ 512 h 30931"/>
                <a:gd name="connsiteX1" fmla="*/ 8922 w 11410"/>
                <a:gd name="connsiteY1" fmla="*/ 30894 h 30931"/>
                <a:gd name="connsiteX2" fmla="*/ 10847 w 11410"/>
                <a:gd name="connsiteY2" fmla="*/ 30344 h 30931"/>
                <a:gd name="connsiteX3" fmla="*/ 11396 w 11410"/>
                <a:gd name="connsiteY3" fmla="*/ 30344 h 30931"/>
                <a:gd name="connsiteX4" fmla="*/ 2392 w 11410"/>
                <a:gd name="connsiteY4" fmla="*/ -37 h 30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0" h="30931">
                  <a:moveTo>
                    <a:pt x="-14" y="512"/>
                  </a:moveTo>
                  <a:cubicBezTo>
                    <a:pt x="2873" y="10479"/>
                    <a:pt x="5898" y="20583"/>
                    <a:pt x="8922" y="30894"/>
                  </a:cubicBezTo>
                  <a:lnTo>
                    <a:pt x="10847" y="30344"/>
                  </a:lnTo>
                  <a:lnTo>
                    <a:pt x="11396" y="30344"/>
                  </a:lnTo>
                  <a:cubicBezTo>
                    <a:pt x="8372" y="20033"/>
                    <a:pt x="5348" y="9723"/>
                    <a:pt x="2392" y="-37"/>
                  </a:cubicBezTo>
                  <a:close/>
                </a:path>
              </a:pathLst>
            </a:custGeom>
            <a:solidFill>
              <a:srgbClr val="E0E0E0"/>
            </a:solidFill>
            <a:ln w="6867" cap="flat">
              <a:noFill/>
              <a:prstDash val="solid"/>
              <a:miter/>
            </a:ln>
          </p:spPr>
          <p:txBody>
            <a:bodyPr rtlCol="0" anchor="ctr"/>
            <a:lstStyle/>
            <a:p>
              <a:endParaRPr lang="en-IN"/>
            </a:p>
          </p:txBody>
        </p:sp>
        <p:sp>
          <p:nvSpPr>
            <p:cNvPr id="977" name="Free-form: Shape 976">
              <a:extLst>
                <a:ext uri="{FF2B5EF4-FFF2-40B4-BE49-F238E27FC236}">
                  <a16:creationId xmlns:a16="http://schemas.microsoft.com/office/drawing/2014/main" id="{FA8D5B1E-1AA5-BF1C-6092-036ECB444252}"/>
                </a:ext>
              </a:extLst>
            </p:cNvPr>
            <p:cNvSpPr/>
            <p:nvPr/>
          </p:nvSpPr>
          <p:spPr>
            <a:xfrm>
              <a:off x="5079191" y="3423213"/>
              <a:ext cx="4055" cy="8179"/>
            </a:xfrm>
            <a:custGeom>
              <a:avLst/>
              <a:gdLst>
                <a:gd name="connsiteX0" fmla="*/ 4042 w 4055"/>
                <a:gd name="connsiteY0" fmla="*/ 8142 h 8179"/>
                <a:gd name="connsiteX1" fmla="*/ 1705 w 4055"/>
                <a:gd name="connsiteY1" fmla="*/ 375 h 8179"/>
                <a:gd name="connsiteX2" fmla="*/ -14 w 4055"/>
                <a:gd name="connsiteY2" fmla="*/ -37 h 8179"/>
                <a:gd name="connsiteX3" fmla="*/ 2323 w 4055"/>
                <a:gd name="connsiteY3" fmla="*/ 8073 h 8179"/>
              </a:gdLst>
              <a:ahLst/>
              <a:cxnLst>
                <a:cxn ang="0">
                  <a:pos x="connsiteX0" y="connsiteY0"/>
                </a:cxn>
                <a:cxn ang="0">
                  <a:pos x="connsiteX1" y="connsiteY1"/>
                </a:cxn>
                <a:cxn ang="0">
                  <a:pos x="connsiteX2" y="connsiteY2"/>
                </a:cxn>
                <a:cxn ang="0">
                  <a:pos x="connsiteX3" y="connsiteY3"/>
                </a:cxn>
              </a:cxnLst>
              <a:rect l="l" t="t" r="r" b="b"/>
              <a:pathLst>
                <a:path w="4055" h="8179">
                  <a:moveTo>
                    <a:pt x="4042" y="8142"/>
                  </a:moveTo>
                  <a:cubicBezTo>
                    <a:pt x="3286" y="5530"/>
                    <a:pt x="2461" y="2918"/>
                    <a:pt x="1705" y="375"/>
                  </a:cubicBezTo>
                  <a:lnTo>
                    <a:pt x="-14" y="-37"/>
                  </a:lnTo>
                  <a:lnTo>
                    <a:pt x="2323" y="8073"/>
                  </a:lnTo>
                  <a:close/>
                </a:path>
              </a:pathLst>
            </a:custGeom>
            <a:solidFill>
              <a:srgbClr val="E0E0E0"/>
            </a:solidFill>
            <a:ln w="6867" cap="flat">
              <a:noFill/>
              <a:prstDash val="solid"/>
              <a:miter/>
            </a:ln>
          </p:spPr>
          <p:txBody>
            <a:bodyPr rtlCol="0" anchor="ctr"/>
            <a:lstStyle/>
            <a:p>
              <a:endParaRPr lang="en-IN"/>
            </a:p>
          </p:txBody>
        </p:sp>
        <p:sp>
          <p:nvSpPr>
            <p:cNvPr id="978" name="Free-form: Shape 977">
              <a:extLst>
                <a:ext uri="{FF2B5EF4-FFF2-40B4-BE49-F238E27FC236}">
                  <a16:creationId xmlns:a16="http://schemas.microsoft.com/office/drawing/2014/main" id="{E1985795-55DF-66CA-66A2-FCFDF92741D3}"/>
                </a:ext>
              </a:extLst>
            </p:cNvPr>
            <p:cNvSpPr/>
            <p:nvPr/>
          </p:nvSpPr>
          <p:spPr>
            <a:xfrm>
              <a:off x="5105380" y="3512638"/>
              <a:ext cx="11410" cy="31549"/>
            </a:xfrm>
            <a:custGeom>
              <a:avLst/>
              <a:gdLst>
                <a:gd name="connsiteX0" fmla="*/ -14 w 11410"/>
                <a:gd name="connsiteY0" fmla="*/ 581 h 31549"/>
                <a:gd name="connsiteX1" fmla="*/ 9059 w 11410"/>
                <a:gd name="connsiteY1" fmla="*/ 31512 h 31549"/>
                <a:gd name="connsiteX2" fmla="*/ 11396 w 11410"/>
                <a:gd name="connsiteY2" fmla="*/ 30825 h 31549"/>
                <a:gd name="connsiteX3" fmla="*/ 2186 w 11410"/>
                <a:gd name="connsiteY3" fmla="*/ -37 h 31549"/>
              </a:gdLst>
              <a:ahLst/>
              <a:cxnLst>
                <a:cxn ang="0">
                  <a:pos x="connsiteX0" y="connsiteY0"/>
                </a:cxn>
                <a:cxn ang="0">
                  <a:pos x="connsiteX1" y="connsiteY1"/>
                </a:cxn>
                <a:cxn ang="0">
                  <a:pos x="connsiteX2" y="connsiteY2"/>
                </a:cxn>
                <a:cxn ang="0">
                  <a:pos x="connsiteX3" y="connsiteY3"/>
                </a:cxn>
              </a:cxnLst>
              <a:rect l="l" t="t" r="r" b="b"/>
              <a:pathLst>
                <a:path w="11410" h="31549">
                  <a:moveTo>
                    <a:pt x="-14" y="581"/>
                  </a:moveTo>
                  <a:cubicBezTo>
                    <a:pt x="2873" y="10570"/>
                    <a:pt x="5898" y="20881"/>
                    <a:pt x="9059" y="31512"/>
                  </a:cubicBezTo>
                  <a:lnTo>
                    <a:pt x="11396" y="30825"/>
                  </a:lnTo>
                  <a:lnTo>
                    <a:pt x="2186" y="-37"/>
                  </a:lnTo>
                  <a:close/>
                </a:path>
              </a:pathLst>
            </a:custGeom>
            <a:solidFill>
              <a:srgbClr val="E0E0E0"/>
            </a:solidFill>
            <a:ln w="6867" cap="flat">
              <a:noFill/>
              <a:prstDash val="solid"/>
              <a:miter/>
            </a:ln>
          </p:spPr>
          <p:txBody>
            <a:bodyPr rtlCol="0" anchor="ctr"/>
            <a:lstStyle/>
            <a:p>
              <a:endParaRPr lang="en-IN"/>
            </a:p>
          </p:txBody>
        </p:sp>
        <p:sp>
          <p:nvSpPr>
            <p:cNvPr id="979" name="Free-form: Shape 978">
              <a:extLst>
                <a:ext uri="{FF2B5EF4-FFF2-40B4-BE49-F238E27FC236}">
                  <a16:creationId xmlns:a16="http://schemas.microsoft.com/office/drawing/2014/main" id="{BDFDF87A-16CC-A4F1-DD93-04E3A44FD7E7}"/>
                </a:ext>
              </a:extLst>
            </p:cNvPr>
            <p:cNvSpPr/>
            <p:nvPr/>
          </p:nvSpPr>
          <p:spPr>
            <a:xfrm>
              <a:off x="5153907" y="3677466"/>
              <a:ext cx="11753" cy="32305"/>
            </a:xfrm>
            <a:custGeom>
              <a:avLst/>
              <a:gdLst>
                <a:gd name="connsiteX0" fmla="*/ 1223 w 11753"/>
                <a:gd name="connsiteY0" fmla="*/ 650 h 32305"/>
                <a:gd name="connsiteX1" fmla="*/ -14 w 11753"/>
                <a:gd name="connsiteY1" fmla="*/ 650 h 32305"/>
                <a:gd name="connsiteX2" fmla="*/ 9334 w 11753"/>
                <a:gd name="connsiteY2" fmla="*/ 32268 h 32305"/>
                <a:gd name="connsiteX3" fmla="*/ 11740 w 11753"/>
                <a:gd name="connsiteY3" fmla="*/ 31581 h 32305"/>
                <a:gd name="connsiteX4" fmla="*/ 2461 w 11753"/>
                <a:gd name="connsiteY4" fmla="*/ -37 h 32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3" h="32305">
                  <a:moveTo>
                    <a:pt x="1223" y="650"/>
                  </a:moveTo>
                  <a:lnTo>
                    <a:pt x="-14" y="650"/>
                  </a:lnTo>
                  <a:cubicBezTo>
                    <a:pt x="3148" y="11441"/>
                    <a:pt x="6241" y="21958"/>
                    <a:pt x="9334" y="32268"/>
                  </a:cubicBezTo>
                  <a:lnTo>
                    <a:pt x="11740" y="31581"/>
                  </a:lnTo>
                  <a:lnTo>
                    <a:pt x="2461" y="-37"/>
                  </a:lnTo>
                  <a:close/>
                </a:path>
              </a:pathLst>
            </a:custGeom>
            <a:solidFill>
              <a:srgbClr val="E0E0E0"/>
            </a:solidFill>
            <a:ln w="6867" cap="flat">
              <a:noFill/>
              <a:prstDash val="solid"/>
              <a:miter/>
            </a:ln>
          </p:spPr>
          <p:txBody>
            <a:bodyPr rtlCol="0" anchor="ctr"/>
            <a:lstStyle/>
            <a:p>
              <a:endParaRPr lang="en-IN"/>
            </a:p>
          </p:txBody>
        </p:sp>
        <p:sp>
          <p:nvSpPr>
            <p:cNvPr id="980" name="Free-form: Shape 979">
              <a:extLst>
                <a:ext uri="{FF2B5EF4-FFF2-40B4-BE49-F238E27FC236}">
                  <a16:creationId xmlns:a16="http://schemas.microsoft.com/office/drawing/2014/main" id="{DE87B4D2-C0CE-B33E-65E2-13C347C44D78}"/>
                </a:ext>
              </a:extLst>
            </p:cNvPr>
            <p:cNvSpPr/>
            <p:nvPr/>
          </p:nvSpPr>
          <p:spPr>
            <a:xfrm>
              <a:off x="5173359" y="3743590"/>
              <a:ext cx="11685" cy="32786"/>
            </a:xfrm>
            <a:custGeom>
              <a:avLst/>
              <a:gdLst>
                <a:gd name="connsiteX0" fmla="*/ 536 w 11685"/>
                <a:gd name="connsiteY0" fmla="*/ 650 h 32786"/>
                <a:gd name="connsiteX1" fmla="*/ -14 w 11685"/>
                <a:gd name="connsiteY1" fmla="*/ 650 h 32786"/>
                <a:gd name="connsiteX2" fmla="*/ 9541 w 11685"/>
                <a:gd name="connsiteY2" fmla="*/ 32749 h 32786"/>
                <a:gd name="connsiteX3" fmla="*/ 11671 w 11685"/>
                <a:gd name="connsiteY3" fmla="*/ 32131 h 32786"/>
                <a:gd name="connsiteX4" fmla="*/ 2323 w 11685"/>
                <a:gd name="connsiteY4" fmla="*/ -37 h 32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5" h="32786">
                  <a:moveTo>
                    <a:pt x="536" y="650"/>
                  </a:moveTo>
                  <a:lnTo>
                    <a:pt x="-14" y="650"/>
                  </a:lnTo>
                  <a:cubicBezTo>
                    <a:pt x="3286" y="11785"/>
                    <a:pt x="6860" y="22508"/>
                    <a:pt x="9541" y="32749"/>
                  </a:cubicBezTo>
                  <a:lnTo>
                    <a:pt x="11671" y="32131"/>
                  </a:lnTo>
                  <a:cubicBezTo>
                    <a:pt x="8716" y="21820"/>
                    <a:pt x="5554" y="11098"/>
                    <a:pt x="2323" y="-37"/>
                  </a:cubicBezTo>
                  <a:close/>
                </a:path>
              </a:pathLst>
            </a:custGeom>
            <a:solidFill>
              <a:srgbClr val="E0E0E0"/>
            </a:solidFill>
            <a:ln w="6867" cap="flat">
              <a:noFill/>
              <a:prstDash val="solid"/>
              <a:miter/>
            </a:ln>
          </p:spPr>
          <p:txBody>
            <a:bodyPr rtlCol="0" anchor="ctr"/>
            <a:lstStyle/>
            <a:p>
              <a:endParaRPr lang="en-IN"/>
            </a:p>
          </p:txBody>
        </p:sp>
        <p:sp>
          <p:nvSpPr>
            <p:cNvPr id="981" name="Free-form: Shape 980">
              <a:extLst>
                <a:ext uri="{FF2B5EF4-FFF2-40B4-BE49-F238E27FC236}">
                  <a16:creationId xmlns:a16="http://schemas.microsoft.com/office/drawing/2014/main" id="{A69C6096-E9CB-73F1-9B84-73EBB64A727B}"/>
                </a:ext>
              </a:extLst>
            </p:cNvPr>
            <p:cNvSpPr/>
            <p:nvPr/>
          </p:nvSpPr>
          <p:spPr>
            <a:xfrm>
              <a:off x="5134455" y="3611892"/>
              <a:ext cx="11685" cy="31687"/>
            </a:xfrm>
            <a:custGeom>
              <a:avLst/>
              <a:gdLst>
                <a:gd name="connsiteX0" fmla="*/ 2529 w 11685"/>
                <a:gd name="connsiteY0" fmla="*/ -37 h 31687"/>
                <a:gd name="connsiteX1" fmla="*/ 1980 w 11685"/>
                <a:gd name="connsiteY1" fmla="*/ -37 h 31687"/>
                <a:gd name="connsiteX2" fmla="*/ -14 w 11685"/>
                <a:gd name="connsiteY2" fmla="*/ 581 h 31687"/>
                <a:gd name="connsiteX3" fmla="*/ 7410 w 11685"/>
                <a:gd name="connsiteY3" fmla="*/ 25601 h 31687"/>
                <a:gd name="connsiteX4" fmla="*/ 9197 w 11685"/>
                <a:gd name="connsiteY4" fmla="*/ 31650 h 31687"/>
                <a:gd name="connsiteX5" fmla="*/ 11671 w 11685"/>
                <a:gd name="connsiteY5" fmla="*/ 30894 h 31687"/>
                <a:gd name="connsiteX6" fmla="*/ 9884 w 11685"/>
                <a:gd name="connsiteY6" fmla="*/ 24914 h 3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85" h="31687">
                  <a:moveTo>
                    <a:pt x="2529" y="-37"/>
                  </a:moveTo>
                  <a:lnTo>
                    <a:pt x="1980" y="-37"/>
                  </a:lnTo>
                  <a:lnTo>
                    <a:pt x="-14" y="581"/>
                  </a:lnTo>
                  <a:cubicBezTo>
                    <a:pt x="2461" y="8829"/>
                    <a:pt x="4935" y="17146"/>
                    <a:pt x="7410" y="25601"/>
                  </a:cubicBezTo>
                  <a:cubicBezTo>
                    <a:pt x="7960" y="27663"/>
                    <a:pt x="8578" y="29656"/>
                    <a:pt x="9197" y="31650"/>
                  </a:cubicBezTo>
                  <a:lnTo>
                    <a:pt x="11671" y="30894"/>
                  </a:lnTo>
                  <a:cubicBezTo>
                    <a:pt x="11053" y="28900"/>
                    <a:pt x="10503" y="26907"/>
                    <a:pt x="9884" y="24914"/>
                  </a:cubicBezTo>
                  <a:close/>
                </a:path>
              </a:pathLst>
            </a:custGeom>
            <a:solidFill>
              <a:srgbClr val="E0E0E0"/>
            </a:solidFill>
            <a:ln w="6867" cap="flat">
              <a:noFill/>
              <a:prstDash val="solid"/>
              <a:miter/>
            </a:ln>
          </p:spPr>
          <p:txBody>
            <a:bodyPr rtlCol="0" anchor="ctr"/>
            <a:lstStyle/>
            <a:p>
              <a:endParaRPr lang="en-IN"/>
            </a:p>
          </p:txBody>
        </p:sp>
        <p:sp>
          <p:nvSpPr>
            <p:cNvPr id="982" name="Free-form: Shape 981">
              <a:extLst>
                <a:ext uri="{FF2B5EF4-FFF2-40B4-BE49-F238E27FC236}">
                  <a16:creationId xmlns:a16="http://schemas.microsoft.com/office/drawing/2014/main" id="{CE897B4D-479D-A1F7-35D2-709E231F5A9C}"/>
                </a:ext>
              </a:extLst>
            </p:cNvPr>
            <p:cNvSpPr/>
            <p:nvPr/>
          </p:nvSpPr>
          <p:spPr>
            <a:xfrm>
              <a:off x="5203534" y="3845250"/>
              <a:ext cx="10585" cy="31549"/>
            </a:xfrm>
            <a:custGeom>
              <a:avLst/>
              <a:gdLst>
                <a:gd name="connsiteX0" fmla="*/ -14 w 10585"/>
                <a:gd name="connsiteY0" fmla="*/ 100 h 31549"/>
                <a:gd name="connsiteX1" fmla="*/ 9472 w 10585"/>
                <a:gd name="connsiteY1" fmla="*/ 31512 h 31549"/>
                <a:gd name="connsiteX2" fmla="*/ 10572 w 10585"/>
                <a:gd name="connsiteY2" fmla="*/ 31512 h 31549"/>
                <a:gd name="connsiteX3" fmla="*/ 1567 w 10585"/>
                <a:gd name="connsiteY3" fmla="*/ -37 h 31549"/>
              </a:gdLst>
              <a:ahLst/>
              <a:cxnLst>
                <a:cxn ang="0">
                  <a:pos x="connsiteX0" y="connsiteY0"/>
                </a:cxn>
                <a:cxn ang="0">
                  <a:pos x="connsiteX1" y="connsiteY1"/>
                </a:cxn>
                <a:cxn ang="0">
                  <a:pos x="connsiteX2" y="connsiteY2"/>
                </a:cxn>
                <a:cxn ang="0">
                  <a:pos x="connsiteX3" y="connsiteY3"/>
                </a:cxn>
              </a:cxnLst>
              <a:rect l="l" t="t" r="r" b="b"/>
              <a:pathLst>
                <a:path w="10585" h="31549">
                  <a:moveTo>
                    <a:pt x="-14" y="100"/>
                  </a:moveTo>
                  <a:cubicBezTo>
                    <a:pt x="3629" y="12197"/>
                    <a:pt x="6860" y="22714"/>
                    <a:pt x="9472" y="31512"/>
                  </a:cubicBezTo>
                  <a:lnTo>
                    <a:pt x="10572" y="31512"/>
                  </a:lnTo>
                  <a:cubicBezTo>
                    <a:pt x="8097" y="22714"/>
                    <a:pt x="5073" y="12129"/>
                    <a:pt x="1567" y="-37"/>
                  </a:cubicBezTo>
                  <a:close/>
                </a:path>
              </a:pathLst>
            </a:custGeom>
            <a:solidFill>
              <a:srgbClr val="E0E0E0"/>
            </a:solidFill>
            <a:ln w="6867" cap="flat">
              <a:noFill/>
              <a:prstDash val="solid"/>
              <a:miter/>
            </a:ln>
          </p:spPr>
          <p:txBody>
            <a:bodyPr rtlCol="0" anchor="ctr"/>
            <a:lstStyle/>
            <a:p>
              <a:endParaRPr lang="en-IN"/>
            </a:p>
          </p:txBody>
        </p:sp>
        <p:sp>
          <p:nvSpPr>
            <p:cNvPr id="983" name="Free-form: Shape 982">
              <a:extLst>
                <a:ext uri="{FF2B5EF4-FFF2-40B4-BE49-F238E27FC236}">
                  <a16:creationId xmlns:a16="http://schemas.microsoft.com/office/drawing/2014/main" id="{445E67CD-272B-A87D-ABEE-75133458BBA4}"/>
                </a:ext>
              </a:extLst>
            </p:cNvPr>
            <p:cNvSpPr/>
            <p:nvPr/>
          </p:nvSpPr>
          <p:spPr>
            <a:xfrm>
              <a:off x="5192949" y="3809439"/>
              <a:ext cx="11410" cy="33474"/>
            </a:xfrm>
            <a:custGeom>
              <a:avLst/>
              <a:gdLst>
                <a:gd name="connsiteX0" fmla="*/ -14 w 11410"/>
                <a:gd name="connsiteY0" fmla="*/ 787 h 33474"/>
                <a:gd name="connsiteX1" fmla="*/ 9815 w 11410"/>
                <a:gd name="connsiteY1" fmla="*/ 33437 h 33474"/>
                <a:gd name="connsiteX2" fmla="*/ 11396 w 11410"/>
                <a:gd name="connsiteY2" fmla="*/ 32956 h 33474"/>
                <a:gd name="connsiteX3" fmla="*/ 1911 w 11410"/>
                <a:gd name="connsiteY3" fmla="*/ -37 h 33474"/>
              </a:gdLst>
              <a:ahLst/>
              <a:cxnLst>
                <a:cxn ang="0">
                  <a:pos x="connsiteX0" y="connsiteY0"/>
                </a:cxn>
                <a:cxn ang="0">
                  <a:pos x="connsiteX1" y="connsiteY1"/>
                </a:cxn>
                <a:cxn ang="0">
                  <a:pos x="connsiteX2" y="connsiteY2"/>
                </a:cxn>
                <a:cxn ang="0">
                  <a:pos x="connsiteX3" y="connsiteY3"/>
                </a:cxn>
              </a:cxnLst>
              <a:rect l="l" t="t" r="r" b="b"/>
              <a:pathLst>
                <a:path w="11410" h="33474">
                  <a:moveTo>
                    <a:pt x="-14" y="787"/>
                  </a:moveTo>
                  <a:cubicBezTo>
                    <a:pt x="3561" y="12541"/>
                    <a:pt x="6860" y="23470"/>
                    <a:pt x="9815" y="33437"/>
                  </a:cubicBezTo>
                  <a:lnTo>
                    <a:pt x="11396" y="32956"/>
                  </a:lnTo>
                  <a:lnTo>
                    <a:pt x="1911" y="-37"/>
                  </a:lnTo>
                  <a:close/>
                </a:path>
              </a:pathLst>
            </a:custGeom>
            <a:solidFill>
              <a:srgbClr val="E0E0E0"/>
            </a:solidFill>
            <a:ln w="6867" cap="flat">
              <a:noFill/>
              <a:prstDash val="solid"/>
              <a:miter/>
            </a:ln>
          </p:spPr>
          <p:txBody>
            <a:bodyPr rtlCol="0" anchor="ctr"/>
            <a:lstStyle/>
            <a:p>
              <a:endParaRPr lang="en-IN"/>
            </a:p>
          </p:txBody>
        </p:sp>
        <p:sp>
          <p:nvSpPr>
            <p:cNvPr id="984" name="Free-form: Shape 983">
              <a:extLst>
                <a:ext uri="{FF2B5EF4-FFF2-40B4-BE49-F238E27FC236}">
                  <a16:creationId xmlns:a16="http://schemas.microsoft.com/office/drawing/2014/main" id="{08732FEB-2B36-EE7C-5A74-6388DBAE0B2A}"/>
                </a:ext>
              </a:extLst>
            </p:cNvPr>
            <p:cNvSpPr/>
            <p:nvPr/>
          </p:nvSpPr>
          <p:spPr>
            <a:xfrm>
              <a:off x="5183670" y="3778370"/>
              <a:ext cx="10516" cy="29418"/>
            </a:xfrm>
            <a:custGeom>
              <a:avLst/>
              <a:gdLst>
                <a:gd name="connsiteX0" fmla="*/ -14 w 10516"/>
                <a:gd name="connsiteY0" fmla="*/ 581 h 29418"/>
                <a:gd name="connsiteX1" fmla="*/ 8578 w 10516"/>
                <a:gd name="connsiteY1" fmla="*/ 29381 h 29418"/>
                <a:gd name="connsiteX2" fmla="*/ 10503 w 10516"/>
                <a:gd name="connsiteY2" fmla="*/ 28763 h 29418"/>
                <a:gd name="connsiteX3" fmla="*/ 2117 w 10516"/>
                <a:gd name="connsiteY3" fmla="*/ -37 h 29418"/>
              </a:gdLst>
              <a:ahLst/>
              <a:cxnLst>
                <a:cxn ang="0">
                  <a:pos x="connsiteX0" y="connsiteY0"/>
                </a:cxn>
                <a:cxn ang="0">
                  <a:pos x="connsiteX1" y="connsiteY1"/>
                </a:cxn>
                <a:cxn ang="0">
                  <a:pos x="connsiteX2" y="connsiteY2"/>
                </a:cxn>
                <a:cxn ang="0">
                  <a:pos x="connsiteX3" y="connsiteY3"/>
                </a:cxn>
              </a:cxnLst>
              <a:rect l="l" t="t" r="r" b="b"/>
              <a:pathLst>
                <a:path w="10516" h="29418">
                  <a:moveTo>
                    <a:pt x="-14" y="581"/>
                  </a:moveTo>
                  <a:cubicBezTo>
                    <a:pt x="3011" y="10617"/>
                    <a:pt x="5829" y="20240"/>
                    <a:pt x="8578" y="29381"/>
                  </a:cubicBezTo>
                  <a:lnTo>
                    <a:pt x="10503" y="28763"/>
                  </a:lnTo>
                  <a:cubicBezTo>
                    <a:pt x="7822" y="19690"/>
                    <a:pt x="5073" y="10067"/>
                    <a:pt x="2117" y="-37"/>
                  </a:cubicBezTo>
                  <a:close/>
                </a:path>
              </a:pathLst>
            </a:custGeom>
            <a:solidFill>
              <a:srgbClr val="E0E0E0"/>
            </a:solidFill>
            <a:ln w="6867" cap="flat">
              <a:noFill/>
              <a:prstDash val="solid"/>
              <a:miter/>
            </a:ln>
          </p:spPr>
          <p:txBody>
            <a:bodyPr rtlCol="0" anchor="ctr"/>
            <a:lstStyle/>
            <a:p>
              <a:endParaRPr lang="en-IN"/>
            </a:p>
          </p:txBody>
        </p:sp>
        <p:sp>
          <p:nvSpPr>
            <p:cNvPr id="985" name="Free-form: Shape 984">
              <a:extLst>
                <a:ext uri="{FF2B5EF4-FFF2-40B4-BE49-F238E27FC236}">
                  <a16:creationId xmlns:a16="http://schemas.microsoft.com/office/drawing/2014/main" id="{860363F1-CC3A-CE4F-4ED7-5F9EE6295E07}"/>
                </a:ext>
              </a:extLst>
            </p:cNvPr>
            <p:cNvSpPr/>
            <p:nvPr/>
          </p:nvSpPr>
          <p:spPr>
            <a:xfrm>
              <a:off x="5200922" y="3592303"/>
              <a:ext cx="11685" cy="31893"/>
            </a:xfrm>
            <a:custGeom>
              <a:avLst/>
              <a:gdLst>
                <a:gd name="connsiteX0" fmla="*/ 2461 w 11685"/>
                <a:gd name="connsiteY0" fmla="*/ -37 h 31893"/>
                <a:gd name="connsiteX1" fmla="*/ -14 w 11685"/>
                <a:gd name="connsiteY1" fmla="*/ 719 h 31893"/>
                <a:gd name="connsiteX2" fmla="*/ 7341 w 11685"/>
                <a:gd name="connsiteY2" fmla="*/ 25807 h 31893"/>
                <a:gd name="connsiteX3" fmla="*/ 9128 w 11685"/>
                <a:gd name="connsiteY3" fmla="*/ 31856 h 31893"/>
                <a:gd name="connsiteX4" fmla="*/ 11671 w 11685"/>
                <a:gd name="connsiteY4" fmla="*/ 31100 h 31893"/>
                <a:gd name="connsiteX5" fmla="*/ 9884 w 11685"/>
                <a:gd name="connsiteY5" fmla="*/ 25051 h 31893"/>
                <a:gd name="connsiteX6" fmla="*/ 2461 w 11685"/>
                <a:gd name="connsiteY6" fmla="*/ -37 h 3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85" h="31893">
                  <a:moveTo>
                    <a:pt x="2461" y="-37"/>
                  </a:moveTo>
                  <a:lnTo>
                    <a:pt x="-14" y="719"/>
                  </a:lnTo>
                  <a:lnTo>
                    <a:pt x="7341" y="25807"/>
                  </a:lnTo>
                  <a:lnTo>
                    <a:pt x="9128" y="31856"/>
                  </a:lnTo>
                  <a:lnTo>
                    <a:pt x="11671" y="31100"/>
                  </a:lnTo>
                  <a:cubicBezTo>
                    <a:pt x="11053" y="29106"/>
                    <a:pt x="10434" y="27113"/>
                    <a:pt x="9884" y="25051"/>
                  </a:cubicBezTo>
                  <a:cubicBezTo>
                    <a:pt x="7341" y="16597"/>
                    <a:pt x="4935" y="8211"/>
                    <a:pt x="2461" y="-37"/>
                  </a:cubicBezTo>
                  <a:close/>
                </a:path>
              </a:pathLst>
            </a:custGeom>
            <a:solidFill>
              <a:srgbClr val="E0E0E0"/>
            </a:solidFill>
            <a:ln w="6867" cap="flat">
              <a:noFill/>
              <a:prstDash val="solid"/>
              <a:miter/>
            </a:ln>
          </p:spPr>
          <p:txBody>
            <a:bodyPr rtlCol="0" anchor="ctr"/>
            <a:lstStyle/>
            <a:p>
              <a:endParaRPr lang="en-IN"/>
            </a:p>
          </p:txBody>
        </p:sp>
        <p:sp>
          <p:nvSpPr>
            <p:cNvPr id="986" name="Free-form: Shape 985">
              <a:extLst>
                <a:ext uri="{FF2B5EF4-FFF2-40B4-BE49-F238E27FC236}">
                  <a16:creationId xmlns:a16="http://schemas.microsoft.com/office/drawing/2014/main" id="{1C9C8735-EFD6-A994-C860-7F2B563525C1}"/>
                </a:ext>
              </a:extLst>
            </p:cNvPr>
            <p:cNvSpPr/>
            <p:nvPr/>
          </p:nvSpPr>
          <p:spPr>
            <a:xfrm>
              <a:off x="5162362" y="3460536"/>
              <a:ext cx="10929" cy="30724"/>
            </a:xfrm>
            <a:custGeom>
              <a:avLst/>
              <a:gdLst>
                <a:gd name="connsiteX0" fmla="*/ -14 w 10929"/>
                <a:gd name="connsiteY0" fmla="*/ 581 h 30724"/>
                <a:gd name="connsiteX1" fmla="*/ 8716 w 10929"/>
                <a:gd name="connsiteY1" fmla="*/ 30687 h 30724"/>
                <a:gd name="connsiteX2" fmla="*/ 10915 w 10929"/>
                <a:gd name="connsiteY2" fmla="*/ 30069 h 30724"/>
                <a:gd name="connsiteX3" fmla="*/ 1980 w 10929"/>
                <a:gd name="connsiteY3" fmla="*/ -37 h 30724"/>
              </a:gdLst>
              <a:ahLst/>
              <a:cxnLst>
                <a:cxn ang="0">
                  <a:pos x="connsiteX0" y="connsiteY0"/>
                </a:cxn>
                <a:cxn ang="0">
                  <a:pos x="connsiteX1" y="connsiteY1"/>
                </a:cxn>
                <a:cxn ang="0">
                  <a:pos x="connsiteX2" y="connsiteY2"/>
                </a:cxn>
                <a:cxn ang="0">
                  <a:pos x="connsiteX3" y="connsiteY3"/>
                </a:cxn>
              </a:cxnLst>
              <a:rect l="l" t="t" r="r" b="b"/>
              <a:pathLst>
                <a:path w="10929" h="30724">
                  <a:moveTo>
                    <a:pt x="-14" y="581"/>
                  </a:moveTo>
                  <a:cubicBezTo>
                    <a:pt x="2736" y="10204"/>
                    <a:pt x="5691" y="20240"/>
                    <a:pt x="8716" y="30687"/>
                  </a:cubicBezTo>
                  <a:lnTo>
                    <a:pt x="10915" y="30069"/>
                  </a:lnTo>
                  <a:cubicBezTo>
                    <a:pt x="7822" y="19552"/>
                    <a:pt x="4867" y="9448"/>
                    <a:pt x="1980" y="-37"/>
                  </a:cubicBezTo>
                  <a:close/>
                </a:path>
              </a:pathLst>
            </a:custGeom>
            <a:solidFill>
              <a:srgbClr val="E0E0E0"/>
            </a:solidFill>
            <a:ln w="6867" cap="flat">
              <a:noFill/>
              <a:prstDash val="solid"/>
              <a:miter/>
            </a:ln>
          </p:spPr>
          <p:txBody>
            <a:bodyPr rtlCol="0" anchor="ctr"/>
            <a:lstStyle/>
            <a:p>
              <a:endParaRPr lang="en-IN"/>
            </a:p>
          </p:txBody>
        </p:sp>
        <p:sp>
          <p:nvSpPr>
            <p:cNvPr id="987" name="Free-form: Shape 986">
              <a:extLst>
                <a:ext uri="{FF2B5EF4-FFF2-40B4-BE49-F238E27FC236}">
                  <a16:creationId xmlns:a16="http://schemas.microsoft.com/office/drawing/2014/main" id="{4C7B0257-9765-FFBF-A481-7389B6FD8C41}"/>
                </a:ext>
              </a:extLst>
            </p:cNvPr>
            <p:cNvSpPr/>
            <p:nvPr/>
          </p:nvSpPr>
          <p:spPr>
            <a:xfrm>
              <a:off x="5171847" y="3493254"/>
              <a:ext cx="11341" cy="31412"/>
            </a:xfrm>
            <a:custGeom>
              <a:avLst/>
              <a:gdLst>
                <a:gd name="connsiteX0" fmla="*/ -14 w 11341"/>
                <a:gd name="connsiteY0" fmla="*/ 375 h 31412"/>
                <a:gd name="connsiteX1" fmla="*/ 8991 w 11341"/>
                <a:gd name="connsiteY1" fmla="*/ 31375 h 31412"/>
                <a:gd name="connsiteX2" fmla="*/ 11328 w 11341"/>
                <a:gd name="connsiteY2" fmla="*/ 30687 h 31412"/>
                <a:gd name="connsiteX3" fmla="*/ 2186 w 11341"/>
                <a:gd name="connsiteY3" fmla="*/ -37 h 31412"/>
              </a:gdLst>
              <a:ahLst/>
              <a:cxnLst>
                <a:cxn ang="0">
                  <a:pos x="connsiteX0" y="connsiteY0"/>
                </a:cxn>
                <a:cxn ang="0">
                  <a:pos x="connsiteX1" y="connsiteY1"/>
                </a:cxn>
                <a:cxn ang="0">
                  <a:pos x="connsiteX2" y="connsiteY2"/>
                </a:cxn>
                <a:cxn ang="0">
                  <a:pos x="connsiteX3" y="connsiteY3"/>
                </a:cxn>
              </a:cxnLst>
              <a:rect l="l" t="t" r="r" b="b"/>
              <a:pathLst>
                <a:path w="11341" h="31412">
                  <a:moveTo>
                    <a:pt x="-14" y="375"/>
                  </a:moveTo>
                  <a:cubicBezTo>
                    <a:pt x="2873" y="10410"/>
                    <a:pt x="5898" y="20996"/>
                    <a:pt x="8991" y="31375"/>
                  </a:cubicBezTo>
                  <a:lnTo>
                    <a:pt x="11328" y="30687"/>
                  </a:lnTo>
                  <a:lnTo>
                    <a:pt x="2186" y="-37"/>
                  </a:lnTo>
                  <a:close/>
                </a:path>
              </a:pathLst>
            </a:custGeom>
            <a:solidFill>
              <a:srgbClr val="E0E0E0"/>
            </a:solidFill>
            <a:ln w="6867" cap="flat">
              <a:noFill/>
              <a:prstDash val="solid"/>
              <a:miter/>
            </a:ln>
          </p:spPr>
          <p:txBody>
            <a:bodyPr rtlCol="0" anchor="ctr"/>
            <a:lstStyle/>
            <a:p>
              <a:endParaRPr lang="en-IN"/>
            </a:p>
          </p:txBody>
        </p:sp>
        <p:sp>
          <p:nvSpPr>
            <p:cNvPr id="988" name="Free-form: Shape 987">
              <a:extLst>
                <a:ext uri="{FF2B5EF4-FFF2-40B4-BE49-F238E27FC236}">
                  <a16:creationId xmlns:a16="http://schemas.microsoft.com/office/drawing/2014/main" id="{11B7E853-CCDE-F2D8-3BA8-3483A263AB68}"/>
                </a:ext>
              </a:extLst>
            </p:cNvPr>
            <p:cNvSpPr/>
            <p:nvPr/>
          </p:nvSpPr>
          <p:spPr>
            <a:xfrm>
              <a:off x="5220306" y="3658220"/>
              <a:ext cx="11822" cy="32374"/>
            </a:xfrm>
            <a:custGeom>
              <a:avLst/>
              <a:gdLst>
                <a:gd name="connsiteX0" fmla="*/ -14 w 11822"/>
                <a:gd name="connsiteY0" fmla="*/ 650 h 32374"/>
                <a:gd name="connsiteX1" fmla="*/ 9403 w 11822"/>
                <a:gd name="connsiteY1" fmla="*/ 32337 h 32374"/>
                <a:gd name="connsiteX2" fmla="*/ 11809 w 11822"/>
                <a:gd name="connsiteY2" fmla="*/ 31650 h 32374"/>
                <a:gd name="connsiteX3" fmla="*/ 2461 w 11822"/>
                <a:gd name="connsiteY3" fmla="*/ -37 h 32374"/>
              </a:gdLst>
              <a:ahLst/>
              <a:cxnLst>
                <a:cxn ang="0">
                  <a:pos x="connsiteX0" y="connsiteY0"/>
                </a:cxn>
                <a:cxn ang="0">
                  <a:pos x="connsiteX1" y="connsiteY1"/>
                </a:cxn>
                <a:cxn ang="0">
                  <a:pos x="connsiteX2" y="connsiteY2"/>
                </a:cxn>
                <a:cxn ang="0">
                  <a:pos x="connsiteX3" y="connsiteY3"/>
                </a:cxn>
              </a:cxnLst>
              <a:rect l="l" t="t" r="r" b="b"/>
              <a:pathLst>
                <a:path w="11822" h="32374">
                  <a:moveTo>
                    <a:pt x="-14" y="650"/>
                  </a:moveTo>
                  <a:cubicBezTo>
                    <a:pt x="3217" y="11510"/>
                    <a:pt x="6310" y="22027"/>
                    <a:pt x="9403" y="32337"/>
                  </a:cubicBezTo>
                  <a:lnTo>
                    <a:pt x="11809" y="31650"/>
                  </a:lnTo>
                  <a:cubicBezTo>
                    <a:pt x="8716" y="21339"/>
                    <a:pt x="5623" y="11029"/>
                    <a:pt x="2461" y="-37"/>
                  </a:cubicBezTo>
                  <a:close/>
                </a:path>
              </a:pathLst>
            </a:custGeom>
            <a:solidFill>
              <a:srgbClr val="E0E0E0"/>
            </a:solidFill>
            <a:ln w="6867" cap="flat">
              <a:noFill/>
              <a:prstDash val="solid"/>
              <a:miter/>
            </a:ln>
          </p:spPr>
          <p:txBody>
            <a:bodyPr rtlCol="0" anchor="ctr"/>
            <a:lstStyle/>
            <a:p>
              <a:endParaRPr lang="en-IN"/>
            </a:p>
          </p:txBody>
        </p:sp>
        <p:sp>
          <p:nvSpPr>
            <p:cNvPr id="989" name="Free-form: Shape 988">
              <a:extLst>
                <a:ext uri="{FF2B5EF4-FFF2-40B4-BE49-F238E27FC236}">
                  <a16:creationId xmlns:a16="http://schemas.microsoft.com/office/drawing/2014/main" id="{B5C03438-7F9C-1F6F-662F-CBCDF22F3384}"/>
                </a:ext>
              </a:extLst>
            </p:cNvPr>
            <p:cNvSpPr/>
            <p:nvPr/>
          </p:nvSpPr>
          <p:spPr>
            <a:xfrm>
              <a:off x="5210820" y="3625846"/>
              <a:ext cx="11272" cy="30656"/>
            </a:xfrm>
            <a:custGeom>
              <a:avLst/>
              <a:gdLst>
                <a:gd name="connsiteX0" fmla="*/ -14 w 11272"/>
                <a:gd name="connsiteY0" fmla="*/ 719 h 30656"/>
                <a:gd name="connsiteX1" fmla="*/ 8784 w 11272"/>
                <a:gd name="connsiteY1" fmla="*/ 30619 h 30656"/>
                <a:gd name="connsiteX2" fmla="*/ 11259 w 11272"/>
                <a:gd name="connsiteY2" fmla="*/ 29931 h 30656"/>
                <a:gd name="connsiteX3" fmla="*/ 2461 w 11272"/>
                <a:gd name="connsiteY3" fmla="*/ -37 h 30656"/>
              </a:gdLst>
              <a:ahLst/>
              <a:cxnLst>
                <a:cxn ang="0">
                  <a:pos x="connsiteX0" y="connsiteY0"/>
                </a:cxn>
                <a:cxn ang="0">
                  <a:pos x="connsiteX1" y="connsiteY1"/>
                </a:cxn>
                <a:cxn ang="0">
                  <a:pos x="connsiteX2" y="connsiteY2"/>
                </a:cxn>
                <a:cxn ang="0">
                  <a:pos x="connsiteX3" y="connsiteY3"/>
                </a:cxn>
              </a:cxnLst>
              <a:rect l="l" t="t" r="r" b="b"/>
              <a:pathLst>
                <a:path w="11272" h="30656">
                  <a:moveTo>
                    <a:pt x="-14" y="719"/>
                  </a:moveTo>
                  <a:lnTo>
                    <a:pt x="8784" y="30619"/>
                  </a:lnTo>
                  <a:lnTo>
                    <a:pt x="11259" y="29931"/>
                  </a:lnTo>
                  <a:cubicBezTo>
                    <a:pt x="8372" y="20102"/>
                    <a:pt x="5416" y="10135"/>
                    <a:pt x="2461" y="-37"/>
                  </a:cubicBezTo>
                  <a:close/>
                </a:path>
              </a:pathLst>
            </a:custGeom>
            <a:solidFill>
              <a:srgbClr val="E0E0E0"/>
            </a:solidFill>
            <a:ln w="6867" cap="flat">
              <a:noFill/>
              <a:prstDash val="solid"/>
              <a:miter/>
            </a:ln>
          </p:spPr>
          <p:txBody>
            <a:bodyPr rtlCol="0" anchor="ctr"/>
            <a:lstStyle/>
            <a:p>
              <a:endParaRPr lang="en-IN"/>
            </a:p>
          </p:txBody>
        </p:sp>
        <p:sp>
          <p:nvSpPr>
            <p:cNvPr id="990" name="Free-form: Shape 989">
              <a:extLst>
                <a:ext uri="{FF2B5EF4-FFF2-40B4-BE49-F238E27FC236}">
                  <a16:creationId xmlns:a16="http://schemas.microsoft.com/office/drawing/2014/main" id="{E76C8AD7-A7B9-3C70-08A2-6DE8686BBA79}"/>
                </a:ext>
              </a:extLst>
            </p:cNvPr>
            <p:cNvSpPr/>
            <p:nvPr/>
          </p:nvSpPr>
          <p:spPr>
            <a:xfrm>
              <a:off x="5239827" y="3724138"/>
              <a:ext cx="11685" cy="32855"/>
            </a:xfrm>
            <a:custGeom>
              <a:avLst/>
              <a:gdLst>
                <a:gd name="connsiteX0" fmla="*/ -14 w 11685"/>
                <a:gd name="connsiteY0" fmla="*/ 650 h 32855"/>
                <a:gd name="connsiteX1" fmla="*/ 9541 w 11685"/>
                <a:gd name="connsiteY1" fmla="*/ 32818 h 32855"/>
                <a:gd name="connsiteX2" fmla="*/ 11671 w 11685"/>
                <a:gd name="connsiteY2" fmla="*/ 32200 h 32855"/>
                <a:gd name="connsiteX3" fmla="*/ 2255 w 11685"/>
                <a:gd name="connsiteY3" fmla="*/ -37 h 32855"/>
              </a:gdLst>
              <a:ahLst/>
              <a:cxnLst>
                <a:cxn ang="0">
                  <a:pos x="connsiteX0" y="connsiteY0"/>
                </a:cxn>
                <a:cxn ang="0">
                  <a:pos x="connsiteX1" y="connsiteY1"/>
                </a:cxn>
                <a:cxn ang="0">
                  <a:pos x="connsiteX2" y="connsiteY2"/>
                </a:cxn>
                <a:cxn ang="0">
                  <a:pos x="connsiteX3" y="connsiteY3"/>
                </a:cxn>
              </a:cxnLst>
              <a:rect l="l" t="t" r="r" b="b"/>
              <a:pathLst>
                <a:path w="11685" h="32855">
                  <a:moveTo>
                    <a:pt x="-14" y="650"/>
                  </a:moveTo>
                  <a:lnTo>
                    <a:pt x="9541" y="32818"/>
                  </a:lnTo>
                  <a:lnTo>
                    <a:pt x="11671" y="32200"/>
                  </a:lnTo>
                  <a:cubicBezTo>
                    <a:pt x="8647" y="21889"/>
                    <a:pt x="5554" y="11098"/>
                    <a:pt x="2255" y="-37"/>
                  </a:cubicBezTo>
                  <a:close/>
                </a:path>
              </a:pathLst>
            </a:custGeom>
            <a:solidFill>
              <a:srgbClr val="E0E0E0"/>
            </a:solidFill>
            <a:ln w="6867" cap="flat">
              <a:noFill/>
              <a:prstDash val="solid"/>
              <a:miter/>
            </a:ln>
          </p:spPr>
          <p:txBody>
            <a:bodyPr rtlCol="0" anchor="ctr"/>
            <a:lstStyle/>
            <a:p>
              <a:endParaRPr lang="en-IN"/>
            </a:p>
          </p:txBody>
        </p:sp>
        <p:sp>
          <p:nvSpPr>
            <p:cNvPr id="991" name="Free-form: Shape 990">
              <a:extLst>
                <a:ext uri="{FF2B5EF4-FFF2-40B4-BE49-F238E27FC236}">
                  <a16:creationId xmlns:a16="http://schemas.microsoft.com/office/drawing/2014/main" id="{53EDC9AD-3ECF-EA3B-4844-E63F5188AC76}"/>
                </a:ext>
              </a:extLst>
            </p:cNvPr>
            <p:cNvSpPr/>
            <p:nvPr/>
          </p:nvSpPr>
          <p:spPr>
            <a:xfrm>
              <a:off x="5181608" y="3526454"/>
              <a:ext cx="11410" cy="31274"/>
            </a:xfrm>
            <a:custGeom>
              <a:avLst/>
              <a:gdLst>
                <a:gd name="connsiteX0" fmla="*/ -14 w 11410"/>
                <a:gd name="connsiteY0" fmla="*/ 650 h 31274"/>
                <a:gd name="connsiteX1" fmla="*/ 8922 w 11410"/>
                <a:gd name="connsiteY1" fmla="*/ 31237 h 31274"/>
                <a:gd name="connsiteX2" fmla="*/ 11396 w 11410"/>
                <a:gd name="connsiteY2" fmla="*/ 30550 h 31274"/>
                <a:gd name="connsiteX3" fmla="*/ 2323 w 11410"/>
                <a:gd name="connsiteY3" fmla="*/ -37 h 31274"/>
              </a:gdLst>
              <a:ahLst/>
              <a:cxnLst>
                <a:cxn ang="0">
                  <a:pos x="connsiteX0" y="connsiteY0"/>
                </a:cxn>
                <a:cxn ang="0">
                  <a:pos x="connsiteX1" y="connsiteY1"/>
                </a:cxn>
                <a:cxn ang="0">
                  <a:pos x="connsiteX2" y="connsiteY2"/>
                </a:cxn>
                <a:cxn ang="0">
                  <a:pos x="connsiteX3" y="connsiteY3"/>
                </a:cxn>
              </a:cxnLst>
              <a:rect l="l" t="t" r="r" b="b"/>
              <a:pathLst>
                <a:path w="11410" h="31274">
                  <a:moveTo>
                    <a:pt x="-14" y="650"/>
                  </a:moveTo>
                  <a:cubicBezTo>
                    <a:pt x="2873" y="10548"/>
                    <a:pt x="5898" y="20789"/>
                    <a:pt x="8922" y="31237"/>
                  </a:cubicBezTo>
                  <a:lnTo>
                    <a:pt x="11396" y="30550"/>
                  </a:lnTo>
                  <a:lnTo>
                    <a:pt x="2323" y="-37"/>
                  </a:lnTo>
                  <a:close/>
                </a:path>
              </a:pathLst>
            </a:custGeom>
            <a:solidFill>
              <a:srgbClr val="E0E0E0"/>
            </a:solidFill>
            <a:ln w="6867" cap="flat">
              <a:noFill/>
              <a:prstDash val="solid"/>
              <a:miter/>
            </a:ln>
          </p:spPr>
          <p:txBody>
            <a:bodyPr rtlCol="0" anchor="ctr"/>
            <a:lstStyle/>
            <a:p>
              <a:endParaRPr lang="en-IN"/>
            </a:p>
          </p:txBody>
        </p:sp>
        <p:sp>
          <p:nvSpPr>
            <p:cNvPr id="992" name="Free-form: Shape 991">
              <a:extLst>
                <a:ext uri="{FF2B5EF4-FFF2-40B4-BE49-F238E27FC236}">
                  <a16:creationId xmlns:a16="http://schemas.microsoft.com/office/drawing/2014/main" id="{96A20C4C-CCD2-3CD9-926C-242590FECFAA}"/>
                </a:ext>
              </a:extLst>
            </p:cNvPr>
            <p:cNvSpPr/>
            <p:nvPr/>
          </p:nvSpPr>
          <p:spPr>
            <a:xfrm>
              <a:off x="5280175" y="3859410"/>
              <a:ext cx="3299" cy="7629"/>
            </a:xfrm>
            <a:custGeom>
              <a:avLst/>
              <a:gdLst>
                <a:gd name="connsiteX0" fmla="*/ 1086 w 3299"/>
                <a:gd name="connsiteY0" fmla="*/ -37 h 7629"/>
                <a:gd name="connsiteX1" fmla="*/ -14 w 3299"/>
                <a:gd name="connsiteY1" fmla="*/ -37 h 7629"/>
                <a:gd name="connsiteX2" fmla="*/ 2323 w 3299"/>
                <a:gd name="connsiteY2" fmla="*/ 7592 h 7629"/>
                <a:gd name="connsiteX3" fmla="*/ 3286 w 3299"/>
                <a:gd name="connsiteY3" fmla="*/ 7592 h 7629"/>
                <a:gd name="connsiteX4" fmla="*/ 1086 w 3299"/>
                <a:gd name="connsiteY4" fmla="*/ -37 h 7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9" h="7629">
                  <a:moveTo>
                    <a:pt x="1086" y="-37"/>
                  </a:moveTo>
                  <a:lnTo>
                    <a:pt x="-14" y="-37"/>
                  </a:lnTo>
                  <a:cubicBezTo>
                    <a:pt x="880" y="2712"/>
                    <a:pt x="1636" y="5186"/>
                    <a:pt x="2323" y="7592"/>
                  </a:cubicBezTo>
                  <a:lnTo>
                    <a:pt x="3286" y="7592"/>
                  </a:lnTo>
                  <a:cubicBezTo>
                    <a:pt x="2598" y="4980"/>
                    <a:pt x="1911" y="2712"/>
                    <a:pt x="1086" y="-37"/>
                  </a:cubicBezTo>
                  <a:close/>
                </a:path>
              </a:pathLst>
            </a:custGeom>
            <a:solidFill>
              <a:srgbClr val="E0E0E0"/>
            </a:solidFill>
            <a:ln w="6867" cap="flat">
              <a:noFill/>
              <a:prstDash val="solid"/>
              <a:miter/>
            </a:ln>
          </p:spPr>
          <p:txBody>
            <a:bodyPr rtlCol="0" anchor="ctr"/>
            <a:lstStyle/>
            <a:p>
              <a:endParaRPr lang="en-IN"/>
            </a:p>
          </p:txBody>
        </p:sp>
        <p:sp>
          <p:nvSpPr>
            <p:cNvPr id="993" name="Free-form: Shape 992">
              <a:extLst>
                <a:ext uri="{FF2B5EF4-FFF2-40B4-BE49-F238E27FC236}">
                  <a16:creationId xmlns:a16="http://schemas.microsoft.com/office/drawing/2014/main" id="{B76DB1E6-3118-77C1-27C9-D39F9EC5118C}"/>
                </a:ext>
              </a:extLst>
            </p:cNvPr>
            <p:cNvSpPr/>
            <p:nvPr/>
          </p:nvSpPr>
          <p:spPr>
            <a:xfrm>
              <a:off x="5269658" y="3825592"/>
              <a:ext cx="10654" cy="31687"/>
            </a:xfrm>
            <a:custGeom>
              <a:avLst/>
              <a:gdLst>
                <a:gd name="connsiteX0" fmla="*/ -14 w 10654"/>
                <a:gd name="connsiteY0" fmla="*/ 169 h 31687"/>
                <a:gd name="connsiteX1" fmla="*/ 9541 w 10654"/>
                <a:gd name="connsiteY1" fmla="*/ 31650 h 31687"/>
                <a:gd name="connsiteX2" fmla="*/ 10640 w 10654"/>
                <a:gd name="connsiteY2" fmla="*/ 31650 h 31687"/>
                <a:gd name="connsiteX3" fmla="*/ 1567 w 10654"/>
                <a:gd name="connsiteY3" fmla="*/ -37 h 31687"/>
              </a:gdLst>
              <a:ahLst/>
              <a:cxnLst>
                <a:cxn ang="0">
                  <a:pos x="connsiteX0" y="connsiteY0"/>
                </a:cxn>
                <a:cxn ang="0">
                  <a:pos x="connsiteX1" y="connsiteY1"/>
                </a:cxn>
                <a:cxn ang="0">
                  <a:pos x="connsiteX2" y="connsiteY2"/>
                </a:cxn>
                <a:cxn ang="0">
                  <a:pos x="connsiteX3" y="connsiteY3"/>
                </a:cxn>
              </a:cxnLst>
              <a:rect l="l" t="t" r="r" b="b"/>
              <a:pathLst>
                <a:path w="10654" h="31687">
                  <a:moveTo>
                    <a:pt x="-14" y="169"/>
                  </a:moveTo>
                  <a:cubicBezTo>
                    <a:pt x="3629" y="12335"/>
                    <a:pt x="6860" y="22852"/>
                    <a:pt x="9541" y="31650"/>
                  </a:cubicBezTo>
                  <a:lnTo>
                    <a:pt x="10640" y="31650"/>
                  </a:lnTo>
                  <a:lnTo>
                    <a:pt x="1567" y="-37"/>
                  </a:lnTo>
                  <a:close/>
                </a:path>
              </a:pathLst>
            </a:custGeom>
            <a:solidFill>
              <a:srgbClr val="E0E0E0"/>
            </a:solidFill>
            <a:ln w="6867" cap="flat">
              <a:noFill/>
              <a:prstDash val="solid"/>
              <a:miter/>
            </a:ln>
          </p:spPr>
          <p:txBody>
            <a:bodyPr rtlCol="0" anchor="ctr"/>
            <a:lstStyle/>
            <a:p>
              <a:endParaRPr lang="en-IN"/>
            </a:p>
          </p:txBody>
        </p:sp>
        <p:sp>
          <p:nvSpPr>
            <p:cNvPr id="994" name="Free-form: Shape 993">
              <a:extLst>
                <a:ext uri="{FF2B5EF4-FFF2-40B4-BE49-F238E27FC236}">
                  <a16:creationId xmlns:a16="http://schemas.microsoft.com/office/drawing/2014/main" id="{17058AE3-DDFB-5E0D-A638-51C22AC16B80}"/>
                </a:ext>
              </a:extLst>
            </p:cNvPr>
            <p:cNvSpPr/>
            <p:nvPr/>
          </p:nvSpPr>
          <p:spPr>
            <a:xfrm>
              <a:off x="5250137" y="3758781"/>
              <a:ext cx="10516" cy="29487"/>
            </a:xfrm>
            <a:custGeom>
              <a:avLst/>
              <a:gdLst>
                <a:gd name="connsiteX0" fmla="*/ -14 w 10516"/>
                <a:gd name="connsiteY0" fmla="*/ 650 h 29487"/>
                <a:gd name="connsiteX1" fmla="*/ 8578 w 10516"/>
                <a:gd name="connsiteY1" fmla="*/ 29450 h 29487"/>
                <a:gd name="connsiteX2" fmla="*/ 10503 w 10516"/>
                <a:gd name="connsiteY2" fmla="*/ 28900 h 29487"/>
                <a:gd name="connsiteX3" fmla="*/ 2048 w 10516"/>
                <a:gd name="connsiteY3" fmla="*/ -37 h 29487"/>
              </a:gdLst>
              <a:ahLst/>
              <a:cxnLst>
                <a:cxn ang="0">
                  <a:pos x="connsiteX0" y="connsiteY0"/>
                </a:cxn>
                <a:cxn ang="0">
                  <a:pos x="connsiteX1" y="connsiteY1"/>
                </a:cxn>
                <a:cxn ang="0">
                  <a:pos x="connsiteX2" y="connsiteY2"/>
                </a:cxn>
                <a:cxn ang="0">
                  <a:pos x="connsiteX3" y="connsiteY3"/>
                </a:cxn>
              </a:cxnLst>
              <a:rect l="l" t="t" r="r" b="b"/>
              <a:pathLst>
                <a:path w="10516" h="29487">
                  <a:moveTo>
                    <a:pt x="-14" y="650"/>
                  </a:moveTo>
                  <a:cubicBezTo>
                    <a:pt x="2942" y="10685"/>
                    <a:pt x="5829" y="20308"/>
                    <a:pt x="8578" y="29450"/>
                  </a:cubicBezTo>
                  <a:lnTo>
                    <a:pt x="10503" y="28900"/>
                  </a:lnTo>
                  <a:lnTo>
                    <a:pt x="2048" y="-37"/>
                  </a:lnTo>
                  <a:close/>
                </a:path>
              </a:pathLst>
            </a:custGeom>
            <a:solidFill>
              <a:srgbClr val="E0E0E0"/>
            </a:solidFill>
            <a:ln w="6867" cap="flat">
              <a:noFill/>
              <a:prstDash val="solid"/>
              <a:miter/>
            </a:ln>
          </p:spPr>
          <p:txBody>
            <a:bodyPr rtlCol="0" anchor="ctr"/>
            <a:lstStyle/>
            <a:p>
              <a:endParaRPr lang="en-IN"/>
            </a:p>
          </p:txBody>
        </p:sp>
        <p:sp>
          <p:nvSpPr>
            <p:cNvPr id="995" name="Free-form: Shape 994">
              <a:extLst>
                <a:ext uri="{FF2B5EF4-FFF2-40B4-BE49-F238E27FC236}">
                  <a16:creationId xmlns:a16="http://schemas.microsoft.com/office/drawing/2014/main" id="{727ECDBC-18D0-5BFF-D9B2-0BCF5B20713C}"/>
                </a:ext>
              </a:extLst>
            </p:cNvPr>
            <p:cNvSpPr/>
            <p:nvPr/>
          </p:nvSpPr>
          <p:spPr>
            <a:xfrm>
              <a:off x="5191299" y="3559447"/>
              <a:ext cx="11410" cy="31206"/>
            </a:xfrm>
            <a:custGeom>
              <a:avLst/>
              <a:gdLst>
                <a:gd name="connsiteX0" fmla="*/ -14 w 11410"/>
                <a:gd name="connsiteY0" fmla="*/ 650 h 31206"/>
                <a:gd name="connsiteX1" fmla="*/ 8922 w 11410"/>
                <a:gd name="connsiteY1" fmla="*/ 31169 h 31206"/>
                <a:gd name="connsiteX2" fmla="*/ 11396 w 11410"/>
                <a:gd name="connsiteY2" fmla="*/ 30412 h 31206"/>
                <a:gd name="connsiteX3" fmla="*/ 2392 w 11410"/>
                <a:gd name="connsiteY3" fmla="*/ -37 h 31206"/>
              </a:gdLst>
              <a:ahLst/>
              <a:cxnLst>
                <a:cxn ang="0">
                  <a:pos x="connsiteX0" y="connsiteY0"/>
                </a:cxn>
                <a:cxn ang="0">
                  <a:pos x="connsiteX1" y="connsiteY1"/>
                </a:cxn>
                <a:cxn ang="0">
                  <a:pos x="connsiteX2" y="connsiteY2"/>
                </a:cxn>
                <a:cxn ang="0">
                  <a:pos x="connsiteX3" y="connsiteY3"/>
                </a:cxn>
              </a:cxnLst>
              <a:rect l="l" t="t" r="r" b="b"/>
              <a:pathLst>
                <a:path w="11410" h="31206">
                  <a:moveTo>
                    <a:pt x="-14" y="650"/>
                  </a:moveTo>
                  <a:cubicBezTo>
                    <a:pt x="2873" y="10617"/>
                    <a:pt x="5829" y="20789"/>
                    <a:pt x="8922" y="31169"/>
                  </a:cubicBezTo>
                  <a:lnTo>
                    <a:pt x="11396" y="30412"/>
                  </a:lnTo>
                  <a:cubicBezTo>
                    <a:pt x="8303" y="20033"/>
                    <a:pt x="5348" y="9792"/>
                    <a:pt x="2392" y="-37"/>
                  </a:cubicBezTo>
                  <a:close/>
                </a:path>
              </a:pathLst>
            </a:custGeom>
            <a:solidFill>
              <a:srgbClr val="E0E0E0"/>
            </a:solidFill>
            <a:ln w="6867" cap="flat">
              <a:noFill/>
              <a:prstDash val="solid"/>
              <a:miter/>
            </a:ln>
          </p:spPr>
          <p:txBody>
            <a:bodyPr rtlCol="0" anchor="ctr"/>
            <a:lstStyle/>
            <a:p>
              <a:endParaRPr lang="en-IN"/>
            </a:p>
          </p:txBody>
        </p:sp>
        <p:sp>
          <p:nvSpPr>
            <p:cNvPr id="996" name="Free-form: Shape 995">
              <a:extLst>
                <a:ext uri="{FF2B5EF4-FFF2-40B4-BE49-F238E27FC236}">
                  <a16:creationId xmlns:a16="http://schemas.microsoft.com/office/drawing/2014/main" id="{273799D8-4074-C778-227F-3916EA1D27CF}"/>
                </a:ext>
              </a:extLst>
            </p:cNvPr>
            <p:cNvSpPr/>
            <p:nvPr/>
          </p:nvSpPr>
          <p:spPr>
            <a:xfrm>
              <a:off x="5230410" y="3692313"/>
              <a:ext cx="10997" cy="30106"/>
            </a:xfrm>
            <a:custGeom>
              <a:avLst/>
              <a:gdLst>
                <a:gd name="connsiteX0" fmla="*/ -14 w 10997"/>
                <a:gd name="connsiteY0" fmla="*/ 719 h 30106"/>
                <a:gd name="connsiteX1" fmla="*/ 8716 w 10997"/>
                <a:gd name="connsiteY1" fmla="*/ 30069 h 30106"/>
                <a:gd name="connsiteX2" fmla="*/ 10984 w 10997"/>
                <a:gd name="connsiteY2" fmla="*/ 29381 h 30106"/>
                <a:gd name="connsiteX3" fmla="*/ 2392 w 10997"/>
                <a:gd name="connsiteY3" fmla="*/ -37 h 30106"/>
              </a:gdLst>
              <a:ahLst/>
              <a:cxnLst>
                <a:cxn ang="0">
                  <a:pos x="connsiteX0" y="connsiteY0"/>
                </a:cxn>
                <a:cxn ang="0">
                  <a:pos x="connsiteX1" y="connsiteY1"/>
                </a:cxn>
                <a:cxn ang="0">
                  <a:pos x="connsiteX2" y="connsiteY2"/>
                </a:cxn>
                <a:cxn ang="0">
                  <a:pos x="connsiteX3" y="connsiteY3"/>
                </a:cxn>
              </a:cxnLst>
              <a:rect l="l" t="t" r="r" b="b"/>
              <a:pathLst>
                <a:path w="10997" h="30106">
                  <a:moveTo>
                    <a:pt x="-14" y="719"/>
                  </a:moveTo>
                  <a:cubicBezTo>
                    <a:pt x="2942" y="10754"/>
                    <a:pt x="5898" y="20514"/>
                    <a:pt x="8716" y="30069"/>
                  </a:cubicBezTo>
                  <a:lnTo>
                    <a:pt x="10984" y="29381"/>
                  </a:lnTo>
                  <a:cubicBezTo>
                    <a:pt x="8166" y="19827"/>
                    <a:pt x="5348" y="9998"/>
                    <a:pt x="2392" y="-37"/>
                  </a:cubicBezTo>
                  <a:close/>
                </a:path>
              </a:pathLst>
            </a:custGeom>
            <a:solidFill>
              <a:srgbClr val="E0E0E0"/>
            </a:solidFill>
            <a:ln w="6867" cap="flat">
              <a:noFill/>
              <a:prstDash val="solid"/>
              <a:miter/>
            </a:ln>
          </p:spPr>
          <p:txBody>
            <a:bodyPr rtlCol="0" anchor="ctr"/>
            <a:lstStyle/>
            <a:p>
              <a:endParaRPr lang="en-IN"/>
            </a:p>
          </p:txBody>
        </p:sp>
        <p:sp>
          <p:nvSpPr>
            <p:cNvPr id="997" name="Free-form: Shape 996">
              <a:extLst>
                <a:ext uri="{FF2B5EF4-FFF2-40B4-BE49-F238E27FC236}">
                  <a16:creationId xmlns:a16="http://schemas.microsoft.com/office/drawing/2014/main" id="{809CE4D3-B278-4190-6344-29B898CB3357}"/>
                </a:ext>
              </a:extLst>
            </p:cNvPr>
            <p:cNvSpPr/>
            <p:nvPr/>
          </p:nvSpPr>
          <p:spPr>
            <a:xfrm>
              <a:off x="5152464" y="3426649"/>
              <a:ext cx="11203" cy="32237"/>
            </a:xfrm>
            <a:custGeom>
              <a:avLst/>
              <a:gdLst>
                <a:gd name="connsiteX0" fmla="*/ 11190 w 11203"/>
                <a:gd name="connsiteY0" fmla="*/ 31443 h 32237"/>
                <a:gd name="connsiteX1" fmla="*/ 1773 w 11203"/>
                <a:gd name="connsiteY1" fmla="*/ -37 h 32237"/>
                <a:gd name="connsiteX2" fmla="*/ -14 w 11203"/>
                <a:gd name="connsiteY2" fmla="*/ 512 h 32237"/>
                <a:gd name="connsiteX3" fmla="*/ 9128 w 11203"/>
                <a:gd name="connsiteY3" fmla="*/ 32200 h 32237"/>
              </a:gdLst>
              <a:ahLst/>
              <a:cxnLst>
                <a:cxn ang="0">
                  <a:pos x="connsiteX0" y="connsiteY0"/>
                </a:cxn>
                <a:cxn ang="0">
                  <a:pos x="connsiteX1" y="connsiteY1"/>
                </a:cxn>
                <a:cxn ang="0">
                  <a:pos x="connsiteX2" y="connsiteY2"/>
                </a:cxn>
                <a:cxn ang="0">
                  <a:pos x="connsiteX3" y="connsiteY3"/>
                </a:cxn>
              </a:cxnLst>
              <a:rect l="l" t="t" r="r" b="b"/>
              <a:pathLst>
                <a:path w="11203" h="32237">
                  <a:moveTo>
                    <a:pt x="11190" y="31443"/>
                  </a:moveTo>
                  <a:cubicBezTo>
                    <a:pt x="7822" y="20308"/>
                    <a:pt x="4317" y="9723"/>
                    <a:pt x="1773" y="-37"/>
                  </a:cubicBezTo>
                  <a:lnTo>
                    <a:pt x="-14" y="512"/>
                  </a:lnTo>
                  <a:lnTo>
                    <a:pt x="9128" y="32200"/>
                  </a:lnTo>
                  <a:close/>
                </a:path>
              </a:pathLst>
            </a:custGeom>
            <a:solidFill>
              <a:srgbClr val="E0E0E0"/>
            </a:solidFill>
            <a:ln w="6867" cap="flat">
              <a:noFill/>
              <a:prstDash val="solid"/>
              <a:miter/>
            </a:ln>
          </p:spPr>
          <p:txBody>
            <a:bodyPr rtlCol="0" anchor="ctr"/>
            <a:lstStyle/>
            <a:p>
              <a:endParaRPr lang="en-IN"/>
            </a:p>
          </p:txBody>
        </p:sp>
        <p:sp>
          <p:nvSpPr>
            <p:cNvPr id="998" name="Free-form: Shape 997">
              <a:extLst>
                <a:ext uri="{FF2B5EF4-FFF2-40B4-BE49-F238E27FC236}">
                  <a16:creationId xmlns:a16="http://schemas.microsoft.com/office/drawing/2014/main" id="{2E6C5E40-F346-0959-3AB5-350A261E9803}"/>
                </a:ext>
              </a:extLst>
            </p:cNvPr>
            <p:cNvSpPr/>
            <p:nvPr/>
          </p:nvSpPr>
          <p:spPr>
            <a:xfrm>
              <a:off x="5145384" y="3402798"/>
              <a:ext cx="8110" cy="22201"/>
            </a:xfrm>
            <a:custGeom>
              <a:avLst/>
              <a:gdLst>
                <a:gd name="connsiteX0" fmla="*/ 8097 w 8110"/>
                <a:gd name="connsiteY0" fmla="*/ 21683 h 22201"/>
                <a:gd name="connsiteX1" fmla="*/ 1705 w 8110"/>
                <a:gd name="connsiteY1" fmla="*/ 444 h 22201"/>
                <a:gd name="connsiteX2" fmla="*/ -14 w 8110"/>
                <a:gd name="connsiteY2" fmla="*/ -37 h 22201"/>
                <a:gd name="connsiteX3" fmla="*/ 6379 w 8110"/>
                <a:gd name="connsiteY3" fmla="*/ 22164 h 22201"/>
              </a:gdLst>
              <a:ahLst/>
              <a:cxnLst>
                <a:cxn ang="0">
                  <a:pos x="connsiteX0" y="connsiteY0"/>
                </a:cxn>
                <a:cxn ang="0">
                  <a:pos x="connsiteX1" y="connsiteY1"/>
                </a:cxn>
                <a:cxn ang="0">
                  <a:pos x="connsiteX2" y="connsiteY2"/>
                </a:cxn>
                <a:cxn ang="0">
                  <a:pos x="connsiteX3" y="connsiteY3"/>
                </a:cxn>
              </a:cxnLst>
              <a:rect l="l" t="t" r="r" b="b"/>
              <a:pathLst>
                <a:path w="8110" h="22201">
                  <a:moveTo>
                    <a:pt x="8097" y="21683"/>
                  </a:moveTo>
                  <a:cubicBezTo>
                    <a:pt x="5829" y="14122"/>
                    <a:pt x="3698" y="6974"/>
                    <a:pt x="1705" y="444"/>
                  </a:cubicBezTo>
                  <a:lnTo>
                    <a:pt x="-14" y="-37"/>
                  </a:lnTo>
                  <a:cubicBezTo>
                    <a:pt x="1911" y="6836"/>
                    <a:pt x="4110" y="14260"/>
                    <a:pt x="6379" y="22164"/>
                  </a:cubicBezTo>
                  <a:close/>
                </a:path>
              </a:pathLst>
            </a:custGeom>
            <a:solidFill>
              <a:srgbClr val="E0E0E0"/>
            </a:solidFill>
            <a:ln w="6867" cap="flat">
              <a:noFill/>
              <a:prstDash val="solid"/>
              <a:miter/>
            </a:ln>
          </p:spPr>
          <p:txBody>
            <a:bodyPr rtlCol="0" anchor="ctr"/>
            <a:lstStyle/>
            <a:p>
              <a:endParaRPr lang="en-IN"/>
            </a:p>
          </p:txBody>
        </p:sp>
        <p:sp>
          <p:nvSpPr>
            <p:cNvPr id="999" name="Free-form: Shape 998">
              <a:extLst>
                <a:ext uri="{FF2B5EF4-FFF2-40B4-BE49-F238E27FC236}">
                  <a16:creationId xmlns:a16="http://schemas.microsoft.com/office/drawing/2014/main" id="{1680B5A3-4961-F30E-8393-D22635966385}"/>
                </a:ext>
              </a:extLst>
            </p:cNvPr>
            <p:cNvSpPr/>
            <p:nvPr/>
          </p:nvSpPr>
          <p:spPr>
            <a:xfrm>
              <a:off x="5259416" y="3790124"/>
              <a:ext cx="11410" cy="33268"/>
            </a:xfrm>
            <a:custGeom>
              <a:avLst/>
              <a:gdLst>
                <a:gd name="connsiteX0" fmla="*/ -14 w 11410"/>
                <a:gd name="connsiteY0" fmla="*/ 512 h 33268"/>
                <a:gd name="connsiteX1" fmla="*/ 9816 w 11410"/>
                <a:gd name="connsiteY1" fmla="*/ 33231 h 33268"/>
                <a:gd name="connsiteX2" fmla="*/ 11396 w 11410"/>
                <a:gd name="connsiteY2" fmla="*/ 32749 h 33268"/>
                <a:gd name="connsiteX3" fmla="*/ 1911 w 11410"/>
                <a:gd name="connsiteY3" fmla="*/ -37 h 33268"/>
              </a:gdLst>
              <a:ahLst/>
              <a:cxnLst>
                <a:cxn ang="0">
                  <a:pos x="connsiteX0" y="connsiteY0"/>
                </a:cxn>
                <a:cxn ang="0">
                  <a:pos x="connsiteX1" y="connsiteY1"/>
                </a:cxn>
                <a:cxn ang="0">
                  <a:pos x="connsiteX2" y="connsiteY2"/>
                </a:cxn>
                <a:cxn ang="0">
                  <a:pos x="connsiteX3" y="connsiteY3"/>
                </a:cxn>
              </a:cxnLst>
              <a:rect l="l" t="t" r="r" b="b"/>
              <a:pathLst>
                <a:path w="11410" h="33268">
                  <a:moveTo>
                    <a:pt x="-14" y="512"/>
                  </a:moveTo>
                  <a:cubicBezTo>
                    <a:pt x="3512" y="12335"/>
                    <a:pt x="6791" y="23243"/>
                    <a:pt x="9816" y="33231"/>
                  </a:cubicBezTo>
                  <a:lnTo>
                    <a:pt x="11396" y="32749"/>
                  </a:lnTo>
                  <a:lnTo>
                    <a:pt x="1911" y="-37"/>
                  </a:lnTo>
                  <a:close/>
                </a:path>
              </a:pathLst>
            </a:custGeom>
            <a:solidFill>
              <a:srgbClr val="E0E0E0"/>
            </a:solidFill>
            <a:ln w="6867" cap="flat">
              <a:noFill/>
              <a:prstDash val="solid"/>
              <a:miter/>
            </a:ln>
          </p:spPr>
          <p:txBody>
            <a:bodyPr rtlCol="0" anchor="ctr"/>
            <a:lstStyle/>
            <a:p>
              <a:endParaRPr lang="en-IN"/>
            </a:p>
          </p:txBody>
        </p:sp>
        <p:sp>
          <p:nvSpPr>
            <p:cNvPr id="1000" name="Free-form: Shape 999">
              <a:extLst>
                <a:ext uri="{FF2B5EF4-FFF2-40B4-BE49-F238E27FC236}">
                  <a16:creationId xmlns:a16="http://schemas.microsoft.com/office/drawing/2014/main" id="{74E99D18-25E2-75E9-BCE9-0CF3BBED36BB}"/>
                </a:ext>
              </a:extLst>
            </p:cNvPr>
            <p:cNvSpPr/>
            <p:nvPr/>
          </p:nvSpPr>
          <p:spPr>
            <a:xfrm>
              <a:off x="5333514" y="3806483"/>
              <a:ext cx="10791" cy="32237"/>
            </a:xfrm>
            <a:custGeom>
              <a:avLst/>
              <a:gdLst>
                <a:gd name="connsiteX0" fmla="*/ -14 w 10791"/>
                <a:gd name="connsiteY0" fmla="*/ 444 h 32237"/>
                <a:gd name="connsiteX1" fmla="*/ 9609 w 10791"/>
                <a:gd name="connsiteY1" fmla="*/ 32200 h 32237"/>
                <a:gd name="connsiteX2" fmla="*/ 10778 w 10791"/>
                <a:gd name="connsiteY2" fmla="*/ 31856 h 32237"/>
                <a:gd name="connsiteX3" fmla="*/ 1636 w 10791"/>
                <a:gd name="connsiteY3" fmla="*/ -37 h 32237"/>
              </a:gdLst>
              <a:ahLst/>
              <a:cxnLst>
                <a:cxn ang="0">
                  <a:pos x="connsiteX0" y="connsiteY0"/>
                </a:cxn>
                <a:cxn ang="0">
                  <a:pos x="connsiteX1" y="connsiteY1"/>
                </a:cxn>
                <a:cxn ang="0">
                  <a:pos x="connsiteX2" y="connsiteY2"/>
                </a:cxn>
                <a:cxn ang="0">
                  <a:pos x="connsiteX3" y="connsiteY3"/>
                </a:cxn>
              </a:cxnLst>
              <a:rect l="l" t="t" r="r" b="b"/>
              <a:pathLst>
                <a:path w="10791" h="32237">
                  <a:moveTo>
                    <a:pt x="-14" y="444"/>
                  </a:moveTo>
                  <a:cubicBezTo>
                    <a:pt x="3629" y="12541"/>
                    <a:pt x="6860" y="23195"/>
                    <a:pt x="9609" y="32200"/>
                  </a:cubicBezTo>
                  <a:lnTo>
                    <a:pt x="10778" y="31856"/>
                  </a:lnTo>
                  <a:cubicBezTo>
                    <a:pt x="8235" y="22783"/>
                    <a:pt x="5141" y="12060"/>
                    <a:pt x="1636" y="-37"/>
                  </a:cubicBezTo>
                  <a:close/>
                </a:path>
              </a:pathLst>
            </a:custGeom>
            <a:solidFill>
              <a:srgbClr val="E0E0E0"/>
            </a:solidFill>
            <a:ln w="6867" cap="flat">
              <a:noFill/>
              <a:prstDash val="solid"/>
              <a:miter/>
            </a:ln>
          </p:spPr>
          <p:txBody>
            <a:bodyPr rtlCol="0" anchor="ctr"/>
            <a:lstStyle/>
            <a:p>
              <a:endParaRPr lang="en-IN"/>
            </a:p>
          </p:txBody>
        </p:sp>
        <p:sp>
          <p:nvSpPr>
            <p:cNvPr id="1001" name="Free-form: Shape 1000">
              <a:extLst>
                <a:ext uri="{FF2B5EF4-FFF2-40B4-BE49-F238E27FC236}">
                  <a16:creationId xmlns:a16="http://schemas.microsoft.com/office/drawing/2014/main" id="{D0138931-2C8A-B4B4-BBAF-EE493023CCD4}"/>
                </a:ext>
              </a:extLst>
            </p:cNvPr>
            <p:cNvSpPr/>
            <p:nvPr/>
          </p:nvSpPr>
          <p:spPr>
            <a:xfrm>
              <a:off x="5274401" y="3607012"/>
              <a:ext cx="11410" cy="30931"/>
            </a:xfrm>
            <a:custGeom>
              <a:avLst/>
              <a:gdLst>
                <a:gd name="connsiteX0" fmla="*/ -14 w 11410"/>
                <a:gd name="connsiteY0" fmla="*/ 719 h 30931"/>
                <a:gd name="connsiteX1" fmla="*/ 8922 w 11410"/>
                <a:gd name="connsiteY1" fmla="*/ 30894 h 30931"/>
                <a:gd name="connsiteX2" fmla="*/ 11396 w 11410"/>
                <a:gd name="connsiteY2" fmla="*/ 30138 h 30931"/>
                <a:gd name="connsiteX3" fmla="*/ 2529 w 11410"/>
                <a:gd name="connsiteY3" fmla="*/ -37 h 30931"/>
              </a:gdLst>
              <a:ahLst/>
              <a:cxnLst>
                <a:cxn ang="0">
                  <a:pos x="connsiteX0" y="connsiteY0"/>
                </a:cxn>
                <a:cxn ang="0">
                  <a:pos x="connsiteX1" y="connsiteY1"/>
                </a:cxn>
                <a:cxn ang="0">
                  <a:pos x="connsiteX2" y="connsiteY2"/>
                </a:cxn>
                <a:cxn ang="0">
                  <a:pos x="connsiteX3" y="connsiteY3"/>
                </a:cxn>
              </a:cxnLst>
              <a:rect l="l" t="t" r="r" b="b"/>
              <a:pathLst>
                <a:path w="11410" h="30931">
                  <a:moveTo>
                    <a:pt x="-14" y="719"/>
                  </a:moveTo>
                  <a:cubicBezTo>
                    <a:pt x="3011" y="10891"/>
                    <a:pt x="5966" y="21339"/>
                    <a:pt x="8922" y="30894"/>
                  </a:cubicBezTo>
                  <a:lnTo>
                    <a:pt x="11396" y="30138"/>
                  </a:lnTo>
                  <a:cubicBezTo>
                    <a:pt x="8441" y="20240"/>
                    <a:pt x="5485" y="10204"/>
                    <a:pt x="2529" y="-37"/>
                  </a:cubicBezTo>
                  <a:close/>
                </a:path>
              </a:pathLst>
            </a:custGeom>
            <a:solidFill>
              <a:srgbClr val="E0E0E0"/>
            </a:solidFill>
            <a:ln w="6867" cap="flat">
              <a:noFill/>
              <a:prstDash val="solid"/>
              <a:miter/>
            </a:ln>
          </p:spPr>
          <p:txBody>
            <a:bodyPr rtlCol="0" anchor="ctr"/>
            <a:lstStyle/>
            <a:p>
              <a:endParaRPr lang="en-IN"/>
            </a:p>
          </p:txBody>
        </p:sp>
        <p:sp>
          <p:nvSpPr>
            <p:cNvPr id="1002" name="Free-form: Shape 1001">
              <a:extLst>
                <a:ext uri="{FF2B5EF4-FFF2-40B4-BE49-F238E27FC236}">
                  <a16:creationId xmlns:a16="http://schemas.microsoft.com/office/drawing/2014/main" id="{DF2507BE-3C7F-314B-A379-1DD862238CBA}"/>
                </a:ext>
              </a:extLst>
            </p:cNvPr>
            <p:cNvSpPr/>
            <p:nvPr/>
          </p:nvSpPr>
          <p:spPr>
            <a:xfrm>
              <a:off x="5207658" y="3379359"/>
              <a:ext cx="549" cy="481"/>
            </a:xfrm>
            <a:custGeom>
              <a:avLst/>
              <a:gdLst>
                <a:gd name="connsiteX0" fmla="*/ 536 w 549"/>
                <a:gd name="connsiteY0" fmla="*/ -37 h 481"/>
                <a:gd name="connsiteX1" fmla="*/ -14 w 549"/>
                <a:gd name="connsiteY1" fmla="*/ -37 h 481"/>
                <a:gd name="connsiteX2" fmla="*/ -14 w 549"/>
                <a:gd name="connsiteY2" fmla="*/ 444 h 481"/>
              </a:gdLst>
              <a:ahLst/>
              <a:cxnLst>
                <a:cxn ang="0">
                  <a:pos x="connsiteX0" y="connsiteY0"/>
                </a:cxn>
                <a:cxn ang="0">
                  <a:pos x="connsiteX1" y="connsiteY1"/>
                </a:cxn>
                <a:cxn ang="0">
                  <a:pos x="connsiteX2" y="connsiteY2"/>
                </a:cxn>
              </a:cxnLst>
              <a:rect l="l" t="t" r="r" b="b"/>
              <a:pathLst>
                <a:path w="549" h="481">
                  <a:moveTo>
                    <a:pt x="536" y="-37"/>
                  </a:moveTo>
                  <a:lnTo>
                    <a:pt x="-14" y="-37"/>
                  </a:lnTo>
                  <a:lnTo>
                    <a:pt x="-14" y="444"/>
                  </a:lnTo>
                  <a:close/>
                </a:path>
              </a:pathLst>
            </a:custGeom>
            <a:solidFill>
              <a:srgbClr val="E0E0E0"/>
            </a:solidFill>
            <a:ln w="6867" cap="flat">
              <a:noFill/>
              <a:prstDash val="solid"/>
              <a:miter/>
            </a:ln>
          </p:spPr>
          <p:txBody>
            <a:bodyPr rtlCol="0" anchor="ctr"/>
            <a:lstStyle/>
            <a:p>
              <a:endParaRPr lang="en-IN"/>
            </a:p>
          </p:txBody>
        </p:sp>
        <p:sp>
          <p:nvSpPr>
            <p:cNvPr id="1003" name="Free-form: Shape 1002">
              <a:extLst>
                <a:ext uri="{FF2B5EF4-FFF2-40B4-BE49-F238E27FC236}">
                  <a16:creationId xmlns:a16="http://schemas.microsoft.com/office/drawing/2014/main" id="{009E2BC7-CFB1-F798-2DF3-4991A91CB756}"/>
                </a:ext>
              </a:extLst>
            </p:cNvPr>
            <p:cNvSpPr/>
            <p:nvPr/>
          </p:nvSpPr>
          <p:spPr>
            <a:xfrm>
              <a:off x="5322997" y="3771222"/>
              <a:ext cx="11547" cy="33543"/>
            </a:xfrm>
            <a:custGeom>
              <a:avLst/>
              <a:gdLst>
                <a:gd name="connsiteX0" fmla="*/ -14 w 11547"/>
                <a:gd name="connsiteY0" fmla="*/ 581 h 33543"/>
                <a:gd name="connsiteX1" fmla="*/ 9884 w 11547"/>
                <a:gd name="connsiteY1" fmla="*/ 33506 h 33543"/>
                <a:gd name="connsiteX2" fmla="*/ 11534 w 11547"/>
                <a:gd name="connsiteY2" fmla="*/ 33024 h 33543"/>
                <a:gd name="connsiteX3" fmla="*/ 1980 w 11547"/>
                <a:gd name="connsiteY3" fmla="*/ -37 h 33543"/>
              </a:gdLst>
              <a:ahLst/>
              <a:cxnLst>
                <a:cxn ang="0">
                  <a:pos x="connsiteX0" y="connsiteY0"/>
                </a:cxn>
                <a:cxn ang="0">
                  <a:pos x="connsiteX1" y="connsiteY1"/>
                </a:cxn>
                <a:cxn ang="0">
                  <a:pos x="connsiteX2" y="connsiteY2"/>
                </a:cxn>
                <a:cxn ang="0">
                  <a:pos x="connsiteX3" y="connsiteY3"/>
                </a:cxn>
              </a:cxnLst>
              <a:rect l="l" t="t" r="r" b="b"/>
              <a:pathLst>
                <a:path w="11547" h="33543">
                  <a:moveTo>
                    <a:pt x="-14" y="581"/>
                  </a:moveTo>
                  <a:lnTo>
                    <a:pt x="9884" y="33506"/>
                  </a:lnTo>
                  <a:lnTo>
                    <a:pt x="11534" y="33024"/>
                  </a:lnTo>
                  <a:cubicBezTo>
                    <a:pt x="8578" y="22920"/>
                    <a:pt x="5416" y="11854"/>
                    <a:pt x="1980" y="-37"/>
                  </a:cubicBezTo>
                  <a:close/>
                </a:path>
              </a:pathLst>
            </a:custGeom>
            <a:solidFill>
              <a:srgbClr val="E0E0E0"/>
            </a:solidFill>
            <a:ln w="6867" cap="flat">
              <a:noFill/>
              <a:prstDash val="solid"/>
              <a:miter/>
            </a:ln>
          </p:spPr>
          <p:txBody>
            <a:bodyPr rtlCol="0" anchor="ctr"/>
            <a:lstStyle/>
            <a:p>
              <a:endParaRPr lang="en-IN"/>
            </a:p>
          </p:txBody>
        </p:sp>
        <p:sp>
          <p:nvSpPr>
            <p:cNvPr id="1004" name="Free-form: Shape 1003">
              <a:extLst>
                <a:ext uri="{FF2B5EF4-FFF2-40B4-BE49-F238E27FC236}">
                  <a16:creationId xmlns:a16="http://schemas.microsoft.com/office/drawing/2014/main" id="{2AA0104A-C928-C7EE-CAF8-ACFA37AE4E6B}"/>
                </a:ext>
              </a:extLst>
            </p:cNvPr>
            <p:cNvSpPr/>
            <p:nvPr/>
          </p:nvSpPr>
          <p:spPr>
            <a:xfrm>
              <a:off x="5235290" y="3474215"/>
              <a:ext cx="11478" cy="31893"/>
            </a:xfrm>
            <a:custGeom>
              <a:avLst/>
              <a:gdLst>
                <a:gd name="connsiteX0" fmla="*/ -14 w 11478"/>
                <a:gd name="connsiteY0" fmla="*/ 581 h 31893"/>
                <a:gd name="connsiteX1" fmla="*/ 9128 w 11478"/>
                <a:gd name="connsiteY1" fmla="*/ 31856 h 31893"/>
                <a:gd name="connsiteX2" fmla="*/ 11465 w 11478"/>
                <a:gd name="connsiteY2" fmla="*/ 31169 h 31893"/>
                <a:gd name="connsiteX3" fmla="*/ 2186 w 11478"/>
                <a:gd name="connsiteY3" fmla="*/ -37 h 31893"/>
              </a:gdLst>
              <a:ahLst/>
              <a:cxnLst>
                <a:cxn ang="0">
                  <a:pos x="connsiteX0" y="connsiteY0"/>
                </a:cxn>
                <a:cxn ang="0">
                  <a:pos x="connsiteX1" y="connsiteY1"/>
                </a:cxn>
                <a:cxn ang="0">
                  <a:pos x="connsiteX2" y="connsiteY2"/>
                </a:cxn>
                <a:cxn ang="0">
                  <a:pos x="connsiteX3" y="connsiteY3"/>
                </a:cxn>
              </a:cxnLst>
              <a:rect l="l" t="t" r="r" b="b"/>
              <a:pathLst>
                <a:path w="11478" h="31893">
                  <a:moveTo>
                    <a:pt x="-14" y="581"/>
                  </a:moveTo>
                  <a:cubicBezTo>
                    <a:pt x="2942" y="10617"/>
                    <a:pt x="5966" y="21202"/>
                    <a:pt x="9128" y="31856"/>
                  </a:cubicBezTo>
                  <a:lnTo>
                    <a:pt x="11465" y="31169"/>
                  </a:lnTo>
                  <a:cubicBezTo>
                    <a:pt x="8303" y="20377"/>
                    <a:pt x="5141" y="9998"/>
                    <a:pt x="2186" y="-37"/>
                  </a:cubicBezTo>
                  <a:close/>
                </a:path>
              </a:pathLst>
            </a:custGeom>
            <a:solidFill>
              <a:srgbClr val="E0E0E0"/>
            </a:solidFill>
            <a:ln w="6867" cap="flat">
              <a:noFill/>
              <a:prstDash val="solid"/>
              <a:miter/>
            </a:ln>
          </p:spPr>
          <p:txBody>
            <a:bodyPr rtlCol="0" anchor="ctr"/>
            <a:lstStyle/>
            <a:p>
              <a:endParaRPr lang="en-IN"/>
            </a:p>
          </p:txBody>
        </p:sp>
        <p:sp>
          <p:nvSpPr>
            <p:cNvPr id="1005" name="Free-form: Shape 1004">
              <a:extLst>
                <a:ext uri="{FF2B5EF4-FFF2-40B4-BE49-F238E27FC236}">
                  <a16:creationId xmlns:a16="http://schemas.microsoft.com/office/drawing/2014/main" id="{5B46C774-D0A2-8A18-DC5D-27FE39E56E9A}"/>
                </a:ext>
              </a:extLst>
            </p:cNvPr>
            <p:cNvSpPr/>
            <p:nvPr/>
          </p:nvSpPr>
          <p:spPr>
            <a:xfrm>
              <a:off x="5226011" y="3441703"/>
              <a:ext cx="10997" cy="30931"/>
            </a:xfrm>
            <a:custGeom>
              <a:avLst/>
              <a:gdLst>
                <a:gd name="connsiteX0" fmla="*/ -14 w 10997"/>
                <a:gd name="connsiteY0" fmla="*/ 581 h 30931"/>
                <a:gd name="connsiteX1" fmla="*/ 8784 w 10997"/>
                <a:gd name="connsiteY1" fmla="*/ 30894 h 30931"/>
                <a:gd name="connsiteX2" fmla="*/ 10984 w 10997"/>
                <a:gd name="connsiteY2" fmla="*/ 30275 h 30931"/>
                <a:gd name="connsiteX3" fmla="*/ 1980 w 10997"/>
                <a:gd name="connsiteY3" fmla="*/ -37 h 30931"/>
              </a:gdLst>
              <a:ahLst/>
              <a:cxnLst>
                <a:cxn ang="0">
                  <a:pos x="connsiteX0" y="connsiteY0"/>
                </a:cxn>
                <a:cxn ang="0">
                  <a:pos x="connsiteX1" y="connsiteY1"/>
                </a:cxn>
                <a:cxn ang="0">
                  <a:pos x="connsiteX2" y="connsiteY2"/>
                </a:cxn>
                <a:cxn ang="0">
                  <a:pos x="connsiteX3" y="connsiteY3"/>
                </a:cxn>
              </a:cxnLst>
              <a:rect l="l" t="t" r="r" b="b"/>
              <a:pathLst>
                <a:path w="10997" h="30931">
                  <a:moveTo>
                    <a:pt x="-14" y="581"/>
                  </a:moveTo>
                  <a:cubicBezTo>
                    <a:pt x="2736" y="10204"/>
                    <a:pt x="5691" y="20377"/>
                    <a:pt x="8784" y="30894"/>
                  </a:cubicBezTo>
                  <a:lnTo>
                    <a:pt x="10984" y="30275"/>
                  </a:lnTo>
                  <a:cubicBezTo>
                    <a:pt x="7822" y="19758"/>
                    <a:pt x="4798" y="9654"/>
                    <a:pt x="1980" y="-37"/>
                  </a:cubicBezTo>
                  <a:close/>
                </a:path>
              </a:pathLst>
            </a:custGeom>
            <a:solidFill>
              <a:srgbClr val="E0E0E0"/>
            </a:solidFill>
            <a:ln w="6867" cap="flat">
              <a:noFill/>
              <a:prstDash val="solid"/>
              <a:miter/>
            </a:ln>
          </p:spPr>
          <p:txBody>
            <a:bodyPr rtlCol="0" anchor="ctr"/>
            <a:lstStyle/>
            <a:p>
              <a:endParaRPr lang="en-IN"/>
            </a:p>
          </p:txBody>
        </p:sp>
        <p:sp>
          <p:nvSpPr>
            <p:cNvPr id="1006" name="Free-form: Shape 1005">
              <a:extLst>
                <a:ext uri="{FF2B5EF4-FFF2-40B4-BE49-F238E27FC236}">
                  <a16:creationId xmlns:a16="http://schemas.microsoft.com/office/drawing/2014/main" id="{9BBE7D7A-6413-F0AB-741B-152857F5988A}"/>
                </a:ext>
              </a:extLst>
            </p:cNvPr>
            <p:cNvSpPr/>
            <p:nvPr/>
          </p:nvSpPr>
          <p:spPr>
            <a:xfrm>
              <a:off x="5264572" y="3573469"/>
              <a:ext cx="11685" cy="32099"/>
            </a:xfrm>
            <a:custGeom>
              <a:avLst/>
              <a:gdLst>
                <a:gd name="connsiteX0" fmla="*/ 2461 w 11685"/>
                <a:gd name="connsiteY0" fmla="*/ -37 h 32099"/>
                <a:gd name="connsiteX1" fmla="*/ -14 w 11685"/>
                <a:gd name="connsiteY1" fmla="*/ 719 h 32099"/>
                <a:gd name="connsiteX2" fmla="*/ 8578 w 11685"/>
                <a:gd name="connsiteY2" fmla="*/ 29931 h 32099"/>
                <a:gd name="connsiteX3" fmla="*/ 9197 w 11685"/>
                <a:gd name="connsiteY3" fmla="*/ 32062 h 32099"/>
                <a:gd name="connsiteX4" fmla="*/ 11671 w 11685"/>
                <a:gd name="connsiteY4" fmla="*/ 31375 h 32099"/>
                <a:gd name="connsiteX5" fmla="*/ 11053 w 11685"/>
                <a:gd name="connsiteY5" fmla="*/ 29175 h 32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85" h="32099">
                  <a:moveTo>
                    <a:pt x="2461" y="-37"/>
                  </a:moveTo>
                  <a:lnTo>
                    <a:pt x="-14" y="719"/>
                  </a:lnTo>
                  <a:cubicBezTo>
                    <a:pt x="2804" y="10273"/>
                    <a:pt x="5623" y="20033"/>
                    <a:pt x="8578" y="29931"/>
                  </a:cubicBezTo>
                  <a:lnTo>
                    <a:pt x="9197" y="32062"/>
                  </a:lnTo>
                  <a:lnTo>
                    <a:pt x="11671" y="31375"/>
                  </a:lnTo>
                  <a:lnTo>
                    <a:pt x="11053" y="29175"/>
                  </a:lnTo>
                  <a:close/>
                </a:path>
              </a:pathLst>
            </a:custGeom>
            <a:solidFill>
              <a:srgbClr val="E0E0E0"/>
            </a:solidFill>
            <a:ln w="6867" cap="flat">
              <a:noFill/>
              <a:prstDash val="solid"/>
              <a:miter/>
            </a:ln>
          </p:spPr>
          <p:txBody>
            <a:bodyPr rtlCol="0" anchor="ctr"/>
            <a:lstStyle/>
            <a:p>
              <a:endParaRPr lang="en-IN"/>
            </a:p>
          </p:txBody>
        </p:sp>
        <p:sp>
          <p:nvSpPr>
            <p:cNvPr id="1007" name="Free-form: Shape 1006">
              <a:extLst>
                <a:ext uri="{FF2B5EF4-FFF2-40B4-BE49-F238E27FC236}">
                  <a16:creationId xmlns:a16="http://schemas.microsoft.com/office/drawing/2014/main" id="{2A470C14-0B21-1F93-C31D-E2C7A98451CC}"/>
                </a:ext>
              </a:extLst>
            </p:cNvPr>
            <p:cNvSpPr/>
            <p:nvPr/>
          </p:nvSpPr>
          <p:spPr>
            <a:xfrm>
              <a:off x="5303407" y="3705648"/>
              <a:ext cx="11822" cy="33130"/>
            </a:xfrm>
            <a:custGeom>
              <a:avLst/>
              <a:gdLst>
                <a:gd name="connsiteX0" fmla="*/ -14 w 11822"/>
                <a:gd name="connsiteY0" fmla="*/ 650 h 33130"/>
                <a:gd name="connsiteX1" fmla="*/ 9609 w 11822"/>
                <a:gd name="connsiteY1" fmla="*/ 33093 h 33130"/>
                <a:gd name="connsiteX2" fmla="*/ 11809 w 11822"/>
                <a:gd name="connsiteY2" fmla="*/ 32406 h 33130"/>
                <a:gd name="connsiteX3" fmla="*/ 2323 w 11822"/>
                <a:gd name="connsiteY3" fmla="*/ -37 h 33130"/>
              </a:gdLst>
              <a:ahLst/>
              <a:cxnLst>
                <a:cxn ang="0">
                  <a:pos x="connsiteX0" y="connsiteY0"/>
                </a:cxn>
                <a:cxn ang="0">
                  <a:pos x="connsiteX1" y="connsiteY1"/>
                </a:cxn>
                <a:cxn ang="0">
                  <a:pos x="connsiteX2" y="connsiteY2"/>
                </a:cxn>
                <a:cxn ang="0">
                  <a:pos x="connsiteX3" y="connsiteY3"/>
                </a:cxn>
              </a:cxnLst>
              <a:rect l="l" t="t" r="r" b="b"/>
              <a:pathLst>
                <a:path w="11822" h="33130">
                  <a:moveTo>
                    <a:pt x="-14" y="650"/>
                  </a:moveTo>
                  <a:cubicBezTo>
                    <a:pt x="3375" y="11831"/>
                    <a:pt x="6585" y="22645"/>
                    <a:pt x="9609" y="33093"/>
                  </a:cubicBezTo>
                  <a:lnTo>
                    <a:pt x="11809" y="32406"/>
                  </a:lnTo>
                  <a:cubicBezTo>
                    <a:pt x="8784" y="22027"/>
                    <a:pt x="5623" y="11166"/>
                    <a:pt x="2323" y="-37"/>
                  </a:cubicBezTo>
                  <a:close/>
                </a:path>
              </a:pathLst>
            </a:custGeom>
            <a:solidFill>
              <a:srgbClr val="E0E0E0"/>
            </a:solidFill>
            <a:ln w="6867" cap="flat">
              <a:noFill/>
              <a:prstDash val="solid"/>
              <a:miter/>
            </a:ln>
          </p:spPr>
          <p:txBody>
            <a:bodyPr rtlCol="0" anchor="ctr"/>
            <a:lstStyle/>
            <a:p>
              <a:endParaRPr lang="en-IN"/>
            </a:p>
          </p:txBody>
        </p:sp>
        <p:sp>
          <p:nvSpPr>
            <p:cNvPr id="1008" name="Free-form: Shape 1007">
              <a:extLst>
                <a:ext uri="{FF2B5EF4-FFF2-40B4-BE49-F238E27FC236}">
                  <a16:creationId xmlns:a16="http://schemas.microsoft.com/office/drawing/2014/main" id="{5063E4E1-F500-EB84-E589-DAAA990D155E}"/>
                </a:ext>
              </a:extLst>
            </p:cNvPr>
            <p:cNvSpPr/>
            <p:nvPr/>
          </p:nvSpPr>
          <p:spPr>
            <a:xfrm>
              <a:off x="5245188" y="3507551"/>
              <a:ext cx="11478" cy="31549"/>
            </a:xfrm>
            <a:custGeom>
              <a:avLst/>
              <a:gdLst>
                <a:gd name="connsiteX0" fmla="*/ -14 w 11478"/>
                <a:gd name="connsiteY0" fmla="*/ 719 h 31549"/>
                <a:gd name="connsiteX1" fmla="*/ 9059 w 11478"/>
                <a:gd name="connsiteY1" fmla="*/ 31512 h 31549"/>
                <a:gd name="connsiteX2" fmla="*/ 11465 w 11478"/>
                <a:gd name="connsiteY2" fmla="*/ 30825 h 31549"/>
                <a:gd name="connsiteX3" fmla="*/ 2323 w 11478"/>
                <a:gd name="connsiteY3" fmla="*/ -37 h 31549"/>
              </a:gdLst>
              <a:ahLst/>
              <a:cxnLst>
                <a:cxn ang="0">
                  <a:pos x="connsiteX0" y="connsiteY0"/>
                </a:cxn>
                <a:cxn ang="0">
                  <a:pos x="connsiteX1" y="connsiteY1"/>
                </a:cxn>
                <a:cxn ang="0">
                  <a:pos x="connsiteX2" y="connsiteY2"/>
                </a:cxn>
                <a:cxn ang="0">
                  <a:pos x="connsiteX3" y="connsiteY3"/>
                </a:cxn>
              </a:cxnLst>
              <a:rect l="l" t="t" r="r" b="b"/>
              <a:pathLst>
                <a:path w="11478" h="31549">
                  <a:moveTo>
                    <a:pt x="-14" y="719"/>
                  </a:moveTo>
                  <a:lnTo>
                    <a:pt x="9059" y="31512"/>
                  </a:lnTo>
                  <a:lnTo>
                    <a:pt x="11465" y="30825"/>
                  </a:lnTo>
                  <a:cubicBezTo>
                    <a:pt x="8372" y="20308"/>
                    <a:pt x="5279" y="10204"/>
                    <a:pt x="2323" y="-37"/>
                  </a:cubicBezTo>
                  <a:close/>
                </a:path>
              </a:pathLst>
            </a:custGeom>
            <a:solidFill>
              <a:srgbClr val="E0E0E0"/>
            </a:solidFill>
            <a:ln w="6867" cap="flat">
              <a:noFill/>
              <a:prstDash val="solid"/>
              <a:miter/>
            </a:ln>
          </p:spPr>
          <p:txBody>
            <a:bodyPr rtlCol="0" anchor="ctr"/>
            <a:lstStyle/>
            <a:p>
              <a:endParaRPr lang="en-IN"/>
            </a:p>
          </p:txBody>
        </p:sp>
        <p:sp>
          <p:nvSpPr>
            <p:cNvPr id="1009" name="Free-form: Shape 1008">
              <a:extLst>
                <a:ext uri="{FF2B5EF4-FFF2-40B4-BE49-F238E27FC236}">
                  <a16:creationId xmlns:a16="http://schemas.microsoft.com/office/drawing/2014/main" id="{71412886-3576-52AE-FC5B-E974117AE084}"/>
                </a:ext>
              </a:extLst>
            </p:cNvPr>
            <p:cNvSpPr/>
            <p:nvPr/>
          </p:nvSpPr>
          <p:spPr>
            <a:xfrm>
              <a:off x="5254880" y="3540682"/>
              <a:ext cx="11478" cy="31412"/>
            </a:xfrm>
            <a:custGeom>
              <a:avLst/>
              <a:gdLst>
                <a:gd name="connsiteX0" fmla="*/ -14 w 11478"/>
                <a:gd name="connsiteY0" fmla="*/ 650 h 31412"/>
                <a:gd name="connsiteX1" fmla="*/ 8991 w 11478"/>
                <a:gd name="connsiteY1" fmla="*/ 31375 h 31412"/>
                <a:gd name="connsiteX2" fmla="*/ 11465 w 11478"/>
                <a:gd name="connsiteY2" fmla="*/ 30619 h 31412"/>
                <a:gd name="connsiteX3" fmla="*/ 2392 w 11478"/>
                <a:gd name="connsiteY3" fmla="*/ -37 h 31412"/>
              </a:gdLst>
              <a:ahLst/>
              <a:cxnLst>
                <a:cxn ang="0">
                  <a:pos x="connsiteX0" y="connsiteY0"/>
                </a:cxn>
                <a:cxn ang="0">
                  <a:pos x="connsiteX1" y="connsiteY1"/>
                </a:cxn>
                <a:cxn ang="0">
                  <a:pos x="connsiteX2" y="connsiteY2"/>
                </a:cxn>
                <a:cxn ang="0">
                  <a:pos x="connsiteX3" y="connsiteY3"/>
                </a:cxn>
              </a:cxnLst>
              <a:rect l="l" t="t" r="r" b="b"/>
              <a:pathLst>
                <a:path w="11478" h="31412">
                  <a:moveTo>
                    <a:pt x="-14" y="650"/>
                  </a:moveTo>
                  <a:cubicBezTo>
                    <a:pt x="2942" y="10685"/>
                    <a:pt x="5966" y="21271"/>
                    <a:pt x="8991" y="31375"/>
                  </a:cubicBezTo>
                  <a:lnTo>
                    <a:pt x="11465" y="30619"/>
                  </a:lnTo>
                  <a:cubicBezTo>
                    <a:pt x="8441" y="20240"/>
                    <a:pt x="5416" y="9998"/>
                    <a:pt x="2392" y="-37"/>
                  </a:cubicBezTo>
                  <a:close/>
                </a:path>
              </a:pathLst>
            </a:custGeom>
            <a:solidFill>
              <a:srgbClr val="E0E0E0"/>
            </a:solidFill>
            <a:ln w="6867" cap="flat">
              <a:noFill/>
              <a:prstDash val="solid"/>
              <a:miter/>
            </a:ln>
          </p:spPr>
          <p:txBody>
            <a:bodyPr rtlCol="0" anchor="ctr"/>
            <a:lstStyle/>
            <a:p>
              <a:endParaRPr lang="en-IN"/>
            </a:p>
          </p:txBody>
        </p:sp>
        <p:sp>
          <p:nvSpPr>
            <p:cNvPr id="1010" name="Free-form: Shape 1009">
              <a:extLst>
                <a:ext uri="{FF2B5EF4-FFF2-40B4-BE49-F238E27FC236}">
                  <a16:creationId xmlns:a16="http://schemas.microsoft.com/office/drawing/2014/main" id="{5B90F3A6-13C0-99BC-8F9D-2AA859BC4DFB}"/>
                </a:ext>
              </a:extLst>
            </p:cNvPr>
            <p:cNvSpPr/>
            <p:nvPr/>
          </p:nvSpPr>
          <p:spPr>
            <a:xfrm>
              <a:off x="5294059" y="3673479"/>
              <a:ext cx="11066" cy="30312"/>
            </a:xfrm>
            <a:custGeom>
              <a:avLst/>
              <a:gdLst>
                <a:gd name="connsiteX0" fmla="*/ -14 w 11066"/>
                <a:gd name="connsiteY0" fmla="*/ 719 h 30312"/>
                <a:gd name="connsiteX1" fmla="*/ 8716 w 11066"/>
                <a:gd name="connsiteY1" fmla="*/ 30275 h 30312"/>
                <a:gd name="connsiteX2" fmla="*/ 11053 w 11066"/>
                <a:gd name="connsiteY2" fmla="*/ 29588 h 30312"/>
                <a:gd name="connsiteX3" fmla="*/ 2323 w 11066"/>
                <a:gd name="connsiteY3" fmla="*/ -37 h 30312"/>
              </a:gdLst>
              <a:ahLst/>
              <a:cxnLst>
                <a:cxn ang="0">
                  <a:pos x="connsiteX0" y="connsiteY0"/>
                </a:cxn>
                <a:cxn ang="0">
                  <a:pos x="connsiteX1" y="connsiteY1"/>
                </a:cxn>
                <a:cxn ang="0">
                  <a:pos x="connsiteX2" y="connsiteY2"/>
                </a:cxn>
                <a:cxn ang="0">
                  <a:pos x="connsiteX3" y="connsiteY3"/>
                </a:cxn>
              </a:cxnLst>
              <a:rect l="l" t="t" r="r" b="b"/>
              <a:pathLst>
                <a:path w="11066" h="30312">
                  <a:moveTo>
                    <a:pt x="-14" y="719"/>
                  </a:moveTo>
                  <a:cubicBezTo>
                    <a:pt x="2942" y="10823"/>
                    <a:pt x="5898" y="20652"/>
                    <a:pt x="8716" y="30275"/>
                  </a:cubicBezTo>
                  <a:lnTo>
                    <a:pt x="11053" y="29588"/>
                  </a:lnTo>
                  <a:cubicBezTo>
                    <a:pt x="8235" y="19965"/>
                    <a:pt x="5348" y="10135"/>
                    <a:pt x="2323" y="-37"/>
                  </a:cubicBezTo>
                  <a:close/>
                </a:path>
              </a:pathLst>
            </a:custGeom>
            <a:solidFill>
              <a:srgbClr val="E0E0E0"/>
            </a:solidFill>
            <a:ln w="6867" cap="flat">
              <a:noFill/>
              <a:prstDash val="solid"/>
              <a:miter/>
            </a:ln>
          </p:spPr>
          <p:txBody>
            <a:bodyPr rtlCol="0" anchor="ctr"/>
            <a:lstStyle/>
            <a:p>
              <a:endParaRPr lang="en-IN"/>
            </a:p>
          </p:txBody>
        </p:sp>
        <p:sp>
          <p:nvSpPr>
            <p:cNvPr id="1011" name="Free-form: Shape 1010">
              <a:extLst>
                <a:ext uri="{FF2B5EF4-FFF2-40B4-BE49-F238E27FC236}">
                  <a16:creationId xmlns:a16="http://schemas.microsoft.com/office/drawing/2014/main" id="{81101462-418D-787A-3144-352718916AF2}"/>
                </a:ext>
              </a:extLst>
            </p:cNvPr>
            <p:cNvSpPr/>
            <p:nvPr/>
          </p:nvSpPr>
          <p:spPr>
            <a:xfrm>
              <a:off x="5343755" y="3840920"/>
              <a:ext cx="3574" cy="8385"/>
            </a:xfrm>
            <a:custGeom>
              <a:avLst/>
              <a:gdLst>
                <a:gd name="connsiteX0" fmla="*/ -14 w 3574"/>
                <a:gd name="connsiteY0" fmla="*/ -37 h 8385"/>
                <a:gd name="connsiteX1" fmla="*/ 2529 w 3574"/>
                <a:gd name="connsiteY1" fmla="*/ 8348 h 8385"/>
                <a:gd name="connsiteX2" fmla="*/ 3561 w 3574"/>
                <a:gd name="connsiteY2" fmla="*/ 8348 h 8385"/>
                <a:gd name="connsiteX3" fmla="*/ 1155 w 3574"/>
                <a:gd name="connsiteY3" fmla="*/ -37 h 8385"/>
              </a:gdLst>
              <a:ahLst/>
              <a:cxnLst>
                <a:cxn ang="0">
                  <a:pos x="connsiteX0" y="connsiteY0"/>
                </a:cxn>
                <a:cxn ang="0">
                  <a:pos x="connsiteX1" y="connsiteY1"/>
                </a:cxn>
                <a:cxn ang="0">
                  <a:pos x="connsiteX2" y="connsiteY2"/>
                </a:cxn>
                <a:cxn ang="0">
                  <a:pos x="connsiteX3" y="connsiteY3"/>
                </a:cxn>
              </a:cxnLst>
              <a:rect l="l" t="t" r="r" b="b"/>
              <a:pathLst>
                <a:path w="3574" h="8385">
                  <a:moveTo>
                    <a:pt x="-14" y="-37"/>
                  </a:moveTo>
                  <a:cubicBezTo>
                    <a:pt x="949" y="2918"/>
                    <a:pt x="1773" y="5736"/>
                    <a:pt x="2529" y="8348"/>
                  </a:cubicBezTo>
                  <a:lnTo>
                    <a:pt x="3561" y="8348"/>
                  </a:lnTo>
                  <a:cubicBezTo>
                    <a:pt x="2804" y="5736"/>
                    <a:pt x="2048" y="2987"/>
                    <a:pt x="1155" y="-37"/>
                  </a:cubicBezTo>
                  <a:close/>
                </a:path>
              </a:pathLst>
            </a:custGeom>
            <a:solidFill>
              <a:srgbClr val="E0E0E0"/>
            </a:solidFill>
            <a:ln w="6867" cap="flat">
              <a:noFill/>
              <a:prstDash val="solid"/>
              <a:miter/>
            </a:ln>
          </p:spPr>
          <p:txBody>
            <a:bodyPr rtlCol="0" anchor="ctr"/>
            <a:lstStyle/>
            <a:p>
              <a:endParaRPr lang="en-IN"/>
            </a:p>
          </p:txBody>
        </p:sp>
        <p:sp>
          <p:nvSpPr>
            <p:cNvPr id="1012" name="Free-form: Shape 1011">
              <a:extLst>
                <a:ext uri="{FF2B5EF4-FFF2-40B4-BE49-F238E27FC236}">
                  <a16:creationId xmlns:a16="http://schemas.microsoft.com/office/drawing/2014/main" id="{3F32686E-1B56-D896-65DE-021E4062FE19}"/>
                </a:ext>
              </a:extLst>
            </p:cNvPr>
            <p:cNvSpPr/>
            <p:nvPr/>
          </p:nvSpPr>
          <p:spPr>
            <a:xfrm>
              <a:off x="5216113" y="3407816"/>
              <a:ext cx="11203" cy="32305"/>
            </a:xfrm>
            <a:custGeom>
              <a:avLst/>
              <a:gdLst>
                <a:gd name="connsiteX0" fmla="*/ 11190 w 11203"/>
                <a:gd name="connsiteY0" fmla="*/ 31718 h 32305"/>
                <a:gd name="connsiteX1" fmla="*/ 1705 w 11203"/>
                <a:gd name="connsiteY1" fmla="*/ -37 h 32305"/>
                <a:gd name="connsiteX2" fmla="*/ -14 w 11203"/>
                <a:gd name="connsiteY2" fmla="*/ 512 h 32305"/>
                <a:gd name="connsiteX3" fmla="*/ 9197 w 11203"/>
                <a:gd name="connsiteY3" fmla="*/ 32268 h 32305"/>
              </a:gdLst>
              <a:ahLst/>
              <a:cxnLst>
                <a:cxn ang="0">
                  <a:pos x="connsiteX0" y="connsiteY0"/>
                </a:cxn>
                <a:cxn ang="0">
                  <a:pos x="connsiteX1" y="connsiteY1"/>
                </a:cxn>
                <a:cxn ang="0">
                  <a:pos x="connsiteX2" y="connsiteY2"/>
                </a:cxn>
                <a:cxn ang="0">
                  <a:pos x="connsiteX3" y="connsiteY3"/>
                </a:cxn>
              </a:cxnLst>
              <a:rect l="l" t="t" r="r" b="b"/>
              <a:pathLst>
                <a:path w="11203" h="32305">
                  <a:moveTo>
                    <a:pt x="11190" y="31718"/>
                  </a:moveTo>
                  <a:lnTo>
                    <a:pt x="1705" y="-37"/>
                  </a:lnTo>
                  <a:lnTo>
                    <a:pt x="-14" y="512"/>
                  </a:lnTo>
                  <a:cubicBezTo>
                    <a:pt x="2804" y="10342"/>
                    <a:pt x="5898" y="21133"/>
                    <a:pt x="9197" y="32268"/>
                  </a:cubicBezTo>
                  <a:close/>
                </a:path>
              </a:pathLst>
            </a:custGeom>
            <a:solidFill>
              <a:srgbClr val="E0E0E0"/>
            </a:solidFill>
            <a:ln w="6867" cap="flat">
              <a:noFill/>
              <a:prstDash val="solid"/>
              <a:miter/>
            </a:ln>
          </p:spPr>
          <p:txBody>
            <a:bodyPr rtlCol="0" anchor="ctr"/>
            <a:lstStyle/>
            <a:p>
              <a:endParaRPr lang="en-IN"/>
            </a:p>
          </p:txBody>
        </p:sp>
        <p:sp>
          <p:nvSpPr>
            <p:cNvPr id="1013" name="Free-form: Shape 1012">
              <a:extLst>
                <a:ext uri="{FF2B5EF4-FFF2-40B4-BE49-F238E27FC236}">
                  <a16:creationId xmlns:a16="http://schemas.microsoft.com/office/drawing/2014/main" id="{52C81A32-F577-FFA1-ED6A-837C10D6057F}"/>
                </a:ext>
              </a:extLst>
            </p:cNvPr>
            <p:cNvSpPr/>
            <p:nvPr/>
          </p:nvSpPr>
          <p:spPr>
            <a:xfrm>
              <a:off x="5208414" y="3381284"/>
              <a:ext cx="8798" cy="24882"/>
            </a:xfrm>
            <a:custGeom>
              <a:avLst/>
              <a:gdLst>
                <a:gd name="connsiteX0" fmla="*/ 8785 w 8798"/>
                <a:gd name="connsiteY0" fmla="*/ 24295 h 24882"/>
                <a:gd name="connsiteX1" fmla="*/ 1430 w 8798"/>
                <a:gd name="connsiteY1" fmla="*/ -37 h 24882"/>
                <a:gd name="connsiteX2" fmla="*/ -14 w 8798"/>
                <a:gd name="connsiteY2" fmla="*/ 375 h 24882"/>
                <a:gd name="connsiteX3" fmla="*/ 6860 w 8798"/>
                <a:gd name="connsiteY3" fmla="*/ 24845 h 24882"/>
              </a:gdLst>
              <a:ahLst/>
              <a:cxnLst>
                <a:cxn ang="0">
                  <a:pos x="connsiteX0" y="connsiteY0"/>
                </a:cxn>
                <a:cxn ang="0">
                  <a:pos x="connsiteX1" y="connsiteY1"/>
                </a:cxn>
                <a:cxn ang="0">
                  <a:pos x="connsiteX2" y="connsiteY2"/>
                </a:cxn>
                <a:cxn ang="0">
                  <a:pos x="connsiteX3" y="connsiteY3"/>
                </a:cxn>
              </a:cxnLst>
              <a:rect l="l" t="t" r="r" b="b"/>
              <a:pathLst>
                <a:path w="8798" h="24882">
                  <a:moveTo>
                    <a:pt x="8785" y="24295"/>
                  </a:moveTo>
                  <a:cubicBezTo>
                    <a:pt x="6104" y="15497"/>
                    <a:pt x="3629" y="7317"/>
                    <a:pt x="1430" y="-37"/>
                  </a:cubicBezTo>
                  <a:lnTo>
                    <a:pt x="-14" y="375"/>
                  </a:lnTo>
                  <a:cubicBezTo>
                    <a:pt x="2117" y="7798"/>
                    <a:pt x="4523" y="15978"/>
                    <a:pt x="6860" y="24845"/>
                  </a:cubicBezTo>
                  <a:close/>
                </a:path>
              </a:pathLst>
            </a:custGeom>
            <a:solidFill>
              <a:srgbClr val="E0E0E0"/>
            </a:solidFill>
            <a:ln w="6867" cap="flat">
              <a:noFill/>
              <a:prstDash val="solid"/>
              <a:miter/>
            </a:ln>
          </p:spPr>
          <p:txBody>
            <a:bodyPr rtlCol="0" anchor="ctr"/>
            <a:lstStyle/>
            <a:p>
              <a:endParaRPr lang="en-IN"/>
            </a:p>
          </p:txBody>
        </p:sp>
        <p:sp>
          <p:nvSpPr>
            <p:cNvPr id="1014" name="Free-form: Shape 1013">
              <a:extLst>
                <a:ext uri="{FF2B5EF4-FFF2-40B4-BE49-F238E27FC236}">
                  <a16:creationId xmlns:a16="http://schemas.microsoft.com/office/drawing/2014/main" id="{3FE55F4C-CC39-319A-1214-6ED856CD04E8}"/>
                </a:ext>
              </a:extLst>
            </p:cNvPr>
            <p:cNvSpPr/>
            <p:nvPr/>
          </p:nvSpPr>
          <p:spPr>
            <a:xfrm>
              <a:off x="5283955" y="3639387"/>
              <a:ext cx="11822" cy="32649"/>
            </a:xfrm>
            <a:custGeom>
              <a:avLst/>
              <a:gdLst>
                <a:gd name="connsiteX0" fmla="*/ -14 w 11822"/>
                <a:gd name="connsiteY0" fmla="*/ 650 h 32649"/>
                <a:gd name="connsiteX1" fmla="*/ 9403 w 11822"/>
                <a:gd name="connsiteY1" fmla="*/ 32612 h 32649"/>
                <a:gd name="connsiteX2" fmla="*/ 11809 w 11822"/>
                <a:gd name="connsiteY2" fmla="*/ 31856 h 32649"/>
                <a:gd name="connsiteX3" fmla="*/ 2461 w 11822"/>
                <a:gd name="connsiteY3" fmla="*/ -37 h 32649"/>
              </a:gdLst>
              <a:ahLst/>
              <a:cxnLst>
                <a:cxn ang="0">
                  <a:pos x="connsiteX0" y="connsiteY0"/>
                </a:cxn>
                <a:cxn ang="0">
                  <a:pos x="connsiteX1" y="connsiteY1"/>
                </a:cxn>
                <a:cxn ang="0">
                  <a:pos x="connsiteX2" y="connsiteY2"/>
                </a:cxn>
                <a:cxn ang="0">
                  <a:pos x="connsiteX3" y="connsiteY3"/>
                </a:cxn>
              </a:cxnLst>
              <a:rect l="l" t="t" r="r" b="b"/>
              <a:pathLst>
                <a:path w="11822" h="32649">
                  <a:moveTo>
                    <a:pt x="-14" y="650"/>
                  </a:moveTo>
                  <a:cubicBezTo>
                    <a:pt x="3217" y="11510"/>
                    <a:pt x="6310" y="22164"/>
                    <a:pt x="9403" y="32612"/>
                  </a:cubicBezTo>
                  <a:lnTo>
                    <a:pt x="11809" y="31856"/>
                  </a:lnTo>
                  <a:cubicBezTo>
                    <a:pt x="8784" y="21477"/>
                    <a:pt x="5623" y="10823"/>
                    <a:pt x="2461" y="-37"/>
                  </a:cubicBezTo>
                  <a:close/>
                </a:path>
              </a:pathLst>
            </a:custGeom>
            <a:solidFill>
              <a:srgbClr val="E0E0E0"/>
            </a:solidFill>
            <a:ln w="6867" cap="flat">
              <a:noFill/>
              <a:prstDash val="solid"/>
              <a:miter/>
            </a:ln>
          </p:spPr>
          <p:txBody>
            <a:bodyPr rtlCol="0" anchor="ctr"/>
            <a:lstStyle/>
            <a:p>
              <a:endParaRPr lang="en-IN"/>
            </a:p>
          </p:txBody>
        </p:sp>
        <p:sp>
          <p:nvSpPr>
            <p:cNvPr id="1015" name="Free-form: Shape 1014">
              <a:extLst>
                <a:ext uri="{FF2B5EF4-FFF2-40B4-BE49-F238E27FC236}">
                  <a16:creationId xmlns:a16="http://schemas.microsoft.com/office/drawing/2014/main" id="{4DFAFCAD-AE9D-BC8E-78A9-EF382D534EDF}"/>
                </a:ext>
              </a:extLst>
            </p:cNvPr>
            <p:cNvSpPr/>
            <p:nvPr/>
          </p:nvSpPr>
          <p:spPr>
            <a:xfrm>
              <a:off x="5313718" y="3740016"/>
              <a:ext cx="10585" cy="29693"/>
            </a:xfrm>
            <a:custGeom>
              <a:avLst/>
              <a:gdLst>
                <a:gd name="connsiteX0" fmla="*/ -14 w 10585"/>
                <a:gd name="connsiteY0" fmla="*/ 650 h 29693"/>
                <a:gd name="connsiteX1" fmla="*/ 8647 w 10585"/>
                <a:gd name="connsiteY1" fmla="*/ 29656 h 29693"/>
                <a:gd name="connsiteX2" fmla="*/ 10572 w 10585"/>
                <a:gd name="connsiteY2" fmla="*/ 29106 h 29693"/>
                <a:gd name="connsiteX3" fmla="*/ 2117 w 10585"/>
                <a:gd name="connsiteY3" fmla="*/ -37 h 29693"/>
              </a:gdLst>
              <a:ahLst/>
              <a:cxnLst>
                <a:cxn ang="0">
                  <a:pos x="connsiteX0" y="connsiteY0"/>
                </a:cxn>
                <a:cxn ang="0">
                  <a:pos x="connsiteX1" y="connsiteY1"/>
                </a:cxn>
                <a:cxn ang="0">
                  <a:pos x="connsiteX2" y="connsiteY2"/>
                </a:cxn>
                <a:cxn ang="0">
                  <a:pos x="connsiteX3" y="connsiteY3"/>
                </a:cxn>
              </a:cxnLst>
              <a:rect l="l" t="t" r="r" b="b"/>
              <a:pathLst>
                <a:path w="10585" h="29693">
                  <a:moveTo>
                    <a:pt x="-14" y="650"/>
                  </a:moveTo>
                  <a:lnTo>
                    <a:pt x="8647" y="29656"/>
                  </a:lnTo>
                  <a:lnTo>
                    <a:pt x="10572" y="29106"/>
                  </a:lnTo>
                  <a:lnTo>
                    <a:pt x="2117" y="-37"/>
                  </a:lnTo>
                  <a:close/>
                </a:path>
              </a:pathLst>
            </a:custGeom>
            <a:solidFill>
              <a:srgbClr val="E0E0E0"/>
            </a:solidFill>
            <a:ln w="6867" cap="flat">
              <a:noFill/>
              <a:prstDash val="solid"/>
              <a:miter/>
            </a:ln>
          </p:spPr>
          <p:txBody>
            <a:bodyPr rtlCol="0" anchor="ctr"/>
            <a:lstStyle/>
            <a:p>
              <a:endParaRPr lang="en-IN"/>
            </a:p>
          </p:txBody>
        </p:sp>
        <p:sp>
          <p:nvSpPr>
            <p:cNvPr id="1016" name="Free-form: Shape 1015">
              <a:extLst>
                <a:ext uri="{FF2B5EF4-FFF2-40B4-BE49-F238E27FC236}">
                  <a16:creationId xmlns:a16="http://schemas.microsoft.com/office/drawing/2014/main" id="{75F5DB60-0FAC-5AA9-251B-667AABD87420}"/>
                </a:ext>
              </a:extLst>
            </p:cNvPr>
            <p:cNvSpPr/>
            <p:nvPr/>
          </p:nvSpPr>
          <p:spPr>
            <a:xfrm>
              <a:off x="4963853" y="3791705"/>
              <a:ext cx="414407" cy="123586"/>
            </a:xfrm>
            <a:custGeom>
              <a:avLst/>
              <a:gdLst>
                <a:gd name="connsiteX0" fmla="*/ 41778 w 414407"/>
                <a:gd name="connsiteY0" fmla="*/ 111383 h 123586"/>
                <a:gd name="connsiteX1" fmla="*/ 73190 w 414407"/>
                <a:gd name="connsiteY1" fmla="*/ 102310 h 123586"/>
                <a:gd name="connsiteX2" fmla="*/ 74840 w 414407"/>
                <a:gd name="connsiteY2" fmla="*/ 101829 h 123586"/>
                <a:gd name="connsiteX3" fmla="*/ 106664 w 414407"/>
                <a:gd name="connsiteY3" fmla="*/ 92550 h 123586"/>
                <a:gd name="connsiteX4" fmla="*/ 108314 w 414407"/>
                <a:gd name="connsiteY4" fmla="*/ 92068 h 123586"/>
                <a:gd name="connsiteX5" fmla="*/ 140413 w 414407"/>
                <a:gd name="connsiteY5" fmla="*/ 82720 h 123586"/>
                <a:gd name="connsiteX6" fmla="*/ 141994 w 414407"/>
                <a:gd name="connsiteY6" fmla="*/ 82239 h 123586"/>
                <a:gd name="connsiteX7" fmla="*/ 173200 w 414407"/>
                <a:gd name="connsiteY7" fmla="*/ 73166 h 123586"/>
                <a:gd name="connsiteX8" fmla="*/ 174781 w 414407"/>
                <a:gd name="connsiteY8" fmla="*/ 72685 h 123586"/>
                <a:gd name="connsiteX9" fmla="*/ 207568 w 414407"/>
                <a:gd name="connsiteY9" fmla="*/ 63062 h 123586"/>
                <a:gd name="connsiteX10" fmla="*/ 209149 w 414407"/>
                <a:gd name="connsiteY10" fmla="*/ 62581 h 123586"/>
                <a:gd name="connsiteX11" fmla="*/ 239668 w 414407"/>
                <a:gd name="connsiteY11" fmla="*/ 53645 h 123586"/>
                <a:gd name="connsiteX12" fmla="*/ 241249 w 414407"/>
                <a:gd name="connsiteY12" fmla="*/ 53164 h 123586"/>
                <a:gd name="connsiteX13" fmla="*/ 242761 w 414407"/>
                <a:gd name="connsiteY13" fmla="*/ 52752 h 123586"/>
                <a:gd name="connsiteX14" fmla="*/ 274723 w 414407"/>
                <a:gd name="connsiteY14" fmla="*/ 43335 h 123586"/>
                <a:gd name="connsiteX15" fmla="*/ 276304 w 414407"/>
                <a:gd name="connsiteY15" fmla="*/ 42854 h 123586"/>
                <a:gd name="connsiteX16" fmla="*/ 306067 w 414407"/>
                <a:gd name="connsiteY16" fmla="*/ 34055 h 123586"/>
                <a:gd name="connsiteX17" fmla="*/ 307648 w 414407"/>
                <a:gd name="connsiteY17" fmla="*/ 33574 h 123586"/>
                <a:gd name="connsiteX18" fmla="*/ 338373 w 414407"/>
                <a:gd name="connsiteY18" fmla="*/ 24501 h 123586"/>
                <a:gd name="connsiteX19" fmla="*/ 340022 w 414407"/>
                <a:gd name="connsiteY19" fmla="*/ 24020 h 123586"/>
                <a:gd name="connsiteX20" fmla="*/ 369647 w 414407"/>
                <a:gd name="connsiteY20" fmla="*/ 15222 h 123586"/>
                <a:gd name="connsiteX21" fmla="*/ 371297 w 414407"/>
                <a:gd name="connsiteY21" fmla="*/ 14741 h 123586"/>
                <a:gd name="connsiteX22" fmla="*/ 402091 w 414407"/>
                <a:gd name="connsiteY22" fmla="*/ 5599 h 123586"/>
                <a:gd name="connsiteX23" fmla="*/ 403672 w 414407"/>
                <a:gd name="connsiteY23" fmla="*/ 5118 h 123586"/>
                <a:gd name="connsiteX24" fmla="*/ 414394 w 414407"/>
                <a:gd name="connsiteY24" fmla="*/ 1887 h 123586"/>
                <a:gd name="connsiteX25" fmla="*/ 413844 w 414407"/>
                <a:gd name="connsiteY25" fmla="*/ -37 h 123586"/>
                <a:gd name="connsiteX26" fmla="*/ 403122 w 414407"/>
                <a:gd name="connsiteY26" fmla="*/ 3124 h 123586"/>
                <a:gd name="connsiteX27" fmla="*/ 401472 w 414407"/>
                <a:gd name="connsiteY27" fmla="*/ 3606 h 123586"/>
                <a:gd name="connsiteX28" fmla="*/ 370678 w 414407"/>
                <a:gd name="connsiteY28" fmla="*/ 12541 h 123586"/>
                <a:gd name="connsiteX29" fmla="*/ 369029 w 414407"/>
                <a:gd name="connsiteY29" fmla="*/ 13022 h 123586"/>
                <a:gd name="connsiteX30" fmla="*/ 339335 w 414407"/>
                <a:gd name="connsiteY30" fmla="*/ 21683 h 123586"/>
                <a:gd name="connsiteX31" fmla="*/ 337685 w 414407"/>
                <a:gd name="connsiteY31" fmla="*/ 22164 h 123586"/>
                <a:gd name="connsiteX32" fmla="*/ 306960 w 414407"/>
                <a:gd name="connsiteY32" fmla="*/ 31444 h 123586"/>
                <a:gd name="connsiteX33" fmla="*/ 305379 w 414407"/>
                <a:gd name="connsiteY33" fmla="*/ 31925 h 123586"/>
                <a:gd name="connsiteX34" fmla="*/ 275617 w 414407"/>
                <a:gd name="connsiteY34" fmla="*/ 40654 h 123586"/>
                <a:gd name="connsiteX35" fmla="*/ 273967 w 414407"/>
                <a:gd name="connsiteY35" fmla="*/ 41135 h 123586"/>
                <a:gd name="connsiteX36" fmla="*/ 242005 w 414407"/>
                <a:gd name="connsiteY36" fmla="*/ 50483 h 123586"/>
                <a:gd name="connsiteX37" fmla="*/ 240493 w 414407"/>
                <a:gd name="connsiteY37" fmla="*/ 50964 h 123586"/>
                <a:gd name="connsiteX38" fmla="*/ 238912 w 414407"/>
                <a:gd name="connsiteY38" fmla="*/ 51446 h 123586"/>
                <a:gd name="connsiteX39" fmla="*/ 208462 w 414407"/>
                <a:gd name="connsiteY39" fmla="*/ 60381 h 123586"/>
                <a:gd name="connsiteX40" fmla="*/ 206812 w 414407"/>
                <a:gd name="connsiteY40" fmla="*/ 60862 h 123586"/>
                <a:gd name="connsiteX41" fmla="*/ 174094 w 414407"/>
                <a:gd name="connsiteY41" fmla="*/ 70554 h 123586"/>
                <a:gd name="connsiteX42" fmla="*/ 172444 w 414407"/>
                <a:gd name="connsiteY42" fmla="*/ 71035 h 123586"/>
                <a:gd name="connsiteX43" fmla="*/ 141307 w 414407"/>
                <a:gd name="connsiteY43" fmla="*/ 80246 h 123586"/>
                <a:gd name="connsiteX44" fmla="*/ 139726 w 414407"/>
                <a:gd name="connsiteY44" fmla="*/ 80727 h 123586"/>
                <a:gd name="connsiteX45" fmla="*/ 107626 w 414407"/>
                <a:gd name="connsiteY45" fmla="*/ 90213 h 123586"/>
                <a:gd name="connsiteX46" fmla="*/ 106046 w 414407"/>
                <a:gd name="connsiteY46" fmla="*/ 90694 h 123586"/>
                <a:gd name="connsiteX47" fmla="*/ 74221 w 414407"/>
                <a:gd name="connsiteY47" fmla="*/ 100179 h 123586"/>
                <a:gd name="connsiteX48" fmla="*/ 72640 w 414407"/>
                <a:gd name="connsiteY48" fmla="*/ 100660 h 123586"/>
                <a:gd name="connsiteX49" fmla="*/ 41296 w 414407"/>
                <a:gd name="connsiteY49" fmla="*/ 110008 h 123586"/>
                <a:gd name="connsiteX50" fmla="*/ 39716 w 414407"/>
                <a:gd name="connsiteY50" fmla="*/ 110490 h 123586"/>
                <a:gd name="connsiteX51" fmla="*/ -14 w 414407"/>
                <a:gd name="connsiteY51" fmla="*/ 122450 h 123586"/>
                <a:gd name="connsiteX52" fmla="*/ -14 w 414407"/>
                <a:gd name="connsiteY52" fmla="*/ 123549 h 123586"/>
                <a:gd name="connsiteX53" fmla="*/ 39853 w 414407"/>
                <a:gd name="connsiteY53" fmla="*/ 112139 h 123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4407" h="123586">
                  <a:moveTo>
                    <a:pt x="41778" y="111383"/>
                  </a:moveTo>
                  <a:lnTo>
                    <a:pt x="73190" y="102310"/>
                  </a:lnTo>
                  <a:lnTo>
                    <a:pt x="74840" y="101829"/>
                  </a:lnTo>
                  <a:lnTo>
                    <a:pt x="106664" y="92550"/>
                  </a:lnTo>
                  <a:lnTo>
                    <a:pt x="108314" y="92068"/>
                  </a:lnTo>
                  <a:lnTo>
                    <a:pt x="140413" y="82720"/>
                  </a:lnTo>
                  <a:lnTo>
                    <a:pt x="141994" y="82239"/>
                  </a:lnTo>
                  <a:lnTo>
                    <a:pt x="173200" y="73166"/>
                  </a:lnTo>
                  <a:lnTo>
                    <a:pt x="174781" y="72685"/>
                  </a:lnTo>
                  <a:lnTo>
                    <a:pt x="207568" y="63062"/>
                  </a:lnTo>
                  <a:lnTo>
                    <a:pt x="209149" y="62581"/>
                  </a:lnTo>
                  <a:lnTo>
                    <a:pt x="239668" y="53645"/>
                  </a:lnTo>
                  <a:lnTo>
                    <a:pt x="241249" y="53164"/>
                  </a:lnTo>
                  <a:lnTo>
                    <a:pt x="242761" y="52752"/>
                  </a:lnTo>
                  <a:lnTo>
                    <a:pt x="274723" y="43335"/>
                  </a:lnTo>
                  <a:lnTo>
                    <a:pt x="276304" y="42854"/>
                  </a:lnTo>
                  <a:lnTo>
                    <a:pt x="306067" y="34055"/>
                  </a:lnTo>
                  <a:lnTo>
                    <a:pt x="307648" y="33574"/>
                  </a:lnTo>
                  <a:lnTo>
                    <a:pt x="338373" y="24501"/>
                  </a:lnTo>
                  <a:lnTo>
                    <a:pt x="340022" y="24020"/>
                  </a:lnTo>
                  <a:lnTo>
                    <a:pt x="369647" y="15222"/>
                  </a:lnTo>
                  <a:lnTo>
                    <a:pt x="371297" y="14741"/>
                  </a:lnTo>
                  <a:lnTo>
                    <a:pt x="402091" y="5599"/>
                  </a:lnTo>
                  <a:lnTo>
                    <a:pt x="403672" y="5118"/>
                  </a:lnTo>
                  <a:lnTo>
                    <a:pt x="414394" y="1887"/>
                  </a:lnTo>
                  <a:lnTo>
                    <a:pt x="413844" y="-37"/>
                  </a:lnTo>
                  <a:lnTo>
                    <a:pt x="403122" y="3124"/>
                  </a:lnTo>
                  <a:lnTo>
                    <a:pt x="401472" y="3606"/>
                  </a:lnTo>
                  <a:lnTo>
                    <a:pt x="370678" y="12541"/>
                  </a:lnTo>
                  <a:lnTo>
                    <a:pt x="369029" y="13022"/>
                  </a:lnTo>
                  <a:lnTo>
                    <a:pt x="339335" y="21683"/>
                  </a:lnTo>
                  <a:lnTo>
                    <a:pt x="337685" y="22164"/>
                  </a:lnTo>
                  <a:lnTo>
                    <a:pt x="306960" y="31444"/>
                  </a:lnTo>
                  <a:lnTo>
                    <a:pt x="305379" y="31925"/>
                  </a:lnTo>
                  <a:lnTo>
                    <a:pt x="275617" y="40654"/>
                  </a:lnTo>
                  <a:lnTo>
                    <a:pt x="273967" y="41135"/>
                  </a:lnTo>
                  <a:lnTo>
                    <a:pt x="242005" y="50483"/>
                  </a:lnTo>
                  <a:lnTo>
                    <a:pt x="240493" y="50964"/>
                  </a:lnTo>
                  <a:lnTo>
                    <a:pt x="238912" y="51446"/>
                  </a:lnTo>
                  <a:lnTo>
                    <a:pt x="208462" y="60381"/>
                  </a:lnTo>
                  <a:lnTo>
                    <a:pt x="206812" y="60862"/>
                  </a:lnTo>
                  <a:lnTo>
                    <a:pt x="174094" y="70554"/>
                  </a:lnTo>
                  <a:lnTo>
                    <a:pt x="172444" y="71035"/>
                  </a:lnTo>
                  <a:lnTo>
                    <a:pt x="141307" y="80246"/>
                  </a:lnTo>
                  <a:lnTo>
                    <a:pt x="139726" y="80727"/>
                  </a:lnTo>
                  <a:lnTo>
                    <a:pt x="107626" y="90213"/>
                  </a:lnTo>
                  <a:lnTo>
                    <a:pt x="106046" y="90694"/>
                  </a:lnTo>
                  <a:lnTo>
                    <a:pt x="74221" y="100179"/>
                  </a:lnTo>
                  <a:lnTo>
                    <a:pt x="72640" y="100660"/>
                  </a:lnTo>
                  <a:lnTo>
                    <a:pt x="41296" y="110008"/>
                  </a:lnTo>
                  <a:lnTo>
                    <a:pt x="39716" y="110490"/>
                  </a:lnTo>
                  <a:lnTo>
                    <a:pt x="-14" y="122450"/>
                  </a:lnTo>
                  <a:lnTo>
                    <a:pt x="-14" y="123549"/>
                  </a:lnTo>
                  <a:lnTo>
                    <a:pt x="39853" y="112139"/>
                  </a:lnTo>
                  <a:close/>
                </a:path>
              </a:pathLst>
            </a:custGeom>
            <a:solidFill>
              <a:srgbClr val="E0E0E0"/>
            </a:solidFill>
            <a:ln w="6867" cap="flat">
              <a:noFill/>
              <a:prstDash val="solid"/>
              <a:miter/>
            </a:ln>
          </p:spPr>
          <p:txBody>
            <a:bodyPr rtlCol="0" anchor="ctr"/>
            <a:lstStyle/>
            <a:p>
              <a:endParaRPr lang="en-IN"/>
            </a:p>
          </p:txBody>
        </p:sp>
        <p:sp>
          <p:nvSpPr>
            <p:cNvPr id="1017" name="Free-form: Shape 1016">
              <a:extLst>
                <a:ext uri="{FF2B5EF4-FFF2-40B4-BE49-F238E27FC236}">
                  <a16:creationId xmlns:a16="http://schemas.microsoft.com/office/drawing/2014/main" id="{870B0A3C-D246-2DFF-45FE-732E00EF4DA4}"/>
                </a:ext>
              </a:extLst>
            </p:cNvPr>
            <p:cNvSpPr/>
            <p:nvPr/>
          </p:nvSpPr>
          <p:spPr>
            <a:xfrm>
              <a:off x="4973544" y="3827379"/>
              <a:ext cx="414408" cy="120631"/>
            </a:xfrm>
            <a:custGeom>
              <a:avLst/>
              <a:gdLst>
                <a:gd name="connsiteX0" fmla="*/ 40747 w 414408"/>
                <a:gd name="connsiteY0" fmla="*/ 110077 h 120631"/>
                <a:gd name="connsiteX1" fmla="*/ 41846 w 414408"/>
                <a:gd name="connsiteY1" fmla="*/ 110077 h 120631"/>
                <a:gd name="connsiteX2" fmla="*/ 73740 w 414408"/>
                <a:gd name="connsiteY2" fmla="*/ 100798 h 120631"/>
                <a:gd name="connsiteX3" fmla="*/ 74908 w 414408"/>
                <a:gd name="connsiteY3" fmla="*/ 100798 h 120631"/>
                <a:gd name="connsiteX4" fmla="*/ 107283 w 414408"/>
                <a:gd name="connsiteY4" fmla="*/ 91381 h 120631"/>
                <a:gd name="connsiteX5" fmla="*/ 108383 w 414408"/>
                <a:gd name="connsiteY5" fmla="*/ 91381 h 120631"/>
                <a:gd name="connsiteX6" fmla="*/ 140963 w 414408"/>
                <a:gd name="connsiteY6" fmla="*/ 81896 h 120631"/>
                <a:gd name="connsiteX7" fmla="*/ 142063 w 414408"/>
                <a:gd name="connsiteY7" fmla="*/ 81552 h 120631"/>
                <a:gd name="connsiteX8" fmla="*/ 173750 w 414408"/>
                <a:gd name="connsiteY8" fmla="*/ 71379 h 120631"/>
                <a:gd name="connsiteX9" fmla="*/ 174850 w 414408"/>
                <a:gd name="connsiteY9" fmla="*/ 71379 h 120631"/>
                <a:gd name="connsiteX10" fmla="*/ 208118 w 414408"/>
                <a:gd name="connsiteY10" fmla="*/ 61618 h 120631"/>
                <a:gd name="connsiteX11" fmla="*/ 209287 w 414408"/>
                <a:gd name="connsiteY11" fmla="*/ 61275 h 120631"/>
                <a:gd name="connsiteX12" fmla="*/ 240218 w 414408"/>
                <a:gd name="connsiteY12" fmla="*/ 52133 h 120631"/>
                <a:gd name="connsiteX13" fmla="*/ 241318 w 414408"/>
                <a:gd name="connsiteY13" fmla="*/ 52133 h 120631"/>
                <a:gd name="connsiteX14" fmla="*/ 245510 w 414408"/>
                <a:gd name="connsiteY14" fmla="*/ 50896 h 120631"/>
                <a:gd name="connsiteX15" fmla="*/ 275273 w 414408"/>
                <a:gd name="connsiteY15" fmla="*/ 42098 h 120631"/>
                <a:gd name="connsiteX16" fmla="*/ 276373 w 414408"/>
                <a:gd name="connsiteY16" fmla="*/ 42098 h 120631"/>
                <a:gd name="connsiteX17" fmla="*/ 306617 w 414408"/>
                <a:gd name="connsiteY17" fmla="*/ 33231 h 120631"/>
                <a:gd name="connsiteX18" fmla="*/ 307716 w 414408"/>
                <a:gd name="connsiteY18" fmla="*/ 33231 h 120631"/>
                <a:gd name="connsiteX19" fmla="*/ 338922 w 414408"/>
                <a:gd name="connsiteY19" fmla="*/ 24020 h 120631"/>
                <a:gd name="connsiteX20" fmla="*/ 340091 w 414408"/>
                <a:gd name="connsiteY20" fmla="*/ 23676 h 120631"/>
                <a:gd name="connsiteX21" fmla="*/ 370197 w 414408"/>
                <a:gd name="connsiteY21" fmla="*/ 14741 h 120631"/>
                <a:gd name="connsiteX22" fmla="*/ 371366 w 414408"/>
                <a:gd name="connsiteY22" fmla="*/ 14741 h 120631"/>
                <a:gd name="connsiteX23" fmla="*/ 402640 w 414408"/>
                <a:gd name="connsiteY23" fmla="*/ 5461 h 120631"/>
                <a:gd name="connsiteX24" fmla="*/ 403740 w 414408"/>
                <a:gd name="connsiteY24" fmla="*/ 5118 h 120631"/>
                <a:gd name="connsiteX25" fmla="*/ 414394 w 414408"/>
                <a:gd name="connsiteY25" fmla="*/ 1956 h 120631"/>
                <a:gd name="connsiteX26" fmla="*/ 413844 w 414408"/>
                <a:gd name="connsiteY26" fmla="*/ -37 h 120631"/>
                <a:gd name="connsiteX27" fmla="*/ 403190 w 414408"/>
                <a:gd name="connsiteY27" fmla="*/ 3056 h 120631"/>
                <a:gd name="connsiteX28" fmla="*/ 402022 w 414408"/>
                <a:gd name="connsiteY28" fmla="*/ 3056 h 120631"/>
                <a:gd name="connsiteX29" fmla="*/ 370747 w 414408"/>
                <a:gd name="connsiteY29" fmla="*/ 12197 h 120631"/>
                <a:gd name="connsiteX30" fmla="*/ 369579 w 414408"/>
                <a:gd name="connsiteY30" fmla="*/ 12541 h 120631"/>
                <a:gd name="connsiteX31" fmla="*/ 339404 w 414408"/>
                <a:gd name="connsiteY31" fmla="*/ 21339 h 120631"/>
                <a:gd name="connsiteX32" fmla="*/ 338235 w 414408"/>
                <a:gd name="connsiteY32" fmla="*/ 21339 h 120631"/>
                <a:gd name="connsiteX33" fmla="*/ 307029 w 414408"/>
                <a:gd name="connsiteY33" fmla="*/ 30481 h 120631"/>
                <a:gd name="connsiteX34" fmla="*/ 305929 w 414408"/>
                <a:gd name="connsiteY34" fmla="*/ 30481 h 120631"/>
                <a:gd name="connsiteX35" fmla="*/ 275685 w 414408"/>
                <a:gd name="connsiteY35" fmla="*/ 39348 h 120631"/>
                <a:gd name="connsiteX36" fmla="*/ 274517 w 414408"/>
                <a:gd name="connsiteY36" fmla="*/ 39348 h 120631"/>
                <a:gd name="connsiteX37" fmla="*/ 244754 w 414408"/>
                <a:gd name="connsiteY37" fmla="*/ 48146 h 120631"/>
                <a:gd name="connsiteX38" fmla="*/ 240561 w 414408"/>
                <a:gd name="connsiteY38" fmla="*/ 49315 h 120631"/>
                <a:gd name="connsiteX39" fmla="*/ 239462 w 414408"/>
                <a:gd name="connsiteY39" fmla="*/ 49315 h 120631"/>
                <a:gd name="connsiteX40" fmla="*/ 208531 w 414408"/>
                <a:gd name="connsiteY40" fmla="*/ 58457 h 120631"/>
                <a:gd name="connsiteX41" fmla="*/ 207362 w 414408"/>
                <a:gd name="connsiteY41" fmla="*/ 58800 h 120631"/>
                <a:gd name="connsiteX42" fmla="*/ 174163 w 414408"/>
                <a:gd name="connsiteY42" fmla="*/ 68561 h 120631"/>
                <a:gd name="connsiteX43" fmla="*/ 172994 w 414408"/>
                <a:gd name="connsiteY43" fmla="*/ 68904 h 120631"/>
                <a:gd name="connsiteX44" fmla="*/ 141445 w 414408"/>
                <a:gd name="connsiteY44" fmla="*/ 78253 h 120631"/>
                <a:gd name="connsiteX45" fmla="*/ 140276 w 414408"/>
                <a:gd name="connsiteY45" fmla="*/ 78253 h 120631"/>
                <a:gd name="connsiteX46" fmla="*/ 107764 w 414408"/>
                <a:gd name="connsiteY46" fmla="*/ 87944 h 120631"/>
                <a:gd name="connsiteX47" fmla="*/ 106595 w 414408"/>
                <a:gd name="connsiteY47" fmla="*/ 87944 h 120631"/>
                <a:gd name="connsiteX48" fmla="*/ 74358 w 414408"/>
                <a:gd name="connsiteY48" fmla="*/ 97499 h 120631"/>
                <a:gd name="connsiteX49" fmla="*/ 73190 w 414408"/>
                <a:gd name="connsiteY49" fmla="*/ 97499 h 120631"/>
                <a:gd name="connsiteX50" fmla="*/ 41365 w 414408"/>
                <a:gd name="connsiteY50" fmla="*/ 107053 h 120631"/>
                <a:gd name="connsiteX51" fmla="*/ 40265 w 414408"/>
                <a:gd name="connsiteY51" fmla="*/ 107396 h 120631"/>
                <a:gd name="connsiteX52" fmla="*/ -14 w 414408"/>
                <a:gd name="connsiteY52" fmla="*/ 119563 h 120631"/>
                <a:gd name="connsiteX53" fmla="*/ -14 w 414408"/>
                <a:gd name="connsiteY53" fmla="*/ 120594 h 12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4408" h="120631">
                  <a:moveTo>
                    <a:pt x="40747" y="110077"/>
                  </a:moveTo>
                  <a:lnTo>
                    <a:pt x="41846" y="110077"/>
                  </a:lnTo>
                  <a:lnTo>
                    <a:pt x="73740" y="100798"/>
                  </a:lnTo>
                  <a:lnTo>
                    <a:pt x="74908" y="100798"/>
                  </a:lnTo>
                  <a:lnTo>
                    <a:pt x="107283" y="91381"/>
                  </a:lnTo>
                  <a:lnTo>
                    <a:pt x="108383" y="91381"/>
                  </a:lnTo>
                  <a:lnTo>
                    <a:pt x="140963" y="81896"/>
                  </a:lnTo>
                  <a:lnTo>
                    <a:pt x="142063" y="81552"/>
                  </a:lnTo>
                  <a:lnTo>
                    <a:pt x="173750" y="71379"/>
                  </a:lnTo>
                  <a:lnTo>
                    <a:pt x="174850" y="71379"/>
                  </a:lnTo>
                  <a:lnTo>
                    <a:pt x="208118" y="61618"/>
                  </a:lnTo>
                  <a:lnTo>
                    <a:pt x="209287" y="61275"/>
                  </a:lnTo>
                  <a:lnTo>
                    <a:pt x="240218" y="52133"/>
                  </a:lnTo>
                  <a:lnTo>
                    <a:pt x="241318" y="52133"/>
                  </a:lnTo>
                  <a:lnTo>
                    <a:pt x="245510" y="50896"/>
                  </a:lnTo>
                  <a:lnTo>
                    <a:pt x="275273" y="42098"/>
                  </a:lnTo>
                  <a:lnTo>
                    <a:pt x="276373" y="42098"/>
                  </a:lnTo>
                  <a:lnTo>
                    <a:pt x="306617" y="33231"/>
                  </a:lnTo>
                  <a:lnTo>
                    <a:pt x="307716" y="33231"/>
                  </a:lnTo>
                  <a:lnTo>
                    <a:pt x="338922" y="24020"/>
                  </a:lnTo>
                  <a:lnTo>
                    <a:pt x="340091" y="23676"/>
                  </a:lnTo>
                  <a:lnTo>
                    <a:pt x="370197" y="14741"/>
                  </a:lnTo>
                  <a:lnTo>
                    <a:pt x="371366" y="14741"/>
                  </a:lnTo>
                  <a:lnTo>
                    <a:pt x="402640" y="5461"/>
                  </a:lnTo>
                  <a:lnTo>
                    <a:pt x="403740" y="5118"/>
                  </a:lnTo>
                  <a:lnTo>
                    <a:pt x="414394" y="1956"/>
                  </a:lnTo>
                  <a:lnTo>
                    <a:pt x="413844" y="-37"/>
                  </a:lnTo>
                  <a:lnTo>
                    <a:pt x="403190" y="3056"/>
                  </a:lnTo>
                  <a:lnTo>
                    <a:pt x="402022" y="3056"/>
                  </a:lnTo>
                  <a:lnTo>
                    <a:pt x="370747" y="12197"/>
                  </a:lnTo>
                  <a:lnTo>
                    <a:pt x="369579" y="12541"/>
                  </a:lnTo>
                  <a:lnTo>
                    <a:pt x="339404" y="21339"/>
                  </a:lnTo>
                  <a:lnTo>
                    <a:pt x="338235" y="21339"/>
                  </a:lnTo>
                  <a:lnTo>
                    <a:pt x="307029" y="30481"/>
                  </a:lnTo>
                  <a:lnTo>
                    <a:pt x="305929" y="30481"/>
                  </a:lnTo>
                  <a:lnTo>
                    <a:pt x="275685" y="39348"/>
                  </a:lnTo>
                  <a:lnTo>
                    <a:pt x="274517" y="39348"/>
                  </a:lnTo>
                  <a:lnTo>
                    <a:pt x="244754" y="48146"/>
                  </a:lnTo>
                  <a:lnTo>
                    <a:pt x="240561" y="49315"/>
                  </a:lnTo>
                  <a:lnTo>
                    <a:pt x="239462" y="49315"/>
                  </a:lnTo>
                  <a:lnTo>
                    <a:pt x="208531" y="58457"/>
                  </a:lnTo>
                  <a:lnTo>
                    <a:pt x="207362" y="58800"/>
                  </a:lnTo>
                  <a:lnTo>
                    <a:pt x="174163" y="68561"/>
                  </a:lnTo>
                  <a:lnTo>
                    <a:pt x="172994" y="68904"/>
                  </a:lnTo>
                  <a:lnTo>
                    <a:pt x="141445" y="78253"/>
                  </a:lnTo>
                  <a:lnTo>
                    <a:pt x="140276" y="78253"/>
                  </a:lnTo>
                  <a:lnTo>
                    <a:pt x="107764" y="87944"/>
                  </a:lnTo>
                  <a:lnTo>
                    <a:pt x="106595" y="87944"/>
                  </a:lnTo>
                  <a:lnTo>
                    <a:pt x="74358" y="97499"/>
                  </a:lnTo>
                  <a:lnTo>
                    <a:pt x="73190" y="97499"/>
                  </a:lnTo>
                  <a:lnTo>
                    <a:pt x="41365" y="107053"/>
                  </a:lnTo>
                  <a:lnTo>
                    <a:pt x="40265" y="107396"/>
                  </a:lnTo>
                  <a:cubicBezTo>
                    <a:pt x="24044" y="112277"/>
                    <a:pt x="10434" y="116332"/>
                    <a:pt x="-14" y="119563"/>
                  </a:cubicBezTo>
                  <a:lnTo>
                    <a:pt x="-14" y="120594"/>
                  </a:lnTo>
                  <a:close/>
                </a:path>
              </a:pathLst>
            </a:custGeom>
            <a:solidFill>
              <a:srgbClr val="E0E0E0"/>
            </a:solidFill>
            <a:ln w="6867" cap="flat">
              <a:noFill/>
              <a:prstDash val="solid"/>
              <a:miter/>
            </a:ln>
          </p:spPr>
          <p:txBody>
            <a:bodyPr rtlCol="0" anchor="ctr"/>
            <a:lstStyle/>
            <a:p>
              <a:endParaRPr lang="en-IN"/>
            </a:p>
          </p:txBody>
        </p:sp>
        <p:sp>
          <p:nvSpPr>
            <p:cNvPr id="1018" name="Free-form: Shape 1017">
              <a:extLst>
                <a:ext uri="{FF2B5EF4-FFF2-40B4-BE49-F238E27FC236}">
                  <a16:creationId xmlns:a16="http://schemas.microsoft.com/office/drawing/2014/main" id="{605B7088-1553-AA5F-EAEA-B67B0FE45458}"/>
                </a:ext>
              </a:extLst>
            </p:cNvPr>
            <p:cNvSpPr/>
            <p:nvPr/>
          </p:nvSpPr>
          <p:spPr>
            <a:xfrm>
              <a:off x="4944813" y="3725169"/>
              <a:ext cx="414545" cy="123449"/>
            </a:xfrm>
            <a:custGeom>
              <a:avLst/>
              <a:gdLst>
                <a:gd name="connsiteX0" fmla="*/ 41503 w 414545"/>
                <a:gd name="connsiteY0" fmla="*/ 111727 h 123449"/>
                <a:gd name="connsiteX1" fmla="*/ 72434 w 414545"/>
                <a:gd name="connsiteY1" fmla="*/ 102791 h 123449"/>
                <a:gd name="connsiteX2" fmla="*/ 74565 w 414545"/>
                <a:gd name="connsiteY2" fmla="*/ 102173 h 123449"/>
                <a:gd name="connsiteX3" fmla="*/ 105908 w 414545"/>
                <a:gd name="connsiteY3" fmla="*/ 93099 h 123449"/>
                <a:gd name="connsiteX4" fmla="*/ 108039 w 414545"/>
                <a:gd name="connsiteY4" fmla="*/ 92481 h 123449"/>
                <a:gd name="connsiteX5" fmla="*/ 139589 w 414545"/>
                <a:gd name="connsiteY5" fmla="*/ 83270 h 123449"/>
                <a:gd name="connsiteX6" fmla="*/ 141719 w 414545"/>
                <a:gd name="connsiteY6" fmla="*/ 82652 h 123449"/>
                <a:gd name="connsiteX7" fmla="*/ 172376 w 414545"/>
                <a:gd name="connsiteY7" fmla="*/ 73647 h 123449"/>
                <a:gd name="connsiteX8" fmla="*/ 174506 w 414545"/>
                <a:gd name="connsiteY8" fmla="*/ 73029 h 123449"/>
                <a:gd name="connsiteX9" fmla="*/ 206812 w 414545"/>
                <a:gd name="connsiteY9" fmla="*/ 63612 h 123449"/>
                <a:gd name="connsiteX10" fmla="*/ 208943 w 414545"/>
                <a:gd name="connsiteY10" fmla="*/ 62924 h 123449"/>
                <a:gd name="connsiteX11" fmla="*/ 238843 w 414545"/>
                <a:gd name="connsiteY11" fmla="*/ 54126 h 123449"/>
                <a:gd name="connsiteX12" fmla="*/ 240974 w 414545"/>
                <a:gd name="connsiteY12" fmla="*/ 53508 h 123449"/>
                <a:gd name="connsiteX13" fmla="*/ 242211 w 414545"/>
                <a:gd name="connsiteY13" fmla="*/ 53508 h 123449"/>
                <a:gd name="connsiteX14" fmla="*/ 273898 w 414545"/>
                <a:gd name="connsiteY14" fmla="*/ 44160 h 123449"/>
                <a:gd name="connsiteX15" fmla="*/ 276029 w 414545"/>
                <a:gd name="connsiteY15" fmla="*/ 43541 h 123449"/>
                <a:gd name="connsiteX16" fmla="*/ 305311 w 414545"/>
                <a:gd name="connsiteY16" fmla="*/ 34949 h 123449"/>
                <a:gd name="connsiteX17" fmla="*/ 307373 w 414545"/>
                <a:gd name="connsiteY17" fmla="*/ 34262 h 123449"/>
                <a:gd name="connsiteX18" fmla="*/ 337616 w 414545"/>
                <a:gd name="connsiteY18" fmla="*/ 25326 h 123449"/>
                <a:gd name="connsiteX19" fmla="*/ 339747 w 414545"/>
                <a:gd name="connsiteY19" fmla="*/ 24707 h 123449"/>
                <a:gd name="connsiteX20" fmla="*/ 368891 w 414545"/>
                <a:gd name="connsiteY20" fmla="*/ 15497 h 123449"/>
                <a:gd name="connsiteX21" fmla="*/ 371022 w 414545"/>
                <a:gd name="connsiteY21" fmla="*/ 14809 h 123449"/>
                <a:gd name="connsiteX22" fmla="*/ 401266 w 414545"/>
                <a:gd name="connsiteY22" fmla="*/ 5805 h 123449"/>
                <a:gd name="connsiteX23" fmla="*/ 403397 w 414545"/>
                <a:gd name="connsiteY23" fmla="*/ 5186 h 123449"/>
                <a:gd name="connsiteX24" fmla="*/ 414532 w 414545"/>
                <a:gd name="connsiteY24" fmla="*/ 1887 h 123449"/>
                <a:gd name="connsiteX25" fmla="*/ 413982 w 414545"/>
                <a:gd name="connsiteY25" fmla="*/ -37 h 123449"/>
                <a:gd name="connsiteX26" fmla="*/ 402847 w 414545"/>
                <a:gd name="connsiteY26" fmla="*/ 3193 h 123449"/>
                <a:gd name="connsiteX27" fmla="*/ 400647 w 414545"/>
                <a:gd name="connsiteY27" fmla="*/ 3812 h 123449"/>
                <a:gd name="connsiteX28" fmla="*/ 370403 w 414545"/>
                <a:gd name="connsiteY28" fmla="*/ 12610 h 123449"/>
                <a:gd name="connsiteX29" fmla="*/ 368204 w 414545"/>
                <a:gd name="connsiteY29" fmla="*/ 13297 h 123449"/>
                <a:gd name="connsiteX30" fmla="*/ 339060 w 414545"/>
                <a:gd name="connsiteY30" fmla="*/ 21752 h 123449"/>
                <a:gd name="connsiteX31" fmla="*/ 336929 w 414545"/>
                <a:gd name="connsiteY31" fmla="*/ 22439 h 123449"/>
                <a:gd name="connsiteX32" fmla="*/ 306685 w 414545"/>
                <a:gd name="connsiteY32" fmla="*/ 31237 h 123449"/>
                <a:gd name="connsiteX33" fmla="*/ 304555 w 414545"/>
                <a:gd name="connsiteY33" fmla="*/ 31856 h 123449"/>
                <a:gd name="connsiteX34" fmla="*/ 275342 w 414545"/>
                <a:gd name="connsiteY34" fmla="*/ 40448 h 123449"/>
                <a:gd name="connsiteX35" fmla="*/ 273211 w 414545"/>
                <a:gd name="connsiteY35" fmla="*/ 41067 h 123449"/>
                <a:gd name="connsiteX36" fmla="*/ 241524 w 414545"/>
                <a:gd name="connsiteY36" fmla="*/ 50415 h 123449"/>
                <a:gd name="connsiteX37" fmla="*/ 240218 w 414545"/>
                <a:gd name="connsiteY37" fmla="*/ 50758 h 123449"/>
                <a:gd name="connsiteX38" fmla="*/ 238087 w 414545"/>
                <a:gd name="connsiteY38" fmla="*/ 51377 h 123449"/>
                <a:gd name="connsiteX39" fmla="*/ 207981 w 414545"/>
                <a:gd name="connsiteY39" fmla="*/ 60106 h 123449"/>
                <a:gd name="connsiteX40" fmla="*/ 205850 w 414545"/>
                <a:gd name="connsiteY40" fmla="*/ 60794 h 123449"/>
                <a:gd name="connsiteX41" fmla="*/ 173613 w 414545"/>
                <a:gd name="connsiteY41" fmla="*/ 70485 h 123449"/>
                <a:gd name="connsiteX42" fmla="*/ 171482 w 414545"/>
                <a:gd name="connsiteY42" fmla="*/ 71104 h 123449"/>
                <a:gd name="connsiteX43" fmla="*/ 140895 w 414545"/>
                <a:gd name="connsiteY43" fmla="*/ 80177 h 123449"/>
                <a:gd name="connsiteX44" fmla="*/ 138695 w 414545"/>
                <a:gd name="connsiteY44" fmla="*/ 80796 h 123449"/>
                <a:gd name="connsiteX45" fmla="*/ 107214 w 414545"/>
                <a:gd name="connsiteY45" fmla="*/ 90144 h 123449"/>
                <a:gd name="connsiteX46" fmla="*/ 105083 w 414545"/>
                <a:gd name="connsiteY46" fmla="*/ 90762 h 123449"/>
                <a:gd name="connsiteX47" fmla="*/ 73809 w 414545"/>
                <a:gd name="connsiteY47" fmla="*/ 100110 h 123449"/>
                <a:gd name="connsiteX48" fmla="*/ 71609 w 414545"/>
                <a:gd name="connsiteY48" fmla="*/ 100729 h 123449"/>
                <a:gd name="connsiteX49" fmla="*/ 40815 w 414545"/>
                <a:gd name="connsiteY49" fmla="*/ 109940 h 123449"/>
                <a:gd name="connsiteX50" fmla="*/ 38685 w 414545"/>
                <a:gd name="connsiteY50" fmla="*/ 110627 h 123449"/>
                <a:gd name="connsiteX51" fmla="*/ -14 w 414545"/>
                <a:gd name="connsiteY51" fmla="*/ 122312 h 123449"/>
                <a:gd name="connsiteX52" fmla="*/ -14 w 414545"/>
                <a:gd name="connsiteY52" fmla="*/ 123412 h 123449"/>
                <a:gd name="connsiteX53" fmla="*/ 39372 w 414545"/>
                <a:gd name="connsiteY53" fmla="*/ 111727 h 123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4545" h="123449">
                  <a:moveTo>
                    <a:pt x="41503" y="111727"/>
                  </a:moveTo>
                  <a:lnTo>
                    <a:pt x="72434" y="102791"/>
                  </a:lnTo>
                  <a:lnTo>
                    <a:pt x="74565" y="102173"/>
                  </a:lnTo>
                  <a:lnTo>
                    <a:pt x="105908" y="93099"/>
                  </a:lnTo>
                  <a:lnTo>
                    <a:pt x="108039" y="92481"/>
                  </a:lnTo>
                  <a:lnTo>
                    <a:pt x="139589" y="83270"/>
                  </a:lnTo>
                  <a:lnTo>
                    <a:pt x="141719" y="82652"/>
                  </a:lnTo>
                  <a:lnTo>
                    <a:pt x="172376" y="73647"/>
                  </a:lnTo>
                  <a:lnTo>
                    <a:pt x="174506" y="73029"/>
                  </a:lnTo>
                  <a:lnTo>
                    <a:pt x="206812" y="63612"/>
                  </a:lnTo>
                  <a:lnTo>
                    <a:pt x="208943" y="62924"/>
                  </a:lnTo>
                  <a:lnTo>
                    <a:pt x="238843" y="54126"/>
                  </a:lnTo>
                  <a:lnTo>
                    <a:pt x="240974" y="53508"/>
                  </a:lnTo>
                  <a:lnTo>
                    <a:pt x="242211" y="53508"/>
                  </a:lnTo>
                  <a:lnTo>
                    <a:pt x="273898" y="44160"/>
                  </a:lnTo>
                  <a:lnTo>
                    <a:pt x="276029" y="43541"/>
                  </a:lnTo>
                  <a:lnTo>
                    <a:pt x="305311" y="34949"/>
                  </a:lnTo>
                  <a:lnTo>
                    <a:pt x="307373" y="34262"/>
                  </a:lnTo>
                  <a:lnTo>
                    <a:pt x="337616" y="25326"/>
                  </a:lnTo>
                  <a:lnTo>
                    <a:pt x="339747" y="24707"/>
                  </a:lnTo>
                  <a:lnTo>
                    <a:pt x="368891" y="15497"/>
                  </a:lnTo>
                  <a:lnTo>
                    <a:pt x="371022" y="14809"/>
                  </a:lnTo>
                  <a:lnTo>
                    <a:pt x="401266" y="5805"/>
                  </a:lnTo>
                  <a:lnTo>
                    <a:pt x="403397" y="5186"/>
                  </a:lnTo>
                  <a:lnTo>
                    <a:pt x="414532" y="1887"/>
                  </a:lnTo>
                  <a:lnTo>
                    <a:pt x="413982" y="-37"/>
                  </a:lnTo>
                  <a:lnTo>
                    <a:pt x="402847" y="3193"/>
                  </a:lnTo>
                  <a:lnTo>
                    <a:pt x="400647" y="3812"/>
                  </a:lnTo>
                  <a:lnTo>
                    <a:pt x="370403" y="12610"/>
                  </a:lnTo>
                  <a:lnTo>
                    <a:pt x="368204" y="13297"/>
                  </a:lnTo>
                  <a:lnTo>
                    <a:pt x="339060" y="21752"/>
                  </a:lnTo>
                  <a:lnTo>
                    <a:pt x="336929" y="22439"/>
                  </a:lnTo>
                  <a:lnTo>
                    <a:pt x="306685" y="31237"/>
                  </a:lnTo>
                  <a:lnTo>
                    <a:pt x="304555" y="31856"/>
                  </a:lnTo>
                  <a:lnTo>
                    <a:pt x="275342" y="40448"/>
                  </a:lnTo>
                  <a:lnTo>
                    <a:pt x="273211" y="41067"/>
                  </a:lnTo>
                  <a:lnTo>
                    <a:pt x="241524" y="50415"/>
                  </a:lnTo>
                  <a:lnTo>
                    <a:pt x="240218" y="50758"/>
                  </a:lnTo>
                  <a:lnTo>
                    <a:pt x="238087" y="51377"/>
                  </a:lnTo>
                  <a:lnTo>
                    <a:pt x="207981" y="60106"/>
                  </a:lnTo>
                  <a:lnTo>
                    <a:pt x="205850" y="60794"/>
                  </a:lnTo>
                  <a:lnTo>
                    <a:pt x="173613" y="70485"/>
                  </a:lnTo>
                  <a:lnTo>
                    <a:pt x="171482" y="71104"/>
                  </a:lnTo>
                  <a:lnTo>
                    <a:pt x="140895" y="80177"/>
                  </a:lnTo>
                  <a:lnTo>
                    <a:pt x="138695" y="80796"/>
                  </a:lnTo>
                  <a:lnTo>
                    <a:pt x="107214" y="90144"/>
                  </a:lnTo>
                  <a:lnTo>
                    <a:pt x="105083" y="90762"/>
                  </a:lnTo>
                  <a:lnTo>
                    <a:pt x="73809" y="100110"/>
                  </a:lnTo>
                  <a:lnTo>
                    <a:pt x="71609" y="100729"/>
                  </a:lnTo>
                  <a:lnTo>
                    <a:pt x="40815" y="109940"/>
                  </a:lnTo>
                  <a:lnTo>
                    <a:pt x="38685" y="110627"/>
                  </a:lnTo>
                  <a:cubicBezTo>
                    <a:pt x="23356" y="115164"/>
                    <a:pt x="10297" y="119150"/>
                    <a:pt x="-14" y="122312"/>
                  </a:cubicBezTo>
                  <a:lnTo>
                    <a:pt x="-14" y="123412"/>
                  </a:lnTo>
                  <a:lnTo>
                    <a:pt x="39372" y="111727"/>
                  </a:lnTo>
                  <a:close/>
                </a:path>
              </a:pathLst>
            </a:custGeom>
            <a:solidFill>
              <a:srgbClr val="E0E0E0"/>
            </a:solidFill>
            <a:ln w="6867" cap="flat">
              <a:noFill/>
              <a:prstDash val="solid"/>
              <a:miter/>
            </a:ln>
          </p:spPr>
          <p:txBody>
            <a:bodyPr rtlCol="0" anchor="ctr"/>
            <a:lstStyle/>
            <a:p>
              <a:endParaRPr lang="en-IN"/>
            </a:p>
          </p:txBody>
        </p:sp>
        <p:sp>
          <p:nvSpPr>
            <p:cNvPr id="1019" name="Free-form: Shape 1018">
              <a:extLst>
                <a:ext uri="{FF2B5EF4-FFF2-40B4-BE49-F238E27FC236}">
                  <a16:creationId xmlns:a16="http://schemas.microsoft.com/office/drawing/2014/main" id="{9A9635AA-D664-D985-DAE3-A3D017284340}"/>
                </a:ext>
              </a:extLst>
            </p:cNvPr>
            <p:cNvSpPr/>
            <p:nvPr/>
          </p:nvSpPr>
          <p:spPr>
            <a:xfrm>
              <a:off x="4925979" y="3658426"/>
              <a:ext cx="414614" cy="123311"/>
            </a:xfrm>
            <a:custGeom>
              <a:avLst/>
              <a:gdLst>
                <a:gd name="connsiteX0" fmla="*/ 41228 w 414614"/>
                <a:gd name="connsiteY0" fmla="*/ 111658 h 123311"/>
                <a:gd name="connsiteX1" fmla="*/ 71540 w 414614"/>
                <a:gd name="connsiteY1" fmla="*/ 102860 h 123311"/>
                <a:gd name="connsiteX2" fmla="*/ 73946 w 414614"/>
                <a:gd name="connsiteY2" fmla="*/ 102173 h 123311"/>
                <a:gd name="connsiteX3" fmla="*/ 105015 w 414614"/>
                <a:gd name="connsiteY3" fmla="*/ 93168 h 123311"/>
                <a:gd name="connsiteX4" fmla="*/ 107420 w 414614"/>
                <a:gd name="connsiteY4" fmla="*/ 92481 h 123311"/>
                <a:gd name="connsiteX5" fmla="*/ 138764 w 414614"/>
                <a:gd name="connsiteY5" fmla="*/ 83339 h 123311"/>
                <a:gd name="connsiteX6" fmla="*/ 141170 w 414614"/>
                <a:gd name="connsiteY6" fmla="*/ 82583 h 123311"/>
                <a:gd name="connsiteX7" fmla="*/ 171826 w 414614"/>
                <a:gd name="connsiteY7" fmla="*/ 73647 h 123311"/>
                <a:gd name="connsiteX8" fmla="*/ 174163 w 414614"/>
                <a:gd name="connsiteY8" fmla="*/ 72960 h 123311"/>
                <a:gd name="connsiteX9" fmla="*/ 206194 w 414614"/>
                <a:gd name="connsiteY9" fmla="*/ 63543 h 123311"/>
                <a:gd name="connsiteX10" fmla="*/ 208599 w 414614"/>
                <a:gd name="connsiteY10" fmla="*/ 62856 h 123311"/>
                <a:gd name="connsiteX11" fmla="*/ 238224 w 414614"/>
                <a:gd name="connsiteY11" fmla="*/ 54126 h 123311"/>
                <a:gd name="connsiteX12" fmla="*/ 240630 w 414614"/>
                <a:gd name="connsiteY12" fmla="*/ 53439 h 123311"/>
                <a:gd name="connsiteX13" fmla="*/ 241799 w 414614"/>
                <a:gd name="connsiteY13" fmla="*/ 53439 h 123311"/>
                <a:gd name="connsiteX14" fmla="*/ 273348 w 414614"/>
                <a:gd name="connsiteY14" fmla="*/ 44160 h 123311"/>
                <a:gd name="connsiteX15" fmla="*/ 275754 w 414614"/>
                <a:gd name="connsiteY15" fmla="*/ 43472 h 123311"/>
                <a:gd name="connsiteX16" fmla="*/ 304692 w 414614"/>
                <a:gd name="connsiteY16" fmla="*/ 34949 h 123311"/>
                <a:gd name="connsiteX17" fmla="*/ 307098 w 414614"/>
                <a:gd name="connsiteY17" fmla="*/ 34193 h 123311"/>
                <a:gd name="connsiteX18" fmla="*/ 336792 w 414614"/>
                <a:gd name="connsiteY18" fmla="*/ 24982 h 123311"/>
                <a:gd name="connsiteX19" fmla="*/ 339197 w 414614"/>
                <a:gd name="connsiteY19" fmla="*/ 24295 h 123311"/>
                <a:gd name="connsiteX20" fmla="*/ 368135 w 414614"/>
                <a:gd name="connsiteY20" fmla="*/ 15772 h 123311"/>
                <a:gd name="connsiteX21" fmla="*/ 370472 w 414614"/>
                <a:gd name="connsiteY21" fmla="*/ 15016 h 123311"/>
                <a:gd name="connsiteX22" fmla="*/ 400510 w 414614"/>
                <a:gd name="connsiteY22" fmla="*/ 6080 h 123311"/>
                <a:gd name="connsiteX23" fmla="*/ 402915 w 414614"/>
                <a:gd name="connsiteY23" fmla="*/ 5393 h 123311"/>
                <a:gd name="connsiteX24" fmla="*/ 414601 w 414614"/>
                <a:gd name="connsiteY24" fmla="*/ 1887 h 123311"/>
                <a:gd name="connsiteX25" fmla="*/ 414051 w 414614"/>
                <a:gd name="connsiteY25" fmla="*/ -37 h 123311"/>
                <a:gd name="connsiteX26" fmla="*/ 402297 w 414614"/>
                <a:gd name="connsiteY26" fmla="*/ 3399 h 123311"/>
                <a:gd name="connsiteX27" fmla="*/ 399891 w 414614"/>
                <a:gd name="connsiteY27" fmla="*/ 4087 h 123311"/>
                <a:gd name="connsiteX28" fmla="*/ 369785 w 414614"/>
                <a:gd name="connsiteY28" fmla="*/ 12816 h 123311"/>
                <a:gd name="connsiteX29" fmla="*/ 367379 w 414614"/>
                <a:gd name="connsiteY29" fmla="*/ 13572 h 123311"/>
                <a:gd name="connsiteX30" fmla="*/ 338441 w 414614"/>
                <a:gd name="connsiteY30" fmla="*/ 21958 h 123311"/>
                <a:gd name="connsiteX31" fmla="*/ 336035 w 414614"/>
                <a:gd name="connsiteY31" fmla="*/ 22714 h 123311"/>
                <a:gd name="connsiteX32" fmla="*/ 306135 w 414614"/>
                <a:gd name="connsiteY32" fmla="*/ 31444 h 123311"/>
                <a:gd name="connsiteX33" fmla="*/ 303730 w 414614"/>
                <a:gd name="connsiteY33" fmla="*/ 32131 h 123311"/>
                <a:gd name="connsiteX34" fmla="*/ 274929 w 414614"/>
                <a:gd name="connsiteY34" fmla="*/ 40998 h 123311"/>
                <a:gd name="connsiteX35" fmla="*/ 272524 w 414614"/>
                <a:gd name="connsiteY35" fmla="*/ 41685 h 123311"/>
                <a:gd name="connsiteX36" fmla="*/ 240561 w 414614"/>
                <a:gd name="connsiteY36" fmla="*/ 50621 h 123311"/>
                <a:gd name="connsiteX37" fmla="*/ 239462 w 414614"/>
                <a:gd name="connsiteY37" fmla="*/ 50621 h 123311"/>
                <a:gd name="connsiteX38" fmla="*/ 237056 w 414614"/>
                <a:gd name="connsiteY38" fmla="*/ 51308 h 123311"/>
                <a:gd name="connsiteX39" fmla="*/ 207362 w 414614"/>
                <a:gd name="connsiteY39" fmla="*/ 60038 h 123311"/>
                <a:gd name="connsiteX40" fmla="*/ 204956 w 414614"/>
                <a:gd name="connsiteY40" fmla="*/ 60794 h 123311"/>
                <a:gd name="connsiteX41" fmla="*/ 173200 w 414614"/>
                <a:gd name="connsiteY41" fmla="*/ 70554 h 123311"/>
                <a:gd name="connsiteX42" fmla="*/ 170795 w 414614"/>
                <a:gd name="connsiteY42" fmla="*/ 71242 h 123311"/>
                <a:gd name="connsiteX43" fmla="*/ 140482 w 414614"/>
                <a:gd name="connsiteY43" fmla="*/ 80246 h 123311"/>
                <a:gd name="connsiteX44" fmla="*/ 138076 w 414614"/>
                <a:gd name="connsiteY44" fmla="*/ 80933 h 123311"/>
                <a:gd name="connsiteX45" fmla="*/ 106802 w 414614"/>
                <a:gd name="connsiteY45" fmla="*/ 90213 h 123311"/>
                <a:gd name="connsiteX46" fmla="*/ 104396 w 414614"/>
                <a:gd name="connsiteY46" fmla="*/ 90900 h 123311"/>
                <a:gd name="connsiteX47" fmla="*/ 73396 w 414614"/>
                <a:gd name="connsiteY47" fmla="*/ 100179 h 123311"/>
                <a:gd name="connsiteX48" fmla="*/ 70990 w 414614"/>
                <a:gd name="connsiteY48" fmla="*/ 100867 h 123311"/>
                <a:gd name="connsiteX49" fmla="*/ 40403 w 414614"/>
                <a:gd name="connsiteY49" fmla="*/ 109734 h 123311"/>
                <a:gd name="connsiteX50" fmla="*/ 38066 w 414614"/>
                <a:gd name="connsiteY50" fmla="*/ 110490 h 123311"/>
                <a:gd name="connsiteX51" fmla="*/ -14 w 414614"/>
                <a:gd name="connsiteY51" fmla="*/ 122175 h 123311"/>
                <a:gd name="connsiteX52" fmla="*/ -14 w 414614"/>
                <a:gd name="connsiteY52" fmla="*/ 123274 h 123311"/>
                <a:gd name="connsiteX53" fmla="*/ 38135 w 414614"/>
                <a:gd name="connsiteY53" fmla="*/ 112345 h 12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4614" h="123311">
                  <a:moveTo>
                    <a:pt x="41228" y="111658"/>
                  </a:moveTo>
                  <a:lnTo>
                    <a:pt x="71540" y="102860"/>
                  </a:lnTo>
                  <a:lnTo>
                    <a:pt x="73946" y="102173"/>
                  </a:lnTo>
                  <a:lnTo>
                    <a:pt x="105015" y="93168"/>
                  </a:lnTo>
                  <a:lnTo>
                    <a:pt x="107420" y="92481"/>
                  </a:lnTo>
                  <a:lnTo>
                    <a:pt x="138764" y="83339"/>
                  </a:lnTo>
                  <a:lnTo>
                    <a:pt x="141170" y="82583"/>
                  </a:lnTo>
                  <a:lnTo>
                    <a:pt x="171826" y="73647"/>
                  </a:lnTo>
                  <a:lnTo>
                    <a:pt x="174163" y="72960"/>
                  </a:lnTo>
                  <a:lnTo>
                    <a:pt x="206194" y="63543"/>
                  </a:lnTo>
                  <a:lnTo>
                    <a:pt x="208599" y="62856"/>
                  </a:lnTo>
                  <a:lnTo>
                    <a:pt x="238224" y="54126"/>
                  </a:lnTo>
                  <a:lnTo>
                    <a:pt x="240630" y="53439"/>
                  </a:lnTo>
                  <a:lnTo>
                    <a:pt x="241799" y="53439"/>
                  </a:lnTo>
                  <a:lnTo>
                    <a:pt x="273348" y="44160"/>
                  </a:lnTo>
                  <a:lnTo>
                    <a:pt x="275754" y="43472"/>
                  </a:lnTo>
                  <a:lnTo>
                    <a:pt x="304692" y="34949"/>
                  </a:lnTo>
                  <a:lnTo>
                    <a:pt x="307098" y="34193"/>
                  </a:lnTo>
                  <a:lnTo>
                    <a:pt x="336792" y="24982"/>
                  </a:lnTo>
                  <a:lnTo>
                    <a:pt x="339197" y="24295"/>
                  </a:lnTo>
                  <a:lnTo>
                    <a:pt x="368135" y="15772"/>
                  </a:lnTo>
                  <a:lnTo>
                    <a:pt x="370472" y="15016"/>
                  </a:lnTo>
                  <a:lnTo>
                    <a:pt x="400510" y="6080"/>
                  </a:lnTo>
                  <a:lnTo>
                    <a:pt x="402915" y="5393"/>
                  </a:lnTo>
                  <a:lnTo>
                    <a:pt x="414601" y="1887"/>
                  </a:lnTo>
                  <a:lnTo>
                    <a:pt x="414051" y="-37"/>
                  </a:lnTo>
                  <a:lnTo>
                    <a:pt x="402297" y="3399"/>
                  </a:lnTo>
                  <a:lnTo>
                    <a:pt x="399891" y="4087"/>
                  </a:lnTo>
                  <a:lnTo>
                    <a:pt x="369785" y="12816"/>
                  </a:lnTo>
                  <a:lnTo>
                    <a:pt x="367379" y="13572"/>
                  </a:lnTo>
                  <a:lnTo>
                    <a:pt x="338441" y="21958"/>
                  </a:lnTo>
                  <a:lnTo>
                    <a:pt x="336035" y="22714"/>
                  </a:lnTo>
                  <a:lnTo>
                    <a:pt x="306135" y="31444"/>
                  </a:lnTo>
                  <a:lnTo>
                    <a:pt x="303730" y="32131"/>
                  </a:lnTo>
                  <a:lnTo>
                    <a:pt x="274929" y="40998"/>
                  </a:lnTo>
                  <a:lnTo>
                    <a:pt x="272524" y="41685"/>
                  </a:lnTo>
                  <a:lnTo>
                    <a:pt x="240561" y="50621"/>
                  </a:lnTo>
                  <a:lnTo>
                    <a:pt x="239462" y="50621"/>
                  </a:lnTo>
                  <a:lnTo>
                    <a:pt x="237056" y="51308"/>
                  </a:lnTo>
                  <a:lnTo>
                    <a:pt x="207362" y="60038"/>
                  </a:lnTo>
                  <a:lnTo>
                    <a:pt x="204956" y="60794"/>
                  </a:lnTo>
                  <a:lnTo>
                    <a:pt x="173200" y="70554"/>
                  </a:lnTo>
                  <a:lnTo>
                    <a:pt x="170795" y="71242"/>
                  </a:lnTo>
                  <a:lnTo>
                    <a:pt x="140482" y="80246"/>
                  </a:lnTo>
                  <a:lnTo>
                    <a:pt x="138076" y="80933"/>
                  </a:lnTo>
                  <a:lnTo>
                    <a:pt x="106802" y="90213"/>
                  </a:lnTo>
                  <a:lnTo>
                    <a:pt x="104396" y="90900"/>
                  </a:lnTo>
                  <a:lnTo>
                    <a:pt x="73396" y="100179"/>
                  </a:lnTo>
                  <a:lnTo>
                    <a:pt x="70990" y="100867"/>
                  </a:lnTo>
                  <a:lnTo>
                    <a:pt x="40403" y="109734"/>
                  </a:lnTo>
                  <a:lnTo>
                    <a:pt x="38066" y="110490"/>
                  </a:lnTo>
                  <a:lnTo>
                    <a:pt x="-14" y="122175"/>
                  </a:lnTo>
                  <a:lnTo>
                    <a:pt x="-14" y="123274"/>
                  </a:lnTo>
                  <a:lnTo>
                    <a:pt x="38135" y="112345"/>
                  </a:lnTo>
                  <a:close/>
                </a:path>
              </a:pathLst>
            </a:custGeom>
            <a:solidFill>
              <a:srgbClr val="E0E0E0"/>
            </a:solidFill>
            <a:ln w="6867" cap="flat">
              <a:noFill/>
              <a:prstDash val="solid"/>
              <a:miter/>
            </a:ln>
          </p:spPr>
          <p:txBody>
            <a:bodyPr rtlCol="0" anchor="ctr"/>
            <a:lstStyle/>
            <a:p>
              <a:endParaRPr lang="en-IN"/>
            </a:p>
          </p:txBody>
        </p:sp>
        <p:sp>
          <p:nvSpPr>
            <p:cNvPr id="1020" name="Free-form: Shape 1019">
              <a:extLst>
                <a:ext uri="{FF2B5EF4-FFF2-40B4-BE49-F238E27FC236}">
                  <a16:creationId xmlns:a16="http://schemas.microsoft.com/office/drawing/2014/main" id="{0FFA10B9-66DA-D297-32B2-8B71EC35A229}"/>
                </a:ext>
              </a:extLst>
            </p:cNvPr>
            <p:cNvSpPr/>
            <p:nvPr/>
          </p:nvSpPr>
          <p:spPr>
            <a:xfrm>
              <a:off x="4907214" y="3591753"/>
              <a:ext cx="414407" cy="123380"/>
            </a:xfrm>
            <a:custGeom>
              <a:avLst/>
              <a:gdLst>
                <a:gd name="connsiteX0" fmla="*/ 40197 w 414407"/>
                <a:gd name="connsiteY0" fmla="*/ 111864 h 123380"/>
                <a:gd name="connsiteX1" fmla="*/ 70715 w 414407"/>
                <a:gd name="connsiteY1" fmla="*/ 103066 h 123380"/>
                <a:gd name="connsiteX2" fmla="*/ 73190 w 414407"/>
                <a:gd name="connsiteY2" fmla="*/ 102310 h 123380"/>
                <a:gd name="connsiteX3" fmla="*/ 104190 w 414407"/>
                <a:gd name="connsiteY3" fmla="*/ 93306 h 123380"/>
                <a:gd name="connsiteX4" fmla="*/ 106664 w 414407"/>
                <a:gd name="connsiteY4" fmla="*/ 92618 h 123380"/>
                <a:gd name="connsiteX5" fmla="*/ 137939 w 414407"/>
                <a:gd name="connsiteY5" fmla="*/ 83476 h 123380"/>
                <a:gd name="connsiteX6" fmla="*/ 140413 w 414407"/>
                <a:gd name="connsiteY6" fmla="*/ 82789 h 123380"/>
                <a:gd name="connsiteX7" fmla="*/ 170657 w 414407"/>
                <a:gd name="connsiteY7" fmla="*/ 73922 h 123380"/>
                <a:gd name="connsiteX8" fmla="*/ 173200 w 414407"/>
                <a:gd name="connsiteY8" fmla="*/ 73166 h 123380"/>
                <a:gd name="connsiteX9" fmla="*/ 205094 w 414407"/>
                <a:gd name="connsiteY9" fmla="*/ 63818 h 123380"/>
                <a:gd name="connsiteX10" fmla="*/ 207568 w 414407"/>
                <a:gd name="connsiteY10" fmla="*/ 63062 h 123380"/>
                <a:gd name="connsiteX11" fmla="*/ 237125 w 414407"/>
                <a:gd name="connsiteY11" fmla="*/ 54401 h 123380"/>
                <a:gd name="connsiteX12" fmla="*/ 239599 w 414407"/>
                <a:gd name="connsiteY12" fmla="*/ 53645 h 123380"/>
                <a:gd name="connsiteX13" fmla="*/ 240768 w 414407"/>
                <a:gd name="connsiteY13" fmla="*/ 53645 h 123380"/>
                <a:gd name="connsiteX14" fmla="*/ 272249 w 414407"/>
                <a:gd name="connsiteY14" fmla="*/ 44366 h 123380"/>
                <a:gd name="connsiteX15" fmla="*/ 274723 w 414407"/>
                <a:gd name="connsiteY15" fmla="*/ 43610 h 123380"/>
                <a:gd name="connsiteX16" fmla="*/ 303592 w 414407"/>
                <a:gd name="connsiteY16" fmla="*/ 35086 h 123380"/>
                <a:gd name="connsiteX17" fmla="*/ 306067 w 414407"/>
                <a:gd name="connsiteY17" fmla="*/ 34330 h 123380"/>
                <a:gd name="connsiteX18" fmla="*/ 335898 w 414407"/>
                <a:gd name="connsiteY18" fmla="*/ 25189 h 123380"/>
                <a:gd name="connsiteX19" fmla="*/ 338373 w 414407"/>
                <a:gd name="connsiteY19" fmla="*/ 24432 h 123380"/>
                <a:gd name="connsiteX20" fmla="*/ 367173 w 414407"/>
                <a:gd name="connsiteY20" fmla="*/ 15909 h 123380"/>
                <a:gd name="connsiteX21" fmla="*/ 369716 w 414407"/>
                <a:gd name="connsiteY21" fmla="*/ 15153 h 123380"/>
                <a:gd name="connsiteX22" fmla="*/ 399547 w 414407"/>
                <a:gd name="connsiteY22" fmla="*/ 6286 h 123380"/>
                <a:gd name="connsiteX23" fmla="*/ 402091 w 414407"/>
                <a:gd name="connsiteY23" fmla="*/ 5530 h 123380"/>
                <a:gd name="connsiteX24" fmla="*/ 414394 w 414407"/>
                <a:gd name="connsiteY24" fmla="*/ 1887 h 123380"/>
                <a:gd name="connsiteX25" fmla="*/ 413844 w 414407"/>
                <a:gd name="connsiteY25" fmla="*/ -37 h 123380"/>
                <a:gd name="connsiteX26" fmla="*/ 401472 w 414407"/>
                <a:gd name="connsiteY26" fmla="*/ 3537 h 123380"/>
                <a:gd name="connsiteX27" fmla="*/ 398998 w 414407"/>
                <a:gd name="connsiteY27" fmla="*/ 4293 h 123380"/>
                <a:gd name="connsiteX28" fmla="*/ 369304 w 414407"/>
                <a:gd name="connsiteY28" fmla="*/ 13091 h 123380"/>
                <a:gd name="connsiteX29" fmla="*/ 366829 w 414407"/>
                <a:gd name="connsiteY29" fmla="*/ 13778 h 123380"/>
                <a:gd name="connsiteX30" fmla="*/ 337960 w 414407"/>
                <a:gd name="connsiteY30" fmla="*/ 22233 h 123380"/>
                <a:gd name="connsiteX31" fmla="*/ 335486 w 414407"/>
                <a:gd name="connsiteY31" fmla="*/ 22920 h 123380"/>
                <a:gd name="connsiteX32" fmla="*/ 305654 w 414407"/>
                <a:gd name="connsiteY32" fmla="*/ 31650 h 123380"/>
                <a:gd name="connsiteX33" fmla="*/ 303111 w 414407"/>
                <a:gd name="connsiteY33" fmla="*/ 32406 h 123380"/>
                <a:gd name="connsiteX34" fmla="*/ 274242 w 414407"/>
                <a:gd name="connsiteY34" fmla="*/ 40860 h 123380"/>
                <a:gd name="connsiteX35" fmla="*/ 271768 w 414407"/>
                <a:gd name="connsiteY35" fmla="*/ 41616 h 123380"/>
                <a:gd name="connsiteX36" fmla="*/ 240287 w 414407"/>
                <a:gd name="connsiteY36" fmla="*/ 50827 h 123380"/>
                <a:gd name="connsiteX37" fmla="*/ 239187 w 414407"/>
                <a:gd name="connsiteY37" fmla="*/ 50827 h 123380"/>
                <a:gd name="connsiteX38" fmla="*/ 236712 w 414407"/>
                <a:gd name="connsiteY38" fmla="*/ 51583 h 123380"/>
                <a:gd name="connsiteX39" fmla="*/ 207087 w 414407"/>
                <a:gd name="connsiteY39" fmla="*/ 60244 h 123380"/>
                <a:gd name="connsiteX40" fmla="*/ 204613 w 414407"/>
                <a:gd name="connsiteY40" fmla="*/ 61000 h 123380"/>
                <a:gd name="connsiteX41" fmla="*/ 172719 w 414407"/>
                <a:gd name="connsiteY41" fmla="*/ 70417 h 123380"/>
                <a:gd name="connsiteX42" fmla="*/ 170245 w 414407"/>
                <a:gd name="connsiteY42" fmla="*/ 71173 h 123380"/>
                <a:gd name="connsiteX43" fmla="*/ 139726 w 414407"/>
                <a:gd name="connsiteY43" fmla="*/ 80177 h 123380"/>
                <a:gd name="connsiteX44" fmla="*/ 137252 w 414407"/>
                <a:gd name="connsiteY44" fmla="*/ 80933 h 123380"/>
                <a:gd name="connsiteX45" fmla="*/ 106046 w 414407"/>
                <a:gd name="connsiteY45" fmla="*/ 90419 h 123380"/>
                <a:gd name="connsiteX46" fmla="*/ 103571 w 414407"/>
                <a:gd name="connsiteY46" fmla="*/ 91175 h 123380"/>
                <a:gd name="connsiteX47" fmla="*/ 72640 w 414407"/>
                <a:gd name="connsiteY47" fmla="*/ 100385 h 123380"/>
                <a:gd name="connsiteX48" fmla="*/ 70166 w 414407"/>
                <a:gd name="connsiteY48" fmla="*/ 101142 h 123380"/>
                <a:gd name="connsiteX49" fmla="*/ 39716 w 414407"/>
                <a:gd name="connsiteY49" fmla="*/ 110215 h 123380"/>
                <a:gd name="connsiteX50" fmla="*/ 37172 w 414407"/>
                <a:gd name="connsiteY50" fmla="*/ 110971 h 123380"/>
                <a:gd name="connsiteX51" fmla="*/ -14 w 414407"/>
                <a:gd name="connsiteY51" fmla="*/ 122175 h 123380"/>
                <a:gd name="connsiteX52" fmla="*/ -14 w 414407"/>
                <a:gd name="connsiteY52" fmla="*/ 123343 h 123380"/>
                <a:gd name="connsiteX53" fmla="*/ 37310 w 414407"/>
                <a:gd name="connsiteY53" fmla="*/ 112620 h 12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4407" h="123380">
                  <a:moveTo>
                    <a:pt x="40197" y="111864"/>
                  </a:moveTo>
                  <a:lnTo>
                    <a:pt x="70715" y="103066"/>
                  </a:lnTo>
                  <a:lnTo>
                    <a:pt x="73190" y="102310"/>
                  </a:lnTo>
                  <a:lnTo>
                    <a:pt x="104190" y="93306"/>
                  </a:lnTo>
                  <a:lnTo>
                    <a:pt x="106664" y="92618"/>
                  </a:lnTo>
                  <a:lnTo>
                    <a:pt x="137939" y="83476"/>
                  </a:lnTo>
                  <a:lnTo>
                    <a:pt x="140413" y="82789"/>
                  </a:lnTo>
                  <a:lnTo>
                    <a:pt x="170657" y="73922"/>
                  </a:lnTo>
                  <a:lnTo>
                    <a:pt x="173200" y="73166"/>
                  </a:lnTo>
                  <a:lnTo>
                    <a:pt x="205094" y="63818"/>
                  </a:lnTo>
                  <a:lnTo>
                    <a:pt x="207568" y="63062"/>
                  </a:lnTo>
                  <a:lnTo>
                    <a:pt x="237125" y="54401"/>
                  </a:lnTo>
                  <a:lnTo>
                    <a:pt x="239599" y="53645"/>
                  </a:lnTo>
                  <a:lnTo>
                    <a:pt x="240768" y="53645"/>
                  </a:lnTo>
                  <a:lnTo>
                    <a:pt x="272249" y="44366"/>
                  </a:lnTo>
                  <a:lnTo>
                    <a:pt x="274723" y="43610"/>
                  </a:lnTo>
                  <a:lnTo>
                    <a:pt x="303592" y="35086"/>
                  </a:lnTo>
                  <a:lnTo>
                    <a:pt x="306067" y="34330"/>
                  </a:lnTo>
                  <a:lnTo>
                    <a:pt x="335898" y="25189"/>
                  </a:lnTo>
                  <a:lnTo>
                    <a:pt x="338373" y="24432"/>
                  </a:lnTo>
                  <a:lnTo>
                    <a:pt x="367173" y="15909"/>
                  </a:lnTo>
                  <a:lnTo>
                    <a:pt x="369716" y="15153"/>
                  </a:lnTo>
                  <a:lnTo>
                    <a:pt x="399547" y="6286"/>
                  </a:lnTo>
                  <a:lnTo>
                    <a:pt x="402091" y="5530"/>
                  </a:lnTo>
                  <a:lnTo>
                    <a:pt x="414394" y="1887"/>
                  </a:lnTo>
                  <a:lnTo>
                    <a:pt x="413844" y="-37"/>
                  </a:lnTo>
                  <a:lnTo>
                    <a:pt x="401472" y="3537"/>
                  </a:lnTo>
                  <a:lnTo>
                    <a:pt x="398998" y="4293"/>
                  </a:lnTo>
                  <a:lnTo>
                    <a:pt x="369304" y="13091"/>
                  </a:lnTo>
                  <a:lnTo>
                    <a:pt x="366829" y="13778"/>
                  </a:lnTo>
                  <a:lnTo>
                    <a:pt x="337960" y="22233"/>
                  </a:lnTo>
                  <a:lnTo>
                    <a:pt x="335486" y="22920"/>
                  </a:lnTo>
                  <a:lnTo>
                    <a:pt x="305654" y="31650"/>
                  </a:lnTo>
                  <a:lnTo>
                    <a:pt x="303111" y="32406"/>
                  </a:lnTo>
                  <a:lnTo>
                    <a:pt x="274242" y="40860"/>
                  </a:lnTo>
                  <a:lnTo>
                    <a:pt x="271768" y="41616"/>
                  </a:lnTo>
                  <a:lnTo>
                    <a:pt x="240287" y="50827"/>
                  </a:lnTo>
                  <a:lnTo>
                    <a:pt x="239187" y="50827"/>
                  </a:lnTo>
                  <a:lnTo>
                    <a:pt x="236712" y="51583"/>
                  </a:lnTo>
                  <a:lnTo>
                    <a:pt x="207087" y="60244"/>
                  </a:lnTo>
                  <a:lnTo>
                    <a:pt x="204613" y="61000"/>
                  </a:lnTo>
                  <a:lnTo>
                    <a:pt x="172719" y="70417"/>
                  </a:lnTo>
                  <a:lnTo>
                    <a:pt x="170245" y="71173"/>
                  </a:lnTo>
                  <a:lnTo>
                    <a:pt x="139726" y="80177"/>
                  </a:lnTo>
                  <a:lnTo>
                    <a:pt x="137252" y="80933"/>
                  </a:lnTo>
                  <a:lnTo>
                    <a:pt x="106046" y="90419"/>
                  </a:lnTo>
                  <a:lnTo>
                    <a:pt x="103571" y="91175"/>
                  </a:lnTo>
                  <a:lnTo>
                    <a:pt x="72640" y="100385"/>
                  </a:lnTo>
                  <a:lnTo>
                    <a:pt x="70166" y="101142"/>
                  </a:lnTo>
                  <a:lnTo>
                    <a:pt x="39716" y="110215"/>
                  </a:lnTo>
                  <a:lnTo>
                    <a:pt x="37172" y="110971"/>
                  </a:lnTo>
                  <a:lnTo>
                    <a:pt x="-14" y="122175"/>
                  </a:lnTo>
                  <a:lnTo>
                    <a:pt x="-14" y="123343"/>
                  </a:lnTo>
                  <a:lnTo>
                    <a:pt x="37310" y="112620"/>
                  </a:lnTo>
                  <a:close/>
                </a:path>
              </a:pathLst>
            </a:custGeom>
            <a:solidFill>
              <a:srgbClr val="E0E0E0"/>
            </a:solidFill>
            <a:ln w="6867" cap="flat">
              <a:noFill/>
              <a:prstDash val="solid"/>
              <a:miter/>
            </a:ln>
          </p:spPr>
          <p:txBody>
            <a:bodyPr rtlCol="0" anchor="ctr"/>
            <a:lstStyle/>
            <a:p>
              <a:endParaRPr lang="en-IN"/>
            </a:p>
          </p:txBody>
        </p:sp>
        <p:sp>
          <p:nvSpPr>
            <p:cNvPr id="1021" name="Free-form: Shape 1020">
              <a:extLst>
                <a:ext uri="{FF2B5EF4-FFF2-40B4-BE49-F238E27FC236}">
                  <a16:creationId xmlns:a16="http://schemas.microsoft.com/office/drawing/2014/main" id="{B0051529-DAD6-CEA3-0535-CFAA158653D7}"/>
                </a:ext>
              </a:extLst>
            </p:cNvPr>
            <p:cNvSpPr/>
            <p:nvPr/>
          </p:nvSpPr>
          <p:spPr>
            <a:xfrm>
              <a:off x="4888381" y="3525217"/>
              <a:ext cx="414064" cy="123243"/>
            </a:xfrm>
            <a:custGeom>
              <a:avLst/>
              <a:gdLst>
                <a:gd name="connsiteX0" fmla="*/ 39441 w 414064"/>
                <a:gd name="connsiteY0" fmla="*/ 112345 h 123243"/>
                <a:gd name="connsiteX1" fmla="*/ 70028 w 414064"/>
                <a:gd name="connsiteY1" fmla="*/ 103479 h 123243"/>
                <a:gd name="connsiteX2" fmla="*/ 72434 w 414064"/>
                <a:gd name="connsiteY2" fmla="*/ 102791 h 123243"/>
                <a:gd name="connsiteX3" fmla="*/ 103502 w 414064"/>
                <a:gd name="connsiteY3" fmla="*/ 93787 h 123243"/>
                <a:gd name="connsiteX4" fmla="*/ 105908 w 414064"/>
                <a:gd name="connsiteY4" fmla="*/ 93031 h 123243"/>
                <a:gd name="connsiteX5" fmla="*/ 137183 w 414064"/>
                <a:gd name="connsiteY5" fmla="*/ 83889 h 123243"/>
                <a:gd name="connsiteX6" fmla="*/ 139657 w 414064"/>
                <a:gd name="connsiteY6" fmla="*/ 83202 h 123243"/>
                <a:gd name="connsiteX7" fmla="*/ 169970 w 414064"/>
                <a:gd name="connsiteY7" fmla="*/ 74335 h 123243"/>
                <a:gd name="connsiteX8" fmla="*/ 172444 w 414064"/>
                <a:gd name="connsiteY8" fmla="*/ 73647 h 123243"/>
                <a:gd name="connsiteX9" fmla="*/ 204406 w 414064"/>
                <a:gd name="connsiteY9" fmla="*/ 64230 h 123243"/>
                <a:gd name="connsiteX10" fmla="*/ 206812 w 414064"/>
                <a:gd name="connsiteY10" fmla="*/ 63543 h 123243"/>
                <a:gd name="connsiteX11" fmla="*/ 236437 w 414064"/>
                <a:gd name="connsiteY11" fmla="*/ 54814 h 123243"/>
                <a:gd name="connsiteX12" fmla="*/ 238843 w 414064"/>
                <a:gd name="connsiteY12" fmla="*/ 54126 h 123243"/>
                <a:gd name="connsiteX13" fmla="*/ 240012 w 414064"/>
                <a:gd name="connsiteY13" fmla="*/ 54126 h 123243"/>
                <a:gd name="connsiteX14" fmla="*/ 271286 w 414064"/>
                <a:gd name="connsiteY14" fmla="*/ 44160 h 123243"/>
                <a:gd name="connsiteX15" fmla="*/ 273692 w 414064"/>
                <a:gd name="connsiteY15" fmla="*/ 43472 h 123243"/>
                <a:gd name="connsiteX16" fmla="*/ 302630 w 414064"/>
                <a:gd name="connsiteY16" fmla="*/ 34880 h 123243"/>
                <a:gd name="connsiteX17" fmla="*/ 305036 w 414064"/>
                <a:gd name="connsiteY17" fmla="*/ 34193 h 123243"/>
                <a:gd name="connsiteX18" fmla="*/ 334936 w 414064"/>
                <a:gd name="connsiteY18" fmla="*/ 25326 h 123243"/>
                <a:gd name="connsiteX19" fmla="*/ 337341 w 414064"/>
                <a:gd name="connsiteY19" fmla="*/ 24639 h 123243"/>
                <a:gd name="connsiteX20" fmla="*/ 366210 w 414064"/>
                <a:gd name="connsiteY20" fmla="*/ 16047 h 123243"/>
                <a:gd name="connsiteX21" fmla="*/ 368616 w 414064"/>
                <a:gd name="connsiteY21" fmla="*/ 15359 h 123243"/>
                <a:gd name="connsiteX22" fmla="*/ 398585 w 414064"/>
                <a:gd name="connsiteY22" fmla="*/ 6424 h 123243"/>
                <a:gd name="connsiteX23" fmla="*/ 401060 w 414064"/>
                <a:gd name="connsiteY23" fmla="*/ 5736 h 123243"/>
                <a:gd name="connsiteX24" fmla="*/ 414051 w 414064"/>
                <a:gd name="connsiteY24" fmla="*/ 1818 h 123243"/>
                <a:gd name="connsiteX25" fmla="*/ 413501 w 414064"/>
                <a:gd name="connsiteY25" fmla="*/ -37 h 123243"/>
                <a:gd name="connsiteX26" fmla="*/ 400441 w 414064"/>
                <a:gd name="connsiteY26" fmla="*/ 3743 h 123243"/>
                <a:gd name="connsiteX27" fmla="*/ 398035 w 414064"/>
                <a:gd name="connsiteY27" fmla="*/ 4430 h 123243"/>
                <a:gd name="connsiteX28" fmla="*/ 367998 w 414064"/>
                <a:gd name="connsiteY28" fmla="*/ 13160 h 123243"/>
                <a:gd name="connsiteX29" fmla="*/ 365592 w 414064"/>
                <a:gd name="connsiteY29" fmla="*/ 13847 h 123243"/>
                <a:gd name="connsiteX30" fmla="*/ 336654 w 414064"/>
                <a:gd name="connsiteY30" fmla="*/ 22302 h 123243"/>
                <a:gd name="connsiteX31" fmla="*/ 334248 w 414064"/>
                <a:gd name="connsiteY31" fmla="*/ 22989 h 123243"/>
                <a:gd name="connsiteX32" fmla="*/ 304348 w 414064"/>
                <a:gd name="connsiteY32" fmla="*/ 31787 h 123243"/>
                <a:gd name="connsiteX33" fmla="*/ 301874 w 414064"/>
                <a:gd name="connsiteY33" fmla="*/ 32474 h 123243"/>
                <a:gd name="connsiteX34" fmla="*/ 272936 w 414064"/>
                <a:gd name="connsiteY34" fmla="*/ 40998 h 123243"/>
                <a:gd name="connsiteX35" fmla="*/ 270530 w 414064"/>
                <a:gd name="connsiteY35" fmla="*/ 41685 h 123243"/>
                <a:gd name="connsiteX36" fmla="*/ 239049 w 414064"/>
                <a:gd name="connsiteY36" fmla="*/ 50964 h 123243"/>
                <a:gd name="connsiteX37" fmla="*/ 237881 w 414064"/>
                <a:gd name="connsiteY37" fmla="*/ 51308 h 123243"/>
                <a:gd name="connsiteX38" fmla="*/ 235406 w 414064"/>
                <a:gd name="connsiteY38" fmla="*/ 51995 h 123243"/>
                <a:gd name="connsiteX39" fmla="*/ 205781 w 414064"/>
                <a:gd name="connsiteY39" fmla="*/ 60725 h 123243"/>
                <a:gd name="connsiteX40" fmla="*/ 203375 w 414064"/>
                <a:gd name="connsiteY40" fmla="*/ 61412 h 123243"/>
                <a:gd name="connsiteX41" fmla="*/ 171688 w 414064"/>
                <a:gd name="connsiteY41" fmla="*/ 71104 h 123243"/>
                <a:gd name="connsiteX42" fmla="*/ 169283 w 414064"/>
                <a:gd name="connsiteY42" fmla="*/ 71791 h 123243"/>
                <a:gd name="connsiteX43" fmla="*/ 138970 w 414064"/>
                <a:gd name="connsiteY43" fmla="*/ 80727 h 123243"/>
                <a:gd name="connsiteX44" fmla="*/ 136564 w 414064"/>
                <a:gd name="connsiteY44" fmla="*/ 81483 h 123243"/>
                <a:gd name="connsiteX45" fmla="*/ 105289 w 414064"/>
                <a:gd name="connsiteY45" fmla="*/ 90762 h 123243"/>
                <a:gd name="connsiteX46" fmla="*/ 102884 w 414064"/>
                <a:gd name="connsiteY46" fmla="*/ 91450 h 123243"/>
                <a:gd name="connsiteX47" fmla="*/ 71953 w 414064"/>
                <a:gd name="connsiteY47" fmla="*/ 100454 h 123243"/>
                <a:gd name="connsiteX48" fmla="*/ 69547 w 414064"/>
                <a:gd name="connsiteY48" fmla="*/ 101210 h 123243"/>
                <a:gd name="connsiteX49" fmla="*/ 38959 w 414064"/>
                <a:gd name="connsiteY49" fmla="*/ 110352 h 123243"/>
                <a:gd name="connsiteX50" fmla="*/ 36554 w 414064"/>
                <a:gd name="connsiteY50" fmla="*/ 111039 h 123243"/>
                <a:gd name="connsiteX51" fmla="*/ -14 w 414064"/>
                <a:gd name="connsiteY51" fmla="*/ 122106 h 123243"/>
                <a:gd name="connsiteX52" fmla="*/ -14 w 414064"/>
                <a:gd name="connsiteY52" fmla="*/ 123206 h 123243"/>
                <a:gd name="connsiteX53" fmla="*/ 36691 w 414064"/>
                <a:gd name="connsiteY53" fmla="*/ 112689 h 123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4064" h="123243">
                  <a:moveTo>
                    <a:pt x="39441" y="112345"/>
                  </a:moveTo>
                  <a:lnTo>
                    <a:pt x="70028" y="103479"/>
                  </a:lnTo>
                  <a:lnTo>
                    <a:pt x="72434" y="102791"/>
                  </a:lnTo>
                  <a:lnTo>
                    <a:pt x="103502" y="93787"/>
                  </a:lnTo>
                  <a:lnTo>
                    <a:pt x="105908" y="93031"/>
                  </a:lnTo>
                  <a:lnTo>
                    <a:pt x="137183" y="83889"/>
                  </a:lnTo>
                  <a:lnTo>
                    <a:pt x="139657" y="83202"/>
                  </a:lnTo>
                  <a:lnTo>
                    <a:pt x="169970" y="74335"/>
                  </a:lnTo>
                  <a:lnTo>
                    <a:pt x="172444" y="73647"/>
                  </a:lnTo>
                  <a:lnTo>
                    <a:pt x="204406" y="64230"/>
                  </a:lnTo>
                  <a:lnTo>
                    <a:pt x="206812" y="63543"/>
                  </a:lnTo>
                  <a:lnTo>
                    <a:pt x="236437" y="54814"/>
                  </a:lnTo>
                  <a:lnTo>
                    <a:pt x="238843" y="54126"/>
                  </a:lnTo>
                  <a:lnTo>
                    <a:pt x="240012" y="54126"/>
                  </a:lnTo>
                  <a:lnTo>
                    <a:pt x="271286" y="44160"/>
                  </a:lnTo>
                  <a:lnTo>
                    <a:pt x="273692" y="43472"/>
                  </a:lnTo>
                  <a:lnTo>
                    <a:pt x="302630" y="34880"/>
                  </a:lnTo>
                  <a:lnTo>
                    <a:pt x="305036" y="34193"/>
                  </a:lnTo>
                  <a:lnTo>
                    <a:pt x="334936" y="25326"/>
                  </a:lnTo>
                  <a:lnTo>
                    <a:pt x="337341" y="24639"/>
                  </a:lnTo>
                  <a:lnTo>
                    <a:pt x="366210" y="16047"/>
                  </a:lnTo>
                  <a:lnTo>
                    <a:pt x="368616" y="15359"/>
                  </a:lnTo>
                  <a:lnTo>
                    <a:pt x="398585" y="6424"/>
                  </a:lnTo>
                  <a:lnTo>
                    <a:pt x="401060" y="5736"/>
                  </a:lnTo>
                  <a:lnTo>
                    <a:pt x="414051" y="1818"/>
                  </a:lnTo>
                  <a:lnTo>
                    <a:pt x="413501" y="-37"/>
                  </a:lnTo>
                  <a:lnTo>
                    <a:pt x="400441" y="3743"/>
                  </a:lnTo>
                  <a:lnTo>
                    <a:pt x="398035" y="4430"/>
                  </a:lnTo>
                  <a:lnTo>
                    <a:pt x="367998" y="13160"/>
                  </a:lnTo>
                  <a:lnTo>
                    <a:pt x="365592" y="13847"/>
                  </a:lnTo>
                  <a:lnTo>
                    <a:pt x="336654" y="22302"/>
                  </a:lnTo>
                  <a:lnTo>
                    <a:pt x="334248" y="22989"/>
                  </a:lnTo>
                  <a:lnTo>
                    <a:pt x="304348" y="31787"/>
                  </a:lnTo>
                  <a:lnTo>
                    <a:pt x="301874" y="32474"/>
                  </a:lnTo>
                  <a:lnTo>
                    <a:pt x="272936" y="40998"/>
                  </a:lnTo>
                  <a:lnTo>
                    <a:pt x="270530" y="41685"/>
                  </a:lnTo>
                  <a:lnTo>
                    <a:pt x="239049" y="50964"/>
                  </a:lnTo>
                  <a:lnTo>
                    <a:pt x="237881" y="51308"/>
                  </a:lnTo>
                  <a:lnTo>
                    <a:pt x="235406" y="51995"/>
                  </a:lnTo>
                  <a:lnTo>
                    <a:pt x="205781" y="60725"/>
                  </a:lnTo>
                  <a:lnTo>
                    <a:pt x="203375" y="61412"/>
                  </a:lnTo>
                  <a:lnTo>
                    <a:pt x="171688" y="71104"/>
                  </a:lnTo>
                  <a:lnTo>
                    <a:pt x="169283" y="71791"/>
                  </a:lnTo>
                  <a:lnTo>
                    <a:pt x="138970" y="80727"/>
                  </a:lnTo>
                  <a:lnTo>
                    <a:pt x="136564" y="81483"/>
                  </a:lnTo>
                  <a:lnTo>
                    <a:pt x="105289" y="90762"/>
                  </a:lnTo>
                  <a:lnTo>
                    <a:pt x="102884" y="91450"/>
                  </a:lnTo>
                  <a:lnTo>
                    <a:pt x="71953" y="100454"/>
                  </a:lnTo>
                  <a:lnTo>
                    <a:pt x="69547" y="101210"/>
                  </a:lnTo>
                  <a:lnTo>
                    <a:pt x="38959" y="110352"/>
                  </a:lnTo>
                  <a:lnTo>
                    <a:pt x="36554" y="111039"/>
                  </a:lnTo>
                  <a:lnTo>
                    <a:pt x="-14" y="122106"/>
                  </a:lnTo>
                  <a:lnTo>
                    <a:pt x="-14" y="123206"/>
                  </a:lnTo>
                  <a:lnTo>
                    <a:pt x="36691" y="112689"/>
                  </a:lnTo>
                  <a:close/>
                </a:path>
              </a:pathLst>
            </a:custGeom>
            <a:solidFill>
              <a:srgbClr val="E0E0E0"/>
            </a:solidFill>
            <a:ln w="6867" cap="flat">
              <a:noFill/>
              <a:prstDash val="solid"/>
              <a:miter/>
            </a:ln>
          </p:spPr>
          <p:txBody>
            <a:bodyPr rtlCol="0" anchor="ctr"/>
            <a:lstStyle/>
            <a:p>
              <a:endParaRPr lang="en-IN"/>
            </a:p>
          </p:txBody>
        </p:sp>
        <p:sp>
          <p:nvSpPr>
            <p:cNvPr id="1022" name="Free-form: Shape 1021">
              <a:extLst>
                <a:ext uri="{FF2B5EF4-FFF2-40B4-BE49-F238E27FC236}">
                  <a16:creationId xmlns:a16="http://schemas.microsoft.com/office/drawing/2014/main" id="{DDAE2013-3E27-B31C-B564-6973F70C219E}"/>
                </a:ext>
              </a:extLst>
            </p:cNvPr>
            <p:cNvSpPr/>
            <p:nvPr/>
          </p:nvSpPr>
          <p:spPr>
            <a:xfrm>
              <a:off x="4869547" y="3458887"/>
              <a:ext cx="414064" cy="122968"/>
            </a:xfrm>
            <a:custGeom>
              <a:avLst/>
              <a:gdLst>
                <a:gd name="connsiteX0" fmla="*/ 38547 w 414064"/>
                <a:gd name="connsiteY0" fmla="*/ 111933 h 122968"/>
                <a:gd name="connsiteX1" fmla="*/ 69409 w 414064"/>
                <a:gd name="connsiteY1" fmla="*/ 103066 h 122968"/>
                <a:gd name="connsiteX2" fmla="*/ 71609 w 414064"/>
                <a:gd name="connsiteY2" fmla="*/ 102448 h 122968"/>
                <a:gd name="connsiteX3" fmla="*/ 102884 w 414064"/>
                <a:gd name="connsiteY3" fmla="*/ 93306 h 122968"/>
                <a:gd name="connsiteX4" fmla="*/ 105083 w 414064"/>
                <a:gd name="connsiteY4" fmla="*/ 92687 h 122968"/>
                <a:gd name="connsiteX5" fmla="*/ 136633 w 414064"/>
                <a:gd name="connsiteY5" fmla="*/ 83476 h 122968"/>
                <a:gd name="connsiteX6" fmla="*/ 138833 w 414064"/>
                <a:gd name="connsiteY6" fmla="*/ 82858 h 122968"/>
                <a:gd name="connsiteX7" fmla="*/ 169351 w 414064"/>
                <a:gd name="connsiteY7" fmla="*/ 73922 h 122968"/>
                <a:gd name="connsiteX8" fmla="*/ 171551 w 414064"/>
                <a:gd name="connsiteY8" fmla="*/ 73304 h 122968"/>
                <a:gd name="connsiteX9" fmla="*/ 203788 w 414064"/>
                <a:gd name="connsiteY9" fmla="*/ 63818 h 122968"/>
                <a:gd name="connsiteX10" fmla="*/ 205987 w 414064"/>
                <a:gd name="connsiteY10" fmla="*/ 63199 h 122968"/>
                <a:gd name="connsiteX11" fmla="*/ 235819 w 414064"/>
                <a:gd name="connsiteY11" fmla="*/ 54401 h 122968"/>
                <a:gd name="connsiteX12" fmla="*/ 238018 w 414064"/>
                <a:gd name="connsiteY12" fmla="*/ 53783 h 122968"/>
                <a:gd name="connsiteX13" fmla="*/ 239324 w 414064"/>
                <a:gd name="connsiteY13" fmla="*/ 53370 h 122968"/>
                <a:gd name="connsiteX14" fmla="*/ 270943 w 414064"/>
                <a:gd name="connsiteY14" fmla="*/ 44091 h 122968"/>
                <a:gd name="connsiteX15" fmla="*/ 273142 w 414064"/>
                <a:gd name="connsiteY15" fmla="*/ 43404 h 122968"/>
                <a:gd name="connsiteX16" fmla="*/ 302286 w 414064"/>
                <a:gd name="connsiteY16" fmla="*/ 34812 h 122968"/>
                <a:gd name="connsiteX17" fmla="*/ 304486 w 414064"/>
                <a:gd name="connsiteY17" fmla="*/ 34193 h 122968"/>
                <a:gd name="connsiteX18" fmla="*/ 334592 w 414064"/>
                <a:gd name="connsiteY18" fmla="*/ 25257 h 122968"/>
                <a:gd name="connsiteX19" fmla="*/ 336792 w 414064"/>
                <a:gd name="connsiteY19" fmla="*/ 24639 h 122968"/>
                <a:gd name="connsiteX20" fmla="*/ 365729 w 414064"/>
                <a:gd name="connsiteY20" fmla="*/ 15909 h 122968"/>
                <a:gd name="connsiteX21" fmla="*/ 367929 w 414064"/>
                <a:gd name="connsiteY21" fmla="*/ 15291 h 122968"/>
                <a:gd name="connsiteX22" fmla="*/ 398104 w 414064"/>
                <a:gd name="connsiteY22" fmla="*/ 6286 h 122968"/>
                <a:gd name="connsiteX23" fmla="*/ 400303 w 414064"/>
                <a:gd name="connsiteY23" fmla="*/ 5668 h 122968"/>
                <a:gd name="connsiteX24" fmla="*/ 414051 w 414064"/>
                <a:gd name="connsiteY24" fmla="*/ 1543 h 122968"/>
                <a:gd name="connsiteX25" fmla="*/ 413844 w 414064"/>
                <a:gd name="connsiteY25" fmla="*/ -37 h 122968"/>
                <a:gd name="connsiteX26" fmla="*/ 400097 w 414064"/>
                <a:gd name="connsiteY26" fmla="*/ 4018 h 122968"/>
                <a:gd name="connsiteX27" fmla="*/ 397898 w 414064"/>
                <a:gd name="connsiteY27" fmla="*/ 4637 h 122968"/>
                <a:gd name="connsiteX28" fmla="*/ 367654 w 414064"/>
                <a:gd name="connsiteY28" fmla="*/ 13435 h 122968"/>
                <a:gd name="connsiteX29" fmla="*/ 365454 w 414064"/>
                <a:gd name="connsiteY29" fmla="*/ 14053 h 122968"/>
                <a:gd name="connsiteX30" fmla="*/ 336310 w 414064"/>
                <a:gd name="connsiteY30" fmla="*/ 22577 h 122968"/>
                <a:gd name="connsiteX31" fmla="*/ 334111 w 414064"/>
                <a:gd name="connsiteY31" fmla="*/ 23195 h 122968"/>
                <a:gd name="connsiteX32" fmla="*/ 303867 w 414064"/>
                <a:gd name="connsiteY32" fmla="*/ 31718 h 122968"/>
                <a:gd name="connsiteX33" fmla="*/ 301668 w 414064"/>
                <a:gd name="connsiteY33" fmla="*/ 32337 h 122968"/>
                <a:gd name="connsiteX34" fmla="*/ 272386 w 414064"/>
                <a:gd name="connsiteY34" fmla="*/ 41204 h 122968"/>
                <a:gd name="connsiteX35" fmla="*/ 270187 w 414064"/>
                <a:gd name="connsiteY35" fmla="*/ 41891 h 122968"/>
                <a:gd name="connsiteX36" fmla="*/ 238568 w 414064"/>
                <a:gd name="connsiteY36" fmla="*/ 51171 h 122968"/>
                <a:gd name="connsiteX37" fmla="*/ 237262 w 414064"/>
                <a:gd name="connsiteY37" fmla="*/ 51583 h 122968"/>
                <a:gd name="connsiteX38" fmla="*/ 235063 w 414064"/>
                <a:gd name="connsiteY38" fmla="*/ 52202 h 122968"/>
                <a:gd name="connsiteX39" fmla="*/ 205231 w 414064"/>
                <a:gd name="connsiteY39" fmla="*/ 61000 h 122968"/>
                <a:gd name="connsiteX40" fmla="*/ 203032 w 414064"/>
                <a:gd name="connsiteY40" fmla="*/ 61618 h 122968"/>
                <a:gd name="connsiteX41" fmla="*/ 170863 w 414064"/>
                <a:gd name="connsiteY41" fmla="*/ 70760 h 122968"/>
                <a:gd name="connsiteX42" fmla="*/ 168664 w 414064"/>
                <a:gd name="connsiteY42" fmla="*/ 71448 h 122968"/>
                <a:gd name="connsiteX43" fmla="*/ 138145 w 414064"/>
                <a:gd name="connsiteY43" fmla="*/ 80452 h 122968"/>
                <a:gd name="connsiteX44" fmla="*/ 135946 w 414064"/>
                <a:gd name="connsiteY44" fmla="*/ 81139 h 122968"/>
                <a:gd name="connsiteX45" fmla="*/ 104533 w 414064"/>
                <a:gd name="connsiteY45" fmla="*/ 90487 h 122968"/>
                <a:gd name="connsiteX46" fmla="*/ 102334 w 414064"/>
                <a:gd name="connsiteY46" fmla="*/ 91106 h 122968"/>
                <a:gd name="connsiteX47" fmla="*/ 71128 w 414064"/>
                <a:gd name="connsiteY47" fmla="*/ 100385 h 122968"/>
                <a:gd name="connsiteX48" fmla="*/ 68928 w 414064"/>
                <a:gd name="connsiteY48" fmla="*/ 101073 h 122968"/>
                <a:gd name="connsiteX49" fmla="*/ 38135 w 414064"/>
                <a:gd name="connsiteY49" fmla="*/ 110283 h 122968"/>
                <a:gd name="connsiteX50" fmla="*/ 35935 w 414064"/>
                <a:gd name="connsiteY50" fmla="*/ 110902 h 122968"/>
                <a:gd name="connsiteX51" fmla="*/ -14 w 414064"/>
                <a:gd name="connsiteY51" fmla="*/ 121762 h 122968"/>
                <a:gd name="connsiteX52" fmla="*/ -14 w 414064"/>
                <a:gd name="connsiteY52" fmla="*/ 122931 h 122968"/>
                <a:gd name="connsiteX53" fmla="*/ 36141 w 414064"/>
                <a:gd name="connsiteY53" fmla="*/ 112552 h 12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4064" h="122968">
                  <a:moveTo>
                    <a:pt x="38547" y="111933"/>
                  </a:moveTo>
                  <a:lnTo>
                    <a:pt x="69409" y="103066"/>
                  </a:lnTo>
                  <a:lnTo>
                    <a:pt x="71609" y="102448"/>
                  </a:lnTo>
                  <a:lnTo>
                    <a:pt x="102884" y="93306"/>
                  </a:lnTo>
                  <a:lnTo>
                    <a:pt x="105083" y="92687"/>
                  </a:lnTo>
                  <a:lnTo>
                    <a:pt x="136633" y="83476"/>
                  </a:lnTo>
                  <a:lnTo>
                    <a:pt x="138833" y="82858"/>
                  </a:lnTo>
                  <a:lnTo>
                    <a:pt x="169351" y="73922"/>
                  </a:lnTo>
                  <a:lnTo>
                    <a:pt x="171551" y="73304"/>
                  </a:lnTo>
                  <a:lnTo>
                    <a:pt x="203788" y="63818"/>
                  </a:lnTo>
                  <a:lnTo>
                    <a:pt x="205987" y="63199"/>
                  </a:lnTo>
                  <a:lnTo>
                    <a:pt x="235819" y="54401"/>
                  </a:lnTo>
                  <a:lnTo>
                    <a:pt x="238018" y="53783"/>
                  </a:lnTo>
                  <a:lnTo>
                    <a:pt x="239324" y="53370"/>
                  </a:lnTo>
                  <a:lnTo>
                    <a:pt x="270943" y="44091"/>
                  </a:lnTo>
                  <a:lnTo>
                    <a:pt x="273142" y="43404"/>
                  </a:lnTo>
                  <a:lnTo>
                    <a:pt x="302286" y="34812"/>
                  </a:lnTo>
                  <a:lnTo>
                    <a:pt x="304486" y="34193"/>
                  </a:lnTo>
                  <a:lnTo>
                    <a:pt x="334592" y="25257"/>
                  </a:lnTo>
                  <a:lnTo>
                    <a:pt x="336792" y="24639"/>
                  </a:lnTo>
                  <a:lnTo>
                    <a:pt x="365729" y="15909"/>
                  </a:lnTo>
                  <a:lnTo>
                    <a:pt x="367929" y="15291"/>
                  </a:lnTo>
                  <a:lnTo>
                    <a:pt x="398104" y="6286"/>
                  </a:lnTo>
                  <a:lnTo>
                    <a:pt x="400303" y="5668"/>
                  </a:lnTo>
                  <a:lnTo>
                    <a:pt x="414051" y="1543"/>
                  </a:lnTo>
                  <a:lnTo>
                    <a:pt x="413844" y="-37"/>
                  </a:lnTo>
                  <a:lnTo>
                    <a:pt x="400097" y="4018"/>
                  </a:lnTo>
                  <a:lnTo>
                    <a:pt x="397898" y="4637"/>
                  </a:lnTo>
                  <a:lnTo>
                    <a:pt x="367654" y="13435"/>
                  </a:lnTo>
                  <a:lnTo>
                    <a:pt x="365454" y="14053"/>
                  </a:lnTo>
                  <a:lnTo>
                    <a:pt x="336310" y="22577"/>
                  </a:lnTo>
                  <a:lnTo>
                    <a:pt x="334111" y="23195"/>
                  </a:lnTo>
                  <a:lnTo>
                    <a:pt x="303867" y="31718"/>
                  </a:lnTo>
                  <a:lnTo>
                    <a:pt x="301668" y="32337"/>
                  </a:lnTo>
                  <a:lnTo>
                    <a:pt x="272386" y="41204"/>
                  </a:lnTo>
                  <a:lnTo>
                    <a:pt x="270187" y="41891"/>
                  </a:lnTo>
                  <a:lnTo>
                    <a:pt x="238568" y="51171"/>
                  </a:lnTo>
                  <a:lnTo>
                    <a:pt x="237262" y="51583"/>
                  </a:lnTo>
                  <a:lnTo>
                    <a:pt x="235063" y="52202"/>
                  </a:lnTo>
                  <a:lnTo>
                    <a:pt x="205231" y="61000"/>
                  </a:lnTo>
                  <a:lnTo>
                    <a:pt x="203032" y="61618"/>
                  </a:lnTo>
                  <a:lnTo>
                    <a:pt x="170863" y="70760"/>
                  </a:lnTo>
                  <a:lnTo>
                    <a:pt x="168664" y="71448"/>
                  </a:lnTo>
                  <a:lnTo>
                    <a:pt x="138145" y="80452"/>
                  </a:lnTo>
                  <a:lnTo>
                    <a:pt x="135946" y="81139"/>
                  </a:lnTo>
                  <a:lnTo>
                    <a:pt x="104533" y="90487"/>
                  </a:lnTo>
                  <a:lnTo>
                    <a:pt x="102334" y="91106"/>
                  </a:lnTo>
                  <a:lnTo>
                    <a:pt x="71128" y="100385"/>
                  </a:lnTo>
                  <a:lnTo>
                    <a:pt x="68928" y="101073"/>
                  </a:lnTo>
                  <a:lnTo>
                    <a:pt x="38135" y="110283"/>
                  </a:lnTo>
                  <a:lnTo>
                    <a:pt x="35935" y="110902"/>
                  </a:lnTo>
                  <a:lnTo>
                    <a:pt x="-14" y="121762"/>
                  </a:lnTo>
                  <a:lnTo>
                    <a:pt x="-14" y="122931"/>
                  </a:lnTo>
                  <a:lnTo>
                    <a:pt x="36141" y="112552"/>
                  </a:lnTo>
                  <a:close/>
                </a:path>
              </a:pathLst>
            </a:custGeom>
            <a:solidFill>
              <a:srgbClr val="E0E0E0"/>
            </a:solidFill>
            <a:ln w="6867" cap="flat">
              <a:noFill/>
              <a:prstDash val="solid"/>
              <a:miter/>
            </a:ln>
          </p:spPr>
          <p:txBody>
            <a:bodyPr rtlCol="0" anchor="ctr"/>
            <a:lstStyle/>
            <a:p>
              <a:endParaRPr lang="en-IN"/>
            </a:p>
          </p:txBody>
        </p:sp>
        <p:sp>
          <p:nvSpPr>
            <p:cNvPr id="1023" name="Free-form: Shape 1022">
              <a:extLst>
                <a:ext uri="{FF2B5EF4-FFF2-40B4-BE49-F238E27FC236}">
                  <a16:creationId xmlns:a16="http://schemas.microsoft.com/office/drawing/2014/main" id="{8E0EA480-639F-15E6-82A8-D6510000EC9E}"/>
                </a:ext>
              </a:extLst>
            </p:cNvPr>
            <p:cNvSpPr/>
            <p:nvPr/>
          </p:nvSpPr>
          <p:spPr>
            <a:xfrm>
              <a:off x="4850370" y="3465966"/>
              <a:ext cx="161185" cy="49008"/>
            </a:xfrm>
            <a:custGeom>
              <a:avLst/>
              <a:gdLst>
                <a:gd name="connsiteX0" fmla="*/ 37928 w 161185"/>
                <a:gd name="connsiteY0" fmla="*/ 38455 h 49008"/>
                <a:gd name="connsiteX1" fmla="*/ 69272 w 161185"/>
                <a:gd name="connsiteY1" fmla="*/ 29381 h 49008"/>
                <a:gd name="connsiteX2" fmla="*/ 70990 w 161185"/>
                <a:gd name="connsiteY2" fmla="*/ 28900 h 49008"/>
                <a:gd name="connsiteX3" fmla="*/ 103090 w 161185"/>
                <a:gd name="connsiteY3" fmla="*/ 19690 h 49008"/>
                <a:gd name="connsiteX4" fmla="*/ 104808 w 161185"/>
                <a:gd name="connsiteY4" fmla="*/ 19140 h 49008"/>
                <a:gd name="connsiteX5" fmla="*/ 136770 w 161185"/>
                <a:gd name="connsiteY5" fmla="*/ 9860 h 49008"/>
                <a:gd name="connsiteX6" fmla="*/ 138558 w 161185"/>
                <a:gd name="connsiteY6" fmla="*/ 9311 h 49008"/>
                <a:gd name="connsiteX7" fmla="*/ 161172 w 161185"/>
                <a:gd name="connsiteY7" fmla="*/ 2437 h 49008"/>
                <a:gd name="connsiteX8" fmla="*/ 160828 w 161185"/>
                <a:gd name="connsiteY8" fmla="*/ -37 h 49008"/>
                <a:gd name="connsiteX9" fmla="*/ 137870 w 161185"/>
                <a:gd name="connsiteY9" fmla="*/ 6836 h 49008"/>
                <a:gd name="connsiteX10" fmla="*/ 136152 w 161185"/>
                <a:gd name="connsiteY10" fmla="*/ 7317 h 49008"/>
                <a:gd name="connsiteX11" fmla="*/ 104190 w 161185"/>
                <a:gd name="connsiteY11" fmla="*/ 16803 h 49008"/>
                <a:gd name="connsiteX12" fmla="*/ 102471 w 161185"/>
                <a:gd name="connsiteY12" fmla="*/ 17353 h 49008"/>
                <a:gd name="connsiteX13" fmla="*/ 70440 w 161185"/>
                <a:gd name="connsiteY13" fmla="*/ 27251 h 49008"/>
                <a:gd name="connsiteX14" fmla="*/ 68722 w 161185"/>
                <a:gd name="connsiteY14" fmla="*/ 27251 h 49008"/>
                <a:gd name="connsiteX15" fmla="*/ 37516 w 161185"/>
                <a:gd name="connsiteY15" fmla="*/ 36599 h 49008"/>
                <a:gd name="connsiteX16" fmla="*/ 35798 w 161185"/>
                <a:gd name="connsiteY16" fmla="*/ 37149 h 49008"/>
                <a:gd name="connsiteX17" fmla="*/ -14 w 161185"/>
                <a:gd name="connsiteY17" fmla="*/ 47871 h 49008"/>
                <a:gd name="connsiteX18" fmla="*/ -14 w 161185"/>
                <a:gd name="connsiteY18" fmla="*/ 48971 h 49008"/>
                <a:gd name="connsiteX19" fmla="*/ 35660 w 161185"/>
                <a:gd name="connsiteY19" fmla="*/ 38798 h 49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1185" h="49008">
                  <a:moveTo>
                    <a:pt x="37928" y="38455"/>
                  </a:moveTo>
                  <a:lnTo>
                    <a:pt x="69272" y="29381"/>
                  </a:lnTo>
                  <a:lnTo>
                    <a:pt x="70990" y="28900"/>
                  </a:lnTo>
                  <a:lnTo>
                    <a:pt x="103090" y="19690"/>
                  </a:lnTo>
                  <a:lnTo>
                    <a:pt x="104808" y="19140"/>
                  </a:lnTo>
                  <a:lnTo>
                    <a:pt x="136770" y="9860"/>
                  </a:lnTo>
                  <a:lnTo>
                    <a:pt x="138558" y="9311"/>
                  </a:lnTo>
                  <a:lnTo>
                    <a:pt x="161172" y="2437"/>
                  </a:lnTo>
                  <a:cubicBezTo>
                    <a:pt x="160957" y="1629"/>
                    <a:pt x="160841" y="798"/>
                    <a:pt x="160828" y="-37"/>
                  </a:cubicBezTo>
                  <a:lnTo>
                    <a:pt x="137870" y="6836"/>
                  </a:lnTo>
                  <a:lnTo>
                    <a:pt x="136152" y="7317"/>
                  </a:lnTo>
                  <a:lnTo>
                    <a:pt x="104190" y="16803"/>
                  </a:lnTo>
                  <a:lnTo>
                    <a:pt x="102471" y="17353"/>
                  </a:lnTo>
                  <a:lnTo>
                    <a:pt x="70440" y="27251"/>
                  </a:lnTo>
                  <a:lnTo>
                    <a:pt x="68722" y="27251"/>
                  </a:lnTo>
                  <a:lnTo>
                    <a:pt x="37516" y="36599"/>
                  </a:lnTo>
                  <a:lnTo>
                    <a:pt x="35798" y="37149"/>
                  </a:lnTo>
                  <a:lnTo>
                    <a:pt x="-14" y="47871"/>
                  </a:lnTo>
                  <a:lnTo>
                    <a:pt x="-14" y="48971"/>
                  </a:lnTo>
                  <a:lnTo>
                    <a:pt x="35660" y="38798"/>
                  </a:lnTo>
                  <a:close/>
                </a:path>
              </a:pathLst>
            </a:custGeom>
            <a:solidFill>
              <a:srgbClr val="E0E0E0"/>
            </a:solidFill>
            <a:ln w="6867" cap="flat">
              <a:noFill/>
              <a:prstDash val="solid"/>
              <a:miter/>
            </a:ln>
          </p:spPr>
          <p:txBody>
            <a:bodyPr rtlCol="0" anchor="ctr"/>
            <a:lstStyle/>
            <a:p>
              <a:endParaRPr lang="en-IN"/>
            </a:p>
          </p:txBody>
        </p:sp>
        <p:sp>
          <p:nvSpPr>
            <p:cNvPr id="1024" name="Free-form: Shape 1023">
              <a:extLst>
                <a:ext uri="{FF2B5EF4-FFF2-40B4-BE49-F238E27FC236}">
                  <a16:creationId xmlns:a16="http://schemas.microsoft.com/office/drawing/2014/main" id="{077B786F-DEBF-C2EF-4C81-E49F9EBADDCD}"/>
                </a:ext>
              </a:extLst>
            </p:cNvPr>
            <p:cNvSpPr/>
            <p:nvPr/>
          </p:nvSpPr>
          <p:spPr>
            <a:xfrm>
              <a:off x="5103661" y="3391938"/>
              <a:ext cx="161322" cy="49214"/>
            </a:xfrm>
            <a:custGeom>
              <a:avLst/>
              <a:gdLst>
                <a:gd name="connsiteX0" fmla="*/ 144263 w 161322"/>
                <a:gd name="connsiteY0" fmla="*/ 5049 h 49214"/>
                <a:gd name="connsiteX1" fmla="*/ 113538 w 161322"/>
                <a:gd name="connsiteY1" fmla="*/ 13985 h 49214"/>
                <a:gd name="connsiteX2" fmla="*/ 111819 w 161322"/>
                <a:gd name="connsiteY2" fmla="*/ 14535 h 49214"/>
                <a:gd name="connsiteX3" fmla="*/ 82194 w 161322"/>
                <a:gd name="connsiteY3" fmla="*/ 23126 h 49214"/>
                <a:gd name="connsiteX4" fmla="*/ 80476 w 161322"/>
                <a:gd name="connsiteY4" fmla="*/ 23676 h 49214"/>
                <a:gd name="connsiteX5" fmla="*/ 49820 w 161322"/>
                <a:gd name="connsiteY5" fmla="*/ 32543 h 49214"/>
                <a:gd name="connsiteX6" fmla="*/ 48101 w 161322"/>
                <a:gd name="connsiteY6" fmla="*/ 33024 h 49214"/>
                <a:gd name="connsiteX7" fmla="*/ 18476 w 161322"/>
                <a:gd name="connsiteY7" fmla="*/ 41754 h 49214"/>
                <a:gd name="connsiteX8" fmla="*/ 16758 w 161322"/>
                <a:gd name="connsiteY8" fmla="*/ 42235 h 49214"/>
                <a:gd name="connsiteX9" fmla="*/ -14 w 161322"/>
                <a:gd name="connsiteY9" fmla="*/ 47184 h 49214"/>
                <a:gd name="connsiteX10" fmla="*/ 2461 w 161322"/>
                <a:gd name="connsiteY10" fmla="*/ 49177 h 49214"/>
                <a:gd name="connsiteX11" fmla="*/ 17445 w 161322"/>
                <a:gd name="connsiteY11" fmla="*/ 44710 h 49214"/>
                <a:gd name="connsiteX12" fmla="*/ 19232 w 161322"/>
                <a:gd name="connsiteY12" fmla="*/ 44228 h 49214"/>
                <a:gd name="connsiteX13" fmla="*/ 48789 w 161322"/>
                <a:gd name="connsiteY13" fmla="*/ 35499 h 49214"/>
                <a:gd name="connsiteX14" fmla="*/ 50576 w 161322"/>
                <a:gd name="connsiteY14" fmla="*/ 34949 h 49214"/>
                <a:gd name="connsiteX15" fmla="*/ 81163 w 161322"/>
                <a:gd name="connsiteY15" fmla="*/ 25670 h 49214"/>
                <a:gd name="connsiteX16" fmla="*/ 82882 w 161322"/>
                <a:gd name="connsiteY16" fmla="*/ 25120 h 49214"/>
                <a:gd name="connsiteX17" fmla="*/ 112438 w 161322"/>
                <a:gd name="connsiteY17" fmla="*/ 16390 h 49214"/>
                <a:gd name="connsiteX18" fmla="*/ 114156 w 161322"/>
                <a:gd name="connsiteY18" fmla="*/ 15840 h 49214"/>
                <a:gd name="connsiteX19" fmla="*/ 144813 w 161322"/>
                <a:gd name="connsiteY19" fmla="*/ 6767 h 49214"/>
                <a:gd name="connsiteX20" fmla="*/ 146531 w 161322"/>
                <a:gd name="connsiteY20" fmla="*/ 6217 h 49214"/>
                <a:gd name="connsiteX21" fmla="*/ 161309 w 161322"/>
                <a:gd name="connsiteY21" fmla="*/ 1818 h 49214"/>
                <a:gd name="connsiteX22" fmla="*/ 160759 w 161322"/>
                <a:gd name="connsiteY22" fmla="*/ -37 h 49214"/>
                <a:gd name="connsiteX23" fmla="*/ 145981 w 161322"/>
                <a:gd name="connsiteY23" fmla="*/ 4224 h 4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322" h="49214">
                  <a:moveTo>
                    <a:pt x="144263" y="5049"/>
                  </a:moveTo>
                  <a:lnTo>
                    <a:pt x="113538" y="13985"/>
                  </a:lnTo>
                  <a:lnTo>
                    <a:pt x="111819" y="14535"/>
                  </a:lnTo>
                  <a:lnTo>
                    <a:pt x="82194" y="23126"/>
                  </a:lnTo>
                  <a:lnTo>
                    <a:pt x="80476" y="23676"/>
                  </a:lnTo>
                  <a:lnTo>
                    <a:pt x="49820" y="32543"/>
                  </a:lnTo>
                  <a:lnTo>
                    <a:pt x="48101" y="33024"/>
                  </a:lnTo>
                  <a:lnTo>
                    <a:pt x="18476" y="41754"/>
                  </a:lnTo>
                  <a:lnTo>
                    <a:pt x="16758" y="42235"/>
                  </a:lnTo>
                  <a:lnTo>
                    <a:pt x="-14" y="47184"/>
                  </a:lnTo>
                  <a:cubicBezTo>
                    <a:pt x="859" y="47789"/>
                    <a:pt x="1684" y="48455"/>
                    <a:pt x="2461" y="49177"/>
                  </a:cubicBezTo>
                  <a:lnTo>
                    <a:pt x="17445" y="44710"/>
                  </a:lnTo>
                  <a:lnTo>
                    <a:pt x="19232" y="44228"/>
                  </a:lnTo>
                  <a:lnTo>
                    <a:pt x="48789" y="35499"/>
                  </a:lnTo>
                  <a:lnTo>
                    <a:pt x="50576" y="34949"/>
                  </a:lnTo>
                  <a:lnTo>
                    <a:pt x="81163" y="25670"/>
                  </a:lnTo>
                  <a:lnTo>
                    <a:pt x="82882" y="25120"/>
                  </a:lnTo>
                  <a:lnTo>
                    <a:pt x="112438" y="16390"/>
                  </a:lnTo>
                  <a:lnTo>
                    <a:pt x="114156" y="15840"/>
                  </a:lnTo>
                  <a:lnTo>
                    <a:pt x="144813" y="6767"/>
                  </a:lnTo>
                  <a:lnTo>
                    <a:pt x="146531" y="6217"/>
                  </a:lnTo>
                  <a:lnTo>
                    <a:pt x="161309" y="1818"/>
                  </a:lnTo>
                  <a:lnTo>
                    <a:pt x="160759" y="-37"/>
                  </a:lnTo>
                  <a:lnTo>
                    <a:pt x="145981" y="4224"/>
                  </a:lnTo>
                  <a:close/>
                </a:path>
              </a:pathLst>
            </a:custGeom>
            <a:solidFill>
              <a:srgbClr val="E0E0E0"/>
            </a:solidFill>
            <a:ln w="6867" cap="flat">
              <a:noFill/>
              <a:prstDash val="solid"/>
              <a:miter/>
            </a:ln>
          </p:spPr>
          <p:txBody>
            <a:bodyPr rtlCol="0" anchor="ctr"/>
            <a:lstStyle/>
            <a:p>
              <a:endParaRPr lang="en-IN"/>
            </a:p>
          </p:txBody>
        </p:sp>
        <p:sp>
          <p:nvSpPr>
            <p:cNvPr id="1025" name="Free-form: Shape 1024">
              <a:extLst>
                <a:ext uri="{FF2B5EF4-FFF2-40B4-BE49-F238E27FC236}">
                  <a16:creationId xmlns:a16="http://schemas.microsoft.com/office/drawing/2014/main" id="{2847C6B8-75D0-924B-1662-F300CA3AA875}"/>
                </a:ext>
              </a:extLst>
            </p:cNvPr>
            <p:cNvSpPr/>
            <p:nvPr/>
          </p:nvSpPr>
          <p:spPr>
            <a:xfrm>
              <a:off x="4843015" y="3480401"/>
              <a:ext cx="25019" cy="8042"/>
            </a:xfrm>
            <a:custGeom>
              <a:avLst/>
              <a:gdLst>
                <a:gd name="connsiteX0" fmla="*/ 23013 w 25019"/>
                <a:gd name="connsiteY0" fmla="*/ -37 h 8042"/>
                <a:gd name="connsiteX1" fmla="*/ -14 w 25019"/>
                <a:gd name="connsiteY1" fmla="*/ 6836 h 8042"/>
                <a:gd name="connsiteX2" fmla="*/ -14 w 25019"/>
                <a:gd name="connsiteY2" fmla="*/ 8005 h 8042"/>
                <a:gd name="connsiteX3" fmla="*/ 25006 w 25019"/>
                <a:gd name="connsiteY3" fmla="*/ 1131 h 8042"/>
              </a:gdLst>
              <a:ahLst/>
              <a:cxnLst>
                <a:cxn ang="0">
                  <a:pos x="connsiteX0" y="connsiteY0"/>
                </a:cxn>
                <a:cxn ang="0">
                  <a:pos x="connsiteX1" y="connsiteY1"/>
                </a:cxn>
                <a:cxn ang="0">
                  <a:pos x="connsiteX2" y="connsiteY2"/>
                </a:cxn>
                <a:cxn ang="0">
                  <a:pos x="connsiteX3" y="connsiteY3"/>
                </a:cxn>
              </a:cxnLst>
              <a:rect l="l" t="t" r="r" b="b"/>
              <a:pathLst>
                <a:path w="25019" h="8042">
                  <a:moveTo>
                    <a:pt x="23013" y="-37"/>
                  </a:moveTo>
                  <a:lnTo>
                    <a:pt x="-14" y="6836"/>
                  </a:lnTo>
                  <a:lnTo>
                    <a:pt x="-14" y="8005"/>
                  </a:lnTo>
                  <a:lnTo>
                    <a:pt x="25006" y="1131"/>
                  </a:lnTo>
                  <a:close/>
                </a:path>
              </a:pathLst>
            </a:custGeom>
            <a:solidFill>
              <a:srgbClr val="E0E0E0"/>
            </a:solidFill>
            <a:ln w="6867" cap="flat">
              <a:noFill/>
              <a:prstDash val="solid"/>
              <a:miter/>
            </a:ln>
          </p:spPr>
          <p:txBody>
            <a:bodyPr rtlCol="0" anchor="ctr"/>
            <a:lstStyle/>
            <a:p>
              <a:endParaRPr lang="en-IN"/>
            </a:p>
          </p:txBody>
        </p:sp>
        <p:sp>
          <p:nvSpPr>
            <p:cNvPr id="1026" name="Free-form: Shape 1025">
              <a:extLst>
                <a:ext uri="{FF2B5EF4-FFF2-40B4-BE49-F238E27FC236}">
                  <a16:creationId xmlns:a16="http://schemas.microsoft.com/office/drawing/2014/main" id="{B0FB624A-E50F-5187-2F56-D0F413D24F4F}"/>
                </a:ext>
              </a:extLst>
            </p:cNvPr>
            <p:cNvSpPr/>
            <p:nvPr/>
          </p:nvSpPr>
          <p:spPr>
            <a:xfrm>
              <a:off x="5244913" y="3365200"/>
              <a:ext cx="12509" cy="5636"/>
            </a:xfrm>
            <a:custGeom>
              <a:avLst/>
              <a:gdLst>
                <a:gd name="connsiteX0" fmla="*/ 11946 w 12509"/>
                <a:gd name="connsiteY0" fmla="*/ -37 h 5636"/>
                <a:gd name="connsiteX1" fmla="*/ 1086 w 12509"/>
                <a:gd name="connsiteY1" fmla="*/ 3124 h 5636"/>
                <a:gd name="connsiteX2" fmla="*/ -14 w 12509"/>
                <a:gd name="connsiteY2" fmla="*/ 5599 h 5636"/>
                <a:gd name="connsiteX3" fmla="*/ 12496 w 12509"/>
                <a:gd name="connsiteY3" fmla="*/ 1887 h 5636"/>
              </a:gdLst>
              <a:ahLst/>
              <a:cxnLst>
                <a:cxn ang="0">
                  <a:pos x="connsiteX0" y="connsiteY0"/>
                </a:cxn>
                <a:cxn ang="0">
                  <a:pos x="connsiteX1" y="connsiteY1"/>
                </a:cxn>
                <a:cxn ang="0">
                  <a:pos x="connsiteX2" y="connsiteY2"/>
                </a:cxn>
                <a:cxn ang="0">
                  <a:pos x="connsiteX3" y="connsiteY3"/>
                </a:cxn>
              </a:cxnLst>
              <a:rect l="l" t="t" r="r" b="b"/>
              <a:pathLst>
                <a:path w="12509" h="5636">
                  <a:moveTo>
                    <a:pt x="11946" y="-37"/>
                  </a:moveTo>
                  <a:lnTo>
                    <a:pt x="1086" y="3124"/>
                  </a:lnTo>
                  <a:cubicBezTo>
                    <a:pt x="763" y="3967"/>
                    <a:pt x="392" y="4793"/>
                    <a:pt x="-14" y="5599"/>
                  </a:cubicBezTo>
                  <a:lnTo>
                    <a:pt x="12496" y="1887"/>
                  </a:lnTo>
                  <a:close/>
                </a:path>
              </a:pathLst>
            </a:custGeom>
            <a:solidFill>
              <a:srgbClr val="E0E0E0"/>
            </a:solidFill>
            <a:ln w="6867" cap="flat">
              <a:noFill/>
              <a:prstDash val="solid"/>
              <a:miter/>
            </a:ln>
          </p:spPr>
          <p:txBody>
            <a:bodyPr rtlCol="0" anchor="ctr"/>
            <a:lstStyle/>
            <a:p>
              <a:endParaRPr lang="en-IN"/>
            </a:p>
          </p:txBody>
        </p:sp>
        <p:sp>
          <p:nvSpPr>
            <p:cNvPr id="1027" name="Free-form: Shape 1026">
              <a:extLst>
                <a:ext uri="{FF2B5EF4-FFF2-40B4-BE49-F238E27FC236}">
                  <a16:creationId xmlns:a16="http://schemas.microsoft.com/office/drawing/2014/main" id="{FA4333C4-2699-F772-307B-3B4F6E0F07C3}"/>
                </a:ext>
              </a:extLst>
            </p:cNvPr>
            <p:cNvSpPr/>
            <p:nvPr/>
          </p:nvSpPr>
          <p:spPr>
            <a:xfrm>
              <a:off x="4894911" y="3460124"/>
              <a:ext cx="42135" cy="13540"/>
            </a:xfrm>
            <a:custGeom>
              <a:avLst/>
              <a:gdLst>
                <a:gd name="connsiteX0" fmla="*/ 18476 w 42135"/>
                <a:gd name="connsiteY0" fmla="*/ 8211 h 13540"/>
                <a:gd name="connsiteX1" fmla="*/ 42121 w 42135"/>
                <a:gd name="connsiteY1" fmla="*/ 1337 h 13540"/>
                <a:gd name="connsiteX2" fmla="*/ 39028 w 42135"/>
                <a:gd name="connsiteY2" fmla="*/ -37 h 13540"/>
                <a:gd name="connsiteX3" fmla="*/ 17926 w 42135"/>
                <a:gd name="connsiteY3" fmla="*/ 6217 h 13540"/>
                <a:gd name="connsiteX4" fmla="*/ 16483 w 42135"/>
                <a:gd name="connsiteY4" fmla="*/ 6699 h 13540"/>
                <a:gd name="connsiteX5" fmla="*/ 1705 w 42135"/>
                <a:gd name="connsiteY5" fmla="*/ 11098 h 13540"/>
                <a:gd name="connsiteX6" fmla="*/ -14 w 42135"/>
                <a:gd name="connsiteY6" fmla="*/ 13503 h 13540"/>
                <a:gd name="connsiteX7" fmla="*/ 17308 w 42135"/>
                <a:gd name="connsiteY7" fmla="*/ 8623 h 1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35" h="13540">
                  <a:moveTo>
                    <a:pt x="18476" y="8211"/>
                  </a:moveTo>
                  <a:lnTo>
                    <a:pt x="42121" y="1337"/>
                  </a:lnTo>
                  <a:lnTo>
                    <a:pt x="39028" y="-37"/>
                  </a:lnTo>
                  <a:lnTo>
                    <a:pt x="17926" y="6217"/>
                  </a:lnTo>
                  <a:lnTo>
                    <a:pt x="16483" y="6699"/>
                  </a:lnTo>
                  <a:lnTo>
                    <a:pt x="1705" y="11098"/>
                  </a:lnTo>
                  <a:cubicBezTo>
                    <a:pt x="1195" y="11942"/>
                    <a:pt x="620" y="12747"/>
                    <a:pt x="-14" y="13503"/>
                  </a:cubicBezTo>
                  <a:lnTo>
                    <a:pt x="17308" y="8623"/>
                  </a:lnTo>
                  <a:close/>
                </a:path>
              </a:pathLst>
            </a:custGeom>
            <a:solidFill>
              <a:srgbClr val="E0E0E0"/>
            </a:solidFill>
            <a:ln w="6867" cap="flat">
              <a:noFill/>
              <a:prstDash val="solid"/>
              <a:miter/>
            </a:ln>
          </p:spPr>
          <p:txBody>
            <a:bodyPr rtlCol="0" anchor="ctr"/>
            <a:lstStyle/>
            <a:p>
              <a:endParaRPr lang="en-IN"/>
            </a:p>
          </p:txBody>
        </p:sp>
        <p:sp>
          <p:nvSpPr>
            <p:cNvPr id="1028" name="Free-form: Shape 1027">
              <a:extLst>
                <a:ext uri="{FF2B5EF4-FFF2-40B4-BE49-F238E27FC236}">
                  <a16:creationId xmlns:a16="http://schemas.microsoft.com/office/drawing/2014/main" id="{76FA3E3B-FB42-4261-A9E1-AB8DE6F797E8}"/>
                </a:ext>
              </a:extLst>
            </p:cNvPr>
            <p:cNvSpPr/>
            <p:nvPr/>
          </p:nvSpPr>
          <p:spPr>
            <a:xfrm>
              <a:off x="4965159" y="3439847"/>
              <a:ext cx="40829" cy="13815"/>
            </a:xfrm>
            <a:custGeom>
              <a:avLst/>
              <a:gdLst>
                <a:gd name="connsiteX0" fmla="*/ 15796 w 40829"/>
                <a:gd name="connsiteY0" fmla="*/ 8898 h 13815"/>
                <a:gd name="connsiteX1" fmla="*/ 40815 w 40829"/>
                <a:gd name="connsiteY1" fmla="*/ 1543 h 13815"/>
                <a:gd name="connsiteX2" fmla="*/ 37379 w 40829"/>
                <a:gd name="connsiteY2" fmla="*/ -37 h 13815"/>
                <a:gd name="connsiteX3" fmla="*/ 15039 w 40829"/>
                <a:gd name="connsiteY3" fmla="*/ 6836 h 13815"/>
                <a:gd name="connsiteX4" fmla="*/ 13665 w 40829"/>
                <a:gd name="connsiteY4" fmla="*/ 7249 h 13815"/>
                <a:gd name="connsiteX5" fmla="*/ 2048 w 40829"/>
                <a:gd name="connsiteY5" fmla="*/ 10685 h 13815"/>
                <a:gd name="connsiteX6" fmla="*/ -14 w 40829"/>
                <a:gd name="connsiteY6" fmla="*/ 13778 h 13815"/>
                <a:gd name="connsiteX7" fmla="*/ 14283 w 40829"/>
                <a:gd name="connsiteY7" fmla="*/ 9586 h 1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29" h="13815">
                  <a:moveTo>
                    <a:pt x="15796" y="8898"/>
                  </a:moveTo>
                  <a:lnTo>
                    <a:pt x="40815" y="1543"/>
                  </a:lnTo>
                  <a:cubicBezTo>
                    <a:pt x="39615" y="1145"/>
                    <a:pt x="38463" y="614"/>
                    <a:pt x="37379" y="-37"/>
                  </a:cubicBezTo>
                  <a:lnTo>
                    <a:pt x="15039" y="6836"/>
                  </a:lnTo>
                  <a:lnTo>
                    <a:pt x="13665" y="7249"/>
                  </a:lnTo>
                  <a:lnTo>
                    <a:pt x="2048" y="10685"/>
                  </a:lnTo>
                  <a:cubicBezTo>
                    <a:pt x="1441" y="11768"/>
                    <a:pt x="752" y="12802"/>
                    <a:pt x="-14" y="13778"/>
                  </a:cubicBezTo>
                  <a:lnTo>
                    <a:pt x="14283" y="9586"/>
                  </a:lnTo>
                  <a:close/>
                </a:path>
              </a:pathLst>
            </a:custGeom>
            <a:solidFill>
              <a:srgbClr val="E0E0E0"/>
            </a:solidFill>
            <a:ln w="6867" cap="flat">
              <a:noFill/>
              <a:prstDash val="solid"/>
              <a:miter/>
            </a:ln>
          </p:spPr>
          <p:txBody>
            <a:bodyPr rtlCol="0" anchor="ctr"/>
            <a:lstStyle/>
            <a:p>
              <a:endParaRPr lang="en-IN"/>
            </a:p>
          </p:txBody>
        </p:sp>
        <p:sp>
          <p:nvSpPr>
            <p:cNvPr id="1029" name="Free-form: Shape 1028">
              <a:extLst>
                <a:ext uri="{FF2B5EF4-FFF2-40B4-BE49-F238E27FC236}">
                  <a16:creationId xmlns:a16="http://schemas.microsoft.com/office/drawing/2014/main" id="{F3E8A24E-1285-0B8A-2383-45E9A660B249}"/>
                </a:ext>
              </a:extLst>
            </p:cNvPr>
            <p:cNvSpPr/>
            <p:nvPr/>
          </p:nvSpPr>
          <p:spPr>
            <a:xfrm>
              <a:off x="5034719" y="3419638"/>
              <a:ext cx="39385" cy="13128"/>
            </a:xfrm>
            <a:custGeom>
              <a:avLst/>
              <a:gdLst>
                <a:gd name="connsiteX0" fmla="*/ 13046 w 39385"/>
                <a:gd name="connsiteY0" fmla="*/ 9448 h 13128"/>
                <a:gd name="connsiteX1" fmla="*/ 39372 w 39385"/>
                <a:gd name="connsiteY1" fmla="*/ 1681 h 13128"/>
                <a:gd name="connsiteX2" fmla="*/ 36004 w 39385"/>
                <a:gd name="connsiteY2" fmla="*/ -37 h 13128"/>
                <a:gd name="connsiteX3" fmla="*/ 12290 w 39385"/>
                <a:gd name="connsiteY3" fmla="*/ 6836 h 13128"/>
                <a:gd name="connsiteX4" fmla="*/ 10847 w 39385"/>
                <a:gd name="connsiteY4" fmla="*/ 7248 h 13128"/>
                <a:gd name="connsiteX5" fmla="*/ 2048 w 39385"/>
                <a:gd name="connsiteY5" fmla="*/ 9860 h 13128"/>
                <a:gd name="connsiteX6" fmla="*/ -14 w 39385"/>
                <a:gd name="connsiteY6" fmla="*/ 13091 h 13128"/>
                <a:gd name="connsiteX7" fmla="*/ 11603 w 39385"/>
                <a:gd name="connsiteY7" fmla="*/ 9723 h 1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85" h="13128">
                  <a:moveTo>
                    <a:pt x="13046" y="9448"/>
                  </a:moveTo>
                  <a:lnTo>
                    <a:pt x="39372" y="1681"/>
                  </a:lnTo>
                  <a:cubicBezTo>
                    <a:pt x="38203" y="1205"/>
                    <a:pt x="37076" y="630"/>
                    <a:pt x="36004" y="-37"/>
                  </a:cubicBezTo>
                  <a:lnTo>
                    <a:pt x="12290" y="6836"/>
                  </a:lnTo>
                  <a:lnTo>
                    <a:pt x="10847" y="7248"/>
                  </a:lnTo>
                  <a:lnTo>
                    <a:pt x="2048" y="9860"/>
                  </a:lnTo>
                  <a:cubicBezTo>
                    <a:pt x="1451" y="10993"/>
                    <a:pt x="762" y="12073"/>
                    <a:pt x="-14" y="13091"/>
                  </a:cubicBezTo>
                  <a:lnTo>
                    <a:pt x="11603" y="9723"/>
                  </a:lnTo>
                  <a:close/>
                </a:path>
              </a:pathLst>
            </a:custGeom>
            <a:solidFill>
              <a:srgbClr val="E0E0E0"/>
            </a:solidFill>
            <a:ln w="6867" cap="flat">
              <a:noFill/>
              <a:prstDash val="solid"/>
              <a:miter/>
            </a:ln>
          </p:spPr>
          <p:txBody>
            <a:bodyPr rtlCol="0" anchor="ctr"/>
            <a:lstStyle/>
            <a:p>
              <a:endParaRPr lang="en-IN"/>
            </a:p>
          </p:txBody>
        </p:sp>
        <p:sp>
          <p:nvSpPr>
            <p:cNvPr id="1030" name="Free-form: Shape 1029">
              <a:extLst>
                <a:ext uri="{FF2B5EF4-FFF2-40B4-BE49-F238E27FC236}">
                  <a16:creationId xmlns:a16="http://schemas.microsoft.com/office/drawing/2014/main" id="{83E60196-21A3-8850-9E86-1B792D096D31}"/>
                </a:ext>
              </a:extLst>
            </p:cNvPr>
            <p:cNvSpPr/>
            <p:nvPr/>
          </p:nvSpPr>
          <p:spPr>
            <a:xfrm>
              <a:off x="5104692" y="3399499"/>
              <a:ext cx="37667" cy="12853"/>
            </a:xfrm>
            <a:custGeom>
              <a:avLst/>
              <a:gdLst>
                <a:gd name="connsiteX0" fmla="*/ 10159 w 37667"/>
                <a:gd name="connsiteY0" fmla="*/ 9792 h 12853"/>
                <a:gd name="connsiteX1" fmla="*/ 37654 w 37667"/>
                <a:gd name="connsiteY1" fmla="*/ 1681 h 12853"/>
                <a:gd name="connsiteX2" fmla="*/ 34629 w 37667"/>
                <a:gd name="connsiteY2" fmla="*/ -37 h 12853"/>
                <a:gd name="connsiteX3" fmla="*/ 9403 w 37667"/>
                <a:gd name="connsiteY3" fmla="*/ 7317 h 12853"/>
                <a:gd name="connsiteX4" fmla="*/ 7960 w 37667"/>
                <a:gd name="connsiteY4" fmla="*/ 7730 h 12853"/>
                <a:gd name="connsiteX5" fmla="*/ 1842 w 37667"/>
                <a:gd name="connsiteY5" fmla="*/ 9586 h 12853"/>
                <a:gd name="connsiteX6" fmla="*/ -14 w 37667"/>
                <a:gd name="connsiteY6" fmla="*/ 12816 h 12853"/>
                <a:gd name="connsiteX7" fmla="*/ 8716 w 37667"/>
                <a:gd name="connsiteY7" fmla="*/ 10273 h 12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667" h="12853">
                  <a:moveTo>
                    <a:pt x="10159" y="9792"/>
                  </a:moveTo>
                  <a:lnTo>
                    <a:pt x="37654" y="1681"/>
                  </a:lnTo>
                  <a:cubicBezTo>
                    <a:pt x="36602" y="1190"/>
                    <a:pt x="35591" y="616"/>
                    <a:pt x="34629" y="-37"/>
                  </a:cubicBezTo>
                  <a:lnTo>
                    <a:pt x="9403" y="7317"/>
                  </a:lnTo>
                  <a:lnTo>
                    <a:pt x="7960" y="7730"/>
                  </a:lnTo>
                  <a:lnTo>
                    <a:pt x="1842" y="9586"/>
                  </a:lnTo>
                  <a:cubicBezTo>
                    <a:pt x="1292" y="10700"/>
                    <a:pt x="674" y="11778"/>
                    <a:pt x="-14" y="12816"/>
                  </a:cubicBezTo>
                  <a:lnTo>
                    <a:pt x="8716" y="10273"/>
                  </a:lnTo>
                  <a:close/>
                </a:path>
              </a:pathLst>
            </a:custGeom>
            <a:solidFill>
              <a:srgbClr val="E0E0E0"/>
            </a:solidFill>
            <a:ln w="6867" cap="flat">
              <a:noFill/>
              <a:prstDash val="solid"/>
              <a:miter/>
            </a:ln>
          </p:spPr>
          <p:txBody>
            <a:bodyPr rtlCol="0" anchor="ctr"/>
            <a:lstStyle/>
            <a:p>
              <a:endParaRPr lang="en-IN"/>
            </a:p>
          </p:txBody>
        </p:sp>
        <p:sp>
          <p:nvSpPr>
            <p:cNvPr id="1031" name="Free-form: Shape 1030">
              <a:extLst>
                <a:ext uri="{FF2B5EF4-FFF2-40B4-BE49-F238E27FC236}">
                  <a16:creationId xmlns:a16="http://schemas.microsoft.com/office/drawing/2014/main" id="{EED796C4-0042-5D9F-71EC-56B43469A731}"/>
                </a:ext>
              </a:extLst>
            </p:cNvPr>
            <p:cNvSpPr/>
            <p:nvPr/>
          </p:nvSpPr>
          <p:spPr>
            <a:xfrm>
              <a:off x="5175009" y="3379565"/>
              <a:ext cx="35605" cy="12097"/>
            </a:xfrm>
            <a:custGeom>
              <a:avLst/>
              <a:gdLst>
                <a:gd name="connsiteX0" fmla="*/ 3561 w 35605"/>
                <a:gd name="connsiteY0" fmla="*/ 10960 h 12097"/>
                <a:gd name="connsiteX1" fmla="*/ 33392 w 35605"/>
                <a:gd name="connsiteY1" fmla="*/ 2093 h 12097"/>
                <a:gd name="connsiteX2" fmla="*/ 34835 w 35605"/>
                <a:gd name="connsiteY2" fmla="*/ 1681 h 12097"/>
                <a:gd name="connsiteX3" fmla="*/ 35591 w 35605"/>
                <a:gd name="connsiteY3" fmla="*/ 1681 h 12097"/>
                <a:gd name="connsiteX4" fmla="*/ 33186 w 35605"/>
                <a:gd name="connsiteY4" fmla="*/ -37 h 12097"/>
                <a:gd name="connsiteX5" fmla="*/ 32773 w 35605"/>
                <a:gd name="connsiteY5" fmla="*/ -37 h 12097"/>
                <a:gd name="connsiteX6" fmla="*/ 2873 w 35605"/>
                <a:gd name="connsiteY6" fmla="*/ 8692 h 12097"/>
                <a:gd name="connsiteX7" fmla="*/ 1430 w 35605"/>
                <a:gd name="connsiteY7" fmla="*/ 9104 h 12097"/>
                <a:gd name="connsiteX8" fmla="*/ 1430 w 35605"/>
                <a:gd name="connsiteY8" fmla="*/ 9104 h 12097"/>
                <a:gd name="connsiteX9" fmla="*/ -14 w 35605"/>
                <a:gd name="connsiteY9" fmla="*/ 12060 h 12097"/>
                <a:gd name="connsiteX10" fmla="*/ 2255 w 35605"/>
                <a:gd name="connsiteY10" fmla="*/ 11373 h 1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605" h="12097">
                  <a:moveTo>
                    <a:pt x="3561" y="10960"/>
                  </a:moveTo>
                  <a:lnTo>
                    <a:pt x="33392" y="2093"/>
                  </a:lnTo>
                  <a:lnTo>
                    <a:pt x="34835" y="1681"/>
                  </a:lnTo>
                  <a:lnTo>
                    <a:pt x="35591" y="1681"/>
                  </a:lnTo>
                  <a:cubicBezTo>
                    <a:pt x="34739" y="1187"/>
                    <a:pt x="33928" y="612"/>
                    <a:pt x="33186" y="-37"/>
                  </a:cubicBezTo>
                  <a:lnTo>
                    <a:pt x="32773" y="-37"/>
                  </a:lnTo>
                  <a:lnTo>
                    <a:pt x="2873" y="8692"/>
                  </a:lnTo>
                  <a:lnTo>
                    <a:pt x="1430" y="9104"/>
                  </a:lnTo>
                  <a:lnTo>
                    <a:pt x="1430" y="9104"/>
                  </a:lnTo>
                  <a:cubicBezTo>
                    <a:pt x="1004" y="10116"/>
                    <a:pt x="522" y="11103"/>
                    <a:pt x="-14" y="12060"/>
                  </a:cubicBezTo>
                  <a:lnTo>
                    <a:pt x="2255" y="11373"/>
                  </a:lnTo>
                  <a:close/>
                </a:path>
              </a:pathLst>
            </a:custGeom>
            <a:solidFill>
              <a:srgbClr val="E0E0E0"/>
            </a:solidFill>
            <a:ln w="6867" cap="flat">
              <a:noFill/>
              <a:prstDash val="solid"/>
              <a:miter/>
            </a:ln>
          </p:spPr>
          <p:txBody>
            <a:bodyPr rtlCol="0" anchor="ctr"/>
            <a:lstStyle/>
            <a:p>
              <a:endParaRPr lang="en-IN"/>
            </a:p>
          </p:txBody>
        </p:sp>
        <p:sp>
          <p:nvSpPr>
            <p:cNvPr id="1032" name="Free-form: Shape 1031">
              <a:extLst>
                <a:ext uri="{FF2B5EF4-FFF2-40B4-BE49-F238E27FC236}">
                  <a16:creationId xmlns:a16="http://schemas.microsoft.com/office/drawing/2014/main" id="{5E1C454E-1E78-2365-D805-8764039D20BB}"/>
                </a:ext>
              </a:extLst>
            </p:cNvPr>
            <p:cNvSpPr/>
            <p:nvPr/>
          </p:nvSpPr>
          <p:spPr>
            <a:xfrm>
              <a:off x="4860199" y="3493254"/>
              <a:ext cx="185655" cy="56157"/>
            </a:xfrm>
            <a:custGeom>
              <a:avLst/>
              <a:gdLst>
                <a:gd name="connsiteX0" fmla="*/ 38272 w 185655"/>
                <a:gd name="connsiteY0" fmla="*/ 45053 h 56157"/>
                <a:gd name="connsiteX1" fmla="*/ 69272 w 185655"/>
                <a:gd name="connsiteY1" fmla="*/ 36118 h 56157"/>
                <a:gd name="connsiteX2" fmla="*/ 71265 w 185655"/>
                <a:gd name="connsiteY2" fmla="*/ 35499 h 56157"/>
                <a:gd name="connsiteX3" fmla="*/ 102746 w 185655"/>
                <a:gd name="connsiteY3" fmla="*/ 26357 h 56157"/>
                <a:gd name="connsiteX4" fmla="*/ 104808 w 185655"/>
                <a:gd name="connsiteY4" fmla="*/ 25807 h 56157"/>
                <a:gd name="connsiteX5" fmla="*/ 136496 w 185655"/>
                <a:gd name="connsiteY5" fmla="*/ 16528 h 56157"/>
                <a:gd name="connsiteX6" fmla="*/ 138489 w 185655"/>
                <a:gd name="connsiteY6" fmla="*/ 15978 h 56157"/>
                <a:gd name="connsiteX7" fmla="*/ 169214 w 185655"/>
                <a:gd name="connsiteY7" fmla="*/ 6836 h 56157"/>
                <a:gd name="connsiteX8" fmla="*/ 171276 w 185655"/>
                <a:gd name="connsiteY8" fmla="*/ 6217 h 56157"/>
                <a:gd name="connsiteX9" fmla="*/ 185642 w 185655"/>
                <a:gd name="connsiteY9" fmla="*/ 2025 h 56157"/>
                <a:gd name="connsiteX10" fmla="*/ 183786 w 185655"/>
                <a:gd name="connsiteY10" fmla="*/ -37 h 56157"/>
                <a:gd name="connsiteX11" fmla="*/ 170520 w 185655"/>
                <a:gd name="connsiteY11" fmla="*/ 3880 h 56157"/>
                <a:gd name="connsiteX12" fmla="*/ 168526 w 185655"/>
                <a:gd name="connsiteY12" fmla="*/ 4499 h 56157"/>
                <a:gd name="connsiteX13" fmla="*/ 137802 w 185655"/>
                <a:gd name="connsiteY13" fmla="*/ 13710 h 56157"/>
                <a:gd name="connsiteX14" fmla="*/ 135808 w 185655"/>
                <a:gd name="connsiteY14" fmla="*/ 14328 h 56157"/>
                <a:gd name="connsiteX15" fmla="*/ 104121 w 185655"/>
                <a:gd name="connsiteY15" fmla="*/ 23676 h 56157"/>
                <a:gd name="connsiteX16" fmla="*/ 102128 w 185655"/>
                <a:gd name="connsiteY16" fmla="*/ 24295 h 56157"/>
                <a:gd name="connsiteX17" fmla="*/ 70715 w 185655"/>
                <a:gd name="connsiteY17" fmla="*/ 33643 h 56157"/>
                <a:gd name="connsiteX18" fmla="*/ 68722 w 185655"/>
                <a:gd name="connsiteY18" fmla="*/ 34262 h 56157"/>
                <a:gd name="connsiteX19" fmla="*/ 37791 w 185655"/>
                <a:gd name="connsiteY19" fmla="*/ 43472 h 56157"/>
                <a:gd name="connsiteX20" fmla="*/ 35729 w 185655"/>
                <a:gd name="connsiteY20" fmla="*/ 44091 h 56157"/>
                <a:gd name="connsiteX21" fmla="*/ -14 w 185655"/>
                <a:gd name="connsiteY21" fmla="*/ 54951 h 56157"/>
                <a:gd name="connsiteX22" fmla="*/ -14 w 185655"/>
                <a:gd name="connsiteY22" fmla="*/ 56120 h 56157"/>
                <a:gd name="connsiteX23" fmla="*/ 35866 w 185655"/>
                <a:gd name="connsiteY23" fmla="*/ 45809 h 5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5655" h="56157">
                  <a:moveTo>
                    <a:pt x="38272" y="45053"/>
                  </a:moveTo>
                  <a:lnTo>
                    <a:pt x="69272" y="36118"/>
                  </a:lnTo>
                  <a:lnTo>
                    <a:pt x="71265" y="35499"/>
                  </a:lnTo>
                  <a:lnTo>
                    <a:pt x="102746" y="26357"/>
                  </a:lnTo>
                  <a:lnTo>
                    <a:pt x="104808" y="25807"/>
                  </a:lnTo>
                  <a:lnTo>
                    <a:pt x="136496" y="16528"/>
                  </a:lnTo>
                  <a:lnTo>
                    <a:pt x="138489" y="15978"/>
                  </a:lnTo>
                  <a:lnTo>
                    <a:pt x="169214" y="6836"/>
                  </a:lnTo>
                  <a:lnTo>
                    <a:pt x="171276" y="6217"/>
                  </a:lnTo>
                  <a:lnTo>
                    <a:pt x="185642" y="2025"/>
                  </a:lnTo>
                  <a:lnTo>
                    <a:pt x="183786" y="-37"/>
                  </a:lnTo>
                  <a:lnTo>
                    <a:pt x="170520" y="3880"/>
                  </a:lnTo>
                  <a:lnTo>
                    <a:pt x="168526" y="4499"/>
                  </a:lnTo>
                  <a:lnTo>
                    <a:pt x="137802" y="13710"/>
                  </a:lnTo>
                  <a:lnTo>
                    <a:pt x="135808" y="14328"/>
                  </a:lnTo>
                  <a:lnTo>
                    <a:pt x="104121" y="23676"/>
                  </a:lnTo>
                  <a:lnTo>
                    <a:pt x="102128" y="24295"/>
                  </a:lnTo>
                  <a:lnTo>
                    <a:pt x="70715" y="33643"/>
                  </a:lnTo>
                  <a:lnTo>
                    <a:pt x="68722" y="34262"/>
                  </a:lnTo>
                  <a:lnTo>
                    <a:pt x="37791" y="43472"/>
                  </a:lnTo>
                  <a:lnTo>
                    <a:pt x="35729" y="44091"/>
                  </a:lnTo>
                  <a:lnTo>
                    <a:pt x="-14" y="54951"/>
                  </a:lnTo>
                  <a:lnTo>
                    <a:pt x="-14" y="56120"/>
                  </a:lnTo>
                  <a:lnTo>
                    <a:pt x="35866" y="45809"/>
                  </a:lnTo>
                  <a:close/>
                </a:path>
              </a:pathLst>
            </a:custGeom>
            <a:solidFill>
              <a:srgbClr val="E0E0E0"/>
            </a:solidFill>
            <a:ln w="6867" cap="flat">
              <a:noFill/>
              <a:prstDash val="solid"/>
              <a:miter/>
            </a:ln>
          </p:spPr>
          <p:txBody>
            <a:bodyPr rtlCol="0" anchor="ctr"/>
            <a:lstStyle/>
            <a:p>
              <a:endParaRPr lang="en-IN"/>
            </a:p>
          </p:txBody>
        </p:sp>
        <p:sp>
          <p:nvSpPr>
            <p:cNvPr id="1033" name="Free-form: Shape 1032">
              <a:extLst>
                <a:ext uri="{FF2B5EF4-FFF2-40B4-BE49-F238E27FC236}">
                  <a16:creationId xmlns:a16="http://schemas.microsoft.com/office/drawing/2014/main" id="{055AF46A-7D8D-AA89-4AF1-6A4AF26699B3}"/>
                </a:ext>
              </a:extLst>
            </p:cNvPr>
            <p:cNvSpPr/>
            <p:nvPr/>
          </p:nvSpPr>
          <p:spPr>
            <a:xfrm>
              <a:off x="5119539" y="3425962"/>
              <a:ext cx="155067" cy="47840"/>
            </a:xfrm>
            <a:custGeom>
              <a:avLst/>
              <a:gdLst>
                <a:gd name="connsiteX0" fmla="*/ 138214 w 155067"/>
                <a:gd name="connsiteY0" fmla="*/ 4705 h 47840"/>
                <a:gd name="connsiteX1" fmla="*/ 107764 w 155067"/>
                <a:gd name="connsiteY1" fmla="*/ 13572 h 47840"/>
                <a:gd name="connsiteX2" fmla="*/ 105771 w 155067"/>
                <a:gd name="connsiteY2" fmla="*/ 14122 h 47840"/>
                <a:gd name="connsiteX3" fmla="*/ 76420 w 155067"/>
                <a:gd name="connsiteY3" fmla="*/ 22714 h 47840"/>
                <a:gd name="connsiteX4" fmla="*/ 74427 w 155067"/>
                <a:gd name="connsiteY4" fmla="*/ 23264 h 47840"/>
                <a:gd name="connsiteX5" fmla="*/ 44115 w 155067"/>
                <a:gd name="connsiteY5" fmla="*/ 32131 h 47840"/>
                <a:gd name="connsiteX6" fmla="*/ 42053 w 155067"/>
                <a:gd name="connsiteY6" fmla="*/ 32749 h 47840"/>
                <a:gd name="connsiteX7" fmla="*/ 12634 w 155067"/>
                <a:gd name="connsiteY7" fmla="*/ 41341 h 47840"/>
                <a:gd name="connsiteX8" fmla="*/ 10640 w 155067"/>
                <a:gd name="connsiteY8" fmla="*/ 41960 h 47840"/>
                <a:gd name="connsiteX9" fmla="*/ -14 w 155067"/>
                <a:gd name="connsiteY9" fmla="*/ 45053 h 47840"/>
                <a:gd name="connsiteX10" fmla="*/ -14 w 155067"/>
                <a:gd name="connsiteY10" fmla="*/ 47803 h 47840"/>
                <a:gd name="connsiteX11" fmla="*/ 11465 w 155067"/>
                <a:gd name="connsiteY11" fmla="*/ 44435 h 47840"/>
                <a:gd name="connsiteX12" fmla="*/ 13458 w 155067"/>
                <a:gd name="connsiteY12" fmla="*/ 43816 h 47840"/>
                <a:gd name="connsiteX13" fmla="*/ 42809 w 155067"/>
                <a:gd name="connsiteY13" fmla="*/ 35155 h 47840"/>
                <a:gd name="connsiteX14" fmla="*/ 44802 w 155067"/>
                <a:gd name="connsiteY14" fmla="*/ 34537 h 47840"/>
                <a:gd name="connsiteX15" fmla="*/ 75114 w 155067"/>
                <a:gd name="connsiteY15" fmla="*/ 25601 h 47840"/>
                <a:gd name="connsiteX16" fmla="*/ 77108 w 155067"/>
                <a:gd name="connsiteY16" fmla="*/ 24982 h 47840"/>
                <a:gd name="connsiteX17" fmla="*/ 106458 w 155067"/>
                <a:gd name="connsiteY17" fmla="*/ 16322 h 47840"/>
                <a:gd name="connsiteX18" fmla="*/ 108451 w 155067"/>
                <a:gd name="connsiteY18" fmla="*/ 15703 h 47840"/>
                <a:gd name="connsiteX19" fmla="*/ 138833 w 155067"/>
                <a:gd name="connsiteY19" fmla="*/ 6699 h 47840"/>
                <a:gd name="connsiteX20" fmla="*/ 140826 w 155067"/>
                <a:gd name="connsiteY20" fmla="*/ 6080 h 47840"/>
                <a:gd name="connsiteX21" fmla="*/ 155054 w 155067"/>
                <a:gd name="connsiteY21" fmla="*/ 1818 h 47840"/>
                <a:gd name="connsiteX22" fmla="*/ 154504 w 155067"/>
                <a:gd name="connsiteY22" fmla="*/ -37 h 47840"/>
                <a:gd name="connsiteX23" fmla="*/ 140207 w 155067"/>
                <a:gd name="connsiteY23" fmla="*/ 4087 h 47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5067" h="47840">
                  <a:moveTo>
                    <a:pt x="138214" y="4705"/>
                  </a:moveTo>
                  <a:lnTo>
                    <a:pt x="107764" y="13572"/>
                  </a:lnTo>
                  <a:lnTo>
                    <a:pt x="105771" y="14122"/>
                  </a:lnTo>
                  <a:lnTo>
                    <a:pt x="76420" y="22714"/>
                  </a:lnTo>
                  <a:lnTo>
                    <a:pt x="74427" y="23264"/>
                  </a:lnTo>
                  <a:lnTo>
                    <a:pt x="44115" y="32131"/>
                  </a:lnTo>
                  <a:lnTo>
                    <a:pt x="42053" y="32749"/>
                  </a:lnTo>
                  <a:lnTo>
                    <a:pt x="12634" y="41341"/>
                  </a:lnTo>
                  <a:lnTo>
                    <a:pt x="10640" y="41960"/>
                  </a:lnTo>
                  <a:lnTo>
                    <a:pt x="-14" y="45053"/>
                  </a:lnTo>
                  <a:cubicBezTo>
                    <a:pt x="-14" y="46015"/>
                    <a:pt x="-14" y="46909"/>
                    <a:pt x="-14" y="47803"/>
                  </a:cubicBezTo>
                  <a:lnTo>
                    <a:pt x="11465" y="44435"/>
                  </a:lnTo>
                  <a:lnTo>
                    <a:pt x="13458" y="43816"/>
                  </a:lnTo>
                  <a:lnTo>
                    <a:pt x="42809" y="35155"/>
                  </a:lnTo>
                  <a:lnTo>
                    <a:pt x="44802" y="34537"/>
                  </a:lnTo>
                  <a:lnTo>
                    <a:pt x="75114" y="25601"/>
                  </a:lnTo>
                  <a:lnTo>
                    <a:pt x="77108" y="24982"/>
                  </a:lnTo>
                  <a:lnTo>
                    <a:pt x="106458" y="16322"/>
                  </a:lnTo>
                  <a:lnTo>
                    <a:pt x="108451" y="15703"/>
                  </a:lnTo>
                  <a:lnTo>
                    <a:pt x="138833" y="6699"/>
                  </a:lnTo>
                  <a:lnTo>
                    <a:pt x="140826" y="6080"/>
                  </a:lnTo>
                  <a:lnTo>
                    <a:pt x="155054" y="1818"/>
                  </a:lnTo>
                  <a:lnTo>
                    <a:pt x="154504" y="-37"/>
                  </a:lnTo>
                  <a:lnTo>
                    <a:pt x="140207" y="4087"/>
                  </a:lnTo>
                  <a:close/>
                </a:path>
              </a:pathLst>
            </a:custGeom>
            <a:solidFill>
              <a:srgbClr val="E0E0E0"/>
            </a:solidFill>
            <a:ln w="6867" cap="flat">
              <a:noFill/>
              <a:prstDash val="solid"/>
              <a:miter/>
            </a:ln>
          </p:spPr>
          <p:txBody>
            <a:bodyPr rtlCol="0" anchor="ctr"/>
            <a:lstStyle/>
            <a:p>
              <a:endParaRPr lang="en-IN"/>
            </a:p>
          </p:txBody>
        </p:sp>
        <p:sp>
          <p:nvSpPr>
            <p:cNvPr id="1034" name="Free-form: Shape 1033">
              <a:extLst>
                <a:ext uri="{FF2B5EF4-FFF2-40B4-BE49-F238E27FC236}">
                  <a16:creationId xmlns:a16="http://schemas.microsoft.com/office/drawing/2014/main" id="{658C6AE9-94C5-0B75-6647-2773FF6D9B7C}"/>
                </a:ext>
              </a:extLst>
            </p:cNvPr>
            <p:cNvSpPr/>
            <p:nvPr/>
          </p:nvSpPr>
          <p:spPr>
            <a:xfrm>
              <a:off x="4878964" y="3492017"/>
              <a:ext cx="414476" cy="123311"/>
            </a:xfrm>
            <a:custGeom>
              <a:avLst/>
              <a:gdLst>
                <a:gd name="connsiteX0" fmla="*/ 39028 w 414476"/>
                <a:gd name="connsiteY0" fmla="*/ 112208 h 123311"/>
                <a:gd name="connsiteX1" fmla="*/ 69753 w 414476"/>
                <a:gd name="connsiteY1" fmla="*/ 103272 h 123311"/>
                <a:gd name="connsiteX2" fmla="*/ 72090 w 414476"/>
                <a:gd name="connsiteY2" fmla="*/ 102585 h 123311"/>
                <a:gd name="connsiteX3" fmla="*/ 103227 w 414476"/>
                <a:gd name="connsiteY3" fmla="*/ 93581 h 123311"/>
                <a:gd name="connsiteX4" fmla="*/ 105564 w 414476"/>
                <a:gd name="connsiteY4" fmla="*/ 92893 h 123311"/>
                <a:gd name="connsiteX5" fmla="*/ 136977 w 414476"/>
                <a:gd name="connsiteY5" fmla="*/ 83683 h 123311"/>
                <a:gd name="connsiteX6" fmla="*/ 139314 w 414476"/>
                <a:gd name="connsiteY6" fmla="*/ 82995 h 123311"/>
                <a:gd name="connsiteX7" fmla="*/ 169695 w 414476"/>
                <a:gd name="connsiteY7" fmla="*/ 74060 h 123311"/>
                <a:gd name="connsiteX8" fmla="*/ 172032 w 414476"/>
                <a:gd name="connsiteY8" fmla="*/ 73372 h 123311"/>
                <a:gd name="connsiteX9" fmla="*/ 204132 w 414476"/>
                <a:gd name="connsiteY9" fmla="*/ 64024 h 123311"/>
                <a:gd name="connsiteX10" fmla="*/ 206468 w 414476"/>
                <a:gd name="connsiteY10" fmla="*/ 63337 h 123311"/>
                <a:gd name="connsiteX11" fmla="*/ 236162 w 414476"/>
                <a:gd name="connsiteY11" fmla="*/ 54607 h 123311"/>
                <a:gd name="connsiteX12" fmla="*/ 238499 w 414476"/>
                <a:gd name="connsiteY12" fmla="*/ 53851 h 123311"/>
                <a:gd name="connsiteX13" fmla="*/ 238499 w 414476"/>
                <a:gd name="connsiteY13" fmla="*/ 53851 h 123311"/>
                <a:gd name="connsiteX14" fmla="*/ 271080 w 414476"/>
                <a:gd name="connsiteY14" fmla="*/ 44228 h 123311"/>
                <a:gd name="connsiteX15" fmla="*/ 273417 w 414476"/>
                <a:gd name="connsiteY15" fmla="*/ 43541 h 123311"/>
                <a:gd name="connsiteX16" fmla="*/ 302424 w 414476"/>
                <a:gd name="connsiteY16" fmla="*/ 35018 h 123311"/>
                <a:gd name="connsiteX17" fmla="*/ 304761 w 414476"/>
                <a:gd name="connsiteY17" fmla="*/ 34330 h 123311"/>
                <a:gd name="connsiteX18" fmla="*/ 334729 w 414476"/>
                <a:gd name="connsiteY18" fmla="*/ 25395 h 123311"/>
                <a:gd name="connsiteX19" fmla="*/ 337066 w 414476"/>
                <a:gd name="connsiteY19" fmla="*/ 24707 h 123311"/>
                <a:gd name="connsiteX20" fmla="*/ 366004 w 414476"/>
                <a:gd name="connsiteY20" fmla="*/ 16184 h 123311"/>
                <a:gd name="connsiteX21" fmla="*/ 368341 w 414476"/>
                <a:gd name="connsiteY21" fmla="*/ 15428 h 123311"/>
                <a:gd name="connsiteX22" fmla="*/ 398379 w 414476"/>
                <a:gd name="connsiteY22" fmla="*/ 6492 h 123311"/>
                <a:gd name="connsiteX23" fmla="*/ 400716 w 414476"/>
                <a:gd name="connsiteY23" fmla="*/ 5805 h 123311"/>
                <a:gd name="connsiteX24" fmla="*/ 414463 w 414476"/>
                <a:gd name="connsiteY24" fmla="*/ 1818 h 123311"/>
                <a:gd name="connsiteX25" fmla="*/ 413913 w 414476"/>
                <a:gd name="connsiteY25" fmla="*/ -37 h 123311"/>
                <a:gd name="connsiteX26" fmla="*/ 400166 w 414476"/>
                <a:gd name="connsiteY26" fmla="*/ 3812 h 123311"/>
                <a:gd name="connsiteX27" fmla="*/ 397829 w 414476"/>
                <a:gd name="connsiteY27" fmla="*/ 4499 h 123311"/>
                <a:gd name="connsiteX28" fmla="*/ 367723 w 414476"/>
                <a:gd name="connsiteY28" fmla="*/ 13297 h 123311"/>
                <a:gd name="connsiteX29" fmla="*/ 365386 w 414476"/>
                <a:gd name="connsiteY29" fmla="*/ 13985 h 123311"/>
                <a:gd name="connsiteX30" fmla="*/ 336379 w 414476"/>
                <a:gd name="connsiteY30" fmla="*/ 22439 h 123311"/>
                <a:gd name="connsiteX31" fmla="*/ 334042 w 414476"/>
                <a:gd name="connsiteY31" fmla="*/ 23126 h 123311"/>
                <a:gd name="connsiteX32" fmla="*/ 304005 w 414476"/>
                <a:gd name="connsiteY32" fmla="*/ 31856 h 123311"/>
                <a:gd name="connsiteX33" fmla="*/ 301668 w 414476"/>
                <a:gd name="connsiteY33" fmla="*/ 32543 h 123311"/>
                <a:gd name="connsiteX34" fmla="*/ 272661 w 414476"/>
                <a:gd name="connsiteY34" fmla="*/ 41067 h 123311"/>
                <a:gd name="connsiteX35" fmla="*/ 270324 w 414476"/>
                <a:gd name="connsiteY35" fmla="*/ 41754 h 123311"/>
                <a:gd name="connsiteX36" fmla="*/ 237812 w 414476"/>
                <a:gd name="connsiteY36" fmla="*/ 51308 h 123311"/>
                <a:gd name="connsiteX37" fmla="*/ 237812 w 414476"/>
                <a:gd name="connsiteY37" fmla="*/ 51308 h 123311"/>
                <a:gd name="connsiteX38" fmla="*/ 235475 w 414476"/>
                <a:gd name="connsiteY38" fmla="*/ 51995 h 123311"/>
                <a:gd name="connsiteX39" fmla="*/ 205712 w 414476"/>
                <a:gd name="connsiteY39" fmla="*/ 60794 h 123311"/>
                <a:gd name="connsiteX40" fmla="*/ 203375 w 414476"/>
                <a:gd name="connsiteY40" fmla="*/ 61481 h 123311"/>
                <a:gd name="connsiteX41" fmla="*/ 171345 w 414476"/>
                <a:gd name="connsiteY41" fmla="*/ 70898 h 123311"/>
                <a:gd name="connsiteX42" fmla="*/ 169008 w 414476"/>
                <a:gd name="connsiteY42" fmla="*/ 71585 h 123311"/>
                <a:gd name="connsiteX43" fmla="*/ 138626 w 414476"/>
                <a:gd name="connsiteY43" fmla="*/ 80590 h 123311"/>
                <a:gd name="connsiteX44" fmla="*/ 136289 w 414476"/>
                <a:gd name="connsiteY44" fmla="*/ 81277 h 123311"/>
                <a:gd name="connsiteX45" fmla="*/ 104946 w 414476"/>
                <a:gd name="connsiteY45" fmla="*/ 90556 h 123311"/>
                <a:gd name="connsiteX46" fmla="*/ 102609 w 414476"/>
                <a:gd name="connsiteY46" fmla="*/ 91244 h 123311"/>
                <a:gd name="connsiteX47" fmla="*/ 71540 w 414476"/>
                <a:gd name="connsiteY47" fmla="*/ 100523 h 123311"/>
                <a:gd name="connsiteX48" fmla="*/ 69203 w 414476"/>
                <a:gd name="connsiteY48" fmla="*/ 101210 h 123311"/>
                <a:gd name="connsiteX49" fmla="*/ 38547 w 414476"/>
                <a:gd name="connsiteY49" fmla="*/ 110490 h 123311"/>
                <a:gd name="connsiteX50" fmla="*/ 36210 w 414476"/>
                <a:gd name="connsiteY50" fmla="*/ 111246 h 123311"/>
                <a:gd name="connsiteX51" fmla="*/ -14 w 414476"/>
                <a:gd name="connsiteY51" fmla="*/ 122175 h 123311"/>
                <a:gd name="connsiteX52" fmla="*/ -14 w 414476"/>
                <a:gd name="connsiteY52" fmla="*/ 123274 h 123311"/>
                <a:gd name="connsiteX53" fmla="*/ 36347 w 414476"/>
                <a:gd name="connsiteY53" fmla="*/ 112827 h 12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4476" h="123311">
                  <a:moveTo>
                    <a:pt x="39028" y="112208"/>
                  </a:moveTo>
                  <a:lnTo>
                    <a:pt x="69753" y="103272"/>
                  </a:lnTo>
                  <a:lnTo>
                    <a:pt x="72090" y="102585"/>
                  </a:lnTo>
                  <a:lnTo>
                    <a:pt x="103227" y="93581"/>
                  </a:lnTo>
                  <a:lnTo>
                    <a:pt x="105564" y="92893"/>
                  </a:lnTo>
                  <a:lnTo>
                    <a:pt x="136977" y="83683"/>
                  </a:lnTo>
                  <a:lnTo>
                    <a:pt x="139314" y="82995"/>
                  </a:lnTo>
                  <a:lnTo>
                    <a:pt x="169695" y="74060"/>
                  </a:lnTo>
                  <a:lnTo>
                    <a:pt x="172032" y="73372"/>
                  </a:lnTo>
                  <a:lnTo>
                    <a:pt x="204132" y="64024"/>
                  </a:lnTo>
                  <a:lnTo>
                    <a:pt x="206468" y="63337"/>
                  </a:lnTo>
                  <a:lnTo>
                    <a:pt x="236162" y="54607"/>
                  </a:lnTo>
                  <a:lnTo>
                    <a:pt x="238499" y="53851"/>
                  </a:lnTo>
                  <a:lnTo>
                    <a:pt x="238499" y="53851"/>
                  </a:lnTo>
                  <a:lnTo>
                    <a:pt x="271080" y="44228"/>
                  </a:lnTo>
                  <a:lnTo>
                    <a:pt x="273417" y="43541"/>
                  </a:lnTo>
                  <a:lnTo>
                    <a:pt x="302424" y="35018"/>
                  </a:lnTo>
                  <a:lnTo>
                    <a:pt x="304761" y="34330"/>
                  </a:lnTo>
                  <a:lnTo>
                    <a:pt x="334729" y="25395"/>
                  </a:lnTo>
                  <a:lnTo>
                    <a:pt x="337066" y="24707"/>
                  </a:lnTo>
                  <a:lnTo>
                    <a:pt x="366004" y="16184"/>
                  </a:lnTo>
                  <a:lnTo>
                    <a:pt x="368341" y="15428"/>
                  </a:lnTo>
                  <a:lnTo>
                    <a:pt x="398379" y="6492"/>
                  </a:lnTo>
                  <a:lnTo>
                    <a:pt x="400716" y="5805"/>
                  </a:lnTo>
                  <a:lnTo>
                    <a:pt x="414463" y="1818"/>
                  </a:lnTo>
                  <a:lnTo>
                    <a:pt x="413913" y="-37"/>
                  </a:lnTo>
                  <a:lnTo>
                    <a:pt x="400166" y="3812"/>
                  </a:lnTo>
                  <a:lnTo>
                    <a:pt x="397829" y="4499"/>
                  </a:lnTo>
                  <a:lnTo>
                    <a:pt x="367723" y="13297"/>
                  </a:lnTo>
                  <a:lnTo>
                    <a:pt x="365386" y="13985"/>
                  </a:lnTo>
                  <a:lnTo>
                    <a:pt x="336379" y="22439"/>
                  </a:lnTo>
                  <a:lnTo>
                    <a:pt x="334042" y="23126"/>
                  </a:lnTo>
                  <a:lnTo>
                    <a:pt x="304005" y="31856"/>
                  </a:lnTo>
                  <a:lnTo>
                    <a:pt x="301668" y="32543"/>
                  </a:lnTo>
                  <a:lnTo>
                    <a:pt x="272661" y="41067"/>
                  </a:lnTo>
                  <a:lnTo>
                    <a:pt x="270324" y="41754"/>
                  </a:lnTo>
                  <a:lnTo>
                    <a:pt x="237812" y="51308"/>
                  </a:lnTo>
                  <a:lnTo>
                    <a:pt x="237812" y="51308"/>
                  </a:lnTo>
                  <a:lnTo>
                    <a:pt x="235475" y="51995"/>
                  </a:lnTo>
                  <a:lnTo>
                    <a:pt x="205712" y="60794"/>
                  </a:lnTo>
                  <a:lnTo>
                    <a:pt x="203375" y="61481"/>
                  </a:lnTo>
                  <a:lnTo>
                    <a:pt x="171345" y="70898"/>
                  </a:lnTo>
                  <a:lnTo>
                    <a:pt x="169008" y="71585"/>
                  </a:lnTo>
                  <a:lnTo>
                    <a:pt x="138626" y="80590"/>
                  </a:lnTo>
                  <a:lnTo>
                    <a:pt x="136289" y="81277"/>
                  </a:lnTo>
                  <a:lnTo>
                    <a:pt x="104946" y="90556"/>
                  </a:lnTo>
                  <a:lnTo>
                    <a:pt x="102609" y="91244"/>
                  </a:lnTo>
                  <a:lnTo>
                    <a:pt x="71540" y="100523"/>
                  </a:lnTo>
                  <a:lnTo>
                    <a:pt x="69203" y="101210"/>
                  </a:lnTo>
                  <a:lnTo>
                    <a:pt x="38547" y="110490"/>
                  </a:lnTo>
                  <a:lnTo>
                    <a:pt x="36210" y="111246"/>
                  </a:lnTo>
                  <a:cubicBezTo>
                    <a:pt x="22119" y="115439"/>
                    <a:pt x="9953" y="119082"/>
                    <a:pt x="-14" y="122175"/>
                  </a:cubicBezTo>
                  <a:lnTo>
                    <a:pt x="-14" y="123274"/>
                  </a:lnTo>
                  <a:cubicBezTo>
                    <a:pt x="10022" y="120456"/>
                    <a:pt x="22257" y="116951"/>
                    <a:pt x="36347" y="112827"/>
                  </a:cubicBezTo>
                  <a:close/>
                </a:path>
              </a:pathLst>
            </a:custGeom>
            <a:solidFill>
              <a:srgbClr val="E0E0E0"/>
            </a:solidFill>
            <a:ln w="6867" cap="flat">
              <a:noFill/>
              <a:prstDash val="solid"/>
              <a:miter/>
            </a:ln>
          </p:spPr>
          <p:txBody>
            <a:bodyPr rtlCol="0" anchor="ctr"/>
            <a:lstStyle/>
            <a:p>
              <a:endParaRPr lang="en-IN"/>
            </a:p>
          </p:txBody>
        </p:sp>
        <p:sp>
          <p:nvSpPr>
            <p:cNvPr id="1035" name="Free-form: Shape 1034">
              <a:extLst>
                <a:ext uri="{FF2B5EF4-FFF2-40B4-BE49-F238E27FC236}">
                  <a16:creationId xmlns:a16="http://schemas.microsoft.com/office/drawing/2014/main" id="{EC57ACB4-FBAF-069E-010D-11FA3782EADC}"/>
                </a:ext>
              </a:extLst>
            </p:cNvPr>
            <p:cNvSpPr/>
            <p:nvPr/>
          </p:nvSpPr>
          <p:spPr>
            <a:xfrm>
              <a:off x="4897866" y="3558141"/>
              <a:ext cx="414407" cy="123174"/>
            </a:xfrm>
            <a:custGeom>
              <a:avLst/>
              <a:gdLst>
                <a:gd name="connsiteX0" fmla="*/ 39647 w 414407"/>
                <a:gd name="connsiteY0" fmla="*/ 111933 h 123174"/>
                <a:gd name="connsiteX1" fmla="*/ 70166 w 414407"/>
                <a:gd name="connsiteY1" fmla="*/ 103135 h 123174"/>
                <a:gd name="connsiteX2" fmla="*/ 72640 w 414407"/>
                <a:gd name="connsiteY2" fmla="*/ 102379 h 123174"/>
                <a:gd name="connsiteX3" fmla="*/ 103709 w 414407"/>
                <a:gd name="connsiteY3" fmla="*/ 93168 h 123174"/>
                <a:gd name="connsiteX4" fmla="*/ 106252 w 414407"/>
                <a:gd name="connsiteY4" fmla="*/ 92412 h 123174"/>
                <a:gd name="connsiteX5" fmla="*/ 137389 w 414407"/>
                <a:gd name="connsiteY5" fmla="*/ 83545 h 123174"/>
                <a:gd name="connsiteX6" fmla="*/ 139864 w 414407"/>
                <a:gd name="connsiteY6" fmla="*/ 82789 h 123174"/>
                <a:gd name="connsiteX7" fmla="*/ 170176 w 414407"/>
                <a:gd name="connsiteY7" fmla="*/ 73922 h 123174"/>
                <a:gd name="connsiteX8" fmla="*/ 172651 w 414407"/>
                <a:gd name="connsiteY8" fmla="*/ 73235 h 123174"/>
                <a:gd name="connsiteX9" fmla="*/ 204544 w 414407"/>
                <a:gd name="connsiteY9" fmla="*/ 63887 h 123174"/>
                <a:gd name="connsiteX10" fmla="*/ 207018 w 414407"/>
                <a:gd name="connsiteY10" fmla="*/ 63131 h 123174"/>
                <a:gd name="connsiteX11" fmla="*/ 236575 w 414407"/>
                <a:gd name="connsiteY11" fmla="*/ 54470 h 123174"/>
                <a:gd name="connsiteX12" fmla="*/ 238568 w 414407"/>
                <a:gd name="connsiteY12" fmla="*/ 53851 h 123174"/>
                <a:gd name="connsiteX13" fmla="*/ 239118 w 414407"/>
                <a:gd name="connsiteY13" fmla="*/ 53851 h 123174"/>
                <a:gd name="connsiteX14" fmla="*/ 271699 w 414407"/>
                <a:gd name="connsiteY14" fmla="*/ 44228 h 123174"/>
                <a:gd name="connsiteX15" fmla="*/ 274173 w 414407"/>
                <a:gd name="connsiteY15" fmla="*/ 43541 h 123174"/>
                <a:gd name="connsiteX16" fmla="*/ 303042 w 414407"/>
                <a:gd name="connsiteY16" fmla="*/ 35018 h 123174"/>
                <a:gd name="connsiteX17" fmla="*/ 305517 w 414407"/>
                <a:gd name="connsiteY17" fmla="*/ 34262 h 123174"/>
                <a:gd name="connsiteX18" fmla="*/ 335348 w 414407"/>
                <a:gd name="connsiteY18" fmla="*/ 25463 h 123174"/>
                <a:gd name="connsiteX19" fmla="*/ 337891 w 414407"/>
                <a:gd name="connsiteY19" fmla="*/ 24707 h 123174"/>
                <a:gd name="connsiteX20" fmla="*/ 366692 w 414407"/>
                <a:gd name="connsiteY20" fmla="*/ 16184 h 123174"/>
                <a:gd name="connsiteX21" fmla="*/ 369166 w 414407"/>
                <a:gd name="connsiteY21" fmla="*/ 15428 h 123174"/>
                <a:gd name="connsiteX22" fmla="*/ 399272 w 414407"/>
                <a:gd name="connsiteY22" fmla="*/ 6424 h 123174"/>
                <a:gd name="connsiteX23" fmla="*/ 401747 w 414407"/>
                <a:gd name="connsiteY23" fmla="*/ 5668 h 123174"/>
                <a:gd name="connsiteX24" fmla="*/ 414394 w 414407"/>
                <a:gd name="connsiteY24" fmla="*/ 1887 h 123174"/>
                <a:gd name="connsiteX25" fmla="*/ 413844 w 414407"/>
                <a:gd name="connsiteY25" fmla="*/ -37 h 123174"/>
                <a:gd name="connsiteX26" fmla="*/ 401128 w 414407"/>
                <a:gd name="connsiteY26" fmla="*/ 3674 h 123174"/>
                <a:gd name="connsiteX27" fmla="*/ 398654 w 414407"/>
                <a:gd name="connsiteY27" fmla="*/ 4362 h 123174"/>
                <a:gd name="connsiteX28" fmla="*/ 368685 w 414407"/>
                <a:gd name="connsiteY28" fmla="*/ 13091 h 123174"/>
                <a:gd name="connsiteX29" fmla="*/ 366210 w 414407"/>
                <a:gd name="connsiteY29" fmla="*/ 13847 h 123174"/>
                <a:gd name="connsiteX30" fmla="*/ 337410 w 414407"/>
                <a:gd name="connsiteY30" fmla="*/ 22233 h 123174"/>
                <a:gd name="connsiteX31" fmla="*/ 334936 w 414407"/>
                <a:gd name="connsiteY31" fmla="*/ 22989 h 123174"/>
                <a:gd name="connsiteX32" fmla="*/ 305036 w 414407"/>
                <a:gd name="connsiteY32" fmla="*/ 31718 h 123174"/>
                <a:gd name="connsiteX33" fmla="*/ 302561 w 414407"/>
                <a:gd name="connsiteY33" fmla="*/ 32474 h 123174"/>
                <a:gd name="connsiteX34" fmla="*/ 273623 w 414407"/>
                <a:gd name="connsiteY34" fmla="*/ 40929 h 123174"/>
                <a:gd name="connsiteX35" fmla="*/ 271149 w 414407"/>
                <a:gd name="connsiteY35" fmla="*/ 41616 h 123174"/>
                <a:gd name="connsiteX36" fmla="*/ 238568 w 414407"/>
                <a:gd name="connsiteY36" fmla="*/ 51239 h 123174"/>
                <a:gd name="connsiteX37" fmla="*/ 238018 w 414407"/>
                <a:gd name="connsiteY37" fmla="*/ 51239 h 123174"/>
                <a:gd name="connsiteX38" fmla="*/ 236094 w 414407"/>
                <a:gd name="connsiteY38" fmla="*/ 51789 h 123174"/>
                <a:gd name="connsiteX39" fmla="*/ 206537 w 414407"/>
                <a:gd name="connsiteY39" fmla="*/ 60519 h 123174"/>
                <a:gd name="connsiteX40" fmla="*/ 204063 w 414407"/>
                <a:gd name="connsiteY40" fmla="*/ 61275 h 123174"/>
                <a:gd name="connsiteX41" fmla="*/ 172101 w 414407"/>
                <a:gd name="connsiteY41" fmla="*/ 70692 h 123174"/>
                <a:gd name="connsiteX42" fmla="*/ 169626 w 414407"/>
                <a:gd name="connsiteY42" fmla="*/ 71379 h 123174"/>
                <a:gd name="connsiteX43" fmla="*/ 139382 w 414407"/>
                <a:gd name="connsiteY43" fmla="*/ 80383 h 123174"/>
                <a:gd name="connsiteX44" fmla="*/ 136908 w 414407"/>
                <a:gd name="connsiteY44" fmla="*/ 81071 h 123174"/>
                <a:gd name="connsiteX45" fmla="*/ 105702 w 414407"/>
                <a:gd name="connsiteY45" fmla="*/ 90350 h 123174"/>
                <a:gd name="connsiteX46" fmla="*/ 103227 w 414407"/>
                <a:gd name="connsiteY46" fmla="*/ 91106 h 123174"/>
                <a:gd name="connsiteX47" fmla="*/ 72296 w 414407"/>
                <a:gd name="connsiteY47" fmla="*/ 100248 h 123174"/>
                <a:gd name="connsiteX48" fmla="*/ 69822 w 414407"/>
                <a:gd name="connsiteY48" fmla="*/ 101004 h 123174"/>
                <a:gd name="connsiteX49" fmla="*/ 39372 w 414407"/>
                <a:gd name="connsiteY49" fmla="*/ 110146 h 123174"/>
                <a:gd name="connsiteX50" fmla="*/ 36897 w 414407"/>
                <a:gd name="connsiteY50" fmla="*/ 110902 h 123174"/>
                <a:gd name="connsiteX51" fmla="*/ -14 w 414407"/>
                <a:gd name="connsiteY51" fmla="*/ 121968 h 123174"/>
                <a:gd name="connsiteX52" fmla="*/ 330 w 414407"/>
                <a:gd name="connsiteY52" fmla="*/ 123137 h 123174"/>
                <a:gd name="connsiteX53" fmla="*/ 37379 w 414407"/>
                <a:gd name="connsiteY53" fmla="*/ 112552 h 12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4407" h="123174">
                  <a:moveTo>
                    <a:pt x="39647" y="111933"/>
                  </a:moveTo>
                  <a:lnTo>
                    <a:pt x="70166" y="103135"/>
                  </a:lnTo>
                  <a:lnTo>
                    <a:pt x="72640" y="102379"/>
                  </a:lnTo>
                  <a:lnTo>
                    <a:pt x="103709" y="93168"/>
                  </a:lnTo>
                  <a:lnTo>
                    <a:pt x="106252" y="92412"/>
                  </a:lnTo>
                  <a:lnTo>
                    <a:pt x="137389" y="83545"/>
                  </a:lnTo>
                  <a:lnTo>
                    <a:pt x="139864" y="82789"/>
                  </a:lnTo>
                  <a:lnTo>
                    <a:pt x="170176" y="73922"/>
                  </a:lnTo>
                  <a:lnTo>
                    <a:pt x="172651" y="73235"/>
                  </a:lnTo>
                  <a:lnTo>
                    <a:pt x="204544" y="63887"/>
                  </a:lnTo>
                  <a:lnTo>
                    <a:pt x="207018" y="63131"/>
                  </a:lnTo>
                  <a:lnTo>
                    <a:pt x="236575" y="54470"/>
                  </a:lnTo>
                  <a:lnTo>
                    <a:pt x="238568" y="53851"/>
                  </a:lnTo>
                  <a:lnTo>
                    <a:pt x="239118" y="53851"/>
                  </a:lnTo>
                  <a:lnTo>
                    <a:pt x="271699" y="44228"/>
                  </a:lnTo>
                  <a:lnTo>
                    <a:pt x="274173" y="43541"/>
                  </a:lnTo>
                  <a:lnTo>
                    <a:pt x="303042" y="35018"/>
                  </a:lnTo>
                  <a:lnTo>
                    <a:pt x="305517" y="34262"/>
                  </a:lnTo>
                  <a:lnTo>
                    <a:pt x="335348" y="25463"/>
                  </a:lnTo>
                  <a:lnTo>
                    <a:pt x="337891" y="24707"/>
                  </a:lnTo>
                  <a:lnTo>
                    <a:pt x="366692" y="16184"/>
                  </a:lnTo>
                  <a:lnTo>
                    <a:pt x="369166" y="15428"/>
                  </a:lnTo>
                  <a:lnTo>
                    <a:pt x="399272" y="6424"/>
                  </a:lnTo>
                  <a:lnTo>
                    <a:pt x="401747" y="5668"/>
                  </a:lnTo>
                  <a:lnTo>
                    <a:pt x="414394" y="1887"/>
                  </a:lnTo>
                  <a:lnTo>
                    <a:pt x="413844" y="-37"/>
                  </a:lnTo>
                  <a:lnTo>
                    <a:pt x="401128" y="3674"/>
                  </a:lnTo>
                  <a:lnTo>
                    <a:pt x="398654" y="4362"/>
                  </a:lnTo>
                  <a:lnTo>
                    <a:pt x="368685" y="13091"/>
                  </a:lnTo>
                  <a:lnTo>
                    <a:pt x="366210" y="13847"/>
                  </a:lnTo>
                  <a:lnTo>
                    <a:pt x="337410" y="22233"/>
                  </a:lnTo>
                  <a:lnTo>
                    <a:pt x="334936" y="22989"/>
                  </a:lnTo>
                  <a:lnTo>
                    <a:pt x="305036" y="31718"/>
                  </a:lnTo>
                  <a:lnTo>
                    <a:pt x="302561" y="32474"/>
                  </a:lnTo>
                  <a:lnTo>
                    <a:pt x="273623" y="40929"/>
                  </a:lnTo>
                  <a:lnTo>
                    <a:pt x="271149" y="41616"/>
                  </a:lnTo>
                  <a:lnTo>
                    <a:pt x="238568" y="51239"/>
                  </a:lnTo>
                  <a:lnTo>
                    <a:pt x="238018" y="51239"/>
                  </a:lnTo>
                  <a:lnTo>
                    <a:pt x="236094" y="51789"/>
                  </a:lnTo>
                  <a:lnTo>
                    <a:pt x="206537" y="60519"/>
                  </a:lnTo>
                  <a:lnTo>
                    <a:pt x="204063" y="61275"/>
                  </a:lnTo>
                  <a:lnTo>
                    <a:pt x="172101" y="70692"/>
                  </a:lnTo>
                  <a:lnTo>
                    <a:pt x="169626" y="71379"/>
                  </a:lnTo>
                  <a:lnTo>
                    <a:pt x="139382" y="80383"/>
                  </a:lnTo>
                  <a:lnTo>
                    <a:pt x="136908" y="81071"/>
                  </a:lnTo>
                  <a:lnTo>
                    <a:pt x="105702" y="90350"/>
                  </a:lnTo>
                  <a:lnTo>
                    <a:pt x="103227" y="91106"/>
                  </a:lnTo>
                  <a:lnTo>
                    <a:pt x="72296" y="100248"/>
                  </a:lnTo>
                  <a:lnTo>
                    <a:pt x="69822" y="101004"/>
                  </a:lnTo>
                  <a:lnTo>
                    <a:pt x="39372" y="110146"/>
                  </a:lnTo>
                  <a:lnTo>
                    <a:pt x="36897" y="110902"/>
                  </a:lnTo>
                  <a:lnTo>
                    <a:pt x="-14" y="121968"/>
                  </a:lnTo>
                  <a:lnTo>
                    <a:pt x="330" y="123137"/>
                  </a:lnTo>
                  <a:lnTo>
                    <a:pt x="37379" y="112552"/>
                  </a:lnTo>
                  <a:close/>
                </a:path>
              </a:pathLst>
            </a:custGeom>
            <a:solidFill>
              <a:srgbClr val="E0E0E0"/>
            </a:solidFill>
            <a:ln w="6867" cap="flat">
              <a:noFill/>
              <a:prstDash val="solid"/>
              <a:miter/>
            </a:ln>
          </p:spPr>
          <p:txBody>
            <a:bodyPr rtlCol="0" anchor="ctr"/>
            <a:lstStyle/>
            <a:p>
              <a:endParaRPr lang="en-IN"/>
            </a:p>
          </p:txBody>
        </p:sp>
        <p:sp>
          <p:nvSpPr>
            <p:cNvPr id="1036" name="Free-form: Shape 1035">
              <a:extLst>
                <a:ext uri="{FF2B5EF4-FFF2-40B4-BE49-F238E27FC236}">
                  <a16:creationId xmlns:a16="http://schemas.microsoft.com/office/drawing/2014/main" id="{568E02D9-8198-D8A9-A6B1-D7685F1BC627}"/>
                </a:ext>
              </a:extLst>
            </p:cNvPr>
            <p:cNvSpPr/>
            <p:nvPr/>
          </p:nvSpPr>
          <p:spPr>
            <a:xfrm>
              <a:off x="4916425" y="3624952"/>
              <a:ext cx="414407" cy="122624"/>
            </a:xfrm>
            <a:custGeom>
              <a:avLst/>
              <a:gdLst>
                <a:gd name="connsiteX0" fmla="*/ 40472 w 414407"/>
                <a:gd name="connsiteY0" fmla="*/ 111039 h 122624"/>
                <a:gd name="connsiteX1" fmla="*/ 71403 w 414407"/>
                <a:gd name="connsiteY1" fmla="*/ 101966 h 122624"/>
                <a:gd name="connsiteX2" fmla="*/ 73877 w 414407"/>
                <a:gd name="connsiteY2" fmla="*/ 101279 h 122624"/>
                <a:gd name="connsiteX3" fmla="*/ 104877 w 414407"/>
                <a:gd name="connsiteY3" fmla="*/ 92275 h 122624"/>
                <a:gd name="connsiteX4" fmla="*/ 107352 w 414407"/>
                <a:gd name="connsiteY4" fmla="*/ 91519 h 122624"/>
                <a:gd name="connsiteX5" fmla="*/ 138558 w 414407"/>
                <a:gd name="connsiteY5" fmla="*/ 82445 h 122624"/>
                <a:gd name="connsiteX6" fmla="*/ 141032 w 414407"/>
                <a:gd name="connsiteY6" fmla="*/ 81689 h 122624"/>
                <a:gd name="connsiteX7" fmla="*/ 171345 w 414407"/>
                <a:gd name="connsiteY7" fmla="*/ 72822 h 122624"/>
                <a:gd name="connsiteX8" fmla="*/ 173819 w 414407"/>
                <a:gd name="connsiteY8" fmla="*/ 72135 h 122624"/>
                <a:gd name="connsiteX9" fmla="*/ 205712 w 414407"/>
                <a:gd name="connsiteY9" fmla="*/ 62718 h 122624"/>
                <a:gd name="connsiteX10" fmla="*/ 208187 w 414407"/>
                <a:gd name="connsiteY10" fmla="*/ 62031 h 122624"/>
                <a:gd name="connsiteX11" fmla="*/ 237468 w 414407"/>
                <a:gd name="connsiteY11" fmla="*/ 53851 h 122624"/>
                <a:gd name="connsiteX12" fmla="*/ 238706 w 414407"/>
                <a:gd name="connsiteY12" fmla="*/ 53851 h 122624"/>
                <a:gd name="connsiteX13" fmla="*/ 239943 w 414407"/>
                <a:gd name="connsiteY13" fmla="*/ 53508 h 122624"/>
                <a:gd name="connsiteX14" fmla="*/ 272524 w 414407"/>
                <a:gd name="connsiteY14" fmla="*/ 43885 h 122624"/>
                <a:gd name="connsiteX15" fmla="*/ 274998 w 414407"/>
                <a:gd name="connsiteY15" fmla="*/ 43129 h 122624"/>
                <a:gd name="connsiteX16" fmla="*/ 303867 w 414407"/>
                <a:gd name="connsiteY16" fmla="*/ 34605 h 122624"/>
                <a:gd name="connsiteX17" fmla="*/ 306342 w 414407"/>
                <a:gd name="connsiteY17" fmla="*/ 33918 h 122624"/>
                <a:gd name="connsiteX18" fmla="*/ 336242 w 414407"/>
                <a:gd name="connsiteY18" fmla="*/ 25051 h 122624"/>
                <a:gd name="connsiteX19" fmla="*/ 338716 w 414407"/>
                <a:gd name="connsiteY19" fmla="*/ 24364 h 122624"/>
                <a:gd name="connsiteX20" fmla="*/ 367516 w 414407"/>
                <a:gd name="connsiteY20" fmla="*/ 15772 h 122624"/>
                <a:gd name="connsiteX21" fmla="*/ 369991 w 414407"/>
                <a:gd name="connsiteY21" fmla="*/ 15084 h 122624"/>
                <a:gd name="connsiteX22" fmla="*/ 399891 w 414407"/>
                <a:gd name="connsiteY22" fmla="*/ 6149 h 122624"/>
                <a:gd name="connsiteX23" fmla="*/ 402365 w 414407"/>
                <a:gd name="connsiteY23" fmla="*/ 5461 h 122624"/>
                <a:gd name="connsiteX24" fmla="*/ 414394 w 414407"/>
                <a:gd name="connsiteY24" fmla="*/ 1818 h 122624"/>
                <a:gd name="connsiteX25" fmla="*/ 413844 w 414407"/>
                <a:gd name="connsiteY25" fmla="*/ -37 h 122624"/>
                <a:gd name="connsiteX26" fmla="*/ 401747 w 414407"/>
                <a:gd name="connsiteY26" fmla="*/ 3468 h 122624"/>
                <a:gd name="connsiteX27" fmla="*/ 399272 w 414407"/>
                <a:gd name="connsiteY27" fmla="*/ 4155 h 122624"/>
                <a:gd name="connsiteX28" fmla="*/ 369372 w 414407"/>
                <a:gd name="connsiteY28" fmla="*/ 12885 h 122624"/>
                <a:gd name="connsiteX29" fmla="*/ 366898 w 414407"/>
                <a:gd name="connsiteY29" fmla="*/ 13641 h 122624"/>
                <a:gd name="connsiteX30" fmla="*/ 338029 w 414407"/>
                <a:gd name="connsiteY30" fmla="*/ 22027 h 122624"/>
                <a:gd name="connsiteX31" fmla="*/ 335554 w 414407"/>
                <a:gd name="connsiteY31" fmla="*/ 22783 h 122624"/>
                <a:gd name="connsiteX32" fmla="*/ 305654 w 414407"/>
                <a:gd name="connsiteY32" fmla="*/ 31512 h 122624"/>
                <a:gd name="connsiteX33" fmla="*/ 303180 w 414407"/>
                <a:gd name="connsiteY33" fmla="*/ 32200 h 122624"/>
                <a:gd name="connsiteX34" fmla="*/ 274311 w 414407"/>
                <a:gd name="connsiteY34" fmla="*/ 40104 h 122624"/>
                <a:gd name="connsiteX35" fmla="*/ 271836 w 414407"/>
                <a:gd name="connsiteY35" fmla="*/ 40792 h 122624"/>
                <a:gd name="connsiteX36" fmla="*/ 239187 w 414407"/>
                <a:gd name="connsiteY36" fmla="*/ 50415 h 122624"/>
                <a:gd name="connsiteX37" fmla="*/ 238018 w 414407"/>
                <a:gd name="connsiteY37" fmla="*/ 50758 h 122624"/>
                <a:gd name="connsiteX38" fmla="*/ 236712 w 414407"/>
                <a:gd name="connsiteY38" fmla="*/ 50758 h 122624"/>
                <a:gd name="connsiteX39" fmla="*/ 207156 w 414407"/>
                <a:gd name="connsiteY39" fmla="*/ 59488 h 122624"/>
                <a:gd name="connsiteX40" fmla="*/ 204681 w 414407"/>
                <a:gd name="connsiteY40" fmla="*/ 60175 h 122624"/>
                <a:gd name="connsiteX41" fmla="*/ 172788 w 414407"/>
                <a:gd name="connsiteY41" fmla="*/ 69592 h 122624"/>
                <a:gd name="connsiteX42" fmla="*/ 170314 w 414407"/>
                <a:gd name="connsiteY42" fmla="*/ 70348 h 122624"/>
                <a:gd name="connsiteX43" fmla="*/ 140139 w 414407"/>
                <a:gd name="connsiteY43" fmla="*/ 79558 h 122624"/>
                <a:gd name="connsiteX44" fmla="*/ 137664 w 414407"/>
                <a:gd name="connsiteY44" fmla="*/ 80315 h 122624"/>
                <a:gd name="connsiteX45" fmla="*/ 106321 w 414407"/>
                <a:gd name="connsiteY45" fmla="*/ 89594 h 122624"/>
                <a:gd name="connsiteX46" fmla="*/ 103915 w 414407"/>
                <a:gd name="connsiteY46" fmla="*/ 90281 h 122624"/>
                <a:gd name="connsiteX47" fmla="*/ 72915 w 414407"/>
                <a:gd name="connsiteY47" fmla="*/ 99492 h 122624"/>
                <a:gd name="connsiteX48" fmla="*/ 70440 w 414407"/>
                <a:gd name="connsiteY48" fmla="*/ 100248 h 122624"/>
                <a:gd name="connsiteX49" fmla="*/ 39990 w 414407"/>
                <a:gd name="connsiteY49" fmla="*/ 109390 h 122624"/>
                <a:gd name="connsiteX50" fmla="*/ 37516 w 414407"/>
                <a:gd name="connsiteY50" fmla="*/ 110077 h 122624"/>
                <a:gd name="connsiteX51" fmla="*/ -14 w 414407"/>
                <a:gd name="connsiteY51" fmla="*/ 121419 h 122624"/>
                <a:gd name="connsiteX52" fmla="*/ -14 w 414407"/>
                <a:gd name="connsiteY52" fmla="*/ 122587 h 122624"/>
                <a:gd name="connsiteX53" fmla="*/ 37653 w 414407"/>
                <a:gd name="connsiteY53" fmla="*/ 111727 h 1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4407" h="122624">
                  <a:moveTo>
                    <a:pt x="40472" y="111039"/>
                  </a:moveTo>
                  <a:lnTo>
                    <a:pt x="71403" y="101966"/>
                  </a:lnTo>
                  <a:lnTo>
                    <a:pt x="73877" y="101279"/>
                  </a:lnTo>
                  <a:lnTo>
                    <a:pt x="104877" y="92275"/>
                  </a:lnTo>
                  <a:lnTo>
                    <a:pt x="107352" y="91519"/>
                  </a:lnTo>
                  <a:lnTo>
                    <a:pt x="138558" y="82445"/>
                  </a:lnTo>
                  <a:lnTo>
                    <a:pt x="141032" y="81689"/>
                  </a:lnTo>
                  <a:lnTo>
                    <a:pt x="171345" y="72822"/>
                  </a:lnTo>
                  <a:lnTo>
                    <a:pt x="173819" y="72135"/>
                  </a:lnTo>
                  <a:lnTo>
                    <a:pt x="205712" y="62718"/>
                  </a:lnTo>
                  <a:lnTo>
                    <a:pt x="208187" y="62031"/>
                  </a:lnTo>
                  <a:lnTo>
                    <a:pt x="237468" y="53851"/>
                  </a:lnTo>
                  <a:lnTo>
                    <a:pt x="238706" y="53851"/>
                  </a:lnTo>
                  <a:lnTo>
                    <a:pt x="239943" y="53508"/>
                  </a:lnTo>
                  <a:lnTo>
                    <a:pt x="272524" y="43885"/>
                  </a:lnTo>
                  <a:lnTo>
                    <a:pt x="274998" y="43129"/>
                  </a:lnTo>
                  <a:lnTo>
                    <a:pt x="303867" y="34605"/>
                  </a:lnTo>
                  <a:lnTo>
                    <a:pt x="306342" y="33918"/>
                  </a:lnTo>
                  <a:lnTo>
                    <a:pt x="336242" y="25051"/>
                  </a:lnTo>
                  <a:lnTo>
                    <a:pt x="338716" y="24364"/>
                  </a:lnTo>
                  <a:lnTo>
                    <a:pt x="367516" y="15772"/>
                  </a:lnTo>
                  <a:lnTo>
                    <a:pt x="369991" y="15084"/>
                  </a:lnTo>
                  <a:lnTo>
                    <a:pt x="399891" y="6149"/>
                  </a:lnTo>
                  <a:lnTo>
                    <a:pt x="402365" y="5461"/>
                  </a:lnTo>
                  <a:lnTo>
                    <a:pt x="414394" y="1818"/>
                  </a:lnTo>
                  <a:lnTo>
                    <a:pt x="413844" y="-37"/>
                  </a:lnTo>
                  <a:lnTo>
                    <a:pt x="401747" y="3468"/>
                  </a:lnTo>
                  <a:lnTo>
                    <a:pt x="399272" y="4155"/>
                  </a:lnTo>
                  <a:lnTo>
                    <a:pt x="369372" y="12885"/>
                  </a:lnTo>
                  <a:lnTo>
                    <a:pt x="366898" y="13641"/>
                  </a:lnTo>
                  <a:lnTo>
                    <a:pt x="338029" y="22027"/>
                  </a:lnTo>
                  <a:lnTo>
                    <a:pt x="335554" y="22783"/>
                  </a:lnTo>
                  <a:lnTo>
                    <a:pt x="305654" y="31512"/>
                  </a:lnTo>
                  <a:lnTo>
                    <a:pt x="303180" y="32200"/>
                  </a:lnTo>
                  <a:lnTo>
                    <a:pt x="274311" y="40104"/>
                  </a:lnTo>
                  <a:lnTo>
                    <a:pt x="271836" y="40792"/>
                  </a:lnTo>
                  <a:lnTo>
                    <a:pt x="239187" y="50415"/>
                  </a:lnTo>
                  <a:lnTo>
                    <a:pt x="238018" y="50758"/>
                  </a:lnTo>
                  <a:lnTo>
                    <a:pt x="236712" y="50758"/>
                  </a:lnTo>
                  <a:lnTo>
                    <a:pt x="207156" y="59488"/>
                  </a:lnTo>
                  <a:lnTo>
                    <a:pt x="204681" y="60175"/>
                  </a:lnTo>
                  <a:lnTo>
                    <a:pt x="172788" y="69592"/>
                  </a:lnTo>
                  <a:lnTo>
                    <a:pt x="170314" y="70348"/>
                  </a:lnTo>
                  <a:lnTo>
                    <a:pt x="140139" y="79558"/>
                  </a:lnTo>
                  <a:lnTo>
                    <a:pt x="137664" y="80315"/>
                  </a:lnTo>
                  <a:lnTo>
                    <a:pt x="106321" y="89594"/>
                  </a:lnTo>
                  <a:lnTo>
                    <a:pt x="103915" y="90281"/>
                  </a:lnTo>
                  <a:lnTo>
                    <a:pt x="72915" y="99492"/>
                  </a:lnTo>
                  <a:lnTo>
                    <a:pt x="70440" y="100248"/>
                  </a:lnTo>
                  <a:lnTo>
                    <a:pt x="39990" y="109390"/>
                  </a:lnTo>
                  <a:lnTo>
                    <a:pt x="37516" y="110077"/>
                  </a:lnTo>
                  <a:lnTo>
                    <a:pt x="-14" y="121419"/>
                  </a:lnTo>
                  <a:lnTo>
                    <a:pt x="-14" y="122587"/>
                  </a:lnTo>
                  <a:lnTo>
                    <a:pt x="37653" y="111727"/>
                  </a:lnTo>
                  <a:close/>
                </a:path>
              </a:pathLst>
            </a:custGeom>
            <a:solidFill>
              <a:srgbClr val="E0E0E0"/>
            </a:solidFill>
            <a:ln w="6867" cap="flat">
              <a:noFill/>
              <a:prstDash val="solid"/>
              <a:miter/>
            </a:ln>
          </p:spPr>
          <p:txBody>
            <a:bodyPr rtlCol="0" anchor="ctr"/>
            <a:lstStyle/>
            <a:p>
              <a:endParaRPr lang="en-IN"/>
            </a:p>
          </p:txBody>
        </p:sp>
        <p:sp>
          <p:nvSpPr>
            <p:cNvPr id="1037" name="Free-form: Shape 1036">
              <a:extLst>
                <a:ext uri="{FF2B5EF4-FFF2-40B4-BE49-F238E27FC236}">
                  <a16:creationId xmlns:a16="http://schemas.microsoft.com/office/drawing/2014/main" id="{5ED695D1-573E-EDF0-85DC-DD2B8242E48B}"/>
                </a:ext>
              </a:extLst>
            </p:cNvPr>
            <p:cNvSpPr/>
            <p:nvPr/>
          </p:nvSpPr>
          <p:spPr>
            <a:xfrm>
              <a:off x="4934915" y="3690732"/>
              <a:ext cx="414614" cy="122899"/>
            </a:xfrm>
            <a:custGeom>
              <a:avLst/>
              <a:gdLst>
                <a:gd name="connsiteX0" fmla="*/ 41296 w 414614"/>
                <a:gd name="connsiteY0" fmla="*/ 111177 h 122899"/>
                <a:gd name="connsiteX1" fmla="*/ 72021 w 414614"/>
                <a:gd name="connsiteY1" fmla="*/ 102310 h 122899"/>
                <a:gd name="connsiteX2" fmla="*/ 74358 w 414614"/>
                <a:gd name="connsiteY2" fmla="*/ 101623 h 122899"/>
                <a:gd name="connsiteX3" fmla="*/ 105496 w 414614"/>
                <a:gd name="connsiteY3" fmla="*/ 92550 h 122899"/>
                <a:gd name="connsiteX4" fmla="*/ 107833 w 414614"/>
                <a:gd name="connsiteY4" fmla="*/ 91862 h 122899"/>
                <a:gd name="connsiteX5" fmla="*/ 139245 w 414614"/>
                <a:gd name="connsiteY5" fmla="*/ 82720 h 122899"/>
                <a:gd name="connsiteX6" fmla="*/ 141513 w 414614"/>
                <a:gd name="connsiteY6" fmla="*/ 82033 h 122899"/>
                <a:gd name="connsiteX7" fmla="*/ 172032 w 414614"/>
                <a:gd name="connsiteY7" fmla="*/ 73166 h 122899"/>
                <a:gd name="connsiteX8" fmla="*/ 174300 w 414614"/>
                <a:gd name="connsiteY8" fmla="*/ 72479 h 122899"/>
                <a:gd name="connsiteX9" fmla="*/ 206400 w 414614"/>
                <a:gd name="connsiteY9" fmla="*/ 63062 h 122899"/>
                <a:gd name="connsiteX10" fmla="*/ 208668 w 414614"/>
                <a:gd name="connsiteY10" fmla="*/ 62375 h 122899"/>
                <a:gd name="connsiteX11" fmla="*/ 238499 w 414614"/>
                <a:gd name="connsiteY11" fmla="*/ 53645 h 122899"/>
                <a:gd name="connsiteX12" fmla="*/ 239049 w 414614"/>
                <a:gd name="connsiteY12" fmla="*/ 53645 h 122899"/>
                <a:gd name="connsiteX13" fmla="*/ 240836 w 414614"/>
                <a:gd name="connsiteY13" fmla="*/ 53095 h 122899"/>
                <a:gd name="connsiteX14" fmla="*/ 273555 w 414614"/>
                <a:gd name="connsiteY14" fmla="*/ 43060 h 122899"/>
                <a:gd name="connsiteX15" fmla="*/ 275823 w 414614"/>
                <a:gd name="connsiteY15" fmla="*/ 42441 h 122899"/>
                <a:gd name="connsiteX16" fmla="*/ 304898 w 414614"/>
                <a:gd name="connsiteY16" fmla="*/ 33849 h 122899"/>
                <a:gd name="connsiteX17" fmla="*/ 307166 w 414614"/>
                <a:gd name="connsiteY17" fmla="*/ 33162 h 122899"/>
                <a:gd name="connsiteX18" fmla="*/ 337204 w 414614"/>
                <a:gd name="connsiteY18" fmla="*/ 24295 h 122899"/>
                <a:gd name="connsiteX19" fmla="*/ 339541 w 414614"/>
                <a:gd name="connsiteY19" fmla="*/ 23608 h 122899"/>
                <a:gd name="connsiteX20" fmla="*/ 368479 w 414614"/>
                <a:gd name="connsiteY20" fmla="*/ 15566 h 122899"/>
                <a:gd name="connsiteX21" fmla="*/ 370816 w 414614"/>
                <a:gd name="connsiteY21" fmla="*/ 14878 h 122899"/>
                <a:gd name="connsiteX22" fmla="*/ 400922 w 414614"/>
                <a:gd name="connsiteY22" fmla="*/ 5942 h 122899"/>
                <a:gd name="connsiteX23" fmla="*/ 403190 w 414614"/>
                <a:gd name="connsiteY23" fmla="*/ 5255 h 122899"/>
                <a:gd name="connsiteX24" fmla="*/ 414600 w 414614"/>
                <a:gd name="connsiteY24" fmla="*/ 1818 h 122899"/>
                <a:gd name="connsiteX25" fmla="*/ 414051 w 414614"/>
                <a:gd name="connsiteY25" fmla="*/ -37 h 122899"/>
                <a:gd name="connsiteX26" fmla="*/ 402640 w 414614"/>
                <a:gd name="connsiteY26" fmla="*/ 3262 h 122899"/>
                <a:gd name="connsiteX27" fmla="*/ 400303 w 414614"/>
                <a:gd name="connsiteY27" fmla="*/ 3949 h 122899"/>
                <a:gd name="connsiteX28" fmla="*/ 370197 w 414614"/>
                <a:gd name="connsiteY28" fmla="*/ 12679 h 122899"/>
                <a:gd name="connsiteX29" fmla="*/ 367860 w 414614"/>
                <a:gd name="connsiteY29" fmla="*/ 13366 h 122899"/>
                <a:gd name="connsiteX30" fmla="*/ 338854 w 414614"/>
                <a:gd name="connsiteY30" fmla="*/ 21820 h 122899"/>
                <a:gd name="connsiteX31" fmla="*/ 336517 w 414614"/>
                <a:gd name="connsiteY31" fmla="*/ 22508 h 122899"/>
                <a:gd name="connsiteX32" fmla="*/ 306479 w 414614"/>
                <a:gd name="connsiteY32" fmla="*/ 31306 h 122899"/>
                <a:gd name="connsiteX33" fmla="*/ 304211 w 414614"/>
                <a:gd name="connsiteY33" fmla="*/ 31993 h 122899"/>
                <a:gd name="connsiteX34" fmla="*/ 275136 w 414614"/>
                <a:gd name="connsiteY34" fmla="*/ 40517 h 122899"/>
                <a:gd name="connsiteX35" fmla="*/ 272799 w 414614"/>
                <a:gd name="connsiteY35" fmla="*/ 41204 h 122899"/>
                <a:gd name="connsiteX36" fmla="*/ 240012 w 414614"/>
                <a:gd name="connsiteY36" fmla="*/ 50827 h 122899"/>
                <a:gd name="connsiteX37" fmla="*/ 238224 w 414614"/>
                <a:gd name="connsiteY37" fmla="*/ 51308 h 122899"/>
                <a:gd name="connsiteX38" fmla="*/ 237743 w 414614"/>
                <a:gd name="connsiteY38" fmla="*/ 51308 h 122899"/>
                <a:gd name="connsiteX39" fmla="*/ 207981 w 414614"/>
                <a:gd name="connsiteY39" fmla="*/ 60038 h 122899"/>
                <a:gd name="connsiteX40" fmla="*/ 205644 w 414614"/>
                <a:gd name="connsiteY40" fmla="*/ 60725 h 122899"/>
                <a:gd name="connsiteX41" fmla="*/ 173613 w 414614"/>
                <a:gd name="connsiteY41" fmla="*/ 70210 h 122899"/>
                <a:gd name="connsiteX42" fmla="*/ 171276 w 414614"/>
                <a:gd name="connsiteY42" fmla="*/ 70829 h 122899"/>
                <a:gd name="connsiteX43" fmla="*/ 140826 w 414614"/>
                <a:gd name="connsiteY43" fmla="*/ 79833 h 122899"/>
                <a:gd name="connsiteX44" fmla="*/ 138558 w 414614"/>
                <a:gd name="connsiteY44" fmla="*/ 80521 h 122899"/>
                <a:gd name="connsiteX45" fmla="*/ 107145 w 414614"/>
                <a:gd name="connsiteY45" fmla="*/ 89869 h 122899"/>
                <a:gd name="connsiteX46" fmla="*/ 104877 w 414614"/>
                <a:gd name="connsiteY46" fmla="*/ 90556 h 122899"/>
                <a:gd name="connsiteX47" fmla="*/ 73534 w 414614"/>
                <a:gd name="connsiteY47" fmla="*/ 99629 h 122899"/>
                <a:gd name="connsiteX48" fmla="*/ 71265 w 414614"/>
                <a:gd name="connsiteY48" fmla="*/ 100317 h 122899"/>
                <a:gd name="connsiteX49" fmla="*/ 40609 w 414614"/>
                <a:gd name="connsiteY49" fmla="*/ 109527 h 122899"/>
                <a:gd name="connsiteX50" fmla="*/ 38272 w 414614"/>
                <a:gd name="connsiteY50" fmla="*/ 110215 h 122899"/>
                <a:gd name="connsiteX51" fmla="*/ -14 w 414614"/>
                <a:gd name="connsiteY51" fmla="*/ 121762 h 122899"/>
                <a:gd name="connsiteX52" fmla="*/ -14 w 414614"/>
                <a:gd name="connsiteY52" fmla="*/ 122862 h 122899"/>
                <a:gd name="connsiteX53" fmla="*/ 39166 w 414614"/>
                <a:gd name="connsiteY53" fmla="*/ 111796 h 122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4614" h="122899">
                  <a:moveTo>
                    <a:pt x="41296" y="111177"/>
                  </a:moveTo>
                  <a:lnTo>
                    <a:pt x="72021" y="102310"/>
                  </a:lnTo>
                  <a:lnTo>
                    <a:pt x="74358" y="101623"/>
                  </a:lnTo>
                  <a:lnTo>
                    <a:pt x="105496" y="92550"/>
                  </a:lnTo>
                  <a:lnTo>
                    <a:pt x="107833" y="91862"/>
                  </a:lnTo>
                  <a:lnTo>
                    <a:pt x="139245" y="82720"/>
                  </a:lnTo>
                  <a:lnTo>
                    <a:pt x="141513" y="82033"/>
                  </a:lnTo>
                  <a:lnTo>
                    <a:pt x="172032" y="73166"/>
                  </a:lnTo>
                  <a:lnTo>
                    <a:pt x="174300" y="72479"/>
                  </a:lnTo>
                  <a:lnTo>
                    <a:pt x="206400" y="63062"/>
                  </a:lnTo>
                  <a:lnTo>
                    <a:pt x="208668" y="62375"/>
                  </a:lnTo>
                  <a:lnTo>
                    <a:pt x="238499" y="53645"/>
                  </a:lnTo>
                  <a:lnTo>
                    <a:pt x="239049" y="53645"/>
                  </a:lnTo>
                  <a:lnTo>
                    <a:pt x="240836" y="53095"/>
                  </a:lnTo>
                  <a:lnTo>
                    <a:pt x="273555" y="43060"/>
                  </a:lnTo>
                  <a:lnTo>
                    <a:pt x="275823" y="42441"/>
                  </a:lnTo>
                  <a:lnTo>
                    <a:pt x="304898" y="33849"/>
                  </a:lnTo>
                  <a:lnTo>
                    <a:pt x="307166" y="33162"/>
                  </a:lnTo>
                  <a:lnTo>
                    <a:pt x="337204" y="24295"/>
                  </a:lnTo>
                  <a:lnTo>
                    <a:pt x="339541" y="23608"/>
                  </a:lnTo>
                  <a:lnTo>
                    <a:pt x="368479" y="15566"/>
                  </a:lnTo>
                  <a:lnTo>
                    <a:pt x="370816" y="14878"/>
                  </a:lnTo>
                  <a:lnTo>
                    <a:pt x="400922" y="5942"/>
                  </a:lnTo>
                  <a:lnTo>
                    <a:pt x="403190" y="5255"/>
                  </a:lnTo>
                  <a:lnTo>
                    <a:pt x="414600" y="1818"/>
                  </a:lnTo>
                  <a:lnTo>
                    <a:pt x="414051" y="-37"/>
                  </a:lnTo>
                  <a:lnTo>
                    <a:pt x="402640" y="3262"/>
                  </a:lnTo>
                  <a:lnTo>
                    <a:pt x="400303" y="3949"/>
                  </a:lnTo>
                  <a:lnTo>
                    <a:pt x="370197" y="12679"/>
                  </a:lnTo>
                  <a:lnTo>
                    <a:pt x="367860" y="13366"/>
                  </a:lnTo>
                  <a:lnTo>
                    <a:pt x="338854" y="21820"/>
                  </a:lnTo>
                  <a:lnTo>
                    <a:pt x="336517" y="22508"/>
                  </a:lnTo>
                  <a:lnTo>
                    <a:pt x="306479" y="31306"/>
                  </a:lnTo>
                  <a:lnTo>
                    <a:pt x="304211" y="31993"/>
                  </a:lnTo>
                  <a:lnTo>
                    <a:pt x="275136" y="40517"/>
                  </a:lnTo>
                  <a:lnTo>
                    <a:pt x="272799" y="41204"/>
                  </a:lnTo>
                  <a:lnTo>
                    <a:pt x="240012" y="50827"/>
                  </a:lnTo>
                  <a:lnTo>
                    <a:pt x="238224" y="51308"/>
                  </a:lnTo>
                  <a:lnTo>
                    <a:pt x="237743" y="51308"/>
                  </a:lnTo>
                  <a:lnTo>
                    <a:pt x="207981" y="60038"/>
                  </a:lnTo>
                  <a:lnTo>
                    <a:pt x="205644" y="60725"/>
                  </a:lnTo>
                  <a:lnTo>
                    <a:pt x="173613" y="70210"/>
                  </a:lnTo>
                  <a:lnTo>
                    <a:pt x="171276" y="70829"/>
                  </a:lnTo>
                  <a:lnTo>
                    <a:pt x="140826" y="79833"/>
                  </a:lnTo>
                  <a:lnTo>
                    <a:pt x="138558" y="80521"/>
                  </a:lnTo>
                  <a:lnTo>
                    <a:pt x="107145" y="89869"/>
                  </a:lnTo>
                  <a:lnTo>
                    <a:pt x="104877" y="90556"/>
                  </a:lnTo>
                  <a:lnTo>
                    <a:pt x="73534" y="99629"/>
                  </a:lnTo>
                  <a:lnTo>
                    <a:pt x="71265" y="100317"/>
                  </a:lnTo>
                  <a:lnTo>
                    <a:pt x="40609" y="109527"/>
                  </a:lnTo>
                  <a:lnTo>
                    <a:pt x="38272" y="110215"/>
                  </a:lnTo>
                  <a:lnTo>
                    <a:pt x="-14" y="121762"/>
                  </a:lnTo>
                  <a:lnTo>
                    <a:pt x="-14" y="122862"/>
                  </a:lnTo>
                  <a:lnTo>
                    <a:pt x="39166" y="111796"/>
                  </a:lnTo>
                  <a:close/>
                </a:path>
              </a:pathLst>
            </a:custGeom>
            <a:solidFill>
              <a:srgbClr val="E0E0E0"/>
            </a:solidFill>
            <a:ln w="6867" cap="flat">
              <a:noFill/>
              <a:prstDash val="solid"/>
              <a:miter/>
            </a:ln>
          </p:spPr>
          <p:txBody>
            <a:bodyPr rtlCol="0" anchor="ctr"/>
            <a:lstStyle/>
            <a:p>
              <a:endParaRPr lang="en-IN"/>
            </a:p>
          </p:txBody>
        </p:sp>
        <p:sp>
          <p:nvSpPr>
            <p:cNvPr id="1038" name="Free-form: Shape 1037">
              <a:extLst>
                <a:ext uri="{FF2B5EF4-FFF2-40B4-BE49-F238E27FC236}">
                  <a16:creationId xmlns:a16="http://schemas.microsoft.com/office/drawing/2014/main" id="{60410B6A-6119-7AED-7280-6B4A3B39D762}"/>
                </a:ext>
              </a:extLst>
            </p:cNvPr>
            <p:cNvSpPr/>
            <p:nvPr/>
          </p:nvSpPr>
          <p:spPr>
            <a:xfrm>
              <a:off x="4953680" y="3756512"/>
              <a:ext cx="414270" cy="123243"/>
            </a:xfrm>
            <a:custGeom>
              <a:avLst/>
              <a:gdLst>
                <a:gd name="connsiteX0" fmla="*/ 41778 w 414270"/>
                <a:gd name="connsiteY0" fmla="*/ 111383 h 123243"/>
                <a:gd name="connsiteX1" fmla="*/ 72846 w 414270"/>
                <a:gd name="connsiteY1" fmla="*/ 102379 h 123243"/>
                <a:gd name="connsiteX2" fmla="*/ 74771 w 414270"/>
                <a:gd name="connsiteY2" fmla="*/ 101829 h 123243"/>
                <a:gd name="connsiteX3" fmla="*/ 106321 w 414270"/>
                <a:gd name="connsiteY3" fmla="*/ 92618 h 123243"/>
                <a:gd name="connsiteX4" fmla="*/ 108245 w 414270"/>
                <a:gd name="connsiteY4" fmla="*/ 92068 h 123243"/>
                <a:gd name="connsiteX5" fmla="*/ 140070 w 414270"/>
                <a:gd name="connsiteY5" fmla="*/ 82789 h 123243"/>
                <a:gd name="connsiteX6" fmla="*/ 141994 w 414270"/>
                <a:gd name="connsiteY6" fmla="*/ 82239 h 123243"/>
                <a:gd name="connsiteX7" fmla="*/ 172857 w 414270"/>
                <a:gd name="connsiteY7" fmla="*/ 73235 h 123243"/>
                <a:gd name="connsiteX8" fmla="*/ 174713 w 414270"/>
                <a:gd name="connsiteY8" fmla="*/ 72616 h 123243"/>
                <a:gd name="connsiteX9" fmla="*/ 207225 w 414270"/>
                <a:gd name="connsiteY9" fmla="*/ 63131 h 123243"/>
                <a:gd name="connsiteX10" fmla="*/ 209149 w 414270"/>
                <a:gd name="connsiteY10" fmla="*/ 62581 h 123243"/>
                <a:gd name="connsiteX11" fmla="*/ 238912 w 414270"/>
                <a:gd name="connsiteY11" fmla="*/ 53783 h 123243"/>
                <a:gd name="connsiteX12" fmla="*/ 238912 w 414270"/>
                <a:gd name="connsiteY12" fmla="*/ 53783 h 123243"/>
                <a:gd name="connsiteX13" fmla="*/ 240836 w 414270"/>
                <a:gd name="connsiteY13" fmla="*/ 53233 h 123243"/>
                <a:gd name="connsiteX14" fmla="*/ 274036 w 414270"/>
                <a:gd name="connsiteY14" fmla="*/ 43404 h 123243"/>
                <a:gd name="connsiteX15" fmla="*/ 275960 w 414270"/>
                <a:gd name="connsiteY15" fmla="*/ 42854 h 123243"/>
                <a:gd name="connsiteX16" fmla="*/ 305379 w 414270"/>
                <a:gd name="connsiteY16" fmla="*/ 34193 h 123243"/>
                <a:gd name="connsiteX17" fmla="*/ 307304 w 414270"/>
                <a:gd name="connsiteY17" fmla="*/ 33643 h 123243"/>
                <a:gd name="connsiteX18" fmla="*/ 337685 w 414270"/>
                <a:gd name="connsiteY18" fmla="*/ 24639 h 123243"/>
                <a:gd name="connsiteX19" fmla="*/ 339610 w 414270"/>
                <a:gd name="connsiteY19" fmla="*/ 24020 h 123243"/>
                <a:gd name="connsiteX20" fmla="*/ 368960 w 414270"/>
                <a:gd name="connsiteY20" fmla="*/ 15359 h 123243"/>
                <a:gd name="connsiteX21" fmla="*/ 370953 w 414270"/>
                <a:gd name="connsiteY21" fmla="*/ 14741 h 123243"/>
                <a:gd name="connsiteX22" fmla="*/ 401334 w 414270"/>
                <a:gd name="connsiteY22" fmla="*/ 5736 h 123243"/>
                <a:gd name="connsiteX23" fmla="*/ 403328 w 414270"/>
                <a:gd name="connsiteY23" fmla="*/ 5118 h 123243"/>
                <a:gd name="connsiteX24" fmla="*/ 414257 w 414270"/>
                <a:gd name="connsiteY24" fmla="*/ 1887 h 123243"/>
                <a:gd name="connsiteX25" fmla="*/ 413707 w 414270"/>
                <a:gd name="connsiteY25" fmla="*/ -37 h 123243"/>
                <a:gd name="connsiteX26" fmla="*/ 402709 w 414270"/>
                <a:gd name="connsiteY26" fmla="*/ 3193 h 123243"/>
                <a:gd name="connsiteX27" fmla="*/ 400785 w 414270"/>
                <a:gd name="connsiteY27" fmla="*/ 3743 h 123243"/>
                <a:gd name="connsiteX28" fmla="*/ 370953 w 414270"/>
                <a:gd name="connsiteY28" fmla="*/ 12541 h 123243"/>
                <a:gd name="connsiteX29" fmla="*/ 369029 w 414270"/>
                <a:gd name="connsiteY29" fmla="*/ 13091 h 123243"/>
                <a:gd name="connsiteX30" fmla="*/ 339678 w 414270"/>
                <a:gd name="connsiteY30" fmla="*/ 21683 h 123243"/>
                <a:gd name="connsiteX31" fmla="*/ 337685 w 414270"/>
                <a:gd name="connsiteY31" fmla="*/ 22233 h 123243"/>
                <a:gd name="connsiteX32" fmla="*/ 307304 w 414270"/>
                <a:gd name="connsiteY32" fmla="*/ 31168 h 123243"/>
                <a:gd name="connsiteX33" fmla="*/ 305379 w 414270"/>
                <a:gd name="connsiteY33" fmla="*/ 31718 h 123243"/>
                <a:gd name="connsiteX34" fmla="*/ 275892 w 414270"/>
                <a:gd name="connsiteY34" fmla="*/ 40310 h 123243"/>
                <a:gd name="connsiteX35" fmla="*/ 273967 w 414270"/>
                <a:gd name="connsiteY35" fmla="*/ 40929 h 123243"/>
                <a:gd name="connsiteX36" fmla="*/ 240355 w 414270"/>
                <a:gd name="connsiteY36" fmla="*/ 50621 h 123243"/>
                <a:gd name="connsiteX37" fmla="*/ 238431 w 414270"/>
                <a:gd name="connsiteY37" fmla="*/ 51239 h 123243"/>
                <a:gd name="connsiteX38" fmla="*/ 238431 w 414270"/>
                <a:gd name="connsiteY38" fmla="*/ 51239 h 123243"/>
                <a:gd name="connsiteX39" fmla="*/ 208668 w 414270"/>
                <a:gd name="connsiteY39" fmla="*/ 60038 h 123243"/>
                <a:gd name="connsiteX40" fmla="*/ 206675 w 414270"/>
                <a:gd name="connsiteY40" fmla="*/ 60587 h 123243"/>
                <a:gd name="connsiteX41" fmla="*/ 174231 w 414270"/>
                <a:gd name="connsiteY41" fmla="*/ 70142 h 123243"/>
                <a:gd name="connsiteX42" fmla="*/ 172307 w 414270"/>
                <a:gd name="connsiteY42" fmla="*/ 70692 h 123243"/>
                <a:gd name="connsiteX43" fmla="*/ 141513 w 414270"/>
                <a:gd name="connsiteY43" fmla="*/ 79833 h 123243"/>
                <a:gd name="connsiteX44" fmla="*/ 139589 w 414270"/>
                <a:gd name="connsiteY44" fmla="*/ 80383 h 123243"/>
                <a:gd name="connsiteX45" fmla="*/ 107833 w 414270"/>
                <a:gd name="connsiteY45" fmla="*/ 89800 h 123243"/>
                <a:gd name="connsiteX46" fmla="*/ 105908 w 414270"/>
                <a:gd name="connsiteY46" fmla="*/ 90419 h 123243"/>
                <a:gd name="connsiteX47" fmla="*/ 74427 w 414270"/>
                <a:gd name="connsiteY47" fmla="*/ 99767 h 123243"/>
                <a:gd name="connsiteX48" fmla="*/ 72503 w 414270"/>
                <a:gd name="connsiteY48" fmla="*/ 100317 h 123243"/>
                <a:gd name="connsiteX49" fmla="*/ 41022 w 414270"/>
                <a:gd name="connsiteY49" fmla="*/ 109665 h 123243"/>
                <a:gd name="connsiteX50" fmla="*/ 39097 w 414270"/>
                <a:gd name="connsiteY50" fmla="*/ 110283 h 123243"/>
                <a:gd name="connsiteX51" fmla="*/ -14 w 414270"/>
                <a:gd name="connsiteY51" fmla="*/ 122037 h 123243"/>
                <a:gd name="connsiteX52" fmla="*/ -14 w 414270"/>
                <a:gd name="connsiteY52" fmla="*/ 123206 h 123243"/>
                <a:gd name="connsiteX53" fmla="*/ 39303 w 414270"/>
                <a:gd name="connsiteY53" fmla="*/ 111933 h 123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4270" h="123243">
                  <a:moveTo>
                    <a:pt x="41778" y="111383"/>
                  </a:moveTo>
                  <a:lnTo>
                    <a:pt x="72846" y="102379"/>
                  </a:lnTo>
                  <a:lnTo>
                    <a:pt x="74771" y="101829"/>
                  </a:lnTo>
                  <a:lnTo>
                    <a:pt x="106321" y="92618"/>
                  </a:lnTo>
                  <a:lnTo>
                    <a:pt x="108245" y="92068"/>
                  </a:lnTo>
                  <a:lnTo>
                    <a:pt x="140070" y="82789"/>
                  </a:lnTo>
                  <a:lnTo>
                    <a:pt x="141994" y="82239"/>
                  </a:lnTo>
                  <a:lnTo>
                    <a:pt x="172857" y="73235"/>
                  </a:lnTo>
                  <a:lnTo>
                    <a:pt x="174713" y="72616"/>
                  </a:lnTo>
                  <a:lnTo>
                    <a:pt x="207225" y="63131"/>
                  </a:lnTo>
                  <a:lnTo>
                    <a:pt x="209149" y="62581"/>
                  </a:lnTo>
                  <a:lnTo>
                    <a:pt x="238912" y="53783"/>
                  </a:lnTo>
                  <a:lnTo>
                    <a:pt x="238912" y="53783"/>
                  </a:lnTo>
                  <a:lnTo>
                    <a:pt x="240836" y="53233"/>
                  </a:lnTo>
                  <a:lnTo>
                    <a:pt x="274036" y="43404"/>
                  </a:lnTo>
                  <a:lnTo>
                    <a:pt x="275960" y="42854"/>
                  </a:lnTo>
                  <a:lnTo>
                    <a:pt x="305379" y="34193"/>
                  </a:lnTo>
                  <a:lnTo>
                    <a:pt x="307304" y="33643"/>
                  </a:lnTo>
                  <a:lnTo>
                    <a:pt x="337685" y="24639"/>
                  </a:lnTo>
                  <a:lnTo>
                    <a:pt x="339610" y="24020"/>
                  </a:lnTo>
                  <a:lnTo>
                    <a:pt x="368960" y="15359"/>
                  </a:lnTo>
                  <a:lnTo>
                    <a:pt x="370953" y="14741"/>
                  </a:lnTo>
                  <a:lnTo>
                    <a:pt x="401334" y="5736"/>
                  </a:lnTo>
                  <a:lnTo>
                    <a:pt x="403328" y="5118"/>
                  </a:lnTo>
                  <a:lnTo>
                    <a:pt x="414257" y="1887"/>
                  </a:lnTo>
                  <a:lnTo>
                    <a:pt x="413707" y="-37"/>
                  </a:lnTo>
                  <a:lnTo>
                    <a:pt x="402709" y="3193"/>
                  </a:lnTo>
                  <a:lnTo>
                    <a:pt x="400785" y="3743"/>
                  </a:lnTo>
                  <a:lnTo>
                    <a:pt x="370953" y="12541"/>
                  </a:lnTo>
                  <a:lnTo>
                    <a:pt x="369029" y="13091"/>
                  </a:lnTo>
                  <a:lnTo>
                    <a:pt x="339678" y="21683"/>
                  </a:lnTo>
                  <a:lnTo>
                    <a:pt x="337685" y="22233"/>
                  </a:lnTo>
                  <a:lnTo>
                    <a:pt x="307304" y="31168"/>
                  </a:lnTo>
                  <a:lnTo>
                    <a:pt x="305379" y="31718"/>
                  </a:lnTo>
                  <a:lnTo>
                    <a:pt x="275892" y="40310"/>
                  </a:lnTo>
                  <a:lnTo>
                    <a:pt x="273967" y="40929"/>
                  </a:lnTo>
                  <a:lnTo>
                    <a:pt x="240355" y="50621"/>
                  </a:lnTo>
                  <a:lnTo>
                    <a:pt x="238431" y="51239"/>
                  </a:lnTo>
                  <a:lnTo>
                    <a:pt x="238431" y="51239"/>
                  </a:lnTo>
                  <a:lnTo>
                    <a:pt x="208668" y="60038"/>
                  </a:lnTo>
                  <a:lnTo>
                    <a:pt x="206675" y="60587"/>
                  </a:lnTo>
                  <a:lnTo>
                    <a:pt x="174231" y="70142"/>
                  </a:lnTo>
                  <a:lnTo>
                    <a:pt x="172307" y="70692"/>
                  </a:lnTo>
                  <a:lnTo>
                    <a:pt x="141513" y="79833"/>
                  </a:lnTo>
                  <a:lnTo>
                    <a:pt x="139589" y="80383"/>
                  </a:lnTo>
                  <a:lnTo>
                    <a:pt x="107833" y="89800"/>
                  </a:lnTo>
                  <a:lnTo>
                    <a:pt x="105908" y="90419"/>
                  </a:lnTo>
                  <a:lnTo>
                    <a:pt x="74427" y="99767"/>
                  </a:lnTo>
                  <a:lnTo>
                    <a:pt x="72503" y="100317"/>
                  </a:lnTo>
                  <a:lnTo>
                    <a:pt x="41022" y="109665"/>
                  </a:lnTo>
                  <a:lnTo>
                    <a:pt x="39097" y="110283"/>
                  </a:lnTo>
                  <a:cubicBezTo>
                    <a:pt x="23769" y="114820"/>
                    <a:pt x="10640" y="118807"/>
                    <a:pt x="-14" y="122037"/>
                  </a:cubicBezTo>
                  <a:lnTo>
                    <a:pt x="-14" y="123206"/>
                  </a:lnTo>
                  <a:lnTo>
                    <a:pt x="39303" y="111933"/>
                  </a:lnTo>
                  <a:close/>
                </a:path>
              </a:pathLst>
            </a:custGeom>
            <a:solidFill>
              <a:srgbClr val="E0E0E0"/>
            </a:solidFill>
            <a:ln w="6867" cap="flat">
              <a:noFill/>
              <a:prstDash val="solid"/>
              <a:miter/>
            </a:ln>
          </p:spPr>
          <p:txBody>
            <a:bodyPr rtlCol="0" anchor="ctr"/>
            <a:lstStyle/>
            <a:p>
              <a:endParaRPr lang="en-IN"/>
            </a:p>
          </p:txBody>
        </p:sp>
        <p:sp>
          <p:nvSpPr>
            <p:cNvPr id="1039" name="Free-form: Shape 1038">
              <a:extLst>
                <a:ext uri="{FF2B5EF4-FFF2-40B4-BE49-F238E27FC236}">
                  <a16:creationId xmlns:a16="http://schemas.microsoft.com/office/drawing/2014/main" id="{8FDC6E08-9CF2-C097-3E55-9ED20C2290BB}"/>
                </a:ext>
              </a:extLst>
            </p:cNvPr>
            <p:cNvSpPr/>
            <p:nvPr/>
          </p:nvSpPr>
          <p:spPr>
            <a:xfrm>
              <a:off x="5042830" y="3431208"/>
              <a:ext cx="76709" cy="80353"/>
            </a:xfrm>
            <a:custGeom>
              <a:avLst/>
              <a:gdLst>
                <a:gd name="connsiteX0" fmla="*/ 23494 w 76709"/>
                <a:gd name="connsiteY0" fmla="*/ 78368 h 80353"/>
                <a:gd name="connsiteX1" fmla="*/ 26931 w 76709"/>
                <a:gd name="connsiteY1" fmla="*/ 79193 h 80353"/>
                <a:gd name="connsiteX2" fmla="*/ 29405 w 76709"/>
                <a:gd name="connsiteY2" fmla="*/ 79812 h 80353"/>
                <a:gd name="connsiteX3" fmla="*/ 59855 w 76709"/>
                <a:gd name="connsiteY3" fmla="*/ 72938 h 80353"/>
                <a:gd name="connsiteX4" fmla="*/ 61780 w 76709"/>
                <a:gd name="connsiteY4" fmla="*/ 71632 h 80353"/>
                <a:gd name="connsiteX5" fmla="*/ 76695 w 76709"/>
                <a:gd name="connsiteY5" fmla="*/ 42763 h 80353"/>
                <a:gd name="connsiteX6" fmla="*/ 76695 w 76709"/>
                <a:gd name="connsiteY6" fmla="*/ 40014 h 80353"/>
                <a:gd name="connsiteX7" fmla="*/ 66591 w 76709"/>
                <a:gd name="connsiteY7" fmla="*/ 13069 h 80353"/>
                <a:gd name="connsiteX8" fmla="*/ 63223 w 76709"/>
                <a:gd name="connsiteY8" fmla="*/ 9839 h 80353"/>
                <a:gd name="connsiteX9" fmla="*/ 60749 w 76709"/>
                <a:gd name="connsiteY9" fmla="*/ 7845 h 80353"/>
                <a:gd name="connsiteX10" fmla="*/ 40128 w 76709"/>
                <a:gd name="connsiteY10" fmla="*/ 78 h 80353"/>
                <a:gd name="connsiteX11" fmla="*/ 38410 w 76709"/>
                <a:gd name="connsiteY11" fmla="*/ 78 h 80353"/>
                <a:gd name="connsiteX12" fmla="*/ 17789 w 76709"/>
                <a:gd name="connsiteY12" fmla="*/ 3996 h 80353"/>
                <a:gd name="connsiteX13" fmla="*/ 52927 w 76709"/>
                <a:gd name="connsiteY13" fmla="*/ 33198 h 80353"/>
                <a:gd name="connsiteX14" fmla="*/ 23721 w 76709"/>
                <a:gd name="connsiteY14" fmla="*/ 68335 h 80353"/>
                <a:gd name="connsiteX15" fmla="*/ -14 w 76709"/>
                <a:gd name="connsiteY15" fmla="*/ 60909 h 80353"/>
                <a:gd name="connsiteX16" fmla="*/ 949 w 76709"/>
                <a:gd name="connsiteY16" fmla="*/ 62078 h 80353"/>
                <a:gd name="connsiteX17" fmla="*/ 2804 w 76709"/>
                <a:gd name="connsiteY17" fmla="*/ 64209 h 80353"/>
                <a:gd name="connsiteX18" fmla="*/ 23494 w 76709"/>
                <a:gd name="connsiteY18" fmla="*/ 78368 h 8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709" h="80353">
                  <a:moveTo>
                    <a:pt x="23494" y="78368"/>
                  </a:moveTo>
                  <a:cubicBezTo>
                    <a:pt x="24594" y="78368"/>
                    <a:pt x="25762" y="78918"/>
                    <a:pt x="26931" y="79193"/>
                  </a:cubicBezTo>
                  <a:lnTo>
                    <a:pt x="29405" y="79812"/>
                  </a:lnTo>
                  <a:cubicBezTo>
                    <a:pt x="40059" y="81468"/>
                    <a:pt x="50947" y="79011"/>
                    <a:pt x="59855" y="72938"/>
                  </a:cubicBezTo>
                  <a:lnTo>
                    <a:pt x="61780" y="71632"/>
                  </a:lnTo>
                  <a:cubicBezTo>
                    <a:pt x="70846" y="64746"/>
                    <a:pt x="76324" y="54141"/>
                    <a:pt x="76695" y="42763"/>
                  </a:cubicBezTo>
                  <a:cubicBezTo>
                    <a:pt x="76695" y="41870"/>
                    <a:pt x="76695" y="40976"/>
                    <a:pt x="76695" y="40014"/>
                  </a:cubicBezTo>
                  <a:cubicBezTo>
                    <a:pt x="76723" y="30101"/>
                    <a:pt x="73128" y="20520"/>
                    <a:pt x="66591" y="13069"/>
                  </a:cubicBezTo>
                  <a:cubicBezTo>
                    <a:pt x="65553" y="11906"/>
                    <a:pt x="64426" y="10826"/>
                    <a:pt x="63223" y="9839"/>
                  </a:cubicBezTo>
                  <a:cubicBezTo>
                    <a:pt x="62446" y="9116"/>
                    <a:pt x="61622" y="8450"/>
                    <a:pt x="60749" y="7845"/>
                  </a:cubicBezTo>
                  <a:cubicBezTo>
                    <a:pt x="54686" y="3467"/>
                    <a:pt x="47572" y="786"/>
                    <a:pt x="40128" y="78"/>
                  </a:cubicBezTo>
                  <a:lnTo>
                    <a:pt x="38410" y="78"/>
                  </a:lnTo>
                  <a:cubicBezTo>
                    <a:pt x="31309" y="-461"/>
                    <a:pt x="24195" y="891"/>
                    <a:pt x="17789" y="3996"/>
                  </a:cubicBezTo>
                  <a:cubicBezTo>
                    <a:pt x="35557" y="2358"/>
                    <a:pt x="51284" y="15431"/>
                    <a:pt x="52927" y="33198"/>
                  </a:cubicBezTo>
                  <a:cubicBezTo>
                    <a:pt x="54563" y="50965"/>
                    <a:pt x="41489" y="66696"/>
                    <a:pt x="23721" y="68335"/>
                  </a:cubicBezTo>
                  <a:cubicBezTo>
                    <a:pt x="15138" y="69127"/>
                    <a:pt x="6591" y="66453"/>
                    <a:pt x="-14" y="60909"/>
                  </a:cubicBezTo>
                  <a:cubicBezTo>
                    <a:pt x="327" y="61282"/>
                    <a:pt x="648" y="61672"/>
                    <a:pt x="949" y="62078"/>
                  </a:cubicBezTo>
                  <a:lnTo>
                    <a:pt x="2804" y="64209"/>
                  </a:lnTo>
                  <a:cubicBezTo>
                    <a:pt x="8382" y="70615"/>
                    <a:pt x="15503" y="75489"/>
                    <a:pt x="23494" y="78368"/>
                  </a:cubicBezTo>
                  <a:close/>
                </a:path>
              </a:pathLst>
            </a:custGeom>
            <a:solidFill>
              <a:srgbClr val="E0E0E0"/>
            </a:solidFill>
            <a:ln w="6867" cap="flat">
              <a:noFill/>
              <a:prstDash val="solid"/>
              <a:miter/>
            </a:ln>
          </p:spPr>
          <p:txBody>
            <a:bodyPr rtlCol="0" anchor="ctr"/>
            <a:lstStyle/>
            <a:p>
              <a:endParaRPr lang="en-IN"/>
            </a:p>
          </p:txBody>
        </p:sp>
        <p:sp>
          <p:nvSpPr>
            <p:cNvPr id="1040" name="Free-form: Shape 1039">
              <a:extLst>
                <a:ext uri="{FF2B5EF4-FFF2-40B4-BE49-F238E27FC236}">
                  <a16:creationId xmlns:a16="http://schemas.microsoft.com/office/drawing/2014/main" id="{4C89BEC8-11CD-D62E-C691-6A4DD6CB4831}"/>
                </a:ext>
              </a:extLst>
            </p:cNvPr>
            <p:cNvSpPr/>
            <p:nvPr/>
          </p:nvSpPr>
          <p:spPr>
            <a:xfrm>
              <a:off x="5035956" y="3434615"/>
              <a:ext cx="59893" cy="64479"/>
            </a:xfrm>
            <a:custGeom>
              <a:avLst/>
              <a:gdLst>
                <a:gd name="connsiteX0" fmla="*/ 6860 w 59893"/>
                <a:gd name="connsiteY0" fmla="*/ 14405 h 64479"/>
                <a:gd name="connsiteX1" fmla="*/ 16208 w 59893"/>
                <a:gd name="connsiteY1" fmla="*/ 11862 h 64479"/>
                <a:gd name="connsiteX2" fmla="*/ 24525 w 59893"/>
                <a:gd name="connsiteY2" fmla="*/ 4301 h 64479"/>
                <a:gd name="connsiteX3" fmla="*/ 23700 w 59893"/>
                <a:gd name="connsiteY3" fmla="*/ 7875 h 64479"/>
                <a:gd name="connsiteX4" fmla="*/ 17514 w 59893"/>
                <a:gd name="connsiteY4" fmla="*/ 14130 h 64479"/>
                <a:gd name="connsiteX5" fmla="*/ 9128 w 59893"/>
                <a:gd name="connsiteY5" fmla="*/ 15986 h 64479"/>
                <a:gd name="connsiteX6" fmla="*/ 16002 w 59893"/>
                <a:gd name="connsiteY6" fmla="*/ 32001 h 64479"/>
                <a:gd name="connsiteX7" fmla="*/ 6654 w 59893"/>
                <a:gd name="connsiteY7" fmla="*/ 46917 h 64479"/>
                <a:gd name="connsiteX8" fmla="*/ 14971 w 59893"/>
                <a:gd name="connsiteY8" fmla="*/ 49048 h 64479"/>
                <a:gd name="connsiteX9" fmla="*/ 22532 w 59893"/>
                <a:gd name="connsiteY9" fmla="*/ 56403 h 64479"/>
                <a:gd name="connsiteX10" fmla="*/ 23700 w 59893"/>
                <a:gd name="connsiteY10" fmla="*/ 60595 h 64479"/>
                <a:gd name="connsiteX11" fmla="*/ 13802 w 59893"/>
                <a:gd name="connsiteY11" fmla="*/ 51316 h 64479"/>
                <a:gd name="connsiteX12" fmla="*/ 1980 w 59893"/>
                <a:gd name="connsiteY12" fmla="*/ 48773 h 64479"/>
                <a:gd name="connsiteX13" fmla="*/ -14 w 59893"/>
                <a:gd name="connsiteY13" fmla="*/ 48773 h 64479"/>
                <a:gd name="connsiteX14" fmla="*/ 44211 w 59893"/>
                <a:gd name="connsiteY14" fmla="*/ 59850 h 64479"/>
                <a:gd name="connsiteX15" fmla="*/ 55291 w 59893"/>
                <a:gd name="connsiteY15" fmla="*/ 15627 h 64479"/>
                <a:gd name="connsiteX16" fmla="*/ 25418 w 59893"/>
                <a:gd name="connsiteY16" fmla="*/ 39 h 64479"/>
                <a:gd name="connsiteX17" fmla="*/ 17239 w 59893"/>
                <a:gd name="connsiteY17" fmla="*/ 1689 h 64479"/>
                <a:gd name="connsiteX18" fmla="*/ 14627 w 59893"/>
                <a:gd name="connsiteY18" fmla="*/ 2720 h 64479"/>
                <a:gd name="connsiteX19" fmla="*/ 13184 w 59893"/>
                <a:gd name="connsiteY19" fmla="*/ 3476 h 64479"/>
                <a:gd name="connsiteX20" fmla="*/ 2530 w 59893"/>
                <a:gd name="connsiteY20" fmla="*/ 12137 h 64479"/>
                <a:gd name="connsiteX21" fmla="*/ 6860 w 59893"/>
                <a:gd name="connsiteY21" fmla="*/ 14405 h 64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893" h="64479">
                  <a:moveTo>
                    <a:pt x="6860" y="14405"/>
                  </a:moveTo>
                  <a:cubicBezTo>
                    <a:pt x="10121" y="14232"/>
                    <a:pt x="13308" y="13365"/>
                    <a:pt x="16208" y="11862"/>
                  </a:cubicBezTo>
                  <a:cubicBezTo>
                    <a:pt x="21638" y="8906"/>
                    <a:pt x="23838" y="3957"/>
                    <a:pt x="24525" y="4301"/>
                  </a:cubicBezTo>
                  <a:cubicBezTo>
                    <a:pt x="25212" y="4645"/>
                    <a:pt x="24525" y="5813"/>
                    <a:pt x="23700" y="7875"/>
                  </a:cubicBezTo>
                  <a:cubicBezTo>
                    <a:pt x="22277" y="10508"/>
                    <a:pt x="20131" y="12678"/>
                    <a:pt x="17514" y="14130"/>
                  </a:cubicBezTo>
                  <a:cubicBezTo>
                    <a:pt x="14956" y="15543"/>
                    <a:pt x="12044" y="16187"/>
                    <a:pt x="9128" y="15986"/>
                  </a:cubicBezTo>
                  <a:cubicBezTo>
                    <a:pt x="13747" y="19993"/>
                    <a:pt x="16279" y="25893"/>
                    <a:pt x="16002" y="32001"/>
                  </a:cubicBezTo>
                  <a:cubicBezTo>
                    <a:pt x="15532" y="38210"/>
                    <a:pt x="12036" y="43788"/>
                    <a:pt x="6654" y="46917"/>
                  </a:cubicBezTo>
                  <a:cubicBezTo>
                    <a:pt x="9550" y="46997"/>
                    <a:pt x="12392" y="47725"/>
                    <a:pt x="14971" y="49048"/>
                  </a:cubicBezTo>
                  <a:cubicBezTo>
                    <a:pt x="18179" y="50676"/>
                    <a:pt x="20815" y="53241"/>
                    <a:pt x="22532" y="56403"/>
                  </a:cubicBezTo>
                  <a:cubicBezTo>
                    <a:pt x="23838" y="58808"/>
                    <a:pt x="23975" y="60527"/>
                    <a:pt x="23700" y="60595"/>
                  </a:cubicBezTo>
                  <a:cubicBezTo>
                    <a:pt x="23425" y="60664"/>
                    <a:pt x="20470" y="54822"/>
                    <a:pt x="13802" y="51316"/>
                  </a:cubicBezTo>
                  <a:cubicBezTo>
                    <a:pt x="10126" y="49522"/>
                    <a:pt x="6069" y="48650"/>
                    <a:pt x="1980" y="48773"/>
                  </a:cubicBezTo>
                  <a:cubicBezTo>
                    <a:pt x="1318" y="48860"/>
                    <a:pt x="648" y="48860"/>
                    <a:pt x="-14" y="48773"/>
                  </a:cubicBezTo>
                  <a:cubicBezTo>
                    <a:pt x="9139" y="64044"/>
                    <a:pt x="28938" y="69004"/>
                    <a:pt x="44211" y="59850"/>
                  </a:cubicBezTo>
                  <a:cubicBezTo>
                    <a:pt x="59484" y="50697"/>
                    <a:pt x="64440" y="30898"/>
                    <a:pt x="55291" y="15627"/>
                  </a:cubicBezTo>
                  <a:cubicBezTo>
                    <a:pt x="49057" y="5227"/>
                    <a:pt x="37516" y="-795"/>
                    <a:pt x="25418" y="39"/>
                  </a:cubicBezTo>
                  <a:cubicBezTo>
                    <a:pt x="22636" y="263"/>
                    <a:pt x="19891" y="817"/>
                    <a:pt x="17239" y="1689"/>
                  </a:cubicBezTo>
                  <a:lnTo>
                    <a:pt x="14627" y="2720"/>
                  </a:lnTo>
                  <a:lnTo>
                    <a:pt x="13184" y="3476"/>
                  </a:lnTo>
                  <a:cubicBezTo>
                    <a:pt x="9036" y="5540"/>
                    <a:pt x="5397" y="8498"/>
                    <a:pt x="2530" y="12137"/>
                  </a:cubicBezTo>
                  <a:cubicBezTo>
                    <a:pt x="4117" y="12579"/>
                    <a:pt x="5592" y="13352"/>
                    <a:pt x="6860" y="14405"/>
                  </a:cubicBezTo>
                  <a:close/>
                </a:path>
              </a:pathLst>
            </a:custGeom>
            <a:solidFill>
              <a:srgbClr val="EBEBEB"/>
            </a:solidFill>
            <a:ln w="6867" cap="flat">
              <a:noFill/>
              <a:prstDash val="solid"/>
              <a:miter/>
            </a:ln>
          </p:spPr>
          <p:txBody>
            <a:bodyPr rtlCol="0" anchor="ctr"/>
            <a:lstStyle/>
            <a:p>
              <a:endParaRPr lang="en-IN"/>
            </a:p>
          </p:txBody>
        </p:sp>
        <p:sp>
          <p:nvSpPr>
            <p:cNvPr id="1041" name="Free-form: Shape 1040">
              <a:extLst>
                <a:ext uri="{FF2B5EF4-FFF2-40B4-BE49-F238E27FC236}">
                  <a16:creationId xmlns:a16="http://schemas.microsoft.com/office/drawing/2014/main" id="{46E94D18-05A3-4FCA-52DD-EC2313785A71}"/>
                </a:ext>
              </a:extLst>
            </p:cNvPr>
            <p:cNvSpPr/>
            <p:nvPr/>
          </p:nvSpPr>
          <p:spPr>
            <a:xfrm>
              <a:off x="5010628" y="3445834"/>
              <a:ext cx="38824" cy="38434"/>
            </a:xfrm>
            <a:custGeom>
              <a:avLst/>
              <a:gdLst>
                <a:gd name="connsiteX0" fmla="*/ 13905 w 38824"/>
                <a:gd name="connsiteY0" fmla="*/ 37554 h 38434"/>
                <a:gd name="connsiteX1" fmla="*/ 16104 w 38824"/>
                <a:gd name="connsiteY1" fmla="*/ 38035 h 38434"/>
                <a:gd name="connsiteX2" fmla="*/ 23802 w 38824"/>
                <a:gd name="connsiteY2" fmla="*/ 38035 h 38434"/>
                <a:gd name="connsiteX3" fmla="*/ 23390 w 38824"/>
                <a:gd name="connsiteY3" fmla="*/ 38035 h 38434"/>
                <a:gd name="connsiteX4" fmla="*/ 30264 w 38824"/>
                <a:gd name="connsiteY4" fmla="*/ 35011 h 38434"/>
                <a:gd name="connsiteX5" fmla="*/ 38787 w 38824"/>
                <a:gd name="connsiteY5" fmla="*/ 21264 h 38434"/>
                <a:gd name="connsiteX6" fmla="*/ 32188 w 38824"/>
                <a:gd name="connsiteY6" fmla="*/ 5386 h 38434"/>
                <a:gd name="connsiteX7" fmla="*/ 26208 w 38824"/>
                <a:gd name="connsiteY7" fmla="*/ 1124 h 38434"/>
                <a:gd name="connsiteX8" fmla="*/ 26208 w 38824"/>
                <a:gd name="connsiteY8" fmla="*/ 1124 h 38434"/>
                <a:gd name="connsiteX9" fmla="*/ 12942 w 38824"/>
                <a:gd name="connsiteY9" fmla="*/ 1124 h 38434"/>
                <a:gd name="connsiteX10" fmla="*/ 6069 w 38824"/>
                <a:gd name="connsiteY10" fmla="*/ 5317 h 38434"/>
                <a:gd name="connsiteX11" fmla="*/ 4694 w 38824"/>
                <a:gd name="connsiteY11" fmla="*/ 6142 h 38434"/>
                <a:gd name="connsiteX12" fmla="*/ 20 w 38824"/>
                <a:gd name="connsiteY12" fmla="*/ 19889 h 38434"/>
                <a:gd name="connsiteX13" fmla="*/ 364 w 38824"/>
                <a:gd name="connsiteY13" fmla="*/ 22363 h 38434"/>
                <a:gd name="connsiteX14" fmla="*/ 913 w 38824"/>
                <a:gd name="connsiteY14" fmla="*/ 24838 h 38434"/>
                <a:gd name="connsiteX15" fmla="*/ 13905 w 38824"/>
                <a:gd name="connsiteY15" fmla="*/ 37554 h 3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824" h="38434">
                  <a:moveTo>
                    <a:pt x="13905" y="37554"/>
                  </a:moveTo>
                  <a:lnTo>
                    <a:pt x="16104" y="38035"/>
                  </a:lnTo>
                  <a:cubicBezTo>
                    <a:pt x="18647" y="38518"/>
                    <a:pt x="21259" y="38518"/>
                    <a:pt x="23802" y="38035"/>
                  </a:cubicBezTo>
                  <a:cubicBezTo>
                    <a:pt x="23802" y="38035"/>
                    <a:pt x="23321" y="38035"/>
                    <a:pt x="23390" y="38035"/>
                  </a:cubicBezTo>
                  <a:cubicBezTo>
                    <a:pt x="25742" y="37172"/>
                    <a:pt x="28038" y="36162"/>
                    <a:pt x="30264" y="35011"/>
                  </a:cubicBezTo>
                  <a:cubicBezTo>
                    <a:pt x="35035" y="31951"/>
                    <a:pt x="38168" y="26898"/>
                    <a:pt x="38787" y="21264"/>
                  </a:cubicBezTo>
                  <a:cubicBezTo>
                    <a:pt x="39080" y="15249"/>
                    <a:pt x="36658" y="9420"/>
                    <a:pt x="32188" y="5386"/>
                  </a:cubicBezTo>
                  <a:cubicBezTo>
                    <a:pt x="30279" y="3851"/>
                    <a:pt x="28282" y="2428"/>
                    <a:pt x="26208" y="1124"/>
                  </a:cubicBezTo>
                  <a:cubicBezTo>
                    <a:pt x="26208" y="1124"/>
                    <a:pt x="26208" y="1124"/>
                    <a:pt x="26208" y="1124"/>
                  </a:cubicBezTo>
                  <a:cubicBezTo>
                    <a:pt x="21922" y="-425"/>
                    <a:pt x="17229" y="-425"/>
                    <a:pt x="12942" y="1124"/>
                  </a:cubicBezTo>
                  <a:cubicBezTo>
                    <a:pt x="10388" y="2036"/>
                    <a:pt x="8048" y="3463"/>
                    <a:pt x="6069" y="5317"/>
                  </a:cubicBezTo>
                  <a:lnTo>
                    <a:pt x="4694" y="6142"/>
                  </a:lnTo>
                  <a:cubicBezTo>
                    <a:pt x="1401" y="9938"/>
                    <a:pt x="-277" y="14872"/>
                    <a:pt x="20" y="19889"/>
                  </a:cubicBezTo>
                  <a:cubicBezTo>
                    <a:pt x="33" y="20725"/>
                    <a:pt x="148" y="21556"/>
                    <a:pt x="364" y="22363"/>
                  </a:cubicBezTo>
                  <a:cubicBezTo>
                    <a:pt x="481" y="23201"/>
                    <a:pt x="665" y="24029"/>
                    <a:pt x="913" y="24838"/>
                  </a:cubicBezTo>
                  <a:cubicBezTo>
                    <a:pt x="2864" y="30970"/>
                    <a:pt x="7732" y="35734"/>
                    <a:pt x="13905" y="37554"/>
                  </a:cubicBezTo>
                  <a:close/>
                </a:path>
              </a:pathLst>
            </a:custGeom>
            <a:solidFill>
              <a:srgbClr val="EBEBEB"/>
            </a:solidFill>
            <a:ln w="6867" cap="flat">
              <a:noFill/>
              <a:prstDash val="solid"/>
              <a:miter/>
            </a:ln>
          </p:spPr>
          <p:txBody>
            <a:bodyPr rtlCol="0" anchor="ctr"/>
            <a:lstStyle/>
            <a:p>
              <a:endParaRPr lang="en-IN"/>
            </a:p>
          </p:txBody>
        </p:sp>
        <p:sp>
          <p:nvSpPr>
            <p:cNvPr id="1042" name="Free-form: Shape 1041">
              <a:extLst>
                <a:ext uri="{FF2B5EF4-FFF2-40B4-BE49-F238E27FC236}">
                  <a16:creationId xmlns:a16="http://schemas.microsoft.com/office/drawing/2014/main" id="{B38EEE42-EA81-25CC-91B5-26C52072B3EE}"/>
                </a:ext>
              </a:extLst>
            </p:cNvPr>
            <p:cNvSpPr/>
            <p:nvPr/>
          </p:nvSpPr>
          <p:spPr>
            <a:xfrm>
              <a:off x="5033757" y="3447209"/>
              <a:ext cx="18235" cy="36075"/>
            </a:xfrm>
            <a:custGeom>
              <a:avLst/>
              <a:gdLst>
                <a:gd name="connsiteX0" fmla="*/ 9059 w 18235"/>
                <a:gd name="connsiteY0" fmla="*/ 4011 h 36075"/>
                <a:gd name="connsiteX1" fmla="*/ 15383 w 18235"/>
                <a:gd name="connsiteY1" fmla="*/ 19201 h 36075"/>
                <a:gd name="connsiteX2" fmla="*/ 6860 w 18235"/>
                <a:gd name="connsiteY2" fmla="*/ 32948 h 36075"/>
                <a:gd name="connsiteX3" fmla="*/ -14 w 18235"/>
                <a:gd name="connsiteY3" fmla="*/ 35973 h 36075"/>
                <a:gd name="connsiteX4" fmla="*/ 399 w 18235"/>
                <a:gd name="connsiteY4" fmla="*/ 35973 h 36075"/>
                <a:gd name="connsiteX5" fmla="*/ 2186 w 18235"/>
                <a:gd name="connsiteY5" fmla="*/ 35973 h 36075"/>
                <a:gd name="connsiteX6" fmla="*/ 4179 w 18235"/>
                <a:gd name="connsiteY6" fmla="*/ 35973 h 36075"/>
                <a:gd name="connsiteX7" fmla="*/ 2736 w 18235"/>
                <a:gd name="connsiteY7" fmla="*/ 35973 h 36075"/>
                <a:gd name="connsiteX8" fmla="*/ 6791 w 18235"/>
                <a:gd name="connsiteY8" fmla="*/ 34529 h 36075"/>
                <a:gd name="connsiteX9" fmla="*/ 8853 w 18235"/>
                <a:gd name="connsiteY9" fmla="*/ 34529 h 36075"/>
                <a:gd name="connsiteX10" fmla="*/ 18201 w 18235"/>
                <a:gd name="connsiteY10" fmla="*/ 19614 h 36075"/>
                <a:gd name="connsiteX11" fmla="*/ 11328 w 18235"/>
                <a:gd name="connsiteY11" fmla="*/ 3598 h 36075"/>
                <a:gd name="connsiteX12" fmla="*/ 11328 w 18235"/>
                <a:gd name="connsiteY12" fmla="*/ 3598 h 36075"/>
                <a:gd name="connsiteX13" fmla="*/ 7891 w 18235"/>
                <a:gd name="connsiteY13" fmla="*/ 2430 h 36075"/>
                <a:gd name="connsiteX14" fmla="*/ 9334 w 18235"/>
                <a:gd name="connsiteY14" fmla="*/ 2017 h 36075"/>
                <a:gd name="connsiteX15" fmla="*/ 4867 w 18235"/>
                <a:gd name="connsiteY15" fmla="*/ 24 h 36075"/>
                <a:gd name="connsiteX16" fmla="*/ 3698 w 18235"/>
                <a:gd name="connsiteY16" fmla="*/ 24 h 36075"/>
                <a:gd name="connsiteX17" fmla="*/ 3698 w 18235"/>
                <a:gd name="connsiteY17" fmla="*/ 24 h 36075"/>
                <a:gd name="connsiteX18" fmla="*/ 9059 w 18235"/>
                <a:gd name="connsiteY18" fmla="*/ 4011 h 3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35" h="36075">
                  <a:moveTo>
                    <a:pt x="9059" y="4011"/>
                  </a:moveTo>
                  <a:cubicBezTo>
                    <a:pt x="13241" y="7937"/>
                    <a:pt x="15543" y="13467"/>
                    <a:pt x="15383" y="19201"/>
                  </a:cubicBezTo>
                  <a:cubicBezTo>
                    <a:pt x="14764" y="24835"/>
                    <a:pt x="11631" y="29888"/>
                    <a:pt x="6860" y="32948"/>
                  </a:cubicBezTo>
                  <a:cubicBezTo>
                    <a:pt x="4634" y="34100"/>
                    <a:pt x="2338" y="35109"/>
                    <a:pt x="-14" y="35973"/>
                  </a:cubicBezTo>
                  <a:cubicBezTo>
                    <a:pt x="-14" y="35973"/>
                    <a:pt x="-14" y="35973"/>
                    <a:pt x="399" y="35973"/>
                  </a:cubicBezTo>
                  <a:lnTo>
                    <a:pt x="2186" y="35973"/>
                  </a:lnTo>
                  <a:cubicBezTo>
                    <a:pt x="2848" y="36060"/>
                    <a:pt x="3517" y="36060"/>
                    <a:pt x="4179" y="35973"/>
                  </a:cubicBezTo>
                  <a:cubicBezTo>
                    <a:pt x="3286" y="35973"/>
                    <a:pt x="2736" y="35973"/>
                    <a:pt x="2736" y="35973"/>
                  </a:cubicBezTo>
                  <a:cubicBezTo>
                    <a:pt x="2736" y="35973"/>
                    <a:pt x="4110" y="34873"/>
                    <a:pt x="6791" y="34529"/>
                  </a:cubicBezTo>
                  <a:lnTo>
                    <a:pt x="8853" y="34529"/>
                  </a:lnTo>
                  <a:cubicBezTo>
                    <a:pt x="14235" y="31400"/>
                    <a:pt x="17732" y="25822"/>
                    <a:pt x="18201" y="19614"/>
                  </a:cubicBezTo>
                  <a:cubicBezTo>
                    <a:pt x="18478" y="13505"/>
                    <a:pt x="15947" y="7605"/>
                    <a:pt x="11328" y="3598"/>
                  </a:cubicBezTo>
                  <a:lnTo>
                    <a:pt x="11328" y="3598"/>
                  </a:lnTo>
                  <a:cubicBezTo>
                    <a:pt x="9059" y="3598"/>
                    <a:pt x="7753" y="2705"/>
                    <a:pt x="7891" y="2430"/>
                  </a:cubicBezTo>
                  <a:cubicBezTo>
                    <a:pt x="8028" y="2155"/>
                    <a:pt x="8441" y="2086"/>
                    <a:pt x="9334" y="2017"/>
                  </a:cubicBezTo>
                  <a:cubicBezTo>
                    <a:pt x="8002" y="1045"/>
                    <a:pt x="6480" y="365"/>
                    <a:pt x="4867" y="24"/>
                  </a:cubicBezTo>
                  <a:cubicBezTo>
                    <a:pt x="4482" y="-58"/>
                    <a:pt x="4083" y="-58"/>
                    <a:pt x="3698" y="24"/>
                  </a:cubicBezTo>
                  <a:cubicBezTo>
                    <a:pt x="3698" y="24"/>
                    <a:pt x="3698" y="24"/>
                    <a:pt x="3698" y="24"/>
                  </a:cubicBezTo>
                  <a:cubicBezTo>
                    <a:pt x="5554" y="1258"/>
                    <a:pt x="7343" y="2588"/>
                    <a:pt x="9059" y="4011"/>
                  </a:cubicBezTo>
                  <a:close/>
                </a:path>
              </a:pathLst>
            </a:custGeom>
            <a:solidFill>
              <a:srgbClr val="E0E0E0"/>
            </a:solidFill>
            <a:ln w="6867" cap="flat">
              <a:noFill/>
              <a:prstDash val="solid"/>
              <a:miter/>
            </a:ln>
          </p:spPr>
          <p:txBody>
            <a:bodyPr rtlCol="0" anchor="ctr"/>
            <a:lstStyle/>
            <a:p>
              <a:endParaRPr lang="en-IN"/>
            </a:p>
          </p:txBody>
        </p:sp>
        <p:sp>
          <p:nvSpPr>
            <p:cNvPr id="1043" name="Free-form: Shape 1042">
              <a:extLst>
                <a:ext uri="{FF2B5EF4-FFF2-40B4-BE49-F238E27FC236}">
                  <a16:creationId xmlns:a16="http://schemas.microsoft.com/office/drawing/2014/main" id="{878A5726-8567-EDCE-3A8A-A9502690A473}"/>
                </a:ext>
              </a:extLst>
            </p:cNvPr>
            <p:cNvSpPr/>
            <p:nvPr/>
          </p:nvSpPr>
          <p:spPr>
            <a:xfrm>
              <a:off x="5041249" y="3438952"/>
              <a:ext cx="19277" cy="11740"/>
            </a:xfrm>
            <a:custGeom>
              <a:avLst/>
              <a:gdLst>
                <a:gd name="connsiteX0" fmla="*/ 12084 w 19277"/>
                <a:gd name="connsiteY0" fmla="*/ 9792 h 11740"/>
                <a:gd name="connsiteX1" fmla="*/ 18270 w 19277"/>
                <a:gd name="connsiteY1" fmla="*/ 3538 h 11740"/>
                <a:gd name="connsiteX2" fmla="*/ 19095 w 19277"/>
                <a:gd name="connsiteY2" fmla="*/ -37 h 11740"/>
                <a:gd name="connsiteX3" fmla="*/ 10778 w 19277"/>
                <a:gd name="connsiteY3" fmla="*/ 7524 h 11740"/>
                <a:gd name="connsiteX4" fmla="*/ 1430 w 19277"/>
                <a:gd name="connsiteY4" fmla="*/ 10067 h 11740"/>
                <a:gd name="connsiteX5" fmla="*/ -14 w 19277"/>
                <a:gd name="connsiteY5" fmla="*/ 10480 h 11740"/>
                <a:gd name="connsiteX6" fmla="*/ 3423 w 19277"/>
                <a:gd name="connsiteY6" fmla="*/ 11648 h 11740"/>
                <a:gd name="connsiteX7" fmla="*/ 3423 w 19277"/>
                <a:gd name="connsiteY7" fmla="*/ 11648 h 11740"/>
                <a:gd name="connsiteX8" fmla="*/ 12084 w 19277"/>
                <a:gd name="connsiteY8" fmla="*/ 9792 h 1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77" h="11740">
                  <a:moveTo>
                    <a:pt x="12084" y="9792"/>
                  </a:moveTo>
                  <a:cubicBezTo>
                    <a:pt x="14701" y="8341"/>
                    <a:pt x="16847" y="6170"/>
                    <a:pt x="18270" y="3538"/>
                  </a:cubicBezTo>
                  <a:cubicBezTo>
                    <a:pt x="19301" y="1475"/>
                    <a:pt x="19439" y="32"/>
                    <a:pt x="19095" y="-37"/>
                  </a:cubicBezTo>
                  <a:cubicBezTo>
                    <a:pt x="18751" y="-105"/>
                    <a:pt x="16208" y="4569"/>
                    <a:pt x="10778" y="7524"/>
                  </a:cubicBezTo>
                  <a:cubicBezTo>
                    <a:pt x="7878" y="9027"/>
                    <a:pt x="4691" y="9894"/>
                    <a:pt x="1430" y="10067"/>
                  </a:cubicBezTo>
                  <a:cubicBezTo>
                    <a:pt x="536" y="10067"/>
                    <a:pt x="-14" y="10067"/>
                    <a:pt x="-14" y="10480"/>
                  </a:cubicBezTo>
                  <a:cubicBezTo>
                    <a:pt x="-14" y="10892"/>
                    <a:pt x="1155" y="11442"/>
                    <a:pt x="3423" y="11648"/>
                  </a:cubicBezTo>
                  <a:lnTo>
                    <a:pt x="3423" y="11648"/>
                  </a:lnTo>
                  <a:cubicBezTo>
                    <a:pt x="6430" y="11904"/>
                    <a:pt x="9445" y="11258"/>
                    <a:pt x="12084" y="9792"/>
                  </a:cubicBezTo>
                  <a:close/>
                </a:path>
              </a:pathLst>
            </a:custGeom>
            <a:solidFill>
              <a:srgbClr val="E0E0E0"/>
            </a:solidFill>
            <a:ln w="6867" cap="flat">
              <a:noFill/>
              <a:prstDash val="solid"/>
              <a:miter/>
            </a:ln>
          </p:spPr>
          <p:txBody>
            <a:bodyPr rtlCol="0" anchor="ctr"/>
            <a:lstStyle/>
            <a:p>
              <a:endParaRPr lang="en-IN"/>
            </a:p>
          </p:txBody>
        </p:sp>
        <p:sp>
          <p:nvSpPr>
            <p:cNvPr id="1044" name="Free-form: Shape 1043">
              <a:extLst>
                <a:ext uri="{FF2B5EF4-FFF2-40B4-BE49-F238E27FC236}">
                  <a16:creationId xmlns:a16="http://schemas.microsoft.com/office/drawing/2014/main" id="{4E165B2D-DD30-C91A-FE37-5B537CDDB619}"/>
                </a:ext>
              </a:extLst>
            </p:cNvPr>
            <p:cNvSpPr/>
            <p:nvPr/>
          </p:nvSpPr>
          <p:spPr>
            <a:xfrm>
              <a:off x="5036223" y="3481569"/>
              <a:ext cx="23172" cy="13692"/>
            </a:xfrm>
            <a:custGeom>
              <a:avLst/>
              <a:gdLst>
                <a:gd name="connsiteX0" fmla="*/ 23159 w 23172"/>
                <a:gd name="connsiteY0" fmla="*/ 13641 h 13692"/>
                <a:gd name="connsiteX1" fmla="*/ 21990 w 23172"/>
                <a:gd name="connsiteY1" fmla="*/ 9448 h 13692"/>
                <a:gd name="connsiteX2" fmla="*/ 14429 w 23172"/>
                <a:gd name="connsiteY2" fmla="*/ 2093 h 13692"/>
                <a:gd name="connsiteX3" fmla="*/ 6112 w 23172"/>
                <a:gd name="connsiteY3" fmla="*/ -37 h 13692"/>
                <a:gd name="connsiteX4" fmla="*/ 4050 w 23172"/>
                <a:gd name="connsiteY4" fmla="*/ -37 h 13692"/>
                <a:gd name="connsiteX5" fmla="*/ -5 w 23172"/>
                <a:gd name="connsiteY5" fmla="*/ 1406 h 13692"/>
                <a:gd name="connsiteX6" fmla="*/ 1438 w 23172"/>
                <a:gd name="connsiteY6" fmla="*/ 1406 h 13692"/>
                <a:gd name="connsiteX7" fmla="*/ 13261 w 23172"/>
                <a:gd name="connsiteY7" fmla="*/ 3949 h 13692"/>
                <a:gd name="connsiteX8" fmla="*/ 23159 w 23172"/>
                <a:gd name="connsiteY8" fmla="*/ 13641 h 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72" h="13692">
                  <a:moveTo>
                    <a:pt x="23159" y="13641"/>
                  </a:moveTo>
                  <a:cubicBezTo>
                    <a:pt x="23159" y="13641"/>
                    <a:pt x="23159" y="11854"/>
                    <a:pt x="21990" y="9448"/>
                  </a:cubicBezTo>
                  <a:cubicBezTo>
                    <a:pt x="20274" y="6286"/>
                    <a:pt x="17637" y="3721"/>
                    <a:pt x="14429" y="2093"/>
                  </a:cubicBezTo>
                  <a:cubicBezTo>
                    <a:pt x="11851" y="770"/>
                    <a:pt x="9009" y="42"/>
                    <a:pt x="6112" y="-37"/>
                  </a:cubicBezTo>
                  <a:lnTo>
                    <a:pt x="4050" y="-37"/>
                  </a:lnTo>
                  <a:cubicBezTo>
                    <a:pt x="1370" y="-37"/>
                    <a:pt x="-143" y="1131"/>
                    <a:pt x="-5" y="1406"/>
                  </a:cubicBezTo>
                  <a:cubicBezTo>
                    <a:pt x="132" y="1681"/>
                    <a:pt x="545" y="1406"/>
                    <a:pt x="1438" y="1406"/>
                  </a:cubicBezTo>
                  <a:cubicBezTo>
                    <a:pt x="5527" y="1283"/>
                    <a:pt x="9585" y="2155"/>
                    <a:pt x="13261" y="3949"/>
                  </a:cubicBezTo>
                  <a:cubicBezTo>
                    <a:pt x="19928" y="7867"/>
                    <a:pt x="22471" y="13985"/>
                    <a:pt x="23159" y="13641"/>
                  </a:cubicBezTo>
                  <a:close/>
                </a:path>
              </a:pathLst>
            </a:custGeom>
            <a:solidFill>
              <a:srgbClr val="E0E0E0"/>
            </a:solidFill>
            <a:ln w="6867" cap="flat">
              <a:noFill/>
              <a:prstDash val="solid"/>
              <a:miter/>
            </a:ln>
          </p:spPr>
          <p:txBody>
            <a:bodyPr rtlCol="0" anchor="ctr"/>
            <a:lstStyle/>
            <a:p>
              <a:endParaRPr lang="en-IN"/>
            </a:p>
          </p:txBody>
        </p:sp>
        <p:sp>
          <p:nvSpPr>
            <p:cNvPr id="1045" name="Free-form: Shape 1044">
              <a:extLst>
                <a:ext uri="{FF2B5EF4-FFF2-40B4-BE49-F238E27FC236}">
                  <a16:creationId xmlns:a16="http://schemas.microsoft.com/office/drawing/2014/main" id="{3106F3CD-FB6B-707C-3FB9-D1F9CB7D5938}"/>
                </a:ext>
              </a:extLst>
            </p:cNvPr>
            <p:cNvSpPr/>
            <p:nvPr/>
          </p:nvSpPr>
          <p:spPr>
            <a:xfrm>
              <a:off x="4759226" y="5053143"/>
              <a:ext cx="762623" cy="474413"/>
            </a:xfrm>
            <a:custGeom>
              <a:avLst/>
              <a:gdLst>
                <a:gd name="connsiteX0" fmla="*/ -14 w 762623"/>
                <a:gd name="connsiteY0" fmla="*/ 84301 h 474413"/>
                <a:gd name="connsiteX1" fmla="*/ 3148 w 762623"/>
                <a:gd name="connsiteY1" fmla="*/ 111177 h 474413"/>
                <a:gd name="connsiteX2" fmla="*/ 17445 w 762623"/>
                <a:gd name="connsiteY2" fmla="*/ 103822 h 474413"/>
                <a:gd name="connsiteX3" fmla="*/ 43393 w 762623"/>
                <a:gd name="connsiteY3" fmla="*/ 124340 h 474413"/>
                <a:gd name="connsiteX4" fmla="*/ 22875 w 762623"/>
                <a:gd name="connsiteY4" fmla="*/ 150288 h 474413"/>
                <a:gd name="connsiteX5" fmla="*/ 7341 w 762623"/>
                <a:gd name="connsiteY5" fmla="*/ 146507 h 474413"/>
                <a:gd name="connsiteX6" fmla="*/ 10503 w 762623"/>
                <a:gd name="connsiteY6" fmla="*/ 173383 h 474413"/>
                <a:gd name="connsiteX7" fmla="*/ 24731 w 762623"/>
                <a:gd name="connsiteY7" fmla="*/ 166097 h 474413"/>
                <a:gd name="connsiteX8" fmla="*/ 50096 w 762623"/>
                <a:gd name="connsiteY8" fmla="*/ 187288 h 474413"/>
                <a:gd name="connsiteX9" fmla="*/ 30230 w 762623"/>
                <a:gd name="connsiteY9" fmla="*/ 212493 h 474413"/>
                <a:gd name="connsiteX10" fmla="*/ 14627 w 762623"/>
                <a:gd name="connsiteY10" fmla="*/ 208713 h 474413"/>
                <a:gd name="connsiteX11" fmla="*/ 17789 w 762623"/>
                <a:gd name="connsiteY11" fmla="*/ 235657 h 474413"/>
                <a:gd name="connsiteX12" fmla="*/ 32086 w 762623"/>
                <a:gd name="connsiteY12" fmla="*/ 228303 h 474413"/>
                <a:gd name="connsiteX13" fmla="*/ 58034 w 762623"/>
                <a:gd name="connsiteY13" fmla="*/ 248820 h 474413"/>
                <a:gd name="connsiteX14" fmla="*/ 37516 w 762623"/>
                <a:gd name="connsiteY14" fmla="*/ 274768 h 474413"/>
                <a:gd name="connsiteX15" fmla="*/ 21982 w 762623"/>
                <a:gd name="connsiteY15" fmla="*/ 270987 h 474413"/>
                <a:gd name="connsiteX16" fmla="*/ 25144 w 762623"/>
                <a:gd name="connsiteY16" fmla="*/ 297863 h 474413"/>
                <a:gd name="connsiteX17" fmla="*/ 39372 w 762623"/>
                <a:gd name="connsiteY17" fmla="*/ 290577 h 474413"/>
                <a:gd name="connsiteX18" fmla="*/ 65452 w 762623"/>
                <a:gd name="connsiteY18" fmla="*/ 310882 h 474413"/>
                <a:gd name="connsiteX19" fmla="*/ 45150 w 762623"/>
                <a:gd name="connsiteY19" fmla="*/ 336960 h 474413"/>
                <a:gd name="connsiteX20" fmla="*/ 29268 w 762623"/>
                <a:gd name="connsiteY20" fmla="*/ 333193 h 474413"/>
                <a:gd name="connsiteX21" fmla="*/ 32498 w 762623"/>
                <a:gd name="connsiteY21" fmla="*/ 360138 h 474413"/>
                <a:gd name="connsiteX22" fmla="*/ 46727 w 762623"/>
                <a:gd name="connsiteY22" fmla="*/ 352783 h 474413"/>
                <a:gd name="connsiteX23" fmla="*/ 72709 w 762623"/>
                <a:gd name="connsiteY23" fmla="*/ 373266 h 474413"/>
                <a:gd name="connsiteX24" fmla="*/ 52225 w 762623"/>
                <a:gd name="connsiteY24" fmla="*/ 399248 h 474413"/>
                <a:gd name="connsiteX25" fmla="*/ 36622 w 762623"/>
                <a:gd name="connsiteY25" fmla="*/ 395399 h 474413"/>
                <a:gd name="connsiteX26" fmla="*/ 39784 w 762623"/>
                <a:gd name="connsiteY26" fmla="*/ 422344 h 474413"/>
                <a:gd name="connsiteX27" fmla="*/ 54081 w 762623"/>
                <a:gd name="connsiteY27" fmla="*/ 415058 h 474413"/>
                <a:gd name="connsiteX28" fmla="*/ 79298 w 762623"/>
                <a:gd name="connsiteY28" fmla="*/ 436421 h 474413"/>
                <a:gd name="connsiteX29" fmla="*/ 59511 w 762623"/>
                <a:gd name="connsiteY29" fmla="*/ 461454 h 474413"/>
                <a:gd name="connsiteX30" fmla="*/ 43977 w 762623"/>
                <a:gd name="connsiteY30" fmla="*/ 457674 h 474413"/>
                <a:gd name="connsiteX31" fmla="*/ 45902 w 762623"/>
                <a:gd name="connsiteY31" fmla="*/ 474377 h 474413"/>
                <a:gd name="connsiteX32" fmla="*/ 762610 w 762623"/>
                <a:gd name="connsiteY32" fmla="*/ 389969 h 474413"/>
                <a:gd name="connsiteX33" fmla="*/ 716625 w 762623"/>
                <a:gd name="connsiteY33" fmla="*/ -37 h 47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2623" h="474413">
                  <a:moveTo>
                    <a:pt x="-14" y="84301"/>
                  </a:moveTo>
                  <a:lnTo>
                    <a:pt x="3148" y="111177"/>
                  </a:lnTo>
                  <a:cubicBezTo>
                    <a:pt x="6872" y="107080"/>
                    <a:pt x="11949" y="104468"/>
                    <a:pt x="17445" y="103822"/>
                  </a:cubicBezTo>
                  <a:cubicBezTo>
                    <a:pt x="30276" y="102324"/>
                    <a:pt x="41893" y="111507"/>
                    <a:pt x="43393" y="124340"/>
                  </a:cubicBezTo>
                  <a:cubicBezTo>
                    <a:pt x="44893" y="137173"/>
                    <a:pt x="35706" y="148789"/>
                    <a:pt x="22875" y="150288"/>
                  </a:cubicBezTo>
                  <a:cubicBezTo>
                    <a:pt x="17411" y="150941"/>
                    <a:pt x="11894" y="149600"/>
                    <a:pt x="7341" y="146507"/>
                  </a:cubicBezTo>
                  <a:lnTo>
                    <a:pt x="10503" y="173383"/>
                  </a:lnTo>
                  <a:cubicBezTo>
                    <a:pt x="14197" y="169300"/>
                    <a:pt x="19258" y="166709"/>
                    <a:pt x="24731" y="166097"/>
                  </a:cubicBezTo>
                  <a:cubicBezTo>
                    <a:pt x="37587" y="164942"/>
                    <a:pt x="48943" y="174427"/>
                    <a:pt x="50096" y="187288"/>
                  </a:cubicBezTo>
                  <a:cubicBezTo>
                    <a:pt x="51203" y="199626"/>
                    <a:pt x="42488" y="210686"/>
                    <a:pt x="30230" y="212493"/>
                  </a:cubicBezTo>
                  <a:cubicBezTo>
                    <a:pt x="24742" y="213174"/>
                    <a:pt x="19196" y="211827"/>
                    <a:pt x="14627" y="208713"/>
                  </a:cubicBezTo>
                  <a:lnTo>
                    <a:pt x="17789" y="235657"/>
                  </a:lnTo>
                  <a:cubicBezTo>
                    <a:pt x="21512" y="231561"/>
                    <a:pt x="26590" y="228949"/>
                    <a:pt x="32086" y="228303"/>
                  </a:cubicBezTo>
                  <a:cubicBezTo>
                    <a:pt x="44917" y="226804"/>
                    <a:pt x="56535" y="235987"/>
                    <a:pt x="58034" y="248820"/>
                  </a:cubicBezTo>
                  <a:cubicBezTo>
                    <a:pt x="59533" y="261653"/>
                    <a:pt x="50347" y="273270"/>
                    <a:pt x="37516" y="274768"/>
                  </a:cubicBezTo>
                  <a:cubicBezTo>
                    <a:pt x="32051" y="275421"/>
                    <a:pt x="26535" y="274081"/>
                    <a:pt x="21982" y="270987"/>
                  </a:cubicBezTo>
                  <a:lnTo>
                    <a:pt x="25144" y="297863"/>
                  </a:lnTo>
                  <a:cubicBezTo>
                    <a:pt x="28845" y="293787"/>
                    <a:pt x="33902" y="291196"/>
                    <a:pt x="39372" y="290577"/>
                  </a:cubicBezTo>
                  <a:cubicBezTo>
                    <a:pt x="52180" y="288983"/>
                    <a:pt x="63856" y="298069"/>
                    <a:pt x="65452" y="310882"/>
                  </a:cubicBezTo>
                  <a:cubicBezTo>
                    <a:pt x="67048" y="323687"/>
                    <a:pt x="57958" y="335365"/>
                    <a:pt x="45150" y="336960"/>
                  </a:cubicBezTo>
                  <a:cubicBezTo>
                    <a:pt x="39575" y="337654"/>
                    <a:pt x="33937" y="336314"/>
                    <a:pt x="29268" y="333193"/>
                  </a:cubicBezTo>
                  <a:lnTo>
                    <a:pt x="32498" y="360138"/>
                  </a:lnTo>
                  <a:cubicBezTo>
                    <a:pt x="36185" y="356034"/>
                    <a:pt x="41246" y="353415"/>
                    <a:pt x="46727" y="352783"/>
                  </a:cubicBezTo>
                  <a:cubicBezTo>
                    <a:pt x="59558" y="351264"/>
                    <a:pt x="71190" y="360433"/>
                    <a:pt x="72709" y="373266"/>
                  </a:cubicBezTo>
                  <a:cubicBezTo>
                    <a:pt x="74227" y="386099"/>
                    <a:pt x="65056" y="397729"/>
                    <a:pt x="52225" y="399248"/>
                  </a:cubicBezTo>
                  <a:cubicBezTo>
                    <a:pt x="46729" y="399915"/>
                    <a:pt x="41180" y="398540"/>
                    <a:pt x="36622" y="395399"/>
                  </a:cubicBezTo>
                  <a:lnTo>
                    <a:pt x="39784" y="422344"/>
                  </a:lnTo>
                  <a:cubicBezTo>
                    <a:pt x="43515" y="418268"/>
                    <a:pt x="48593" y="415683"/>
                    <a:pt x="54081" y="415058"/>
                  </a:cubicBezTo>
                  <a:cubicBezTo>
                    <a:pt x="66945" y="413992"/>
                    <a:pt x="78234" y="423560"/>
                    <a:pt x="79298" y="436421"/>
                  </a:cubicBezTo>
                  <a:cubicBezTo>
                    <a:pt x="80312" y="448669"/>
                    <a:pt x="71663" y="459612"/>
                    <a:pt x="59511" y="461454"/>
                  </a:cubicBezTo>
                  <a:cubicBezTo>
                    <a:pt x="54047" y="462107"/>
                    <a:pt x="48530" y="460767"/>
                    <a:pt x="43977" y="457674"/>
                  </a:cubicBezTo>
                  <a:lnTo>
                    <a:pt x="45902" y="474377"/>
                  </a:lnTo>
                  <a:lnTo>
                    <a:pt x="762610" y="389969"/>
                  </a:lnTo>
                  <a:lnTo>
                    <a:pt x="716625" y="-37"/>
                  </a:lnTo>
                  <a:close/>
                </a:path>
              </a:pathLst>
            </a:custGeom>
            <a:solidFill>
              <a:srgbClr val="F5F5F5"/>
            </a:solidFill>
            <a:ln w="6867" cap="flat">
              <a:noFill/>
              <a:prstDash val="solid"/>
              <a:miter/>
            </a:ln>
          </p:spPr>
          <p:txBody>
            <a:bodyPr rtlCol="0" anchor="ctr"/>
            <a:lstStyle/>
            <a:p>
              <a:endParaRPr lang="en-IN"/>
            </a:p>
          </p:txBody>
        </p:sp>
        <p:sp>
          <p:nvSpPr>
            <p:cNvPr id="1046" name="Free-form: Shape 1045">
              <a:extLst>
                <a:ext uri="{FF2B5EF4-FFF2-40B4-BE49-F238E27FC236}">
                  <a16:creationId xmlns:a16="http://schemas.microsoft.com/office/drawing/2014/main" id="{45A46A34-FA12-459F-6FAD-BA5882500023}"/>
                </a:ext>
              </a:extLst>
            </p:cNvPr>
            <p:cNvSpPr/>
            <p:nvPr/>
          </p:nvSpPr>
          <p:spPr>
            <a:xfrm>
              <a:off x="4768299" y="5130315"/>
              <a:ext cx="716707" cy="84376"/>
            </a:xfrm>
            <a:custGeom>
              <a:avLst/>
              <a:gdLst>
                <a:gd name="connsiteX0" fmla="*/ 716694 w 716707"/>
                <a:gd name="connsiteY0" fmla="*/ -19 h 84376"/>
                <a:gd name="connsiteX1" fmla="*/ 358512 w 716707"/>
                <a:gd name="connsiteY1" fmla="*/ 43422 h 84376"/>
                <a:gd name="connsiteX2" fmla="*/ -14 w 716707"/>
                <a:gd name="connsiteY2" fmla="*/ 84320 h 84376"/>
                <a:gd name="connsiteX3" fmla="*/ 358237 w 716707"/>
                <a:gd name="connsiteY3" fmla="*/ 40879 h 84376"/>
                <a:gd name="connsiteX4" fmla="*/ 716694 w 716707"/>
                <a:gd name="connsiteY4" fmla="*/ -19 h 84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07" h="84376">
                  <a:moveTo>
                    <a:pt x="716694" y="-19"/>
                  </a:moveTo>
                  <a:cubicBezTo>
                    <a:pt x="716694" y="668"/>
                    <a:pt x="556402" y="20121"/>
                    <a:pt x="358512" y="43422"/>
                  </a:cubicBezTo>
                  <a:cubicBezTo>
                    <a:pt x="160622" y="66724"/>
                    <a:pt x="124" y="85007"/>
                    <a:pt x="-14" y="84320"/>
                  </a:cubicBezTo>
                  <a:cubicBezTo>
                    <a:pt x="-151" y="83633"/>
                    <a:pt x="160278" y="64180"/>
                    <a:pt x="358237" y="40879"/>
                  </a:cubicBezTo>
                  <a:cubicBezTo>
                    <a:pt x="556196" y="17578"/>
                    <a:pt x="716626" y="-706"/>
                    <a:pt x="716694" y="-19"/>
                  </a:cubicBezTo>
                  <a:close/>
                </a:path>
              </a:pathLst>
            </a:custGeom>
            <a:solidFill>
              <a:srgbClr val="E0E0E0"/>
            </a:solidFill>
            <a:ln w="6867" cap="flat">
              <a:noFill/>
              <a:prstDash val="solid"/>
              <a:miter/>
            </a:ln>
          </p:spPr>
          <p:txBody>
            <a:bodyPr rtlCol="0" anchor="ctr"/>
            <a:lstStyle/>
            <a:p>
              <a:endParaRPr lang="en-IN"/>
            </a:p>
          </p:txBody>
        </p:sp>
        <p:sp>
          <p:nvSpPr>
            <p:cNvPr id="1047" name="Free-form: Shape 1046">
              <a:extLst>
                <a:ext uri="{FF2B5EF4-FFF2-40B4-BE49-F238E27FC236}">
                  <a16:creationId xmlns:a16="http://schemas.microsoft.com/office/drawing/2014/main" id="{91B992EC-EBB3-03AC-221F-18B464BD9DC6}"/>
                </a:ext>
              </a:extLst>
            </p:cNvPr>
            <p:cNvSpPr/>
            <p:nvPr/>
          </p:nvSpPr>
          <p:spPr>
            <a:xfrm>
              <a:off x="4775654" y="5192723"/>
              <a:ext cx="716707" cy="84642"/>
            </a:xfrm>
            <a:custGeom>
              <a:avLst/>
              <a:gdLst>
                <a:gd name="connsiteX0" fmla="*/ 716694 w 716707"/>
                <a:gd name="connsiteY0" fmla="*/ -15 h 84642"/>
                <a:gd name="connsiteX1" fmla="*/ 358512 w 716707"/>
                <a:gd name="connsiteY1" fmla="*/ 43357 h 84642"/>
                <a:gd name="connsiteX2" fmla="*/ -14 w 716707"/>
                <a:gd name="connsiteY2" fmla="*/ 84598 h 84642"/>
                <a:gd name="connsiteX3" fmla="*/ 358237 w 716707"/>
                <a:gd name="connsiteY3" fmla="*/ 41157 h 84642"/>
                <a:gd name="connsiteX4" fmla="*/ 716694 w 716707"/>
                <a:gd name="connsiteY4" fmla="*/ -15 h 84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07" h="84642">
                  <a:moveTo>
                    <a:pt x="716694" y="-15"/>
                  </a:moveTo>
                  <a:cubicBezTo>
                    <a:pt x="716694" y="672"/>
                    <a:pt x="556402" y="20124"/>
                    <a:pt x="358512" y="43357"/>
                  </a:cubicBezTo>
                  <a:cubicBezTo>
                    <a:pt x="160622" y="66590"/>
                    <a:pt x="55" y="85011"/>
                    <a:pt x="-14" y="84598"/>
                  </a:cubicBezTo>
                  <a:cubicBezTo>
                    <a:pt x="-82" y="84186"/>
                    <a:pt x="160278" y="64459"/>
                    <a:pt x="358237" y="41157"/>
                  </a:cubicBezTo>
                  <a:cubicBezTo>
                    <a:pt x="556196" y="17856"/>
                    <a:pt x="716625" y="-771"/>
                    <a:pt x="716694" y="-15"/>
                  </a:cubicBezTo>
                  <a:close/>
                </a:path>
              </a:pathLst>
            </a:custGeom>
            <a:solidFill>
              <a:srgbClr val="E0E0E0"/>
            </a:solidFill>
            <a:ln w="6867" cap="flat">
              <a:noFill/>
              <a:prstDash val="solid"/>
              <a:miter/>
            </a:ln>
          </p:spPr>
          <p:txBody>
            <a:bodyPr rtlCol="0" anchor="ctr"/>
            <a:lstStyle/>
            <a:p>
              <a:endParaRPr lang="en-IN"/>
            </a:p>
          </p:txBody>
        </p:sp>
        <p:sp>
          <p:nvSpPr>
            <p:cNvPr id="1048" name="Free-form: Shape 1047">
              <a:extLst>
                <a:ext uri="{FF2B5EF4-FFF2-40B4-BE49-F238E27FC236}">
                  <a16:creationId xmlns:a16="http://schemas.microsoft.com/office/drawing/2014/main" id="{B482567B-B332-96E0-F169-973F2CC9AE58}"/>
                </a:ext>
              </a:extLst>
            </p:cNvPr>
            <p:cNvSpPr/>
            <p:nvPr/>
          </p:nvSpPr>
          <p:spPr>
            <a:xfrm>
              <a:off x="4783009" y="5255070"/>
              <a:ext cx="716707" cy="84707"/>
            </a:xfrm>
            <a:custGeom>
              <a:avLst/>
              <a:gdLst>
                <a:gd name="connsiteX0" fmla="*/ 716694 w 716707"/>
                <a:gd name="connsiteY0" fmla="*/ -19 h 84707"/>
                <a:gd name="connsiteX1" fmla="*/ 358512 w 716707"/>
                <a:gd name="connsiteY1" fmla="*/ 43422 h 84707"/>
                <a:gd name="connsiteX2" fmla="*/ -14 w 716707"/>
                <a:gd name="connsiteY2" fmla="*/ 84663 h 84707"/>
                <a:gd name="connsiteX3" fmla="*/ 358168 w 716707"/>
                <a:gd name="connsiteY3" fmla="*/ 41222 h 84707"/>
                <a:gd name="connsiteX4" fmla="*/ 716694 w 716707"/>
                <a:gd name="connsiteY4" fmla="*/ -19 h 84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07" h="84707">
                  <a:moveTo>
                    <a:pt x="716694" y="-19"/>
                  </a:moveTo>
                  <a:cubicBezTo>
                    <a:pt x="716694" y="668"/>
                    <a:pt x="556334" y="20120"/>
                    <a:pt x="358512" y="43422"/>
                  </a:cubicBezTo>
                  <a:cubicBezTo>
                    <a:pt x="160691" y="66723"/>
                    <a:pt x="55" y="85076"/>
                    <a:pt x="-14" y="84663"/>
                  </a:cubicBezTo>
                  <a:cubicBezTo>
                    <a:pt x="-82" y="84251"/>
                    <a:pt x="160278" y="64524"/>
                    <a:pt x="358168" y="41222"/>
                  </a:cubicBezTo>
                  <a:cubicBezTo>
                    <a:pt x="556059" y="17921"/>
                    <a:pt x="716557" y="-706"/>
                    <a:pt x="716694" y="-19"/>
                  </a:cubicBezTo>
                  <a:close/>
                </a:path>
              </a:pathLst>
            </a:custGeom>
            <a:solidFill>
              <a:srgbClr val="E0E0E0"/>
            </a:solidFill>
            <a:ln w="6867" cap="flat">
              <a:noFill/>
              <a:prstDash val="solid"/>
              <a:miter/>
            </a:ln>
          </p:spPr>
          <p:txBody>
            <a:bodyPr rtlCol="0" anchor="ctr"/>
            <a:lstStyle/>
            <a:p>
              <a:endParaRPr lang="en-IN"/>
            </a:p>
          </p:txBody>
        </p:sp>
        <p:sp>
          <p:nvSpPr>
            <p:cNvPr id="1049" name="Free-form: Shape 1048">
              <a:extLst>
                <a:ext uri="{FF2B5EF4-FFF2-40B4-BE49-F238E27FC236}">
                  <a16:creationId xmlns:a16="http://schemas.microsoft.com/office/drawing/2014/main" id="{A3194440-47C3-1903-5059-D4F352CDA99D}"/>
                </a:ext>
              </a:extLst>
            </p:cNvPr>
            <p:cNvSpPr/>
            <p:nvPr/>
          </p:nvSpPr>
          <p:spPr>
            <a:xfrm>
              <a:off x="4790363" y="5317482"/>
              <a:ext cx="716639" cy="84707"/>
            </a:xfrm>
            <a:custGeom>
              <a:avLst/>
              <a:gdLst>
                <a:gd name="connsiteX0" fmla="*/ 716625 w 716639"/>
                <a:gd name="connsiteY0" fmla="*/ -19 h 84707"/>
                <a:gd name="connsiteX1" fmla="*/ 358512 w 716639"/>
                <a:gd name="connsiteY1" fmla="*/ 43422 h 84707"/>
                <a:gd name="connsiteX2" fmla="*/ -14 w 716639"/>
                <a:gd name="connsiteY2" fmla="*/ 84663 h 84707"/>
                <a:gd name="connsiteX3" fmla="*/ 358168 w 716639"/>
                <a:gd name="connsiteY3" fmla="*/ 41222 h 84707"/>
                <a:gd name="connsiteX4" fmla="*/ 716625 w 716639"/>
                <a:gd name="connsiteY4" fmla="*/ -19 h 84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639" h="84707">
                  <a:moveTo>
                    <a:pt x="716625" y="-19"/>
                  </a:moveTo>
                  <a:cubicBezTo>
                    <a:pt x="716625" y="668"/>
                    <a:pt x="556334" y="20120"/>
                    <a:pt x="358512" y="43422"/>
                  </a:cubicBezTo>
                  <a:cubicBezTo>
                    <a:pt x="160691" y="66723"/>
                    <a:pt x="55" y="85076"/>
                    <a:pt x="-14" y="84663"/>
                  </a:cubicBezTo>
                  <a:cubicBezTo>
                    <a:pt x="-82" y="84251"/>
                    <a:pt x="160278" y="64524"/>
                    <a:pt x="358168" y="41222"/>
                  </a:cubicBezTo>
                  <a:cubicBezTo>
                    <a:pt x="556059" y="17921"/>
                    <a:pt x="716557" y="-706"/>
                    <a:pt x="716625" y="-19"/>
                  </a:cubicBezTo>
                  <a:close/>
                </a:path>
              </a:pathLst>
            </a:custGeom>
            <a:solidFill>
              <a:srgbClr val="E0E0E0"/>
            </a:solidFill>
            <a:ln w="6867" cap="flat">
              <a:noFill/>
              <a:prstDash val="solid"/>
              <a:miter/>
            </a:ln>
          </p:spPr>
          <p:txBody>
            <a:bodyPr rtlCol="0" anchor="ctr"/>
            <a:lstStyle/>
            <a:p>
              <a:endParaRPr lang="en-IN"/>
            </a:p>
          </p:txBody>
        </p:sp>
        <p:sp>
          <p:nvSpPr>
            <p:cNvPr id="1050" name="Free-form: Shape 1049">
              <a:extLst>
                <a:ext uri="{FF2B5EF4-FFF2-40B4-BE49-F238E27FC236}">
                  <a16:creationId xmlns:a16="http://schemas.microsoft.com/office/drawing/2014/main" id="{45A65ECC-F359-0CF6-BE97-7EFFFB240F65}"/>
                </a:ext>
              </a:extLst>
            </p:cNvPr>
            <p:cNvSpPr/>
            <p:nvPr/>
          </p:nvSpPr>
          <p:spPr>
            <a:xfrm>
              <a:off x="4797718" y="5379895"/>
              <a:ext cx="716639" cy="84707"/>
            </a:xfrm>
            <a:custGeom>
              <a:avLst/>
              <a:gdLst>
                <a:gd name="connsiteX0" fmla="*/ 716626 w 716639"/>
                <a:gd name="connsiteY0" fmla="*/ -19 h 84707"/>
                <a:gd name="connsiteX1" fmla="*/ 358512 w 716639"/>
                <a:gd name="connsiteY1" fmla="*/ 43422 h 84707"/>
                <a:gd name="connsiteX2" fmla="*/ -14 w 716639"/>
                <a:gd name="connsiteY2" fmla="*/ 84663 h 84707"/>
                <a:gd name="connsiteX3" fmla="*/ 358168 w 716639"/>
                <a:gd name="connsiteY3" fmla="*/ 41222 h 84707"/>
                <a:gd name="connsiteX4" fmla="*/ 716626 w 716639"/>
                <a:gd name="connsiteY4" fmla="*/ -19 h 84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639" h="84707">
                  <a:moveTo>
                    <a:pt x="716626" y="-19"/>
                  </a:moveTo>
                  <a:cubicBezTo>
                    <a:pt x="716626" y="668"/>
                    <a:pt x="556334" y="20120"/>
                    <a:pt x="358512" y="43422"/>
                  </a:cubicBezTo>
                  <a:cubicBezTo>
                    <a:pt x="160691" y="66723"/>
                    <a:pt x="55" y="85076"/>
                    <a:pt x="-14" y="84663"/>
                  </a:cubicBezTo>
                  <a:cubicBezTo>
                    <a:pt x="-82" y="84251"/>
                    <a:pt x="160209" y="64524"/>
                    <a:pt x="358168" y="41222"/>
                  </a:cubicBezTo>
                  <a:cubicBezTo>
                    <a:pt x="556127" y="17921"/>
                    <a:pt x="716557" y="-706"/>
                    <a:pt x="716626" y="-19"/>
                  </a:cubicBezTo>
                  <a:close/>
                </a:path>
              </a:pathLst>
            </a:custGeom>
            <a:solidFill>
              <a:srgbClr val="E0E0E0"/>
            </a:solidFill>
            <a:ln w="6867" cap="flat">
              <a:noFill/>
              <a:prstDash val="solid"/>
              <a:miter/>
            </a:ln>
          </p:spPr>
          <p:txBody>
            <a:bodyPr rtlCol="0" anchor="ctr"/>
            <a:lstStyle/>
            <a:p>
              <a:endParaRPr lang="en-IN"/>
            </a:p>
          </p:txBody>
        </p:sp>
        <p:sp>
          <p:nvSpPr>
            <p:cNvPr id="1051" name="Free-form: Shape 1050">
              <a:extLst>
                <a:ext uri="{FF2B5EF4-FFF2-40B4-BE49-F238E27FC236}">
                  <a16:creationId xmlns:a16="http://schemas.microsoft.com/office/drawing/2014/main" id="{FCD0AF5E-CAF5-1A3C-6AEA-52782EC16547}"/>
                </a:ext>
              </a:extLst>
            </p:cNvPr>
            <p:cNvSpPr/>
            <p:nvPr/>
          </p:nvSpPr>
          <p:spPr>
            <a:xfrm>
              <a:off x="4857656" y="5125659"/>
              <a:ext cx="48321" cy="390350"/>
            </a:xfrm>
            <a:custGeom>
              <a:avLst/>
              <a:gdLst>
                <a:gd name="connsiteX0" fmla="*/ 45915 w 48321"/>
                <a:gd name="connsiteY0" fmla="*/ 390350 h 390350"/>
                <a:gd name="connsiteX1" fmla="*/ 0 w 48321"/>
                <a:gd name="connsiteY1" fmla="*/ 275 h 390350"/>
                <a:gd name="connsiteX2" fmla="*/ 2406 w 48321"/>
                <a:gd name="connsiteY2" fmla="*/ 0 h 390350"/>
                <a:gd name="connsiteX3" fmla="*/ 48321 w 48321"/>
                <a:gd name="connsiteY3" fmla="*/ 390007 h 390350"/>
                <a:gd name="connsiteX4" fmla="*/ 45915 w 48321"/>
                <a:gd name="connsiteY4" fmla="*/ 390350 h 390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21" h="390350">
                  <a:moveTo>
                    <a:pt x="45915" y="390350"/>
                  </a:moveTo>
                  <a:lnTo>
                    <a:pt x="0" y="275"/>
                  </a:lnTo>
                  <a:lnTo>
                    <a:pt x="2406" y="0"/>
                  </a:lnTo>
                  <a:lnTo>
                    <a:pt x="48321" y="390007"/>
                  </a:lnTo>
                  <a:lnTo>
                    <a:pt x="45915" y="390350"/>
                  </a:lnTo>
                  <a:close/>
                </a:path>
              </a:pathLst>
            </a:custGeom>
            <a:solidFill>
              <a:srgbClr val="E0E0E0"/>
            </a:solidFill>
            <a:ln w="6867" cap="flat">
              <a:noFill/>
              <a:prstDash val="solid"/>
              <a:miter/>
            </a:ln>
          </p:spPr>
          <p:txBody>
            <a:bodyPr rtlCol="0" anchor="ctr"/>
            <a:lstStyle/>
            <a:p>
              <a:endParaRPr lang="en-IN"/>
            </a:p>
          </p:txBody>
        </p:sp>
        <p:sp>
          <p:nvSpPr>
            <p:cNvPr id="1052" name="Free-form: Shape 1051">
              <a:extLst>
                <a:ext uri="{FF2B5EF4-FFF2-40B4-BE49-F238E27FC236}">
                  <a16:creationId xmlns:a16="http://schemas.microsoft.com/office/drawing/2014/main" id="{FF42FE4A-EABA-B63C-9017-10722E07CC20}"/>
                </a:ext>
              </a:extLst>
            </p:cNvPr>
            <p:cNvSpPr/>
            <p:nvPr/>
          </p:nvSpPr>
          <p:spPr>
            <a:xfrm>
              <a:off x="4923745" y="5118098"/>
              <a:ext cx="45991" cy="390075"/>
            </a:xfrm>
            <a:custGeom>
              <a:avLst/>
              <a:gdLst>
                <a:gd name="connsiteX0" fmla="*/ 45936 w 45991"/>
                <a:gd name="connsiteY0" fmla="*/ 390038 h 390075"/>
                <a:gd name="connsiteX1" fmla="*/ 21741 w 45991"/>
                <a:gd name="connsiteY1" fmla="*/ 195172 h 390075"/>
                <a:gd name="connsiteX2" fmla="*/ 21 w 45991"/>
                <a:gd name="connsiteY2" fmla="*/ -37 h 390075"/>
                <a:gd name="connsiteX3" fmla="*/ 24284 w 45991"/>
                <a:gd name="connsiteY3" fmla="*/ 194897 h 390075"/>
                <a:gd name="connsiteX4" fmla="*/ 45936 w 45991"/>
                <a:gd name="connsiteY4" fmla="*/ 390038 h 39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91" h="390075">
                  <a:moveTo>
                    <a:pt x="45936" y="390038"/>
                  </a:moveTo>
                  <a:cubicBezTo>
                    <a:pt x="45249" y="390038"/>
                    <a:pt x="34457" y="302881"/>
                    <a:pt x="21741" y="195172"/>
                  </a:cubicBezTo>
                  <a:cubicBezTo>
                    <a:pt x="9025" y="87463"/>
                    <a:pt x="-667" y="100"/>
                    <a:pt x="21" y="-37"/>
                  </a:cubicBezTo>
                  <a:cubicBezTo>
                    <a:pt x="708" y="-175"/>
                    <a:pt x="11568" y="87120"/>
                    <a:pt x="24284" y="194897"/>
                  </a:cubicBezTo>
                  <a:cubicBezTo>
                    <a:pt x="37001" y="302675"/>
                    <a:pt x="46692" y="389969"/>
                    <a:pt x="45936" y="390038"/>
                  </a:cubicBezTo>
                  <a:close/>
                </a:path>
              </a:pathLst>
            </a:custGeom>
            <a:solidFill>
              <a:srgbClr val="E0E0E0"/>
            </a:solidFill>
            <a:ln w="6867" cap="flat">
              <a:noFill/>
              <a:prstDash val="solid"/>
              <a:miter/>
            </a:ln>
          </p:spPr>
          <p:txBody>
            <a:bodyPr rtlCol="0" anchor="ctr"/>
            <a:lstStyle/>
            <a:p>
              <a:endParaRPr lang="en-IN"/>
            </a:p>
          </p:txBody>
        </p:sp>
        <p:sp>
          <p:nvSpPr>
            <p:cNvPr id="1053" name="Free-form: Shape 1052">
              <a:extLst>
                <a:ext uri="{FF2B5EF4-FFF2-40B4-BE49-F238E27FC236}">
                  <a16:creationId xmlns:a16="http://schemas.microsoft.com/office/drawing/2014/main" id="{E13E0F12-A311-6252-F3E1-0D2AAF968FBF}"/>
                </a:ext>
              </a:extLst>
            </p:cNvPr>
            <p:cNvSpPr/>
            <p:nvPr/>
          </p:nvSpPr>
          <p:spPr>
            <a:xfrm>
              <a:off x="4796158" y="5133151"/>
              <a:ext cx="45998" cy="390075"/>
            </a:xfrm>
            <a:custGeom>
              <a:avLst/>
              <a:gdLst>
                <a:gd name="connsiteX0" fmla="*/ 45950 w 45998"/>
                <a:gd name="connsiteY0" fmla="*/ 390038 h 390075"/>
                <a:gd name="connsiteX1" fmla="*/ 21755 w 45998"/>
                <a:gd name="connsiteY1" fmla="*/ 195103 h 390075"/>
                <a:gd name="connsiteX2" fmla="*/ 34 w 45998"/>
                <a:gd name="connsiteY2" fmla="*/ -37 h 390075"/>
                <a:gd name="connsiteX3" fmla="*/ 24298 w 45998"/>
                <a:gd name="connsiteY3" fmla="*/ 194828 h 390075"/>
                <a:gd name="connsiteX4" fmla="*/ 45950 w 45998"/>
                <a:gd name="connsiteY4" fmla="*/ 390038 h 39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98" h="390075">
                  <a:moveTo>
                    <a:pt x="45950" y="390038"/>
                  </a:moveTo>
                  <a:cubicBezTo>
                    <a:pt x="45262" y="390038"/>
                    <a:pt x="34402" y="302812"/>
                    <a:pt x="21755" y="195103"/>
                  </a:cubicBezTo>
                  <a:cubicBezTo>
                    <a:pt x="9107" y="87394"/>
                    <a:pt x="-790" y="31"/>
                    <a:pt x="34" y="-37"/>
                  </a:cubicBezTo>
                  <a:cubicBezTo>
                    <a:pt x="859" y="-106"/>
                    <a:pt x="11582" y="87120"/>
                    <a:pt x="24298" y="194828"/>
                  </a:cubicBezTo>
                  <a:cubicBezTo>
                    <a:pt x="37014" y="302537"/>
                    <a:pt x="46637" y="389900"/>
                    <a:pt x="45950" y="390038"/>
                  </a:cubicBezTo>
                  <a:close/>
                </a:path>
              </a:pathLst>
            </a:custGeom>
            <a:solidFill>
              <a:srgbClr val="E0E0E0"/>
            </a:solidFill>
            <a:ln w="6867" cap="flat">
              <a:noFill/>
              <a:prstDash val="solid"/>
              <a:miter/>
            </a:ln>
          </p:spPr>
          <p:txBody>
            <a:bodyPr rtlCol="0" anchor="ctr"/>
            <a:lstStyle/>
            <a:p>
              <a:endParaRPr lang="en-IN"/>
            </a:p>
          </p:txBody>
        </p:sp>
        <p:sp>
          <p:nvSpPr>
            <p:cNvPr id="1054" name="Free-form: Shape 1053">
              <a:extLst>
                <a:ext uri="{FF2B5EF4-FFF2-40B4-BE49-F238E27FC236}">
                  <a16:creationId xmlns:a16="http://schemas.microsoft.com/office/drawing/2014/main" id="{6D73BBDC-6EDE-0E09-CB7D-59A893B23A57}"/>
                </a:ext>
              </a:extLst>
            </p:cNvPr>
            <p:cNvSpPr/>
            <p:nvPr/>
          </p:nvSpPr>
          <p:spPr>
            <a:xfrm>
              <a:off x="4993650" y="5109919"/>
              <a:ext cx="45983" cy="390006"/>
            </a:xfrm>
            <a:custGeom>
              <a:avLst/>
              <a:gdLst>
                <a:gd name="connsiteX0" fmla="*/ 45936 w 45983"/>
                <a:gd name="connsiteY0" fmla="*/ 389969 h 390006"/>
                <a:gd name="connsiteX1" fmla="*/ 21741 w 45983"/>
                <a:gd name="connsiteY1" fmla="*/ 195103 h 390006"/>
                <a:gd name="connsiteX2" fmla="*/ 20 w 45983"/>
                <a:gd name="connsiteY2" fmla="*/ -37 h 390006"/>
                <a:gd name="connsiteX3" fmla="*/ 24215 w 45983"/>
                <a:gd name="connsiteY3" fmla="*/ 194828 h 390006"/>
                <a:gd name="connsiteX4" fmla="*/ 45936 w 45983"/>
                <a:gd name="connsiteY4" fmla="*/ 389969 h 390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83" h="390006">
                  <a:moveTo>
                    <a:pt x="45936" y="389969"/>
                  </a:moveTo>
                  <a:cubicBezTo>
                    <a:pt x="45249" y="389969"/>
                    <a:pt x="34388" y="302812"/>
                    <a:pt x="21741" y="195103"/>
                  </a:cubicBezTo>
                  <a:cubicBezTo>
                    <a:pt x="9094" y="87394"/>
                    <a:pt x="-667" y="31"/>
                    <a:pt x="20" y="-37"/>
                  </a:cubicBezTo>
                  <a:cubicBezTo>
                    <a:pt x="708" y="-106"/>
                    <a:pt x="11568" y="87119"/>
                    <a:pt x="24215" y="194828"/>
                  </a:cubicBezTo>
                  <a:cubicBezTo>
                    <a:pt x="36863" y="302537"/>
                    <a:pt x="46623" y="389900"/>
                    <a:pt x="45936" y="389969"/>
                  </a:cubicBezTo>
                  <a:close/>
                </a:path>
              </a:pathLst>
            </a:custGeom>
            <a:solidFill>
              <a:srgbClr val="E0E0E0"/>
            </a:solidFill>
            <a:ln w="6867" cap="flat">
              <a:noFill/>
              <a:prstDash val="solid"/>
              <a:miter/>
            </a:ln>
          </p:spPr>
          <p:txBody>
            <a:bodyPr rtlCol="0" anchor="ctr"/>
            <a:lstStyle/>
            <a:p>
              <a:endParaRPr lang="en-IN"/>
            </a:p>
          </p:txBody>
        </p:sp>
        <p:sp>
          <p:nvSpPr>
            <p:cNvPr id="1055" name="Free-form: Shape 1054">
              <a:extLst>
                <a:ext uri="{FF2B5EF4-FFF2-40B4-BE49-F238E27FC236}">
                  <a16:creationId xmlns:a16="http://schemas.microsoft.com/office/drawing/2014/main" id="{B17A7026-6D6F-D7B8-9733-7E30A3D70C7F}"/>
                </a:ext>
              </a:extLst>
            </p:cNvPr>
            <p:cNvSpPr/>
            <p:nvPr/>
          </p:nvSpPr>
          <p:spPr>
            <a:xfrm>
              <a:off x="5063423" y="5101671"/>
              <a:ext cx="46115" cy="390075"/>
            </a:xfrm>
            <a:custGeom>
              <a:avLst/>
              <a:gdLst>
                <a:gd name="connsiteX0" fmla="*/ 46067 w 46115"/>
                <a:gd name="connsiteY0" fmla="*/ 390038 h 390075"/>
                <a:gd name="connsiteX1" fmla="*/ 21804 w 46115"/>
                <a:gd name="connsiteY1" fmla="*/ 195172 h 390075"/>
                <a:gd name="connsiteX2" fmla="*/ 14 w 46115"/>
                <a:gd name="connsiteY2" fmla="*/ -37 h 390075"/>
                <a:gd name="connsiteX3" fmla="*/ 24278 w 46115"/>
                <a:gd name="connsiteY3" fmla="*/ 194828 h 390075"/>
                <a:gd name="connsiteX4" fmla="*/ 46067 w 46115"/>
                <a:gd name="connsiteY4" fmla="*/ 390038 h 39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15" h="390075">
                  <a:moveTo>
                    <a:pt x="46067" y="390038"/>
                  </a:moveTo>
                  <a:cubicBezTo>
                    <a:pt x="45311" y="390038"/>
                    <a:pt x="34520" y="302812"/>
                    <a:pt x="21804" y="195172"/>
                  </a:cubicBezTo>
                  <a:cubicBezTo>
                    <a:pt x="9087" y="87532"/>
                    <a:pt x="-604" y="-37"/>
                    <a:pt x="14" y="-37"/>
                  </a:cubicBezTo>
                  <a:cubicBezTo>
                    <a:pt x="633" y="-37"/>
                    <a:pt x="11562" y="87119"/>
                    <a:pt x="24278" y="194828"/>
                  </a:cubicBezTo>
                  <a:cubicBezTo>
                    <a:pt x="36994" y="302537"/>
                    <a:pt x="46755" y="389900"/>
                    <a:pt x="46067" y="390038"/>
                  </a:cubicBezTo>
                  <a:close/>
                </a:path>
              </a:pathLst>
            </a:custGeom>
            <a:solidFill>
              <a:srgbClr val="E0E0E0"/>
            </a:solidFill>
            <a:ln w="6867" cap="flat">
              <a:noFill/>
              <a:prstDash val="solid"/>
              <a:miter/>
            </a:ln>
          </p:spPr>
          <p:txBody>
            <a:bodyPr rtlCol="0" anchor="ctr"/>
            <a:lstStyle/>
            <a:p>
              <a:endParaRPr lang="en-IN"/>
            </a:p>
          </p:txBody>
        </p:sp>
        <p:sp>
          <p:nvSpPr>
            <p:cNvPr id="1056" name="Free-form: Shape 1055">
              <a:extLst>
                <a:ext uri="{FF2B5EF4-FFF2-40B4-BE49-F238E27FC236}">
                  <a16:creationId xmlns:a16="http://schemas.microsoft.com/office/drawing/2014/main" id="{E49C4A5D-75E9-58FE-53BD-57F148B9C30A}"/>
                </a:ext>
              </a:extLst>
            </p:cNvPr>
            <p:cNvSpPr/>
            <p:nvPr/>
          </p:nvSpPr>
          <p:spPr>
            <a:xfrm>
              <a:off x="5133390" y="5093422"/>
              <a:ext cx="46013" cy="390075"/>
            </a:xfrm>
            <a:custGeom>
              <a:avLst/>
              <a:gdLst>
                <a:gd name="connsiteX0" fmla="*/ 45936 w 46013"/>
                <a:gd name="connsiteY0" fmla="*/ 390038 h 390075"/>
                <a:gd name="connsiteX1" fmla="*/ 21741 w 46013"/>
                <a:gd name="connsiteY1" fmla="*/ 195172 h 390075"/>
                <a:gd name="connsiteX2" fmla="*/ 20 w 46013"/>
                <a:gd name="connsiteY2" fmla="*/ -37 h 390075"/>
                <a:gd name="connsiteX3" fmla="*/ 24215 w 46013"/>
                <a:gd name="connsiteY3" fmla="*/ 194897 h 390075"/>
                <a:gd name="connsiteX4" fmla="*/ 45936 w 46013"/>
                <a:gd name="connsiteY4" fmla="*/ 390038 h 39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13" h="390075">
                  <a:moveTo>
                    <a:pt x="45936" y="390038"/>
                  </a:moveTo>
                  <a:cubicBezTo>
                    <a:pt x="45249" y="390038"/>
                    <a:pt x="34388" y="302881"/>
                    <a:pt x="21741" y="195172"/>
                  </a:cubicBezTo>
                  <a:cubicBezTo>
                    <a:pt x="9094" y="87463"/>
                    <a:pt x="-667" y="100"/>
                    <a:pt x="20" y="-37"/>
                  </a:cubicBezTo>
                  <a:cubicBezTo>
                    <a:pt x="708" y="-175"/>
                    <a:pt x="11568" y="87120"/>
                    <a:pt x="24215" y="194897"/>
                  </a:cubicBezTo>
                  <a:cubicBezTo>
                    <a:pt x="36863" y="302675"/>
                    <a:pt x="46898" y="389969"/>
                    <a:pt x="45936" y="390038"/>
                  </a:cubicBezTo>
                  <a:close/>
                </a:path>
              </a:pathLst>
            </a:custGeom>
            <a:solidFill>
              <a:srgbClr val="E0E0E0"/>
            </a:solidFill>
            <a:ln w="6867" cap="flat">
              <a:noFill/>
              <a:prstDash val="solid"/>
              <a:miter/>
            </a:ln>
          </p:spPr>
          <p:txBody>
            <a:bodyPr rtlCol="0" anchor="ctr"/>
            <a:lstStyle/>
            <a:p>
              <a:endParaRPr lang="en-IN"/>
            </a:p>
          </p:txBody>
        </p:sp>
        <p:sp>
          <p:nvSpPr>
            <p:cNvPr id="1057" name="Free-form: Shape 1056">
              <a:extLst>
                <a:ext uri="{FF2B5EF4-FFF2-40B4-BE49-F238E27FC236}">
                  <a16:creationId xmlns:a16="http://schemas.microsoft.com/office/drawing/2014/main" id="{71358D3F-A750-3EBF-D47F-23FA2F3BA4A3}"/>
                </a:ext>
              </a:extLst>
            </p:cNvPr>
            <p:cNvSpPr/>
            <p:nvPr/>
          </p:nvSpPr>
          <p:spPr>
            <a:xfrm>
              <a:off x="5203080" y="5085243"/>
              <a:ext cx="46014" cy="390006"/>
            </a:xfrm>
            <a:custGeom>
              <a:avLst/>
              <a:gdLst>
                <a:gd name="connsiteX0" fmla="*/ 45943 w 46014"/>
                <a:gd name="connsiteY0" fmla="*/ 389969 h 390006"/>
                <a:gd name="connsiteX1" fmla="*/ 21679 w 46014"/>
                <a:gd name="connsiteY1" fmla="*/ 195103 h 390006"/>
                <a:gd name="connsiteX2" fmla="*/ 28 w 46014"/>
                <a:gd name="connsiteY2" fmla="*/ -37 h 390006"/>
                <a:gd name="connsiteX3" fmla="*/ 24429 w 46014"/>
                <a:gd name="connsiteY3" fmla="*/ 195103 h 390006"/>
                <a:gd name="connsiteX4" fmla="*/ 45943 w 46014"/>
                <a:gd name="connsiteY4" fmla="*/ 389969 h 390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14" h="390006">
                  <a:moveTo>
                    <a:pt x="45943" y="389969"/>
                  </a:moveTo>
                  <a:cubicBezTo>
                    <a:pt x="45256" y="389969"/>
                    <a:pt x="34396" y="302812"/>
                    <a:pt x="21679" y="195103"/>
                  </a:cubicBezTo>
                  <a:cubicBezTo>
                    <a:pt x="8963" y="87394"/>
                    <a:pt x="-728" y="31"/>
                    <a:pt x="28" y="-37"/>
                  </a:cubicBezTo>
                  <a:cubicBezTo>
                    <a:pt x="784" y="-106"/>
                    <a:pt x="11575" y="87120"/>
                    <a:pt x="24429" y="195103"/>
                  </a:cubicBezTo>
                  <a:cubicBezTo>
                    <a:pt x="37282" y="303087"/>
                    <a:pt x="46837" y="389900"/>
                    <a:pt x="45943" y="389969"/>
                  </a:cubicBezTo>
                  <a:close/>
                </a:path>
              </a:pathLst>
            </a:custGeom>
            <a:solidFill>
              <a:srgbClr val="E0E0E0"/>
            </a:solidFill>
            <a:ln w="6867" cap="flat">
              <a:noFill/>
              <a:prstDash val="solid"/>
              <a:miter/>
            </a:ln>
          </p:spPr>
          <p:txBody>
            <a:bodyPr rtlCol="0" anchor="ctr"/>
            <a:lstStyle/>
            <a:p>
              <a:endParaRPr lang="en-IN"/>
            </a:p>
          </p:txBody>
        </p:sp>
        <p:sp>
          <p:nvSpPr>
            <p:cNvPr id="1058" name="Free-form: Shape 1057">
              <a:extLst>
                <a:ext uri="{FF2B5EF4-FFF2-40B4-BE49-F238E27FC236}">
                  <a16:creationId xmlns:a16="http://schemas.microsoft.com/office/drawing/2014/main" id="{65103D5B-275B-6B17-BF56-DEDCA0D4449F}"/>
                </a:ext>
              </a:extLst>
            </p:cNvPr>
            <p:cNvSpPr/>
            <p:nvPr/>
          </p:nvSpPr>
          <p:spPr>
            <a:xfrm>
              <a:off x="5273129" y="5076994"/>
              <a:ext cx="45983" cy="390075"/>
            </a:xfrm>
            <a:custGeom>
              <a:avLst/>
              <a:gdLst>
                <a:gd name="connsiteX0" fmla="*/ 45936 w 45983"/>
                <a:gd name="connsiteY0" fmla="*/ 390038 h 390075"/>
                <a:gd name="connsiteX1" fmla="*/ 21741 w 45983"/>
                <a:gd name="connsiteY1" fmla="*/ 195172 h 390075"/>
                <a:gd name="connsiteX2" fmla="*/ 20 w 45983"/>
                <a:gd name="connsiteY2" fmla="*/ -37 h 390075"/>
                <a:gd name="connsiteX3" fmla="*/ 24215 w 45983"/>
                <a:gd name="connsiteY3" fmla="*/ 194828 h 390075"/>
                <a:gd name="connsiteX4" fmla="*/ 45936 w 45983"/>
                <a:gd name="connsiteY4" fmla="*/ 390038 h 39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83" h="390075">
                  <a:moveTo>
                    <a:pt x="45936" y="390038"/>
                  </a:moveTo>
                  <a:cubicBezTo>
                    <a:pt x="45249" y="390038"/>
                    <a:pt x="34388" y="302812"/>
                    <a:pt x="21741" y="195172"/>
                  </a:cubicBezTo>
                  <a:cubicBezTo>
                    <a:pt x="9094" y="87532"/>
                    <a:pt x="-667" y="31"/>
                    <a:pt x="20" y="-37"/>
                  </a:cubicBezTo>
                  <a:cubicBezTo>
                    <a:pt x="708" y="-106"/>
                    <a:pt x="11568" y="87119"/>
                    <a:pt x="24215" y="194828"/>
                  </a:cubicBezTo>
                  <a:cubicBezTo>
                    <a:pt x="36863" y="302537"/>
                    <a:pt x="46623" y="389900"/>
                    <a:pt x="45936" y="390038"/>
                  </a:cubicBezTo>
                  <a:close/>
                </a:path>
              </a:pathLst>
            </a:custGeom>
            <a:solidFill>
              <a:srgbClr val="E0E0E0"/>
            </a:solidFill>
            <a:ln w="6867" cap="flat">
              <a:noFill/>
              <a:prstDash val="solid"/>
              <a:miter/>
            </a:ln>
          </p:spPr>
          <p:txBody>
            <a:bodyPr rtlCol="0" anchor="ctr"/>
            <a:lstStyle/>
            <a:p>
              <a:endParaRPr lang="en-IN"/>
            </a:p>
          </p:txBody>
        </p:sp>
        <p:sp>
          <p:nvSpPr>
            <p:cNvPr id="1059" name="Free-form: Shape 1058">
              <a:extLst>
                <a:ext uri="{FF2B5EF4-FFF2-40B4-BE49-F238E27FC236}">
                  <a16:creationId xmlns:a16="http://schemas.microsoft.com/office/drawing/2014/main" id="{691EB42A-5D73-F2F0-05C9-31003C06D251}"/>
                </a:ext>
              </a:extLst>
            </p:cNvPr>
            <p:cNvSpPr/>
            <p:nvPr/>
          </p:nvSpPr>
          <p:spPr>
            <a:xfrm>
              <a:off x="5343033" y="5069021"/>
              <a:ext cx="45984" cy="390075"/>
            </a:xfrm>
            <a:custGeom>
              <a:avLst/>
              <a:gdLst>
                <a:gd name="connsiteX0" fmla="*/ 45936 w 45984"/>
                <a:gd name="connsiteY0" fmla="*/ 390038 h 390075"/>
                <a:gd name="connsiteX1" fmla="*/ 21673 w 45984"/>
                <a:gd name="connsiteY1" fmla="*/ 195172 h 390075"/>
                <a:gd name="connsiteX2" fmla="*/ 21 w 45984"/>
                <a:gd name="connsiteY2" fmla="*/ -37 h 390075"/>
                <a:gd name="connsiteX3" fmla="*/ 24216 w 45984"/>
                <a:gd name="connsiteY3" fmla="*/ 194897 h 390075"/>
                <a:gd name="connsiteX4" fmla="*/ 45936 w 45984"/>
                <a:gd name="connsiteY4" fmla="*/ 390038 h 39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84" h="390075">
                  <a:moveTo>
                    <a:pt x="45936" y="390038"/>
                  </a:moveTo>
                  <a:cubicBezTo>
                    <a:pt x="45249" y="390038"/>
                    <a:pt x="34389" y="302881"/>
                    <a:pt x="21673" y="195172"/>
                  </a:cubicBezTo>
                  <a:cubicBezTo>
                    <a:pt x="8957" y="87463"/>
                    <a:pt x="-666" y="100"/>
                    <a:pt x="21" y="-37"/>
                  </a:cubicBezTo>
                  <a:cubicBezTo>
                    <a:pt x="708" y="-175"/>
                    <a:pt x="11500" y="87120"/>
                    <a:pt x="24216" y="194897"/>
                  </a:cubicBezTo>
                  <a:cubicBezTo>
                    <a:pt x="36932" y="302675"/>
                    <a:pt x="46624" y="390038"/>
                    <a:pt x="45936" y="390038"/>
                  </a:cubicBezTo>
                  <a:close/>
                </a:path>
              </a:pathLst>
            </a:custGeom>
            <a:solidFill>
              <a:srgbClr val="E0E0E0"/>
            </a:solidFill>
            <a:ln w="6867" cap="flat">
              <a:noFill/>
              <a:prstDash val="solid"/>
              <a:miter/>
            </a:ln>
          </p:spPr>
          <p:txBody>
            <a:bodyPr rtlCol="0" anchor="ctr"/>
            <a:lstStyle/>
            <a:p>
              <a:endParaRPr lang="en-IN"/>
            </a:p>
          </p:txBody>
        </p:sp>
        <p:sp>
          <p:nvSpPr>
            <p:cNvPr id="1060" name="Free-form: Shape 1059">
              <a:extLst>
                <a:ext uri="{FF2B5EF4-FFF2-40B4-BE49-F238E27FC236}">
                  <a16:creationId xmlns:a16="http://schemas.microsoft.com/office/drawing/2014/main" id="{5BD12519-0F98-B2D6-2FC3-C57A37D63160}"/>
                </a:ext>
              </a:extLst>
            </p:cNvPr>
            <p:cNvSpPr/>
            <p:nvPr/>
          </p:nvSpPr>
          <p:spPr>
            <a:xfrm>
              <a:off x="5412869" y="5060429"/>
              <a:ext cx="45984" cy="390144"/>
            </a:xfrm>
            <a:custGeom>
              <a:avLst/>
              <a:gdLst>
                <a:gd name="connsiteX0" fmla="*/ 45936 w 45984"/>
                <a:gd name="connsiteY0" fmla="*/ 390107 h 390144"/>
                <a:gd name="connsiteX1" fmla="*/ 21741 w 45984"/>
                <a:gd name="connsiteY1" fmla="*/ 195241 h 390144"/>
                <a:gd name="connsiteX2" fmla="*/ 20 w 45984"/>
                <a:gd name="connsiteY2" fmla="*/ -37 h 390144"/>
                <a:gd name="connsiteX3" fmla="*/ 24284 w 45984"/>
                <a:gd name="connsiteY3" fmla="*/ 194828 h 390144"/>
                <a:gd name="connsiteX4" fmla="*/ 45936 w 45984"/>
                <a:gd name="connsiteY4" fmla="*/ 390107 h 39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84" h="390144">
                  <a:moveTo>
                    <a:pt x="45936" y="390107"/>
                  </a:moveTo>
                  <a:cubicBezTo>
                    <a:pt x="45249" y="390107"/>
                    <a:pt x="34388" y="302950"/>
                    <a:pt x="21741" y="195241"/>
                  </a:cubicBezTo>
                  <a:cubicBezTo>
                    <a:pt x="9094" y="87532"/>
                    <a:pt x="-667" y="-37"/>
                    <a:pt x="20" y="-37"/>
                  </a:cubicBezTo>
                  <a:cubicBezTo>
                    <a:pt x="708" y="-37"/>
                    <a:pt x="11568" y="87119"/>
                    <a:pt x="24284" y="194828"/>
                  </a:cubicBezTo>
                  <a:cubicBezTo>
                    <a:pt x="37000" y="302537"/>
                    <a:pt x="46623" y="390038"/>
                    <a:pt x="45936" y="390107"/>
                  </a:cubicBezTo>
                  <a:close/>
                </a:path>
              </a:pathLst>
            </a:custGeom>
            <a:solidFill>
              <a:srgbClr val="E0E0E0"/>
            </a:solidFill>
            <a:ln w="6867" cap="flat">
              <a:noFill/>
              <a:prstDash val="solid"/>
              <a:miter/>
            </a:ln>
          </p:spPr>
          <p:txBody>
            <a:bodyPr rtlCol="0" anchor="ctr"/>
            <a:lstStyle/>
            <a:p>
              <a:endParaRPr lang="en-IN"/>
            </a:p>
          </p:txBody>
        </p:sp>
        <p:sp>
          <p:nvSpPr>
            <p:cNvPr id="1061" name="Free-form: Shape 1060">
              <a:extLst>
                <a:ext uri="{FF2B5EF4-FFF2-40B4-BE49-F238E27FC236}">
                  <a16:creationId xmlns:a16="http://schemas.microsoft.com/office/drawing/2014/main" id="{B08CF6FC-2D8D-B223-779D-727DA7C03B4D}"/>
                </a:ext>
              </a:extLst>
            </p:cNvPr>
            <p:cNvSpPr/>
            <p:nvPr/>
          </p:nvSpPr>
          <p:spPr>
            <a:xfrm>
              <a:off x="4842328" y="5135727"/>
              <a:ext cx="88145" cy="82490"/>
            </a:xfrm>
            <a:custGeom>
              <a:avLst/>
              <a:gdLst>
                <a:gd name="connsiteX0" fmla="*/ -14 w 88145"/>
                <a:gd name="connsiteY0" fmla="*/ 37666 h 82490"/>
                <a:gd name="connsiteX1" fmla="*/ 25556 w 88145"/>
                <a:gd name="connsiteY1" fmla="*/ 76502 h 82490"/>
                <a:gd name="connsiteX2" fmla="*/ 82183 w 88145"/>
                <a:gd name="connsiteY2" fmla="*/ 62535 h 82490"/>
                <a:gd name="connsiteX3" fmla="*/ 68213 w 88145"/>
                <a:gd name="connsiteY3" fmla="*/ 5903 h 82490"/>
                <a:gd name="connsiteX4" fmla="*/ 35935 w 88145"/>
                <a:gd name="connsiteY4" fmla="*/ 1443 h 82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145" h="82490">
                  <a:moveTo>
                    <a:pt x="-14" y="37666"/>
                  </a:moveTo>
                  <a:cubicBezTo>
                    <a:pt x="3275" y="53386"/>
                    <a:pt x="12415" y="67271"/>
                    <a:pt x="25556" y="76502"/>
                  </a:cubicBezTo>
                  <a:cubicBezTo>
                    <a:pt x="45051" y="88283"/>
                    <a:pt x="70403" y="82028"/>
                    <a:pt x="82183" y="62535"/>
                  </a:cubicBezTo>
                  <a:cubicBezTo>
                    <a:pt x="93962" y="43035"/>
                    <a:pt x="87708" y="17685"/>
                    <a:pt x="68213" y="5903"/>
                  </a:cubicBezTo>
                  <a:cubicBezTo>
                    <a:pt x="58522" y="47"/>
                    <a:pt x="46851" y="-1561"/>
                    <a:pt x="35935" y="1443"/>
                  </a:cubicBezTo>
                </a:path>
              </a:pathLst>
            </a:custGeom>
            <a:solidFill>
              <a:srgbClr val="E0E0E0"/>
            </a:solidFill>
            <a:ln w="6867" cap="flat">
              <a:noFill/>
              <a:prstDash val="solid"/>
              <a:miter/>
            </a:ln>
          </p:spPr>
          <p:txBody>
            <a:bodyPr rtlCol="0" anchor="ctr"/>
            <a:lstStyle/>
            <a:p>
              <a:endParaRPr lang="en-IN"/>
            </a:p>
          </p:txBody>
        </p:sp>
        <p:sp>
          <p:nvSpPr>
            <p:cNvPr id="1062" name="Free-form: Shape 1061">
              <a:extLst>
                <a:ext uri="{FF2B5EF4-FFF2-40B4-BE49-F238E27FC236}">
                  <a16:creationId xmlns:a16="http://schemas.microsoft.com/office/drawing/2014/main" id="{97FA2B92-E684-5F2A-FF43-952E56770B31}"/>
                </a:ext>
              </a:extLst>
            </p:cNvPr>
            <p:cNvSpPr/>
            <p:nvPr/>
          </p:nvSpPr>
          <p:spPr>
            <a:xfrm>
              <a:off x="4840377" y="5136774"/>
              <a:ext cx="65580" cy="65579"/>
            </a:xfrm>
            <a:custGeom>
              <a:avLst/>
              <a:gdLst>
                <a:gd name="connsiteX0" fmla="*/ 218 w 65580"/>
                <a:gd name="connsiteY0" fmla="*/ 36619 h 65579"/>
                <a:gd name="connsiteX1" fmla="*/ 36644 w 65580"/>
                <a:gd name="connsiteY1" fmla="*/ 65310 h 65579"/>
                <a:gd name="connsiteX2" fmla="*/ 65334 w 65580"/>
                <a:gd name="connsiteY2" fmla="*/ 28887 h 65579"/>
                <a:gd name="connsiteX3" fmla="*/ 28950 w 65580"/>
                <a:gd name="connsiteY3" fmla="*/ 189 h 65579"/>
                <a:gd name="connsiteX4" fmla="*/ 214 w 65580"/>
                <a:gd name="connsiteY4" fmla="*/ 36578 h 65579"/>
                <a:gd name="connsiteX5" fmla="*/ 218 w 65580"/>
                <a:gd name="connsiteY5" fmla="*/ 36619 h 6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580" h="65579">
                  <a:moveTo>
                    <a:pt x="218" y="36619"/>
                  </a:moveTo>
                  <a:cubicBezTo>
                    <a:pt x="2354" y="54601"/>
                    <a:pt x="18662" y="67447"/>
                    <a:pt x="36644" y="65310"/>
                  </a:cubicBezTo>
                  <a:cubicBezTo>
                    <a:pt x="54625" y="63172"/>
                    <a:pt x="67470" y="46868"/>
                    <a:pt x="65334" y="28887"/>
                  </a:cubicBezTo>
                  <a:cubicBezTo>
                    <a:pt x="63201" y="10919"/>
                    <a:pt x="46918" y="-1921"/>
                    <a:pt x="28950" y="189"/>
                  </a:cubicBezTo>
                  <a:cubicBezTo>
                    <a:pt x="10966" y="2300"/>
                    <a:pt x="-1900" y="18597"/>
                    <a:pt x="214" y="36578"/>
                  </a:cubicBezTo>
                  <a:cubicBezTo>
                    <a:pt x="215" y="36592"/>
                    <a:pt x="217" y="36606"/>
                    <a:pt x="218" y="36619"/>
                  </a:cubicBezTo>
                  <a:close/>
                </a:path>
              </a:pathLst>
            </a:custGeom>
            <a:solidFill>
              <a:srgbClr val="EBEBEB"/>
            </a:solidFill>
            <a:ln w="6867" cap="flat">
              <a:noFill/>
              <a:prstDash val="solid"/>
              <a:miter/>
            </a:ln>
          </p:spPr>
          <p:txBody>
            <a:bodyPr rtlCol="0" anchor="ctr"/>
            <a:lstStyle/>
            <a:p>
              <a:endParaRPr lang="en-IN"/>
            </a:p>
          </p:txBody>
        </p:sp>
        <p:sp>
          <p:nvSpPr>
            <p:cNvPr id="1063" name="Free-form: Shape 1062">
              <a:extLst>
                <a:ext uri="{FF2B5EF4-FFF2-40B4-BE49-F238E27FC236}">
                  <a16:creationId xmlns:a16="http://schemas.microsoft.com/office/drawing/2014/main" id="{1D0D3F0C-5FEF-BA62-FB1A-A889356C12CC}"/>
                </a:ext>
              </a:extLst>
            </p:cNvPr>
            <p:cNvSpPr/>
            <p:nvPr/>
          </p:nvSpPr>
          <p:spPr>
            <a:xfrm>
              <a:off x="4820887" y="5140511"/>
              <a:ext cx="39313" cy="39322"/>
            </a:xfrm>
            <a:custGeom>
              <a:avLst/>
              <a:gdLst>
                <a:gd name="connsiteX0" fmla="*/ 119 w 39313"/>
                <a:gd name="connsiteY0" fmla="*/ 21954 h 39322"/>
                <a:gd name="connsiteX1" fmla="*/ 21970 w 39313"/>
                <a:gd name="connsiteY1" fmla="*/ 39145 h 39322"/>
                <a:gd name="connsiteX2" fmla="*/ 39159 w 39313"/>
                <a:gd name="connsiteY2" fmla="*/ 17293 h 39322"/>
                <a:gd name="connsiteX3" fmla="*/ 17372 w 39313"/>
                <a:gd name="connsiteY3" fmla="*/ 96 h 39322"/>
                <a:gd name="connsiteX4" fmla="*/ 119 w 39313"/>
                <a:gd name="connsiteY4" fmla="*/ 21954 h 39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13" h="39322">
                  <a:moveTo>
                    <a:pt x="119" y="21954"/>
                  </a:moveTo>
                  <a:cubicBezTo>
                    <a:pt x="1407" y="32731"/>
                    <a:pt x="11189" y="40430"/>
                    <a:pt x="21970" y="39145"/>
                  </a:cubicBezTo>
                  <a:cubicBezTo>
                    <a:pt x="32750" y="37852"/>
                    <a:pt x="40446" y="28071"/>
                    <a:pt x="39159" y="17293"/>
                  </a:cubicBezTo>
                  <a:cubicBezTo>
                    <a:pt x="37874" y="6536"/>
                    <a:pt x="28132" y="-1155"/>
                    <a:pt x="17372" y="96"/>
                  </a:cubicBezTo>
                  <a:cubicBezTo>
                    <a:pt x="6582" y="1388"/>
                    <a:pt x="-1131" y="11162"/>
                    <a:pt x="119" y="21954"/>
                  </a:cubicBezTo>
                  <a:close/>
                </a:path>
              </a:pathLst>
            </a:custGeom>
            <a:solidFill>
              <a:srgbClr val="EBEBEB"/>
            </a:solidFill>
            <a:ln w="6867" cap="flat">
              <a:noFill/>
              <a:prstDash val="solid"/>
              <a:miter/>
            </a:ln>
          </p:spPr>
          <p:txBody>
            <a:bodyPr rtlCol="0" anchor="ctr"/>
            <a:lstStyle/>
            <a:p>
              <a:endParaRPr lang="en-IN"/>
            </a:p>
          </p:txBody>
        </p:sp>
        <p:sp>
          <p:nvSpPr>
            <p:cNvPr id="1064" name="Free-form: Shape 1063">
              <a:extLst>
                <a:ext uri="{FF2B5EF4-FFF2-40B4-BE49-F238E27FC236}">
                  <a16:creationId xmlns:a16="http://schemas.microsoft.com/office/drawing/2014/main" id="{791AFF8D-252D-BCAB-1A51-2244C1D79E54}"/>
                </a:ext>
              </a:extLst>
            </p:cNvPr>
            <p:cNvSpPr/>
            <p:nvPr/>
          </p:nvSpPr>
          <p:spPr>
            <a:xfrm>
              <a:off x="4840472" y="5143806"/>
              <a:ext cx="21827" cy="36507"/>
            </a:xfrm>
            <a:custGeom>
              <a:avLst/>
              <a:gdLst>
                <a:gd name="connsiteX0" fmla="*/ -14 w 21827"/>
                <a:gd name="connsiteY0" fmla="*/ 35636 h 36507"/>
                <a:gd name="connsiteX1" fmla="*/ 7272 w 21827"/>
                <a:gd name="connsiteY1" fmla="*/ 34055 h 36507"/>
                <a:gd name="connsiteX2" fmla="*/ 18751 w 21827"/>
                <a:gd name="connsiteY2" fmla="*/ 22027 h 36507"/>
                <a:gd name="connsiteX3" fmla="*/ 15658 w 21827"/>
                <a:gd name="connsiteY3" fmla="*/ 5461 h 36507"/>
                <a:gd name="connsiteX4" fmla="*/ 10709 w 21827"/>
                <a:gd name="connsiteY4" fmla="*/ -37 h 36507"/>
                <a:gd name="connsiteX5" fmla="*/ 17102 w 21827"/>
                <a:gd name="connsiteY5" fmla="*/ 4430 h 36507"/>
                <a:gd name="connsiteX6" fmla="*/ 21157 w 21827"/>
                <a:gd name="connsiteY6" fmla="*/ 22714 h 36507"/>
                <a:gd name="connsiteX7" fmla="*/ 7822 w 21827"/>
                <a:gd name="connsiteY7" fmla="*/ 35774 h 36507"/>
                <a:gd name="connsiteX8" fmla="*/ -14 w 21827"/>
                <a:gd name="connsiteY8" fmla="*/ 35636 h 36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27" h="36507">
                  <a:moveTo>
                    <a:pt x="-14" y="35636"/>
                  </a:moveTo>
                  <a:cubicBezTo>
                    <a:pt x="2453" y="35306"/>
                    <a:pt x="4889" y="34777"/>
                    <a:pt x="7272" y="34055"/>
                  </a:cubicBezTo>
                  <a:cubicBezTo>
                    <a:pt x="12769" y="32062"/>
                    <a:pt x="17016" y="27608"/>
                    <a:pt x="18751" y="22027"/>
                  </a:cubicBezTo>
                  <a:cubicBezTo>
                    <a:pt x="20127" y="16315"/>
                    <a:pt x="19001" y="10293"/>
                    <a:pt x="15658" y="5461"/>
                  </a:cubicBezTo>
                  <a:cubicBezTo>
                    <a:pt x="13115" y="1750"/>
                    <a:pt x="10434" y="375"/>
                    <a:pt x="10709" y="-37"/>
                  </a:cubicBezTo>
                  <a:cubicBezTo>
                    <a:pt x="13311" y="629"/>
                    <a:pt x="15583" y="2217"/>
                    <a:pt x="17102" y="4430"/>
                  </a:cubicBezTo>
                  <a:cubicBezTo>
                    <a:pt x="21303" y="9524"/>
                    <a:pt x="22810" y="16322"/>
                    <a:pt x="21157" y="22714"/>
                  </a:cubicBezTo>
                  <a:cubicBezTo>
                    <a:pt x="19227" y="29051"/>
                    <a:pt x="14202" y="33980"/>
                    <a:pt x="7822" y="35774"/>
                  </a:cubicBezTo>
                  <a:cubicBezTo>
                    <a:pt x="5291" y="36750"/>
                    <a:pt x="2481" y="36695"/>
                    <a:pt x="-14" y="35636"/>
                  </a:cubicBezTo>
                  <a:close/>
                </a:path>
              </a:pathLst>
            </a:custGeom>
            <a:solidFill>
              <a:srgbClr val="E0E0E0"/>
            </a:solidFill>
            <a:ln w="6867" cap="flat">
              <a:noFill/>
              <a:prstDash val="solid"/>
              <a:miter/>
            </a:ln>
          </p:spPr>
          <p:txBody>
            <a:bodyPr rtlCol="0" anchor="ctr"/>
            <a:lstStyle/>
            <a:p>
              <a:endParaRPr lang="en-IN"/>
            </a:p>
          </p:txBody>
        </p:sp>
        <p:sp>
          <p:nvSpPr>
            <p:cNvPr id="1065" name="Free-form: Shape 1064">
              <a:extLst>
                <a:ext uri="{FF2B5EF4-FFF2-40B4-BE49-F238E27FC236}">
                  <a16:creationId xmlns:a16="http://schemas.microsoft.com/office/drawing/2014/main" id="{D0F2983C-D500-06C6-2396-3324873FA351}"/>
                </a:ext>
              </a:extLst>
            </p:cNvPr>
            <p:cNvSpPr/>
            <p:nvPr/>
          </p:nvSpPr>
          <p:spPr>
            <a:xfrm>
              <a:off x="4854964" y="5140850"/>
              <a:ext cx="21250" cy="8928"/>
            </a:xfrm>
            <a:custGeom>
              <a:avLst/>
              <a:gdLst>
                <a:gd name="connsiteX0" fmla="*/ -2 w 21250"/>
                <a:gd name="connsiteY0" fmla="*/ 6355 h 8928"/>
                <a:gd name="connsiteX1" fmla="*/ 11408 w 21250"/>
                <a:gd name="connsiteY1" fmla="*/ 5805 h 8928"/>
                <a:gd name="connsiteX2" fmla="*/ 21237 w 21250"/>
                <a:gd name="connsiteY2" fmla="*/ -37 h 8928"/>
                <a:gd name="connsiteX3" fmla="*/ 19587 w 21250"/>
                <a:gd name="connsiteY3" fmla="*/ 3331 h 8928"/>
                <a:gd name="connsiteX4" fmla="*/ 12095 w 21250"/>
                <a:gd name="connsiteY4" fmla="*/ 8211 h 8928"/>
                <a:gd name="connsiteX5" fmla="*/ 3160 w 21250"/>
                <a:gd name="connsiteY5" fmla="*/ 8211 h 8928"/>
                <a:gd name="connsiteX6" fmla="*/ -2 w 21250"/>
                <a:gd name="connsiteY6" fmla="*/ 6355 h 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0" h="8928">
                  <a:moveTo>
                    <a:pt x="-2" y="6355"/>
                  </a:moveTo>
                  <a:cubicBezTo>
                    <a:pt x="3809" y="6650"/>
                    <a:pt x="7643" y="6465"/>
                    <a:pt x="11408" y="5805"/>
                  </a:cubicBezTo>
                  <a:cubicBezTo>
                    <a:pt x="14933" y="4313"/>
                    <a:pt x="18240" y="2348"/>
                    <a:pt x="21237" y="-37"/>
                  </a:cubicBezTo>
                  <a:cubicBezTo>
                    <a:pt x="21237" y="-37"/>
                    <a:pt x="21237" y="1543"/>
                    <a:pt x="19587" y="3331"/>
                  </a:cubicBezTo>
                  <a:cubicBezTo>
                    <a:pt x="17617" y="5647"/>
                    <a:pt x="15014" y="7345"/>
                    <a:pt x="12095" y="8211"/>
                  </a:cubicBezTo>
                  <a:cubicBezTo>
                    <a:pt x="9186" y="9118"/>
                    <a:pt x="6069" y="9118"/>
                    <a:pt x="3160" y="8211"/>
                  </a:cubicBezTo>
                  <a:cubicBezTo>
                    <a:pt x="960" y="7523"/>
                    <a:pt x="-140" y="6630"/>
                    <a:pt x="-2" y="6355"/>
                  </a:cubicBezTo>
                  <a:close/>
                </a:path>
              </a:pathLst>
            </a:custGeom>
            <a:solidFill>
              <a:srgbClr val="E0E0E0"/>
            </a:solidFill>
            <a:ln w="6867" cap="flat">
              <a:noFill/>
              <a:prstDash val="solid"/>
              <a:miter/>
            </a:ln>
          </p:spPr>
          <p:txBody>
            <a:bodyPr rtlCol="0" anchor="ctr"/>
            <a:lstStyle/>
            <a:p>
              <a:endParaRPr lang="en-IN"/>
            </a:p>
          </p:txBody>
        </p:sp>
        <p:sp>
          <p:nvSpPr>
            <p:cNvPr id="1066" name="Free-form: Shape 1065">
              <a:extLst>
                <a:ext uri="{FF2B5EF4-FFF2-40B4-BE49-F238E27FC236}">
                  <a16:creationId xmlns:a16="http://schemas.microsoft.com/office/drawing/2014/main" id="{6F654519-E27F-77F9-43A1-DD904D56D48A}"/>
                </a:ext>
              </a:extLst>
            </p:cNvPr>
            <p:cNvSpPr/>
            <p:nvPr/>
          </p:nvSpPr>
          <p:spPr>
            <a:xfrm>
              <a:off x="4842740" y="5179031"/>
              <a:ext cx="20715" cy="17563"/>
            </a:xfrm>
            <a:custGeom>
              <a:avLst/>
              <a:gdLst>
                <a:gd name="connsiteX0" fmla="*/ 20401 w 20715"/>
                <a:gd name="connsiteY0" fmla="*/ 17526 h 17563"/>
                <a:gd name="connsiteX1" fmla="*/ 12634 w 20715"/>
                <a:gd name="connsiteY1" fmla="*/ 6184 h 17563"/>
                <a:gd name="connsiteX2" fmla="*/ -14 w 20715"/>
                <a:gd name="connsiteY2" fmla="*/ 548 h 17563"/>
                <a:gd name="connsiteX3" fmla="*/ 4385 w 20715"/>
                <a:gd name="connsiteY3" fmla="*/ -2 h 17563"/>
                <a:gd name="connsiteX4" fmla="*/ 14215 w 20715"/>
                <a:gd name="connsiteY4" fmla="*/ 4191 h 17563"/>
                <a:gd name="connsiteX5" fmla="*/ 20126 w 20715"/>
                <a:gd name="connsiteY5" fmla="*/ 13127 h 17563"/>
                <a:gd name="connsiteX6" fmla="*/ 20401 w 20715"/>
                <a:gd name="connsiteY6" fmla="*/ 17526 h 17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15" h="17563">
                  <a:moveTo>
                    <a:pt x="20401" y="17526"/>
                  </a:moveTo>
                  <a:cubicBezTo>
                    <a:pt x="18532" y="13299"/>
                    <a:pt x="15899" y="9456"/>
                    <a:pt x="12634" y="6184"/>
                  </a:cubicBezTo>
                  <a:cubicBezTo>
                    <a:pt x="8785" y="3572"/>
                    <a:pt x="4503" y="1662"/>
                    <a:pt x="-14" y="548"/>
                  </a:cubicBezTo>
                  <a:cubicBezTo>
                    <a:pt x="-14" y="548"/>
                    <a:pt x="1636" y="-208"/>
                    <a:pt x="4385" y="-2"/>
                  </a:cubicBezTo>
                  <a:cubicBezTo>
                    <a:pt x="8000" y="411"/>
                    <a:pt x="11416" y="1868"/>
                    <a:pt x="14215" y="4191"/>
                  </a:cubicBezTo>
                  <a:cubicBezTo>
                    <a:pt x="17030" y="6514"/>
                    <a:pt x="19088" y="9628"/>
                    <a:pt x="20126" y="13127"/>
                  </a:cubicBezTo>
                  <a:cubicBezTo>
                    <a:pt x="20951" y="15807"/>
                    <a:pt x="20745" y="17526"/>
                    <a:pt x="20401" y="17526"/>
                  </a:cubicBezTo>
                  <a:close/>
                </a:path>
              </a:pathLst>
            </a:custGeom>
            <a:solidFill>
              <a:srgbClr val="E0E0E0"/>
            </a:solidFill>
            <a:ln w="6867" cap="flat">
              <a:noFill/>
              <a:prstDash val="solid"/>
              <a:miter/>
            </a:ln>
          </p:spPr>
          <p:txBody>
            <a:bodyPr rtlCol="0" anchor="ctr"/>
            <a:lstStyle/>
            <a:p>
              <a:endParaRPr lang="en-IN"/>
            </a:p>
          </p:txBody>
        </p:sp>
        <p:sp>
          <p:nvSpPr>
            <p:cNvPr id="1067" name="Free-form: Shape 1066">
              <a:extLst>
                <a:ext uri="{FF2B5EF4-FFF2-40B4-BE49-F238E27FC236}">
                  <a16:creationId xmlns:a16="http://schemas.microsoft.com/office/drawing/2014/main" id="{2D3688EB-7D8A-917A-E228-11AD9EF9ADC2}"/>
                </a:ext>
              </a:extLst>
            </p:cNvPr>
            <p:cNvSpPr/>
            <p:nvPr/>
          </p:nvSpPr>
          <p:spPr>
            <a:xfrm>
              <a:off x="5393382" y="5077666"/>
              <a:ext cx="88067" cy="82488"/>
            </a:xfrm>
            <a:custGeom>
              <a:avLst/>
              <a:gdLst>
                <a:gd name="connsiteX0" fmla="*/ -14 w 88067"/>
                <a:gd name="connsiteY0" fmla="*/ 37714 h 82488"/>
                <a:gd name="connsiteX1" fmla="*/ 25556 w 88067"/>
                <a:gd name="connsiteY1" fmla="*/ 76550 h 82488"/>
                <a:gd name="connsiteX2" fmla="*/ 82153 w 88067"/>
                <a:gd name="connsiteY2" fmla="*/ 62452 h 82488"/>
                <a:gd name="connsiteX3" fmla="*/ 68055 w 88067"/>
                <a:gd name="connsiteY3" fmla="*/ 5862 h 82488"/>
                <a:gd name="connsiteX4" fmla="*/ 35935 w 88067"/>
                <a:gd name="connsiteY4" fmla="*/ 1422 h 8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67" h="82488">
                  <a:moveTo>
                    <a:pt x="-14" y="37714"/>
                  </a:moveTo>
                  <a:cubicBezTo>
                    <a:pt x="3224" y="53455"/>
                    <a:pt x="12372" y="67353"/>
                    <a:pt x="25556" y="76550"/>
                  </a:cubicBezTo>
                  <a:cubicBezTo>
                    <a:pt x="45077" y="88283"/>
                    <a:pt x="70413" y="81973"/>
                    <a:pt x="82153" y="62452"/>
                  </a:cubicBezTo>
                  <a:cubicBezTo>
                    <a:pt x="93886" y="42932"/>
                    <a:pt x="87576" y="17596"/>
                    <a:pt x="68055" y="5862"/>
                  </a:cubicBezTo>
                  <a:cubicBezTo>
                    <a:pt x="58405" y="54"/>
                    <a:pt x="46802" y="-1547"/>
                    <a:pt x="35935" y="1422"/>
                  </a:cubicBezTo>
                </a:path>
              </a:pathLst>
            </a:custGeom>
            <a:solidFill>
              <a:srgbClr val="E0E0E0"/>
            </a:solidFill>
            <a:ln w="6867" cap="flat">
              <a:noFill/>
              <a:prstDash val="solid"/>
              <a:miter/>
            </a:ln>
          </p:spPr>
          <p:txBody>
            <a:bodyPr rtlCol="0" anchor="ctr"/>
            <a:lstStyle/>
            <a:p>
              <a:endParaRPr lang="en-IN"/>
            </a:p>
          </p:txBody>
        </p:sp>
        <p:sp>
          <p:nvSpPr>
            <p:cNvPr id="1068" name="Free-form: Shape 1067">
              <a:extLst>
                <a:ext uri="{FF2B5EF4-FFF2-40B4-BE49-F238E27FC236}">
                  <a16:creationId xmlns:a16="http://schemas.microsoft.com/office/drawing/2014/main" id="{A046B79C-BFE1-AFAA-D9DF-ECB5B42455E8}"/>
                </a:ext>
              </a:extLst>
            </p:cNvPr>
            <p:cNvSpPr/>
            <p:nvPr/>
          </p:nvSpPr>
          <p:spPr>
            <a:xfrm>
              <a:off x="5393149" y="5074440"/>
              <a:ext cx="63381" cy="63379"/>
            </a:xfrm>
            <a:custGeom>
              <a:avLst/>
              <a:gdLst>
                <a:gd name="connsiteX0" fmla="*/ 63113 w 63381"/>
                <a:gd name="connsiteY0" fmla="*/ 27675 h 63379"/>
                <a:gd name="connsiteX1" fmla="*/ 35653 w 63381"/>
                <a:gd name="connsiteY1" fmla="*/ 63087 h 63379"/>
                <a:gd name="connsiteX2" fmla="*/ 241 w 63381"/>
                <a:gd name="connsiteY2" fmla="*/ 35627 h 63379"/>
                <a:gd name="connsiteX3" fmla="*/ 27701 w 63381"/>
                <a:gd name="connsiteY3" fmla="*/ 215 h 63379"/>
                <a:gd name="connsiteX4" fmla="*/ 27989 w 63381"/>
                <a:gd name="connsiteY4" fmla="*/ 180 h 63379"/>
                <a:gd name="connsiteX5" fmla="*/ 63113 w 63381"/>
                <a:gd name="connsiteY5" fmla="*/ 27675 h 63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381" h="63379">
                  <a:moveTo>
                    <a:pt x="63113" y="27675"/>
                  </a:moveTo>
                  <a:cubicBezTo>
                    <a:pt x="65313" y="45037"/>
                    <a:pt x="53016" y="60895"/>
                    <a:pt x="35653" y="63087"/>
                  </a:cubicBezTo>
                  <a:cubicBezTo>
                    <a:pt x="18291" y="65287"/>
                    <a:pt x="2440" y="52990"/>
                    <a:pt x="241" y="35627"/>
                  </a:cubicBezTo>
                  <a:cubicBezTo>
                    <a:pt x="-1959" y="18271"/>
                    <a:pt x="10338" y="2414"/>
                    <a:pt x="27701" y="215"/>
                  </a:cubicBezTo>
                  <a:cubicBezTo>
                    <a:pt x="27797" y="201"/>
                    <a:pt x="27893" y="194"/>
                    <a:pt x="27989" y="180"/>
                  </a:cubicBezTo>
                  <a:cubicBezTo>
                    <a:pt x="45256" y="-1841"/>
                    <a:pt x="60928" y="10429"/>
                    <a:pt x="63113" y="27675"/>
                  </a:cubicBezTo>
                  <a:close/>
                </a:path>
              </a:pathLst>
            </a:custGeom>
            <a:solidFill>
              <a:srgbClr val="EBEBEB"/>
            </a:solidFill>
            <a:ln w="6867" cap="flat">
              <a:noFill/>
              <a:prstDash val="solid"/>
              <a:miter/>
            </a:ln>
          </p:spPr>
          <p:txBody>
            <a:bodyPr rtlCol="0" anchor="ctr"/>
            <a:lstStyle/>
            <a:p>
              <a:endParaRPr lang="en-IN"/>
            </a:p>
          </p:txBody>
        </p:sp>
        <p:sp>
          <p:nvSpPr>
            <p:cNvPr id="1069" name="Free-form: Shape 1068">
              <a:extLst>
                <a:ext uri="{FF2B5EF4-FFF2-40B4-BE49-F238E27FC236}">
                  <a16:creationId xmlns:a16="http://schemas.microsoft.com/office/drawing/2014/main" id="{6E1CA3F5-8940-5BA0-444C-5DAF7AC6ADF9}"/>
                </a:ext>
              </a:extLst>
            </p:cNvPr>
            <p:cNvSpPr/>
            <p:nvPr/>
          </p:nvSpPr>
          <p:spPr>
            <a:xfrm>
              <a:off x="5434405" y="5070739"/>
              <a:ext cx="37947" cy="37948"/>
            </a:xfrm>
            <a:custGeom>
              <a:avLst/>
              <a:gdLst>
                <a:gd name="connsiteX0" fmla="*/ 37803 w 37947"/>
                <a:gd name="connsiteY0" fmla="*/ 16734 h 37948"/>
                <a:gd name="connsiteX1" fmla="*/ 21162 w 37947"/>
                <a:gd name="connsiteY1" fmla="*/ 37781 h 37948"/>
                <a:gd name="connsiteX2" fmla="*/ 116 w 37947"/>
                <a:gd name="connsiteY2" fmla="*/ 21140 h 37948"/>
                <a:gd name="connsiteX3" fmla="*/ 16701 w 37947"/>
                <a:gd name="connsiteY3" fmla="*/ 100 h 37948"/>
                <a:gd name="connsiteX4" fmla="*/ 37796 w 37947"/>
                <a:gd name="connsiteY4" fmla="*/ 16679 h 37948"/>
                <a:gd name="connsiteX5" fmla="*/ 37803 w 37947"/>
                <a:gd name="connsiteY5" fmla="*/ 16734 h 3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947" h="37948">
                  <a:moveTo>
                    <a:pt x="37803" y="16734"/>
                  </a:moveTo>
                  <a:cubicBezTo>
                    <a:pt x="39020" y="27141"/>
                    <a:pt x="31569" y="36564"/>
                    <a:pt x="21162" y="37781"/>
                  </a:cubicBezTo>
                  <a:cubicBezTo>
                    <a:pt x="10756" y="38998"/>
                    <a:pt x="1332" y="31547"/>
                    <a:pt x="116" y="21140"/>
                  </a:cubicBezTo>
                  <a:cubicBezTo>
                    <a:pt x="-1094" y="10754"/>
                    <a:pt x="6322" y="1344"/>
                    <a:pt x="16701" y="100"/>
                  </a:cubicBezTo>
                  <a:cubicBezTo>
                    <a:pt x="27101" y="-1151"/>
                    <a:pt x="36552" y="6273"/>
                    <a:pt x="37796" y="16679"/>
                  </a:cubicBezTo>
                  <a:cubicBezTo>
                    <a:pt x="37796" y="16693"/>
                    <a:pt x="37803" y="16714"/>
                    <a:pt x="37803" y="16734"/>
                  </a:cubicBezTo>
                  <a:close/>
                </a:path>
              </a:pathLst>
            </a:custGeom>
            <a:solidFill>
              <a:srgbClr val="EBEBEB"/>
            </a:solidFill>
            <a:ln w="6867" cap="flat">
              <a:noFill/>
              <a:prstDash val="solid"/>
              <a:miter/>
            </a:ln>
          </p:spPr>
          <p:txBody>
            <a:bodyPr rtlCol="0" anchor="ctr"/>
            <a:lstStyle/>
            <a:p>
              <a:endParaRPr lang="en-IN"/>
            </a:p>
          </p:txBody>
        </p:sp>
        <p:sp>
          <p:nvSpPr>
            <p:cNvPr id="1070" name="Free-form: Shape 1069">
              <a:extLst>
                <a:ext uri="{FF2B5EF4-FFF2-40B4-BE49-F238E27FC236}">
                  <a16:creationId xmlns:a16="http://schemas.microsoft.com/office/drawing/2014/main" id="{5A00038D-F882-5B9A-5E10-22464B70143A}"/>
                </a:ext>
              </a:extLst>
            </p:cNvPr>
            <p:cNvSpPr/>
            <p:nvPr/>
          </p:nvSpPr>
          <p:spPr>
            <a:xfrm>
              <a:off x="5432741" y="5076701"/>
              <a:ext cx="25047" cy="33158"/>
            </a:xfrm>
            <a:custGeom>
              <a:avLst/>
              <a:gdLst>
                <a:gd name="connsiteX0" fmla="*/ 25034 w 25047"/>
                <a:gd name="connsiteY0" fmla="*/ 31118 h 33158"/>
                <a:gd name="connsiteX1" fmla="*/ 17748 w 25047"/>
                <a:gd name="connsiteY1" fmla="*/ 33043 h 33158"/>
                <a:gd name="connsiteX2" fmla="*/ 2213 w 25047"/>
                <a:gd name="connsiteY2" fmla="*/ 23695 h 33158"/>
                <a:gd name="connsiteX3" fmla="*/ 2213 w 25047"/>
                <a:gd name="connsiteY3" fmla="*/ 5548 h 33158"/>
                <a:gd name="connsiteX4" fmla="*/ 7231 w 25047"/>
                <a:gd name="connsiteY4" fmla="*/ -19 h 33158"/>
                <a:gd name="connsiteX5" fmla="*/ 3794 w 25047"/>
                <a:gd name="connsiteY5" fmla="*/ 6305 h 33158"/>
                <a:gd name="connsiteX6" fmla="*/ 4688 w 25047"/>
                <a:gd name="connsiteY6" fmla="*/ 22458 h 33158"/>
                <a:gd name="connsiteX7" fmla="*/ 18435 w 25047"/>
                <a:gd name="connsiteY7" fmla="*/ 31256 h 33158"/>
                <a:gd name="connsiteX8" fmla="*/ 25034 w 25047"/>
                <a:gd name="connsiteY8" fmla="*/ 31118 h 33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47" h="33158">
                  <a:moveTo>
                    <a:pt x="25034" y="31118"/>
                  </a:moveTo>
                  <a:cubicBezTo>
                    <a:pt x="22944" y="32679"/>
                    <a:pt x="20332" y="33366"/>
                    <a:pt x="17748" y="33043"/>
                  </a:cubicBezTo>
                  <a:cubicBezTo>
                    <a:pt x="11307" y="32802"/>
                    <a:pt x="5444" y="29269"/>
                    <a:pt x="2213" y="23695"/>
                  </a:cubicBezTo>
                  <a:cubicBezTo>
                    <a:pt x="-756" y="18010"/>
                    <a:pt x="-756" y="11233"/>
                    <a:pt x="2213" y="5548"/>
                  </a:cubicBezTo>
                  <a:cubicBezTo>
                    <a:pt x="4344" y="1287"/>
                    <a:pt x="7162" y="-225"/>
                    <a:pt x="7231" y="-19"/>
                  </a:cubicBezTo>
                  <a:cubicBezTo>
                    <a:pt x="7300" y="187"/>
                    <a:pt x="5375" y="2180"/>
                    <a:pt x="3794" y="6305"/>
                  </a:cubicBezTo>
                  <a:cubicBezTo>
                    <a:pt x="1739" y="11563"/>
                    <a:pt x="2069" y="17453"/>
                    <a:pt x="4688" y="22458"/>
                  </a:cubicBezTo>
                  <a:cubicBezTo>
                    <a:pt x="7616" y="27400"/>
                    <a:pt x="12716" y="30665"/>
                    <a:pt x="18435" y="31256"/>
                  </a:cubicBezTo>
                  <a:cubicBezTo>
                    <a:pt x="20634" y="31324"/>
                    <a:pt x="22841" y="31276"/>
                    <a:pt x="25034" y="31118"/>
                  </a:cubicBezTo>
                  <a:close/>
                </a:path>
              </a:pathLst>
            </a:custGeom>
            <a:solidFill>
              <a:srgbClr val="E0E0E0"/>
            </a:solidFill>
            <a:ln w="6867" cap="flat">
              <a:noFill/>
              <a:prstDash val="solid"/>
              <a:miter/>
            </a:ln>
          </p:spPr>
          <p:txBody>
            <a:bodyPr rtlCol="0" anchor="ctr"/>
            <a:lstStyle/>
            <a:p>
              <a:endParaRPr lang="en-IN"/>
            </a:p>
          </p:txBody>
        </p:sp>
        <p:sp>
          <p:nvSpPr>
            <p:cNvPr id="1071" name="Free-form: Shape 1070">
              <a:extLst>
                <a:ext uri="{FF2B5EF4-FFF2-40B4-BE49-F238E27FC236}">
                  <a16:creationId xmlns:a16="http://schemas.microsoft.com/office/drawing/2014/main" id="{1D29E4C5-9E34-F79C-09E8-3CA20EEAD8FD}"/>
                </a:ext>
              </a:extLst>
            </p:cNvPr>
            <p:cNvSpPr/>
            <p:nvPr/>
          </p:nvSpPr>
          <p:spPr>
            <a:xfrm>
              <a:off x="5415480" y="5079871"/>
              <a:ext cx="21480" cy="5733"/>
            </a:xfrm>
            <a:custGeom>
              <a:avLst/>
              <a:gdLst>
                <a:gd name="connsiteX0" fmla="*/ 21467 w 21480"/>
                <a:gd name="connsiteY0" fmla="*/ 1141 h 5733"/>
                <a:gd name="connsiteX1" fmla="*/ 18924 w 21480"/>
                <a:gd name="connsiteY1" fmla="*/ 3684 h 5733"/>
                <a:gd name="connsiteX2" fmla="*/ 10470 w 21480"/>
                <a:gd name="connsiteY2" fmla="*/ 5678 h 5733"/>
                <a:gd name="connsiteX3" fmla="*/ 2290 w 21480"/>
                <a:gd name="connsiteY3" fmla="*/ 2722 h 5733"/>
                <a:gd name="connsiteX4" fmla="*/ 22 w 21480"/>
                <a:gd name="connsiteY4" fmla="*/ -28 h 5733"/>
                <a:gd name="connsiteX5" fmla="*/ 10607 w 21480"/>
                <a:gd name="connsiteY5" fmla="*/ 3134 h 5733"/>
                <a:gd name="connsiteX6" fmla="*/ 21467 w 21480"/>
                <a:gd name="connsiteY6" fmla="*/ 1141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80" h="5733">
                  <a:moveTo>
                    <a:pt x="21467" y="1141"/>
                  </a:moveTo>
                  <a:cubicBezTo>
                    <a:pt x="21467" y="1141"/>
                    <a:pt x="20849" y="2516"/>
                    <a:pt x="18924" y="3684"/>
                  </a:cubicBezTo>
                  <a:cubicBezTo>
                    <a:pt x="16353" y="5134"/>
                    <a:pt x="13418" y="5822"/>
                    <a:pt x="10470" y="5678"/>
                  </a:cubicBezTo>
                  <a:cubicBezTo>
                    <a:pt x="7514" y="5512"/>
                    <a:pt x="4668" y="4488"/>
                    <a:pt x="2290" y="2722"/>
                  </a:cubicBezTo>
                  <a:cubicBezTo>
                    <a:pt x="503" y="1416"/>
                    <a:pt x="-185" y="179"/>
                    <a:pt x="22" y="-28"/>
                  </a:cubicBezTo>
                  <a:cubicBezTo>
                    <a:pt x="228" y="-234"/>
                    <a:pt x="4558" y="2859"/>
                    <a:pt x="10607" y="3134"/>
                  </a:cubicBezTo>
                  <a:cubicBezTo>
                    <a:pt x="14291" y="2901"/>
                    <a:pt x="17941" y="2234"/>
                    <a:pt x="21467" y="1141"/>
                  </a:cubicBezTo>
                  <a:close/>
                </a:path>
              </a:pathLst>
            </a:custGeom>
            <a:solidFill>
              <a:srgbClr val="E0E0E0"/>
            </a:solidFill>
            <a:ln w="6867" cap="flat">
              <a:noFill/>
              <a:prstDash val="solid"/>
              <a:miter/>
            </a:ln>
          </p:spPr>
          <p:txBody>
            <a:bodyPr rtlCol="0" anchor="ctr"/>
            <a:lstStyle/>
            <a:p>
              <a:endParaRPr lang="en-IN"/>
            </a:p>
          </p:txBody>
        </p:sp>
        <p:sp>
          <p:nvSpPr>
            <p:cNvPr id="1072" name="Free-form: Shape 1071">
              <a:extLst>
                <a:ext uri="{FF2B5EF4-FFF2-40B4-BE49-F238E27FC236}">
                  <a16:creationId xmlns:a16="http://schemas.microsoft.com/office/drawing/2014/main" id="{0AD66C1D-DD16-7EBD-BD84-C69204D923A6}"/>
                </a:ext>
              </a:extLst>
            </p:cNvPr>
            <p:cNvSpPr/>
            <p:nvPr/>
          </p:nvSpPr>
          <p:spPr>
            <a:xfrm>
              <a:off x="5439498" y="5108405"/>
              <a:ext cx="16158" cy="20759"/>
            </a:xfrm>
            <a:custGeom>
              <a:avLst/>
              <a:gdLst>
                <a:gd name="connsiteX0" fmla="*/ 817 w 16158"/>
                <a:gd name="connsiteY0" fmla="*/ 20722 h 20759"/>
                <a:gd name="connsiteX1" fmla="*/ -8 w 16158"/>
                <a:gd name="connsiteY1" fmla="*/ 16529 h 20759"/>
                <a:gd name="connsiteX2" fmla="*/ 3566 w 16158"/>
                <a:gd name="connsiteY2" fmla="*/ 6769 h 20759"/>
                <a:gd name="connsiteX3" fmla="*/ 11883 w 16158"/>
                <a:gd name="connsiteY3" fmla="*/ 651 h 20759"/>
                <a:gd name="connsiteX4" fmla="*/ 16145 w 16158"/>
                <a:gd name="connsiteY4" fmla="*/ 170 h 20759"/>
                <a:gd name="connsiteX5" fmla="*/ 5628 w 16158"/>
                <a:gd name="connsiteY5" fmla="*/ 8281 h 20759"/>
                <a:gd name="connsiteX6" fmla="*/ 817 w 16158"/>
                <a:gd name="connsiteY6" fmla="*/ 20722 h 20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58" h="20759">
                  <a:moveTo>
                    <a:pt x="817" y="20722"/>
                  </a:moveTo>
                  <a:cubicBezTo>
                    <a:pt x="473" y="20722"/>
                    <a:pt x="-77" y="19210"/>
                    <a:pt x="-8" y="16529"/>
                  </a:cubicBezTo>
                  <a:cubicBezTo>
                    <a:pt x="233" y="13003"/>
                    <a:pt x="1470" y="9614"/>
                    <a:pt x="3566" y="6769"/>
                  </a:cubicBezTo>
                  <a:cubicBezTo>
                    <a:pt x="5683" y="3964"/>
                    <a:pt x="8570" y="1833"/>
                    <a:pt x="11883" y="651"/>
                  </a:cubicBezTo>
                  <a:cubicBezTo>
                    <a:pt x="14427" y="-242"/>
                    <a:pt x="16145" y="-105"/>
                    <a:pt x="16145" y="170"/>
                  </a:cubicBezTo>
                  <a:cubicBezTo>
                    <a:pt x="16145" y="445"/>
                    <a:pt x="10028" y="2369"/>
                    <a:pt x="5628" y="8281"/>
                  </a:cubicBezTo>
                  <a:cubicBezTo>
                    <a:pt x="3278" y="12096"/>
                    <a:pt x="1642" y="16316"/>
                    <a:pt x="817" y="20722"/>
                  </a:cubicBezTo>
                  <a:close/>
                </a:path>
              </a:pathLst>
            </a:custGeom>
            <a:solidFill>
              <a:srgbClr val="E0E0E0"/>
            </a:solidFill>
            <a:ln w="6867" cap="flat">
              <a:noFill/>
              <a:prstDash val="solid"/>
              <a:miter/>
            </a:ln>
          </p:spPr>
          <p:txBody>
            <a:bodyPr rtlCol="0" anchor="ctr"/>
            <a:lstStyle/>
            <a:p>
              <a:endParaRPr lang="en-IN"/>
            </a:p>
          </p:txBody>
        </p:sp>
        <p:sp>
          <p:nvSpPr>
            <p:cNvPr id="1073" name="Free-form: Shape 1072">
              <a:extLst>
                <a:ext uri="{FF2B5EF4-FFF2-40B4-BE49-F238E27FC236}">
                  <a16:creationId xmlns:a16="http://schemas.microsoft.com/office/drawing/2014/main" id="{78C906F4-E002-4765-D74E-B41D67B5768E}"/>
                </a:ext>
              </a:extLst>
            </p:cNvPr>
            <p:cNvSpPr/>
            <p:nvPr/>
          </p:nvSpPr>
          <p:spPr>
            <a:xfrm>
              <a:off x="4585187" y="4326950"/>
              <a:ext cx="309517" cy="325738"/>
            </a:xfrm>
            <a:custGeom>
              <a:avLst/>
              <a:gdLst>
                <a:gd name="connsiteX0" fmla="*/ 64529 w 309517"/>
                <a:gd name="connsiteY0" fmla="*/ -37 h 325738"/>
                <a:gd name="connsiteX1" fmla="*/ -14 w 309517"/>
                <a:gd name="connsiteY1" fmla="*/ 226790 h 325738"/>
                <a:gd name="connsiteX2" fmla="*/ 76352 w 309517"/>
                <a:gd name="connsiteY2" fmla="*/ 282192 h 325738"/>
                <a:gd name="connsiteX3" fmla="*/ 248672 w 309517"/>
                <a:gd name="connsiteY3" fmla="*/ 325701 h 325738"/>
                <a:gd name="connsiteX4" fmla="*/ 309503 w 309517"/>
                <a:gd name="connsiteY4" fmla="*/ 58182 h 325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517" h="325738">
                  <a:moveTo>
                    <a:pt x="64529" y="-37"/>
                  </a:moveTo>
                  <a:lnTo>
                    <a:pt x="-14" y="226790"/>
                  </a:lnTo>
                  <a:cubicBezTo>
                    <a:pt x="19645" y="249886"/>
                    <a:pt x="40609" y="271812"/>
                    <a:pt x="76352" y="282192"/>
                  </a:cubicBezTo>
                  <a:lnTo>
                    <a:pt x="248672" y="325701"/>
                  </a:lnTo>
                  <a:lnTo>
                    <a:pt x="309503" y="58182"/>
                  </a:lnTo>
                  <a:close/>
                </a:path>
              </a:pathLst>
            </a:custGeom>
            <a:solidFill>
              <a:srgbClr val="FAFAFA"/>
            </a:solidFill>
            <a:ln w="6867" cap="flat">
              <a:noFill/>
              <a:prstDash val="solid"/>
              <a:miter/>
            </a:ln>
          </p:spPr>
          <p:txBody>
            <a:bodyPr rtlCol="0" anchor="ctr"/>
            <a:lstStyle/>
            <a:p>
              <a:endParaRPr lang="en-IN"/>
            </a:p>
          </p:txBody>
        </p:sp>
        <p:sp>
          <p:nvSpPr>
            <p:cNvPr id="1074" name="Free-form: Shape 1073">
              <a:extLst>
                <a:ext uri="{FF2B5EF4-FFF2-40B4-BE49-F238E27FC236}">
                  <a16:creationId xmlns:a16="http://schemas.microsoft.com/office/drawing/2014/main" id="{2B70A7C7-237F-417B-E4AC-E7A7FCB4068B}"/>
                </a:ext>
              </a:extLst>
            </p:cNvPr>
            <p:cNvSpPr/>
            <p:nvPr/>
          </p:nvSpPr>
          <p:spPr>
            <a:xfrm>
              <a:off x="4576252" y="4312034"/>
              <a:ext cx="319277" cy="325532"/>
            </a:xfrm>
            <a:custGeom>
              <a:avLst/>
              <a:gdLst>
                <a:gd name="connsiteX0" fmla="*/ 64543 w 319277"/>
                <a:gd name="connsiteY0" fmla="*/ 0 h 325532"/>
                <a:gd name="connsiteX1" fmla="*/ 0 w 319277"/>
                <a:gd name="connsiteY1" fmla="*/ 226622 h 325532"/>
                <a:gd name="connsiteX2" fmla="*/ 76365 w 319277"/>
                <a:gd name="connsiteY2" fmla="*/ 282023 h 325532"/>
                <a:gd name="connsiteX3" fmla="*/ 248686 w 319277"/>
                <a:gd name="connsiteY3" fmla="*/ 325532 h 325532"/>
                <a:gd name="connsiteX4" fmla="*/ 319278 w 319277"/>
                <a:gd name="connsiteY4" fmla="*/ 69698 h 325532"/>
                <a:gd name="connsiteX5" fmla="*/ 64543 w 319277"/>
                <a:gd name="connsiteY5" fmla="*/ 0 h 325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9277" h="325532">
                  <a:moveTo>
                    <a:pt x="64543" y="0"/>
                  </a:moveTo>
                  <a:lnTo>
                    <a:pt x="0" y="226622"/>
                  </a:lnTo>
                  <a:lnTo>
                    <a:pt x="76365" y="282023"/>
                  </a:lnTo>
                  <a:lnTo>
                    <a:pt x="248686" y="325532"/>
                  </a:lnTo>
                  <a:lnTo>
                    <a:pt x="319278" y="69698"/>
                  </a:lnTo>
                  <a:lnTo>
                    <a:pt x="64543" y="0"/>
                  </a:lnTo>
                  <a:close/>
                </a:path>
              </a:pathLst>
            </a:custGeom>
            <a:solidFill>
              <a:srgbClr val="F5F5F5"/>
            </a:solidFill>
            <a:ln w="6867" cap="flat">
              <a:noFill/>
              <a:prstDash val="solid"/>
              <a:miter/>
            </a:ln>
          </p:spPr>
          <p:txBody>
            <a:bodyPr rtlCol="0" anchor="ctr"/>
            <a:lstStyle/>
            <a:p>
              <a:endParaRPr lang="en-IN"/>
            </a:p>
          </p:txBody>
        </p:sp>
        <p:sp>
          <p:nvSpPr>
            <p:cNvPr id="1075" name="Free-form: Shape 1074">
              <a:extLst>
                <a:ext uri="{FF2B5EF4-FFF2-40B4-BE49-F238E27FC236}">
                  <a16:creationId xmlns:a16="http://schemas.microsoft.com/office/drawing/2014/main" id="{E6F70735-7E79-0508-FB25-627CD6B65900}"/>
                </a:ext>
              </a:extLst>
            </p:cNvPr>
            <p:cNvSpPr/>
            <p:nvPr/>
          </p:nvSpPr>
          <p:spPr>
            <a:xfrm>
              <a:off x="4576320" y="4528758"/>
              <a:ext cx="76365" cy="65298"/>
            </a:xfrm>
            <a:custGeom>
              <a:avLst/>
              <a:gdLst>
                <a:gd name="connsiteX0" fmla="*/ 33461 w 76365"/>
                <a:gd name="connsiteY0" fmla="*/ -37 h 65298"/>
                <a:gd name="connsiteX1" fmla="*/ -14 w 76365"/>
                <a:gd name="connsiteY1" fmla="*/ 9860 h 65298"/>
                <a:gd name="connsiteX2" fmla="*/ 26725 w 76365"/>
                <a:gd name="connsiteY2" fmla="*/ 41479 h 65298"/>
                <a:gd name="connsiteX3" fmla="*/ 76352 w 76365"/>
                <a:gd name="connsiteY3" fmla="*/ 65261 h 65298"/>
                <a:gd name="connsiteX4" fmla="*/ 33461 w 76365"/>
                <a:gd name="connsiteY4" fmla="*/ -37 h 65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65" h="65298">
                  <a:moveTo>
                    <a:pt x="33461" y="-37"/>
                  </a:moveTo>
                  <a:lnTo>
                    <a:pt x="-14" y="9860"/>
                  </a:lnTo>
                  <a:cubicBezTo>
                    <a:pt x="6632" y="22123"/>
                    <a:pt x="15734" y="32887"/>
                    <a:pt x="26725" y="41479"/>
                  </a:cubicBezTo>
                  <a:cubicBezTo>
                    <a:pt x="41629" y="52449"/>
                    <a:pt x="58465" y="60519"/>
                    <a:pt x="76352" y="65261"/>
                  </a:cubicBezTo>
                  <a:cubicBezTo>
                    <a:pt x="53581" y="50421"/>
                    <a:pt x="38035" y="26756"/>
                    <a:pt x="33461" y="-37"/>
                  </a:cubicBezTo>
                  <a:close/>
                </a:path>
              </a:pathLst>
            </a:custGeom>
            <a:solidFill>
              <a:srgbClr val="E0E0E0"/>
            </a:solidFill>
            <a:ln w="6867" cap="flat">
              <a:noFill/>
              <a:prstDash val="solid"/>
              <a:miter/>
            </a:ln>
          </p:spPr>
          <p:txBody>
            <a:bodyPr rtlCol="0" anchor="ctr"/>
            <a:lstStyle/>
            <a:p>
              <a:endParaRPr lang="en-IN"/>
            </a:p>
          </p:txBody>
        </p:sp>
        <p:sp>
          <p:nvSpPr>
            <p:cNvPr id="1076" name="Free-form: Shape 1075">
              <a:extLst>
                <a:ext uri="{FF2B5EF4-FFF2-40B4-BE49-F238E27FC236}">
                  <a16:creationId xmlns:a16="http://schemas.microsoft.com/office/drawing/2014/main" id="{2B1961C8-CC13-D6F5-513B-6AF72143DDA9}"/>
                </a:ext>
              </a:extLst>
            </p:cNvPr>
            <p:cNvSpPr/>
            <p:nvPr/>
          </p:nvSpPr>
          <p:spPr>
            <a:xfrm>
              <a:off x="4603059" y="4305573"/>
              <a:ext cx="129635" cy="53957"/>
            </a:xfrm>
            <a:custGeom>
              <a:avLst/>
              <a:gdLst>
                <a:gd name="connsiteX0" fmla="*/ 7561 w 129635"/>
                <a:gd name="connsiteY0" fmla="*/ 53958 h 53957"/>
                <a:gd name="connsiteX1" fmla="*/ 129636 w 129635"/>
                <a:gd name="connsiteY1" fmla="*/ 25707 h 53957"/>
                <a:gd name="connsiteX2" fmla="*/ 123862 w 129635"/>
                <a:gd name="connsiteY2" fmla="*/ 0 h 53957"/>
                <a:gd name="connsiteX3" fmla="*/ 0 w 129635"/>
                <a:gd name="connsiteY3" fmla="*/ 26326 h 53957"/>
                <a:gd name="connsiteX4" fmla="*/ 7561 w 129635"/>
                <a:gd name="connsiteY4" fmla="*/ 53958 h 53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635" h="53957">
                  <a:moveTo>
                    <a:pt x="7561" y="53958"/>
                  </a:moveTo>
                  <a:lnTo>
                    <a:pt x="129636" y="25707"/>
                  </a:lnTo>
                  <a:lnTo>
                    <a:pt x="123862" y="0"/>
                  </a:lnTo>
                  <a:lnTo>
                    <a:pt x="0" y="26326"/>
                  </a:lnTo>
                  <a:lnTo>
                    <a:pt x="7561" y="53958"/>
                  </a:lnTo>
                  <a:close/>
                </a:path>
              </a:pathLst>
            </a:custGeom>
            <a:solidFill>
              <a:srgbClr val="EBEBEB"/>
            </a:solidFill>
            <a:ln w="6867" cap="flat">
              <a:noFill/>
              <a:prstDash val="solid"/>
              <a:miter/>
            </a:ln>
          </p:spPr>
          <p:txBody>
            <a:bodyPr rtlCol="0" anchor="ctr"/>
            <a:lstStyle/>
            <a:p>
              <a:endParaRPr lang="en-IN"/>
            </a:p>
          </p:txBody>
        </p:sp>
        <p:sp>
          <p:nvSpPr>
            <p:cNvPr id="1077" name="Free-form: Shape 1076">
              <a:extLst>
                <a:ext uri="{FF2B5EF4-FFF2-40B4-BE49-F238E27FC236}">
                  <a16:creationId xmlns:a16="http://schemas.microsoft.com/office/drawing/2014/main" id="{AC8D28BC-ABFA-C7E9-D1B5-7D4B5A16670E}"/>
                </a:ext>
              </a:extLst>
            </p:cNvPr>
            <p:cNvSpPr/>
            <p:nvPr/>
          </p:nvSpPr>
          <p:spPr>
            <a:xfrm>
              <a:off x="4819576" y="4341522"/>
              <a:ext cx="92037" cy="120768"/>
            </a:xfrm>
            <a:custGeom>
              <a:avLst/>
              <a:gdLst>
                <a:gd name="connsiteX0" fmla="*/ 92037 w 92037"/>
                <a:gd name="connsiteY0" fmla="*/ 103791 h 120768"/>
                <a:gd name="connsiteX1" fmla="*/ 21927 w 92037"/>
                <a:gd name="connsiteY1" fmla="*/ 0 h 120768"/>
                <a:gd name="connsiteX2" fmla="*/ 0 w 92037"/>
                <a:gd name="connsiteY2" fmla="*/ 14572 h 120768"/>
                <a:gd name="connsiteX3" fmla="*/ 69079 w 92037"/>
                <a:gd name="connsiteY3" fmla="*/ 120769 h 120768"/>
                <a:gd name="connsiteX4" fmla="*/ 92037 w 92037"/>
                <a:gd name="connsiteY4" fmla="*/ 103791 h 120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37" h="120768">
                  <a:moveTo>
                    <a:pt x="92037" y="103791"/>
                  </a:moveTo>
                  <a:lnTo>
                    <a:pt x="21927" y="0"/>
                  </a:lnTo>
                  <a:lnTo>
                    <a:pt x="0" y="14572"/>
                  </a:lnTo>
                  <a:lnTo>
                    <a:pt x="69079" y="120769"/>
                  </a:lnTo>
                  <a:lnTo>
                    <a:pt x="92037" y="103791"/>
                  </a:lnTo>
                  <a:close/>
                </a:path>
              </a:pathLst>
            </a:custGeom>
            <a:solidFill>
              <a:srgbClr val="EBEBEB"/>
            </a:solidFill>
            <a:ln w="6867" cap="flat">
              <a:noFill/>
              <a:prstDash val="solid"/>
              <a:miter/>
            </a:ln>
          </p:spPr>
          <p:txBody>
            <a:bodyPr rtlCol="0" anchor="ctr"/>
            <a:lstStyle/>
            <a:p>
              <a:endParaRPr lang="en-IN"/>
            </a:p>
          </p:txBody>
        </p:sp>
        <p:sp>
          <p:nvSpPr>
            <p:cNvPr id="1078" name="Free-form: Shape 1077">
              <a:extLst>
                <a:ext uri="{FF2B5EF4-FFF2-40B4-BE49-F238E27FC236}">
                  <a16:creationId xmlns:a16="http://schemas.microsoft.com/office/drawing/2014/main" id="{A7251A08-93AF-CD23-B696-C4C34DB6D3D8}"/>
                </a:ext>
              </a:extLst>
            </p:cNvPr>
            <p:cNvSpPr/>
            <p:nvPr/>
          </p:nvSpPr>
          <p:spPr>
            <a:xfrm>
              <a:off x="4651379" y="4401706"/>
              <a:ext cx="193698" cy="53107"/>
            </a:xfrm>
            <a:custGeom>
              <a:avLst/>
              <a:gdLst>
                <a:gd name="connsiteX0" fmla="*/ 193684 w 193698"/>
                <a:gd name="connsiteY0" fmla="*/ 53055 h 53107"/>
                <a:gd name="connsiteX1" fmla="*/ 96629 w 193698"/>
                <a:gd name="connsiteY1" fmla="*/ 27485 h 53107"/>
                <a:gd name="connsiteX2" fmla="*/ -13 w 193698"/>
                <a:gd name="connsiteY2" fmla="*/ -9 h 53107"/>
                <a:gd name="connsiteX3" fmla="*/ 97042 w 193698"/>
                <a:gd name="connsiteY3" fmla="*/ 25630 h 53107"/>
                <a:gd name="connsiteX4" fmla="*/ 193684 w 193698"/>
                <a:gd name="connsiteY4" fmla="*/ 53055 h 5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698" h="53107">
                  <a:moveTo>
                    <a:pt x="193684" y="53055"/>
                  </a:moveTo>
                  <a:cubicBezTo>
                    <a:pt x="193684" y="53536"/>
                    <a:pt x="150106" y="42057"/>
                    <a:pt x="96629" y="27485"/>
                  </a:cubicBezTo>
                  <a:cubicBezTo>
                    <a:pt x="43153" y="12914"/>
                    <a:pt x="-151" y="679"/>
                    <a:pt x="-13" y="-9"/>
                  </a:cubicBezTo>
                  <a:cubicBezTo>
                    <a:pt x="124" y="-696"/>
                    <a:pt x="43565" y="11058"/>
                    <a:pt x="97042" y="25630"/>
                  </a:cubicBezTo>
                  <a:cubicBezTo>
                    <a:pt x="150518" y="40202"/>
                    <a:pt x="193821" y="52643"/>
                    <a:pt x="193684" y="53055"/>
                  </a:cubicBezTo>
                  <a:close/>
                </a:path>
              </a:pathLst>
            </a:custGeom>
            <a:solidFill>
              <a:srgbClr val="E0E0E0"/>
            </a:solidFill>
            <a:ln w="6867" cap="flat">
              <a:noFill/>
              <a:prstDash val="solid"/>
              <a:miter/>
            </a:ln>
          </p:spPr>
          <p:txBody>
            <a:bodyPr rtlCol="0" anchor="ctr"/>
            <a:lstStyle/>
            <a:p>
              <a:endParaRPr lang="en-IN"/>
            </a:p>
          </p:txBody>
        </p:sp>
        <p:sp>
          <p:nvSpPr>
            <p:cNvPr id="1079" name="Free-form: Shape 1078">
              <a:extLst>
                <a:ext uri="{FF2B5EF4-FFF2-40B4-BE49-F238E27FC236}">
                  <a16:creationId xmlns:a16="http://schemas.microsoft.com/office/drawing/2014/main" id="{14EE13CF-8982-0C49-58FA-DDD57BBA4ABA}"/>
                </a:ext>
              </a:extLst>
            </p:cNvPr>
            <p:cNvSpPr/>
            <p:nvPr/>
          </p:nvSpPr>
          <p:spPr>
            <a:xfrm>
              <a:off x="4641000" y="4436417"/>
              <a:ext cx="193698" cy="53107"/>
            </a:xfrm>
            <a:custGeom>
              <a:avLst/>
              <a:gdLst>
                <a:gd name="connsiteX0" fmla="*/ 193684 w 193698"/>
                <a:gd name="connsiteY0" fmla="*/ 53055 h 53107"/>
                <a:gd name="connsiteX1" fmla="*/ 96560 w 193698"/>
                <a:gd name="connsiteY1" fmla="*/ 27486 h 53107"/>
                <a:gd name="connsiteX2" fmla="*/ -13 w 193698"/>
                <a:gd name="connsiteY2" fmla="*/ -9 h 53107"/>
                <a:gd name="connsiteX3" fmla="*/ 97042 w 193698"/>
                <a:gd name="connsiteY3" fmla="*/ 25630 h 53107"/>
                <a:gd name="connsiteX4" fmla="*/ 193684 w 193698"/>
                <a:gd name="connsiteY4" fmla="*/ 53055 h 5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698" h="53107">
                  <a:moveTo>
                    <a:pt x="193684" y="53055"/>
                  </a:moveTo>
                  <a:cubicBezTo>
                    <a:pt x="193684" y="53536"/>
                    <a:pt x="150106" y="42058"/>
                    <a:pt x="96560" y="27486"/>
                  </a:cubicBezTo>
                  <a:cubicBezTo>
                    <a:pt x="43015" y="12914"/>
                    <a:pt x="-151" y="679"/>
                    <a:pt x="-13" y="-9"/>
                  </a:cubicBezTo>
                  <a:cubicBezTo>
                    <a:pt x="124" y="-696"/>
                    <a:pt x="43565" y="10989"/>
                    <a:pt x="97042" y="25630"/>
                  </a:cubicBezTo>
                  <a:cubicBezTo>
                    <a:pt x="150518" y="40271"/>
                    <a:pt x="193821" y="52643"/>
                    <a:pt x="193684" y="53055"/>
                  </a:cubicBezTo>
                  <a:close/>
                </a:path>
              </a:pathLst>
            </a:custGeom>
            <a:solidFill>
              <a:srgbClr val="E0E0E0"/>
            </a:solidFill>
            <a:ln w="6867" cap="flat">
              <a:noFill/>
              <a:prstDash val="solid"/>
              <a:miter/>
            </a:ln>
          </p:spPr>
          <p:txBody>
            <a:bodyPr rtlCol="0" anchor="ctr"/>
            <a:lstStyle/>
            <a:p>
              <a:endParaRPr lang="en-IN"/>
            </a:p>
          </p:txBody>
        </p:sp>
        <p:sp>
          <p:nvSpPr>
            <p:cNvPr id="1080" name="Free-form: Shape 1079">
              <a:extLst>
                <a:ext uri="{FF2B5EF4-FFF2-40B4-BE49-F238E27FC236}">
                  <a16:creationId xmlns:a16="http://schemas.microsoft.com/office/drawing/2014/main" id="{5D8D18A4-601C-5C02-3BC0-F523DD492508}"/>
                </a:ext>
              </a:extLst>
            </p:cNvPr>
            <p:cNvSpPr/>
            <p:nvPr/>
          </p:nvSpPr>
          <p:spPr>
            <a:xfrm>
              <a:off x="4633577" y="4467692"/>
              <a:ext cx="193766" cy="53107"/>
            </a:xfrm>
            <a:custGeom>
              <a:avLst/>
              <a:gdLst>
                <a:gd name="connsiteX0" fmla="*/ 193753 w 193766"/>
                <a:gd name="connsiteY0" fmla="*/ 53055 h 53107"/>
                <a:gd name="connsiteX1" fmla="*/ 96629 w 193766"/>
                <a:gd name="connsiteY1" fmla="*/ 27486 h 53107"/>
                <a:gd name="connsiteX2" fmla="*/ -14 w 193766"/>
                <a:gd name="connsiteY2" fmla="*/ -9 h 53107"/>
                <a:gd name="connsiteX3" fmla="*/ 97110 w 193766"/>
                <a:gd name="connsiteY3" fmla="*/ 25630 h 53107"/>
                <a:gd name="connsiteX4" fmla="*/ 193753 w 193766"/>
                <a:gd name="connsiteY4" fmla="*/ 53055 h 5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66" h="53107">
                  <a:moveTo>
                    <a:pt x="193753" y="53055"/>
                  </a:moveTo>
                  <a:cubicBezTo>
                    <a:pt x="193753" y="53536"/>
                    <a:pt x="150105" y="42058"/>
                    <a:pt x="96629" y="27486"/>
                  </a:cubicBezTo>
                  <a:cubicBezTo>
                    <a:pt x="43152" y="12914"/>
                    <a:pt x="-82" y="679"/>
                    <a:pt x="-14" y="-9"/>
                  </a:cubicBezTo>
                  <a:cubicBezTo>
                    <a:pt x="55" y="-696"/>
                    <a:pt x="43634" y="10989"/>
                    <a:pt x="97110" y="25630"/>
                  </a:cubicBezTo>
                  <a:cubicBezTo>
                    <a:pt x="150586" y="40271"/>
                    <a:pt x="193821" y="52574"/>
                    <a:pt x="193753" y="53055"/>
                  </a:cubicBezTo>
                  <a:close/>
                </a:path>
              </a:pathLst>
            </a:custGeom>
            <a:solidFill>
              <a:srgbClr val="E0E0E0"/>
            </a:solidFill>
            <a:ln w="6867" cap="flat">
              <a:noFill/>
              <a:prstDash val="solid"/>
              <a:miter/>
            </a:ln>
          </p:spPr>
          <p:txBody>
            <a:bodyPr rtlCol="0" anchor="ctr"/>
            <a:lstStyle/>
            <a:p>
              <a:endParaRPr lang="en-IN"/>
            </a:p>
          </p:txBody>
        </p:sp>
        <p:sp>
          <p:nvSpPr>
            <p:cNvPr id="1081" name="Free-form: Shape 1080">
              <a:extLst>
                <a:ext uri="{FF2B5EF4-FFF2-40B4-BE49-F238E27FC236}">
                  <a16:creationId xmlns:a16="http://schemas.microsoft.com/office/drawing/2014/main" id="{FC3EF7C4-2685-F7FC-09BC-8875F62164C2}"/>
                </a:ext>
              </a:extLst>
            </p:cNvPr>
            <p:cNvSpPr/>
            <p:nvPr/>
          </p:nvSpPr>
          <p:spPr>
            <a:xfrm>
              <a:off x="4625260" y="4497455"/>
              <a:ext cx="193698" cy="53107"/>
            </a:xfrm>
            <a:custGeom>
              <a:avLst/>
              <a:gdLst>
                <a:gd name="connsiteX0" fmla="*/ 193684 w 193698"/>
                <a:gd name="connsiteY0" fmla="*/ 53055 h 53107"/>
                <a:gd name="connsiteX1" fmla="*/ 96629 w 193698"/>
                <a:gd name="connsiteY1" fmla="*/ 27486 h 53107"/>
                <a:gd name="connsiteX2" fmla="*/ -13 w 193698"/>
                <a:gd name="connsiteY2" fmla="*/ -9 h 53107"/>
                <a:gd name="connsiteX3" fmla="*/ 97110 w 193698"/>
                <a:gd name="connsiteY3" fmla="*/ 25630 h 53107"/>
                <a:gd name="connsiteX4" fmla="*/ 193684 w 193698"/>
                <a:gd name="connsiteY4" fmla="*/ 53055 h 5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698" h="53107">
                  <a:moveTo>
                    <a:pt x="193684" y="53055"/>
                  </a:moveTo>
                  <a:cubicBezTo>
                    <a:pt x="193684" y="53536"/>
                    <a:pt x="150106" y="42058"/>
                    <a:pt x="96629" y="27486"/>
                  </a:cubicBezTo>
                  <a:cubicBezTo>
                    <a:pt x="43153" y="12914"/>
                    <a:pt x="-151" y="679"/>
                    <a:pt x="-13" y="-9"/>
                  </a:cubicBezTo>
                  <a:cubicBezTo>
                    <a:pt x="124" y="-696"/>
                    <a:pt x="43565" y="10989"/>
                    <a:pt x="97110" y="25630"/>
                  </a:cubicBezTo>
                  <a:cubicBezTo>
                    <a:pt x="150655" y="40271"/>
                    <a:pt x="193821" y="52574"/>
                    <a:pt x="193684" y="53055"/>
                  </a:cubicBezTo>
                  <a:close/>
                </a:path>
              </a:pathLst>
            </a:custGeom>
            <a:solidFill>
              <a:srgbClr val="E0E0E0"/>
            </a:solidFill>
            <a:ln w="6867" cap="flat">
              <a:noFill/>
              <a:prstDash val="solid"/>
              <a:miter/>
            </a:ln>
          </p:spPr>
          <p:txBody>
            <a:bodyPr rtlCol="0" anchor="ctr"/>
            <a:lstStyle/>
            <a:p>
              <a:endParaRPr lang="en-IN"/>
            </a:p>
          </p:txBody>
        </p:sp>
        <p:sp>
          <p:nvSpPr>
            <p:cNvPr id="1082" name="Free-form: Shape 1081">
              <a:extLst>
                <a:ext uri="{FF2B5EF4-FFF2-40B4-BE49-F238E27FC236}">
                  <a16:creationId xmlns:a16="http://schemas.microsoft.com/office/drawing/2014/main" id="{A7DE8A28-34F3-B54C-8A5F-95C0C5D96415}"/>
                </a:ext>
              </a:extLst>
            </p:cNvPr>
            <p:cNvSpPr/>
            <p:nvPr/>
          </p:nvSpPr>
          <p:spPr>
            <a:xfrm>
              <a:off x="7223266" y="5372283"/>
              <a:ext cx="65436" cy="65436"/>
            </a:xfrm>
            <a:custGeom>
              <a:avLst/>
              <a:gdLst>
                <a:gd name="connsiteX0" fmla="*/ -14 w 65436"/>
                <a:gd name="connsiteY0" fmla="*/ 32612 h 65436"/>
                <a:gd name="connsiteX1" fmla="*/ 32773 w 65436"/>
                <a:gd name="connsiteY1" fmla="*/ -37 h 65436"/>
                <a:gd name="connsiteX2" fmla="*/ 65423 w 65436"/>
                <a:gd name="connsiteY2" fmla="*/ 32750 h 65436"/>
                <a:gd name="connsiteX3" fmla="*/ 32705 w 65436"/>
                <a:gd name="connsiteY3" fmla="*/ 65399 h 65436"/>
                <a:gd name="connsiteX4" fmla="*/ -14 w 65436"/>
                <a:gd name="connsiteY4" fmla="*/ 32681 h 65436"/>
                <a:gd name="connsiteX5" fmla="*/ -14 w 65436"/>
                <a:gd name="connsiteY5" fmla="*/ 32612 h 65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436" h="65436">
                  <a:moveTo>
                    <a:pt x="-14" y="32612"/>
                  </a:moveTo>
                  <a:cubicBezTo>
                    <a:pt x="28" y="14541"/>
                    <a:pt x="14703" y="-79"/>
                    <a:pt x="32773" y="-37"/>
                  </a:cubicBezTo>
                  <a:cubicBezTo>
                    <a:pt x="50844" y="4"/>
                    <a:pt x="65464" y="14679"/>
                    <a:pt x="65423" y="32750"/>
                  </a:cubicBezTo>
                  <a:cubicBezTo>
                    <a:pt x="65382" y="50793"/>
                    <a:pt x="50748" y="65399"/>
                    <a:pt x="32705" y="65399"/>
                  </a:cubicBezTo>
                  <a:cubicBezTo>
                    <a:pt x="14634" y="65399"/>
                    <a:pt x="-14" y="50751"/>
                    <a:pt x="-14" y="32681"/>
                  </a:cubicBezTo>
                  <a:cubicBezTo>
                    <a:pt x="-14" y="32660"/>
                    <a:pt x="-14" y="32633"/>
                    <a:pt x="-14" y="32612"/>
                  </a:cubicBezTo>
                  <a:close/>
                </a:path>
              </a:pathLst>
            </a:custGeom>
            <a:solidFill>
              <a:srgbClr val="E0E0E0"/>
            </a:solidFill>
            <a:ln w="6867" cap="flat">
              <a:noFill/>
              <a:prstDash val="solid"/>
              <a:miter/>
            </a:ln>
          </p:spPr>
          <p:txBody>
            <a:bodyPr rtlCol="0" anchor="ctr"/>
            <a:lstStyle/>
            <a:p>
              <a:endParaRPr lang="en-IN"/>
            </a:p>
          </p:txBody>
        </p:sp>
        <p:sp>
          <p:nvSpPr>
            <p:cNvPr id="1083" name="Free-form: Shape 1082">
              <a:extLst>
                <a:ext uri="{FF2B5EF4-FFF2-40B4-BE49-F238E27FC236}">
                  <a16:creationId xmlns:a16="http://schemas.microsoft.com/office/drawing/2014/main" id="{1793F3B5-0D60-E0A2-DC68-6D14AB83B5FA}"/>
                </a:ext>
              </a:extLst>
            </p:cNvPr>
            <p:cNvSpPr/>
            <p:nvPr/>
          </p:nvSpPr>
          <p:spPr>
            <a:xfrm>
              <a:off x="7322246" y="5210067"/>
              <a:ext cx="41241" cy="41241"/>
            </a:xfrm>
            <a:custGeom>
              <a:avLst/>
              <a:gdLst>
                <a:gd name="connsiteX0" fmla="*/ -14 w 41241"/>
                <a:gd name="connsiteY0" fmla="*/ 20583 h 41241"/>
                <a:gd name="connsiteX1" fmla="*/ 20607 w 41241"/>
                <a:gd name="connsiteY1" fmla="*/ -37 h 41241"/>
                <a:gd name="connsiteX2" fmla="*/ 41228 w 41241"/>
                <a:gd name="connsiteY2" fmla="*/ 20583 h 41241"/>
                <a:gd name="connsiteX3" fmla="*/ 20607 w 41241"/>
                <a:gd name="connsiteY3" fmla="*/ 41204 h 41241"/>
                <a:gd name="connsiteX4" fmla="*/ -14 w 41241"/>
                <a:gd name="connsiteY4" fmla="*/ 20583 h 41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41" h="41241">
                  <a:moveTo>
                    <a:pt x="-14" y="20583"/>
                  </a:moveTo>
                  <a:cubicBezTo>
                    <a:pt x="-14" y="9194"/>
                    <a:pt x="9218" y="-37"/>
                    <a:pt x="20607" y="-37"/>
                  </a:cubicBezTo>
                  <a:cubicBezTo>
                    <a:pt x="31997" y="-37"/>
                    <a:pt x="41228" y="9194"/>
                    <a:pt x="41228" y="20583"/>
                  </a:cubicBezTo>
                  <a:cubicBezTo>
                    <a:pt x="41228" y="31973"/>
                    <a:pt x="31997" y="41204"/>
                    <a:pt x="20607" y="41204"/>
                  </a:cubicBezTo>
                  <a:cubicBezTo>
                    <a:pt x="9218" y="41204"/>
                    <a:pt x="-14" y="31973"/>
                    <a:pt x="-14" y="20583"/>
                  </a:cubicBezTo>
                  <a:close/>
                </a:path>
              </a:pathLst>
            </a:custGeom>
            <a:solidFill>
              <a:srgbClr val="E0E0E0"/>
            </a:solidFill>
            <a:ln w="6867" cap="flat">
              <a:noFill/>
              <a:prstDash val="solid"/>
              <a:miter/>
            </a:ln>
          </p:spPr>
          <p:txBody>
            <a:bodyPr rtlCol="0" anchor="ctr"/>
            <a:lstStyle/>
            <a:p>
              <a:endParaRPr lang="en-IN"/>
            </a:p>
          </p:txBody>
        </p:sp>
        <p:sp>
          <p:nvSpPr>
            <p:cNvPr id="1084" name="Free-form: Shape 1083">
              <a:extLst>
                <a:ext uri="{FF2B5EF4-FFF2-40B4-BE49-F238E27FC236}">
                  <a16:creationId xmlns:a16="http://schemas.microsoft.com/office/drawing/2014/main" id="{29EDC5EC-43CD-DEF1-B23F-93A056A2630E}"/>
                </a:ext>
              </a:extLst>
            </p:cNvPr>
            <p:cNvSpPr/>
            <p:nvPr/>
          </p:nvSpPr>
          <p:spPr>
            <a:xfrm>
              <a:off x="7233945" y="5061739"/>
              <a:ext cx="37400" cy="37422"/>
            </a:xfrm>
            <a:custGeom>
              <a:avLst/>
              <a:gdLst>
                <a:gd name="connsiteX0" fmla="*/ 993 w 37400"/>
                <a:gd name="connsiteY0" fmla="*/ 24704 h 37422"/>
                <a:gd name="connsiteX1" fmla="*/ 12650 w 37400"/>
                <a:gd name="connsiteY1" fmla="*/ 969 h 37422"/>
                <a:gd name="connsiteX2" fmla="*/ 36378 w 37400"/>
                <a:gd name="connsiteY2" fmla="*/ 12627 h 37422"/>
                <a:gd name="connsiteX3" fmla="*/ 24727 w 37400"/>
                <a:gd name="connsiteY3" fmla="*/ 36361 h 37422"/>
                <a:gd name="connsiteX4" fmla="*/ 24638 w 37400"/>
                <a:gd name="connsiteY4" fmla="*/ 36389 h 37422"/>
                <a:gd name="connsiteX5" fmla="*/ 1007 w 37400"/>
                <a:gd name="connsiteY5" fmla="*/ 24745 h 37422"/>
                <a:gd name="connsiteX6" fmla="*/ 993 w 37400"/>
                <a:gd name="connsiteY6" fmla="*/ 24704 h 3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400" h="37422">
                  <a:moveTo>
                    <a:pt x="993" y="24704"/>
                  </a:moveTo>
                  <a:cubicBezTo>
                    <a:pt x="-2341" y="14929"/>
                    <a:pt x="2876" y="4303"/>
                    <a:pt x="12650" y="969"/>
                  </a:cubicBezTo>
                  <a:cubicBezTo>
                    <a:pt x="22418" y="-2365"/>
                    <a:pt x="33044" y="2852"/>
                    <a:pt x="36378" y="12627"/>
                  </a:cubicBezTo>
                  <a:cubicBezTo>
                    <a:pt x="39718" y="22401"/>
                    <a:pt x="34495" y="33021"/>
                    <a:pt x="24727" y="36361"/>
                  </a:cubicBezTo>
                  <a:cubicBezTo>
                    <a:pt x="24700" y="36368"/>
                    <a:pt x="24666" y="36382"/>
                    <a:pt x="24638" y="36389"/>
                  </a:cubicBezTo>
                  <a:cubicBezTo>
                    <a:pt x="14898" y="39702"/>
                    <a:pt x="4320" y="34485"/>
                    <a:pt x="1007" y="24745"/>
                  </a:cubicBezTo>
                  <a:cubicBezTo>
                    <a:pt x="1000" y="24731"/>
                    <a:pt x="1000" y="24717"/>
                    <a:pt x="993" y="24704"/>
                  </a:cubicBezTo>
                  <a:close/>
                </a:path>
              </a:pathLst>
            </a:custGeom>
            <a:solidFill>
              <a:srgbClr val="E0E0E0"/>
            </a:solidFill>
            <a:ln w="6867" cap="flat">
              <a:noFill/>
              <a:prstDash val="solid"/>
              <a:miter/>
            </a:ln>
          </p:spPr>
          <p:txBody>
            <a:bodyPr rtlCol="0" anchor="ctr"/>
            <a:lstStyle/>
            <a:p>
              <a:endParaRPr lang="en-IN"/>
            </a:p>
          </p:txBody>
        </p:sp>
        <p:sp>
          <p:nvSpPr>
            <p:cNvPr id="1085" name="Free-form: Shape 1084">
              <a:extLst>
                <a:ext uri="{FF2B5EF4-FFF2-40B4-BE49-F238E27FC236}">
                  <a16:creationId xmlns:a16="http://schemas.microsoft.com/office/drawing/2014/main" id="{3A06C1EB-BFD0-0189-58B0-C591D053B841}"/>
                </a:ext>
              </a:extLst>
            </p:cNvPr>
            <p:cNvSpPr/>
            <p:nvPr/>
          </p:nvSpPr>
          <p:spPr>
            <a:xfrm>
              <a:off x="7091843" y="5707370"/>
              <a:ext cx="60899" cy="60899"/>
            </a:xfrm>
            <a:custGeom>
              <a:avLst/>
              <a:gdLst>
                <a:gd name="connsiteX0" fmla="*/ 60900 w 60899"/>
                <a:gd name="connsiteY0" fmla="*/ 30450 h 60899"/>
                <a:gd name="connsiteX1" fmla="*/ 30450 w 60899"/>
                <a:gd name="connsiteY1" fmla="*/ 60900 h 60899"/>
                <a:gd name="connsiteX2" fmla="*/ 0 w 60899"/>
                <a:gd name="connsiteY2" fmla="*/ 30450 h 60899"/>
                <a:gd name="connsiteX3" fmla="*/ 30450 w 60899"/>
                <a:gd name="connsiteY3" fmla="*/ 0 h 60899"/>
                <a:gd name="connsiteX4" fmla="*/ 60900 w 60899"/>
                <a:gd name="connsiteY4" fmla="*/ 30450 h 60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99" h="60899">
                  <a:moveTo>
                    <a:pt x="60900" y="30450"/>
                  </a:moveTo>
                  <a:cubicBezTo>
                    <a:pt x="60900" y="47267"/>
                    <a:pt x="47267" y="60900"/>
                    <a:pt x="30450" y="60900"/>
                  </a:cubicBezTo>
                  <a:cubicBezTo>
                    <a:pt x="13633" y="60900"/>
                    <a:pt x="0" y="47267"/>
                    <a:pt x="0" y="30450"/>
                  </a:cubicBezTo>
                  <a:cubicBezTo>
                    <a:pt x="0" y="13633"/>
                    <a:pt x="13633" y="0"/>
                    <a:pt x="30450" y="0"/>
                  </a:cubicBezTo>
                  <a:cubicBezTo>
                    <a:pt x="47267" y="0"/>
                    <a:pt x="60900" y="13633"/>
                    <a:pt x="60900" y="30450"/>
                  </a:cubicBezTo>
                  <a:close/>
                </a:path>
              </a:pathLst>
            </a:custGeom>
            <a:solidFill>
              <a:srgbClr val="E0E0E0"/>
            </a:solidFill>
            <a:ln w="6867" cap="flat">
              <a:noFill/>
              <a:prstDash val="solid"/>
              <a:miter/>
            </a:ln>
          </p:spPr>
          <p:txBody>
            <a:bodyPr rtlCol="0" anchor="ctr"/>
            <a:lstStyle/>
            <a:p>
              <a:endParaRPr lang="en-IN"/>
            </a:p>
          </p:txBody>
        </p:sp>
        <p:sp>
          <p:nvSpPr>
            <p:cNvPr id="1086" name="Free-form: Shape 1085">
              <a:extLst>
                <a:ext uri="{FF2B5EF4-FFF2-40B4-BE49-F238E27FC236}">
                  <a16:creationId xmlns:a16="http://schemas.microsoft.com/office/drawing/2014/main" id="{1FCDD4EE-F4F3-1657-EC9E-A89A3FA87657}"/>
                </a:ext>
              </a:extLst>
            </p:cNvPr>
            <p:cNvSpPr/>
            <p:nvPr/>
          </p:nvSpPr>
          <p:spPr>
            <a:xfrm>
              <a:off x="7107721" y="5953719"/>
              <a:ext cx="43716" cy="43716"/>
            </a:xfrm>
            <a:custGeom>
              <a:avLst/>
              <a:gdLst>
                <a:gd name="connsiteX0" fmla="*/ 43702 w 43716"/>
                <a:gd name="connsiteY0" fmla="*/ 21752 h 43716"/>
                <a:gd name="connsiteX1" fmla="*/ 21913 w 43716"/>
                <a:gd name="connsiteY1" fmla="*/ 43679 h 43716"/>
                <a:gd name="connsiteX2" fmla="*/ -14 w 43716"/>
                <a:gd name="connsiteY2" fmla="*/ 21889 h 43716"/>
                <a:gd name="connsiteX3" fmla="*/ 21775 w 43716"/>
                <a:gd name="connsiteY3" fmla="*/ -37 h 43716"/>
                <a:gd name="connsiteX4" fmla="*/ 21844 w 43716"/>
                <a:gd name="connsiteY4" fmla="*/ -37 h 43716"/>
                <a:gd name="connsiteX5" fmla="*/ 43702 w 43716"/>
                <a:gd name="connsiteY5" fmla="*/ 21752 h 4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16" h="43716">
                  <a:moveTo>
                    <a:pt x="43702" y="21752"/>
                  </a:moveTo>
                  <a:cubicBezTo>
                    <a:pt x="43744" y="33822"/>
                    <a:pt x="33983" y="43637"/>
                    <a:pt x="21913" y="43679"/>
                  </a:cubicBezTo>
                  <a:cubicBezTo>
                    <a:pt x="9843" y="43720"/>
                    <a:pt x="27" y="33959"/>
                    <a:pt x="-14" y="21889"/>
                  </a:cubicBezTo>
                  <a:cubicBezTo>
                    <a:pt x="-48" y="9819"/>
                    <a:pt x="9706" y="4"/>
                    <a:pt x="21775" y="-37"/>
                  </a:cubicBezTo>
                  <a:cubicBezTo>
                    <a:pt x="21796" y="-37"/>
                    <a:pt x="21824" y="-37"/>
                    <a:pt x="21844" y="-37"/>
                  </a:cubicBezTo>
                  <a:cubicBezTo>
                    <a:pt x="33887" y="-37"/>
                    <a:pt x="43661" y="9709"/>
                    <a:pt x="43702" y="21752"/>
                  </a:cubicBezTo>
                  <a:close/>
                </a:path>
              </a:pathLst>
            </a:custGeom>
            <a:solidFill>
              <a:srgbClr val="E0E0E0"/>
            </a:solidFill>
            <a:ln w="6867" cap="flat">
              <a:noFill/>
              <a:prstDash val="solid"/>
              <a:miter/>
            </a:ln>
          </p:spPr>
          <p:txBody>
            <a:bodyPr rtlCol="0" anchor="ctr"/>
            <a:lstStyle/>
            <a:p>
              <a:endParaRPr lang="en-IN"/>
            </a:p>
          </p:txBody>
        </p:sp>
        <p:sp>
          <p:nvSpPr>
            <p:cNvPr id="1087" name="Free-form: Shape 1086">
              <a:extLst>
                <a:ext uri="{FF2B5EF4-FFF2-40B4-BE49-F238E27FC236}">
                  <a16:creationId xmlns:a16="http://schemas.microsoft.com/office/drawing/2014/main" id="{2CEA29B5-BB26-F69A-B13B-4065F2D6B65A}"/>
                </a:ext>
              </a:extLst>
            </p:cNvPr>
            <p:cNvSpPr/>
            <p:nvPr/>
          </p:nvSpPr>
          <p:spPr>
            <a:xfrm>
              <a:off x="7090056" y="6210584"/>
              <a:ext cx="31068" cy="31068"/>
            </a:xfrm>
            <a:custGeom>
              <a:avLst/>
              <a:gdLst>
                <a:gd name="connsiteX0" fmla="*/ 31055 w 31068"/>
                <a:gd name="connsiteY0" fmla="*/ 15497 h 31068"/>
                <a:gd name="connsiteX1" fmla="*/ 15521 w 31068"/>
                <a:gd name="connsiteY1" fmla="*/ 31031 h 31068"/>
                <a:gd name="connsiteX2" fmla="*/ -14 w 31068"/>
                <a:gd name="connsiteY2" fmla="*/ 15497 h 31068"/>
                <a:gd name="connsiteX3" fmla="*/ 15521 w 31068"/>
                <a:gd name="connsiteY3" fmla="*/ -37 h 31068"/>
                <a:gd name="connsiteX4" fmla="*/ 31055 w 31068"/>
                <a:gd name="connsiteY4" fmla="*/ 15497 h 31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8" h="31068">
                  <a:moveTo>
                    <a:pt x="31055" y="15497"/>
                  </a:moveTo>
                  <a:cubicBezTo>
                    <a:pt x="31055" y="24075"/>
                    <a:pt x="24099" y="31031"/>
                    <a:pt x="15521" y="31031"/>
                  </a:cubicBezTo>
                  <a:cubicBezTo>
                    <a:pt x="6942" y="31031"/>
                    <a:pt x="-14" y="24075"/>
                    <a:pt x="-14" y="15497"/>
                  </a:cubicBezTo>
                  <a:cubicBezTo>
                    <a:pt x="-14" y="6919"/>
                    <a:pt x="6942" y="-37"/>
                    <a:pt x="15521" y="-37"/>
                  </a:cubicBezTo>
                  <a:cubicBezTo>
                    <a:pt x="24099" y="-37"/>
                    <a:pt x="31055" y="6919"/>
                    <a:pt x="31055" y="15497"/>
                  </a:cubicBezTo>
                  <a:close/>
                </a:path>
              </a:pathLst>
            </a:custGeom>
            <a:solidFill>
              <a:srgbClr val="E0E0E0"/>
            </a:solidFill>
            <a:ln w="6867" cap="flat">
              <a:noFill/>
              <a:prstDash val="solid"/>
              <a:miter/>
            </a:ln>
          </p:spPr>
          <p:txBody>
            <a:bodyPr rtlCol="0" anchor="ctr"/>
            <a:lstStyle/>
            <a:p>
              <a:endParaRPr lang="en-IN"/>
            </a:p>
          </p:txBody>
        </p:sp>
        <p:sp>
          <p:nvSpPr>
            <p:cNvPr id="1088" name="Free-form: Shape 1087">
              <a:extLst>
                <a:ext uri="{FF2B5EF4-FFF2-40B4-BE49-F238E27FC236}">
                  <a16:creationId xmlns:a16="http://schemas.microsoft.com/office/drawing/2014/main" id="{E36FD0B5-26AE-D7A4-B44E-F874325C8D5C}"/>
                </a:ext>
              </a:extLst>
            </p:cNvPr>
            <p:cNvSpPr/>
            <p:nvPr/>
          </p:nvSpPr>
          <p:spPr>
            <a:xfrm>
              <a:off x="7182368" y="5707370"/>
              <a:ext cx="60899" cy="60899"/>
            </a:xfrm>
            <a:custGeom>
              <a:avLst/>
              <a:gdLst>
                <a:gd name="connsiteX0" fmla="*/ 60900 w 60899"/>
                <a:gd name="connsiteY0" fmla="*/ 30450 h 60899"/>
                <a:gd name="connsiteX1" fmla="*/ 30450 w 60899"/>
                <a:gd name="connsiteY1" fmla="*/ 60900 h 60899"/>
                <a:gd name="connsiteX2" fmla="*/ 0 w 60899"/>
                <a:gd name="connsiteY2" fmla="*/ 30450 h 60899"/>
                <a:gd name="connsiteX3" fmla="*/ 30450 w 60899"/>
                <a:gd name="connsiteY3" fmla="*/ 0 h 60899"/>
                <a:gd name="connsiteX4" fmla="*/ 60900 w 60899"/>
                <a:gd name="connsiteY4" fmla="*/ 30450 h 60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99" h="60899">
                  <a:moveTo>
                    <a:pt x="60900" y="30450"/>
                  </a:moveTo>
                  <a:cubicBezTo>
                    <a:pt x="60900" y="47267"/>
                    <a:pt x="47267" y="60900"/>
                    <a:pt x="30450" y="60900"/>
                  </a:cubicBezTo>
                  <a:cubicBezTo>
                    <a:pt x="13633" y="60900"/>
                    <a:pt x="0" y="47267"/>
                    <a:pt x="0" y="30450"/>
                  </a:cubicBezTo>
                  <a:cubicBezTo>
                    <a:pt x="0" y="13633"/>
                    <a:pt x="13633" y="0"/>
                    <a:pt x="30450" y="0"/>
                  </a:cubicBezTo>
                  <a:cubicBezTo>
                    <a:pt x="47267" y="0"/>
                    <a:pt x="60900" y="13633"/>
                    <a:pt x="60900" y="30450"/>
                  </a:cubicBezTo>
                  <a:close/>
                </a:path>
              </a:pathLst>
            </a:custGeom>
            <a:solidFill>
              <a:srgbClr val="E0E0E0"/>
            </a:solidFill>
            <a:ln w="6867" cap="flat">
              <a:noFill/>
              <a:prstDash val="solid"/>
              <a:miter/>
            </a:ln>
          </p:spPr>
          <p:txBody>
            <a:bodyPr rtlCol="0" anchor="ctr"/>
            <a:lstStyle/>
            <a:p>
              <a:endParaRPr lang="en-IN"/>
            </a:p>
          </p:txBody>
        </p:sp>
        <p:sp>
          <p:nvSpPr>
            <p:cNvPr id="1089" name="Free-form: Shape 1088">
              <a:extLst>
                <a:ext uri="{FF2B5EF4-FFF2-40B4-BE49-F238E27FC236}">
                  <a16:creationId xmlns:a16="http://schemas.microsoft.com/office/drawing/2014/main" id="{F2E0B0B8-D715-28DF-C466-7FF415FAA098}"/>
                </a:ext>
              </a:extLst>
            </p:cNvPr>
            <p:cNvSpPr/>
            <p:nvPr/>
          </p:nvSpPr>
          <p:spPr>
            <a:xfrm>
              <a:off x="7299907" y="5932136"/>
              <a:ext cx="43716" cy="43715"/>
            </a:xfrm>
            <a:custGeom>
              <a:avLst/>
              <a:gdLst>
                <a:gd name="connsiteX0" fmla="*/ 43702 w 43716"/>
                <a:gd name="connsiteY0" fmla="*/ 21821 h 43715"/>
                <a:gd name="connsiteX1" fmla="*/ 21844 w 43716"/>
                <a:gd name="connsiteY1" fmla="*/ 43678 h 43715"/>
                <a:gd name="connsiteX2" fmla="*/ -14 w 43716"/>
                <a:gd name="connsiteY2" fmla="*/ 21821 h 43715"/>
                <a:gd name="connsiteX3" fmla="*/ 21844 w 43716"/>
                <a:gd name="connsiteY3" fmla="*/ -37 h 43715"/>
                <a:gd name="connsiteX4" fmla="*/ 43702 w 43716"/>
                <a:gd name="connsiteY4" fmla="*/ 21683 h 43715"/>
                <a:gd name="connsiteX5" fmla="*/ 43702 w 43716"/>
                <a:gd name="connsiteY5" fmla="*/ 21821 h 43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16" h="43715">
                  <a:moveTo>
                    <a:pt x="43702" y="21821"/>
                  </a:moveTo>
                  <a:cubicBezTo>
                    <a:pt x="43702" y="33891"/>
                    <a:pt x="33914" y="43678"/>
                    <a:pt x="21844" y="43678"/>
                  </a:cubicBezTo>
                  <a:cubicBezTo>
                    <a:pt x="9774" y="43678"/>
                    <a:pt x="-14" y="33891"/>
                    <a:pt x="-14" y="21821"/>
                  </a:cubicBezTo>
                  <a:cubicBezTo>
                    <a:pt x="-14" y="9750"/>
                    <a:pt x="9774" y="-37"/>
                    <a:pt x="21844" y="-37"/>
                  </a:cubicBezTo>
                  <a:cubicBezTo>
                    <a:pt x="33880" y="-79"/>
                    <a:pt x="43661" y="9647"/>
                    <a:pt x="43702" y="21683"/>
                  </a:cubicBezTo>
                  <a:cubicBezTo>
                    <a:pt x="43702" y="21731"/>
                    <a:pt x="43702" y="21773"/>
                    <a:pt x="43702" y="21821"/>
                  </a:cubicBezTo>
                  <a:close/>
                </a:path>
              </a:pathLst>
            </a:custGeom>
            <a:solidFill>
              <a:srgbClr val="E0E0E0"/>
            </a:solidFill>
            <a:ln w="6867" cap="flat">
              <a:noFill/>
              <a:prstDash val="solid"/>
              <a:miter/>
            </a:ln>
          </p:spPr>
          <p:txBody>
            <a:bodyPr rtlCol="0" anchor="ctr"/>
            <a:lstStyle/>
            <a:p>
              <a:endParaRPr lang="en-IN"/>
            </a:p>
          </p:txBody>
        </p:sp>
        <p:sp>
          <p:nvSpPr>
            <p:cNvPr id="1090" name="Free-form: Shape 1089">
              <a:extLst>
                <a:ext uri="{FF2B5EF4-FFF2-40B4-BE49-F238E27FC236}">
                  <a16:creationId xmlns:a16="http://schemas.microsoft.com/office/drawing/2014/main" id="{1BCC3E91-5D0A-354E-7586-505490E36BDC}"/>
                </a:ext>
              </a:extLst>
            </p:cNvPr>
            <p:cNvSpPr/>
            <p:nvPr/>
          </p:nvSpPr>
          <p:spPr>
            <a:xfrm>
              <a:off x="7227287" y="6177126"/>
              <a:ext cx="31089" cy="31077"/>
            </a:xfrm>
            <a:custGeom>
              <a:avLst/>
              <a:gdLst>
                <a:gd name="connsiteX0" fmla="*/ 30677 w 31089"/>
                <a:gd name="connsiteY0" fmla="*/ 18918 h 31077"/>
                <a:gd name="connsiteX1" fmla="*/ 12104 w 31089"/>
                <a:gd name="connsiteY1" fmla="*/ 30658 h 31077"/>
                <a:gd name="connsiteX2" fmla="*/ 371 w 31089"/>
                <a:gd name="connsiteY2" fmla="*/ 12085 h 31077"/>
                <a:gd name="connsiteX3" fmla="*/ 18937 w 31089"/>
                <a:gd name="connsiteY3" fmla="*/ 345 h 31077"/>
                <a:gd name="connsiteX4" fmla="*/ 18992 w 31089"/>
                <a:gd name="connsiteY4" fmla="*/ 359 h 31077"/>
                <a:gd name="connsiteX5" fmla="*/ 30697 w 31089"/>
                <a:gd name="connsiteY5" fmla="*/ 18835 h 31077"/>
                <a:gd name="connsiteX6" fmla="*/ 30677 w 31089"/>
                <a:gd name="connsiteY6" fmla="*/ 18918 h 31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89" h="31077">
                  <a:moveTo>
                    <a:pt x="30677" y="18918"/>
                  </a:moveTo>
                  <a:cubicBezTo>
                    <a:pt x="28786" y="27289"/>
                    <a:pt x="20476" y="32541"/>
                    <a:pt x="12104" y="30658"/>
                  </a:cubicBezTo>
                  <a:cubicBezTo>
                    <a:pt x="3739" y="28768"/>
                    <a:pt x="-1519" y="20450"/>
                    <a:pt x="371" y="12085"/>
                  </a:cubicBezTo>
                  <a:cubicBezTo>
                    <a:pt x="2255" y="3713"/>
                    <a:pt x="10571" y="-1538"/>
                    <a:pt x="18937" y="345"/>
                  </a:cubicBezTo>
                  <a:cubicBezTo>
                    <a:pt x="18957" y="352"/>
                    <a:pt x="18971" y="352"/>
                    <a:pt x="18992" y="359"/>
                  </a:cubicBezTo>
                  <a:cubicBezTo>
                    <a:pt x="27329" y="2228"/>
                    <a:pt x="32567" y="10504"/>
                    <a:pt x="30697" y="18835"/>
                  </a:cubicBezTo>
                  <a:cubicBezTo>
                    <a:pt x="30690" y="18863"/>
                    <a:pt x="30684" y="18890"/>
                    <a:pt x="30677" y="18918"/>
                  </a:cubicBezTo>
                  <a:close/>
                </a:path>
              </a:pathLst>
            </a:custGeom>
            <a:solidFill>
              <a:srgbClr val="E0E0E0"/>
            </a:solidFill>
            <a:ln w="6867" cap="flat">
              <a:noFill/>
              <a:prstDash val="solid"/>
              <a:miter/>
            </a:ln>
          </p:spPr>
          <p:txBody>
            <a:bodyPr rtlCol="0" anchor="ctr"/>
            <a:lstStyle/>
            <a:p>
              <a:endParaRPr lang="en-IN"/>
            </a:p>
          </p:txBody>
        </p:sp>
        <p:sp>
          <p:nvSpPr>
            <p:cNvPr id="1091" name="Free-form: Shape 1090">
              <a:extLst>
                <a:ext uri="{FF2B5EF4-FFF2-40B4-BE49-F238E27FC236}">
                  <a16:creationId xmlns:a16="http://schemas.microsoft.com/office/drawing/2014/main" id="{57793288-DA4D-9282-0822-2AD5A3494A13}"/>
                </a:ext>
              </a:extLst>
            </p:cNvPr>
            <p:cNvSpPr/>
            <p:nvPr/>
          </p:nvSpPr>
          <p:spPr>
            <a:xfrm rot="-2700000">
              <a:off x="7105938" y="5506479"/>
              <a:ext cx="100629" cy="100629"/>
            </a:xfrm>
            <a:custGeom>
              <a:avLst/>
              <a:gdLst>
                <a:gd name="connsiteX0" fmla="*/ 100616 w 100629"/>
                <a:gd name="connsiteY0" fmla="*/ 50277 h 100629"/>
                <a:gd name="connsiteX1" fmla="*/ 50301 w 100629"/>
                <a:gd name="connsiteY1" fmla="*/ 100592 h 100629"/>
                <a:gd name="connsiteX2" fmla="*/ -14 w 100629"/>
                <a:gd name="connsiteY2" fmla="*/ 50277 h 100629"/>
                <a:gd name="connsiteX3" fmla="*/ 50301 w 100629"/>
                <a:gd name="connsiteY3" fmla="*/ -38 h 100629"/>
                <a:gd name="connsiteX4" fmla="*/ 100616 w 100629"/>
                <a:gd name="connsiteY4" fmla="*/ 50277 h 100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29" h="100629">
                  <a:moveTo>
                    <a:pt x="100616" y="50277"/>
                  </a:moveTo>
                  <a:cubicBezTo>
                    <a:pt x="100616" y="78065"/>
                    <a:pt x="78089" y="100592"/>
                    <a:pt x="50301" y="100592"/>
                  </a:cubicBezTo>
                  <a:cubicBezTo>
                    <a:pt x="22513" y="100592"/>
                    <a:pt x="-14" y="78065"/>
                    <a:pt x="-14" y="50277"/>
                  </a:cubicBezTo>
                  <a:cubicBezTo>
                    <a:pt x="-14" y="22489"/>
                    <a:pt x="22513" y="-38"/>
                    <a:pt x="50301" y="-38"/>
                  </a:cubicBezTo>
                  <a:cubicBezTo>
                    <a:pt x="78089" y="-38"/>
                    <a:pt x="100616" y="22489"/>
                    <a:pt x="100616" y="50277"/>
                  </a:cubicBezTo>
                  <a:close/>
                </a:path>
              </a:pathLst>
            </a:custGeom>
            <a:solidFill>
              <a:srgbClr val="E0E0E0"/>
            </a:solidFill>
            <a:ln w="6867" cap="flat">
              <a:noFill/>
              <a:prstDash val="solid"/>
              <a:miter/>
            </a:ln>
          </p:spPr>
          <p:txBody>
            <a:bodyPr rtlCol="0" anchor="ctr"/>
            <a:lstStyle/>
            <a:p>
              <a:endParaRPr lang="en-IN"/>
            </a:p>
          </p:txBody>
        </p:sp>
        <p:sp>
          <p:nvSpPr>
            <p:cNvPr id="1092" name="Free-form: Shape 1091">
              <a:extLst>
                <a:ext uri="{FF2B5EF4-FFF2-40B4-BE49-F238E27FC236}">
                  <a16:creationId xmlns:a16="http://schemas.microsoft.com/office/drawing/2014/main" id="{4696711E-6AD2-2A7E-E12A-A7D0CAD256CA}"/>
                </a:ext>
              </a:extLst>
            </p:cNvPr>
            <p:cNvSpPr/>
            <p:nvPr/>
          </p:nvSpPr>
          <p:spPr>
            <a:xfrm>
              <a:off x="7123805" y="5309527"/>
              <a:ext cx="65574" cy="65574"/>
            </a:xfrm>
            <a:custGeom>
              <a:avLst/>
              <a:gdLst>
                <a:gd name="connsiteX0" fmla="*/ 65560 w 65574"/>
                <a:gd name="connsiteY0" fmla="*/ 32681 h 65574"/>
                <a:gd name="connsiteX1" fmla="*/ 32842 w 65574"/>
                <a:gd name="connsiteY1" fmla="*/ 65536 h 65574"/>
                <a:gd name="connsiteX2" fmla="*/ -14 w 65574"/>
                <a:gd name="connsiteY2" fmla="*/ 32818 h 65574"/>
                <a:gd name="connsiteX3" fmla="*/ 32705 w 65574"/>
                <a:gd name="connsiteY3" fmla="*/ -37 h 65574"/>
                <a:gd name="connsiteX4" fmla="*/ 32842 w 65574"/>
                <a:gd name="connsiteY4" fmla="*/ -37 h 65574"/>
                <a:gd name="connsiteX5" fmla="*/ 65560 w 65574"/>
                <a:gd name="connsiteY5" fmla="*/ 32681 h 6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574" h="65574">
                  <a:moveTo>
                    <a:pt x="65560" y="32681"/>
                  </a:moveTo>
                  <a:cubicBezTo>
                    <a:pt x="65601" y="50786"/>
                    <a:pt x="50947" y="65495"/>
                    <a:pt x="32842" y="65536"/>
                  </a:cubicBezTo>
                  <a:cubicBezTo>
                    <a:pt x="14737" y="65571"/>
                    <a:pt x="28" y="50923"/>
                    <a:pt x="-14" y="32818"/>
                  </a:cubicBezTo>
                  <a:cubicBezTo>
                    <a:pt x="-48" y="14713"/>
                    <a:pt x="14600" y="-3"/>
                    <a:pt x="32705" y="-37"/>
                  </a:cubicBezTo>
                  <a:cubicBezTo>
                    <a:pt x="32753" y="-37"/>
                    <a:pt x="32794" y="-37"/>
                    <a:pt x="32842" y="-37"/>
                  </a:cubicBezTo>
                  <a:cubicBezTo>
                    <a:pt x="50913" y="-37"/>
                    <a:pt x="65560" y="14610"/>
                    <a:pt x="65560" y="32681"/>
                  </a:cubicBezTo>
                  <a:close/>
                </a:path>
              </a:pathLst>
            </a:custGeom>
            <a:solidFill>
              <a:srgbClr val="E0E0E0"/>
            </a:solidFill>
            <a:ln w="6867" cap="flat">
              <a:noFill/>
              <a:prstDash val="solid"/>
              <a:miter/>
            </a:ln>
          </p:spPr>
          <p:txBody>
            <a:bodyPr rtlCol="0" anchor="ctr"/>
            <a:lstStyle/>
            <a:p>
              <a:endParaRPr lang="en-IN"/>
            </a:p>
          </p:txBody>
        </p:sp>
        <p:sp>
          <p:nvSpPr>
            <p:cNvPr id="1093" name="Free-form: Shape 1092">
              <a:extLst>
                <a:ext uri="{FF2B5EF4-FFF2-40B4-BE49-F238E27FC236}">
                  <a16:creationId xmlns:a16="http://schemas.microsoft.com/office/drawing/2014/main" id="{F16ADC7D-0AD5-4348-5468-E0164B8338EF}"/>
                </a:ext>
              </a:extLst>
            </p:cNvPr>
            <p:cNvSpPr/>
            <p:nvPr/>
          </p:nvSpPr>
          <p:spPr>
            <a:xfrm>
              <a:off x="7013828" y="5372214"/>
              <a:ext cx="65574" cy="65574"/>
            </a:xfrm>
            <a:custGeom>
              <a:avLst/>
              <a:gdLst>
                <a:gd name="connsiteX0" fmla="*/ 65560 w 65574"/>
                <a:gd name="connsiteY0" fmla="*/ 32681 h 65574"/>
                <a:gd name="connsiteX1" fmla="*/ 32842 w 65574"/>
                <a:gd name="connsiteY1" fmla="*/ 65536 h 65574"/>
                <a:gd name="connsiteX2" fmla="*/ -14 w 65574"/>
                <a:gd name="connsiteY2" fmla="*/ 32818 h 65574"/>
                <a:gd name="connsiteX3" fmla="*/ 32705 w 65574"/>
                <a:gd name="connsiteY3" fmla="*/ -37 h 65574"/>
                <a:gd name="connsiteX4" fmla="*/ 32773 w 65574"/>
                <a:gd name="connsiteY4" fmla="*/ -37 h 65574"/>
                <a:gd name="connsiteX5" fmla="*/ 65560 w 65574"/>
                <a:gd name="connsiteY5" fmla="*/ 32681 h 6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574" h="65574">
                  <a:moveTo>
                    <a:pt x="65560" y="32681"/>
                  </a:moveTo>
                  <a:cubicBezTo>
                    <a:pt x="65601" y="50786"/>
                    <a:pt x="50947" y="65495"/>
                    <a:pt x="32842" y="65536"/>
                  </a:cubicBezTo>
                  <a:cubicBezTo>
                    <a:pt x="14737" y="65578"/>
                    <a:pt x="28" y="50923"/>
                    <a:pt x="-14" y="32818"/>
                  </a:cubicBezTo>
                  <a:cubicBezTo>
                    <a:pt x="-48" y="14713"/>
                    <a:pt x="14600" y="4"/>
                    <a:pt x="32705" y="-37"/>
                  </a:cubicBezTo>
                  <a:cubicBezTo>
                    <a:pt x="32725" y="-37"/>
                    <a:pt x="32753" y="-37"/>
                    <a:pt x="32773" y="-37"/>
                  </a:cubicBezTo>
                  <a:cubicBezTo>
                    <a:pt x="50837" y="-3"/>
                    <a:pt x="65485" y="14617"/>
                    <a:pt x="65560" y="32681"/>
                  </a:cubicBezTo>
                  <a:close/>
                </a:path>
              </a:pathLst>
            </a:custGeom>
            <a:solidFill>
              <a:srgbClr val="E0E0E0"/>
            </a:solidFill>
            <a:ln w="6867" cap="flat">
              <a:noFill/>
              <a:prstDash val="solid"/>
              <a:miter/>
            </a:ln>
          </p:spPr>
          <p:txBody>
            <a:bodyPr rtlCol="0" anchor="ctr"/>
            <a:lstStyle/>
            <a:p>
              <a:endParaRPr lang="en-IN"/>
            </a:p>
          </p:txBody>
        </p:sp>
        <p:sp>
          <p:nvSpPr>
            <p:cNvPr id="1094" name="Free-form: Shape 1093">
              <a:extLst>
                <a:ext uri="{FF2B5EF4-FFF2-40B4-BE49-F238E27FC236}">
                  <a16:creationId xmlns:a16="http://schemas.microsoft.com/office/drawing/2014/main" id="{4641E7F4-2A5B-F544-33C2-7B4D17E4097F}"/>
                </a:ext>
              </a:extLst>
            </p:cNvPr>
            <p:cNvSpPr/>
            <p:nvPr/>
          </p:nvSpPr>
          <p:spPr>
            <a:xfrm>
              <a:off x="6939181" y="5558626"/>
              <a:ext cx="41241" cy="41241"/>
            </a:xfrm>
            <a:custGeom>
              <a:avLst/>
              <a:gdLst>
                <a:gd name="connsiteX0" fmla="*/ 41228 w 41241"/>
                <a:gd name="connsiteY0" fmla="*/ 20583 h 41241"/>
                <a:gd name="connsiteX1" fmla="*/ 20607 w 41241"/>
                <a:gd name="connsiteY1" fmla="*/ 41204 h 41241"/>
                <a:gd name="connsiteX2" fmla="*/ -14 w 41241"/>
                <a:gd name="connsiteY2" fmla="*/ 20583 h 41241"/>
                <a:gd name="connsiteX3" fmla="*/ 20607 w 41241"/>
                <a:gd name="connsiteY3" fmla="*/ -37 h 41241"/>
                <a:gd name="connsiteX4" fmla="*/ 41228 w 41241"/>
                <a:gd name="connsiteY4" fmla="*/ 20583 h 41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41" h="41241">
                  <a:moveTo>
                    <a:pt x="41228" y="20583"/>
                  </a:moveTo>
                  <a:cubicBezTo>
                    <a:pt x="41228" y="31973"/>
                    <a:pt x="31996" y="41204"/>
                    <a:pt x="20607" y="41204"/>
                  </a:cubicBezTo>
                  <a:cubicBezTo>
                    <a:pt x="9217" y="41204"/>
                    <a:pt x="-14" y="31973"/>
                    <a:pt x="-14" y="20583"/>
                  </a:cubicBezTo>
                  <a:cubicBezTo>
                    <a:pt x="-14" y="9194"/>
                    <a:pt x="9217" y="-37"/>
                    <a:pt x="20607" y="-37"/>
                  </a:cubicBezTo>
                  <a:cubicBezTo>
                    <a:pt x="31996" y="-37"/>
                    <a:pt x="41228" y="9194"/>
                    <a:pt x="41228" y="20583"/>
                  </a:cubicBezTo>
                  <a:close/>
                </a:path>
              </a:pathLst>
            </a:custGeom>
            <a:solidFill>
              <a:srgbClr val="E0E0E0"/>
            </a:solidFill>
            <a:ln w="6867" cap="flat">
              <a:noFill/>
              <a:prstDash val="solid"/>
              <a:miter/>
            </a:ln>
          </p:spPr>
          <p:txBody>
            <a:bodyPr rtlCol="0" anchor="ctr"/>
            <a:lstStyle/>
            <a:p>
              <a:endParaRPr lang="en-IN"/>
            </a:p>
          </p:txBody>
        </p:sp>
        <p:sp>
          <p:nvSpPr>
            <p:cNvPr id="1095" name="Free-form: Shape 1094">
              <a:extLst>
                <a:ext uri="{FF2B5EF4-FFF2-40B4-BE49-F238E27FC236}">
                  <a16:creationId xmlns:a16="http://schemas.microsoft.com/office/drawing/2014/main" id="{9F872F20-D168-AB90-11ED-BCF241B535E8}"/>
                </a:ext>
              </a:extLst>
            </p:cNvPr>
            <p:cNvSpPr/>
            <p:nvPr/>
          </p:nvSpPr>
          <p:spPr>
            <a:xfrm>
              <a:off x="7031294" y="5710690"/>
              <a:ext cx="37403" cy="37420"/>
            </a:xfrm>
            <a:custGeom>
              <a:avLst/>
              <a:gdLst>
                <a:gd name="connsiteX0" fmla="*/ 36410 w 37403"/>
                <a:gd name="connsiteY0" fmla="*/ 12726 h 37420"/>
                <a:gd name="connsiteX1" fmla="*/ 24642 w 37403"/>
                <a:gd name="connsiteY1" fmla="*/ 36406 h 37420"/>
                <a:gd name="connsiteX2" fmla="*/ 963 w 37403"/>
                <a:gd name="connsiteY2" fmla="*/ 24638 h 37420"/>
                <a:gd name="connsiteX3" fmla="*/ 12696 w 37403"/>
                <a:gd name="connsiteY3" fmla="*/ 972 h 37420"/>
                <a:gd name="connsiteX4" fmla="*/ 36355 w 37403"/>
                <a:gd name="connsiteY4" fmla="*/ 12561 h 37420"/>
                <a:gd name="connsiteX5" fmla="*/ 36410 w 37403"/>
                <a:gd name="connsiteY5" fmla="*/ 12726 h 3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403" h="37420">
                  <a:moveTo>
                    <a:pt x="36410" y="12726"/>
                  </a:moveTo>
                  <a:cubicBezTo>
                    <a:pt x="39702" y="22514"/>
                    <a:pt x="34430" y="33113"/>
                    <a:pt x="24642" y="36406"/>
                  </a:cubicBezTo>
                  <a:cubicBezTo>
                    <a:pt x="14854" y="39691"/>
                    <a:pt x="4255" y="34426"/>
                    <a:pt x="963" y="24638"/>
                  </a:cubicBezTo>
                  <a:cubicBezTo>
                    <a:pt x="-2316" y="14864"/>
                    <a:pt x="2929" y="4279"/>
                    <a:pt x="12696" y="972"/>
                  </a:cubicBezTo>
                  <a:cubicBezTo>
                    <a:pt x="22429" y="-2361"/>
                    <a:pt x="33021" y="2828"/>
                    <a:pt x="36355" y="12561"/>
                  </a:cubicBezTo>
                  <a:cubicBezTo>
                    <a:pt x="36375" y="12616"/>
                    <a:pt x="36389" y="12671"/>
                    <a:pt x="36410" y="12726"/>
                  </a:cubicBezTo>
                  <a:close/>
                </a:path>
              </a:pathLst>
            </a:custGeom>
            <a:solidFill>
              <a:srgbClr val="E0E0E0"/>
            </a:solidFill>
            <a:ln w="6867" cap="flat">
              <a:noFill/>
              <a:prstDash val="solid"/>
              <a:miter/>
            </a:ln>
          </p:spPr>
          <p:txBody>
            <a:bodyPr rtlCol="0" anchor="ctr"/>
            <a:lstStyle/>
            <a:p>
              <a:endParaRPr lang="en-IN"/>
            </a:p>
          </p:txBody>
        </p:sp>
        <p:sp>
          <p:nvSpPr>
            <p:cNvPr id="1096" name="Free-form: Shape 1095">
              <a:extLst>
                <a:ext uri="{FF2B5EF4-FFF2-40B4-BE49-F238E27FC236}">
                  <a16:creationId xmlns:a16="http://schemas.microsoft.com/office/drawing/2014/main" id="{BD3C43E4-C5FA-0D87-F43A-0E02FE5E1329}"/>
                </a:ext>
              </a:extLst>
            </p:cNvPr>
            <p:cNvSpPr/>
            <p:nvPr/>
          </p:nvSpPr>
          <p:spPr>
            <a:xfrm>
              <a:off x="7249179" y="5233162"/>
              <a:ext cx="111627" cy="162422"/>
            </a:xfrm>
            <a:custGeom>
              <a:avLst/>
              <a:gdLst>
                <a:gd name="connsiteX0" fmla="*/ 111613 w 111627"/>
                <a:gd name="connsiteY0" fmla="*/ 19690 h 162422"/>
                <a:gd name="connsiteX1" fmla="*/ 38272 w 111627"/>
                <a:gd name="connsiteY1" fmla="*/ 162385 h 162422"/>
                <a:gd name="connsiteX2" fmla="*/ -14 w 111627"/>
                <a:gd name="connsiteY2" fmla="*/ 139496 h 162422"/>
                <a:gd name="connsiteX3" fmla="*/ 73121 w 111627"/>
                <a:gd name="connsiteY3" fmla="*/ -37 h 162422"/>
              </a:gdLst>
              <a:ahLst/>
              <a:cxnLst>
                <a:cxn ang="0">
                  <a:pos x="connsiteX0" y="connsiteY0"/>
                </a:cxn>
                <a:cxn ang="0">
                  <a:pos x="connsiteX1" y="connsiteY1"/>
                </a:cxn>
                <a:cxn ang="0">
                  <a:pos x="connsiteX2" y="connsiteY2"/>
                </a:cxn>
                <a:cxn ang="0">
                  <a:pos x="connsiteX3" y="connsiteY3"/>
                </a:cxn>
              </a:cxnLst>
              <a:rect l="l" t="t" r="r" b="b"/>
              <a:pathLst>
                <a:path w="111627" h="162422">
                  <a:moveTo>
                    <a:pt x="111613" y="19690"/>
                  </a:moveTo>
                  <a:cubicBezTo>
                    <a:pt x="111613" y="19690"/>
                    <a:pt x="59443" y="137228"/>
                    <a:pt x="38272" y="162385"/>
                  </a:cubicBezTo>
                  <a:cubicBezTo>
                    <a:pt x="24161" y="157278"/>
                    <a:pt x="11163" y="149504"/>
                    <a:pt x="-14" y="139496"/>
                  </a:cubicBezTo>
                  <a:cubicBezTo>
                    <a:pt x="-14" y="139496"/>
                    <a:pt x="62398" y="20102"/>
                    <a:pt x="73121" y="-37"/>
                  </a:cubicBezTo>
                  <a:close/>
                </a:path>
              </a:pathLst>
            </a:custGeom>
            <a:solidFill>
              <a:srgbClr val="F5F5F5"/>
            </a:solidFill>
            <a:ln w="6867" cap="flat">
              <a:noFill/>
              <a:prstDash val="solid"/>
              <a:miter/>
            </a:ln>
          </p:spPr>
          <p:txBody>
            <a:bodyPr rtlCol="0" anchor="ctr"/>
            <a:lstStyle/>
            <a:p>
              <a:endParaRPr lang="en-IN"/>
            </a:p>
          </p:txBody>
        </p:sp>
        <p:sp>
          <p:nvSpPr>
            <p:cNvPr id="1097" name="Free-form: Shape 1096">
              <a:extLst>
                <a:ext uri="{FF2B5EF4-FFF2-40B4-BE49-F238E27FC236}">
                  <a16:creationId xmlns:a16="http://schemas.microsoft.com/office/drawing/2014/main" id="{7BEC5BD9-EF34-FF93-CF25-A5DD9E745FA3}"/>
                </a:ext>
              </a:extLst>
            </p:cNvPr>
            <p:cNvSpPr/>
            <p:nvPr/>
          </p:nvSpPr>
          <p:spPr>
            <a:xfrm>
              <a:off x="7238251" y="5079813"/>
              <a:ext cx="118363" cy="153624"/>
            </a:xfrm>
            <a:custGeom>
              <a:avLst/>
              <a:gdLst>
                <a:gd name="connsiteX0" fmla="*/ 118349 w 118363"/>
                <a:gd name="connsiteY0" fmla="*/ 126230 h 153624"/>
                <a:gd name="connsiteX1" fmla="*/ 35866 w 118363"/>
                <a:gd name="connsiteY1" fmla="*/ -37 h 153624"/>
                <a:gd name="connsiteX2" fmla="*/ -14 w 118363"/>
                <a:gd name="connsiteY2" fmla="*/ 24639 h 153624"/>
                <a:gd name="connsiteX3" fmla="*/ 78139 w 118363"/>
                <a:gd name="connsiteY3" fmla="*/ 153587 h 153624"/>
              </a:gdLst>
              <a:ahLst/>
              <a:cxnLst>
                <a:cxn ang="0">
                  <a:pos x="connsiteX0" y="connsiteY0"/>
                </a:cxn>
                <a:cxn ang="0">
                  <a:pos x="connsiteX1" y="connsiteY1"/>
                </a:cxn>
                <a:cxn ang="0">
                  <a:pos x="connsiteX2" y="connsiteY2"/>
                </a:cxn>
                <a:cxn ang="0">
                  <a:pos x="connsiteX3" y="connsiteY3"/>
                </a:cxn>
              </a:cxnLst>
              <a:rect l="l" t="t" r="r" b="b"/>
              <a:pathLst>
                <a:path w="118363" h="153624">
                  <a:moveTo>
                    <a:pt x="118349" y="126230"/>
                  </a:moveTo>
                  <a:cubicBezTo>
                    <a:pt x="117593" y="123755"/>
                    <a:pt x="35866" y="-37"/>
                    <a:pt x="35866" y="-37"/>
                  </a:cubicBezTo>
                  <a:lnTo>
                    <a:pt x="-14" y="24639"/>
                  </a:lnTo>
                  <a:lnTo>
                    <a:pt x="78139" y="153587"/>
                  </a:lnTo>
                  <a:close/>
                </a:path>
              </a:pathLst>
            </a:custGeom>
            <a:solidFill>
              <a:srgbClr val="F5F5F5"/>
            </a:solidFill>
            <a:ln w="6867" cap="flat">
              <a:noFill/>
              <a:prstDash val="solid"/>
              <a:miter/>
            </a:ln>
          </p:spPr>
          <p:txBody>
            <a:bodyPr rtlCol="0" anchor="ctr"/>
            <a:lstStyle/>
            <a:p>
              <a:endParaRPr lang="en-IN"/>
            </a:p>
          </p:txBody>
        </p:sp>
        <p:sp>
          <p:nvSpPr>
            <p:cNvPr id="1098" name="Free-form: Shape 1097">
              <a:extLst>
                <a:ext uri="{FF2B5EF4-FFF2-40B4-BE49-F238E27FC236}">
                  <a16:creationId xmlns:a16="http://schemas.microsoft.com/office/drawing/2014/main" id="{09464D2D-485C-4CD0-F21A-FD84D1DA5945}"/>
                </a:ext>
              </a:extLst>
            </p:cNvPr>
            <p:cNvSpPr/>
            <p:nvPr/>
          </p:nvSpPr>
          <p:spPr>
            <a:xfrm>
              <a:off x="7242655" y="4988373"/>
              <a:ext cx="57324" cy="84634"/>
            </a:xfrm>
            <a:custGeom>
              <a:avLst/>
              <a:gdLst>
                <a:gd name="connsiteX0" fmla="*/ 28300 w 57324"/>
                <a:gd name="connsiteY0" fmla="*/ 83497 h 84634"/>
                <a:gd name="connsiteX1" fmla="*/ 44178 w 57324"/>
                <a:gd name="connsiteY1" fmla="*/ 3626 h 84634"/>
                <a:gd name="connsiteX2" fmla="*/ 599 w 57324"/>
                <a:gd name="connsiteY2" fmla="*/ 73599 h 84634"/>
                <a:gd name="connsiteX3" fmla="*/ 29812 w 57324"/>
                <a:gd name="connsiteY3" fmla="*/ 84597 h 84634"/>
              </a:gdLst>
              <a:ahLst/>
              <a:cxnLst>
                <a:cxn ang="0">
                  <a:pos x="connsiteX0" y="connsiteY0"/>
                </a:cxn>
                <a:cxn ang="0">
                  <a:pos x="connsiteX1" y="connsiteY1"/>
                </a:cxn>
                <a:cxn ang="0">
                  <a:pos x="connsiteX2" y="connsiteY2"/>
                </a:cxn>
                <a:cxn ang="0">
                  <a:pos x="connsiteX3" y="connsiteY3"/>
                </a:cxn>
              </a:cxnLst>
              <a:rect l="l" t="t" r="r" b="b"/>
              <a:pathLst>
                <a:path w="57324" h="84634">
                  <a:moveTo>
                    <a:pt x="28300" y="83497"/>
                  </a:moveTo>
                  <a:cubicBezTo>
                    <a:pt x="28300" y="83497"/>
                    <a:pt x="81157" y="23972"/>
                    <a:pt x="44178" y="3626"/>
                  </a:cubicBezTo>
                  <a:cubicBezTo>
                    <a:pt x="7198" y="-16719"/>
                    <a:pt x="-2769" y="53391"/>
                    <a:pt x="599" y="73599"/>
                  </a:cubicBezTo>
                  <a:lnTo>
                    <a:pt x="29812" y="84597"/>
                  </a:lnTo>
                </a:path>
              </a:pathLst>
            </a:custGeom>
            <a:solidFill>
              <a:srgbClr val="F5F5F5"/>
            </a:solidFill>
            <a:ln w="6867" cap="flat">
              <a:noFill/>
              <a:prstDash val="solid"/>
              <a:miter/>
            </a:ln>
          </p:spPr>
          <p:txBody>
            <a:bodyPr rtlCol="0" anchor="ctr"/>
            <a:lstStyle/>
            <a:p>
              <a:endParaRPr lang="en-IN"/>
            </a:p>
          </p:txBody>
        </p:sp>
        <p:sp>
          <p:nvSpPr>
            <p:cNvPr id="1099" name="Free-form: Shape 1098">
              <a:extLst>
                <a:ext uri="{FF2B5EF4-FFF2-40B4-BE49-F238E27FC236}">
                  <a16:creationId xmlns:a16="http://schemas.microsoft.com/office/drawing/2014/main" id="{CA7EAD03-2C73-E8F5-1052-CF2F04078FCC}"/>
                </a:ext>
              </a:extLst>
            </p:cNvPr>
            <p:cNvSpPr/>
            <p:nvPr/>
          </p:nvSpPr>
          <p:spPr>
            <a:xfrm>
              <a:off x="7043041" y="6253407"/>
              <a:ext cx="257484" cy="81520"/>
            </a:xfrm>
            <a:custGeom>
              <a:avLst/>
              <a:gdLst>
                <a:gd name="connsiteX0" fmla="*/ 257127 w 257484"/>
                <a:gd name="connsiteY0" fmla="*/ 81483 h 81520"/>
                <a:gd name="connsiteX1" fmla="*/ -14 w 257484"/>
                <a:gd name="connsiteY1" fmla="*/ 81483 h 81520"/>
                <a:gd name="connsiteX2" fmla="*/ 81507 w 257484"/>
                <a:gd name="connsiteY2" fmla="*/ -37 h 81520"/>
                <a:gd name="connsiteX3" fmla="*/ 175950 w 257484"/>
                <a:gd name="connsiteY3" fmla="*/ -37 h 81520"/>
                <a:gd name="connsiteX4" fmla="*/ 257470 w 257484"/>
                <a:gd name="connsiteY4" fmla="*/ 81483 h 8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84" h="81520">
                  <a:moveTo>
                    <a:pt x="257127" y="81483"/>
                  </a:moveTo>
                  <a:lnTo>
                    <a:pt x="-14" y="81483"/>
                  </a:lnTo>
                  <a:cubicBezTo>
                    <a:pt x="-14" y="36461"/>
                    <a:pt x="36485" y="-37"/>
                    <a:pt x="81507" y="-37"/>
                  </a:cubicBezTo>
                  <a:lnTo>
                    <a:pt x="175950" y="-37"/>
                  </a:lnTo>
                  <a:cubicBezTo>
                    <a:pt x="220972" y="-37"/>
                    <a:pt x="257470" y="36461"/>
                    <a:pt x="257470" y="81483"/>
                  </a:cubicBezTo>
                  <a:close/>
                </a:path>
              </a:pathLst>
            </a:custGeom>
            <a:solidFill>
              <a:srgbClr val="E0E0E0"/>
            </a:solidFill>
            <a:ln w="6867" cap="flat">
              <a:noFill/>
              <a:prstDash val="solid"/>
              <a:miter/>
            </a:ln>
          </p:spPr>
          <p:txBody>
            <a:bodyPr rtlCol="0" anchor="ctr"/>
            <a:lstStyle/>
            <a:p>
              <a:endParaRPr lang="en-IN"/>
            </a:p>
          </p:txBody>
        </p:sp>
        <p:sp>
          <p:nvSpPr>
            <p:cNvPr id="1100" name="Free-form: Shape 1099">
              <a:extLst>
                <a:ext uri="{FF2B5EF4-FFF2-40B4-BE49-F238E27FC236}">
                  <a16:creationId xmlns:a16="http://schemas.microsoft.com/office/drawing/2014/main" id="{C93927FC-3188-72DB-7773-145A6F854F24}"/>
                </a:ext>
              </a:extLst>
            </p:cNvPr>
            <p:cNvSpPr/>
            <p:nvPr/>
          </p:nvSpPr>
          <p:spPr>
            <a:xfrm>
              <a:off x="7159273" y="5594781"/>
              <a:ext cx="2886" cy="661031"/>
            </a:xfrm>
            <a:custGeom>
              <a:avLst/>
              <a:gdLst>
                <a:gd name="connsiteX0" fmla="*/ 1430 w 2886"/>
                <a:gd name="connsiteY0" fmla="*/ -37 h 661031"/>
                <a:gd name="connsiteX1" fmla="*/ 2873 w 2886"/>
                <a:gd name="connsiteY1" fmla="*/ 330513 h 661031"/>
                <a:gd name="connsiteX2" fmla="*/ 1430 w 2886"/>
                <a:gd name="connsiteY2" fmla="*/ 660994 h 661031"/>
                <a:gd name="connsiteX3" fmla="*/ -14 w 2886"/>
                <a:gd name="connsiteY3" fmla="*/ 330513 h 661031"/>
                <a:gd name="connsiteX4" fmla="*/ 1430 w 2886"/>
                <a:gd name="connsiteY4" fmla="*/ -37 h 661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6" h="661031">
                  <a:moveTo>
                    <a:pt x="1430" y="-37"/>
                  </a:moveTo>
                  <a:cubicBezTo>
                    <a:pt x="2186" y="-37"/>
                    <a:pt x="2873" y="147951"/>
                    <a:pt x="2873" y="330513"/>
                  </a:cubicBezTo>
                  <a:cubicBezTo>
                    <a:pt x="2873" y="513075"/>
                    <a:pt x="2186" y="660994"/>
                    <a:pt x="1430" y="660994"/>
                  </a:cubicBezTo>
                  <a:cubicBezTo>
                    <a:pt x="674" y="660994"/>
                    <a:pt x="-14" y="513075"/>
                    <a:pt x="-14" y="330513"/>
                  </a:cubicBezTo>
                  <a:cubicBezTo>
                    <a:pt x="-14" y="147951"/>
                    <a:pt x="605" y="-37"/>
                    <a:pt x="1430" y="-37"/>
                  </a:cubicBezTo>
                  <a:close/>
                </a:path>
              </a:pathLst>
            </a:custGeom>
            <a:solidFill>
              <a:srgbClr val="E0E0E0"/>
            </a:solidFill>
            <a:ln w="6867" cap="flat">
              <a:noFill/>
              <a:prstDash val="solid"/>
              <a:miter/>
            </a:ln>
          </p:spPr>
          <p:txBody>
            <a:bodyPr rtlCol="0" anchor="ctr"/>
            <a:lstStyle/>
            <a:p>
              <a:endParaRPr lang="en-IN"/>
            </a:p>
          </p:txBody>
        </p:sp>
        <p:sp>
          <p:nvSpPr>
            <p:cNvPr id="1101" name="Free-form: Shape 1100">
              <a:extLst>
                <a:ext uri="{FF2B5EF4-FFF2-40B4-BE49-F238E27FC236}">
                  <a16:creationId xmlns:a16="http://schemas.microsoft.com/office/drawing/2014/main" id="{84A0EE61-5C1B-7E4A-957D-6A48FBD027C8}"/>
                </a:ext>
              </a:extLst>
            </p:cNvPr>
            <p:cNvSpPr/>
            <p:nvPr/>
          </p:nvSpPr>
          <p:spPr>
            <a:xfrm>
              <a:off x="7079189" y="5571273"/>
              <a:ext cx="160712" cy="148263"/>
            </a:xfrm>
            <a:custGeom>
              <a:avLst/>
              <a:gdLst>
                <a:gd name="connsiteX0" fmla="*/ 23294 w 160712"/>
                <a:gd name="connsiteY0" fmla="*/ 2643 h 148263"/>
                <a:gd name="connsiteX1" fmla="*/ 1436 w 160712"/>
                <a:gd name="connsiteY1" fmla="*/ 148226 h 148263"/>
                <a:gd name="connsiteX2" fmla="*/ 159529 w 160712"/>
                <a:gd name="connsiteY2" fmla="*/ 148226 h 148263"/>
                <a:gd name="connsiteX3" fmla="*/ 132034 w 160712"/>
                <a:gd name="connsiteY3" fmla="*/ -37 h 148263"/>
              </a:gdLst>
              <a:ahLst/>
              <a:cxnLst>
                <a:cxn ang="0">
                  <a:pos x="connsiteX0" y="connsiteY0"/>
                </a:cxn>
                <a:cxn ang="0">
                  <a:pos x="connsiteX1" y="connsiteY1"/>
                </a:cxn>
                <a:cxn ang="0">
                  <a:pos x="connsiteX2" y="connsiteY2"/>
                </a:cxn>
                <a:cxn ang="0">
                  <a:pos x="connsiteX3" y="connsiteY3"/>
                </a:cxn>
              </a:cxnLst>
              <a:rect l="l" t="t" r="r" b="b"/>
              <a:pathLst>
                <a:path w="160712" h="148263">
                  <a:moveTo>
                    <a:pt x="23294" y="2643"/>
                  </a:moveTo>
                  <a:cubicBezTo>
                    <a:pt x="23294" y="2643"/>
                    <a:pt x="-6881" y="51514"/>
                    <a:pt x="1436" y="148226"/>
                  </a:cubicBezTo>
                  <a:lnTo>
                    <a:pt x="159529" y="148226"/>
                  </a:lnTo>
                  <a:cubicBezTo>
                    <a:pt x="159529" y="148226"/>
                    <a:pt x="169358" y="33231"/>
                    <a:pt x="132034" y="-37"/>
                  </a:cubicBezTo>
                  <a:close/>
                </a:path>
              </a:pathLst>
            </a:custGeom>
            <a:solidFill>
              <a:srgbClr val="F5F5F5"/>
            </a:solidFill>
            <a:ln w="6867" cap="flat">
              <a:noFill/>
              <a:prstDash val="solid"/>
              <a:miter/>
            </a:ln>
          </p:spPr>
          <p:txBody>
            <a:bodyPr rtlCol="0" anchor="ctr"/>
            <a:lstStyle/>
            <a:p>
              <a:endParaRPr lang="en-IN"/>
            </a:p>
          </p:txBody>
        </p:sp>
        <p:sp>
          <p:nvSpPr>
            <p:cNvPr id="1102" name="Free-form: Shape 1101">
              <a:extLst>
                <a:ext uri="{FF2B5EF4-FFF2-40B4-BE49-F238E27FC236}">
                  <a16:creationId xmlns:a16="http://schemas.microsoft.com/office/drawing/2014/main" id="{1A014DED-D660-36B3-A143-5127209DAE02}"/>
                </a:ext>
              </a:extLst>
            </p:cNvPr>
            <p:cNvSpPr/>
            <p:nvPr/>
          </p:nvSpPr>
          <p:spPr>
            <a:xfrm>
              <a:off x="7087032" y="5763252"/>
              <a:ext cx="72516" cy="204557"/>
            </a:xfrm>
            <a:custGeom>
              <a:avLst/>
              <a:gdLst>
                <a:gd name="connsiteX0" fmla="*/ 0 w 72516"/>
                <a:gd name="connsiteY0" fmla="*/ 0 h 204557"/>
                <a:gd name="connsiteX1" fmla="*/ 72516 w 72516"/>
                <a:gd name="connsiteY1" fmla="*/ 0 h 204557"/>
                <a:gd name="connsiteX2" fmla="*/ 65711 w 72516"/>
                <a:gd name="connsiteY2" fmla="*/ 204558 h 204557"/>
                <a:gd name="connsiteX3" fmla="*/ 16016 w 72516"/>
                <a:gd name="connsiteY3" fmla="*/ 204558 h 204557"/>
                <a:gd name="connsiteX4" fmla="*/ 0 w 72516"/>
                <a:gd name="connsiteY4" fmla="*/ 0 h 204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16" h="204557">
                  <a:moveTo>
                    <a:pt x="0" y="0"/>
                  </a:moveTo>
                  <a:lnTo>
                    <a:pt x="72516" y="0"/>
                  </a:lnTo>
                  <a:lnTo>
                    <a:pt x="65711" y="204558"/>
                  </a:lnTo>
                  <a:lnTo>
                    <a:pt x="16016" y="204558"/>
                  </a:lnTo>
                  <a:lnTo>
                    <a:pt x="0" y="0"/>
                  </a:lnTo>
                  <a:close/>
                </a:path>
              </a:pathLst>
            </a:custGeom>
            <a:solidFill>
              <a:srgbClr val="F5F5F5"/>
            </a:solidFill>
            <a:ln w="6867" cap="flat">
              <a:noFill/>
              <a:prstDash val="solid"/>
              <a:miter/>
            </a:ln>
          </p:spPr>
          <p:txBody>
            <a:bodyPr rtlCol="0" anchor="ctr"/>
            <a:lstStyle/>
            <a:p>
              <a:endParaRPr lang="en-IN"/>
            </a:p>
          </p:txBody>
        </p:sp>
        <p:sp>
          <p:nvSpPr>
            <p:cNvPr id="1103" name="Free-form: Shape 1102">
              <a:extLst>
                <a:ext uri="{FF2B5EF4-FFF2-40B4-BE49-F238E27FC236}">
                  <a16:creationId xmlns:a16="http://schemas.microsoft.com/office/drawing/2014/main" id="{DA420FDF-6B73-4EDA-758E-B04A5795F600}"/>
                </a:ext>
              </a:extLst>
            </p:cNvPr>
            <p:cNvSpPr/>
            <p:nvPr/>
          </p:nvSpPr>
          <p:spPr>
            <a:xfrm>
              <a:off x="7087032" y="5981832"/>
              <a:ext cx="68667" cy="241674"/>
            </a:xfrm>
            <a:custGeom>
              <a:avLst/>
              <a:gdLst>
                <a:gd name="connsiteX0" fmla="*/ 14984 w 68667"/>
                <a:gd name="connsiteY0" fmla="*/ 0 h 241674"/>
                <a:gd name="connsiteX1" fmla="*/ 0 w 68667"/>
                <a:gd name="connsiteY1" fmla="*/ 234801 h 241674"/>
                <a:gd name="connsiteX2" fmla="*/ 36224 w 68667"/>
                <a:gd name="connsiteY2" fmla="*/ 241675 h 241674"/>
                <a:gd name="connsiteX3" fmla="*/ 68667 w 68667"/>
                <a:gd name="connsiteY3" fmla="*/ 6874 h 241674"/>
                <a:gd name="connsiteX4" fmla="*/ 14984 w 68667"/>
                <a:gd name="connsiteY4" fmla="*/ 0 h 241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67" h="241674">
                  <a:moveTo>
                    <a:pt x="14984" y="0"/>
                  </a:moveTo>
                  <a:lnTo>
                    <a:pt x="0" y="234801"/>
                  </a:lnTo>
                  <a:lnTo>
                    <a:pt x="36224" y="241675"/>
                  </a:lnTo>
                  <a:lnTo>
                    <a:pt x="68667" y="6874"/>
                  </a:lnTo>
                  <a:lnTo>
                    <a:pt x="14984" y="0"/>
                  </a:lnTo>
                  <a:close/>
                </a:path>
              </a:pathLst>
            </a:custGeom>
            <a:solidFill>
              <a:srgbClr val="F5F5F5"/>
            </a:solidFill>
            <a:ln w="6867" cap="flat">
              <a:noFill/>
              <a:prstDash val="solid"/>
              <a:miter/>
            </a:ln>
          </p:spPr>
          <p:txBody>
            <a:bodyPr rtlCol="0" anchor="ctr"/>
            <a:lstStyle/>
            <a:p>
              <a:endParaRPr lang="en-IN"/>
            </a:p>
          </p:txBody>
        </p:sp>
        <p:sp>
          <p:nvSpPr>
            <p:cNvPr id="1104" name="Free-form: Shape 1103">
              <a:extLst>
                <a:ext uri="{FF2B5EF4-FFF2-40B4-BE49-F238E27FC236}">
                  <a16:creationId xmlns:a16="http://schemas.microsoft.com/office/drawing/2014/main" id="{2B4A09E2-CEAF-667C-3DD1-A40A7335802E}"/>
                </a:ext>
              </a:extLst>
            </p:cNvPr>
            <p:cNvSpPr/>
            <p:nvPr/>
          </p:nvSpPr>
          <p:spPr>
            <a:xfrm>
              <a:off x="7071223" y="6223409"/>
              <a:ext cx="62068" cy="29997"/>
            </a:xfrm>
            <a:custGeom>
              <a:avLst/>
              <a:gdLst>
                <a:gd name="connsiteX0" fmla="*/ -14 w 62068"/>
                <a:gd name="connsiteY0" fmla="*/ 29960 h 29997"/>
                <a:gd name="connsiteX1" fmla="*/ 29611 w 62068"/>
                <a:gd name="connsiteY1" fmla="*/ -9 h 29997"/>
                <a:gd name="connsiteX2" fmla="*/ 62055 w 62068"/>
                <a:gd name="connsiteY2" fmla="*/ 29960 h 29997"/>
              </a:gdLst>
              <a:ahLst/>
              <a:cxnLst>
                <a:cxn ang="0">
                  <a:pos x="connsiteX0" y="connsiteY0"/>
                </a:cxn>
                <a:cxn ang="0">
                  <a:pos x="connsiteX1" y="connsiteY1"/>
                </a:cxn>
                <a:cxn ang="0">
                  <a:pos x="connsiteX2" y="connsiteY2"/>
                </a:cxn>
              </a:cxnLst>
              <a:rect l="l" t="t" r="r" b="b"/>
              <a:pathLst>
                <a:path w="62068" h="29997">
                  <a:moveTo>
                    <a:pt x="-14" y="29960"/>
                  </a:moveTo>
                  <a:cubicBezTo>
                    <a:pt x="-14" y="29960"/>
                    <a:pt x="399" y="1091"/>
                    <a:pt x="29611" y="-9"/>
                  </a:cubicBezTo>
                  <a:cubicBezTo>
                    <a:pt x="58824" y="-1109"/>
                    <a:pt x="62055" y="29960"/>
                    <a:pt x="62055" y="29960"/>
                  </a:cubicBezTo>
                  <a:close/>
                </a:path>
              </a:pathLst>
            </a:custGeom>
            <a:solidFill>
              <a:srgbClr val="F5F5F5"/>
            </a:solidFill>
            <a:ln w="6867" cap="flat">
              <a:noFill/>
              <a:prstDash val="solid"/>
              <a:miter/>
            </a:ln>
          </p:spPr>
          <p:txBody>
            <a:bodyPr rtlCol="0" anchor="ctr"/>
            <a:lstStyle/>
            <a:p>
              <a:endParaRPr lang="en-IN"/>
            </a:p>
          </p:txBody>
        </p:sp>
        <p:sp>
          <p:nvSpPr>
            <p:cNvPr id="1105" name="Free-form: Shape 1104">
              <a:extLst>
                <a:ext uri="{FF2B5EF4-FFF2-40B4-BE49-F238E27FC236}">
                  <a16:creationId xmlns:a16="http://schemas.microsoft.com/office/drawing/2014/main" id="{50961E7E-35DA-208C-8205-363337C70FED}"/>
                </a:ext>
              </a:extLst>
            </p:cNvPr>
            <p:cNvSpPr/>
            <p:nvPr/>
          </p:nvSpPr>
          <p:spPr>
            <a:xfrm>
              <a:off x="7192747" y="5740982"/>
              <a:ext cx="144895" cy="209506"/>
            </a:xfrm>
            <a:custGeom>
              <a:avLst/>
              <a:gdLst>
                <a:gd name="connsiteX0" fmla="*/ 0 w 144895"/>
                <a:gd name="connsiteY0" fmla="*/ 30244 h 209506"/>
                <a:gd name="connsiteX1" fmla="*/ 65918 w 144895"/>
                <a:gd name="connsiteY1" fmla="*/ 0 h 209506"/>
                <a:gd name="connsiteX2" fmla="*/ 144895 w 144895"/>
                <a:gd name="connsiteY2" fmla="*/ 188817 h 209506"/>
                <a:gd name="connsiteX3" fmla="*/ 99736 w 144895"/>
                <a:gd name="connsiteY3" fmla="*/ 209507 h 209506"/>
                <a:gd name="connsiteX4" fmla="*/ 0 w 144895"/>
                <a:gd name="connsiteY4" fmla="*/ 30244 h 209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95" h="209506">
                  <a:moveTo>
                    <a:pt x="0" y="30244"/>
                  </a:moveTo>
                  <a:lnTo>
                    <a:pt x="65918" y="0"/>
                  </a:lnTo>
                  <a:lnTo>
                    <a:pt x="144895" y="188817"/>
                  </a:lnTo>
                  <a:lnTo>
                    <a:pt x="99736" y="209507"/>
                  </a:lnTo>
                  <a:lnTo>
                    <a:pt x="0" y="30244"/>
                  </a:lnTo>
                  <a:close/>
                </a:path>
              </a:pathLst>
            </a:custGeom>
            <a:solidFill>
              <a:srgbClr val="F5F5F5"/>
            </a:solidFill>
            <a:ln w="6867" cap="flat">
              <a:noFill/>
              <a:prstDash val="solid"/>
              <a:miter/>
            </a:ln>
          </p:spPr>
          <p:txBody>
            <a:bodyPr rtlCol="0" anchor="ctr"/>
            <a:lstStyle/>
            <a:p>
              <a:endParaRPr lang="en-IN"/>
            </a:p>
          </p:txBody>
        </p:sp>
        <p:sp>
          <p:nvSpPr>
            <p:cNvPr id="1106" name="Free-form: Shape 1105">
              <a:extLst>
                <a:ext uri="{FF2B5EF4-FFF2-40B4-BE49-F238E27FC236}">
                  <a16:creationId xmlns:a16="http://schemas.microsoft.com/office/drawing/2014/main" id="{FA070B0A-ECB5-3616-8C5E-8915BA5979A7}"/>
                </a:ext>
              </a:extLst>
            </p:cNvPr>
            <p:cNvSpPr/>
            <p:nvPr/>
          </p:nvSpPr>
          <p:spPr>
            <a:xfrm>
              <a:off x="7226840" y="5953719"/>
              <a:ext cx="117744" cy="240300"/>
            </a:xfrm>
            <a:custGeom>
              <a:avLst/>
              <a:gdLst>
                <a:gd name="connsiteX0" fmla="*/ 66880 w 117744"/>
                <a:gd name="connsiteY0" fmla="*/ 0 h 240300"/>
                <a:gd name="connsiteX1" fmla="*/ 0 w 117744"/>
                <a:gd name="connsiteY1" fmla="*/ 225591 h 240300"/>
                <a:gd name="connsiteX2" fmla="*/ 33818 w 117744"/>
                <a:gd name="connsiteY2" fmla="*/ 240300 h 240300"/>
                <a:gd name="connsiteX3" fmla="*/ 117744 w 117744"/>
                <a:gd name="connsiteY3" fmla="*/ 18627 h 240300"/>
                <a:gd name="connsiteX4" fmla="*/ 66880 w 117744"/>
                <a:gd name="connsiteY4" fmla="*/ 0 h 24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744" h="240300">
                  <a:moveTo>
                    <a:pt x="66880" y="0"/>
                  </a:moveTo>
                  <a:lnTo>
                    <a:pt x="0" y="225591"/>
                  </a:lnTo>
                  <a:lnTo>
                    <a:pt x="33818" y="240300"/>
                  </a:lnTo>
                  <a:lnTo>
                    <a:pt x="117744" y="18627"/>
                  </a:lnTo>
                  <a:lnTo>
                    <a:pt x="66880" y="0"/>
                  </a:lnTo>
                  <a:close/>
                </a:path>
              </a:pathLst>
            </a:custGeom>
            <a:solidFill>
              <a:srgbClr val="F5F5F5"/>
            </a:solidFill>
            <a:ln w="6867" cap="flat">
              <a:noFill/>
              <a:prstDash val="solid"/>
              <a:miter/>
            </a:ln>
          </p:spPr>
          <p:txBody>
            <a:bodyPr rtlCol="0" anchor="ctr"/>
            <a:lstStyle/>
            <a:p>
              <a:endParaRPr lang="en-IN"/>
            </a:p>
          </p:txBody>
        </p:sp>
        <p:sp>
          <p:nvSpPr>
            <p:cNvPr id="1107" name="Free-form: Shape 1106">
              <a:extLst>
                <a:ext uri="{FF2B5EF4-FFF2-40B4-BE49-F238E27FC236}">
                  <a16:creationId xmlns:a16="http://schemas.microsoft.com/office/drawing/2014/main" id="{9F160ADA-2E64-3DE0-DEBB-8C937C209F91}"/>
                </a:ext>
              </a:extLst>
            </p:cNvPr>
            <p:cNvSpPr/>
            <p:nvPr/>
          </p:nvSpPr>
          <p:spPr>
            <a:xfrm>
              <a:off x="7210962" y="6193279"/>
              <a:ext cx="92450" cy="56484"/>
            </a:xfrm>
            <a:custGeom>
              <a:avLst/>
              <a:gdLst>
                <a:gd name="connsiteX0" fmla="*/ -14 w 92450"/>
                <a:gd name="connsiteY0" fmla="*/ 20635 h 56484"/>
                <a:gd name="connsiteX1" fmla="*/ 89343 w 92450"/>
                <a:gd name="connsiteY1" fmla="*/ 56447 h 56484"/>
                <a:gd name="connsiteX2" fmla="*/ 44733 w 92450"/>
                <a:gd name="connsiteY2" fmla="*/ 8332 h 56484"/>
                <a:gd name="connsiteX3" fmla="*/ 30986 w 92450"/>
                <a:gd name="connsiteY3" fmla="*/ 1870 h 56484"/>
                <a:gd name="connsiteX4" fmla="*/ 3616 w 92450"/>
                <a:gd name="connsiteY4" fmla="*/ 11933 h 56484"/>
                <a:gd name="connsiteX5" fmla="*/ 2873 w 92450"/>
                <a:gd name="connsiteY5" fmla="*/ 13762 h 56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450" h="56484">
                  <a:moveTo>
                    <a:pt x="-14" y="20635"/>
                  </a:moveTo>
                  <a:cubicBezTo>
                    <a:pt x="1842" y="23797"/>
                    <a:pt x="89343" y="56447"/>
                    <a:pt x="89343" y="56447"/>
                  </a:cubicBezTo>
                  <a:cubicBezTo>
                    <a:pt x="89343" y="56447"/>
                    <a:pt x="109964" y="38026"/>
                    <a:pt x="44733" y="8332"/>
                  </a:cubicBezTo>
                  <a:lnTo>
                    <a:pt x="30986" y="1870"/>
                  </a:lnTo>
                  <a:cubicBezTo>
                    <a:pt x="20648" y="-2907"/>
                    <a:pt x="8393" y="1595"/>
                    <a:pt x="3616" y="11933"/>
                  </a:cubicBezTo>
                  <a:cubicBezTo>
                    <a:pt x="3341" y="12531"/>
                    <a:pt x="3093" y="13143"/>
                    <a:pt x="2873" y="13762"/>
                  </a:cubicBezTo>
                  <a:close/>
                </a:path>
              </a:pathLst>
            </a:custGeom>
            <a:solidFill>
              <a:srgbClr val="F5F5F5"/>
            </a:solidFill>
            <a:ln w="6867" cap="flat">
              <a:noFill/>
              <a:prstDash val="solid"/>
              <a:miter/>
            </a:ln>
          </p:spPr>
          <p:txBody>
            <a:bodyPr rtlCol="0" anchor="ctr"/>
            <a:lstStyle/>
            <a:p>
              <a:endParaRPr lang="en-IN"/>
            </a:p>
          </p:txBody>
        </p:sp>
        <p:sp>
          <p:nvSpPr>
            <p:cNvPr id="1108" name="Free-form: Shape 1107">
              <a:extLst>
                <a:ext uri="{FF2B5EF4-FFF2-40B4-BE49-F238E27FC236}">
                  <a16:creationId xmlns:a16="http://schemas.microsoft.com/office/drawing/2014/main" id="{B4759096-3CA2-70B4-390D-5AD8716303CB}"/>
                </a:ext>
              </a:extLst>
            </p:cNvPr>
            <p:cNvSpPr/>
            <p:nvPr/>
          </p:nvSpPr>
          <p:spPr>
            <a:xfrm>
              <a:off x="7075125" y="5351077"/>
              <a:ext cx="167369" cy="186447"/>
            </a:xfrm>
            <a:custGeom>
              <a:avLst/>
              <a:gdLst>
                <a:gd name="connsiteX0" fmla="*/ 552 w 167369"/>
                <a:gd name="connsiteY0" fmla="*/ 9209 h 186447"/>
                <a:gd name="connsiteX1" fmla="*/ 30796 w 167369"/>
                <a:gd name="connsiteY1" fmla="*/ 186341 h 186447"/>
                <a:gd name="connsiteX2" fmla="*/ 134793 w 167369"/>
                <a:gd name="connsiteY2" fmla="*/ 186341 h 186447"/>
                <a:gd name="connsiteX3" fmla="*/ 167168 w 167369"/>
                <a:gd name="connsiteY3" fmla="*/ 12302 h 186447"/>
                <a:gd name="connsiteX4" fmla="*/ 552 w 167369"/>
                <a:gd name="connsiteY4" fmla="*/ 9209 h 186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69" h="186447">
                  <a:moveTo>
                    <a:pt x="552" y="9209"/>
                  </a:moveTo>
                  <a:cubicBezTo>
                    <a:pt x="-1854" y="9759"/>
                    <a:pt x="2545" y="138570"/>
                    <a:pt x="30796" y="186341"/>
                  </a:cubicBezTo>
                  <a:cubicBezTo>
                    <a:pt x="30796" y="186341"/>
                    <a:pt x="132319" y="183042"/>
                    <a:pt x="134793" y="186341"/>
                  </a:cubicBezTo>
                  <a:cubicBezTo>
                    <a:pt x="137268" y="189640"/>
                    <a:pt x="170123" y="74302"/>
                    <a:pt x="167168" y="12302"/>
                  </a:cubicBezTo>
                  <a:cubicBezTo>
                    <a:pt x="167236" y="12302"/>
                    <a:pt x="95820" y="-13268"/>
                    <a:pt x="552" y="9209"/>
                  </a:cubicBezTo>
                  <a:close/>
                </a:path>
              </a:pathLst>
            </a:custGeom>
            <a:solidFill>
              <a:srgbClr val="F5F5F5"/>
            </a:solidFill>
            <a:ln w="6867" cap="flat">
              <a:noFill/>
              <a:prstDash val="solid"/>
              <a:miter/>
            </a:ln>
          </p:spPr>
          <p:txBody>
            <a:bodyPr rtlCol="0" anchor="ctr"/>
            <a:lstStyle/>
            <a:p>
              <a:endParaRPr lang="en-IN"/>
            </a:p>
          </p:txBody>
        </p:sp>
        <p:sp>
          <p:nvSpPr>
            <p:cNvPr id="1109" name="Free-form: Shape 1108">
              <a:extLst>
                <a:ext uri="{FF2B5EF4-FFF2-40B4-BE49-F238E27FC236}">
                  <a16:creationId xmlns:a16="http://schemas.microsoft.com/office/drawing/2014/main" id="{97935C56-8C84-F99C-AE35-01781EBA7843}"/>
                </a:ext>
              </a:extLst>
            </p:cNvPr>
            <p:cNvSpPr/>
            <p:nvPr/>
          </p:nvSpPr>
          <p:spPr>
            <a:xfrm>
              <a:off x="7088363" y="5160310"/>
              <a:ext cx="118606" cy="168902"/>
            </a:xfrm>
            <a:custGeom>
              <a:avLst/>
              <a:gdLst>
                <a:gd name="connsiteX0" fmla="*/ 54331 w 118606"/>
                <a:gd name="connsiteY0" fmla="*/ 24 h 168902"/>
                <a:gd name="connsiteX1" fmla="*/ 1474 w 118606"/>
                <a:gd name="connsiteY1" fmla="*/ 83881 h 168902"/>
                <a:gd name="connsiteX2" fmla="*/ 27181 w 118606"/>
                <a:gd name="connsiteY2" fmla="*/ 168495 h 168902"/>
                <a:gd name="connsiteX3" fmla="*/ 108633 w 118606"/>
                <a:gd name="connsiteY3" fmla="*/ 162859 h 168902"/>
                <a:gd name="connsiteX4" fmla="*/ 54331 w 118606"/>
                <a:gd name="connsiteY4" fmla="*/ 24 h 168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606" h="168902">
                  <a:moveTo>
                    <a:pt x="54331" y="24"/>
                  </a:moveTo>
                  <a:cubicBezTo>
                    <a:pt x="54331" y="24"/>
                    <a:pt x="-10555" y="1398"/>
                    <a:pt x="1474" y="83881"/>
                  </a:cubicBezTo>
                  <a:cubicBezTo>
                    <a:pt x="13502" y="166364"/>
                    <a:pt x="26768" y="166364"/>
                    <a:pt x="27181" y="168495"/>
                  </a:cubicBezTo>
                  <a:cubicBezTo>
                    <a:pt x="27593" y="170626"/>
                    <a:pt x="108633" y="162859"/>
                    <a:pt x="108633" y="162859"/>
                  </a:cubicBezTo>
                  <a:cubicBezTo>
                    <a:pt x="108633" y="162859"/>
                    <a:pt x="153036" y="-3688"/>
                    <a:pt x="54331" y="24"/>
                  </a:cubicBezTo>
                  <a:close/>
                </a:path>
              </a:pathLst>
            </a:custGeom>
            <a:solidFill>
              <a:srgbClr val="F5F5F5"/>
            </a:solidFill>
            <a:ln w="6867" cap="flat">
              <a:noFill/>
              <a:prstDash val="solid"/>
              <a:miter/>
            </a:ln>
          </p:spPr>
          <p:txBody>
            <a:bodyPr rtlCol="0" anchor="ctr"/>
            <a:lstStyle/>
            <a:p>
              <a:endParaRPr lang="en-IN"/>
            </a:p>
          </p:txBody>
        </p:sp>
        <p:sp>
          <p:nvSpPr>
            <p:cNvPr id="1110" name="Free-form: Shape 1109">
              <a:extLst>
                <a:ext uri="{FF2B5EF4-FFF2-40B4-BE49-F238E27FC236}">
                  <a16:creationId xmlns:a16="http://schemas.microsoft.com/office/drawing/2014/main" id="{9F5B8E56-8198-B533-61B7-32583D7B5A21}"/>
                </a:ext>
              </a:extLst>
            </p:cNvPr>
            <p:cNvSpPr/>
            <p:nvPr/>
          </p:nvSpPr>
          <p:spPr>
            <a:xfrm>
              <a:off x="6941862" y="5414075"/>
              <a:ext cx="111626" cy="162422"/>
            </a:xfrm>
            <a:custGeom>
              <a:avLst/>
              <a:gdLst>
                <a:gd name="connsiteX0" fmla="*/ -14 w 111626"/>
                <a:gd name="connsiteY0" fmla="*/ 142658 h 162422"/>
                <a:gd name="connsiteX1" fmla="*/ 73327 w 111626"/>
                <a:gd name="connsiteY1" fmla="*/ -37 h 162422"/>
                <a:gd name="connsiteX2" fmla="*/ 111613 w 111626"/>
                <a:gd name="connsiteY2" fmla="*/ 22851 h 162422"/>
                <a:gd name="connsiteX3" fmla="*/ 38478 w 111626"/>
                <a:gd name="connsiteY3" fmla="*/ 162385 h 162422"/>
              </a:gdLst>
              <a:ahLst/>
              <a:cxnLst>
                <a:cxn ang="0">
                  <a:pos x="connsiteX0" y="connsiteY0"/>
                </a:cxn>
                <a:cxn ang="0">
                  <a:pos x="connsiteX1" y="connsiteY1"/>
                </a:cxn>
                <a:cxn ang="0">
                  <a:pos x="connsiteX2" y="connsiteY2"/>
                </a:cxn>
                <a:cxn ang="0">
                  <a:pos x="connsiteX3" y="connsiteY3"/>
                </a:cxn>
              </a:cxnLst>
              <a:rect l="l" t="t" r="r" b="b"/>
              <a:pathLst>
                <a:path w="111626" h="162422">
                  <a:moveTo>
                    <a:pt x="-14" y="142658"/>
                  </a:moveTo>
                  <a:cubicBezTo>
                    <a:pt x="-14" y="142658"/>
                    <a:pt x="52157" y="25120"/>
                    <a:pt x="73327" y="-37"/>
                  </a:cubicBezTo>
                  <a:cubicBezTo>
                    <a:pt x="87453" y="5042"/>
                    <a:pt x="100457" y="12816"/>
                    <a:pt x="111613" y="22851"/>
                  </a:cubicBezTo>
                  <a:cubicBezTo>
                    <a:pt x="111613" y="22851"/>
                    <a:pt x="49201" y="142177"/>
                    <a:pt x="38478" y="162385"/>
                  </a:cubicBezTo>
                  <a:close/>
                </a:path>
              </a:pathLst>
            </a:custGeom>
            <a:solidFill>
              <a:srgbClr val="F5F5F5"/>
            </a:solidFill>
            <a:ln w="6867" cap="flat">
              <a:noFill/>
              <a:prstDash val="solid"/>
              <a:miter/>
            </a:ln>
          </p:spPr>
          <p:txBody>
            <a:bodyPr rtlCol="0" anchor="ctr"/>
            <a:lstStyle/>
            <a:p>
              <a:endParaRPr lang="en-IN"/>
            </a:p>
          </p:txBody>
        </p:sp>
        <p:sp>
          <p:nvSpPr>
            <p:cNvPr id="1111" name="Free-form: Shape 1110">
              <a:extLst>
                <a:ext uri="{FF2B5EF4-FFF2-40B4-BE49-F238E27FC236}">
                  <a16:creationId xmlns:a16="http://schemas.microsoft.com/office/drawing/2014/main" id="{F72F8ACA-ABED-4C80-7A7F-5DB6BF9FB605}"/>
                </a:ext>
              </a:extLst>
            </p:cNvPr>
            <p:cNvSpPr/>
            <p:nvPr/>
          </p:nvSpPr>
          <p:spPr>
            <a:xfrm>
              <a:off x="6945986" y="5576497"/>
              <a:ext cx="118363" cy="153624"/>
            </a:xfrm>
            <a:custGeom>
              <a:avLst/>
              <a:gdLst>
                <a:gd name="connsiteX0" fmla="*/ -14 w 118363"/>
                <a:gd name="connsiteY0" fmla="*/ 27319 h 153624"/>
                <a:gd name="connsiteX1" fmla="*/ 82469 w 118363"/>
                <a:gd name="connsiteY1" fmla="*/ 153587 h 153624"/>
                <a:gd name="connsiteX2" fmla="*/ 118349 w 118363"/>
                <a:gd name="connsiteY2" fmla="*/ 128911 h 153624"/>
                <a:gd name="connsiteX3" fmla="*/ 40197 w 118363"/>
                <a:gd name="connsiteY3" fmla="*/ -37 h 153624"/>
              </a:gdLst>
              <a:ahLst/>
              <a:cxnLst>
                <a:cxn ang="0">
                  <a:pos x="connsiteX0" y="connsiteY0"/>
                </a:cxn>
                <a:cxn ang="0">
                  <a:pos x="connsiteX1" y="connsiteY1"/>
                </a:cxn>
                <a:cxn ang="0">
                  <a:pos x="connsiteX2" y="connsiteY2"/>
                </a:cxn>
                <a:cxn ang="0">
                  <a:pos x="connsiteX3" y="connsiteY3"/>
                </a:cxn>
              </a:cxnLst>
              <a:rect l="l" t="t" r="r" b="b"/>
              <a:pathLst>
                <a:path w="118363" h="153624">
                  <a:moveTo>
                    <a:pt x="-14" y="27319"/>
                  </a:moveTo>
                  <a:cubicBezTo>
                    <a:pt x="811" y="29794"/>
                    <a:pt x="82469" y="153587"/>
                    <a:pt x="82469" y="153587"/>
                  </a:cubicBezTo>
                  <a:lnTo>
                    <a:pt x="118349" y="128911"/>
                  </a:lnTo>
                  <a:lnTo>
                    <a:pt x="40197" y="-37"/>
                  </a:lnTo>
                  <a:close/>
                </a:path>
              </a:pathLst>
            </a:custGeom>
            <a:solidFill>
              <a:srgbClr val="F5F5F5"/>
            </a:solidFill>
            <a:ln w="6867" cap="flat">
              <a:noFill/>
              <a:prstDash val="solid"/>
              <a:miter/>
            </a:ln>
          </p:spPr>
          <p:txBody>
            <a:bodyPr rtlCol="0" anchor="ctr"/>
            <a:lstStyle/>
            <a:p>
              <a:endParaRPr lang="en-IN"/>
            </a:p>
          </p:txBody>
        </p:sp>
        <p:sp>
          <p:nvSpPr>
            <p:cNvPr id="1112" name="Free-form: Shape 1111">
              <a:extLst>
                <a:ext uri="{FF2B5EF4-FFF2-40B4-BE49-F238E27FC236}">
                  <a16:creationId xmlns:a16="http://schemas.microsoft.com/office/drawing/2014/main" id="{8E3A87DD-1DB3-B300-4687-6D2F6A1E4656}"/>
                </a:ext>
              </a:extLst>
            </p:cNvPr>
            <p:cNvSpPr/>
            <p:nvPr/>
          </p:nvSpPr>
          <p:spPr>
            <a:xfrm>
              <a:off x="7000941" y="5740982"/>
              <a:ext cx="57337" cy="84614"/>
            </a:xfrm>
            <a:custGeom>
              <a:avLst/>
              <a:gdLst>
                <a:gd name="connsiteX0" fmla="*/ 29027 w 57337"/>
                <a:gd name="connsiteY0" fmla="*/ 1131 h 84614"/>
                <a:gd name="connsiteX1" fmla="*/ 13149 w 57337"/>
                <a:gd name="connsiteY1" fmla="*/ 80933 h 84614"/>
                <a:gd name="connsiteX2" fmla="*/ 56727 w 57337"/>
                <a:gd name="connsiteY2" fmla="*/ 10960 h 84614"/>
                <a:gd name="connsiteX3" fmla="*/ 27446 w 57337"/>
                <a:gd name="connsiteY3" fmla="*/ -37 h 84614"/>
              </a:gdLst>
              <a:ahLst/>
              <a:cxnLst>
                <a:cxn ang="0">
                  <a:pos x="connsiteX0" y="connsiteY0"/>
                </a:cxn>
                <a:cxn ang="0">
                  <a:pos x="connsiteX1" y="connsiteY1"/>
                </a:cxn>
                <a:cxn ang="0">
                  <a:pos x="connsiteX2" y="connsiteY2"/>
                </a:cxn>
                <a:cxn ang="0">
                  <a:pos x="connsiteX3" y="connsiteY3"/>
                </a:cxn>
              </a:cxnLst>
              <a:rect l="l" t="t" r="r" b="b"/>
              <a:pathLst>
                <a:path w="57337" h="84614">
                  <a:moveTo>
                    <a:pt x="29027" y="1131"/>
                  </a:moveTo>
                  <a:cubicBezTo>
                    <a:pt x="29027" y="1131"/>
                    <a:pt x="-23900" y="60656"/>
                    <a:pt x="13149" y="80933"/>
                  </a:cubicBezTo>
                  <a:cubicBezTo>
                    <a:pt x="50197" y="101210"/>
                    <a:pt x="60027" y="31168"/>
                    <a:pt x="56727" y="10960"/>
                  </a:cubicBezTo>
                  <a:lnTo>
                    <a:pt x="27446" y="-37"/>
                  </a:lnTo>
                </a:path>
              </a:pathLst>
            </a:custGeom>
            <a:solidFill>
              <a:srgbClr val="F5F5F5"/>
            </a:solidFill>
            <a:ln w="6867" cap="flat">
              <a:noFill/>
              <a:prstDash val="solid"/>
              <a:miter/>
            </a:ln>
          </p:spPr>
          <p:txBody>
            <a:bodyPr rtlCol="0" anchor="ctr"/>
            <a:lstStyle/>
            <a:p>
              <a:endParaRPr lang="en-IN"/>
            </a:p>
          </p:txBody>
        </p:sp>
      </p:grpSp>
      <p:sp>
        <p:nvSpPr>
          <p:cNvPr id="1113" name="Free-form: Shape 1112">
            <a:extLst>
              <a:ext uri="{FF2B5EF4-FFF2-40B4-BE49-F238E27FC236}">
                <a16:creationId xmlns:a16="http://schemas.microsoft.com/office/drawing/2014/main" id="{88F83112-AFE9-77B2-0BA8-76E3E166FEDA}"/>
              </a:ext>
            </a:extLst>
          </p:cNvPr>
          <p:cNvSpPr/>
          <p:nvPr/>
        </p:nvSpPr>
        <p:spPr>
          <a:xfrm>
            <a:off x="412595" y="6333139"/>
            <a:ext cx="11285034" cy="45719"/>
          </a:xfrm>
          <a:custGeom>
            <a:avLst/>
            <a:gdLst>
              <a:gd name="connsiteX0" fmla="*/ 3248164 w 3248177"/>
              <a:gd name="connsiteY0" fmla="*/ 1750 h 3574"/>
              <a:gd name="connsiteX1" fmla="*/ 1624144 w 3248177"/>
              <a:gd name="connsiteY1" fmla="*/ 3537 h 3574"/>
              <a:gd name="connsiteX2" fmla="*/ -14 w 3248177"/>
              <a:gd name="connsiteY2" fmla="*/ 1750 h 3574"/>
              <a:gd name="connsiteX3" fmla="*/ 1624144 w 3248177"/>
              <a:gd name="connsiteY3" fmla="*/ -37 h 3574"/>
              <a:gd name="connsiteX4" fmla="*/ 3248164 w 3248177"/>
              <a:gd name="connsiteY4" fmla="*/ 1750 h 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8177" h="3574">
                <a:moveTo>
                  <a:pt x="3248164" y="1750"/>
                </a:moveTo>
                <a:cubicBezTo>
                  <a:pt x="3248164" y="2712"/>
                  <a:pt x="2520940" y="3537"/>
                  <a:pt x="1624144" y="3537"/>
                </a:cubicBezTo>
                <a:cubicBezTo>
                  <a:pt x="727348" y="3537"/>
                  <a:pt x="-14" y="2712"/>
                  <a:pt x="-14" y="1750"/>
                </a:cubicBezTo>
                <a:cubicBezTo>
                  <a:pt x="-14" y="787"/>
                  <a:pt x="727005" y="-37"/>
                  <a:pt x="1624144" y="-37"/>
                </a:cubicBezTo>
                <a:cubicBezTo>
                  <a:pt x="2521283" y="-37"/>
                  <a:pt x="3248164" y="719"/>
                  <a:pt x="3248164" y="1750"/>
                </a:cubicBezTo>
                <a:close/>
              </a:path>
            </a:pathLst>
          </a:custGeom>
          <a:solidFill>
            <a:schemeClr val="bg1">
              <a:lumMod val="85000"/>
            </a:schemeClr>
          </a:solidFill>
          <a:ln w="6867" cap="flat">
            <a:noFill/>
            <a:prstDash val="solid"/>
            <a:miter/>
          </a:ln>
        </p:spPr>
        <p:txBody>
          <a:bodyPr rtlCol="0" anchor="ctr"/>
          <a:lstStyle/>
          <a:p>
            <a:endParaRPr lang="en-IN"/>
          </a:p>
        </p:txBody>
      </p:sp>
      <p:grpSp>
        <p:nvGrpSpPr>
          <p:cNvPr id="1114" name="Graphic 3">
            <a:extLst>
              <a:ext uri="{FF2B5EF4-FFF2-40B4-BE49-F238E27FC236}">
                <a16:creationId xmlns:a16="http://schemas.microsoft.com/office/drawing/2014/main" id="{FFFFCAA8-9289-5AB3-47A0-0FB6B7E949D0}"/>
              </a:ext>
            </a:extLst>
          </p:cNvPr>
          <p:cNvGrpSpPr/>
          <p:nvPr/>
        </p:nvGrpSpPr>
        <p:grpSpPr>
          <a:xfrm>
            <a:off x="5866556" y="3851261"/>
            <a:ext cx="1511939" cy="2615776"/>
            <a:chOff x="5390770" y="3851261"/>
            <a:chExt cx="1511939" cy="2615776"/>
          </a:xfrm>
        </p:grpSpPr>
        <p:sp>
          <p:nvSpPr>
            <p:cNvPr id="1115" name="Free-form: Shape 1114">
              <a:extLst>
                <a:ext uri="{FF2B5EF4-FFF2-40B4-BE49-F238E27FC236}">
                  <a16:creationId xmlns:a16="http://schemas.microsoft.com/office/drawing/2014/main" id="{1C2FED24-289D-6B5E-7A13-1D6BEDA3D52B}"/>
                </a:ext>
              </a:extLst>
            </p:cNvPr>
            <p:cNvSpPr/>
            <p:nvPr/>
          </p:nvSpPr>
          <p:spPr>
            <a:xfrm>
              <a:off x="5534222" y="5659805"/>
              <a:ext cx="1069184" cy="679315"/>
            </a:xfrm>
            <a:custGeom>
              <a:avLst/>
              <a:gdLst>
                <a:gd name="connsiteX0" fmla="*/ 0 w 1069184"/>
                <a:gd name="connsiteY0" fmla="*/ 0 h 679315"/>
                <a:gd name="connsiteX1" fmla="*/ 1069185 w 1069184"/>
                <a:gd name="connsiteY1" fmla="*/ 0 h 679315"/>
                <a:gd name="connsiteX2" fmla="*/ 1069185 w 1069184"/>
                <a:gd name="connsiteY2" fmla="*/ 679315 h 679315"/>
                <a:gd name="connsiteX3" fmla="*/ 0 w 1069184"/>
                <a:gd name="connsiteY3" fmla="*/ 679315 h 679315"/>
              </a:gdLst>
              <a:ahLst/>
              <a:cxnLst>
                <a:cxn ang="0">
                  <a:pos x="connsiteX0" y="connsiteY0"/>
                </a:cxn>
                <a:cxn ang="0">
                  <a:pos x="connsiteX1" y="connsiteY1"/>
                </a:cxn>
                <a:cxn ang="0">
                  <a:pos x="connsiteX2" y="connsiteY2"/>
                </a:cxn>
                <a:cxn ang="0">
                  <a:pos x="connsiteX3" y="connsiteY3"/>
                </a:cxn>
              </a:cxnLst>
              <a:rect l="l" t="t" r="r" b="b"/>
              <a:pathLst>
                <a:path w="1069184" h="679315">
                  <a:moveTo>
                    <a:pt x="0" y="0"/>
                  </a:moveTo>
                  <a:lnTo>
                    <a:pt x="1069185" y="0"/>
                  </a:lnTo>
                  <a:lnTo>
                    <a:pt x="1069185" y="679315"/>
                  </a:lnTo>
                  <a:lnTo>
                    <a:pt x="0" y="679315"/>
                  </a:lnTo>
                  <a:close/>
                </a:path>
              </a:pathLst>
            </a:custGeom>
            <a:solidFill>
              <a:srgbClr val="455A64"/>
            </a:solidFill>
            <a:ln w="6867" cap="flat">
              <a:noFill/>
              <a:prstDash val="solid"/>
              <a:miter/>
            </a:ln>
          </p:spPr>
          <p:txBody>
            <a:bodyPr rtlCol="0" anchor="ctr"/>
            <a:lstStyle/>
            <a:p>
              <a:endParaRPr lang="en-IN"/>
            </a:p>
          </p:txBody>
        </p:sp>
        <p:sp>
          <p:nvSpPr>
            <p:cNvPr id="1116" name="Free-form: Shape 1115">
              <a:extLst>
                <a:ext uri="{FF2B5EF4-FFF2-40B4-BE49-F238E27FC236}">
                  <a16:creationId xmlns:a16="http://schemas.microsoft.com/office/drawing/2014/main" id="{DD6B9718-FD14-2404-6552-F251472AD1E6}"/>
                </a:ext>
              </a:extLst>
            </p:cNvPr>
            <p:cNvSpPr/>
            <p:nvPr/>
          </p:nvSpPr>
          <p:spPr>
            <a:xfrm>
              <a:off x="5390770" y="5640421"/>
              <a:ext cx="1305635" cy="238444"/>
            </a:xfrm>
            <a:custGeom>
              <a:avLst/>
              <a:gdLst>
                <a:gd name="connsiteX0" fmla="*/ 1188785 w 1305635"/>
                <a:gd name="connsiteY0" fmla="*/ 0 h 238444"/>
                <a:gd name="connsiteX1" fmla="*/ 1305636 w 1305635"/>
                <a:gd name="connsiteY1" fmla="*/ 0 h 238444"/>
                <a:gd name="connsiteX2" fmla="*/ 1305636 w 1305635"/>
                <a:gd name="connsiteY2" fmla="*/ 238444 h 238444"/>
                <a:gd name="connsiteX3" fmla="*/ 1188785 w 1305635"/>
                <a:gd name="connsiteY3" fmla="*/ 238444 h 238444"/>
                <a:gd name="connsiteX4" fmla="*/ 116851 w 1305635"/>
                <a:gd name="connsiteY4" fmla="*/ 238444 h 238444"/>
                <a:gd name="connsiteX5" fmla="*/ 0 w 1305635"/>
                <a:gd name="connsiteY5" fmla="*/ 238444 h 238444"/>
                <a:gd name="connsiteX6" fmla="*/ 0 w 1305635"/>
                <a:gd name="connsiteY6" fmla="*/ 0 h 238444"/>
                <a:gd name="connsiteX7" fmla="*/ 116851 w 1305635"/>
                <a:gd name="connsiteY7" fmla="*/ 0 h 238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5635" h="238444">
                  <a:moveTo>
                    <a:pt x="1188785" y="0"/>
                  </a:moveTo>
                  <a:cubicBezTo>
                    <a:pt x="1253320" y="0"/>
                    <a:pt x="1305636" y="0"/>
                    <a:pt x="1305636" y="0"/>
                  </a:cubicBezTo>
                  <a:lnTo>
                    <a:pt x="1305636" y="238444"/>
                  </a:lnTo>
                  <a:cubicBezTo>
                    <a:pt x="1305636" y="238444"/>
                    <a:pt x="1253320" y="238444"/>
                    <a:pt x="1188785" y="238444"/>
                  </a:cubicBezTo>
                  <a:lnTo>
                    <a:pt x="116851" y="238444"/>
                  </a:lnTo>
                  <a:cubicBezTo>
                    <a:pt x="52316" y="238444"/>
                    <a:pt x="0" y="238444"/>
                    <a:pt x="0" y="238444"/>
                  </a:cubicBezTo>
                  <a:lnTo>
                    <a:pt x="0" y="0"/>
                  </a:lnTo>
                  <a:cubicBezTo>
                    <a:pt x="0" y="0"/>
                    <a:pt x="52316" y="0"/>
                    <a:pt x="116851" y="0"/>
                  </a:cubicBezTo>
                  <a:close/>
                </a:path>
              </a:pathLst>
            </a:custGeom>
            <a:solidFill>
              <a:srgbClr val="455A64"/>
            </a:solidFill>
            <a:ln w="6867" cap="flat">
              <a:noFill/>
              <a:prstDash val="solid"/>
              <a:miter/>
            </a:ln>
          </p:spPr>
          <p:txBody>
            <a:bodyPr rtlCol="0" anchor="ctr"/>
            <a:lstStyle/>
            <a:p>
              <a:endParaRPr lang="en-IN"/>
            </a:p>
          </p:txBody>
        </p:sp>
        <p:sp>
          <p:nvSpPr>
            <p:cNvPr id="1117" name="Free-form: Shape 1116">
              <a:extLst>
                <a:ext uri="{FF2B5EF4-FFF2-40B4-BE49-F238E27FC236}">
                  <a16:creationId xmlns:a16="http://schemas.microsoft.com/office/drawing/2014/main" id="{89CCC105-CEC7-9C81-C31C-6469FFDDC12C}"/>
                </a:ext>
              </a:extLst>
            </p:cNvPr>
            <p:cNvSpPr/>
            <p:nvPr/>
          </p:nvSpPr>
          <p:spPr>
            <a:xfrm>
              <a:off x="5489200" y="5873917"/>
              <a:ext cx="1115650" cy="3299"/>
            </a:xfrm>
            <a:custGeom>
              <a:avLst/>
              <a:gdLst>
                <a:gd name="connsiteX0" fmla="*/ 1115637 w 1115650"/>
                <a:gd name="connsiteY0" fmla="*/ 1612 h 3299"/>
                <a:gd name="connsiteX1" fmla="*/ 557846 w 1115650"/>
                <a:gd name="connsiteY1" fmla="*/ 3262 h 3299"/>
                <a:gd name="connsiteX2" fmla="*/ -14 w 1115650"/>
                <a:gd name="connsiteY2" fmla="*/ 1612 h 3299"/>
                <a:gd name="connsiteX3" fmla="*/ 557846 w 1115650"/>
                <a:gd name="connsiteY3" fmla="*/ -37 h 3299"/>
                <a:gd name="connsiteX4" fmla="*/ 1115637 w 1115650"/>
                <a:gd name="connsiteY4" fmla="*/ 1612 h 3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650" h="3299">
                  <a:moveTo>
                    <a:pt x="1115637" y="1612"/>
                  </a:moveTo>
                  <a:cubicBezTo>
                    <a:pt x="1115637" y="2506"/>
                    <a:pt x="865851" y="3262"/>
                    <a:pt x="557846" y="3262"/>
                  </a:cubicBezTo>
                  <a:cubicBezTo>
                    <a:pt x="249841" y="3262"/>
                    <a:pt x="-14" y="2506"/>
                    <a:pt x="-14" y="1612"/>
                  </a:cubicBezTo>
                  <a:cubicBezTo>
                    <a:pt x="-14" y="719"/>
                    <a:pt x="249703" y="-37"/>
                    <a:pt x="557846" y="-37"/>
                  </a:cubicBezTo>
                  <a:cubicBezTo>
                    <a:pt x="865988" y="-37"/>
                    <a:pt x="1115637" y="650"/>
                    <a:pt x="1115637" y="1612"/>
                  </a:cubicBezTo>
                  <a:close/>
                </a:path>
              </a:pathLst>
            </a:custGeom>
            <a:solidFill>
              <a:srgbClr val="263238"/>
            </a:solidFill>
            <a:ln w="6867" cap="flat">
              <a:noFill/>
              <a:prstDash val="solid"/>
              <a:miter/>
            </a:ln>
          </p:spPr>
          <p:txBody>
            <a:bodyPr rtlCol="0" anchor="ctr"/>
            <a:lstStyle/>
            <a:p>
              <a:endParaRPr lang="en-IN"/>
            </a:p>
          </p:txBody>
        </p:sp>
        <p:sp>
          <p:nvSpPr>
            <p:cNvPr id="1118" name="Free-form: Shape 1117">
              <a:extLst>
                <a:ext uri="{FF2B5EF4-FFF2-40B4-BE49-F238E27FC236}">
                  <a16:creationId xmlns:a16="http://schemas.microsoft.com/office/drawing/2014/main" id="{C3DB8B35-3330-B6A8-71E6-50C0E5ADBF84}"/>
                </a:ext>
              </a:extLst>
            </p:cNvPr>
            <p:cNvSpPr/>
            <p:nvPr/>
          </p:nvSpPr>
          <p:spPr>
            <a:xfrm>
              <a:off x="5675337" y="5881959"/>
              <a:ext cx="3367" cy="462591"/>
            </a:xfrm>
            <a:custGeom>
              <a:avLst/>
              <a:gdLst>
                <a:gd name="connsiteX0" fmla="*/ 1705 w 3367"/>
                <a:gd name="connsiteY0" fmla="*/ 462554 h 462591"/>
                <a:gd name="connsiteX1" fmla="*/ -14 w 3367"/>
                <a:gd name="connsiteY1" fmla="*/ 231258 h 462591"/>
                <a:gd name="connsiteX2" fmla="*/ 1705 w 3367"/>
                <a:gd name="connsiteY2" fmla="*/ -37 h 462591"/>
                <a:gd name="connsiteX3" fmla="*/ 3354 w 3367"/>
                <a:gd name="connsiteY3" fmla="*/ 231258 h 462591"/>
                <a:gd name="connsiteX4" fmla="*/ 1705 w 3367"/>
                <a:gd name="connsiteY4" fmla="*/ 462554 h 462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7" h="462591">
                  <a:moveTo>
                    <a:pt x="1705" y="462554"/>
                  </a:moveTo>
                  <a:cubicBezTo>
                    <a:pt x="742" y="462554"/>
                    <a:pt x="-14" y="358969"/>
                    <a:pt x="-14" y="231258"/>
                  </a:cubicBezTo>
                  <a:cubicBezTo>
                    <a:pt x="-14" y="103547"/>
                    <a:pt x="742" y="-37"/>
                    <a:pt x="1705" y="-37"/>
                  </a:cubicBezTo>
                  <a:cubicBezTo>
                    <a:pt x="2667" y="-37"/>
                    <a:pt x="3354" y="103547"/>
                    <a:pt x="3354" y="231258"/>
                  </a:cubicBezTo>
                  <a:cubicBezTo>
                    <a:pt x="3354" y="358969"/>
                    <a:pt x="2598" y="462554"/>
                    <a:pt x="1705" y="462554"/>
                  </a:cubicBezTo>
                  <a:close/>
                </a:path>
              </a:pathLst>
            </a:custGeom>
            <a:solidFill>
              <a:srgbClr val="263238"/>
            </a:solidFill>
            <a:ln w="6867" cap="flat">
              <a:noFill/>
              <a:prstDash val="solid"/>
              <a:miter/>
            </a:ln>
          </p:spPr>
          <p:txBody>
            <a:bodyPr rtlCol="0" anchor="ctr"/>
            <a:lstStyle/>
            <a:p>
              <a:endParaRPr lang="en-IN"/>
            </a:p>
          </p:txBody>
        </p:sp>
        <p:sp>
          <p:nvSpPr>
            <p:cNvPr id="1119" name="Free-form: Shape 1118">
              <a:extLst>
                <a:ext uri="{FF2B5EF4-FFF2-40B4-BE49-F238E27FC236}">
                  <a16:creationId xmlns:a16="http://schemas.microsoft.com/office/drawing/2014/main" id="{B5835275-E124-CFBD-2D92-8FAB5F1B8081}"/>
                </a:ext>
              </a:extLst>
            </p:cNvPr>
            <p:cNvSpPr/>
            <p:nvPr/>
          </p:nvSpPr>
          <p:spPr>
            <a:xfrm>
              <a:off x="6303582" y="5671077"/>
              <a:ext cx="49307" cy="111489"/>
            </a:xfrm>
            <a:custGeom>
              <a:avLst/>
              <a:gdLst>
                <a:gd name="connsiteX0" fmla="*/ 49270 w 49307"/>
                <a:gd name="connsiteY0" fmla="*/ 111452 h 111489"/>
                <a:gd name="connsiteX1" fmla="*/ 45077 w 49307"/>
                <a:gd name="connsiteY1" fmla="*/ 93924 h 111489"/>
                <a:gd name="connsiteX2" fmla="*/ 31330 w 49307"/>
                <a:gd name="connsiteY2" fmla="*/ 52683 h 111489"/>
                <a:gd name="connsiteX3" fmla="*/ 10228 w 49307"/>
                <a:gd name="connsiteY3" fmla="*/ 14878 h 111489"/>
                <a:gd name="connsiteX4" fmla="*/ -14 w 49307"/>
                <a:gd name="connsiteY4" fmla="*/ -37 h 111489"/>
                <a:gd name="connsiteX5" fmla="*/ 12152 w 49307"/>
                <a:gd name="connsiteY5" fmla="*/ 13710 h 111489"/>
                <a:gd name="connsiteX6" fmla="*/ 47414 w 49307"/>
                <a:gd name="connsiteY6" fmla="*/ 93374 h 111489"/>
                <a:gd name="connsiteX7" fmla="*/ 49270 w 49307"/>
                <a:gd name="connsiteY7" fmla="*/ 111452 h 11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307" h="111489">
                  <a:moveTo>
                    <a:pt x="49270" y="111452"/>
                  </a:moveTo>
                  <a:cubicBezTo>
                    <a:pt x="47510" y="105699"/>
                    <a:pt x="46108" y="99849"/>
                    <a:pt x="45077" y="93924"/>
                  </a:cubicBezTo>
                  <a:cubicBezTo>
                    <a:pt x="41778" y="79785"/>
                    <a:pt x="37172" y="65976"/>
                    <a:pt x="31330" y="52683"/>
                  </a:cubicBezTo>
                  <a:cubicBezTo>
                    <a:pt x="25432" y="39479"/>
                    <a:pt x="18366" y="26831"/>
                    <a:pt x="10228" y="14878"/>
                  </a:cubicBezTo>
                  <a:cubicBezTo>
                    <a:pt x="6516" y="10115"/>
                    <a:pt x="3100" y="5138"/>
                    <a:pt x="-14" y="-37"/>
                  </a:cubicBezTo>
                  <a:cubicBezTo>
                    <a:pt x="4605" y="4011"/>
                    <a:pt x="8695" y="8630"/>
                    <a:pt x="12152" y="13710"/>
                  </a:cubicBezTo>
                  <a:cubicBezTo>
                    <a:pt x="29838" y="37217"/>
                    <a:pt x="41901" y="64471"/>
                    <a:pt x="47414" y="93374"/>
                  </a:cubicBezTo>
                  <a:cubicBezTo>
                    <a:pt x="48802" y="99299"/>
                    <a:pt x="49428" y="105369"/>
                    <a:pt x="49270" y="111452"/>
                  </a:cubicBezTo>
                  <a:close/>
                </a:path>
              </a:pathLst>
            </a:custGeom>
            <a:solidFill>
              <a:srgbClr val="263238"/>
            </a:solidFill>
            <a:ln w="6867" cap="flat">
              <a:noFill/>
              <a:prstDash val="solid"/>
              <a:miter/>
            </a:ln>
          </p:spPr>
          <p:txBody>
            <a:bodyPr rtlCol="0" anchor="ctr"/>
            <a:lstStyle/>
            <a:p>
              <a:endParaRPr lang="en-IN"/>
            </a:p>
          </p:txBody>
        </p:sp>
        <p:sp>
          <p:nvSpPr>
            <p:cNvPr id="1120" name="Free-form: Shape 1119">
              <a:extLst>
                <a:ext uri="{FF2B5EF4-FFF2-40B4-BE49-F238E27FC236}">
                  <a16:creationId xmlns:a16="http://schemas.microsoft.com/office/drawing/2014/main" id="{BA89F98E-206E-0EB2-0A6F-9A1104F7D054}"/>
                </a:ext>
              </a:extLst>
            </p:cNvPr>
            <p:cNvSpPr/>
            <p:nvPr/>
          </p:nvSpPr>
          <p:spPr>
            <a:xfrm>
              <a:off x="6315472" y="5664573"/>
              <a:ext cx="94787" cy="82388"/>
            </a:xfrm>
            <a:custGeom>
              <a:avLst/>
              <a:gdLst>
                <a:gd name="connsiteX0" fmla="*/ 94773 w 94787"/>
                <a:gd name="connsiteY0" fmla="*/ 82351 h 82388"/>
                <a:gd name="connsiteX1" fmla="*/ 86181 w 94787"/>
                <a:gd name="connsiteY1" fmla="*/ 65236 h 82388"/>
                <a:gd name="connsiteX2" fmla="*/ 18202 w 94787"/>
                <a:gd name="connsiteY2" fmla="*/ 6192 h 82388"/>
                <a:gd name="connsiteX3" fmla="*/ -13 w 94787"/>
                <a:gd name="connsiteY3" fmla="*/ 6 h 82388"/>
                <a:gd name="connsiteX4" fmla="*/ 5211 w 94787"/>
                <a:gd name="connsiteY4" fmla="*/ 487 h 82388"/>
                <a:gd name="connsiteX5" fmla="*/ 18958 w 94787"/>
                <a:gd name="connsiteY5" fmla="*/ 3924 h 82388"/>
                <a:gd name="connsiteX6" fmla="*/ 88312 w 94787"/>
                <a:gd name="connsiteY6" fmla="*/ 64136 h 82388"/>
                <a:gd name="connsiteX7" fmla="*/ 93674 w 94787"/>
                <a:gd name="connsiteY7" fmla="*/ 77265 h 82388"/>
                <a:gd name="connsiteX8" fmla="*/ 94773 w 94787"/>
                <a:gd name="connsiteY8" fmla="*/ 82351 h 82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787" h="82388">
                  <a:moveTo>
                    <a:pt x="94773" y="82351"/>
                  </a:moveTo>
                  <a:cubicBezTo>
                    <a:pt x="94223" y="82351"/>
                    <a:pt x="91886" y="75478"/>
                    <a:pt x="86181" y="65236"/>
                  </a:cubicBezTo>
                  <a:cubicBezTo>
                    <a:pt x="71170" y="38175"/>
                    <a:pt x="47098" y="17266"/>
                    <a:pt x="18202" y="6192"/>
                  </a:cubicBezTo>
                  <a:cubicBezTo>
                    <a:pt x="7135" y="1930"/>
                    <a:pt x="-82" y="624"/>
                    <a:pt x="-13" y="6"/>
                  </a:cubicBezTo>
                  <a:cubicBezTo>
                    <a:pt x="1740" y="-125"/>
                    <a:pt x="3506" y="40"/>
                    <a:pt x="5211" y="487"/>
                  </a:cubicBezTo>
                  <a:cubicBezTo>
                    <a:pt x="9878" y="1257"/>
                    <a:pt x="14476" y="2412"/>
                    <a:pt x="18958" y="3924"/>
                  </a:cubicBezTo>
                  <a:cubicBezTo>
                    <a:pt x="49140" y="14021"/>
                    <a:pt x="74077" y="35673"/>
                    <a:pt x="88312" y="64136"/>
                  </a:cubicBezTo>
                  <a:cubicBezTo>
                    <a:pt x="90464" y="68357"/>
                    <a:pt x="92258" y="72742"/>
                    <a:pt x="93674" y="77265"/>
                  </a:cubicBezTo>
                  <a:cubicBezTo>
                    <a:pt x="94306" y="78894"/>
                    <a:pt x="94677" y="80606"/>
                    <a:pt x="94773" y="82351"/>
                  </a:cubicBezTo>
                  <a:close/>
                </a:path>
              </a:pathLst>
            </a:custGeom>
            <a:solidFill>
              <a:srgbClr val="263238"/>
            </a:solidFill>
            <a:ln w="6867" cap="flat">
              <a:noFill/>
              <a:prstDash val="solid"/>
              <a:miter/>
            </a:ln>
          </p:spPr>
          <p:txBody>
            <a:bodyPr rtlCol="0" anchor="ctr"/>
            <a:lstStyle/>
            <a:p>
              <a:endParaRPr lang="en-IN"/>
            </a:p>
          </p:txBody>
        </p:sp>
        <p:sp>
          <p:nvSpPr>
            <p:cNvPr id="1121" name="Free-form: Shape 1120">
              <a:extLst>
                <a:ext uri="{FF2B5EF4-FFF2-40B4-BE49-F238E27FC236}">
                  <a16:creationId xmlns:a16="http://schemas.microsoft.com/office/drawing/2014/main" id="{124962F2-3D2D-6606-8832-BA865C7E7B2D}"/>
                </a:ext>
              </a:extLst>
            </p:cNvPr>
            <p:cNvSpPr/>
            <p:nvPr/>
          </p:nvSpPr>
          <p:spPr>
            <a:xfrm>
              <a:off x="5772941" y="5628942"/>
              <a:ext cx="625083" cy="710590"/>
            </a:xfrm>
            <a:custGeom>
              <a:avLst/>
              <a:gdLst>
                <a:gd name="connsiteX0" fmla="*/ -14 w 625083"/>
                <a:gd name="connsiteY0" fmla="*/ 16322 h 710590"/>
                <a:gd name="connsiteX1" fmla="*/ 221659 w 625083"/>
                <a:gd name="connsiteY1" fmla="*/ 710553 h 710590"/>
                <a:gd name="connsiteX2" fmla="*/ 269774 w 625083"/>
                <a:gd name="connsiteY2" fmla="*/ 710553 h 710590"/>
                <a:gd name="connsiteX3" fmla="*/ 270599 w 625083"/>
                <a:gd name="connsiteY3" fmla="*/ 614323 h 710590"/>
                <a:gd name="connsiteX4" fmla="*/ 241111 w 625083"/>
                <a:gd name="connsiteY4" fmla="*/ 518849 h 710590"/>
                <a:gd name="connsiteX5" fmla="*/ 250666 w 625083"/>
                <a:gd name="connsiteY5" fmla="*/ 457536 h 710590"/>
                <a:gd name="connsiteX6" fmla="*/ 193340 w 625083"/>
                <a:gd name="connsiteY6" fmla="*/ 226584 h 710590"/>
                <a:gd name="connsiteX7" fmla="*/ 213067 w 625083"/>
                <a:gd name="connsiteY7" fmla="*/ 145889 h 710590"/>
                <a:gd name="connsiteX8" fmla="*/ 285171 w 625083"/>
                <a:gd name="connsiteY8" fmla="*/ 128361 h 710590"/>
                <a:gd name="connsiteX9" fmla="*/ 483405 w 625083"/>
                <a:gd name="connsiteY9" fmla="*/ 123687 h 710590"/>
                <a:gd name="connsiteX10" fmla="*/ 625069 w 625083"/>
                <a:gd name="connsiteY10" fmla="*/ -37 h 710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5083" h="710590">
                  <a:moveTo>
                    <a:pt x="-14" y="16322"/>
                  </a:moveTo>
                  <a:cubicBezTo>
                    <a:pt x="42671" y="251948"/>
                    <a:pt x="116837" y="495066"/>
                    <a:pt x="221659" y="710553"/>
                  </a:cubicBezTo>
                  <a:lnTo>
                    <a:pt x="269774" y="710553"/>
                  </a:lnTo>
                  <a:cubicBezTo>
                    <a:pt x="289433" y="683058"/>
                    <a:pt x="282903" y="645391"/>
                    <a:pt x="270599" y="614323"/>
                  </a:cubicBezTo>
                  <a:cubicBezTo>
                    <a:pt x="258295" y="583254"/>
                    <a:pt x="240905" y="552460"/>
                    <a:pt x="241111" y="518849"/>
                  </a:cubicBezTo>
                  <a:cubicBezTo>
                    <a:pt x="241111" y="498228"/>
                    <a:pt x="247985" y="478088"/>
                    <a:pt x="250666" y="457536"/>
                  </a:cubicBezTo>
                  <a:cubicBezTo>
                    <a:pt x="260495" y="378147"/>
                    <a:pt x="205987" y="305562"/>
                    <a:pt x="193340" y="226584"/>
                  </a:cubicBezTo>
                  <a:cubicBezTo>
                    <a:pt x="188803" y="198059"/>
                    <a:pt x="191415" y="165066"/>
                    <a:pt x="213067" y="145889"/>
                  </a:cubicBezTo>
                  <a:cubicBezTo>
                    <a:pt x="232038" y="129048"/>
                    <a:pt x="259808" y="127742"/>
                    <a:pt x="285171" y="128361"/>
                  </a:cubicBezTo>
                  <a:cubicBezTo>
                    <a:pt x="351432" y="129942"/>
                    <a:pt x="418725" y="138259"/>
                    <a:pt x="483405" y="123687"/>
                  </a:cubicBezTo>
                  <a:cubicBezTo>
                    <a:pt x="548085" y="109115"/>
                    <a:pt x="611666" y="64849"/>
                    <a:pt x="625069" y="-37"/>
                  </a:cubicBezTo>
                  <a:close/>
                </a:path>
              </a:pathLst>
            </a:custGeom>
            <a:solidFill>
              <a:srgbClr val="000000"/>
            </a:solidFill>
            <a:ln w="6867" cap="flat">
              <a:noFill/>
              <a:prstDash val="solid"/>
              <a:miter/>
            </a:ln>
          </p:spPr>
          <p:txBody>
            <a:bodyPr rtlCol="0" anchor="ctr"/>
            <a:lstStyle/>
            <a:p>
              <a:endParaRPr lang="en-IN"/>
            </a:p>
          </p:txBody>
        </p:sp>
        <p:sp>
          <p:nvSpPr>
            <p:cNvPr id="1122" name="Free-form: Shape 1121">
              <a:extLst>
                <a:ext uri="{FF2B5EF4-FFF2-40B4-BE49-F238E27FC236}">
                  <a16:creationId xmlns:a16="http://schemas.microsoft.com/office/drawing/2014/main" id="{37284E3D-EEE8-F906-D9B8-BD02775D7231}"/>
                </a:ext>
              </a:extLst>
            </p:cNvPr>
            <p:cNvSpPr/>
            <p:nvPr/>
          </p:nvSpPr>
          <p:spPr>
            <a:xfrm>
              <a:off x="5567421" y="4436086"/>
              <a:ext cx="1042584" cy="968856"/>
            </a:xfrm>
            <a:custGeom>
              <a:avLst/>
              <a:gdLst>
                <a:gd name="connsiteX0" fmla="*/ 833133 w 1042584"/>
                <a:gd name="connsiteY0" fmla="*/ 469651 h 968856"/>
                <a:gd name="connsiteX1" fmla="*/ 1042570 w 1042584"/>
                <a:gd name="connsiteY1" fmla="*/ 413081 h 968856"/>
                <a:gd name="connsiteX2" fmla="*/ 962837 w 1042584"/>
                <a:gd name="connsiteY2" fmla="*/ 184397 h 968856"/>
                <a:gd name="connsiteX3" fmla="*/ 853272 w 1042584"/>
                <a:gd name="connsiteY3" fmla="*/ 45276 h 968856"/>
                <a:gd name="connsiteX4" fmla="*/ 816498 w 1042584"/>
                <a:gd name="connsiteY4" fmla="*/ 30704 h 968856"/>
                <a:gd name="connsiteX5" fmla="*/ 564032 w 1042584"/>
                <a:gd name="connsiteY5" fmla="*/ 667 h 968856"/>
                <a:gd name="connsiteX6" fmla="*/ 307029 w 1042584"/>
                <a:gd name="connsiteY6" fmla="*/ 39502 h 968856"/>
                <a:gd name="connsiteX7" fmla="*/ 103227 w 1042584"/>
                <a:gd name="connsiteY7" fmla="*/ 158209 h 968856"/>
                <a:gd name="connsiteX8" fmla="*/ 75733 w 1042584"/>
                <a:gd name="connsiteY8" fmla="*/ 192577 h 968856"/>
                <a:gd name="connsiteX9" fmla="*/ 39716 w 1042584"/>
                <a:gd name="connsiteY9" fmla="*/ 318844 h 968856"/>
                <a:gd name="connsiteX10" fmla="*/ -14 w 1042584"/>
                <a:gd name="connsiteY10" fmla="*/ 474531 h 968856"/>
                <a:gd name="connsiteX11" fmla="*/ 178699 w 1042584"/>
                <a:gd name="connsiteY11" fmla="*/ 469032 h 968856"/>
                <a:gd name="connsiteX12" fmla="*/ 248122 w 1042584"/>
                <a:gd name="connsiteY12" fmla="*/ 676614 h 968856"/>
                <a:gd name="connsiteX13" fmla="*/ 215748 w 1042584"/>
                <a:gd name="connsiteY13" fmla="*/ 877735 h 968856"/>
                <a:gd name="connsiteX14" fmla="*/ 522447 w 1042584"/>
                <a:gd name="connsiteY14" fmla="*/ 968466 h 968856"/>
                <a:gd name="connsiteX15" fmla="*/ 867707 w 1042584"/>
                <a:gd name="connsiteY15" fmla="*/ 852303 h 968856"/>
                <a:gd name="connsiteX16" fmla="*/ 835332 w 1042584"/>
                <a:gd name="connsiteY16" fmla="*/ 524021 h 968856"/>
                <a:gd name="connsiteX17" fmla="*/ 833133 w 1042584"/>
                <a:gd name="connsiteY17" fmla="*/ 469651 h 96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2584" h="968856">
                  <a:moveTo>
                    <a:pt x="833133" y="469651"/>
                  </a:moveTo>
                  <a:lnTo>
                    <a:pt x="1042570" y="413081"/>
                  </a:lnTo>
                  <a:cubicBezTo>
                    <a:pt x="1042570" y="413081"/>
                    <a:pt x="997755" y="280146"/>
                    <a:pt x="962837" y="184397"/>
                  </a:cubicBezTo>
                  <a:cubicBezTo>
                    <a:pt x="931975" y="99715"/>
                    <a:pt x="880354" y="64453"/>
                    <a:pt x="853272" y="45276"/>
                  </a:cubicBezTo>
                  <a:cubicBezTo>
                    <a:pt x="842378" y="37509"/>
                    <a:pt x="829758" y="32505"/>
                    <a:pt x="816498" y="30704"/>
                  </a:cubicBezTo>
                  <a:cubicBezTo>
                    <a:pt x="766871" y="23831"/>
                    <a:pt x="631324" y="6303"/>
                    <a:pt x="564032" y="667"/>
                  </a:cubicBezTo>
                  <a:cubicBezTo>
                    <a:pt x="480793" y="-6207"/>
                    <a:pt x="307029" y="39502"/>
                    <a:pt x="307029" y="39502"/>
                  </a:cubicBezTo>
                  <a:cubicBezTo>
                    <a:pt x="307029" y="39502"/>
                    <a:pt x="154642" y="124047"/>
                    <a:pt x="103227" y="158209"/>
                  </a:cubicBezTo>
                  <a:cubicBezTo>
                    <a:pt x="90676" y="166485"/>
                    <a:pt x="81053" y="178514"/>
                    <a:pt x="75733" y="192577"/>
                  </a:cubicBezTo>
                  <a:cubicBezTo>
                    <a:pt x="66248" y="218147"/>
                    <a:pt x="54150" y="262069"/>
                    <a:pt x="39716" y="318844"/>
                  </a:cubicBezTo>
                  <a:cubicBezTo>
                    <a:pt x="30436" y="354999"/>
                    <a:pt x="-14" y="474531"/>
                    <a:pt x="-14" y="474531"/>
                  </a:cubicBezTo>
                  <a:lnTo>
                    <a:pt x="178699" y="469032"/>
                  </a:lnTo>
                  <a:cubicBezTo>
                    <a:pt x="214717" y="578391"/>
                    <a:pt x="248122" y="676614"/>
                    <a:pt x="248122" y="676614"/>
                  </a:cubicBezTo>
                  <a:lnTo>
                    <a:pt x="215748" y="877735"/>
                  </a:lnTo>
                  <a:cubicBezTo>
                    <a:pt x="215748" y="877735"/>
                    <a:pt x="460035" y="975408"/>
                    <a:pt x="522447" y="968466"/>
                  </a:cubicBezTo>
                  <a:cubicBezTo>
                    <a:pt x="584859" y="961524"/>
                    <a:pt x="867707" y="852303"/>
                    <a:pt x="867707" y="852303"/>
                  </a:cubicBezTo>
                  <a:cubicBezTo>
                    <a:pt x="867707" y="852303"/>
                    <a:pt x="835332" y="533231"/>
                    <a:pt x="835332" y="524021"/>
                  </a:cubicBezTo>
                  <a:cubicBezTo>
                    <a:pt x="835332" y="520446"/>
                    <a:pt x="834370" y="497282"/>
                    <a:pt x="833133" y="469651"/>
                  </a:cubicBezTo>
                  <a:close/>
                </a:path>
              </a:pathLst>
            </a:custGeom>
            <a:solidFill>
              <a:schemeClr val="accent3">
                <a:lumMod val="40000"/>
                <a:lumOff val="60000"/>
              </a:schemeClr>
            </a:solidFill>
            <a:ln w="6867" cap="flat">
              <a:noFill/>
              <a:prstDash val="solid"/>
              <a:miter/>
            </a:ln>
          </p:spPr>
          <p:txBody>
            <a:bodyPr rtlCol="0" anchor="ctr"/>
            <a:lstStyle/>
            <a:p>
              <a:endParaRPr lang="en-IN"/>
            </a:p>
          </p:txBody>
        </p:sp>
        <p:sp>
          <p:nvSpPr>
            <p:cNvPr id="1123" name="Free-form: Shape 1122">
              <a:extLst>
                <a:ext uri="{FF2B5EF4-FFF2-40B4-BE49-F238E27FC236}">
                  <a16:creationId xmlns:a16="http://schemas.microsoft.com/office/drawing/2014/main" id="{4D34DBD8-ABFF-62C2-F14A-0F96872C5F0C}"/>
                </a:ext>
              </a:extLst>
            </p:cNvPr>
            <p:cNvSpPr/>
            <p:nvPr/>
          </p:nvSpPr>
          <p:spPr>
            <a:xfrm>
              <a:off x="5803529" y="4671016"/>
              <a:ext cx="401683" cy="507707"/>
            </a:xfrm>
            <a:custGeom>
              <a:avLst/>
              <a:gdLst>
                <a:gd name="connsiteX0" fmla="*/ 390955 w 401683"/>
                <a:gd name="connsiteY0" fmla="*/ 21984 h 507707"/>
                <a:gd name="connsiteX1" fmla="*/ 333767 w 401683"/>
                <a:gd name="connsiteY1" fmla="*/ 538 h 507707"/>
                <a:gd name="connsiteX2" fmla="*/ 275548 w 401683"/>
                <a:gd name="connsiteY2" fmla="*/ 24527 h 507707"/>
                <a:gd name="connsiteX3" fmla="*/ 148868 w 401683"/>
                <a:gd name="connsiteY3" fmla="*/ 172652 h 507707"/>
                <a:gd name="connsiteX4" fmla="*/ -14 w 401683"/>
                <a:gd name="connsiteY4" fmla="*/ 480176 h 507707"/>
                <a:gd name="connsiteX5" fmla="*/ 1361 w 401683"/>
                <a:gd name="connsiteY5" fmla="*/ 507670 h 507707"/>
                <a:gd name="connsiteX6" fmla="*/ 94086 w 401683"/>
                <a:gd name="connsiteY6" fmla="*/ 424156 h 507707"/>
                <a:gd name="connsiteX7" fmla="*/ 138695 w 401683"/>
                <a:gd name="connsiteY7" fmla="*/ 297545 h 507707"/>
                <a:gd name="connsiteX8" fmla="*/ 314521 w 401683"/>
                <a:gd name="connsiteY8" fmla="*/ 121307 h 507707"/>
                <a:gd name="connsiteX9" fmla="*/ 386763 w 401683"/>
                <a:gd name="connsiteY9" fmla="*/ 95325 h 507707"/>
                <a:gd name="connsiteX10" fmla="*/ 390955 w 401683"/>
                <a:gd name="connsiteY10" fmla="*/ 21984 h 507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1683" h="507707">
                  <a:moveTo>
                    <a:pt x="390955" y="21984"/>
                  </a:moveTo>
                  <a:cubicBezTo>
                    <a:pt x="376686" y="5707"/>
                    <a:pt x="355220" y="-2342"/>
                    <a:pt x="333767" y="538"/>
                  </a:cubicBezTo>
                  <a:cubicBezTo>
                    <a:pt x="312679" y="3611"/>
                    <a:pt x="292677" y="11852"/>
                    <a:pt x="275548" y="24527"/>
                  </a:cubicBezTo>
                  <a:cubicBezTo>
                    <a:pt x="221315" y="61301"/>
                    <a:pt x="182892" y="116770"/>
                    <a:pt x="148868" y="172652"/>
                  </a:cubicBezTo>
                  <a:cubicBezTo>
                    <a:pt x="89535" y="270168"/>
                    <a:pt x="39681" y="373148"/>
                    <a:pt x="-14" y="480176"/>
                  </a:cubicBezTo>
                  <a:lnTo>
                    <a:pt x="1361" y="507670"/>
                  </a:lnTo>
                  <a:cubicBezTo>
                    <a:pt x="45833" y="502103"/>
                    <a:pt x="74771" y="464573"/>
                    <a:pt x="94086" y="424156"/>
                  </a:cubicBezTo>
                  <a:cubicBezTo>
                    <a:pt x="113400" y="383740"/>
                    <a:pt x="121580" y="338993"/>
                    <a:pt x="138695" y="297545"/>
                  </a:cubicBezTo>
                  <a:cubicBezTo>
                    <a:pt x="171736" y="217887"/>
                    <a:pt x="234939" y="154534"/>
                    <a:pt x="314521" y="121307"/>
                  </a:cubicBezTo>
                  <a:cubicBezTo>
                    <a:pt x="341376" y="124764"/>
                    <a:pt x="368259" y="115100"/>
                    <a:pt x="386763" y="95325"/>
                  </a:cubicBezTo>
                  <a:cubicBezTo>
                    <a:pt x="404084" y="75323"/>
                    <a:pt x="407383" y="42879"/>
                    <a:pt x="390955" y="21984"/>
                  </a:cubicBezTo>
                  <a:close/>
                </a:path>
              </a:pathLst>
            </a:custGeom>
            <a:solidFill>
              <a:srgbClr val="000000"/>
            </a:solidFill>
            <a:ln w="6867" cap="flat">
              <a:noFill/>
              <a:prstDash val="solid"/>
              <a:miter/>
            </a:ln>
          </p:spPr>
          <p:txBody>
            <a:bodyPr rtlCol="0" anchor="ctr"/>
            <a:lstStyle/>
            <a:p>
              <a:endParaRPr lang="en-IN"/>
            </a:p>
          </p:txBody>
        </p:sp>
        <p:sp>
          <p:nvSpPr>
            <p:cNvPr id="1124" name="Free-form: Shape 1123">
              <a:extLst>
                <a:ext uri="{FF2B5EF4-FFF2-40B4-BE49-F238E27FC236}">
                  <a16:creationId xmlns:a16="http://schemas.microsoft.com/office/drawing/2014/main" id="{F2F8DBF6-1789-4DF6-6A1B-56DEA219FE0C}"/>
                </a:ext>
              </a:extLst>
            </p:cNvPr>
            <p:cNvSpPr/>
            <p:nvPr/>
          </p:nvSpPr>
          <p:spPr>
            <a:xfrm>
              <a:off x="6379537" y="4680870"/>
              <a:ext cx="23279" cy="259615"/>
            </a:xfrm>
            <a:custGeom>
              <a:avLst/>
              <a:gdLst>
                <a:gd name="connsiteX0" fmla="*/ 23079 w 23279"/>
                <a:gd name="connsiteY0" fmla="*/ 259578 h 259615"/>
                <a:gd name="connsiteX1" fmla="*/ 9813 w 23279"/>
                <a:gd name="connsiteY1" fmla="*/ 129942 h 259615"/>
                <a:gd name="connsiteX2" fmla="*/ 122 w 23279"/>
                <a:gd name="connsiteY2" fmla="*/ -37 h 259615"/>
                <a:gd name="connsiteX3" fmla="*/ 13388 w 23279"/>
                <a:gd name="connsiteY3" fmla="*/ 129598 h 259615"/>
                <a:gd name="connsiteX4" fmla="*/ 23079 w 23279"/>
                <a:gd name="connsiteY4" fmla="*/ 259578 h 25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79" h="259615">
                  <a:moveTo>
                    <a:pt x="23079" y="259578"/>
                  </a:moveTo>
                  <a:cubicBezTo>
                    <a:pt x="22048" y="259578"/>
                    <a:pt x="16206" y="201565"/>
                    <a:pt x="9813" y="129942"/>
                  </a:cubicBezTo>
                  <a:cubicBezTo>
                    <a:pt x="3421" y="58319"/>
                    <a:pt x="-840" y="100"/>
                    <a:pt x="122" y="-37"/>
                  </a:cubicBezTo>
                  <a:cubicBezTo>
                    <a:pt x="1084" y="-175"/>
                    <a:pt x="6995" y="57907"/>
                    <a:pt x="13388" y="129598"/>
                  </a:cubicBezTo>
                  <a:cubicBezTo>
                    <a:pt x="19780" y="201290"/>
                    <a:pt x="24248" y="259440"/>
                    <a:pt x="23079" y="259578"/>
                  </a:cubicBezTo>
                  <a:close/>
                </a:path>
              </a:pathLst>
            </a:custGeom>
            <a:solidFill>
              <a:srgbClr val="263238"/>
            </a:solidFill>
            <a:ln w="6867" cap="flat">
              <a:noFill/>
              <a:prstDash val="solid"/>
              <a:miter/>
            </a:ln>
          </p:spPr>
          <p:txBody>
            <a:bodyPr rtlCol="0" anchor="ctr"/>
            <a:lstStyle/>
            <a:p>
              <a:endParaRPr lang="en-IN"/>
            </a:p>
          </p:txBody>
        </p:sp>
        <p:sp>
          <p:nvSpPr>
            <p:cNvPr id="1125" name="Free-form: Shape 1124">
              <a:extLst>
                <a:ext uri="{FF2B5EF4-FFF2-40B4-BE49-F238E27FC236}">
                  <a16:creationId xmlns:a16="http://schemas.microsoft.com/office/drawing/2014/main" id="{A04B75EC-2857-93DB-6DC8-8CA43BD7F42F}"/>
                </a:ext>
              </a:extLst>
            </p:cNvPr>
            <p:cNvSpPr/>
            <p:nvPr/>
          </p:nvSpPr>
          <p:spPr>
            <a:xfrm>
              <a:off x="5698569" y="4680870"/>
              <a:ext cx="49627" cy="233220"/>
            </a:xfrm>
            <a:custGeom>
              <a:avLst/>
              <a:gdLst>
                <a:gd name="connsiteX0" fmla="*/ -14 w 49627"/>
                <a:gd name="connsiteY0" fmla="*/ -37 h 233220"/>
                <a:gd name="connsiteX1" fmla="*/ 2598 w 49627"/>
                <a:gd name="connsiteY1" fmla="*/ 8967 h 233220"/>
                <a:gd name="connsiteX2" fmla="*/ 8441 w 49627"/>
                <a:gd name="connsiteY2" fmla="*/ 33849 h 233220"/>
                <a:gd name="connsiteX3" fmla="*/ 26518 w 49627"/>
                <a:gd name="connsiteY3" fmla="*/ 116332 h 233220"/>
                <a:gd name="connsiteX4" fmla="*/ 43565 w 49627"/>
                <a:gd name="connsiteY4" fmla="*/ 198815 h 233220"/>
                <a:gd name="connsiteX5" fmla="*/ 48376 w 49627"/>
                <a:gd name="connsiteY5" fmla="*/ 223903 h 233220"/>
                <a:gd name="connsiteX6" fmla="*/ 49614 w 49627"/>
                <a:gd name="connsiteY6" fmla="*/ 233183 h 233220"/>
                <a:gd name="connsiteX7" fmla="*/ 47002 w 49627"/>
                <a:gd name="connsiteY7" fmla="*/ 224178 h 233220"/>
                <a:gd name="connsiteX8" fmla="*/ 41090 w 49627"/>
                <a:gd name="connsiteY8" fmla="*/ 199365 h 233220"/>
                <a:gd name="connsiteX9" fmla="*/ 23013 w 49627"/>
                <a:gd name="connsiteY9" fmla="*/ 116882 h 233220"/>
                <a:gd name="connsiteX10" fmla="*/ 5966 w 49627"/>
                <a:gd name="connsiteY10" fmla="*/ 34399 h 233220"/>
                <a:gd name="connsiteX11" fmla="*/ 1224 w 49627"/>
                <a:gd name="connsiteY11" fmla="*/ 9379 h 233220"/>
                <a:gd name="connsiteX12" fmla="*/ -14 w 49627"/>
                <a:gd name="connsiteY12" fmla="*/ -37 h 23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627" h="233220">
                  <a:moveTo>
                    <a:pt x="-14" y="-37"/>
                  </a:moveTo>
                  <a:cubicBezTo>
                    <a:pt x="1127" y="2877"/>
                    <a:pt x="2000" y="5894"/>
                    <a:pt x="2598" y="8967"/>
                  </a:cubicBezTo>
                  <a:cubicBezTo>
                    <a:pt x="4179" y="15840"/>
                    <a:pt x="6104" y="23883"/>
                    <a:pt x="8441" y="33849"/>
                  </a:cubicBezTo>
                  <a:cubicBezTo>
                    <a:pt x="13252" y="54470"/>
                    <a:pt x="19714" y="83889"/>
                    <a:pt x="26518" y="116332"/>
                  </a:cubicBezTo>
                  <a:cubicBezTo>
                    <a:pt x="33323" y="148775"/>
                    <a:pt x="39441" y="177644"/>
                    <a:pt x="43565" y="198815"/>
                  </a:cubicBezTo>
                  <a:cubicBezTo>
                    <a:pt x="45489" y="208851"/>
                    <a:pt x="47070" y="217305"/>
                    <a:pt x="48376" y="223903"/>
                  </a:cubicBezTo>
                  <a:cubicBezTo>
                    <a:pt x="49119" y="226942"/>
                    <a:pt x="49531" y="230055"/>
                    <a:pt x="49614" y="233183"/>
                  </a:cubicBezTo>
                  <a:cubicBezTo>
                    <a:pt x="48459" y="230269"/>
                    <a:pt x="47586" y="227258"/>
                    <a:pt x="47002" y="224178"/>
                  </a:cubicBezTo>
                  <a:cubicBezTo>
                    <a:pt x="45421" y="217649"/>
                    <a:pt x="43496" y="209332"/>
                    <a:pt x="41090" y="199365"/>
                  </a:cubicBezTo>
                  <a:cubicBezTo>
                    <a:pt x="36279" y="178332"/>
                    <a:pt x="29886" y="149257"/>
                    <a:pt x="23013" y="116882"/>
                  </a:cubicBezTo>
                  <a:cubicBezTo>
                    <a:pt x="16139" y="84508"/>
                    <a:pt x="10159" y="55570"/>
                    <a:pt x="5966" y="34399"/>
                  </a:cubicBezTo>
                  <a:cubicBezTo>
                    <a:pt x="4110" y="24364"/>
                    <a:pt x="2461" y="15978"/>
                    <a:pt x="1224" y="9379"/>
                  </a:cubicBezTo>
                  <a:cubicBezTo>
                    <a:pt x="474" y="6293"/>
                    <a:pt x="62" y="3138"/>
                    <a:pt x="-14" y="-37"/>
                  </a:cubicBezTo>
                  <a:close/>
                </a:path>
              </a:pathLst>
            </a:custGeom>
            <a:solidFill>
              <a:srgbClr val="263238"/>
            </a:solidFill>
            <a:ln w="6867" cap="flat">
              <a:noFill/>
              <a:prstDash val="solid"/>
              <a:miter/>
            </a:ln>
          </p:spPr>
          <p:txBody>
            <a:bodyPr rtlCol="0" anchor="ctr"/>
            <a:lstStyle/>
            <a:p>
              <a:endParaRPr lang="en-IN"/>
            </a:p>
          </p:txBody>
        </p:sp>
        <p:sp>
          <p:nvSpPr>
            <p:cNvPr id="1126" name="Free-form: Shape 1125">
              <a:extLst>
                <a:ext uri="{FF2B5EF4-FFF2-40B4-BE49-F238E27FC236}">
                  <a16:creationId xmlns:a16="http://schemas.microsoft.com/office/drawing/2014/main" id="{18C401EE-70F3-88E2-304B-723851692A3F}"/>
                </a:ext>
              </a:extLst>
            </p:cNvPr>
            <p:cNvSpPr/>
            <p:nvPr/>
          </p:nvSpPr>
          <p:spPr>
            <a:xfrm>
              <a:off x="6354481" y="4469302"/>
              <a:ext cx="16303" cy="105990"/>
            </a:xfrm>
            <a:custGeom>
              <a:avLst/>
              <a:gdLst>
                <a:gd name="connsiteX0" fmla="*/ 16173 w 16303"/>
                <a:gd name="connsiteY0" fmla="*/ -37 h 105990"/>
                <a:gd name="connsiteX1" fmla="*/ 7032 w 16303"/>
                <a:gd name="connsiteY1" fmla="*/ 52683 h 105990"/>
                <a:gd name="connsiteX2" fmla="*/ 914 w 16303"/>
                <a:gd name="connsiteY2" fmla="*/ 105953 h 105990"/>
                <a:gd name="connsiteX3" fmla="*/ 227 w 16303"/>
                <a:gd name="connsiteY3" fmla="*/ 90144 h 105990"/>
                <a:gd name="connsiteX4" fmla="*/ 3457 w 16303"/>
                <a:gd name="connsiteY4" fmla="*/ 52202 h 105990"/>
                <a:gd name="connsiteX5" fmla="*/ 11087 w 16303"/>
                <a:gd name="connsiteY5" fmla="*/ 14878 h 105990"/>
                <a:gd name="connsiteX6" fmla="*/ 16173 w 16303"/>
                <a:gd name="connsiteY6" fmla="*/ -37 h 105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03" h="105990">
                  <a:moveTo>
                    <a:pt x="16173" y="-37"/>
                  </a:moveTo>
                  <a:cubicBezTo>
                    <a:pt x="17204" y="-37"/>
                    <a:pt x="11156" y="23470"/>
                    <a:pt x="7032" y="52683"/>
                  </a:cubicBezTo>
                  <a:cubicBezTo>
                    <a:pt x="2907" y="81896"/>
                    <a:pt x="2014" y="105953"/>
                    <a:pt x="914" y="105953"/>
                  </a:cubicBezTo>
                  <a:cubicBezTo>
                    <a:pt x="-21" y="100736"/>
                    <a:pt x="-248" y="95423"/>
                    <a:pt x="227" y="90144"/>
                  </a:cubicBezTo>
                  <a:cubicBezTo>
                    <a:pt x="584" y="77448"/>
                    <a:pt x="1663" y="64780"/>
                    <a:pt x="3457" y="52202"/>
                  </a:cubicBezTo>
                  <a:cubicBezTo>
                    <a:pt x="5272" y="39623"/>
                    <a:pt x="7822" y="27161"/>
                    <a:pt x="11087" y="14878"/>
                  </a:cubicBezTo>
                  <a:cubicBezTo>
                    <a:pt x="12097" y="9696"/>
                    <a:pt x="13809" y="4678"/>
                    <a:pt x="16173" y="-37"/>
                  </a:cubicBezTo>
                  <a:close/>
                </a:path>
              </a:pathLst>
            </a:custGeom>
            <a:solidFill>
              <a:srgbClr val="263238"/>
            </a:solidFill>
            <a:ln w="6867" cap="flat">
              <a:noFill/>
              <a:prstDash val="solid"/>
              <a:miter/>
            </a:ln>
          </p:spPr>
          <p:txBody>
            <a:bodyPr rtlCol="0" anchor="ctr"/>
            <a:lstStyle/>
            <a:p>
              <a:endParaRPr lang="en-IN"/>
            </a:p>
          </p:txBody>
        </p:sp>
        <p:sp>
          <p:nvSpPr>
            <p:cNvPr id="1127" name="Free-form: Shape 1126">
              <a:extLst>
                <a:ext uri="{FF2B5EF4-FFF2-40B4-BE49-F238E27FC236}">
                  <a16:creationId xmlns:a16="http://schemas.microsoft.com/office/drawing/2014/main" id="{723FD5D8-9CE3-A269-19E0-D4B0260BD712}"/>
                </a:ext>
              </a:extLst>
            </p:cNvPr>
            <p:cNvSpPr/>
            <p:nvPr/>
          </p:nvSpPr>
          <p:spPr>
            <a:xfrm>
              <a:off x="6214500" y="4852091"/>
              <a:ext cx="447263" cy="426917"/>
            </a:xfrm>
            <a:custGeom>
              <a:avLst/>
              <a:gdLst>
                <a:gd name="connsiteX0" fmla="*/ 186054 w 447263"/>
                <a:gd name="connsiteY0" fmla="*/ 53645 h 426917"/>
                <a:gd name="connsiteX1" fmla="*/ 239324 w 447263"/>
                <a:gd name="connsiteY1" fmla="*/ 243631 h 426917"/>
                <a:gd name="connsiteX2" fmla="*/ 77314 w 447263"/>
                <a:gd name="connsiteY2" fmla="*/ 230433 h 426917"/>
                <a:gd name="connsiteX3" fmla="*/ -14 w 447263"/>
                <a:gd name="connsiteY3" fmla="*/ 325151 h 426917"/>
                <a:gd name="connsiteX4" fmla="*/ 276098 w 447263"/>
                <a:gd name="connsiteY4" fmla="*/ 426880 h 426917"/>
                <a:gd name="connsiteX5" fmla="*/ 447250 w 447263"/>
                <a:gd name="connsiteY5" fmla="*/ 343641 h 426917"/>
                <a:gd name="connsiteX6" fmla="*/ 385388 w 447263"/>
                <a:gd name="connsiteY6" fmla="*/ -37 h 42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263" h="426917">
                  <a:moveTo>
                    <a:pt x="186054" y="53645"/>
                  </a:moveTo>
                  <a:cubicBezTo>
                    <a:pt x="184198" y="54195"/>
                    <a:pt x="239324" y="243631"/>
                    <a:pt x="239324" y="243631"/>
                  </a:cubicBezTo>
                  <a:lnTo>
                    <a:pt x="77314" y="230433"/>
                  </a:lnTo>
                  <a:lnTo>
                    <a:pt x="-14" y="325151"/>
                  </a:lnTo>
                  <a:lnTo>
                    <a:pt x="276098" y="426880"/>
                  </a:lnTo>
                  <a:cubicBezTo>
                    <a:pt x="276098" y="426880"/>
                    <a:pt x="447250" y="350584"/>
                    <a:pt x="447250" y="343641"/>
                  </a:cubicBezTo>
                  <a:cubicBezTo>
                    <a:pt x="447250" y="336699"/>
                    <a:pt x="385388" y="-37"/>
                    <a:pt x="385388" y="-37"/>
                  </a:cubicBezTo>
                  <a:close/>
                </a:path>
              </a:pathLst>
            </a:custGeom>
            <a:solidFill>
              <a:srgbClr val="886962"/>
            </a:solidFill>
            <a:ln w="6867" cap="flat">
              <a:noFill/>
              <a:prstDash val="solid"/>
              <a:miter/>
            </a:ln>
          </p:spPr>
          <p:txBody>
            <a:bodyPr rtlCol="0" anchor="ctr"/>
            <a:lstStyle/>
            <a:p>
              <a:endParaRPr lang="en-IN"/>
            </a:p>
          </p:txBody>
        </p:sp>
        <p:sp>
          <p:nvSpPr>
            <p:cNvPr id="1128" name="Free-form: Shape 1127">
              <a:extLst>
                <a:ext uri="{FF2B5EF4-FFF2-40B4-BE49-F238E27FC236}">
                  <a16:creationId xmlns:a16="http://schemas.microsoft.com/office/drawing/2014/main" id="{4E23CBB7-C7A6-C360-D952-DCAB750E9D49}"/>
                </a:ext>
              </a:extLst>
            </p:cNvPr>
            <p:cNvSpPr/>
            <p:nvPr/>
          </p:nvSpPr>
          <p:spPr>
            <a:xfrm>
              <a:off x="5994477" y="4887599"/>
              <a:ext cx="298775" cy="43164"/>
            </a:xfrm>
            <a:custGeom>
              <a:avLst/>
              <a:gdLst>
                <a:gd name="connsiteX0" fmla="*/ 286889 w 298775"/>
                <a:gd name="connsiteY0" fmla="*/ 40064 h 43164"/>
                <a:gd name="connsiteX1" fmla="*/ 295206 w 298775"/>
                <a:gd name="connsiteY1" fmla="*/ 36146 h 43164"/>
                <a:gd name="connsiteX2" fmla="*/ 298712 w 298775"/>
                <a:gd name="connsiteY2" fmla="*/ 25767 h 43164"/>
                <a:gd name="connsiteX3" fmla="*/ 289295 w 298775"/>
                <a:gd name="connsiteY3" fmla="*/ 14838 h 43164"/>
                <a:gd name="connsiteX4" fmla="*/ 271286 w 298775"/>
                <a:gd name="connsiteY4" fmla="*/ 18137 h 43164"/>
                <a:gd name="connsiteX5" fmla="*/ 264413 w 298775"/>
                <a:gd name="connsiteY5" fmla="*/ 26729 h 43164"/>
                <a:gd name="connsiteX6" fmla="*/ 262351 w 298775"/>
                <a:gd name="connsiteY6" fmla="*/ 32228 h 43164"/>
                <a:gd name="connsiteX7" fmla="*/ 262351 w 298775"/>
                <a:gd name="connsiteY7" fmla="*/ 37521 h 43164"/>
                <a:gd name="connsiteX8" fmla="*/ 267094 w 298775"/>
                <a:gd name="connsiteY8" fmla="*/ 38689 h 43164"/>
                <a:gd name="connsiteX9" fmla="*/ 271905 w 298775"/>
                <a:gd name="connsiteY9" fmla="*/ 35390 h 43164"/>
                <a:gd name="connsiteX10" fmla="*/ 273830 w 298775"/>
                <a:gd name="connsiteY10" fmla="*/ 23086 h 43164"/>
                <a:gd name="connsiteX11" fmla="*/ 249930 w 298775"/>
                <a:gd name="connsiteY11" fmla="*/ 14859 h 43164"/>
                <a:gd name="connsiteX12" fmla="*/ 249566 w 298775"/>
                <a:gd name="connsiteY12" fmla="*/ 15044 h 43164"/>
                <a:gd name="connsiteX13" fmla="*/ 237262 w 298775"/>
                <a:gd name="connsiteY13" fmla="*/ 24805 h 43164"/>
                <a:gd name="connsiteX14" fmla="*/ 234169 w 298775"/>
                <a:gd name="connsiteY14" fmla="*/ 31678 h 43164"/>
                <a:gd name="connsiteX15" fmla="*/ 237537 w 298775"/>
                <a:gd name="connsiteY15" fmla="*/ 36696 h 43164"/>
                <a:gd name="connsiteX16" fmla="*/ 244411 w 298775"/>
                <a:gd name="connsiteY16" fmla="*/ 34359 h 43164"/>
                <a:gd name="connsiteX17" fmla="*/ 247573 w 298775"/>
                <a:gd name="connsiteY17" fmla="*/ 27485 h 43164"/>
                <a:gd name="connsiteX18" fmla="*/ 240355 w 298775"/>
                <a:gd name="connsiteY18" fmla="*/ 12913 h 43164"/>
                <a:gd name="connsiteX19" fmla="*/ 223103 w 298775"/>
                <a:gd name="connsiteY19" fmla="*/ 10714 h 43164"/>
                <a:gd name="connsiteX20" fmla="*/ 209355 w 298775"/>
                <a:gd name="connsiteY20" fmla="*/ 21780 h 43164"/>
                <a:gd name="connsiteX21" fmla="*/ 208943 w 298775"/>
                <a:gd name="connsiteY21" fmla="*/ 30235 h 43164"/>
                <a:gd name="connsiteX22" fmla="*/ 215817 w 298775"/>
                <a:gd name="connsiteY22" fmla="*/ 34084 h 43164"/>
                <a:gd name="connsiteX23" fmla="*/ 224883 w 298775"/>
                <a:gd name="connsiteY23" fmla="*/ 24461 h 43164"/>
                <a:gd name="connsiteX24" fmla="*/ 224202 w 298775"/>
                <a:gd name="connsiteY24" fmla="*/ 21230 h 43164"/>
                <a:gd name="connsiteX25" fmla="*/ 209012 w 298775"/>
                <a:gd name="connsiteY25" fmla="*/ 11676 h 43164"/>
                <a:gd name="connsiteX26" fmla="*/ 190591 w 298775"/>
                <a:gd name="connsiteY26" fmla="*/ 20337 h 43164"/>
                <a:gd name="connsiteX27" fmla="*/ 183373 w 298775"/>
                <a:gd name="connsiteY27" fmla="*/ 28310 h 43164"/>
                <a:gd name="connsiteX28" fmla="*/ 181380 w 298775"/>
                <a:gd name="connsiteY28" fmla="*/ 37246 h 43164"/>
                <a:gd name="connsiteX29" fmla="*/ 188611 w 298775"/>
                <a:gd name="connsiteY29" fmla="*/ 39177 h 43164"/>
                <a:gd name="connsiteX30" fmla="*/ 188735 w 298775"/>
                <a:gd name="connsiteY30" fmla="*/ 39102 h 43164"/>
                <a:gd name="connsiteX31" fmla="*/ 192928 w 298775"/>
                <a:gd name="connsiteY31" fmla="*/ 31128 h 43164"/>
                <a:gd name="connsiteX32" fmla="*/ 182136 w 298775"/>
                <a:gd name="connsiteY32" fmla="*/ 13532 h 43164"/>
                <a:gd name="connsiteX33" fmla="*/ 152167 w 298775"/>
                <a:gd name="connsiteY33" fmla="*/ 18206 h 43164"/>
                <a:gd name="connsiteX34" fmla="*/ 149005 w 298775"/>
                <a:gd name="connsiteY34" fmla="*/ 27898 h 43164"/>
                <a:gd name="connsiteX35" fmla="*/ 164815 w 298775"/>
                <a:gd name="connsiteY35" fmla="*/ 30441 h 43164"/>
                <a:gd name="connsiteX36" fmla="*/ 160072 w 298775"/>
                <a:gd name="connsiteY36" fmla="*/ 11813 h 43164"/>
                <a:gd name="connsiteX37" fmla="*/ 138489 w 298775"/>
                <a:gd name="connsiteY37" fmla="*/ 10645 h 43164"/>
                <a:gd name="connsiteX38" fmla="*/ 128179 w 298775"/>
                <a:gd name="connsiteY38" fmla="*/ 15869 h 43164"/>
                <a:gd name="connsiteX39" fmla="*/ 120068 w 298775"/>
                <a:gd name="connsiteY39" fmla="*/ 23086 h 43164"/>
                <a:gd name="connsiteX40" fmla="*/ 119380 w 298775"/>
                <a:gd name="connsiteY40" fmla="*/ 32366 h 43164"/>
                <a:gd name="connsiteX41" fmla="*/ 126041 w 298775"/>
                <a:gd name="connsiteY41" fmla="*/ 35087 h 43164"/>
                <a:gd name="connsiteX42" fmla="*/ 126666 w 298775"/>
                <a:gd name="connsiteY42" fmla="*/ 34771 h 43164"/>
                <a:gd name="connsiteX43" fmla="*/ 130378 w 298775"/>
                <a:gd name="connsiteY43" fmla="*/ 26660 h 43164"/>
                <a:gd name="connsiteX44" fmla="*/ 126185 w 298775"/>
                <a:gd name="connsiteY44" fmla="*/ 17312 h 43164"/>
                <a:gd name="connsiteX45" fmla="*/ 107833 w 298775"/>
                <a:gd name="connsiteY45" fmla="*/ 9751 h 43164"/>
                <a:gd name="connsiteX46" fmla="*/ 91611 w 298775"/>
                <a:gd name="connsiteY46" fmla="*/ 20543 h 43164"/>
                <a:gd name="connsiteX47" fmla="*/ 91061 w 298775"/>
                <a:gd name="connsiteY47" fmla="*/ 29479 h 43164"/>
                <a:gd name="connsiteX48" fmla="*/ 97935 w 298775"/>
                <a:gd name="connsiteY48" fmla="*/ 32847 h 43164"/>
                <a:gd name="connsiteX49" fmla="*/ 104808 w 298775"/>
                <a:gd name="connsiteY49" fmla="*/ 27898 h 43164"/>
                <a:gd name="connsiteX50" fmla="*/ 104808 w 298775"/>
                <a:gd name="connsiteY50" fmla="*/ 19031 h 43164"/>
                <a:gd name="connsiteX51" fmla="*/ 90236 w 298775"/>
                <a:gd name="connsiteY51" fmla="*/ 8445 h 43164"/>
                <a:gd name="connsiteX52" fmla="*/ 71403 w 298775"/>
                <a:gd name="connsiteY52" fmla="*/ 8927 h 43164"/>
                <a:gd name="connsiteX53" fmla="*/ 59305 w 298775"/>
                <a:gd name="connsiteY53" fmla="*/ 20474 h 43164"/>
                <a:gd name="connsiteX54" fmla="*/ 66179 w 298775"/>
                <a:gd name="connsiteY54" fmla="*/ 34221 h 43164"/>
                <a:gd name="connsiteX55" fmla="*/ 77795 w 298775"/>
                <a:gd name="connsiteY55" fmla="*/ 26454 h 43164"/>
                <a:gd name="connsiteX56" fmla="*/ 73534 w 298775"/>
                <a:gd name="connsiteY56" fmla="*/ 11813 h 43164"/>
                <a:gd name="connsiteX57" fmla="*/ 60336 w 298775"/>
                <a:gd name="connsiteY57" fmla="*/ 3909 h 43164"/>
                <a:gd name="connsiteX58" fmla="*/ 32842 w 298775"/>
                <a:gd name="connsiteY58" fmla="*/ 10782 h 43164"/>
                <a:gd name="connsiteX59" fmla="*/ 25968 w 298775"/>
                <a:gd name="connsiteY59" fmla="*/ 22124 h 43164"/>
                <a:gd name="connsiteX60" fmla="*/ 29474 w 298775"/>
                <a:gd name="connsiteY60" fmla="*/ 33053 h 43164"/>
                <a:gd name="connsiteX61" fmla="*/ 39441 w 298775"/>
                <a:gd name="connsiteY61" fmla="*/ 32709 h 43164"/>
                <a:gd name="connsiteX62" fmla="*/ 42809 w 298775"/>
                <a:gd name="connsiteY62" fmla="*/ 23224 h 43164"/>
                <a:gd name="connsiteX63" fmla="*/ 31261 w 298775"/>
                <a:gd name="connsiteY63" fmla="*/ 7827 h 43164"/>
                <a:gd name="connsiteX64" fmla="*/ 16277 w 298775"/>
                <a:gd name="connsiteY64" fmla="*/ 5559 h 43164"/>
                <a:gd name="connsiteX65" fmla="*/ 6035 w 298775"/>
                <a:gd name="connsiteY65" fmla="*/ 10508 h 43164"/>
                <a:gd name="connsiteX66" fmla="*/ -14 w 298775"/>
                <a:gd name="connsiteY66" fmla="*/ 17862 h 43164"/>
                <a:gd name="connsiteX67" fmla="*/ 949 w 298775"/>
                <a:gd name="connsiteY67" fmla="*/ 15594 h 43164"/>
                <a:gd name="connsiteX68" fmla="*/ 5554 w 298775"/>
                <a:gd name="connsiteY68" fmla="*/ 9958 h 43164"/>
                <a:gd name="connsiteX69" fmla="*/ 16002 w 298775"/>
                <a:gd name="connsiteY69" fmla="*/ 4459 h 43164"/>
                <a:gd name="connsiteX70" fmla="*/ 31948 w 298775"/>
                <a:gd name="connsiteY70" fmla="*/ 6521 h 43164"/>
                <a:gd name="connsiteX71" fmla="*/ 44115 w 298775"/>
                <a:gd name="connsiteY71" fmla="*/ 22468 h 43164"/>
                <a:gd name="connsiteX72" fmla="*/ 40265 w 298775"/>
                <a:gd name="connsiteY72" fmla="*/ 33672 h 43164"/>
                <a:gd name="connsiteX73" fmla="*/ 27687 w 298775"/>
                <a:gd name="connsiteY73" fmla="*/ 34153 h 43164"/>
                <a:gd name="connsiteX74" fmla="*/ 23288 w 298775"/>
                <a:gd name="connsiteY74" fmla="*/ 21162 h 43164"/>
                <a:gd name="connsiteX75" fmla="*/ 30161 w 298775"/>
                <a:gd name="connsiteY75" fmla="*/ 8514 h 43164"/>
                <a:gd name="connsiteX76" fmla="*/ 59855 w 298775"/>
                <a:gd name="connsiteY76" fmla="*/ 884 h 43164"/>
                <a:gd name="connsiteX77" fmla="*/ 74565 w 298775"/>
                <a:gd name="connsiteY77" fmla="*/ 9545 h 43164"/>
                <a:gd name="connsiteX78" fmla="*/ 79514 w 298775"/>
                <a:gd name="connsiteY78" fmla="*/ 26729 h 43164"/>
                <a:gd name="connsiteX79" fmla="*/ 74083 w 298775"/>
                <a:gd name="connsiteY79" fmla="*/ 34771 h 43164"/>
                <a:gd name="connsiteX80" fmla="*/ 64185 w 298775"/>
                <a:gd name="connsiteY80" fmla="*/ 36627 h 43164"/>
                <a:gd name="connsiteX81" fmla="*/ 56762 w 298775"/>
                <a:gd name="connsiteY81" fmla="*/ 29754 h 43164"/>
                <a:gd name="connsiteX82" fmla="*/ 55319 w 298775"/>
                <a:gd name="connsiteY82" fmla="*/ 19649 h 43164"/>
                <a:gd name="connsiteX83" fmla="*/ 69547 w 298775"/>
                <a:gd name="connsiteY83" fmla="*/ 5902 h 43164"/>
                <a:gd name="connsiteX84" fmla="*/ 90168 w 298775"/>
                <a:gd name="connsiteY84" fmla="*/ 5146 h 43164"/>
                <a:gd name="connsiteX85" fmla="*/ 107214 w 298775"/>
                <a:gd name="connsiteY85" fmla="*/ 17725 h 43164"/>
                <a:gd name="connsiteX86" fmla="*/ 107214 w 298775"/>
                <a:gd name="connsiteY86" fmla="*/ 29204 h 43164"/>
                <a:gd name="connsiteX87" fmla="*/ 97729 w 298775"/>
                <a:gd name="connsiteY87" fmla="*/ 36077 h 43164"/>
                <a:gd name="connsiteX88" fmla="*/ 86937 w 298775"/>
                <a:gd name="connsiteY88" fmla="*/ 30853 h 43164"/>
                <a:gd name="connsiteX89" fmla="*/ 87487 w 298775"/>
                <a:gd name="connsiteY89" fmla="*/ 18825 h 43164"/>
                <a:gd name="connsiteX90" fmla="*/ 120583 w 298775"/>
                <a:gd name="connsiteY90" fmla="*/ 8714 h 43164"/>
                <a:gd name="connsiteX91" fmla="*/ 128041 w 298775"/>
                <a:gd name="connsiteY91" fmla="*/ 14838 h 43164"/>
                <a:gd name="connsiteX92" fmla="*/ 133059 w 298775"/>
                <a:gd name="connsiteY92" fmla="*/ 26111 h 43164"/>
                <a:gd name="connsiteX93" fmla="*/ 127560 w 298775"/>
                <a:gd name="connsiteY93" fmla="*/ 37727 h 43164"/>
                <a:gd name="connsiteX94" fmla="*/ 120686 w 298775"/>
                <a:gd name="connsiteY94" fmla="*/ 38621 h 43164"/>
                <a:gd name="connsiteX95" fmla="*/ 115394 w 298775"/>
                <a:gd name="connsiteY95" fmla="*/ 33946 h 43164"/>
                <a:gd name="connsiteX96" fmla="*/ 116150 w 298775"/>
                <a:gd name="connsiteY96" fmla="*/ 20887 h 43164"/>
                <a:gd name="connsiteX97" fmla="*/ 125429 w 298775"/>
                <a:gd name="connsiteY97" fmla="*/ 12501 h 43164"/>
                <a:gd name="connsiteX98" fmla="*/ 136427 w 298775"/>
                <a:gd name="connsiteY98" fmla="*/ 6933 h 43164"/>
                <a:gd name="connsiteX99" fmla="*/ 161309 w 298775"/>
                <a:gd name="connsiteY99" fmla="*/ 8445 h 43164"/>
                <a:gd name="connsiteX100" fmla="*/ 167289 w 298775"/>
                <a:gd name="connsiteY100" fmla="*/ 32104 h 43164"/>
                <a:gd name="connsiteX101" fmla="*/ 167083 w 298775"/>
                <a:gd name="connsiteY101" fmla="*/ 32434 h 43164"/>
                <a:gd name="connsiteX102" fmla="*/ 154504 w 298775"/>
                <a:gd name="connsiteY102" fmla="*/ 37521 h 43164"/>
                <a:gd name="connsiteX103" fmla="*/ 147631 w 298775"/>
                <a:gd name="connsiteY103" fmla="*/ 34634 h 43164"/>
                <a:gd name="connsiteX104" fmla="*/ 144194 w 298775"/>
                <a:gd name="connsiteY104" fmla="*/ 28310 h 43164"/>
                <a:gd name="connsiteX105" fmla="*/ 148112 w 298775"/>
                <a:gd name="connsiteY105" fmla="*/ 15663 h 43164"/>
                <a:gd name="connsiteX106" fmla="*/ 183030 w 298775"/>
                <a:gd name="connsiteY106" fmla="*/ 10164 h 43164"/>
                <a:gd name="connsiteX107" fmla="*/ 195540 w 298775"/>
                <a:gd name="connsiteY107" fmla="*/ 30785 h 43164"/>
                <a:gd name="connsiteX108" fmla="*/ 189285 w 298775"/>
                <a:gd name="connsiteY108" fmla="*/ 42057 h 43164"/>
                <a:gd name="connsiteX109" fmla="*/ 182411 w 298775"/>
                <a:gd name="connsiteY109" fmla="*/ 42882 h 43164"/>
                <a:gd name="connsiteX110" fmla="*/ 176912 w 298775"/>
                <a:gd name="connsiteY110" fmla="*/ 38414 h 43164"/>
                <a:gd name="connsiteX111" fmla="*/ 179180 w 298775"/>
                <a:gd name="connsiteY111" fmla="*/ 25973 h 43164"/>
                <a:gd name="connsiteX112" fmla="*/ 187016 w 298775"/>
                <a:gd name="connsiteY112" fmla="*/ 17312 h 43164"/>
                <a:gd name="connsiteX113" fmla="*/ 207637 w 298775"/>
                <a:gd name="connsiteY113" fmla="*/ 7827 h 43164"/>
                <a:gd name="connsiteX114" fmla="*/ 219047 w 298775"/>
                <a:gd name="connsiteY114" fmla="*/ 10576 h 43164"/>
                <a:gd name="connsiteX115" fmla="*/ 226264 w 298775"/>
                <a:gd name="connsiteY115" fmla="*/ 19856 h 43164"/>
                <a:gd name="connsiteX116" fmla="*/ 224958 w 298775"/>
                <a:gd name="connsiteY116" fmla="*/ 31472 h 43164"/>
                <a:gd name="connsiteX117" fmla="*/ 214786 w 298775"/>
                <a:gd name="connsiteY117" fmla="*/ 37108 h 43164"/>
                <a:gd name="connsiteX118" fmla="*/ 204750 w 298775"/>
                <a:gd name="connsiteY118" fmla="*/ 31335 h 43164"/>
                <a:gd name="connsiteX119" fmla="*/ 205163 w 298775"/>
                <a:gd name="connsiteY119" fmla="*/ 20131 h 43164"/>
                <a:gd name="connsiteX120" fmla="*/ 221247 w 298775"/>
                <a:gd name="connsiteY120" fmla="*/ 7277 h 43164"/>
                <a:gd name="connsiteX121" fmla="*/ 241043 w 298775"/>
                <a:gd name="connsiteY121" fmla="*/ 9958 h 43164"/>
                <a:gd name="connsiteX122" fmla="*/ 249497 w 298775"/>
                <a:gd name="connsiteY122" fmla="*/ 27348 h 43164"/>
                <a:gd name="connsiteX123" fmla="*/ 237070 w 298775"/>
                <a:gd name="connsiteY123" fmla="*/ 39528 h 43164"/>
                <a:gd name="connsiteX124" fmla="*/ 235750 w 298775"/>
                <a:gd name="connsiteY124" fmla="*/ 39445 h 43164"/>
                <a:gd name="connsiteX125" fmla="*/ 230114 w 298775"/>
                <a:gd name="connsiteY125" fmla="*/ 31335 h 43164"/>
                <a:gd name="connsiteX126" fmla="*/ 233894 w 298775"/>
                <a:gd name="connsiteY126" fmla="*/ 22880 h 43164"/>
                <a:gd name="connsiteX127" fmla="*/ 247298 w 298775"/>
                <a:gd name="connsiteY127" fmla="*/ 12501 h 43164"/>
                <a:gd name="connsiteX128" fmla="*/ 274792 w 298775"/>
                <a:gd name="connsiteY128" fmla="*/ 22193 h 43164"/>
                <a:gd name="connsiteX129" fmla="*/ 272386 w 298775"/>
                <a:gd name="connsiteY129" fmla="*/ 36627 h 43164"/>
                <a:gd name="connsiteX130" fmla="*/ 266269 w 298775"/>
                <a:gd name="connsiteY130" fmla="*/ 40683 h 43164"/>
                <a:gd name="connsiteX131" fmla="*/ 259395 w 298775"/>
                <a:gd name="connsiteY131" fmla="*/ 38483 h 43164"/>
                <a:gd name="connsiteX132" fmla="*/ 259395 w 298775"/>
                <a:gd name="connsiteY132" fmla="*/ 31609 h 43164"/>
                <a:gd name="connsiteX133" fmla="*/ 261732 w 298775"/>
                <a:gd name="connsiteY133" fmla="*/ 25836 h 43164"/>
                <a:gd name="connsiteX134" fmla="*/ 269087 w 298775"/>
                <a:gd name="connsiteY134" fmla="*/ 16625 h 43164"/>
                <a:gd name="connsiteX135" fmla="*/ 288677 w 298775"/>
                <a:gd name="connsiteY135" fmla="*/ 13394 h 43164"/>
                <a:gd name="connsiteX136" fmla="*/ 298712 w 298775"/>
                <a:gd name="connsiteY136" fmla="*/ 25629 h 43164"/>
                <a:gd name="connsiteX137" fmla="*/ 294657 w 298775"/>
                <a:gd name="connsiteY137" fmla="*/ 36627 h 43164"/>
                <a:gd name="connsiteX138" fmla="*/ 286889 w 298775"/>
                <a:gd name="connsiteY138" fmla="*/ 40064 h 4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298775" h="43164">
                  <a:moveTo>
                    <a:pt x="286889" y="40064"/>
                  </a:moveTo>
                  <a:cubicBezTo>
                    <a:pt x="290086" y="39968"/>
                    <a:pt x="293096" y="38545"/>
                    <a:pt x="295206" y="36146"/>
                  </a:cubicBezTo>
                  <a:cubicBezTo>
                    <a:pt x="297763" y="33321"/>
                    <a:pt x="299035" y="29561"/>
                    <a:pt x="298712" y="25767"/>
                  </a:cubicBezTo>
                  <a:cubicBezTo>
                    <a:pt x="297983" y="20591"/>
                    <a:pt x="294306" y="16323"/>
                    <a:pt x="289295" y="14838"/>
                  </a:cubicBezTo>
                  <a:cubicBezTo>
                    <a:pt x="283137" y="12590"/>
                    <a:pt x="276249" y="13855"/>
                    <a:pt x="271286" y="18137"/>
                  </a:cubicBezTo>
                  <a:cubicBezTo>
                    <a:pt x="268420" y="20488"/>
                    <a:pt x="266076" y="23416"/>
                    <a:pt x="264413" y="26729"/>
                  </a:cubicBezTo>
                  <a:cubicBezTo>
                    <a:pt x="263540" y="28489"/>
                    <a:pt x="262852" y="30331"/>
                    <a:pt x="262351" y="32228"/>
                  </a:cubicBezTo>
                  <a:cubicBezTo>
                    <a:pt x="261870" y="34153"/>
                    <a:pt x="261251" y="36284"/>
                    <a:pt x="262351" y="37521"/>
                  </a:cubicBezTo>
                  <a:cubicBezTo>
                    <a:pt x="263567" y="38799"/>
                    <a:pt x="265423" y="39260"/>
                    <a:pt x="267094" y="38689"/>
                  </a:cubicBezTo>
                  <a:cubicBezTo>
                    <a:pt x="269025" y="38167"/>
                    <a:pt x="270716" y="36998"/>
                    <a:pt x="271905" y="35390"/>
                  </a:cubicBezTo>
                  <a:cubicBezTo>
                    <a:pt x="274476" y="31829"/>
                    <a:pt x="275191" y="27258"/>
                    <a:pt x="273830" y="23086"/>
                  </a:cubicBezTo>
                  <a:cubicBezTo>
                    <a:pt x="269499" y="14212"/>
                    <a:pt x="258804" y="10535"/>
                    <a:pt x="249930" y="14859"/>
                  </a:cubicBezTo>
                  <a:cubicBezTo>
                    <a:pt x="249807" y="14920"/>
                    <a:pt x="249690" y="14982"/>
                    <a:pt x="249566" y="15044"/>
                  </a:cubicBezTo>
                  <a:cubicBezTo>
                    <a:pt x="244727" y="17237"/>
                    <a:pt x="240500" y="20591"/>
                    <a:pt x="237262" y="24805"/>
                  </a:cubicBezTo>
                  <a:cubicBezTo>
                    <a:pt x="235613" y="26764"/>
                    <a:pt x="234540" y="29142"/>
                    <a:pt x="234169" y="31678"/>
                  </a:cubicBezTo>
                  <a:cubicBezTo>
                    <a:pt x="233818" y="33974"/>
                    <a:pt x="235283" y="36153"/>
                    <a:pt x="237537" y="36696"/>
                  </a:cubicBezTo>
                  <a:cubicBezTo>
                    <a:pt x="240067" y="37053"/>
                    <a:pt x="242624" y="36187"/>
                    <a:pt x="244411" y="34359"/>
                  </a:cubicBezTo>
                  <a:cubicBezTo>
                    <a:pt x="246239" y="32510"/>
                    <a:pt x="247359" y="30077"/>
                    <a:pt x="247573" y="27485"/>
                  </a:cubicBezTo>
                  <a:cubicBezTo>
                    <a:pt x="247868" y="21705"/>
                    <a:pt x="245132" y="16185"/>
                    <a:pt x="240355" y="12913"/>
                  </a:cubicBezTo>
                  <a:cubicBezTo>
                    <a:pt x="235186" y="9745"/>
                    <a:pt x="228904" y="8940"/>
                    <a:pt x="223103" y="10714"/>
                  </a:cubicBezTo>
                  <a:cubicBezTo>
                    <a:pt x="217054" y="12081"/>
                    <a:pt x="211981" y="16165"/>
                    <a:pt x="209355" y="21780"/>
                  </a:cubicBezTo>
                  <a:cubicBezTo>
                    <a:pt x="207995" y="24406"/>
                    <a:pt x="207843" y="27492"/>
                    <a:pt x="208943" y="30235"/>
                  </a:cubicBezTo>
                  <a:cubicBezTo>
                    <a:pt x="210201" y="32833"/>
                    <a:pt x="212944" y="34373"/>
                    <a:pt x="215817" y="34084"/>
                  </a:cubicBezTo>
                  <a:cubicBezTo>
                    <a:pt x="220979" y="33933"/>
                    <a:pt x="225034" y="29623"/>
                    <a:pt x="224883" y="24461"/>
                  </a:cubicBezTo>
                  <a:cubicBezTo>
                    <a:pt x="224849" y="23354"/>
                    <a:pt x="224622" y="22261"/>
                    <a:pt x="224202" y="21230"/>
                  </a:cubicBezTo>
                  <a:cubicBezTo>
                    <a:pt x="221893" y="14968"/>
                    <a:pt x="215659" y="11044"/>
                    <a:pt x="209012" y="11676"/>
                  </a:cubicBezTo>
                  <a:cubicBezTo>
                    <a:pt x="202035" y="12281"/>
                    <a:pt x="195505" y="15346"/>
                    <a:pt x="190591" y="20337"/>
                  </a:cubicBezTo>
                  <a:cubicBezTo>
                    <a:pt x="187882" y="22701"/>
                    <a:pt x="185463" y="25382"/>
                    <a:pt x="183373" y="28310"/>
                  </a:cubicBezTo>
                  <a:cubicBezTo>
                    <a:pt x="181332" y="30805"/>
                    <a:pt x="180590" y="34118"/>
                    <a:pt x="181380" y="37246"/>
                  </a:cubicBezTo>
                  <a:cubicBezTo>
                    <a:pt x="182844" y="39775"/>
                    <a:pt x="186081" y="40641"/>
                    <a:pt x="188611" y="39177"/>
                  </a:cubicBezTo>
                  <a:cubicBezTo>
                    <a:pt x="188652" y="39150"/>
                    <a:pt x="188693" y="39129"/>
                    <a:pt x="188735" y="39102"/>
                  </a:cubicBezTo>
                  <a:cubicBezTo>
                    <a:pt x="191587" y="37507"/>
                    <a:pt x="193230" y="34379"/>
                    <a:pt x="192928" y="31128"/>
                  </a:cubicBezTo>
                  <a:cubicBezTo>
                    <a:pt x="192453" y="23842"/>
                    <a:pt x="188419" y="17257"/>
                    <a:pt x="182136" y="13532"/>
                  </a:cubicBezTo>
                  <a:cubicBezTo>
                    <a:pt x="172355" y="7517"/>
                    <a:pt x="159653" y="9497"/>
                    <a:pt x="152167" y="18206"/>
                  </a:cubicBezTo>
                  <a:cubicBezTo>
                    <a:pt x="149823" y="20859"/>
                    <a:pt x="148676" y="24372"/>
                    <a:pt x="149005" y="27898"/>
                  </a:cubicBezTo>
                  <a:cubicBezTo>
                    <a:pt x="149693" y="34771"/>
                    <a:pt x="161103" y="36215"/>
                    <a:pt x="164815" y="30441"/>
                  </a:cubicBezTo>
                  <a:cubicBezTo>
                    <a:pt x="168561" y="23973"/>
                    <a:pt x="166451" y="15704"/>
                    <a:pt x="160072" y="11813"/>
                  </a:cubicBezTo>
                  <a:cubicBezTo>
                    <a:pt x="153446" y="8109"/>
                    <a:pt x="145479" y="7676"/>
                    <a:pt x="138489" y="10645"/>
                  </a:cubicBezTo>
                  <a:cubicBezTo>
                    <a:pt x="134880" y="12027"/>
                    <a:pt x="131423" y="13779"/>
                    <a:pt x="128179" y="15869"/>
                  </a:cubicBezTo>
                  <a:cubicBezTo>
                    <a:pt x="124982" y="17656"/>
                    <a:pt x="122212" y="20117"/>
                    <a:pt x="120068" y="23086"/>
                  </a:cubicBezTo>
                  <a:cubicBezTo>
                    <a:pt x="118122" y="25808"/>
                    <a:pt x="117854" y="29389"/>
                    <a:pt x="119380" y="32366"/>
                  </a:cubicBezTo>
                  <a:cubicBezTo>
                    <a:pt x="120466" y="34957"/>
                    <a:pt x="123450" y="36173"/>
                    <a:pt x="126041" y="35087"/>
                  </a:cubicBezTo>
                  <a:cubicBezTo>
                    <a:pt x="126254" y="34998"/>
                    <a:pt x="126467" y="34888"/>
                    <a:pt x="126666" y="34771"/>
                  </a:cubicBezTo>
                  <a:cubicBezTo>
                    <a:pt x="129429" y="33067"/>
                    <a:pt x="130894" y="29863"/>
                    <a:pt x="130378" y="26660"/>
                  </a:cubicBezTo>
                  <a:cubicBezTo>
                    <a:pt x="129911" y="23203"/>
                    <a:pt x="128453" y="19959"/>
                    <a:pt x="126185" y="17312"/>
                  </a:cubicBezTo>
                  <a:cubicBezTo>
                    <a:pt x="121717" y="11882"/>
                    <a:pt x="114830" y="9043"/>
                    <a:pt x="107833" y="9751"/>
                  </a:cubicBezTo>
                  <a:cubicBezTo>
                    <a:pt x="100959" y="10404"/>
                    <a:pt x="94869" y="14460"/>
                    <a:pt x="91611" y="20543"/>
                  </a:cubicBezTo>
                  <a:cubicBezTo>
                    <a:pt x="90113" y="23292"/>
                    <a:pt x="89913" y="26564"/>
                    <a:pt x="91061" y="29479"/>
                  </a:cubicBezTo>
                  <a:cubicBezTo>
                    <a:pt x="92333" y="32015"/>
                    <a:pt x="95144" y="33397"/>
                    <a:pt x="97935" y="32847"/>
                  </a:cubicBezTo>
                  <a:cubicBezTo>
                    <a:pt x="100925" y="32496"/>
                    <a:pt x="103523" y="30620"/>
                    <a:pt x="104808" y="27898"/>
                  </a:cubicBezTo>
                  <a:cubicBezTo>
                    <a:pt x="106046" y="25073"/>
                    <a:pt x="106046" y="21856"/>
                    <a:pt x="104808" y="19031"/>
                  </a:cubicBezTo>
                  <a:cubicBezTo>
                    <a:pt x="102093" y="13230"/>
                    <a:pt x="96588" y="9236"/>
                    <a:pt x="90236" y="8445"/>
                  </a:cubicBezTo>
                  <a:cubicBezTo>
                    <a:pt x="84016" y="7050"/>
                    <a:pt x="77548" y="7215"/>
                    <a:pt x="71403" y="8927"/>
                  </a:cubicBezTo>
                  <a:cubicBezTo>
                    <a:pt x="65553" y="10253"/>
                    <a:pt x="60900" y="14693"/>
                    <a:pt x="59305" y="20474"/>
                  </a:cubicBezTo>
                  <a:cubicBezTo>
                    <a:pt x="58020" y="26111"/>
                    <a:pt x="60900" y="31870"/>
                    <a:pt x="66179" y="34221"/>
                  </a:cubicBezTo>
                  <a:cubicBezTo>
                    <a:pt x="71520" y="35232"/>
                    <a:pt x="76689" y="31781"/>
                    <a:pt x="77795" y="26454"/>
                  </a:cubicBezTo>
                  <a:cubicBezTo>
                    <a:pt x="78861" y="21169"/>
                    <a:pt x="77273" y="15697"/>
                    <a:pt x="73534" y="11813"/>
                  </a:cubicBezTo>
                  <a:cubicBezTo>
                    <a:pt x="70042" y="7896"/>
                    <a:pt x="65437" y="5139"/>
                    <a:pt x="60336" y="3909"/>
                  </a:cubicBezTo>
                  <a:cubicBezTo>
                    <a:pt x="50596" y="1537"/>
                    <a:pt x="40320" y="4108"/>
                    <a:pt x="32842" y="10782"/>
                  </a:cubicBezTo>
                  <a:cubicBezTo>
                    <a:pt x="29446" y="13772"/>
                    <a:pt x="27048" y="17732"/>
                    <a:pt x="25968" y="22124"/>
                  </a:cubicBezTo>
                  <a:cubicBezTo>
                    <a:pt x="24958" y="26138"/>
                    <a:pt x="26319" y="30372"/>
                    <a:pt x="29474" y="33053"/>
                  </a:cubicBezTo>
                  <a:cubicBezTo>
                    <a:pt x="32388" y="35520"/>
                    <a:pt x="36698" y="35369"/>
                    <a:pt x="39441" y="32709"/>
                  </a:cubicBezTo>
                  <a:cubicBezTo>
                    <a:pt x="42101" y="30324"/>
                    <a:pt x="43372" y="26750"/>
                    <a:pt x="42809" y="23224"/>
                  </a:cubicBezTo>
                  <a:cubicBezTo>
                    <a:pt x="41736" y="16501"/>
                    <a:pt x="37413" y="10734"/>
                    <a:pt x="31261" y="7827"/>
                  </a:cubicBezTo>
                  <a:cubicBezTo>
                    <a:pt x="26690" y="5332"/>
                    <a:pt x="21384" y="4527"/>
                    <a:pt x="16277" y="5559"/>
                  </a:cubicBezTo>
                  <a:cubicBezTo>
                    <a:pt x="12510" y="6356"/>
                    <a:pt x="8998" y="8054"/>
                    <a:pt x="6035" y="10508"/>
                  </a:cubicBezTo>
                  <a:cubicBezTo>
                    <a:pt x="3629" y="12611"/>
                    <a:pt x="1588" y="15099"/>
                    <a:pt x="-14" y="17862"/>
                  </a:cubicBezTo>
                  <a:cubicBezTo>
                    <a:pt x="227" y="17072"/>
                    <a:pt x="550" y="16316"/>
                    <a:pt x="949" y="15594"/>
                  </a:cubicBezTo>
                  <a:cubicBezTo>
                    <a:pt x="2158" y="13470"/>
                    <a:pt x="3719" y="11566"/>
                    <a:pt x="5554" y="9958"/>
                  </a:cubicBezTo>
                  <a:cubicBezTo>
                    <a:pt x="8516" y="7277"/>
                    <a:pt x="12111" y="5387"/>
                    <a:pt x="16002" y="4459"/>
                  </a:cubicBezTo>
                  <a:cubicBezTo>
                    <a:pt x="21398" y="3249"/>
                    <a:pt x="27041" y="3978"/>
                    <a:pt x="31948" y="6521"/>
                  </a:cubicBezTo>
                  <a:cubicBezTo>
                    <a:pt x="38313" y="9600"/>
                    <a:pt x="42829" y="15518"/>
                    <a:pt x="44115" y="22468"/>
                  </a:cubicBezTo>
                  <a:cubicBezTo>
                    <a:pt x="44768" y="26612"/>
                    <a:pt x="43324" y="30805"/>
                    <a:pt x="40265" y="33672"/>
                  </a:cubicBezTo>
                  <a:cubicBezTo>
                    <a:pt x="36801" y="36991"/>
                    <a:pt x="31399" y="37198"/>
                    <a:pt x="27687" y="34153"/>
                  </a:cubicBezTo>
                  <a:cubicBezTo>
                    <a:pt x="23879" y="31005"/>
                    <a:pt x="22181" y="25973"/>
                    <a:pt x="23288" y="21162"/>
                  </a:cubicBezTo>
                  <a:cubicBezTo>
                    <a:pt x="24250" y="16350"/>
                    <a:pt x="26649" y="11937"/>
                    <a:pt x="30161" y="8514"/>
                  </a:cubicBezTo>
                  <a:cubicBezTo>
                    <a:pt x="38169" y="1180"/>
                    <a:pt x="49304" y="-1679"/>
                    <a:pt x="59855" y="884"/>
                  </a:cubicBezTo>
                  <a:cubicBezTo>
                    <a:pt x="65533" y="2184"/>
                    <a:pt x="70674" y="5208"/>
                    <a:pt x="74565" y="9545"/>
                  </a:cubicBezTo>
                  <a:cubicBezTo>
                    <a:pt x="78936" y="14116"/>
                    <a:pt x="80785" y="20536"/>
                    <a:pt x="79514" y="26729"/>
                  </a:cubicBezTo>
                  <a:cubicBezTo>
                    <a:pt x="78620" y="29925"/>
                    <a:pt x="76716" y="32744"/>
                    <a:pt x="74083" y="34771"/>
                  </a:cubicBezTo>
                  <a:cubicBezTo>
                    <a:pt x="71265" y="36923"/>
                    <a:pt x="67595" y="37610"/>
                    <a:pt x="64185" y="36627"/>
                  </a:cubicBezTo>
                  <a:cubicBezTo>
                    <a:pt x="60838" y="35514"/>
                    <a:pt x="58130" y="33012"/>
                    <a:pt x="56762" y="29754"/>
                  </a:cubicBezTo>
                  <a:cubicBezTo>
                    <a:pt x="55250" y="26612"/>
                    <a:pt x="54748" y="23086"/>
                    <a:pt x="55319" y="19649"/>
                  </a:cubicBezTo>
                  <a:cubicBezTo>
                    <a:pt x="57174" y="12803"/>
                    <a:pt x="62639" y="7524"/>
                    <a:pt x="69547" y="5902"/>
                  </a:cubicBezTo>
                  <a:cubicBezTo>
                    <a:pt x="76249" y="3943"/>
                    <a:pt x="83335" y="3689"/>
                    <a:pt x="90168" y="5146"/>
                  </a:cubicBezTo>
                  <a:cubicBezTo>
                    <a:pt x="97598" y="6218"/>
                    <a:pt x="103997" y="10941"/>
                    <a:pt x="107214" y="17725"/>
                  </a:cubicBezTo>
                  <a:cubicBezTo>
                    <a:pt x="108761" y="21395"/>
                    <a:pt x="108761" y="25533"/>
                    <a:pt x="107214" y="29204"/>
                  </a:cubicBezTo>
                  <a:cubicBezTo>
                    <a:pt x="105427" y="32957"/>
                    <a:pt x="101853" y="35548"/>
                    <a:pt x="97729" y="36077"/>
                  </a:cubicBezTo>
                  <a:cubicBezTo>
                    <a:pt x="93364" y="36964"/>
                    <a:pt x="88951" y="34826"/>
                    <a:pt x="86937" y="30853"/>
                  </a:cubicBezTo>
                  <a:cubicBezTo>
                    <a:pt x="85315" y="26963"/>
                    <a:pt x="85514" y="22550"/>
                    <a:pt x="87487" y="18825"/>
                  </a:cubicBezTo>
                  <a:cubicBezTo>
                    <a:pt x="93831" y="6892"/>
                    <a:pt x="108651" y="2369"/>
                    <a:pt x="120583" y="8714"/>
                  </a:cubicBezTo>
                  <a:cubicBezTo>
                    <a:pt x="123450" y="10240"/>
                    <a:pt x="125986" y="12322"/>
                    <a:pt x="128041" y="14838"/>
                  </a:cubicBezTo>
                  <a:cubicBezTo>
                    <a:pt x="130825" y="17993"/>
                    <a:pt x="132578" y="21931"/>
                    <a:pt x="133059" y="26111"/>
                  </a:cubicBezTo>
                  <a:cubicBezTo>
                    <a:pt x="133712" y="30737"/>
                    <a:pt x="131547" y="35301"/>
                    <a:pt x="127560" y="37727"/>
                  </a:cubicBezTo>
                  <a:cubicBezTo>
                    <a:pt x="125505" y="38992"/>
                    <a:pt x="123003" y="39322"/>
                    <a:pt x="120686" y="38621"/>
                  </a:cubicBezTo>
                  <a:cubicBezTo>
                    <a:pt x="118384" y="37809"/>
                    <a:pt x="116487" y="36132"/>
                    <a:pt x="115394" y="33946"/>
                  </a:cubicBezTo>
                  <a:cubicBezTo>
                    <a:pt x="113215" y="29788"/>
                    <a:pt x="113503" y="24770"/>
                    <a:pt x="116150" y="20887"/>
                  </a:cubicBezTo>
                  <a:cubicBezTo>
                    <a:pt x="118576" y="17436"/>
                    <a:pt x="121752" y="14570"/>
                    <a:pt x="125429" y="12501"/>
                  </a:cubicBezTo>
                  <a:cubicBezTo>
                    <a:pt x="128880" y="10253"/>
                    <a:pt x="132571" y="8384"/>
                    <a:pt x="136427" y="6933"/>
                  </a:cubicBezTo>
                  <a:cubicBezTo>
                    <a:pt x="144503" y="3531"/>
                    <a:pt x="153707" y="4094"/>
                    <a:pt x="161309" y="8445"/>
                  </a:cubicBezTo>
                  <a:cubicBezTo>
                    <a:pt x="169496" y="13326"/>
                    <a:pt x="172169" y="23918"/>
                    <a:pt x="167289" y="32104"/>
                  </a:cubicBezTo>
                  <a:cubicBezTo>
                    <a:pt x="167220" y="32214"/>
                    <a:pt x="167152" y="32324"/>
                    <a:pt x="167083" y="32434"/>
                  </a:cubicBezTo>
                  <a:cubicBezTo>
                    <a:pt x="164162" y="36332"/>
                    <a:pt x="159316" y="38291"/>
                    <a:pt x="154504" y="37521"/>
                  </a:cubicBezTo>
                  <a:cubicBezTo>
                    <a:pt x="151975" y="37280"/>
                    <a:pt x="149576" y="36277"/>
                    <a:pt x="147631" y="34634"/>
                  </a:cubicBezTo>
                  <a:cubicBezTo>
                    <a:pt x="145802" y="32977"/>
                    <a:pt x="144593" y="30743"/>
                    <a:pt x="144194" y="28310"/>
                  </a:cubicBezTo>
                  <a:cubicBezTo>
                    <a:pt x="143672" y="23732"/>
                    <a:pt x="145088" y="19141"/>
                    <a:pt x="148112" y="15663"/>
                  </a:cubicBezTo>
                  <a:cubicBezTo>
                    <a:pt x="156786" y="5442"/>
                    <a:pt x="171633" y="3105"/>
                    <a:pt x="183030" y="10164"/>
                  </a:cubicBezTo>
                  <a:cubicBezTo>
                    <a:pt x="190350" y="14549"/>
                    <a:pt x="195031" y="22268"/>
                    <a:pt x="195540" y="30785"/>
                  </a:cubicBezTo>
                  <a:cubicBezTo>
                    <a:pt x="195780" y="35431"/>
                    <a:pt x="193354" y="39803"/>
                    <a:pt x="189285" y="42057"/>
                  </a:cubicBezTo>
                  <a:cubicBezTo>
                    <a:pt x="187154" y="43102"/>
                    <a:pt x="184727" y="43391"/>
                    <a:pt x="182411" y="42882"/>
                  </a:cubicBezTo>
                  <a:cubicBezTo>
                    <a:pt x="179978" y="42346"/>
                    <a:pt x="177936" y="40689"/>
                    <a:pt x="176912" y="38414"/>
                  </a:cubicBezTo>
                  <a:cubicBezTo>
                    <a:pt x="175606" y="34146"/>
                    <a:pt x="176452" y="29506"/>
                    <a:pt x="179180" y="25973"/>
                  </a:cubicBezTo>
                  <a:cubicBezTo>
                    <a:pt x="181428" y="22777"/>
                    <a:pt x="184061" y="19869"/>
                    <a:pt x="187016" y="17312"/>
                  </a:cubicBezTo>
                  <a:cubicBezTo>
                    <a:pt x="192529" y="11779"/>
                    <a:pt x="199849" y="8418"/>
                    <a:pt x="207637" y="7827"/>
                  </a:cubicBezTo>
                  <a:cubicBezTo>
                    <a:pt x="211624" y="7621"/>
                    <a:pt x="215590" y="8576"/>
                    <a:pt x="219047" y="10576"/>
                  </a:cubicBezTo>
                  <a:cubicBezTo>
                    <a:pt x="222463" y="12728"/>
                    <a:pt x="225020" y="16013"/>
                    <a:pt x="226264" y="19856"/>
                  </a:cubicBezTo>
                  <a:cubicBezTo>
                    <a:pt x="227577" y="23732"/>
                    <a:pt x="227103" y="27987"/>
                    <a:pt x="224958" y="31472"/>
                  </a:cubicBezTo>
                  <a:cubicBezTo>
                    <a:pt x="222628" y="34833"/>
                    <a:pt x="218869" y="36916"/>
                    <a:pt x="214786" y="37108"/>
                  </a:cubicBezTo>
                  <a:cubicBezTo>
                    <a:pt x="210586" y="37383"/>
                    <a:pt x="206627" y="35108"/>
                    <a:pt x="204750" y="31335"/>
                  </a:cubicBezTo>
                  <a:cubicBezTo>
                    <a:pt x="203224" y="27726"/>
                    <a:pt x="203376" y="23622"/>
                    <a:pt x="205163" y="20131"/>
                  </a:cubicBezTo>
                  <a:cubicBezTo>
                    <a:pt x="208235" y="13580"/>
                    <a:pt x="214181" y="8830"/>
                    <a:pt x="221247" y="7277"/>
                  </a:cubicBezTo>
                  <a:cubicBezTo>
                    <a:pt x="227928" y="5304"/>
                    <a:pt x="235131" y="6280"/>
                    <a:pt x="241043" y="9958"/>
                  </a:cubicBezTo>
                  <a:cubicBezTo>
                    <a:pt x="246727" y="13862"/>
                    <a:pt x="249937" y="20467"/>
                    <a:pt x="249497" y="27348"/>
                  </a:cubicBezTo>
                  <a:cubicBezTo>
                    <a:pt x="249428" y="34146"/>
                    <a:pt x="243868" y="39597"/>
                    <a:pt x="237070" y="39528"/>
                  </a:cubicBezTo>
                  <a:cubicBezTo>
                    <a:pt x="236630" y="39528"/>
                    <a:pt x="236190" y="39500"/>
                    <a:pt x="235750" y="39445"/>
                  </a:cubicBezTo>
                  <a:cubicBezTo>
                    <a:pt x="232086" y="38565"/>
                    <a:pt x="229660" y="35081"/>
                    <a:pt x="230114" y="31335"/>
                  </a:cubicBezTo>
                  <a:cubicBezTo>
                    <a:pt x="230567" y="28221"/>
                    <a:pt x="231880" y="25299"/>
                    <a:pt x="233894" y="22880"/>
                  </a:cubicBezTo>
                  <a:cubicBezTo>
                    <a:pt x="237482" y="18412"/>
                    <a:pt x="242074" y="14852"/>
                    <a:pt x="247298" y="12501"/>
                  </a:cubicBezTo>
                  <a:cubicBezTo>
                    <a:pt x="257567" y="7586"/>
                    <a:pt x="269870" y="11930"/>
                    <a:pt x="274792" y="22193"/>
                  </a:cubicBezTo>
                  <a:cubicBezTo>
                    <a:pt x="276435" y="27107"/>
                    <a:pt x="275534" y="32517"/>
                    <a:pt x="272386" y="36627"/>
                  </a:cubicBezTo>
                  <a:cubicBezTo>
                    <a:pt x="270874" y="38641"/>
                    <a:pt x="268716" y="40071"/>
                    <a:pt x="266269" y="40683"/>
                  </a:cubicBezTo>
                  <a:cubicBezTo>
                    <a:pt x="263746" y="41439"/>
                    <a:pt x="261010" y="40566"/>
                    <a:pt x="259395" y="38483"/>
                  </a:cubicBezTo>
                  <a:cubicBezTo>
                    <a:pt x="258481" y="36284"/>
                    <a:pt x="258481" y="33809"/>
                    <a:pt x="259395" y="31609"/>
                  </a:cubicBezTo>
                  <a:cubicBezTo>
                    <a:pt x="259979" y="29609"/>
                    <a:pt x="260763" y="27678"/>
                    <a:pt x="261732" y="25836"/>
                  </a:cubicBezTo>
                  <a:cubicBezTo>
                    <a:pt x="263519" y="22289"/>
                    <a:pt x="266021" y="19155"/>
                    <a:pt x="269087" y="16625"/>
                  </a:cubicBezTo>
                  <a:cubicBezTo>
                    <a:pt x="274565" y="12116"/>
                    <a:pt x="282037" y="10886"/>
                    <a:pt x="288677" y="13394"/>
                  </a:cubicBezTo>
                  <a:cubicBezTo>
                    <a:pt x="294141" y="15147"/>
                    <a:pt x="298066" y="19931"/>
                    <a:pt x="298712" y="25629"/>
                  </a:cubicBezTo>
                  <a:cubicBezTo>
                    <a:pt x="298932" y="29699"/>
                    <a:pt x="297468" y="33678"/>
                    <a:pt x="294657" y="36627"/>
                  </a:cubicBezTo>
                  <a:cubicBezTo>
                    <a:pt x="292753" y="38937"/>
                    <a:pt x="289873" y="40208"/>
                    <a:pt x="286889" y="40064"/>
                  </a:cubicBezTo>
                  <a:close/>
                </a:path>
              </a:pathLst>
            </a:custGeom>
            <a:solidFill>
              <a:srgbClr val="263238"/>
            </a:solidFill>
            <a:ln w="6867" cap="flat">
              <a:noFill/>
              <a:prstDash val="solid"/>
              <a:miter/>
            </a:ln>
          </p:spPr>
          <p:txBody>
            <a:bodyPr rtlCol="0" anchor="ctr"/>
            <a:lstStyle/>
            <a:p>
              <a:endParaRPr lang="en-IN"/>
            </a:p>
          </p:txBody>
        </p:sp>
        <p:sp>
          <p:nvSpPr>
            <p:cNvPr id="1129" name="Free-form: Shape 1128">
              <a:extLst>
                <a:ext uri="{FF2B5EF4-FFF2-40B4-BE49-F238E27FC236}">
                  <a16:creationId xmlns:a16="http://schemas.microsoft.com/office/drawing/2014/main" id="{30C52D5F-0700-18A3-07C0-697966A09A8D}"/>
                </a:ext>
              </a:extLst>
            </p:cNvPr>
            <p:cNvSpPr/>
            <p:nvPr/>
          </p:nvSpPr>
          <p:spPr>
            <a:xfrm>
              <a:off x="5898590" y="4907905"/>
              <a:ext cx="395230" cy="366911"/>
            </a:xfrm>
            <a:custGeom>
              <a:avLst/>
              <a:gdLst>
                <a:gd name="connsiteX0" fmla="*/ 94512 w 395230"/>
                <a:gd name="connsiteY0" fmla="*/ 0 h 366911"/>
                <a:gd name="connsiteX1" fmla="*/ 0 w 395230"/>
                <a:gd name="connsiteY1" fmla="*/ 357426 h 366911"/>
                <a:gd name="connsiteX2" fmla="*/ 300719 w 395230"/>
                <a:gd name="connsiteY2" fmla="*/ 366911 h 366911"/>
                <a:gd name="connsiteX3" fmla="*/ 395231 w 395230"/>
                <a:gd name="connsiteY3" fmla="*/ 13885 h 366911"/>
                <a:gd name="connsiteX4" fmla="*/ 94512 w 395230"/>
                <a:gd name="connsiteY4" fmla="*/ 0 h 366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230" h="366911">
                  <a:moveTo>
                    <a:pt x="94512" y="0"/>
                  </a:moveTo>
                  <a:lnTo>
                    <a:pt x="0" y="357426"/>
                  </a:lnTo>
                  <a:lnTo>
                    <a:pt x="300719" y="366911"/>
                  </a:lnTo>
                  <a:lnTo>
                    <a:pt x="395231" y="13885"/>
                  </a:lnTo>
                  <a:lnTo>
                    <a:pt x="94512" y="0"/>
                  </a:lnTo>
                  <a:close/>
                </a:path>
              </a:pathLst>
            </a:custGeom>
            <a:solidFill>
              <a:srgbClr val="455A64"/>
            </a:solidFill>
            <a:ln w="6867" cap="flat">
              <a:noFill/>
              <a:prstDash val="solid"/>
              <a:miter/>
            </a:ln>
          </p:spPr>
          <p:txBody>
            <a:bodyPr rtlCol="0" anchor="ctr"/>
            <a:lstStyle/>
            <a:p>
              <a:endParaRPr lang="en-IN"/>
            </a:p>
          </p:txBody>
        </p:sp>
        <p:sp>
          <p:nvSpPr>
            <p:cNvPr id="1130" name="Free-form: Shape 1129">
              <a:extLst>
                <a:ext uri="{FF2B5EF4-FFF2-40B4-BE49-F238E27FC236}">
                  <a16:creationId xmlns:a16="http://schemas.microsoft.com/office/drawing/2014/main" id="{63ACC56D-2336-A6ED-1619-5B9F7865A08C}"/>
                </a:ext>
              </a:extLst>
            </p:cNvPr>
            <p:cNvSpPr/>
            <p:nvPr/>
          </p:nvSpPr>
          <p:spPr>
            <a:xfrm>
              <a:off x="5885737" y="4907905"/>
              <a:ext cx="107365" cy="351239"/>
            </a:xfrm>
            <a:custGeom>
              <a:avLst/>
              <a:gdLst>
                <a:gd name="connsiteX0" fmla="*/ 107365 w 107365"/>
                <a:gd name="connsiteY0" fmla="*/ 0 h 351239"/>
                <a:gd name="connsiteX1" fmla="*/ 95405 w 107365"/>
                <a:gd name="connsiteY1" fmla="*/ 1168 h 351239"/>
                <a:gd name="connsiteX2" fmla="*/ 0 w 107365"/>
                <a:gd name="connsiteY2" fmla="*/ 331306 h 351239"/>
                <a:gd name="connsiteX3" fmla="*/ 14503 w 107365"/>
                <a:gd name="connsiteY3" fmla="*/ 351240 h 351239"/>
                <a:gd name="connsiteX4" fmla="*/ 107365 w 107365"/>
                <a:gd name="connsiteY4" fmla="*/ 0 h 351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5" h="351239">
                  <a:moveTo>
                    <a:pt x="107365" y="0"/>
                  </a:moveTo>
                  <a:lnTo>
                    <a:pt x="95405" y="1168"/>
                  </a:lnTo>
                  <a:lnTo>
                    <a:pt x="0" y="331306"/>
                  </a:lnTo>
                  <a:lnTo>
                    <a:pt x="14503" y="351240"/>
                  </a:lnTo>
                  <a:lnTo>
                    <a:pt x="107365" y="0"/>
                  </a:lnTo>
                  <a:close/>
                </a:path>
              </a:pathLst>
            </a:custGeom>
            <a:solidFill>
              <a:srgbClr val="E0E0E0"/>
            </a:solidFill>
            <a:ln w="6867" cap="flat">
              <a:noFill/>
              <a:prstDash val="solid"/>
              <a:miter/>
            </a:ln>
          </p:spPr>
          <p:txBody>
            <a:bodyPr rtlCol="0" anchor="ctr"/>
            <a:lstStyle/>
            <a:p>
              <a:endParaRPr lang="en-IN"/>
            </a:p>
          </p:txBody>
        </p:sp>
        <p:sp>
          <p:nvSpPr>
            <p:cNvPr id="1131" name="Free-form: Shape 1130">
              <a:extLst>
                <a:ext uri="{FF2B5EF4-FFF2-40B4-BE49-F238E27FC236}">
                  <a16:creationId xmlns:a16="http://schemas.microsoft.com/office/drawing/2014/main" id="{D411F071-A779-539F-1072-6472795E0937}"/>
                </a:ext>
              </a:extLst>
            </p:cNvPr>
            <p:cNvSpPr/>
            <p:nvPr/>
          </p:nvSpPr>
          <p:spPr>
            <a:xfrm>
              <a:off x="6090199" y="4998977"/>
              <a:ext cx="234602" cy="196999"/>
            </a:xfrm>
            <a:custGeom>
              <a:avLst/>
              <a:gdLst>
                <a:gd name="connsiteX0" fmla="*/ 102017 w 234602"/>
                <a:gd name="connsiteY0" fmla="*/ -35 h 196999"/>
                <a:gd name="connsiteX1" fmla="*/ 199690 w 234602"/>
                <a:gd name="connsiteY1" fmla="*/ -35 h 196999"/>
                <a:gd name="connsiteX2" fmla="*/ 221342 w 234602"/>
                <a:gd name="connsiteY2" fmla="*/ 14056 h 196999"/>
                <a:gd name="connsiteX3" fmla="*/ 226978 w 234602"/>
                <a:gd name="connsiteY3" fmla="*/ 42237 h 196999"/>
                <a:gd name="connsiteX4" fmla="*/ 233852 w 234602"/>
                <a:gd name="connsiteY4" fmla="*/ 61965 h 196999"/>
                <a:gd name="connsiteX5" fmla="*/ 233852 w 234602"/>
                <a:gd name="connsiteY5" fmla="*/ 115510 h 196999"/>
                <a:gd name="connsiteX6" fmla="*/ 222579 w 234602"/>
                <a:gd name="connsiteY6" fmla="*/ 121146 h 196999"/>
                <a:gd name="connsiteX7" fmla="*/ 223542 w 234602"/>
                <a:gd name="connsiteY7" fmla="*/ 147403 h 196999"/>
                <a:gd name="connsiteX8" fmla="*/ 209451 w 234602"/>
                <a:gd name="connsiteY8" fmla="*/ 161494 h 196999"/>
                <a:gd name="connsiteX9" fmla="*/ 183125 w 234602"/>
                <a:gd name="connsiteY9" fmla="*/ 195312 h 196999"/>
                <a:gd name="connsiteX10" fmla="*/ 151232 w 234602"/>
                <a:gd name="connsiteY10" fmla="*/ 195312 h 196999"/>
                <a:gd name="connsiteX11" fmla="*/ 38505 w 234602"/>
                <a:gd name="connsiteY11" fmla="*/ 140873 h 196999"/>
                <a:gd name="connsiteX12" fmla="*/ 38505 w 234602"/>
                <a:gd name="connsiteY12" fmla="*/ 128638 h 196999"/>
                <a:gd name="connsiteX13" fmla="*/ 13 w 234602"/>
                <a:gd name="connsiteY13" fmla="*/ 111729 h 196999"/>
                <a:gd name="connsiteX14" fmla="*/ 24414 w 234602"/>
                <a:gd name="connsiteY14" fmla="*/ 92346 h 196999"/>
                <a:gd name="connsiteX15" fmla="*/ 81740 w 234602"/>
                <a:gd name="connsiteY15" fmla="*/ 92346 h 196999"/>
                <a:gd name="connsiteX16" fmla="*/ 13004 w 234602"/>
                <a:gd name="connsiteY16" fmla="*/ 85472 h 196999"/>
                <a:gd name="connsiteX17" fmla="*/ 19053 w 234602"/>
                <a:gd name="connsiteY17" fmla="*/ 49798 h 196999"/>
                <a:gd name="connsiteX18" fmla="*/ 125181 w 234602"/>
                <a:gd name="connsiteY18" fmla="*/ 46018 h 196999"/>
                <a:gd name="connsiteX19" fmla="*/ 172608 w 234602"/>
                <a:gd name="connsiteY19" fmla="*/ 53854 h 196999"/>
                <a:gd name="connsiteX20" fmla="*/ 180101 w 234602"/>
                <a:gd name="connsiteY20" fmla="*/ 53854 h 196999"/>
                <a:gd name="connsiteX21" fmla="*/ 174258 w 234602"/>
                <a:gd name="connsiteY21" fmla="*/ 33233 h 196999"/>
                <a:gd name="connsiteX22" fmla="*/ 117070 w 234602"/>
                <a:gd name="connsiteY22" fmla="*/ 32202 h 196999"/>
                <a:gd name="connsiteX23" fmla="*/ 95624 w 234602"/>
                <a:gd name="connsiteY23" fmla="*/ 16255 h 196999"/>
                <a:gd name="connsiteX24" fmla="*/ 102017 w 234602"/>
                <a:gd name="connsiteY24" fmla="*/ -35 h 19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602" h="196999">
                  <a:moveTo>
                    <a:pt x="102017" y="-35"/>
                  </a:moveTo>
                  <a:lnTo>
                    <a:pt x="199690" y="-35"/>
                  </a:lnTo>
                  <a:cubicBezTo>
                    <a:pt x="209100" y="-172"/>
                    <a:pt x="217658" y="5395"/>
                    <a:pt x="221342" y="14056"/>
                  </a:cubicBezTo>
                  <a:cubicBezTo>
                    <a:pt x="225246" y="22930"/>
                    <a:pt x="227171" y="32546"/>
                    <a:pt x="226978" y="42237"/>
                  </a:cubicBezTo>
                  <a:cubicBezTo>
                    <a:pt x="231192" y="47977"/>
                    <a:pt x="233591" y="54851"/>
                    <a:pt x="233852" y="61965"/>
                  </a:cubicBezTo>
                  <a:cubicBezTo>
                    <a:pt x="234835" y="79802"/>
                    <a:pt x="234835" y="97673"/>
                    <a:pt x="233852" y="115510"/>
                  </a:cubicBezTo>
                  <a:cubicBezTo>
                    <a:pt x="232958" y="118328"/>
                    <a:pt x="222579" y="121146"/>
                    <a:pt x="222579" y="121146"/>
                  </a:cubicBezTo>
                  <a:cubicBezTo>
                    <a:pt x="222579" y="121146"/>
                    <a:pt x="229453" y="136199"/>
                    <a:pt x="223542" y="147403"/>
                  </a:cubicBezTo>
                  <a:cubicBezTo>
                    <a:pt x="220772" y="153699"/>
                    <a:pt x="215747" y="158724"/>
                    <a:pt x="209451" y="161494"/>
                  </a:cubicBezTo>
                  <a:cubicBezTo>
                    <a:pt x="209451" y="161494"/>
                    <a:pt x="196322" y="191600"/>
                    <a:pt x="183125" y="195312"/>
                  </a:cubicBezTo>
                  <a:cubicBezTo>
                    <a:pt x="169928" y="199024"/>
                    <a:pt x="157830" y="195312"/>
                    <a:pt x="151232" y="195312"/>
                  </a:cubicBezTo>
                  <a:cubicBezTo>
                    <a:pt x="144633" y="195312"/>
                    <a:pt x="38505" y="140873"/>
                    <a:pt x="38505" y="140873"/>
                  </a:cubicBezTo>
                  <a:lnTo>
                    <a:pt x="38505" y="128638"/>
                  </a:lnTo>
                  <a:cubicBezTo>
                    <a:pt x="38505" y="128638"/>
                    <a:pt x="975" y="132419"/>
                    <a:pt x="13" y="111729"/>
                  </a:cubicBezTo>
                  <a:cubicBezTo>
                    <a:pt x="-949" y="91040"/>
                    <a:pt x="24414" y="92346"/>
                    <a:pt x="24414" y="92346"/>
                  </a:cubicBezTo>
                  <a:lnTo>
                    <a:pt x="81740" y="92346"/>
                  </a:lnTo>
                  <a:cubicBezTo>
                    <a:pt x="81740" y="92346"/>
                    <a:pt x="18778" y="94820"/>
                    <a:pt x="13004" y="85472"/>
                  </a:cubicBezTo>
                  <a:cubicBezTo>
                    <a:pt x="7230" y="76124"/>
                    <a:pt x="-193" y="53510"/>
                    <a:pt x="19053" y="49798"/>
                  </a:cubicBezTo>
                  <a:cubicBezTo>
                    <a:pt x="38299" y="46087"/>
                    <a:pt x="125181" y="46018"/>
                    <a:pt x="125181" y="46018"/>
                  </a:cubicBezTo>
                  <a:lnTo>
                    <a:pt x="172608" y="53854"/>
                  </a:lnTo>
                  <a:lnTo>
                    <a:pt x="180101" y="53854"/>
                  </a:lnTo>
                  <a:lnTo>
                    <a:pt x="174258" y="33233"/>
                  </a:lnTo>
                  <a:cubicBezTo>
                    <a:pt x="174258" y="33233"/>
                    <a:pt x="124493" y="33233"/>
                    <a:pt x="117070" y="32202"/>
                  </a:cubicBezTo>
                  <a:cubicBezTo>
                    <a:pt x="109646" y="31171"/>
                    <a:pt x="95624" y="29384"/>
                    <a:pt x="95624" y="16255"/>
                  </a:cubicBezTo>
                  <a:cubicBezTo>
                    <a:pt x="95624" y="3127"/>
                    <a:pt x="102017" y="-35"/>
                    <a:pt x="102017" y="-35"/>
                  </a:cubicBezTo>
                  <a:close/>
                </a:path>
              </a:pathLst>
            </a:custGeom>
            <a:solidFill>
              <a:srgbClr val="886962"/>
            </a:solidFill>
            <a:ln w="6867" cap="flat">
              <a:noFill/>
              <a:prstDash val="solid"/>
              <a:miter/>
            </a:ln>
          </p:spPr>
          <p:txBody>
            <a:bodyPr rtlCol="0" anchor="ctr"/>
            <a:lstStyle/>
            <a:p>
              <a:endParaRPr lang="en-IN"/>
            </a:p>
          </p:txBody>
        </p:sp>
        <p:sp>
          <p:nvSpPr>
            <p:cNvPr id="1132" name="Free-form: Shape 1131">
              <a:extLst>
                <a:ext uri="{FF2B5EF4-FFF2-40B4-BE49-F238E27FC236}">
                  <a16:creationId xmlns:a16="http://schemas.microsoft.com/office/drawing/2014/main" id="{350A6135-3E6F-7F53-940E-C2AB42A68DE9}"/>
                </a:ext>
              </a:extLst>
            </p:cNvPr>
            <p:cNvSpPr/>
            <p:nvPr/>
          </p:nvSpPr>
          <p:spPr>
            <a:xfrm>
              <a:off x="6123081" y="5088997"/>
              <a:ext cx="124067" cy="9443"/>
            </a:xfrm>
            <a:custGeom>
              <a:avLst/>
              <a:gdLst>
                <a:gd name="connsiteX0" fmla="*/ 124054 w 124067"/>
                <a:gd name="connsiteY0" fmla="*/ 8100 h 9443"/>
                <a:gd name="connsiteX1" fmla="*/ 105839 w 124067"/>
                <a:gd name="connsiteY1" fmla="*/ 9337 h 9443"/>
                <a:gd name="connsiteX2" fmla="*/ 61780 w 124067"/>
                <a:gd name="connsiteY2" fmla="*/ 8100 h 9443"/>
                <a:gd name="connsiteX3" fmla="*/ 17926 w 124067"/>
                <a:gd name="connsiteY3" fmla="*/ 3632 h 9443"/>
                <a:gd name="connsiteX4" fmla="*/ -14 w 124067"/>
                <a:gd name="connsiteY4" fmla="*/ 58 h 9443"/>
                <a:gd name="connsiteX5" fmla="*/ 18201 w 124067"/>
                <a:gd name="connsiteY5" fmla="*/ 951 h 9443"/>
                <a:gd name="connsiteX6" fmla="*/ 61986 w 124067"/>
                <a:gd name="connsiteY6" fmla="*/ 4320 h 9443"/>
                <a:gd name="connsiteX7" fmla="*/ 105839 w 124067"/>
                <a:gd name="connsiteY7" fmla="*/ 6657 h 9443"/>
                <a:gd name="connsiteX8" fmla="*/ 124054 w 124067"/>
                <a:gd name="connsiteY8" fmla="*/ 8100 h 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067" h="9443">
                  <a:moveTo>
                    <a:pt x="124054" y="8100"/>
                  </a:moveTo>
                  <a:cubicBezTo>
                    <a:pt x="118047" y="9165"/>
                    <a:pt x="111936" y="9585"/>
                    <a:pt x="105839" y="9337"/>
                  </a:cubicBezTo>
                  <a:cubicBezTo>
                    <a:pt x="94567" y="9337"/>
                    <a:pt x="78964" y="9337"/>
                    <a:pt x="61780" y="8100"/>
                  </a:cubicBezTo>
                  <a:cubicBezTo>
                    <a:pt x="44596" y="6863"/>
                    <a:pt x="29062" y="5213"/>
                    <a:pt x="17926" y="3632"/>
                  </a:cubicBezTo>
                  <a:cubicBezTo>
                    <a:pt x="11836" y="3103"/>
                    <a:pt x="5815" y="1907"/>
                    <a:pt x="-14" y="58"/>
                  </a:cubicBezTo>
                  <a:cubicBezTo>
                    <a:pt x="6069" y="-210"/>
                    <a:pt x="12173" y="86"/>
                    <a:pt x="18201" y="951"/>
                  </a:cubicBezTo>
                  <a:cubicBezTo>
                    <a:pt x="29405" y="1914"/>
                    <a:pt x="44871" y="3220"/>
                    <a:pt x="61986" y="4320"/>
                  </a:cubicBezTo>
                  <a:cubicBezTo>
                    <a:pt x="79101" y="5419"/>
                    <a:pt x="94635" y="6107"/>
                    <a:pt x="105839" y="6657"/>
                  </a:cubicBezTo>
                  <a:cubicBezTo>
                    <a:pt x="111943" y="6533"/>
                    <a:pt x="118047" y="7014"/>
                    <a:pt x="124054" y="8100"/>
                  </a:cubicBezTo>
                  <a:close/>
                </a:path>
              </a:pathLst>
            </a:custGeom>
            <a:solidFill>
              <a:srgbClr val="654742"/>
            </a:solidFill>
            <a:ln w="6867" cap="flat">
              <a:noFill/>
              <a:prstDash val="solid"/>
              <a:miter/>
            </a:ln>
          </p:spPr>
          <p:txBody>
            <a:bodyPr rtlCol="0" anchor="ctr"/>
            <a:lstStyle/>
            <a:p>
              <a:endParaRPr lang="en-IN"/>
            </a:p>
          </p:txBody>
        </p:sp>
        <p:sp>
          <p:nvSpPr>
            <p:cNvPr id="1133" name="Free-form: Shape 1132">
              <a:extLst>
                <a:ext uri="{FF2B5EF4-FFF2-40B4-BE49-F238E27FC236}">
                  <a16:creationId xmlns:a16="http://schemas.microsoft.com/office/drawing/2014/main" id="{AA8EB051-B78F-96D0-2897-27FDE43D32A5}"/>
                </a:ext>
              </a:extLst>
            </p:cNvPr>
            <p:cNvSpPr/>
            <p:nvPr/>
          </p:nvSpPr>
          <p:spPr>
            <a:xfrm>
              <a:off x="6129130" y="5132120"/>
              <a:ext cx="109152" cy="17997"/>
            </a:xfrm>
            <a:custGeom>
              <a:avLst/>
              <a:gdLst>
                <a:gd name="connsiteX0" fmla="*/ 109139 w 109152"/>
                <a:gd name="connsiteY0" fmla="*/ 17628 h 17997"/>
                <a:gd name="connsiteX1" fmla="*/ 92848 w 109152"/>
                <a:gd name="connsiteY1" fmla="*/ 17146 h 17997"/>
                <a:gd name="connsiteX2" fmla="*/ 54013 w 109152"/>
                <a:gd name="connsiteY2" fmla="*/ 12197 h 17997"/>
                <a:gd name="connsiteX3" fmla="*/ 15589 w 109152"/>
                <a:gd name="connsiteY3" fmla="*/ 4568 h 17997"/>
                <a:gd name="connsiteX4" fmla="*/ -14 w 109152"/>
                <a:gd name="connsiteY4" fmla="*/ -37 h 17997"/>
                <a:gd name="connsiteX5" fmla="*/ 16139 w 109152"/>
                <a:gd name="connsiteY5" fmla="*/ 1956 h 17997"/>
                <a:gd name="connsiteX6" fmla="*/ 54631 w 109152"/>
                <a:gd name="connsiteY6" fmla="*/ 8486 h 17997"/>
                <a:gd name="connsiteX7" fmla="*/ 93192 w 109152"/>
                <a:gd name="connsiteY7" fmla="*/ 14534 h 17997"/>
                <a:gd name="connsiteX8" fmla="*/ 109139 w 109152"/>
                <a:gd name="connsiteY8" fmla="*/ 17628 h 1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152" h="17997">
                  <a:moveTo>
                    <a:pt x="109139" y="17628"/>
                  </a:moveTo>
                  <a:cubicBezTo>
                    <a:pt x="103709" y="18198"/>
                    <a:pt x="98230" y="18033"/>
                    <a:pt x="92848" y="17146"/>
                  </a:cubicBezTo>
                  <a:cubicBezTo>
                    <a:pt x="82882" y="16253"/>
                    <a:pt x="69135" y="14672"/>
                    <a:pt x="54013" y="12197"/>
                  </a:cubicBezTo>
                  <a:cubicBezTo>
                    <a:pt x="38891" y="9723"/>
                    <a:pt x="25350" y="6974"/>
                    <a:pt x="15589" y="4568"/>
                  </a:cubicBezTo>
                  <a:cubicBezTo>
                    <a:pt x="10228" y="3647"/>
                    <a:pt x="4990" y="2100"/>
                    <a:pt x="-14" y="-37"/>
                  </a:cubicBezTo>
                  <a:cubicBezTo>
                    <a:pt x="5430" y="4"/>
                    <a:pt x="10847" y="670"/>
                    <a:pt x="16139" y="1956"/>
                  </a:cubicBezTo>
                  <a:lnTo>
                    <a:pt x="54631" y="8486"/>
                  </a:lnTo>
                  <a:lnTo>
                    <a:pt x="93192" y="14534"/>
                  </a:lnTo>
                  <a:cubicBezTo>
                    <a:pt x="98601" y="15009"/>
                    <a:pt x="103942" y="16047"/>
                    <a:pt x="109139" y="17628"/>
                  </a:cubicBezTo>
                  <a:close/>
                </a:path>
              </a:pathLst>
            </a:custGeom>
            <a:solidFill>
              <a:srgbClr val="654742"/>
            </a:solidFill>
            <a:ln w="6867" cap="flat">
              <a:noFill/>
              <a:prstDash val="solid"/>
              <a:miter/>
            </a:ln>
          </p:spPr>
          <p:txBody>
            <a:bodyPr rtlCol="0" anchor="ctr"/>
            <a:lstStyle/>
            <a:p>
              <a:endParaRPr lang="en-IN"/>
            </a:p>
          </p:txBody>
        </p:sp>
        <p:sp>
          <p:nvSpPr>
            <p:cNvPr id="1134" name="Free-form: Shape 1133">
              <a:extLst>
                <a:ext uri="{FF2B5EF4-FFF2-40B4-BE49-F238E27FC236}">
                  <a16:creationId xmlns:a16="http://schemas.microsoft.com/office/drawing/2014/main" id="{4A1D6E5E-43BF-BE40-C32F-973BB2AA57A3}"/>
                </a:ext>
              </a:extLst>
            </p:cNvPr>
            <p:cNvSpPr/>
            <p:nvPr/>
          </p:nvSpPr>
          <p:spPr>
            <a:xfrm>
              <a:off x="6266327" y="5075964"/>
              <a:ext cx="65014" cy="122143"/>
            </a:xfrm>
            <a:custGeom>
              <a:avLst/>
              <a:gdLst>
                <a:gd name="connsiteX0" fmla="*/ 53738 w 65014"/>
                <a:gd name="connsiteY0" fmla="*/ -37 h 122143"/>
                <a:gd name="connsiteX1" fmla="*/ 57174 w 65014"/>
                <a:gd name="connsiteY1" fmla="*/ 2093 h 122143"/>
                <a:gd name="connsiteX2" fmla="*/ 63498 w 65014"/>
                <a:gd name="connsiteY2" fmla="*/ 11373 h 122143"/>
                <a:gd name="connsiteX3" fmla="*/ 63154 w 65014"/>
                <a:gd name="connsiteY3" fmla="*/ 28694 h 122143"/>
                <a:gd name="connsiteX4" fmla="*/ 46314 w 65014"/>
                <a:gd name="connsiteY4" fmla="*/ 42922 h 122143"/>
                <a:gd name="connsiteX5" fmla="*/ 47414 w 65014"/>
                <a:gd name="connsiteY5" fmla="*/ 40242 h 122143"/>
                <a:gd name="connsiteX6" fmla="*/ 36409 w 65014"/>
                <a:gd name="connsiteY6" fmla="*/ 82480 h 122143"/>
                <a:gd name="connsiteX7" fmla="*/ 33254 w 65014"/>
                <a:gd name="connsiteY7" fmla="*/ 84095 h 122143"/>
                <a:gd name="connsiteX8" fmla="*/ 34354 w 65014"/>
                <a:gd name="connsiteY8" fmla="*/ 82858 h 122143"/>
                <a:gd name="connsiteX9" fmla="*/ 13252 w 65014"/>
                <a:gd name="connsiteY9" fmla="*/ 114957 h 122143"/>
                <a:gd name="connsiteX10" fmla="*/ 3767 w 65014"/>
                <a:gd name="connsiteY10" fmla="*/ 120800 h 122143"/>
                <a:gd name="connsiteX11" fmla="*/ -14 w 65014"/>
                <a:gd name="connsiteY11" fmla="*/ 122106 h 122143"/>
                <a:gd name="connsiteX12" fmla="*/ 11809 w 65014"/>
                <a:gd name="connsiteY12" fmla="*/ 113239 h 122143"/>
                <a:gd name="connsiteX13" fmla="*/ 30917 w 65014"/>
                <a:gd name="connsiteY13" fmla="*/ 82033 h 122143"/>
                <a:gd name="connsiteX14" fmla="*/ 30917 w 65014"/>
                <a:gd name="connsiteY14" fmla="*/ 81139 h 122143"/>
                <a:gd name="connsiteX15" fmla="*/ 31742 w 65014"/>
                <a:gd name="connsiteY15" fmla="*/ 80796 h 122143"/>
                <a:gd name="connsiteX16" fmla="*/ 45304 w 65014"/>
                <a:gd name="connsiteY16" fmla="*/ 44352 h 122143"/>
                <a:gd name="connsiteX17" fmla="*/ 44183 w 65014"/>
                <a:gd name="connsiteY17" fmla="*/ 42166 h 122143"/>
                <a:gd name="connsiteX18" fmla="*/ 42809 w 65014"/>
                <a:gd name="connsiteY18" fmla="*/ 40035 h 122143"/>
                <a:gd name="connsiteX19" fmla="*/ 45283 w 65014"/>
                <a:gd name="connsiteY19" fmla="*/ 39417 h 122143"/>
                <a:gd name="connsiteX20" fmla="*/ 60130 w 65014"/>
                <a:gd name="connsiteY20" fmla="*/ 27457 h 122143"/>
                <a:gd name="connsiteX21" fmla="*/ 61230 w 65014"/>
                <a:gd name="connsiteY21" fmla="*/ 12060 h 122143"/>
                <a:gd name="connsiteX22" fmla="*/ 53738 w 65014"/>
                <a:gd name="connsiteY22" fmla="*/ -37 h 12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5014" h="122143">
                  <a:moveTo>
                    <a:pt x="53738" y="-37"/>
                  </a:moveTo>
                  <a:cubicBezTo>
                    <a:pt x="53738" y="-37"/>
                    <a:pt x="55112" y="375"/>
                    <a:pt x="57174" y="2093"/>
                  </a:cubicBezTo>
                  <a:cubicBezTo>
                    <a:pt x="60027" y="4609"/>
                    <a:pt x="62199" y="7798"/>
                    <a:pt x="63498" y="11373"/>
                  </a:cubicBezTo>
                  <a:cubicBezTo>
                    <a:pt x="65615" y="16974"/>
                    <a:pt x="65491" y="23181"/>
                    <a:pt x="63154" y="28694"/>
                  </a:cubicBezTo>
                  <a:cubicBezTo>
                    <a:pt x="60048" y="35787"/>
                    <a:pt x="53827" y="41039"/>
                    <a:pt x="46314" y="42922"/>
                  </a:cubicBezTo>
                  <a:lnTo>
                    <a:pt x="47414" y="40242"/>
                  </a:lnTo>
                  <a:cubicBezTo>
                    <a:pt x="56040" y="54944"/>
                    <a:pt x="51112" y="73853"/>
                    <a:pt x="36409" y="82480"/>
                  </a:cubicBezTo>
                  <a:cubicBezTo>
                    <a:pt x="35392" y="83078"/>
                    <a:pt x="34340" y="83614"/>
                    <a:pt x="33254" y="84095"/>
                  </a:cubicBezTo>
                  <a:lnTo>
                    <a:pt x="34354" y="82858"/>
                  </a:lnTo>
                  <a:cubicBezTo>
                    <a:pt x="31021" y="95574"/>
                    <a:pt x="23604" y="106853"/>
                    <a:pt x="13252" y="114957"/>
                  </a:cubicBezTo>
                  <a:cubicBezTo>
                    <a:pt x="10304" y="117233"/>
                    <a:pt x="7128" y="119191"/>
                    <a:pt x="3767" y="120800"/>
                  </a:cubicBezTo>
                  <a:cubicBezTo>
                    <a:pt x="2605" y="121480"/>
                    <a:pt x="1320" y="121927"/>
                    <a:pt x="-14" y="122106"/>
                  </a:cubicBezTo>
                  <a:cubicBezTo>
                    <a:pt x="-14" y="121625"/>
                    <a:pt x="4866" y="119356"/>
                    <a:pt x="11809" y="113239"/>
                  </a:cubicBezTo>
                  <a:cubicBezTo>
                    <a:pt x="21178" y="105004"/>
                    <a:pt x="27838" y="94124"/>
                    <a:pt x="30917" y="82033"/>
                  </a:cubicBezTo>
                  <a:lnTo>
                    <a:pt x="30917" y="81139"/>
                  </a:lnTo>
                  <a:lnTo>
                    <a:pt x="31742" y="80796"/>
                  </a:lnTo>
                  <a:cubicBezTo>
                    <a:pt x="45551" y="74479"/>
                    <a:pt x="51621" y="58161"/>
                    <a:pt x="45304" y="44352"/>
                  </a:cubicBezTo>
                  <a:cubicBezTo>
                    <a:pt x="44967" y="43610"/>
                    <a:pt x="44589" y="42881"/>
                    <a:pt x="44183" y="42166"/>
                  </a:cubicBezTo>
                  <a:lnTo>
                    <a:pt x="42809" y="40035"/>
                  </a:lnTo>
                  <a:lnTo>
                    <a:pt x="45283" y="39417"/>
                  </a:lnTo>
                  <a:cubicBezTo>
                    <a:pt x="51799" y="37905"/>
                    <a:pt x="57264" y="33499"/>
                    <a:pt x="60130" y="27457"/>
                  </a:cubicBezTo>
                  <a:cubicBezTo>
                    <a:pt x="62398" y="22638"/>
                    <a:pt x="62797" y="17153"/>
                    <a:pt x="61230" y="12060"/>
                  </a:cubicBezTo>
                  <a:cubicBezTo>
                    <a:pt x="59628" y="7537"/>
                    <a:pt x="57071" y="3413"/>
                    <a:pt x="53738" y="-37"/>
                  </a:cubicBezTo>
                  <a:close/>
                </a:path>
              </a:pathLst>
            </a:custGeom>
            <a:solidFill>
              <a:srgbClr val="654742"/>
            </a:solidFill>
            <a:ln w="6867" cap="flat">
              <a:noFill/>
              <a:prstDash val="solid"/>
              <a:miter/>
            </a:ln>
          </p:spPr>
          <p:txBody>
            <a:bodyPr rtlCol="0" anchor="ctr"/>
            <a:lstStyle/>
            <a:p>
              <a:endParaRPr lang="en-IN"/>
            </a:p>
          </p:txBody>
        </p:sp>
        <p:sp>
          <p:nvSpPr>
            <p:cNvPr id="1135" name="Free-form: Shape 1134">
              <a:extLst>
                <a:ext uri="{FF2B5EF4-FFF2-40B4-BE49-F238E27FC236}">
                  <a16:creationId xmlns:a16="http://schemas.microsoft.com/office/drawing/2014/main" id="{F0B678B9-CD23-A434-FBF9-7E4A2E02314C}"/>
                </a:ext>
              </a:extLst>
            </p:cNvPr>
            <p:cNvSpPr/>
            <p:nvPr/>
          </p:nvSpPr>
          <p:spPr>
            <a:xfrm>
              <a:off x="5763323" y="3957703"/>
              <a:ext cx="434113" cy="653607"/>
            </a:xfrm>
            <a:custGeom>
              <a:avLst/>
              <a:gdLst>
                <a:gd name="connsiteX0" fmla="*/ 326545 w 434113"/>
                <a:gd name="connsiteY0" fmla="*/ 653570 h 653607"/>
                <a:gd name="connsiteX1" fmla="*/ 386826 w 434113"/>
                <a:gd name="connsiteY1" fmla="*/ 532182 h 653607"/>
                <a:gd name="connsiteX2" fmla="*/ 368130 w 434113"/>
                <a:gd name="connsiteY2" fmla="*/ 478981 h 653607"/>
                <a:gd name="connsiteX3" fmla="*/ 427655 w 434113"/>
                <a:gd name="connsiteY3" fmla="*/ 336217 h 653607"/>
                <a:gd name="connsiteX4" fmla="*/ 338299 w 434113"/>
                <a:gd name="connsiteY4" fmla="*/ 113582 h 653607"/>
                <a:gd name="connsiteX5" fmla="*/ 106178 w 434113"/>
                <a:gd name="connsiteY5" fmla="*/ 9791 h 653607"/>
                <a:gd name="connsiteX6" fmla="*/ 96967 w 434113"/>
                <a:gd name="connsiteY6" fmla="*/ 12884 h 653607"/>
                <a:gd name="connsiteX7" fmla="*/ 20396 w 434113"/>
                <a:gd name="connsiteY7" fmla="*/ 252840 h 653607"/>
                <a:gd name="connsiteX8" fmla="*/ 142814 w 434113"/>
                <a:gd name="connsiteY8" fmla="*/ 610266 h 653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113" h="653607">
                  <a:moveTo>
                    <a:pt x="326545" y="653570"/>
                  </a:moveTo>
                  <a:lnTo>
                    <a:pt x="386826" y="532182"/>
                  </a:lnTo>
                  <a:lnTo>
                    <a:pt x="368130" y="478981"/>
                  </a:lnTo>
                  <a:cubicBezTo>
                    <a:pt x="368130" y="478981"/>
                    <a:pt x="458586" y="432034"/>
                    <a:pt x="427655" y="336217"/>
                  </a:cubicBezTo>
                  <a:cubicBezTo>
                    <a:pt x="412740" y="289957"/>
                    <a:pt x="374248" y="197164"/>
                    <a:pt x="338299" y="113582"/>
                  </a:cubicBezTo>
                  <a:cubicBezTo>
                    <a:pt x="299779" y="23799"/>
                    <a:pt x="198779" y="-21367"/>
                    <a:pt x="106178" y="9791"/>
                  </a:cubicBezTo>
                  <a:lnTo>
                    <a:pt x="96967" y="12884"/>
                  </a:lnTo>
                  <a:cubicBezTo>
                    <a:pt x="-362" y="52063"/>
                    <a:pt x="-21464" y="156610"/>
                    <a:pt x="20396" y="252840"/>
                  </a:cubicBezTo>
                  <a:lnTo>
                    <a:pt x="142814" y="610266"/>
                  </a:lnTo>
                  <a:close/>
                </a:path>
              </a:pathLst>
            </a:custGeom>
            <a:solidFill>
              <a:srgbClr val="886962"/>
            </a:solidFill>
            <a:ln w="6867" cap="flat">
              <a:noFill/>
              <a:prstDash val="solid"/>
              <a:miter/>
            </a:ln>
          </p:spPr>
          <p:txBody>
            <a:bodyPr rtlCol="0" anchor="ctr"/>
            <a:lstStyle/>
            <a:p>
              <a:endParaRPr lang="en-IN"/>
            </a:p>
          </p:txBody>
        </p:sp>
        <p:sp>
          <p:nvSpPr>
            <p:cNvPr id="1136" name="Free-form: Shape 1135">
              <a:extLst>
                <a:ext uri="{FF2B5EF4-FFF2-40B4-BE49-F238E27FC236}">
                  <a16:creationId xmlns:a16="http://schemas.microsoft.com/office/drawing/2014/main" id="{0285CB4F-2DFA-7FC6-E851-EAB2DE9454FF}"/>
                </a:ext>
              </a:extLst>
            </p:cNvPr>
            <p:cNvSpPr/>
            <p:nvPr/>
          </p:nvSpPr>
          <p:spPr>
            <a:xfrm>
              <a:off x="5995233" y="4436446"/>
              <a:ext cx="144895" cy="38918"/>
            </a:xfrm>
            <a:custGeom>
              <a:avLst/>
              <a:gdLst>
                <a:gd name="connsiteX0" fmla="*/ 136289 w 144895"/>
                <a:gd name="connsiteY0" fmla="*/ -37 h 38918"/>
                <a:gd name="connsiteX1" fmla="*/ -14 w 144895"/>
                <a:gd name="connsiteY1" fmla="*/ 6424 h 38918"/>
                <a:gd name="connsiteX2" fmla="*/ 144881 w 144895"/>
                <a:gd name="connsiteY2" fmla="*/ 24570 h 38918"/>
              </a:gdLst>
              <a:ahLst/>
              <a:cxnLst>
                <a:cxn ang="0">
                  <a:pos x="connsiteX0" y="connsiteY0"/>
                </a:cxn>
                <a:cxn ang="0">
                  <a:pos x="connsiteX1" y="connsiteY1"/>
                </a:cxn>
                <a:cxn ang="0">
                  <a:pos x="connsiteX2" y="connsiteY2"/>
                </a:cxn>
              </a:cxnLst>
              <a:rect l="l" t="t" r="r" b="b"/>
              <a:pathLst>
                <a:path w="144895" h="38918">
                  <a:moveTo>
                    <a:pt x="136289" y="-37"/>
                  </a:moveTo>
                  <a:cubicBezTo>
                    <a:pt x="92505" y="15593"/>
                    <a:pt x="45056" y="17841"/>
                    <a:pt x="-14" y="6424"/>
                  </a:cubicBezTo>
                  <a:cubicBezTo>
                    <a:pt x="-14" y="6424"/>
                    <a:pt x="52500" y="65193"/>
                    <a:pt x="144881" y="24570"/>
                  </a:cubicBezTo>
                  <a:close/>
                </a:path>
              </a:pathLst>
            </a:custGeom>
            <a:solidFill>
              <a:srgbClr val="654742"/>
            </a:solidFill>
            <a:ln w="6867" cap="flat">
              <a:noFill/>
              <a:prstDash val="solid"/>
              <a:miter/>
            </a:ln>
          </p:spPr>
          <p:txBody>
            <a:bodyPr rtlCol="0" anchor="ctr"/>
            <a:lstStyle/>
            <a:p>
              <a:endParaRPr lang="en-IN"/>
            </a:p>
          </p:txBody>
        </p:sp>
        <p:sp>
          <p:nvSpPr>
            <p:cNvPr id="1137" name="Free-form: Shape 1136">
              <a:extLst>
                <a:ext uri="{FF2B5EF4-FFF2-40B4-BE49-F238E27FC236}">
                  <a16:creationId xmlns:a16="http://schemas.microsoft.com/office/drawing/2014/main" id="{1E7AD754-4063-A48B-CF29-A1CB8EB5BD0F}"/>
                </a:ext>
              </a:extLst>
            </p:cNvPr>
            <p:cNvSpPr/>
            <p:nvPr/>
          </p:nvSpPr>
          <p:spPr>
            <a:xfrm>
              <a:off x="6077471" y="4137971"/>
              <a:ext cx="28328" cy="27955"/>
            </a:xfrm>
            <a:custGeom>
              <a:avLst/>
              <a:gdLst>
                <a:gd name="connsiteX0" fmla="*/ 27520 w 28328"/>
                <a:gd name="connsiteY0" fmla="*/ 8648 h 27955"/>
                <a:gd name="connsiteX1" fmla="*/ 18996 w 28328"/>
                <a:gd name="connsiteY1" fmla="*/ 26794 h 27955"/>
                <a:gd name="connsiteX2" fmla="*/ 933 w 28328"/>
                <a:gd name="connsiteY2" fmla="*/ 19604 h 27955"/>
                <a:gd name="connsiteX3" fmla="*/ 781 w 28328"/>
                <a:gd name="connsiteY3" fmla="*/ 19233 h 27955"/>
                <a:gd name="connsiteX4" fmla="*/ 9305 w 28328"/>
                <a:gd name="connsiteY4" fmla="*/ 1087 h 27955"/>
                <a:gd name="connsiteX5" fmla="*/ 27368 w 28328"/>
                <a:gd name="connsiteY5" fmla="*/ 8276 h 27955"/>
                <a:gd name="connsiteX6" fmla="*/ 27520 w 28328"/>
                <a:gd name="connsiteY6" fmla="*/ 8648 h 27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28" h="27955">
                  <a:moveTo>
                    <a:pt x="27520" y="8648"/>
                  </a:moveTo>
                  <a:cubicBezTo>
                    <a:pt x="30070" y="16009"/>
                    <a:pt x="26289" y="24058"/>
                    <a:pt x="18996" y="26794"/>
                  </a:cubicBezTo>
                  <a:cubicBezTo>
                    <a:pt x="12020" y="29798"/>
                    <a:pt x="3936" y="26574"/>
                    <a:pt x="933" y="19604"/>
                  </a:cubicBezTo>
                  <a:cubicBezTo>
                    <a:pt x="885" y="19480"/>
                    <a:pt x="830" y="19357"/>
                    <a:pt x="781" y="19233"/>
                  </a:cubicBezTo>
                  <a:cubicBezTo>
                    <a:pt x="-1769" y="11871"/>
                    <a:pt x="2012" y="3822"/>
                    <a:pt x="9305" y="1087"/>
                  </a:cubicBezTo>
                  <a:cubicBezTo>
                    <a:pt x="16281" y="-1917"/>
                    <a:pt x="24365" y="1307"/>
                    <a:pt x="27368" y="8276"/>
                  </a:cubicBezTo>
                  <a:cubicBezTo>
                    <a:pt x="27417" y="8400"/>
                    <a:pt x="27472" y="8524"/>
                    <a:pt x="27520" y="8648"/>
                  </a:cubicBezTo>
                  <a:close/>
                </a:path>
              </a:pathLst>
            </a:custGeom>
            <a:solidFill>
              <a:srgbClr val="263238"/>
            </a:solidFill>
            <a:ln w="6867" cap="flat">
              <a:noFill/>
              <a:prstDash val="solid"/>
              <a:miter/>
            </a:ln>
          </p:spPr>
          <p:txBody>
            <a:bodyPr rtlCol="0" anchor="ctr"/>
            <a:lstStyle/>
            <a:p>
              <a:endParaRPr lang="en-IN"/>
            </a:p>
          </p:txBody>
        </p:sp>
        <p:sp>
          <p:nvSpPr>
            <p:cNvPr id="1138" name="Free-form: Shape 1137">
              <a:extLst>
                <a:ext uri="{FF2B5EF4-FFF2-40B4-BE49-F238E27FC236}">
                  <a16:creationId xmlns:a16="http://schemas.microsoft.com/office/drawing/2014/main" id="{8ACDE145-B4C1-F695-21FA-11075604978D}"/>
                </a:ext>
              </a:extLst>
            </p:cNvPr>
            <p:cNvSpPr/>
            <p:nvPr/>
          </p:nvSpPr>
          <p:spPr>
            <a:xfrm>
              <a:off x="6042486" y="4112077"/>
              <a:ext cx="54269" cy="24994"/>
            </a:xfrm>
            <a:custGeom>
              <a:avLst/>
              <a:gdLst>
                <a:gd name="connsiteX0" fmla="*/ 54187 w 54269"/>
                <a:gd name="connsiteY0" fmla="*/ 7047 h 24994"/>
                <a:gd name="connsiteX1" fmla="*/ 25593 w 54269"/>
                <a:gd name="connsiteY1" fmla="*/ 10209 h 24994"/>
                <a:gd name="connsiteX2" fmla="*/ 436 w 54269"/>
                <a:gd name="connsiteY2" fmla="*/ 24850 h 24994"/>
                <a:gd name="connsiteX3" fmla="*/ 3598 w 54269"/>
                <a:gd name="connsiteY3" fmla="*/ 15571 h 24994"/>
                <a:gd name="connsiteX4" fmla="*/ 22912 w 54269"/>
                <a:gd name="connsiteY4" fmla="*/ 1824 h 24994"/>
                <a:gd name="connsiteX5" fmla="*/ 46489 w 54269"/>
                <a:gd name="connsiteY5" fmla="*/ 1824 h 24994"/>
                <a:gd name="connsiteX6" fmla="*/ 54187 w 54269"/>
                <a:gd name="connsiteY6" fmla="*/ 7047 h 24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69" h="24994">
                  <a:moveTo>
                    <a:pt x="54187" y="7047"/>
                  </a:moveTo>
                  <a:cubicBezTo>
                    <a:pt x="53087" y="9384"/>
                    <a:pt x="40440" y="5260"/>
                    <a:pt x="25593" y="10209"/>
                  </a:cubicBezTo>
                  <a:cubicBezTo>
                    <a:pt x="10746" y="15158"/>
                    <a:pt x="2635" y="26156"/>
                    <a:pt x="436" y="24850"/>
                  </a:cubicBezTo>
                  <a:cubicBezTo>
                    <a:pt x="-595" y="24369"/>
                    <a:pt x="23" y="20520"/>
                    <a:pt x="3598" y="15571"/>
                  </a:cubicBezTo>
                  <a:cubicBezTo>
                    <a:pt x="8457" y="9103"/>
                    <a:pt x="15207" y="4298"/>
                    <a:pt x="22912" y="1824"/>
                  </a:cubicBezTo>
                  <a:cubicBezTo>
                    <a:pt x="30576" y="-658"/>
                    <a:pt x="38825" y="-658"/>
                    <a:pt x="46489" y="1824"/>
                  </a:cubicBezTo>
                  <a:cubicBezTo>
                    <a:pt x="51987" y="3267"/>
                    <a:pt x="54737" y="6016"/>
                    <a:pt x="54187" y="7047"/>
                  </a:cubicBezTo>
                  <a:close/>
                </a:path>
              </a:pathLst>
            </a:custGeom>
            <a:solidFill>
              <a:srgbClr val="263238"/>
            </a:solidFill>
            <a:ln w="6867" cap="flat">
              <a:noFill/>
              <a:prstDash val="solid"/>
              <a:miter/>
            </a:ln>
          </p:spPr>
          <p:txBody>
            <a:bodyPr rtlCol="0" anchor="ctr"/>
            <a:lstStyle/>
            <a:p>
              <a:endParaRPr lang="en-IN"/>
            </a:p>
          </p:txBody>
        </p:sp>
        <p:sp>
          <p:nvSpPr>
            <p:cNvPr id="1139" name="Free-form: Shape 1138">
              <a:extLst>
                <a:ext uri="{FF2B5EF4-FFF2-40B4-BE49-F238E27FC236}">
                  <a16:creationId xmlns:a16="http://schemas.microsoft.com/office/drawing/2014/main" id="{AED1B6BF-B673-69DB-CAD1-AAFD61FB755A}"/>
                </a:ext>
              </a:extLst>
            </p:cNvPr>
            <p:cNvSpPr/>
            <p:nvPr/>
          </p:nvSpPr>
          <p:spPr>
            <a:xfrm>
              <a:off x="5942541" y="4182718"/>
              <a:ext cx="28329" cy="28024"/>
            </a:xfrm>
            <a:custGeom>
              <a:avLst/>
              <a:gdLst>
                <a:gd name="connsiteX0" fmla="*/ 27520 w 28329"/>
                <a:gd name="connsiteY0" fmla="*/ 8648 h 28024"/>
                <a:gd name="connsiteX1" fmla="*/ 18997 w 28329"/>
                <a:gd name="connsiteY1" fmla="*/ 26863 h 28024"/>
                <a:gd name="connsiteX2" fmla="*/ 933 w 28329"/>
                <a:gd name="connsiteY2" fmla="*/ 19673 h 28024"/>
                <a:gd name="connsiteX3" fmla="*/ 782 w 28329"/>
                <a:gd name="connsiteY3" fmla="*/ 19302 h 28024"/>
                <a:gd name="connsiteX4" fmla="*/ 9305 w 28329"/>
                <a:gd name="connsiteY4" fmla="*/ 1087 h 28024"/>
                <a:gd name="connsiteX5" fmla="*/ 27369 w 28329"/>
                <a:gd name="connsiteY5" fmla="*/ 8277 h 28024"/>
                <a:gd name="connsiteX6" fmla="*/ 27520 w 28329"/>
                <a:gd name="connsiteY6" fmla="*/ 8648 h 2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29" h="28024">
                  <a:moveTo>
                    <a:pt x="27520" y="8648"/>
                  </a:moveTo>
                  <a:cubicBezTo>
                    <a:pt x="30070" y="16023"/>
                    <a:pt x="26297" y="24093"/>
                    <a:pt x="18997" y="26863"/>
                  </a:cubicBezTo>
                  <a:cubicBezTo>
                    <a:pt x="12020" y="29866"/>
                    <a:pt x="3937" y="26643"/>
                    <a:pt x="933" y="19673"/>
                  </a:cubicBezTo>
                  <a:cubicBezTo>
                    <a:pt x="885" y="19549"/>
                    <a:pt x="830" y="19425"/>
                    <a:pt x="782" y="19302"/>
                  </a:cubicBezTo>
                  <a:cubicBezTo>
                    <a:pt x="-1768" y="11926"/>
                    <a:pt x="2006" y="3857"/>
                    <a:pt x="9305" y="1087"/>
                  </a:cubicBezTo>
                  <a:cubicBezTo>
                    <a:pt x="16282" y="-1917"/>
                    <a:pt x="24365" y="1307"/>
                    <a:pt x="27369" y="8277"/>
                  </a:cubicBezTo>
                  <a:cubicBezTo>
                    <a:pt x="27417" y="8400"/>
                    <a:pt x="27472" y="8524"/>
                    <a:pt x="27520" y="8648"/>
                  </a:cubicBezTo>
                  <a:close/>
                </a:path>
              </a:pathLst>
            </a:custGeom>
            <a:solidFill>
              <a:srgbClr val="263238"/>
            </a:solidFill>
            <a:ln w="6867" cap="flat">
              <a:noFill/>
              <a:prstDash val="solid"/>
              <a:miter/>
            </a:ln>
          </p:spPr>
          <p:txBody>
            <a:bodyPr rtlCol="0" anchor="ctr"/>
            <a:lstStyle/>
            <a:p>
              <a:endParaRPr lang="en-IN"/>
            </a:p>
          </p:txBody>
        </p:sp>
        <p:sp>
          <p:nvSpPr>
            <p:cNvPr id="1140" name="Free-form: Shape 1139">
              <a:extLst>
                <a:ext uri="{FF2B5EF4-FFF2-40B4-BE49-F238E27FC236}">
                  <a16:creationId xmlns:a16="http://schemas.microsoft.com/office/drawing/2014/main" id="{7583FF63-30BA-DD6B-7950-20C2BC60C09B}"/>
                </a:ext>
              </a:extLst>
            </p:cNvPr>
            <p:cNvSpPr/>
            <p:nvPr/>
          </p:nvSpPr>
          <p:spPr>
            <a:xfrm>
              <a:off x="5902105" y="4157058"/>
              <a:ext cx="52200" cy="29175"/>
            </a:xfrm>
            <a:custGeom>
              <a:avLst/>
              <a:gdLst>
                <a:gd name="connsiteX0" fmla="*/ 52148 w 52200"/>
                <a:gd name="connsiteY0" fmla="*/ 5508 h 29175"/>
                <a:gd name="connsiteX1" fmla="*/ 23966 w 52200"/>
                <a:gd name="connsiteY1" fmla="*/ 11763 h 29175"/>
                <a:gd name="connsiteX2" fmla="*/ 596 w 52200"/>
                <a:gd name="connsiteY2" fmla="*/ 29084 h 29175"/>
                <a:gd name="connsiteX3" fmla="*/ 2727 w 52200"/>
                <a:gd name="connsiteY3" fmla="*/ 19461 h 29175"/>
                <a:gd name="connsiteX4" fmla="*/ 20461 w 52200"/>
                <a:gd name="connsiteY4" fmla="*/ 3514 h 29175"/>
                <a:gd name="connsiteX5" fmla="*/ 43831 w 52200"/>
                <a:gd name="connsiteY5" fmla="*/ 696 h 29175"/>
                <a:gd name="connsiteX6" fmla="*/ 52148 w 52200"/>
                <a:gd name="connsiteY6" fmla="*/ 5508 h 29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00" h="29175">
                  <a:moveTo>
                    <a:pt x="52148" y="5508"/>
                  </a:moveTo>
                  <a:cubicBezTo>
                    <a:pt x="51255" y="7982"/>
                    <a:pt x="37988" y="5508"/>
                    <a:pt x="23966" y="11763"/>
                  </a:cubicBezTo>
                  <a:cubicBezTo>
                    <a:pt x="9944" y="18018"/>
                    <a:pt x="2933" y="30046"/>
                    <a:pt x="596" y="29084"/>
                  </a:cubicBezTo>
                  <a:cubicBezTo>
                    <a:pt x="-504" y="28672"/>
                    <a:pt x="-297" y="24822"/>
                    <a:pt x="2727" y="19461"/>
                  </a:cubicBezTo>
                  <a:cubicBezTo>
                    <a:pt x="6824" y="12423"/>
                    <a:pt x="13031" y="6848"/>
                    <a:pt x="20461" y="3514"/>
                  </a:cubicBezTo>
                  <a:cubicBezTo>
                    <a:pt x="27747" y="105"/>
                    <a:pt x="35940" y="-885"/>
                    <a:pt x="43831" y="696"/>
                  </a:cubicBezTo>
                  <a:cubicBezTo>
                    <a:pt x="49674" y="2002"/>
                    <a:pt x="52561" y="4408"/>
                    <a:pt x="52148" y="5508"/>
                  </a:cubicBezTo>
                  <a:close/>
                </a:path>
              </a:pathLst>
            </a:custGeom>
            <a:solidFill>
              <a:srgbClr val="263238"/>
            </a:solidFill>
            <a:ln w="6867" cap="flat">
              <a:noFill/>
              <a:prstDash val="solid"/>
              <a:miter/>
            </a:ln>
          </p:spPr>
          <p:txBody>
            <a:bodyPr rtlCol="0" anchor="ctr"/>
            <a:lstStyle/>
            <a:p>
              <a:endParaRPr lang="en-IN"/>
            </a:p>
          </p:txBody>
        </p:sp>
        <p:sp>
          <p:nvSpPr>
            <p:cNvPr id="1141" name="Free-form: Shape 1140">
              <a:extLst>
                <a:ext uri="{FF2B5EF4-FFF2-40B4-BE49-F238E27FC236}">
                  <a16:creationId xmlns:a16="http://schemas.microsoft.com/office/drawing/2014/main" id="{66FEC035-FD9C-FC31-16B0-0F2858991A93}"/>
                </a:ext>
              </a:extLst>
            </p:cNvPr>
            <p:cNvSpPr/>
            <p:nvPr/>
          </p:nvSpPr>
          <p:spPr>
            <a:xfrm>
              <a:off x="5995923" y="4146758"/>
              <a:ext cx="82136" cy="119979"/>
            </a:xfrm>
            <a:custGeom>
              <a:avLst/>
              <a:gdLst>
                <a:gd name="connsiteX0" fmla="*/ 47617 w 82136"/>
                <a:gd name="connsiteY0" fmla="*/ 119942 h 119979"/>
                <a:gd name="connsiteX1" fmla="*/ 69957 w 82136"/>
                <a:gd name="connsiteY1" fmla="*/ 107638 h 119979"/>
                <a:gd name="connsiteX2" fmla="*/ 76830 w 82136"/>
                <a:gd name="connsiteY2" fmla="*/ 101315 h 119979"/>
                <a:gd name="connsiteX3" fmla="*/ 70644 w 82136"/>
                <a:gd name="connsiteY3" fmla="*/ 91004 h 119979"/>
                <a:gd name="connsiteX4" fmla="*/ 50023 w 82136"/>
                <a:gd name="connsiteY4" fmla="*/ 66259 h 119979"/>
                <a:gd name="connsiteX5" fmla="*/ 52 w 82136"/>
                <a:gd name="connsiteY5" fmla="*/ -2 h 119979"/>
                <a:gd name="connsiteX6" fmla="*/ 55041 w 82136"/>
                <a:gd name="connsiteY6" fmla="*/ 61860 h 119979"/>
                <a:gd name="connsiteX7" fmla="*/ 75249 w 82136"/>
                <a:gd name="connsiteY7" fmla="*/ 86949 h 119979"/>
                <a:gd name="connsiteX8" fmla="*/ 82123 w 82136"/>
                <a:gd name="connsiteY8" fmla="*/ 101040 h 119979"/>
                <a:gd name="connsiteX9" fmla="*/ 77792 w 82136"/>
                <a:gd name="connsiteY9" fmla="*/ 108600 h 119979"/>
                <a:gd name="connsiteX10" fmla="*/ 71744 w 82136"/>
                <a:gd name="connsiteY10" fmla="*/ 111556 h 119979"/>
                <a:gd name="connsiteX11" fmla="*/ 47617 w 82136"/>
                <a:gd name="connsiteY11" fmla="*/ 119942 h 11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136" h="119979">
                  <a:moveTo>
                    <a:pt x="47617" y="119942"/>
                  </a:moveTo>
                  <a:cubicBezTo>
                    <a:pt x="54505" y="114897"/>
                    <a:pt x="62011" y="110759"/>
                    <a:pt x="69957" y="107638"/>
                  </a:cubicBezTo>
                  <a:cubicBezTo>
                    <a:pt x="73600" y="105988"/>
                    <a:pt x="76830" y="104064"/>
                    <a:pt x="76830" y="101315"/>
                  </a:cubicBezTo>
                  <a:cubicBezTo>
                    <a:pt x="76830" y="98565"/>
                    <a:pt x="73875" y="94785"/>
                    <a:pt x="70644" y="91004"/>
                  </a:cubicBezTo>
                  <a:lnTo>
                    <a:pt x="50023" y="66259"/>
                  </a:lnTo>
                  <a:cubicBezTo>
                    <a:pt x="21017" y="30792"/>
                    <a:pt x="-1391" y="1166"/>
                    <a:pt x="52" y="-2"/>
                  </a:cubicBezTo>
                  <a:cubicBezTo>
                    <a:pt x="1496" y="-1170"/>
                    <a:pt x="26172" y="26668"/>
                    <a:pt x="55041" y="61860"/>
                  </a:cubicBezTo>
                  <a:lnTo>
                    <a:pt x="75249" y="86949"/>
                  </a:lnTo>
                  <a:cubicBezTo>
                    <a:pt x="79126" y="90695"/>
                    <a:pt x="81559" y="95678"/>
                    <a:pt x="82123" y="101040"/>
                  </a:cubicBezTo>
                  <a:cubicBezTo>
                    <a:pt x="81896" y="104085"/>
                    <a:pt x="80301" y="106861"/>
                    <a:pt x="77792" y="108600"/>
                  </a:cubicBezTo>
                  <a:cubicBezTo>
                    <a:pt x="75909" y="109838"/>
                    <a:pt x="73875" y="110827"/>
                    <a:pt x="71744" y="111556"/>
                  </a:cubicBezTo>
                  <a:cubicBezTo>
                    <a:pt x="64093" y="115371"/>
                    <a:pt x="55983" y="118189"/>
                    <a:pt x="47617" y="119942"/>
                  </a:cubicBezTo>
                  <a:close/>
                </a:path>
              </a:pathLst>
            </a:custGeom>
            <a:solidFill>
              <a:srgbClr val="263238"/>
            </a:solidFill>
            <a:ln w="6867" cap="flat">
              <a:noFill/>
              <a:prstDash val="solid"/>
              <a:miter/>
            </a:ln>
          </p:spPr>
          <p:txBody>
            <a:bodyPr rtlCol="0" anchor="ctr"/>
            <a:lstStyle/>
            <a:p>
              <a:endParaRPr lang="en-IN"/>
            </a:p>
          </p:txBody>
        </p:sp>
        <p:sp>
          <p:nvSpPr>
            <p:cNvPr id="1142" name="Free-form: Shape 1141">
              <a:extLst>
                <a:ext uri="{FF2B5EF4-FFF2-40B4-BE49-F238E27FC236}">
                  <a16:creationId xmlns:a16="http://schemas.microsoft.com/office/drawing/2014/main" id="{E21472A4-8284-C9EF-5C05-67DF2BBC8FFE}"/>
                </a:ext>
              </a:extLst>
            </p:cNvPr>
            <p:cNvSpPr/>
            <p:nvPr/>
          </p:nvSpPr>
          <p:spPr>
            <a:xfrm>
              <a:off x="5869393" y="4107262"/>
              <a:ext cx="64940" cy="34887"/>
            </a:xfrm>
            <a:custGeom>
              <a:avLst/>
              <a:gdLst>
                <a:gd name="connsiteX0" fmla="*/ 64926 w 64940"/>
                <a:gd name="connsiteY0" fmla="*/ 4577 h 34887"/>
                <a:gd name="connsiteX1" fmla="*/ 33033 w 64940"/>
                <a:gd name="connsiteY1" fmla="*/ 19905 h 34887"/>
                <a:gd name="connsiteX2" fmla="*/ 659 w 64940"/>
                <a:gd name="connsiteY2" fmla="*/ 34339 h 34887"/>
                <a:gd name="connsiteX3" fmla="*/ 4576 w 64940"/>
                <a:gd name="connsiteY3" fmla="*/ 22654 h 34887"/>
                <a:gd name="connsiteX4" fmla="*/ 53516 w 64940"/>
                <a:gd name="connsiteY4" fmla="*/ -28 h 34887"/>
                <a:gd name="connsiteX5" fmla="*/ 64926 w 64940"/>
                <a:gd name="connsiteY5" fmla="*/ 4577 h 3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940" h="34887">
                  <a:moveTo>
                    <a:pt x="64926" y="4577"/>
                  </a:moveTo>
                  <a:cubicBezTo>
                    <a:pt x="64926" y="9045"/>
                    <a:pt x="49530" y="12069"/>
                    <a:pt x="33033" y="19905"/>
                  </a:cubicBezTo>
                  <a:cubicBezTo>
                    <a:pt x="16537" y="27741"/>
                    <a:pt x="4164" y="37158"/>
                    <a:pt x="659" y="34339"/>
                  </a:cubicBezTo>
                  <a:cubicBezTo>
                    <a:pt x="-922" y="32965"/>
                    <a:pt x="246" y="28428"/>
                    <a:pt x="4576" y="22654"/>
                  </a:cubicBezTo>
                  <a:cubicBezTo>
                    <a:pt x="16564" y="8007"/>
                    <a:pt x="34593" y="-351"/>
                    <a:pt x="53516" y="-28"/>
                  </a:cubicBezTo>
                  <a:cubicBezTo>
                    <a:pt x="60665" y="40"/>
                    <a:pt x="64926" y="2102"/>
                    <a:pt x="64926" y="4577"/>
                  </a:cubicBezTo>
                  <a:close/>
                </a:path>
              </a:pathLst>
            </a:custGeom>
            <a:solidFill>
              <a:srgbClr val="263238"/>
            </a:solidFill>
            <a:ln w="6867" cap="flat">
              <a:noFill/>
              <a:prstDash val="solid"/>
              <a:miter/>
            </a:ln>
          </p:spPr>
          <p:txBody>
            <a:bodyPr rtlCol="0" anchor="ctr"/>
            <a:lstStyle/>
            <a:p>
              <a:endParaRPr lang="en-IN"/>
            </a:p>
          </p:txBody>
        </p:sp>
        <p:sp>
          <p:nvSpPr>
            <p:cNvPr id="1143" name="Free-form: Shape 1142">
              <a:extLst>
                <a:ext uri="{FF2B5EF4-FFF2-40B4-BE49-F238E27FC236}">
                  <a16:creationId xmlns:a16="http://schemas.microsoft.com/office/drawing/2014/main" id="{771C041E-AB8F-BE4B-4279-FBD3ECB872F6}"/>
                </a:ext>
              </a:extLst>
            </p:cNvPr>
            <p:cNvSpPr/>
            <p:nvPr/>
          </p:nvSpPr>
          <p:spPr>
            <a:xfrm>
              <a:off x="6028187" y="4070927"/>
              <a:ext cx="51130" cy="24538"/>
            </a:xfrm>
            <a:custGeom>
              <a:avLst/>
              <a:gdLst>
                <a:gd name="connsiteX0" fmla="*/ 51027 w 51130"/>
                <a:gd name="connsiteY0" fmla="*/ 8743 h 24538"/>
                <a:gd name="connsiteX1" fmla="*/ 26076 w 51130"/>
                <a:gd name="connsiteY1" fmla="*/ 16854 h 24538"/>
                <a:gd name="connsiteX2" fmla="*/ 850 w 51130"/>
                <a:gd name="connsiteY2" fmla="*/ 23727 h 24538"/>
                <a:gd name="connsiteX3" fmla="*/ 3187 w 51130"/>
                <a:gd name="connsiteY3" fmla="*/ 13830 h 24538"/>
                <a:gd name="connsiteX4" fmla="*/ 43604 w 51130"/>
                <a:gd name="connsiteY4" fmla="*/ 1595 h 24538"/>
                <a:gd name="connsiteX5" fmla="*/ 51027 w 51130"/>
                <a:gd name="connsiteY5" fmla="*/ 8743 h 24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30" h="24538">
                  <a:moveTo>
                    <a:pt x="51027" y="8743"/>
                  </a:moveTo>
                  <a:cubicBezTo>
                    <a:pt x="49584" y="13005"/>
                    <a:pt x="38311" y="12936"/>
                    <a:pt x="26076" y="16854"/>
                  </a:cubicBezTo>
                  <a:cubicBezTo>
                    <a:pt x="13841" y="20772"/>
                    <a:pt x="4425" y="26614"/>
                    <a:pt x="850" y="23727"/>
                  </a:cubicBezTo>
                  <a:cubicBezTo>
                    <a:pt x="-731" y="22353"/>
                    <a:pt x="-249" y="18504"/>
                    <a:pt x="3187" y="13830"/>
                  </a:cubicBezTo>
                  <a:cubicBezTo>
                    <a:pt x="12955" y="1973"/>
                    <a:pt x="28895" y="-2853"/>
                    <a:pt x="43604" y="1595"/>
                  </a:cubicBezTo>
                  <a:cubicBezTo>
                    <a:pt x="49034" y="3794"/>
                    <a:pt x="51646" y="6544"/>
                    <a:pt x="51027" y="8743"/>
                  </a:cubicBezTo>
                  <a:close/>
                </a:path>
              </a:pathLst>
            </a:custGeom>
            <a:solidFill>
              <a:srgbClr val="263238"/>
            </a:solidFill>
            <a:ln w="6867" cap="flat">
              <a:noFill/>
              <a:prstDash val="solid"/>
              <a:miter/>
            </a:ln>
          </p:spPr>
          <p:txBody>
            <a:bodyPr rtlCol="0" anchor="ctr"/>
            <a:lstStyle/>
            <a:p>
              <a:endParaRPr lang="en-IN"/>
            </a:p>
          </p:txBody>
        </p:sp>
        <p:sp>
          <p:nvSpPr>
            <p:cNvPr id="1144" name="Free-form: Shape 1143">
              <a:extLst>
                <a:ext uri="{FF2B5EF4-FFF2-40B4-BE49-F238E27FC236}">
                  <a16:creationId xmlns:a16="http://schemas.microsoft.com/office/drawing/2014/main" id="{49CD0CFD-6E21-061B-9DBC-C8F2B604D14D}"/>
                </a:ext>
              </a:extLst>
            </p:cNvPr>
            <p:cNvSpPr/>
            <p:nvPr/>
          </p:nvSpPr>
          <p:spPr>
            <a:xfrm>
              <a:off x="5762181" y="4278285"/>
              <a:ext cx="88298" cy="105007"/>
            </a:xfrm>
            <a:custGeom>
              <a:avLst/>
              <a:gdLst>
                <a:gd name="connsiteX0" fmla="*/ 53088 w 88298"/>
                <a:gd name="connsiteY0" fmla="*/ -37 h 105007"/>
                <a:gd name="connsiteX1" fmla="*/ 4973 w 88298"/>
                <a:gd name="connsiteY1" fmla="*/ 67117 h 105007"/>
                <a:gd name="connsiteX2" fmla="*/ 88281 w 88298"/>
                <a:gd name="connsiteY2" fmla="*/ 92343 h 105007"/>
                <a:gd name="connsiteX3" fmla="*/ 53088 w 88298"/>
                <a:gd name="connsiteY3" fmla="*/ -37 h 105007"/>
              </a:gdLst>
              <a:ahLst/>
              <a:cxnLst>
                <a:cxn ang="0">
                  <a:pos x="connsiteX0" y="connsiteY0"/>
                </a:cxn>
                <a:cxn ang="0">
                  <a:pos x="connsiteX1" y="connsiteY1"/>
                </a:cxn>
                <a:cxn ang="0">
                  <a:pos x="connsiteX2" y="connsiteY2"/>
                </a:cxn>
                <a:cxn ang="0">
                  <a:pos x="connsiteX3" y="connsiteY3"/>
                </a:cxn>
              </a:cxnLst>
              <a:rect l="l" t="t" r="r" b="b"/>
              <a:pathLst>
                <a:path w="88298" h="105007">
                  <a:moveTo>
                    <a:pt x="53088" y="-37"/>
                  </a:moveTo>
                  <a:cubicBezTo>
                    <a:pt x="51232" y="-37"/>
                    <a:pt x="-19016" y="2574"/>
                    <a:pt x="4973" y="67117"/>
                  </a:cubicBezTo>
                  <a:cubicBezTo>
                    <a:pt x="28962" y="131660"/>
                    <a:pt x="88831" y="94612"/>
                    <a:pt x="88281" y="92343"/>
                  </a:cubicBezTo>
                  <a:cubicBezTo>
                    <a:pt x="87731" y="90075"/>
                    <a:pt x="53088" y="-37"/>
                    <a:pt x="53088" y="-37"/>
                  </a:cubicBezTo>
                  <a:close/>
                </a:path>
              </a:pathLst>
            </a:custGeom>
            <a:solidFill>
              <a:srgbClr val="886962"/>
            </a:solidFill>
            <a:ln w="6867" cap="flat">
              <a:noFill/>
              <a:prstDash val="solid"/>
              <a:miter/>
            </a:ln>
          </p:spPr>
          <p:txBody>
            <a:bodyPr rtlCol="0" anchor="ctr"/>
            <a:lstStyle/>
            <a:p>
              <a:endParaRPr lang="en-IN"/>
            </a:p>
          </p:txBody>
        </p:sp>
        <p:sp>
          <p:nvSpPr>
            <p:cNvPr id="1145" name="Free-form: Shape 1144">
              <a:extLst>
                <a:ext uri="{FF2B5EF4-FFF2-40B4-BE49-F238E27FC236}">
                  <a16:creationId xmlns:a16="http://schemas.microsoft.com/office/drawing/2014/main" id="{A34023EE-1F25-A16D-F198-61F752AA3656}"/>
                </a:ext>
              </a:extLst>
            </p:cNvPr>
            <p:cNvSpPr/>
            <p:nvPr/>
          </p:nvSpPr>
          <p:spPr>
            <a:xfrm>
              <a:off x="5781195" y="4306552"/>
              <a:ext cx="40673" cy="56670"/>
            </a:xfrm>
            <a:custGeom>
              <a:avLst/>
              <a:gdLst>
                <a:gd name="connsiteX0" fmla="*/ 40467 w 40673"/>
                <a:gd name="connsiteY0" fmla="*/ 46961 h 56670"/>
                <a:gd name="connsiteX1" fmla="*/ 38061 w 40673"/>
                <a:gd name="connsiteY1" fmla="*/ 49779 h 56670"/>
                <a:gd name="connsiteX2" fmla="*/ 29744 w 40673"/>
                <a:gd name="connsiteY2" fmla="*/ 53079 h 56670"/>
                <a:gd name="connsiteX3" fmla="*/ 7611 w 40673"/>
                <a:gd name="connsiteY3" fmla="*/ 32870 h 56670"/>
                <a:gd name="connsiteX4" fmla="*/ 4724 w 40673"/>
                <a:gd name="connsiteY4" fmla="*/ 15618 h 56670"/>
                <a:gd name="connsiteX5" fmla="*/ 10017 w 40673"/>
                <a:gd name="connsiteY5" fmla="*/ 3864 h 56670"/>
                <a:gd name="connsiteX6" fmla="*/ 17715 w 40673"/>
                <a:gd name="connsiteY6" fmla="*/ 4620 h 56670"/>
                <a:gd name="connsiteX7" fmla="*/ 19708 w 40673"/>
                <a:gd name="connsiteY7" fmla="*/ 7507 h 56670"/>
                <a:gd name="connsiteX8" fmla="*/ 19159 w 40673"/>
                <a:gd name="connsiteY8" fmla="*/ 3451 h 56670"/>
                <a:gd name="connsiteX9" fmla="*/ 15103 w 40673"/>
                <a:gd name="connsiteY9" fmla="*/ 358 h 56670"/>
                <a:gd name="connsiteX10" fmla="*/ 8230 w 40673"/>
                <a:gd name="connsiteY10" fmla="*/ 977 h 56670"/>
                <a:gd name="connsiteX11" fmla="*/ 187 w 40673"/>
                <a:gd name="connsiteY11" fmla="*/ 15411 h 56670"/>
                <a:gd name="connsiteX12" fmla="*/ 3006 w 40673"/>
                <a:gd name="connsiteY12" fmla="*/ 34795 h 56670"/>
                <a:gd name="connsiteX13" fmla="*/ 29744 w 40673"/>
                <a:gd name="connsiteY13" fmla="*/ 56584 h 56670"/>
                <a:gd name="connsiteX14" fmla="*/ 39436 w 40673"/>
                <a:gd name="connsiteY14" fmla="*/ 51085 h 56670"/>
                <a:gd name="connsiteX15" fmla="*/ 40467 w 40673"/>
                <a:gd name="connsiteY15" fmla="*/ 46961 h 56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673" h="56670">
                  <a:moveTo>
                    <a:pt x="40467" y="46961"/>
                  </a:moveTo>
                  <a:cubicBezTo>
                    <a:pt x="40123" y="46961"/>
                    <a:pt x="39642" y="48198"/>
                    <a:pt x="38061" y="49779"/>
                  </a:cubicBezTo>
                  <a:cubicBezTo>
                    <a:pt x="35813" y="51910"/>
                    <a:pt x="32837" y="53092"/>
                    <a:pt x="29744" y="53079"/>
                  </a:cubicBezTo>
                  <a:cubicBezTo>
                    <a:pt x="21977" y="53079"/>
                    <a:pt x="12216" y="44418"/>
                    <a:pt x="7611" y="32870"/>
                  </a:cubicBezTo>
                  <a:cubicBezTo>
                    <a:pt x="5350" y="27413"/>
                    <a:pt x="4367" y="21515"/>
                    <a:pt x="4724" y="15618"/>
                  </a:cubicBezTo>
                  <a:cubicBezTo>
                    <a:pt x="4429" y="11067"/>
                    <a:pt x="6408" y="6661"/>
                    <a:pt x="10017" y="3864"/>
                  </a:cubicBezTo>
                  <a:cubicBezTo>
                    <a:pt x="12436" y="2255"/>
                    <a:pt x="15653" y="2572"/>
                    <a:pt x="17715" y="4620"/>
                  </a:cubicBezTo>
                  <a:cubicBezTo>
                    <a:pt x="19227" y="6063"/>
                    <a:pt x="19296" y="7507"/>
                    <a:pt x="19708" y="7507"/>
                  </a:cubicBezTo>
                  <a:cubicBezTo>
                    <a:pt x="20121" y="7507"/>
                    <a:pt x="20671" y="5926"/>
                    <a:pt x="19159" y="3451"/>
                  </a:cubicBezTo>
                  <a:cubicBezTo>
                    <a:pt x="18196" y="1994"/>
                    <a:pt x="16767" y="901"/>
                    <a:pt x="15103" y="358"/>
                  </a:cubicBezTo>
                  <a:cubicBezTo>
                    <a:pt x="12821" y="-336"/>
                    <a:pt x="10354" y="-109"/>
                    <a:pt x="8230" y="977"/>
                  </a:cubicBezTo>
                  <a:cubicBezTo>
                    <a:pt x="3219" y="4063"/>
                    <a:pt x="174" y="9528"/>
                    <a:pt x="187" y="15411"/>
                  </a:cubicBezTo>
                  <a:cubicBezTo>
                    <a:pt x="-472" y="22003"/>
                    <a:pt x="497" y="28664"/>
                    <a:pt x="3006" y="34795"/>
                  </a:cubicBezTo>
                  <a:cubicBezTo>
                    <a:pt x="8230" y="47648"/>
                    <a:pt x="19434" y="57409"/>
                    <a:pt x="29744" y="56584"/>
                  </a:cubicBezTo>
                  <a:cubicBezTo>
                    <a:pt x="33641" y="56309"/>
                    <a:pt x="37202" y="54288"/>
                    <a:pt x="39436" y="51085"/>
                  </a:cubicBezTo>
                  <a:cubicBezTo>
                    <a:pt x="40948" y="48611"/>
                    <a:pt x="40742" y="47030"/>
                    <a:pt x="40467" y="46961"/>
                  </a:cubicBezTo>
                  <a:close/>
                </a:path>
              </a:pathLst>
            </a:custGeom>
            <a:solidFill>
              <a:srgbClr val="654742"/>
            </a:solidFill>
            <a:ln w="6867" cap="flat">
              <a:noFill/>
              <a:prstDash val="solid"/>
              <a:miter/>
            </a:ln>
          </p:spPr>
          <p:txBody>
            <a:bodyPr rtlCol="0" anchor="ctr"/>
            <a:lstStyle/>
            <a:p>
              <a:endParaRPr lang="en-IN"/>
            </a:p>
          </p:txBody>
        </p:sp>
        <p:sp>
          <p:nvSpPr>
            <p:cNvPr id="1146" name="Free-form: Shape 1145">
              <a:extLst>
                <a:ext uri="{FF2B5EF4-FFF2-40B4-BE49-F238E27FC236}">
                  <a16:creationId xmlns:a16="http://schemas.microsoft.com/office/drawing/2014/main" id="{C4CC59D7-5D32-EFBB-6F9C-0B6BB67EB7F9}"/>
                </a:ext>
              </a:extLst>
            </p:cNvPr>
            <p:cNvSpPr/>
            <p:nvPr/>
          </p:nvSpPr>
          <p:spPr>
            <a:xfrm>
              <a:off x="6002872" y="4291372"/>
              <a:ext cx="60468" cy="32378"/>
            </a:xfrm>
            <a:custGeom>
              <a:avLst/>
              <a:gdLst>
                <a:gd name="connsiteX0" fmla="*/ 870 w 60468"/>
                <a:gd name="connsiteY0" fmla="*/ 4 h 32378"/>
                <a:gd name="connsiteX1" fmla="*/ 26028 w 60468"/>
                <a:gd name="connsiteY1" fmla="*/ 21656 h 32378"/>
                <a:gd name="connsiteX2" fmla="*/ 60396 w 60468"/>
                <a:gd name="connsiteY2" fmla="*/ 23099 h 32378"/>
                <a:gd name="connsiteX3" fmla="*/ 50566 w 60468"/>
                <a:gd name="connsiteY3" fmla="*/ 29973 h 32378"/>
                <a:gd name="connsiteX4" fmla="*/ 21972 w 60468"/>
                <a:gd name="connsiteY4" fmla="*/ 29629 h 32378"/>
                <a:gd name="connsiteX5" fmla="*/ 1901 w 60468"/>
                <a:gd name="connsiteY5" fmla="*/ 11139 h 32378"/>
                <a:gd name="connsiteX6" fmla="*/ 870 w 60468"/>
                <a:gd name="connsiteY6" fmla="*/ 4 h 3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68" h="32378">
                  <a:moveTo>
                    <a:pt x="870" y="4"/>
                  </a:moveTo>
                  <a:cubicBezTo>
                    <a:pt x="3207" y="-958"/>
                    <a:pt x="8638" y="14989"/>
                    <a:pt x="26028" y="21656"/>
                  </a:cubicBezTo>
                  <a:cubicBezTo>
                    <a:pt x="43418" y="28323"/>
                    <a:pt x="59846" y="20969"/>
                    <a:pt x="60396" y="23099"/>
                  </a:cubicBezTo>
                  <a:cubicBezTo>
                    <a:pt x="60945" y="24062"/>
                    <a:pt x="57646" y="27499"/>
                    <a:pt x="50566" y="29973"/>
                  </a:cubicBezTo>
                  <a:cubicBezTo>
                    <a:pt x="41294" y="33245"/>
                    <a:pt x="31162" y="33121"/>
                    <a:pt x="21972" y="29629"/>
                  </a:cubicBezTo>
                  <a:cubicBezTo>
                    <a:pt x="13140" y="26303"/>
                    <a:pt x="5943" y="19670"/>
                    <a:pt x="1901" y="11139"/>
                  </a:cubicBezTo>
                  <a:cubicBezTo>
                    <a:pt x="-710" y="4816"/>
                    <a:pt x="-229" y="279"/>
                    <a:pt x="870" y="4"/>
                  </a:cubicBezTo>
                  <a:close/>
                </a:path>
              </a:pathLst>
            </a:custGeom>
            <a:solidFill>
              <a:srgbClr val="263238"/>
            </a:solidFill>
            <a:ln w="6867" cap="flat">
              <a:noFill/>
              <a:prstDash val="solid"/>
              <a:miter/>
            </a:ln>
          </p:spPr>
          <p:txBody>
            <a:bodyPr rtlCol="0" anchor="ctr"/>
            <a:lstStyle/>
            <a:p>
              <a:endParaRPr lang="en-IN"/>
            </a:p>
          </p:txBody>
        </p:sp>
        <p:sp>
          <p:nvSpPr>
            <p:cNvPr id="1147" name="Free-form: Shape 1146">
              <a:extLst>
                <a:ext uri="{FF2B5EF4-FFF2-40B4-BE49-F238E27FC236}">
                  <a16:creationId xmlns:a16="http://schemas.microsoft.com/office/drawing/2014/main" id="{D3D190F5-30A6-4906-6B33-2DDDF84B628D}"/>
                </a:ext>
              </a:extLst>
            </p:cNvPr>
            <p:cNvSpPr/>
            <p:nvPr/>
          </p:nvSpPr>
          <p:spPr>
            <a:xfrm>
              <a:off x="5681407" y="3851261"/>
              <a:ext cx="447252" cy="449333"/>
            </a:xfrm>
            <a:custGeom>
              <a:avLst/>
              <a:gdLst>
                <a:gd name="connsiteX0" fmla="*/ 443722 w 447252"/>
                <a:gd name="connsiteY0" fmla="*/ 78702 h 449333"/>
                <a:gd name="connsiteX1" fmla="*/ 412654 w 447252"/>
                <a:gd name="connsiteY1" fmla="*/ 56913 h 449333"/>
                <a:gd name="connsiteX2" fmla="*/ 407842 w 447252"/>
                <a:gd name="connsiteY2" fmla="*/ 46534 h 449333"/>
                <a:gd name="connsiteX3" fmla="*/ 347767 w 447252"/>
                <a:gd name="connsiteY3" fmla="*/ 24264 h 449333"/>
                <a:gd name="connsiteX4" fmla="*/ 279760 w 447252"/>
                <a:gd name="connsiteY4" fmla="*/ 6922 h 449333"/>
                <a:gd name="connsiteX5" fmla="*/ 260129 w 447252"/>
                <a:gd name="connsiteY5" fmla="*/ 28594 h 449333"/>
                <a:gd name="connsiteX6" fmla="*/ 197167 w 447252"/>
                <a:gd name="connsiteY6" fmla="*/ 40692 h 449333"/>
                <a:gd name="connsiteX7" fmla="*/ 192562 w 447252"/>
                <a:gd name="connsiteY7" fmla="*/ 47565 h 449333"/>
                <a:gd name="connsiteX8" fmla="*/ 193662 w 447252"/>
                <a:gd name="connsiteY8" fmla="*/ 52927 h 449333"/>
                <a:gd name="connsiteX9" fmla="*/ 159844 w 447252"/>
                <a:gd name="connsiteY9" fmla="*/ 46053 h 449333"/>
                <a:gd name="connsiteX10" fmla="*/ 148983 w 447252"/>
                <a:gd name="connsiteY10" fmla="*/ 51552 h 449333"/>
                <a:gd name="connsiteX11" fmla="*/ 126851 w 447252"/>
                <a:gd name="connsiteY11" fmla="*/ 74166 h 449333"/>
                <a:gd name="connsiteX12" fmla="*/ 68288 w 447252"/>
                <a:gd name="connsiteY12" fmla="*/ 127711 h 449333"/>
                <a:gd name="connsiteX13" fmla="*/ 33301 w 447252"/>
                <a:gd name="connsiteY13" fmla="*/ 180638 h 449333"/>
                <a:gd name="connsiteX14" fmla="*/ 11051 w 447252"/>
                <a:gd name="connsiteY14" fmla="*/ 234547 h 449333"/>
                <a:gd name="connsiteX15" fmla="*/ 24847 w 447252"/>
                <a:gd name="connsiteY15" fmla="*/ 252054 h 449333"/>
                <a:gd name="connsiteX16" fmla="*/ 8213 w 447252"/>
                <a:gd name="connsiteY16" fmla="*/ 314535 h 449333"/>
                <a:gd name="connsiteX17" fmla="*/ 48079 w 447252"/>
                <a:gd name="connsiteY17" fmla="*/ 320309 h 449333"/>
                <a:gd name="connsiteX18" fmla="*/ 127400 w 447252"/>
                <a:gd name="connsiteY18" fmla="*/ 440390 h 449333"/>
                <a:gd name="connsiteX19" fmla="*/ 148021 w 447252"/>
                <a:gd name="connsiteY19" fmla="*/ 447676 h 449333"/>
                <a:gd name="connsiteX20" fmla="*/ 158606 w 447252"/>
                <a:gd name="connsiteY20" fmla="*/ 423343 h 449333"/>
                <a:gd name="connsiteX21" fmla="*/ 163624 w 447252"/>
                <a:gd name="connsiteY21" fmla="*/ 392962 h 449333"/>
                <a:gd name="connsiteX22" fmla="*/ 146028 w 447252"/>
                <a:gd name="connsiteY22" fmla="*/ 370348 h 449333"/>
                <a:gd name="connsiteX23" fmla="*/ 157644 w 447252"/>
                <a:gd name="connsiteY23" fmla="*/ 336530 h 449333"/>
                <a:gd name="connsiteX24" fmla="*/ 143897 w 447252"/>
                <a:gd name="connsiteY24" fmla="*/ 301819 h 449333"/>
                <a:gd name="connsiteX25" fmla="*/ 117296 w 447252"/>
                <a:gd name="connsiteY25" fmla="*/ 253222 h 449333"/>
                <a:gd name="connsiteX26" fmla="*/ 161150 w 447252"/>
                <a:gd name="connsiteY26" fmla="*/ 197272 h 449333"/>
                <a:gd name="connsiteX27" fmla="*/ 209821 w 447252"/>
                <a:gd name="connsiteY27" fmla="*/ 170396 h 449333"/>
                <a:gd name="connsiteX28" fmla="*/ 210846 w 447252"/>
                <a:gd name="connsiteY28" fmla="*/ 165859 h 449333"/>
                <a:gd name="connsiteX29" fmla="*/ 280131 w 447252"/>
                <a:gd name="connsiteY29" fmla="*/ 176032 h 449333"/>
                <a:gd name="connsiteX30" fmla="*/ 325016 w 447252"/>
                <a:gd name="connsiteY30" fmla="*/ 193904 h 449333"/>
                <a:gd name="connsiteX31" fmla="*/ 352991 w 447252"/>
                <a:gd name="connsiteY31" fmla="*/ 178026 h 449333"/>
                <a:gd name="connsiteX32" fmla="*/ 382548 w 447252"/>
                <a:gd name="connsiteY32" fmla="*/ 178644 h 449333"/>
                <a:gd name="connsiteX33" fmla="*/ 382548 w 447252"/>
                <a:gd name="connsiteY33" fmla="*/ 178644 h 449333"/>
                <a:gd name="connsiteX34" fmla="*/ 383991 w 447252"/>
                <a:gd name="connsiteY34" fmla="*/ 178301 h 449333"/>
                <a:gd name="connsiteX35" fmla="*/ 418909 w 447252"/>
                <a:gd name="connsiteY35" fmla="*/ 131904 h 449333"/>
                <a:gd name="connsiteX36" fmla="*/ 432656 w 447252"/>
                <a:gd name="connsiteY36" fmla="*/ 125649 h 449333"/>
                <a:gd name="connsiteX37" fmla="*/ 443722 w 447252"/>
                <a:gd name="connsiteY37" fmla="*/ 78702 h 449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47252" h="449333">
                  <a:moveTo>
                    <a:pt x="443722" y="78702"/>
                  </a:moveTo>
                  <a:cubicBezTo>
                    <a:pt x="437708" y="66660"/>
                    <a:pt x="426023" y="58467"/>
                    <a:pt x="412654" y="56913"/>
                  </a:cubicBezTo>
                  <a:cubicBezTo>
                    <a:pt x="411382" y="53305"/>
                    <a:pt x="409774" y="49833"/>
                    <a:pt x="407842" y="46534"/>
                  </a:cubicBezTo>
                  <a:cubicBezTo>
                    <a:pt x="395580" y="25865"/>
                    <a:pt x="370539" y="16586"/>
                    <a:pt x="347767" y="24264"/>
                  </a:cubicBezTo>
                  <a:cubicBezTo>
                    <a:pt x="333780" y="694"/>
                    <a:pt x="303330" y="-7066"/>
                    <a:pt x="279760" y="6922"/>
                  </a:cubicBezTo>
                  <a:cubicBezTo>
                    <a:pt x="271189" y="12008"/>
                    <a:pt x="264350" y="19562"/>
                    <a:pt x="260129" y="28594"/>
                  </a:cubicBezTo>
                  <a:cubicBezTo>
                    <a:pt x="238587" y="19940"/>
                    <a:pt x="213973" y="24669"/>
                    <a:pt x="197167" y="40692"/>
                  </a:cubicBezTo>
                  <a:cubicBezTo>
                    <a:pt x="195016" y="42506"/>
                    <a:pt x="193421" y="44884"/>
                    <a:pt x="192562" y="47565"/>
                  </a:cubicBezTo>
                  <a:cubicBezTo>
                    <a:pt x="192170" y="49428"/>
                    <a:pt x="192569" y="51366"/>
                    <a:pt x="193662" y="52927"/>
                  </a:cubicBezTo>
                  <a:cubicBezTo>
                    <a:pt x="184190" y="45249"/>
                    <a:pt x="171563" y="42685"/>
                    <a:pt x="159844" y="46053"/>
                  </a:cubicBezTo>
                  <a:cubicBezTo>
                    <a:pt x="155939" y="47256"/>
                    <a:pt x="152262" y="49112"/>
                    <a:pt x="148983" y="51552"/>
                  </a:cubicBezTo>
                  <a:cubicBezTo>
                    <a:pt x="138948" y="55930"/>
                    <a:pt x="131009" y="64041"/>
                    <a:pt x="126851" y="74166"/>
                  </a:cubicBezTo>
                  <a:cubicBezTo>
                    <a:pt x="96593" y="74626"/>
                    <a:pt x="71450" y="97619"/>
                    <a:pt x="68288" y="127711"/>
                  </a:cubicBezTo>
                  <a:cubicBezTo>
                    <a:pt x="46959" y="136612"/>
                    <a:pt x="33136" y="157529"/>
                    <a:pt x="33301" y="180638"/>
                  </a:cubicBezTo>
                  <a:cubicBezTo>
                    <a:pt x="12268" y="189381"/>
                    <a:pt x="2308" y="213514"/>
                    <a:pt x="11051" y="234547"/>
                  </a:cubicBezTo>
                  <a:cubicBezTo>
                    <a:pt x="13952" y="241537"/>
                    <a:pt x="18729" y="247593"/>
                    <a:pt x="24847" y="252054"/>
                  </a:cubicBezTo>
                  <a:cubicBezTo>
                    <a:pt x="24847" y="252054"/>
                    <a:pt x="-17357" y="277761"/>
                    <a:pt x="8213" y="314535"/>
                  </a:cubicBezTo>
                  <a:cubicBezTo>
                    <a:pt x="21272" y="333368"/>
                    <a:pt x="48079" y="320309"/>
                    <a:pt x="48079" y="320309"/>
                  </a:cubicBezTo>
                  <a:lnTo>
                    <a:pt x="127400" y="440390"/>
                  </a:lnTo>
                  <a:cubicBezTo>
                    <a:pt x="127057" y="441215"/>
                    <a:pt x="141148" y="453656"/>
                    <a:pt x="148021" y="447676"/>
                  </a:cubicBezTo>
                  <a:cubicBezTo>
                    <a:pt x="154895" y="441696"/>
                    <a:pt x="156476" y="432142"/>
                    <a:pt x="158606" y="423343"/>
                  </a:cubicBezTo>
                  <a:cubicBezTo>
                    <a:pt x="161871" y="413542"/>
                    <a:pt x="163562" y="403293"/>
                    <a:pt x="163624" y="392962"/>
                  </a:cubicBezTo>
                  <a:cubicBezTo>
                    <a:pt x="163425" y="382356"/>
                    <a:pt x="156256" y="373153"/>
                    <a:pt x="146028" y="370348"/>
                  </a:cubicBezTo>
                  <a:cubicBezTo>
                    <a:pt x="155665" y="361962"/>
                    <a:pt x="160091" y="349068"/>
                    <a:pt x="157644" y="336530"/>
                  </a:cubicBezTo>
                  <a:cubicBezTo>
                    <a:pt x="155149" y="324240"/>
                    <a:pt x="150496" y="312486"/>
                    <a:pt x="143897" y="301819"/>
                  </a:cubicBezTo>
                  <a:lnTo>
                    <a:pt x="117296" y="253222"/>
                  </a:lnTo>
                  <a:cubicBezTo>
                    <a:pt x="141175" y="244163"/>
                    <a:pt x="158057" y="222621"/>
                    <a:pt x="161150" y="197272"/>
                  </a:cubicBezTo>
                  <a:cubicBezTo>
                    <a:pt x="182011" y="203293"/>
                    <a:pt x="203807" y="191257"/>
                    <a:pt x="209821" y="170396"/>
                  </a:cubicBezTo>
                  <a:cubicBezTo>
                    <a:pt x="210255" y="168904"/>
                    <a:pt x="210598" y="167392"/>
                    <a:pt x="210846" y="165859"/>
                  </a:cubicBezTo>
                  <a:cubicBezTo>
                    <a:pt x="227686" y="186920"/>
                    <a:pt x="257950" y="191360"/>
                    <a:pt x="280131" y="176032"/>
                  </a:cubicBezTo>
                  <a:cubicBezTo>
                    <a:pt x="282056" y="190398"/>
                    <a:pt x="310513" y="194797"/>
                    <a:pt x="325016" y="193904"/>
                  </a:cubicBezTo>
                  <a:cubicBezTo>
                    <a:pt x="339519" y="193010"/>
                    <a:pt x="352991" y="178026"/>
                    <a:pt x="352991" y="178026"/>
                  </a:cubicBezTo>
                  <a:cubicBezTo>
                    <a:pt x="362724" y="180012"/>
                    <a:pt x="372739" y="180218"/>
                    <a:pt x="382548" y="178644"/>
                  </a:cubicBezTo>
                  <a:lnTo>
                    <a:pt x="382548" y="178644"/>
                  </a:lnTo>
                  <a:lnTo>
                    <a:pt x="383991" y="178301"/>
                  </a:lnTo>
                  <a:cubicBezTo>
                    <a:pt x="403031" y="173901"/>
                    <a:pt x="415403" y="150806"/>
                    <a:pt x="418909" y="131904"/>
                  </a:cubicBezTo>
                  <a:cubicBezTo>
                    <a:pt x="423885" y="130832"/>
                    <a:pt x="428580" y="128701"/>
                    <a:pt x="432656" y="125649"/>
                  </a:cubicBezTo>
                  <a:cubicBezTo>
                    <a:pt x="446575" y="114328"/>
                    <a:pt x="451118" y="95048"/>
                    <a:pt x="443722" y="78702"/>
                  </a:cubicBezTo>
                  <a:close/>
                </a:path>
              </a:pathLst>
            </a:custGeom>
            <a:solidFill>
              <a:srgbClr val="263238"/>
            </a:solidFill>
            <a:ln w="6867" cap="flat">
              <a:noFill/>
              <a:prstDash val="solid"/>
              <a:miter/>
            </a:ln>
          </p:spPr>
          <p:txBody>
            <a:bodyPr rtlCol="0" anchor="ctr"/>
            <a:lstStyle/>
            <a:p>
              <a:endParaRPr lang="en-IN"/>
            </a:p>
          </p:txBody>
        </p:sp>
        <p:sp>
          <p:nvSpPr>
            <p:cNvPr id="1148" name="Free-form: Shape 1147">
              <a:extLst>
                <a:ext uri="{FF2B5EF4-FFF2-40B4-BE49-F238E27FC236}">
                  <a16:creationId xmlns:a16="http://schemas.microsoft.com/office/drawing/2014/main" id="{FD1EAA53-6FAB-AFD0-6972-4CC74AEC9219}"/>
                </a:ext>
              </a:extLst>
            </p:cNvPr>
            <p:cNvSpPr/>
            <p:nvPr/>
          </p:nvSpPr>
          <p:spPr>
            <a:xfrm>
              <a:off x="5532134" y="4730085"/>
              <a:ext cx="462480" cy="558271"/>
            </a:xfrm>
            <a:custGeom>
              <a:avLst/>
              <a:gdLst>
                <a:gd name="connsiteX0" fmla="*/ 56925 w 462480"/>
                <a:gd name="connsiteY0" fmla="*/ 179775 h 558271"/>
                <a:gd name="connsiteX1" fmla="*/ 5855 w 462480"/>
                <a:gd name="connsiteY1" fmla="*/ 368249 h 558271"/>
                <a:gd name="connsiteX2" fmla="*/ 17471 w 462480"/>
                <a:gd name="connsiteY2" fmla="*/ 516649 h 558271"/>
                <a:gd name="connsiteX3" fmla="*/ 107652 w 462480"/>
                <a:gd name="connsiteY3" fmla="*/ 558234 h 558271"/>
                <a:gd name="connsiteX4" fmla="*/ 289733 w 462480"/>
                <a:gd name="connsiteY4" fmla="*/ 411002 h 558271"/>
                <a:gd name="connsiteX5" fmla="*/ 462467 w 462480"/>
                <a:gd name="connsiteY5" fmla="*/ 109940 h 558271"/>
                <a:gd name="connsiteX6" fmla="*/ 422394 w 462480"/>
                <a:gd name="connsiteY6" fmla="*/ -37 h 558271"/>
                <a:gd name="connsiteX7" fmla="*/ 211787 w 462480"/>
                <a:gd name="connsiteY7" fmla="*/ 201083 h 558271"/>
                <a:gd name="connsiteX8" fmla="*/ 213918 w 462480"/>
                <a:gd name="connsiteY8" fmla="*/ 174964 h 558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480" h="558271">
                  <a:moveTo>
                    <a:pt x="56925" y="179775"/>
                  </a:moveTo>
                  <a:cubicBezTo>
                    <a:pt x="56925" y="179775"/>
                    <a:pt x="15065" y="330994"/>
                    <a:pt x="5855" y="368249"/>
                  </a:cubicBezTo>
                  <a:cubicBezTo>
                    <a:pt x="-3356" y="405503"/>
                    <a:pt x="-3287" y="491217"/>
                    <a:pt x="17471" y="516649"/>
                  </a:cubicBezTo>
                  <a:cubicBezTo>
                    <a:pt x="38229" y="542081"/>
                    <a:pt x="107652" y="558234"/>
                    <a:pt x="107652" y="558234"/>
                  </a:cubicBezTo>
                  <a:cubicBezTo>
                    <a:pt x="107652" y="558234"/>
                    <a:pt x="243543" y="491904"/>
                    <a:pt x="289733" y="411002"/>
                  </a:cubicBezTo>
                  <a:cubicBezTo>
                    <a:pt x="335924" y="330100"/>
                    <a:pt x="462467" y="109940"/>
                    <a:pt x="462467" y="109940"/>
                  </a:cubicBezTo>
                  <a:lnTo>
                    <a:pt x="422394" y="-37"/>
                  </a:lnTo>
                  <a:lnTo>
                    <a:pt x="211787" y="201083"/>
                  </a:lnTo>
                  <a:lnTo>
                    <a:pt x="213918" y="174964"/>
                  </a:lnTo>
                  <a:close/>
                </a:path>
              </a:pathLst>
            </a:custGeom>
            <a:solidFill>
              <a:srgbClr val="886962"/>
            </a:solidFill>
            <a:ln w="6867" cap="flat">
              <a:noFill/>
              <a:prstDash val="solid"/>
              <a:miter/>
            </a:ln>
          </p:spPr>
          <p:txBody>
            <a:bodyPr rtlCol="0" anchor="ctr"/>
            <a:lstStyle/>
            <a:p>
              <a:endParaRPr lang="en-IN"/>
            </a:p>
          </p:txBody>
        </p:sp>
        <p:sp>
          <p:nvSpPr>
            <p:cNvPr id="1149" name="Free-form: Shape 1148">
              <a:extLst>
                <a:ext uri="{FF2B5EF4-FFF2-40B4-BE49-F238E27FC236}">
                  <a16:creationId xmlns:a16="http://schemas.microsoft.com/office/drawing/2014/main" id="{AF24E960-E7BE-A873-3BA3-4076339E2B8F}"/>
                </a:ext>
              </a:extLst>
            </p:cNvPr>
            <p:cNvSpPr/>
            <p:nvPr/>
          </p:nvSpPr>
          <p:spPr>
            <a:xfrm>
              <a:off x="6020785" y="4381925"/>
              <a:ext cx="149311" cy="263203"/>
            </a:xfrm>
            <a:custGeom>
              <a:avLst/>
              <a:gdLst>
                <a:gd name="connsiteX0" fmla="*/ 8115 w 149311"/>
                <a:gd name="connsiteY0" fmla="*/ 1558 h 263203"/>
                <a:gd name="connsiteX1" fmla="*/ 8115 w 149311"/>
                <a:gd name="connsiteY1" fmla="*/ 1558 h 263203"/>
                <a:gd name="connsiteX2" fmla="*/ 27972 w 149311"/>
                <a:gd name="connsiteY2" fmla="*/ 8074 h 263203"/>
                <a:gd name="connsiteX3" fmla="*/ 27979 w 149311"/>
                <a:gd name="connsiteY3" fmla="*/ 8087 h 263203"/>
                <a:gd name="connsiteX4" fmla="*/ 149298 w 149311"/>
                <a:gd name="connsiteY4" fmla="*/ 249419 h 263203"/>
                <a:gd name="connsiteX5" fmla="*/ 118229 w 149311"/>
                <a:gd name="connsiteY5" fmla="*/ 263166 h 263203"/>
                <a:gd name="connsiteX6" fmla="*/ 1379 w 149311"/>
                <a:gd name="connsiteY6" fmla="*/ 21010 h 263203"/>
                <a:gd name="connsiteX7" fmla="*/ 8115 w 149311"/>
                <a:gd name="connsiteY7" fmla="*/ 1558 h 26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311" h="263203">
                  <a:moveTo>
                    <a:pt x="8115" y="1558"/>
                  </a:moveTo>
                  <a:lnTo>
                    <a:pt x="8115" y="1558"/>
                  </a:lnTo>
                  <a:cubicBezTo>
                    <a:pt x="15401" y="-2127"/>
                    <a:pt x="24288" y="788"/>
                    <a:pt x="27972" y="8074"/>
                  </a:cubicBezTo>
                  <a:cubicBezTo>
                    <a:pt x="27972" y="8081"/>
                    <a:pt x="27979" y="8081"/>
                    <a:pt x="27979" y="8087"/>
                  </a:cubicBezTo>
                  <a:lnTo>
                    <a:pt x="149298" y="249419"/>
                  </a:lnTo>
                  <a:lnTo>
                    <a:pt x="118229" y="263166"/>
                  </a:lnTo>
                  <a:lnTo>
                    <a:pt x="1379" y="21010"/>
                  </a:lnTo>
                  <a:cubicBezTo>
                    <a:pt x="-2003" y="13772"/>
                    <a:pt x="980" y="5152"/>
                    <a:pt x="8115" y="1558"/>
                  </a:cubicBezTo>
                  <a:close/>
                </a:path>
              </a:pathLst>
            </a:custGeom>
            <a:solidFill>
              <a:srgbClr val="455A64"/>
            </a:solidFill>
            <a:ln w="6867" cap="flat">
              <a:noFill/>
              <a:prstDash val="solid"/>
              <a:miter/>
            </a:ln>
          </p:spPr>
          <p:txBody>
            <a:bodyPr rtlCol="0" anchor="ctr"/>
            <a:lstStyle/>
            <a:p>
              <a:endParaRPr lang="en-IN"/>
            </a:p>
          </p:txBody>
        </p:sp>
        <p:sp>
          <p:nvSpPr>
            <p:cNvPr id="1150" name="Free-form: Shape 1149">
              <a:extLst>
                <a:ext uri="{FF2B5EF4-FFF2-40B4-BE49-F238E27FC236}">
                  <a16:creationId xmlns:a16="http://schemas.microsoft.com/office/drawing/2014/main" id="{DCCF0AF4-BDDB-673A-FEAF-7C8AD17142AC}"/>
                </a:ext>
              </a:extLst>
            </p:cNvPr>
            <p:cNvSpPr/>
            <p:nvPr/>
          </p:nvSpPr>
          <p:spPr>
            <a:xfrm>
              <a:off x="5947805" y="4620520"/>
              <a:ext cx="291439" cy="219816"/>
            </a:xfrm>
            <a:custGeom>
              <a:avLst/>
              <a:gdLst>
                <a:gd name="connsiteX0" fmla="*/ -14 w 291439"/>
                <a:gd name="connsiteY0" fmla="*/ 116813 h 219816"/>
                <a:gd name="connsiteX1" fmla="*/ 113263 w 291439"/>
                <a:gd name="connsiteY1" fmla="*/ -37 h 219816"/>
                <a:gd name="connsiteX2" fmla="*/ 221865 w 291439"/>
                <a:gd name="connsiteY2" fmla="*/ -37 h 219816"/>
                <a:gd name="connsiteX3" fmla="*/ 291426 w 291439"/>
                <a:gd name="connsiteY3" fmla="*/ 91793 h 219816"/>
                <a:gd name="connsiteX4" fmla="*/ 246679 w 291439"/>
                <a:gd name="connsiteY4" fmla="*/ 80246 h 219816"/>
                <a:gd name="connsiteX5" fmla="*/ 231351 w 291439"/>
                <a:gd name="connsiteY5" fmla="*/ 58388 h 219816"/>
                <a:gd name="connsiteX6" fmla="*/ 238224 w 291439"/>
                <a:gd name="connsiteY6" fmla="*/ 108565 h 219816"/>
                <a:gd name="connsiteX7" fmla="*/ 219322 w 291439"/>
                <a:gd name="connsiteY7" fmla="*/ 151044 h 219816"/>
                <a:gd name="connsiteX8" fmla="*/ 196433 w 291439"/>
                <a:gd name="connsiteY8" fmla="*/ 161354 h 219816"/>
                <a:gd name="connsiteX9" fmla="*/ 162684 w 291439"/>
                <a:gd name="connsiteY9" fmla="*/ 139221 h 219816"/>
                <a:gd name="connsiteX10" fmla="*/ 173269 w 291439"/>
                <a:gd name="connsiteY10" fmla="*/ 129804 h 219816"/>
                <a:gd name="connsiteX11" fmla="*/ 140207 w 291439"/>
                <a:gd name="connsiteY11" fmla="*/ 125062 h 219816"/>
                <a:gd name="connsiteX12" fmla="*/ 86868 w 291439"/>
                <a:gd name="connsiteY12" fmla="*/ 199502 h 219816"/>
                <a:gd name="connsiteX13" fmla="*/ 46589 w 291439"/>
                <a:gd name="connsiteY13" fmla="*/ 219779 h 21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1439" h="219816">
                  <a:moveTo>
                    <a:pt x="-14" y="116813"/>
                  </a:moveTo>
                  <a:lnTo>
                    <a:pt x="113263" y="-37"/>
                  </a:lnTo>
                  <a:lnTo>
                    <a:pt x="221865" y="-37"/>
                  </a:lnTo>
                  <a:lnTo>
                    <a:pt x="291426" y="91793"/>
                  </a:lnTo>
                  <a:cubicBezTo>
                    <a:pt x="291426" y="91793"/>
                    <a:pt x="258501" y="97911"/>
                    <a:pt x="246679" y="80246"/>
                  </a:cubicBezTo>
                  <a:lnTo>
                    <a:pt x="231351" y="58388"/>
                  </a:lnTo>
                  <a:cubicBezTo>
                    <a:pt x="231351" y="58388"/>
                    <a:pt x="246679" y="92000"/>
                    <a:pt x="238224" y="108565"/>
                  </a:cubicBezTo>
                  <a:cubicBezTo>
                    <a:pt x="238224" y="108565"/>
                    <a:pt x="221934" y="146920"/>
                    <a:pt x="219322" y="151044"/>
                  </a:cubicBezTo>
                  <a:cubicBezTo>
                    <a:pt x="214373" y="158742"/>
                    <a:pt x="210593" y="163691"/>
                    <a:pt x="196433" y="161354"/>
                  </a:cubicBezTo>
                  <a:cubicBezTo>
                    <a:pt x="182273" y="159017"/>
                    <a:pt x="160278" y="147607"/>
                    <a:pt x="162684" y="139221"/>
                  </a:cubicBezTo>
                  <a:cubicBezTo>
                    <a:pt x="164196" y="134368"/>
                    <a:pt x="168272" y="130746"/>
                    <a:pt x="173269" y="129804"/>
                  </a:cubicBezTo>
                  <a:lnTo>
                    <a:pt x="140207" y="125062"/>
                  </a:lnTo>
                  <a:cubicBezTo>
                    <a:pt x="140207" y="125062"/>
                    <a:pt x="106939" y="185343"/>
                    <a:pt x="86868" y="199502"/>
                  </a:cubicBezTo>
                  <a:cubicBezTo>
                    <a:pt x="74482" y="208156"/>
                    <a:pt x="60920" y="214989"/>
                    <a:pt x="46589" y="219779"/>
                  </a:cubicBezTo>
                  <a:close/>
                </a:path>
              </a:pathLst>
            </a:custGeom>
            <a:solidFill>
              <a:srgbClr val="886962"/>
            </a:solidFill>
            <a:ln w="6867" cap="flat">
              <a:noFill/>
              <a:prstDash val="solid"/>
              <a:miter/>
            </a:ln>
          </p:spPr>
          <p:txBody>
            <a:bodyPr rtlCol="0" anchor="ctr"/>
            <a:lstStyle/>
            <a:p>
              <a:endParaRPr lang="en-IN"/>
            </a:p>
          </p:txBody>
        </p:sp>
        <p:sp>
          <p:nvSpPr>
            <p:cNvPr id="1151" name="Free-form: Shape 1150">
              <a:extLst>
                <a:ext uri="{FF2B5EF4-FFF2-40B4-BE49-F238E27FC236}">
                  <a16:creationId xmlns:a16="http://schemas.microsoft.com/office/drawing/2014/main" id="{D6566D6E-42AB-390A-417C-070ED9DC6632}"/>
                </a:ext>
              </a:extLst>
            </p:cNvPr>
            <p:cNvSpPr/>
            <p:nvPr/>
          </p:nvSpPr>
          <p:spPr>
            <a:xfrm>
              <a:off x="5612168" y="4927700"/>
              <a:ext cx="136028" cy="121534"/>
            </a:xfrm>
            <a:custGeom>
              <a:avLst/>
              <a:gdLst>
                <a:gd name="connsiteX0" fmla="*/ 136014 w 136028"/>
                <a:gd name="connsiteY0" fmla="*/ -37 h 121534"/>
                <a:gd name="connsiteX1" fmla="*/ 112438 w 136028"/>
                <a:gd name="connsiteY1" fmla="*/ 13297 h 121534"/>
                <a:gd name="connsiteX2" fmla="*/ 59855 w 136028"/>
                <a:gd name="connsiteY2" fmla="*/ 51514 h 121534"/>
                <a:gd name="connsiteX3" fmla="*/ 15933 w 136028"/>
                <a:gd name="connsiteY3" fmla="*/ 99629 h 121534"/>
                <a:gd name="connsiteX4" fmla="*/ -14 w 136028"/>
                <a:gd name="connsiteY4" fmla="*/ 121487 h 121534"/>
                <a:gd name="connsiteX5" fmla="*/ 3217 w 136028"/>
                <a:gd name="connsiteY5" fmla="*/ 114957 h 121534"/>
                <a:gd name="connsiteX6" fmla="*/ 13871 w 136028"/>
                <a:gd name="connsiteY6" fmla="*/ 98117 h 121534"/>
                <a:gd name="connsiteX7" fmla="*/ 111132 w 136028"/>
                <a:gd name="connsiteY7" fmla="*/ 11098 h 121534"/>
                <a:gd name="connsiteX8" fmla="*/ 129072 w 136028"/>
                <a:gd name="connsiteY8" fmla="*/ 2437 h 121534"/>
                <a:gd name="connsiteX9" fmla="*/ 136014 w 136028"/>
                <a:gd name="connsiteY9" fmla="*/ -37 h 12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028" h="121534">
                  <a:moveTo>
                    <a:pt x="136014" y="-37"/>
                  </a:moveTo>
                  <a:cubicBezTo>
                    <a:pt x="136014" y="512"/>
                    <a:pt x="126872" y="4912"/>
                    <a:pt x="112438" y="13297"/>
                  </a:cubicBezTo>
                  <a:cubicBezTo>
                    <a:pt x="93707" y="24295"/>
                    <a:pt x="76097" y="37094"/>
                    <a:pt x="59855" y="51514"/>
                  </a:cubicBezTo>
                  <a:cubicBezTo>
                    <a:pt x="43654" y="66052"/>
                    <a:pt x="28938" y="82170"/>
                    <a:pt x="15933" y="99629"/>
                  </a:cubicBezTo>
                  <a:cubicBezTo>
                    <a:pt x="5898" y="112964"/>
                    <a:pt x="467" y="121831"/>
                    <a:pt x="-14" y="121487"/>
                  </a:cubicBezTo>
                  <a:cubicBezTo>
                    <a:pt x="811" y="119198"/>
                    <a:pt x="1897" y="117006"/>
                    <a:pt x="3217" y="114957"/>
                  </a:cubicBezTo>
                  <a:cubicBezTo>
                    <a:pt x="5485" y="110833"/>
                    <a:pt x="9059" y="105060"/>
                    <a:pt x="13871" y="98117"/>
                  </a:cubicBezTo>
                  <a:cubicBezTo>
                    <a:pt x="39069" y="61928"/>
                    <a:pt x="72372" y="32131"/>
                    <a:pt x="111132" y="11098"/>
                  </a:cubicBezTo>
                  <a:cubicBezTo>
                    <a:pt x="118555" y="7111"/>
                    <a:pt x="124879" y="4224"/>
                    <a:pt x="129072" y="2437"/>
                  </a:cubicBezTo>
                  <a:cubicBezTo>
                    <a:pt x="131285" y="1344"/>
                    <a:pt x="133615" y="512"/>
                    <a:pt x="136014" y="-37"/>
                  </a:cubicBezTo>
                  <a:close/>
                </a:path>
              </a:pathLst>
            </a:custGeom>
            <a:solidFill>
              <a:srgbClr val="654742"/>
            </a:solidFill>
            <a:ln w="6867" cap="flat">
              <a:noFill/>
              <a:prstDash val="solid"/>
              <a:miter/>
            </a:ln>
          </p:spPr>
          <p:txBody>
            <a:bodyPr rtlCol="0" anchor="ctr"/>
            <a:lstStyle/>
            <a:p>
              <a:endParaRPr lang="en-IN"/>
            </a:p>
          </p:txBody>
        </p:sp>
        <p:sp>
          <p:nvSpPr>
            <p:cNvPr id="1152" name="Free-form: Shape 1151">
              <a:extLst>
                <a:ext uri="{FF2B5EF4-FFF2-40B4-BE49-F238E27FC236}">
                  <a16:creationId xmlns:a16="http://schemas.microsoft.com/office/drawing/2014/main" id="{53129F14-A792-8366-67C4-745678AE91D9}"/>
                </a:ext>
              </a:extLst>
            </p:cNvPr>
            <p:cNvSpPr/>
            <p:nvPr/>
          </p:nvSpPr>
          <p:spPr>
            <a:xfrm>
              <a:off x="6086033" y="4647173"/>
              <a:ext cx="92724" cy="33560"/>
            </a:xfrm>
            <a:custGeom>
              <a:avLst/>
              <a:gdLst>
                <a:gd name="connsiteX0" fmla="*/ -14 w 92724"/>
                <a:gd name="connsiteY0" fmla="*/ 6991 h 33560"/>
                <a:gd name="connsiteX1" fmla="*/ 15864 w 92724"/>
                <a:gd name="connsiteY1" fmla="*/ 4310 h 33560"/>
                <a:gd name="connsiteX2" fmla="*/ 54494 w 92724"/>
                <a:gd name="connsiteY2" fmla="*/ 323 h 33560"/>
                <a:gd name="connsiteX3" fmla="*/ 65973 w 92724"/>
                <a:gd name="connsiteY3" fmla="*/ 323 h 33560"/>
                <a:gd name="connsiteX4" fmla="*/ 76146 w 92724"/>
                <a:gd name="connsiteY4" fmla="*/ 4379 h 33560"/>
                <a:gd name="connsiteX5" fmla="*/ 87624 w 92724"/>
                <a:gd name="connsiteY5" fmla="*/ 18126 h 33560"/>
                <a:gd name="connsiteX6" fmla="*/ 92711 w 92724"/>
                <a:gd name="connsiteY6" fmla="*/ 33523 h 33560"/>
                <a:gd name="connsiteX7" fmla="*/ 85425 w 92724"/>
                <a:gd name="connsiteY7" fmla="*/ 19294 h 33560"/>
                <a:gd name="connsiteX8" fmla="*/ 74358 w 92724"/>
                <a:gd name="connsiteY8" fmla="*/ 6991 h 33560"/>
                <a:gd name="connsiteX9" fmla="*/ 65491 w 92724"/>
                <a:gd name="connsiteY9" fmla="*/ 3623 h 33560"/>
                <a:gd name="connsiteX10" fmla="*/ 54837 w 92724"/>
                <a:gd name="connsiteY10" fmla="*/ 3623 h 33560"/>
                <a:gd name="connsiteX11" fmla="*/ 16070 w 92724"/>
                <a:gd name="connsiteY11" fmla="*/ 6510 h 33560"/>
                <a:gd name="connsiteX12" fmla="*/ -14 w 92724"/>
                <a:gd name="connsiteY12" fmla="*/ 6991 h 3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724" h="33560">
                  <a:moveTo>
                    <a:pt x="-14" y="6991"/>
                  </a:moveTo>
                  <a:cubicBezTo>
                    <a:pt x="5162" y="5492"/>
                    <a:pt x="10489" y="4592"/>
                    <a:pt x="15864" y="4310"/>
                  </a:cubicBezTo>
                  <a:cubicBezTo>
                    <a:pt x="25762" y="3073"/>
                    <a:pt x="39441" y="1698"/>
                    <a:pt x="54494" y="323"/>
                  </a:cubicBezTo>
                  <a:cubicBezTo>
                    <a:pt x="58302" y="-158"/>
                    <a:pt x="62165" y="-158"/>
                    <a:pt x="65973" y="323"/>
                  </a:cubicBezTo>
                  <a:cubicBezTo>
                    <a:pt x="69636" y="853"/>
                    <a:pt x="73121" y="2248"/>
                    <a:pt x="76146" y="4379"/>
                  </a:cubicBezTo>
                  <a:cubicBezTo>
                    <a:pt x="81074" y="7912"/>
                    <a:pt x="85026" y="12648"/>
                    <a:pt x="87624" y="18126"/>
                  </a:cubicBezTo>
                  <a:cubicBezTo>
                    <a:pt x="90257" y="22896"/>
                    <a:pt x="91982" y="28120"/>
                    <a:pt x="92711" y="33523"/>
                  </a:cubicBezTo>
                  <a:cubicBezTo>
                    <a:pt x="92161" y="33523"/>
                    <a:pt x="90099" y="27886"/>
                    <a:pt x="85425" y="19294"/>
                  </a:cubicBezTo>
                  <a:cubicBezTo>
                    <a:pt x="82737" y="14394"/>
                    <a:pt x="78950" y="10180"/>
                    <a:pt x="74358" y="6991"/>
                  </a:cubicBezTo>
                  <a:cubicBezTo>
                    <a:pt x="71671" y="5266"/>
                    <a:pt x="68646" y="4118"/>
                    <a:pt x="65491" y="3623"/>
                  </a:cubicBezTo>
                  <a:cubicBezTo>
                    <a:pt x="61952" y="3210"/>
                    <a:pt x="58377" y="3210"/>
                    <a:pt x="54837" y="3623"/>
                  </a:cubicBezTo>
                  <a:cubicBezTo>
                    <a:pt x="39716" y="4929"/>
                    <a:pt x="26037" y="5960"/>
                    <a:pt x="16070" y="6510"/>
                  </a:cubicBezTo>
                  <a:cubicBezTo>
                    <a:pt x="10743" y="7245"/>
                    <a:pt x="5348" y="7403"/>
                    <a:pt x="-14" y="6991"/>
                  </a:cubicBezTo>
                  <a:close/>
                </a:path>
              </a:pathLst>
            </a:custGeom>
            <a:solidFill>
              <a:srgbClr val="654742"/>
            </a:solidFill>
            <a:ln w="6867" cap="flat">
              <a:noFill/>
              <a:prstDash val="solid"/>
              <a:miter/>
            </a:ln>
          </p:spPr>
          <p:txBody>
            <a:bodyPr rtlCol="0" anchor="ctr"/>
            <a:lstStyle/>
            <a:p>
              <a:endParaRPr lang="en-IN"/>
            </a:p>
          </p:txBody>
        </p:sp>
        <p:sp>
          <p:nvSpPr>
            <p:cNvPr id="1153" name="Free-form: Shape 1152">
              <a:extLst>
                <a:ext uri="{FF2B5EF4-FFF2-40B4-BE49-F238E27FC236}">
                  <a16:creationId xmlns:a16="http://schemas.microsoft.com/office/drawing/2014/main" id="{94225543-FA7B-B3FD-6470-218FDC140345}"/>
                </a:ext>
              </a:extLst>
            </p:cNvPr>
            <p:cNvSpPr/>
            <p:nvPr/>
          </p:nvSpPr>
          <p:spPr>
            <a:xfrm>
              <a:off x="6085827" y="4684416"/>
              <a:ext cx="89437" cy="80999"/>
            </a:xfrm>
            <a:custGeom>
              <a:avLst/>
              <a:gdLst>
                <a:gd name="connsiteX0" fmla="*/ 86662 w 89437"/>
                <a:gd name="connsiteY0" fmla="*/ 80962 h 80999"/>
                <a:gd name="connsiteX1" fmla="*/ 86662 w 89437"/>
                <a:gd name="connsiteY1" fmla="*/ 59585 h 80999"/>
                <a:gd name="connsiteX2" fmla="*/ 83569 w 89437"/>
                <a:gd name="connsiteY2" fmla="*/ 36765 h 80999"/>
                <a:gd name="connsiteX3" fmla="*/ 70784 w 89437"/>
                <a:gd name="connsiteY3" fmla="*/ 13807 h 80999"/>
                <a:gd name="connsiteX4" fmla="*/ 57381 w 89437"/>
                <a:gd name="connsiteY4" fmla="*/ 9065 h 80999"/>
                <a:gd name="connsiteX5" fmla="*/ 44046 w 89437"/>
                <a:gd name="connsiteY5" fmla="*/ 6040 h 80999"/>
                <a:gd name="connsiteX6" fmla="*/ 21226 w 89437"/>
                <a:gd name="connsiteY6" fmla="*/ 2535 h 80999"/>
                <a:gd name="connsiteX7" fmla="*/ -14 w 89437"/>
                <a:gd name="connsiteY7" fmla="*/ 3085 h 80999"/>
                <a:gd name="connsiteX8" fmla="*/ 5554 w 89437"/>
                <a:gd name="connsiteY8" fmla="*/ 1298 h 80999"/>
                <a:gd name="connsiteX9" fmla="*/ 21363 w 89437"/>
                <a:gd name="connsiteY9" fmla="*/ -8 h 80999"/>
                <a:gd name="connsiteX10" fmla="*/ 44665 w 89437"/>
                <a:gd name="connsiteY10" fmla="*/ 2810 h 80999"/>
                <a:gd name="connsiteX11" fmla="*/ 58412 w 89437"/>
                <a:gd name="connsiteY11" fmla="*/ 5697 h 80999"/>
                <a:gd name="connsiteX12" fmla="*/ 72777 w 89437"/>
                <a:gd name="connsiteY12" fmla="*/ 10714 h 80999"/>
                <a:gd name="connsiteX13" fmla="*/ 82950 w 89437"/>
                <a:gd name="connsiteY13" fmla="*/ 22537 h 80999"/>
                <a:gd name="connsiteX14" fmla="*/ 86937 w 89437"/>
                <a:gd name="connsiteY14" fmla="*/ 36284 h 80999"/>
                <a:gd name="connsiteX15" fmla="*/ 89411 w 89437"/>
                <a:gd name="connsiteY15" fmla="*/ 59723 h 80999"/>
                <a:gd name="connsiteX16" fmla="*/ 88449 w 89437"/>
                <a:gd name="connsiteY16" fmla="*/ 75532 h 80999"/>
                <a:gd name="connsiteX17" fmla="*/ 86662 w 89437"/>
                <a:gd name="connsiteY17" fmla="*/ 80962 h 8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437" h="80999">
                  <a:moveTo>
                    <a:pt x="86662" y="80962"/>
                  </a:moveTo>
                  <a:cubicBezTo>
                    <a:pt x="86112" y="80962"/>
                    <a:pt x="87143" y="72714"/>
                    <a:pt x="86662" y="59585"/>
                  </a:cubicBezTo>
                  <a:cubicBezTo>
                    <a:pt x="86256" y="51908"/>
                    <a:pt x="85219" y="44278"/>
                    <a:pt x="83569" y="36765"/>
                  </a:cubicBezTo>
                  <a:cubicBezTo>
                    <a:pt x="81713" y="28517"/>
                    <a:pt x="79032" y="18619"/>
                    <a:pt x="70784" y="13807"/>
                  </a:cubicBezTo>
                  <a:cubicBezTo>
                    <a:pt x="66578" y="11574"/>
                    <a:pt x="62061" y="9972"/>
                    <a:pt x="57381" y="9065"/>
                  </a:cubicBezTo>
                  <a:lnTo>
                    <a:pt x="44046" y="6040"/>
                  </a:lnTo>
                  <a:cubicBezTo>
                    <a:pt x="36526" y="4349"/>
                    <a:pt x="28903" y="3174"/>
                    <a:pt x="21226" y="2535"/>
                  </a:cubicBezTo>
                  <a:cubicBezTo>
                    <a:pt x="14139" y="2287"/>
                    <a:pt x="7045" y="2473"/>
                    <a:pt x="-14" y="3085"/>
                  </a:cubicBezTo>
                  <a:cubicBezTo>
                    <a:pt x="1691" y="2095"/>
                    <a:pt x="3588" y="1490"/>
                    <a:pt x="5554" y="1298"/>
                  </a:cubicBezTo>
                  <a:cubicBezTo>
                    <a:pt x="10757" y="280"/>
                    <a:pt x="16064" y="-160"/>
                    <a:pt x="21363" y="-8"/>
                  </a:cubicBezTo>
                  <a:cubicBezTo>
                    <a:pt x="29199" y="260"/>
                    <a:pt x="36994" y="1208"/>
                    <a:pt x="44665" y="2810"/>
                  </a:cubicBezTo>
                  <a:cubicBezTo>
                    <a:pt x="48995" y="3635"/>
                    <a:pt x="53531" y="4597"/>
                    <a:pt x="58412" y="5697"/>
                  </a:cubicBezTo>
                  <a:cubicBezTo>
                    <a:pt x="63436" y="6597"/>
                    <a:pt x="68282" y="8288"/>
                    <a:pt x="72777" y="10714"/>
                  </a:cubicBezTo>
                  <a:cubicBezTo>
                    <a:pt x="77335" y="13477"/>
                    <a:pt x="80895" y="17615"/>
                    <a:pt x="82950" y="22537"/>
                  </a:cubicBezTo>
                  <a:cubicBezTo>
                    <a:pt x="84820" y="26943"/>
                    <a:pt x="86160" y="31562"/>
                    <a:pt x="86937" y="36284"/>
                  </a:cubicBezTo>
                  <a:cubicBezTo>
                    <a:pt x="88511" y="44003"/>
                    <a:pt x="89336" y="51846"/>
                    <a:pt x="89411" y="59723"/>
                  </a:cubicBezTo>
                  <a:cubicBezTo>
                    <a:pt x="89494" y="65009"/>
                    <a:pt x="89178" y="70294"/>
                    <a:pt x="88449" y="75532"/>
                  </a:cubicBezTo>
                  <a:cubicBezTo>
                    <a:pt x="88147" y="77429"/>
                    <a:pt x="87542" y="79258"/>
                    <a:pt x="86662" y="80962"/>
                  </a:cubicBezTo>
                  <a:close/>
                </a:path>
              </a:pathLst>
            </a:custGeom>
            <a:solidFill>
              <a:srgbClr val="654742"/>
            </a:solidFill>
            <a:ln w="6867" cap="flat">
              <a:noFill/>
              <a:prstDash val="solid"/>
              <a:miter/>
            </a:ln>
          </p:spPr>
          <p:txBody>
            <a:bodyPr rtlCol="0" anchor="ctr"/>
            <a:lstStyle/>
            <a:p>
              <a:endParaRPr lang="en-IN"/>
            </a:p>
          </p:txBody>
        </p:sp>
        <p:sp>
          <p:nvSpPr>
            <p:cNvPr id="1154" name="Free-form: Shape 1153">
              <a:extLst>
                <a:ext uri="{FF2B5EF4-FFF2-40B4-BE49-F238E27FC236}">
                  <a16:creationId xmlns:a16="http://schemas.microsoft.com/office/drawing/2014/main" id="{883E19E1-4EBD-7FB2-3665-D258FA505A45}"/>
                </a:ext>
              </a:extLst>
            </p:cNvPr>
            <p:cNvSpPr/>
            <p:nvPr/>
          </p:nvSpPr>
          <p:spPr>
            <a:xfrm>
              <a:off x="6109348" y="4726167"/>
              <a:ext cx="25733" cy="36165"/>
            </a:xfrm>
            <a:custGeom>
              <a:avLst/>
              <a:gdLst>
                <a:gd name="connsiteX0" fmla="*/ 23824 w 25733"/>
                <a:gd name="connsiteY0" fmla="*/ -37 h 36165"/>
                <a:gd name="connsiteX1" fmla="*/ 25542 w 25733"/>
                <a:gd name="connsiteY1" fmla="*/ 21752 h 36165"/>
                <a:gd name="connsiteX2" fmla="*/ 25542 w 25733"/>
                <a:gd name="connsiteY2" fmla="*/ 23883 h 36165"/>
                <a:gd name="connsiteX3" fmla="*/ 23411 w 25733"/>
                <a:gd name="connsiteY3" fmla="*/ 23470 h 36165"/>
                <a:gd name="connsiteX4" fmla="*/ 19768 w 25733"/>
                <a:gd name="connsiteY4" fmla="*/ 23470 h 36165"/>
                <a:gd name="connsiteX5" fmla="*/ 4784 w 25733"/>
                <a:gd name="connsiteY5" fmla="*/ 30344 h 36165"/>
                <a:gd name="connsiteX6" fmla="*/ 179 w 25733"/>
                <a:gd name="connsiteY6" fmla="*/ 36118 h 36165"/>
                <a:gd name="connsiteX7" fmla="*/ 2859 w 25733"/>
                <a:gd name="connsiteY7" fmla="*/ 28763 h 36165"/>
                <a:gd name="connsiteX8" fmla="*/ 19768 w 25733"/>
                <a:gd name="connsiteY8" fmla="*/ 20171 h 36165"/>
                <a:gd name="connsiteX9" fmla="*/ 24167 w 25733"/>
                <a:gd name="connsiteY9" fmla="*/ 20652 h 36165"/>
                <a:gd name="connsiteX10" fmla="*/ 22037 w 25733"/>
                <a:gd name="connsiteY10" fmla="*/ 22370 h 36165"/>
                <a:gd name="connsiteX11" fmla="*/ 23824 w 25733"/>
                <a:gd name="connsiteY11" fmla="*/ -37 h 36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33" h="36165">
                  <a:moveTo>
                    <a:pt x="23824" y="-37"/>
                  </a:moveTo>
                  <a:cubicBezTo>
                    <a:pt x="25467" y="7104"/>
                    <a:pt x="26051" y="14445"/>
                    <a:pt x="25542" y="21752"/>
                  </a:cubicBezTo>
                  <a:lnTo>
                    <a:pt x="25542" y="23883"/>
                  </a:lnTo>
                  <a:lnTo>
                    <a:pt x="23411" y="23470"/>
                  </a:lnTo>
                  <a:cubicBezTo>
                    <a:pt x="22202" y="23367"/>
                    <a:pt x="20978" y="23367"/>
                    <a:pt x="19768" y="23470"/>
                  </a:cubicBezTo>
                  <a:cubicBezTo>
                    <a:pt x="14063" y="23690"/>
                    <a:pt x="8674" y="26158"/>
                    <a:pt x="4784" y="30344"/>
                  </a:cubicBezTo>
                  <a:cubicBezTo>
                    <a:pt x="1691" y="33574"/>
                    <a:pt x="729" y="36324"/>
                    <a:pt x="179" y="36118"/>
                  </a:cubicBezTo>
                  <a:cubicBezTo>
                    <a:pt x="-371" y="35911"/>
                    <a:pt x="179" y="32818"/>
                    <a:pt x="2859" y="28763"/>
                  </a:cubicBezTo>
                  <a:cubicBezTo>
                    <a:pt x="6853" y="23429"/>
                    <a:pt x="13101" y="20253"/>
                    <a:pt x="19768" y="20171"/>
                  </a:cubicBezTo>
                  <a:cubicBezTo>
                    <a:pt x="21246" y="20185"/>
                    <a:pt x="22717" y="20350"/>
                    <a:pt x="24167" y="20652"/>
                  </a:cubicBezTo>
                  <a:lnTo>
                    <a:pt x="22037" y="22370"/>
                  </a:lnTo>
                  <a:cubicBezTo>
                    <a:pt x="21501" y="14851"/>
                    <a:pt x="22105" y="7297"/>
                    <a:pt x="23824" y="-37"/>
                  </a:cubicBezTo>
                  <a:close/>
                </a:path>
              </a:pathLst>
            </a:custGeom>
            <a:solidFill>
              <a:srgbClr val="654742"/>
            </a:solidFill>
            <a:ln w="6867" cap="flat">
              <a:noFill/>
              <a:prstDash val="solid"/>
              <a:miter/>
            </a:ln>
          </p:spPr>
          <p:txBody>
            <a:bodyPr rtlCol="0" anchor="ctr"/>
            <a:lstStyle/>
            <a:p>
              <a:endParaRPr lang="en-IN"/>
            </a:p>
          </p:txBody>
        </p:sp>
        <p:sp>
          <p:nvSpPr>
            <p:cNvPr id="1155" name="Free-form: Shape 1154">
              <a:extLst>
                <a:ext uri="{FF2B5EF4-FFF2-40B4-BE49-F238E27FC236}">
                  <a16:creationId xmlns:a16="http://schemas.microsoft.com/office/drawing/2014/main" id="{E8245FF1-D17E-23F6-FA50-4DE24C4A8439}"/>
                </a:ext>
              </a:extLst>
            </p:cNvPr>
            <p:cNvSpPr/>
            <p:nvPr/>
          </p:nvSpPr>
          <p:spPr>
            <a:xfrm>
              <a:off x="6089263" y="4724783"/>
              <a:ext cx="44059" cy="5136"/>
            </a:xfrm>
            <a:custGeom>
              <a:avLst/>
              <a:gdLst>
                <a:gd name="connsiteX0" fmla="*/ 44046 w 44059"/>
                <a:gd name="connsiteY0" fmla="*/ 4989 h 5136"/>
                <a:gd name="connsiteX1" fmla="*/ 22050 w 44059"/>
                <a:gd name="connsiteY1" fmla="*/ 3958 h 5136"/>
                <a:gd name="connsiteX2" fmla="*/ -14 w 44059"/>
                <a:gd name="connsiteY2" fmla="*/ 2652 h 5136"/>
                <a:gd name="connsiteX3" fmla="*/ 22188 w 44059"/>
                <a:gd name="connsiteY3" fmla="*/ 384 h 5136"/>
                <a:gd name="connsiteX4" fmla="*/ 44046 w 44059"/>
                <a:gd name="connsiteY4" fmla="*/ 4989 h 5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59" h="5136">
                  <a:moveTo>
                    <a:pt x="44046" y="4989"/>
                  </a:moveTo>
                  <a:cubicBezTo>
                    <a:pt x="36698" y="5299"/>
                    <a:pt x="29336" y="4955"/>
                    <a:pt x="22050" y="3958"/>
                  </a:cubicBezTo>
                  <a:cubicBezTo>
                    <a:pt x="14675" y="4151"/>
                    <a:pt x="7293" y="3711"/>
                    <a:pt x="-14" y="2652"/>
                  </a:cubicBezTo>
                  <a:cubicBezTo>
                    <a:pt x="7107" y="164"/>
                    <a:pt x="14709" y="-613"/>
                    <a:pt x="22188" y="384"/>
                  </a:cubicBezTo>
                  <a:cubicBezTo>
                    <a:pt x="29735" y="205"/>
                    <a:pt x="37214" y="1779"/>
                    <a:pt x="44046" y="4989"/>
                  </a:cubicBezTo>
                  <a:close/>
                </a:path>
              </a:pathLst>
            </a:custGeom>
            <a:solidFill>
              <a:srgbClr val="654742"/>
            </a:solidFill>
            <a:ln w="6867" cap="flat">
              <a:noFill/>
              <a:prstDash val="solid"/>
              <a:miter/>
            </a:ln>
          </p:spPr>
          <p:txBody>
            <a:bodyPr rtlCol="0" anchor="ctr"/>
            <a:lstStyle/>
            <a:p>
              <a:endParaRPr lang="en-IN"/>
            </a:p>
          </p:txBody>
        </p:sp>
        <p:sp>
          <p:nvSpPr>
            <p:cNvPr id="1156" name="Free-form: Shape 1155">
              <a:extLst>
                <a:ext uri="{FF2B5EF4-FFF2-40B4-BE49-F238E27FC236}">
                  <a16:creationId xmlns:a16="http://schemas.microsoft.com/office/drawing/2014/main" id="{B2B1E411-A4E7-B0CC-95AB-D2CCE170D406}"/>
                </a:ext>
              </a:extLst>
            </p:cNvPr>
            <p:cNvSpPr/>
            <p:nvPr/>
          </p:nvSpPr>
          <p:spPr>
            <a:xfrm>
              <a:off x="6073303" y="4724171"/>
              <a:ext cx="17808" cy="42138"/>
            </a:xfrm>
            <a:custGeom>
              <a:avLst/>
              <a:gdLst>
                <a:gd name="connsiteX0" fmla="*/ 17734 w 17808"/>
                <a:gd name="connsiteY0" fmla="*/ -34 h 42138"/>
                <a:gd name="connsiteX1" fmla="*/ 12854 w 17808"/>
                <a:gd name="connsiteY1" fmla="*/ 22648 h 42138"/>
                <a:gd name="connsiteX2" fmla="*/ 69 w 17808"/>
                <a:gd name="connsiteY2" fmla="*/ 42101 h 42138"/>
                <a:gd name="connsiteX3" fmla="*/ 9555 w 17808"/>
                <a:gd name="connsiteY3" fmla="*/ 21480 h 42138"/>
                <a:gd name="connsiteX4" fmla="*/ 17734 w 17808"/>
                <a:gd name="connsiteY4" fmla="*/ -34 h 4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08" h="42138">
                  <a:moveTo>
                    <a:pt x="17734" y="-34"/>
                  </a:moveTo>
                  <a:cubicBezTo>
                    <a:pt x="18147" y="7829"/>
                    <a:pt x="16463" y="15658"/>
                    <a:pt x="12854" y="22648"/>
                  </a:cubicBezTo>
                  <a:cubicBezTo>
                    <a:pt x="10373" y="30141"/>
                    <a:pt x="5960" y="36849"/>
                    <a:pt x="69" y="42101"/>
                  </a:cubicBezTo>
                  <a:cubicBezTo>
                    <a:pt x="-756" y="41482"/>
                    <a:pt x="4743" y="32890"/>
                    <a:pt x="9555" y="21480"/>
                  </a:cubicBezTo>
                  <a:cubicBezTo>
                    <a:pt x="14366" y="10070"/>
                    <a:pt x="16703" y="-241"/>
                    <a:pt x="17734" y="-34"/>
                  </a:cubicBezTo>
                  <a:close/>
                </a:path>
              </a:pathLst>
            </a:custGeom>
            <a:solidFill>
              <a:srgbClr val="654742"/>
            </a:solidFill>
            <a:ln w="6867" cap="flat">
              <a:noFill/>
              <a:prstDash val="solid"/>
              <a:miter/>
            </a:ln>
          </p:spPr>
          <p:txBody>
            <a:bodyPr rtlCol="0" anchor="ctr"/>
            <a:lstStyle/>
            <a:p>
              <a:endParaRPr lang="en-IN"/>
            </a:p>
          </p:txBody>
        </p:sp>
        <p:sp>
          <p:nvSpPr>
            <p:cNvPr id="1157" name="Free-form: Shape 1156">
              <a:extLst>
                <a:ext uri="{FF2B5EF4-FFF2-40B4-BE49-F238E27FC236}">
                  <a16:creationId xmlns:a16="http://schemas.microsoft.com/office/drawing/2014/main" id="{194455F1-9389-5D4D-1BB7-FC7CA55CA79C}"/>
                </a:ext>
              </a:extLst>
            </p:cNvPr>
            <p:cNvSpPr/>
            <p:nvPr/>
          </p:nvSpPr>
          <p:spPr>
            <a:xfrm>
              <a:off x="6515425" y="6045481"/>
              <a:ext cx="387051" cy="325326"/>
            </a:xfrm>
            <a:custGeom>
              <a:avLst/>
              <a:gdLst>
                <a:gd name="connsiteX0" fmla="*/ 9747 w 387051"/>
                <a:gd name="connsiteY0" fmla="*/ -37 h 325326"/>
                <a:gd name="connsiteX1" fmla="*/ -14 w 387051"/>
                <a:gd name="connsiteY1" fmla="*/ 311129 h 325326"/>
                <a:gd name="connsiteX2" fmla="*/ 387037 w 387051"/>
                <a:gd name="connsiteY2" fmla="*/ 325289 h 325326"/>
                <a:gd name="connsiteX3" fmla="*/ 188597 w 387051"/>
                <a:gd name="connsiteY3" fmla="*/ 206651 h 325326"/>
                <a:gd name="connsiteX4" fmla="*/ 203101 w 387051"/>
                <a:gd name="connsiteY4" fmla="*/ 7317 h 325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051" h="325326">
                  <a:moveTo>
                    <a:pt x="9747" y="-37"/>
                  </a:moveTo>
                  <a:lnTo>
                    <a:pt x="-14" y="311129"/>
                  </a:lnTo>
                  <a:lnTo>
                    <a:pt x="387037" y="325289"/>
                  </a:lnTo>
                  <a:cubicBezTo>
                    <a:pt x="386144" y="288240"/>
                    <a:pt x="188597" y="206651"/>
                    <a:pt x="188597" y="206651"/>
                  </a:cubicBezTo>
                  <a:lnTo>
                    <a:pt x="203101" y="7317"/>
                  </a:lnTo>
                  <a:close/>
                </a:path>
              </a:pathLst>
            </a:custGeom>
            <a:solidFill>
              <a:srgbClr val="FF725E"/>
            </a:solidFill>
            <a:ln w="6867" cap="flat">
              <a:noFill/>
              <a:prstDash val="solid"/>
              <a:miter/>
            </a:ln>
          </p:spPr>
          <p:txBody>
            <a:bodyPr rtlCol="0" anchor="ctr"/>
            <a:lstStyle/>
            <a:p>
              <a:endParaRPr lang="en-IN"/>
            </a:p>
          </p:txBody>
        </p:sp>
        <p:sp>
          <p:nvSpPr>
            <p:cNvPr id="1158" name="Free-form: Shape 1157">
              <a:extLst>
                <a:ext uri="{FF2B5EF4-FFF2-40B4-BE49-F238E27FC236}">
                  <a16:creationId xmlns:a16="http://schemas.microsoft.com/office/drawing/2014/main" id="{14A8651C-FA7A-D2F9-AB92-B0794DDD9CF1}"/>
                </a:ext>
              </a:extLst>
            </p:cNvPr>
            <p:cNvSpPr/>
            <p:nvPr/>
          </p:nvSpPr>
          <p:spPr>
            <a:xfrm>
              <a:off x="6573197" y="6230833"/>
              <a:ext cx="29946" cy="29669"/>
            </a:xfrm>
            <a:custGeom>
              <a:avLst/>
              <a:gdLst>
                <a:gd name="connsiteX0" fmla="*/ 11775 w 29946"/>
                <a:gd name="connsiteY0" fmla="*/ 129 h 29669"/>
                <a:gd name="connsiteX1" fmla="*/ 159 w 29946"/>
                <a:gd name="connsiteY1" fmla="*/ 17794 h 29669"/>
                <a:gd name="connsiteX2" fmla="*/ 17549 w 29946"/>
                <a:gd name="connsiteY2" fmla="*/ 29410 h 29669"/>
                <a:gd name="connsiteX3" fmla="*/ 29715 w 29946"/>
                <a:gd name="connsiteY3" fmla="*/ 10714 h 29669"/>
                <a:gd name="connsiteX4" fmla="*/ 10332 w 29946"/>
                <a:gd name="connsiteY4" fmla="*/ 610 h 29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46" h="29669">
                  <a:moveTo>
                    <a:pt x="11775" y="129"/>
                  </a:moveTo>
                  <a:cubicBezTo>
                    <a:pt x="3974" y="2211"/>
                    <a:pt x="-1023" y="9807"/>
                    <a:pt x="159" y="17794"/>
                  </a:cubicBezTo>
                  <a:cubicBezTo>
                    <a:pt x="1946" y="25678"/>
                    <a:pt x="9583" y="30778"/>
                    <a:pt x="17549" y="29410"/>
                  </a:cubicBezTo>
                  <a:cubicBezTo>
                    <a:pt x="25818" y="27252"/>
                    <a:pt x="31090" y="19155"/>
                    <a:pt x="29715" y="10714"/>
                  </a:cubicBezTo>
                  <a:cubicBezTo>
                    <a:pt x="27028" y="2679"/>
                    <a:pt x="18456" y="-1789"/>
                    <a:pt x="10332" y="610"/>
                  </a:cubicBezTo>
                </a:path>
              </a:pathLst>
            </a:custGeom>
            <a:solidFill>
              <a:srgbClr val="FFFFFF"/>
            </a:solidFill>
            <a:ln w="6867" cap="flat">
              <a:noFill/>
              <a:prstDash val="solid"/>
              <a:miter/>
            </a:ln>
          </p:spPr>
          <p:txBody>
            <a:bodyPr rtlCol="0" anchor="ctr"/>
            <a:lstStyle/>
            <a:p>
              <a:endParaRPr lang="en-IN"/>
            </a:p>
          </p:txBody>
        </p:sp>
        <p:sp>
          <p:nvSpPr>
            <p:cNvPr id="1159" name="Free-form: Shape 1158">
              <a:extLst>
                <a:ext uri="{FF2B5EF4-FFF2-40B4-BE49-F238E27FC236}">
                  <a16:creationId xmlns:a16="http://schemas.microsoft.com/office/drawing/2014/main" id="{5A3983D3-A323-A12C-2465-9F4B9B819611}"/>
                </a:ext>
              </a:extLst>
            </p:cNvPr>
            <p:cNvSpPr/>
            <p:nvPr/>
          </p:nvSpPr>
          <p:spPr>
            <a:xfrm>
              <a:off x="6515425" y="6325304"/>
              <a:ext cx="387284" cy="45503"/>
            </a:xfrm>
            <a:custGeom>
              <a:avLst/>
              <a:gdLst>
                <a:gd name="connsiteX0" fmla="*/ -14 w 387284"/>
                <a:gd name="connsiteY0" fmla="*/ 31306 h 45503"/>
                <a:gd name="connsiteX1" fmla="*/ 2186 w 387284"/>
                <a:gd name="connsiteY1" fmla="*/ -37 h 45503"/>
                <a:gd name="connsiteX2" fmla="*/ 372465 w 387284"/>
                <a:gd name="connsiteY2" fmla="*/ 25257 h 45503"/>
                <a:gd name="connsiteX3" fmla="*/ 387037 w 387284"/>
                <a:gd name="connsiteY3" fmla="*/ 45466 h 45503"/>
              </a:gdLst>
              <a:ahLst/>
              <a:cxnLst>
                <a:cxn ang="0">
                  <a:pos x="connsiteX0" y="connsiteY0"/>
                </a:cxn>
                <a:cxn ang="0">
                  <a:pos x="connsiteX1" y="connsiteY1"/>
                </a:cxn>
                <a:cxn ang="0">
                  <a:pos x="connsiteX2" y="connsiteY2"/>
                </a:cxn>
                <a:cxn ang="0">
                  <a:pos x="connsiteX3" y="connsiteY3"/>
                </a:cxn>
              </a:cxnLst>
              <a:rect l="l" t="t" r="r" b="b"/>
              <a:pathLst>
                <a:path w="387284" h="45503">
                  <a:moveTo>
                    <a:pt x="-14" y="31306"/>
                  </a:moveTo>
                  <a:lnTo>
                    <a:pt x="2186" y="-37"/>
                  </a:lnTo>
                  <a:lnTo>
                    <a:pt x="372465" y="25257"/>
                  </a:lnTo>
                  <a:cubicBezTo>
                    <a:pt x="372465" y="25257"/>
                    <a:pt x="389443" y="33437"/>
                    <a:pt x="387037" y="45466"/>
                  </a:cubicBezTo>
                  <a:close/>
                </a:path>
              </a:pathLst>
            </a:custGeom>
            <a:solidFill>
              <a:srgbClr val="FFFFFF"/>
            </a:solidFill>
            <a:ln w="6867" cap="flat">
              <a:noFill/>
              <a:prstDash val="solid"/>
              <a:miter/>
            </a:ln>
          </p:spPr>
          <p:txBody>
            <a:bodyPr rtlCol="0" anchor="ctr"/>
            <a:lstStyle/>
            <a:p>
              <a:endParaRPr lang="en-IN"/>
            </a:p>
          </p:txBody>
        </p:sp>
        <p:sp>
          <p:nvSpPr>
            <p:cNvPr id="1160" name="Free-form: Shape 1159">
              <a:extLst>
                <a:ext uri="{FF2B5EF4-FFF2-40B4-BE49-F238E27FC236}">
                  <a16:creationId xmlns:a16="http://schemas.microsoft.com/office/drawing/2014/main" id="{1D8D3456-ACCC-1860-4AB7-188947E7F3EC}"/>
                </a:ext>
              </a:extLst>
            </p:cNvPr>
            <p:cNvSpPr/>
            <p:nvPr/>
          </p:nvSpPr>
          <p:spPr>
            <a:xfrm>
              <a:off x="6674324" y="6248518"/>
              <a:ext cx="36115" cy="22850"/>
            </a:xfrm>
            <a:custGeom>
              <a:avLst/>
              <a:gdLst>
                <a:gd name="connsiteX0" fmla="*/ 36091 w 36115"/>
                <a:gd name="connsiteY0" fmla="*/ 1896 h 22850"/>
                <a:gd name="connsiteX1" fmla="*/ 16913 w 36115"/>
                <a:gd name="connsiteY1" fmla="*/ 10007 h 22850"/>
                <a:gd name="connsiteX2" fmla="*/ 417 w 36115"/>
                <a:gd name="connsiteY2" fmla="*/ 22723 h 22850"/>
                <a:gd name="connsiteX3" fmla="*/ 13614 w 36115"/>
                <a:gd name="connsiteY3" fmla="*/ 4370 h 22850"/>
                <a:gd name="connsiteX4" fmla="*/ 36091 w 36115"/>
                <a:gd name="connsiteY4" fmla="*/ 1896 h 22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15" h="22850">
                  <a:moveTo>
                    <a:pt x="36091" y="1896"/>
                  </a:moveTo>
                  <a:cubicBezTo>
                    <a:pt x="36091" y="3752"/>
                    <a:pt x="26468" y="4302"/>
                    <a:pt x="16913" y="10007"/>
                  </a:cubicBezTo>
                  <a:cubicBezTo>
                    <a:pt x="7359" y="15712"/>
                    <a:pt x="2135" y="23754"/>
                    <a:pt x="417" y="22723"/>
                  </a:cubicBezTo>
                  <a:cubicBezTo>
                    <a:pt x="-1301" y="21692"/>
                    <a:pt x="1929" y="11106"/>
                    <a:pt x="13614" y="4370"/>
                  </a:cubicBezTo>
                  <a:cubicBezTo>
                    <a:pt x="25299" y="-2366"/>
                    <a:pt x="36503" y="177"/>
                    <a:pt x="36091" y="1896"/>
                  </a:cubicBezTo>
                  <a:close/>
                </a:path>
              </a:pathLst>
            </a:custGeom>
            <a:solidFill>
              <a:srgbClr val="263238"/>
            </a:solidFill>
            <a:ln w="6867" cap="flat">
              <a:noFill/>
              <a:prstDash val="solid"/>
              <a:miter/>
            </a:ln>
          </p:spPr>
          <p:txBody>
            <a:bodyPr rtlCol="0" anchor="ctr"/>
            <a:lstStyle/>
            <a:p>
              <a:endParaRPr lang="en-IN"/>
            </a:p>
          </p:txBody>
        </p:sp>
        <p:sp>
          <p:nvSpPr>
            <p:cNvPr id="1161" name="Free-form: Shape 1160">
              <a:extLst>
                <a:ext uri="{FF2B5EF4-FFF2-40B4-BE49-F238E27FC236}">
                  <a16:creationId xmlns:a16="http://schemas.microsoft.com/office/drawing/2014/main" id="{3F9E32AB-7234-5ACC-785C-8BD1C972CC3D}"/>
                </a:ext>
              </a:extLst>
            </p:cNvPr>
            <p:cNvSpPr/>
            <p:nvPr/>
          </p:nvSpPr>
          <p:spPr>
            <a:xfrm>
              <a:off x="6723785" y="6267822"/>
              <a:ext cx="26594" cy="29439"/>
            </a:xfrm>
            <a:custGeom>
              <a:avLst/>
              <a:gdLst>
                <a:gd name="connsiteX0" fmla="*/ 26566 w 26594"/>
                <a:gd name="connsiteY0" fmla="*/ 875 h 29439"/>
                <a:gd name="connsiteX1" fmla="*/ 11925 w 26594"/>
                <a:gd name="connsiteY1" fmla="*/ 13385 h 29439"/>
                <a:gd name="connsiteX2" fmla="*/ 1202 w 26594"/>
                <a:gd name="connsiteY2" fmla="*/ 29400 h 29439"/>
                <a:gd name="connsiteX3" fmla="*/ 7044 w 26594"/>
                <a:gd name="connsiteY3" fmla="*/ 8780 h 29439"/>
                <a:gd name="connsiteX4" fmla="*/ 26566 w 26594"/>
                <a:gd name="connsiteY4" fmla="*/ 875 h 29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94" h="29439">
                  <a:moveTo>
                    <a:pt x="26566" y="875"/>
                  </a:moveTo>
                  <a:cubicBezTo>
                    <a:pt x="26978" y="2731"/>
                    <a:pt x="18661" y="5618"/>
                    <a:pt x="11925" y="13385"/>
                  </a:cubicBezTo>
                  <a:cubicBezTo>
                    <a:pt x="5189" y="21152"/>
                    <a:pt x="3058" y="29538"/>
                    <a:pt x="1202" y="29400"/>
                  </a:cubicBezTo>
                  <a:cubicBezTo>
                    <a:pt x="-654" y="29263"/>
                    <a:pt x="-1479" y="18471"/>
                    <a:pt x="7044" y="8780"/>
                  </a:cubicBezTo>
                  <a:cubicBezTo>
                    <a:pt x="15568" y="-912"/>
                    <a:pt x="26634" y="-912"/>
                    <a:pt x="26566" y="875"/>
                  </a:cubicBezTo>
                  <a:close/>
                </a:path>
              </a:pathLst>
            </a:custGeom>
            <a:solidFill>
              <a:srgbClr val="263238"/>
            </a:solidFill>
            <a:ln w="6867" cap="flat">
              <a:noFill/>
              <a:prstDash val="solid"/>
              <a:miter/>
            </a:ln>
          </p:spPr>
          <p:txBody>
            <a:bodyPr rtlCol="0" anchor="ctr"/>
            <a:lstStyle/>
            <a:p>
              <a:endParaRPr lang="en-IN"/>
            </a:p>
          </p:txBody>
        </p:sp>
        <p:sp>
          <p:nvSpPr>
            <p:cNvPr id="1162" name="Free-form: Shape 1161">
              <a:extLst>
                <a:ext uri="{FF2B5EF4-FFF2-40B4-BE49-F238E27FC236}">
                  <a16:creationId xmlns:a16="http://schemas.microsoft.com/office/drawing/2014/main" id="{A6BAC34F-FD95-52EF-3D39-7C196D257BCC}"/>
                </a:ext>
              </a:extLst>
            </p:cNvPr>
            <p:cNvSpPr/>
            <p:nvPr/>
          </p:nvSpPr>
          <p:spPr>
            <a:xfrm>
              <a:off x="6769646" y="6286255"/>
              <a:ext cx="18247" cy="32038"/>
            </a:xfrm>
            <a:custGeom>
              <a:avLst/>
              <a:gdLst>
                <a:gd name="connsiteX0" fmla="*/ 2012 w 18247"/>
                <a:gd name="connsiteY0" fmla="*/ 32001 h 32038"/>
                <a:gd name="connsiteX1" fmla="*/ 3250 w 18247"/>
                <a:gd name="connsiteY1" fmla="*/ 12617 h 32038"/>
                <a:gd name="connsiteX2" fmla="*/ 18165 w 18247"/>
                <a:gd name="connsiteY2" fmla="*/ 245 h 32038"/>
                <a:gd name="connsiteX3" fmla="*/ 9092 w 18247"/>
                <a:gd name="connsiteY3" fmla="*/ 15641 h 32038"/>
                <a:gd name="connsiteX4" fmla="*/ 2012 w 18247"/>
                <a:gd name="connsiteY4" fmla="*/ 32001 h 3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7" h="32038">
                  <a:moveTo>
                    <a:pt x="2012" y="32001"/>
                  </a:moveTo>
                  <a:cubicBezTo>
                    <a:pt x="294" y="32001"/>
                    <a:pt x="-2043" y="22790"/>
                    <a:pt x="3250" y="12617"/>
                  </a:cubicBezTo>
                  <a:cubicBezTo>
                    <a:pt x="8542" y="2444"/>
                    <a:pt x="17409" y="-1130"/>
                    <a:pt x="18165" y="245"/>
                  </a:cubicBezTo>
                  <a:cubicBezTo>
                    <a:pt x="18922" y="1619"/>
                    <a:pt x="13216" y="7118"/>
                    <a:pt x="9092" y="15641"/>
                  </a:cubicBezTo>
                  <a:cubicBezTo>
                    <a:pt x="4968" y="24165"/>
                    <a:pt x="3868" y="32001"/>
                    <a:pt x="2012" y="32001"/>
                  </a:cubicBezTo>
                  <a:close/>
                </a:path>
              </a:pathLst>
            </a:custGeom>
            <a:solidFill>
              <a:srgbClr val="263238"/>
            </a:solidFill>
            <a:ln w="6867" cap="flat">
              <a:noFill/>
              <a:prstDash val="solid"/>
              <a:miter/>
            </a:ln>
          </p:spPr>
          <p:txBody>
            <a:bodyPr rtlCol="0" anchor="ctr"/>
            <a:lstStyle/>
            <a:p>
              <a:endParaRPr lang="en-IN"/>
            </a:p>
          </p:txBody>
        </p:sp>
        <p:sp>
          <p:nvSpPr>
            <p:cNvPr id="1163" name="Free-form: Shape 1162">
              <a:extLst>
                <a:ext uri="{FF2B5EF4-FFF2-40B4-BE49-F238E27FC236}">
                  <a16:creationId xmlns:a16="http://schemas.microsoft.com/office/drawing/2014/main" id="{1B5384C5-6F2D-5D02-5A95-5F571B6A7484}"/>
                </a:ext>
              </a:extLst>
            </p:cNvPr>
            <p:cNvSpPr/>
            <p:nvPr/>
          </p:nvSpPr>
          <p:spPr>
            <a:xfrm>
              <a:off x="6668365" y="6197245"/>
              <a:ext cx="40359" cy="8803"/>
            </a:xfrm>
            <a:custGeom>
              <a:avLst/>
              <a:gdLst>
                <a:gd name="connsiteX0" fmla="*/ 40263 w 40359"/>
                <a:gd name="connsiteY0" fmla="*/ 7391 h 8803"/>
                <a:gd name="connsiteX1" fmla="*/ 20123 w 40359"/>
                <a:gd name="connsiteY1" fmla="*/ 6497 h 8803"/>
                <a:gd name="connsiteX2" fmla="*/ 52 w 40359"/>
                <a:gd name="connsiteY2" fmla="*/ 8285 h 8803"/>
                <a:gd name="connsiteX3" fmla="*/ 19986 w 40359"/>
                <a:gd name="connsiteY3" fmla="*/ -32 h 8803"/>
                <a:gd name="connsiteX4" fmla="*/ 40263 w 40359"/>
                <a:gd name="connsiteY4" fmla="*/ 7391 h 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9" h="8803">
                  <a:moveTo>
                    <a:pt x="40263" y="7391"/>
                  </a:moveTo>
                  <a:cubicBezTo>
                    <a:pt x="39438" y="9109"/>
                    <a:pt x="30846" y="6154"/>
                    <a:pt x="20123" y="6497"/>
                  </a:cubicBezTo>
                  <a:cubicBezTo>
                    <a:pt x="9400" y="6841"/>
                    <a:pt x="946" y="9934"/>
                    <a:pt x="52" y="8285"/>
                  </a:cubicBezTo>
                  <a:cubicBezTo>
                    <a:pt x="-841" y="6635"/>
                    <a:pt x="7407" y="174"/>
                    <a:pt x="19986" y="-32"/>
                  </a:cubicBezTo>
                  <a:cubicBezTo>
                    <a:pt x="32564" y="-239"/>
                    <a:pt x="41294" y="5948"/>
                    <a:pt x="40263" y="7391"/>
                  </a:cubicBezTo>
                  <a:close/>
                </a:path>
              </a:pathLst>
            </a:custGeom>
            <a:solidFill>
              <a:srgbClr val="263238"/>
            </a:solidFill>
            <a:ln w="6867" cap="flat">
              <a:noFill/>
              <a:prstDash val="solid"/>
              <a:miter/>
            </a:ln>
          </p:spPr>
          <p:txBody>
            <a:bodyPr rtlCol="0" anchor="ctr"/>
            <a:lstStyle/>
            <a:p>
              <a:endParaRPr lang="en-IN"/>
            </a:p>
          </p:txBody>
        </p:sp>
        <p:sp>
          <p:nvSpPr>
            <p:cNvPr id="1164" name="Free-form: Shape 1163">
              <a:extLst>
                <a:ext uri="{FF2B5EF4-FFF2-40B4-BE49-F238E27FC236}">
                  <a16:creationId xmlns:a16="http://schemas.microsoft.com/office/drawing/2014/main" id="{258A6315-38B0-D26A-8235-0C5FD413FCD9}"/>
                </a:ext>
              </a:extLst>
            </p:cNvPr>
            <p:cNvSpPr/>
            <p:nvPr/>
          </p:nvSpPr>
          <p:spPr>
            <a:xfrm>
              <a:off x="6643097" y="6125554"/>
              <a:ext cx="58052" cy="34386"/>
            </a:xfrm>
            <a:custGeom>
              <a:avLst/>
              <a:gdLst>
                <a:gd name="connsiteX0" fmla="*/ 58039 w 58052"/>
                <a:gd name="connsiteY0" fmla="*/ 32822 h 34386"/>
                <a:gd name="connsiteX1" fmla="*/ 38655 w 58052"/>
                <a:gd name="connsiteY1" fmla="*/ 31997 h 34386"/>
                <a:gd name="connsiteX2" fmla="*/ 18584 w 58052"/>
                <a:gd name="connsiteY2" fmla="*/ 25124 h 34386"/>
                <a:gd name="connsiteX3" fmla="*/ 7655 w 58052"/>
                <a:gd name="connsiteY3" fmla="*/ 18800 h 34386"/>
                <a:gd name="connsiteX4" fmla="*/ 1950 w 58052"/>
                <a:gd name="connsiteY4" fmla="*/ 14057 h 34386"/>
                <a:gd name="connsiteX5" fmla="*/ 1469 w 58052"/>
                <a:gd name="connsiteY5" fmla="*/ 3953 h 34386"/>
                <a:gd name="connsiteX6" fmla="*/ 9924 w 58052"/>
                <a:gd name="connsiteY6" fmla="*/ -34 h 34386"/>
                <a:gd name="connsiteX7" fmla="*/ 17141 w 58052"/>
                <a:gd name="connsiteY7" fmla="*/ 1204 h 34386"/>
                <a:gd name="connsiteX8" fmla="*/ 29032 w 58052"/>
                <a:gd name="connsiteY8" fmla="*/ 5809 h 34386"/>
                <a:gd name="connsiteX9" fmla="*/ 46491 w 58052"/>
                <a:gd name="connsiteY9" fmla="*/ 18181 h 34386"/>
                <a:gd name="connsiteX10" fmla="*/ 57352 w 58052"/>
                <a:gd name="connsiteY10" fmla="*/ 34334 h 34386"/>
                <a:gd name="connsiteX11" fmla="*/ 43604 w 58052"/>
                <a:gd name="connsiteY11" fmla="*/ 21618 h 34386"/>
                <a:gd name="connsiteX12" fmla="*/ 26695 w 58052"/>
                <a:gd name="connsiteY12" fmla="*/ 11239 h 34386"/>
                <a:gd name="connsiteX13" fmla="*/ 15698 w 58052"/>
                <a:gd name="connsiteY13" fmla="*/ 7459 h 34386"/>
                <a:gd name="connsiteX14" fmla="*/ 6968 w 58052"/>
                <a:gd name="connsiteY14" fmla="*/ 7459 h 34386"/>
                <a:gd name="connsiteX15" fmla="*/ 7381 w 58052"/>
                <a:gd name="connsiteY15" fmla="*/ 9658 h 34386"/>
                <a:gd name="connsiteX16" fmla="*/ 11505 w 58052"/>
                <a:gd name="connsiteY16" fmla="*/ 13164 h 34386"/>
                <a:gd name="connsiteX17" fmla="*/ 21540 w 58052"/>
                <a:gd name="connsiteY17" fmla="*/ 19419 h 34386"/>
                <a:gd name="connsiteX18" fmla="*/ 40030 w 58052"/>
                <a:gd name="connsiteY18" fmla="*/ 27254 h 34386"/>
                <a:gd name="connsiteX19" fmla="*/ 58039 w 58052"/>
                <a:gd name="connsiteY19" fmla="*/ 32822 h 34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052" h="34386">
                  <a:moveTo>
                    <a:pt x="58039" y="32822"/>
                  </a:moveTo>
                  <a:cubicBezTo>
                    <a:pt x="58039" y="33647"/>
                    <a:pt x="50478" y="34540"/>
                    <a:pt x="38655" y="31997"/>
                  </a:cubicBezTo>
                  <a:cubicBezTo>
                    <a:pt x="31713" y="30526"/>
                    <a:pt x="24970" y="28224"/>
                    <a:pt x="18584" y="25124"/>
                  </a:cubicBezTo>
                  <a:cubicBezTo>
                    <a:pt x="14797" y="23275"/>
                    <a:pt x="11147" y="21165"/>
                    <a:pt x="7655" y="18800"/>
                  </a:cubicBezTo>
                  <a:cubicBezTo>
                    <a:pt x="5518" y="17528"/>
                    <a:pt x="3593" y="15927"/>
                    <a:pt x="1950" y="14057"/>
                  </a:cubicBezTo>
                  <a:cubicBezTo>
                    <a:pt x="-476" y="11184"/>
                    <a:pt x="-675" y="7039"/>
                    <a:pt x="1469" y="3953"/>
                  </a:cubicBezTo>
                  <a:cubicBezTo>
                    <a:pt x="3497" y="1362"/>
                    <a:pt x="6631" y="-123"/>
                    <a:pt x="9924" y="-34"/>
                  </a:cubicBezTo>
                  <a:cubicBezTo>
                    <a:pt x="12378" y="15"/>
                    <a:pt x="14811" y="427"/>
                    <a:pt x="17141" y="1204"/>
                  </a:cubicBezTo>
                  <a:cubicBezTo>
                    <a:pt x="21251" y="2331"/>
                    <a:pt x="25238" y="3877"/>
                    <a:pt x="29032" y="5809"/>
                  </a:cubicBezTo>
                  <a:cubicBezTo>
                    <a:pt x="35473" y="8978"/>
                    <a:pt x="41370" y="13150"/>
                    <a:pt x="46491" y="18181"/>
                  </a:cubicBezTo>
                  <a:cubicBezTo>
                    <a:pt x="55152" y="26842"/>
                    <a:pt x="57970" y="33991"/>
                    <a:pt x="57352" y="34334"/>
                  </a:cubicBezTo>
                  <a:cubicBezTo>
                    <a:pt x="56733" y="34678"/>
                    <a:pt x="52265" y="28835"/>
                    <a:pt x="43604" y="21618"/>
                  </a:cubicBezTo>
                  <a:cubicBezTo>
                    <a:pt x="38422" y="17473"/>
                    <a:pt x="32737" y="13988"/>
                    <a:pt x="26695" y="11239"/>
                  </a:cubicBezTo>
                  <a:cubicBezTo>
                    <a:pt x="23128" y="9699"/>
                    <a:pt x="19457" y="8441"/>
                    <a:pt x="15698" y="7459"/>
                  </a:cubicBezTo>
                  <a:cubicBezTo>
                    <a:pt x="11573" y="6221"/>
                    <a:pt x="8137" y="6015"/>
                    <a:pt x="6968" y="7459"/>
                  </a:cubicBezTo>
                  <a:cubicBezTo>
                    <a:pt x="6624" y="8146"/>
                    <a:pt x="6556" y="8421"/>
                    <a:pt x="7381" y="9658"/>
                  </a:cubicBezTo>
                  <a:cubicBezTo>
                    <a:pt x="8577" y="11026"/>
                    <a:pt x="9965" y="12201"/>
                    <a:pt x="11505" y="13164"/>
                  </a:cubicBezTo>
                  <a:cubicBezTo>
                    <a:pt x="14873" y="15501"/>
                    <a:pt x="18378" y="17563"/>
                    <a:pt x="21540" y="19419"/>
                  </a:cubicBezTo>
                  <a:cubicBezTo>
                    <a:pt x="27444" y="22601"/>
                    <a:pt x="33638" y="25227"/>
                    <a:pt x="40030" y="27254"/>
                  </a:cubicBezTo>
                  <a:cubicBezTo>
                    <a:pt x="46154" y="28691"/>
                    <a:pt x="52176" y="30547"/>
                    <a:pt x="58039" y="32822"/>
                  </a:cubicBezTo>
                  <a:close/>
                </a:path>
              </a:pathLst>
            </a:custGeom>
            <a:solidFill>
              <a:srgbClr val="263238"/>
            </a:solidFill>
            <a:ln w="6867" cap="flat">
              <a:noFill/>
              <a:prstDash val="solid"/>
              <a:miter/>
            </a:ln>
          </p:spPr>
          <p:txBody>
            <a:bodyPr rtlCol="0" anchor="ctr"/>
            <a:lstStyle/>
            <a:p>
              <a:endParaRPr lang="en-IN"/>
            </a:p>
          </p:txBody>
        </p:sp>
        <p:sp>
          <p:nvSpPr>
            <p:cNvPr id="1165" name="Free-form: Shape 1164">
              <a:extLst>
                <a:ext uri="{FF2B5EF4-FFF2-40B4-BE49-F238E27FC236}">
                  <a16:creationId xmlns:a16="http://schemas.microsoft.com/office/drawing/2014/main" id="{1002B4E9-1653-F84D-D14B-09A2E3F1E05C}"/>
                </a:ext>
              </a:extLst>
            </p:cNvPr>
            <p:cNvSpPr/>
            <p:nvPr/>
          </p:nvSpPr>
          <p:spPr>
            <a:xfrm>
              <a:off x="6694136" y="6100057"/>
              <a:ext cx="31423" cy="60968"/>
            </a:xfrm>
            <a:custGeom>
              <a:avLst/>
              <a:gdLst>
                <a:gd name="connsiteX0" fmla="*/ 4388 w 31423"/>
                <a:gd name="connsiteY0" fmla="*/ 60931 h 60968"/>
                <a:gd name="connsiteX1" fmla="*/ -12 w 31423"/>
                <a:gd name="connsiteY1" fmla="*/ 42029 h 60968"/>
                <a:gd name="connsiteX2" fmla="*/ 8787 w 31423"/>
                <a:gd name="connsiteY2" fmla="*/ 9310 h 60968"/>
                <a:gd name="connsiteX3" fmla="*/ 21503 w 31423"/>
                <a:gd name="connsiteY3" fmla="*/ -37 h 60968"/>
                <a:gd name="connsiteX4" fmla="*/ 29407 w 31423"/>
                <a:gd name="connsiteY4" fmla="*/ 5667 h 60968"/>
                <a:gd name="connsiteX5" fmla="*/ 31126 w 31423"/>
                <a:gd name="connsiteY5" fmla="*/ 12885 h 60968"/>
                <a:gd name="connsiteX6" fmla="*/ 30645 w 31423"/>
                <a:gd name="connsiteY6" fmla="*/ 25945 h 60968"/>
                <a:gd name="connsiteX7" fmla="*/ 21640 w 31423"/>
                <a:gd name="connsiteY7" fmla="*/ 45672 h 60968"/>
                <a:gd name="connsiteX8" fmla="*/ 5625 w 31423"/>
                <a:gd name="connsiteY8" fmla="*/ 56738 h 60968"/>
                <a:gd name="connsiteX9" fmla="*/ 17860 w 31423"/>
                <a:gd name="connsiteY9" fmla="*/ 42991 h 60968"/>
                <a:gd name="connsiteX10" fmla="*/ 24733 w 31423"/>
                <a:gd name="connsiteY10" fmla="*/ 24982 h 60968"/>
                <a:gd name="connsiteX11" fmla="*/ 24733 w 31423"/>
                <a:gd name="connsiteY11" fmla="*/ 13778 h 60968"/>
                <a:gd name="connsiteX12" fmla="*/ 21297 w 31423"/>
                <a:gd name="connsiteY12" fmla="*/ 6905 h 60968"/>
                <a:gd name="connsiteX13" fmla="*/ 14423 w 31423"/>
                <a:gd name="connsiteY13" fmla="*/ 13022 h 60968"/>
                <a:gd name="connsiteX14" fmla="*/ 9268 w 31423"/>
                <a:gd name="connsiteY14" fmla="*/ 23333 h 60968"/>
                <a:gd name="connsiteX15" fmla="*/ 4800 w 31423"/>
                <a:gd name="connsiteY15" fmla="*/ 42579 h 60968"/>
                <a:gd name="connsiteX16" fmla="*/ 4388 w 31423"/>
                <a:gd name="connsiteY16" fmla="*/ 60931 h 6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423" h="60968">
                  <a:moveTo>
                    <a:pt x="4388" y="60931"/>
                  </a:moveTo>
                  <a:cubicBezTo>
                    <a:pt x="3700" y="60931"/>
                    <a:pt x="263" y="54058"/>
                    <a:pt x="-12" y="42029"/>
                  </a:cubicBezTo>
                  <a:cubicBezTo>
                    <a:pt x="-108" y="30529"/>
                    <a:pt x="2937" y="19215"/>
                    <a:pt x="8787" y="9310"/>
                  </a:cubicBezTo>
                  <a:cubicBezTo>
                    <a:pt x="11110" y="4197"/>
                    <a:pt x="15928" y="657"/>
                    <a:pt x="21503" y="-37"/>
                  </a:cubicBezTo>
                  <a:cubicBezTo>
                    <a:pt x="25008" y="203"/>
                    <a:pt x="28074" y="2416"/>
                    <a:pt x="29407" y="5667"/>
                  </a:cubicBezTo>
                  <a:cubicBezTo>
                    <a:pt x="30322" y="7977"/>
                    <a:pt x="30899" y="10410"/>
                    <a:pt x="31126" y="12885"/>
                  </a:cubicBezTo>
                  <a:cubicBezTo>
                    <a:pt x="31628" y="17236"/>
                    <a:pt x="31463" y="21642"/>
                    <a:pt x="30645" y="25945"/>
                  </a:cubicBezTo>
                  <a:cubicBezTo>
                    <a:pt x="29297" y="33155"/>
                    <a:pt x="26211" y="39932"/>
                    <a:pt x="21640" y="45672"/>
                  </a:cubicBezTo>
                  <a:cubicBezTo>
                    <a:pt x="13736" y="55432"/>
                    <a:pt x="5762" y="57357"/>
                    <a:pt x="5625" y="56738"/>
                  </a:cubicBezTo>
                  <a:cubicBezTo>
                    <a:pt x="5487" y="56120"/>
                    <a:pt x="11742" y="52339"/>
                    <a:pt x="17860" y="42991"/>
                  </a:cubicBezTo>
                  <a:cubicBezTo>
                    <a:pt x="21455" y="37568"/>
                    <a:pt x="23799" y="31416"/>
                    <a:pt x="24733" y="24982"/>
                  </a:cubicBezTo>
                  <a:cubicBezTo>
                    <a:pt x="25283" y="21271"/>
                    <a:pt x="25283" y="17490"/>
                    <a:pt x="24733" y="13778"/>
                  </a:cubicBezTo>
                  <a:cubicBezTo>
                    <a:pt x="24252" y="9654"/>
                    <a:pt x="22878" y="6286"/>
                    <a:pt x="21297" y="6905"/>
                  </a:cubicBezTo>
                  <a:cubicBezTo>
                    <a:pt x="19716" y="7523"/>
                    <a:pt x="16004" y="9792"/>
                    <a:pt x="14423" y="13022"/>
                  </a:cubicBezTo>
                  <a:cubicBezTo>
                    <a:pt x="12368" y="16280"/>
                    <a:pt x="10636" y="19731"/>
                    <a:pt x="9268" y="23333"/>
                  </a:cubicBezTo>
                  <a:cubicBezTo>
                    <a:pt x="6883" y="29505"/>
                    <a:pt x="5377" y="35987"/>
                    <a:pt x="4800" y="42579"/>
                  </a:cubicBezTo>
                  <a:cubicBezTo>
                    <a:pt x="3700" y="53576"/>
                    <a:pt x="5212" y="60725"/>
                    <a:pt x="4388" y="60931"/>
                  </a:cubicBezTo>
                  <a:close/>
                </a:path>
              </a:pathLst>
            </a:custGeom>
            <a:solidFill>
              <a:srgbClr val="263238"/>
            </a:solidFill>
            <a:ln w="6867" cap="flat">
              <a:noFill/>
              <a:prstDash val="solid"/>
              <a:miter/>
            </a:ln>
          </p:spPr>
          <p:txBody>
            <a:bodyPr rtlCol="0" anchor="ctr"/>
            <a:lstStyle/>
            <a:p>
              <a:endParaRPr lang="en-IN"/>
            </a:p>
          </p:txBody>
        </p:sp>
        <p:sp>
          <p:nvSpPr>
            <p:cNvPr id="1166" name="Free-form: Shape 1165">
              <a:extLst>
                <a:ext uri="{FF2B5EF4-FFF2-40B4-BE49-F238E27FC236}">
                  <a16:creationId xmlns:a16="http://schemas.microsoft.com/office/drawing/2014/main" id="{BB65025C-04AA-4598-5ACD-1D7DE20308B3}"/>
                </a:ext>
              </a:extLst>
            </p:cNvPr>
            <p:cNvSpPr/>
            <p:nvPr/>
          </p:nvSpPr>
          <p:spPr>
            <a:xfrm>
              <a:off x="5675135" y="6047749"/>
              <a:ext cx="367457" cy="419287"/>
            </a:xfrm>
            <a:custGeom>
              <a:avLst/>
              <a:gdLst>
                <a:gd name="connsiteX0" fmla="*/ 269426 w 367457"/>
                <a:gd name="connsiteY0" fmla="*/ -37 h 419287"/>
                <a:gd name="connsiteX1" fmla="*/ 367443 w 367457"/>
                <a:gd name="connsiteY1" fmla="*/ 295526 h 419287"/>
                <a:gd name="connsiteX2" fmla="*/ 394 w 367457"/>
                <a:gd name="connsiteY2" fmla="*/ 419251 h 419287"/>
                <a:gd name="connsiteX3" fmla="*/ 156837 w 367457"/>
                <a:gd name="connsiteY3" fmla="*/ 249061 h 419287"/>
                <a:gd name="connsiteX4" fmla="*/ 86314 w 367457"/>
                <a:gd name="connsiteY4" fmla="*/ 62306 h 419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457" h="419287">
                  <a:moveTo>
                    <a:pt x="269426" y="-37"/>
                  </a:moveTo>
                  <a:lnTo>
                    <a:pt x="367443" y="295526"/>
                  </a:lnTo>
                  <a:lnTo>
                    <a:pt x="394" y="419251"/>
                  </a:lnTo>
                  <a:cubicBezTo>
                    <a:pt x="-9297" y="383508"/>
                    <a:pt x="156837" y="249061"/>
                    <a:pt x="156837" y="249061"/>
                  </a:cubicBezTo>
                  <a:lnTo>
                    <a:pt x="86314" y="62306"/>
                  </a:lnTo>
                  <a:close/>
                </a:path>
              </a:pathLst>
            </a:custGeom>
            <a:solidFill>
              <a:srgbClr val="FF725E"/>
            </a:solidFill>
            <a:ln w="6867" cap="flat">
              <a:noFill/>
              <a:prstDash val="solid"/>
              <a:miter/>
            </a:ln>
          </p:spPr>
          <p:txBody>
            <a:bodyPr rtlCol="0" anchor="ctr"/>
            <a:lstStyle/>
            <a:p>
              <a:endParaRPr lang="en-IN"/>
            </a:p>
          </p:txBody>
        </p:sp>
        <p:sp>
          <p:nvSpPr>
            <p:cNvPr id="1167" name="Free-form: Shape 1166">
              <a:extLst>
                <a:ext uri="{FF2B5EF4-FFF2-40B4-BE49-F238E27FC236}">
                  <a16:creationId xmlns:a16="http://schemas.microsoft.com/office/drawing/2014/main" id="{BE7F3EB1-C9E6-A57F-D545-3B627F314356}"/>
                </a:ext>
              </a:extLst>
            </p:cNvPr>
            <p:cNvSpPr/>
            <p:nvPr/>
          </p:nvSpPr>
          <p:spPr>
            <a:xfrm>
              <a:off x="5925878" y="6242678"/>
              <a:ext cx="30415" cy="29911"/>
            </a:xfrm>
            <a:custGeom>
              <a:avLst/>
              <a:gdLst>
                <a:gd name="connsiteX0" fmla="*/ 14215 w 30415"/>
                <a:gd name="connsiteY0" fmla="*/ -32 h 29911"/>
                <a:gd name="connsiteX1" fmla="*/ 30367 w 30415"/>
                <a:gd name="connsiteY1" fmla="*/ 13715 h 29911"/>
                <a:gd name="connsiteX2" fmla="*/ 17033 w 30415"/>
                <a:gd name="connsiteY2" fmla="*/ 29868 h 29911"/>
                <a:gd name="connsiteX3" fmla="*/ -14 w 30415"/>
                <a:gd name="connsiteY3" fmla="*/ 15365 h 29911"/>
                <a:gd name="connsiteX4" fmla="*/ 15727 w 30415"/>
                <a:gd name="connsiteY4" fmla="*/ 105 h 29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 h="29911">
                  <a:moveTo>
                    <a:pt x="14215" y="-32"/>
                  </a:moveTo>
                  <a:cubicBezTo>
                    <a:pt x="22318" y="-245"/>
                    <a:pt x="29281" y="5680"/>
                    <a:pt x="30367" y="13715"/>
                  </a:cubicBezTo>
                  <a:cubicBezTo>
                    <a:pt x="30904" y="21785"/>
                    <a:pt x="25054" y="28865"/>
                    <a:pt x="17033" y="29868"/>
                  </a:cubicBezTo>
                  <a:cubicBezTo>
                    <a:pt x="8482" y="30088"/>
                    <a:pt x="1141" y="23840"/>
                    <a:pt x="-14" y="15365"/>
                  </a:cubicBezTo>
                  <a:cubicBezTo>
                    <a:pt x="-14" y="7598"/>
                    <a:pt x="8097" y="-1201"/>
                    <a:pt x="15727" y="105"/>
                  </a:cubicBezTo>
                </a:path>
              </a:pathLst>
            </a:custGeom>
            <a:solidFill>
              <a:srgbClr val="FFFFFF"/>
            </a:solidFill>
            <a:ln w="6867" cap="flat">
              <a:noFill/>
              <a:prstDash val="solid"/>
              <a:miter/>
            </a:ln>
          </p:spPr>
          <p:txBody>
            <a:bodyPr rtlCol="0" anchor="ctr"/>
            <a:lstStyle/>
            <a:p>
              <a:endParaRPr lang="en-IN"/>
            </a:p>
          </p:txBody>
        </p:sp>
        <p:sp>
          <p:nvSpPr>
            <p:cNvPr id="1168" name="Free-form: Shape 1167">
              <a:extLst>
                <a:ext uri="{FF2B5EF4-FFF2-40B4-BE49-F238E27FC236}">
                  <a16:creationId xmlns:a16="http://schemas.microsoft.com/office/drawing/2014/main" id="{A8165E9C-B472-4265-5D57-C8EFCB8618CA}"/>
                </a:ext>
              </a:extLst>
            </p:cNvPr>
            <p:cNvSpPr/>
            <p:nvPr/>
          </p:nvSpPr>
          <p:spPr>
            <a:xfrm>
              <a:off x="5674244" y="6313825"/>
              <a:ext cx="368347" cy="153212"/>
            </a:xfrm>
            <a:custGeom>
              <a:avLst/>
              <a:gdLst>
                <a:gd name="connsiteX0" fmla="*/ 368334 w 368347"/>
                <a:gd name="connsiteY0" fmla="*/ 29381 h 153212"/>
                <a:gd name="connsiteX1" fmla="*/ 357267 w 368347"/>
                <a:gd name="connsiteY1" fmla="*/ -37 h 153212"/>
                <a:gd name="connsiteX2" fmla="*/ 9533 w 368347"/>
                <a:gd name="connsiteY2" fmla="*/ 129667 h 153212"/>
                <a:gd name="connsiteX3" fmla="*/ 1285 w 368347"/>
                <a:gd name="connsiteY3" fmla="*/ 153175 h 153212"/>
              </a:gdLst>
              <a:ahLst/>
              <a:cxnLst>
                <a:cxn ang="0">
                  <a:pos x="connsiteX0" y="connsiteY0"/>
                </a:cxn>
                <a:cxn ang="0">
                  <a:pos x="connsiteX1" y="connsiteY1"/>
                </a:cxn>
                <a:cxn ang="0">
                  <a:pos x="connsiteX2" y="connsiteY2"/>
                </a:cxn>
                <a:cxn ang="0">
                  <a:pos x="connsiteX3" y="connsiteY3"/>
                </a:cxn>
              </a:cxnLst>
              <a:rect l="l" t="t" r="r" b="b"/>
              <a:pathLst>
                <a:path w="368347" h="153212">
                  <a:moveTo>
                    <a:pt x="368334" y="29381"/>
                  </a:moveTo>
                  <a:lnTo>
                    <a:pt x="357267" y="-37"/>
                  </a:lnTo>
                  <a:lnTo>
                    <a:pt x="9533" y="129667"/>
                  </a:lnTo>
                  <a:cubicBezTo>
                    <a:pt x="9533" y="129667"/>
                    <a:pt x="-4214" y="142314"/>
                    <a:pt x="1285" y="153175"/>
                  </a:cubicBezTo>
                  <a:close/>
                </a:path>
              </a:pathLst>
            </a:custGeom>
            <a:solidFill>
              <a:srgbClr val="FFFFFF"/>
            </a:solidFill>
            <a:ln w="6867" cap="flat">
              <a:noFill/>
              <a:prstDash val="solid"/>
              <a:miter/>
            </a:ln>
          </p:spPr>
          <p:txBody>
            <a:bodyPr rtlCol="0" anchor="ctr"/>
            <a:lstStyle/>
            <a:p>
              <a:endParaRPr lang="en-IN"/>
            </a:p>
          </p:txBody>
        </p:sp>
        <p:sp>
          <p:nvSpPr>
            <p:cNvPr id="1169" name="Free-form: Shape 1168">
              <a:extLst>
                <a:ext uri="{FF2B5EF4-FFF2-40B4-BE49-F238E27FC236}">
                  <a16:creationId xmlns:a16="http://schemas.microsoft.com/office/drawing/2014/main" id="{216379E0-3B76-4909-FFA6-5F42BBA3E47F}"/>
                </a:ext>
              </a:extLst>
            </p:cNvPr>
            <p:cNvSpPr/>
            <p:nvPr/>
          </p:nvSpPr>
          <p:spPr>
            <a:xfrm>
              <a:off x="5825392" y="6292078"/>
              <a:ext cx="40340" cy="14853"/>
            </a:xfrm>
            <a:custGeom>
              <a:avLst/>
              <a:gdLst>
                <a:gd name="connsiteX0" fmla="*/ 50 w 40340"/>
                <a:gd name="connsiteY0" fmla="*/ 4870 h 14853"/>
                <a:gd name="connsiteX1" fmla="*/ 20670 w 40340"/>
                <a:gd name="connsiteY1" fmla="*/ 7207 h 14853"/>
                <a:gd name="connsiteX2" fmla="*/ 40123 w 40340"/>
                <a:gd name="connsiteY2" fmla="*/ 14630 h 14853"/>
                <a:gd name="connsiteX3" fmla="*/ 22251 w 40340"/>
                <a:gd name="connsiteY3" fmla="*/ 883 h 14853"/>
                <a:gd name="connsiteX4" fmla="*/ 50 w 40340"/>
                <a:gd name="connsiteY4" fmla="*/ 4870 h 1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0" h="14853">
                  <a:moveTo>
                    <a:pt x="50" y="4870"/>
                  </a:moveTo>
                  <a:cubicBezTo>
                    <a:pt x="668" y="6588"/>
                    <a:pt x="9948" y="4389"/>
                    <a:pt x="20670" y="7207"/>
                  </a:cubicBezTo>
                  <a:cubicBezTo>
                    <a:pt x="31393" y="10025"/>
                    <a:pt x="38679" y="15936"/>
                    <a:pt x="40123" y="14630"/>
                  </a:cubicBezTo>
                  <a:cubicBezTo>
                    <a:pt x="41566" y="13324"/>
                    <a:pt x="35311" y="3976"/>
                    <a:pt x="22251" y="883"/>
                  </a:cubicBezTo>
                  <a:cubicBezTo>
                    <a:pt x="9192" y="-2210"/>
                    <a:pt x="-913" y="3358"/>
                    <a:pt x="50" y="4870"/>
                  </a:cubicBezTo>
                  <a:close/>
                </a:path>
              </a:pathLst>
            </a:custGeom>
            <a:solidFill>
              <a:srgbClr val="263238"/>
            </a:solidFill>
            <a:ln w="6867" cap="flat">
              <a:noFill/>
              <a:prstDash val="solid"/>
              <a:miter/>
            </a:ln>
          </p:spPr>
          <p:txBody>
            <a:bodyPr rtlCol="0" anchor="ctr"/>
            <a:lstStyle/>
            <a:p>
              <a:endParaRPr lang="en-IN"/>
            </a:p>
          </p:txBody>
        </p:sp>
        <p:sp>
          <p:nvSpPr>
            <p:cNvPr id="1170" name="Free-form: Shape 1169">
              <a:extLst>
                <a:ext uri="{FF2B5EF4-FFF2-40B4-BE49-F238E27FC236}">
                  <a16:creationId xmlns:a16="http://schemas.microsoft.com/office/drawing/2014/main" id="{85B1DD32-7F1A-3D5D-134D-A89267F42AB2}"/>
                </a:ext>
              </a:extLst>
            </p:cNvPr>
            <p:cNvSpPr/>
            <p:nvPr/>
          </p:nvSpPr>
          <p:spPr>
            <a:xfrm>
              <a:off x="5792050" y="6323842"/>
              <a:ext cx="32965" cy="22196"/>
            </a:xfrm>
            <a:custGeom>
              <a:avLst/>
              <a:gdLst>
                <a:gd name="connsiteX0" fmla="*/ -14 w 32965"/>
                <a:gd name="connsiteY0" fmla="*/ 1975 h 22196"/>
                <a:gd name="connsiteX1" fmla="*/ 17583 w 32965"/>
                <a:gd name="connsiteY1" fmla="*/ 9811 h 22196"/>
                <a:gd name="connsiteX2" fmla="*/ 32430 w 32965"/>
                <a:gd name="connsiteY2" fmla="*/ 22114 h 22196"/>
                <a:gd name="connsiteX3" fmla="*/ 21019 w 32965"/>
                <a:gd name="connsiteY3" fmla="*/ 4243 h 22196"/>
                <a:gd name="connsiteX4" fmla="*/ -14 w 32965"/>
                <a:gd name="connsiteY4" fmla="*/ 1975 h 22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5" h="22196">
                  <a:moveTo>
                    <a:pt x="-14" y="1975"/>
                  </a:moveTo>
                  <a:cubicBezTo>
                    <a:pt x="-14" y="3831"/>
                    <a:pt x="8922" y="4312"/>
                    <a:pt x="17583" y="9811"/>
                  </a:cubicBezTo>
                  <a:cubicBezTo>
                    <a:pt x="26243" y="15310"/>
                    <a:pt x="30711" y="22802"/>
                    <a:pt x="32430" y="22114"/>
                  </a:cubicBezTo>
                  <a:cubicBezTo>
                    <a:pt x="34148" y="21427"/>
                    <a:pt x="31948" y="10911"/>
                    <a:pt x="21019" y="4243"/>
                  </a:cubicBezTo>
                  <a:cubicBezTo>
                    <a:pt x="10090" y="-2424"/>
                    <a:pt x="-14" y="257"/>
                    <a:pt x="-14" y="1975"/>
                  </a:cubicBezTo>
                  <a:close/>
                </a:path>
              </a:pathLst>
            </a:custGeom>
            <a:solidFill>
              <a:srgbClr val="263238"/>
            </a:solidFill>
            <a:ln w="6867" cap="flat">
              <a:noFill/>
              <a:prstDash val="solid"/>
              <a:miter/>
            </a:ln>
          </p:spPr>
          <p:txBody>
            <a:bodyPr rtlCol="0" anchor="ctr"/>
            <a:lstStyle/>
            <a:p>
              <a:endParaRPr lang="en-IN"/>
            </a:p>
          </p:txBody>
        </p:sp>
        <p:sp>
          <p:nvSpPr>
            <p:cNvPr id="1171" name="Free-form: Shape 1170">
              <a:extLst>
                <a:ext uri="{FF2B5EF4-FFF2-40B4-BE49-F238E27FC236}">
                  <a16:creationId xmlns:a16="http://schemas.microsoft.com/office/drawing/2014/main" id="{E02BDCDB-D668-4B3A-F983-983DDC32CDC6}"/>
                </a:ext>
              </a:extLst>
            </p:cNvPr>
            <p:cNvSpPr/>
            <p:nvPr/>
          </p:nvSpPr>
          <p:spPr>
            <a:xfrm>
              <a:off x="5761252" y="6352793"/>
              <a:ext cx="25556" cy="26554"/>
            </a:xfrm>
            <a:custGeom>
              <a:avLst/>
              <a:gdLst>
                <a:gd name="connsiteX0" fmla="*/ 24735 w 25556"/>
                <a:gd name="connsiteY0" fmla="*/ 26500 h 26554"/>
                <a:gd name="connsiteX1" fmla="*/ 17862 w 25556"/>
                <a:gd name="connsiteY1" fmla="*/ 8285 h 26554"/>
                <a:gd name="connsiteX2" fmla="*/ -9 w 25556"/>
                <a:gd name="connsiteY2" fmla="*/ 656 h 26554"/>
                <a:gd name="connsiteX3" fmla="*/ 13050 w 25556"/>
                <a:gd name="connsiteY3" fmla="*/ 12822 h 26554"/>
                <a:gd name="connsiteX4" fmla="*/ 24735 w 25556"/>
                <a:gd name="connsiteY4" fmla="*/ 26500 h 26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56" h="26554">
                  <a:moveTo>
                    <a:pt x="24735" y="26500"/>
                  </a:moveTo>
                  <a:cubicBezTo>
                    <a:pt x="26454" y="26500"/>
                    <a:pt x="25973" y="16533"/>
                    <a:pt x="17862" y="8285"/>
                  </a:cubicBezTo>
                  <a:cubicBezTo>
                    <a:pt x="9751" y="37"/>
                    <a:pt x="197" y="-1063"/>
                    <a:pt x="-9" y="656"/>
                  </a:cubicBezTo>
                  <a:cubicBezTo>
                    <a:pt x="-216" y="2374"/>
                    <a:pt x="6864" y="5948"/>
                    <a:pt x="13050" y="12822"/>
                  </a:cubicBezTo>
                  <a:cubicBezTo>
                    <a:pt x="19237" y="19695"/>
                    <a:pt x="22880" y="26913"/>
                    <a:pt x="24735" y="26500"/>
                  </a:cubicBezTo>
                  <a:close/>
                </a:path>
              </a:pathLst>
            </a:custGeom>
            <a:solidFill>
              <a:srgbClr val="263238"/>
            </a:solidFill>
            <a:ln w="6867" cap="flat">
              <a:noFill/>
              <a:prstDash val="solid"/>
              <a:miter/>
            </a:ln>
          </p:spPr>
          <p:txBody>
            <a:bodyPr rtlCol="0" anchor="ctr"/>
            <a:lstStyle/>
            <a:p>
              <a:endParaRPr lang="en-IN"/>
            </a:p>
          </p:txBody>
        </p:sp>
        <p:sp>
          <p:nvSpPr>
            <p:cNvPr id="1172" name="Free-form: Shape 1171">
              <a:extLst>
                <a:ext uri="{FF2B5EF4-FFF2-40B4-BE49-F238E27FC236}">
                  <a16:creationId xmlns:a16="http://schemas.microsoft.com/office/drawing/2014/main" id="{831CFA62-2514-DC13-3A58-FC076E7E74B5}"/>
                </a:ext>
              </a:extLst>
            </p:cNvPr>
            <p:cNvSpPr/>
            <p:nvPr/>
          </p:nvSpPr>
          <p:spPr>
            <a:xfrm>
              <a:off x="5813865" y="6238062"/>
              <a:ext cx="39029" cy="14764"/>
            </a:xfrm>
            <a:custGeom>
              <a:avLst/>
              <a:gdLst>
                <a:gd name="connsiteX0" fmla="*/ 167 w 39029"/>
                <a:gd name="connsiteY0" fmla="*/ 14482 h 14764"/>
                <a:gd name="connsiteX1" fmla="*/ 19207 w 39029"/>
                <a:gd name="connsiteY1" fmla="*/ 7609 h 14764"/>
                <a:gd name="connsiteX2" fmla="*/ 39003 w 39029"/>
                <a:gd name="connsiteY2" fmla="*/ 3622 h 14764"/>
                <a:gd name="connsiteX3" fmla="*/ 17489 w 39029"/>
                <a:gd name="connsiteY3" fmla="*/ 1285 h 14764"/>
                <a:gd name="connsiteX4" fmla="*/ 167 w 39029"/>
                <a:gd name="connsiteY4" fmla="*/ 14482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29" h="14764">
                  <a:moveTo>
                    <a:pt x="167" y="14482"/>
                  </a:moveTo>
                  <a:cubicBezTo>
                    <a:pt x="1473" y="15926"/>
                    <a:pt x="8897" y="10633"/>
                    <a:pt x="19207" y="7609"/>
                  </a:cubicBezTo>
                  <a:cubicBezTo>
                    <a:pt x="29517" y="4584"/>
                    <a:pt x="38590" y="5409"/>
                    <a:pt x="39003" y="3622"/>
                  </a:cubicBezTo>
                  <a:cubicBezTo>
                    <a:pt x="39415" y="1835"/>
                    <a:pt x="29655" y="-2083"/>
                    <a:pt x="17489" y="1285"/>
                  </a:cubicBezTo>
                  <a:cubicBezTo>
                    <a:pt x="5322" y="4653"/>
                    <a:pt x="-1208" y="13382"/>
                    <a:pt x="167" y="14482"/>
                  </a:cubicBezTo>
                  <a:close/>
                </a:path>
              </a:pathLst>
            </a:custGeom>
            <a:solidFill>
              <a:srgbClr val="263238"/>
            </a:solidFill>
            <a:ln w="6867" cap="flat">
              <a:noFill/>
              <a:prstDash val="solid"/>
              <a:miter/>
            </a:ln>
          </p:spPr>
          <p:txBody>
            <a:bodyPr rtlCol="0" anchor="ctr"/>
            <a:lstStyle/>
            <a:p>
              <a:endParaRPr lang="en-IN"/>
            </a:p>
          </p:txBody>
        </p:sp>
        <p:sp>
          <p:nvSpPr>
            <p:cNvPr id="1173" name="Free-form: Shape 1172">
              <a:extLst>
                <a:ext uri="{FF2B5EF4-FFF2-40B4-BE49-F238E27FC236}">
                  <a16:creationId xmlns:a16="http://schemas.microsoft.com/office/drawing/2014/main" id="{D4F62241-4939-609B-B2FA-E24492C3AB8D}"/>
                </a:ext>
              </a:extLst>
            </p:cNvPr>
            <p:cNvSpPr/>
            <p:nvPr/>
          </p:nvSpPr>
          <p:spPr>
            <a:xfrm>
              <a:off x="5808116" y="6160319"/>
              <a:ext cx="49075" cy="46966"/>
            </a:xfrm>
            <a:custGeom>
              <a:avLst/>
              <a:gdLst>
                <a:gd name="connsiteX0" fmla="*/ 4 w 49075"/>
                <a:gd name="connsiteY0" fmla="*/ 45760 h 46966"/>
                <a:gd name="connsiteX1" fmla="*/ 18357 w 49075"/>
                <a:gd name="connsiteY1" fmla="*/ 39437 h 46966"/>
                <a:gd name="connsiteX2" fmla="*/ 35540 w 49075"/>
                <a:gd name="connsiteY2" fmla="*/ 27064 h 46966"/>
                <a:gd name="connsiteX3" fmla="*/ 44270 w 49075"/>
                <a:gd name="connsiteY3" fmla="*/ 17922 h 46966"/>
                <a:gd name="connsiteX4" fmla="*/ 48325 w 49075"/>
                <a:gd name="connsiteY4" fmla="*/ 11736 h 46966"/>
                <a:gd name="connsiteX5" fmla="*/ 45920 w 49075"/>
                <a:gd name="connsiteY5" fmla="*/ 1907 h 46966"/>
                <a:gd name="connsiteX6" fmla="*/ 36709 w 49075"/>
                <a:gd name="connsiteY6" fmla="*/ 464 h 46966"/>
                <a:gd name="connsiteX7" fmla="*/ 29835 w 49075"/>
                <a:gd name="connsiteY7" fmla="*/ 3763 h 46966"/>
                <a:gd name="connsiteX8" fmla="*/ 19731 w 49075"/>
                <a:gd name="connsiteY8" fmla="*/ 11530 h 46966"/>
                <a:gd name="connsiteX9" fmla="*/ 6534 w 49075"/>
                <a:gd name="connsiteY9" fmla="*/ 28370 h 46966"/>
                <a:gd name="connsiteX10" fmla="*/ 760 w 49075"/>
                <a:gd name="connsiteY10" fmla="*/ 46929 h 46966"/>
                <a:gd name="connsiteX11" fmla="*/ 10521 w 49075"/>
                <a:gd name="connsiteY11" fmla="*/ 30776 h 46966"/>
                <a:gd name="connsiteX12" fmla="*/ 23787 w 49075"/>
                <a:gd name="connsiteY12" fmla="*/ 15998 h 46966"/>
                <a:gd name="connsiteX13" fmla="*/ 33272 w 49075"/>
                <a:gd name="connsiteY13" fmla="*/ 9124 h 46966"/>
                <a:gd name="connsiteX14" fmla="*/ 41658 w 49075"/>
                <a:gd name="connsiteY14" fmla="*/ 7062 h 46966"/>
                <a:gd name="connsiteX15" fmla="*/ 41658 w 49075"/>
                <a:gd name="connsiteY15" fmla="*/ 9262 h 46966"/>
                <a:gd name="connsiteX16" fmla="*/ 38634 w 49075"/>
                <a:gd name="connsiteY16" fmla="*/ 13798 h 46966"/>
                <a:gd name="connsiteX17" fmla="*/ 30798 w 49075"/>
                <a:gd name="connsiteY17" fmla="*/ 22596 h 46966"/>
                <a:gd name="connsiteX18" fmla="*/ 15332 w 49075"/>
                <a:gd name="connsiteY18" fmla="*/ 35450 h 46966"/>
                <a:gd name="connsiteX19" fmla="*/ 4 w 49075"/>
                <a:gd name="connsiteY19" fmla="*/ 45760 h 46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075" h="46966">
                  <a:moveTo>
                    <a:pt x="4" y="45760"/>
                  </a:moveTo>
                  <a:cubicBezTo>
                    <a:pt x="4" y="46517"/>
                    <a:pt x="7703" y="45211"/>
                    <a:pt x="18357" y="39437"/>
                  </a:cubicBezTo>
                  <a:cubicBezTo>
                    <a:pt x="24577" y="36048"/>
                    <a:pt x="30351" y="31889"/>
                    <a:pt x="35540" y="27064"/>
                  </a:cubicBezTo>
                  <a:cubicBezTo>
                    <a:pt x="38640" y="24205"/>
                    <a:pt x="41555" y="21146"/>
                    <a:pt x="44270" y="17922"/>
                  </a:cubicBezTo>
                  <a:cubicBezTo>
                    <a:pt x="45940" y="16087"/>
                    <a:pt x="47308" y="13998"/>
                    <a:pt x="48325" y="11736"/>
                  </a:cubicBezTo>
                  <a:cubicBezTo>
                    <a:pt x="49893" y="8300"/>
                    <a:pt x="48896" y="4237"/>
                    <a:pt x="45920" y="1907"/>
                  </a:cubicBezTo>
                  <a:cubicBezTo>
                    <a:pt x="43253" y="-11"/>
                    <a:pt x="39836" y="-547"/>
                    <a:pt x="36709" y="464"/>
                  </a:cubicBezTo>
                  <a:cubicBezTo>
                    <a:pt x="34269" y="1213"/>
                    <a:pt x="31953" y="2326"/>
                    <a:pt x="29835" y="3763"/>
                  </a:cubicBezTo>
                  <a:cubicBezTo>
                    <a:pt x="26247" y="6052"/>
                    <a:pt x="22866" y="8650"/>
                    <a:pt x="19731" y="11530"/>
                  </a:cubicBezTo>
                  <a:cubicBezTo>
                    <a:pt x="14473" y="16417"/>
                    <a:pt x="10019" y="22095"/>
                    <a:pt x="6534" y="28370"/>
                  </a:cubicBezTo>
                  <a:cubicBezTo>
                    <a:pt x="2781" y="33835"/>
                    <a:pt x="767" y="40303"/>
                    <a:pt x="760" y="46929"/>
                  </a:cubicBezTo>
                  <a:cubicBezTo>
                    <a:pt x="1791" y="46929"/>
                    <a:pt x="4059" y="40055"/>
                    <a:pt x="10521" y="30776"/>
                  </a:cubicBezTo>
                  <a:cubicBezTo>
                    <a:pt x="14308" y="25318"/>
                    <a:pt x="18762" y="20349"/>
                    <a:pt x="23787" y="15998"/>
                  </a:cubicBezTo>
                  <a:cubicBezTo>
                    <a:pt x="26756" y="13455"/>
                    <a:pt x="29932" y="11159"/>
                    <a:pt x="33272" y="9124"/>
                  </a:cubicBezTo>
                  <a:cubicBezTo>
                    <a:pt x="36778" y="6787"/>
                    <a:pt x="40146" y="5688"/>
                    <a:pt x="41658" y="7062"/>
                  </a:cubicBezTo>
                  <a:cubicBezTo>
                    <a:pt x="43170" y="8437"/>
                    <a:pt x="42414" y="7818"/>
                    <a:pt x="41658" y="9262"/>
                  </a:cubicBezTo>
                  <a:cubicBezTo>
                    <a:pt x="40861" y="10905"/>
                    <a:pt x="39843" y="12430"/>
                    <a:pt x="38634" y="13798"/>
                  </a:cubicBezTo>
                  <a:cubicBezTo>
                    <a:pt x="36221" y="16898"/>
                    <a:pt x="33602" y="19840"/>
                    <a:pt x="30798" y="22596"/>
                  </a:cubicBezTo>
                  <a:cubicBezTo>
                    <a:pt x="26069" y="27367"/>
                    <a:pt x="20886" y="31670"/>
                    <a:pt x="15332" y="35450"/>
                  </a:cubicBezTo>
                  <a:cubicBezTo>
                    <a:pt x="6397" y="41980"/>
                    <a:pt x="-408" y="44798"/>
                    <a:pt x="4" y="45760"/>
                  </a:cubicBezTo>
                  <a:close/>
                </a:path>
              </a:pathLst>
            </a:custGeom>
            <a:solidFill>
              <a:srgbClr val="263238"/>
            </a:solidFill>
            <a:ln w="6867" cap="flat">
              <a:noFill/>
              <a:prstDash val="solid"/>
              <a:miter/>
            </a:ln>
          </p:spPr>
          <p:txBody>
            <a:bodyPr rtlCol="0" anchor="ctr"/>
            <a:lstStyle/>
            <a:p>
              <a:endParaRPr lang="en-IN"/>
            </a:p>
          </p:txBody>
        </p:sp>
        <p:sp>
          <p:nvSpPr>
            <p:cNvPr id="1174" name="Free-form: Shape 1173">
              <a:extLst>
                <a:ext uri="{FF2B5EF4-FFF2-40B4-BE49-F238E27FC236}">
                  <a16:creationId xmlns:a16="http://schemas.microsoft.com/office/drawing/2014/main" id="{4001D358-9FF3-A551-601F-27E450F3E56A}"/>
                </a:ext>
              </a:extLst>
            </p:cNvPr>
            <p:cNvSpPr/>
            <p:nvPr/>
          </p:nvSpPr>
          <p:spPr>
            <a:xfrm>
              <a:off x="5771509" y="6154121"/>
              <a:ext cx="40733" cy="53798"/>
            </a:xfrm>
            <a:custGeom>
              <a:avLst/>
              <a:gdLst>
                <a:gd name="connsiteX0" fmla="*/ 39773 w 40733"/>
                <a:gd name="connsiteY0" fmla="*/ 53745 h 53798"/>
                <a:gd name="connsiteX1" fmla="*/ 38673 w 40733"/>
                <a:gd name="connsiteY1" fmla="*/ 34361 h 53798"/>
                <a:gd name="connsiteX2" fmla="*/ 20940 w 40733"/>
                <a:gd name="connsiteY2" fmla="*/ 5492 h 53798"/>
                <a:gd name="connsiteX3" fmla="*/ 6024 w 40733"/>
                <a:gd name="connsiteY3" fmla="*/ 200 h 53798"/>
                <a:gd name="connsiteX4" fmla="*/ 113 w 40733"/>
                <a:gd name="connsiteY4" fmla="*/ 7898 h 53798"/>
                <a:gd name="connsiteX5" fmla="*/ 456 w 40733"/>
                <a:gd name="connsiteY5" fmla="*/ 15253 h 53798"/>
                <a:gd name="connsiteX6" fmla="*/ 18877 w 40733"/>
                <a:gd name="connsiteY6" fmla="*/ 43984 h 53798"/>
                <a:gd name="connsiteX7" fmla="*/ 37436 w 40733"/>
                <a:gd name="connsiteY7" fmla="*/ 50033 h 53798"/>
                <a:gd name="connsiteX8" fmla="*/ 21764 w 40733"/>
                <a:gd name="connsiteY8" fmla="*/ 40273 h 53798"/>
                <a:gd name="connsiteX9" fmla="*/ 10079 w 40733"/>
                <a:gd name="connsiteY9" fmla="*/ 25013 h 53798"/>
                <a:gd name="connsiteX10" fmla="*/ 6849 w 40733"/>
                <a:gd name="connsiteY10" fmla="*/ 14222 h 53798"/>
                <a:gd name="connsiteX11" fmla="*/ 8086 w 40733"/>
                <a:gd name="connsiteY11" fmla="*/ 6386 h 53798"/>
                <a:gd name="connsiteX12" fmla="*/ 16540 w 40733"/>
                <a:gd name="connsiteY12" fmla="*/ 10304 h 53798"/>
                <a:gd name="connsiteX13" fmla="*/ 24514 w 40733"/>
                <a:gd name="connsiteY13" fmla="*/ 18689 h 53798"/>
                <a:gd name="connsiteX14" fmla="*/ 34206 w 40733"/>
                <a:gd name="connsiteY14" fmla="*/ 35873 h 53798"/>
                <a:gd name="connsiteX15" fmla="*/ 39773 w 40733"/>
                <a:gd name="connsiteY15" fmla="*/ 53745 h 5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733" h="53798">
                  <a:moveTo>
                    <a:pt x="39773" y="53745"/>
                  </a:moveTo>
                  <a:cubicBezTo>
                    <a:pt x="40529" y="53745"/>
                    <a:pt x="41904" y="46184"/>
                    <a:pt x="38673" y="34361"/>
                  </a:cubicBezTo>
                  <a:cubicBezTo>
                    <a:pt x="35484" y="23309"/>
                    <a:pt x="29353" y="13335"/>
                    <a:pt x="20940" y="5492"/>
                  </a:cubicBezTo>
                  <a:cubicBezTo>
                    <a:pt x="17235" y="1244"/>
                    <a:pt x="11578" y="-763"/>
                    <a:pt x="6024" y="200"/>
                  </a:cubicBezTo>
                  <a:cubicBezTo>
                    <a:pt x="2711" y="1382"/>
                    <a:pt x="394" y="4393"/>
                    <a:pt x="113" y="7898"/>
                  </a:cubicBezTo>
                  <a:cubicBezTo>
                    <a:pt x="-135" y="10352"/>
                    <a:pt x="-18" y="12833"/>
                    <a:pt x="456" y="15253"/>
                  </a:cubicBezTo>
                  <a:cubicBezTo>
                    <a:pt x="2580" y="26876"/>
                    <a:pt x="9200" y="37200"/>
                    <a:pt x="18877" y="43984"/>
                  </a:cubicBezTo>
                  <a:cubicBezTo>
                    <a:pt x="29325" y="50858"/>
                    <a:pt x="37505" y="50858"/>
                    <a:pt x="37436" y="50033"/>
                  </a:cubicBezTo>
                  <a:cubicBezTo>
                    <a:pt x="32020" y="47098"/>
                    <a:pt x="26789" y="43840"/>
                    <a:pt x="21764" y="40273"/>
                  </a:cubicBezTo>
                  <a:cubicBezTo>
                    <a:pt x="16809" y="36093"/>
                    <a:pt x="12822" y="30890"/>
                    <a:pt x="10079" y="25013"/>
                  </a:cubicBezTo>
                  <a:cubicBezTo>
                    <a:pt x="8519" y="21576"/>
                    <a:pt x="7433" y="17947"/>
                    <a:pt x="6849" y="14222"/>
                  </a:cubicBezTo>
                  <a:cubicBezTo>
                    <a:pt x="6093" y="10166"/>
                    <a:pt x="6849" y="6523"/>
                    <a:pt x="8086" y="6386"/>
                  </a:cubicBezTo>
                  <a:cubicBezTo>
                    <a:pt x="11337" y="6400"/>
                    <a:pt x="14423" y="7829"/>
                    <a:pt x="16540" y="10304"/>
                  </a:cubicBezTo>
                  <a:cubicBezTo>
                    <a:pt x="19441" y="12854"/>
                    <a:pt x="22108" y="15665"/>
                    <a:pt x="24514" y="18689"/>
                  </a:cubicBezTo>
                  <a:cubicBezTo>
                    <a:pt x="28555" y="23920"/>
                    <a:pt x="31820" y="29708"/>
                    <a:pt x="34206" y="35873"/>
                  </a:cubicBezTo>
                  <a:cubicBezTo>
                    <a:pt x="38398" y="46459"/>
                    <a:pt x="38742" y="54157"/>
                    <a:pt x="39773" y="53745"/>
                  </a:cubicBezTo>
                  <a:close/>
                </a:path>
              </a:pathLst>
            </a:custGeom>
            <a:solidFill>
              <a:srgbClr val="263238"/>
            </a:solidFill>
            <a:ln w="6867" cap="flat">
              <a:noFill/>
              <a:prstDash val="solid"/>
              <a:miter/>
            </a:ln>
          </p:spPr>
          <p:txBody>
            <a:bodyPr rtlCol="0" anchor="ctr"/>
            <a:lstStyle/>
            <a:p>
              <a:endParaRPr lang="en-IN"/>
            </a:p>
          </p:txBody>
        </p:sp>
        <p:sp>
          <p:nvSpPr>
            <p:cNvPr id="1175" name="Free-form: Shape 1174">
              <a:extLst>
                <a:ext uri="{FF2B5EF4-FFF2-40B4-BE49-F238E27FC236}">
                  <a16:creationId xmlns:a16="http://schemas.microsoft.com/office/drawing/2014/main" id="{63EA560A-6C30-C892-8BCC-8B0B3585D9BC}"/>
                </a:ext>
              </a:extLst>
            </p:cNvPr>
            <p:cNvSpPr/>
            <p:nvPr/>
          </p:nvSpPr>
          <p:spPr>
            <a:xfrm>
              <a:off x="5445081" y="5109387"/>
              <a:ext cx="1383984" cy="1099894"/>
            </a:xfrm>
            <a:custGeom>
              <a:avLst/>
              <a:gdLst>
                <a:gd name="connsiteX0" fmla="*/ 411086 w 1383984"/>
                <a:gd name="connsiteY0" fmla="*/ 236327 h 1099894"/>
                <a:gd name="connsiteX1" fmla="*/ 204191 w 1383984"/>
                <a:gd name="connsiteY1" fmla="*/ 109921 h 1099894"/>
                <a:gd name="connsiteX2" fmla="*/ 20941 w 1383984"/>
                <a:gd name="connsiteY2" fmla="*/ 383971 h 1099894"/>
                <a:gd name="connsiteX3" fmla="*/ 269421 w 1383984"/>
                <a:gd name="connsiteY3" fmla="*/ 1099441 h 1099894"/>
                <a:gd name="connsiteX4" fmla="*/ 539415 w 1383984"/>
                <a:gd name="connsiteY4" fmla="*/ 980941 h 1099894"/>
                <a:gd name="connsiteX5" fmla="*/ 429438 w 1383984"/>
                <a:gd name="connsiteY5" fmla="*/ 569626 h 1099894"/>
                <a:gd name="connsiteX6" fmla="*/ 867972 w 1383984"/>
                <a:gd name="connsiteY6" fmla="*/ 564471 h 1099894"/>
                <a:gd name="connsiteX7" fmla="*/ 1071774 w 1383984"/>
                <a:gd name="connsiteY7" fmla="*/ 461367 h 1099894"/>
                <a:gd name="connsiteX8" fmla="*/ 1050603 w 1383984"/>
                <a:gd name="connsiteY8" fmla="*/ 981078 h 1099894"/>
                <a:gd name="connsiteX9" fmla="*/ 1332420 w 1383984"/>
                <a:gd name="connsiteY9" fmla="*/ 965406 h 1099894"/>
                <a:gd name="connsiteX10" fmla="*/ 1383422 w 1383984"/>
                <a:gd name="connsiteY10" fmla="*/ 212819 h 1099894"/>
                <a:gd name="connsiteX11" fmla="*/ 1139754 w 1383984"/>
                <a:gd name="connsiteY11" fmla="*/ 4000 h 1099894"/>
                <a:gd name="connsiteX12" fmla="*/ 757239 w 1383984"/>
                <a:gd name="connsiteY12" fmla="*/ 233508 h 109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84" h="1099894">
                  <a:moveTo>
                    <a:pt x="411086" y="236327"/>
                  </a:moveTo>
                  <a:cubicBezTo>
                    <a:pt x="411086" y="236327"/>
                    <a:pt x="267290" y="108822"/>
                    <a:pt x="204191" y="109921"/>
                  </a:cubicBezTo>
                  <a:cubicBezTo>
                    <a:pt x="141091" y="111021"/>
                    <a:pt x="-65872" y="97205"/>
                    <a:pt x="20941" y="383971"/>
                  </a:cubicBezTo>
                  <a:cubicBezTo>
                    <a:pt x="108442" y="673142"/>
                    <a:pt x="265160" y="1115319"/>
                    <a:pt x="269421" y="1099441"/>
                  </a:cubicBezTo>
                  <a:lnTo>
                    <a:pt x="539415" y="980941"/>
                  </a:lnTo>
                  <a:lnTo>
                    <a:pt x="429438" y="569626"/>
                  </a:lnTo>
                  <a:cubicBezTo>
                    <a:pt x="429438" y="569626"/>
                    <a:pt x="796968" y="573750"/>
                    <a:pt x="867972" y="564471"/>
                  </a:cubicBezTo>
                  <a:cubicBezTo>
                    <a:pt x="938976" y="555192"/>
                    <a:pt x="1071774" y="461367"/>
                    <a:pt x="1071774" y="461367"/>
                  </a:cubicBezTo>
                  <a:lnTo>
                    <a:pt x="1050603" y="981078"/>
                  </a:lnTo>
                  <a:lnTo>
                    <a:pt x="1332420" y="965406"/>
                  </a:lnTo>
                  <a:cubicBezTo>
                    <a:pt x="1332420" y="965406"/>
                    <a:pt x="1372012" y="341080"/>
                    <a:pt x="1383422" y="212819"/>
                  </a:cubicBezTo>
                  <a:cubicBezTo>
                    <a:pt x="1393320" y="101123"/>
                    <a:pt x="1267808" y="-24251"/>
                    <a:pt x="1139754" y="4000"/>
                  </a:cubicBezTo>
                  <a:cubicBezTo>
                    <a:pt x="1056171" y="22490"/>
                    <a:pt x="757239" y="233508"/>
                    <a:pt x="757239" y="233508"/>
                  </a:cubicBezTo>
                  <a:close/>
                </a:path>
              </a:pathLst>
            </a:custGeom>
            <a:solidFill>
              <a:srgbClr val="263238"/>
            </a:solidFill>
            <a:ln w="6867" cap="flat">
              <a:noFill/>
              <a:prstDash val="solid"/>
              <a:miter/>
            </a:ln>
          </p:spPr>
          <p:txBody>
            <a:bodyPr rtlCol="0" anchor="ctr"/>
            <a:lstStyle/>
            <a:p>
              <a:endParaRPr lang="en-IN"/>
            </a:p>
          </p:txBody>
        </p:sp>
        <p:sp>
          <p:nvSpPr>
            <p:cNvPr id="1176" name="Free-form: Shape 1175">
              <a:extLst>
                <a:ext uri="{FF2B5EF4-FFF2-40B4-BE49-F238E27FC236}">
                  <a16:creationId xmlns:a16="http://schemas.microsoft.com/office/drawing/2014/main" id="{3D467673-0D70-C805-CE16-6398F83DCE1D}"/>
                </a:ext>
              </a:extLst>
            </p:cNvPr>
            <p:cNvSpPr/>
            <p:nvPr/>
          </p:nvSpPr>
          <p:spPr>
            <a:xfrm>
              <a:off x="6513502" y="5294749"/>
              <a:ext cx="13382" cy="346015"/>
            </a:xfrm>
            <a:custGeom>
              <a:avLst/>
              <a:gdLst>
                <a:gd name="connsiteX0" fmla="*/ 13044 w 13382"/>
                <a:gd name="connsiteY0" fmla="*/ -37 h 346015"/>
                <a:gd name="connsiteX1" fmla="*/ 13044 w 13382"/>
                <a:gd name="connsiteY1" fmla="*/ 13710 h 346015"/>
                <a:gd name="connsiteX2" fmla="*/ 11120 w 13382"/>
                <a:gd name="connsiteY2" fmla="*/ 50690 h 346015"/>
                <a:gd name="connsiteX3" fmla="*/ 7889 w 13382"/>
                <a:gd name="connsiteY3" fmla="*/ 172902 h 346015"/>
                <a:gd name="connsiteX4" fmla="*/ 4590 w 13382"/>
                <a:gd name="connsiteY4" fmla="*/ 295183 h 346015"/>
                <a:gd name="connsiteX5" fmla="*/ 2047 w 13382"/>
                <a:gd name="connsiteY5" fmla="*/ 332231 h 346015"/>
                <a:gd name="connsiteX6" fmla="*/ 260 w 13382"/>
                <a:gd name="connsiteY6" fmla="*/ 345978 h 346015"/>
                <a:gd name="connsiteX7" fmla="*/ 260 w 13382"/>
                <a:gd name="connsiteY7" fmla="*/ 332231 h 346015"/>
                <a:gd name="connsiteX8" fmla="*/ 1222 w 13382"/>
                <a:gd name="connsiteY8" fmla="*/ 295251 h 346015"/>
                <a:gd name="connsiteX9" fmla="*/ 3215 w 13382"/>
                <a:gd name="connsiteY9" fmla="*/ 172902 h 346015"/>
                <a:gd name="connsiteX10" fmla="*/ 7752 w 13382"/>
                <a:gd name="connsiteY10" fmla="*/ 50621 h 346015"/>
                <a:gd name="connsiteX11" fmla="*/ 11189 w 13382"/>
                <a:gd name="connsiteY11" fmla="*/ 13641 h 346015"/>
                <a:gd name="connsiteX12" fmla="*/ 13044 w 13382"/>
                <a:gd name="connsiteY12" fmla="*/ -37 h 346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82" h="346015">
                  <a:moveTo>
                    <a:pt x="13044" y="-37"/>
                  </a:moveTo>
                  <a:cubicBezTo>
                    <a:pt x="13477" y="4534"/>
                    <a:pt x="13477" y="9139"/>
                    <a:pt x="13044" y="13710"/>
                  </a:cubicBezTo>
                  <a:cubicBezTo>
                    <a:pt x="12563" y="23333"/>
                    <a:pt x="11876" y="35705"/>
                    <a:pt x="11120" y="50690"/>
                  </a:cubicBezTo>
                  <a:cubicBezTo>
                    <a:pt x="9676" y="81964"/>
                    <a:pt x="8645" y="125130"/>
                    <a:pt x="7889" y="172902"/>
                  </a:cubicBezTo>
                  <a:cubicBezTo>
                    <a:pt x="7133" y="220673"/>
                    <a:pt x="6240" y="263908"/>
                    <a:pt x="4590" y="295183"/>
                  </a:cubicBezTo>
                  <a:cubicBezTo>
                    <a:pt x="3834" y="310854"/>
                    <a:pt x="2872" y="323502"/>
                    <a:pt x="2047" y="332231"/>
                  </a:cubicBezTo>
                  <a:cubicBezTo>
                    <a:pt x="1909" y="336864"/>
                    <a:pt x="1311" y="341469"/>
                    <a:pt x="260" y="345978"/>
                  </a:cubicBezTo>
                  <a:cubicBezTo>
                    <a:pt x="-105" y="341401"/>
                    <a:pt x="-105" y="336809"/>
                    <a:pt x="260" y="332231"/>
                  </a:cubicBezTo>
                  <a:cubicBezTo>
                    <a:pt x="260" y="322608"/>
                    <a:pt x="809" y="310167"/>
                    <a:pt x="1222" y="295251"/>
                  </a:cubicBezTo>
                  <a:cubicBezTo>
                    <a:pt x="1772" y="263083"/>
                    <a:pt x="2459" y="220261"/>
                    <a:pt x="3215" y="172902"/>
                  </a:cubicBezTo>
                  <a:cubicBezTo>
                    <a:pt x="3971" y="125543"/>
                    <a:pt x="5484" y="81896"/>
                    <a:pt x="7752" y="50621"/>
                  </a:cubicBezTo>
                  <a:cubicBezTo>
                    <a:pt x="8920" y="35018"/>
                    <a:pt x="10089" y="22370"/>
                    <a:pt x="11189" y="13641"/>
                  </a:cubicBezTo>
                  <a:cubicBezTo>
                    <a:pt x="11436" y="9036"/>
                    <a:pt x="12055" y="4465"/>
                    <a:pt x="13044" y="-37"/>
                  </a:cubicBezTo>
                  <a:close/>
                </a:path>
              </a:pathLst>
            </a:custGeom>
            <a:solidFill>
              <a:srgbClr val="455A64"/>
            </a:solidFill>
            <a:ln w="6867" cap="flat">
              <a:noFill/>
              <a:prstDash val="solid"/>
              <a:miter/>
            </a:ln>
          </p:spPr>
          <p:txBody>
            <a:bodyPr rtlCol="0" anchor="ctr"/>
            <a:lstStyle/>
            <a:p>
              <a:endParaRPr lang="en-IN"/>
            </a:p>
          </p:txBody>
        </p:sp>
        <p:sp>
          <p:nvSpPr>
            <p:cNvPr id="1177" name="Free-form: Shape 1176">
              <a:extLst>
                <a:ext uri="{FF2B5EF4-FFF2-40B4-BE49-F238E27FC236}">
                  <a16:creationId xmlns:a16="http://schemas.microsoft.com/office/drawing/2014/main" id="{607B05DD-E003-E103-1DA0-77232EA2A1C1}"/>
                </a:ext>
              </a:extLst>
            </p:cNvPr>
            <p:cNvSpPr/>
            <p:nvPr/>
          </p:nvSpPr>
          <p:spPr>
            <a:xfrm>
              <a:off x="6475014" y="5414693"/>
              <a:ext cx="40202" cy="123380"/>
            </a:xfrm>
            <a:custGeom>
              <a:avLst/>
              <a:gdLst>
                <a:gd name="connsiteX0" fmla="*/ 40122 w 40202"/>
                <a:gd name="connsiteY0" fmla="*/ 123343 h 123380"/>
                <a:gd name="connsiteX1" fmla="*/ 27681 w 40202"/>
                <a:gd name="connsiteY1" fmla="*/ 108359 h 123380"/>
                <a:gd name="connsiteX2" fmla="*/ 187 w 40202"/>
                <a:gd name="connsiteY2" fmla="*/ 19346 h 123380"/>
                <a:gd name="connsiteX3" fmla="*/ 1905 w 40202"/>
                <a:gd name="connsiteY3" fmla="*/ -37 h 123380"/>
                <a:gd name="connsiteX4" fmla="*/ 12284 w 40202"/>
                <a:gd name="connsiteY4" fmla="*/ 64437 h 123380"/>
                <a:gd name="connsiteX5" fmla="*/ 40122 w 40202"/>
                <a:gd name="connsiteY5" fmla="*/ 123343 h 12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02" h="123380">
                  <a:moveTo>
                    <a:pt x="40122" y="123343"/>
                  </a:moveTo>
                  <a:cubicBezTo>
                    <a:pt x="35187" y="119061"/>
                    <a:pt x="30987" y="113995"/>
                    <a:pt x="27681" y="108359"/>
                  </a:cubicBezTo>
                  <a:cubicBezTo>
                    <a:pt x="10318" y="81868"/>
                    <a:pt x="785" y="51013"/>
                    <a:pt x="187" y="19346"/>
                  </a:cubicBezTo>
                  <a:cubicBezTo>
                    <a:pt x="-363" y="12837"/>
                    <a:pt x="221" y="6279"/>
                    <a:pt x="1905" y="-37"/>
                  </a:cubicBezTo>
                  <a:cubicBezTo>
                    <a:pt x="3486" y="-37"/>
                    <a:pt x="1286" y="29863"/>
                    <a:pt x="12284" y="64437"/>
                  </a:cubicBezTo>
                  <a:cubicBezTo>
                    <a:pt x="23282" y="99011"/>
                    <a:pt x="41428" y="122518"/>
                    <a:pt x="40122" y="123343"/>
                  </a:cubicBezTo>
                  <a:close/>
                </a:path>
              </a:pathLst>
            </a:custGeom>
            <a:solidFill>
              <a:srgbClr val="455A64"/>
            </a:solidFill>
            <a:ln w="6867" cap="flat">
              <a:noFill/>
              <a:prstDash val="solid"/>
              <a:miter/>
            </a:ln>
          </p:spPr>
          <p:txBody>
            <a:bodyPr rtlCol="0" anchor="ctr"/>
            <a:lstStyle/>
            <a:p>
              <a:endParaRPr lang="en-IN"/>
            </a:p>
          </p:txBody>
        </p:sp>
        <p:sp>
          <p:nvSpPr>
            <p:cNvPr id="1178" name="Free-form: Shape 1177">
              <a:extLst>
                <a:ext uri="{FF2B5EF4-FFF2-40B4-BE49-F238E27FC236}">
                  <a16:creationId xmlns:a16="http://schemas.microsoft.com/office/drawing/2014/main" id="{A8A8195E-803D-9239-D9FD-D50F6164609E}"/>
                </a:ext>
              </a:extLst>
            </p:cNvPr>
            <p:cNvSpPr/>
            <p:nvPr/>
          </p:nvSpPr>
          <p:spPr>
            <a:xfrm>
              <a:off x="5787101" y="5294818"/>
              <a:ext cx="344777" cy="348558"/>
            </a:xfrm>
            <a:custGeom>
              <a:avLst/>
              <a:gdLst>
                <a:gd name="connsiteX0" fmla="*/ 344559 w 344777"/>
                <a:gd name="connsiteY0" fmla="*/ 348521 h 348558"/>
                <a:gd name="connsiteX1" fmla="*/ 341328 w 344777"/>
                <a:gd name="connsiteY1" fmla="*/ 328725 h 348558"/>
                <a:gd name="connsiteX2" fmla="*/ 326550 w 344777"/>
                <a:gd name="connsiteY2" fmla="*/ 276349 h 348558"/>
                <a:gd name="connsiteX3" fmla="*/ 285790 w 344777"/>
                <a:gd name="connsiteY3" fmla="*/ 207201 h 348558"/>
                <a:gd name="connsiteX4" fmla="*/ 210180 w 344777"/>
                <a:gd name="connsiteY4" fmla="*/ 144583 h 348558"/>
                <a:gd name="connsiteX5" fmla="*/ 57931 w 344777"/>
                <a:gd name="connsiteY5" fmla="*/ 47390 h 348558"/>
                <a:gd name="connsiteX6" fmla="*/ 14627 w 344777"/>
                <a:gd name="connsiteY6" fmla="*/ 13710 h 348558"/>
                <a:gd name="connsiteX7" fmla="*/ 3561 w 344777"/>
                <a:gd name="connsiteY7" fmla="*/ 3743 h 348558"/>
                <a:gd name="connsiteX8" fmla="*/ -14 w 344777"/>
                <a:gd name="connsiteY8" fmla="*/ -37 h 348558"/>
                <a:gd name="connsiteX9" fmla="*/ 15796 w 344777"/>
                <a:gd name="connsiteY9" fmla="*/ 12266 h 348558"/>
                <a:gd name="connsiteX10" fmla="*/ 59855 w 344777"/>
                <a:gd name="connsiteY10" fmla="*/ 44641 h 348558"/>
                <a:gd name="connsiteX11" fmla="*/ 212792 w 344777"/>
                <a:gd name="connsiteY11" fmla="*/ 140871 h 348558"/>
                <a:gd name="connsiteX12" fmla="*/ 289226 w 344777"/>
                <a:gd name="connsiteY12" fmla="*/ 204864 h 348558"/>
                <a:gd name="connsiteX13" fmla="*/ 329643 w 344777"/>
                <a:gd name="connsiteY13" fmla="*/ 275593 h 348558"/>
                <a:gd name="connsiteX14" fmla="*/ 343390 w 344777"/>
                <a:gd name="connsiteY14" fmla="*/ 328863 h 348558"/>
                <a:gd name="connsiteX15" fmla="*/ 344696 w 344777"/>
                <a:gd name="connsiteY15" fmla="*/ 343710 h 348558"/>
                <a:gd name="connsiteX16" fmla="*/ 344559 w 344777"/>
                <a:gd name="connsiteY16" fmla="*/ 348521 h 34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4777" h="348558">
                  <a:moveTo>
                    <a:pt x="344559" y="348521"/>
                  </a:moveTo>
                  <a:cubicBezTo>
                    <a:pt x="344078" y="348521"/>
                    <a:pt x="343528" y="341648"/>
                    <a:pt x="341328" y="328725"/>
                  </a:cubicBezTo>
                  <a:cubicBezTo>
                    <a:pt x="338269" y="310792"/>
                    <a:pt x="333320" y="293237"/>
                    <a:pt x="326550" y="276349"/>
                  </a:cubicBezTo>
                  <a:cubicBezTo>
                    <a:pt x="316542" y="251370"/>
                    <a:pt x="302795" y="228055"/>
                    <a:pt x="285790" y="207201"/>
                  </a:cubicBezTo>
                  <a:cubicBezTo>
                    <a:pt x="264873" y="181638"/>
                    <a:pt x="239194" y="160371"/>
                    <a:pt x="210180" y="144583"/>
                  </a:cubicBezTo>
                  <a:cubicBezTo>
                    <a:pt x="149280" y="109252"/>
                    <a:pt x="95460" y="74472"/>
                    <a:pt x="57931" y="47390"/>
                  </a:cubicBezTo>
                  <a:cubicBezTo>
                    <a:pt x="39166" y="33643"/>
                    <a:pt x="24388" y="22233"/>
                    <a:pt x="14627" y="13710"/>
                  </a:cubicBezTo>
                  <a:cubicBezTo>
                    <a:pt x="9678" y="9585"/>
                    <a:pt x="6035" y="6080"/>
                    <a:pt x="3561" y="3743"/>
                  </a:cubicBezTo>
                  <a:cubicBezTo>
                    <a:pt x="2234" y="2623"/>
                    <a:pt x="1031" y="1351"/>
                    <a:pt x="-14" y="-37"/>
                  </a:cubicBezTo>
                  <a:cubicBezTo>
                    <a:pt x="-14" y="-37"/>
                    <a:pt x="5623" y="4293"/>
                    <a:pt x="15796" y="12266"/>
                  </a:cubicBezTo>
                  <a:cubicBezTo>
                    <a:pt x="25968" y="20239"/>
                    <a:pt x="40884" y="31512"/>
                    <a:pt x="59855" y="44641"/>
                  </a:cubicBezTo>
                  <a:cubicBezTo>
                    <a:pt x="97797" y="71035"/>
                    <a:pt x="151755" y="105197"/>
                    <a:pt x="212792" y="140871"/>
                  </a:cubicBezTo>
                  <a:cubicBezTo>
                    <a:pt x="242218" y="156982"/>
                    <a:pt x="268193" y="178723"/>
                    <a:pt x="289226" y="204864"/>
                  </a:cubicBezTo>
                  <a:cubicBezTo>
                    <a:pt x="306328" y="226172"/>
                    <a:pt x="319965" y="250044"/>
                    <a:pt x="329643" y="275593"/>
                  </a:cubicBezTo>
                  <a:cubicBezTo>
                    <a:pt x="336324" y="292742"/>
                    <a:pt x="340943" y="310620"/>
                    <a:pt x="343390" y="328863"/>
                  </a:cubicBezTo>
                  <a:cubicBezTo>
                    <a:pt x="344112" y="333784"/>
                    <a:pt x="344545" y="338740"/>
                    <a:pt x="344696" y="343710"/>
                  </a:cubicBezTo>
                  <a:cubicBezTo>
                    <a:pt x="344820" y="345311"/>
                    <a:pt x="344772" y="346927"/>
                    <a:pt x="344559" y="348521"/>
                  </a:cubicBezTo>
                  <a:close/>
                </a:path>
              </a:pathLst>
            </a:custGeom>
            <a:solidFill>
              <a:srgbClr val="455A64"/>
            </a:solidFill>
            <a:ln w="6867" cap="flat">
              <a:noFill/>
              <a:prstDash val="solid"/>
              <a:miter/>
            </a:ln>
          </p:spPr>
          <p:txBody>
            <a:bodyPr rtlCol="0" anchor="ctr"/>
            <a:lstStyle/>
            <a:p>
              <a:endParaRPr lang="en-IN"/>
            </a:p>
          </p:txBody>
        </p:sp>
        <p:sp>
          <p:nvSpPr>
            <p:cNvPr id="1179" name="Free-form: Shape 1178">
              <a:extLst>
                <a:ext uri="{FF2B5EF4-FFF2-40B4-BE49-F238E27FC236}">
                  <a16:creationId xmlns:a16="http://schemas.microsoft.com/office/drawing/2014/main" id="{C208C910-DBC3-B258-A855-6F4D4E0D4EE5}"/>
                </a:ext>
              </a:extLst>
            </p:cNvPr>
            <p:cNvSpPr/>
            <p:nvPr/>
          </p:nvSpPr>
          <p:spPr>
            <a:xfrm>
              <a:off x="6171796" y="5338878"/>
              <a:ext cx="59338" cy="319346"/>
            </a:xfrm>
            <a:custGeom>
              <a:avLst/>
              <a:gdLst>
                <a:gd name="connsiteX0" fmla="*/ 59324 w 59338"/>
                <a:gd name="connsiteY0" fmla="*/ -37 h 319346"/>
                <a:gd name="connsiteX1" fmla="*/ 54650 w 59338"/>
                <a:gd name="connsiteY1" fmla="*/ 11991 h 319346"/>
                <a:gd name="connsiteX2" fmla="*/ 41522 w 59338"/>
                <a:gd name="connsiteY2" fmla="*/ 44572 h 319346"/>
                <a:gd name="connsiteX3" fmla="*/ 4198 w 59338"/>
                <a:gd name="connsiteY3" fmla="*/ 271400 h 319346"/>
                <a:gd name="connsiteX4" fmla="*/ 6192 w 59338"/>
                <a:gd name="connsiteY4" fmla="*/ 306386 h 319346"/>
                <a:gd name="connsiteX5" fmla="*/ 6742 w 59338"/>
                <a:gd name="connsiteY5" fmla="*/ 319309 h 319346"/>
                <a:gd name="connsiteX6" fmla="*/ 4336 w 59338"/>
                <a:gd name="connsiteY6" fmla="*/ 306593 h 319346"/>
                <a:gd name="connsiteX7" fmla="*/ 899 w 59338"/>
                <a:gd name="connsiteY7" fmla="*/ 271537 h 319346"/>
                <a:gd name="connsiteX8" fmla="*/ 38429 w 59338"/>
                <a:gd name="connsiteY8" fmla="*/ 43678 h 319346"/>
                <a:gd name="connsiteX9" fmla="*/ 53001 w 59338"/>
                <a:gd name="connsiteY9" fmla="*/ 11579 h 319346"/>
                <a:gd name="connsiteX10" fmla="*/ 59324 w 59338"/>
                <a:gd name="connsiteY10" fmla="*/ -37 h 31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338" h="319346">
                  <a:moveTo>
                    <a:pt x="59324" y="-37"/>
                  </a:moveTo>
                  <a:cubicBezTo>
                    <a:pt x="58156" y="4114"/>
                    <a:pt x="56596" y="8142"/>
                    <a:pt x="54650" y="11991"/>
                  </a:cubicBezTo>
                  <a:cubicBezTo>
                    <a:pt x="51282" y="19621"/>
                    <a:pt x="46746" y="30687"/>
                    <a:pt x="41522" y="44572"/>
                  </a:cubicBezTo>
                  <a:cubicBezTo>
                    <a:pt x="14165" y="116958"/>
                    <a:pt x="1476" y="194065"/>
                    <a:pt x="4198" y="271400"/>
                  </a:cubicBezTo>
                  <a:cubicBezTo>
                    <a:pt x="4679" y="286178"/>
                    <a:pt x="5436" y="298138"/>
                    <a:pt x="6192" y="306386"/>
                  </a:cubicBezTo>
                  <a:cubicBezTo>
                    <a:pt x="6817" y="310662"/>
                    <a:pt x="7003" y="314992"/>
                    <a:pt x="6742" y="319309"/>
                  </a:cubicBezTo>
                  <a:cubicBezTo>
                    <a:pt x="5559" y="315150"/>
                    <a:pt x="4748" y="310895"/>
                    <a:pt x="4336" y="306593"/>
                  </a:cubicBezTo>
                  <a:cubicBezTo>
                    <a:pt x="3030" y="298413"/>
                    <a:pt x="1793" y="286384"/>
                    <a:pt x="899" y="271537"/>
                  </a:cubicBezTo>
                  <a:cubicBezTo>
                    <a:pt x="-3700" y="193735"/>
                    <a:pt x="9120" y="115892"/>
                    <a:pt x="38429" y="43678"/>
                  </a:cubicBezTo>
                  <a:cubicBezTo>
                    <a:pt x="44065" y="29931"/>
                    <a:pt x="49083" y="18933"/>
                    <a:pt x="53001" y="11579"/>
                  </a:cubicBezTo>
                  <a:cubicBezTo>
                    <a:pt x="54719" y="7510"/>
                    <a:pt x="56836" y="3619"/>
                    <a:pt x="59324" y="-37"/>
                  </a:cubicBezTo>
                  <a:close/>
                </a:path>
              </a:pathLst>
            </a:custGeom>
            <a:solidFill>
              <a:srgbClr val="455A64"/>
            </a:solidFill>
            <a:ln w="6867" cap="flat">
              <a:noFill/>
              <a:prstDash val="solid"/>
              <a:miter/>
            </a:ln>
          </p:spPr>
          <p:txBody>
            <a:bodyPr rtlCol="0" anchor="ctr"/>
            <a:lstStyle/>
            <a:p>
              <a:endParaRPr lang="en-IN"/>
            </a:p>
          </p:txBody>
        </p:sp>
        <p:sp>
          <p:nvSpPr>
            <p:cNvPr id="1180" name="Free-form: Shape 1179">
              <a:extLst>
                <a:ext uri="{FF2B5EF4-FFF2-40B4-BE49-F238E27FC236}">
                  <a16:creationId xmlns:a16="http://schemas.microsoft.com/office/drawing/2014/main" id="{AFAA74EC-F1EA-3D12-07D0-5C17AD331B7C}"/>
                </a:ext>
              </a:extLst>
            </p:cNvPr>
            <p:cNvSpPr/>
            <p:nvPr/>
          </p:nvSpPr>
          <p:spPr>
            <a:xfrm>
              <a:off x="5690458" y="5301485"/>
              <a:ext cx="192735" cy="403959"/>
            </a:xfrm>
            <a:custGeom>
              <a:avLst/>
              <a:gdLst>
                <a:gd name="connsiteX0" fmla="*/ -14 w 192735"/>
                <a:gd name="connsiteY0" fmla="*/ -37 h 403959"/>
                <a:gd name="connsiteX1" fmla="*/ 3904 w 192735"/>
                <a:gd name="connsiteY1" fmla="*/ 2506 h 403959"/>
                <a:gd name="connsiteX2" fmla="*/ 14696 w 192735"/>
                <a:gd name="connsiteY2" fmla="*/ 10410 h 403959"/>
                <a:gd name="connsiteX3" fmla="*/ 22463 w 192735"/>
                <a:gd name="connsiteY3" fmla="*/ 16184 h 403959"/>
                <a:gd name="connsiteX4" fmla="*/ 31055 w 192735"/>
                <a:gd name="connsiteY4" fmla="*/ 23814 h 403959"/>
                <a:gd name="connsiteX5" fmla="*/ 51057 w 192735"/>
                <a:gd name="connsiteY5" fmla="*/ 43404 h 403959"/>
                <a:gd name="connsiteX6" fmla="*/ 61986 w 192735"/>
                <a:gd name="connsiteY6" fmla="*/ 55570 h 403959"/>
                <a:gd name="connsiteX7" fmla="*/ 72640 w 192735"/>
                <a:gd name="connsiteY7" fmla="*/ 69317 h 403959"/>
                <a:gd name="connsiteX8" fmla="*/ 78276 w 192735"/>
                <a:gd name="connsiteY8" fmla="*/ 76809 h 403959"/>
                <a:gd name="connsiteX9" fmla="*/ 83432 w 192735"/>
                <a:gd name="connsiteY9" fmla="*/ 84920 h 403959"/>
                <a:gd name="connsiteX10" fmla="*/ 94017 w 192735"/>
                <a:gd name="connsiteY10" fmla="*/ 102035 h 403959"/>
                <a:gd name="connsiteX11" fmla="*/ 130172 w 192735"/>
                <a:gd name="connsiteY11" fmla="*/ 183624 h 403959"/>
                <a:gd name="connsiteX12" fmla="*/ 156085 w 192735"/>
                <a:gd name="connsiteY12" fmla="*/ 268994 h 403959"/>
                <a:gd name="connsiteX13" fmla="*/ 174781 w 192735"/>
                <a:gd name="connsiteY13" fmla="*/ 339311 h 403959"/>
                <a:gd name="connsiteX14" fmla="*/ 188047 w 192735"/>
                <a:gd name="connsiteY14" fmla="*/ 386532 h 403959"/>
                <a:gd name="connsiteX15" fmla="*/ 191690 w 192735"/>
                <a:gd name="connsiteY15" fmla="*/ 399386 h 403959"/>
                <a:gd name="connsiteX16" fmla="*/ 192721 w 192735"/>
                <a:gd name="connsiteY16" fmla="*/ 403922 h 403959"/>
                <a:gd name="connsiteX17" fmla="*/ 191003 w 192735"/>
                <a:gd name="connsiteY17" fmla="*/ 399592 h 403959"/>
                <a:gd name="connsiteX18" fmla="*/ 186810 w 192735"/>
                <a:gd name="connsiteY18" fmla="*/ 386945 h 403959"/>
                <a:gd name="connsiteX19" fmla="*/ 172513 w 192735"/>
                <a:gd name="connsiteY19" fmla="*/ 339929 h 403959"/>
                <a:gd name="connsiteX20" fmla="*/ 153130 w 192735"/>
                <a:gd name="connsiteY20" fmla="*/ 269819 h 403959"/>
                <a:gd name="connsiteX21" fmla="*/ 127010 w 192735"/>
                <a:gd name="connsiteY21" fmla="*/ 184724 h 403959"/>
                <a:gd name="connsiteX22" fmla="*/ 91336 w 192735"/>
                <a:gd name="connsiteY22" fmla="*/ 103547 h 403959"/>
                <a:gd name="connsiteX23" fmla="*/ 80957 w 192735"/>
                <a:gd name="connsiteY23" fmla="*/ 86501 h 403959"/>
                <a:gd name="connsiteX24" fmla="*/ 75871 w 192735"/>
                <a:gd name="connsiteY24" fmla="*/ 78390 h 403959"/>
                <a:gd name="connsiteX25" fmla="*/ 70440 w 192735"/>
                <a:gd name="connsiteY25" fmla="*/ 70966 h 403959"/>
                <a:gd name="connsiteX26" fmla="*/ 59993 w 192735"/>
                <a:gd name="connsiteY26" fmla="*/ 56876 h 403959"/>
                <a:gd name="connsiteX27" fmla="*/ 49339 w 192735"/>
                <a:gd name="connsiteY27" fmla="*/ 44641 h 403959"/>
                <a:gd name="connsiteX28" fmla="*/ 29818 w 192735"/>
                <a:gd name="connsiteY28" fmla="*/ 24845 h 403959"/>
                <a:gd name="connsiteX29" fmla="*/ 21432 w 192735"/>
                <a:gd name="connsiteY29" fmla="*/ 17009 h 403959"/>
                <a:gd name="connsiteX30" fmla="*/ 13940 w 192735"/>
                <a:gd name="connsiteY30" fmla="*/ 11098 h 403959"/>
                <a:gd name="connsiteX31" fmla="*/ 3492 w 192735"/>
                <a:gd name="connsiteY31" fmla="*/ 2712 h 403959"/>
                <a:gd name="connsiteX32" fmla="*/ -14 w 192735"/>
                <a:gd name="connsiteY32" fmla="*/ -37 h 40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2735" h="403959">
                  <a:moveTo>
                    <a:pt x="-14" y="-37"/>
                  </a:moveTo>
                  <a:cubicBezTo>
                    <a:pt x="1354" y="705"/>
                    <a:pt x="2667" y="1557"/>
                    <a:pt x="3904" y="2506"/>
                  </a:cubicBezTo>
                  <a:lnTo>
                    <a:pt x="14696" y="10410"/>
                  </a:lnTo>
                  <a:cubicBezTo>
                    <a:pt x="17102" y="12129"/>
                    <a:pt x="19645" y="14053"/>
                    <a:pt x="22463" y="16184"/>
                  </a:cubicBezTo>
                  <a:cubicBezTo>
                    <a:pt x="25281" y="18315"/>
                    <a:pt x="27962" y="21064"/>
                    <a:pt x="31055" y="23814"/>
                  </a:cubicBezTo>
                  <a:cubicBezTo>
                    <a:pt x="38148" y="29890"/>
                    <a:pt x="44830" y="36441"/>
                    <a:pt x="51057" y="43404"/>
                  </a:cubicBezTo>
                  <a:lnTo>
                    <a:pt x="61986" y="55570"/>
                  </a:lnTo>
                  <a:cubicBezTo>
                    <a:pt x="65491" y="60037"/>
                    <a:pt x="68860" y="64780"/>
                    <a:pt x="72640" y="69317"/>
                  </a:cubicBezTo>
                  <a:lnTo>
                    <a:pt x="78276" y="76809"/>
                  </a:lnTo>
                  <a:cubicBezTo>
                    <a:pt x="80063" y="79421"/>
                    <a:pt x="81713" y="82170"/>
                    <a:pt x="83432" y="84920"/>
                  </a:cubicBezTo>
                  <a:cubicBezTo>
                    <a:pt x="86868" y="90487"/>
                    <a:pt x="90305" y="96055"/>
                    <a:pt x="94017" y="102035"/>
                  </a:cubicBezTo>
                  <a:cubicBezTo>
                    <a:pt x="108376" y="128148"/>
                    <a:pt x="120473" y="155443"/>
                    <a:pt x="130172" y="183624"/>
                  </a:cubicBezTo>
                  <a:cubicBezTo>
                    <a:pt x="140826" y="213456"/>
                    <a:pt x="148868" y="242600"/>
                    <a:pt x="156085" y="268994"/>
                  </a:cubicBezTo>
                  <a:lnTo>
                    <a:pt x="174781" y="339311"/>
                  </a:lnTo>
                  <a:cubicBezTo>
                    <a:pt x="180280" y="359313"/>
                    <a:pt x="184679" y="375466"/>
                    <a:pt x="188047" y="386532"/>
                  </a:cubicBezTo>
                  <a:cubicBezTo>
                    <a:pt x="189560" y="391894"/>
                    <a:pt x="190728" y="396155"/>
                    <a:pt x="191690" y="399386"/>
                  </a:cubicBezTo>
                  <a:cubicBezTo>
                    <a:pt x="192130" y="400877"/>
                    <a:pt x="192474" y="402390"/>
                    <a:pt x="192721" y="403922"/>
                  </a:cubicBezTo>
                  <a:cubicBezTo>
                    <a:pt x="191993" y="402548"/>
                    <a:pt x="191415" y="401097"/>
                    <a:pt x="191003" y="399592"/>
                  </a:cubicBezTo>
                  <a:cubicBezTo>
                    <a:pt x="189972" y="396361"/>
                    <a:pt x="188528" y="392169"/>
                    <a:pt x="186810" y="386945"/>
                  </a:cubicBezTo>
                  <a:cubicBezTo>
                    <a:pt x="183098" y="375947"/>
                    <a:pt x="178287" y="359863"/>
                    <a:pt x="172513" y="339929"/>
                  </a:cubicBezTo>
                  <a:lnTo>
                    <a:pt x="153130" y="269819"/>
                  </a:lnTo>
                  <a:cubicBezTo>
                    <a:pt x="145706" y="243424"/>
                    <a:pt x="137595" y="214418"/>
                    <a:pt x="127010" y="184724"/>
                  </a:cubicBezTo>
                  <a:cubicBezTo>
                    <a:pt x="117380" y="156728"/>
                    <a:pt x="105448" y="129571"/>
                    <a:pt x="91336" y="103547"/>
                  </a:cubicBezTo>
                  <a:cubicBezTo>
                    <a:pt x="87968" y="97567"/>
                    <a:pt x="84463" y="92000"/>
                    <a:pt x="80957" y="86501"/>
                  </a:cubicBezTo>
                  <a:cubicBezTo>
                    <a:pt x="79239" y="83751"/>
                    <a:pt x="77658" y="81002"/>
                    <a:pt x="75871" y="78390"/>
                  </a:cubicBezTo>
                  <a:lnTo>
                    <a:pt x="70440" y="70966"/>
                  </a:lnTo>
                  <a:cubicBezTo>
                    <a:pt x="66797" y="66086"/>
                    <a:pt x="63567" y="61275"/>
                    <a:pt x="59993" y="56876"/>
                  </a:cubicBezTo>
                  <a:lnTo>
                    <a:pt x="49339" y="44641"/>
                  </a:lnTo>
                  <a:cubicBezTo>
                    <a:pt x="43249" y="37643"/>
                    <a:pt x="36732" y="31031"/>
                    <a:pt x="29818" y="24845"/>
                  </a:cubicBezTo>
                  <a:cubicBezTo>
                    <a:pt x="26793" y="22027"/>
                    <a:pt x="24181" y="19277"/>
                    <a:pt x="21432" y="17009"/>
                  </a:cubicBezTo>
                  <a:lnTo>
                    <a:pt x="13940" y="11098"/>
                  </a:lnTo>
                  <a:lnTo>
                    <a:pt x="3492" y="2712"/>
                  </a:lnTo>
                  <a:cubicBezTo>
                    <a:pt x="2234" y="1915"/>
                    <a:pt x="1059" y="994"/>
                    <a:pt x="-14" y="-37"/>
                  </a:cubicBezTo>
                  <a:close/>
                </a:path>
              </a:pathLst>
            </a:custGeom>
            <a:solidFill>
              <a:srgbClr val="455A64"/>
            </a:solidFill>
            <a:ln w="6867" cap="flat">
              <a:noFill/>
              <a:prstDash val="solid"/>
              <a:miter/>
            </a:ln>
          </p:spPr>
          <p:txBody>
            <a:bodyPr rtlCol="0" anchor="ctr"/>
            <a:lstStyle/>
            <a:p>
              <a:endParaRPr lang="en-IN"/>
            </a:p>
          </p:txBody>
        </p:sp>
        <p:sp>
          <p:nvSpPr>
            <p:cNvPr id="1181" name="Free-form: Shape 1180">
              <a:extLst>
                <a:ext uri="{FF2B5EF4-FFF2-40B4-BE49-F238E27FC236}">
                  <a16:creationId xmlns:a16="http://schemas.microsoft.com/office/drawing/2014/main" id="{9A650AD2-C8E1-FFD1-3030-DC3F651BD5BD}"/>
                </a:ext>
              </a:extLst>
            </p:cNvPr>
            <p:cNvSpPr/>
            <p:nvPr/>
          </p:nvSpPr>
          <p:spPr>
            <a:xfrm>
              <a:off x="5853225" y="5265124"/>
              <a:ext cx="463691" cy="139481"/>
            </a:xfrm>
            <a:custGeom>
              <a:avLst/>
              <a:gdLst>
                <a:gd name="connsiteX0" fmla="*/ -14 w 463691"/>
                <a:gd name="connsiteY0" fmla="*/ 78046 h 139481"/>
                <a:gd name="connsiteX1" fmla="*/ 168183 w 463691"/>
                <a:gd name="connsiteY1" fmla="*/ 131385 h 139481"/>
                <a:gd name="connsiteX2" fmla="*/ 273486 w 463691"/>
                <a:gd name="connsiteY2" fmla="*/ 134066 h 139481"/>
                <a:gd name="connsiteX3" fmla="*/ 463678 w 463691"/>
                <a:gd name="connsiteY3" fmla="*/ -37 h 139481"/>
                <a:gd name="connsiteX4" fmla="*/ 268125 w 463691"/>
                <a:gd name="connsiteY4" fmla="*/ 49590 h 139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691" h="139481">
                  <a:moveTo>
                    <a:pt x="-14" y="78046"/>
                  </a:moveTo>
                  <a:cubicBezTo>
                    <a:pt x="51263" y="111864"/>
                    <a:pt x="107764" y="119838"/>
                    <a:pt x="168183" y="131385"/>
                  </a:cubicBezTo>
                  <a:cubicBezTo>
                    <a:pt x="203032" y="138259"/>
                    <a:pt x="239462" y="144101"/>
                    <a:pt x="273486" y="134066"/>
                  </a:cubicBezTo>
                  <a:cubicBezTo>
                    <a:pt x="346415" y="112552"/>
                    <a:pt x="416869" y="29519"/>
                    <a:pt x="463678" y="-37"/>
                  </a:cubicBezTo>
                  <a:lnTo>
                    <a:pt x="268125" y="49590"/>
                  </a:lnTo>
                  <a:close/>
                </a:path>
              </a:pathLst>
            </a:custGeom>
            <a:solidFill>
              <a:schemeClr val="accent3">
                <a:lumMod val="40000"/>
                <a:lumOff val="60000"/>
              </a:schemeClr>
            </a:solidFill>
            <a:ln w="6867" cap="flat">
              <a:noFill/>
              <a:prstDash val="solid"/>
              <a:miter/>
            </a:ln>
          </p:spPr>
          <p:txBody>
            <a:bodyPr rtlCol="0" anchor="ctr"/>
            <a:lstStyle/>
            <a:p>
              <a:endParaRPr lang="en-IN"/>
            </a:p>
          </p:txBody>
        </p:sp>
      </p:grpSp>
      <p:grpSp>
        <p:nvGrpSpPr>
          <p:cNvPr id="1182" name="Graphic 3">
            <a:extLst>
              <a:ext uri="{FF2B5EF4-FFF2-40B4-BE49-F238E27FC236}">
                <a16:creationId xmlns:a16="http://schemas.microsoft.com/office/drawing/2014/main" id="{253104EB-5F4A-6D3A-3491-5D11BC00369B}"/>
              </a:ext>
            </a:extLst>
          </p:cNvPr>
          <p:cNvGrpSpPr/>
          <p:nvPr/>
        </p:nvGrpSpPr>
        <p:grpSpPr>
          <a:xfrm>
            <a:off x="5263154" y="3690911"/>
            <a:ext cx="781644" cy="781643"/>
            <a:chOff x="4787368" y="3690911"/>
            <a:chExt cx="781644" cy="781643"/>
          </a:xfrm>
        </p:grpSpPr>
        <p:sp>
          <p:nvSpPr>
            <p:cNvPr id="1183" name="Free-form: Shape 1182">
              <a:extLst>
                <a:ext uri="{FF2B5EF4-FFF2-40B4-BE49-F238E27FC236}">
                  <a16:creationId xmlns:a16="http://schemas.microsoft.com/office/drawing/2014/main" id="{61674FC2-89B8-E990-7EB1-F175F787A73B}"/>
                </a:ext>
              </a:extLst>
            </p:cNvPr>
            <p:cNvSpPr/>
            <p:nvPr/>
          </p:nvSpPr>
          <p:spPr>
            <a:xfrm rot="-1388400">
              <a:off x="4880427" y="3783969"/>
              <a:ext cx="595526" cy="595526"/>
            </a:xfrm>
            <a:custGeom>
              <a:avLst/>
              <a:gdLst>
                <a:gd name="connsiteX0" fmla="*/ 595513 w 595526"/>
                <a:gd name="connsiteY0" fmla="*/ 297726 h 595526"/>
                <a:gd name="connsiteX1" fmla="*/ 297750 w 595526"/>
                <a:gd name="connsiteY1" fmla="*/ 595489 h 595526"/>
                <a:gd name="connsiteX2" fmla="*/ -14 w 595526"/>
                <a:gd name="connsiteY2" fmla="*/ 297726 h 595526"/>
                <a:gd name="connsiteX3" fmla="*/ 297750 w 595526"/>
                <a:gd name="connsiteY3" fmla="*/ -37 h 595526"/>
                <a:gd name="connsiteX4" fmla="*/ 595513 w 595526"/>
                <a:gd name="connsiteY4" fmla="*/ 297726 h 595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526" h="595526">
                  <a:moveTo>
                    <a:pt x="595513" y="297726"/>
                  </a:moveTo>
                  <a:cubicBezTo>
                    <a:pt x="595513" y="462176"/>
                    <a:pt x="462200" y="595489"/>
                    <a:pt x="297750" y="595489"/>
                  </a:cubicBezTo>
                  <a:cubicBezTo>
                    <a:pt x="133299" y="595489"/>
                    <a:pt x="-14" y="462176"/>
                    <a:pt x="-14" y="297726"/>
                  </a:cubicBezTo>
                  <a:cubicBezTo>
                    <a:pt x="-14" y="133276"/>
                    <a:pt x="133299" y="-37"/>
                    <a:pt x="297750" y="-37"/>
                  </a:cubicBezTo>
                  <a:cubicBezTo>
                    <a:pt x="462200" y="-37"/>
                    <a:pt x="595513" y="133276"/>
                    <a:pt x="595513" y="297726"/>
                  </a:cubicBezTo>
                  <a:close/>
                </a:path>
              </a:pathLst>
            </a:custGeom>
            <a:solidFill>
              <a:srgbClr val="FAFAFA"/>
            </a:solidFill>
            <a:ln w="6867" cap="flat">
              <a:noFill/>
              <a:prstDash val="solid"/>
              <a:miter/>
            </a:ln>
          </p:spPr>
          <p:txBody>
            <a:bodyPr rtlCol="0" anchor="ctr"/>
            <a:lstStyle/>
            <a:p>
              <a:endParaRPr lang="en-IN"/>
            </a:p>
          </p:txBody>
        </p:sp>
        <p:sp>
          <p:nvSpPr>
            <p:cNvPr id="1184" name="Free-form: Shape 1183">
              <a:extLst>
                <a:ext uri="{FF2B5EF4-FFF2-40B4-BE49-F238E27FC236}">
                  <a16:creationId xmlns:a16="http://schemas.microsoft.com/office/drawing/2014/main" id="{315411C6-9E71-62D4-C175-DA2883374029}"/>
                </a:ext>
              </a:extLst>
            </p:cNvPr>
            <p:cNvSpPr/>
            <p:nvPr/>
          </p:nvSpPr>
          <p:spPr>
            <a:xfrm rot="-4617601">
              <a:off x="4879373" y="3783131"/>
              <a:ext cx="597451" cy="597451"/>
            </a:xfrm>
            <a:custGeom>
              <a:avLst/>
              <a:gdLst>
                <a:gd name="connsiteX0" fmla="*/ 597438 w 597451"/>
                <a:gd name="connsiteY0" fmla="*/ 298688 h 597451"/>
                <a:gd name="connsiteX1" fmla="*/ 298712 w 597451"/>
                <a:gd name="connsiteY1" fmla="*/ 597414 h 597451"/>
                <a:gd name="connsiteX2" fmla="*/ -14 w 597451"/>
                <a:gd name="connsiteY2" fmla="*/ 298688 h 597451"/>
                <a:gd name="connsiteX3" fmla="*/ 298712 w 597451"/>
                <a:gd name="connsiteY3" fmla="*/ -37 h 597451"/>
                <a:gd name="connsiteX4" fmla="*/ 597438 w 597451"/>
                <a:gd name="connsiteY4" fmla="*/ 298688 h 597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451" h="597451">
                  <a:moveTo>
                    <a:pt x="597438" y="298688"/>
                  </a:moveTo>
                  <a:cubicBezTo>
                    <a:pt x="597438" y="463670"/>
                    <a:pt x="463694" y="597414"/>
                    <a:pt x="298712" y="597414"/>
                  </a:cubicBezTo>
                  <a:cubicBezTo>
                    <a:pt x="133730" y="597414"/>
                    <a:pt x="-14" y="463670"/>
                    <a:pt x="-14" y="298688"/>
                  </a:cubicBezTo>
                  <a:cubicBezTo>
                    <a:pt x="-14" y="133707"/>
                    <a:pt x="133730" y="-37"/>
                    <a:pt x="298712" y="-37"/>
                  </a:cubicBezTo>
                  <a:cubicBezTo>
                    <a:pt x="463694" y="-37"/>
                    <a:pt x="597438" y="133707"/>
                    <a:pt x="597438" y="298688"/>
                  </a:cubicBezTo>
                  <a:close/>
                </a:path>
              </a:pathLst>
            </a:custGeom>
            <a:solidFill>
              <a:srgbClr val="FFFFFF"/>
            </a:solidFill>
            <a:ln w="6867" cap="flat">
              <a:noFill/>
              <a:prstDash val="solid"/>
              <a:miter/>
            </a:ln>
          </p:spPr>
          <p:txBody>
            <a:bodyPr rtlCol="0" anchor="ctr"/>
            <a:lstStyle/>
            <a:p>
              <a:endParaRPr lang="en-IN"/>
            </a:p>
          </p:txBody>
        </p:sp>
        <p:sp>
          <p:nvSpPr>
            <p:cNvPr id="1185" name="Free-form: Shape 1184">
              <a:extLst>
                <a:ext uri="{FF2B5EF4-FFF2-40B4-BE49-F238E27FC236}">
                  <a16:creationId xmlns:a16="http://schemas.microsoft.com/office/drawing/2014/main" id="{2420E6D1-D394-00C5-F8F3-08DC91AC4122}"/>
                </a:ext>
              </a:extLst>
            </p:cNvPr>
            <p:cNvSpPr/>
            <p:nvPr/>
          </p:nvSpPr>
          <p:spPr>
            <a:xfrm>
              <a:off x="5456206" y="4229548"/>
              <a:ext cx="76741" cy="76147"/>
            </a:xfrm>
            <a:custGeom>
              <a:avLst/>
              <a:gdLst>
                <a:gd name="connsiteX0" fmla="*/ 29888 w 76741"/>
                <a:gd name="connsiteY0" fmla="*/ 1272 h 76147"/>
                <a:gd name="connsiteX1" fmla="*/ 21777 w 76741"/>
                <a:gd name="connsiteY1" fmla="*/ 4984 h 76147"/>
                <a:gd name="connsiteX2" fmla="*/ 5899 w 76741"/>
                <a:gd name="connsiteY2" fmla="*/ 22511 h 76147"/>
                <a:gd name="connsiteX3" fmla="*/ 2256 w 76741"/>
                <a:gd name="connsiteY3" fmla="*/ 38458 h 76147"/>
                <a:gd name="connsiteX4" fmla="*/ 7755 w 76741"/>
                <a:gd name="connsiteY4" fmla="*/ 56123 h 76147"/>
                <a:gd name="connsiteX5" fmla="*/ 56708 w 76741"/>
                <a:gd name="connsiteY5" fmla="*/ 68337 h 76147"/>
                <a:gd name="connsiteX6" fmla="*/ 73466 w 76741"/>
                <a:gd name="connsiteY6" fmla="*/ 43957 h 76147"/>
                <a:gd name="connsiteX7" fmla="*/ 72229 w 76741"/>
                <a:gd name="connsiteY7" fmla="*/ 25467 h 76147"/>
                <a:gd name="connsiteX8" fmla="*/ 63156 w 76741"/>
                <a:gd name="connsiteY8" fmla="*/ 11720 h 76147"/>
                <a:gd name="connsiteX9" fmla="*/ 41985 w 76741"/>
                <a:gd name="connsiteY9" fmla="*/ 1066 h 76147"/>
                <a:gd name="connsiteX10" fmla="*/ 33049 w 76741"/>
                <a:gd name="connsiteY10" fmla="*/ 516 h 76147"/>
                <a:gd name="connsiteX11" fmla="*/ 35386 w 76741"/>
                <a:gd name="connsiteY11" fmla="*/ 35 h 76147"/>
                <a:gd name="connsiteX12" fmla="*/ 38204 w 76741"/>
                <a:gd name="connsiteY12" fmla="*/ 35 h 76147"/>
                <a:gd name="connsiteX13" fmla="*/ 42122 w 76741"/>
                <a:gd name="connsiteY13" fmla="*/ 35 h 76147"/>
                <a:gd name="connsiteX14" fmla="*/ 74360 w 76741"/>
                <a:gd name="connsiteY14" fmla="*/ 24505 h 76147"/>
                <a:gd name="connsiteX15" fmla="*/ 75940 w 76741"/>
                <a:gd name="connsiteY15" fmla="*/ 44369 h 76147"/>
                <a:gd name="connsiteX16" fmla="*/ 65836 w 76741"/>
                <a:gd name="connsiteY16" fmla="*/ 63821 h 76147"/>
                <a:gd name="connsiteX17" fmla="*/ 22052 w 76741"/>
                <a:gd name="connsiteY17" fmla="*/ 71932 h 76147"/>
                <a:gd name="connsiteX18" fmla="*/ 5555 w 76741"/>
                <a:gd name="connsiteY18" fmla="*/ 57360 h 76147"/>
                <a:gd name="connsiteX19" fmla="*/ -13 w 76741"/>
                <a:gd name="connsiteY19" fmla="*/ 38320 h 76147"/>
                <a:gd name="connsiteX20" fmla="*/ 4112 w 76741"/>
                <a:gd name="connsiteY20" fmla="*/ 21480 h 76147"/>
                <a:gd name="connsiteX21" fmla="*/ 21296 w 76741"/>
                <a:gd name="connsiteY21" fmla="*/ 3884 h 76147"/>
                <a:gd name="connsiteX22" fmla="*/ 24870 w 76741"/>
                <a:gd name="connsiteY22" fmla="*/ 2303 h 76147"/>
                <a:gd name="connsiteX23" fmla="*/ 27619 w 76741"/>
                <a:gd name="connsiteY23" fmla="*/ 1478 h 76147"/>
                <a:gd name="connsiteX24" fmla="*/ 29888 w 76741"/>
                <a:gd name="connsiteY24" fmla="*/ 1272 h 76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6741" h="76147">
                  <a:moveTo>
                    <a:pt x="29888" y="1272"/>
                  </a:moveTo>
                  <a:cubicBezTo>
                    <a:pt x="29888" y="1272"/>
                    <a:pt x="26726" y="2166"/>
                    <a:pt x="21777" y="4984"/>
                  </a:cubicBezTo>
                  <a:cubicBezTo>
                    <a:pt x="14800" y="9046"/>
                    <a:pt x="9253" y="15170"/>
                    <a:pt x="5899" y="22511"/>
                  </a:cubicBezTo>
                  <a:cubicBezTo>
                    <a:pt x="3500" y="27488"/>
                    <a:pt x="2256" y="32939"/>
                    <a:pt x="2256" y="38458"/>
                  </a:cubicBezTo>
                  <a:cubicBezTo>
                    <a:pt x="2373" y="44747"/>
                    <a:pt x="4277" y="50878"/>
                    <a:pt x="7755" y="56123"/>
                  </a:cubicBezTo>
                  <a:cubicBezTo>
                    <a:pt x="17900" y="73011"/>
                    <a:pt x="39813" y="78483"/>
                    <a:pt x="56708" y="68337"/>
                  </a:cubicBezTo>
                  <a:cubicBezTo>
                    <a:pt x="65554" y="63017"/>
                    <a:pt x="71672" y="54123"/>
                    <a:pt x="73466" y="43957"/>
                  </a:cubicBezTo>
                  <a:cubicBezTo>
                    <a:pt x="74834" y="37805"/>
                    <a:pt x="74408" y="31385"/>
                    <a:pt x="72229" y="25467"/>
                  </a:cubicBezTo>
                  <a:cubicBezTo>
                    <a:pt x="70249" y="20271"/>
                    <a:pt x="67156" y="15583"/>
                    <a:pt x="63156" y="11720"/>
                  </a:cubicBezTo>
                  <a:cubicBezTo>
                    <a:pt x="57347" y="6104"/>
                    <a:pt x="49958" y="2385"/>
                    <a:pt x="41985" y="1066"/>
                  </a:cubicBezTo>
                  <a:cubicBezTo>
                    <a:pt x="36349" y="241"/>
                    <a:pt x="33118" y="1066"/>
                    <a:pt x="33049" y="516"/>
                  </a:cubicBezTo>
                  <a:lnTo>
                    <a:pt x="35386" y="35"/>
                  </a:lnTo>
                  <a:cubicBezTo>
                    <a:pt x="36321" y="-48"/>
                    <a:pt x="37270" y="-48"/>
                    <a:pt x="38204" y="35"/>
                  </a:cubicBezTo>
                  <a:cubicBezTo>
                    <a:pt x="39510" y="-62"/>
                    <a:pt x="40816" y="-62"/>
                    <a:pt x="42122" y="35"/>
                  </a:cubicBezTo>
                  <a:cubicBezTo>
                    <a:pt x="56516" y="1726"/>
                    <a:pt x="68861" y="11094"/>
                    <a:pt x="74360" y="24505"/>
                  </a:cubicBezTo>
                  <a:cubicBezTo>
                    <a:pt x="76834" y="30821"/>
                    <a:pt x="77384" y="37736"/>
                    <a:pt x="75940" y="44369"/>
                  </a:cubicBezTo>
                  <a:cubicBezTo>
                    <a:pt x="74421" y="51655"/>
                    <a:pt x="70923" y="58384"/>
                    <a:pt x="65836" y="63821"/>
                  </a:cubicBezTo>
                  <a:cubicBezTo>
                    <a:pt x="54900" y="76373"/>
                    <a:pt x="36761" y="79734"/>
                    <a:pt x="22052" y="71932"/>
                  </a:cubicBezTo>
                  <a:cubicBezTo>
                    <a:pt x="15336" y="68660"/>
                    <a:pt x="9631" y="63622"/>
                    <a:pt x="5555" y="57360"/>
                  </a:cubicBezTo>
                  <a:cubicBezTo>
                    <a:pt x="1871" y="51696"/>
                    <a:pt x="-68" y="45077"/>
                    <a:pt x="-13" y="38320"/>
                  </a:cubicBezTo>
                  <a:cubicBezTo>
                    <a:pt x="56" y="32464"/>
                    <a:pt x="1465" y="26704"/>
                    <a:pt x="4112" y="21480"/>
                  </a:cubicBezTo>
                  <a:cubicBezTo>
                    <a:pt x="7796" y="13919"/>
                    <a:pt x="13824" y="7747"/>
                    <a:pt x="21296" y="3884"/>
                  </a:cubicBezTo>
                  <a:cubicBezTo>
                    <a:pt x="22443" y="3265"/>
                    <a:pt x="23639" y="2736"/>
                    <a:pt x="24870" y="2303"/>
                  </a:cubicBezTo>
                  <a:cubicBezTo>
                    <a:pt x="25763" y="1946"/>
                    <a:pt x="26677" y="1671"/>
                    <a:pt x="27619" y="1478"/>
                  </a:cubicBezTo>
                  <a:cubicBezTo>
                    <a:pt x="29063" y="1272"/>
                    <a:pt x="29888" y="1134"/>
                    <a:pt x="29888" y="1272"/>
                  </a:cubicBezTo>
                  <a:close/>
                </a:path>
              </a:pathLst>
            </a:custGeom>
            <a:solidFill>
              <a:srgbClr val="263238"/>
            </a:solidFill>
            <a:ln w="6867" cap="flat">
              <a:noFill/>
              <a:prstDash val="solid"/>
              <a:miter/>
            </a:ln>
          </p:spPr>
          <p:txBody>
            <a:bodyPr rtlCol="0" anchor="ctr"/>
            <a:lstStyle/>
            <a:p>
              <a:endParaRPr lang="en-IN"/>
            </a:p>
          </p:txBody>
        </p:sp>
        <p:sp>
          <p:nvSpPr>
            <p:cNvPr id="1186" name="Free-form: Shape 1185">
              <a:extLst>
                <a:ext uri="{FF2B5EF4-FFF2-40B4-BE49-F238E27FC236}">
                  <a16:creationId xmlns:a16="http://schemas.microsoft.com/office/drawing/2014/main" id="{7209A9B7-D15D-FA50-CA42-8DC40DE34B54}"/>
                </a:ext>
              </a:extLst>
            </p:cNvPr>
            <p:cNvSpPr/>
            <p:nvPr/>
          </p:nvSpPr>
          <p:spPr>
            <a:xfrm>
              <a:off x="4876181" y="3780730"/>
              <a:ext cx="600990" cy="600933"/>
            </a:xfrm>
            <a:custGeom>
              <a:avLst/>
              <a:gdLst>
                <a:gd name="connsiteX0" fmla="*/ 600977 w 600990"/>
                <a:gd name="connsiteY0" fmla="*/ 286911 h 600933"/>
                <a:gd name="connsiteX1" fmla="*/ 600358 w 600990"/>
                <a:gd name="connsiteY1" fmla="*/ 282100 h 600933"/>
                <a:gd name="connsiteX2" fmla="*/ 598846 w 600990"/>
                <a:gd name="connsiteY2" fmla="*/ 267940 h 600933"/>
                <a:gd name="connsiteX3" fmla="*/ 597746 w 600990"/>
                <a:gd name="connsiteY3" fmla="*/ 257492 h 600933"/>
                <a:gd name="connsiteX4" fmla="*/ 595341 w 600990"/>
                <a:gd name="connsiteY4" fmla="*/ 245051 h 600933"/>
                <a:gd name="connsiteX5" fmla="*/ 592385 w 600990"/>
                <a:gd name="connsiteY5" fmla="*/ 230548 h 600933"/>
                <a:gd name="connsiteX6" fmla="*/ 590323 w 600990"/>
                <a:gd name="connsiteY6" fmla="*/ 222712 h 600933"/>
                <a:gd name="connsiteX7" fmla="*/ 587711 w 600990"/>
                <a:gd name="connsiteY7" fmla="*/ 214395 h 600933"/>
                <a:gd name="connsiteX8" fmla="*/ 551006 w 600990"/>
                <a:gd name="connsiteY8" fmla="*/ 136449 h 600933"/>
                <a:gd name="connsiteX9" fmla="*/ 471273 w 600990"/>
                <a:gd name="connsiteY9" fmla="*/ 55272 h 600933"/>
                <a:gd name="connsiteX10" fmla="*/ 457938 w 600990"/>
                <a:gd name="connsiteY10" fmla="*/ 46199 h 600933"/>
                <a:gd name="connsiteX11" fmla="*/ 443503 w 600990"/>
                <a:gd name="connsiteY11" fmla="*/ 38294 h 600933"/>
                <a:gd name="connsiteX12" fmla="*/ 436149 w 600990"/>
                <a:gd name="connsiteY12" fmla="*/ 34239 h 600933"/>
                <a:gd name="connsiteX13" fmla="*/ 428588 w 600990"/>
                <a:gd name="connsiteY13" fmla="*/ 30527 h 600933"/>
                <a:gd name="connsiteX14" fmla="*/ 412778 w 600990"/>
                <a:gd name="connsiteY14" fmla="*/ 23653 h 600933"/>
                <a:gd name="connsiteX15" fmla="*/ 404736 w 600990"/>
                <a:gd name="connsiteY15" fmla="*/ 20285 h 600933"/>
                <a:gd name="connsiteX16" fmla="*/ 396282 w 600990"/>
                <a:gd name="connsiteY16" fmla="*/ 17673 h 600933"/>
                <a:gd name="connsiteX17" fmla="*/ 379235 w 600990"/>
                <a:gd name="connsiteY17" fmla="*/ 12312 h 600933"/>
                <a:gd name="connsiteX18" fmla="*/ 361502 w 600990"/>
                <a:gd name="connsiteY18" fmla="*/ 8394 h 600933"/>
                <a:gd name="connsiteX19" fmla="*/ 352222 w 600990"/>
                <a:gd name="connsiteY19" fmla="*/ 6676 h 600933"/>
                <a:gd name="connsiteX20" fmla="*/ 347686 w 600990"/>
                <a:gd name="connsiteY20" fmla="*/ 5782 h 600933"/>
                <a:gd name="connsiteX21" fmla="*/ 343012 w 600990"/>
                <a:gd name="connsiteY21" fmla="*/ 5301 h 600933"/>
                <a:gd name="connsiteX22" fmla="*/ 305138 w 600990"/>
                <a:gd name="connsiteY22" fmla="*/ 2620 h 600933"/>
                <a:gd name="connsiteX23" fmla="*/ 285686 w 600990"/>
                <a:gd name="connsiteY23" fmla="*/ 2620 h 600933"/>
                <a:gd name="connsiteX24" fmla="*/ 266028 w 600990"/>
                <a:gd name="connsiteY24" fmla="*/ 4545 h 600933"/>
                <a:gd name="connsiteX25" fmla="*/ 256061 w 600990"/>
                <a:gd name="connsiteY25" fmla="*/ 5645 h 600933"/>
                <a:gd name="connsiteX26" fmla="*/ 246232 w 600990"/>
                <a:gd name="connsiteY26" fmla="*/ 7638 h 600933"/>
                <a:gd name="connsiteX27" fmla="*/ 226298 w 600990"/>
                <a:gd name="connsiteY27" fmla="*/ 11831 h 600933"/>
                <a:gd name="connsiteX28" fmla="*/ 187119 w 600990"/>
                <a:gd name="connsiteY28" fmla="*/ 25578 h 600933"/>
                <a:gd name="connsiteX29" fmla="*/ 177358 w 600990"/>
                <a:gd name="connsiteY29" fmla="*/ 29633 h 600933"/>
                <a:gd name="connsiteX30" fmla="*/ 172478 w 600990"/>
                <a:gd name="connsiteY30" fmla="*/ 31696 h 600933"/>
                <a:gd name="connsiteX31" fmla="*/ 167804 w 600990"/>
                <a:gd name="connsiteY31" fmla="*/ 34239 h 600933"/>
                <a:gd name="connsiteX32" fmla="*/ 149039 w 600990"/>
                <a:gd name="connsiteY32" fmla="*/ 44412 h 600933"/>
                <a:gd name="connsiteX33" fmla="*/ 130962 w 600990"/>
                <a:gd name="connsiteY33" fmla="*/ 56372 h 600933"/>
                <a:gd name="connsiteX34" fmla="*/ 122026 w 600990"/>
                <a:gd name="connsiteY34" fmla="*/ 62558 h 600933"/>
                <a:gd name="connsiteX35" fmla="*/ 113572 w 600990"/>
                <a:gd name="connsiteY35" fmla="*/ 69431 h 600933"/>
                <a:gd name="connsiteX36" fmla="*/ 81060 w 600990"/>
                <a:gd name="connsiteY36" fmla="*/ 99675 h 600933"/>
                <a:gd name="connsiteX37" fmla="*/ 66694 w 600990"/>
                <a:gd name="connsiteY37" fmla="*/ 117065 h 600933"/>
                <a:gd name="connsiteX38" fmla="*/ 63051 w 600990"/>
                <a:gd name="connsiteY38" fmla="*/ 121464 h 600933"/>
                <a:gd name="connsiteX39" fmla="*/ 59820 w 600990"/>
                <a:gd name="connsiteY39" fmla="*/ 126138 h 600933"/>
                <a:gd name="connsiteX40" fmla="*/ 53428 w 600990"/>
                <a:gd name="connsiteY40" fmla="*/ 135555 h 600933"/>
                <a:gd name="connsiteX41" fmla="*/ 47035 w 600990"/>
                <a:gd name="connsiteY41" fmla="*/ 145041 h 600933"/>
                <a:gd name="connsiteX42" fmla="*/ 41468 w 600990"/>
                <a:gd name="connsiteY42" fmla="*/ 155145 h 600933"/>
                <a:gd name="connsiteX43" fmla="*/ 36038 w 600990"/>
                <a:gd name="connsiteY43" fmla="*/ 165249 h 600933"/>
                <a:gd name="connsiteX44" fmla="*/ 33288 w 600990"/>
                <a:gd name="connsiteY44" fmla="*/ 170336 h 600933"/>
                <a:gd name="connsiteX45" fmla="*/ 30951 w 600990"/>
                <a:gd name="connsiteY45" fmla="*/ 175697 h 600933"/>
                <a:gd name="connsiteX46" fmla="*/ 21809 w 600990"/>
                <a:gd name="connsiteY46" fmla="*/ 197142 h 600933"/>
                <a:gd name="connsiteX47" fmla="*/ 14936 w 600990"/>
                <a:gd name="connsiteY47" fmla="*/ 219619 h 600933"/>
                <a:gd name="connsiteX48" fmla="*/ 23597 w 600990"/>
                <a:gd name="connsiteY48" fmla="*/ 407611 h 600933"/>
                <a:gd name="connsiteX49" fmla="*/ 32670 w 600990"/>
                <a:gd name="connsiteY49" fmla="*/ 429332 h 600933"/>
                <a:gd name="connsiteX50" fmla="*/ 43736 w 600990"/>
                <a:gd name="connsiteY50" fmla="*/ 449952 h 600933"/>
                <a:gd name="connsiteX51" fmla="*/ 46554 w 600990"/>
                <a:gd name="connsiteY51" fmla="*/ 455039 h 600933"/>
                <a:gd name="connsiteX52" fmla="*/ 49785 w 600990"/>
                <a:gd name="connsiteY52" fmla="*/ 459850 h 600933"/>
                <a:gd name="connsiteX53" fmla="*/ 56246 w 600990"/>
                <a:gd name="connsiteY53" fmla="*/ 469405 h 600933"/>
                <a:gd name="connsiteX54" fmla="*/ 62638 w 600990"/>
                <a:gd name="connsiteY54" fmla="*/ 478959 h 600933"/>
                <a:gd name="connsiteX55" fmla="*/ 69924 w 600990"/>
                <a:gd name="connsiteY55" fmla="*/ 487826 h 600933"/>
                <a:gd name="connsiteX56" fmla="*/ 77279 w 600990"/>
                <a:gd name="connsiteY56" fmla="*/ 496555 h 600933"/>
                <a:gd name="connsiteX57" fmla="*/ 80853 w 600990"/>
                <a:gd name="connsiteY57" fmla="*/ 500954 h 600933"/>
                <a:gd name="connsiteX58" fmla="*/ 84909 w 600990"/>
                <a:gd name="connsiteY58" fmla="*/ 504941 h 600933"/>
                <a:gd name="connsiteX59" fmla="*/ 100787 w 600990"/>
                <a:gd name="connsiteY59" fmla="*/ 520956 h 600933"/>
                <a:gd name="connsiteX60" fmla="*/ 135911 w 600990"/>
                <a:gd name="connsiteY60" fmla="*/ 548107 h 600933"/>
                <a:gd name="connsiteX61" fmla="*/ 144984 w 600990"/>
                <a:gd name="connsiteY61" fmla="*/ 554293 h 600933"/>
                <a:gd name="connsiteX62" fmla="*/ 154469 w 600990"/>
                <a:gd name="connsiteY62" fmla="*/ 559723 h 600933"/>
                <a:gd name="connsiteX63" fmla="*/ 173578 w 600990"/>
                <a:gd name="connsiteY63" fmla="*/ 569896 h 600933"/>
                <a:gd name="connsiteX64" fmla="*/ 193236 w 600990"/>
                <a:gd name="connsiteY64" fmla="*/ 578351 h 600933"/>
                <a:gd name="connsiteX65" fmla="*/ 198117 w 600990"/>
                <a:gd name="connsiteY65" fmla="*/ 580413 h 600933"/>
                <a:gd name="connsiteX66" fmla="*/ 203134 w 600990"/>
                <a:gd name="connsiteY66" fmla="*/ 582063 h 600933"/>
                <a:gd name="connsiteX67" fmla="*/ 213239 w 600990"/>
                <a:gd name="connsiteY67" fmla="*/ 585224 h 600933"/>
                <a:gd name="connsiteX68" fmla="*/ 253518 w 600990"/>
                <a:gd name="connsiteY68" fmla="*/ 595054 h 600933"/>
                <a:gd name="connsiteX69" fmla="*/ 273657 w 600990"/>
                <a:gd name="connsiteY69" fmla="*/ 597391 h 600933"/>
                <a:gd name="connsiteX70" fmla="*/ 283693 w 600990"/>
                <a:gd name="connsiteY70" fmla="*/ 598422 h 600933"/>
                <a:gd name="connsiteX71" fmla="*/ 293659 w 600990"/>
                <a:gd name="connsiteY71" fmla="*/ 598422 h 600933"/>
                <a:gd name="connsiteX72" fmla="*/ 313455 w 600990"/>
                <a:gd name="connsiteY72" fmla="*/ 598422 h 600933"/>
                <a:gd name="connsiteX73" fmla="*/ 332839 w 600990"/>
                <a:gd name="connsiteY73" fmla="*/ 596772 h 600933"/>
                <a:gd name="connsiteX74" fmla="*/ 370369 w 600990"/>
                <a:gd name="connsiteY74" fmla="*/ 590655 h 600933"/>
                <a:gd name="connsiteX75" fmla="*/ 374905 w 600990"/>
                <a:gd name="connsiteY75" fmla="*/ 589761 h 600933"/>
                <a:gd name="connsiteX76" fmla="*/ 379373 w 600990"/>
                <a:gd name="connsiteY76" fmla="*/ 588386 h 600933"/>
                <a:gd name="connsiteX77" fmla="*/ 388240 w 600990"/>
                <a:gd name="connsiteY77" fmla="*/ 585706 h 600933"/>
                <a:gd name="connsiteX78" fmla="*/ 405561 w 600990"/>
                <a:gd name="connsiteY78" fmla="*/ 580207 h 600933"/>
                <a:gd name="connsiteX79" fmla="*/ 422058 w 600990"/>
                <a:gd name="connsiteY79" fmla="*/ 573333 h 600933"/>
                <a:gd name="connsiteX80" fmla="*/ 430169 w 600990"/>
                <a:gd name="connsiteY80" fmla="*/ 569896 h 600933"/>
                <a:gd name="connsiteX81" fmla="*/ 437867 w 600990"/>
                <a:gd name="connsiteY81" fmla="*/ 565841 h 600933"/>
                <a:gd name="connsiteX82" fmla="*/ 453058 w 600990"/>
                <a:gd name="connsiteY82" fmla="*/ 557661 h 600933"/>
                <a:gd name="connsiteX83" fmla="*/ 459931 w 600990"/>
                <a:gd name="connsiteY83" fmla="*/ 553262 h 600933"/>
                <a:gd name="connsiteX84" fmla="*/ 466805 w 600990"/>
                <a:gd name="connsiteY84" fmla="*/ 548588 h 600933"/>
                <a:gd name="connsiteX85" fmla="*/ 480552 w 600990"/>
                <a:gd name="connsiteY85" fmla="*/ 539309 h 600933"/>
                <a:gd name="connsiteX86" fmla="*/ 492993 w 600990"/>
                <a:gd name="connsiteY86" fmla="*/ 529136 h 600933"/>
                <a:gd name="connsiteX87" fmla="*/ 565303 w 600990"/>
                <a:gd name="connsiteY87" fmla="*/ 441086 h 600933"/>
                <a:gd name="connsiteX88" fmla="*/ 571283 w 600990"/>
                <a:gd name="connsiteY88" fmla="*/ 430157 h 600933"/>
                <a:gd name="connsiteX89" fmla="*/ 576026 w 600990"/>
                <a:gd name="connsiteY89" fmla="*/ 419159 h 600933"/>
                <a:gd name="connsiteX90" fmla="*/ 580563 w 600990"/>
                <a:gd name="connsiteY90" fmla="*/ 408574 h 600933"/>
                <a:gd name="connsiteX91" fmla="*/ 582693 w 600990"/>
                <a:gd name="connsiteY91" fmla="*/ 403418 h 600933"/>
                <a:gd name="connsiteX92" fmla="*/ 584343 w 600990"/>
                <a:gd name="connsiteY92" fmla="*/ 398194 h 600933"/>
                <a:gd name="connsiteX93" fmla="*/ 590667 w 600990"/>
                <a:gd name="connsiteY93" fmla="*/ 378399 h 600933"/>
                <a:gd name="connsiteX94" fmla="*/ 594791 w 600990"/>
                <a:gd name="connsiteY94" fmla="*/ 360115 h 600933"/>
                <a:gd name="connsiteX95" fmla="*/ 596578 w 600990"/>
                <a:gd name="connsiteY95" fmla="*/ 351592 h 600933"/>
                <a:gd name="connsiteX96" fmla="*/ 597884 w 600990"/>
                <a:gd name="connsiteY96" fmla="*/ 343550 h 600933"/>
                <a:gd name="connsiteX97" fmla="*/ 599534 w 600990"/>
                <a:gd name="connsiteY97" fmla="*/ 328909 h 600933"/>
                <a:gd name="connsiteX98" fmla="*/ 600840 w 600990"/>
                <a:gd name="connsiteY98" fmla="*/ 316330 h 600933"/>
                <a:gd name="connsiteX99" fmla="*/ 600840 w 600990"/>
                <a:gd name="connsiteY99" fmla="*/ 305814 h 600933"/>
                <a:gd name="connsiteX100" fmla="*/ 600840 w 600990"/>
                <a:gd name="connsiteY100" fmla="*/ 291585 h 600933"/>
                <a:gd name="connsiteX101" fmla="*/ 600840 w 600990"/>
                <a:gd name="connsiteY101" fmla="*/ 286705 h 600933"/>
                <a:gd name="connsiteX102" fmla="*/ 600840 w 600990"/>
                <a:gd name="connsiteY102" fmla="*/ 291585 h 600933"/>
                <a:gd name="connsiteX103" fmla="*/ 600840 w 600990"/>
                <a:gd name="connsiteY103" fmla="*/ 305814 h 600933"/>
                <a:gd name="connsiteX104" fmla="*/ 600840 w 600990"/>
                <a:gd name="connsiteY104" fmla="*/ 316330 h 600933"/>
                <a:gd name="connsiteX105" fmla="*/ 599671 w 600990"/>
                <a:gd name="connsiteY105" fmla="*/ 328978 h 600933"/>
                <a:gd name="connsiteX106" fmla="*/ 598159 w 600990"/>
                <a:gd name="connsiteY106" fmla="*/ 343687 h 600933"/>
                <a:gd name="connsiteX107" fmla="*/ 596853 w 600990"/>
                <a:gd name="connsiteY107" fmla="*/ 351798 h 600933"/>
                <a:gd name="connsiteX108" fmla="*/ 595134 w 600990"/>
                <a:gd name="connsiteY108" fmla="*/ 360321 h 600933"/>
                <a:gd name="connsiteX109" fmla="*/ 591079 w 600990"/>
                <a:gd name="connsiteY109" fmla="*/ 378742 h 600933"/>
                <a:gd name="connsiteX110" fmla="*/ 584893 w 600990"/>
                <a:gd name="connsiteY110" fmla="*/ 398607 h 600933"/>
                <a:gd name="connsiteX111" fmla="*/ 583243 w 600990"/>
                <a:gd name="connsiteY111" fmla="*/ 403900 h 600933"/>
                <a:gd name="connsiteX112" fmla="*/ 581181 w 600990"/>
                <a:gd name="connsiteY112" fmla="*/ 409055 h 600933"/>
                <a:gd name="connsiteX113" fmla="*/ 576645 w 600990"/>
                <a:gd name="connsiteY113" fmla="*/ 419777 h 600933"/>
                <a:gd name="connsiteX114" fmla="*/ 571902 w 600990"/>
                <a:gd name="connsiteY114" fmla="*/ 430844 h 600933"/>
                <a:gd name="connsiteX115" fmla="*/ 565991 w 600990"/>
                <a:gd name="connsiteY115" fmla="*/ 441842 h 600933"/>
                <a:gd name="connsiteX116" fmla="*/ 493955 w 600990"/>
                <a:gd name="connsiteY116" fmla="*/ 530786 h 600933"/>
                <a:gd name="connsiteX117" fmla="*/ 481446 w 600990"/>
                <a:gd name="connsiteY117" fmla="*/ 541096 h 600933"/>
                <a:gd name="connsiteX118" fmla="*/ 467698 w 600990"/>
                <a:gd name="connsiteY118" fmla="*/ 550444 h 600933"/>
                <a:gd name="connsiteX119" fmla="*/ 460825 w 600990"/>
                <a:gd name="connsiteY119" fmla="*/ 555118 h 600933"/>
                <a:gd name="connsiteX120" fmla="*/ 453608 w 600990"/>
                <a:gd name="connsiteY120" fmla="*/ 559586 h 600933"/>
                <a:gd name="connsiteX121" fmla="*/ 438417 w 600990"/>
                <a:gd name="connsiteY121" fmla="*/ 567834 h 600933"/>
                <a:gd name="connsiteX122" fmla="*/ 430650 w 600990"/>
                <a:gd name="connsiteY122" fmla="*/ 572027 h 600933"/>
                <a:gd name="connsiteX123" fmla="*/ 422470 w 600990"/>
                <a:gd name="connsiteY123" fmla="*/ 575464 h 600933"/>
                <a:gd name="connsiteX124" fmla="*/ 405836 w 600990"/>
                <a:gd name="connsiteY124" fmla="*/ 582338 h 600933"/>
                <a:gd name="connsiteX125" fmla="*/ 388377 w 600990"/>
                <a:gd name="connsiteY125" fmla="*/ 587974 h 600933"/>
                <a:gd name="connsiteX126" fmla="*/ 379510 w 600990"/>
                <a:gd name="connsiteY126" fmla="*/ 590723 h 600933"/>
                <a:gd name="connsiteX127" fmla="*/ 375043 w 600990"/>
                <a:gd name="connsiteY127" fmla="*/ 592029 h 600933"/>
                <a:gd name="connsiteX128" fmla="*/ 370369 w 600990"/>
                <a:gd name="connsiteY128" fmla="*/ 592923 h 600933"/>
                <a:gd name="connsiteX129" fmla="*/ 332633 w 600990"/>
                <a:gd name="connsiteY129" fmla="*/ 599178 h 600933"/>
                <a:gd name="connsiteX130" fmla="*/ 313043 w 600990"/>
                <a:gd name="connsiteY130" fmla="*/ 600896 h 600933"/>
                <a:gd name="connsiteX131" fmla="*/ 293110 w 600990"/>
                <a:gd name="connsiteY131" fmla="*/ 600896 h 600933"/>
                <a:gd name="connsiteX132" fmla="*/ 283074 w 600990"/>
                <a:gd name="connsiteY132" fmla="*/ 600896 h 600933"/>
                <a:gd name="connsiteX133" fmla="*/ 272970 w 600990"/>
                <a:gd name="connsiteY133" fmla="*/ 599865 h 600933"/>
                <a:gd name="connsiteX134" fmla="*/ 252349 w 600990"/>
                <a:gd name="connsiteY134" fmla="*/ 597528 h 600933"/>
                <a:gd name="connsiteX135" fmla="*/ 211658 w 600990"/>
                <a:gd name="connsiteY135" fmla="*/ 587630 h 600933"/>
                <a:gd name="connsiteX136" fmla="*/ 201553 w 600990"/>
                <a:gd name="connsiteY136" fmla="*/ 584468 h 600933"/>
                <a:gd name="connsiteX137" fmla="*/ 196467 w 600990"/>
                <a:gd name="connsiteY137" fmla="*/ 582819 h 600933"/>
                <a:gd name="connsiteX138" fmla="*/ 191518 w 600990"/>
                <a:gd name="connsiteY138" fmla="*/ 580757 h 600933"/>
                <a:gd name="connsiteX139" fmla="*/ 171653 w 600990"/>
                <a:gd name="connsiteY139" fmla="*/ 572302 h 600933"/>
                <a:gd name="connsiteX140" fmla="*/ 152407 w 600990"/>
                <a:gd name="connsiteY140" fmla="*/ 561992 h 600933"/>
                <a:gd name="connsiteX141" fmla="*/ 142853 w 600990"/>
                <a:gd name="connsiteY141" fmla="*/ 556562 h 600933"/>
                <a:gd name="connsiteX142" fmla="*/ 133711 w 600990"/>
                <a:gd name="connsiteY142" fmla="*/ 550307 h 600933"/>
                <a:gd name="connsiteX143" fmla="*/ 98244 w 600990"/>
                <a:gd name="connsiteY143" fmla="*/ 522812 h 600933"/>
                <a:gd name="connsiteX144" fmla="*/ 82159 w 600990"/>
                <a:gd name="connsiteY144" fmla="*/ 506659 h 600933"/>
                <a:gd name="connsiteX145" fmla="*/ 78654 w 600990"/>
                <a:gd name="connsiteY145" fmla="*/ 502948 h 600933"/>
                <a:gd name="connsiteX146" fmla="*/ 75011 w 600990"/>
                <a:gd name="connsiteY146" fmla="*/ 498549 h 600933"/>
                <a:gd name="connsiteX147" fmla="*/ 67656 w 600990"/>
                <a:gd name="connsiteY147" fmla="*/ 489201 h 600933"/>
                <a:gd name="connsiteX148" fmla="*/ 60370 w 600990"/>
                <a:gd name="connsiteY148" fmla="*/ 480265 h 600933"/>
                <a:gd name="connsiteX149" fmla="*/ 53497 w 600990"/>
                <a:gd name="connsiteY149" fmla="*/ 470642 h 600933"/>
                <a:gd name="connsiteX150" fmla="*/ 46623 w 600990"/>
                <a:gd name="connsiteY150" fmla="*/ 460950 h 600933"/>
                <a:gd name="connsiteX151" fmla="*/ 43392 w 600990"/>
                <a:gd name="connsiteY151" fmla="*/ 456139 h 600933"/>
                <a:gd name="connsiteX152" fmla="*/ 40574 w 600990"/>
                <a:gd name="connsiteY152" fmla="*/ 450984 h 600933"/>
                <a:gd name="connsiteX153" fmla="*/ 29370 w 600990"/>
                <a:gd name="connsiteY153" fmla="*/ 430363 h 600933"/>
                <a:gd name="connsiteX154" fmla="*/ 20160 w 600990"/>
                <a:gd name="connsiteY154" fmla="*/ 408436 h 600933"/>
                <a:gd name="connsiteX155" fmla="*/ 11499 w 600990"/>
                <a:gd name="connsiteY155" fmla="*/ 218725 h 600933"/>
                <a:gd name="connsiteX156" fmla="*/ 18373 w 600990"/>
                <a:gd name="connsiteY156" fmla="*/ 196043 h 600933"/>
                <a:gd name="connsiteX157" fmla="*/ 27583 w 600990"/>
                <a:gd name="connsiteY157" fmla="*/ 174391 h 600933"/>
                <a:gd name="connsiteX158" fmla="*/ 29920 w 600990"/>
                <a:gd name="connsiteY158" fmla="*/ 169030 h 600933"/>
                <a:gd name="connsiteX159" fmla="*/ 32738 w 600990"/>
                <a:gd name="connsiteY159" fmla="*/ 163874 h 600933"/>
                <a:gd name="connsiteX160" fmla="*/ 38306 w 600990"/>
                <a:gd name="connsiteY160" fmla="*/ 153633 h 600933"/>
                <a:gd name="connsiteX161" fmla="*/ 43942 w 600990"/>
                <a:gd name="connsiteY161" fmla="*/ 143460 h 600933"/>
                <a:gd name="connsiteX162" fmla="*/ 50403 w 600990"/>
                <a:gd name="connsiteY162" fmla="*/ 133906 h 600933"/>
                <a:gd name="connsiteX163" fmla="*/ 56865 w 600990"/>
                <a:gd name="connsiteY163" fmla="*/ 124420 h 600933"/>
                <a:gd name="connsiteX164" fmla="*/ 60164 w 600990"/>
                <a:gd name="connsiteY164" fmla="*/ 119677 h 600933"/>
                <a:gd name="connsiteX165" fmla="*/ 63807 w 600990"/>
                <a:gd name="connsiteY165" fmla="*/ 115278 h 600933"/>
                <a:gd name="connsiteX166" fmla="*/ 78310 w 600990"/>
                <a:gd name="connsiteY166" fmla="*/ 97751 h 600933"/>
                <a:gd name="connsiteX167" fmla="*/ 111097 w 600990"/>
                <a:gd name="connsiteY167" fmla="*/ 67232 h 600933"/>
                <a:gd name="connsiteX168" fmla="*/ 119689 w 600990"/>
                <a:gd name="connsiteY168" fmla="*/ 60358 h 600933"/>
                <a:gd name="connsiteX169" fmla="*/ 128694 w 600990"/>
                <a:gd name="connsiteY169" fmla="*/ 54035 h 600933"/>
                <a:gd name="connsiteX170" fmla="*/ 146909 w 600990"/>
                <a:gd name="connsiteY170" fmla="*/ 42006 h 600933"/>
                <a:gd name="connsiteX171" fmla="*/ 166636 w 600990"/>
                <a:gd name="connsiteY171" fmla="*/ 31764 h 600933"/>
                <a:gd name="connsiteX172" fmla="*/ 171310 w 600990"/>
                <a:gd name="connsiteY172" fmla="*/ 29221 h 600933"/>
                <a:gd name="connsiteX173" fmla="*/ 176259 w 600990"/>
                <a:gd name="connsiteY173" fmla="*/ 27159 h 600933"/>
                <a:gd name="connsiteX174" fmla="*/ 186019 w 600990"/>
                <a:gd name="connsiteY174" fmla="*/ 23035 h 600933"/>
                <a:gd name="connsiteX175" fmla="*/ 225611 w 600990"/>
                <a:gd name="connsiteY175" fmla="*/ 9288 h 600933"/>
                <a:gd name="connsiteX176" fmla="*/ 245682 w 600990"/>
                <a:gd name="connsiteY176" fmla="*/ 5164 h 600933"/>
                <a:gd name="connsiteX177" fmla="*/ 255648 w 600990"/>
                <a:gd name="connsiteY177" fmla="*/ 3170 h 600933"/>
                <a:gd name="connsiteX178" fmla="*/ 265615 w 600990"/>
                <a:gd name="connsiteY178" fmla="*/ 2070 h 600933"/>
                <a:gd name="connsiteX179" fmla="*/ 285480 w 600990"/>
                <a:gd name="connsiteY179" fmla="*/ 146 h 600933"/>
                <a:gd name="connsiteX180" fmla="*/ 305070 w 600990"/>
                <a:gd name="connsiteY180" fmla="*/ 146 h 600933"/>
                <a:gd name="connsiteX181" fmla="*/ 343287 w 600990"/>
                <a:gd name="connsiteY181" fmla="*/ 2826 h 600933"/>
                <a:gd name="connsiteX182" fmla="*/ 347961 w 600990"/>
                <a:gd name="connsiteY182" fmla="*/ 3376 h 600933"/>
                <a:gd name="connsiteX183" fmla="*/ 352566 w 600990"/>
                <a:gd name="connsiteY183" fmla="*/ 4270 h 600933"/>
                <a:gd name="connsiteX184" fmla="*/ 361639 w 600990"/>
                <a:gd name="connsiteY184" fmla="*/ 6195 h 600933"/>
                <a:gd name="connsiteX185" fmla="*/ 379579 w 600990"/>
                <a:gd name="connsiteY185" fmla="*/ 10113 h 600933"/>
                <a:gd name="connsiteX186" fmla="*/ 396694 w 600990"/>
                <a:gd name="connsiteY186" fmla="*/ 15543 h 600933"/>
                <a:gd name="connsiteX187" fmla="*/ 405218 w 600990"/>
                <a:gd name="connsiteY187" fmla="*/ 18223 h 600933"/>
                <a:gd name="connsiteX188" fmla="*/ 413260 w 600990"/>
                <a:gd name="connsiteY188" fmla="*/ 21660 h 600933"/>
                <a:gd name="connsiteX189" fmla="*/ 429206 w 600990"/>
                <a:gd name="connsiteY189" fmla="*/ 28534 h 600933"/>
                <a:gd name="connsiteX190" fmla="*/ 436836 w 600990"/>
                <a:gd name="connsiteY190" fmla="*/ 32314 h 600933"/>
                <a:gd name="connsiteX191" fmla="*/ 444191 w 600990"/>
                <a:gd name="connsiteY191" fmla="*/ 36370 h 600933"/>
                <a:gd name="connsiteX192" fmla="*/ 458694 w 600990"/>
                <a:gd name="connsiteY192" fmla="*/ 44412 h 600933"/>
                <a:gd name="connsiteX193" fmla="*/ 472097 w 600990"/>
                <a:gd name="connsiteY193" fmla="*/ 53554 h 600933"/>
                <a:gd name="connsiteX194" fmla="*/ 552037 w 600990"/>
                <a:gd name="connsiteY194" fmla="*/ 135486 h 600933"/>
                <a:gd name="connsiteX195" fmla="*/ 588467 w 600990"/>
                <a:gd name="connsiteY195" fmla="*/ 214051 h 600933"/>
                <a:gd name="connsiteX196" fmla="*/ 591010 w 600990"/>
                <a:gd name="connsiteY196" fmla="*/ 222368 h 600933"/>
                <a:gd name="connsiteX197" fmla="*/ 593004 w 600990"/>
                <a:gd name="connsiteY197" fmla="*/ 230273 h 600933"/>
                <a:gd name="connsiteX198" fmla="*/ 595822 w 600990"/>
                <a:gd name="connsiteY198" fmla="*/ 244845 h 600933"/>
                <a:gd name="connsiteX199" fmla="*/ 598159 w 600990"/>
                <a:gd name="connsiteY199" fmla="*/ 257286 h 600933"/>
                <a:gd name="connsiteX200" fmla="*/ 599121 w 600990"/>
                <a:gd name="connsiteY200" fmla="*/ 267803 h 600933"/>
                <a:gd name="connsiteX201" fmla="*/ 600358 w 600990"/>
                <a:gd name="connsiteY201" fmla="*/ 282031 h 600933"/>
                <a:gd name="connsiteX202" fmla="*/ 600977 w 600990"/>
                <a:gd name="connsiteY202" fmla="*/ 286911 h 60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600990" h="600933">
                  <a:moveTo>
                    <a:pt x="600977" y="286911"/>
                  </a:moveTo>
                  <a:cubicBezTo>
                    <a:pt x="600977" y="286911"/>
                    <a:pt x="600977" y="285262"/>
                    <a:pt x="600358" y="282100"/>
                  </a:cubicBezTo>
                  <a:cubicBezTo>
                    <a:pt x="599740" y="278938"/>
                    <a:pt x="599465" y="274058"/>
                    <a:pt x="598846" y="267940"/>
                  </a:cubicBezTo>
                  <a:cubicBezTo>
                    <a:pt x="598846" y="264778"/>
                    <a:pt x="598159" y="261067"/>
                    <a:pt x="597746" y="257492"/>
                  </a:cubicBezTo>
                  <a:cubicBezTo>
                    <a:pt x="597334" y="253918"/>
                    <a:pt x="596166" y="249519"/>
                    <a:pt x="595341" y="245051"/>
                  </a:cubicBezTo>
                  <a:cubicBezTo>
                    <a:pt x="594516" y="240583"/>
                    <a:pt x="593416" y="235703"/>
                    <a:pt x="592385" y="230548"/>
                  </a:cubicBezTo>
                  <a:cubicBezTo>
                    <a:pt x="591856" y="227895"/>
                    <a:pt x="591168" y="225276"/>
                    <a:pt x="590323" y="222712"/>
                  </a:cubicBezTo>
                  <a:cubicBezTo>
                    <a:pt x="589429" y="220031"/>
                    <a:pt x="588605" y="217282"/>
                    <a:pt x="587711" y="214395"/>
                  </a:cubicBezTo>
                  <a:cubicBezTo>
                    <a:pt x="579476" y="186708"/>
                    <a:pt x="567104" y="160431"/>
                    <a:pt x="551006" y="136449"/>
                  </a:cubicBezTo>
                  <a:cubicBezTo>
                    <a:pt x="529884" y="104521"/>
                    <a:pt x="502815" y="76965"/>
                    <a:pt x="471273" y="55272"/>
                  </a:cubicBezTo>
                  <a:lnTo>
                    <a:pt x="457938" y="46199"/>
                  </a:lnTo>
                  <a:cubicBezTo>
                    <a:pt x="453264" y="43449"/>
                    <a:pt x="448384" y="40975"/>
                    <a:pt x="443503" y="38294"/>
                  </a:cubicBezTo>
                  <a:lnTo>
                    <a:pt x="436149" y="34239"/>
                  </a:lnTo>
                  <a:cubicBezTo>
                    <a:pt x="433722" y="32823"/>
                    <a:pt x="431193" y="31586"/>
                    <a:pt x="428588" y="30527"/>
                  </a:cubicBezTo>
                  <a:lnTo>
                    <a:pt x="412778" y="23653"/>
                  </a:lnTo>
                  <a:cubicBezTo>
                    <a:pt x="410098" y="22554"/>
                    <a:pt x="407417" y="21316"/>
                    <a:pt x="404736" y="20285"/>
                  </a:cubicBezTo>
                  <a:lnTo>
                    <a:pt x="396282" y="17673"/>
                  </a:lnTo>
                  <a:lnTo>
                    <a:pt x="379235" y="12312"/>
                  </a:lnTo>
                  <a:cubicBezTo>
                    <a:pt x="373462" y="10662"/>
                    <a:pt x="367413" y="9700"/>
                    <a:pt x="361502" y="8394"/>
                  </a:cubicBezTo>
                  <a:lnTo>
                    <a:pt x="352222" y="6676"/>
                  </a:lnTo>
                  <a:cubicBezTo>
                    <a:pt x="350710" y="6676"/>
                    <a:pt x="349198" y="5988"/>
                    <a:pt x="347686" y="5782"/>
                  </a:cubicBezTo>
                  <a:lnTo>
                    <a:pt x="343012" y="5301"/>
                  </a:lnTo>
                  <a:cubicBezTo>
                    <a:pt x="330467" y="3535"/>
                    <a:pt x="317806" y="2641"/>
                    <a:pt x="305138" y="2620"/>
                  </a:cubicBezTo>
                  <a:cubicBezTo>
                    <a:pt x="298677" y="2620"/>
                    <a:pt x="292216" y="2620"/>
                    <a:pt x="285686" y="2620"/>
                  </a:cubicBezTo>
                  <a:lnTo>
                    <a:pt x="266028" y="4545"/>
                  </a:lnTo>
                  <a:cubicBezTo>
                    <a:pt x="262728" y="4957"/>
                    <a:pt x="259154" y="5095"/>
                    <a:pt x="256061" y="5645"/>
                  </a:cubicBezTo>
                  <a:lnTo>
                    <a:pt x="246232" y="7638"/>
                  </a:lnTo>
                  <a:cubicBezTo>
                    <a:pt x="239358" y="9013"/>
                    <a:pt x="232897" y="10113"/>
                    <a:pt x="226298" y="11831"/>
                  </a:cubicBezTo>
                  <a:cubicBezTo>
                    <a:pt x="212936" y="15495"/>
                    <a:pt x="199842" y="20086"/>
                    <a:pt x="187119" y="25578"/>
                  </a:cubicBezTo>
                  <a:lnTo>
                    <a:pt x="177358" y="29633"/>
                  </a:lnTo>
                  <a:lnTo>
                    <a:pt x="172478" y="31696"/>
                  </a:lnTo>
                  <a:lnTo>
                    <a:pt x="167804" y="34239"/>
                  </a:lnTo>
                  <a:lnTo>
                    <a:pt x="149039" y="44412"/>
                  </a:lnTo>
                  <a:cubicBezTo>
                    <a:pt x="142853" y="48123"/>
                    <a:pt x="137011" y="52385"/>
                    <a:pt x="130962" y="56372"/>
                  </a:cubicBezTo>
                  <a:cubicBezTo>
                    <a:pt x="128006" y="58434"/>
                    <a:pt x="124844" y="60221"/>
                    <a:pt x="122026" y="62558"/>
                  </a:cubicBezTo>
                  <a:lnTo>
                    <a:pt x="113572" y="69431"/>
                  </a:lnTo>
                  <a:cubicBezTo>
                    <a:pt x="102080" y="78786"/>
                    <a:pt x="91219" y="88891"/>
                    <a:pt x="81060" y="99675"/>
                  </a:cubicBezTo>
                  <a:lnTo>
                    <a:pt x="66694" y="117065"/>
                  </a:lnTo>
                  <a:lnTo>
                    <a:pt x="63051" y="121464"/>
                  </a:lnTo>
                  <a:cubicBezTo>
                    <a:pt x="61951" y="122977"/>
                    <a:pt x="60920" y="124557"/>
                    <a:pt x="59820" y="126138"/>
                  </a:cubicBezTo>
                  <a:lnTo>
                    <a:pt x="53428" y="135555"/>
                  </a:lnTo>
                  <a:lnTo>
                    <a:pt x="47035" y="145041"/>
                  </a:lnTo>
                  <a:lnTo>
                    <a:pt x="41468" y="155145"/>
                  </a:lnTo>
                  <a:lnTo>
                    <a:pt x="36038" y="165249"/>
                  </a:lnTo>
                  <a:lnTo>
                    <a:pt x="33288" y="170336"/>
                  </a:lnTo>
                  <a:cubicBezTo>
                    <a:pt x="32463" y="172123"/>
                    <a:pt x="31776" y="173910"/>
                    <a:pt x="30951" y="175697"/>
                  </a:cubicBezTo>
                  <a:cubicBezTo>
                    <a:pt x="27927" y="182570"/>
                    <a:pt x="24903" y="189994"/>
                    <a:pt x="21809" y="197142"/>
                  </a:cubicBezTo>
                  <a:cubicBezTo>
                    <a:pt x="18716" y="204291"/>
                    <a:pt x="17135" y="212058"/>
                    <a:pt x="14936" y="219619"/>
                  </a:cubicBezTo>
                  <a:cubicBezTo>
                    <a:pt x="-2783" y="281550"/>
                    <a:pt x="259" y="347577"/>
                    <a:pt x="23597" y="407611"/>
                  </a:cubicBezTo>
                  <a:lnTo>
                    <a:pt x="32670" y="429332"/>
                  </a:lnTo>
                  <a:cubicBezTo>
                    <a:pt x="36381" y="436205"/>
                    <a:pt x="40093" y="443079"/>
                    <a:pt x="43736" y="449952"/>
                  </a:cubicBezTo>
                  <a:lnTo>
                    <a:pt x="46554" y="455039"/>
                  </a:lnTo>
                  <a:lnTo>
                    <a:pt x="49785" y="459850"/>
                  </a:lnTo>
                  <a:lnTo>
                    <a:pt x="56246" y="469405"/>
                  </a:lnTo>
                  <a:lnTo>
                    <a:pt x="62638" y="478959"/>
                  </a:lnTo>
                  <a:lnTo>
                    <a:pt x="69924" y="487826"/>
                  </a:lnTo>
                  <a:lnTo>
                    <a:pt x="77279" y="496555"/>
                  </a:lnTo>
                  <a:lnTo>
                    <a:pt x="80853" y="500954"/>
                  </a:lnTo>
                  <a:lnTo>
                    <a:pt x="84909" y="504941"/>
                  </a:lnTo>
                  <a:lnTo>
                    <a:pt x="100787" y="520956"/>
                  </a:lnTo>
                  <a:cubicBezTo>
                    <a:pt x="111886" y="530765"/>
                    <a:pt x="123619" y="539838"/>
                    <a:pt x="135911" y="548107"/>
                  </a:cubicBezTo>
                  <a:lnTo>
                    <a:pt x="144984" y="554293"/>
                  </a:lnTo>
                  <a:cubicBezTo>
                    <a:pt x="148008" y="556355"/>
                    <a:pt x="151308" y="557868"/>
                    <a:pt x="154469" y="559723"/>
                  </a:cubicBezTo>
                  <a:cubicBezTo>
                    <a:pt x="160862" y="563092"/>
                    <a:pt x="167117" y="566597"/>
                    <a:pt x="173578" y="569896"/>
                  </a:cubicBezTo>
                  <a:lnTo>
                    <a:pt x="193236" y="578351"/>
                  </a:lnTo>
                  <a:lnTo>
                    <a:pt x="198117" y="580413"/>
                  </a:lnTo>
                  <a:cubicBezTo>
                    <a:pt x="199766" y="581032"/>
                    <a:pt x="201485" y="581513"/>
                    <a:pt x="203134" y="582063"/>
                  </a:cubicBezTo>
                  <a:lnTo>
                    <a:pt x="213239" y="585224"/>
                  </a:lnTo>
                  <a:cubicBezTo>
                    <a:pt x="226436" y="589390"/>
                    <a:pt x="239887" y="592675"/>
                    <a:pt x="253518" y="595054"/>
                  </a:cubicBezTo>
                  <a:cubicBezTo>
                    <a:pt x="260391" y="596085"/>
                    <a:pt x="267265" y="596566"/>
                    <a:pt x="273657" y="597391"/>
                  </a:cubicBezTo>
                  <a:lnTo>
                    <a:pt x="283693" y="598422"/>
                  </a:lnTo>
                  <a:cubicBezTo>
                    <a:pt x="287061" y="598422"/>
                    <a:pt x="290566" y="598422"/>
                    <a:pt x="293659" y="598422"/>
                  </a:cubicBezTo>
                  <a:lnTo>
                    <a:pt x="313455" y="598422"/>
                  </a:lnTo>
                  <a:cubicBezTo>
                    <a:pt x="320329" y="598422"/>
                    <a:pt x="326446" y="597253"/>
                    <a:pt x="332839" y="596772"/>
                  </a:cubicBezTo>
                  <a:cubicBezTo>
                    <a:pt x="345472" y="595562"/>
                    <a:pt x="358010" y="593514"/>
                    <a:pt x="370369" y="590655"/>
                  </a:cubicBezTo>
                  <a:lnTo>
                    <a:pt x="374905" y="589761"/>
                  </a:lnTo>
                  <a:lnTo>
                    <a:pt x="379373" y="588386"/>
                  </a:lnTo>
                  <a:lnTo>
                    <a:pt x="388240" y="585706"/>
                  </a:lnTo>
                  <a:cubicBezTo>
                    <a:pt x="394014" y="583850"/>
                    <a:pt x="399925" y="582338"/>
                    <a:pt x="405561" y="580207"/>
                  </a:cubicBezTo>
                  <a:lnTo>
                    <a:pt x="422058" y="573333"/>
                  </a:lnTo>
                  <a:lnTo>
                    <a:pt x="430169" y="569896"/>
                  </a:lnTo>
                  <a:lnTo>
                    <a:pt x="437867" y="565841"/>
                  </a:lnTo>
                  <a:lnTo>
                    <a:pt x="453058" y="557661"/>
                  </a:lnTo>
                  <a:cubicBezTo>
                    <a:pt x="455457" y="556369"/>
                    <a:pt x="457752" y="554898"/>
                    <a:pt x="459931" y="553262"/>
                  </a:cubicBezTo>
                  <a:lnTo>
                    <a:pt x="466805" y="548588"/>
                  </a:lnTo>
                  <a:cubicBezTo>
                    <a:pt x="471341" y="545426"/>
                    <a:pt x="476015" y="542540"/>
                    <a:pt x="480552" y="539309"/>
                  </a:cubicBezTo>
                  <a:lnTo>
                    <a:pt x="492993" y="529136"/>
                  </a:lnTo>
                  <a:cubicBezTo>
                    <a:pt x="522550" y="504728"/>
                    <a:pt x="547109" y="474828"/>
                    <a:pt x="565303" y="441086"/>
                  </a:cubicBezTo>
                  <a:cubicBezTo>
                    <a:pt x="567365" y="437374"/>
                    <a:pt x="569427" y="433800"/>
                    <a:pt x="571283" y="430157"/>
                  </a:cubicBezTo>
                  <a:lnTo>
                    <a:pt x="576026" y="419159"/>
                  </a:lnTo>
                  <a:cubicBezTo>
                    <a:pt x="577538" y="415585"/>
                    <a:pt x="579050" y="412285"/>
                    <a:pt x="580563" y="408574"/>
                  </a:cubicBezTo>
                  <a:cubicBezTo>
                    <a:pt x="581250" y="406855"/>
                    <a:pt x="582075" y="405137"/>
                    <a:pt x="582693" y="403418"/>
                  </a:cubicBezTo>
                  <a:lnTo>
                    <a:pt x="584343" y="398194"/>
                  </a:lnTo>
                  <a:cubicBezTo>
                    <a:pt x="586543" y="391321"/>
                    <a:pt x="588605" y="384447"/>
                    <a:pt x="590667" y="378399"/>
                  </a:cubicBezTo>
                  <a:cubicBezTo>
                    <a:pt x="592729" y="372350"/>
                    <a:pt x="593416" y="365889"/>
                    <a:pt x="594791" y="360115"/>
                  </a:cubicBezTo>
                  <a:cubicBezTo>
                    <a:pt x="595409" y="357159"/>
                    <a:pt x="595959" y="354341"/>
                    <a:pt x="596578" y="351592"/>
                  </a:cubicBezTo>
                  <a:cubicBezTo>
                    <a:pt x="597210" y="348945"/>
                    <a:pt x="597650" y="346258"/>
                    <a:pt x="597884" y="343550"/>
                  </a:cubicBezTo>
                  <a:cubicBezTo>
                    <a:pt x="598482" y="338326"/>
                    <a:pt x="599032" y="333445"/>
                    <a:pt x="599534" y="328909"/>
                  </a:cubicBezTo>
                  <a:cubicBezTo>
                    <a:pt x="599946" y="324372"/>
                    <a:pt x="600633" y="320179"/>
                    <a:pt x="600840" y="316330"/>
                  </a:cubicBezTo>
                  <a:cubicBezTo>
                    <a:pt x="601046" y="312481"/>
                    <a:pt x="600840" y="308975"/>
                    <a:pt x="600840" y="305814"/>
                  </a:cubicBezTo>
                  <a:cubicBezTo>
                    <a:pt x="600840" y="299627"/>
                    <a:pt x="600840" y="294816"/>
                    <a:pt x="600840" y="291585"/>
                  </a:cubicBezTo>
                  <a:cubicBezTo>
                    <a:pt x="600840" y="288355"/>
                    <a:pt x="600840" y="286705"/>
                    <a:pt x="600840" y="286705"/>
                  </a:cubicBezTo>
                  <a:cubicBezTo>
                    <a:pt x="600840" y="286705"/>
                    <a:pt x="600840" y="288355"/>
                    <a:pt x="600840" y="291585"/>
                  </a:cubicBezTo>
                  <a:cubicBezTo>
                    <a:pt x="600840" y="294816"/>
                    <a:pt x="600840" y="299627"/>
                    <a:pt x="600840" y="305814"/>
                  </a:cubicBezTo>
                  <a:cubicBezTo>
                    <a:pt x="600840" y="308975"/>
                    <a:pt x="600840" y="312687"/>
                    <a:pt x="600840" y="316330"/>
                  </a:cubicBezTo>
                  <a:cubicBezTo>
                    <a:pt x="600840" y="319973"/>
                    <a:pt x="600083" y="324441"/>
                    <a:pt x="599671" y="328978"/>
                  </a:cubicBezTo>
                  <a:cubicBezTo>
                    <a:pt x="599259" y="333514"/>
                    <a:pt x="598709" y="338463"/>
                    <a:pt x="598159" y="343687"/>
                  </a:cubicBezTo>
                  <a:cubicBezTo>
                    <a:pt x="597987" y="346430"/>
                    <a:pt x="597547" y="349145"/>
                    <a:pt x="596853" y="351798"/>
                  </a:cubicBezTo>
                  <a:cubicBezTo>
                    <a:pt x="596303" y="354547"/>
                    <a:pt x="595753" y="357366"/>
                    <a:pt x="595134" y="360321"/>
                  </a:cubicBezTo>
                  <a:cubicBezTo>
                    <a:pt x="593828" y="366095"/>
                    <a:pt x="592866" y="372350"/>
                    <a:pt x="591079" y="378742"/>
                  </a:cubicBezTo>
                  <a:cubicBezTo>
                    <a:pt x="589292" y="385135"/>
                    <a:pt x="587092" y="391665"/>
                    <a:pt x="584893" y="398607"/>
                  </a:cubicBezTo>
                  <a:cubicBezTo>
                    <a:pt x="584343" y="400325"/>
                    <a:pt x="583862" y="402112"/>
                    <a:pt x="583243" y="403900"/>
                  </a:cubicBezTo>
                  <a:cubicBezTo>
                    <a:pt x="582625" y="405687"/>
                    <a:pt x="581869" y="407336"/>
                    <a:pt x="581181" y="409055"/>
                  </a:cubicBezTo>
                  <a:cubicBezTo>
                    <a:pt x="579669" y="412540"/>
                    <a:pt x="578157" y="416114"/>
                    <a:pt x="576645" y="419777"/>
                  </a:cubicBezTo>
                  <a:cubicBezTo>
                    <a:pt x="575064" y="423352"/>
                    <a:pt x="573551" y="427064"/>
                    <a:pt x="571902" y="430844"/>
                  </a:cubicBezTo>
                  <a:cubicBezTo>
                    <a:pt x="570252" y="434624"/>
                    <a:pt x="568053" y="438130"/>
                    <a:pt x="565991" y="441842"/>
                  </a:cubicBezTo>
                  <a:cubicBezTo>
                    <a:pt x="547941" y="475859"/>
                    <a:pt x="523477" y="506061"/>
                    <a:pt x="493955" y="530786"/>
                  </a:cubicBezTo>
                  <a:lnTo>
                    <a:pt x="481446" y="541096"/>
                  </a:lnTo>
                  <a:cubicBezTo>
                    <a:pt x="477046" y="544327"/>
                    <a:pt x="472372" y="547282"/>
                    <a:pt x="467698" y="550444"/>
                  </a:cubicBezTo>
                  <a:lnTo>
                    <a:pt x="460825" y="555118"/>
                  </a:lnTo>
                  <a:cubicBezTo>
                    <a:pt x="458557" y="556816"/>
                    <a:pt x="456137" y="558308"/>
                    <a:pt x="453608" y="559586"/>
                  </a:cubicBezTo>
                  <a:lnTo>
                    <a:pt x="438417" y="567834"/>
                  </a:lnTo>
                  <a:lnTo>
                    <a:pt x="430650" y="572027"/>
                  </a:lnTo>
                  <a:lnTo>
                    <a:pt x="422470" y="575464"/>
                  </a:lnTo>
                  <a:lnTo>
                    <a:pt x="405836" y="582338"/>
                  </a:lnTo>
                  <a:cubicBezTo>
                    <a:pt x="400200" y="584537"/>
                    <a:pt x="394220" y="586049"/>
                    <a:pt x="388377" y="587974"/>
                  </a:cubicBezTo>
                  <a:lnTo>
                    <a:pt x="379510" y="590723"/>
                  </a:lnTo>
                  <a:lnTo>
                    <a:pt x="375043" y="592029"/>
                  </a:lnTo>
                  <a:lnTo>
                    <a:pt x="370369" y="592923"/>
                  </a:lnTo>
                  <a:cubicBezTo>
                    <a:pt x="357955" y="595899"/>
                    <a:pt x="345342" y="597989"/>
                    <a:pt x="332633" y="599178"/>
                  </a:cubicBezTo>
                  <a:cubicBezTo>
                    <a:pt x="326171" y="599728"/>
                    <a:pt x="319642" y="600621"/>
                    <a:pt x="313043" y="600896"/>
                  </a:cubicBezTo>
                  <a:lnTo>
                    <a:pt x="293110" y="600896"/>
                  </a:lnTo>
                  <a:cubicBezTo>
                    <a:pt x="289810" y="600896"/>
                    <a:pt x="286236" y="600896"/>
                    <a:pt x="283074" y="600896"/>
                  </a:cubicBezTo>
                  <a:lnTo>
                    <a:pt x="272970" y="599865"/>
                  </a:lnTo>
                  <a:cubicBezTo>
                    <a:pt x="266096" y="599040"/>
                    <a:pt x="259223" y="598559"/>
                    <a:pt x="252349" y="597528"/>
                  </a:cubicBezTo>
                  <a:cubicBezTo>
                    <a:pt x="238575" y="595157"/>
                    <a:pt x="224979" y="591851"/>
                    <a:pt x="211658" y="587630"/>
                  </a:cubicBezTo>
                  <a:lnTo>
                    <a:pt x="201553" y="584468"/>
                  </a:lnTo>
                  <a:cubicBezTo>
                    <a:pt x="199835" y="583918"/>
                    <a:pt x="198117" y="583437"/>
                    <a:pt x="196467" y="582819"/>
                  </a:cubicBezTo>
                  <a:lnTo>
                    <a:pt x="191518" y="580757"/>
                  </a:lnTo>
                  <a:lnTo>
                    <a:pt x="171653" y="572302"/>
                  </a:lnTo>
                  <a:cubicBezTo>
                    <a:pt x="164780" y="569140"/>
                    <a:pt x="158869" y="565429"/>
                    <a:pt x="152407" y="561992"/>
                  </a:cubicBezTo>
                  <a:cubicBezTo>
                    <a:pt x="149246" y="560136"/>
                    <a:pt x="145534" y="558624"/>
                    <a:pt x="142853" y="556562"/>
                  </a:cubicBezTo>
                  <a:lnTo>
                    <a:pt x="133711" y="550307"/>
                  </a:lnTo>
                  <a:cubicBezTo>
                    <a:pt x="121274" y="541962"/>
                    <a:pt x="109423" y="532779"/>
                    <a:pt x="98244" y="522812"/>
                  </a:cubicBezTo>
                  <a:lnTo>
                    <a:pt x="82159" y="506659"/>
                  </a:lnTo>
                  <a:lnTo>
                    <a:pt x="78654" y="502948"/>
                  </a:lnTo>
                  <a:lnTo>
                    <a:pt x="75011" y="498549"/>
                  </a:lnTo>
                  <a:lnTo>
                    <a:pt x="67656" y="489201"/>
                  </a:lnTo>
                  <a:lnTo>
                    <a:pt x="60370" y="480265"/>
                  </a:lnTo>
                  <a:lnTo>
                    <a:pt x="53497" y="470642"/>
                  </a:lnTo>
                  <a:lnTo>
                    <a:pt x="46623" y="460950"/>
                  </a:lnTo>
                  <a:lnTo>
                    <a:pt x="43392" y="456139"/>
                  </a:lnTo>
                  <a:lnTo>
                    <a:pt x="40574" y="450984"/>
                  </a:lnTo>
                  <a:lnTo>
                    <a:pt x="29370" y="430363"/>
                  </a:lnTo>
                  <a:cubicBezTo>
                    <a:pt x="26277" y="423077"/>
                    <a:pt x="23253" y="415791"/>
                    <a:pt x="20160" y="408436"/>
                  </a:cubicBezTo>
                  <a:cubicBezTo>
                    <a:pt x="-3361" y="347839"/>
                    <a:pt x="-6402" y="281213"/>
                    <a:pt x="11499" y="218725"/>
                  </a:cubicBezTo>
                  <a:cubicBezTo>
                    <a:pt x="13836" y="211096"/>
                    <a:pt x="16242" y="203604"/>
                    <a:pt x="18373" y="196043"/>
                  </a:cubicBezTo>
                  <a:lnTo>
                    <a:pt x="27583" y="174391"/>
                  </a:lnTo>
                  <a:cubicBezTo>
                    <a:pt x="28339" y="172604"/>
                    <a:pt x="29095" y="170748"/>
                    <a:pt x="29920" y="169030"/>
                  </a:cubicBezTo>
                  <a:lnTo>
                    <a:pt x="32738" y="163874"/>
                  </a:lnTo>
                  <a:lnTo>
                    <a:pt x="38306" y="153633"/>
                  </a:lnTo>
                  <a:lnTo>
                    <a:pt x="43942" y="143460"/>
                  </a:lnTo>
                  <a:lnTo>
                    <a:pt x="50403" y="133906"/>
                  </a:lnTo>
                  <a:lnTo>
                    <a:pt x="56865" y="124420"/>
                  </a:lnTo>
                  <a:cubicBezTo>
                    <a:pt x="57964" y="122839"/>
                    <a:pt x="58995" y="121189"/>
                    <a:pt x="60164" y="119677"/>
                  </a:cubicBezTo>
                  <a:lnTo>
                    <a:pt x="63807" y="115278"/>
                  </a:lnTo>
                  <a:lnTo>
                    <a:pt x="78310" y="97751"/>
                  </a:lnTo>
                  <a:cubicBezTo>
                    <a:pt x="88543" y="86856"/>
                    <a:pt x="99497" y="76656"/>
                    <a:pt x="111097" y="67232"/>
                  </a:cubicBezTo>
                  <a:lnTo>
                    <a:pt x="119689" y="60358"/>
                  </a:lnTo>
                  <a:cubicBezTo>
                    <a:pt x="122507" y="58021"/>
                    <a:pt x="125738" y="56165"/>
                    <a:pt x="128694" y="54035"/>
                  </a:cubicBezTo>
                  <a:cubicBezTo>
                    <a:pt x="134811" y="50048"/>
                    <a:pt x="140722" y="45786"/>
                    <a:pt x="146909" y="42006"/>
                  </a:cubicBezTo>
                  <a:lnTo>
                    <a:pt x="166636" y="31764"/>
                  </a:lnTo>
                  <a:lnTo>
                    <a:pt x="171310" y="29221"/>
                  </a:lnTo>
                  <a:cubicBezTo>
                    <a:pt x="172959" y="28465"/>
                    <a:pt x="174609" y="27846"/>
                    <a:pt x="176259" y="27159"/>
                  </a:cubicBezTo>
                  <a:lnTo>
                    <a:pt x="186019" y="23035"/>
                  </a:lnTo>
                  <a:cubicBezTo>
                    <a:pt x="198900" y="17584"/>
                    <a:pt x="212125" y="12993"/>
                    <a:pt x="225611" y="9288"/>
                  </a:cubicBezTo>
                  <a:cubicBezTo>
                    <a:pt x="232485" y="7638"/>
                    <a:pt x="239014" y="6538"/>
                    <a:pt x="245682" y="5164"/>
                  </a:cubicBezTo>
                  <a:lnTo>
                    <a:pt x="255648" y="3170"/>
                  </a:lnTo>
                  <a:cubicBezTo>
                    <a:pt x="258948" y="2552"/>
                    <a:pt x="262522" y="2414"/>
                    <a:pt x="265615" y="2070"/>
                  </a:cubicBezTo>
                  <a:lnTo>
                    <a:pt x="285480" y="146"/>
                  </a:lnTo>
                  <a:cubicBezTo>
                    <a:pt x="292353" y="-267"/>
                    <a:pt x="298608" y="146"/>
                    <a:pt x="305070" y="146"/>
                  </a:cubicBezTo>
                  <a:cubicBezTo>
                    <a:pt x="317854" y="166"/>
                    <a:pt x="330626" y="1060"/>
                    <a:pt x="343287" y="2826"/>
                  </a:cubicBezTo>
                  <a:lnTo>
                    <a:pt x="347961" y="3376"/>
                  </a:lnTo>
                  <a:cubicBezTo>
                    <a:pt x="349473" y="3376"/>
                    <a:pt x="350985" y="3995"/>
                    <a:pt x="352566" y="4270"/>
                  </a:cubicBezTo>
                  <a:lnTo>
                    <a:pt x="361639" y="6195"/>
                  </a:lnTo>
                  <a:cubicBezTo>
                    <a:pt x="367688" y="7501"/>
                    <a:pt x="373737" y="8532"/>
                    <a:pt x="379579" y="10113"/>
                  </a:cubicBezTo>
                  <a:lnTo>
                    <a:pt x="396694" y="15543"/>
                  </a:lnTo>
                  <a:lnTo>
                    <a:pt x="405218" y="18223"/>
                  </a:lnTo>
                  <a:lnTo>
                    <a:pt x="413260" y="21660"/>
                  </a:lnTo>
                  <a:lnTo>
                    <a:pt x="429206" y="28534"/>
                  </a:lnTo>
                  <a:cubicBezTo>
                    <a:pt x="431832" y="29613"/>
                    <a:pt x="434382" y="30878"/>
                    <a:pt x="436836" y="32314"/>
                  </a:cubicBezTo>
                  <a:lnTo>
                    <a:pt x="444191" y="36370"/>
                  </a:lnTo>
                  <a:cubicBezTo>
                    <a:pt x="449071" y="39119"/>
                    <a:pt x="454020" y="41662"/>
                    <a:pt x="458694" y="44412"/>
                  </a:cubicBezTo>
                  <a:lnTo>
                    <a:pt x="472097" y="53554"/>
                  </a:lnTo>
                  <a:cubicBezTo>
                    <a:pt x="503771" y="75460"/>
                    <a:pt x="530915" y="103284"/>
                    <a:pt x="552037" y="135486"/>
                  </a:cubicBezTo>
                  <a:cubicBezTo>
                    <a:pt x="568108" y="159668"/>
                    <a:pt x="580398" y="186158"/>
                    <a:pt x="588467" y="214051"/>
                  </a:cubicBezTo>
                  <a:cubicBezTo>
                    <a:pt x="589361" y="216870"/>
                    <a:pt x="590186" y="219688"/>
                    <a:pt x="591010" y="222368"/>
                  </a:cubicBezTo>
                  <a:cubicBezTo>
                    <a:pt x="591890" y="224946"/>
                    <a:pt x="592557" y="227585"/>
                    <a:pt x="593004" y="230273"/>
                  </a:cubicBezTo>
                  <a:cubicBezTo>
                    <a:pt x="594035" y="235497"/>
                    <a:pt x="594997" y="240308"/>
                    <a:pt x="595822" y="244845"/>
                  </a:cubicBezTo>
                  <a:cubicBezTo>
                    <a:pt x="596647" y="249382"/>
                    <a:pt x="597678" y="253437"/>
                    <a:pt x="598159" y="257286"/>
                  </a:cubicBezTo>
                  <a:cubicBezTo>
                    <a:pt x="598640" y="261135"/>
                    <a:pt x="598846" y="264641"/>
                    <a:pt x="599121" y="267803"/>
                  </a:cubicBezTo>
                  <a:cubicBezTo>
                    <a:pt x="599671" y="273989"/>
                    <a:pt x="600083" y="278732"/>
                    <a:pt x="600358" y="282031"/>
                  </a:cubicBezTo>
                  <a:cubicBezTo>
                    <a:pt x="600908" y="285262"/>
                    <a:pt x="600977" y="286911"/>
                    <a:pt x="600977" y="286911"/>
                  </a:cubicBezTo>
                  <a:close/>
                </a:path>
              </a:pathLst>
            </a:custGeom>
            <a:solidFill>
              <a:srgbClr val="263238"/>
            </a:solidFill>
            <a:ln w="6867" cap="flat">
              <a:noFill/>
              <a:prstDash val="solid"/>
              <a:miter/>
            </a:ln>
          </p:spPr>
          <p:txBody>
            <a:bodyPr rtlCol="0" anchor="ctr"/>
            <a:lstStyle/>
            <a:p>
              <a:endParaRPr lang="en-IN"/>
            </a:p>
          </p:txBody>
        </p:sp>
        <p:sp>
          <p:nvSpPr>
            <p:cNvPr id="1187" name="Free-form: Shape 1186">
              <a:extLst>
                <a:ext uri="{FF2B5EF4-FFF2-40B4-BE49-F238E27FC236}">
                  <a16:creationId xmlns:a16="http://schemas.microsoft.com/office/drawing/2014/main" id="{7F52B324-E0D1-243C-C082-3826E3F5E5F0}"/>
                </a:ext>
              </a:extLst>
            </p:cNvPr>
            <p:cNvSpPr/>
            <p:nvPr/>
          </p:nvSpPr>
          <p:spPr>
            <a:xfrm>
              <a:off x="5068949" y="3944793"/>
              <a:ext cx="218718" cy="235819"/>
            </a:xfrm>
            <a:custGeom>
              <a:avLst/>
              <a:gdLst>
                <a:gd name="connsiteX0" fmla="*/ 218704 w 218718"/>
                <a:gd name="connsiteY0" fmla="*/ 109651 h 235819"/>
                <a:gd name="connsiteX1" fmla="*/ 109675 w 218718"/>
                <a:gd name="connsiteY1" fmla="*/ -37 h 235819"/>
                <a:gd name="connsiteX2" fmla="*/ -13 w 218718"/>
                <a:gd name="connsiteY2" fmla="*/ 108998 h 235819"/>
                <a:gd name="connsiteX3" fmla="*/ 62811 w 218718"/>
                <a:gd name="connsiteY3" fmla="*/ 208287 h 235819"/>
                <a:gd name="connsiteX4" fmla="*/ 62811 w 218718"/>
                <a:gd name="connsiteY4" fmla="*/ 235782 h 235819"/>
                <a:gd name="connsiteX5" fmla="*/ 158629 w 218718"/>
                <a:gd name="connsiteY5" fmla="*/ 235782 h 235819"/>
                <a:gd name="connsiteX6" fmla="*/ 159385 w 218718"/>
                <a:gd name="connsiteY6" fmla="*/ 206500 h 235819"/>
                <a:gd name="connsiteX7" fmla="*/ 218704 w 218718"/>
                <a:gd name="connsiteY7" fmla="*/ 109651 h 23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18" h="235819">
                  <a:moveTo>
                    <a:pt x="218704" y="109651"/>
                  </a:moveTo>
                  <a:cubicBezTo>
                    <a:pt x="218883" y="49253"/>
                    <a:pt x="170073" y="149"/>
                    <a:pt x="109675" y="-37"/>
                  </a:cubicBezTo>
                  <a:cubicBezTo>
                    <a:pt x="49277" y="-216"/>
                    <a:pt x="165" y="48600"/>
                    <a:pt x="-13" y="108998"/>
                  </a:cubicBezTo>
                  <a:cubicBezTo>
                    <a:pt x="-137" y="151484"/>
                    <a:pt x="24360" y="190203"/>
                    <a:pt x="62811" y="208287"/>
                  </a:cubicBezTo>
                  <a:lnTo>
                    <a:pt x="62811" y="235782"/>
                  </a:lnTo>
                  <a:lnTo>
                    <a:pt x="158629" y="235782"/>
                  </a:lnTo>
                  <a:cubicBezTo>
                    <a:pt x="158629" y="235782"/>
                    <a:pt x="159179" y="220316"/>
                    <a:pt x="159385" y="206500"/>
                  </a:cubicBezTo>
                  <a:cubicBezTo>
                    <a:pt x="195698" y="187832"/>
                    <a:pt x="218573" y="150480"/>
                    <a:pt x="218704" y="109651"/>
                  </a:cubicBezTo>
                  <a:close/>
                </a:path>
              </a:pathLst>
            </a:custGeom>
            <a:solidFill>
              <a:schemeClr val="accent3">
                <a:lumMod val="60000"/>
                <a:lumOff val="40000"/>
              </a:schemeClr>
            </a:solidFill>
            <a:ln w="6867" cap="flat">
              <a:noFill/>
              <a:prstDash val="solid"/>
              <a:miter/>
            </a:ln>
          </p:spPr>
          <p:txBody>
            <a:bodyPr rtlCol="0" anchor="ctr"/>
            <a:lstStyle/>
            <a:p>
              <a:endParaRPr lang="en-IN"/>
            </a:p>
          </p:txBody>
        </p:sp>
        <p:sp>
          <p:nvSpPr>
            <p:cNvPr id="1188" name="Free-form: Shape 1187">
              <a:extLst>
                <a:ext uri="{FF2B5EF4-FFF2-40B4-BE49-F238E27FC236}">
                  <a16:creationId xmlns:a16="http://schemas.microsoft.com/office/drawing/2014/main" id="{7BA3D6F9-2470-2EEC-8C82-62952CADB06D}"/>
                </a:ext>
              </a:extLst>
            </p:cNvPr>
            <p:cNvSpPr/>
            <p:nvPr/>
          </p:nvSpPr>
          <p:spPr>
            <a:xfrm>
              <a:off x="5119731" y="4054650"/>
              <a:ext cx="120590" cy="126030"/>
            </a:xfrm>
            <a:custGeom>
              <a:avLst/>
              <a:gdLst>
                <a:gd name="connsiteX0" fmla="*/ 73204 w 120590"/>
                <a:gd name="connsiteY0" fmla="*/ 125924 h 126030"/>
                <a:gd name="connsiteX1" fmla="*/ 73204 w 120590"/>
                <a:gd name="connsiteY1" fmla="*/ 124549 h 126030"/>
                <a:gd name="connsiteX2" fmla="*/ 73685 w 120590"/>
                <a:gd name="connsiteY2" fmla="*/ 120632 h 126030"/>
                <a:gd name="connsiteX3" fmla="*/ 75678 w 120590"/>
                <a:gd name="connsiteY3" fmla="*/ 105510 h 126030"/>
                <a:gd name="connsiteX4" fmla="*/ 80009 w 120590"/>
                <a:gd name="connsiteY4" fmla="*/ 81727 h 126030"/>
                <a:gd name="connsiteX5" fmla="*/ 89975 w 120590"/>
                <a:gd name="connsiteY5" fmla="*/ 51346 h 126030"/>
                <a:gd name="connsiteX6" fmla="*/ 98911 w 120590"/>
                <a:gd name="connsiteY6" fmla="*/ 34987 h 126030"/>
                <a:gd name="connsiteX7" fmla="*/ 106403 w 120590"/>
                <a:gd name="connsiteY7" fmla="*/ 28113 h 126030"/>
                <a:gd name="connsiteX8" fmla="*/ 116782 w 120590"/>
                <a:gd name="connsiteY8" fmla="*/ 28113 h 126030"/>
                <a:gd name="connsiteX9" fmla="*/ 120219 w 120590"/>
                <a:gd name="connsiteY9" fmla="*/ 32444 h 126030"/>
                <a:gd name="connsiteX10" fmla="*/ 119807 w 120590"/>
                <a:gd name="connsiteY10" fmla="*/ 38011 h 126030"/>
                <a:gd name="connsiteX11" fmla="*/ 111352 w 120590"/>
                <a:gd name="connsiteY11" fmla="*/ 45297 h 126030"/>
                <a:gd name="connsiteX12" fmla="*/ 88601 w 120590"/>
                <a:gd name="connsiteY12" fmla="*/ 43716 h 126030"/>
                <a:gd name="connsiteX13" fmla="*/ 73204 w 120590"/>
                <a:gd name="connsiteY13" fmla="*/ 25501 h 126030"/>
                <a:gd name="connsiteX14" fmla="*/ 72516 w 120590"/>
                <a:gd name="connsiteY14" fmla="*/ 12854 h 126030"/>
                <a:gd name="connsiteX15" fmla="*/ 82483 w 120590"/>
                <a:gd name="connsiteY15" fmla="*/ 5293 h 126030"/>
                <a:gd name="connsiteX16" fmla="*/ 88051 w 120590"/>
                <a:gd name="connsiteY16" fmla="*/ 9142 h 126030"/>
                <a:gd name="connsiteX17" fmla="*/ 88944 w 120590"/>
                <a:gd name="connsiteY17" fmla="*/ 16016 h 126030"/>
                <a:gd name="connsiteX18" fmla="*/ 81246 w 120590"/>
                <a:gd name="connsiteY18" fmla="*/ 26876 h 126030"/>
                <a:gd name="connsiteX19" fmla="*/ 55745 w 120590"/>
                <a:gd name="connsiteY19" fmla="*/ 34231 h 126030"/>
                <a:gd name="connsiteX20" fmla="*/ 34643 w 120590"/>
                <a:gd name="connsiteY20" fmla="*/ 18490 h 126030"/>
                <a:gd name="connsiteX21" fmla="*/ 33887 w 120590"/>
                <a:gd name="connsiteY21" fmla="*/ 5224 h 126030"/>
                <a:gd name="connsiteX22" fmla="*/ 44101 w 120590"/>
                <a:gd name="connsiteY22" fmla="*/ 440 h 126030"/>
                <a:gd name="connsiteX23" fmla="*/ 45366 w 120590"/>
                <a:gd name="connsiteY23" fmla="*/ 1031 h 126030"/>
                <a:gd name="connsiteX24" fmla="*/ 50040 w 120590"/>
                <a:gd name="connsiteY24" fmla="*/ 5843 h 126030"/>
                <a:gd name="connsiteX25" fmla="*/ 51690 w 120590"/>
                <a:gd name="connsiteY25" fmla="*/ 12167 h 126030"/>
                <a:gd name="connsiteX26" fmla="*/ 50040 w 120590"/>
                <a:gd name="connsiteY26" fmla="*/ 24608 h 126030"/>
                <a:gd name="connsiteX27" fmla="*/ 34643 w 120590"/>
                <a:gd name="connsiteY27" fmla="*/ 42960 h 126030"/>
                <a:gd name="connsiteX28" fmla="*/ 12029 w 120590"/>
                <a:gd name="connsiteY28" fmla="*/ 46053 h 126030"/>
                <a:gd name="connsiteX29" fmla="*/ 2131 w 120590"/>
                <a:gd name="connsiteY29" fmla="*/ 40829 h 126030"/>
                <a:gd name="connsiteX30" fmla="*/ 1581 w 120590"/>
                <a:gd name="connsiteY30" fmla="*/ 30313 h 126030"/>
                <a:gd name="connsiteX31" fmla="*/ 6461 w 120590"/>
                <a:gd name="connsiteY31" fmla="*/ 27907 h 126030"/>
                <a:gd name="connsiteX32" fmla="*/ 11685 w 120590"/>
                <a:gd name="connsiteY32" fmla="*/ 28938 h 126030"/>
                <a:gd name="connsiteX33" fmla="*/ 18559 w 120590"/>
                <a:gd name="connsiteY33" fmla="*/ 36430 h 126030"/>
                <a:gd name="connsiteX34" fmla="*/ 25433 w 120590"/>
                <a:gd name="connsiteY34" fmla="*/ 53614 h 126030"/>
                <a:gd name="connsiteX35" fmla="*/ 44541 w 120590"/>
                <a:gd name="connsiteY35" fmla="*/ 106403 h 126030"/>
                <a:gd name="connsiteX36" fmla="*/ 49146 w 120590"/>
                <a:gd name="connsiteY36" fmla="*/ 120907 h 126030"/>
                <a:gd name="connsiteX37" fmla="*/ 50315 w 120590"/>
                <a:gd name="connsiteY37" fmla="*/ 124687 h 126030"/>
                <a:gd name="connsiteX38" fmla="*/ 50315 w 120590"/>
                <a:gd name="connsiteY38" fmla="*/ 125993 h 126030"/>
                <a:gd name="connsiteX39" fmla="*/ 49834 w 120590"/>
                <a:gd name="connsiteY39" fmla="*/ 124756 h 126030"/>
                <a:gd name="connsiteX40" fmla="*/ 48528 w 120590"/>
                <a:gd name="connsiteY40" fmla="*/ 120975 h 126030"/>
                <a:gd name="connsiteX41" fmla="*/ 43647 w 120590"/>
                <a:gd name="connsiteY41" fmla="*/ 106541 h 126030"/>
                <a:gd name="connsiteX42" fmla="*/ 24195 w 120590"/>
                <a:gd name="connsiteY42" fmla="*/ 53958 h 126030"/>
                <a:gd name="connsiteX43" fmla="*/ 16978 w 120590"/>
                <a:gd name="connsiteY43" fmla="*/ 36911 h 126030"/>
                <a:gd name="connsiteX44" fmla="*/ 10723 w 120590"/>
                <a:gd name="connsiteY44" fmla="*/ 30038 h 126030"/>
                <a:gd name="connsiteX45" fmla="*/ 1836 w 120590"/>
                <a:gd name="connsiteY45" fmla="*/ 33983 h 126030"/>
                <a:gd name="connsiteX46" fmla="*/ 2543 w 120590"/>
                <a:gd name="connsiteY46" fmla="*/ 40279 h 126030"/>
                <a:gd name="connsiteX47" fmla="*/ 11754 w 120590"/>
                <a:gd name="connsiteY47" fmla="*/ 45022 h 126030"/>
                <a:gd name="connsiteX48" fmla="*/ 33543 w 120590"/>
                <a:gd name="connsiteY48" fmla="*/ 41998 h 126030"/>
                <a:gd name="connsiteX49" fmla="*/ 48322 w 120590"/>
                <a:gd name="connsiteY49" fmla="*/ 24333 h 126030"/>
                <a:gd name="connsiteX50" fmla="*/ 49902 w 120590"/>
                <a:gd name="connsiteY50" fmla="*/ 12373 h 126030"/>
                <a:gd name="connsiteX51" fmla="*/ 44335 w 120590"/>
                <a:gd name="connsiteY51" fmla="*/ 2337 h 126030"/>
                <a:gd name="connsiteX52" fmla="*/ 38630 w 120590"/>
                <a:gd name="connsiteY52" fmla="*/ 1787 h 126030"/>
                <a:gd name="connsiteX53" fmla="*/ 34643 w 120590"/>
                <a:gd name="connsiteY53" fmla="*/ 5912 h 126030"/>
                <a:gd name="connsiteX54" fmla="*/ 35330 w 120590"/>
                <a:gd name="connsiteY54" fmla="*/ 18078 h 126030"/>
                <a:gd name="connsiteX55" fmla="*/ 55470 w 120590"/>
                <a:gd name="connsiteY55" fmla="*/ 33062 h 126030"/>
                <a:gd name="connsiteX56" fmla="*/ 79871 w 120590"/>
                <a:gd name="connsiteY56" fmla="*/ 26189 h 126030"/>
                <a:gd name="connsiteX57" fmla="*/ 88051 w 120590"/>
                <a:gd name="connsiteY57" fmla="*/ 15947 h 126030"/>
                <a:gd name="connsiteX58" fmla="*/ 87295 w 120590"/>
                <a:gd name="connsiteY58" fmla="*/ 10104 h 126030"/>
                <a:gd name="connsiteX59" fmla="*/ 82758 w 120590"/>
                <a:gd name="connsiteY59" fmla="*/ 6943 h 126030"/>
                <a:gd name="connsiteX60" fmla="*/ 77328 w 120590"/>
                <a:gd name="connsiteY60" fmla="*/ 8661 h 126030"/>
                <a:gd name="connsiteX61" fmla="*/ 74235 w 120590"/>
                <a:gd name="connsiteY61" fmla="*/ 13541 h 126030"/>
                <a:gd name="connsiteX62" fmla="*/ 74854 w 120590"/>
                <a:gd name="connsiteY62" fmla="*/ 25433 h 126030"/>
                <a:gd name="connsiteX63" fmla="*/ 89563 w 120590"/>
                <a:gd name="connsiteY63" fmla="*/ 42960 h 126030"/>
                <a:gd name="connsiteX64" fmla="*/ 111352 w 120590"/>
                <a:gd name="connsiteY64" fmla="*/ 44541 h 126030"/>
                <a:gd name="connsiteX65" fmla="*/ 119188 w 120590"/>
                <a:gd name="connsiteY65" fmla="*/ 37668 h 126030"/>
                <a:gd name="connsiteX66" fmla="*/ 116645 w 120590"/>
                <a:gd name="connsiteY66" fmla="*/ 29213 h 126030"/>
                <a:gd name="connsiteX67" fmla="*/ 107297 w 120590"/>
                <a:gd name="connsiteY67" fmla="*/ 28869 h 126030"/>
                <a:gd name="connsiteX68" fmla="*/ 100423 w 120590"/>
                <a:gd name="connsiteY68" fmla="*/ 35262 h 126030"/>
                <a:gd name="connsiteX69" fmla="*/ 91488 w 120590"/>
                <a:gd name="connsiteY69" fmla="*/ 51346 h 126030"/>
                <a:gd name="connsiteX70" fmla="*/ 81452 w 120590"/>
                <a:gd name="connsiteY70" fmla="*/ 81590 h 126030"/>
                <a:gd name="connsiteX71" fmla="*/ 76847 w 120590"/>
                <a:gd name="connsiteY71" fmla="*/ 105235 h 126030"/>
                <a:gd name="connsiteX72" fmla="*/ 74647 w 120590"/>
                <a:gd name="connsiteY72" fmla="*/ 120288 h 126030"/>
                <a:gd name="connsiteX73" fmla="*/ 74029 w 120590"/>
                <a:gd name="connsiteY73" fmla="*/ 124206 h 12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20590" h="126030">
                  <a:moveTo>
                    <a:pt x="73204" y="125924"/>
                  </a:moveTo>
                  <a:cubicBezTo>
                    <a:pt x="73204" y="125924"/>
                    <a:pt x="73204" y="125443"/>
                    <a:pt x="73204" y="124549"/>
                  </a:cubicBezTo>
                  <a:cubicBezTo>
                    <a:pt x="73204" y="123656"/>
                    <a:pt x="73204" y="122281"/>
                    <a:pt x="73685" y="120632"/>
                  </a:cubicBezTo>
                  <a:cubicBezTo>
                    <a:pt x="74097" y="117126"/>
                    <a:pt x="74716" y="112040"/>
                    <a:pt x="75678" y="105510"/>
                  </a:cubicBezTo>
                  <a:cubicBezTo>
                    <a:pt x="76641" y="98980"/>
                    <a:pt x="77947" y="90938"/>
                    <a:pt x="80009" y="81727"/>
                  </a:cubicBezTo>
                  <a:cubicBezTo>
                    <a:pt x="82291" y="71286"/>
                    <a:pt x="85631" y="61106"/>
                    <a:pt x="89975" y="51346"/>
                  </a:cubicBezTo>
                  <a:cubicBezTo>
                    <a:pt x="92429" y="45620"/>
                    <a:pt x="95419" y="40142"/>
                    <a:pt x="98911" y="34987"/>
                  </a:cubicBezTo>
                  <a:cubicBezTo>
                    <a:pt x="100794" y="32107"/>
                    <a:pt x="103372" y="29742"/>
                    <a:pt x="106403" y="28113"/>
                  </a:cubicBezTo>
                  <a:cubicBezTo>
                    <a:pt x="109661" y="26436"/>
                    <a:pt x="113524" y="26436"/>
                    <a:pt x="116782" y="28113"/>
                  </a:cubicBezTo>
                  <a:cubicBezTo>
                    <a:pt x="118453" y="29048"/>
                    <a:pt x="119690" y="30601"/>
                    <a:pt x="120219" y="32444"/>
                  </a:cubicBezTo>
                  <a:cubicBezTo>
                    <a:pt x="120810" y="34286"/>
                    <a:pt x="120666" y="36279"/>
                    <a:pt x="119807" y="38011"/>
                  </a:cubicBezTo>
                  <a:cubicBezTo>
                    <a:pt x="117992" y="41407"/>
                    <a:pt x="114981" y="44005"/>
                    <a:pt x="111352" y="45297"/>
                  </a:cubicBezTo>
                  <a:cubicBezTo>
                    <a:pt x="103860" y="47806"/>
                    <a:pt x="95674" y="47236"/>
                    <a:pt x="88601" y="43716"/>
                  </a:cubicBezTo>
                  <a:cubicBezTo>
                    <a:pt x="81198" y="39998"/>
                    <a:pt x="75637" y="33420"/>
                    <a:pt x="73204" y="25501"/>
                  </a:cubicBezTo>
                  <a:cubicBezTo>
                    <a:pt x="71809" y="21432"/>
                    <a:pt x="71568" y="17054"/>
                    <a:pt x="72516" y="12854"/>
                  </a:cubicBezTo>
                  <a:cubicBezTo>
                    <a:pt x="73575" y="8255"/>
                    <a:pt x="77768" y="5073"/>
                    <a:pt x="82483" y="5293"/>
                  </a:cubicBezTo>
                  <a:cubicBezTo>
                    <a:pt x="84889" y="5513"/>
                    <a:pt x="86999" y="6970"/>
                    <a:pt x="88051" y="9142"/>
                  </a:cubicBezTo>
                  <a:cubicBezTo>
                    <a:pt x="89164" y="11252"/>
                    <a:pt x="89481" y="13692"/>
                    <a:pt x="88944" y="16016"/>
                  </a:cubicBezTo>
                  <a:cubicBezTo>
                    <a:pt x="87563" y="20346"/>
                    <a:pt x="84875" y="24140"/>
                    <a:pt x="81246" y="26876"/>
                  </a:cubicBezTo>
                  <a:cubicBezTo>
                    <a:pt x="74187" y="32856"/>
                    <a:pt x="64907" y="35537"/>
                    <a:pt x="55745" y="34231"/>
                  </a:cubicBezTo>
                  <a:cubicBezTo>
                    <a:pt x="46548" y="32773"/>
                    <a:pt x="38664" y="26890"/>
                    <a:pt x="34643" y="18490"/>
                  </a:cubicBezTo>
                  <a:cubicBezTo>
                    <a:pt x="32540" y="14373"/>
                    <a:pt x="32265" y="9555"/>
                    <a:pt x="33887" y="5224"/>
                  </a:cubicBezTo>
                  <a:cubicBezTo>
                    <a:pt x="35385" y="1086"/>
                    <a:pt x="39956" y="-1058"/>
                    <a:pt x="44101" y="440"/>
                  </a:cubicBezTo>
                  <a:cubicBezTo>
                    <a:pt x="44534" y="598"/>
                    <a:pt x="44960" y="798"/>
                    <a:pt x="45366" y="1031"/>
                  </a:cubicBezTo>
                  <a:cubicBezTo>
                    <a:pt x="47373" y="2124"/>
                    <a:pt x="49009" y="3801"/>
                    <a:pt x="50040" y="5843"/>
                  </a:cubicBezTo>
                  <a:cubicBezTo>
                    <a:pt x="50968" y="7836"/>
                    <a:pt x="51525" y="9974"/>
                    <a:pt x="51690" y="12167"/>
                  </a:cubicBezTo>
                  <a:cubicBezTo>
                    <a:pt x="51944" y="16380"/>
                    <a:pt x="51387" y="20607"/>
                    <a:pt x="50040" y="24608"/>
                  </a:cubicBezTo>
                  <a:cubicBezTo>
                    <a:pt x="47435" y="32464"/>
                    <a:pt x="41929" y="39028"/>
                    <a:pt x="34643" y="42960"/>
                  </a:cubicBezTo>
                  <a:cubicBezTo>
                    <a:pt x="27715" y="46644"/>
                    <a:pt x="19693" y="47737"/>
                    <a:pt x="12029" y="46053"/>
                  </a:cubicBezTo>
                  <a:cubicBezTo>
                    <a:pt x="8249" y="45428"/>
                    <a:pt x="4777" y="43599"/>
                    <a:pt x="2131" y="40829"/>
                  </a:cubicBezTo>
                  <a:cubicBezTo>
                    <a:pt x="-508" y="37887"/>
                    <a:pt x="-735" y="33509"/>
                    <a:pt x="1581" y="30313"/>
                  </a:cubicBezTo>
                  <a:cubicBezTo>
                    <a:pt x="2832" y="28904"/>
                    <a:pt x="4585" y="28044"/>
                    <a:pt x="6461" y="27907"/>
                  </a:cubicBezTo>
                  <a:cubicBezTo>
                    <a:pt x="8262" y="27797"/>
                    <a:pt x="10063" y="28154"/>
                    <a:pt x="11685" y="28938"/>
                  </a:cubicBezTo>
                  <a:cubicBezTo>
                    <a:pt x="14751" y="30601"/>
                    <a:pt x="17170" y="33234"/>
                    <a:pt x="18559" y="36430"/>
                  </a:cubicBezTo>
                  <a:cubicBezTo>
                    <a:pt x="21308" y="42342"/>
                    <a:pt x="23508" y="48115"/>
                    <a:pt x="25433" y="53614"/>
                  </a:cubicBezTo>
                  <a:cubicBezTo>
                    <a:pt x="34162" y="75678"/>
                    <a:pt x="40348" y="93825"/>
                    <a:pt x="44541" y="106403"/>
                  </a:cubicBezTo>
                  <a:cubicBezTo>
                    <a:pt x="46603" y="112658"/>
                    <a:pt x="48115" y="117607"/>
                    <a:pt x="49146" y="120907"/>
                  </a:cubicBezTo>
                  <a:cubicBezTo>
                    <a:pt x="49628" y="122556"/>
                    <a:pt x="50040" y="123793"/>
                    <a:pt x="50315" y="124687"/>
                  </a:cubicBezTo>
                  <a:cubicBezTo>
                    <a:pt x="50590" y="125580"/>
                    <a:pt x="50315" y="125993"/>
                    <a:pt x="50315" y="125993"/>
                  </a:cubicBezTo>
                  <a:cubicBezTo>
                    <a:pt x="50129" y="125594"/>
                    <a:pt x="49964" y="125175"/>
                    <a:pt x="49834" y="124756"/>
                  </a:cubicBezTo>
                  <a:cubicBezTo>
                    <a:pt x="49834" y="123862"/>
                    <a:pt x="49078" y="122625"/>
                    <a:pt x="48528" y="120975"/>
                  </a:cubicBezTo>
                  <a:cubicBezTo>
                    <a:pt x="47428" y="117607"/>
                    <a:pt x="45778" y="112796"/>
                    <a:pt x="43647" y="106541"/>
                  </a:cubicBezTo>
                  <a:cubicBezTo>
                    <a:pt x="39386" y="94031"/>
                    <a:pt x="33062" y="75953"/>
                    <a:pt x="24195" y="53958"/>
                  </a:cubicBezTo>
                  <a:cubicBezTo>
                    <a:pt x="21927" y="48528"/>
                    <a:pt x="19659" y="42685"/>
                    <a:pt x="16978" y="36911"/>
                  </a:cubicBezTo>
                  <a:cubicBezTo>
                    <a:pt x="15686" y="34011"/>
                    <a:pt x="13493" y="31598"/>
                    <a:pt x="10723" y="30038"/>
                  </a:cubicBezTo>
                  <a:cubicBezTo>
                    <a:pt x="7183" y="28677"/>
                    <a:pt x="3203" y="30437"/>
                    <a:pt x="1836" y="33983"/>
                  </a:cubicBezTo>
                  <a:cubicBezTo>
                    <a:pt x="1031" y="36073"/>
                    <a:pt x="1299" y="38424"/>
                    <a:pt x="2543" y="40279"/>
                  </a:cubicBezTo>
                  <a:cubicBezTo>
                    <a:pt x="5018" y="42816"/>
                    <a:pt x="8249" y="44479"/>
                    <a:pt x="11754" y="45022"/>
                  </a:cubicBezTo>
                  <a:cubicBezTo>
                    <a:pt x="19143" y="46631"/>
                    <a:pt x="26869" y="45558"/>
                    <a:pt x="33543" y="41998"/>
                  </a:cubicBezTo>
                  <a:cubicBezTo>
                    <a:pt x="40541" y="38210"/>
                    <a:pt x="45826" y="31887"/>
                    <a:pt x="48322" y="24333"/>
                  </a:cubicBezTo>
                  <a:cubicBezTo>
                    <a:pt x="49634" y="20490"/>
                    <a:pt x="50177" y="16428"/>
                    <a:pt x="49902" y="12373"/>
                  </a:cubicBezTo>
                  <a:cubicBezTo>
                    <a:pt x="49875" y="8297"/>
                    <a:pt x="47778" y="4516"/>
                    <a:pt x="44335" y="2337"/>
                  </a:cubicBezTo>
                  <a:cubicBezTo>
                    <a:pt x="42589" y="1375"/>
                    <a:pt x="40527" y="1176"/>
                    <a:pt x="38630" y="1787"/>
                  </a:cubicBezTo>
                  <a:cubicBezTo>
                    <a:pt x="36760" y="2516"/>
                    <a:pt x="35310" y="4021"/>
                    <a:pt x="34643" y="5912"/>
                  </a:cubicBezTo>
                  <a:cubicBezTo>
                    <a:pt x="33145" y="9884"/>
                    <a:pt x="33399" y="14297"/>
                    <a:pt x="35330" y="18078"/>
                  </a:cubicBezTo>
                  <a:cubicBezTo>
                    <a:pt x="39187" y="26072"/>
                    <a:pt x="46706" y="31667"/>
                    <a:pt x="55470" y="33062"/>
                  </a:cubicBezTo>
                  <a:cubicBezTo>
                    <a:pt x="64206" y="34299"/>
                    <a:pt x="73066" y="31804"/>
                    <a:pt x="79871" y="26189"/>
                  </a:cubicBezTo>
                  <a:cubicBezTo>
                    <a:pt x="83638" y="23755"/>
                    <a:pt x="86511" y="20161"/>
                    <a:pt x="88051" y="15947"/>
                  </a:cubicBezTo>
                  <a:cubicBezTo>
                    <a:pt x="88463" y="13967"/>
                    <a:pt x="88202" y="11912"/>
                    <a:pt x="87295" y="10104"/>
                  </a:cubicBezTo>
                  <a:cubicBezTo>
                    <a:pt x="86442" y="8331"/>
                    <a:pt x="84717" y="7128"/>
                    <a:pt x="82758" y="6943"/>
                  </a:cubicBezTo>
                  <a:cubicBezTo>
                    <a:pt x="80792" y="6778"/>
                    <a:pt x="78840" y="7396"/>
                    <a:pt x="77328" y="8661"/>
                  </a:cubicBezTo>
                  <a:cubicBezTo>
                    <a:pt x="75795" y="9905"/>
                    <a:pt x="74709" y="11624"/>
                    <a:pt x="74235" y="13541"/>
                  </a:cubicBezTo>
                  <a:cubicBezTo>
                    <a:pt x="73300" y="17480"/>
                    <a:pt x="73520" y="21611"/>
                    <a:pt x="74854" y="25433"/>
                  </a:cubicBezTo>
                  <a:cubicBezTo>
                    <a:pt x="77156" y="33042"/>
                    <a:pt x="82469" y="39372"/>
                    <a:pt x="89563" y="42960"/>
                  </a:cubicBezTo>
                  <a:cubicBezTo>
                    <a:pt x="96333" y="46335"/>
                    <a:pt x="104162" y="46906"/>
                    <a:pt x="111352" y="44541"/>
                  </a:cubicBezTo>
                  <a:cubicBezTo>
                    <a:pt x="114727" y="43297"/>
                    <a:pt x="117518" y="40850"/>
                    <a:pt x="119188" y="37668"/>
                  </a:cubicBezTo>
                  <a:cubicBezTo>
                    <a:pt x="120735" y="34622"/>
                    <a:pt x="119614" y="30897"/>
                    <a:pt x="116645" y="29213"/>
                  </a:cubicBezTo>
                  <a:cubicBezTo>
                    <a:pt x="113765" y="27598"/>
                    <a:pt x="110287" y="27474"/>
                    <a:pt x="107297" y="28869"/>
                  </a:cubicBezTo>
                  <a:cubicBezTo>
                    <a:pt x="104513" y="30402"/>
                    <a:pt x="102155" y="32595"/>
                    <a:pt x="100423" y="35262"/>
                  </a:cubicBezTo>
                  <a:cubicBezTo>
                    <a:pt x="96973" y="40348"/>
                    <a:pt x="93983" y="45730"/>
                    <a:pt x="91488" y="51346"/>
                  </a:cubicBezTo>
                  <a:cubicBezTo>
                    <a:pt x="87185" y="61086"/>
                    <a:pt x="83824" y="71210"/>
                    <a:pt x="81452" y="81590"/>
                  </a:cubicBezTo>
                  <a:cubicBezTo>
                    <a:pt x="79321" y="90732"/>
                    <a:pt x="77947" y="98705"/>
                    <a:pt x="76847" y="105235"/>
                  </a:cubicBezTo>
                  <a:cubicBezTo>
                    <a:pt x="75747" y="111765"/>
                    <a:pt x="75128" y="116782"/>
                    <a:pt x="74647" y="120288"/>
                  </a:cubicBezTo>
                  <a:lnTo>
                    <a:pt x="74029" y="124206"/>
                  </a:lnTo>
                  <a:close/>
                </a:path>
              </a:pathLst>
            </a:custGeom>
            <a:solidFill>
              <a:srgbClr val="263238"/>
            </a:solidFill>
            <a:ln w="6867" cap="flat">
              <a:noFill/>
              <a:prstDash val="solid"/>
              <a:miter/>
            </a:ln>
          </p:spPr>
          <p:txBody>
            <a:bodyPr rtlCol="0" anchor="ctr"/>
            <a:lstStyle/>
            <a:p>
              <a:endParaRPr lang="en-IN"/>
            </a:p>
          </p:txBody>
        </p:sp>
        <p:sp>
          <p:nvSpPr>
            <p:cNvPr id="1189" name="Free-form: Shape 1188">
              <a:extLst>
                <a:ext uri="{FF2B5EF4-FFF2-40B4-BE49-F238E27FC236}">
                  <a16:creationId xmlns:a16="http://schemas.microsoft.com/office/drawing/2014/main" id="{0AE5557A-BB13-5AB7-B930-0B11AE8C7D34}"/>
                </a:ext>
              </a:extLst>
            </p:cNvPr>
            <p:cNvSpPr/>
            <p:nvPr/>
          </p:nvSpPr>
          <p:spPr>
            <a:xfrm>
              <a:off x="5131499" y="4186317"/>
              <a:ext cx="94855" cy="12304"/>
            </a:xfrm>
            <a:custGeom>
              <a:avLst/>
              <a:gdLst>
                <a:gd name="connsiteX0" fmla="*/ 88655 w 94855"/>
                <a:gd name="connsiteY0" fmla="*/ 12266 h 12304"/>
                <a:gd name="connsiteX1" fmla="*/ 6173 w 94855"/>
                <a:gd name="connsiteY1" fmla="*/ 12266 h 12304"/>
                <a:gd name="connsiteX2" fmla="*/ -14 w 94855"/>
                <a:gd name="connsiteY2" fmla="*/ 6217 h 12304"/>
                <a:gd name="connsiteX3" fmla="*/ -14 w 94855"/>
                <a:gd name="connsiteY3" fmla="*/ 6149 h 12304"/>
                <a:gd name="connsiteX4" fmla="*/ -14 w 94855"/>
                <a:gd name="connsiteY4" fmla="*/ 6149 h 12304"/>
                <a:gd name="connsiteX5" fmla="*/ 6173 w 94855"/>
                <a:gd name="connsiteY5" fmla="*/ -37 h 12304"/>
                <a:gd name="connsiteX6" fmla="*/ 88655 w 94855"/>
                <a:gd name="connsiteY6" fmla="*/ -37 h 12304"/>
                <a:gd name="connsiteX7" fmla="*/ 94842 w 94855"/>
                <a:gd name="connsiteY7" fmla="*/ 6149 h 12304"/>
                <a:gd name="connsiteX8" fmla="*/ 94842 w 94855"/>
                <a:gd name="connsiteY8" fmla="*/ 6149 h 12304"/>
                <a:gd name="connsiteX9" fmla="*/ 88724 w 94855"/>
                <a:gd name="connsiteY9" fmla="*/ 12266 h 12304"/>
                <a:gd name="connsiteX10" fmla="*/ 88655 w 94855"/>
                <a:gd name="connsiteY10" fmla="*/ 12266 h 1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855" h="12304">
                  <a:moveTo>
                    <a:pt x="88655" y="12266"/>
                  </a:moveTo>
                  <a:lnTo>
                    <a:pt x="6173" y="12266"/>
                  </a:lnTo>
                  <a:cubicBezTo>
                    <a:pt x="2798" y="12307"/>
                    <a:pt x="27" y="9599"/>
                    <a:pt x="-14" y="6217"/>
                  </a:cubicBezTo>
                  <a:cubicBezTo>
                    <a:pt x="-14" y="6197"/>
                    <a:pt x="-14" y="6169"/>
                    <a:pt x="-14" y="6149"/>
                  </a:cubicBezTo>
                  <a:lnTo>
                    <a:pt x="-14" y="6149"/>
                  </a:lnTo>
                  <a:cubicBezTo>
                    <a:pt x="-14" y="2733"/>
                    <a:pt x="2756" y="-37"/>
                    <a:pt x="6173" y="-37"/>
                  </a:cubicBezTo>
                  <a:lnTo>
                    <a:pt x="88655" y="-37"/>
                  </a:lnTo>
                  <a:cubicBezTo>
                    <a:pt x="92072" y="-37"/>
                    <a:pt x="94842" y="2733"/>
                    <a:pt x="94842" y="6149"/>
                  </a:cubicBezTo>
                  <a:lnTo>
                    <a:pt x="94842" y="6149"/>
                  </a:lnTo>
                  <a:cubicBezTo>
                    <a:pt x="94842" y="9531"/>
                    <a:pt x="92106" y="12266"/>
                    <a:pt x="88724" y="12266"/>
                  </a:cubicBezTo>
                  <a:cubicBezTo>
                    <a:pt x="88704" y="12266"/>
                    <a:pt x="88676" y="12266"/>
                    <a:pt x="88655" y="12266"/>
                  </a:cubicBezTo>
                  <a:close/>
                </a:path>
              </a:pathLst>
            </a:custGeom>
            <a:solidFill>
              <a:srgbClr val="263238"/>
            </a:solidFill>
            <a:ln w="6867" cap="flat">
              <a:noFill/>
              <a:prstDash val="solid"/>
              <a:miter/>
            </a:ln>
          </p:spPr>
          <p:txBody>
            <a:bodyPr rtlCol="0" anchor="ctr"/>
            <a:lstStyle/>
            <a:p>
              <a:endParaRPr lang="en-IN"/>
            </a:p>
          </p:txBody>
        </p:sp>
        <p:sp>
          <p:nvSpPr>
            <p:cNvPr id="1190" name="Free-form: Shape 1189">
              <a:extLst>
                <a:ext uri="{FF2B5EF4-FFF2-40B4-BE49-F238E27FC236}">
                  <a16:creationId xmlns:a16="http://schemas.microsoft.com/office/drawing/2014/main" id="{327CAD2B-FD45-A6CD-36DF-BB788EDB61F6}"/>
                </a:ext>
              </a:extLst>
            </p:cNvPr>
            <p:cNvSpPr/>
            <p:nvPr/>
          </p:nvSpPr>
          <p:spPr>
            <a:xfrm>
              <a:off x="5130846" y="4204015"/>
              <a:ext cx="95474" cy="39421"/>
            </a:xfrm>
            <a:custGeom>
              <a:avLst/>
              <a:gdLst>
                <a:gd name="connsiteX0" fmla="*/ 89309 w 95474"/>
                <a:gd name="connsiteY0" fmla="*/ -1 h 39421"/>
                <a:gd name="connsiteX1" fmla="*/ 6826 w 95474"/>
                <a:gd name="connsiteY1" fmla="*/ -1 h 39421"/>
                <a:gd name="connsiteX2" fmla="*/ 21 w 95474"/>
                <a:gd name="connsiteY2" fmla="*/ 5498 h 39421"/>
                <a:gd name="connsiteX3" fmla="*/ 5527 w 95474"/>
                <a:gd name="connsiteY3" fmla="*/ 12302 h 39421"/>
                <a:gd name="connsiteX4" fmla="*/ 6826 w 95474"/>
                <a:gd name="connsiteY4" fmla="*/ 12302 h 39421"/>
                <a:gd name="connsiteX5" fmla="*/ 15830 w 95474"/>
                <a:gd name="connsiteY5" fmla="*/ 12302 h 39421"/>
                <a:gd name="connsiteX6" fmla="*/ 27790 w 95474"/>
                <a:gd name="connsiteY6" fmla="*/ 35123 h 39421"/>
                <a:gd name="connsiteX7" fmla="*/ 34664 w 95474"/>
                <a:gd name="connsiteY7" fmla="*/ 39384 h 39421"/>
                <a:gd name="connsiteX8" fmla="*/ 64014 w 95474"/>
                <a:gd name="connsiteY8" fmla="*/ 39384 h 39421"/>
                <a:gd name="connsiteX9" fmla="*/ 70887 w 95474"/>
                <a:gd name="connsiteY9" fmla="*/ 35054 h 39421"/>
                <a:gd name="connsiteX10" fmla="*/ 82504 w 95474"/>
                <a:gd name="connsiteY10" fmla="*/ 12302 h 39421"/>
                <a:gd name="connsiteX11" fmla="*/ 88621 w 95474"/>
                <a:gd name="connsiteY11" fmla="*/ 12302 h 39421"/>
                <a:gd name="connsiteX12" fmla="*/ 95426 w 95474"/>
                <a:gd name="connsiteY12" fmla="*/ 6803 h 39421"/>
                <a:gd name="connsiteX13" fmla="*/ 89920 w 95474"/>
                <a:gd name="connsiteY13" fmla="*/ -1 h 39421"/>
                <a:gd name="connsiteX14" fmla="*/ 88621 w 95474"/>
                <a:gd name="connsiteY14" fmla="*/ -1 h 39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474" h="39421">
                  <a:moveTo>
                    <a:pt x="89309" y="-1"/>
                  </a:moveTo>
                  <a:lnTo>
                    <a:pt x="6826" y="-1"/>
                  </a:lnTo>
                  <a:cubicBezTo>
                    <a:pt x="3430" y="-359"/>
                    <a:pt x="385" y="2102"/>
                    <a:pt x="21" y="5498"/>
                  </a:cubicBezTo>
                  <a:cubicBezTo>
                    <a:pt x="-337" y="8900"/>
                    <a:pt x="2124" y="11945"/>
                    <a:pt x="5527" y="12302"/>
                  </a:cubicBezTo>
                  <a:cubicBezTo>
                    <a:pt x="5960" y="12350"/>
                    <a:pt x="6393" y="12350"/>
                    <a:pt x="6826" y="12302"/>
                  </a:cubicBezTo>
                  <a:lnTo>
                    <a:pt x="15830" y="12302"/>
                  </a:lnTo>
                  <a:lnTo>
                    <a:pt x="27790" y="35123"/>
                  </a:lnTo>
                  <a:cubicBezTo>
                    <a:pt x="29151" y="37673"/>
                    <a:pt x="31770" y="39302"/>
                    <a:pt x="34664" y="39384"/>
                  </a:cubicBezTo>
                  <a:lnTo>
                    <a:pt x="64014" y="39384"/>
                  </a:lnTo>
                  <a:cubicBezTo>
                    <a:pt x="66921" y="39302"/>
                    <a:pt x="69561" y="37645"/>
                    <a:pt x="70887" y="35054"/>
                  </a:cubicBezTo>
                  <a:lnTo>
                    <a:pt x="82504" y="12302"/>
                  </a:lnTo>
                  <a:lnTo>
                    <a:pt x="88621" y="12302"/>
                  </a:lnTo>
                  <a:cubicBezTo>
                    <a:pt x="92017" y="12660"/>
                    <a:pt x="95062" y="10199"/>
                    <a:pt x="95426" y="6803"/>
                  </a:cubicBezTo>
                  <a:cubicBezTo>
                    <a:pt x="95783" y="3401"/>
                    <a:pt x="93323" y="356"/>
                    <a:pt x="89920" y="-1"/>
                  </a:cubicBezTo>
                  <a:cubicBezTo>
                    <a:pt x="89487" y="-50"/>
                    <a:pt x="89054" y="-50"/>
                    <a:pt x="88621" y="-1"/>
                  </a:cubicBezTo>
                  <a:close/>
                </a:path>
              </a:pathLst>
            </a:custGeom>
            <a:solidFill>
              <a:srgbClr val="263238"/>
            </a:solidFill>
            <a:ln w="6867" cap="flat">
              <a:noFill/>
              <a:prstDash val="solid"/>
              <a:miter/>
            </a:ln>
          </p:spPr>
          <p:txBody>
            <a:bodyPr rtlCol="0" anchor="ctr"/>
            <a:lstStyle/>
            <a:p>
              <a:endParaRPr lang="en-IN"/>
            </a:p>
          </p:txBody>
        </p:sp>
        <p:sp>
          <p:nvSpPr>
            <p:cNvPr id="1191" name="Free-form: Shape 1190">
              <a:extLst>
                <a:ext uri="{FF2B5EF4-FFF2-40B4-BE49-F238E27FC236}">
                  <a16:creationId xmlns:a16="http://schemas.microsoft.com/office/drawing/2014/main" id="{CE8DA65F-67D3-1618-F38D-3F32D2CAE63C}"/>
                </a:ext>
              </a:extLst>
            </p:cNvPr>
            <p:cNvSpPr/>
            <p:nvPr/>
          </p:nvSpPr>
          <p:spPr>
            <a:xfrm>
              <a:off x="5081368" y="3965171"/>
              <a:ext cx="72421" cy="124226"/>
            </a:xfrm>
            <a:custGeom>
              <a:avLst/>
              <a:gdLst>
                <a:gd name="connsiteX0" fmla="*/ 26748 w 72421"/>
                <a:gd name="connsiteY0" fmla="*/ 19575 h 124226"/>
                <a:gd name="connsiteX1" fmla="*/ 48606 w 72421"/>
                <a:gd name="connsiteY1" fmla="*/ 5072 h 124226"/>
                <a:gd name="connsiteX2" fmla="*/ 65515 w 72421"/>
                <a:gd name="connsiteY2" fmla="*/ 123 h 124226"/>
                <a:gd name="connsiteX3" fmla="*/ 72388 w 72421"/>
                <a:gd name="connsiteY3" fmla="*/ 1017 h 124226"/>
                <a:gd name="connsiteX4" fmla="*/ 53417 w 72421"/>
                <a:gd name="connsiteY4" fmla="*/ 13389 h 124226"/>
                <a:gd name="connsiteX5" fmla="*/ 12176 w 72421"/>
                <a:gd name="connsiteY5" fmla="*/ 101646 h 124226"/>
                <a:gd name="connsiteX6" fmla="*/ 14925 w 72421"/>
                <a:gd name="connsiteY6" fmla="*/ 124122 h 124226"/>
                <a:gd name="connsiteX7" fmla="*/ 9976 w 72421"/>
                <a:gd name="connsiteY7" fmla="*/ 119586 h 124226"/>
                <a:gd name="connsiteX8" fmla="*/ 3102 w 72421"/>
                <a:gd name="connsiteY8" fmla="*/ 103502 h 124226"/>
                <a:gd name="connsiteX9" fmla="*/ 78 w 72421"/>
                <a:gd name="connsiteY9" fmla="*/ 77451 h 124226"/>
                <a:gd name="connsiteX10" fmla="*/ 7777 w 72421"/>
                <a:gd name="connsiteY10" fmla="*/ 45832 h 124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421" h="124226">
                  <a:moveTo>
                    <a:pt x="26748" y="19575"/>
                  </a:moveTo>
                  <a:cubicBezTo>
                    <a:pt x="33195" y="13582"/>
                    <a:pt x="40577" y="8681"/>
                    <a:pt x="48606" y="5072"/>
                  </a:cubicBezTo>
                  <a:cubicBezTo>
                    <a:pt x="53960" y="2570"/>
                    <a:pt x="59658" y="907"/>
                    <a:pt x="65515" y="123"/>
                  </a:cubicBezTo>
                  <a:cubicBezTo>
                    <a:pt x="69639" y="-289"/>
                    <a:pt x="71976" y="123"/>
                    <a:pt x="72388" y="1017"/>
                  </a:cubicBezTo>
                  <a:cubicBezTo>
                    <a:pt x="72869" y="3010"/>
                    <a:pt x="64552" y="5897"/>
                    <a:pt x="53417" y="13389"/>
                  </a:cubicBezTo>
                  <a:cubicBezTo>
                    <a:pt x="23517" y="32140"/>
                    <a:pt x="7378" y="66680"/>
                    <a:pt x="12176" y="101646"/>
                  </a:cubicBezTo>
                  <a:cubicBezTo>
                    <a:pt x="13688" y="114980"/>
                    <a:pt x="16781" y="123229"/>
                    <a:pt x="14925" y="124122"/>
                  </a:cubicBezTo>
                  <a:cubicBezTo>
                    <a:pt x="14169" y="124535"/>
                    <a:pt x="12313" y="123023"/>
                    <a:pt x="9976" y="119586"/>
                  </a:cubicBezTo>
                  <a:cubicBezTo>
                    <a:pt x="6897" y="114596"/>
                    <a:pt x="4580" y="109172"/>
                    <a:pt x="3102" y="103502"/>
                  </a:cubicBezTo>
                  <a:cubicBezTo>
                    <a:pt x="676" y="95040"/>
                    <a:pt x="-341" y="86242"/>
                    <a:pt x="78" y="77451"/>
                  </a:cubicBezTo>
                  <a:cubicBezTo>
                    <a:pt x="607" y="66515"/>
                    <a:pt x="3219" y="55785"/>
                    <a:pt x="7777" y="45832"/>
                  </a:cubicBezTo>
                </a:path>
              </a:pathLst>
            </a:custGeom>
            <a:solidFill>
              <a:srgbClr val="FFFFFF"/>
            </a:solidFill>
            <a:ln w="6867" cap="flat">
              <a:noFill/>
              <a:prstDash val="solid"/>
              <a:miter/>
            </a:ln>
          </p:spPr>
          <p:txBody>
            <a:bodyPr rtlCol="0" anchor="ctr"/>
            <a:lstStyle/>
            <a:p>
              <a:endParaRPr lang="en-IN"/>
            </a:p>
          </p:txBody>
        </p:sp>
        <p:sp>
          <p:nvSpPr>
            <p:cNvPr id="1192" name="Free-form: Shape 1191">
              <a:extLst>
                <a:ext uri="{FF2B5EF4-FFF2-40B4-BE49-F238E27FC236}">
                  <a16:creationId xmlns:a16="http://schemas.microsoft.com/office/drawing/2014/main" id="{BA677179-9B51-1B01-0213-A9FB61C90170}"/>
                </a:ext>
              </a:extLst>
            </p:cNvPr>
            <p:cNvSpPr/>
            <p:nvPr/>
          </p:nvSpPr>
          <p:spPr>
            <a:xfrm>
              <a:off x="5166073" y="3957492"/>
              <a:ext cx="27619" cy="13407"/>
            </a:xfrm>
            <a:custGeom>
              <a:avLst/>
              <a:gdLst>
                <a:gd name="connsiteX0" fmla="*/ 13733 w 27619"/>
                <a:gd name="connsiteY0" fmla="*/ 13370 h 13407"/>
                <a:gd name="connsiteX1" fmla="*/ -14 w 27619"/>
                <a:gd name="connsiteY1" fmla="*/ 7733 h 13407"/>
                <a:gd name="connsiteX2" fmla="*/ 3492 w 27619"/>
                <a:gd name="connsiteY2" fmla="*/ 2510 h 13407"/>
                <a:gd name="connsiteX3" fmla="*/ 13802 w 27619"/>
                <a:gd name="connsiteY3" fmla="*/ -34 h 13407"/>
                <a:gd name="connsiteX4" fmla="*/ 24113 w 27619"/>
                <a:gd name="connsiteY4" fmla="*/ 2578 h 13407"/>
                <a:gd name="connsiteX5" fmla="*/ 27549 w 27619"/>
                <a:gd name="connsiteY5" fmla="*/ 7871 h 13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19" h="13407">
                  <a:moveTo>
                    <a:pt x="13733" y="13370"/>
                  </a:moveTo>
                  <a:cubicBezTo>
                    <a:pt x="6860" y="13370"/>
                    <a:pt x="742" y="11445"/>
                    <a:pt x="-14" y="7733"/>
                  </a:cubicBezTo>
                  <a:cubicBezTo>
                    <a:pt x="-14" y="5946"/>
                    <a:pt x="949" y="4022"/>
                    <a:pt x="3492" y="2510"/>
                  </a:cubicBezTo>
                  <a:cubicBezTo>
                    <a:pt x="6647" y="777"/>
                    <a:pt x="10200" y="-102"/>
                    <a:pt x="13802" y="-34"/>
                  </a:cubicBezTo>
                  <a:cubicBezTo>
                    <a:pt x="17411" y="-102"/>
                    <a:pt x="20971" y="798"/>
                    <a:pt x="24113" y="2578"/>
                  </a:cubicBezTo>
                  <a:cubicBezTo>
                    <a:pt x="26656" y="4159"/>
                    <a:pt x="27893" y="6084"/>
                    <a:pt x="27549" y="7871"/>
                  </a:cubicBezTo>
                </a:path>
              </a:pathLst>
            </a:custGeom>
            <a:solidFill>
              <a:srgbClr val="FFFFFF"/>
            </a:solidFill>
            <a:ln w="6867" cap="flat">
              <a:noFill/>
              <a:prstDash val="solid"/>
              <a:miter/>
            </a:ln>
          </p:spPr>
          <p:txBody>
            <a:bodyPr rtlCol="0" anchor="ctr"/>
            <a:lstStyle/>
            <a:p>
              <a:endParaRPr lang="en-IN"/>
            </a:p>
          </p:txBody>
        </p:sp>
        <p:sp>
          <p:nvSpPr>
            <p:cNvPr id="1193" name="Free-form: Shape 1192">
              <a:extLst>
                <a:ext uri="{FF2B5EF4-FFF2-40B4-BE49-F238E27FC236}">
                  <a16:creationId xmlns:a16="http://schemas.microsoft.com/office/drawing/2014/main" id="{F23B01BD-35EC-931C-6E05-BB1AA1321DAD}"/>
                </a:ext>
              </a:extLst>
            </p:cNvPr>
            <p:cNvSpPr/>
            <p:nvPr/>
          </p:nvSpPr>
          <p:spPr>
            <a:xfrm>
              <a:off x="5162224" y="4236203"/>
              <a:ext cx="38698" cy="6021"/>
            </a:xfrm>
            <a:custGeom>
              <a:avLst/>
              <a:gdLst>
                <a:gd name="connsiteX0" fmla="*/ 38685 w 38698"/>
                <a:gd name="connsiteY0" fmla="*/ 4790 h 6021"/>
                <a:gd name="connsiteX1" fmla="*/ 32979 w 38698"/>
                <a:gd name="connsiteY1" fmla="*/ 3072 h 6021"/>
                <a:gd name="connsiteX2" fmla="*/ 19232 w 38698"/>
                <a:gd name="connsiteY2" fmla="*/ 1353 h 6021"/>
                <a:gd name="connsiteX3" fmla="*/ 5485 w 38698"/>
                <a:gd name="connsiteY3" fmla="*/ 3897 h 6021"/>
                <a:gd name="connsiteX4" fmla="*/ -14 w 38698"/>
                <a:gd name="connsiteY4" fmla="*/ 5959 h 6021"/>
                <a:gd name="connsiteX5" fmla="*/ 5141 w 38698"/>
                <a:gd name="connsiteY5" fmla="*/ 3003 h 6021"/>
                <a:gd name="connsiteX6" fmla="*/ 33598 w 38698"/>
                <a:gd name="connsiteY6" fmla="*/ 2178 h 6021"/>
                <a:gd name="connsiteX7" fmla="*/ 38685 w 38698"/>
                <a:gd name="connsiteY7" fmla="*/ 4790 h 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8" h="6021">
                  <a:moveTo>
                    <a:pt x="38685" y="4790"/>
                  </a:moveTo>
                  <a:cubicBezTo>
                    <a:pt x="36746" y="4343"/>
                    <a:pt x="34842" y="3773"/>
                    <a:pt x="32979" y="3072"/>
                  </a:cubicBezTo>
                  <a:cubicBezTo>
                    <a:pt x="28519" y="1779"/>
                    <a:pt x="23879" y="1195"/>
                    <a:pt x="19232" y="1353"/>
                  </a:cubicBezTo>
                  <a:cubicBezTo>
                    <a:pt x="14544" y="1484"/>
                    <a:pt x="9905" y="2336"/>
                    <a:pt x="5485" y="3897"/>
                  </a:cubicBezTo>
                  <a:cubicBezTo>
                    <a:pt x="2048" y="5065"/>
                    <a:pt x="55" y="6165"/>
                    <a:pt x="-14" y="5959"/>
                  </a:cubicBezTo>
                  <a:cubicBezTo>
                    <a:pt x="1478" y="4625"/>
                    <a:pt x="3237" y="3622"/>
                    <a:pt x="5141" y="3003"/>
                  </a:cubicBezTo>
                  <a:cubicBezTo>
                    <a:pt x="14208" y="-743"/>
                    <a:pt x="24332" y="-1039"/>
                    <a:pt x="33598" y="2178"/>
                  </a:cubicBezTo>
                  <a:cubicBezTo>
                    <a:pt x="35413" y="2790"/>
                    <a:pt x="37124" y="3670"/>
                    <a:pt x="38685" y="4790"/>
                  </a:cubicBezTo>
                  <a:close/>
                </a:path>
              </a:pathLst>
            </a:custGeom>
            <a:solidFill>
              <a:srgbClr val="455A64"/>
            </a:solidFill>
            <a:ln w="6867" cap="flat">
              <a:noFill/>
              <a:prstDash val="solid"/>
              <a:miter/>
            </a:ln>
          </p:spPr>
          <p:txBody>
            <a:bodyPr rtlCol="0" anchor="ctr"/>
            <a:lstStyle/>
            <a:p>
              <a:endParaRPr lang="en-IN"/>
            </a:p>
          </p:txBody>
        </p:sp>
        <p:sp>
          <p:nvSpPr>
            <p:cNvPr id="1194" name="Free-form: Shape 1193">
              <a:extLst>
                <a:ext uri="{FF2B5EF4-FFF2-40B4-BE49-F238E27FC236}">
                  <a16:creationId xmlns:a16="http://schemas.microsoft.com/office/drawing/2014/main" id="{F78B9BC9-5531-8F02-4176-1287829F91EB}"/>
                </a:ext>
              </a:extLst>
            </p:cNvPr>
            <p:cNvSpPr/>
            <p:nvPr/>
          </p:nvSpPr>
          <p:spPr>
            <a:xfrm>
              <a:off x="5147790" y="4216011"/>
              <a:ext cx="66467" cy="1305"/>
            </a:xfrm>
            <a:custGeom>
              <a:avLst/>
              <a:gdLst>
                <a:gd name="connsiteX0" fmla="*/ 66454 w 66467"/>
                <a:gd name="connsiteY0" fmla="*/ 650 h 1305"/>
                <a:gd name="connsiteX1" fmla="*/ 33254 w 66467"/>
                <a:gd name="connsiteY1" fmla="*/ 1269 h 1305"/>
                <a:gd name="connsiteX2" fmla="*/ -14 w 66467"/>
                <a:gd name="connsiteY2" fmla="*/ 650 h 1305"/>
                <a:gd name="connsiteX3" fmla="*/ 33254 w 66467"/>
                <a:gd name="connsiteY3" fmla="*/ -37 h 1305"/>
                <a:gd name="connsiteX4" fmla="*/ 66454 w 66467"/>
                <a:gd name="connsiteY4" fmla="*/ 650 h 1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67" h="1305">
                  <a:moveTo>
                    <a:pt x="66454" y="650"/>
                  </a:moveTo>
                  <a:cubicBezTo>
                    <a:pt x="66454" y="994"/>
                    <a:pt x="51538" y="1269"/>
                    <a:pt x="33254" y="1269"/>
                  </a:cubicBezTo>
                  <a:cubicBezTo>
                    <a:pt x="14971" y="1269"/>
                    <a:pt x="-14" y="1269"/>
                    <a:pt x="-14" y="650"/>
                  </a:cubicBezTo>
                  <a:cubicBezTo>
                    <a:pt x="-14" y="31"/>
                    <a:pt x="14902" y="-37"/>
                    <a:pt x="33254" y="-37"/>
                  </a:cubicBezTo>
                  <a:cubicBezTo>
                    <a:pt x="51607" y="-37"/>
                    <a:pt x="66454" y="238"/>
                    <a:pt x="66454" y="650"/>
                  </a:cubicBezTo>
                  <a:close/>
                </a:path>
              </a:pathLst>
            </a:custGeom>
            <a:solidFill>
              <a:srgbClr val="455A64"/>
            </a:solidFill>
            <a:ln w="6867" cap="flat">
              <a:noFill/>
              <a:prstDash val="solid"/>
              <a:miter/>
            </a:ln>
          </p:spPr>
          <p:txBody>
            <a:bodyPr rtlCol="0" anchor="ctr"/>
            <a:lstStyle/>
            <a:p>
              <a:endParaRPr lang="en-IN"/>
            </a:p>
          </p:txBody>
        </p:sp>
        <p:sp>
          <p:nvSpPr>
            <p:cNvPr id="1195" name="Free-form: Shape 1194">
              <a:extLst>
                <a:ext uri="{FF2B5EF4-FFF2-40B4-BE49-F238E27FC236}">
                  <a16:creationId xmlns:a16="http://schemas.microsoft.com/office/drawing/2014/main" id="{4A2F4548-0062-0C15-3891-646694F7DC16}"/>
                </a:ext>
              </a:extLst>
            </p:cNvPr>
            <p:cNvSpPr/>
            <p:nvPr/>
          </p:nvSpPr>
          <p:spPr>
            <a:xfrm>
              <a:off x="5153632" y="4226390"/>
              <a:ext cx="55469" cy="1642"/>
            </a:xfrm>
            <a:custGeom>
              <a:avLst/>
              <a:gdLst>
                <a:gd name="connsiteX0" fmla="*/ 55456 w 55469"/>
                <a:gd name="connsiteY0" fmla="*/ -37 h 1642"/>
                <a:gd name="connsiteX1" fmla="*/ 47345 w 55469"/>
                <a:gd name="connsiteY1" fmla="*/ 787 h 1642"/>
                <a:gd name="connsiteX2" fmla="*/ 27756 w 55469"/>
                <a:gd name="connsiteY2" fmla="*/ 1543 h 1642"/>
                <a:gd name="connsiteX3" fmla="*/ 8097 w 55469"/>
                <a:gd name="connsiteY3" fmla="*/ 1543 h 1642"/>
                <a:gd name="connsiteX4" fmla="*/ -14 w 55469"/>
                <a:gd name="connsiteY4" fmla="*/ 925 h 1642"/>
                <a:gd name="connsiteX5" fmla="*/ 8097 w 55469"/>
                <a:gd name="connsiteY5" fmla="*/ 581 h 1642"/>
                <a:gd name="connsiteX6" fmla="*/ 27687 w 55469"/>
                <a:gd name="connsiteY6" fmla="*/ 581 h 1642"/>
                <a:gd name="connsiteX7" fmla="*/ 47276 w 55469"/>
                <a:gd name="connsiteY7" fmla="*/ 581 h 1642"/>
                <a:gd name="connsiteX8" fmla="*/ 55456 w 55469"/>
                <a:gd name="connsiteY8" fmla="*/ -37 h 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469" h="1642">
                  <a:moveTo>
                    <a:pt x="55456" y="-37"/>
                  </a:moveTo>
                  <a:cubicBezTo>
                    <a:pt x="52789" y="512"/>
                    <a:pt x="50067" y="787"/>
                    <a:pt x="47345" y="787"/>
                  </a:cubicBezTo>
                  <a:cubicBezTo>
                    <a:pt x="42327" y="1131"/>
                    <a:pt x="35385" y="1406"/>
                    <a:pt x="27756" y="1543"/>
                  </a:cubicBezTo>
                  <a:cubicBezTo>
                    <a:pt x="20126" y="1681"/>
                    <a:pt x="13115" y="1543"/>
                    <a:pt x="8097" y="1543"/>
                  </a:cubicBezTo>
                  <a:cubicBezTo>
                    <a:pt x="5382" y="1578"/>
                    <a:pt x="2667" y="1372"/>
                    <a:pt x="-14" y="925"/>
                  </a:cubicBezTo>
                  <a:cubicBezTo>
                    <a:pt x="2674" y="588"/>
                    <a:pt x="5389" y="471"/>
                    <a:pt x="8097" y="581"/>
                  </a:cubicBezTo>
                  <a:lnTo>
                    <a:pt x="27687" y="581"/>
                  </a:lnTo>
                  <a:lnTo>
                    <a:pt x="47276" y="581"/>
                  </a:lnTo>
                  <a:cubicBezTo>
                    <a:pt x="49992" y="217"/>
                    <a:pt x="52720" y="11"/>
                    <a:pt x="55456" y="-37"/>
                  </a:cubicBezTo>
                  <a:close/>
                </a:path>
              </a:pathLst>
            </a:custGeom>
            <a:solidFill>
              <a:srgbClr val="455A64"/>
            </a:solidFill>
            <a:ln w="6867" cap="flat">
              <a:noFill/>
              <a:prstDash val="solid"/>
              <a:miter/>
            </a:ln>
          </p:spPr>
          <p:txBody>
            <a:bodyPr rtlCol="0" anchor="ctr"/>
            <a:lstStyle/>
            <a:p>
              <a:endParaRPr lang="en-IN"/>
            </a:p>
          </p:txBody>
        </p:sp>
      </p:grpSp>
      <p:grpSp>
        <p:nvGrpSpPr>
          <p:cNvPr id="1196" name="Graphic 3">
            <a:extLst>
              <a:ext uri="{FF2B5EF4-FFF2-40B4-BE49-F238E27FC236}">
                <a16:creationId xmlns:a16="http://schemas.microsoft.com/office/drawing/2014/main" id="{90178C0B-1B4E-6DE5-1C7B-2C18344F6D14}"/>
              </a:ext>
            </a:extLst>
          </p:cNvPr>
          <p:cNvGrpSpPr/>
          <p:nvPr/>
        </p:nvGrpSpPr>
        <p:grpSpPr>
          <a:xfrm>
            <a:off x="6772013" y="3644885"/>
            <a:ext cx="983402" cy="577036"/>
            <a:chOff x="6296227" y="3644885"/>
            <a:chExt cx="983402" cy="577036"/>
          </a:xfrm>
        </p:grpSpPr>
        <p:sp>
          <p:nvSpPr>
            <p:cNvPr id="1197" name="Free-form: Shape 1196">
              <a:extLst>
                <a:ext uri="{FF2B5EF4-FFF2-40B4-BE49-F238E27FC236}">
                  <a16:creationId xmlns:a16="http://schemas.microsoft.com/office/drawing/2014/main" id="{174DDB06-6B3D-63FC-58F4-AE7FA165941E}"/>
                </a:ext>
              </a:extLst>
            </p:cNvPr>
            <p:cNvSpPr/>
            <p:nvPr/>
          </p:nvSpPr>
          <p:spPr>
            <a:xfrm>
              <a:off x="6298083" y="3646260"/>
              <a:ext cx="979828" cy="573187"/>
            </a:xfrm>
            <a:custGeom>
              <a:avLst/>
              <a:gdLst>
                <a:gd name="connsiteX0" fmla="*/ 531314 w 979828"/>
                <a:gd name="connsiteY0" fmla="*/ 572188 h 573187"/>
                <a:gd name="connsiteX1" fmla="*/ 521966 w 979828"/>
                <a:gd name="connsiteY1" fmla="*/ 572188 h 573187"/>
                <a:gd name="connsiteX2" fmla="*/ 494471 w 979828"/>
                <a:gd name="connsiteY2" fmla="*/ 572188 h 573187"/>
                <a:gd name="connsiteX3" fmla="*/ 388687 w 979828"/>
                <a:gd name="connsiteY3" fmla="*/ 572600 h 573187"/>
                <a:gd name="connsiteX4" fmla="*/ 1705 w 979828"/>
                <a:gd name="connsiteY4" fmla="*/ 573150 h 573187"/>
                <a:gd name="connsiteX5" fmla="*/ 330 w 979828"/>
                <a:gd name="connsiteY5" fmla="*/ 573150 h 573187"/>
                <a:gd name="connsiteX6" fmla="*/ 330 w 979828"/>
                <a:gd name="connsiteY6" fmla="*/ 571844 h 573187"/>
                <a:gd name="connsiteX7" fmla="*/ -14 w 979828"/>
                <a:gd name="connsiteY7" fmla="*/ 1681 h 573187"/>
                <a:gd name="connsiteX8" fmla="*/ -14 w 979828"/>
                <a:gd name="connsiteY8" fmla="*/ -37 h 573187"/>
                <a:gd name="connsiteX9" fmla="*/ 415425 w 979828"/>
                <a:gd name="connsiteY9" fmla="*/ -37 h 573187"/>
                <a:gd name="connsiteX10" fmla="*/ 978165 w 979828"/>
                <a:gd name="connsiteY10" fmla="*/ -37 h 573187"/>
                <a:gd name="connsiteX11" fmla="*/ 979815 w 979828"/>
                <a:gd name="connsiteY11" fmla="*/ -37 h 573187"/>
                <a:gd name="connsiteX12" fmla="*/ 979815 w 979828"/>
                <a:gd name="connsiteY12" fmla="*/ 1612 h 573187"/>
                <a:gd name="connsiteX13" fmla="*/ 979334 w 979828"/>
                <a:gd name="connsiteY13" fmla="*/ 571775 h 573187"/>
                <a:gd name="connsiteX14" fmla="*/ 979334 w 979828"/>
                <a:gd name="connsiteY14" fmla="*/ 572944 h 573187"/>
                <a:gd name="connsiteX15" fmla="*/ 978165 w 979828"/>
                <a:gd name="connsiteY15" fmla="*/ 572944 h 573187"/>
                <a:gd name="connsiteX16" fmla="*/ 698136 w 979828"/>
                <a:gd name="connsiteY16" fmla="*/ 572394 h 573187"/>
                <a:gd name="connsiteX17" fmla="*/ 623214 w 979828"/>
                <a:gd name="connsiteY17" fmla="*/ 572394 h 573187"/>
                <a:gd name="connsiteX18" fmla="*/ 603899 w 979828"/>
                <a:gd name="connsiteY18" fmla="*/ 572394 h 573187"/>
                <a:gd name="connsiteX19" fmla="*/ 597025 w 979828"/>
                <a:gd name="connsiteY19" fmla="*/ 572394 h 573187"/>
                <a:gd name="connsiteX20" fmla="*/ 603899 w 979828"/>
                <a:gd name="connsiteY20" fmla="*/ 572394 h 573187"/>
                <a:gd name="connsiteX21" fmla="*/ 623214 w 979828"/>
                <a:gd name="connsiteY21" fmla="*/ 572394 h 573187"/>
                <a:gd name="connsiteX22" fmla="*/ 698136 w 979828"/>
                <a:gd name="connsiteY22" fmla="*/ 572050 h 573187"/>
                <a:gd name="connsiteX23" fmla="*/ 978165 w 979828"/>
                <a:gd name="connsiteY23" fmla="*/ 571500 h 573187"/>
                <a:gd name="connsiteX24" fmla="*/ 976997 w 979828"/>
                <a:gd name="connsiteY24" fmla="*/ 572737 h 573187"/>
                <a:gd name="connsiteX25" fmla="*/ 976515 w 979828"/>
                <a:gd name="connsiteY25" fmla="*/ 2574 h 573187"/>
                <a:gd name="connsiteX26" fmla="*/ 978165 w 979828"/>
                <a:gd name="connsiteY26" fmla="*/ 4293 h 573187"/>
                <a:gd name="connsiteX27" fmla="*/ 1636 w 979828"/>
                <a:gd name="connsiteY27" fmla="*/ 4293 h 573187"/>
                <a:gd name="connsiteX28" fmla="*/ 3354 w 979828"/>
                <a:gd name="connsiteY28" fmla="*/ 2574 h 573187"/>
                <a:gd name="connsiteX29" fmla="*/ 2942 w 979828"/>
                <a:gd name="connsiteY29" fmla="*/ 572737 h 573187"/>
                <a:gd name="connsiteX30" fmla="*/ 1636 w 979828"/>
                <a:gd name="connsiteY30" fmla="*/ 571363 h 573187"/>
                <a:gd name="connsiteX31" fmla="*/ 388618 w 979828"/>
                <a:gd name="connsiteY31" fmla="*/ 571981 h 573187"/>
                <a:gd name="connsiteX32" fmla="*/ 494403 w 979828"/>
                <a:gd name="connsiteY32" fmla="*/ 571981 h 573187"/>
                <a:gd name="connsiteX33" fmla="*/ 521897 w 979828"/>
                <a:gd name="connsiteY33" fmla="*/ 571981 h 57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79828" h="573187">
                  <a:moveTo>
                    <a:pt x="531314" y="572188"/>
                  </a:moveTo>
                  <a:lnTo>
                    <a:pt x="521966" y="572188"/>
                  </a:lnTo>
                  <a:lnTo>
                    <a:pt x="494471" y="572188"/>
                  </a:lnTo>
                  <a:lnTo>
                    <a:pt x="388687" y="572600"/>
                  </a:lnTo>
                  <a:lnTo>
                    <a:pt x="1705" y="573150"/>
                  </a:lnTo>
                  <a:lnTo>
                    <a:pt x="330" y="573150"/>
                  </a:lnTo>
                  <a:lnTo>
                    <a:pt x="330" y="571844"/>
                  </a:lnTo>
                  <a:cubicBezTo>
                    <a:pt x="330" y="410452"/>
                    <a:pt x="330" y="215861"/>
                    <a:pt x="-14" y="1681"/>
                  </a:cubicBezTo>
                  <a:lnTo>
                    <a:pt x="-14" y="-37"/>
                  </a:lnTo>
                  <a:lnTo>
                    <a:pt x="415425" y="-37"/>
                  </a:lnTo>
                  <a:lnTo>
                    <a:pt x="978165" y="-37"/>
                  </a:lnTo>
                  <a:lnTo>
                    <a:pt x="979815" y="-37"/>
                  </a:lnTo>
                  <a:lnTo>
                    <a:pt x="979815" y="1612"/>
                  </a:lnTo>
                  <a:cubicBezTo>
                    <a:pt x="979815" y="224110"/>
                    <a:pt x="979471" y="418976"/>
                    <a:pt x="979334" y="571775"/>
                  </a:cubicBezTo>
                  <a:lnTo>
                    <a:pt x="979334" y="572944"/>
                  </a:lnTo>
                  <a:lnTo>
                    <a:pt x="978165" y="572944"/>
                  </a:lnTo>
                  <a:lnTo>
                    <a:pt x="698136" y="572394"/>
                  </a:lnTo>
                  <a:lnTo>
                    <a:pt x="623214" y="572394"/>
                  </a:lnTo>
                  <a:lnTo>
                    <a:pt x="603899" y="572394"/>
                  </a:lnTo>
                  <a:lnTo>
                    <a:pt x="597025" y="572394"/>
                  </a:lnTo>
                  <a:lnTo>
                    <a:pt x="603899" y="572394"/>
                  </a:lnTo>
                  <a:lnTo>
                    <a:pt x="623214" y="572394"/>
                  </a:lnTo>
                  <a:lnTo>
                    <a:pt x="698136" y="572050"/>
                  </a:lnTo>
                  <a:lnTo>
                    <a:pt x="978165" y="571500"/>
                  </a:lnTo>
                  <a:lnTo>
                    <a:pt x="976997" y="572737"/>
                  </a:lnTo>
                  <a:cubicBezTo>
                    <a:pt x="976997" y="419938"/>
                    <a:pt x="976997" y="225072"/>
                    <a:pt x="976515" y="2574"/>
                  </a:cubicBezTo>
                  <a:lnTo>
                    <a:pt x="978165" y="4293"/>
                  </a:lnTo>
                  <a:lnTo>
                    <a:pt x="1636" y="4293"/>
                  </a:lnTo>
                  <a:lnTo>
                    <a:pt x="3354" y="2574"/>
                  </a:lnTo>
                  <a:cubicBezTo>
                    <a:pt x="3354" y="216755"/>
                    <a:pt x="3354" y="411346"/>
                    <a:pt x="2942" y="572737"/>
                  </a:cubicBezTo>
                  <a:lnTo>
                    <a:pt x="1636" y="571363"/>
                  </a:lnTo>
                  <a:lnTo>
                    <a:pt x="388618" y="571981"/>
                  </a:lnTo>
                  <a:lnTo>
                    <a:pt x="494403" y="571981"/>
                  </a:lnTo>
                  <a:lnTo>
                    <a:pt x="521897" y="571981"/>
                  </a:lnTo>
                  <a:close/>
                </a:path>
              </a:pathLst>
            </a:custGeom>
            <a:solidFill>
              <a:srgbClr val="000000"/>
            </a:solidFill>
            <a:ln w="6867" cap="flat">
              <a:noFill/>
              <a:prstDash val="solid"/>
              <a:miter/>
            </a:ln>
          </p:spPr>
          <p:txBody>
            <a:bodyPr rtlCol="0" anchor="ctr"/>
            <a:lstStyle/>
            <a:p>
              <a:endParaRPr lang="en-IN"/>
            </a:p>
          </p:txBody>
        </p:sp>
        <p:sp>
          <p:nvSpPr>
            <p:cNvPr id="1198" name="Free-form: Shape 1197">
              <a:extLst>
                <a:ext uri="{FF2B5EF4-FFF2-40B4-BE49-F238E27FC236}">
                  <a16:creationId xmlns:a16="http://schemas.microsoft.com/office/drawing/2014/main" id="{6A017E47-E0CE-BAD5-85A3-47C3E28E35B2}"/>
                </a:ext>
              </a:extLst>
            </p:cNvPr>
            <p:cNvSpPr/>
            <p:nvPr/>
          </p:nvSpPr>
          <p:spPr>
            <a:xfrm>
              <a:off x="6299664" y="3648391"/>
              <a:ext cx="976529" cy="570094"/>
            </a:xfrm>
            <a:custGeom>
              <a:avLst/>
              <a:gdLst>
                <a:gd name="connsiteX0" fmla="*/ 595664 w 976529"/>
                <a:gd name="connsiteY0" fmla="*/ 570094 h 570094"/>
                <a:gd name="connsiteX1" fmla="*/ 976529 w 976529"/>
                <a:gd name="connsiteY1" fmla="*/ 570094 h 570094"/>
                <a:gd name="connsiteX2" fmla="*/ 976529 w 976529"/>
                <a:gd name="connsiteY2" fmla="*/ 0 h 570094"/>
                <a:gd name="connsiteX3" fmla="*/ 0 w 976529"/>
                <a:gd name="connsiteY3" fmla="*/ 0 h 570094"/>
                <a:gd name="connsiteX4" fmla="*/ 0 w 976529"/>
                <a:gd name="connsiteY4" fmla="*/ 570094 h 570094"/>
                <a:gd name="connsiteX5" fmla="*/ 529747 w 976529"/>
                <a:gd name="connsiteY5" fmla="*/ 570094 h 570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529" h="570094">
                  <a:moveTo>
                    <a:pt x="595664" y="570094"/>
                  </a:moveTo>
                  <a:lnTo>
                    <a:pt x="976529" y="570094"/>
                  </a:lnTo>
                  <a:lnTo>
                    <a:pt x="976529" y="0"/>
                  </a:lnTo>
                  <a:lnTo>
                    <a:pt x="0" y="0"/>
                  </a:lnTo>
                  <a:lnTo>
                    <a:pt x="0" y="570094"/>
                  </a:lnTo>
                  <a:lnTo>
                    <a:pt x="529747" y="570094"/>
                  </a:lnTo>
                </a:path>
              </a:pathLst>
            </a:custGeom>
            <a:solidFill>
              <a:srgbClr val="FFFFFF"/>
            </a:solidFill>
            <a:ln w="6867" cap="flat">
              <a:noFill/>
              <a:prstDash val="solid"/>
              <a:miter/>
            </a:ln>
          </p:spPr>
          <p:txBody>
            <a:bodyPr rtlCol="0" anchor="ctr"/>
            <a:lstStyle/>
            <a:p>
              <a:endParaRPr lang="en-IN"/>
            </a:p>
          </p:txBody>
        </p:sp>
        <p:sp>
          <p:nvSpPr>
            <p:cNvPr id="1199" name="Free-form: Shape 1198">
              <a:extLst>
                <a:ext uri="{FF2B5EF4-FFF2-40B4-BE49-F238E27FC236}">
                  <a16:creationId xmlns:a16="http://schemas.microsoft.com/office/drawing/2014/main" id="{A256A306-506E-1981-D186-BE5413D633FE}"/>
                </a:ext>
              </a:extLst>
            </p:cNvPr>
            <p:cNvSpPr/>
            <p:nvPr/>
          </p:nvSpPr>
          <p:spPr>
            <a:xfrm>
              <a:off x="6296227" y="3644954"/>
              <a:ext cx="983402" cy="576967"/>
            </a:xfrm>
            <a:custGeom>
              <a:avLst/>
              <a:gdLst>
                <a:gd name="connsiteX0" fmla="*/ 983403 w 983402"/>
                <a:gd name="connsiteY0" fmla="*/ 576968 h 576967"/>
                <a:gd name="connsiteX1" fmla="*/ 599101 w 983402"/>
                <a:gd name="connsiteY1" fmla="*/ 576968 h 576967"/>
                <a:gd name="connsiteX2" fmla="*/ 599101 w 983402"/>
                <a:gd name="connsiteY2" fmla="*/ 570094 h 576967"/>
                <a:gd name="connsiteX3" fmla="*/ 976529 w 983402"/>
                <a:gd name="connsiteY3" fmla="*/ 570094 h 576967"/>
                <a:gd name="connsiteX4" fmla="*/ 976529 w 983402"/>
                <a:gd name="connsiteY4" fmla="*/ 6874 h 576967"/>
                <a:gd name="connsiteX5" fmla="*/ 6874 w 983402"/>
                <a:gd name="connsiteY5" fmla="*/ 6874 h 576967"/>
                <a:gd name="connsiteX6" fmla="*/ 6874 w 983402"/>
                <a:gd name="connsiteY6" fmla="*/ 570094 h 576967"/>
                <a:gd name="connsiteX7" fmla="*/ 533183 w 983402"/>
                <a:gd name="connsiteY7" fmla="*/ 570094 h 576967"/>
                <a:gd name="connsiteX8" fmla="*/ 533183 w 983402"/>
                <a:gd name="connsiteY8" fmla="*/ 576968 h 576967"/>
                <a:gd name="connsiteX9" fmla="*/ 0 w 983402"/>
                <a:gd name="connsiteY9" fmla="*/ 576968 h 576967"/>
                <a:gd name="connsiteX10" fmla="*/ 0 w 983402"/>
                <a:gd name="connsiteY10" fmla="*/ 0 h 576967"/>
                <a:gd name="connsiteX11" fmla="*/ 983403 w 983402"/>
                <a:gd name="connsiteY11" fmla="*/ 0 h 576967"/>
                <a:gd name="connsiteX12" fmla="*/ 983403 w 983402"/>
                <a:gd name="connsiteY12" fmla="*/ 576968 h 576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83402" h="576967">
                  <a:moveTo>
                    <a:pt x="983403" y="576968"/>
                  </a:moveTo>
                  <a:lnTo>
                    <a:pt x="599101" y="576968"/>
                  </a:lnTo>
                  <a:lnTo>
                    <a:pt x="599101" y="570094"/>
                  </a:lnTo>
                  <a:lnTo>
                    <a:pt x="976529" y="570094"/>
                  </a:lnTo>
                  <a:lnTo>
                    <a:pt x="976529" y="6874"/>
                  </a:lnTo>
                  <a:lnTo>
                    <a:pt x="6874" y="6874"/>
                  </a:lnTo>
                  <a:lnTo>
                    <a:pt x="6874" y="570094"/>
                  </a:lnTo>
                  <a:lnTo>
                    <a:pt x="533183" y="570094"/>
                  </a:lnTo>
                  <a:lnTo>
                    <a:pt x="533183" y="576968"/>
                  </a:lnTo>
                  <a:lnTo>
                    <a:pt x="0" y="576968"/>
                  </a:lnTo>
                  <a:lnTo>
                    <a:pt x="0" y="0"/>
                  </a:lnTo>
                  <a:lnTo>
                    <a:pt x="983403" y="0"/>
                  </a:lnTo>
                  <a:lnTo>
                    <a:pt x="983403" y="576968"/>
                  </a:lnTo>
                  <a:close/>
                </a:path>
              </a:pathLst>
            </a:custGeom>
            <a:solidFill>
              <a:srgbClr val="000000"/>
            </a:solidFill>
            <a:ln w="6867" cap="flat">
              <a:noFill/>
              <a:prstDash val="solid"/>
              <a:miter/>
            </a:ln>
          </p:spPr>
          <p:txBody>
            <a:bodyPr rtlCol="0" anchor="ctr"/>
            <a:lstStyle/>
            <a:p>
              <a:endParaRPr lang="en-IN"/>
            </a:p>
          </p:txBody>
        </p:sp>
        <p:sp>
          <p:nvSpPr>
            <p:cNvPr id="1200" name="Free-form: Shape 1199">
              <a:extLst>
                <a:ext uri="{FF2B5EF4-FFF2-40B4-BE49-F238E27FC236}">
                  <a16:creationId xmlns:a16="http://schemas.microsoft.com/office/drawing/2014/main" id="{F1375E8C-FF77-0164-FD97-9BE158316C46}"/>
                </a:ext>
              </a:extLst>
            </p:cNvPr>
            <p:cNvSpPr/>
            <p:nvPr/>
          </p:nvSpPr>
          <p:spPr>
            <a:xfrm>
              <a:off x="6299664" y="3648391"/>
              <a:ext cx="976529" cy="42135"/>
            </a:xfrm>
            <a:custGeom>
              <a:avLst/>
              <a:gdLst>
                <a:gd name="connsiteX0" fmla="*/ 0 w 976529"/>
                <a:gd name="connsiteY0" fmla="*/ 0 h 42135"/>
                <a:gd name="connsiteX1" fmla="*/ 976529 w 976529"/>
                <a:gd name="connsiteY1" fmla="*/ 0 h 42135"/>
                <a:gd name="connsiteX2" fmla="*/ 976529 w 976529"/>
                <a:gd name="connsiteY2" fmla="*/ 42135 h 42135"/>
                <a:gd name="connsiteX3" fmla="*/ 0 w 976529"/>
                <a:gd name="connsiteY3" fmla="*/ 42135 h 42135"/>
              </a:gdLst>
              <a:ahLst/>
              <a:cxnLst>
                <a:cxn ang="0">
                  <a:pos x="connsiteX0" y="connsiteY0"/>
                </a:cxn>
                <a:cxn ang="0">
                  <a:pos x="connsiteX1" y="connsiteY1"/>
                </a:cxn>
                <a:cxn ang="0">
                  <a:pos x="connsiteX2" y="connsiteY2"/>
                </a:cxn>
                <a:cxn ang="0">
                  <a:pos x="connsiteX3" y="connsiteY3"/>
                </a:cxn>
              </a:cxnLst>
              <a:rect l="l" t="t" r="r" b="b"/>
              <a:pathLst>
                <a:path w="976529" h="42135">
                  <a:moveTo>
                    <a:pt x="0" y="0"/>
                  </a:moveTo>
                  <a:lnTo>
                    <a:pt x="976529" y="0"/>
                  </a:lnTo>
                  <a:lnTo>
                    <a:pt x="976529" y="42135"/>
                  </a:lnTo>
                  <a:lnTo>
                    <a:pt x="0" y="42135"/>
                  </a:lnTo>
                  <a:close/>
                </a:path>
              </a:pathLst>
            </a:custGeom>
            <a:solidFill>
              <a:srgbClr val="F5F5F5"/>
            </a:solidFill>
            <a:ln w="6867" cap="flat">
              <a:noFill/>
              <a:prstDash val="solid"/>
              <a:miter/>
            </a:ln>
          </p:spPr>
          <p:txBody>
            <a:bodyPr rtlCol="0" anchor="ctr"/>
            <a:lstStyle/>
            <a:p>
              <a:endParaRPr lang="en-IN"/>
            </a:p>
          </p:txBody>
        </p:sp>
        <p:sp>
          <p:nvSpPr>
            <p:cNvPr id="1201" name="Free-form: Shape 1200">
              <a:extLst>
                <a:ext uri="{FF2B5EF4-FFF2-40B4-BE49-F238E27FC236}">
                  <a16:creationId xmlns:a16="http://schemas.microsoft.com/office/drawing/2014/main" id="{70C22B85-6D47-DA1E-20A6-F81012985FD6}"/>
                </a:ext>
              </a:extLst>
            </p:cNvPr>
            <p:cNvSpPr/>
            <p:nvPr/>
          </p:nvSpPr>
          <p:spPr>
            <a:xfrm>
              <a:off x="6296295" y="3644885"/>
              <a:ext cx="983334" cy="49008"/>
            </a:xfrm>
            <a:custGeom>
              <a:avLst/>
              <a:gdLst>
                <a:gd name="connsiteX0" fmla="*/ 983320 w 983334"/>
                <a:gd name="connsiteY0" fmla="*/ 48971 h 49008"/>
                <a:gd name="connsiteX1" fmla="*/ -14 w 983334"/>
                <a:gd name="connsiteY1" fmla="*/ 48971 h 49008"/>
                <a:gd name="connsiteX2" fmla="*/ -14 w 983334"/>
                <a:gd name="connsiteY2" fmla="*/ -37 h 49008"/>
                <a:gd name="connsiteX3" fmla="*/ 983320 w 983334"/>
                <a:gd name="connsiteY3" fmla="*/ -37 h 49008"/>
                <a:gd name="connsiteX4" fmla="*/ 6860 w 983334"/>
                <a:gd name="connsiteY4" fmla="*/ 42098 h 49008"/>
                <a:gd name="connsiteX5" fmla="*/ 976447 w 983334"/>
                <a:gd name="connsiteY5" fmla="*/ 42098 h 49008"/>
                <a:gd name="connsiteX6" fmla="*/ 976447 w 983334"/>
                <a:gd name="connsiteY6" fmla="*/ 6836 h 49008"/>
                <a:gd name="connsiteX7" fmla="*/ 6860 w 983334"/>
                <a:gd name="connsiteY7" fmla="*/ 6836 h 49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3334" h="49008">
                  <a:moveTo>
                    <a:pt x="983320" y="48971"/>
                  </a:moveTo>
                  <a:lnTo>
                    <a:pt x="-14" y="48971"/>
                  </a:lnTo>
                  <a:lnTo>
                    <a:pt x="-14" y="-37"/>
                  </a:lnTo>
                  <a:lnTo>
                    <a:pt x="983320" y="-37"/>
                  </a:lnTo>
                  <a:close/>
                  <a:moveTo>
                    <a:pt x="6860" y="42098"/>
                  </a:moveTo>
                  <a:lnTo>
                    <a:pt x="976447" y="42098"/>
                  </a:lnTo>
                  <a:lnTo>
                    <a:pt x="976447" y="6836"/>
                  </a:lnTo>
                  <a:lnTo>
                    <a:pt x="6860" y="6836"/>
                  </a:lnTo>
                  <a:close/>
                </a:path>
              </a:pathLst>
            </a:custGeom>
            <a:solidFill>
              <a:srgbClr val="000000"/>
            </a:solidFill>
            <a:ln w="6867" cap="flat">
              <a:noFill/>
              <a:prstDash val="solid"/>
              <a:miter/>
            </a:ln>
          </p:spPr>
          <p:txBody>
            <a:bodyPr rtlCol="0" anchor="ctr"/>
            <a:lstStyle/>
            <a:p>
              <a:endParaRPr lang="en-IN"/>
            </a:p>
          </p:txBody>
        </p:sp>
        <p:sp>
          <p:nvSpPr>
            <p:cNvPr id="1202" name="Free-form: Shape 1201">
              <a:extLst>
                <a:ext uri="{FF2B5EF4-FFF2-40B4-BE49-F238E27FC236}">
                  <a16:creationId xmlns:a16="http://schemas.microsoft.com/office/drawing/2014/main" id="{728427E3-5643-80DE-465A-061DA9AE74E7}"/>
                </a:ext>
              </a:extLst>
            </p:cNvPr>
            <p:cNvSpPr/>
            <p:nvPr/>
          </p:nvSpPr>
          <p:spPr>
            <a:xfrm>
              <a:off x="6318428" y="3664681"/>
              <a:ext cx="10997" cy="10997"/>
            </a:xfrm>
            <a:custGeom>
              <a:avLst/>
              <a:gdLst>
                <a:gd name="connsiteX0" fmla="*/ 10984 w 10997"/>
                <a:gd name="connsiteY0" fmla="*/ 5461 h 10997"/>
                <a:gd name="connsiteX1" fmla="*/ 5485 w 10997"/>
                <a:gd name="connsiteY1" fmla="*/ 10960 h 10997"/>
                <a:gd name="connsiteX2" fmla="*/ -14 w 10997"/>
                <a:gd name="connsiteY2" fmla="*/ 5461 h 10997"/>
                <a:gd name="connsiteX3" fmla="*/ 5485 w 10997"/>
                <a:gd name="connsiteY3" fmla="*/ -37 h 10997"/>
                <a:gd name="connsiteX4" fmla="*/ 10984 w 10997"/>
                <a:gd name="connsiteY4" fmla="*/ 5461 h 1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97" h="10997">
                  <a:moveTo>
                    <a:pt x="10984" y="5461"/>
                  </a:moveTo>
                  <a:cubicBezTo>
                    <a:pt x="10984" y="8498"/>
                    <a:pt x="8523" y="10960"/>
                    <a:pt x="5485" y="10960"/>
                  </a:cubicBezTo>
                  <a:cubicBezTo>
                    <a:pt x="2447" y="10960"/>
                    <a:pt x="-14" y="8498"/>
                    <a:pt x="-14" y="5461"/>
                  </a:cubicBezTo>
                  <a:cubicBezTo>
                    <a:pt x="-14" y="2425"/>
                    <a:pt x="2447" y="-37"/>
                    <a:pt x="5485" y="-37"/>
                  </a:cubicBezTo>
                  <a:cubicBezTo>
                    <a:pt x="8523" y="-37"/>
                    <a:pt x="10984" y="2425"/>
                    <a:pt x="10984" y="5461"/>
                  </a:cubicBezTo>
                  <a:close/>
                </a:path>
              </a:pathLst>
            </a:custGeom>
            <a:solidFill>
              <a:srgbClr val="263238"/>
            </a:solidFill>
            <a:ln w="6867" cap="flat">
              <a:noFill/>
              <a:prstDash val="solid"/>
              <a:miter/>
            </a:ln>
          </p:spPr>
          <p:txBody>
            <a:bodyPr rtlCol="0" anchor="ctr"/>
            <a:lstStyle/>
            <a:p>
              <a:endParaRPr lang="en-IN"/>
            </a:p>
          </p:txBody>
        </p:sp>
        <p:sp>
          <p:nvSpPr>
            <p:cNvPr id="1203" name="Free-form: Shape 1202">
              <a:extLst>
                <a:ext uri="{FF2B5EF4-FFF2-40B4-BE49-F238E27FC236}">
                  <a16:creationId xmlns:a16="http://schemas.microsoft.com/office/drawing/2014/main" id="{AF46C011-DFAB-83C3-91F3-343FD7554C2C}"/>
                </a:ext>
              </a:extLst>
            </p:cNvPr>
            <p:cNvSpPr/>
            <p:nvPr/>
          </p:nvSpPr>
          <p:spPr>
            <a:xfrm>
              <a:off x="6314992" y="3660970"/>
              <a:ext cx="17871" cy="17871"/>
            </a:xfrm>
            <a:custGeom>
              <a:avLst/>
              <a:gdLst>
                <a:gd name="connsiteX0" fmla="*/ 8922 w 17871"/>
                <a:gd name="connsiteY0" fmla="*/ 17834 h 17871"/>
                <a:gd name="connsiteX1" fmla="*/ -14 w 17871"/>
                <a:gd name="connsiteY1" fmla="*/ 8898 h 17871"/>
                <a:gd name="connsiteX2" fmla="*/ 8922 w 17871"/>
                <a:gd name="connsiteY2" fmla="*/ -37 h 17871"/>
                <a:gd name="connsiteX3" fmla="*/ 17858 w 17871"/>
                <a:gd name="connsiteY3" fmla="*/ 8898 h 17871"/>
                <a:gd name="connsiteX4" fmla="*/ 17858 w 17871"/>
                <a:gd name="connsiteY4" fmla="*/ 8967 h 17871"/>
                <a:gd name="connsiteX5" fmla="*/ 8922 w 17871"/>
                <a:gd name="connsiteY5" fmla="*/ 17834 h 17871"/>
                <a:gd name="connsiteX6" fmla="*/ 8922 w 17871"/>
                <a:gd name="connsiteY6" fmla="*/ 6905 h 17871"/>
                <a:gd name="connsiteX7" fmla="*/ 6860 w 17871"/>
                <a:gd name="connsiteY7" fmla="*/ 8967 h 17871"/>
                <a:gd name="connsiteX8" fmla="*/ 8922 w 17871"/>
                <a:gd name="connsiteY8" fmla="*/ 11029 h 17871"/>
                <a:gd name="connsiteX9" fmla="*/ 10984 w 17871"/>
                <a:gd name="connsiteY9" fmla="*/ 8967 h 17871"/>
                <a:gd name="connsiteX10" fmla="*/ 8922 w 17871"/>
                <a:gd name="connsiteY10" fmla="*/ 7111 h 1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871" h="17871">
                  <a:moveTo>
                    <a:pt x="8922" y="17834"/>
                  </a:moveTo>
                  <a:cubicBezTo>
                    <a:pt x="3987" y="17834"/>
                    <a:pt x="-14" y="13833"/>
                    <a:pt x="-14" y="8898"/>
                  </a:cubicBezTo>
                  <a:cubicBezTo>
                    <a:pt x="-14" y="3963"/>
                    <a:pt x="3987" y="-37"/>
                    <a:pt x="8922" y="-37"/>
                  </a:cubicBezTo>
                  <a:cubicBezTo>
                    <a:pt x="13857" y="-37"/>
                    <a:pt x="17858" y="3964"/>
                    <a:pt x="17858" y="8898"/>
                  </a:cubicBezTo>
                  <a:cubicBezTo>
                    <a:pt x="17858" y="8922"/>
                    <a:pt x="17858" y="8944"/>
                    <a:pt x="17858" y="8967"/>
                  </a:cubicBezTo>
                  <a:cubicBezTo>
                    <a:pt x="17823" y="13875"/>
                    <a:pt x="13830" y="17834"/>
                    <a:pt x="8922" y="17834"/>
                  </a:cubicBezTo>
                  <a:close/>
                  <a:moveTo>
                    <a:pt x="8922" y="6905"/>
                  </a:moveTo>
                  <a:cubicBezTo>
                    <a:pt x="7781" y="6905"/>
                    <a:pt x="6860" y="7828"/>
                    <a:pt x="6860" y="8967"/>
                  </a:cubicBezTo>
                  <a:cubicBezTo>
                    <a:pt x="6860" y="10106"/>
                    <a:pt x="7781" y="11029"/>
                    <a:pt x="8922" y="11029"/>
                  </a:cubicBezTo>
                  <a:cubicBezTo>
                    <a:pt x="10063" y="11029"/>
                    <a:pt x="10984" y="10106"/>
                    <a:pt x="10984" y="8967"/>
                  </a:cubicBezTo>
                  <a:cubicBezTo>
                    <a:pt x="10881" y="7909"/>
                    <a:pt x="9987" y="7106"/>
                    <a:pt x="8922" y="7111"/>
                  </a:cubicBezTo>
                  <a:close/>
                </a:path>
              </a:pathLst>
            </a:custGeom>
            <a:solidFill>
              <a:srgbClr val="000000"/>
            </a:solidFill>
            <a:ln w="6867" cap="flat">
              <a:noFill/>
              <a:prstDash val="solid"/>
              <a:miter/>
            </a:ln>
          </p:spPr>
          <p:txBody>
            <a:bodyPr rtlCol="0" anchor="ctr"/>
            <a:lstStyle/>
            <a:p>
              <a:endParaRPr lang="en-IN"/>
            </a:p>
          </p:txBody>
        </p:sp>
        <p:sp>
          <p:nvSpPr>
            <p:cNvPr id="1204" name="Free-form: Shape 1203">
              <a:extLst>
                <a:ext uri="{FF2B5EF4-FFF2-40B4-BE49-F238E27FC236}">
                  <a16:creationId xmlns:a16="http://schemas.microsoft.com/office/drawing/2014/main" id="{29A3B1E0-6417-D23E-1F99-0FB0D374A1AD}"/>
                </a:ext>
              </a:extLst>
            </p:cNvPr>
            <p:cNvSpPr/>
            <p:nvPr/>
          </p:nvSpPr>
          <p:spPr>
            <a:xfrm>
              <a:off x="6338842" y="3664681"/>
              <a:ext cx="10929" cy="10929"/>
            </a:xfrm>
            <a:custGeom>
              <a:avLst/>
              <a:gdLst>
                <a:gd name="connsiteX0" fmla="*/ 10916 w 10929"/>
                <a:gd name="connsiteY0" fmla="*/ 5461 h 10929"/>
                <a:gd name="connsiteX1" fmla="*/ 5486 w 10929"/>
                <a:gd name="connsiteY1" fmla="*/ 10892 h 10929"/>
                <a:gd name="connsiteX2" fmla="*/ 5417 w 10929"/>
                <a:gd name="connsiteY2" fmla="*/ 10891 h 10929"/>
                <a:gd name="connsiteX3" fmla="*/ -13 w 10929"/>
                <a:gd name="connsiteY3" fmla="*/ 5461 h 10929"/>
                <a:gd name="connsiteX4" fmla="*/ 5348 w 10929"/>
                <a:gd name="connsiteY4" fmla="*/ -37 h 10929"/>
                <a:gd name="connsiteX5" fmla="*/ 5417 w 10929"/>
                <a:gd name="connsiteY5" fmla="*/ -37 h 10929"/>
                <a:gd name="connsiteX6" fmla="*/ 10916 w 10929"/>
                <a:gd name="connsiteY6" fmla="*/ 5461 h 10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9" h="10929">
                  <a:moveTo>
                    <a:pt x="10916" y="5461"/>
                  </a:moveTo>
                  <a:cubicBezTo>
                    <a:pt x="10916" y="8460"/>
                    <a:pt x="8483" y="10891"/>
                    <a:pt x="5486" y="10892"/>
                  </a:cubicBezTo>
                  <a:cubicBezTo>
                    <a:pt x="5465" y="10892"/>
                    <a:pt x="5438" y="10891"/>
                    <a:pt x="5417" y="10891"/>
                  </a:cubicBezTo>
                  <a:cubicBezTo>
                    <a:pt x="2420" y="10891"/>
                    <a:pt x="-13" y="8460"/>
                    <a:pt x="-13" y="5461"/>
                  </a:cubicBezTo>
                  <a:cubicBezTo>
                    <a:pt x="-54" y="2462"/>
                    <a:pt x="2351" y="1"/>
                    <a:pt x="5348" y="-37"/>
                  </a:cubicBezTo>
                  <a:cubicBezTo>
                    <a:pt x="5369" y="-37"/>
                    <a:pt x="5396" y="-37"/>
                    <a:pt x="5417" y="-37"/>
                  </a:cubicBezTo>
                  <a:cubicBezTo>
                    <a:pt x="8455" y="-37"/>
                    <a:pt x="10916" y="2425"/>
                    <a:pt x="10916" y="5461"/>
                  </a:cubicBezTo>
                  <a:close/>
                </a:path>
              </a:pathLst>
            </a:custGeom>
            <a:solidFill>
              <a:srgbClr val="263238"/>
            </a:solidFill>
            <a:ln w="6867" cap="flat">
              <a:noFill/>
              <a:prstDash val="solid"/>
              <a:miter/>
            </a:ln>
          </p:spPr>
          <p:txBody>
            <a:bodyPr rtlCol="0" anchor="ctr"/>
            <a:lstStyle/>
            <a:p>
              <a:endParaRPr lang="en-IN"/>
            </a:p>
          </p:txBody>
        </p:sp>
        <p:sp>
          <p:nvSpPr>
            <p:cNvPr id="1205" name="Free-form: Shape 1204">
              <a:extLst>
                <a:ext uri="{FF2B5EF4-FFF2-40B4-BE49-F238E27FC236}">
                  <a16:creationId xmlns:a16="http://schemas.microsoft.com/office/drawing/2014/main" id="{63289C56-0B8E-91DF-B6D6-300A139C5754}"/>
                </a:ext>
              </a:extLst>
            </p:cNvPr>
            <p:cNvSpPr/>
            <p:nvPr/>
          </p:nvSpPr>
          <p:spPr>
            <a:xfrm>
              <a:off x="6335338" y="3660970"/>
              <a:ext cx="17871" cy="17871"/>
            </a:xfrm>
            <a:custGeom>
              <a:avLst/>
              <a:gdLst>
                <a:gd name="connsiteX0" fmla="*/ 8922 w 17871"/>
                <a:gd name="connsiteY0" fmla="*/ 17834 h 17871"/>
                <a:gd name="connsiteX1" fmla="*/ -14 w 17871"/>
                <a:gd name="connsiteY1" fmla="*/ 8898 h 17871"/>
                <a:gd name="connsiteX2" fmla="*/ 8922 w 17871"/>
                <a:gd name="connsiteY2" fmla="*/ -37 h 17871"/>
                <a:gd name="connsiteX3" fmla="*/ 17858 w 17871"/>
                <a:gd name="connsiteY3" fmla="*/ 8898 h 17871"/>
                <a:gd name="connsiteX4" fmla="*/ 17858 w 17871"/>
                <a:gd name="connsiteY4" fmla="*/ 8967 h 17871"/>
                <a:gd name="connsiteX5" fmla="*/ 8991 w 17871"/>
                <a:gd name="connsiteY5" fmla="*/ 17834 h 17871"/>
                <a:gd name="connsiteX6" fmla="*/ 8922 w 17871"/>
                <a:gd name="connsiteY6" fmla="*/ 17834 h 17871"/>
                <a:gd name="connsiteX7" fmla="*/ 8922 w 17871"/>
                <a:gd name="connsiteY7" fmla="*/ 6905 h 17871"/>
                <a:gd name="connsiteX8" fmla="*/ 6860 w 17871"/>
                <a:gd name="connsiteY8" fmla="*/ 8967 h 17871"/>
                <a:gd name="connsiteX9" fmla="*/ 8922 w 17871"/>
                <a:gd name="connsiteY9" fmla="*/ 11029 h 17871"/>
                <a:gd name="connsiteX10" fmla="*/ 10984 w 17871"/>
                <a:gd name="connsiteY10" fmla="*/ 8967 h 17871"/>
                <a:gd name="connsiteX11" fmla="*/ 8922 w 17871"/>
                <a:gd name="connsiteY11" fmla="*/ 7111 h 1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71" h="17871">
                  <a:moveTo>
                    <a:pt x="8922" y="17834"/>
                  </a:moveTo>
                  <a:cubicBezTo>
                    <a:pt x="3987" y="17834"/>
                    <a:pt x="-14" y="13833"/>
                    <a:pt x="-14" y="8898"/>
                  </a:cubicBezTo>
                  <a:cubicBezTo>
                    <a:pt x="-14" y="3963"/>
                    <a:pt x="3987" y="-37"/>
                    <a:pt x="8922" y="-37"/>
                  </a:cubicBezTo>
                  <a:cubicBezTo>
                    <a:pt x="13857" y="-37"/>
                    <a:pt x="17858" y="3964"/>
                    <a:pt x="17858" y="8898"/>
                  </a:cubicBezTo>
                  <a:cubicBezTo>
                    <a:pt x="17858" y="8922"/>
                    <a:pt x="17858" y="8944"/>
                    <a:pt x="17858" y="8967"/>
                  </a:cubicBezTo>
                  <a:cubicBezTo>
                    <a:pt x="17858" y="13864"/>
                    <a:pt x="13885" y="17834"/>
                    <a:pt x="8991" y="17834"/>
                  </a:cubicBezTo>
                  <a:cubicBezTo>
                    <a:pt x="8970" y="17834"/>
                    <a:pt x="8942" y="17834"/>
                    <a:pt x="8922" y="17834"/>
                  </a:cubicBezTo>
                  <a:close/>
                  <a:moveTo>
                    <a:pt x="8922" y="6905"/>
                  </a:moveTo>
                  <a:cubicBezTo>
                    <a:pt x="7781" y="6905"/>
                    <a:pt x="6860" y="7828"/>
                    <a:pt x="6860" y="8967"/>
                  </a:cubicBezTo>
                  <a:cubicBezTo>
                    <a:pt x="6860" y="10106"/>
                    <a:pt x="7781" y="11029"/>
                    <a:pt x="8922" y="11029"/>
                  </a:cubicBezTo>
                  <a:cubicBezTo>
                    <a:pt x="10063" y="11029"/>
                    <a:pt x="10984" y="10106"/>
                    <a:pt x="10984" y="8967"/>
                  </a:cubicBezTo>
                  <a:cubicBezTo>
                    <a:pt x="10908" y="7893"/>
                    <a:pt x="9994" y="7071"/>
                    <a:pt x="8922" y="7111"/>
                  </a:cubicBezTo>
                  <a:close/>
                </a:path>
              </a:pathLst>
            </a:custGeom>
            <a:solidFill>
              <a:srgbClr val="000000"/>
            </a:solidFill>
            <a:ln w="6867" cap="flat">
              <a:noFill/>
              <a:prstDash val="solid"/>
              <a:miter/>
            </a:ln>
          </p:spPr>
          <p:txBody>
            <a:bodyPr rtlCol="0" anchor="ctr"/>
            <a:lstStyle/>
            <a:p>
              <a:endParaRPr lang="en-IN"/>
            </a:p>
          </p:txBody>
        </p:sp>
        <p:sp>
          <p:nvSpPr>
            <p:cNvPr id="1206" name="Free-form: Shape 1205">
              <a:extLst>
                <a:ext uri="{FF2B5EF4-FFF2-40B4-BE49-F238E27FC236}">
                  <a16:creationId xmlns:a16="http://schemas.microsoft.com/office/drawing/2014/main" id="{12F29490-842F-C8E2-DCB9-1EECBE2EF414}"/>
                </a:ext>
              </a:extLst>
            </p:cNvPr>
            <p:cNvSpPr/>
            <p:nvPr/>
          </p:nvSpPr>
          <p:spPr>
            <a:xfrm>
              <a:off x="6359189" y="3664681"/>
              <a:ext cx="10928" cy="10929"/>
            </a:xfrm>
            <a:custGeom>
              <a:avLst/>
              <a:gdLst>
                <a:gd name="connsiteX0" fmla="*/ 10915 w 10928"/>
                <a:gd name="connsiteY0" fmla="*/ 5461 h 10929"/>
                <a:gd name="connsiteX1" fmla="*/ 5485 w 10928"/>
                <a:gd name="connsiteY1" fmla="*/ 10891 h 10929"/>
                <a:gd name="connsiteX2" fmla="*/ -14 w 10928"/>
                <a:gd name="connsiteY2" fmla="*/ 5531 h 10929"/>
                <a:gd name="connsiteX3" fmla="*/ -14 w 10928"/>
                <a:gd name="connsiteY3" fmla="*/ 5461 h 10929"/>
                <a:gd name="connsiteX4" fmla="*/ 5485 w 10928"/>
                <a:gd name="connsiteY4" fmla="*/ -37 h 10929"/>
                <a:gd name="connsiteX5" fmla="*/ 10915 w 10928"/>
                <a:gd name="connsiteY5" fmla="*/ 5392 h 10929"/>
                <a:gd name="connsiteX6" fmla="*/ 10915 w 10928"/>
                <a:gd name="connsiteY6" fmla="*/ 5461 h 10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8" h="10929">
                  <a:moveTo>
                    <a:pt x="10915" y="5461"/>
                  </a:moveTo>
                  <a:cubicBezTo>
                    <a:pt x="10915" y="8460"/>
                    <a:pt x="8482" y="10891"/>
                    <a:pt x="5485" y="10891"/>
                  </a:cubicBezTo>
                  <a:cubicBezTo>
                    <a:pt x="2488" y="10929"/>
                    <a:pt x="27" y="8529"/>
                    <a:pt x="-14" y="5531"/>
                  </a:cubicBezTo>
                  <a:cubicBezTo>
                    <a:pt x="-14" y="5507"/>
                    <a:pt x="-14" y="5485"/>
                    <a:pt x="-14" y="5461"/>
                  </a:cubicBezTo>
                  <a:cubicBezTo>
                    <a:pt x="-14" y="2425"/>
                    <a:pt x="2447" y="-37"/>
                    <a:pt x="5485" y="-37"/>
                  </a:cubicBezTo>
                  <a:cubicBezTo>
                    <a:pt x="8482" y="-37"/>
                    <a:pt x="10915" y="2393"/>
                    <a:pt x="10915" y="5392"/>
                  </a:cubicBezTo>
                  <a:cubicBezTo>
                    <a:pt x="10915" y="5415"/>
                    <a:pt x="10915" y="5438"/>
                    <a:pt x="10915" y="5461"/>
                  </a:cubicBezTo>
                  <a:close/>
                </a:path>
              </a:pathLst>
            </a:custGeom>
            <a:solidFill>
              <a:srgbClr val="263238"/>
            </a:solidFill>
            <a:ln w="6867" cap="flat">
              <a:noFill/>
              <a:prstDash val="solid"/>
              <a:miter/>
            </a:ln>
          </p:spPr>
          <p:txBody>
            <a:bodyPr rtlCol="0" anchor="ctr"/>
            <a:lstStyle/>
            <a:p>
              <a:endParaRPr lang="en-IN"/>
            </a:p>
          </p:txBody>
        </p:sp>
        <p:sp>
          <p:nvSpPr>
            <p:cNvPr id="1207" name="Free-form: Shape 1206">
              <a:extLst>
                <a:ext uri="{FF2B5EF4-FFF2-40B4-BE49-F238E27FC236}">
                  <a16:creationId xmlns:a16="http://schemas.microsoft.com/office/drawing/2014/main" id="{3A09E951-5BC1-0A1B-C311-2145329E76D1}"/>
                </a:ext>
              </a:extLst>
            </p:cNvPr>
            <p:cNvSpPr/>
            <p:nvPr/>
          </p:nvSpPr>
          <p:spPr>
            <a:xfrm>
              <a:off x="6355683" y="3660970"/>
              <a:ext cx="17871" cy="17871"/>
            </a:xfrm>
            <a:custGeom>
              <a:avLst/>
              <a:gdLst>
                <a:gd name="connsiteX0" fmla="*/ 8991 w 17871"/>
                <a:gd name="connsiteY0" fmla="*/ 17833 h 17871"/>
                <a:gd name="connsiteX1" fmla="*/ -13 w 17871"/>
                <a:gd name="connsiteY1" fmla="*/ 8966 h 17871"/>
                <a:gd name="connsiteX2" fmla="*/ 8853 w 17871"/>
                <a:gd name="connsiteY2" fmla="*/ -37 h 17871"/>
                <a:gd name="connsiteX3" fmla="*/ 17858 w 17871"/>
                <a:gd name="connsiteY3" fmla="*/ 8830 h 17871"/>
                <a:gd name="connsiteX4" fmla="*/ 17858 w 17871"/>
                <a:gd name="connsiteY4" fmla="*/ 8966 h 17871"/>
                <a:gd name="connsiteX5" fmla="*/ 8991 w 17871"/>
                <a:gd name="connsiteY5" fmla="*/ 17833 h 17871"/>
                <a:gd name="connsiteX6" fmla="*/ 8991 w 17871"/>
                <a:gd name="connsiteY6" fmla="*/ 6904 h 17871"/>
                <a:gd name="connsiteX7" fmla="*/ 6585 w 17871"/>
                <a:gd name="connsiteY7" fmla="*/ 8557 h 17871"/>
                <a:gd name="connsiteX8" fmla="*/ 8242 w 17871"/>
                <a:gd name="connsiteY8" fmla="*/ 10960 h 17871"/>
                <a:gd name="connsiteX9" fmla="*/ 8991 w 17871"/>
                <a:gd name="connsiteY9" fmla="*/ 10960 h 17871"/>
                <a:gd name="connsiteX10" fmla="*/ 10640 w 17871"/>
                <a:gd name="connsiteY10" fmla="*/ 8557 h 17871"/>
                <a:gd name="connsiteX11" fmla="*/ 8991 w 17871"/>
                <a:gd name="connsiteY11" fmla="*/ 6904 h 1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71" h="17871">
                  <a:moveTo>
                    <a:pt x="8991" y="17833"/>
                  </a:moveTo>
                  <a:cubicBezTo>
                    <a:pt x="4056" y="17871"/>
                    <a:pt x="28" y="13901"/>
                    <a:pt x="-13" y="8966"/>
                  </a:cubicBezTo>
                  <a:cubicBezTo>
                    <a:pt x="-48" y="4032"/>
                    <a:pt x="3918" y="1"/>
                    <a:pt x="8853" y="-37"/>
                  </a:cubicBezTo>
                  <a:cubicBezTo>
                    <a:pt x="13789" y="-75"/>
                    <a:pt x="17817" y="3894"/>
                    <a:pt x="17858" y="8830"/>
                  </a:cubicBezTo>
                  <a:cubicBezTo>
                    <a:pt x="17858" y="8875"/>
                    <a:pt x="17858" y="8921"/>
                    <a:pt x="17858" y="8966"/>
                  </a:cubicBezTo>
                  <a:cubicBezTo>
                    <a:pt x="17823" y="13848"/>
                    <a:pt x="13871" y="17796"/>
                    <a:pt x="8991" y="17833"/>
                  </a:cubicBezTo>
                  <a:close/>
                  <a:moveTo>
                    <a:pt x="8991" y="6904"/>
                  </a:moveTo>
                  <a:cubicBezTo>
                    <a:pt x="7871" y="6697"/>
                    <a:pt x="6798" y="7437"/>
                    <a:pt x="6585" y="8557"/>
                  </a:cubicBezTo>
                  <a:cubicBezTo>
                    <a:pt x="6379" y="9677"/>
                    <a:pt x="7121" y="10753"/>
                    <a:pt x="8242" y="10960"/>
                  </a:cubicBezTo>
                  <a:cubicBezTo>
                    <a:pt x="8489" y="11006"/>
                    <a:pt x="8743" y="11006"/>
                    <a:pt x="8991" y="10960"/>
                  </a:cubicBezTo>
                  <a:cubicBezTo>
                    <a:pt x="10111" y="10753"/>
                    <a:pt x="10854" y="9677"/>
                    <a:pt x="10640" y="8557"/>
                  </a:cubicBezTo>
                  <a:cubicBezTo>
                    <a:pt x="10489" y="7717"/>
                    <a:pt x="9830" y="7060"/>
                    <a:pt x="8991" y="6904"/>
                  </a:cubicBezTo>
                  <a:close/>
                </a:path>
              </a:pathLst>
            </a:custGeom>
            <a:solidFill>
              <a:srgbClr val="000000"/>
            </a:solidFill>
            <a:ln w="6867" cap="flat">
              <a:noFill/>
              <a:prstDash val="solid"/>
              <a:miter/>
            </a:ln>
          </p:spPr>
          <p:txBody>
            <a:bodyPr rtlCol="0" anchor="ctr"/>
            <a:lstStyle/>
            <a:p>
              <a:endParaRPr lang="en-IN"/>
            </a:p>
          </p:txBody>
        </p:sp>
        <p:sp>
          <p:nvSpPr>
            <p:cNvPr id="1208" name="Free-form: Shape 1207">
              <a:extLst>
                <a:ext uri="{FF2B5EF4-FFF2-40B4-BE49-F238E27FC236}">
                  <a16:creationId xmlns:a16="http://schemas.microsoft.com/office/drawing/2014/main" id="{D0EA2239-3729-D3A3-6D06-674E61FCB68D}"/>
                </a:ext>
              </a:extLst>
            </p:cNvPr>
            <p:cNvSpPr/>
            <p:nvPr/>
          </p:nvSpPr>
          <p:spPr>
            <a:xfrm>
              <a:off x="6703211" y="3738501"/>
              <a:ext cx="86125" cy="1170"/>
            </a:xfrm>
            <a:custGeom>
              <a:avLst/>
              <a:gdLst>
                <a:gd name="connsiteX0" fmla="*/ 86112 w 86125"/>
                <a:gd name="connsiteY0" fmla="*/ 515 h 1170"/>
                <a:gd name="connsiteX1" fmla="*/ 43015 w 86125"/>
                <a:gd name="connsiteY1" fmla="*/ 1133 h 1170"/>
                <a:gd name="connsiteX2" fmla="*/ -14 w 86125"/>
                <a:gd name="connsiteY2" fmla="*/ 515 h 1170"/>
                <a:gd name="connsiteX3" fmla="*/ 43015 w 86125"/>
                <a:gd name="connsiteY3" fmla="*/ -35 h 1170"/>
                <a:gd name="connsiteX4" fmla="*/ 86112 w 86125"/>
                <a:gd name="connsiteY4" fmla="*/ 515 h 1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25" h="1170">
                  <a:moveTo>
                    <a:pt x="86112" y="515"/>
                  </a:moveTo>
                  <a:cubicBezTo>
                    <a:pt x="86112" y="515"/>
                    <a:pt x="66797" y="1133"/>
                    <a:pt x="43015" y="1133"/>
                  </a:cubicBezTo>
                  <a:cubicBezTo>
                    <a:pt x="19232" y="1133"/>
                    <a:pt x="-14" y="1133"/>
                    <a:pt x="-14" y="515"/>
                  </a:cubicBezTo>
                  <a:cubicBezTo>
                    <a:pt x="-14" y="-104"/>
                    <a:pt x="19301" y="-35"/>
                    <a:pt x="43015" y="-35"/>
                  </a:cubicBezTo>
                  <a:cubicBezTo>
                    <a:pt x="66729" y="-35"/>
                    <a:pt x="86112" y="240"/>
                    <a:pt x="86112" y="515"/>
                  </a:cubicBezTo>
                  <a:close/>
                </a:path>
              </a:pathLst>
            </a:custGeom>
            <a:solidFill>
              <a:srgbClr val="263238"/>
            </a:solidFill>
            <a:ln w="6867" cap="flat">
              <a:noFill/>
              <a:prstDash val="solid"/>
              <a:miter/>
            </a:ln>
          </p:spPr>
          <p:txBody>
            <a:bodyPr rtlCol="0" anchor="ctr"/>
            <a:lstStyle/>
            <a:p>
              <a:endParaRPr lang="en-IN"/>
            </a:p>
          </p:txBody>
        </p:sp>
        <p:sp>
          <p:nvSpPr>
            <p:cNvPr id="1209" name="Free-form: Shape 1208">
              <a:extLst>
                <a:ext uri="{FF2B5EF4-FFF2-40B4-BE49-F238E27FC236}">
                  <a16:creationId xmlns:a16="http://schemas.microsoft.com/office/drawing/2014/main" id="{5163C515-C200-7CFC-8E1C-53E233342E25}"/>
                </a:ext>
              </a:extLst>
            </p:cNvPr>
            <p:cNvSpPr/>
            <p:nvPr/>
          </p:nvSpPr>
          <p:spPr>
            <a:xfrm>
              <a:off x="6699843" y="3735067"/>
              <a:ext cx="92793" cy="8042"/>
            </a:xfrm>
            <a:custGeom>
              <a:avLst/>
              <a:gdLst>
                <a:gd name="connsiteX0" fmla="*/ 46383 w 92793"/>
                <a:gd name="connsiteY0" fmla="*/ 8005 h 8042"/>
                <a:gd name="connsiteX1" fmla="*/ 4110 w 92793"/>
                <a:gd name="connsiteY1" fmla="*/ 7317 h 8042"/>
                <a:gd name="connsiteX2" fmla="*/ 4110 w 92793"/>
                <a:gd name="connsiteY2" fmla="*/ 7317 h 8042"/>
                <a:gd name="connsiteX3" fmla="*/ -14 w 92793"/>
                <a:gd name="connsiteY3" fmla="*/ 3949 h 8042"/>
                <a:gd name="connsiteX4" fmla="*/ 4110 w 92793"/>
                <a:gd name="connsiteY4" fmla="*/ 650 h 8042"/>
                <a:gd name="connsiteX5" fmla="*/ 4110 w 92793"/>
                <a:gd name="connsiteY5" fmla="*/ 650 h 8042"/>
                <a:gd name="connsiteX6" fmla="*/ 46383 w 92793"/>
                <a:gd name="connsiteY6" fmla="*/ -37 h 8042"/>
                <a:gd name="connsiteX7" fmla="*/ 88655 w 92793"/>
                <a:gd name="connsiteY7" fmla="*/ 650 h 8042"/>
                <a:gd name="connsiteX8" fmla="*/ 88655 w 92793"/>
                <a:gd name="connsiteY8" fmla="*/ 650 h 8042"/>
                <a:gd name="connsiteX9" fmla="*/ 92780 w 92793"/>
                <a:gd name="connsiteY9" fmla="*/ 3949 h 8042"/>
                <a:gd name="connsiteX10" fmla="*/ 88655 w 92793"/>
                <a:gd name="connsiteY10" fmla="*/ 7317 h 8042"/>
                <a:gd name="connsiteX11" fmla="*/ 88655 w 92793"/>
                <a:gd name="connsiteY11" fmla="*/ 7317 h 8042"/>
                <a:gd name="connsiteX12" fmla="*/ 46383 w 92793"/>
                <a:gd name="connsiteY12" fmla="*/ 8005 h 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793" h="8042">
                  <a:moveTo>
                    <a:pt x="46383" y="8005"/>
                  </a:moveTo>
                  <a:cubicBezTo>
                    <a:pt x="20813" y="8005"/>
                    <a:pt x="9334" y="8005"/>
                    <a:pt x="4110" y="7317"/>
                  </a:cubicBezTo>
                  <a:lnTo>
                    <a:pt x="4110" y="7317"/>
                  </a:lnTo>
                  <a:cubicBezTo>
                    <a:pt x="-14" y="6767"/>
                    <a:pt x="-14" y="5736"/>
                    <a:pt x="-14" y="3949"/>
                  </a:cubicBezTo>
                  <a:cubicBezTo>
                    <a:pt x="-14" y="2162"/>
                    <a:pt x="-14" y="1200"/>
                    <a:pt x="4110" y="650"/>
                  </a:cubicBezTo>
                  <a:lnTo>
                    <a:pt x="4110" y="650"/>
                  </a:lnTo>
                  <a:cubicBezTo>
                    <a:pt x="9334" y="-37"/>
                    <a:pt x="20813" y="-37"/>
                    <a:pt x="46383" y="-37"/>
                  </a:cubicBezTo>
                  <a:cubicBezTo>
                    <a:pt x="71953" y="-37"/>
                    <a:pt x="83500" y="-37"/>
                    <a:pt x="88655" y="650"/>
                  </a:cubicBezTo>
                  <a:lnTo>
                    <a:pt x="88655" y="650"/>
                  </a:lnTo>
                  <a:cubicBezTo>
                    <a:pt x="92780" y="1200"/>
                    <a:pt x="92780" y="2162"/>
                    <a:pt x="92780" y="3949"/>
                  </a:cubicBezTo>
                  <a:cubicBezTo>
                    <a:pt x="92780" y="5736"/>
                    <a:pt x="92780" y="6767"/>
                    <a:pt x="88655" y="7317"/>
                  </a:cubicBezTo>
                  <a:lnTo>
                    <a:pt x="88655" y="7317"/>
                  </a:lnTo>
                  <a:cubicBezTo>
                    <a:pt x="83500" y="8005"/>
                    <a:pt x="72021" y="8005"/>
                    <a:pt x="46383" y="8005"/>
                  </a:cubicBezTo>
                  <a:close/>
                </a:path>
              </a:pathLst>
            </a:custGeom>
            <a:solidFill>
              <a:srgbClr val="000000"/>
            </a:solidFill>
            <a:ln w="6867" cap="flat">
              <a:noFill/>
              <a:prstDash val="solid"/>
              <a:miter/>
            </a:ln>
          </p:spPr>
          <p:txBody>
            <a:bodyPr rtlCol="0" anchor="ctr"/>
            <a:lstStyle/>
            <a:p>
              <a:endParaRPr lang="en-IN"/>
            </a:p>
          </p:txBody>
        </p:sp>
        <p:sp>
          <p:nvSpPr>
            <p:cNvPr id="1210" name="Free-form: Shape 1209">
              <a:extLst>
                <a:ext uri="{FF2B5EF4-FFF2-40B4-BE49-F238E27FC236}">
                  <a16:creationId xmlns:a16="http://schemas.microsoft.com/office/drawing/2014/main" id="{C0345768-C7E0-EE78-B3FC-F74526DEA4A4}"/>
                </a:ext>
              </a:extLst>
            </p:cNvPr>
            <p:cNvSpPr/>
            <p:nvPr/>
          </p:nvSpPr>
          <p:spPr>
            <a:xfrm>
              <a:off x="6817725" y="3738501"/>
              <a:ext cx="86125" cy="1170"/>
            </a:xfrm>
            <a:custGeom>
              <a:avLst/>
              <a:gdLst>
                <a:gd name="connsiteX0" fmla="*/ 86112 w 86125"/>
                <a:gd name="connsiteY0" fmla="*/ 515 h 1170"/>
                <a:gd name="connsiteX1" fmla="*/ 43015 w 86125"/>
                <a:gd name="connsiteY1" fmla="*/ 1133 h 1170"/>
                <a:gd name="connsiteX2" fmla="*/ -14 w 86125"/>
                <a:gd name="connsiteY2" fmla="*/ 515 h 1170"/>
                <a:gd name="connsiteX3" fmla="*/ 43015 w 86125"/>
                <a:gd name="connsiteY3" fmla="*/ -35 h 1170"/>
                <a:gd name="connsiteX4" fmla="*/ 86112 w 86125"/>
                <a:gd name="connsiteY4" fmla="*/ 515 h 1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25" h="1170">
                  <a:moveTo>
                    <a:pt x="86112" y="515"/>
                  </a:moveTo>
                  <a:cubicBezTo>
                    <a:pt x="86112" y="515"/>
                    <a:pt x="66797" y="1133"/>
                    <a:pt x="43015" y="1133"/>
                  </a:cubicBezTo>
                  <a:cubicBezTo>
                    <a:pt x="19232" y="1133"/>
                    <a:pt x="-14" y="1133"/>
                    <a:pt x="-14" y="515"/>
                  </a:cubicBezTo>
                  <a:cubicBezTo>
                    <a:pt x="-14" y="-104"/>
                    <a:pt x="19232" y="-35"/>
                    <a:pt x="43015" y="-35"/>
                  </a:cubicBezTo>
                  <a:cubicBezTo>
                    <a:pt x="66797" y="-35"/>
                    <a:pt x="86112" y="240"/>
                    <a:pt x="86112" y="515"/>
                  </a:cubicBezTo>
                  <a:close/>
                </a:path>
              </a:pathLst>
            </a:custGeom>
            <a:solidFill>
              <a:srgbClr val="263238"/>
            </a:solidFill>
            <a:ln w="6867" cap="flat">
              <a:noFill/>
              <a:prstDash val="solid"/>
              <a:miter/>
            </a:ln>
          </p:spPr>
          <p:txBody>
            <a:bodyPr rtlCol="0" anchor="ctr"/>
            <a:lstStyle/>
            <a:p>
              <a:endParaRPr lang="en-IN"/>
            </a:p>
          </p:txBody>
        </p:sp>
        <p:sp>
          <p:nvSpPr>
            <p:cNvPr id="1211" name="Free-form: Shape 1210">
              <a:extLst>
                <a:ext uri="{FF2B5EF4-FFF2-40B4-BE49-F238E27FC236}">
                  <a16:creationId xmlns:a16="http://schemas.microsoft.com/office/drawing/2014/main" id="{2D396ED9-7854-3464-FDAF-74CD2B07BD9A}"/>
                </a:ext>
              </a:extLst>
            </p:cNvPr>
            <p:cNvSpPr/>
            <p:nvPr/>
          </p:nvSpPr>
          <p:spPr>
            <a:xfrm>
              <a:off x="6814357" y="3735067"/>
              <a:ext cx="92793" cy="8042"/>
            </a:xfrm>
            <a:custGeom>
              <a:avLst/>
              <a:gdLst>
                <a:gd name="connsiteX0" fmla="*/ 46383 w 92793"/>
                <a:gd name="connsiteY0" fmla="*/ 8005 h 8042"/>
                <a:gd name="connsiteX1" fmla="*/ 4110 w 92793"/>
                <a:gd name="connsiteY1" fmla="*/ 7317 h 8042"/>
                <a:gd name="connsiteX2" fmla="*/ 4110 w 92793"/>
                <a:gd name="connsiteY2" fmla="*/ 7317 h 8042"/>
                <a:gd name="connsiteX3" fmla="*/ -14 w 92793"/>
                <a:gd name="connsiteY3" fmla="*/ 3949 h 8042"/>
                <a:gd name="connsiteX4" fmla="*/ 4110 w 92793"/>
                <a:gd name="connsiteY4" fmla="*/ 650 h 8042"/>
                <a:gd name="connsiteX5" fmla="*/ 4110 w 92793"/>
                <a:gd name="connsiteY5" fmla="*/ 650 h 8042"/>
                <a:gd name="connsiteX6" fmla="*/ 46383 w 92793"/>
                <a:gd name="connsiteY6" fmla="*/ -37 h 8042"/>
                <a:gd name="connsiteX7" fmla="*/ 88655 w 92793"/>
                <a:gd name="connsiteY7" fmla="*/ 650 h 8042"/>
                <a:gd name="connsiteX8" fmla="*/ 88655 w 92793"/>
                <a:gd name="connsiteY8" fmla="*/ 650 h 8042"/>
                <a:gd name="connsiteX9" fmla="*/ 92780 w 92793"/>
                <a:gd name="connsiteY9" fmla="*/ 3949 h 8042"/>
                <a:gd name="connsiteX10" fmla="*/ 88655 w 92793"/>
                <a:gd name="connsiteY10" fmla="*/ 7317 h 8042"/>
                <a:gd name="connsiteX11" fmla="*/ 88655 w 92793"/>
                <a:gd name="connsiteY11" fmla="*/ 7317 h 8042"/>
                <a:gd name="connsiteX12" fmla="*/ 46383 w 92793"/>
                <a:gd name="connsiteY12" fmla="*/ 8005 h 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793" h="8042">
                  <a:moveTo>
                    <a:pt x="46383" y="8005"/>
                  </a:moveTo>
                  <a:cubicBezTo>
                    <a:pt x="20813" y="8005"/>
                    <a:pt x="9334" y="8005"/>
                    <a:pt x="4110" y="7317"/>
                  </a:cubicBezTo>
                  <a:lnTo>
                    <a:pt x="4110" y="7317"/>
                  </a:lnTo>
                  <a:cubicBezTo>
                    <a:pt x="-14" y="6767"/>
                    <a:pt x="-14" y="5736"/>
                    <a:pt x="-14" y="3949"/>
                  </a:cubicBezTo>
                  <a:cubicBezTo>
                    <a:pt x="-14" y="2162"/>
                    <a:pt x="-14" y="1200"/>
                    <a:pt x="4110" y="650"/>
                  </a:cubicBezTo>
                  <a:lnTo>
                    <a:pt x="4110" y="650"/>
                  </a:lnTo>
                  <a:cubicBezTo>
                    <a:pt x="9334" y="-37"/>
                    <a:pt x="20813" y="-37"/>
                    <a:pt x="46383" y="-37"/>
                  </a:cubicBezTo>
                  <a:cubicBezTo>
                    <a:pt x="71953" y="-37"/>
                    <a:pt x="83500" y="-37"/>
                    <a:pt x="88655" y="650"/>
                  </a:cubicBezTo>
                  <a:lnTo>
                    <a:pt x="88655" y="650"/>
                  </a:lnTo>
                  <a:cubicBezTo>
                    <a:pt x="92780" y="1200"/>
                    <a:pt x="92780" y="2162"/>
                    <a:pt x="92780" y="3949"/>
                  </a:cubicBezTo>
                  <a:cubicBezTo>
                    <a:pt x="92780" y="5736"/>
                    <a:pt x="92780" y="6767"/>
                    <a:pt x="88655" y="7317"/>
                  </a:cubicBezTo>
                  <a:lnTo>
                    <a:pt x="88655" y="7317"/>
                  </a:lnTo>
                  <a:cubicBezTo>
                    <a:pt x="83500" y="8005"/>
                    <a:pt x="72021" y="8005"/>
                    <a:pt x="46383" y="8005"/>
                  </a:cubicBezTo>
                  <a:close/>
                </a:path>
              </a:pathLst>
            </a:custGeom>
            <a:solidFill>
              <a:srgbClr val="000000"/>
            </a:solidFill>
            <a:ln w="6867" cap="flat">
              <a:noFill/>
              <a:prstDash val="solid"/>
              <a:miter/>
            </a:ln>
          </p:spPr>
          <p:txBody>
            <a:bodyPr rtlCol="0" anchor="ctr"/>
            <a:lstStyle/>
            <a:p>
              <a:endParaRPr lang="en-IN"/>
            </a:p>
          </p:txBody>
        </p:sp>
        <p:sp>
          <p:nvSpPr>
            <p:cNvPr id="1212" name="Free-form: Shape 1211">
              <a:extLst>
                <a:ext uri="{FF2B5EF4-FFF2-40B4-BE49-F238E27FC236}">
                  <a16:creationId xmlns:a16="http://schemas.microsoft.com/office/drawing/2014/main" id="{4F9FF4E7-20A9-C10B-7B6F-FDB62CF55E81}"/>
                </a:ext>
              </a:extLst>
            </p:cNvPr>
            <p:cNvSpPr/>
            <p:nvPr/>
          </p:nvSpPr>
          <p:spPr>
            <a:xfrm>
              <a:off x="6932239" y="3738501"/>
              <a:ext cx="86125" cy="1170"/>
            </a:xfrm>
            <a:custGeom>
              <a:avLst/>
              <a:gdLst>
                <a:gd name="connsiteX0" fmla="*/ 86112 w 86125"/>
                <a:gd name="connsiteY0" fmla="*/ 515 h 1170"/>
                <a:gd name="connsiteX1" fmla="*/ 43015 w 86125"/>
                <a:gd name="connsiteY1" fmla="*/ 1133 h 1170"/>
                <a:gd name="connsiteX2" fmla="*/ -14 w 86125"/>
                <a:gd name="connsiteY2" fmla="*/ 515 h 1170"/>
                <a:gd name="connsiteX3" fmla="*/ 43015 w 86125"/>
                <a:gd name="connsiteY3" fmla="*/ -35 h 1170"/>
                <a:gd name="connsiteX4" fmla="*/ 86112 w 86125"/>
                <a:gd name="connsiteY4" fmla="*/ 515 h 1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25" h="1170">
                  <a:moveTo>
                    <a:pt x="86112" y="515"/>
                  </a:moveTo>
                  <a:cubicBezTo>
                    <a:pt x="86112" y="515"/>
                    <a:pt x="66797" y="1133"/>
                    <a:pt x="43015" y="1133"/>
                  </a:cubicBezTo>
                  <a:cubicBezTo>
                    <a:pt x="19232" y="1133"/>
                    <a:pt x="-14" y="1133"/>
                    <a:pt x="-14" y="515"/>
                  </a:cubicBezTo>
                  <a:cubicBezTo>
                    <a:pt x="-14" y="-104"/>
                    <a:pt x="19232" y="-35"/>
                    <a:pt x="43015" y="-35"/>
                  </a:cubicBezTo>
                  <a:cubicBezTo>
                    <a:pt x="66797" y="-35"/>
                    <a:pt x="86112" y="240"/>
                    <a:pt x="86112" y="515"/>
                  </a:cubicBezTo>
                  <a:close/>
                </a:path>
              </a:pathLst>
            </a:custGeom>
            <a:solidFill>
              <a:srgbClr val="263238"/>
            </a:solidFill>
            <a:ln w="6867" cap="flat">
              <a:noFill/>
              <a:prstDash val="solid"/>
              <a:miter/>
            </a:ln>
          </p:spPr>
          <p:txBody>
            <a:bodyPr rtlCol="0" anchor="ctr"/>
            <a:lstStyle/>
            <a:p>
              <a:endParaRPr lang="en-IN"/>
            </a:p>
          </p:txBody>
        </p:sp>
        <p:sp>
          <p:nvSpPr>
            <p:cNvPr id="1213" name="Free-form: Shape 1212">
              <a:extLst>
                <a:ext uri="{FF2B5EF4-FFF2-40B4-BE49-F238E27FC236}">
                  <a16:creationId xmlns:a16="http://schemas.microsoft.com/office/drawing/2014/main" id="{FB301937-0964-FDCC-DBE0-0FEE83F2F219}"/>
                </a:ext>
              </a:extLst>
            </p:cNvPr>
            <p:cNvSpPr/>
            <p:nvPr/>
          </p:nvSpPr>
          <p:spPr>
            <a:xfrm>
              <a:off x="6928871" y="3735067"/>
              <a:ext cx="92724" cy="8042"/>
            </a:xfrm>
            <a:custGeom>
              <a:avLst/>
              <a:gdLst>
                <a:gd name="connsiteX0" fmla="*/ 46383 w 92724"/>
                <a:gd name="connsiteY0" fmla="*/ 8005 h 8042"/>
                <a:gd name="connsiteX1" fmla="*/ 4110 w 92724"/>
                <a:gd name="connsiteY1" fmla="*/ 7317 h 8042"/>
                <a:gd name="connsiteX2" fmla="*/ 4110 w 92724"/>
                <a:gd name="connsiteY2" fmla="*/ 7317 h 8042"/>
                <a:gd name="connsiteX3" fmla="*/ -14 w 92724"/>
                <a:gd name="connsiteY3" fmla="*/ 3949 h 8042"/>
                <a:gd name="connsiteX4" fmla="*/ 4110 w 92724"/>
                <a:gd name="connsiteY4" fmla="*/ 650 h 8042"/>
                <a:gd name="connsiteX5" fmla="*/ 4110 w 92724"/>
                <a:gd name="connsiteY5" fmla="*/ 650 h 8042"/>
                <a:gd name="connsiteX6" fmla="*/ 46383 w 92724"/>
                <a:gd name="connsiteY6" fmla="*/ -37 h 8042"/>
                <a:gd name="connsiteX7" fmla="*/ 88655 w 92724"/>
                <a:gd name="connsiteY7" fmla="*/ 650 h 8042"/>
                <a:gd name="connsiteX8" fmla="*/ 88655 w 92724"/>
                <a:gd name="connsiteY8" fmla="*/ 650 h 8042"/>
                <a:gd name="connsiteX9" fmla="*/ 92711 w 92724"/>
                <a:gd name="connsiteY9" fmla="*/ 3949 h 8042"/>
                <a:gd name="connsiteX10" fmla="*/ 88655 w 92724"/>
                <a:gd name="connsiteY10" fmla="*/ 7317 h 8042"/>
                <a:gd name="connsiteX11" fmla="*/ 88655 w 92724"/>
                <a:gd name="connsiteY11" fmla="*/ 7317 h 8042"/>
                <a:gd name="connsiteX12" fmla="*/ 46383 w 92724"/>
                <a:gd name="connsiteY12" fmla="*/ 8005 h 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724" h="8042">
                  <a:moveTo>
                    <a:pt x="46383" y="8005"/>
                  </a:moveTo>
                  <a:cubicBezTo>
                    <a:pt x="20813" y="8005"/>
                    <a:pt x="9265" y="8005"/>
                    <a:pt x="4110" y="7317"/>
                  </a:cubicBezTo>
                  <a:lnTo>
                    <a:pt x="4110" y="7317"/>
                  </a:lnTo>
                  <a:cubicBezTo>
                    <a:pt x="-14" y="6767"/>
                    <a:pt x="-14" y="5736"/>
                    <a:pt x="-14" y="3949"/>
                  </a:cubicBezTo>
                  <a:cubicBezTo>
                    <a:pt x="-14" y="2162"/>
                    <a:pt x="-14" y="1200"/>
                    <a:pt x="4110" y="650"/>
                  </a:cubicBezTo>
                  <a:lnTo>
                    <a:pt x="4110" y="650"/>
                  </a:lnTo>
                  <a:cubicBezTo>
                    <a:pt x="9265" y="-37"/>
                    <a:pt x="20813" y="-37"/>
                    <a:pt x="46383" y="-37"/>
                  </a:cubicBezTo>
                  <a:cubicBezTo>
                    <a:pt x="71952" y="-37"/>
                    <a:pt x="83500" y="-37"/>
                    <a:pt x="88655" y="650"/>
                  </a:cubicBezTo>
                  <a:lnTo>
                    <a:pt x="88655" y="650"/>
                  </a:lnTo>
                  <a:cubicBezTo>
                    <a:pt x="92711" y="1200"/>
                    <a:pt x="92711" y="2162"/>
                    <a:pt x="92711" y="3949"/>
                  </a:cubicBezTo>
                  <a:cubicBezTo>
                    <a:pt x="92711" y="5736"/>
                    <a:pt x="92711" y="6767"/>
                    <a:pt x="88655" y="7317"/>
                  </a:cubicBezTo>
                  <a:lnTo>
                    <a:pt x="88655" y="7317"/>
                  </a:lnTo>
                  <a:cubicBezTo>
                    <a:pt x="83500" y="8005"/>
                    <a:pt x="72021" y="8005"/>
                    <a:pt x="46383" y="8005"/>
                  </a:cubicBezTo>
                  <a:close/>
                </a:path>
              </a:pathLst>
            </a:custGeom>
            <a:solidFill>
              <a:srgbClr val="000000"/>
            </a:solidFill>
            <a:ln w="6867" cap="flat">
              <a:noFill/>
              <a:prstDash val="solid"/>
              <a:miter/>
            </a:ln>
          </p:spPr>
          <p:txBody>
            <a:bodyPr rtlCol="0" anchor="ctr"/>
            <a:lstStyle/>
            <a:p>
              <a:endParaRPr lang="en-IN"/>
            </a:p>
          </p:txBody>
        </p:sp>
        <p:sp>
          <p:nvSpPr>
            <p:cNvPr id="1214" name="Free-form: Shape 1213">
              <a:extLst>
                <a:ext uri="{FF2B5EF4-FFF2-40B4-BE49-F238E27FC236}">
                  <a16:creationId xmlns:a16="http://schemas.microsoft.com/office/drawing/2014/main" id="{357F7F9B-B810-45BC-F66D-C544CFAEDA11}"/>
                </a:ext>
              </a:extLst>
            </p:cNvPr>
            <p:cNvSpPr/>
            <p:nvPr/>
          </p:nvSpPr>
          <p:spPr>
            <a:xfrm>
              <a:off x="7047784" y="3738501"/>
              <a:ext cx="86057" cy="1170"/>
            </a:xfrm>
            <a:custGeom>
              <a:avLst/>
              <a:gdLst>
                <a:gd name="connsiteX0" fmla="*/ 86043 w 86057"/>
                <a:gd name="connsiteY0" fmla="*/ 515 h 1170"/>
                <a:gd name="connsiteX1" fmla="*/ 43015 w 86057"/>
                <a:gd name="connsiteY1" fmla="*/ 1133 h 1170"/>
                <a:gd name="connsiteX2" fmla="*/ -14 w 86057"/>
                <a:gd name="connsiteY2" fmla="*/ 515 h 1170"/>
                <a:gd name="connsiteX3" fmla="*/ 43015 w 86057"/>
                <a:gd name="connsiteY3" fmla="*/ -35 h 1170"/>
                <a:gd name="connsiteX4" fmla="*/ 86043 w 86057"/>
                <a:gd name="connsiteY4" fmla="*/ 515 h 1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057" h="1170">
                  <a:moveTo>
                    <a:pt x="86043" y="515"/>
                  </a:moveTo>
                  <a:cubicBezTo>
                    <a:pt x="86043" y="515"/>
                    <a:pt x="66797" y="1133"/>
                    <a:pt x="43015" y="1133"/>
                  </a:cubicBezTo>
                  <a:cubicBezTo>
                    <a:pt x="19232" y="1133"/>
                    <a:pt x="-14" y="1133"/>
                    <a:pt x="-14" y="515"/>
                  </a:cubicBezTo>
                  <a:cubicBezTo>
                    <a:pt x="-14" y="-104"/>
                    <a:pt x="19232" y="-35"/>
                    <a:pt x="43015" y="-35"/>
                  </a:cubicBezTo>
                  <a:cubicBezTo>
                    <a:pt x="66797" y="-35"/>
                    <a:pt x="86043" y="240"/>
                    <a:pt x="86043" y="515"/>
                  </a:cubicBezTo>
                  <a:close/>
                </a:path>
              </a:pathLst>
            </a:custGeom>
            <a:solidFill>
              <a:srgbClr val="263238"/>
            </a:solidFill>
            <a:ln w="6867" cap="flat">
              <a:noFill/>
              <a:prstDash val="solid"/>
              <a:miter/>
            </a:ln>
          </p:spPr>
          <p:txBody>
            <a:bodyPr rtlCol="0" anchor="ctr"/>
            <a:lstStyle/>
            <a:p>
              <a:endParaRPr lang="en-IN"/>
            </a:p>
          </p:txBody>
        </p:sp>
        <p:sp>
          <p:nvSpPr>
            <p:cNvPr id="1215" name="Free-form: Shape 1214">
              <a:extLst>
                <a:ext uri="{FF2B5EF4-FFF2-40B4-BE49-F238E27FC236}">
                  <a16:creationId xmlns:a16="http://schemas.microsoft.com/office/drawing/2014/main" id="{C99EBBAD-6304-18CC-F436-3A3D1FFBF8ED}"/>
                </a:ext>
              </a:extLst>
            </p:cNvPr>
            <p:cNvSpPr/>
            <p:nvPr/>
          </p:nvSpPr>
          <p:spPr>
            <a:xfrm>
              <a:off x="7044828" y="3735067"/>
              <a:ext cx="92655" cy="8042"/>
            </a:xfrm>
            <a:custGeom>
              <a:avLst/>
              <a:gdLst>
                <a:gd name="connsiteX0" fmla="*/ 46314 w 92655"/>
                <a:gd name="connsiteY0" fmla="*/ 8005 h 8042"/>
                <a:gd name="connsiteX1" fmla="*/ 4042 w 92655"/>
                <a:gd name="connsiteY1" fmla="*/ 7317 h 8042"/>
                <a:gd name="connsiteX2" fmla="*/ 4042 w 92655"/>
                <a:gd name="connsiteY2" fmla="*/ 7317 h 8042"/>
                <a:gd name="connsiteX3" fmla="*/ -14 w 92655"/>
                <a:gd name="connsiteY3" fmla="*/ 3949 h 8042"/>
                <a:gd name="connsiteX4" fmla="*/ 4042 w 92655"/>
                <a:gd name="connsiteY4" fmla="*/ 650 h 8042"/>
                <a:gd name="connsiteX5" fmla="*/ 4042 w 92655"/>
                <a:gd name="connsiteY5" fmla="*/ 650 h 8042"/>
                <a:gd name="connsiteX6" fmla="*/ 46314 w 92655"/>
                <a:gd name="connsiteY6" fmla="*/ -37 h 8042"/>
                <a:gd name="connsiteX7" fmla="*/ 88587 w 92655"/>
                <a:gd name="connsiteY7" fmla="*/ 650 h 8042"/>
                <a:gd name="connsiteX8" fmla="*/ 88587 w 92655"/>
                <a:gd name="connsiteY8" fmla="*/ 650 h 8042"/>
                <a:gd name="connsiteX9" fmla="*/ 92642 w 92655"/>
                <a:gd name="connsiteY9" fmla="*/ 3949 h 8042"/>
                <a:gd name="connsiteX10" fmla="*/ 88587 w 92655"/>
                <a:gd name="connsiteY10" fmla="*/ 7317 h 8042"/>
                <a:gd name="connsiteX11" fmla="*/ 88587 w 92655"/>
                <a:gd name="connsiteY11" fmla="*/ 7317 h 8042"/>
                <a:gd name="connsiteX12" fmla="*/ 46314 w 92655"/>
                <a:gd name="connsiteY12" fmla="*/ 8005 h 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655" h="8042">
                  <a:moveTo>
                    <a:pt x="46314" y="8005"/>
                  </a:moveTo>
                  <a:cubicBezTo>
                    <a:pt x="20744" y="8005"/>
                    <a:pt x="9197" y="8005"/>
                    <a:pt x="4042" y="7317"/>
                  </a:cubicBezTo>
                  <a:lnTo>
                    <a:pt x="4042" y="7317"/>
                  </a:lnTo>
                  <a:cubicBezTo>
                    <a:pt x="-14" y="6767"/>
                    <a:pt x="-14" y="5736"/>
                    <a:pt x="-14" y="3949"/>
                  </a:cubicBezTo>
                  <a:cubicBezTo>
                    <a:pt x="-14" y="2162"/>
                    <a:pt x="-14" y="1200"/>
                    <a:pt x="4042" y="650"/>
                  </a:cubicBezTo>
                  <a:lnTo>
                    <a:pt x="4042" y="650"/>
                  </a:lnTo>
                  <a:cubicBezTo>
                    <a:pt x="9197" y="-37"/>
                    <a:pt x="20744" y="-37"/>
                    <a:pt x="46314" y="-37"/>
                  </a:cubicBezTo>
                  <a:cubicBezTo>
                    <a:pt x="71884" y="-37"/>
                    <a:pt x="83431" y="-37"/>
                    <a:pt x="88587" y="650"/>
                  </a:cubicBezTo>
                  <a:lnTo>
                    <a:pt x="88587" y="650"/>
                  </a:lnTo>
                  <a:cubicBezTo>
                    <a:pt x="92642" y="1200"/>
                    <a:pt x="92642" y="2162"/>
                    <a:pt x="92642" y="3949"/>
                  </a:cubicBezTo>
                  <a:cubicBezTo>
                    <a:pt x="92642" y="5736"/>
                    <a:pt x="92642" y="6767"/>
                    <a:pt x="88587" y="7317"/>
                  </a:cubicBezTo>
                  <a:lnTo>
                    <a:pt x="88587" y="7317"/>
                  </a:lnTo>
                  <a:cubicBezTo>
                    <a:pt x="83088" y="8005"/>
                    <a:pt x="71609" y="8005"/>
                    <a:pt x="46314" y="8005"/>
                  </a:cubicBezTo>
                  <a:close/>
                </a:path>
              </a:pathLst>
            </a:custGeom>
            <a:solidFill>
              <a:srgbClr val="000000"/>
            </a:solidFill>
            <a:ln w="6867" cap="flat">
              <a:noFill/>
              <a:prstDash val="solid"/>
              <a:miter/>
            </a:ln>
          </p:spPr>
          <p:txBody>
            <a:bodyPr rtlCol="0" anchor="ctr"/>
            <a:lstStyle/>
            <a:p>
              <a:endParaRPr lang="en-IN"/>
            </a:p>
          </p:txBody>
        </p:sp>
        <p:sp>
          <p:nvSpPr>
            <p:cNvPr id="1216" name="Free-form: Shape 1215">
              <a:extLst>
                <a:ext uri="{FF2B5EF4-FFF2-40B4-BE49-F238E27FC236}">
                  <a16:creationId xmlns:a16="http://schemas.microsoft.com/office/drawing/2014/main" id="{78B5AEDE-A6B9-062D-54AB-CF67E573FC62}"/>
                </a:ext>
              </a:extLst>
            </p:cNvPr>
            <p:cNvSpPr/>
            <p:nvPr/>
          </p:nvSpPr>
          <p:spPr>
            <a:xfrm>
              <a:off x="6772359" y="4037641"/>
              <a:ext cx="417707" cy="1168"/>
            </a:xfrm>
            <a:custGeom>
              <a:avLst/>
              <a:gdLst>
                <a:gd name="connsiteX0" fmla="*/ 417694 w 417707"/>
                <a:gd name="connsiteY0" fmla="*/ 581 h 1168"/>
                <a:gd name="connsiteX1" fmla="*/ 208874 w 417707"/>
                <a:gd name="connsiteY1" fmla="*/ 1131 h 1168"/>
                <a:gd name="connsiteX2" fmla="*/ -14 w 417707"/>
                <a:gd name="connsiteY2" fmla="*/ 581 h 1168"/>
                <a:gd name="connsiteX3" fmla="*/ 208874 w 417707"/>
                <a:gd name="connsiteY3" fmla="*/ -37 h 1168"/>
                <a:gd name="connsiteX4" fmla="*/ 417694 w 417707"/>
                <a:gd name="connsiteY4" fmla="*/ 581 h 1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707" h="1168">
                  <a:moveTo>
                    <a:pt x="417694" y="581"/>
                  </a:moveTo>
                  <a:cubicBezTo>
                    <a:pt x="417694" y="581"/>
                    <a:pt x="324144" y="1131"/>
                    <a:pt x="208874" y="1131"/>
                  </a:cubicBezTo>
                  <a:cubicBezTo>
                    <a:pt x="93604" y="1131"/>
                    <a:pt x="-14" y="1131"/>
                    <a:pt x="-14" y="581"/>
                  </a:cubicBezTo>
                  <a:cubicBezTo>
                    <a:pt x="-14" y="31"/>
                    <a:pt x="93467" y="-37"/>
                    <a:pt x="208874" y="-37"/>
                  </a:cubicBezTo>
                  <a:cubicBezTo>
                    <a:pt x="324282" y="-37"/>
                    <a:pt x="417694" y="238"/>
                    <a:pt x="417694" y="581"/>
                  </a:cubicBezTo>
                  <a:close/>
                </a:path>
              </a:pathLst>
            </a:custGeom>
            <a:solidFill>
              <a:srgbClr val="263238"/>
            </a:solidFill>
            <a:ln w="6867" cap="flat">
              <a:noFill/>
              <a:prstDash val="solid"/>
              <a:miter/>
            </a:ln>
          </p:spPr>
          <p:txBody>
            <a:bodyPr rtlCol="0" anchor="ctr"/>
            <a:lstStyle/>
            <a:p>
              <a:endParaRPr lang="en-IN"/>
            </a:p>
          </p:txBody>
        </p:sp>
        <p:sp>
          <p:nvSpPr>
            <p:cNvPr id="1217" name="Free-form: Shape 1216">
              <a:extLst>
                <a:ext uri="{FF2B5EF4-FFF2-40B4-BE49-F238E27FC236}">
                  <a16:creationId xmlns:a16="http://schemas.microsoft.com/office/drawing/2014/main" id="{61A3952B-4402-9660-97D6-45E8E2169521}"/>
                </a:ext>
              </a:extLst>
            </p:cNvPr>
            <p:cNvSpPr/>
            <p:nvPr/>
          </p:nvSpPr>
          <p:spPr>
            <a:xfrm>
              <a:off x="6768854" y="4035373"/>
              <a:ext cx="424580" cy="6873"/>
            </a:xfrm>
            <a:custGeom>
              <a:avLst/>
              <a:gdLst>
                <a:gd name="connsiteX0" fmla="*/ 212311 w 424580"/>
                <a:gd name="connsiteY0" fmla="*/ 6836 h 6873"/>
                <a:gd name="connsiteX1" fmla="*/ 64598 w 424580"/>
                <a:gd name="connsiteY1" fmla="*/ 6836 h 6873"/>
                <a:gd name="connsiteX2" fmla="*/ 19782 w 424580"/>
                <a:gd name="connsiteY2" fmla="*/ 6836 h 6873"/>
                <a:gd name="connsiteX3" fmla="*/ 4798 w 424580"/>
                <a:gd name="connsiteY3" fmla="*/ 6836 h 6873"/>
                <a:gd name="connsiteX4" fmla="*/ 3836 w 424580"/>
                <a:gd name="connsiteY4" fmla="*/ 6836 h 6873"/>
                <a:gd name="connsiteX5" fmla="*/ 3836 w 424580"/>
                <a:gd name="connsiteY5" fmla="*/ 6836 h 6873"/>
                <a:gd name="connsiteX6" fmla="*/ -14 w 424580"/>
                <a:gd name="connsiteY6" fmla="*/ 3606 h 6873"/>
                <a:gd name="connsiteX7" fmla="*/ 3836 w 424580"/>
                <a:gd name="connsiteY7" fmla="*/ 306 h 6873"/>
                <a:gd name="connsiteX8" fmla="*/ 3836 w 424580"/>
                <a:gd name="connsiteY8" fmla="*/ 306 h 6873"/>
                <a:gd name="connsiteX9" fmla="*/ 4729 w 424580"/>
                <a:gd name="connsiteY9" fmla="*/ 306 h 6873"/>
                <a:gd name="connsiteX10" fmla="*/ 19782 w 424580"/>
                <a:gd name="connsiteY10" fmla="*/ -37 h 6873"/>
                <a:gd name="connsiteX11" fmla="*/ 64598 w 424580"/>
                <a:gd name="connsiteY11" fmla="*/ -37 h 6873"/>
                <a:gd name="connsiteX12" fmla="*/ 212311 w 424580"/>
                <a:gd name="connsiteY12" fmla="*/ -37 h 6873"/>
                <a:gd name="connsiteX13" fmla="*/ 359956 w 424580"/>
                <a:gd name="connsiteY13" fmla="*/ -37 h 6873"/>
                <a:gd name="connsiteX14" fmla="*/ 404703 w 424580"/>
                <a:gd name="connsiteY14" fmla="*/ -37 h 6873"/>
                <a:gd name="connsiteX15" fmla="*/ 419756 w 424580"/>
                <a:gd name="connsiteY15" fmla="*/ 306 h 6873"/>
                <a:gd name="connsiteX16" fmla="*/ 420718 w 424580"/>
                <a:gd name="connsiteY16" fmla="*/ 306 h 6873"/>
                <a:gd name="connsiteX17" fmla="*/ 420718 w 424580"/>
                <a:gd name="connsiteY17" fmla="*/ 306 h 6873"/>
                <a:gd name="connsiteX18" fmla="*/ 424567 w 424580"/>
                <a:gd name="connsiteY18" fmla="*/ 3606 h 6873"/>
                <a:gd name="connsiteX19" fmla="*/ 420718 w 424580"/>
                <a:gd name="connsiteY19" fmla="*/ 6836 h 6873"/>
                <a:gd name="connsiteX20" fmla="*/ 420718 w 424580"/>
                <a:gd name="connsiteY20" fmla="*/ 6836 h 6873"/>
                <a:gd name="connsiteX21" fmla="*/ 419756 w 424580"/>
                <a:gd name="connsiteY21" fmla="*/ 6836 h 6873"/>
                <a:gd name="connsiteX22" fmla="*/ 404703 w 424580"/>
                <a:gd name="connsiteY22" fmla="*/ 6836 h 6873"/>
                <a:gd name="connsiteX23" fmla="*/ 359956 w 424580"/>
                <a:gd name="connsiteY23" fmla="*/ 6836 h 6873"/>
                <a:gd name="connsiteX24" fmla="*/ 212311 w 424580"/>
                <a:gd name="connsiteY24" fmla="*/ 6836 h 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580" h="6873">
                  <a:moveTo>
                    <a:pt x="212311" y="6836"/>
                  </a:moveTo>
                  <a:cubicBezTo>
                    <a:pt x="154573" y="6836"/>
                    <a:pt x="102334" y="6836"/>
                    <a:pt x="64598" y="6836"/>
                  </a:cubicBezTo>
                  <a:lnTo>
                    <a:pt x="19782" y="6836"/>
                  </a:lnTo>
                  <a:cubicBezTo>
                    <a:pt x="12290" y="6836"/>
                    <a:pt x="7685" y="6836"/>
                    <a:pt x="4798" y="6836"/>
                  </a:cubicBezTo>
                  <a:lnTo>
                    <a:pt x="3836" y="6836"/>
                  </a:lnTo>
                  <a:lnTo>
                    <a:pt x="3836" y="6836"/>
                  </a:lnTo>
                  <a:cubicBezTo>
                    <a:pt x="-14" y="6836"/>
                    <a:pt x="-14" y="5599"/>
                    <a:pt x="-14" y="3606"/>
                  </a:cubicBezTo>
                  <a:cubicBezTo>
                    <a:pt x="-14" y="1612"/>
                    <a:pt x="-14" y="650"/>
                    <a:pt x="3836" y="306"/>
                  </a:cubicBezTo>
                  <a:lnTo>
                    <a:pt x="3836" y="306"/>
                  </a:lnTo>
                  <a:lnTo>
                    <a:pt x="4729" y="306"/>
                  </a:lnTo>
                  <a:cubicBezTo>
                    <a:pt x="7685" y="306"/>
                    <a:pt x="12290" y="306"/>
                    <a:pt x="19782" y="-37"/>
                  </a:cubicBezTo>
                  <a:lnTo>
                    <a:pt x="64598" y="-37"/>
                  </a:lnTo>
                  <a:cubicBezTo>
                    <a:pt x="102403" y="-37"/>
                    <a:pt x="154573" y="-37"/>
                    <a:pt x="212311" y="-37"/>
                  </a:cubicBezTo>
                  <a:cubicBezTo>
                    <a:pt x="270049" y="-37"/>
                    <a:pt x="322288" y="-37"/>
                    <a:pt x="359956" y="-37"/>
                  </a:cubicBezTo>
                  <a:lnTo>
                    <a:pt x="404703" y="-37"/>
                  </a:lnTo>
                  <a:cubicBezTo>
                    <a:pt x="412264" y="-37"/>
                    <a:pt x="416869" y="-37"/>
                    <a:pt x="419756" y="306"/>
                  </a:cubicBezTo>
                  <a:lnTo>
                    <a:pt x="420718" y="306"/>
                  </a:lnTo>
                  <a:lnTo>
                    <a:pt x="420718" y="306"/>
                  </a:lnTo>
                  <a:cubicBezTo>
                    <a:pt x="424567" y="650"/>
                    <a:pt x="424567" y="1544"/>
                    <a:pt x="424567" y="3606"/>
                  </a:cubicBezTo>
                  <a:cubicBezTo>
                    <a:pt x="424567" y="5668"/>
                    <a:pt x="424567" y="6492"/>
                    <a:pt x="420718" y="6836"/>
                  </a:cubicBezTo>
                  <a:lnTo>
                    <a:pt x="420718" y="6836"/>
                  </a:lnTo>
                  <a:lnTo>
                    <a:pt x="419756" y="6836"/>
                  </a:lnTo>
                  <a:cubicBezTo>
                    <a:pt x="416869" y="6836"/>
                    <a:pt x="412195" y="6836"/>
                    <a:pt x="404703" y="6836"/>
                  </a:cubicBezTo>
                  <a:lnTo>
                    <a:pt x="359956" y="6836"/>
                  </a:lnTo>
                  <a:cubicBezTo>
                    <a:pt x="322288" y="6767"/>
                    <a:pt x="270049" y="6836"/>
                    <a:pt x="212311" y="6836"/>
                  </a:cubicBezTo>
                  <a:close/>
                </a:path>
              </a:pathLst>
            </a:custGeom>
            <a:solidFill>
              <a:srgbClr val="000000"/>
            </a:solidFill>
            <a:ln w="6867" cap="flat">
              <a:noFill/>
              <a:prstDash val="solid"/>
              <a:miter/>
            </a:ln>
          </p:spPr>
          <p:txBody>
            <a:bodyPr rtlCol="0" anchor="ctr"/>
            <a:lstStyle/>
            <a:p>
              <a:endParaRPr lang="en-IN"/>
            </a:p>
          </p:txBody>
        </p:sp>
        <p:sp>
          <p:nvSpPr>
            <p:cNvPr id="1218" name="Free-form: Shape 1217">
              <a:extLst>
                <a:ext uri="{FF2B5EF4-FFF2-40B4-BE49-F238E27FC236}">
                  <a16:creationId xmlns:a16="http://schemas.microsoft.com/office/drawing/2014/main" id="{5F9FB22B-CCBD-DA1E-2959-21F1252ACD1E}"/>
                </a:ext>
              </a:extLst>
            </p:cNvPr>
            <p:cNvSpPr/>
            <p:nvPr/>
          </p:nvSpPr>
          <p:spPr>
            <a:xfrm>
              <a:off x="6770091" y="4101220"/>
              <a:ext cx="417707" cy="1170"/>
            </a:xfrm>
            <a:custGeom>
              <a:avLst/>
              <a:gdLst>
                <a:gd name="connsiteX0" fmla="*/ 417694 w 417707"/>
                <a:gd name="connsiteY0" fmla="*/ 515 h 1170"/>
                <a:gd name="connsiteX1" fmla="*/ 208874 w 417707"/>
                <a:gd name="connsiteY1" fmla="*/ 1133 h 1170"/>
                <a:gd name="connsiteX2" fmla="*/ -14 w 417707"/>
                <a:gd name="connsiteY2" fmla="*/ 515 h 1170"/>
                <a:gd name="connsiteX3" fmla="*/ 208874 w 417707"/>
                <a:gd name="connsiteY3" fmla="*/ -35 h 1170"/>
                <a:gd name="connsiteX4" fmla="*/ 417694 w 417707"/>
                <a:gd name="connsiteY4" fmla="*/ 515 h 1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707" h="1170">
                  <a:moveTo>
                    <a:pt x="417694" y="515"/>
                  </a:moveTo>
                  <a:cubicBezTo>
                    <a:pt x="417694" y="858"/>
                    <a:pt x="324213" y="1133"/>
                    <a:pt x="208874" y="1133"/>
                  </a:cubicBezTo>
                  <a:cubicBezTo>
                    <a:pt x="93536" y="1133"/>
                    <a:pt x="-14" y="1133"/>
                    <a:pt x="-14" y="515"/>
                  </a:cubicBezTo>
                  <a:cubicBezTo>
                    <a:pt x="-14" y="-104"/>
                    <a:pt x="93467" y="-35"/>
                    <a:pt x="208874" y="-35"/>
                  </a:cubicBezTo>
                  <a:cubicBezTo>
                    <a:pt x="324282" y="-35"/>
                    <a:pt x="417694" y="240"/>
                    <a:pt x="417694" y="515"/>
                  </a:cubicBezTo>
                  <a:close/>
                </a:path>
              </a:pathLst>
            </a:custGeom>
            <a:solidFill>
              <a:srgbClr val="E0E0E0"/>
            </a:solidFill>
            <a:ln w="6867" cap="flat">
              <a:noFill/>
              <a:prstDash val="solid"/>
              <a:miter/>
            </a:ln>
          </p:spPr>
          <p:txBody>
            <a:bodyPr rtlCol="0" anchor="ctr"/>
            <a:lstStyle/>
            <a:p>
              <a:endParaRPr lang="en-IN"/>
            </a:p>
          </p:txBody>
        </p:sp>
        <p:sp>
          <p:nvSpPr>
            <p:cNvPr id="1219" name="Free-form: Shape 1218">
              <a:extLst>
                <a:ext uri="{FF2B5EF4-FFF2-40B4-BE49-F238E27FC236}">
                  <a16:creationId xmlns:a16="http://schemas.microsoft.com/office/drawing/2014/main" id="{B78F0E36-7B15-3ACB-411A-39AB6EE9AC54}"/>
                </a:ext>
              </a:extLst>
            </p:cNvPr>
            <p:cNvSpPr/>
            <p:nvPr/>
          </p:nvSpPr>
          <p:spPr>
            <a:xfrm>
              <a:off x="6766654" y="4099229"/>
              <a:ext cx="424511" cy="6598"/>
            </a:xfrm>
            <a:custGeom>
              <a:avLst/>
              <a:gdLst>
                <a:gd name="connsiteX0" fmla="*/ 212311 w 424511"/>
                <a:gd name="connsiteY0" fmla="*/ 6561 h 6598"/>
                <a:gd name="connsiteX1" fmla="*/ 64598 w 424511"/>
                <a:gd name="connsiteY1" fmla="*/ 6561 h 6598"/>
                <a:gd name="connsiteX2" fmla="*/ 19851 w 424511"/>
                <a:gd name="connsiteY2" fmla="*/ 6561 h 6598"/>
                <a:gd name="connsiteX3" fmla="*/ 4798 w 424511"/>
                <a:gd name="connsiteY3" fmla="*/ 6561 h 6598"/>
                <a:gd name="connsiteX4" fmla="*/ 3835 w 424511"/>
                <a:gd name="connsiteY4" fmla="*/ 6561 h 6598"/>
                <a:gd name="connsiteX5" fmla="*/ 3835 w 424511"/>
                <a:gd name="connsiteY5" fmla="*/ 6561 h 6598"/>
                <a:gd name="connsiteX6" fmla="*/ -14 w 424511"/>
                <a:gd name="connsiteY6" fmla="*/ 3262 h 6598"/>
                <a:gd name="connsiteX7" fmla="*/ 3835 w 424511"/>
                <a:gd name="connsiteY7" fmla="*/ -37 h 6598"/>
                <a:gd name="connsiteX8" fmla="*/ 4798 w 424511"/>
                <a:gd name="connsiteY8" fmla="*/ -37 h 6598"/>
                <a:gd name="connsiteX9" fmla="*/ 19851 w 424511"/>
                <a:gd name="connsiteY9" fmla="*/ -37 h 6598"/>
                <a:gd name="connsiteX10" fmla="*/ 64598 w 424511"/>
                <a:gd name="connsiteY10" fmla="*/ -37 h 6598"/>
                <a:gd name="connsiteX11" fmla="*/ 212311 w 424511"/>
                <a:gd name="connsiteY11" fmla="*/ -37 h 6598"/>
                <a:gd name="connsiteX12" fmla="*/ 359955 w 424511"/>
                <a:gd name="connsiteY12" fmla="*/ -37 h 6598"/>
                <a:gd name="connsiteX13" fmla="*/ 404771 w 424511"/>
                <a:gd name="connsiteY13" fmla="*/ -37 h 6598"/>
                <a:gd name="connsiteX14" fmla="*/ 419824 w 424511"/>
                <a:gd name="connsiteY14" fmla="*/ -37 h 6598"/>
                <a:gd name="connsiteX15" fmla="*/ 420718 w 424511"/>
                <a:gd name="connsiteY15" fmla="*/ -37 h 6598"/>
                <a:gd name="connsiteX16" fmla="*/ 424498 w 424511"/>
                <a:gd name="connsiteY16" fmla="*/ 3262 h 6598"/>
                <a:gd name="connsiteX17" fmla="*/ 420718 w 424511"/>
                <a:gd name="connsiteY17" fmla="*/ 6561 h 6598"/>
                <a:gd name="connsiteX18" fmla="*/ 420718 w 424511"/>
                <a:gd name="connsiteY18" fmla="*/ 6561 h 6598"/>
                <a:gd name="connsiteX19" fmla="*/ 419824 w 424511"/>
                <a:gd name="connsiteY19" fmla="*/ 6561 h 6598"/>
                <a:gd name="connsiteX20" fmla="*/ 404771 w 424511"/>
                <a:gd name="connsiteY20" fmla="*/ 6561 h 6598"/>
                <a:gd name="connsiteX21" fmla="*/ 359955 w 424511"/>
                <a:gd name="connsiteY21" fmla="*/ 6561 h 6598"/>
                <a:gd name="connsiteX22" fmla="*/ 212311 w 424511"/>
                <a:gd name="connsiteY22" fmla="*/ 6561 h 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511" h="6598">
                  <a:moveTo>
                    <a:pt x="212311" y="6561"/>
                  </a:moveTo>
                  <a:cubicBezTo>
                    <a:pt x="154642" y="6561"/>
                    <a:pt x="102334" y="6561"/>
                    <a:pt x="64598" y="6561"/>
                  </a:cubicBezTo>
                  <a:lnTo>
                    <a:pt x="19851" y="6561"/>
                  </a:lnTo>
                  <a:cubicBezTo>
                    <a:pt x="12359" y="6561"/>
                    <a:pt x="7685" y="6561"/>
                    <a:pt x="4798" y="6561"/>
                  </a:cubicBezTo>
                  <a:lnTo>
                    <a:pt x="3835" y="6561"/>
                  </a:lnTo>
                  <a:lnTo>
                    <a:pt x="3835" y="6561"/>
                  </a:lnTo>
                  <a:cubicBezTo>
                    <a:pt x="-14" y="6149"/>
                    <a:pt x="-14" y="5324"/>
                    <a:pt x="-14" y="3262"/>
                  </a:cubicBezTo>
                  <a:cubicBezTo>
                    <a:pt x="-14" y="1200"/>
                    <a:pt x="-14" y="375"/>
                    <a:pt x="3835" y="-37"/>
                  </a:cubicBezTo>
                  <a:lnTo>
                    <a:pt x="4798" y="-37"/>
                  </a:lnTo>
                  <a:cubicBezTo>
                    <a:pt x="7685" y="-37"/>
                    <a:pt x="12359" y="-37"/>
                    <a:pt x="19851" y="-37"/>
                  </a:cubicBezTo>
                  <a:lnTo>
                    <a:pt x="64598" y="-37"/>
                  </a:lnTo>
                  <a:lnTo>
                    <a:pt x="212311" y="-37"/>
                  </a:lnTo>
                  <a:lnTo>
                    <a:pt x="359955" y="-37"/>
                  </a:lnTo>
                  <a:lnTo>
                    <a:pt x="404771" y="-37"/>
                  </a:lnTo>
                  <a:cubicBezTo>
                    <a:pt x="412263" y="-37"/>
                    <a:pt x="416938" y="-37"/>
                    <a:pt x="419824" y="-37"/>
                  </a:cubicBezTo>
                  <a:lnTo>
                    <a:pt x="420718" y="-37"/>
                  </a:lnTo>
                  <a:cubicBezTo>
                    <a:pt x="424498" y="375"/>
                    <a:pt x="424498" y="1269"/>
                    <a:pt x="424498" y="3262"/>
                  </a:cubicBezTo>
                  <a:cubicBezTo>
                    <a:pt x="424498" y="5255"/>
                    <a:pt x="424498" y="6149"/>
                    <a:pt x="420718" y="6561"/>
                  </a:cubicBezTo>
                  <a:lnTo>
                    <a:pt x="420718" y="6561"/>
                  </a:lnTo>
                  <a:lnTo>
                    <a:pt x="419824" y="6561"/>
                  </a:lnTo>
                  <a:cubicBezTo>
                    <a:pt x="416938" y="6561"/>
                    <a:pt x="412263" y="6561"/>
                    <a:pt x="404771" y="6561"/>
                  </a:cubicBezTo>
                  <a:lnTo>
                    <a:pt x="359955" y="6561"/>
                  </a:lnTo>
                  <a:cubicBezTo>
                    <a:pt x="322220" y="6492"/>
                    <a:pt x="269980" y="6561"/>
                    <a:pt x="212311" y="6561"/>
                  </a:cubicBezTo>
                  <a:close/>
                </a:path>
              </a:pathLst>
            </a:custGeom>
            <a:solidFill>
              <a:srgbClr val="000000"/>
            </a:solidFill>
            <a:ln w="6867" cap="flat">
              <a:noFill/>
              <a:prstDash val="solid"/>
              <a:miter/>
            </a:ln>
          </p:spPr>
          <p:txBody>
            <a:bodyPr rtlCol="0" anchor="ctr"/>
            <a:lstStyle/>
            <a:p>
              <a:endParaRPr lang="en-IN"/>
            </a:p>
          </p:txBody>
        </p:sp>
        <p:sp>
          <p:nvSpPr>
            <p:cNvPr id="1220" name="Free-form: Shape 1219">
              <a:extLst>
                <a:ext uri="{FF2B5EF4-FFF2-40B4-BE49-F238E27FC236}">
                  <a16:creationId xmlns:a16="http://schemas.microsoft.com/office/drawing/2014/main" id="{2F778B23-1C02-6356-2603-96C01C59663F}"/>
                </a:ext>
              </a:extLst>
            </p:cNvPr>
            <p:cNvSpPr/>
            <p:nvPr/>
          </p:nvSpPr>
          <p:spPr>
            <a:xfrm>
              <a:off x="6770091" y="4118131"/>
              <a:ext cx="417707" cy="1168"/>
            </a:xfrm>
            <a:custGeom>
              <a:avLst/>
              <a:gdLst>
                <a:gd name="connsiteX0" fmla="*/ 417694 w 417707"/>
                <a:gd name="connsiteY0" fmla="*/ 581 h 1168"/>
                <a:gd name="connsiteX1" fmla="*/ 208874 w 417707"/>
                <a:gd name="connsiteY1" fmla="*/ 1131 h 1168"/>
                <a:gd name="connsiteX2" fmla="*/ -14 w 417707"/>
                <a:gd name="connsiteY2" fmla="*/ 581 h 1168"/>
                <a:gd name="connsiteX3" fmla="*/ 208874 w 417707"/>
                <a:gd name="connsiteY3" fmla="*/ -37 h 1168"/>
                <a:gd name="connsiteX4" fmla="*/ 417694 w 417707"/>
                <a:gd name="connsiteY4" fmla="*/ 581 h 1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707" h="1168">
                  <a:moveTo>
                    <a:pt x="417694" y="581"/>
                  </a:moveTo>
                  <a:cubicBezTo>
                    <a:pt x="417694" y="581"/>
                    <a:pt x="324213" y="1131"/>
                    <a:pt x="208874" y="1131"/>
                  </a:cubicBezTo>
                  <a:cubicBezTo>
                    <a:pt x="93536" y="1131"/>
                    <a:pt x="-14" y="1131"/>
                    <a:pt x="-14" y="581"/>
                  </a:cubicBezTo>
                  <a:cubicBezTo>
                    <a:pt x="-14" y="31"/>
                    <a:pt x="93467" y="-37"/>
                    <a:pt x="208874" y="-37"/>
                  </a:cubicBezTo>
                  <a:cubicBezTo>
                    <a:pt x="324282" y="-37"/>
                    <a:pt x="417694" y="100"/>
                    <a:pt x="417694" y="581"/>
                  </a:cubicBezTo>
                  <a:close/>
                </a:path>
              </a:pathLst>
            </a:custGeom>
            <a:solidFill>
              <a:srgbClr val="E0E0E0"/>
            </a:solidFill>
            <a:ln w="6867" cap="flat">
              <a:noFill/>
              <a:prstDash val="solid"/>
              <a:miter/>
            </a:ln>
          </p:spPr>
          <p:txBody>
            <a:bodyPr rtlCol="0" anchor="ctr"/>
            <a:lstStyle/>
            <a:p>
              <a:endParaRPr lang="en-IN"/>
            </a:p>
          </p:txBody>
        </p:sp>
        <p:sp>
          <p:nvSpPr>
            <p:cNvPr id="1221" name="Free-form: Shape 1220">
              <a:extLst>
                <a:ext uri="{FF2B5EF4-FFF2-40B4-BE49-F238E27FC236}">
                  <a16:creationId xmlns:a16="http://schemas.microsoft.com/office/drawing/2014/main" id="{50A57238-42D0-E2E4-FAB8-EBD4E6220D2A}"/>
                </a:ext>
              </a:extLst>
            </p:cNvPr>
            <p:cNvSpPr/>
            <p:nvPr/>
          </p:nvSpPr>
          <p:spPr>
            <a:xfrm>
              <a:off x="6766654" y="4115725"/>
              <a:ext cx="424511" cy="6873"/>
            </a:xfrm>
            <a:custGeom>
              <a:avLst/>
              <a:gdLst>
                <a:gd name="connsiteX0" fmla="*/ 212311 w 424511"/>
                <a:gd name="connsiteY0" fmla="*/ 6836 h 6873"/>
                <a:gd name="connsiteX1" fmla="*/ 64598 w 424511"/>
                <a:gd name="connsiteY1" fmla="*/ 6836 h 6873"/>
                <a:gd name="connsiteX2" fmla="*/ 19851 w 424511"/>
                <a:gd name="connsiteY2" fmla="*/ 6836 h 6873"/>
                <a:gd name="connsiteX3" fmla="*/ 4798 w 424511"/>
                <a:gd name="connsiteY3" fmla="*/ 6836 h 6873"/>
                <a:gd name="connsiteX4" fmla="*/ 3835 w 424511"/>
                <a:gd name="connsiteY4" fmla="*/ 6836 h 6873"/>
                <a:gd name="connsiteX5" fmla="*/ 3835 w 424511"/>
                <a:gd name="connsiteY5" fmla="*/ 6836 h 6873"/>
                <a:gd name="connsiteX6" fmla="*/ -14 w 424511"/>
                <a:gd name="connsiteY6" fmla="*/ 3606 h 6873"/>
                <a:gd name="connsiteX7" fmla="*/ 3835 w 424511"/>
                <a:gd name="connsiteY7" fmla="*/ 306 h 6873"/>
                <a:gd name="connsiteX8" fmla="*/ 3835 w 424511"/>
                <a:gd name="connsiteY8" fmla="*/ 306 h 6873"/>
                <a:gd name="connsiteX9" fmla="*/ 4798 w 424511"/>
                <a:gd name="connsiteY9" fmla="*/ 306 h 6873"/>
                <a:gd name="connsiteX10" fmla="*/ 19851 w 424511"/>
                <a:gd name="connsiteY10" fmla="*/ -37 h 6873"/>
                <a:gd name="connsiteX11" fmla="*/ 64598 w 424511"/>
                <a:gd name="connsiteY11" fmla="*/ -37 h 6873"/>
                <a:gd name="connsiteX12" fmla="*/ 212311 w 424511"/>
                <a:gd name="connsiteY12" fmla="*/ -37 h 6873"/>
                <a:gd name="connsiteX13" fmla="*/ 359955 w 424511"/>
                <a:gd name="connsiteY13" fmla="*/ -37 h 6873"/>
                <a:gd name="connsiteX14" fmla="*/ 404771 w 424511"/>
                <a:gd name="connsiteY14" fmla="*/ -37 h 6873"/>
                <a:gd name="connsiteX15" fmla="*/ 419824 w 424511"/>
                <a:gd name="connsiteY15" fmla="*/ 306 h 6873"/>
                <a:gd name="connsiteX16" fmla="*/ 420718 w 424511"/>
                <a:gd name="connsiteY16" fmla="*/ 306 h 6873"/>
                <a:gd name="connsiteX17" fmla="*/ 420718 w 424511"/>
                <a:gd name="connsiteY17" fmla="*/ 306 h 6873"/>
                <a:gd name="connsiteX18" fmla="*/ 424498 w 424511"/>
                <a:gd name="connsiteY18" fmla="*/ 3606 h 6873"/>
                <a:gd name="connsiteX19" fmla="*/ 420718 w 424511"/>
                <a:gd name="connsiteY19" fmla="*/ 6836 h 6873"/>
                <a:gd name="connsiteX20" fmla="*/ 420718 w 424511"/>
                <a:gd name="connsiteY20" fmla="*/ 6836 h 6873"/>
                <a:gd name="connsiteX21" fmla="*/ 419824 w 424511"/>
                <a:gd name="connsiteY21" fmla="*/ 6836 h 6873"/>
                <a:gd name="connsiteX22" fmla="*/ 404771 w 424511"/>
                <a:gd name="connsiteY22" fmla="*/ 6836 h 6873"/>
                <a:gd name="connsiteX23" fmla="*/ 359955 w 424511"/>
                <a:gd name="connsiteY23" fmla="*/ 6836 h 6873"/>
                <a:gd name="connsiteX24" fmla="*/ 212311 w 424511"/>
                <a:gd name="connsiteY24" fmla="*/ 6836 h 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511" h="6873">
                  <a:moveTo>
                    <a:pt x="212311" y="6836"/>
                  </a:moveTo>
                  <a:cubicBezTo>
                    <a:pt x="154642" y="6836"/>
                    <a:pt x="102334" y="6836"/>
                    <a:pt x="64598" y="6836"/>
                  </a:cubicBezTo>
                  <a:lnTo>
                    <a:pt x="19851" y="6836"/>
                  </a:lnTo>
                  <a:cubicBezTo>
                    <a:pt x="12359" y="6836"/>
                    <a:pt x="7685" y="6836"/>
                    <a:pt x="4798" y="6836"/>
                  </a:cubicBezTo>
                  <a:lnTo>
                    <a:pt x="3835" y="6836"/>
                  </a:lnTo>
                  <a:lnTo>
                    <a:pt x="3835" y="6836"/>
                  </a:lnTo>
                  <a:cubicBezTo>
                    <a:pt x="-14" y="6836"/>
                    <a:pt x="-14" y="5599"/>
                    <a:pt x="-14" y="3606"/>
                  </a:cubicBezTo>
                  <a:cubicBezTo>
                    <a:pt x="-14" y="1612"/>
                    <a:pt x="-14" y="650"/>
                    <a:pt x="3835" y="306"/>
                  </a:cubicBezTo>
                  <a:lnTo>
                    <a:pt x="3835" y="306"/>
                  </a:lnTo>
                  <a:lnTo>
                    <a:pt x="4798" y="306"/>
                  </a:lnTo>
                  <a:cubicBezTo>
                    <a:pt x="7685" y="306"/>
                    <a:pt x="12359" y="306"/>
                    <a:pt x="19851" y="-37"/>
                  </a:cubicBezTo>
                  <a:lnTo>
                    <a:pt x="64598" y="-37"/>
                  </a:lnTo>
                  <a:cubicBezTo>
                    <a:pt x="102403" y="-37"/>
                    <a:pt x="154642" y="-37"/>
                    <a:pt x="212311" y="-37"/>
                  </a:cubicBezTo>
                  <a:cubicBezTo>
                    <a:pt x="269980" y="-37"/>
                    <a:pt x="322288" y="-37"/>
                    <a:pt x="359955" y="-37"/>
                  </a:cubicBezTo>
                  <a:lnTo>
                    <a:pt x="404771" y="-37"/>
                  </a:lnTo>
                  <a:cubicBezTo>
                    <a:pt x="412263" y="-37"/>
                    <a:pt x="416938" y="-37"/>
                    <a:pt x="419824" y="306"/>
                  </a:cubicBezTo>
                  <a:lnTo>
                    <a:pt x="420718" y="306"/>
                  </a:lnTo>
                  <a:lnTo>
                    <a:pt x="420718" y="306"/>
                  </a:lnTo>
                  <a:cubicBezTo>
                    <a:pt x="424498" y="650"/>
                    <a:pt x="424498" y="1543"/>
                    <a:pt x="424498" y="3606"/>
                  </a:cubicBezTo>
                  <a:cubicBezTo>
                    <a:pt x="424498" y="5668"/>
                    <a:pt x="424498" y="6492"/>
                    <a:pt x="420718" y="6836"/>
                  </a:cubicBezTo>
                  <a:lnTo>
                    <a:pt x="420718" y="6836"/>
                  </a:lnTo>
                  <a:lnTo>
                    <a:pt x="419824" y="6836"/>
                  </a:lnTo>
                  <a:cubicBezTo>
                    <a:pt x="416938" y="6836"/>
                    <a:pt x="412263" y="6836"/>
                    <a:pt x="404771" y="6836"/>
                  </a:cubicBezTo>
                  <a:lnTo>
                    <a:pt x="359955" y="6836"/>
                  </a:lnTo>
                  <a:cubicBezTo>
                    <a:pt x="322220" y="6767"/>
                    <a:pt x="269980" y="6836"/>
                    <a:pt x="212311" y="6836"/>
                  </a:cubicBezTo>
                  <a:close/>
                </a:path>
              </a:pathLst>
            </a:custGeom>
            <a:solidFill>
              <a:srgbClr val="000000"/>
            </a:solidFill>
            <a:ln w="6867" cap="flat">
              <a:noFill/>
              <a:prstDash val="solid"/>
              <a:miter/>
            </a:ln>
          </p:spPr>
          <p:txBody>
            <a:bodyPr rtlCol="0" anchor="ctr"/>
            <a:lstStyle/>
            <a:p>
              <a:endParaRPr lang="en-IN"/>
            </a:p>
          </p:txBody>
        </p:sp>
        <p:sp>
          <p:nvSpPr>
            <p:cNvPr id="1222" name="Free-form: Shape 1221">
              <a:extLst>
                <a:ext uri="{FF2B5EF4-FFF2-40B4-BE49-F238E27FC236}">
                  <a16:creationId xmlns:a16="http://schemas.microsoft.com/office/drawing/2014/main" id="{D2F2555A-0CE7-817F-3364-4F13E70B80F4}"/>
                </a:ext>
              </a:extLst>
            </p:cNvPr>
            <p:cNvSpPr/>
            <p:nvPr/>
          </p:nvSpPr>
          <p:spPr>
            <a:xfrm>
              <a:off x="6772359" y="4059703"/>
              <a:ext cx="211568" cy="1170"/>
            </a:xfrm>
            <a:custGeom>
              <a:avLst/>
              <a:gdLst>
                <a:gd name="connsiteX0" fmla="*/ 211555 w 211568"/>
                <a:gd name="connsiteY0" fmla="*/ 515 h 1170"/>
                <a:gd name="connsiteX1" fmla="*/ 105771 w 211568"/>
                <a:gd name="connsiteY1" fmla="*/ 1133 h 1170"/>
                <a:gd name="connsiteX2" fmla="*/ -14 w 211568"/>
                <a:gd name="connsiteY2" fmla="*/ 515 h 1170"/>
                <a:gd name="connsiteX3" fmla="*/ 105771 w 211568"/>
                <a:gd name="connsiteY3" fmla="*/ -35 h 1170"/>
                <a:gd name="connsiteX4" fmla="*/ 211555 w 211568"/>
                <a:gd name="connsiteY4" fmla="*/ 515 h 1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68" h="1170">
                  <a:moveTo>
                    <a:pt x="211555" y="515"/>
                  </a:moveTo>
                  <a:cubicBezTo>
                    <a:pt x="211555" y="515"/>
                    <a:pt x="164196" y="1133"/>
                    <a:pt x="105771" y="1133"/>
                  </a:cubicBezTo>
                  <a:cubicBezTo>
                    <a:pt x="47345" y="1133"/>
                    <a:pt x="-14" y="1133"/>
                    <a:pt x="-14" y="515"/>
                  </a:cubicBezTo>
                  <a:cubicBezTo>
                    <a:pt x="-14" y="-104"/>
                    <a:pt x="47345" y="-35"/>
                    <a:pt x="105771" y="-35"/>
                  </a:cubicBezTo>
                  <a:cubicBezTo>
                    <a:pt x="164196" y="-35"/>
                    <a:pt x="211555" y="240"/>
                    <a:pt x="211555" y="515"/>
                  </a:cubicBezTo>
                  <a:close/>
                </a:path>
              </a:pathLst>
            </a:custGeom>
            <a:solidFill>
              <a:srgbClr val="263238"/>
            </a:solidFill>
            <a:ln w="6867" cap="flat">
              <a:noFill/>
              <a:prstDash val="solid"/>
              <a:miter/>
            </a:ln>
          </p:spPr>
          <p:txBody>
            <a:bodyPr rtlCol="0" anchor="ctr"/>
            <a:lstStyle/>
            <a:p>
              <a:endParaRPr lang="en-IN"/>
            </a:p>
          </p:txBody>
        </p:sp>
        <p:sp>
          <p:nvSpPr>
            <p:cNvPr id="1223" name="Free-form: Shape 1222">
              <a:extLst>
                <a:ext uri="{FF2B5EF4-FFF2-40B4-BE49-F238E27FC236}">
                  <a16:creationId xmlns:a16="http://schemas.microsoft.com/office/drawing/2014/main" id="{4EE5C595-C6F6-0497-56D9-1CB8A1884B84}"/>
                </a:ext>
              </a:extLst>
            </p:cNvPr>
            <p:cNvSpPr/>
            <p:nvPr/>
          </p:nvSpPr>
          <p:spPr>
            <a:xfrm>
              <a:off x="6768854" y="4056956"/>
              <a:ext cx="218373" cy="7354"/>
            </a:xfrm>
            <a:custGeom>
              <a:avLst/>
              <a:gdLst>
                <a:gd name="connsiteX0" fmla="*/ 109208 w 218373"/>
                <a:gd name="connsiteY0" fmla="*/ 7317 h 7354"/>
                <a:gd name="connsiteX1" fmla="*/ 34354 w 218373"/>
                <a:gd name="connsiteY1" fmla="*/ 7317 h 7354"/>
                <a:gd name="connsiteX2" fmla="*/ 5348 w 218373"/>
                <a:gd name="connsiteY2" fmla="*/ 6836 h 7354"/>
                <a:gd name="connsiteX3" fmla="*/ 3904 w 218373"/>
                <a:gd name="connsiteY3" fmla="*/ 6836 h 7354"/>
                <a:gd name="connsiteX4" fmla="*/ 3904 w 218373"/>
                <a:gd name="connsiteY4" fmla="*/ 6836 h 7354"/>
                <a:gd name="connsiteX5" fmla="*/ -14 w 218373"/>
                <a:gd name="connsiteY5" fmla="*/ 3606 h 7354"/>
                <a:gd name="connsiteX6" fmla="*/ 3904 w 218373"/>
                <a:gd name="connsiteY6" fmla="*/ 444 h 7354"/>
                <a:gd name="connsiteX7" fmla="*/ 3904 w 218373"/>
                <a:gd name="connsiteY7" fmla="*/ 444 h 7354"/>
                <a:gd name="connsiteX8" fmla="*/ 5348 w 218373"/>
                <a:gd name="connsiteY8" fmla="*/ 444 h 7354"/>
                <a:gd name="connsiteX9" fmla="*/ 34354 w 218373"/>
                <a:gd name="connsiteY9" fmla="*/ -37 h 7354"/>
                <a:gd name="connsiteX10" fmla="*/ 109208 w 218373"/>
                <a:gd name="connsiteY10" fmla="*/ -37 h 7354"/>
                <a:gd name="connsiteX11" fmla="*/ 183992 w 218373"/>
                <a:gd name="connsiteY11" fmla="*/ -37 h 7354"/>
                <a:gd name="connsiteX12" fmla="*/ 212999 w 218373"/>
                <a:gd name="connsiteY12" fmla="*/ 444 h 7354"/>
                <a:gd name="connsiteX13" fmla="*/ 214442 w 218373"/>
                <a:gd name="connsiteY13" fmla="*/ 444 h 7354"/>
                <a:gd name="connsiteX14" fmla="*/ 214442 w 218373"/>
                <a:gd name="connsiteY14" fmla="*/ 444 h 7354"/>
                <a:gd name="connsiteX15" fmla="*/ 218360 w 218373"/>
                <a:gd name="connsiteY15" fmla="*/ 3606 h 7354"/>
                <a:gd name="connsiteX16" fmla="*/ 214442 w 218373"/>
                <a:gd name="connsiteY16" fmla="*/ 6836 h 7354"/>
                <a:gd name="connsiteX17" fmla="*/ 214442 w 218373"/>
                <a:gd name="connsiteY17" fmla="*/ 6836 h 7354"/>
                <a:gd name="connsiteX18" fmla="*/ 212999 w 218373"/>
                <a:gd name="connsiteY18" fmla="*/ 6836 h 7354"/>
                <a:gd name="connsiteX19" fmla="*/ 183992 w 218373"/>
                <a:gd name="connsiteY19" fmla="*/ 7317 h 7354"/>
                <a:gd name="connsiteX20" fmla="*/ 109208 w 218373"/>
                <a:gd name="connsiteY20" fmla="*/ 7317 h 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73" h="7354">
                  <a:moveTo>
                    <a:pt x="109208" y="7317"/>
                  </a:moveTo>
                  <a:cubicBezTo>
                    <a:pt x="79995" y="7317"/>
                    <a:pt x="53532" y="7317"/>
                    <a:pt x="34354" y="7317"/>
                  </a:cubicBezTo>
                  <a:cubicBezTo>
                    <a:pt x="18545" y="7317"/>
                    <a:pt x="9953" y="7317"/>
                    <a:pt x="5348" y="6836"/>
                  </a:cubicBezTo>
                  <a:lnTo>
                    <a:pt x="3904" y="6836"/>
                  </a:lnTo>
                  <a:lnTo>
                    <a:pt x="3904" y="6836"/>
                  </a:lnTo>
                  <a:cubicBezTo>
                    <a:pt x="-14" y="6355"/>
                    <a:pt x="-14" y="5393"/>
                    <a:pt x="-14" y="3606"/>
                  </a:cubicBezTo>
                  <a:cubicBezTo>
                    <a:pt x="-14" y="1818"/>
                    <a:pt x="-14" y="925"/>
                    <a:pt x="3904" y="444"/>
                  </a:cubicBezTo>
                  <a:lnTo>
                    <a:pt x="3904" y="444"/>
                  </a:lnTo>
                  <a:lnTo>
                    <a:pt x="5348" y="444"/>
                  </a:lnTo>
                  <a:cubicBezTo>
                    <a:pt x="9953" y="31"/>
                    <a:pt x="18545" y="31"/>
                    <a:pt x="34354" y="-37"/>
                  </a:cubicBezTo>
                  <a:cubicBezTo>
                    <a:pt x="53532" y="-37"/>
                    <a:pt x="79995" y="-37"/>
                    <a:pt x="109208" y="-37"/>
                  </a:cubicBezTo>
                  <a:cubicBezTo>
                    <a:pt x="138420" y="-37"/>
                    <a:pt x="164884" y="-37"/>
                    <a:pt x="183992" y="-37"/>
                  </a:cubicBezTo>
                  <a:cubicBezTo>
                    <a:pt x="199870" y="-37"/>
                    <a:pt x="208393" y="-37"/>
                    <a:pt x="212999" y="444"/>
                  </a:cubicBezTo>
                  <a:lnTo>
                    <a:pt x="214442" y="444"/>
                  </a:lnTo>
                  <a:lnTo>
                    <a:pt x="214442" y="444"/>
                  </a:lnTo>
                  <a:cubicBezTo>
                    <a:pt x="218360" y="925"/>
                    <a:pt x="218360" y="1887"/>
                    <a:pt x="218360" y="3606"/>
                  </a:cubicBezTo>
                  <a:cubicBezTo>
                    <a:pt x="218360" y="5324"/>
                    <a:pt x="218360" y="6286"/>
                    <a:pt x="214442" y="6836"/>
                  </a:cubicBezTo>
                  <a:lnTo>
                    <a:pt x="214442" y="6836"/>
                  </a:lnTo>
                  <a:lnTo>
                    <a:pt x="212999" y="6836"/>
                  </a:lnTo>
                  <a:cubicBezTo>
                    <a:pt x="208393" y="7180"/>
                    <a:pt x="199870" y="7249"/>
                    <a:pt x="183992" y="7317"/>
                  </a:cubicBezTo>
                  <a:cubicBezTo>
                    <a:pt x="164952" y="7249"/>
                    <a:pt x="138489" y="7317"/>
                    <a:pt x="109208" y="7317"/>
                  </a:cubicBezTo>
                  <a:close/>
                </a:path>
              </a:pathLst>
            </a:custGeom>
            <a:solidFill>
              <a:srgbClr val="000000"/>
            </a:solidFill>
            <a:ln w="6867" cap="flat">
              <a:noFill/>
              <a:prstDash val="solid"/>
              <a:miter/>
            </a:ln>
          </p:spPr>
          <p:txBody>
            <a:bodyPr rtlCol="0" anchor="ctr"/>
            <a:lstStyle/>
            <a:p>
              <a:endParaRPr lang="en-IN"/>
            </a:p>
          </p:txBody>
        </p:sp>
        <p:sp>
          <p:nvSpPr>
            <p:cNvPr id="1224" name="Free-form: Shape 1223">
              <a:extLst>
                <a:ext uri="{FF2B5EF4-FFF2-40B4-BE49-F238E27FC236}">
                  <a16:creationId xmlns:a16="http://schemas.microsoft.com/office/drawing/2014/main" id="{7CF378CF-A443-EC22-376A-590EC9B1ABE7}"/>
                </a:ext>
              </a:extLst>
            </p:cNvPr>
            <p:cNvSpPr/>
            <p:nvPr/>
          </p:nvSpPr>
          <p:spPr>
            <a:xfrm>
              <a:off x="7158918" y="3723794"/>
              <a:ext cx="85230" cy="28964"/>
            </a:xfrm>
            <a:custGeom>
              <a:avLst/>
              <a:gdLst>
                <a:gd name="connsiteX0" fmla="*/ 75263 w 85230"/>
                <a:gd name="connsiteY0" fmla="*/ 28900 h 28964"/>
                <a:gd name="connsiteX1" fmla="*/ 77325 w 85230"/>
                <a:gd name="connsiteY1" fmla="*/ 28900 h 28964"/>
                <a:gd name="connsiteX2" fmla="*/ 82274 w 85230"/>
                <a:gd name="connsiteY2" fmla="*/ 25876 h 28964"/>
                <a:gd name="connsiteX3" fmla="*/ 84267 w 85230"/>
                <a:gd name="connsiteY3" fmla="*/ 22164 h 28964"/>
                <a:gd name="connsiteX4" fmla="*/ 84267 w 85230"/>
                <a:gd name="connsiteY4" fmla="*/ 17146 h 28964"/>
                <a:gd name="connsiteX5" fmla="*/ 81862 w 85230"/>
                <a:gd name="connsiteY5" fmla="*/ 5393 h 28964"/>
                <a:gd name="connsiteX6" fmla="*/ 75744 w 85230"/>
                <a:gd name="connsiteY6" fmla="*/ 2368 h 28964"/>
                <a:gd name="connsiteX7" fmla="*/ 67840 w 85230"/>
                <a:gd name="connsiteY7" fmla="*/ 2368 h 28964"/>
                <a:gd name="connsiteX8" fmla="*/ 10170 w 85230"/>
                <a:gd name="connsiteY8" fmla="*/ 2368 h 28964"/>
                <a:gd name="connsiteX9" fmla="*/ 2128 w 85230"/>
                <a:gd name="connsiteY9" fmla="*/ 7317 h 28964"/>
                <a:gd name="connsiteX10" fmla="*/ 1097 w 85230"/>
                <a:gd name="connsiteY10" fmla="*/ 12060 h 28964"/>
                <a:gd name="connsiteX11" fmla="*/ 1097 w 85230"/>
                <a:gd name="connsiteY11" fmla="*/ 16872 h 28964"/>
                <a:gd name="connsiteX12" fmla="*/ 1441 w 85230"/>
                <a:gd name="connsiteY12" fmla="*/ 21683 h 28964"/>
                <a:gd name="connsiteX13" fmla="*/ 3709 w 85230"/>
                <a:gd name="connsiteY13" fmla="*/ 25670 h 28964"/>
                <a:gd name="connsiteX14" fmla="*/ 7490 w 85230"/>
                <a:gd name="connsiteY14" fmla="*/ 28007 h 28964"/>
                <a:gd name="connsiteX15" fmla="*/ 12026 w 85230"/>
                <a:gd name="connsiteY15" fmla="*/ 28419 h 28964"/>
                <a:gd name="connsiteX16" fmla="*/ 44813 w 85230"/>
                <a:gd name="connsiteY16" fmla="*/ 28419 h 28964"/>
                <a:gd name="connsiteX17" fmla="*/ 66877 w 85230"/>
                <a:gd name="connsiteY17" fmla="*/ 28419 h 28964"/>
                <a:gd name="connsiteX18" fmla="*/ 72926 w 85230"/>
                <a:gd name="connsiteY18" fmla="*/ 28419 h 28964"/>
                <a:gd name="connsiteX19" fmla="*/ 74988 w 85230"/>
                <a:gd name="connsiteY19" fmla="*/ 28419 h 28964"/>
                <a:gd name="connsiteX20" fmla="*/ 74438 w 85230"/>
                <a:gd name="connsiteY20" fmla="*/ 28419 h 28964"/>
                <a:gd name="connsiteX21" fmla="*/ 72926 w 85230"/>
                <a:gd name="connsiteY21" fmla="*/ 28419 h 28964"/>
                <a:gd name="connsiteX22" fmla="*/ 66877 w 85230"/>
                <a:gd name="connsiteY22" fmla="*/ 28419 h 28964"/>
                <a:gd name="connsiteX23" fmla="*/ 44813 w 85230"/>
                <a:gd name="connsiteY23" fmla="*/ 28419 h 28964"/>
                <a:gd name="connsiteX24" fmla="*/ 12026 w 85230"/>
                <a:gd name="connsiteY24" fmla="*/ 28419 h 28964"/>
                <a:gd name="connsiteX25" fmla="*/ 7215 w 85230"/>
                <a:gd name="connsiteY25" fmla="*/ 28007 h 28964"/>
                <a:gd name="connsiteX26" fmla="*/ 2884 w 85230"/>
                <a:gd name="connsiteY26" fmla="*/ 25395 h 28964"/>
                <a:gd name="connsiteX27" fmla="*/ 341 w 85230"/>
                <a:gd name="connsiteY27" fmla="*/ 20927 h 28964"/>
                <a:gd name="connsiteX28" fmla="*/ -3 w 85230"/>
                <a:gd name="connsiteY28" fmla="*/ 18315 h 28964"/>
                <a:gd name="connsiteX29" fmla="*/ -3 w 85230"/>
                <a:gd name="connsiteY29" fmla="*/ 10754 h 28964"/>
                <a:gd name="connsiteX30" fmla="*/ 1097 w 85230"/>
                <a:gd name="connsiteY30" fmla="*/ 5530 h 28964"/>
                <a:gd name="connsiteX31" fmla="*/ 10170 w 85230"/>
                <a:gd name="connsiteY31" fmla="*/ -37 h 28964"/>
                <a:gd name="connsiteX32" fmla="*/ 75813 w 85230"/>
                <a:gd name="connsiteY32" fmla="*/ -37 h 28964"/>
                <a:gd name="connsiteX33" fmla="*/ 82687 w 85230"/>
                <a:gd name="connsiteY33" fmla="*/ 3331 h 28964"/>
                <a:gd name="connsiteX34" fmla="*/ 85161 w 85230"/>
                <a:gd name="connsiteY34" fmla="*/ 9654 h 28964"/>
                <a:gd name="connsiteX35" fmla="*/ 85161 w 85230"/>
                <a:gd name="connsiteY35" fmla="*/ 15634 h 28964"/>
                <a:gd name="connsiteX36" fmla="*/ 84749 w 85230"/>
                <a:gd name="connsiteY36" fmla="*/ 20789 h 28964"/>
                <a:gd name="connsiteX37" fmla="*/ 82618 w 85230"/>
                <a:gd name="connsiteY37" fmla="*/ 24639 h 28964"/>
                <a:gd name="connsiteX38" fmla="*/ 77394 w 85230"/>
                <a:gd name="connsiteY38" fmla="*/ 27663 h 28964"/>
                <a:gd name="connsiteX39" fmla="*/ 75263 w 85230"/>
                <a:gd name="connsiteY39" fmla="*/ 28900 h 28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5230" h="28964">
                  <a:moveTo>
                    <a:pt x="75263" y="28900"/>
                  </a:moveTo>
                  <a:cubicBezTo>
                    <a:pt x="75951" y="28936"/>
                    <a:pt x="76638" y="28936"/>
                    <a:pt x="77325" y="28900"/>
                  </a:cubicBezTo>
                  <a:cubicBezTo>
                    <a:pt x="79257" y="28456"/>
                    <a:pt x="80996" y="27394"/>
                    <a:pt x="82274" y="25876"/>
                  </a:cubicBezTo>
                  <a:cubicBezTo>
                    <a:pt x="83209" y="24802"/>
                    <a:pt x="83890" y="23534"/>
                    <a:pt x="84267" y="22164"/>
                  </a:cubicBezTo>
                  <a:cubicBezTo>
                    <a:pt x="84488" y="20499"/>
                    <a:pt x="84488" y="18812"/>
                    <a:pt x="84267" y="17146"/>
                  </a:cubicBezTo>
                  <a:cubicBezTo>
                    <a:pt x="84267" y="13503"/>
                    <a:pt x="85161" y="8829"/>
                    <a:pt x="81862" y="5393"/>
                  </a:cubicBezTo>
                  <a:cubicBezTo>
                    <a:pt x="80274" y="3650"/>
                    <a:pt x="78088" y="2570"/>
                    <a:pt x="75744" y="2368"/>
                  </a:cubicBezTo>
                  <a:cubicBezTo>
                    <a:pt x="73270" y="2368"/>
                    <a:pt x="70589" y="2368"/>
                    <a:pt x="67840" y="2368"/>
                  </a:cubicBezTo>
                  <a:lnTo>
                    <a:pt x="10170" y="2368"/>
                  </a:lnTo>
                  <a:cubicBezTo>
                    <a:pt x="6775" y="2383"/>
                    <a:pt x="3675" y="4293"/>
                    <a:pt x="2128" y="7317"/>
                  </a:cubicBezTo>
                  <a:cubicBezTo>
                    <a:pt x="1407" y="8792"/>
                    <a:pt x="1056" y="10419"/>
                    <a:pt x="1097" y="12060"/>
                  </a:cubicBezTo>
                  <a:lnTo>
                    <a:pt x="1097" y="16872"/>
                  </a:lnTo>
                  <a:cubicBezTo>
                    <a:pt x="1029" y="18483"/>
                    <a:pt x="1145" y="20097"/>
                    <a:pt x="1441" y="21683"/>
                  </a:cubicBezTo>
                  <a:cubicBezTo>
                    <a:pt x="1805" y="23198"/>
                    <a:pt x="2596" y="24580"/>
                    <a:pt x="3709" y="25670"/>
                  </a:cubicBezTo>
                  <a:cubicBezTo>
                    <a:pt x="4768" y="26739"/>
                    <a:pt x="6060" y="27541"/>
                    <a:pt x="7490" y="28007"/>
                  </a:cubicBezTo>
                  <a:cubicBezTo>
                    <a:pt x="8974" y="28354"/>
                    <a:pt x="10500" y="28493"/>
                    <a:pt x="12026" y="28419"/>
                  </a:cubicBezTo>
                  <a:lnTo>
                    <a:pt x="44813" y="28419"/>
                  </a:lnTo>
                  <a:lnTo>
                    <a:pt x="66877" y="28419"/>
                  </a:lnTo>
                  <a:lnTo>
                    <a:pt x="72926" y="28419"/>
                  </a:lnTo>
                  <a:lnTo>
                    <a:pt x="74988" y="28419"/>
                  </a:lnTo>
                  <a:cubicBezTo>
                    <a:pt x="74988" y="28419"/>
                    <a:pt x="74988" y="28419"/>
                    <a:pt x="74438" y="28419"/>
                  </a:cubicBezTo>
                  <a:lnTo>
                    <a:pt x="72926" y="28419"/>
                  </a:lnTo>
                  <a:lnTo>
                    <a:pt x="66877" y="28419"/>
                  </a:lnTo>
                  <a:lnTo>
                    <a:pt x="44813" y="28419"/>
                  </a:lnTo>
                  <a:lnTo>
                    <a:pt x="12026" y="28419"/>
                  </a:lnTo>
                  <a:cubicBezTo>
                    <a:pt x="10411" y="28518"/>
                    <a:pt x="8789" y="28379"/>
                    <a:pt x="7215" y="28007"/>
                  </a:cubicBezTo>
                  <a:cubicBezTo>
                    <a:pt x="5572" y="27520"/>
                    <a:pt x="4080" y="26621"/>
                    <a:pt x="2884" y="25395"/>
                  </a:cubicBezTo>
                  <a:cubicBezTo>
                    <a:pt x="1688" y="24133"/>
                    <a:pt x="815" y="22601"/>
                    <a:pt x="341" y="20927"/>
                  </a:cubicBezTo>
                  <a:cubicBezTo>
                    <a:pt x="156" y="20067"/>
                    <a:pt x="39" y="19193"/>
                    <a:pt x="-3" y="18315"/>
                  </a:cubicBezTo>
                  <a:lnTo>
                    <a:pt x="-3" y="10754"/>
                  </a:lnTo>
                  <a:cubicBezTo>
                    <a:pt x="-85" y="8948"/>
                    <a:pt x="293" y="7151"/>
                    <a:pt x="1097" y="5530"/>
                  </a:cubicBezTo>
                  <a:cubicBezTo>
                    <a:pt x="2843" y="2125"/>
                    <a:pt x="6342" y="-22"/>
                    <a:pt x="10170" y="-37"/>
                  </a:cubicBezTo>
                  <a:lnTo>
                    <a:pt x="75813" y="-37"/>
                  </a:lnTo>
                  <a:cubicBezTo>
                    <a:pt x="78459" y="141"/>
                    <a:pt x="80927" y="1350"/>
                    <a:pt x="82687" y="3331"/>
                  </a:cubicBezTo>
                  <a:cubicBezTo>
                    <a:pt x="84233" y="5081"/>
                    <a:pt x="85106" y="7321"/>
                    <a:pt x="85161" y="9654"/>
                  </a:cubicBezTo>
                  <a:cubicBezTo>
                    <a:pt x="85161" y="11785"/>
                    <a:pt x="85161" y="13778"/>
                    <a:pt x="85161" y="15634"/>
                  </a:cubicBezTo>
                  <a:cubicBezTo>
                    <a:pt x="85305" y="17364"/>
                    <a:pt x="85168" y="19105"/>
                    <a:pt x="84749" y="20789"/>
                  </a:cubicBezTo>
                  <a:cubicBezTo>
                    <a:pt x="84364" y="22228"/>
                    <a:pt x="83635" y="23550"/>
                    <a:pt x="82618" y="24639"/>
                  </a:cubicBezTo>
                  <a:cubicBezTo>
                    <a:pt x="81229" y="26163"/>
                    <a:pt x="79408" y="27219"/>
                    <a:pt x="77394" y="27663"/>
                  </a:cubicBezTo>
                  <a:cubicBezTo>
                    <a:pt x="76762" y="28201"/>
                    <a:pt x="76040" y="28620"/>
                    <a:pt x="75263" y="28900"/>
                  </a:cubicBezTo>
                  <a:close/>
                </a:path>
              </a:pathLst>
            </a:custGeom>
            <a:solidFill>
              <a:srgbClr val="263238"/>
            </a:solidFill>
            <a:ln w="6867" cap="flat">
              <a:noFill/>
              <a:prstDash val="solid"/>
              <a:miter/>
            </a:ln>
          </p:spPr>
          <p:txBody>
            <a:bodyPr rtlCol="0" anchor="ctr"/>
            <a:lstStyle/>
            <a:p>
              <a:endParaRPr lang="en-IN"/>
            </a:p>
          </p:txBody>
        </p:sp>
        <p:sp>
          <p:nvSpPr>
            <p:cNvPr id="1225" name="Free-form: Shape 1224">
              <a:extLst>
                <a:ext uri="{FF2B5EF4-FFF2-40B4-BE49-F238E27FC236}">
                  <a16:creationId xmlns:a16="http://schemas.microsoft.com/office/drawing/2014/main" id="{B2EF2BFE-F4FB-9E36-C7A7-8A28B7897591}"/>
                </a:ext>
              </a:extLst>
            </p:cNvPr>
            <p:cNvSpPr/>
            <p:nvPr/>
          </p:nvSpPr>
          <p:spPr>
            <a:xfrm>
              <a:off x="7155759" y="3721388"/>
              <a:ext cx="92202" cy="35341"/>
            </a:xfrm>
            <a:custGeom>
              <a:avLst/>
              <a:gdLst>
                <a:gd name="connsiteX0" fmla="*/ 14567 w 92202"/>
                <a:gd name="connsiteY0" fmla="*/ 35293 h 35341"/>
                <a:gd name="connsiteX1" fmla="*/ 9618 w 92202"/>
                <a:gd name="connsiteY1" fmla="*/ 34674 h 35341"/>
                <a:gd name="connsiteX2" fmla="*/ 3913 w 92202"/>
                <a:gd name="connsiteY2" fmla="*/ 31237 h 35341"/>
                <a:gd name="connsiteX3" fmla="*/ 476 w 92202"/>
                <a:gd name="connsiteY3" fmla="*/ 25257 h 35341"/>
                <a:gd name="connsiteX4" fmla="*/ -5 w 92202"/>
                <a:gd name="connsiteY4" fmla="*/ 21889 h 35341"/>
                <a:gd name="connsiteX5" fmla="*/ -5 w 92202"/>
                <a:gd name="connsiteY5" fmla="*/ 14191 h 35341"/>
                <a:gd name="connsiteX6" fmla="*/ 13254 w 92202"/>
                <a:gd name="connsiteY6" fmla="*/ -29 h 35341"/>
                <a:gd name="connsiteX7" fmla="*/ 13742 w 92202"/>
                <a:gd name="connsiteY7" fmla="*/ -37 h 35341"/>
                <a:gd name="connsiteX8" fmla="*/ 79729 w 92202"/>
                <a:gd name="connsiteY8" fmla="*/ -37 h 35341"/>
                <a:gd name="connsiteX9" fmla="*/ 88870 w 92202"/>
                <a:gd name="connsiteY9" fmla="*/ 4499 h 35341"/>
                <a:gd name="connsiteX10" fmla="*/ 92170 w 92202"/>
                <a:gd name="connsiteY10" fmla="*/ 13022 h 35341"/>
                <a:gd name="connsiteX11" fmla="*/ 92170 w 92202"/>
                <a:gd name="connsiteY11" fmla="*/ 19896 h 35341"/>
                <a:gd name="connsiteX12" fmla="*/ 91620 w 92202"/>
                <a:gd name="connsiteY12" fmla="*/ 25120 h 35341"/>
                <a:gd name="connsiteX13" fmla="*/ 88733 w 92202"/>
                <a:gd name="connsiteY13" fmla="*/ 30275 h 35341"/>
                <a:gd name="connsiteX14" fmla="*/ 82272 w 92202"/>
                <a:gd name="connsiteY14" fmla="*/ 34124 h 35341"/>
                <a:gd name="connsiteX15" fmla="*/ 82272 w 92202"/>
                <a:gd name="connsiteY15" fmla="*/ 34124 h 35341"/>
                <a:gd name="connsiteX16" fmla="*/ 81241 w 92202"/>
                <a:gd name="connsiteY16" fmla="*/ 34124 h 35341"/>
                <a:gd name="connsiteX17" fmla="*/ 78973 w 92202"/>
                <a:gd name="connsiteY17" fmla="*/ 34124 h 35341"/>
                <a:gd name="connsiteX18" fmla="*/ 65225 w 92202"/>
                <a:gd name="connsiteY18" fmla="*/ 34124 h 35341"/>
                <a:gd name="connsiteX19" fmla="*/ 15942 w 92202"/>
                <a:gd name="connsiteY19" fmla="*/ 34124 h 35341"/>
                <a:gd name="connsiteX20" fmla="*/ 14979 w 92202"/>
                <a:gd name="connsiteY20" fmla="*/ 27388 h 35341"/>
                <a:gd name="connsiteX21" fmla="*/ 78423 w 92202"/>
                <a:gd name="connsiteY21" fmla="*/ 27869 h 35341"/>
                <a:gd name="connsiteX22" fmla="*/ 79729 w 92202"/>
                <a:gd name="connsiteY22" fmla="*/ 27869 h 35341"/>
                <a:gd name="connsiteX23" fmla="*/ 82822 w 92202"/>
                <a:gd name="connsiteY23" fmla="*/ 25876 h 35341"/>
                <a:gd name="connsiteX24" fmla="*/ 84059 w 92202"/>
                <a:gd name="connsiteY24" fmla="*/ 23608 h 35341"/>
                <a:gd name="connsiteX25" fmla="*/ 84059 w 92202"/>
                <a:gd name="connsiteY25" fmla="*/ 20446 h 35341"/>
                <a:gd name="connsiteX26" fmla="*/ 84059 w 92202"/>
                <a:gd name="connsiteY26" fmla="*/ 19277 h 35341"/>
                <a:gd name="connsiteX27" fmla="*/ 84059 w 92202"/>
                <a:gd name="connsiteY27" fmla="*/ 16528 h 35341"/>
                <a:gd name="connsiteX28" fmla="*/ 82616 w 92202"/>
                <a:gd name="connsiteY28" fmla="*/ 9654 h 35341"/>
                <a:gd name="connsiteX29" fmla="*/ 78698 w 92202"/>
                <a:gd name="connsiteY29" fmla="*/ 7661 h 35341"/>
                <a:gd name="connsiteX30" fmla="*/ 74024 w 92202"/>
                <a:gd name="connsiteY30" fmla="*/ 7661 h 35341"/>
                <a:gd name="connsiteX31" fmla="*/ 13330 w 92202"/>
                <a:gd name="connsiteY31" fmla="*/ 7661 h 35341"/>
                <a:gd name="connsiteX32" fmla="*/ 8450 w 92202"/>
                <a:gd name="connsiteY32" fmla="*/ 10685 h 35341"/>
                <a:gd name="connsiteX33" fmla="*/ 7762 w 92202"/>
                <a:gd name="connsiteY33" fmla="*/ 13847 h 35341"/>
                <a:gd name="connsiteX34" fmla="*/ 7762 w 92202"/>
                <a:gd name="connsiteY34" fmla="*/ 20171 h 35341"/>
                <a:gd name="connsiteX35" fmla="*/ 7762 w 92202"/>
                <a:gd name="connsiteY35" fmla="*/ 22851 h 35341"/>
                <a:gd name="connsiteX36" fmla="*/ 9206 w 92202"/>
                <a:gd name="connsiteY36" fmla="*/ 25395 h 35341"/>
                <a:gd name="connsiteX37" fmla="*/ 11543 w 92202"/>
                <a:gd name="connsiteY37" fmla="*/ 26838 h 35341"/>
                <a:gd name="connsiteX38" fmla="*/ 14979 w 92202"/>
                <a:gd name="connsiteY38" fmla="*/ 27388 h 35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2202" h="35341">
                  <a:moveTo>
                    <a:pt x="14567" y="35293"/>
                  </a:moveTo>
                  <a:cubicBezTo>
                    <a:pt x="12897" y="35358"/>
                    <a:pt x="11220" y="35149"/>
                    <a:pt x="9618" y="34674"/>
                  </a:cubicBezTo>
                  <a:cubicBezTo>
                    <a:pt x="7453" y="34038"/>
                    <a:pt x="5487" y="32854"/>
                    <a:pt x="3913" y="31237"/>
                  </a:cubicBezTo>
                  <a:cubicBezTo>
                    <a:pt x="2277" y="29568"/>
                    <a:pt x="1095" y="27510"/>
                    <a:pt x="476" y="25257"/>
                  </a:cubicBezTo>
                  <a:cubicBezTo>
                    <a:pt x="188" y="24157"/>
                    <a:pt x="22" y="23027"/>
                    <a:pt x="-5" y="21889"/>
                  </a:cubicBezTo>
                  <a:lnTo>
                    <a:pt x="-5" y="14191"/>
                  </a:lnTo>
                  <a:cubicBezTo>
                    <a:pt x="-273" y="6603"/>
                    <a:pt x="5666" y="237"/>
                    <a:pt x="13254" y="-29"/>
                  </a:cubicBezTo>
                  <a:cubicBezTo>
                    <a:pt x="13419" y="-35"/>
                    <a:pt x="13577" y="-37"/>
                    <a:pt x="13742" y="-37"/>
                  </a:cubicBezTo>
                  <a:lnTo>
                    <a:pt x="79729" y="-37"/>
                  </a:lnTo>
                  <a:cubicBezTo>
                    <a:pt x="83248" y="246"/>
                    <a:pt x="86520" y="1870"/>
                    <a:pt x="88870" y="4499"/>
                  </a:cubicBezTo>
                  <a:cubicBezTo>
                    <a:pt x="90912" y="6881"/>
                    <a:pt x="92073" y="9888"/>
                    <a:pt x="92170" y="13022"/>
                  </a:cubicBezTo>
                  <a:lnTo>
                    <a:pt x="92170" y="19896"/>
                  </a:lnTo>
                  <a:cubicBezTo>
                    <a:pt x="92252" y="21655"/>
                    <a:pt x="92067" y="23417"/>
                    <a:pt x="91620" y="25120"/>
                  </a:cubicBezTo>
                  <a:cubicBezTo>
                    <a:pt x="91097" y="27051"/>
                    <a:pt x="90108" y="28822"/>
                    <a:pt x="88733" y="30275"/>
                  </a:cubicBezTo>
                  <a:cubicBezTo>
                    <a:pt x="87021" y="32187"/>
                    <a:pt x="84767" y="33530"/>
                    <a:pt x="82272" y="34124"/>
                  </a:cubicBezTo>
                  <a:lnTo>
                    <a:pt x="82272" y="34124"/>
                  </a:lnTo>
                  <a:lnTo>
                    <a:pt x="81241" y="34124"/>
                  </a:lnTo>
                  <a:cubicBezTo>
                    <a:pt x="80485" y="34179"/>
                    <a:pt x="79729" y="34179"/>
                    <a:pt x="78973" y="34124"/>
                  </a:cubicBezTo>
                  <a:lnTo>
                    <a:pt x="65225" y="34124"/>
                  </a:lnTo>
                  <a:lnTo>
                    <a:pt x="15942" y="34124"/>
                  </a:lnTo>
                  <a:close/>
                  <a:moveTo>
                    <a:pt x="14979" y="27388"/>
                  </a:moveTo>
                  <a:lnTo>
                    <a:pt x="78423" y="27869"/>
                  </a:lnTo>
                  <a:lnTo>
                    <a:pt x="79729" y="27869"/>
                  </a:lnTo>
                  <a:cubicBezTo>
                    <a:pt x="80938" y="27542"/>
                    <a:pt x="82024" y="26846"/>
                    <a:pt x="82822" y="25876"/>
                  </a:cubicBezTo>
                  <a:cubicBezTo>
                    <a:pt x="83413" y="25234"/>
                    <a:pt x="83839" y="24454"/>
                    <a:pt x="84059" y="23608"/>
                  </a:cubicBezTo>
                  <a:cubicBezTo>
                    <a:pt x="84245" y="22561"/>
                    <a:pt x="84245" y="21492"/>
                    <a:pt x="84059" y="20446"/>
                  </a:cubicBezTo>
                  <a:lnTo>
                    <a:pt x="84059" y="19277"/>
                  </a:lnTo>
                  <a:cubicBezTo>
                    <a:pt x="84059" y="18521"/>
                    <a:pt x="84059" y="17559"/>
                    <a:pt x="84059" y="16528"/>
                  </a:cubicBezTo>
                  <a:cubicBezTo>
                    <a:pt x="84059" y="13435"/>
                    <a:pt x="84059" y="11373"/>
                    <a:pt x="82616" y="9654"/>
                  </a:cubicBezTo>
                  <a:cubicBezTo>
                    <a:pt x="81626" y="8493"/>
                    <a:pt x="80217" y="7775"/>
                    <a:pt x="78698" y="7661"/>
                  </a:cubicBezTo>
                  <a:cubicBezTo>
                    <a:pt x="77323" y="7661"/>
                    <a:pt x="75742" y="7661"/>
                    <a:pt x="74024" y="7661"/>
                  </a:cubicBezTo>
                  <a:lnTo>
                    <a:pt x="13330" y="7661"/>
                  </a:lnTo>
                  <a:cubicBezTo>
                    <a:pt x="11274" y="7703"/>
                    <a:pt x="9405" y="8862"/>
                    <a:pt x="8450" y="10685"/>
                  </a:cubicBezTo>
                  <a:cubicBezTo>
                    <a:pt x="7975" y="11670"/>
                    <a:pt x="7735" y="12754"/>
                    <a:pt x="7762" y="13847"/>
                  </a:cubicBezTo>
                  <a:lnTo>
                    <a:pt x="7762" y="20171"/>
                  </a:lnTo>
                  <a:cubicBezTo>
                    <a:pt x="7645" y="21061"/>
                    <a:pt x="7645" y="21961"/>
                    <a:pt x="7762" y="22851"/>
                  </a:cubicBezTo>
                  <a:cubicBezTo>
                    <a:pt x="8010" y="23812"/>
                    <a:pt x="8505" y="24691"/>
                    <a:pt x="9206" y="25395"/>
                  </a:cubicBezTo>
                  <a:cubicBezTo>
                    <a:pt x="9838" y="26079"/>
                    <a:pt x="10649" y="26577"/>
                    <a:pt x="11543" y="26838"/>
                  </a:cubicBezTo>
                  <a:cubicBezTo>
                    <a:pt x="12649" y="27224"/>
                    <a:pt x="13811" y="27411"/>
                    <a:pt x="14979" y="27388"/>
                  </a:cubicBezTo>
                  <a:close/>
                </a:path>
              </a:pathLst>
            </a:custGeom>
            <a:solidFill>
              <a:srgbClr val="000000"/>
            </a:solidFill>
            <a:ln w="6867" cap="flat">
              <a:noFill/>
              <a:prstDash val="solid"/>
              <a:miter/>
            </a:ln>
          </p:spPr>
          <p:txBody>
            <a:bodyPr rtlCol="0" anchor="ctr"/>
            <a:lstStyle/>
            <a:p>
              <a:endParaRPr lang="en-IN"/>
            </a:p>
          </p:txBody>
        </p:sp>
        <p:sp>
          <p:nvSpPr>
            <p:cNvPr id="1226" name="Free-form: Shape 1225">
              <a:extLst>
                <a:ext uri="{FF2B5EF4-FFF2-40B4-BE49-F238E27FC236}">
                  <a16:creationId xmlns:a16="http://schemas.microsoft.com/office/drawing/2014/main" id="{F1371C96-62BE-6D51-9800-DDFCE2B5794A}"/>
                </a:ext>
              </a:extLst>
            </p:cNvPr>
            <p:cNvSpPr/>
            <p:nvPr/>
          </p:nvSpPr>
          <p:spPr>
            <a:xfrm>
              <a:off x="6395206" y="3850611"/>
              <a:ext cx="278929" cy="269856"/>
            </a:xfrm>
            <a:custGeom>
              <a:avLst/>
              <a:gdLst>
                <a:gd name="connsiteX0" fmla="*/ 0 w 278929"/>
                <a:gd name="connsiteY0" fmla="*/ 0 h 269856"/>
                <a:gd name="connsiteX1" fmla="*/ 278930 w 278929"/>
                <a:gd name="connsiteY1" fmla="*/ 0 h 269856"/>
                <a:gd name="connsiteX2" fmla="*/ 278930 w 278929"/>
                <a:gd name="connsiteY2" fmla="*/ 269857 h 269856"/>
                <a:gd name="connsiteX3" fmla="*/ 0 w 278929"/>
                <a:gd name="connsiteY3" fmla="*/ 269857 h 269856"/>
              </a:gdLst>
              <a:ahLst/>
              <a:cxnLst>
                <a:cxn ang="0">
                  <a:pos x="connsiteX0" y="connsiteY0"/>
                </a:cxn>
                <a:cxn ang="0">
                  <a:pos x="connsiteX1" y="connsiteY1"/>
                </a:cxn>
                <a:cxn ang="0">
                  <a:pos x="connsiteX2" y="connsiteY2"/>
                </a:cxn>
                <a:cxn ang="0">
                  <a:pos x="connsiteX3" y="connsiteY3"/>
                </a:cxn>
              </a:cxnLst>
              <a:rect l="l" t="t" r="r" b="b"/>
              <a:pathLst>
                <a:path w="278929" h="269856">
                  <a:moveTo>
                    <a:pt x="0" y="0"/>
                  </a:moveTo>
                  <a:lnTo>
                    <a:pt x="278930" y="0"/>
                  </a:lnTo>
                  <a:lnTo>
                    <a:pt x="278930" y="269857"/>
                  </a:lnTo>
                  <a:lnTo>
                    <a:pt x="0" y="269857"/>
                  </a:lnTo>
                  <a:close/>
                </a:path>
              </a:pathLst>
            </a:custGeom>
            <a:solidFill>
              <a:schemeClr val="accent3">
                <a:lumMod val="60000"/>
                <a:lumOff val="40000"/>
              </a:schemeClr>
            </a:solidFill>
            <a:ln w="6867" cap="flat">
              <a:noFill/>
              <a:prstDash val="solid"/>
              <a:miter/>
            </a:ln>
          </p:spPr>
          <p:txBody>
            <a:bodyPr rtlCol="0" anchor="ctr"/>
            <a:lstStyle/>
            <a:p>
              <a:endParaRPr lang="en-IN"/>
            </a:p>
          </p:txBody>
        </p:sp>
        <p:sp>
          <p:nvSpPr>
            <p:cNvPr id="1227" name="Free-form: Shape 1226">
              <a:extLst>
                <a:ext uri="{FF2B5EF4-FFF2-40B4-BE49-F238E27FC236}">
                  <a16:creationId xmlns:a16="http://schemas.microsoft.com/office/drawing/2014/main" id="{444E6926-D6B2-55E6-E4A4-F8CC6C228209}"/>
                </a:ext>
              </a:extLst>
            </p:cNvPr>
            <p:cNvSpPr/>
            <p:nvPr/>
          </p:nvSpPr>
          <p:spPr>
            <a:xfrm>
              <a:off x="6391838" y="3847175"/>
              <a:ext cx="285803" cy="276730"/>
            </a:xfrm>
            <a:custGeom>
              <a:avLst/>
              <a:gdLst>
                <a:gd name="connsiteX0" fmla="*/ 285790 w 285803"/>
                <a:gd name="connsiteY0" fmla="*/ 276693 h 276730"/>
                <a:gd name="connsiteX1" fmla="*/ -14 w 285803"/>
                <a:gd name="connsiteY1" fmla="*/ 276693 h 276730"/>
                <a:gd name="connsiteX2" fmla="*/ -14 w 285803"/>
                <a:gd name="connsiteY2" fmla="*/ -37 h 276730"/>
                <a:gd name="connsiteX3" fmla="*/ 285790 w 285803"/>
                <a:gd name="connsiteY3" fmla="*/ -37 h 276730"/>
                <a:gd name="connsiteX4" fmla="*/ 6860 w 285803"/>
                <a:gd name="connsiteY4" fmla="*/ 269819 h 276730"/>
                <a:gd name="connsiteX5" fmla="*/ 278916 w 285803"/>
                <a:gd name="connsiteY5" fmla="*/ 269819 h 276730"/>
                <a:gd name="connsiteX6" fmla="*/ 278916 w 285803"/>
                <a:gd name="connsiteY6" fmla="*/ 6836 h 276730"/>
                <a:gd name="connsiteX7" fmla="*/ 6860 w 285803"/>
                <a:gd name="connsiteY7" fmla="*/ 6836 h 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803" h="276730">
                  <a:moveTo>
                    <a:pt x="285790" y="276693"/>
                  </a:moveTo>
                  <a:lnTo>
                    <a:pt x="-14" y="276693"/>
                  </a:lnTo>
                  <a:lnTo>
                    <a:pt x="-14" y="-37"/>
                  </a:lnTo>
                  <a:lnTo>
                    <a:pt x="285790" y="-37"/>
                  </a:lnTo>
                  <a:close/>
                  <a:moveTo>
                    <a:pt x="6860" y="269819"/>
                  </a:moveTo>
                  <a:lnTo>
                    <a:pt x="278916" y="269819"/>
                  </a:lnTo>
                  <a:lnTo>
                    <a:pt x="278916" y="6836"/>
                  </a:lnTo>
                  <a:lnTo>
                    <a:pt x="6860" y="6836"/>
                  </a:lnTo>
                  <a:close/>
                </a:path>
              </a:pathLst>
            </a:custGeom>
            <a:solidFill>
              <a:srgbClr val="000000"/>
            </a:solidFill>
            <a:ln w="6867" cap="flat">
              <a:noFill/>
              <a:prstDash val="solid"/>
              <a:miter/>
            </a:ln>
          </p:spPr>
          <p:txBody>
            <a:bodyPr rtlCol="0" anchor="ctr"/>
            <a:lstStyle/>
            <a:p>
              <a:endParaRPr lang="en-IN"/>
            </a:p>
          </p:txBody>
        </p:sp>
        <p:grpSp>
          <p:nvGrpSpPr>
            <p:cNvPr id="1228" name="Graphic 3">
              <a:extLst>
                <a:ext uri="{FF2B5EF4-FFF2-40B4-BE49-F238E27FC236}">
                  <a16:creationId xmlns:a16="http://schemas.microsoft.com/office/drawing/2014/main" id="{7E45A9AA-4004-0B27-4A78-F4FC8BB15EBD}"/>
                </a:ext>
              </a:extLst>
            </p:cNvPr>
            <p:cNvGrpSpPr/>
            <p:nvPr/>
          </p:nvGrpSpPr>
          <p:grpSpPr>
            <a:xfrm>
              <a:off x="6409572" y="3865527"/>
              <a:ext cx="247792" cy="237206"/>
              <a:chOff x="6409572" y="3865527"/>
              <a:chExt cx="247792" cy="237206"/>
            </a:xfrm>
            <a:solidFill>
              <a:srgbClr val="000000"/>
            </a:solidFill>
          </p:grpSpPr>
          <p:sp>
            <p:nvSpPr>
              <p:cNvPr id="1229" name="Free-form: Shape 1228">
                <a:extLst>
                  <a:ext uri="{FF2B5EF4-FFF2-40B4-BE49-F238E27FC236}">
                    <a16:creationId xmlns:a16="http://schemas.microsoft.com/office/drawing/2014/main" id="{478DBFF9-E65E-744C-FBB5-0E9313A35B3B}"/>
                  </a:ext>
                </a:extLst>
              </p:cNvPr>
              <p:cNvSpPr/>
              <p:nvPr/>
            </p:nvSpPr>
            <p:spPr>
              <a:xfrm>
                <a:off x="6415552" y="3871782"/>
                <a:ext cx="237276" cy="227652"/>
              </a:xfrm>
              <a:custGeom>
                <a:avLst/>
                <a:gdLst>
                  <a:gd name="connsiteX0" fmla="*/ 236987 w 237276"/>
                  <a:gd name="connsiteY0" fmla="*/ -37 h 227652"/>
                  <a:gd name="connsiteX1" fmla="*/ 1361 w 237276"/>
                  <a:gd name="connsiteY1" fmla="*/ -37 h 227652"/>
                  <a:gd name="connsiteX2" fmla="*/ -14 w 237276"/>
                  <a:gd name="connsiteY2" fmla="*/ 1269 h 227652"/>
                  <a:gd name="connsiteX3" fmla="*/ -14 w 237276"/>
                  <a:gd name="connsiteY3" fmla="*/ 1269 h 227652"/>
                  <a:gd name="connsiteX4" fmla="*/ -14 w 237276"/>
                  <a:gd name="connsiteY4" fmla="*/ 61825 h 227652"/>
                  <a:gd name="connsiteX5" fmla="*/ -14 w 237276"/>
                  <a:gd name="connsiteY5" fmla="*/ 119975 h 227652"/>
                  <a:gd name="connsiteX6" fmla="*/ -14 w 237276"/>
                  <a:gd name="connsiteY6" fmla="*/ 226378 h 227652"/>
                  <a:gd name="connsiteX7" fmla="*/ -14 w 237276"/>
                  <a:gd name="connsiteY7" fmla="*/ 227547 h 227652"/>
                  <a:gd name="connsiteX8" fmla="*/ 1155 w 237276"/>
                  <a:gd name="connsiteY8" fmla="*/ 227547 h 227652"/>
                  <a:gd name="connsiteX9" fmla="*/ 172307 w 237276"/>
                  <a:gd name="connsiteY9" fmla="*/ 226928 h 227652"/>
                  <a:gd name="connsiteX10" fmla="*/ 220422 w 237276"/>
                  <a:gd name="connsiteY10" fmla="*/ 226928 h 227652"/>
                  <a:gd name="connsiteX11" fmla="*/ 232932 w 237276"/>
                  <a:gd name="connsiteY11" fmla="*/ 226928 h 227652"/>
                  <a:gd name="connsiteX12" fmla="*/ 232932 w 237276"/>
                  <a:gd name="connsiteY12" fmla="*/ 226928 h 227652"/>
                  <a:gd name="connsiteX13" fmla="*/ 220216 w 237276"/>
                  <a:gd name="connsiteY13" fmla="*/ 226928 h 227652"/>
                  <a:gd name="connsiteX14" fmla="*/ 172101 w 237276"/>
                  <a:gd name="connsiteY14" fmla="*/ 226928 h 227652"/>
                  <a:gd name="connsiteX15" fmla="*/ 2873 w 237276"/>
                  <a:gd name="connsiteY15" fmla="*/ 226309 h 227652"/>
                  <a:gd name="connsiteX16" fmla="*/ 2873 w 237276"/>
                  <a:gd name="connsiteY16" fmla="*/ 121075 h 227652"/>
                  <a:gd name="connsiteX17" fmla="*/ 2873 w 237276"/>
                  <a:gd name="connsiteY17" fmla="*/ 62924 h 227652"/>
                  <a:gd name="connsiteX18" fmla="*/ 2873 w 237276"/>
                  <a:gd name="connsiteY18" fmla="*/ 32887 h 227652"/>
                  <a:gd name="connsiteX19" fmla="*/ 2873 w 237276"/>
                  <a:gd name="connsiteY19" fmla="*/ 3606 h 227652"/>
                  <a:gd name="connsiteX20" fmla="*/ 236094 w 237276"/>
                  <a:gd name="connsiteY20" fmla="*/ 3606 h 227652"/>
                  <a:gd name="connsiteX21" fmla="*/ 236644 w 237276"/>
                  <a:gd name="connsiteY21" fmla="*/ 165409 h 227652"/>
                  <a:gd name="connsiteX22" fmla="*/ 236644 w 237276"/>
                  <a:gd name="connsiteY22" fmla="*/ 211187 h 227652"/>
                  <a:gd name="connsiteX23" fmla="*/ 236644 w 237276"/>
                  <a:gd name="connsiteY23" fmla="*/ 223354 h 227652"/>
                  <a:gd name="connsiteX24" fmla="*/ 236644 w 237276"/>
                  <a:gd name="connsiteY24" fmla="*/ 226516 h 227652"/>
                  <a:gd name="connsiteX25" fmla="*/ 236644 w 237276"/>
                  <a:gd name="connsiteY25" fmla="*/ 227615 h 227652"/>
                  <a:gd name="connsiteX26" fmla="*/ 236644 w 237276"/>
                  <a:gd name="connsiteY26" fmla="*/ 226653 h 227652"/>
                  <a:gd name="connsiteX27" fmla="*/ 236644 w 237276"/>
                  <a:gd name="connsiteY27" fmla="*/ 223629 h 227652"/>
                  <a:gd name="connsiteX28" fmla="*/ 236644 w 237276"/>
                  <a:gd name="connsiteY28" fmla="*/ 211669 h 227652"/>
                  <a:gd name="connsiteX29" fmla="*/ 236644 w 237276"/>
                  <a:gd name="connsiteY29" fmla="*/ 166097 h 227652"/>
                  <a:gd name="connsiteX30" fmla="*/ 237262 w 237276"/>
                  <a:gd name="connsiteY30" fmla="*/ 2437 h 227652"/>
                  <a:gd name="connsiteX31" fmla="*/ 237262 w 237276"/>
                  <a:gd name="connsiteY31" fmla="*/ 1269 h 227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276" h="227652">
                    <a:moveTo>
                      <a:pt x="236987" y="-37"/>
                    </a:moveTo>
                    <a:lnTo>
                      <a:pt x="1361" y="-37"/>
                    </a:lnTo>
                    <a:cubicBezTo>
                      <a:pt x="873" y="368"/>
                      <a:pt x="413" y="801"/>
                      <a:pt x="-14" y="1269"/>
                    </a:cubicBezTo>
                    <a:lnTo>
                      <a:pt x="-14" y="1269"/>
                    </a:lnTo>
                    <a:lnTo>
                      <a:pt x="-14" y="61825"/>
                    </a:lnTo>
                    <a:cubicBezTo>
                      <a:pt x="-14" y="81621"/>
                      <a:pt x="-14" y="101073"/>
                      <a:pt x="-14" y="119975"/>
                    </a:cubicBezTo>
                    <a:cubicBezTo>
                      <a:pt x="-14" y="157780"/>
                      <a:pt x="-14" y="193522"/>
                      <a:pt x="-14" y="226378"/>
                    </a:cubicBezTo>
                    <a:lnTo>
                      <a:pt x="-14" y="227547"/>
                    </a:lnTo>
                    <a:lnTo>
                      <a:pt x="1155" y="227547"/>
                    </a:lnTo>
                    <a:lnTo>
                      <a:pt x="172307" y="226928"/>
                    </a:lnTo>
                    <a:lnTo>
                      <a:pt x="220422" y="226928"/>
                    </a:lnTo>
                    <a:lnTo>
                      <a:pt x="232932" y="226928"/>
                    </a:lnTo>
                    <a:lnTo>
                      <a:pt x="232932" y="226928"/>
                    </a:lnTo>
                    <a:lnTo>
                      <a:pt x="220216" y="226928"/>
                    </a:lnTo>
                    <a:lnTo>
                      <a:pt x="172101" y="226928"/>
                    </a:lnTo>
                    <a:lnTo>
                      <a:pt x="2873" y="226309"/>
                    </a:lnTo>
                    <a:cubicBezTo>
                      <a:pt x="2873" y="193729"/>
                      <a:pt x="2873" y="158398"/>
                      <a:pt x="2873" y="121075"/>
                    </a:cubicBezTo>
                    <a:lnTo>
                      <a:pt x="2873" y="62924"/>
                    </a:lnTo>
                    <a:cubicBezTo>
                      <a:pt x="2873" y="53027"/>
                      <a:pt x="2873" y="42991"/>
                      <a:pt x="2873" y="32887"/>
                    </a:cubicBezTo>
                    <a:lnTo>
                      <a:pt x="2873" y="3606"/>
                    </a:lnTo>
                    <a:lnTo>
                      <a:pt x="236094" y="3606"/>
                    </a:lnTo>
                    <a:cubicBezTo>
                      <a:pt x="236094" y="70485"/>
                      <a:pt x="236506" y="126161"/>
                      <a:pt x="236644" y="165409"/>
                    </a:cubicBezTo>
                    <a:cubicBezTo>
                      <a:pt x="236644" y="184999"/>
                      <a:pt x="236644" y="200533"/>
                      <a:pt x="236644" y="211187"/>
                    </a:cubicBezTo>
                    <a:cubicBezTo>
                      <a:pt x="236644" y="216411"/>
                      <a:pt x="236644" y="220467"/>
                      <a:pt x="236644" y="223354"/>
                    </a:cubicBezTo>
                    <a:cubicBezTo>
                      <a:pt x="236644" y="224660"/>
                      <a:pt x="236644" y="225691"/>
                      <a:pt x="236644" y="226516"/>
                    </a:cubicBezTo>
                    <a:cubicBezTo>
                      <a:pt x="236644" y="227340"/>
                      <a:pt x="236644" y="227615"/>
                      <a:pt x="236644" y="227615"/>
                    </a:cubicBezTo>
                    <a:cubicBezTo>
                      <a:pt x="236644" y="227615"/>
                      <a:pt x="236644" y="227272"/>
                      <a:pt x="236644" y="226653"/>
                    </a:cubicBezTo>
                    <a:lnTo>
                      <a:pt x="236644" y="223629"/>
                    </a:lnTo>
                    <a:cubicBezTo>
                      <a:pt x="236644" y="220810"/>
                      <a:pt x="236644" y="216755"/>
                      <a:pt x="236644" y="211669"/>
                    </a:cubicBezTo>
                    <a:cubicBezTo>
                      <a:pt x="236644" y="201015"/>
                      <a:pt x="236644" y="185618"/>
                      <a:pt x="236644" y="166097"/>
                    </a:cubicBezTo>
                    <a:cubicBezTo>
                      <a:pt x="236644" y="126505"/>
                      <a:pt x="236987" y="69867"/>
                      <a:pt x="237262" y="2437"/>
                    </a:cubicBezTo>
                    <a:lnTo>
                      <a:pt x="237262" y="1269"/>
                    </a:lnTo>
                    <a:close/>
                  </a:path>
                </a:pathLst>
              </a:custGeom>
              <a:solidFill>
                <a:srgbClr val="000000"/>
              </a:solidFill>
              <a:ln w="6867" cap="flat">
                <a:noFill/>
                <a:prstDash val="solid"/>
                <a:miter/>
              </a:ln>
            </p:spPr>
            <p:txBody>
              <a:bodyPr rtlCol="0" anchor="ctr"/>
              <a:lstStyle/>
              <a:p>
                <a:endParaRPr lang="en-IN"/>
              </a:p>
            </p:txBody>
          </p:sp>
          <p:sp>
            <p:nvSpPr>
              <p:cNvPr id="1230" name="Free-form: Shape 1229">
                <a:extLst>
                  <a:ext uri="{FF2B5EF4-FFF2-40B4-BE49-F238E27FC236}">
                    <a16:creationId xmlns:a16="http://schemas.microsoft.com/office/drawing/2014/main" id="{4A210009-B553-6A73-B072-C53757452525}"/>
                  </a:ext>
                </a:extLst>
              </p:cNvPr>
              <p:cNvSpPr/>
              <p:nvPr/>
            </p:nvSpPr>
            <p:spPr>
              <a:xfrm>
                <a:off x="6409572" y="3865527"/>
                <a:ext cx="247792" cy="237206"/>
              </a:xfrm>
              <a:custGeom>
                <a:avLst/>
                <a:gdLst>
                  <a:gd name="connsiteX0" fmla="*/ 2667 w 247792"/>
                  <a:gd name="connsiteY0" fmla="*/ 237170 h 237206"/>
                  <a:gd name="connsiteX1" fmla="*/ 2667 w 247792"/>
                  <a:gd name="connsiteY1" fmla="*/ 9517 h 237206"/>
                  <a:gd name="connsiteX2" fmla="*/ -14 w 247792"/>
                  <a:gd name="connsiteY2" fmla="*/ 9517 h 237206"/>
                  <a:gd name="connsiteX3" fmla="*/ 1223 w 247792"/>
                  <a:gd name="connsiteY3" fmla="*/ 8073 h 237206"/>
                  <a:gd name="connsiteX4" fmla="*/ 1223 w 247792"/>
                  <a:gd name="connsiteY4" fmla="*/ 8073 h 237206"/>
                  <a:gd name="connsiteX5" fmla="*/ 3560 w 247792"/>
                  <a:gd name="connsiteY5" fmla="*/ 5599 h 237206"/>
                  <a:gd name="connsiteX6" fmla="*/ 5554 w 247792"/>
                  <a:gd name="connsiteY6" fmla="*/ 3674 h 237206"/>
                  <a:gd name="connsiteX7" fmla="*/ 9472 w 247792"/>
                  <a:gd name="connsiteY7" fmla="*/ -37 h 237206"/>
                  <a:gd name="connsiteX8" fmla="*/ 9472 w 247792"/>
                  <a:gd name="connsiteY8" fmla="*/ 2918 h 237206"/>
                  <a:gd name="connsiteX9" fmla="*/ 247779 w 247792"/>
                  <a:gd name="connsiteY9" fmla="*/ 2918 h 237206"/>
                  <a:gd name="connsiteX10" fmla="*/ 247779 w 247792"/>
                  <a:gd name="connsiteY10" fmla="*/ 48078 h 237206"/>
                  <a:gd name="connsiteX11" fmla="*/ 246816 w 247792"/>
                  <a:gd name="connsiteY11" fmla="*/ 231464 h 237206"/>
                  <a:gd name="connsiteX12" fmla="*/ 247298 w 247792"/>
                  <a:gd name="connsiteY12" fmla="*/ 231946 h 237206"/>
                  <a:gd name="connsiteX13" fmla="*/ 246541 w 247792"/>
                  <a:gd name="connsiteY13" fmla="*/ 233870 h 237206"/>
                  <a:gd name="connsiteX14" fmla="*/ 245304 w 247792"/>
                  <a:gd name="connsiteY14" fmla="*/ 235451 h 237206"/>
                  <a:gd name="connsiteX15" fmla="*/ 244617 w 247792"/>
                  <a:gd name="connsiteY15" fmla="*/ 235795 h 237206"/>
                  <a:gd name="connsiteX16" fmla="*/ 242280 w 247792"/>
                  <a:gd name="connsiteY16" fmla="*/ 236757 h 237206"/>
                  <a:gd name="connsiteX17" fmla="*/ 241799 w 247792"/>
                  <a:gd name="connsiteY17" fmla="*/ 236139 h 237206"/>
                  <a:gd name="connsiteX18" fmla="*/ 216504 w 247792"/>
                  <a:gd name="connsiteY18" fmla="*/ 236139 h 237206"/>
                  <a:gd name="connsiteX19" fmla="*/ 178837 w 247792"/>
                  <a:gd name="connsiteY19" fmla="*/ 236139 h 237206"/>
                  <a:gd name="connsiteX20" fmla="*/ 11878 w 247792"/>
                  <a:gd name="connsiteY20" fmla="*/ 227959 h 237206"/>
                  <a:gd name="connsiteX21" fmla="*/ 239462 w 247792"/>
                  <a:gd name="connsiteY21" fmla="*/ 228990 h 237206"/>
                  <a:gd name="connsiteX22" fmla="*/ 239462 w 247792"/>
                  <a:gd name="connsiteY22" fmla="*/ 216205 h 237206"/>
                  <a:gd name="connsiteX23" fmla="*/ 239462 w 247792"/>
                  <a:gd name="connsiteY23" fmla="*/ 170358 h 237206"/>
                  <a:gd name="connsiteX24" fmla="*/ 238912 w 247792"/>
                  <a:gd name="connsiteY24" fmla="*/ 12266 h 237206"/>
                  <a:gd name="connsiteX25" fmla="*/ 12565 w 247792"/>
                  <a:gd name="connsiteY25" fmla="*/ 12266 h 237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7792" h="237206">
                    <a:moveTo>
                      <a:pt x="2667" y="237170"/>
                    </a:moveTo>
                    <a:lnTo>
                      <a:pt x="2667" y="9517"/>
                    </a:lnTo>
                    <a:lnTo>
                      <a:pt x="-14" y="9517"/>
                    </a:lnTo>
                    <a:lnTo>
                      <a:pt x="1223" y="8073"/>
                    </a:lnTo>
                    <a:lnTo>
                      <a:pt x="1223" y="8073"/>
                    </a:lnTo>
                    <a:lnTo>
                      <a:pt x="3560" y="5599"/>
                    </a:lnTo>
                    <a:cubicBezTo>
                      <a:pt x="4159" y="4891"/>
                      <a:pt x="4825" y="4245"/>
                      <a:pt x="5554" y="3674"/>
                    </a:cubicBezTo>
                    <a:lnTo>
                      <a:pt x="9472" y="-37"/>
                    </a:lnTo>
                    <a:lnTo>
                      <a:pt x="9472" y="2918"/>
                    </a:lnTo>
                    <a:lnTo>
                      <a:pt x="247779" y="2918"/>
                    </a:lnTo>
                    <a:lnTo>
                      <a:pt x="247779" y="48078"/>
                    </a:lnTo>
                    <a:lnTo>
                      <a:pt x="246816" y="231464"/>
                    </a:lnTo>
                    <a:lnTo>
                      <a:pt x="247298" y="231946"/>
                    </a:lnTo>
                    <a:lnTo>
                      <a:pt x="246541" y="233870"/>
                    </a:lnTo>
                    <a:cubicBezTo>
                      <a:pt x="246280" y="234503"/>
                      <a:pt x="245854" y="235046"/>
                      <a:pt x="245304" y="235451"/>
                    </a:cubicBezTo>
                    <a:lnTo>
                      <a:pt x="244617" y="235795"/>
                    </a:lnTo>
                    <a:lnTo>
                      <a:pt x="242280" y="236757"/>
                    </a:lnTo>
                    <a:lnTo>
                      <a:pt x="241799" y="236139"/>
                    </a:lnTo>
                    <a:lnTo>
                      <a:pt x="216504" y="236139"/>
                    </a:lnTo>
                    <a:lnTo>
                      <a:pt x="178837" y="236139"/>
                    </a:lnTo>
                    <a:close/>
                    <a:moveTo>
                      <a:pt x="11878" y="227959"/>
                    </a:moveTo>
                    <a:lnTo>
                      <a:pt x="239462" y="228990"/>
                    </a:lnTo>
                    <a:lnTo>
                      <a:pt x="239462" y="216205"/>
                    </a:lnTo>
                    <a:lnTo>
                      <a:pt x="239462" y="170358"/>
                    </a:lnTo>
                    <a:lnTo>
                      <a:pt x="238912" y="12266"/>
                    </a:lnTo>
                    <a:lnTo>
                      <a:pt x="12565" y="12266"/>
                    </a:lnTo>
                    <a:close/>
                  </a:path>
                </a:pathLst>
              </a:custGeom>
              <a:solidFill>
                <a:schemeClr val="bg1"/>
              </a:solidFill>
              <a:ln w="6867" cap="flat">
                <a:noFill/>
                <a:prstDash val="solid"/>
                <a:miter/>
              </a:ln>
            </p:spPr>
            <p:txBody>
              <a:bodyPr rtlCol="0" anchor="ctr"/>
              <a:lstStyle/>
              <a:p>
                <a:endParaRPr lang="en-IN"/>
              </a:p>
            </p:txBody>
          </p:sp>
        </p:grpSp>
        <p:sp>
          <p:nvSpPr>
            <p:cNvPr id="1231" name="Free-form: Shape 1230">
              <a:extLst>
                <a:ext uri="{FF2B5EF4-FFF2-40B4-BE49-F238E27FC236}">
                  <a16:creationId xmlns:a16="http://schemas.microsoft.com/office/drawing/2014/main" id="{2F5AE160-F5CB-3BF9-5E50-51F0A9982041}"/>
                </a:ext>
              </a:extLst>
            </p:cNvPr>
            <p:cNvSpPr/>
            <p:nvPr/>
          </p:nvSpPr>
          <p:spPr>
            <a:xfrm>
              <a:off x="6359120" y="3720563"/>
              <a:ext cx="37117" cy="37117"/>
            </a:xfrm>
            <a:custGeom>
              <a:avLst/>
              <a:gdLst>
                <a:gd name="connsiteX0" fmla="*/ 37117 w 37117"/>
                <a:gd name="connsiteY0" fmla="*/ 18559 h 37117"/>
                <a:gd name="connsiteX1" fmla="*/ 18559 w 37117"/>
                <a:gd name="connsiteY1" fmla="*/ 37117 h 37117"/>
                <a:gd name="connsiteX2" fmla="*/ 0 w 37117"/>
                <a:gd name="connsiteY2" fmla="*/ 18559 h 37117"/>
                <a:gd name="connsiteX3" fmla="*/ 18559 w 37117"/>
                <a:gd name="connsiteY3" fmla="*/ 0 h 37117"/>
                <a:gd name="connsiteX4" fmla="*/ 37117 w 37117"/>
                <a:gd name="connsiteY4" fmla="*/ 18559 h 37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117">
                  <a:moveTo>
                    <a:pt x="37117" y="18559"/>
                  </a:moveTo>
                  <a:cubicBezTo>
                    <a:pt x="37117" y="28808"/>
                    <a:pt x="28808" y="37117"/>
                    <a:pt x="18559" y="37117"/>
                  </a:cubicBezTo>
                  <a:cubicBezTo>
                    <a:pt x="8309" y="37117"/>
                    <a:pt x="0" y="28808"/>
                    <a:pt x="0" y="18559"/>
                  </a:cubicBezTo>
                  <a:cubicBezTo>
                    <a:pt x="0" y="8309"/>
                    <a:pt x="8309" y="0"/>
                    <a:pt x="18559" y="0"/>
                  </a:cubicBezTo>
                  <a:cubicBezTo>
                    <a:pt x="28808" y="0"/>
                    <a:pt x="37117" y="8309"/>
                    <a:pt x="37117" y="18559"/>
                  </a:cubicBezTo>
                  <a:close/>
                </a:path>
              </a:pathLst>
            </a:custGeom>
            <a:solidFill>
              <a:srgbClr val="455A64"/>
            </a:solidFill>
            <a:ln w="6867" cap="flat">
              <a:noFill/>
              <a:prstDash val="solid"/>
              <a:miter/>
            </a:ln>
          </p:spPr>
          <p:txBody>
            <a:bodyPr rtlCol="0" anchor="ctr"/>
            <a:lstStyle/>
            <a:p>
              <a:endParaRPr lang="en-IN"/>
            </a:p>
          </p:txBody>
        </p:sp>
        <p:sp>
          <p:nvSpPr>
            <p:cNvPr id="1232" name="Free-form: Shape 1231">
              <a:extLst>
                <a:ext uri="{FF2B5EF4-FFF2-40B4-BE49-F238E27FC236}">
                  <a16:creationId xmlns:a16="http://schemas.microsoft.com/office/drawing/2014/main" id="{3C19D13D-7897-BB36-5FFA-4D2D52BA6D44}"/>
                </a:ext>
              </a:extLst>
            </p:cNvPr>
            <p:cNvSpPr/>
            <p:nvPr/>
          </p:nvSpPr>
          <p:spPr>
            <a:xfrm>
              <a:off x="6355614" y="3717195"/>
              <a:ext cx="44128" cy="44128"/>
            </a:xfrm>
            <a:custGeom>
              <a:avLst/>
              <a:gdLst>
                <a:gd name="connsiteX0" fmla="*/ 22051 w 44128"/>
                <a:gd name="connsiteY0" fmla="*/ 44091 h 44128"/>
                <a:gd name="connsiteX1" fmla="*/ -14 w 44128"/>
                <a:gd name="connsiteY1" fmla="*/ 22027 h 44128"/>
                <a:gd name="connsiteX2" fmla="*/ 22051 w 44128"/>
                <a:gd name="connsiteY2" fmla="*/ -37 h 44128"/>
                <a:gd name="connsiteX3" fmla="*/ 44115 w 44128"/>
                <a:gd name="connsiteY3" fmla="*/ 22027 h 44128"/>
                <a:gd name="connsiteX4" fmla="*/ 22051 w 44128"/>
                <a:gd name="connsiteY4" fmla="*/ 44091 h 44128"/>
                <a:gd name="connsiteX5" fmla="*/ 22051 w 44128"/>
                <a:gd name="connsiteY5" fmla="*/ 6905 h 44128"/>
                <a:gd name="connsiteX6" fmla="*/ 6860 w 44128"/>
                <a:gd name="connsiteY6" fmla="*/ 22095 h 44128"/>
                <a:gd name="connsiteX7" fmla="*/ 22051 w 44128"/>
                <a:gd name="connsiteY7" fmla="*/ 37286 h 44128"/>
                <a:gd name="connsiteX8" fmla="*/ 37241 w 44128"/>
                <a:gd name="connsiteY8" fmla="*/ 22095 h 44128"/>
                <a:gd name="connsiteX9" fmla="*/ 37241 w 44128"/>
                <a:gd name="connsiteY9" fmla="*/ 22027 h 44128"/>
                <a:gd name="connsiteX10" fmla="*/ 22325 w 44128"/>
                <a:gd name="connsiteY10" fmla="*/ 6700 h 44128"/>
                <a:gd name="connsiteX11" fmla="*/ 22051 w 44128"/>
                <a:gd name="connsiteY11" fmla="*/ 6699 h 4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128" h="44128">
                  <a:moveTo>
                    <a:pt x="22051" y="44091"/>
                  </a:moveTo>
                  <a:cubicBezTo>
                    <a:pt x="9864" y="44091"/>
                    <a:pt x="-14" y="34212"/>
                    <a:pt x="-14" y="22027"/>
                  </a:cubicBezTo>
                  <a:cubicBezTo>
                    <a:pt x="-14" y="9841"/>
                    <a:pt x="9864" y="-37"/>
                    <a:pt x="22051" y="-37"/>
                  </a:cubicBezTo>
                  <a:cubicBezTo>
                    <a:pt x="34237" y="-37"/>
                    <a:pt x="44115" y="9841"/>
                    <a:pt x="44115" y="22027"/>
                  </a:cubicBezTo>
                  <a:cubicBezTo>
                    <a:pt x="44115" y="34212"/>
                    <a:pt x="34237" y="44091"/>
                    <a:pt x="22051" y="44091"/>
                  </a:cubicBezTo>
                  <a:close/>
                  <a:moveTo>
                    <a:pt x="22051" y="6905"/>
                  </a:moveTo>
                  <a:cubicBezTo>
                    <a:pt x="13658" y="6905"/>
                    <a:pt x="6860" y="13706"/>
                    <a:pt x="6860" y="22095"/>
                  </a:cubicBezTo>
                  <a:cubicBezTo>
                    <a:pt x="6860" y="30485"/>
                    <a:pt x="13658" y="37286"/>
                    <a:pt x="22051" y="37286"/>
                  </a:cubicBezTo>
                  <a:cubicBezTo>
                    <a:pt x="30443" y="37286"/>
                    <a:pt x="37241" y="30485"/>
                    <a:pt x="37241" y="22095"/>
                  </a:cubicBezTo>
                  <a:cubicBezTo>
                    <a:pt x="37241" y="22072"/>
                    <a:pt x="37241" y="22049"/>
                    <a:pt x="37241" y="22027"/>
                  </a:cubicBezTo>
                  <a:cubicBezTo>
                    <a:pt x="37358" y="13676"/>
                    <a:pt x="30677" y="6814"/>
                    <a:pt x="22325" y="6700"/>
                  </a:cubicBezTo>
                  <a:cubicBezTo>
                    <a:pt x="22236" y="6699"/>
                    <a:pt x="22140" y="6698"/>
                    <a:pt x="22051" y="6699"/>
                  </a:cubicBezTo>
                  <a:close/>
                </a:path>
              </a:pathLst>
            </a:custGeom>
            <a:solidFill>
              <a:srgbClr val="000000"/>
            </a:solidFill>
            <a:ln w="6867" cap="flat">
              <a:noFill/>
              <a:prstDash val="solid"/>
              <a:miter/>
            </a:ln>
          </p:spPr>
          <p:txBody>
            <a:bodyPr rtlCol="0" anchor="ctr"/>
            <a:lstStyle/>
            <a:p>
              <a:endParaRPr lang="en-IN"/>
            </a:p>
          </p:txBody>
        </p:sp>
        <p:sp>
          <p:nvSpPr>
            <p:cNvPr id="1233" name="Free-form: Shape 1232">
              <a:extLst>
                <a:ext uri="{FF2B5EF4-FFF2-40B4-BE49-F238E27FC236}">
                  <a16:creationId xmlns:a16="http://schemas.microsoft.com/office/drawing/2014/main" id="{FC0658B8-3D3A-F3E9-E6DD-4B26D1CDEE21}"/>
                </a:ext>
              </a:extLst>
            </p:cNvPr>
            <p:cNvSpPr/>
            <p:nvPr/>
          </p:nvSpPr>
          <p:spPr>
            <a:xfrm>
              <a:off x="6780883" y="3934125"/>
              <a:ext cx="209919" cy="3574"/>
            </a:xfrm>
            <a:custGeom>
              <a:avLst/>
              <a:gdLst>
                <a:gd name="connsiteX0" fmla="*/ 209905 w 209919"/>
                <a:gd name="connsiteY0" fmla="*/ 1750 h 3574"/>
                <a:gd name="connsiteX1" fmla="*/ 104946 w 209919"/>
                <a:gd name="connsiteY1" fmla="*/ 3537 h 3574"/>
                <a:gd name="connsiteX2" fmla="*/ -14 w 209919"/>
                <a:gd name="connsiteY2" fmla="*/ 1750 h 3574"/>
                <a:gd name="connsiteX3" fmla="*/ 104946 w 209919"/>
                <a:gd name="connsiteY3" fmla="*/ -37 h 3574"/>
                <a:gd name="connsiteX4" fmla="*/ 209905 w 209919"/>
                <a:gd name="connsiteY4" fmla="*/ 1750 h 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919" h="3574">
                  <a:moveTo>
                    <a:pt x="209905" y="1750"/>
                  </a:moveTo>
                  <a:cubicBezTo>
                    <a:pt x="209905" y="2781"/>
                    <a:pt x="162890" y="3537"/>
                    <a:pt x="104946" y="3537"/>
                  </a:cubicBezTo>
                  <a:cubicBezTo>
                    <a:pt x="47002" y="3537"/>
                    <a:pt x="-14" y="2781"/>
                    <a:pt x="-14" y="1750"/>
                  </a:cubicBezTo>
                  <a:cubicBezTo>
                    <a:pt x="-14" y="719"/>
                    <a:pt x="47002" y="-37"/>
                    <a:pt x="104946" y="-37"/>
                  </a:cubicBezTo>
                  <a:cubicBezTo>
                    <a:pt x="162890" y="-37"/>
                    <a:pt x="209905" y="787"/>
                    <a:pt x="209905" y="1750"/>
                  </a:cubicBezTo>
                  <a:close/>
                </a:path>
              </a:pathLst>
            </a:custGeom>
            <a:solidFill>
              <a:srgbClr val="000000"/>
            </a:solidFill>
            <a:ln w="6867" cap="flat">
              <a:noFill/>
              <a:prstDash val="solid"/>
              <a:miter/>
            </a:ln>
          </p:spPr>
          <p:txBody>
            <a:bodyPr rtlCol="0" anchor="ctr"/>
            <a:lstStyle/>
            <a:p>
              <a:endParaRPr lang="en-IN"/>
            </a:p>
          </p:txBody>
        </p:sp>
      </p:grpSp>
      <p:grpSp>
        <p:nvGrpSpPr>
          <p:cNvPr id="1234" name="Graphic 3">
            <a:extLst>
              <a:ext uri="{FF2B5EF4-FFF2-40B4-BE49-F238E27FC236}">
                <a16:creationId xmlns:a16="http://schemas.microsoft.com/office/drawing/2014/main" id="{81F8A8AB-5A80-DA6F-F96C-F295BB3208EC}"/>
              </a:ext>
            </a:extLst>
          </p:cNvPr>
          <p:cNvGrpSpPr/>
          <p:nvPr/>
        </p:nvGrpSpPr>
        <p:grpSpPr>
          <a:xfrm>
            <a:off x="5682800" y="4491581"/>
            <a:ext cx="327493" cy="262120"/>
            <a:chOff x="5207014" y="4491581"/>
            <a:chExt cx="327493" cy="262120"/>
          </a:xfrm>
        </p:grpSpPr>
        <p:sp>
          <p:nvSpPr>
            <p:cNvPr id="1235" name="Free-form: Shape 1234">
              <a:extLst>
                <a:ext uri="{FF2B5EF4-FFF2-40B4-BE49-F238E27FC236}">
                  <a16:creationId xmlns:a16="http://schemas.microsoft.com/office/drawing/2014/main" id="{4BDCE77E-4160-DDE0-19AA-E3A0C8D052BA}"/>
                </a:ext>
              </a:extLst>
            </p:cNvPr>
            <p:cNvSpPr/>
            <p:nvPr/>
          </p:nvSpPr>
          <p:spPr>
            <a:xfrm>
              <a:off x="5208633" y="4493111"/>
              <a:ext cx="323624" cy="260590"/>
            </a:xfrm>
            <a:custGeom>
              <a:avLst/>
              <a:gdLst>
                <a:gd name="connsiteX0" fmla="*/ 263988 w 323624"/>
                <a:gd name="connsiteY0" fmla="*/ 260170 h 260590"/>
                <a:gd name="connsiteX1" fmla="*/ 12071 w 323624"/>
                <a:gd name="connsiteY1" fmla="*/ 200439 h 260590"/>
                <a:gd name="connsiteX2" fmla="*/ 593 w 323624"/>
                <a:gd name="connsiteY2" fmla="*/ 178580 h 260590"/>
                <a:gd name="connsiteX3" fmla="*/ 41834 w 323624"/>
                <a:gd name="connsiteY3" fmla="*/ 14646 h 260590"/>
                <a:gd name="connsiteX4" fmla="*/ 61699 w 323624"/>
                <a:gd name="connsiteY4" fmla="*/ 74 h 260590"/>
                <a:gd name="connsiteX5" fmla="*/ 314165 w 323624"/>
                <a:gd name="connsiteY5" fmla="*/ 61524 h 260590"/>
                <a:gd name="connsiteX6" fmla="*/ 322826 w 323624"/>
                <a:gd name="connsiteY6" fmla="*/ 81457 h 260590"/>
                <a:gd name="connsiteX7" fmla="*/ 279247 w 323624"/>
                <a:gd name="connsiteY7" fmla="*/ 251097 h 260590"/>
                <a:gd name="connsiteX8" fmla="*/ 263988 w 323624"/>
                <a:gd name="connsiteY8" fmla="*/ 260170 h 260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624" h="260590">
                  <a:moveTo>
                    <a:pt x="263988" y="260170"/>
                  </a:moveTo>
                  <a:lnTo>
                    <a:pt x="12071" y="200439"/>
                  </a:lnTo>
                  <a:cubicBezTo>
                    <a:pt x="3163" y="197228"/>
                    <a:pt x="-1820" y="187743"/>
                    <a:pt x="593" y="178580"/>
                  </a:cubicBezTo>
                  <a:lnTo>
                    <a:pt x="41834" y="14646"/>
                  </a:lnTo>
                  <a:cubicBezTo>
                    <a:pt x="43669" y="5366"/>
                    <a:pt x="52296" y="-964"/>
                    <a:pt x="61699" y="74"/>
                  </a:cubicBezTo>
                  <a:lnTo>
                    <a:pt x="314165" y="61524"/>
                  </a:lnTo>
                  <a:cubicBezTo>
                    <a:pt x="322963" y="63723"/>
                    <a:pt x="324957" y="72659"/>
                    <a:pt x="322826" y="81457"/>
                  </a:cubicBezTo>
                  <a:lnTo>
                    <a:pt x="279247" y="251097"/>
                  </a:lnTo>
                  <a:cubicBezTo>
                    <a:pt x="277529" y="257805"/>
                    <a:pt x="270704" y="261861"/>
                    <a:pt x="263988" y="260170"/>
                  </a:cubicBezTo>
                  <a:close/>
                </a:path>
              </a:pathLst>
            </a:custGeom>
            <a:solidFill>
              <a:srgbClr val="FAFAFA"/>
            </a:solidFill>
            <a:ln w="6867" cap="flat">
              <a:noFill/>
              <a:prstDash val="solid"/>
              <a:miter/>
            </a:ln>
          </p:spPr>
          <p:txBody>
            <a:bodyPr rtlCol="0" anchor="ctr"/>
            <a:lstStyle/>
            <a:p>
              <a:endParaRPr lang="en-IN"/>
            </a:p>
          </p:txBody>
        </p:sp>
        <p:sp>
          <p:nvSpPr>
            <p:cNvPr id="1236" name="Free-form: Shape 1235">
              <a:extLst>
                <a:ext uri="{FF2B5EF4-FFF2-40B4-BE49-F238E27FC236}">
                  <a16:creationId xmlns:a16="http://schemas.microsoft.com/office/drawing/2014/main" id="{32CFF82D-21F1-9F6E-AA1B-BC4609363855}"/>
                </a:ext>
              </a:extLst>
            </p:cNvPr>
            <p:cNvSpPr/>
            <p:nvPr/>
          </p:nvSpPr>
          <p:spPr>
            <a:xfrm>
              <a:off x="5207014" y="4491581"/>
              <a:ext cx="327493" cy="261903"/>
            </a:xfrm>
            <a:custGeom>
              <a:avLst/>
              <a:gdLst>
                <a:gd name="connsiteX0" fmla="*/ 263064 w 327493"/>
                <a:gd name="connsiteY0" fmla="*/ 261012 h 261903"/>
                <a:gd name="connsiteX1" fmla="*/ 272549 w 327493"/>
                <a:gd name="connsiteY1" fmla="*/ 260049 h 261903"/>
                <a:gd name="connsiteX2" fmla="*/ 280935 w 327493"/>
                <a:gd name="connsiteY2" fmla="*/ 252351 h 261903"/>
                <a:gd name="connsiteX3" fmla="*/ 283203 w 327493"/>
                <a:gd name="connsiteY3" fmla="*/ 245478 h 261903"/>
                <a:gd name="connsiteX4" fmla="*/ 285266 w 327493"/>
                <a:gd name="connsiteY4" fmla="*/ 237092 h 261903"/>
                <a:gd name="connsiteX5" fmla="*/ 310010 w 327493"/>
                <a:gd name="connsiteY5" fmla="*/ 137012 h 261903"/>
                <a:gd name="connsiteX6" fmla="*/ 318259 w 327493"/>
                <a:gd name="connsiteY6" fmla="*/ 103882 h 261903"/>
                <a:gd name="connsiteX7" fmla="*/ 322658 w 327493"/>
                <a:gd name="connsiteY7" fmla="*/ 86217 h 261903"/>
                <a:gd name="connsiteX8" fmla="*/ 324514 w 327493"/>
                <a:gd name="connsiteY8" fmla="*/ 77350 h 261903"/>
                <a:gd name="connsiteX9" fmla="*/ 322383 w 327493"/>
                <a:gd name="connsiteY9" fmla="*/ 69033 h 261903"/>
                <a:gd name="connsiteX10" fmla="*/ 315853 w 327493"/>
                <a:gd name="connsiteY10" fmla="*/ 63190 h 261903"/>
                <a:gd name="connsiteX11" fmla="*/ 306574 w 327493"/>
                <a:gd name="connsiteY11" fmla="*/ 60785 h 261903"/>
                <a:gd name="connsiteX12" fmla="*/ 286984 w 327493"/>
                <a:gd name="connsiteY12" fmla="*/ 56179 h 261903"/>
                <a:gd name="connsiteX13" fmla="*/ 246086 w 327493"/>
                <a:gd name="connsiteY13" fmla="*/ 46419 h 261903"/>
                <a:gd name="connsiteX14" fmla="*/ 63868 w 327493"/>
                <a:gd name="connsiteY14" fmla="*/ 3390 h 261903"/>
                <a:gd name="connsiteX15" fmla="*/ 46202 w 327493"/>
                <a:gd name="connsiteY15" fmla="*/ 13563 h 261903"/>
                <a:gd name="connsiteX16" fmla="*/ 40154 w 327493"/>
                <a:gd name="connsiteY16" fmla="*/ 37139 h 261903"/>
                <a:gd name="connsiteX17" fmla="*/ 28469 w 327493"/>
                <a:gd name="connsiteY17" fmla="*/ 83399 h 261903"/>
                <a:gd name="connsiteX18" fmla="*/ 6267 w 327493"/>
                <a:gd name="connsiteY18" fmla="*/ 170968 h 261903"/>
                <a:gd name="connsiteX19" fmla="*/ 3655 w 327493"/>
                <a:gd name="connsiteY19" fmla="*/ 181347 h 261903"/>
                <a:gd name="connsiteX20" fmla="*/ 3655 w 327493"/>
                <a:gd name="connsiteY20" fmla="*/ 190970 h 261903"/>
                <a:gd name="connsiteX21" fmla="*/ 9223 w 327493"/>
                <a:gd name="connsiteY21" fmla="*/ 198462 h 261903"/>
                <a:gd name="connsiteX22" fmla="*/ 18433 w 327493"/>
                <a:gd name="connsiteY22" fmla="*/ 201624 h 261903"/>
                <a:gd name="connsiteX23" fmla="*/ 56994 w 327493"/>
                <a:gd name="connsiteY23" fmla="*/ 210835 h 261903"/>
                <a:gd name="connsiteX24" fmla="*/ 126211 w 327493"/>
                <a:gd name="connsiteY24" fmla="*/ 227469 h 261903"/>
                <a:gd name="connsiteX25" fmla="*/ 226359 w 327493"/>
                <a:gd name="connsiteY25" fmla="*/ 251801 h 261903"/>
                <a:gd name="connsiteX26" fmla="*/ 253853 w 327493"/>
                <a:gd name="connsiteY26" fmla="*/ 258675 h 261903"/>
                <a:gd name="connsiteX27" fmla="*/ 260727 w 327493"/>
                <a:gd name="connsiteY27" fmla="*/ 260531 h 261903"/>
                <a:gd name="connsiteX28" fmla="*/ 263064 w 327493"/>
                <a:gd name="connsiteY28" fmla="*/ 261218 h 261903"/>
                <a:gd name="connsiteX29" fmla="*/ 260658 w 327493"/>
                <a:gd name="connsiteY29" fmla="*/ 260806 h 261903"/>
                <a:gd name="connsiteX30" fmla="*/ 253785 w 327493"/>
                <a:gd name="connsiteY30" fmla="*/ 259293 h 261903"/>
                <a:gd name="connsiteX31" fmla="*/ 226290 w 327493"/>
                <a:gd name="connsiteY31" fmla="*/ 253107 h 261903"/>
                <a:gd name="connsiteX32" fmla="*/ 125867 w 327493"/>
                <a:gd name="connsiteY32" fmla="*/ 229806 h 261903"/>
                <a:gd name="connsiteX33" fmla="*/ 56582 w 327493"/>
                <a:gd name="connsiteY33" fmla="*/ 213584 h 261903"/>
                <a:gd name="connsiteX34" fmla="*/ 17815 w 327493"/>
                <a:gd name="connsiteY34" fmla="*/ 204511 h 261903"/>
                <a:gd name="connsiteX35" fmla="*/ 7710 w 327493"/>
                <a:gd name="connsiteY35" fmla="*/ 200937 h 261903"/>
                <a:gd name="connsiteX36" fmla="*/ 837 w 327493"/>
                <a:gd name="connsiteY36" fmla="*/ 192001 h 261903"/>
                <a:gd name="connsiteX37" fmla="*/ 837 w 327493"/>
                <a:gd name="connsiteY37" fmla="*/ 180797 h 261903"/>
                <a:gd name="connsiteX38" fmla="*/ 3449 w 327493"/>
                <a:gd name="connsiteY38" fmla="*/ 170349 h 261903"/>
                <a:gd name="connsiteX39" fmla="*/ 25444 w 327493"/>
                <a:gd name="connsiteY39" fmla="*/ 82780 h 261903"/>
                <a:gd name="connsiteX40" fmla="*/ 37129 w 327493"/>
                <a:gd name="connsiteY40" fmla="*/ 36452 h 261903"/>
                <a:gd name="connsiteX41" fmla="*/ 43178 w 327493"/>
                <a:gd name="connsiteY41" fmla="*/ 12670 h 261903"/>
                <a:gd name="connsiteX42" fmla="*/ 64624 w 327493"/>
                <a:gd name="connsiteY42" fmla="*/ 366 h 261903"/>
                <a:gd name="connsiteX43" fmla="*/ 246773 w 327493"/>
                <a:gd name="connsiteY43" fmla="*/ 43738 h 261903"/>
                <a:gd name="connsiteX44" fmla="*/ 288015 w 327493"/>
                <a:gd name="connsiteY44" fmla="*/ 53499 h 261903"/>
                <a:gd name="connsiteX45" fmla="*/ 307605 w 327493"/>
                <a:gd name="connsiteY45" fmla="*/ 58173 h 261903"/>
                <a:gd name="connsiteX46" fmla="*/ 317296 w 327493"/>
                <a:gd name="connsiteY46" fmla="*/ 60853 h 261903"/>
                <a:gd name="connsiteX47" fmla="*/ 324995 w 327493"/>
                <a:gd name="connsiteY47" fmla="*/ 67727 h 261903"/>
                <a:gd name="connsiteX48" fmla="*/ 327469 w 327493"/>
                <a:gd name="connsiteY48" fmla="*/ 77556 h 261903"/>
                <a:gd name="connsiteX49" fmla="*/ 325476 w 327493"/>
                <a:gd name="connsiteY49" fmla="*/ 86973 h 261903"/>
                <a:gd name="connsiteX50" fmla="*/ 321008 w 327493"/>
                <a:gd name="connsiteY50" fmla="*/ 104569 h 261903"/>
                <a:gd name="connsiteX51" fmla="*/ 312554 w 327493"/>
                <a:gd name="connsiteY51" fmla="*/ 137631 h 261903"/>
                <a:gd name="connsiteX52" fmla="*/ 286846 w 327493"/>
                <a:gd name="connsiteY52" fmla="*/ 237504 h 261903"/>
                <a:gd name="connsiteX53" fmla="*/ 284647 w 327493"/>
                <a:gd name="connsiteY53" fmla="*/ 245821 h 261903"/>
                <a:gd name="connsiteX54" fmla="*/ 282104 w 327493"/>
                <a:gd name="connsiteY54" fmla="*/ 253038 h 261903"/>
                <a:gd name="connsiteX55" fmla="*/ 273168 w 327493"/>
                <a:gd name="connsiteY55" fmla="*/ 260806 h 261903"/>
                <a:gd name="connsiteX56" fmla="*/ 265882 w 327493"/>
                <a:gd name="connsiteY56" fmla="*/ 261768 h 261903"/>
                <a:gd name="connsiteX57" fmla="*/ 263064 w 327493"/>
                <a:gd name="connsiteY57" fmla="*/ 261012 h 26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27493" h="261903">
                  <a:moveTo>
                    <a:pt x="263064" y="261012"/>
                  </a:moveTo>
                  <a:cubicBezTo>
                    <a:pt x="266253" y="261500"/>
                    <a:pt x="269518" y="261170"/>
                    <a:pt x="272549" y="260049"/>
                  </a:cubicBezTo>
                  <a:cubicBezTo>
                    <a:pt x="276144" y="258517"/>
                    <a:pt x="279107" y="255802"/>
                    <a:pt x="280935" y="252351"/>
                  </a:cubicBezTo>
                  <a:cubicBezTo>
                    <a:pt x="282014" y="250179"/>
                    <a:pt x="282777" y="247863"/>
                    <a:pt x="283203" y="245478"/>
                  </a:cubicBezTo>
                  <a:cubicBezTo>
                    <a:pt x="283891" y="242866"/>
                    <a:pt x="284578" y="240047"/>
                    <a:pt x="285266" y="237092"/>
                  </a:cubicBezTo>
                  <a:cubicBezTo>
                    <a:pt x="291177" y="213309"/>
                    <a:pt x="299563" y="179147"/>
                    <a:pt x="310010" y="137012"/>
                  </a:cubicBezTo>
                  <a:cubicBezTo>
                    <a:pt x="312622" y="126427"/>
                    <a:pt x="315372" y="115429"/>
                    <a:pt x="318259" y="103882"/>
                  </a:cubicBezTo>
                  <a:lnTo>
                    <a:pt x="322658" y="86217"/>
                  </a:lnTo>
                  <a:cubicBezTo>
                    <a:pt x="323565" y="83330"/>
                    <a:pt x="324184" y="80361"/>
                    <a:pt x="324514" y="77350"/>
                  </a:cubicBezTo>
                  <a:cubicBezTo>
                    <a:pt x="324596" y="74436"/>
                    <a:pt x="323861" y="71549"/>
                    <a:pt x="322383" y="69033"/>
                  </a:cubicBezTo>
                  <a:cubicBezTo>
                    <a:pt x="320857" y="66462"/>
                    <a:pt x="318575" y="64421"/>
                    <a:pt x="315853" y="63190"/>
                  </a:cubicBezTo>
                  <a:cubicBezTo>
                    <a:pt x="312815" y="62194"/>
                    <a:pt x="309715" y="61389"/>
                    <a:pt x="306574" y="60785"/>
                  </a:cubicBezTo>
                  <a:lnTo>
                    <a:pt x="286984" y="56179"/>
                  </a:lnTo>
                  <a:lnTo>
                    <a:pt x="246086" y="46419"/>
                  </a:lnTo>
                  <a:lnTo>
                    <a:pt x="63868" y="3390"/>
                  </a:lnTo>
                  <a:cubicBezTo>
                    <a:pt x="56245" y="1775"/>
                    <a:pt x="48629" y="6160"/>
                    <a:pt x="46202" y="13563"/>
                  </a:cubicBezTo>
                  <a:cubicBezTo>
                    <a:pt x="44209" y="21468"/>
                    <a:pt x="42147" y="29304"/>
                    <a:pt x="40154" y="37139"/>
                  </a:cubicBezTo>
                  <a:cubicBezTo>
                    <a:pt x="36236" y="52811"/>
                    <a:pt x="32318" y="68277"/>
                    <a:pt x="28469" y="83399"/>
                  </a:cubicBezTo>
                  <a:lnTo>
                    <a:pt x="6267" y="170968"/>
                  </a:lnTo>
                  <a:cubicBezTo>
                    <a:pt x="5373" y="174474"/>
                    <a:pt x="4549" y="177841"/>
                    <a:pt x="3655" y="181347"/>
                  </a:cubicBezTo>
                  <a:cubicBezTo>
                    <a:pt x="2658" y="184475"/>
                    <a:pt x="2658" y="187843"/>
                    <a:pt x="3655" y="190970"/>
                  </a:cubicBezTo>
                  <a:cubicBezTo>
                    <a:pt x="4638" y="194015"/>
                    <a:pt x="6590" y="196648"/>
                    <a:pt x="9223" y="198462"/>
                  </a:cubicBezTo>
                  <a:cubicBezTo>
                    <a:pt x="12068" y="200078"/>
                    <a:pt x="15196" y="201150"/>
                    <a:pt x="18433" y="201624"/>
                  </a:cubicBezTo>
                  <a:lnTo>
                    <a:pt x="56994" y="210835"/>
                  </a:lnTo>
                  <a:lnTo>
                    <a:pt x="126211" y="227469"/>
                  </a:lnTo>
                  <a:lnTo>
                    <a:pt x="226359" y="251801"/>
                  </a:lnTo>
                  <a:lnTo>
                    <a:pt x="253853" y="258675"/>
                  </a:lnTo>
                  <a:lnTo>
                    <a:pt x="260727" y="260531"/>
                  </a:lnTo>
                  <a:lnTo>
                    <a:pt x="263064" y="261218"/>
                  </a:lnTo>
                  <a:cubicBezTo>
                    <a:pt x="262246" y="261170"/>
                    <a:pt x="261442" y="261032"/>
                    <a:pt x="260658" y="260806"/>
                  </a:cubicBezTo>
                  <a:lnTo>
                    <a:pt x="253785" y="259293"/>
                  </a:lnTo>
                  <a:lnTo>
                    <a:pt x="226290" y="253107"/>
                  </a:lnTo>
                  <a:lnTo>
                    <a:pt x="125867" y="229806"/>
                  </a:lnTo>
                  <a:lnTo>
                    <a:pt x="56582" y="213584"/>
                  </a:lnTo>
                  <a:lnTo>
                    <a:pt x="17815" y="204511"/>
                  </a:lnTo>
                  <a:cubicBezTo>
                    <a:pt x="14247" y="203975"/>
                    <a:pt x="10824" y="202758"/>
                    <a:pt x="7710" y="200937"/>
                  </a:cubicBezTo>
                  <a:cubicBezTo>
                    <a:pt x="4500" y="198799"/>
                    <a:pt x="2081" y="195658"/>
                    <a:pt x="837" y="192001"/>
                  </a:cubicBezTo>
                  <a:cubicBezTo>
                    <a:pt x="-297" y="188351"/>
                    <a:pt x="-297" y="184447"/>
                    <a:pt x="837" y="180797"/>
                  </a:cubicBezTo>
                  <a:cubicBezTo>
                    <a:pt x="1662" y="177360"/>
                    <a:pt x="2555" y="173924"/>
                    <a:pt x="3449" y="170349"/>
                  </a:cubicBezTo>
                  <a:lnTo>
                    <a:pt x="25444" y="82780"/>
                  </a:lnTo>
                  <a:cubicBezTo>
                    <a:pt x="29293" y="67589"/>
                    <a:pt x="33143" y="52193"/>
                    <a:pt x="37129" y="36452"/>
                  </a:cubicBezTo>
                  <a:cubicBezTo>
                    <a:pt x="39123" y="28616"/>
                    <a:pt x="41116" y="20643"/>
                    <a:pt x="43178" y="12670"/>
                  </a:cubicBezTo>
                  <a:cubicBezTo>
                    <a:pt x="46154" y="3713"/>
                    <a:pt x="55386" y="-1586"/>
                    <a:pt x="64624" y="366"/>
                  </a:cubicBezTo>
                  <a:lnTo>
                    <a:pt x="246773" y="43738"/>
                  </a:lnTo>
                  <a:lnTo>
                    <a:pt x="288015" y="53499"/>
                  </a:lnTo>
                  <a:lnTo>
                    <a:pt x="307605" y="58173"/>
                  </a:lnTo>
                  <a:cubicBezTo>
                    <a:pt x="310897" y="58826"/>
                    <a:pt x="314135" y="59726"/>
                    <a:pt x="317296" y="60853"/>
                  </a:cubicBezTo>
                  <a:cubicBezTo>
                    <a:pt x="320500" y="62310"/>
                    <a:pt x="323180" y="64709"/>
                    <a:pt x="324995" y="67727"/>
                  </a:cubicBezTo>
                  <a:cubicBezTo>
                    <a:pt x="326727" y="70703"/>
                    <a:pt x="327586" y="74112"/>
                    <a:pt x="327469" y="77556"/>
                  </a:cubicBezTo>
                  <a:cubicBezTo>
                    <a:pt x="327084" y="80745"/>
                    <a:pt x="326418" y="83900"/>
                    <a:pt x="325476" y="86973"/>
                  </a:cubicBezTo>
                  <a:cubicBezTo>
                    <a:pt x="323964" y="92953"/>
                    <a:pt x="322452" y="98795"/>
                    <a:pt x="321008" y="104569"/>
                  </a:cubicBezTo>
                  <a:cubicBezTo>
                    <a:pt x="318053" y="116048"/>
                    <a:pt x="315234" y="127115"/>
                    <a:pt x="312554" y="137631"/>
                  </a:cubicBezTo>
                  <a:cubicBezTo>
                    <a:pt x="301693" y="179697"/>
                    <a:pt x="292964" y="213722"/>
                    <a:pt x="286846" y="237504"/>
                  </a:cubicBezTo>
                  <a:cubicBezTo>
                    <a:pt x="286022" y="240391"/>
                    <a:pt x="285334" y="243209"/>
                    <a:pt x="284647" y="245821"/>
                  </a:cubicBezTo>
                  <a:cubicBezTo>
                    <a:pt x="284124" y="248330"/>
                    <a:pt x="283265" y="250756"/>
                    <a:pt x="282104" y="253038"/>
                  </a:cubicBezTo>
                  <a:cubicBezTo>
                    <a:pt x="280124" y="256592"/>
                    <a:pt x="276962" y="259342"/>
                    <a:pt x="273168" y="260806"/>
                  </a:cubicBezTo>
                  <a:cubicBezTo>
                    <a:pt x="270859" y="261720"/>
                    <a:pt x="268350" y="262050"/>
                    <a:pt x="265882" y="261768"/>
                  </a:cubicBezTo>
                  <a:cubicBezTo>
                    <a:pt x="264913" y="261651"/>
                    <a:pt x="263964" y="261397"/>
                    <a:pt x="263064" y="261012"/>
                  </a:cubicBezTo>
                  <a:close/>
                </a:path>
              </a:pathLst>
            </a:custGeom>
            <a:solidFill>
              <a:srgbClr val="455A64"/>
            </a:solidFill>
            <a:ln w="6867" cap="flat">
              <a:noFill/>
              <a:prstDash val="solid"/>
              <a:miter/>
            </a:ln>
          </p:spPr>
          <p:txBody>
            <a:bodyPr rtlCol="0" anchor="ctr"/>
            <a:lstStyle/>
            <a:p>
              <a:endParaRPr lang="en-IN"/>
            </a:p>
          </p:txBody>
        </p:sp>
      </p:grpSp>
      <p:grpSp>
        <p:nvGrpSpPr>
          <p:cNvPr id="1237" name="Graphic 3">
            <a:extLst>
              <a:ext uri="{FF2B5EF4-FFF2-40B4-BE49-F238E27FC236}">
                <a16:creationId xmlns:a16="http://schemas.microsoft.com/office/drawing/2014/main" id="{59F0A645-B2D4-3BB0-E9B3-C0A0D8C1ED7E}"/>
              </a:ext>
            </a:extLst>
          </p:cNvPr>
          <p:cNvGrpSpPr/>
          <p:nvPr/>
        </p:nvGrpSpPr>
        <p:grpSpPr>
          <a:xfrm>
            <a:off x="5295655" y="4616879"/>
            <a:ext cx="526161" cy="698861"/>
            <a:chOff x="4819869" y="4616879"/>
            <a:chExt cx="526161" cy="698861"/>
          </a:xfrm>
        </p:grpSpPr>
        <p:sp>
          <p:nvSpPr>
            <p:cNvPr id="1238" name="Free-form: Shape 1237">
              <a:extLst>
                <a:ext uri="{FF2B5EF4-FFF2-40B4-BE49-F238E27FC236}">
                  <a16:creationId xmlns:a16="http://schemas.microsoft.com/office/drawing/2014/main" id="{41C8B964-55C8-6E5D-6937-02E3E42CF019}"/>
                </a:ext>
              </a:extLst>
            </p:cNvPr>
            <p:cNvSpPr/>
            <p:nvPr/>
          </p:nvSpPr>
          <p:spPr>
            <a:xfrm rot="-1363800">
              <a:off x="4929497" y="4651741"/>
              <a:ext cx="306905" cy="629138"/>
            </a:xfrm>
            <a:custGeom>
              <a:avLst/>
              <a:gdLst>
                <a:gd name="connsiteX0" fmla="*/ 260289 w 306905"/>
                <a:gd name="connsiteY0" fmla="*/ -38 h 629138"/>
                <a:gd name="connsiteX1" fmla="*/ 306892 w 306905"/>
                <a:gd name="connsiteY1" fmla="*/ -38 h 629138"/>
                <a:gd name="connsiteX2" fmla="*/ 306892 w 306905"/>
                <a:gd name="connsiteY2" fmla="*/ 629101 h 629138"/>
                <a:gd name="connsiteX3" fmla="*/ 260289 w 306905"/>
                <a:gd name="connsiteY3" fmla="*/ 629101 h 629138"/>
                <a:gd name="connsiteX4" fmla="*/ 46589 w 306905"/>
                <a:gd name="connsiteY4" fmla="*/ 629101 h 629138"/>
                <a:gd name="connsiteX5" fmla="*/ -14 w 306905"/>
                <a:gd name="connsiteY5" fmla="*/ 629101 h 629138"/>
                <a:gd name="connsiteX6" fmla="*/ -14 w 306905"/>
                <a:gd name="connsiteY6" fmla="*/ -37 h 629138"/>
                <a:gd name="connsiteX7" fmla="*/ 46589 w 306905"/>
                <a:gd name="connsiteY7" fmla="*/ -37 h 62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6905" h="629138">
                  <a:moveTo>
                    <a:pt x="260289" y="-38"/>
                  </a:moveTo>
                  <a:cubicBezTo>
                    <a:pt x="286027" y="-38"/>
                    <a:pt x="306892" y="-38"/>
                    <a:pt x="306892" y="-38"/>
                  </a:cubicBezTo>
                  <a:lnTo>
                    <a:pt x="306892" y="629101"/>
                  </a:lnTo>
                  <a:cubicBezTo>
                    <a:pt x="306892" y="629101"/>
                    <a:pt x="286027" y="629101"/>
                    <a:pt x="260289" y="629101"/>
                  </a:cubicBezTo>
                  <a:lnTo>
                    <a:pt x="46589" y="629101"/>
                  </a:lnTo>
                  <a:cubicBezTo>
                    <a:pt x="20851" y="629101"/>
                    <a:pt x="-14" y="629101"/>
                    <a:pt x="-14" y="629101"/>
                  </a:cubicBezTo>
                  <a:lnTo>
                    <a:pt x="-14" y="-37"/>
                  </a:lnTo>
                  <a:cubicBezTo>
                    <a:pt x="-14" y="-37"/>
                    <a:pt x="20851" y="-37"/>
                    <a:pt x="46589" y="-37"/>
                  </a:cubicBezTo>
                  <a:close/>
                </a:path>
              </a:pathLst>
            </a:custGeom>
            <a:solidFill>
              <a:srgbClr val="263238"/>
            </a:solidFill>
            <a:ln w="6867" cap="flat">
              <a:noFill/>
              <a:prstDash val="solid"/>
              <a:miter/>
            </a:ln>
          </p:spPr>
          <p:txBody>
            <a:bodyPr rtlCol="0" anchor="ctr"/>
            <a:lstStyle/>
            <a:p>
              <a:endParaRPr lang="en-IN"/>
            </a:p>
          </p:txBody>
        </p:sp>
        <p:sp>
          <p:nvSpPr>
            <p:cNvPr id="1239" name="Free-form: Shape 1238">
              <a:extLst>
                <a:ext uri="{FF2B5EF4-FFF2-40B4-BE49-F238E27FC236}">
                  <a16:creationId xmlns:a16="http://schemas.microsoft.com/office/drawing/2014/main" id="{6BAB77D6-8244-F2A5-50C9-02A8C5DDC24C}"/>
                </a:ext>
              </a:extLst>
            </p:cNvPr>
            <p:cNvSpPr/>
            <p:nvPr/>
          </p:nvSpPr>
          <p:spPr>
            <a:xfrm>
              <a:off x="4849413" y="4650192"/>
              <a:ext cx="464358" cy="629680"/>
            </a:xfrm>
            <a:custGeom>
              <a:avLst/>
              <a:gdLst>
                <a:gd name="connsiteX0" fmla="*/ 217598 w 464358"/>
                <a:gd name="connsiteY0" fmla="*/ 2253 h 629680"/>
                <a:gd name="connsiteX1" fmla="*/ 179656 w 464358"/>
                <a:gd name="connsiteY1" fmla="*/ 18406 h 629680"/>
                <a:gd name="connsiteX2" fmla="*/ 174415 w 464358"/>
                <a:gd name="connsiteY2" fmla="*/ 32118 h 629680"/>
                <a:gd name="connsiteX3" fmla="*/ 174432 w 464358"/>
                <a:gd name="connsiteY3" fmla="*/ 32153 h 629680"/>
                <a:gd name="connsiteX4" fmla="*/ 177388 w 464358"/>
                <a:gd name="connsiteY4" fmla="*/ 39026 h 629680"/>
                <a:gd name="connsiteX5" fmla="*/ 172326 w 464358"/>
                <a:gd name="connsiteY5" fmla="*/ 52698 h 629680"/>
                <a:gd name="connsiteX6" fmla="*/ 172164 w 464358"/>
                <a:gd name="connsiteY6" fmla="*/ 52773 h 629680"/>
                <a:gd name="connsiteX7" fmla="*/ 97173 w 464358"/>
                <a:gd name="connsiteY7" fmla="*/ 83636 h 629680"/>
                <a:gd name="connsiteX8" fmla="*/ 83564 w 464358"/>
                <a:gd name="connsiteY8" fmla="*/ 78137 h 629680"/>
                <a:gd name="connsiteX9" fmla="*/ 83426 w 464358"/>
                <a:gd name="connsiteY9" fmla="*/ 77793 h 629680"/>
                <a:gd name="connsiteX10" fmla="*/ 80539 w 464358"/>
                <a:gd name="connsiteY10" fmla="*/ 70920 h 629680"/>
                <a:gd name="connsiteX11" fmla="*/ 67266 w 464358"/>
                <a:gd name="connsiteY11" fmla="*/ 65118 h 629680"/>
                <a:gd name="connsiteX12" fmla="*/ 67204 w 464358"/>
                <a:gd name="connsiteY12" fmla="*/ 65146 h 629680"/>
                <a:gd name="connsiteX13" fmla="*/ 53457 w 464358"/>
                <a:gd name="connsiteY13" fmla="*/ 70714 h 629680"/>
                <a:gd name="connsiteX14" fmla="*/ 19983 w 464358"/>
                <a:gd name="connsiteY14" fmla="*/ 84461 h 629680"/>
                <a:gd name="connsiteX15" fmla="*/ 2524 w 464358"/>
                <a:gd name="connsiteY15" fmla="*/ 127214 h 629680"/>
                <a:gd name="connsiteX16" fmla="*/ 204813 w 464358"/>
                <a:gd name="connsiteY16" fmla="*/ 609670 h 629680"/>
                <a:gd name="connsiteX17" fmla="*/ 247498 w 464358"/>
                <a:gd name="connsiteY17" fmla="*/ 627129 h 629680"/>
                <a:gd name="connsiteX18" fmla="*/ 444289 w 464358"/>
                <a:gd name="connsiteY18" fmla="*/ 544646 h 629680"/>
                <a:gd name="connsiteX19" fmla="*/ 461816 w 464358"/>
                <a:gd name="connsiteY19" fmla="*/ 501893 h 629680"/>
                <a:gd name="connsiteX20" fmla="*/ 259458 w 464358"/>
                <a:gd name="connsiteY20" fmla="*/ 19437 h 629680"/>
                <a:gd name="connsiteX21" fmla="*/ 217598 w 464358"/>
                <a:gd name="connsiteY21" fmla="*/ 2253 h 62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4358" h="629680">
                  <a:moveTo>
                    <a:pt x="217598" y="2253"/>
                  </a:moveTo>
                  <a:lnTo>
                    <a:pt x="179656" y="18406"/>
                  </a:lnTo>
                  <a:cubicBezTo>
                    <a:pt x="174422" y="20743"/>
                    <a:pt x="172076" y="26881"/>
                    <a:pt x="174415" y="32118"/>
                  </a:cubicBezTo>
                  <a:cubicBezTo>
                    <a:pt x="174421" y="32132"/>
                    <a:pt x="174426" y="32139"/>
                    <a:pt x="174432" y="32153"/>
                  </a:cubicBezTo>
                  <a:lnTo>
                    <a:pt x="177388" y="39026"/>
                  </a:lnTo>
                  <a:cubicBezTo>
                    <a:pt x="179766" y="44202"/>
                    <a:pt x="177500" y="50320"/>
                    <a:pt x="172326" y="52698"/>
                  </a:cubicBezTo>
                  <a:cubicBezTo>
                    <a:pt x="172272" y="52725"/>
                    <a:pt x="172218" y="52753"/>
                    <a:pt x="172164" y="52773"/>
                  </a:cubicBezTo>
                  <a:lnTo>
                    <a:pt x="97173" y="83636"/>
                  </a:lnTo>
                  <a:cubicBezTo>
                    <a:pt x="91896" y="85877"/>
                    <a:pt x="85803" y="83416"/>
                    <a:pt x="83564" y="78137"/>
                  </a:cubicBezTo>
                  <a:cubicBezTo>
                    <a:pt x="83516" y="78020"/>
                    <a:pt x="83470" y="77910"/>
                    <a:pt x="83426" y="77793"/>
                  </a:cubicBezTo>
                  <a:lnTo>
                    <a:pt x="80539" y="70920"/>
                  </a:lnTo>
                  <a:cubicBezTo>
                    <a:pt x="78475" y="65655"/>
                    <a:pt x="72533" y="63056"/>
                    <a:pt x="67266" y="65118"/>
                  </a:cubicBezTo>
                  <a:cubicBezTo>
                    <a:pt x="67245" y="65132"/>
                    <a:pt x="67225" y="65139"/>
                    <a:pt x="67204" y="65146"/>
                  </a:cubicBezTo>
                  <a:lnTo>
                    <a:pt x="53457" y="70714"/>
                  </a:lnTo>
                  <a:lnTo>
                    <a:pt x="19983" y="84461"/>
                  </a:lnTo>
                  <a:cubicBezTo>
                    <a:pt x="3382" y="91472"/>
                    <a:pt x="-4423" y="110587"/>
                    <a:pt x="2524" y="127214"/>
                  </a:cubicBezTo>
                  <a:lnTo>
                    <a:pt x="204813" y="609670"/>
                  </a:lnTo>
                  <a:cubicBezTo>
                    <a:pt x="211824" y="626236"/>
                    <a:pt x="230892" y="634030"/>
                    <a:pt x="247498" y="627129"/>
                  </a:cubicBezTo>
                  <a:lnTo>
                    <a:pt x="444289" y="544646"/>
                  </a:lnTo>
                  <a:cubicBezTo>
                    <a:pt x="460916" y="537663"/>
                    <a:pt x="468758" y="518541"/>
                    <a:pt x="461816" y="501893"/>
                  </a:cubicBezTo>
                  <a:lnTo>
                    <a:pt x="259458" y="19437"/>
                  </a:lnTo>
                  <a:cubicBezTo>
                    <a:pt x="252378" y="3401"/>
                    <a:pt x="233902" y="-4188"/>
                    <a:pt x="217598" y="2253"/>
                  </a:cubicBezTo>
                  <a:close/>
                </a:path>
              </a:pathLst>
            </a:custGeom>
            <a:solidFill>
              <a:srgbClr val="FAFAFA"/>
            </a:solidFill>
            <a:ln w="6867" cap="flat">
              <a:noFill/>
              <a:prstDash val="solid"/>
              <a:miter/>
            </a:ln>
          </p:spPr>
          <p:txBody>
            <a:bodyPr rtlCol="0" anchor="ctr"/>
            <a:lstStyle/>
            <a:p>
              <a:endParaRPr lang="en-IN"/>
            </a:p>
          </p:txBody>
        </p:sp>
        <p:sp>
          <p:nvSpPr>
            <p:cNvPr id="1240" name="Free-form: Shape 1239">
              <a:extLst>
                <a:ext uri="{FF2B5EF4-FFF2-40B4-BE49-F238E27FC236}">
                  <a16:creationId xmlns:a16="http://schemas.microsoft.com/office/drawing/2014/main" id="{3B170A5B-9782-0FC7-B3BF-992B7C3D207B}"/>
                </a:ext>
              </a:extLst>
            </p:cNvPr>
            <p:cNvSpPr/>
            <p:nvPr/>
          </p:nvSpPr>
          <p:spPr>
            <a:xfrm>
              <a:off x="5071767" y="4699972"/>
              <a:ext cx="22133" cy="9498"/>
            </a:xfrm>
            <a:custGeom>
              <a:avLst/>
              <a:gdLst>
                <a:gd name="connsiteX0" fmla="*/ 22120 w 22133"/>
                <a:gd name="connsiteY0" fmla="*/ -31 h 9498"/>
                <a:gd name="connsiteX1" fmla="*/ 11122 w 22133"/>
                <a:gd name="connsiteY1" fmla="*/ 4987 h 9498"/>
                <a:gd name="connsiteX2" fmla="*/ -13 w 22133"/>
                <a:gd name="connsiteY2" fmla="*/ 9455 h 9498"/>
                <a:gd name="connsiteX3" fmla="*/ 10916 w 22133"/>
                <a:gd name="connsiteY3" fmla="*/ 4506 h 9498"/>
                <a:gd name="connsiteX4" fmla="*/ 22120 w 22133"/>
                <a:gd name="connsiteY4" fmla="*/ -31 h 9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3" h="9498">
                  <a:moveTo>
                    <a:pt x="22120" y="-31"/>
                  </a:moveTo>
                  <a:cubicBezTo>
                    <a:pt x="22120" y="-31"/>
                    <a:pt x="17240" y="2306"/>
                    <a:pt x="11122" y="4987"/>
                  </a:cubicBezTo>
                  <a:cubicBezTo>
                    <a:pt x="5005" y="7667"/>
                    <a:pt x="56" y="9592"/>
                    <a:pt x="-13" y="9455"/>
                  </a:cubicBezTo>
                  <a:cubicBezTo>
                    <a:pt x="-82" y="9317"/>
                    <a:pt x="4799" y="7118"/>
                    <a:pt x="10916" y="4506"/>
                  </a:cubicBezTo>
                  <a:cubicBezTo>
                    <a:pt x="17033" y="1894"/>
                    <a:pt x="22051" y="-168"/>
                    <a:pt x="22120" y="-31"/>
                  </a:cubicBezTo>
                  <a:close/>
                </a:path>
              </a:pathLst>
            </a:custGeom>
            <a:solidFill>
              <a:srgbClr val="263238"/>
            </a:solidFill>
            <a:ln w="6867" cap="flat">
              <a:noFill/>
              <a:prstDash val="solid"/>
              <a:miter/>
            </a:ln>
          </p:spPr>
          <p:txBody>
            <a:bodyPr rtlCol="0" anchor="ctr"/>
            <a:lstStyle/>
            <a:p>
              <a:endParaRPr lang="en-IN"/>
            </a:p>
          </p:txBody>
        </p:sp>
        <p:sp>
          <p:nvSpPr>
            <p:cNvPr id="1241" name="Free-form: Shape 1240">
              <a:extLst>
                <a:ext uri="{FF2B5EF4-FFF2-40B4-BE49-F238E27FC236}">
                  <a16:creationId xmlns:a16="http://schemas.microsoft.com/office/drawing/2014/main" id="{4DD9ADED-E0D8-CC70-A07C-C60423666713}"/>
                </a:ext>
              </a:extLst>
            </p:cNvPr>
            <p:cNvSpPr/>
            <p:nvPr/>
          </p:nvSpPr>
          <p:spPr>
            <a:xfrm>
              <a:off x="5074173" y="4705614"/>
              <a:ext cx="22133" cy="9557"/>
            </a:xfrm>
            <a:custGeom>
              <a:avLst/>
              <a:gdLst>
                <a:gd name="connsiteX0" fmla="*/ 22120 w 22133"/>
                <a:gd name="connsiteY0" fmla="*/ -36 h 9557"/>
                <a:gd name="connsiteX1" fmla="*/ 11191 w 22133"/>
                <a:gd name="connsiteY1" fmla="*/ 4982 h 9557"/>
                <a:gd name="connsiteX2" fmla="*/ -13 w 22133"/>
                <a:gd name="connsiteY2" fmla="*/ 9519 h 9557"/>
                <a:gd name="connsiteX3" fmla="*/ 10985 w 22133"/>
                <a:gd name="connsiteY3" fmla="*/ 4501 h 9557"/>
                <a:gd name="connsiteX4" fmla="*/ 22120 w 22133"/>
                <a:gd name="connsiteY4" fmla="*/ -36 h 9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3" h="9557">
                  <a:moveTo>
                    <a:pt x="22120" y="-36"/>
                  </a:moveTo>
                  <a:cubicBezTo>
                    <a:pt x="18566" y="1820"/>
                    <a:pt x="14916" y="3490"/>
                    <a:pt x="11191" y="4982"/>
                  </a:cubicBezTo>
                  <a:cubicBezTo>
                    <a:pt x="5073" y="7594"/>
                    <a:pt x="56" y="9587"/>
                    <a:pt x="-13" y="9519"/>
                  </a:cubicBezTo>
                  <a:cubicBezTo>
                    <a:pt x="-82" y="9450"/>
                    <a:pt x="4867" y="7113"/>
                    <a:pt x="10985" y="4501"/>
                  </a:cubicBezTo>
                  <a:cubicBezTo>
                    <a:pt x="17102" y="1889"/>
                    <a:pt x="22051" y="-105"/>
                    <a:pt x="22120" y="-36"/>
                  </a:cubicBezTo>
                  <a:close/>
                </a:path>
              </a:pathLst>
            </a:custGeom>
            <a:solidFill>
              <a:srgbClr val="263238"/>
            </a:solidFill>
            <a:ln w="6867" cap="flat">
              <a:noFill/>
              <a:prstDash val="solid"/>
              <a:miter/>
            </a:ln>
          </p:spPr>
          <p:txBody>
            <a:bodyPr rtlCol="0" anchor="ctr"/>
            <a:lstStyle/>
            <a:p>
              <a:endParaRPr lang="en-IN"/>
            </a:p>
          </p:txBody>
        </p:sp>
        <p:sp>
          <p:nvSpPr>
            <p:cNvPr id="1242" name="Free-form: Shape 1241">
              <a:extLst>
                <a:ext uri="{FF2B5EF4-FFF2-40B4-BE49-F238E27FC236}">
                  <a16:creationId xmlns:a16="http://schemas.microsoft.com/office/drawing/2014/main" id="{617736D8-4B17-8FFF-8E96-A5C53FF2E564}"/>
                </a:ext>
              </a:extLst>
            </p:cNvPr>
            <p:cNvSpPr/>
            <p:nvPr/>
          </p:nvSpPr>
          <p:spPr>
            <a:xfrm>
              <a:off x="5076648" y="4711313"/>
              <a:ext cx="22132" cy="9498"/>
            </a:xfrm>
            <a:custGeom>
              <a:avLst/>
              <a:gdLst>
                <a:gd name="connsiteX0" fmla="*/ 22119 w 22132"/>
                <a:gd name="connsiteY0" fmla="*/ -31 h 9498"/>
                <a:gd name="connsiteX1" fmla="*/ 11121 w 22132"/>
                <a:gd name="connsiteY1" fmla="*/ 4918 h 9498"/>
                <a:gd name="connsiteX2" fmla="*/ -14 w 22132"/>
                <a:gd name="connsiteY2" fmla="*/ 9455 h 9498"/>
                <a:gd name="connsiteX3" fmla="*/ 10915 w 22132"/>
                <a:gd name="connsiteY3" fmla="*/ 4437 h 9498"/>
                <a:gd name="connsiteX4" fmla="*/ 22119 w 22132"/>
                <a:gd name="connsiteY4" fmla="*/ -31 h 9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2" h="9498">
                  <a:moveTo>
                    <a:pt x="22119" y="-31"/>
                  </a:moveTo>
                  <a:cubicBezTo>
                    <a:pt x="22119" y="-31"/>
                    <a:pt x="17239" y="2306"/>
                    <a:pt x="11121" y="4918"/>
                  </a:cubicBezTo>
                  <a:cubicBezTo>
                    <a:pt x="5004" y="7530"/>
                    <a:pt x="-14" y="9592"/>
                    <a:pt x="-14" y="9455"/>
                  </a:cubicBezTo>
                  <a:cubicBezTo>
                    <a:pt x="-14" y="9318"/>
                    <a:pt x="4798" y="7118"/>
                    <a:pt x="10915" y="4437"/>
                  </a:cubicBezTo>
                  <a:cubicBezTo>
                    <a:pt x="17033" y="1757"/>
                    <a:pt x="22050" y="-168"/>
                    <a:pt x="22119" y="-31"/>
                  </a:cubicBezTo>
                  <a:close/>
                </a:path>
              </a:pathLst>
            </a:custGeom>
            <a:solidFill>
              <a:srgbClr val="263238"/>
            </a:solidFill>
            <a:ln w="6867" cap="flat">
              <a:noFill/>
              <a:prstDash val="solid"/>
              <a:miter/>
            </a:ln>
          </p:spPr>
          <p:txBody>
            <a:bodyPr rtlCol="0" anchor="ctr"/>
            <a:lstStyle/>
            <a:p>
              <a:endParaRPr lang="en-IN"/>
            </a:p>
          </p:txBody>
        </p:sp>
        <p:sp>
          <p:nvSpPr>
            <p:cNvPr id="1243" name="Free-form: Shape 1242">
              <a:extLst>
                <a:ext uri="{FF2B5EF4-FFF2-40B4-BE49-F238E27FC236}">
                  <a16:creationId xmlns:a16="http://schemas.microsoft.com/office/drawing/2014/main" id="{5834CBFF-4856-192B-7547-9B9727D6305D}"/>
                </a:ext>
              </a:extLst>
            </p:cNvPr>
            <p:cNvSpPr/>
            <p:nvPr/>
          </p:nvSpPr>
          <p:spPr>
            <a:xfrm>
              <a:off x="4895608" y="4780186"/>
              <a:ext cx="22260" cy="22415"/>
            </a:xfrm>
            <a:custGeom>
              <a:avLst/>
              <a:gdLst>
                <a:gd name="connsiteX0" fmla="*/ 3757 w 22260"/>
                <a:gd name="connsiteY0" fmla="*/ 22378 h 22415"/>
                <a:gd name="connsiteX1" fmla="*/ 4238 w 22260"/>
                <a:gd name="connsiteY1" fmla="*/ 22378 h 22415"/>
                <a:gd name="connsiteX2" fmla="*/ 5475 w 22260"/>
                <a:gd name="connsiteY2" fmla="*/ 21828 h 22415"/>
                <a:gd name="connsiteX3" fmla="*/ 10218 w 22260"/>
                <a:gd name="connsiteY3" fmla="*/ 19697 h 22415"/>
                <a:gd name="connsiteX4" fmla="*/ 10218 w 22260"/>
                <a:gd name="connsiteY4" fmla="*/ 19697 h 22415"/>
                <a:gd name="connsiteX5" fmla="*/ 8705 w 22260"/>
                <a:gd name="connsiteY5" fmla="*/ 16260 h 22415"/>
                <a:gd name="connsiteX6" fmla="*/ 7881 w 22260"/>
                <a:gd name="connsiteY6" fmla="*/ 14267 h 22415"/>
                <a:gd name="connsiteX7" fmla="*/ 8843 w 22260"/>
                <a:gd name="connsiteY7" fmla="*/ 12136 h 22415"/>
                <a:gd name="connsiteX8" fmla="*/ 11111 w 22260"/>
                <a:gd name="connsiteY8" fmla="*/ 11174 h 22415"/>
                <a:gd name="connsiteX9" fmla="*/ 13448 w 22260"/>
                <a:gd name="connsiteY9" fmla="*/ 12411 h 22415"/>
                <a:gd name="connsiteX10" fmla="*/ 15579 w 22260"/>
                <a:gd name="connsiteY10" fmla="*/ 17360 h 22415"/>
                <a:gd name="connsiteX11" fmla="*/ 15579 w 22260"/>
                <a:gd name="connsiteY11" fmla="*/ 17360 h 22415"/>
                <a:gd name="connsiteX12" fmla="*/ 21490 w 22260"/>
                <a:gd name="connsiteY12" fmla="*/ 14817 h 22415"/>
                <a:gd name="connsiteX13" fmla="*/ 21490 w 22260"/>
                <a:gd name="connsiteY13" fmla="*/ 14817 h 22415"/>
                <a:gd name="connsiteX14" fmla="*/ 18329 w 22260"/>
                <a:gd name="connsiteY14" fmla="*/ 7393 h 22415"/>
                <a:gd name="connsiteX15" fmla="*/ 17504 w 22260"/>
                <a:gd name="connsiteY15" fmla="*/ 5469 h 22415"/>
                <a:gd name="connsiteX16" fmla="*/ 16060 w 22260"/>
                <a:gd name="connsiteY16" fmla="*/ 4438 h 22415"/>
                <a:gd name="connsiteX17" fmla="*/ 12348 w 22260"/>
                <a:gd name="connsiteY17" fmla="*/ 2925 h 22415"/>
                <a:gd name="connsiteX18" fmla="*/ 8843 w 22260"/>
                <a:gd name="connsiteY18" fmla="*/ 1482 h 22415"/>
                <a:gd name="connsiteX19" fmla="*/ 7056 w 22260"/>
                <a:gd name="connsiteY19" fmla="*/ 795 h 22415"/>
                <a:gd name="connsiteX20" fmla="*/ 5475 w 22260"/>
                <a:gd name="connsiteY20" fmla="*/ 451 h 22415"/>
                <a:gd name="connsiteX21" fmla="*/ 4169 w 22260"/>
                <a:gd name="connsiteY21" fmla="*/ 1276 h 22415"/>
                <a:gd name="connsiteX22" fmla="*/ 3550 w 22260"/>
                <a:gd name="connsiteY22" fmla="*/ 2788 h 22415"/>
                <a:gd name="connsiteX23" fmla="*/ 2313 w 22260"/>
                <a:gd name="connsiteY23" fmla="*/ 5881 h 22415"/>
                <a:gd name="connsiteX24" fmla="*/ 182 w 22260"/>
                <a:gd name="connsiteY24" fmla="*/ 11380 h 22415"/>
                <a:gd name="connsiteX25" fmla="*/ 801 w 22260"/>
                <a:gd name="connsiteY25" fmla="*/ 13717 h 22415"/>
                <a:gd name="connsiteX26" fmla="*/ 1694 w 22260"/>
                <a:gd name="connsiteY26" fmla="*/ 15848 h 22415"/>
                <a:gd name="connsiteX27" fmla="*/ 3069 w 22260"/>
                <a:gd name="connsiteY27" fmla="*/ 19216 h 22415"/>
                <a:gd name="connsiteX28" fmla="*/ 3963 w 22260"/>
                <a:gd name="connsiteY28" fmla="*/ 21415 h 22415"/>
                <a:gd name="connsiteX29" fmla="*/ 3963 w 22260"/>
                <a:gd name="connsiteY29" fmla="*/ 22240 h 22415"/>
                <a:gd name="connsiteX30" fmla="*/ 3963 w 22260"/>
                <a:gd name="connsiteY30" fmla="*/ 21484 h 22415"/>
                <a:gd name="connsiteX31" fmla="*/ 3000 w 22260"/>
                <a:gd name="connsiteY31" fmla="*/ 19422 h 22415"/>
                <a:gd name="connsiteX32" fmla="*/ 1488 w 22260"/>
                <a:gd name="connsiteY32" fmla="*/ 15985 h 22415"/>
                <a:gd name="connsiteX33" fmla="*/ 595 w 22260"/>
                <a:gd name="connsiteY33" fmla="*/ 13854 h 22415"/>
                <a:gd name="connsiteX34" fmla="*/ 45 w 22260"/>
                <a:gd name="connsiteY34" fmla="*/ 12686 h 22415"/>
                <a:gd name="connsiteX35" fmla="*/ 45 w 22260"/>
                <a:gd name="connsiteY35" fmla="*/ 11311 h 22415"/>
                <a:gd name="connsiteX36" fmla="*/ 2176 w 22260"/>
                <a:gd name="connsiteY36" fmla="*/ 5744 h 22415"/>
                <a:gd name="connsiteX37" fmla="*/ 3413 w 22260"/>
                <a:gd name="connsiteY37" fmla="*/ 2650 h 22415"/>
                <a:gd name="connsiteX38" fmla="*/ 4100 w 22260"/>
                <a:gd name="connsiteY38" fmla="*/ 1001 h 22415"/>
                <a:gd name="connsiteX39" fmla="*/ 5681 w 22260"/>
                <a:gd name="connsiteY39" fmla="*/ -30 h 22415"/>
                <a:gd name="connsiteX40" fmla="*/ 7537 w 22260"/>
                <a:gd name="connsiteY40" fmla="*/ 382 h 22415"/>
                <a:gd name="connsiteX41" fmla="*/ 9255 w 22260"/>
                <a:gd name="connsiteY41" fmla="*/ 1069 h 22415"/>
                <a:gd name="connsiteX42" fmla="*/ 12830 w 22260"/>
                <a:gd name="connsiteY42" fmla="*/ 2513 h 22415"/>
                <a:gd name="connsiteX43" fmla="*/ 16541 w 22260"/>
                <a:gd name="connsiteY43" fmla="*/ 3956 h 22415"/>
                <a:gd name="connsiteX44" fmla="*/ 17504 w 22260"/>
                <a:gd name="connsiteY44" fmla="*/ 4369 h 22415"/>
                <a:gd name="connsiteX45" fmla="*/ 18260 w 22260"/>
                <a:gd name="connsiteY45" fmla="*/ 5262 h 22415"/>
                <a:gd name="connsiteX46" fmla="*/ 19085 w 22260"/>
                <a:gd name="connsiteY46" fmla="*/ 7187 h 22415"/>
                <a:gd name="connsiteX47" fmla="*/ 22246 w 22260"/>
                <a:gd name="connsiteY47" fmla="*/ 14610 h 22415"/>
                <a:gd name="connsiteX48" fmla="*/ 22246 w 22260"/>
                <a:gd name="connsiteY48" fmla="*/ 14610 h 22415"/>
                <a:gd name="connsiteX49" fmla="*/ 22246 w 22260"/>
                <a:gd name="connsiteY49" fmla="*/ 14610 h 22415"/>
                <a:gd name="connsiteX50" fmla="*/ 16266 w 22260"/>
                <a:gd name="connsiteY50" fmla="*/ 17154 h 22415"/>
                <a:gd name="connsiteX51" fmla="*/ 16266 w 22260"/>
                <a:gd name="connsiteY51" fmla="*/ 17154 h 22415"/>
                <a:gd name="connsiteX52" fmla="*/ 16266 w 22260"/>
                <a:gd name="connsiteY52" fmla="*/ 17154 h 22415"/>
                <a:gd name="connsiteX53" fmla="*/ 14136 w 22260"/>
                <a:gd name="connsiteY53" fmla="*/ 12136 h 22415"/>
                <a:gd name="connsiteX54" fmla="*/ 12280 w 22260"/>
                <a:gd name="connsiteY54" fmla="*/ 11174 h 22415"/>
                <a:gd name="connsiteX55" fmla="*/ 10149 w 22260"/>
                <a:gd name="connsiteY55" fmla="*/ 12136 h 22415"/>
                <a:gd name="connsiteX56" fmla="*/ 9324 w 22260"/>
                <a:gd name="connsiteY56" fmla="*/ 13786 h 22415"/>
                <a:gd name="connsiteX57" fmla="*/ 10080 w 22260"/>
                <a:gd name="connsiteY57" fmla="*/ 15710 h 22415"/>
                <a:gd name="connsiteX58" fmla="*/ 11524 w 22260"/>
                <a:gd name="connsiteY58" fmla="*/ 19147 h 22415"/>
                <a:gd name="connsiteX59" fmla="*/ 11524 w 22260"/>
                <a:gd name="connsiteY59" fmla="*/ 19147 h 22415"/>
                <a:gd name="connsiteX60" fmla="*/ 11524 w 22260"/>
                <a:gd name="connsiteY60" fmla="*/ 19147 h 22415"/>
                <a:gd name="connsiteX61" fmla="*/ 6712 w 22260"/>
                <a:gd name="connsiteY61" fmla="*/ 21140 h 22415"/>
                <a:gd name="connsiteX62" fmla="*/ 5475 w 22260"/>
                <a:gd name="connsiteY62" fmla="*/ 21621 h 2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2260" h="22415">
                  <a:moveTo>
                    <a:pt x="3757" y="22378"/>
                  </a:moveTo>
                  <a:cubicBezTo>
                    <a:pt x="3757" y="22378"/>
                    <a:pt x="3757" y="22378"/>
                    <a:pt x="4238" y="22378"/>
                  </a:cubicBezTo>
                  <a:lnTo>
                    <a:pt x="5475" y="21828"/>
                  </a:lnTo>
                  <a:lnTo>
                    <a:pt x="10218" y="19697"/>
                  </a:lnTo>
                  <a:lnTo>
                    <a:pt x="10218" y="19697"/>
                  </a:lnTo>
                  <a:lnTo>
                    <a:pt x="8705" y="16260"/>
                  </a:lnTo>
                  <a:cubicBezTo>
                    <a:pt x="8365" y="15628"/>
                    <a:pt x="8089" y="14954"/>
                    <a:pt x="7881" y="14267"/>
                  </a:cubicBezTo>
                  <a:cubicBezTo>
                    <a:pt x="7707" y="13421"/>
                    <a:pt x="8096" y="12562"/>
                    <a:pt x="8843" y="12136"/>
                  </a:cubicBezTo>
                  <a:lnTo>
                    <a:pt x="11111" y="11174"/>
                  </a:lnTo>
                  <a:cubicBezTo>
                    <a:pt x="12087" y="10967"/>
                    <a:pt x="13071" y="11490"/>
                    <a:pt x="13448" y="12411"/>
                  </a:cubicBezTo>
                  <a:lnTo>
                    <a:pt x="15579" y="17360"/>
                  </a:lnTo>
                  <a:lnTo>
                    <a:pt x="15579" y="17360"/>
                  </a:lnTo>
                  <a:lnTo>
                    <a:pt x="21490" y="14817"/>
                  </a:lnTo>
                  <a:lnTo>
                    <a:pt x="21490" y="14817"/>
                  </a:lnTo>
                  <a:lnTo>
                    <a:pt x="18329" y="7393"/>
                  </a:lnTo>
                  <a:lnTo>
                    <a:pt x="17504" y="5469"/>
                  </a:lnTo>
                  <a:cubicBezTo>
                    <a:pt x="17195" y="4932"/>
                    <a:pt x="16669" y="4554"/>
                    <a:pt x="16060" y="4438"/>
                  </a:cubicBezTo>
                  <a:lnTo>
                    <a:pt x="12348" y="2925"/>
                  </a:lnTo>
                  <a:lnTo>
                    <a:pt x="8843" y="1482"/>
                  </a:lnTo>
                  <a:lnTo>
                    <a:pt x="7056" y="795"/>
                  </a:lnTo>
                  <a:cubicBezTo>
                    <a:pt x="6575" y="526"/>
                    <a:pt x="6024" y="403"/>
                    <a:pt x="5475" y="451"/>
                  </a:cubicBezTo>
                  <a:cubicBezTo>
                    <a:pt x="4933" y="506"/>
                    <a:pt x="4449" y="808"/>
                    <a:pt x="4169" y="1276"/>
                  </a:cubicBezTo>
                  <a:cubicBezTo>
                    <a:pt x="4169" y="1688"/>
                    <a:pt x="3757" y="2307"/>
                    <a:pt x="3550" y="2788"/>
                  </a:cubicBezTo>
                  <a:lnTo>
                    <a:pt x="2313" y="5881"/>
                  </a:lnTo>
                  <a:cubicBezTo>
                    <a:pt x="1557" y="7874"/>
                    <a:pt x="663" y="9730"/>
                    <a:pt x="182" y="11380"/>
                  </a:cubicBezTo>
                  <a:cubicBezTo>
                    <a:pt x="-299" y="13030"/>
                    <a:pt x="182" y="12961"/>
                    <a:pt x="801" y="13717"/>
                  </a:cubicBezTo>
                  <a:lnTo>
                    <a:pt x="1694" y="15848"/>
                  </a:lnTo>
                  <a:lnTo>
                    <a:pt x="3069" y="19216"/>
                  </a:lnTo>
                  <a:lnTo>
                    <a:pt x="3963" y="21415"/>
                  </a:lnTo>
                  <a:cubicBezTo>
                    <a:pt x="3997" y="21690"/>
                    <a:pt x="3997" y="21965"/>
                    <a:pt x="3963" y="22240"/>
                  </a:cubicBezTo>
                  <a:cubicBezTo>
                    <a:pt x="3991" y="21986"/>
                    <a:pt x="3991" y="21738"/>
                    <a:pt x="3963" y="21484"/>
                  </a:cubicBezTo>
                  <a:lnTo>
                    <a:pt x="3000" y="19422"/>
                  </a:lnTo>
                  <a:cubicBezTo>
                    <a:pt x="2588" y="18460"/>
                    <a:pt x="2107" y="17291"/>
                    <a:pt x="1488" y="15985"/>
                  </a:cubicBezTo>
                  <a:lnTo>
                    <a:pt x="595" y="13854"/>
                  </a:lnTo>
                  <a:lnTo>
                    <a:pt x="45" y="12686"/>
                  </a:lnTo>
                  <a:cubicBezTo>
                    <a:pt x="-27" y="12232"/>
                    <a:pt x="-27" y="11765"/>
                    <a:pt x="45" y="11311"/>
                  </a:cubicBezTo>
                  <a:cubicBezTo>
                    <a:pt x="595" y="9524"/>
                    <a:pt x="1420" y="7737"/>
                    <a:pt x="2176" y="5744"/>
                  </a:cubicBezTo>
                  <a:lnTo>
                    <a:pt x="3413" y="2650"/>
                  </a:lnTo>
                  <a:cubicBezTo>
                    <a:pt x="3595" y="2080"/>
                    <a:pt x="3825" y="1530"/>
                    <a:pt x="4100" y="1001"/>
                  </a:cubicBezTo>
                  <a:cubicBezTo>
                    <a:pt x="4421" y="416"/>
                    <a:pt x="5014" y="25"/>
                    <a:pt x="5681" y="-30"/>
                  </a:cubicBezTo>
                  <a:cubicBezTo>
                    <a:pt x="6327" y="-72"/>
                    <a:pt x="6971" y="66"/>
                    <a:pt x="7537" y="382"/>
                  </a:cubicBezTo>
                  <a:lnTo>
                    <a:pt x="9255" y="1069"/>
                  </a:lnTo>
                  <a:lnTo>
                    <a:pt x="12830" y="2513"/>
                  </a:lnTo>
                  <a:lnTo>
                    <a:pt x="16541" y="3956"/>
                  </a:lnTo>
                  <a:lnTo>
                    <a:pt x="17504" y="4369"/>
                  </a:lnTo>
                  <a:cubicBezTo>
                    <a:pt x="17810" y="4616"/>
                    <a:pt x="18067" y="4919"/>
                    <a:pt x="18260" y="5262"/>
                  </a:cubicBezTo>
                  <a:lnTo>
                    <a:pt x="19085" y="7187"/>
                  </a:lnTo>
                  <a:lnTo>
                    <a:pt x="22246" y="14610"/>
                  </a:lnTo>
                  <a:lnTo>
                    <a:pt x="22246" y="14610"/>
                  </a:lnTo>
                  <a:lnTo>
                    <a:pt x="22246" y="14610"/>
                  </a:lnTo>
                  <a:lnTo>
                    <a:pt x="16266" y="17154"/>
                  </a:lnTo>
                  <a:lnTo>
                    <a:pt x="16266" y="17154"/>
                  </a:lnTo>
                  <a:lnTo>
                    <a:pt x="16266" y="17154"/>
                  </a:lnTo>
                  <a:lnTo>
                    <a:pt x="14136" y="12136"/>
                  </a:lnTo>
                  <a:cubicBezTo>
                    <a:pt x="13806" y="11435"/>
                    <a:pt x="13045" y="11036"/>
                    <a:pt x="12280" y="11174"/>
                  </a:cubicBezTo>
                  <a:lnTo>
                    <a:pt x="10149" y="12136"/>
                  </a:lnTo>
                  <a:cubicBezTo>
                    <a:pt x="9532" y="12438"/>
                    <a:pt x="9193" y="13112"/>
                    <a:pt x="9324" y="13786"/>
                  </a:cubicBezTo>
                  <a:cubicBezTo>
                    <a:pt x="9324" y="14404"/>
                    <a:pt x="9874" y="15091"/>
                    <a:pt x="10080" y="15710"/>
                  </a:cubicBezTo>
                  <a:lnTo>
                    <a:pt x="11524" y="19147"/>
                  </a:lnTo>
                  <a:lnTo>
                    <a:pt x="11524" y="19147"/>
                  </a:lnTo>
                  <a:lnTo>
                    <a:pt x="11524" y="19147"/>
                  </a:lnTo>
                  <a:lnTo>
                    <a:pt x="6712" y="21140"/>
                  </a:lnTo>
                  <a:lnTo>
                    <a:pt x="5475" y="21621"/>
                  </a:lnTo>
                  <a:close/>
                </a:path>
              </a:pathLst>
            </a:custGeom>
            <a:solidFill>
              <a:srgbClr val="263238"/>
            </a:solidFill>
            <a:ln w="6867" cap="flat">
              <a:noFill/>
              <a:prstDash val="solid"/>
              <a:miter/>
            </a:ln>
          </p:spPr>
          <p:txBody>
            <a:bodyPr rtlCol="0" anchor="ctr"/>
            <a:lstStyle/>
            <a:p>
              <a:endParaRPr lang="en-IN"/>
            </a:p>
          </p:txBody>
        </p:sp>
        <p:sp>
          <p:nvSpPr>
            <p:cNvPr id="1244" name="Free-form: Shape 1243">
              <a:extLst>
                <a:ext uri="{FF2B5EF4-FFF2-40B4-BE49-F238E27FC236}">
                  <a16:creationId xmlns:a16="http://schemas.microsoft.com/office/drawing/2014/main" id="{157B082B-CEC3-5372-0552-207D8587B548}"/>
                </a:ext>
              </a:extLst>
            </p:cNvPr>
            <p:cNvSpPr/>
            <p:nvPr/>
          </p:nvSpPr>
          <p:spPr>
            <a:xfrm>
              <a:off x="4907816" y="4753838"/>
              <a:ext cx="215436" cy="115926"/>
            </a:xfrm>
            <a:custGeom>
              <a:avLst/>
              <a:gdLst>
                <a:gd name="connsiteX0" fmla="*/ 204905 w 215436"/>
                <a:gd name="connsiteY0" fmla="*/ 39378 h 115926"/>
                <a:gd name="connsiteX1" fmla="*/ 206073 w 215436"/>
                <a:gd name="connsiteY1" fmla="*/ 38759 h 115926"/>
                <a:gd name="connsiteX2" fmla="*/ 209235 w 215436"/>
                <a:gd name="connsiteY2" fmla="*/ 36628 h 115926"/>
                <a:gd name="connsiteX3" fmla="*/ 213153 w 215436"/>
                <a:gd name="connsiteY3" fmla="*/ 31885 h 115926"/>
                <a:gd name="connsiteX4" fmla="*/ 215421 w 215436"/>
                <a:gd name="connsiteY4" fmla="*/ 23775 h 115926"/>
                <a:gd name="connsiteX5" fmla="*/ 214803 w 215436"/>
                <a:gd name="connsiteY5" fmla="*/ 18826 h 115926"/>
                <a:gd name="connsiteX6" fmla="*/ 212809 w 215436"/>
                <a:gd name="connsiteY6" fmla="*/ 13602 h 115926"/>
                <a:gd name="connsiteX7" fmla="*/ 210197 w 215436"/>
                <a:gd name="connsiteY7" fmla="*/ 8172 h 115926"/>
                <a:gd name="connsiteX8" fmla="*/ 205798 w 215436"/>
                <a:gd name="connsiteY8" fmla="*/ 3429 h 115926"/>
                <a:gd name="connsiteX9" fmla="*/ 192051 w 215436"/>
                <a:gd name="connsiteY9" fmla="*/ 473 h 115926"/>
                <a:gd name="connsiteX10" fmla="*/ 184628 w 215436"/>
                <a:gd name="connsiteY10" fmla="*/ 3291 h 115926"/>
                <a:gd name="connsiteX11" fmla="*/ 176860 w 215436"/>
                <a:gd name="connsiteY11" fmla="*/ 6522 h 115926"/>
                <a:gd name="connsiteX12" fmla="*/ 11276 w 215436"/>
                <a:gd name="connsiteY12" fmla="*/ 76082 h 115926"/>
                <a:gd name="connsiteX13" fmla="*/ 2409 w 215436"/>
                <a:gd name="connsiteY13" fmla="*/ 84812 h 115926"/>
                <a:gd name="connsiteX14" fmla="*/ 1722 w 215436"/>
                <a:gd name="connsiteY14" fmla="*/ 97047 h 115926"/>
                <a:gd name="connsiteX15" fmla="*/ 4059 w 215436"/>
                <a:gd name="connsiteY15" fmla="*/ 102958 h 115926"/>
                <a:gd name="connsiteX16" fmla="*/ 7083 w 215436"/>
                <a:gd name="connsiteY16" fmla="*/ 108388 h 115926"/>
                <a:gd name="connsiteX17" fmla="*/ 17256 w 215436"/>
                <a:gd name="connsiteY17" fmla="*/ 114506 h 115926"/>
                <a:gd name="connsiteX18" fmla="*/ 23305 w 215436"/>
                <a:gd name="connsiteY18" fmla="*/ 114506 h 115926"/>
                <a:gd name="connsiteX19" fmla="*/ 28941 w 215436"/>
                <a:gd name="connsiteY19" fmla="*/ 112581 h 115926"/>
                <a:gd name="connsiteX20" fmla="*/ 40076 w 215436"/>
                <a:gd name="connsiteY20" fmla="*/ 107907 h 115926"/>
                <a:gd name="connsiteX21" fmla="*/ 61591 w 215436"/>
                <a:gd name="connsiteY21" fmla="*/ 98903 h 115926"/>
                <a:gd name="connsiteX22" fmla="*/ 136031 w 215436"/>
                <a:gd name="connsiteY22" fmla="*/ 67765 h 115926"/>
                <a:gd name="connsiteX23" fmla="*/ 186209 w 215436"/>
                <a:gd name="connsiteY23" fmla="*/ 47145 h 115926"/>
                <a:gd name="connsiteX24" fmla="*/ 199956 w 215436"/>
                <a:gd name="connsiteY24" fmla="*/ 41508 h 115926"/>
                <a:gd name="connsiteX25" fmla="*/ 203530 w 215436"/>
                <a:gd name="connsiteY25" fmla="*/ 40065 h 115926"/>
                <a:gd name="connsiteX26" fmla="*/ 204767 w 215436"/>
                <a:gd name="connsiteY26" fmla="*/ 39584 h 115926"/>
                <a:gd name="connsiteX27" fmla="*/ 203599 w 215436"/>
                <a:gd name="connsiteY27" fmla="*/ 40134 h 115926"/>
                <a:gd name="connsiteX28" fmla="*/ 200024 w 215436"/>
                <a:gd name="connsiteY28" fmla="*/ 41646 h 115926"/>
                <a:gd name="connsiteX29" fmla="*/ 186277 w 215436"/>
                <a:gd name="connsiteY29" fmla="*/ 47420 h 115926"/>
                <a:gd name="connsiteX30" fmla="*/ 136169 w 215436"/>
                <a:gd name="connsiteY30" fmla="*/ 68590 h 115926"/>
                <a:gd name="connsiteX31" fmla="*/ 61797 w 215436"/>
                <a:gd name="connsiteY31" fmla="*/ 99934 h 115926"/>
                <a:gd name="connsiteX32" fmla="*/ 40351 w 215436"/>
                <a:gd name="connsiteY32" fmla="*/ 108938 h 115926"/>
                <a:gd name="connsiteX33" fmla="*/ 29216 w 215436"/>
                <a:gd name="connsiteY33" fmla="*/ 113612 h 115926"/>
                <a:gd name="connsiteX34" fmla="*/ 23373 w 215436"/>
                <a:gd name="connsiteY34" fmla="*/ 115606 h 115926"/>
                <a:gd name="connsiteX35" fmla="*/ 17050 w 215436"/>
                <a:gd name="connsiteY35" fmla="*/ 115606 h 115926"/>
                <a:gd name="connsiteX36" fmla="*/ 6327 w 215436"/>
                <a:gd name="connsiteY36" fmla="*/ 109144 h 115926"/>
                <a:gd name="connsiteX37" fmla="*/ 3234 w 215436"/>
                <a:gd name="connsiteY37" fmla="*/ 103508 h 115926"/>
                <a:gd name="connsiteX38" fmla="*/ 828 w 215436"/>
                <a:gd name="connsiteY38" fmla="*/ 97597 h 115926"/>
                <a:gd name="connsiteX39" fmla="*/ 10932 w 215436"/>
                <a:gd name="connsiteY39" fmla="*/ 75601 h 115926"/>
                <a:gd name="connsiteX40" fmla="*/ 176448 w 215436"/>
                <a:gd name="connsiteY40" fmla="*/ 6247 h 115926"/>
                <a:gd name="connsiteX41" fmla="*/ 184215 w 215436"/>
                <a:gd name="connsiteY41" fmla="*/ 3016 h 115926"/>
                <a:gd name="connsiteX42" fmla="*/ 191707 w 215436"/>
                <a:gd name="connsiteY42" fmla="*/ 267 h 115926"/>
                <a:gd name="connsiteX43" fmla="*/ 205455 w 215436"/>
                <a:gd name="connsiteY43" fmla="*/ 3291 h 115926"/>
                <a:gd name="connsiteX44" fmla="*/ 209991 w 215436"/>
                <a:gd name="connsiteY44" fmla="*/ 8172 h 115926"/>
                <a:gd name="connsiteX45" fmla="*/ 212534 w 215436"/>
                <a:gd name="connsiteY45" fmla="*/ 13739 h 115926"/>
                <a:gd name="connsiteX46" fmla="*/ 214528 w 215436"/>
                <a:gd name="connsiteY46" fmla="*/ 19032 h 115926"/>
                <a:gd name="connsiteX47" fmla="*/ 215146 w 215436"/>
                <a:gd name="connsiteY47" fmla="*/ 24049 h 115926"/>
                <a:gd name="connsiteX48" fmla="*/ 212741 w 215436"/>
                <a:gd name="connsiteY48" fmla="*/ 32298 h 115926"/>
                <a:gd name="connsiteX49" fmla="*/ 208754 w 215436"/>
                <a:gd name="connsiteY49" fmla="*/ 37041 h 115926"/>
                <a:gd name="connsiteX50" fmla="*/ 205455 w 215436"/>
                <a:gd name="connsiteY50" fmla="*/ 39103 h 11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15436" h="115926">
                  <a:moveTo>
                    <a:pt x="204905" y="39378"/>
                  </a:moveTo>
                  <a:lnTo>
                    <a:pt x="206073" y="38759"/>
                  </a:lnTo>
                  <a:cubicBezTo>
                    <a:pt x="207200" y="38161"/>
                    <a:pt x="208259" y="37446"/>
                    <a:pt x="209235" y="36628"/>
                  </a:cubicBezTo>
                  <a:cubicBezTo>
                    <a:pt x="210823" y="35308"/>
                    <a:pt x="212156" y="33700"/>
                    <a:pt x="213153" y="31885"/>
                  </a:cubicBezTo>
                  <a:cubicBezTo>
                    <a:pt x="214583" y="29418"/>
                    <a:pt x="215366" y="26627"/>
                    <a:pt x="215421" y="23775"/>
                  </a:cubicBezTo>
                  <a:cubicBezTo>
                    <a:pt x="215442" y="22104"/>
                    <a:pt x="215236" y="20441"/>
                    <a:pt x="214803" y="18826"/>
                  </a:cubicBezTo>
                  <a:cubicBezTo>
                    <a:pt x="214239" y="17045"/>
                    <a:pt x="213572" y="15306"/>
                    <a:pt x="212809" y="13602"/>
                  </a:cubicBezTo>
                  <a:cubicBezTo>
                    <a:pt x="212094" y="11718"/>
                    <a:pt x="211221" y="9904"/>
                    <a:pt x="210197" y="8172"/>
                  </a:cubicBezTo>
                  <a:cubicBezTo>
                    <a:pt x="209049" y="6323"/>
                    <a:pt x="207558" y="4714"/>
                    <a:pt x="205798" y="3429"/>
                  </a:cubicBezTo>
                  <a:cubicBezTo>
                    <a:pt x="201839" y="556"/>
                    <a:pt x="196842" y="-524"/>
                    <a:pt x="192051" y="473"/>
                  </a:cubicBezTo>
                  <a:cubicBezTo>
                    <a:pt x="189508" y="1216"/>
                    <a:pt x="187020" y="2157"/>
                    <a:pt x="184628" y="3291"/>
                  </a:cubicBezTo>
                  <a:lnTo>
                    <a:pt x="176860" y="6522"/>
                  </a:lnTo>
                  <a:cubicBezTo>
                    <a:pt x="134588" y="24737"/>
                    <a:pt x="76094" y="48932"/>
                    <a:pt x="11276" y="76082"/>
                  </a:cubicBezTo>
                  <a:cubicBezTo>
                    <a:pt x="7333" y="77780"/>
                    <a:pt x="4171" y="80894"/>
                    <a:pt x="2409" y="84812"/>
                  </a:cubicBezTo>
                  <a:cubicBezTo>
                    <a:pt x="645" y="88654"/>
                    <a:pt x="399" y="93026"/>
                    <a:pt x="1722" y="97047"/>
                  </a:cubicBezTo>
                  <a:cubicBezTo>
                    <a:pt x="2340" y="99040"/>
                    <a:pt x="3303" y="100965"/>
                    <a:pt x="4059" y="102958"/>
                  </a:cubicBezTo>
                  <a:cubicBezTo>
                    <a:pt x="4805" y="104903"/>
                    <a:pt x="5823" y="106732"/>
                    <a:pt x="7083" y="108388"/>
                  </a:cubicBezTo>
                  <a:cubicBezTo>
                    <a:pt x="9655" y="111550"/>
                    <a:pt x="13255" y="113715"/>
                    <a:pt x="17256" y="114506"/>
                  </a:cubicBezTo>
                  <a:cubicBezTo>
                    <a:pt x="19255" y="114884"/>
                    <a:pt x="21306" y="114884"/>
                    <a:pt x="23305" y="114506"/>
                  </a:cubicBezTo>
                  <a:cubicBezTo>
                    <a:pt x="25254" y="114093"/>
                    <a:pt x="27146" y="113447"/>
                    <a:pt x="28941" y="112581"/>
                  </a:cubicBezTo>
                  <a:lnTo>
                    <a:pt x="40076" y="107907"/>
                  </a:lnTo>
                  <a:lnTo>
                    <a:pt x="61591" y="98903"/>
                  </a:lnTo>
                  <a:lnTo>
                    <a:pt x="136031" y="67765"/>
                  </a:lnTo>
                  <a:lnTo>
                    <a:pt x="186209" y="47145"/>
                  </a:lnTo>
                  <a:lnTo>
                    <a:pt x="199956" y="41508"/>
                  </a:lnTo>
                  <a:lnTo>
                    <a:pt x="203530" y="40065"/>
                  </a:lnTo>
                  <a:lnTo>
                    <a:pt x="204767" y="39584"/>
                  </a:lnTo>
                  <a:lnTo>
                    <a:pt x="203599" y="40134"/>
                  </a:lnTo>
                  <a:lnTo>
                    <a:pt x="200024" y="41646"/>
                  </a:lnTo>
                  <a:lnTo>
                    <a:pt x="186277" y="47420"/>
                  </a:lnTo>
                  <a:lnTo>
                    <a:pt x="136169" y="68590"/>
                  </a:lnTo>
                  <a:lnTo>
                    <a:pt x="61797" y="99934"/>
                  </a:lnTo>
                  <a:lnTo>
                    <a:pt x="40351" y="108938"/>
                  </a:lnTo>
                  <a:lnTo>
                    <a:pt x="29216" y="113612"/>
                  </a:lnTo>
                  <a:cubicBezTo>
                    <a:pt x="27361" y="114520"/>
                    <a:pt x="25398" y="115193"/>
                    <a:pt x="23373" y="115606"/>
                  </a:cubicBezTo>
                  <a:cubicBezTo>
                    <a:pt x="21283" y="115984"/>
                    <a:pt x="19141" y="115984"/>
                    <a:pt x="17050" y="115606"/>
                  </a:cubicBezTo>
                  <a:cubicBezTo>
                    <a:pt x="12820" y="114794"/>
                    <a:pt x="9017" y="112506"/>
                    <a:pt x="6327" y="109144"/>
                  </a:cubicBezTo>
                  <a:cubicBezTo>
                    <a:pt x="4993" y="107447"/>
                    <a:pt x="3947" y="105543"/>
                    <a:pt x="3234" y="103508"/>
                  </a:cubicBezTo>
                  <a:cubicBezTo>
                    <a:pt x="2478" y="101583"/>
                    <a:pt x="1516" y="99659"/>
                    <a:pt x="828" y="97597"/>
                  </a:cubicBezTo>
                  <a:cubicBezTo>
                    <a:pt x="-1968" y="88757"/>
                    <a:pt x="2404" y="79237"/>
                    <a:pt x="10932" y="75601"/>
                  </a:cubicBezTo>
                  <a:lnTo>
                    <a:pt x="176448" y="6247"/>
                  </a:lnTo>
                  <a:lnTo>
                    <a:pt x="184215" y="3016"/>
                  </a:lnTo>
                  <a:cubicBezTo>
                    <a:pt x="186635" y="1910"/>
                    <a:pt x="189144" y="989"/>
                    <a:pt x="191707" y="267"/>
                  </a:cubicBezTo>
                  <a:cubicBezTo>
                    <a:pt x="196512" y="-627"/>
                    <a:pt x="201468" y="466"/>
                    <a:pt x="205455" y="3291"/>
                  </a:cubicBezTo>
                  <a:cubicBezTo>
                    <a:pt x="207242" y="4639"/>
                    <a:pt x="208774" y="6288"/>
                    <a:pt x="209991" y="8172"/>
                  </a:cubicBezTo>
                  <a:cubicBezTo>
                    <a:pt x="210967" y="9966"/>
                    <a:pt x="211819" y="11828"/>
                    <a:pt x="212534" y="13739"/>
                  </a:cubicBezTo>
                  <a:cubicBezTo>
                    <a:pt x="213345" y="15444"/>
                    <a:pt x="214012" y="17217"/>
                    <a:pt x="214528" y="19032"/>
                  </a:cubicBezTo>
                  <a:cubicBezTo>
                    <a:pt x="214961" y="20668"/>
                    <a:pt x="215167" y="22359"/>
                    <a:pt x="215146" y="24049"/>
                  </a:cubicBezTo>
                  <a:cubicBezTo>
                    <a:pt x="215050" y="26957"/>
                    <a:pt x="214218" y="29796"/>
                    <a:pt x="212741" y="32298"/>
                  </a:cubicBezTo>
                  <a:cubicBezTo>
                    <a:pt x="211696" y="34099"/>
                    <a:pt x="210349" y="35707"/>
                    <a:pt x="208754" y="37041"/>
                  </a:cubicBezTo>
                  <a:cubicBezTo>
                    <a:pt x="207737" y="37852"/>
                    <a:pt x="206630" y="38546"/>
                    <a:pt x="205455" y="39103"/>
                  </a:cubicBezTo>
                  <a:close/>
                </a:path>
              </a:pathLst>
            </a:custGeom>
            <a:solidFill>
              <a:srgbClr val="263238"/>
            </a:solidFill>
            <a:ln w="6867" cap="flat">
              <a:noFill/>
              <a:prstDash val="solid"/>
              <a:miter/>
            </a:ln>
          </p:spPr>
          <p:txBody>
            <a:bodyPr rtlCol="0" anchor="ctr"/>
            <a:lstStyle/>
            <a:p>
              <a:endParaRPr lang="en-IN"/>
            </a:p>
          </p:txBody>
        </p:sp>
        <p:sp>
          <p:nvSpPr>
            <p:cNvPr id="1245" name="Free-form: Shape 1244">
              <a:extLst>
                <a:ext uri="{FF2B5EF4-FFF2-40B4-BE49-F238E27FC236}">
                  <a16:creationId xmlns:a16="http://schemas.microsoft.com/office/drawing/2014/main" id="{5E15EDA7-A1B3-9606-5319-3932BC2F57A9}"/>
                </a:ext>
              </a:extLst>
            </p:cNvPr>
            <p:cNvSpPr/>
            <p:nvPr/>
          </p:nvSpPr>
          <p:spPr>
            <a:xfrm>
              <a:off x="5092604" y="4766862"/>
              <a:ext cx="15629" cy="15675"/>
            </a:xfrm>
            <a:custGeom>
              <a:avLst/>
              <a:gdLst>
                <a:gd name="connsiteX0" fmla="*/ 14961 w 15629"/>
                <a:gd name="connsiteY0" fmla="*/ 4839 h 15675"/>
                <a:gd name="connsiteX1" fmla="*/ 13930 w 15629"/>
                <a:gd name="connsiteY1" fmla="*/ 3396 h 15675"/>
                <a:gd name="connsiteX2" fmla="*/ 9875 w 15629"/>
                <a:gd name="connsiteY2" fmla="*/ 784 h 15675"/>
                <a:gd name="connsiteX3" fmla="*/ 3001 w 15629"/>
                <a:gd name="connsiteY3" fmla="*/ 2571 h 15675"/>
                <a:gd name="connsiteX4" fmla="*/ 1564 w 15629"/>
                <a:gd name="connsiteY4" fmla="*/ 12187 h 15675"/>
                <a:gd name="connsiteX5" fmla="*/ 8225 w 15629"/>
                <a:gd name="connsiteY5" fmla="*/ 14875 h 15675"/>
                <a:gd name="connsiteX6" fmla="*/ 14068 w 15629"/>
                <a:gd name="connsiteY6" fmla="*/ 11369 h 15675"/>
                <a:gd name="connsiteX7" fmla="*/ 15099 w 15629"/>
                <a:gd name="connsiteY7" fmla="*/ 6695 h 15675"/>
                <a:gd name="connsiteX8" fmla="*/ 15099 w 15629"/>
                <a:gd name="connsiteY8" fmla="*/ 4839 h 15675"/>
                <a:gd name="connsiteX9" fmla="*/ 15099 w 15629"/>
                <a:gd name="connsiteY9" fmla="*/ 5320 h 15675"/>
                <a:gd name="connsiteX10" fmla="*/ 15511 w 15629"/>
                <a:gd name="connsiteY10" fmla="*/ 6626 h 15675"/>
                <a:gd name="connsiteX11" fmla="*/ 14686 w 15629"/>
                <a:gd name="connsiteY11" fmla="*/ 11644 h 15675"/>
                <a:gd name="connsiteX12" fmla="*/ 8294 w 15629"/>
                <a:gd name="connsiteY12" fmla="*/ 15631 h 15675"/>
                <a:gd name="connsiteX13" fmla="*/ 595 w 15629"/>
                <a:gd name="connsiteY13" fmla="*/ 10819 h 15675"/>
                <a:gd name="connsiteX14" fmla="*/ 4802 w 15629"/>
                <a:gd name="connsiteY14" fmla="*/ 571 h 15675"/>
                <a:gd name="connsiteX15" fmla="*/ 9875 w 15629"/>
                <a:gd name="connsiteY15" fmla="*/ 234 h 15675"/>
                <a:gd name="connsiteX16" fmla="*/ 14068 w 15629"/>
                <a:gd name="connsiteY16" fmla="*/ 3190 h 15675"/>
                <a:gd name="connsiteX17" fmla="*/ 14686 w 15629"/>
                <a:gd name="connsiteY17" fmla="*/ 4427 h 15675"/>
                <a:gd name="connsiteX18" fmla="*/ 14961 w 15629"/>
                <a:gd name="connsiteY18" fmla="*/ 4839 h 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629" h="15675">
                  <a:moveTo>
                    <a:pt x="14961" y="4839"/>
                  </a:moveTo>
                  <a:cubicBezTo>
                    <a:pt x="14961" y="4839"/>
                    <a:pt x="14961" y="4289"/>
                    <a:pt x="13930" y="3396"/>
                  </a:cubicBezTo>
                  <a:cubicBezTo>
                    <a:pt x="12892" y="2110"/>
                    <a:pt x="11469" y="1196"/>
                    <a:pt x="9875" y="784"/>
                  </a:cubicBezTo>
                  <a:cubicBezTo>
                    <a:pt x="7428" y="172"/>
                    <a:pt x="4843" y="846"/>
                    <a:pt x="3001" y="2571"/>
                  </a:cubicBezTo>
                  <a:cubicBezTo>
                    <a:pt x="-51" y="4832"/>
                    <a:pt x="-690" y="9135"/>
                    <a:pt x="1564" y="12187"/>
                  </a:cubicBezTo>
                  <a:cubicBezTo>
                    <a:pt x="3104" y="14263"/>
                    <a:pt x="5675" y="15301"/>
                    <a:pt x="8225" y="14875"/>
                  </a:cubicBezTo>
                  <a:cubicBezTo>
                    <a:pt x="10624" y="14723"/>
                    <a:pt x="12803" y="13417"/>
                    <a:pt x="14068" y="11369"/>
                  </a:cubicBezTo>
                  <a:cubicBezTo>
                    <a:pt x="14927" y="9974"/>
                    <a:pt x="15291" y="8324"/>
                    <a:pt x="15099" y="6695"/>
                  </a:cubicBezTo>
                  <a:cubicBezTo>
                    <a:pt x="15099" y="5527"/>
                    <a:pt x="14686" y="4908"/>
                    <a:pt x="15099" y="4839"/>
                  </a:cubicBezTo>
                  <a:cubicBezTo>
                    <a:pt x="15126" y="4997"/>
                    <a:pt x="15126" y="5162"/>
                    <a:pt x="15099" y="5320"/>
                  </a:cubicBezTo>
                  <a:cubicBezTo>
                    <a:pt x="15284" y="5740"/>
                    <a:pt x="15428" y="6180"/>
                    <a:pt x="15511" y="6626"/>
                  </a:cubicBezTo>
                  <a:cubicBezTo>
                    <a:pt x="15793" y="8345"/>
                    <a:pt x="15504" y="10111"/>
                    <a:pt x="14686" y="11644"/>
                  </a:cubicBezTo>
                  <a:cubicBezTo>
                    <a:pt x="13373" y="13974"/>
                    <a:pt x="10968" y="15480"/>
                    <a:pt x="8294" y="15631"/>
                  </a:cubicBezTo>
                  <a:cubicBezTo>
                    <a:pt x="4981" y="15768"/>
                    <a:pt x="1922" y="13857"/>
                    <a:pt x="595" y="10819"/>
                  </a:cubicBezTo>
                  <a:cubicBezTo>
                    <a:pt x="-1075" y="6826"/>
                    <a:pt x="808" y="2234"/>
                    <a:pt x="4802" y="571"/>
                  </a:cubicBezTo>
                  <a:cubicBezTo>
                    <a:pt x="6410" y="-103"/>
                    <a:pt x="8191" y="-220"/>
                    <a:pt x="9875" y="234"/>
                  </a:cubicBezTo>
                  <a:cubicBezTo>
                    <a:pt x="11572" y="701"/>
                    <a:pt x="13057" y="1746"/>
                    <a:pt x="14068" y="3190"/>
                  </a:cubicBezTo>
                  <a:cubicBezTo>
                    <a:pt x="14356" y="3554"/>
                    <a:pt x="14569" y="3980"/>
                    <a:pt x="14686" y="4427"/>
                  </a:cubicBezTo>
                  <a:cubicBezTo>
                    <a:pt x="14810" y="4537"/>
                    <a:pt x="14906" y="4681"/>
                    <a:pt x="14961" y="4839"/>
                  </a:cubicBezTo>
                  <a:close/>
                </a:path>
              </a:pathLst>
            </a:custGeom>
            <a:solidFill>
              <a:srgbClr val="263238"/>
            </a:solidFill>
            <a:ln w="6867" cap="flat">
              <a:noFill/>
              <a:prstDash val="solid"/>
              <a:miter/>
            </a:ln>
          </p:spPr>
          <p:txBody>
            <a:bodyPr rtlCol="0" anchor="ctr"/>
            <a:lstStyle/>
            <a:p>
              <a:endParaRPr lang="en-IN"/>
            </a:p>
          </p:txBody>
        </p:sp>
        <p:sp>
          <p:nvSpPr>
            <p:cNvPr id="1246" name="Free-form: Shape 1245">
              <a:extLst>
                <a:ext uri="{FF2B5EF4-FFF2-40B4-BE49-F238E27FC236}">
                  <a16:creationId xmlns:a16="http://schemas.microsoft.com/office/drawing/2014/main" id="{93576B89-3161-94C9-C3E2-17BE40475467}"/>
                </a:ext>
              </a:extLst>
            </p:cNvPr>
            <p:cNvSpPr/>
            <p:nvPr/>
          </p:nvSpPr>
          <p:spPr>
            <a:xfrm>
              <a:off x="5107373" y="4778131"/>
              <a:ext cx="9011" cy="4124"/>
            </a:xfrm>
            <a:custGeom>
              <a:avLst/>
              <a:gdLst>
                <a:gd name="connsiteX0" fmla="*/ 8991 w 9011"/>
                <a:gd name="connsiteY0" fmla="*/ 4087 h 4124"/>
                <a:gd name="connsiteX1" fmla="*/ 4317 w 9011"/>
                <a:gd name="connsiteY1" fmla="*/ 2368 h 4124"/>
                <a:gd name="connsiteX2" fmla="*/ -14 w 9011"/>
                <a:gd name="connsiteY2" fmla="*/ -37 h 4124"/>
                <a:gd name="connsiteX3" fmla="*/ 4660 w 9011"/>
                <a:gd name="connsiteY3" fmla="*/ 1612 h 4124"/>
                <a:gd name="connsiteX4" fmla="*/ 8991 w 9011"/>
                <a:gd name="connsiteY4" fmla="*/ 4087 h 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1" h="4124">
                  <a:moveTo>
                    <a:pt x="8991" y="4087"/>
                  </a:moveTo>
                  <a:cubicBezTo>
                    <a:pt x="7348" y="3777"/>
                    <a:pt x="5767" y="3200"/>
                    <a:pt x="4317" y="2368"/>
                  </a:cubicBezTo>
                  <a:cubicBezTo>
                    <a:pt x="2749" y="1812"/>
                    <a:pt x="1285" y="994"/>
                    <a:pt x="-14" y="-37"/>
                  </a:cubicBezTo>
                  <a:cubicBezTo>
                    <a:pt x="1622" y="251"/>
                    <a:pt x="3203" y="808"/>
                    <a:pt x="4660" y="1612"/>
                  </a:cubicBezTo>
                  <a:cubicBezTo>
                    <a:pt x="7135" y="2781"/>
                    <a:pt x="9128" y="3812"/>
                    <a:pt x="8991" y="4087"/>
                  </a:cubicBezTo>
                  <a:close/>
                </a:path>
              </a:pathLst>
            </a:custGeom>
            <a:solidFill>
              <a:srgbClr val="263238"/>
            </a:solidFill>
            <a:ln w="6867" cap="flat">
              <a:noFill/>
              <a:prstDash val="solid"/>
              <a:miter/>
            </a:ln>
          </p:spPr>
          <p:txBody>
            <a:bodyPr rtlCol="0" anchor="ctr"/>
            <a:lstStyle/>
            <a:p>
              <a:endParaRPr lang="en-IN"/>
            </a:p>
          </p:txBody>
        </p:sp>
        <p:sp>
          <p:nvSpPr>
            <p:cNvPr id="1247" name="Free-form: Shape 1246">
              <a:extLst>
                <a:ext uri="{FF2B5EF4-FFF2-40B4-BE49-F238E27FC236}">
                  <a16:creationId xmlns:a16="http://schemas.microsoft.com/office/drawing/2014/main" id="{93E42383-C2AA-9343-D578-DB91D705E033}"/>
                </a:ext>
              </a:extLst>
            </p:cNvPr>
            <p:cNvSpPr/>
            <p:nvPr/>
          </p:nvSpPr>
          <p:spPr>
            <a:xfrm>
              <a:off x="4934021" y="4836694"/>
              <a:ext cx="9279" cy="12716"/>
            </a:xfrm>
            <a:custGeom>
              <a:avLst/>
              <a:gdLst>
                <a:gd name="connsiteX0" fmla="*/ 3767 w 9279"/>
                <a:gd name="connsiteY0" fmla="*/ 2987 h 12716"/>
                <a:gd name="connsiteX1" fmla="*/ -14 w 9279"/>
                <a:gd name="connsiteY1" fmla="*/ 4568 h 12716"/>
                <a:gd name="connsiteX2" fmla="*/ -14 w 9279"/>
                <a:gd name="connsiteY2" fmla="*/ 3606 h 12716"/>
                <a:gd name="connsiteX3" fmla="*/ 8578 w 9279"/>
                <a:gd name="connsiteY3" fmla="*/ -37 h 12716"/>
                <a:gd name="connsiteX4" fmla="*/ 8991 w 9279"/>
                <a:gd name="connsiteY4" fmla="*/ 925 h 12716"/>
                <a:gd name="connsiteX5" fmla="*/ 5210 w 9279"/>
                <a:gd name="connsiteY5" fmla="*/ 2506 h 12716"/>
                <a:gd name="connsiteX6" fmla="*/ 9266 w 9279"/>
                <a:gd name="connsiteY6" fmla="*/ 12198 h 12716"/>
                <a:gd name="connsiteX7" fmla="*/ 8166 w 9279"/>
                <a:gd name="connsiteY7" fmla="*/ 12679 h 12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79" h="12716">
                  <a:moveTo>
                    <a:pt x="3767" y="2987"/>
                  </a:moveTo>
                  <a:lnTo>
                    <a:pt x="-14" y="4568"/>
                  </a:lnTo>
                  <a:lnTo>
                    <a:pt x="-14" y="3606"/>
                  </a:lnTo>
                  <a:lnTo>
                    <a:pt x="8578" y="-37"/>
                  </a:lnTo>
                  <a:lnTo>
                    <a:pt x="8991" y="925"/>
                  </a:lnTo>
                  <a:lnTo>
                    <a:pt x="5210" y="2506"/>
                  </a:lnTo>
                  <a:lnTo>
                    <a:pt x="9266" y="12198"/>
                  </a:lnTo>
                  <a:lnTo>
                    <a:pt x="8166" y="12679"/>
                  </a:lnTo>
                  <a:close/>
                </a:path>
              </a:pathLst>
            </a:custGeom>
            <a:solidFill>
              <a:srgbClr val="263238"/>
            </a:solidFill>
            <a:ln w="6867" cap="flat">
              <a:noFill/>
              <a:prstDash val="solid"/>
              <a:miter/>
            </a:ln>
          </p:spPr>
          <p:txBody>
            <a:bodyPr rtlCol="0" anchor="ctr"/>
            <a:lstStyle/>
            <a:p>
              <a:endParaRPr lang="en-IN"/>
            </a:p>
          </p:txBody>
        </p:sp>
        <p:sp>
          <p:nvSpPr>
            <p:cNvPr id="1248" name="Free-form: Shape 1247">
              <a:extLst>
                <a:ext uri="{FF2B5EF4-FFF2-40B4-BE49-F238E27FC236}">
                  <a16:creationId xmlns:a16="http://schemas.microsoft.com/office/drawing/2014/main" id="{5BE01DFE-5619-8A02-CEFE-728825CA7D9D}"/>
                </a:ext>
              </a:extLst>
            </p:cNvPr>
            <p:cNvSpPr/>
            <p:nvPr/>
          </p:nvSpPr>
          <p:spPr>
            <a:xfrm>
              <a:off x="4944492" y="4837645"/>
              <a:ext cx="8706" cy="8482"/>
            </a:xfrm>
            <a:custGeom>
              <a:avLst/>
              <a:gdLst>
                <a:gd name="connsiteX0" fmla="*/ 8350 w 8706"/>
                <a:gd name="connsiteY0" fmla="*/ 2792 h 8482"/>
                <a:gd name="connsiteX1" fmla="*/ 1476 w 8706"/>
                <a:gd name="connsiteY1" fmla="*/ 5611 h 8482"/>
                <a:gd name="connsiteX2" fmla="*/ 5806 w 8706"/>
                <a:gd name="connsiteY2" fmla="*/ 7054 h 8482"/>
                <a:gd name="connsiteX3" fmla="*/ 7800 w 8706"/>
                <a:gd name="connsiteY3" fmla="*/ 4992 h 8482"/>
                <a:gd name="connsiteX4" fmla="*/ 8693 w 8706"/>
                <a:gd name="connsiteY4" fmla="*/ 5404 h 8482"/>
                <a:gd name="connsiteX5" fmla="*/ 6150 w 8706"/>
                <a:gd name="connsiteY5" fmla="*/ 8016 h 8482"/>
                <a:gd name="connsiteX6" fmla="*/ 372 w 8706"/>
                <a:gd name="connsiteY6" fmla="*/ 5989 h 8482"/>
                <a:gd name="connsiteX7" fmla="*/ 239 w 8706"/>
                <a:gd name="connsiteY7" fmla="*/ 5679 h 8482"/>
                <a:gd name="connsiteX8" fmla="*/ 2816 w 8706"/>
                <a:gd name="connsiteY8" fmla="*/ 215 h 8482"/>
                <a:gd name="connsiteX9" fmla="*/ 8281 w 8706"/>
                <a:gd name="connsiteY9" fmla="*/ 2792 h 8482"/>
                <a:gd name="connsiteX10" fmla="*/ 8350 w 8706"/>
                <a:gd name="connsiteY10" fmla="*/ 2792 h 8482"/>
                <a:gd name="connsiteX11" fmla="*/ 1476 w 8706"/>
                <a:gd name="connsiteY11" fmla="*/ 4786 h 8482"/>
                <a:gd name="connsiteX12" fmla="*/ 7181 w 8706"/>
                <a:gd name="connsiteY12" fmla="*/ 2380 h 8482"/>
                <a:gd name="connsiteX13" fmla="*/ 3194 w 8706"/>
                <a:gd name="connsiteY13" fmla="*/ 937 h 8482"/>
                <a:gd name="connsiteX14" fmla="*/ 1295 w 8706"/>
                <a:gd name="connsiteY14" fmla="*/ 4662 h 8482"/>
                <a:gd name="connsiteX15" fmla="*/ 1339 w 8706"/>
                <a:gd name="connsiteY15" fmla="*/ 4786 h 8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706" h="8482">
                  <a:moveTo>
                    <a:pt x="8350" y="2792"/>
                  </a:moveTo>
                  <a:lnTo>
                    <a:pt x="1476" y="5611"/>
                  </a:lnTo>
                  <a:cubicBezTo>
                    <a:pt x="2275" y="7205"/>
                    <a:pt x="4212" y="7851"/>
                    <a:pt x="5806" y="7054"/>
                  </a:cubicBezTo>
                  <a:cubicBezTo>
                    <a:pt x="6740" y="6690"/>
                    <a:pt x="7468" y="5934"/>
                    <a:pt x="7800" y="4992"/>
                  </a:cubicBezTo>
                  <a:lnTo>
                    <a:pt x="8693" y="5404"/>
                  </a:lnTo>
                  <a:cubicBezTo>
                    <a:pt x="8297" y="6621"/>
                    <a:pt x="7358" y="7590"/>
                    <a:pt x="6150" y="8016"/>
                  </a:cubicBezTo>
                  <a:cubicBezTo>
                    <a:pt x="3994" y="9054"/>
                    <a:pt x="1407" y="8140"/>
                    <a:pt x="372" y="5989"/>
                  </a:cubicBezTo>
                  <a:cubicBezTo>
                    <a:pt x="323" y="5886"/>
                    <a:pt x="279" y="5782"/>
                    <a:pt x="239" y="5679"/>
                  </a:cubicBezTo>
                  <a:cubicBezTo>
                    <a:pt x="-559" y="3459"/>
                    <a:pt x="595" y="1012"/>
                    <a:pt x="2816" y="215"/>
                  </a:cubicBezTo>
                  <a:cubicBezTo>
                    <a:pt x="5037" y="-582"/>
                    <a:pt x="7483" y="572"/>
                    <a:pt x="8281" y="2792"/>
                  </a:cubicBezTo>
                  <a:cubicBezTo>
                    <a:pt x="8303" y="2792"/>
                    <a:pt x="8327" y="2792"/>
                    <a:pt x="8350" y="2792"/>
                  </a:cubicBezTo>
                  <a:close/>
                  <a:moveTo>
                    <a:pt x="1476" y="4786"/>
                  </a:moveTo>
                  <a:lnTo>
                    <a:pt x="7181" y="2380"/>
                  </a:lnTo>
                  <a:cubicBezTo>
                    <a:pt x="6468" y="895"/>
                    <a:pt x="4695" y="249"/>
                    <a:pt x="3194" y="937"/>
                  </a:cubicBezTo>
                  <a:cubicBezTo>
                    <a:pt x="1642" y="1438"/>
                    <a:pt x="791" y="3109"/>
                    <a:pt x="1295" y="4662"/>
                  </a:cubicBezTo>
                  <a:cubicBezTo>
                    <a:pt x="1308" y="4703"/>
                    <a:pt x="1323" y="4745"/>
                    <a:pt x="1339" y="4786"/>
                  </a:cubicBezTo>
                  <a:close/>
                </a:path>
              </a:pathLst>
            </a:custGeom>
            <a:solidFill>
              <a:srgbClr val="263238"/>
            </a:solidFill>
            <a:ln w="6867" cap="flat">
              <a:noFill/>
              <a:prstDash val="solid"/>
              <a:miter/>
            </a:ln>
          </p:spPr>
          <p:txBody>
            <a:bodyPr rtlCol="0" anchor="ctr"/>
            <a:lstStyle/>
            <a:p>
              <a:endParaRPr lang="en-IN"/>
            </a:p>
          </p:txBody>
        </p:sp>
        <p:sp>
          <p:nvSpPr>
            <p:cNvPr id="1249" name="Free-form: Shape 1248">
              <a:extLst>
                <a:ext uri="{FF2B5EF4-FFF2-40B4-BE49-F238E27FC236}">
                  <a16:creationId xmlns:a16="http://schemas.microsoft.com/office/drawing/2014/main" id="{C681F698-0FAB-498B-6B86-B05EDB3213F3}"/>
                </a:ext>
              </a:extLst>
            </p:cNvPr>
            <p:cNvSpPr/>
            <p:nvPr/>
          </p:nvSpPr>
          <p:spPr>
            <a:xfrm>
              <a:off x="4951961" y="4832708"/>
              <a:ext cx="10791" cy="11066"/>
            </a:xfrm>
            <a:custGeom>
              <a:avLst/>
              <a:gdLst>
                <a:gd name="connsiteX0" fmla="*/ 9541 w 10791"/>
                <a:gd name="connsiteY0" fmla="*/ 8417 h 11066"/>
                <a:gd name="connsiteX1" fmla="*/ 5554 w 10791"/>
                <a:gd name="connsiteY1" fmla="*/ 6149 h 11066"/>
                <a:gd name="connsiteX2" fmla="*/ 4454 w 10791"/>
                <a:gd name="connsiteY2" fmla="*/ 10548 h 11066"/>
                <a:gd name="connsiteX3" fmla="*/ 3217 w 10791"/>
                <a:gd name="connsiteY3" fmla="*/ 11029 h 11066"/>
                <a:gd name="connsiteX4" fmla="*/ 4660 w 10791"/>
                <a:gd name="connsiteY4" fmla="*/ 5599 h 11066"/>
                <a:gd name="connsiteX5" fmla="*/ -14 w 10791"/>
                <a:gd name="connsiteY5" fmla="*/ 2987 h 11066"/>
                <a:gd name="connsiteX6" fmla="*/ 1224 w 10791"/>
                <a:gd name="connsiteY6" fmla="*/ 2506 h 11066"/>
                <a:gd name="connsiteX7" fmla="*/ 4935 w 10791"/>
                <a:gd name="connsiteY7" fmla="*/ 4637 h 11066"/>
                <a:gd name="connsiteX8" fmla="*/ 6035 w 10791"/>
                <a:gd name="connsiteY8" fmla="*/ 444 h 11066"/>
                <a:gd name="connsiteX9" fmla="*/ 7204 w 10791"/>
                <a:gd name="connsiteY9" fmla="*/ -37 h 11066"/>
                <a:gd name="connsiteX10" fmla="*/ 5829 w 10791"/>
                <a:gd name="connsiteY10" fmla="*/ 5118 h 11066"/>
                <a:gd name="connsiteX11" fmla="*/ 10778 w 10791"/>
                <a:gd name="connsiteY11" fmla="*/ 7867 h 1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1" h="11066">
                  <a:moveTo>
                    <a:pt x="9541" y="8417"/>
                  </a:moveTo>
                  <a:lnTo>
                    <a:pt x="5554" y="6149"/>
                  </a:lnTo>
                  <a:lnTo>
                    <a:pt x="4454" y="10548"/>
                  </a:lnTo>
                  <a:lnTo>
                    <a:pt x="3217" y="11029"/>
                  </a:lnTo>
                  <a:lnTo>
                    <a:pt x="4660" y="5599"/>
                  </a:lnTo>
                  <a:lnTo>
                    <a:pt x="-14" y="2987"/>
                  </a:lnTo>
                  <a:lnTo>
                    <a:pt x="1224" y="2506"/>
                  </a:lnTo>
                  <a:lnTo>
                    <a:pt x="4935" y="4637"/>
                  </a:lnTo>
                  <a:lnTo>
                    <a:pt x="6035" y="444"/>
                  </a:lnTo>
                  <a:lnTo>
                    <a:pt x="7204" y="-37"/>
                  </a:lnTo>
                  <a:lnTo>
                    <a:pt x="5829" y="5118"/>
                  </a:lnTo>
                  <a:lnTo>
                    <a:pt x="10778" y="7867"/>
                  </a:lnTo>
                  <a:close/>
                </a:path>
              </a:pathLst>
            </a:custGeom>
            <a:solidFill>
              <a:srgbClr val="263238"/>
            </a:solidFill>
            <a:ln w="6867" cap="flat">
              <a:noFill/>
              <a:prstDash val="solid"/>
              <a:miter/>
            </a:ln>
          </p:spPr>
          <p:txBody>
            <a:bodyPr rtlCol="0" anchor="ctr"/>
            <a:lstStyle/>
            <a:p>
              <a:endParaRPr lang="en-IN"/>
            </a:p>
          </p:txBody>
        </p:sp>
        <p:sp>
          <p:nvSpPr>
            <p:cNvPr id="1250" name="Free-form: Shape 1249">
              <a:extLst>
                <a:ext uri="{FF2B5EF4-FFF2-40B4-BE49-F238E27FC236}">
                  <a16:creationId xmlns:a16="http://schemas.microsoft.com/office/drawing/2014/main" id="{16FBF440-B0FD-3B90-3710-9B73F1A9D145}"/>
                </a:ext>
              </a:extLst>
            </p:cNvPr>
            <p:cNvSpPr/>
            <p:nvPr/>
          </p:nvSpPr>
          <p:spPr>
            <a:xfrm>
              <a:off x="4960347" y="4829890"/>
              <a:ext cx="8179" cy="9306"/>
            </a:xfrm>
            <a:custGeom>
              <a:avLst/>
              <a:gdLst>
                <a:gd name="connsiteX0" fmla="*/ 8166 w 8179"/>
                <a:gd name="connsiteY0" fmla="*/ 7730 h 9306"/>
                <a:gd name="connsiteX1" fmla="*/ 6722 w 8179"/>
                <a:gd name="connsiteY1" fmla="*/ 8967 h 9306"/>
                <a:gd name="connsiteX2" fmla="*/ 3626 w 8179"/>
                <a:gd name="connsiteY2" fmla="*/ 8128 h 9306"/>
                <a:gd name="connsiteX3" fmla="*/ 3423 w 8179"/>
                <a:gd name="connsiteY3" fmla="*/ 7661 h 9306"/>
                <a:gd name="connsiteX4" fmla="*/ 1361 w 8179"/>
                <a:gd name="connsiteY4" fmla="*/ 2781 h 9306"/>
                <a:gd name="connsiteX5" fmla="*/ -14 w 8179"/>
                <a:gd name="connsiteY5" fmla="*/ 3674 h 9306"/>
                <a:gd name="connsiteX6" fmla="*/ -14 w 8179"/>
                <a:gd name="connsiteY6" fmla="*/ 2781 h 9306"/>
                <a:gd name="connsiteX7" fmla="*/ 1430 w 8179"/>
                <a:gd name="connsiteY7" fmla="*/ 2162 h 9306"/>
                <a:gd name="connsiteX8" fmla="*/ 674 w 8179"/>
                <a:gd name="connsiteY8" fmla="*/ 375 h 9306"/>
                <a:gd name="connsiteX9" fmla="*/ 1773 w 8179"/>
                <a:gd name="connsiteY9" fmla="*/ -37 h 9306"/>
                <a:gd name="connsiteX10" fmla="*/ 2461 w 8179"/>
                <a:gd name="connsiteY10" fmla="*/ 1681 h 9306"/>
                <a:gd name="connsiteX11" fmla="*/ 4935 w 8179"/>
                <a:gd name="connsiteY11" fmla="*/ 650 h 9306"/>
                <a:gd name="connsiteX12" fmla="*/ 4935 w 8179"/>
                <a:gd name="connsiteY12" fmla="*/ 1612 h 9306"/>
                <a:gd name="connsiteX13" fmla="*/ 2530 w 8179"/>
                <a:gd name="connsiteY13" fmla="*/ 2643 h 9306"/>
                <a:gd name="connsiteX14" fmla="*/ 4523 w 8179"/>
                <a:gd name="connsiteY14" fmla="*/ 7386 h 9306"/>
                <a:gd name="connsiteX15" fmla="*/ 6176 w 8179"/>
                <a:gd name="connsiteY15" fmla="*/ 8410 h 9306"/>
                <a:gd name="connsiteX16" fmla="*/ 6516 w 8179"/>
                <a:gd name="connsiteY16" fmla="*/ 8279 h 9306"/>
                <a:gd name="connsiteX17" fmla="*/ 7547 w 8179"/>
                <a:gd name="connsiteY17" fmla="*/ 7386 h 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179" h="9306">
                  <a:moveTo>
                    <a:pt x="8166" y="7730"/>
                  </a:moveTo>
                  <a:cubicBezTo>
                    <a:pt x="7838" y="8293"/>
                    <a:pt x="7329" y="8726"/>
                    <a:pt x="6722" y="8967"/>
                  </a:cubicBezTo>
                  <a:cubicBezTo>
                    <a:pt x="5636" y="9592"/>
                    <a:pt x="4250" y="9214"/>
                    <a:pt x="3626" y="8128"/>
                  </a:cubicBezTo>
                  <a:cubicBezTo>
                    <a:pt x="3541" y="7984"/>
                    <a:pt x="3473" y="7826"/>
                    <a:pt x="3423" y="7661"/>
                  </a:cubicBezTo>
                  <a:lnTo>
                    <a:pt x="1361" y="2781"/>
                  </a:lnTo>
                  <a:lnTo>
                    <a:pt x="-14" y="3674"/>
                  </a:lnTo>
                  <a:lnTo>
                    <a:pt x="-14" y="2781"/>
                  </a:lnTo>
                  <a:lnTo>
                    <a:pt x="1430" y="2162"/>
                  </a:lnTo>
                  <a:lnTo>
                    <a:pt x="674" y="375"/>
                  </a:lnTo>
                  <a:lnTo>
                    <a:pt x="1773" y="-37"/>
                  </a:lnTo>
                  <a:lnTo>
                    <a:pt x="2461" y="1681"/>
                  </a:lnTo>
                  <a:lnTo>
                    <a:pt x="4935" y="650"/>
                  </a:lnTo>
                  <a:lnTo>
                    <a:pt x="4935" y="1612"/>
                  </a:lnTo>
                  <a:lnTo>
                    <a:pt x="2530" y="2643"/>
                  </a:lnTo>
                  <a:lnTo>
                    <a:pt x="4523" y="7386"/>
                  </a:lnTo>
                  <a:cubicBezTo>
                    <a:pt x="4697" y="8128"/>
                    <a:pt x="5437" y="8582"/>
                    <a:pt x="6176" y="8410"/>
                  </a:cubicBezTo>
                  <a:cubicBezTo>
                    <a:pt x="6295" y="8383"/>
                    <a:pt x="6409" y="8334"/>
                    <a:pt x="6516" y="8279"/>
                  </a:cubicBezTo>
                  <a:cubicBezTo>
                    <a:pt x="6946" y="8101"/>
                    <a:pt x="7307" y="7785"/>
                    <a:pt x="7547" y="7386"/>
                  </a:cubicBezTo>
                  <a:close/>
                </a:path>
              </a:pathLst>
            </a:custGeom>
            <a:solidFill>
              <a:srgbClr val="263238"/>
            </a:solidFill>
            <a:ln w="6867" cap="flat">
              <a:noFill/>
              <a:prstDash val="solid"/>
              <a:miter/>
            </a:ln>
          </p:spPr>
          <p:txBody>
            <a:bodyPr rtlCol="0" anchor="ctr"/>
            <a:lstStyle/>
            <a:p>
              <a:endParaRPr lang="en-IN"/>
            </a:p>
          </p:txBody>
        </p:sp>
        <p:sp>
          <p:nvSpPr>
            <p:cNvPr id="1251" name="Free-form: Shape 1250">
              <a:extLst>
                <a:ext uri="{FF2B5EF4-FFF2-40B4-BE49-F238E27FC236}">
                  <a16:creationId xmlns:a16="http://schemas.microsoft.com/office/drawing/2014/main" id="{606DD153-A655-31E3-8D8D-E94919616E54}"/>
                </a:ext>
              </a:extLst>
            </p:cNvPr>
            <p:cNvSpPr/>
            <p:nvPr/>
          </p:nvSpPr>
          <p:spPr>
            <a:xfrm rot="-1365601">
              <a:off x="4948855" y="4890997"/>
              <a:ext cx="49764" cy="49764"/>
            </a:xfrm>
            <a:custGeom>
              <a:avLst/>
              <a:gdLst>
                <a:gd name="connsiteX0" fmla="*/ -14 w 49764"/>
                <a:gd name="connsiteY0" fmla="*/ -37 h 49764"/>
                <a:gd name="connsiteX1" fmla="*/ 49751 w 49764"/>
                <a:gd name="connsiteY1" fmla="*/ -37 h 49764"/>
                <a:gd name="connsiteX2" fmla="*/ 49751 w 49764"/>
                <a:gd name="connsiteY2" fmla="*/ 49727 h 49764"/>
                <a:gd name="connsiteX3" fmla="*/ -14 w 49764"/>
                <a:gd name="connsiteY3" fmla="*/ 49727 h 49764"/>
              </a:gdLst>
              <a:ahLst/>
              <a:cxnLst>
                <a:cxn ang="0">
                  <a:pos x="connsiteX0" y="connsiteY0"/>
                </a:cxn>
                <a:cxn ang="0">
                  <a:pos x="connsiteX1" y="connsiteY1"/>
                </a:cxn>
                <a:cxn ang="0">
                  <a:pos x="connsiteX2" y="connsiteY2"/>
                </a:cxn>
                <a:cxn ang="0">
                  <a:pos x="connsiteX3" y="connsiteY3"/>
                </a:cxn>
              </a:cxnLst>
              <a:rect l="l" t="t" r="r" b="b"/>
              <a:pathLst>
                <a:path w="49764" h="49764">
                  <a:moveTo>
                    <a:pt x="-14" y="-37"/>
                  </a:moveTo>
                  <a:lnTo>
                    <a:pt x="49751" y="-37"/>
                  </a:lnTo>
                  <a:lnTo>
                    <a:pt x="49751" y="49727"/>
                  </a:lnTo>
                  <a:lnTo>
                    <a:pt x="-14" y="49727"/>
                  </a:lnTo>
                  <a:close/>
                </a:path>
              </a:pathLst>
            </a:custGeom>
            <a:solidFill>
              <a:srgbClr val="263238"/>
            </a:solidFill>
            <a:ln w="6867" cap="flat">
              <a:noFill/>
              <a:prstDash val="solid"/>
              <a:miter/>
            </a:ln>
          </p:spPr>
          <p:txBody>
            <a:bodyPr rtlCol="0" anchor="ctr"/>
            <a:lstStyle/>
            <a:p>
              <a:endParaRPr lang="en-IN"/>
            </a:p>
          </p:txBody>
        </p:sp>
        <p:sp>
          <p:nvSpPr>
            <p:cNvPr id="1252" name="Free-form: Shape 1251">
              <a:extLst>
                <a:ext uri="{FF2B5EF4-FFF2-40B4-BE49-F238E27FC236}">
                  <a16:creationId xmlns:a16="http://schemas.microsoft.com/office/drawing/2014/main" id="{202CF908-38F5-568F-A698-E5EC18DEBF57}"/>
                </a:ext>
              </a:extLst>
            </p:cNvPr>
            <p:cNvSpPr/>
            <p:nvPr/>
          </p:nvSpPr>
          <p:spPr>
            <a:xfrm rot="-1365601">
              <a:off x="4948855" y="4890997"/>
              <a:ext cx="49764" cy="49764"/>
            </a:xfrm>
            <a:custGeom>
              <a:avLst/>
              <a:gdLst>
                <a:gd name="connsiteX0" fmla="*/ -14 w 49764"/>
                <a:gd name="connsiteY0" fmla="*/ -37 h 49764"/>
                <a:gd name="connsiteX1" fmla="*/ 49751 w 49764"/>
                <a:gd name="connsiteY1" fmla="*/ -37 h 49764"/>
                <a:gd name="connsiteX2" fmla="*/ 49751 w 49764"/>
                <a:gd name="connsiteY2" fmla="*/ 49727 h 49764"/>
                <a:gd name="connsiteX3" fmla="*/ -14 w 49764"/>
                <a:gd name="connsiteY3" fmla="*/ 49727 h 49764"/>
              </a:gdLst>
              <a:ahLst/>
              <a:cxnLst>
                <a:cxn ang="0">
                  <a:pos x="connsiteX0" y="connsiteY0"/>
                </a:cxn>
                <a:cxn ang="0">
                  <a:pos x="connsiteX1" y="connsiteY1"/>
                </a:cxn>
                <a:cxn ang="0">
                  <a:pos x="connsiteX2" y="connsiteY2"/>
                </a:cxn>
                <a:cxn ang="0">
                  <a:pos x="connsiteX3" y="connsiteY3"/>
                </a:cxn>
              </a:cxnLst>
              <a:rect l="l" t="t" r="r" b="b"/>
              <a:pathLst>
                <a:path w="49764" h="49764">
                  <a:moveTo>
                    <a:pt x="-14" y="-37"/>
                  </a:moveTo>
                  <a:lnTo>
                    <a:pt x="49751" y="-37"/>
                  </a:lnTo>
                  <a:lnTo>
                    <a:pt x="49751" y="49727"/>
                  </a:lnTo>
                  <a:lnTo>
                    <a:pt x="-14" y="49727"/>
                  </a:lnTo>
                  <a:close/>
                </a:path>
              </a:pathLst>
            </a:custGeom>
            <a:solidFill>
              <a:schemeClr val="accent3">
                <a:lumMod val="60000"/>
                <a:lumOff val="40000"/>
              </a:schemeClr>
            </a:solidFill>
            <a:ln w="6867" cap="flat">
              <a:noFill/>
              <a:prstDash val="solid"/>
              <a:miter/>
            </a:ln>
          </p:spPr>
          <p:txBody>
            <a:bodyPr rtlCol="0" anchor="ctr"/>
            <a:lstStyle/>
            <a:p>
              <a:endParaRPr lang="en-IN"/>
            </a:p>
          </p:txBody>
        </p:sp>
        <p:sp>
          <p:nvSpPr>
            <p:cNvPr id="1253" name="Free-form: Shape 1252">
              <a:extLst>
                <a:ext uri="{FF2B5EF4-FFF2-40B4-BE49-F238E27FC236}">
                  <a16:creationId xmlns:a16="http://schemas.microsoft.com/office/drawing/2014/main" id="{6BAE4264-B47F-39BE-71F2-42496ECBBEEB}"/>
                </a:ext>
              </a:extLst>
            </p:cNvPr>
            <p:cNvSpPr/>
            <p:nvPr/>
          </p:nvSpPr>
          <p:spPr>
            <a:xfrm>
              <a:off x="5008462" y="4850780"/>
              <a:ext cx="68735" cy="28556"/>
            </a:xfrm>
            <a:custGeom>
              <a:avLst/>
              <a:gdLst>
                <a:gd name="connsiteX0" fmla="*/ 68722 w 68735"/>
                <a:gd name="connsiteY0" fmla="*/ -32 h 28556"/>
                <a:gd name="connsiteX1" fmla="*/ 34354 w 68735"/>
                <a:gd name="connsiteY1" fmla="*/ 14746 h 28556"/>
                <a:gd name="connsiteX2" fmla="*/ -14 w 68735"/>
                <a:gd name="connsiteY2" fmla="*/ 28493 h 28556"/>
                <a:gd name="connsiteX3" fmla="*/ 34354 w 68735"/>
                <a:gd name="connsiteY3" fmla="*/ 13715 h 28556"/>
                <a:gd name="connsiteX4" fmla="*/ 68722 w 68735"/>
                <a:gd name="connsiteY4" fmla="*/ -32 h 28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35" h="28556">
                  <a:moveTo>
                    <a:pt x="68722" y="-32"/>
                  </a:moveTo>
                  <a:cubicBezTo>
                    <a:pt x="68722" y="-32"/>
                    <a:pt x="53531" y="6841"/>
                    <a:pt x="34354" y="14746"/>
                  </a:cubicBezTo>
                  <a:cubicBezTo>
                    <a:pt x="15177" y="22650"/>
                    <a:pt x="-14" y="28974"/>
                    <a:pt x="-14" y="28493"/>
                  </a:cubicBezTo>
                  <a:cubicBezTo>
                    <a:pt x="-14" y="28012"/>
                    <a:pt x="15177" y="21619"/>
                    <a:pt x="34354" y="13715"/>
                  </a:cubicBezTo>
                  <a:cubicBezTo>
                    <a:pt x="53531" y="5810"/>
                    <a:pt x="68722" y="-239"/>
                    <a:pt x="68722" y="-32"/>
                  </a:cubicBezTo>
                  <a:close/>
                </a:path>
              </a:pathLst>
            </a:custGeom>
            <a:solidFill>
              <a:srgbClr val="263238"/>
            </a:solidFill>
            <a:ln w="6867" cap="flat">
              <a:noFill/>
              <a:prstDash val="solid"/>
              <a:miter/>
            </a:ln>
          </p:spPr>
          <p:txBody>
            <a:bodyPr rtlCol="0" anchor="ctr"/>
            <a:lstStyle/>
            <a:p>
              <a:endParaRPr lang="en-IN"/>
            </a:p>
          </p:txBody>
        </p:sp>
        <p:sp>
          <p:nvSpPr>
            <p:cNvPr id="1254" name="Free-form: Shape 1253">
              <a:extLst>
                <a:ext uri="{FF2B5EF4-FFF2-40B4-BE49-F238E27FC236}">
                  <a16:creationId xmlns:a16="http://schemas.microsoft.com/office/drawing/2014/main" id="{2DFCAA30-3167-9D30-8E7A-84B148D9E539}"/>
                </a:ext>
              </a:extLst>
            </p:cNvPr>
            <p:cNvSpPr/>
            <p:nvPr/>
          </p:nvSpPr>
          <p:spPr>
            <a:xfrm>
              <a:off x="5014648" y="4841915"/>
              <a:ext cx="123311" cy="51697"/>
            </a:xfrm>
            <a:custGeom>
              <a:avLst/>
              <a:gdLst>
                <a:gd name="connsiteX0" fmla="*/ 123298 w 123311"/>
                <a:gd name="connsiteY0" fmla="*/ -35 h 51697"/>
                <a:gd name="connsiteX1" fmla="*/ 61848 w 123311"/>
                <a:gd name="connsiteY1" fmla="*/ 26222 h 51697"/>
                <a:gd name="connsiteX2" fmla="*/ -14 w 123311"/>
                <a:gd name="connsiteY2" fmla="*/ 51655 h 51697"/>
                <a:gd name="connsiteX3" fmla="*/ 61436 w 123311"/>
                <a:gd name="connsiteY3" fmla="*/ 25466 h 51697"/>
                <a:gd name="connsiteX4" fmla="*/ 123298 w 123311"/>
                <a:gd name="connsiteY4" fmla="*/ -35 h 51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11" h="51697">
                  <a:moveTo>
                    <a:pt x="123298" y="-35"/>
                  </a:moveTo>
                  <a:cubicBezTo>
                    <a:pt x="123298" y="-35"/>
                    <a:pt x="95804" y="11925"/>
                    <a:pt x="61848" y="26222"/>
                  </a:cubicBezTo>
                  <a:cubicBezTo>
                    <a:pt x="27893" y="40519"/>
                    <a:pt x="-14" y="51929"/>
                    <a:pt x="-14" y="51655"/>
                  </a:cubicBezTo>
                  <a:cubicBezTo>
                    <a:pt x="-14" y="51380"/>
                    <a:pt x="27481" y="39695"/>
                    <a:pt x="61436" y="25466"/>
                  </a:cubicBezTo>
                  <a:cubicBezTo>
                    <a:pt x="95392" y="11238"/>
                    <a:pt x="123230" y="-241"/>
                    <a:pt x="123298" y="-35"/>
                  </a:cubicBezTo>
                  <a:close/>
                </a:path>
              </a:pathLst>
            </a:custGeom>
            <a:solidFill>
              <a:srgbClr val="263238"/>
            </a:solidFill>
            <a:ln w="6867" cap="flat">
              <a:noFill/>
              <a:prstDash val="solid"/>
              <a:miter/>
            </a:ln>
          </p:spPr>
          <p:txBody>
            <a:bodyPr rtlCol="0" anchor="ctr"/>
            <a:lstStyle/>
            <a:p>
              <a:endParaRPr lang="en-IN"/>
            </a:p>
          </p:txBody>
        </p:sp>
        <p:sp>
          <p:nvSpPr>
            <p:cNvPr id="1255" name="Free-form: Shape 1254">
              <a:extLst>
                <a:ext uri="{FF2B5EF4-FFF2-40B4-BE49-F238E27FC236}">
                  <a16:creationId xmlns:a16="http://schemas.microsoft.com/office/drawing/2014/main" id="{22B428CF-37AD-A30B-BD6C-B78AE0DEBF85}"/>
                </a:ext>
              </a:extLst>
            </p:cNvPr>
            <p:cNvSpPr/>
            <p:nvPr/>
          </p:nvSpPr>
          <p:spPr>
            <a:xfrm>
              <a:off x="5018979" y="4852570"/>
              <a:ext cx="121731" cy="51145"/>
            </a:xfrm>
            <a:custGeom>
              <a:avLst/>
              <a:gdLst>
                <a:gd name="connsiteX0" fmla="*/ 121717 w 121731"/>
                <a:gd name="connsiteY0" fmla="*/ -35 h 51145"/>
                <a:gd name="connsiteX1" fmla="*/ 61024 w 121731"/>
                <a:gd name="connsiteY1" fmla="*/ 25947 h 51145"/>
                <a:gd name="connsiteX2" fmla="*/ -14 w 121731"/>
                <a:gd name="connsiteY2" fmla="*/ 51105 h 51145"/>
                <a:gd name="connsiteX3" fmla="*/ 60680 w 121731"/>
                <a:gd name="connsiteY3" fmla="*/ 25123 h 51145"/>
                <a:gd name="connsiteX4" fmla="*/ 121717 w 121731"/>
                <a:gd name="connsiteY4" fmla="*/ -35 h 51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31" h="51145">
                  <a:moveTo>
                    <a:pt x="121717" y="-35"/>
                  </a:moveTo>
                  <a:cubicBezTo>
                    <a:pt x="121717" y="-35"/>
                    <a:pt x="94636" y="11788"/>
                    <a:pt x="61024" y="25947"/>
                  </a:cubicBezTo>
                  <a:cubicBezTo>
                    <a:pt x="27412" y="40107"/>
                    <a:pt x="55" y="51311"/>
                    <a:pt x="-14" y="51105"/>
                  </a:cubicBezTo>
                  <a:cubicBezTo>
                    <a:pt x="-82" y="50899"/>
                    <a:pt x="27068" y="39282"/>
                    <a:pt x="60680" y="25123"/>
                  </a:cubicBezTo>
                  <a:cubicBezTo>
                    <a:pt x="94292" y="10963"/>
                    <a:pt x="121649" y="-241"/>
                    <a:pt x="121717" y="-35"/>
                  </a:cubicBezTo>
                  <a:close/>
                </a:path>
              </a:pathLst>
            </a:custGeom>
            <a:solidFill>
              <a:srgbClr val="263238"/>
            </a:solidFill>
            <a:ln w="6867" cap="flat">
              <a:noFill/>
              <a:prstDash val="solid"/>
              <a:miter/>
            </a:ln>
          </p:spPr>
          <p:txBody>
            <a:bodyPr rtlCol="0" anchor="ctr"/>
            <a:lstStyle/>
            <a:p>
              <a:endParaRPr lang="en-IN"/>
            </a:p>
          </p:txBody>
        </p:sp>
        <p:sp>
          <p:nvSpPr>
            <p:cNvPr id="1256" name="Free-form: Shape 1255">
              <a:extLst>
                <a:ext uri="{FF2B5EF4-FFF2-40B4-BE49-F238E27FC236}">
                  <a16:creationId xmlns:a16="http://schemas.microsoft.com/office/drawing/2014/main" id="{E1F50255-1F23-CCBD-3341-5DEDC9A11322}"/>
                </a:ext>
              </a:extLst>
            </p:cNvPr>
            <p:cNvSpPr/>
            <p:nvPr/>
          </p:nvSpPr>
          <p:spPr>
            <a:xfrm>
              <a:off x="5022965" y="4883086"/>
              <a:ext cx="71897" cy="30184"/>
            </a:xfrm>
            <a:custGeom>
              <a:avLst/>
              <a:gdLst>
                <a:gd name="connsiteX0" fmla="*/ 71884 w 71897"/>
                <a:gd name="connsiteY0" fmla="*/ -33 h 30184"/>
                <a:gd name="connsiteX1" fmla="*/ 36142 w 71897"/>
                <a:gd name="connsiteY1" fmla="*/ 15433 h 30184"/>
                <a:gd name="connsiteX2" fmla="*/ -13 w 71897"/>
                <a:gd name="connsiteY2" fmla="*/ 30142 h 30184"/>
                <a:gd name="connsiteX3" fmla="*/ 35798 w 71897"/>
                <a:gd name="connsiteY3" fmla="*/ 14677 h 30184"/>
                <a:gd name="connsiteX4" fmla="*/ 71884 w 71897"/>
                <a:gd name="connsiteY4" fmla="*/ -33 h 30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97" h="30184">
                  <a:moveTo>
                    <a:pt x="71884" y="-33"/>
                  </a:moveTo>
                  <a:cubicBezTo>
                    <a:pt x="71884" y="-33"/>
                    <a:pt x="55937" y="6841"/>
                    <a:pt x="36142" y="15433"/>
                  </a:cubicBezTo>
                  <a:cubicBezTo>
                    <a:pt x="16346" y="24025"/>
                    <a:pt x="55" y="30348"/>
                    <a:pt x="-13" y="30142"/>
                  </a:cubicBezTo>
                  <a:cubicBezTo>
                    <a:pt x="-82" y="29936"/>
                    <a:pt x="15933" y="23269"/>
                    <a:pt x="35798" y="14677"/>
                  </a:cubicBezTo>
                  <a:cubicBezTo>
                    <a:pt x="55662" y="6085"/>
                    <a:pt x="71815" y="-239"/>
                    <a:pt x="71884" y="-33"/>
                  </a:cubicBezTo>
                  <a:close/>
                </a:path>
              </a:pathLst>
            </a:custGeom>
            <a:solidFill>
              <a:srgbClr val="263238"/>
            </a:solidFill>
            <a:ln w="6867" cap="flat">
              <a:noFill/>
              <a:prstDash val="solid"/>
              <a:miter/>
            </a:ln>
          </p:spPr>
          <p:txBody>
            <a:bodyPr rtlCol="0" anchor="ctr"/>
            <a:lstStyle/>
            <a:p>
              <a:endParaRPr lang="en-IN"/>
            </a:p>
          </p:txBody>
        </p:sp>
        <p:sp>
          <p:nvSpPr>
            <p:cNvPr id="1257" name="Free-form: Shape 1256">
              <a:extLst>
                <a:ext uri="{FF2B5EF4-FFF2-40B4-BE49-F238E27FC236}">
                  <a16:creationId xmlns:a16="http://schemas.microsoft.com/office/drawing/2014/main" id="{4C034D4B-E875-D636-7EAE-BC9283F5A219}"/>
                </a:ext>
              </a:extLst>
            </p:cNvPr>
            <p:cNvSpPr/>
            <p:nvPr/>
          </p:nvSpPr>
          <p:spPr>
            <a:xfrm rot="-1365601">
              <a:off x="4980847" y="4967145"/>
              <a:ext cx="49764" cy="49764"/>
            </a:xfrm>
            <a:custGeom>
              <a:avLst/>
              <a:gdLst>
                <a:gd name="connsiteX0" fmla="*/ -14 w 49764"/>
                <a:gd name="connsiteY0" fmla="*/ -37 h 49764"/>
                <a:gd name="connsiteX1" fmla="*/ 49751 w 49764"/>
                <a:gd name="connsiteY1" fmla="*/ -37 h 49764"/>
                <a:gd name="connsiteX2" fmla="*/ 49751 w 49764"/>
                <a:gd name="connsiteY2" fmla="*/ 49727 h 49764"/>
                <a:gd name="connsiteX3" fmla="*/ -14 w 49764"/>
                <a:gd name="connsiteY3" fmla="*/ 49727 h 49764"/>
              </a:gdLst>
              <a:ahLst/>
              <a:cxnLst>
                <a:cxn ang="0">
                  <a:pos x="connsiteX0" y="connsiteY0"/>
                </a:cxn>
                <a:cxn ang="0">
                  <a:pos x="connsiteX1" y="connsiteY1"/>
                </a:cxn>
                <a:cxn ang="0">
                  <a:pos x="connsiteX2" y="connsiteY2"/>
                </a:cxn>
                <a:cxn ang="0">
                  <a:pos x="connsiteX3" y="connsiteY3"/>
                </a:cxn>
              </a:cxnLst>
              <a:rect l="l" t="t" r="r" b="b"/>
              <a:pathLst>
                <a:path w="49764" h="49764">
                  <a:moveTo>
                    <a:pt x="-14" y="-37"/>
                  </a:moveTo>
                  <a:lnTo>
                    <a:pt x="49751" y="-37"/>
                  </a:lnTo>
                  <a:lnTo>
                    <a:pt x="49751" y="49727"/>
                  </a:lnTo>
                  <a:lnTo>
                    <a:pt x="-14" y="49727"/>
                  </a:lnTo>
                  <a:close/>
                </a:path>
              </a:pathLst>
            </a:custGeom>
            <a:solidFill>
              <a:srgbClr val="FF725E"/>
            </a:solidFill>
            <a:ln w="6867" cap="flat">
              <a:noFill/>
              <a:prstDash val="solid"/>
              <a:miter/>
            </a:ln>
          </p:spPr>
          <p:txBody>
            <a:bodyPr rtlCol="0" anchor="ctr"/>
            <a:lstStyle/>
            <a:p>
              <a:endParaRPr lang="en-IN"/>
            </a:p>
          </p:txBody>
        </p:sp>
        <p:sp>
          <p:nvSpPr>
            <p:cNvPr id="1258" name="Free-form: Shape 1257">
              <a:extLst>
                <a:ext uri="{FF2B5EF4-FFF2-40B4-BE49-F238E27FC236}">
                  <a16:creationId xmlns:a16="http://schemas.microsoft.com/office/drawing/2014/main" id="{82FD3ED3-CDC9-6FEE-46F4-22D0F2D89F8C}"/>
                </a:ext>
              </a:extLst>
            </p:cNvPr>
            <p:cNvSpPr/>
            <p:nvPr/>
          </p:nvSpPr>
          <p:spPr>
            <a:xfrm>
              <a:off x="5040768" y="4927283"/>
              <a:ext cx="68735" cy="28556"/>
            </a:xfrm>
            <a:custGeom>
              <a:avLst/>
              <a:gdLst>
                <a:gd name="connsiteX0" fmla="*/ 68722 w 68735"/>
                <a:gd name="connsiteY0" fmla="*/ -32 h 28556"/>
                <a:gd name="connsiteX1" fmla="*/ 34354 w 68735"/>
                <a:gd name="connsiteY1" fmla="*/ 14746 h 28556"/>
                <a:gd name="connsiteX2" fmla="*/ -14 w 68735"/>
                <a:gd name="connsiteY2" fmla="*/ 28493 h 28556"/>
                <a:gd name="connsiteX3" fmla="*/ 34354 w 68735"/>
                <a:gd name="connsiteY3" fmla="*/ 13715 h 28556"/>
                <a:gd name="connsiteX4" fmla="*/ 68722 w 68735"/>
                <a:gd name="connsiteY4" fmla="*/ -32 h 28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35" h="28556">
                  <a:moveTo>
                    <a:pt x="68722" y="-32"/>
                  </a:moveTo>
                  <a:cubicBezTo>
                    <a:pt x="68722" y="-32"/>
                    <a:pt x="53531" y="6841"/>
                    <a:pt x="34354" y="14746"/>
                  </a:cubicBezTo>
                  <a:cubicBezTo>
                    <a:pt x="15177" y="22650"/>
                    <a:pt x="-14" y="28974"/>
                    <a:pt x="-14" y="28493"/>
                  </a:cubicBezTo>
                  <a:cubicBezTo>
                    <a:pt x="-14" y="28012"/>
                    <a:pt x="15177" y="21619"/>
                    <a:pt x="34354" y="13715"/>
                  </a:cubicBezTo>
                  <a:cubicBezTo>
                    <a:pt x="53531" y="5810"/>
                    <a:pt x="68585" y="-239"/>
                    <a:pt x="68722" y="-32"/>
                  </a:cubicBezTo>
                  <a:close/>
                </a:path>
              </a:pathLst>
            </a:custGeom>
            <a:solidFill>
              <a:srgbClr val="263238"/>
            </a:solidFill>
            <a:ln w="6867" cap="flat">
              <a:noFill/>
              <a:prstDash val="solid"/>
              <a:miter/>
            </a:ln>
          </p:spPr>
          <p:txBody>
            <a:bodyPr rtlCol="0" anchor="ctr"/>
            <a:lstStyle/>
            <a:p>
              <a:endParaRPr lang="en-IN"/>
            </a:p>
          </p:txBody>
        </p:sp>
        <p:sp>
          <p:nvSpPr>
            <p:cNvPr id="1259" name="Free-form: Shape 1258">
              <a:extLst>
                <a:ext uri="{FF2B5EF4-FFF2-40B4-BE49-F238E27FC236}">
                  <a16:creationId xmlns:a16="http://schemas.microsoft.com/office/drawing/2014/main" id="{A52FB172-6A02-412A-B18D-7F4833662655}"/>
                </a:ext>
              </a:extLst>
            </p:cNvPr>
            <p:cNvSpPr/>
            <p:nvPr/>
          </p:nvSpPr>
          <p:spPr>
            <a:xfrm>
              <a:off x="5046748" y="4918418"/>
              <a:ext cx="123311" cy="51694"/>
            </a:xfrm>
            <a:custGeom>
              <a:avLst/>
              <a:gdLst>
                <a:gd name="connsiteX0" fmla="*/ 123298 w 123311"/>
                <a:gd name="connsiteY0" fmla="*/ -35 h 51694"/>
                <a:gd name="connsiteX1" fmla="*/ 61848 w 123311"/>
                <a:gd name="connsiteY1" fmla="*/ 26222 h 51694"/>
                <a:gd name="connsiteX2" fmla="*/ -14 w 123311"/>
                <a:gd name="connsiteY2" fmla="*/ 51654 h 51694"/>
                <a:gd name="connsiteX3" fmla="*/ 61436 w 123311"/>
                <a:gd name="connsiteY3" fmla="*/ 25398 h 51694"/>
                <a:gd name="connsiteX4" fmla="*/ 123298 w 123311"/>
                <a:gd name="connsiteY4" fmla="*/ -35 h 51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11" h="51694">
                  <a:moveTo>
                    <a:pt x="123298" y="-35"/>
                  </a:moveTo>
                  <a:cubicBezTo>
                    <a:pt x="123298" y="-35"/>
                    <a:pt x="95804" y="11925"/>
                    <a:pt x="61848" y="26222"/>
                  </a:cubicBezTo>
                  <a:cubicBezTo>
                    <a:pt x="27893" y="40519"/>
                    <a:pt x="-14" y="51861"/>
                    <a:pt x="-14" y="51654"/>
                  </a:cubicBezTo>
                  <a:cubicBezTo>
                    <a:pt x="-14" y="51448"/>
                    <a:pt x="27481" y="39695"/>
                    <a:pt x="61436" y="25398"/>
                  </a:cubicBezTo>
                  <a:cubicBezTo>
                    <a:pt x="95392" y="11100"/>
                    <a:pt x="123230" y="-241"/>
                    <a:pt x="123298" y="-35"/>
                  </a:cubicBezTo>
                  <a:close/>
                </a:path>
              </a:pathLst>
            </a:custGeom>
            <a:solidFill>
              <a:srgbClr val="263238"/>
            </a:solidFill>
            <a:ln w="6867" cap="flat">
              <a:noFill/>
              <a:prstDash val="solid"/>
              <a:miter/>
            </a:ln>
          </p:spPr>
          <p:txBody>
            <a:bodyPr rtlCol="0" anchor="ctr"/>
            <a:lstStyle/>
            <a:p>
              <a:endParaRPr lang="en-IN"/>
            </a:p>
          </p:txBody>
        </p:sp>
        <p:sp>
          <p:nvSpPr>
            <p:cNvPr id="1260" name="Free-form: Shape 1259">
              <a:extLst>
                <a:ext uri="{FF2B5EF4-FFF2-40B4-BE49-F238E27FC236}">
                  <a16:creationId xmlns:a16="http://schemas.microsoft.com/office/drawing/2014/main" id="{53B21922-7D27-D896-4BA6-5D20C10396D2}"/>
                </a:ext>
              </a:extLst>
            </p:cNvPr>
            <p:cNvSpPr/>
            <p:nvPr/>
          </p:nvSpPr>
          <p:spPr>
            <a:xfrm>
              <a:off x="5051009" y="4929072"/>
              <a:ext cx="121800" cy="51078"/>
            </a:xfrm>
            <a:custGeom>
              <a:avLst/>
              <a:gdLst>
                <a:gd name="connsiteX0" fmla="*/ 121787 w 121800"/>
                <a:gd name="connsiteY0" fmla="*/ -35 h 51078"/>
                <a:gd name="connsiteX1" fmla="*/ 61093 w 121800"/>
                <a:gd name="connsiteY1" fmla="*/ 25879 h 51078"/>
                <a:gd name="connsiteX2" fmla="*/ -13 w 121800"/>
                <a:gd name="connsiteY2" fmla="*/ 51036 h 51078"/>
                <a:gd name="connsiteX3" fmla="*/ 60749 w 121800"/>
                <a:gd name="connsiteY3" fmla="*/ 25122 h 51078"/>
                <a:gd name="connsiteX4" fmla="*/ 121787 w 121800"/>
                <a:gd name="connsiteY4" fmla="*/ -35 h 5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00" h="51078">
                  <a:moveTo>
                    <a:pt x="121787" y="-35"/>
                  </a:moveTo>
                  <a:cubicBezTo>
                    <a:pt x="121787" y="-35"/>
                    <a:pt x="94705" y="11788"/>
                    <a:pt x="61093" y="25879"/>
                  </a:cubicBezTo>
                  <a:cubicBezTo>
                    <a:pt x="27481" y="39969"/>
                    <a:pt x="124" y="51311"/>
                    <a:pt x="-13" y="51036"/>
                  </a:cubicBezTo>
                  <a:cubicBezTo>
                    <a:pt x="-151" y="50761"/>
                    <a:pt x="27481" y="39213"/>
                    <a:pt x="60749" y="25122"/>
                  </a:cubicBezTo>
                  <a:cubicBezTo>
                    <a:pt x="94017" y="11032"/>
                    <a:pt x="121718" y="-241"/>
                    <a:pt x="121787" y="-35"/>
                  </a:cubicBezTo>
                  <a:close/>
                </a:path>
              </a:pathLst>
            </a:custGeom>
            <a:solidFill>
              <a:srgbClr val="263238"/>
            </a:solidFill>
            <a:ln w="6867" cap="flat">
              <a:noFill/>
              <a:prstDash val="solid"/>
              <a:miter/>
            </a:ln>
          </p:spPr>
          <p:txBody>
            <a:bodyPr rtlCol="0" anchor="ctr"/>
            <a:lstStyle/>
            <a:p>
              <a:endParaRPr lang="en-IN"/>
            </a:p>
          </p:txBody>
        </p:sp>
        <p:sp>
          <p:nvSpPr>
            <p:cNvPr id="1261" name="Free-form: Shape 1260">
              <a:extLst>
                <a:ext uri="{FF2B5EF4-FFF2-40B4-BE49-F238E27FC236}">
                  <a16:creationId xmlns:a16="http://schemas.microsoft.com/office/drawing/2014/main" id="{BF77378E-818E-F265-F3FD-5A630131799B}"/>
                </a:ext>
              </a:extLst>
            </p:cNvPr>
            <p:cNvSpPr/>
            <p:nvPr/>
          </p:nvSpPr>
          <p:spPr>
            <a:xfrm>
              <a:off x="5055065" y="4959589"/>
              <a:ext cx="71897" cy="30184"/>
            </a:xfrm>
            <a:custGeom>
              <a:avLst/>
              <a:gdLst>
                <a:gd name="connsiteX0" fmla="*/ 71884 w 71897"/>
                <a:gd name="connsiteY0" fmla="*/ -33 h 30184"/>
                <a:gd name="connsiteX1" fmla="*/ 36073 w 71897"/>
                <a:gd name="connsiteY1" fmla="*/ 15433 h 30184"/>
                <a:gd name="connsiteX2" fmla="*/ -13 w 71897"/>
                <a:gd name="connsiteY2" fmla="*/ 30143 h 30184"/>
                <a:gd name="connsiteX3" fmla="*/ 35798 w 71897"/>
                <a:gd name="connsiteY3" fmla="*/ 14677 h 30184"/>
                <a:gd name="connsiteX4" fmla="*/ 71884 w 71897"/>
                <a:gd name="connsiteY4" fmla="*/ -33 h 30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97" h="30184">
                  <a:moveTo>
                    <a:pt x="71884" y="-33"/>
                  </a:moveTo>
                  <a:cubicBezTo>
                    <a:pt x="71884" y="-33"/>
                    <a:pt x="55937" y="6841"/>
                    <a:pt x="36073" y="15433"/>
                  </a:cubicBezTo>
                  <a:cubicBezTo>
                    <a:pt x="16208" y="24025"/>
                    <a:pt x="55" y="30349"/>
                    <a:pt x="-13" y="30143"/>
                  </a:cubicBezTo>
                  <a:cubicBezTo>
                    <a:pt x="-82" y="29936"/>
                    <a:pt x="15933" y="23269"/>
                    <a:pt x="35798" y="14677"/>
                  </a:cubicBezTo>
                  <a:cubicBezTo>
                    <a:pt x="55662" y="6085"/>
                    <a:pt x="71815" y="-239"/>
                    <a:pt x="71884" y="-33"/>
                  </a:cubicBezTo>
                  <a:close/>
                </a:path>
              </a:pathLst>
            </a:custGeom>
            <a:solidFill>
              <a:srgbClr val="263238"/>
            </a:solidFill>
            <a:ln w="6867" cap="flat">
              <a:noFill/>
              <a:prstDash val="solid"/>
              <a:miter/>
            </a:ln>
          </p:spPr>
          <p:txBody>
            <a:bodyPr rtlCol="0" anchor="ctr"/>
            <a:lstStyle/>
            <a:p>
              <a:endParaRPr lang="en-IN"/>
            </a:p>
          </p:txBody>
        </p:sp>
        <p:sp>
          <p:nvSpPr>
            <p:cNvPr id="1262" name="Free-form: Shape 1261">
              <a:extLst>
                <a:ext uri="{FF2B5EF4-FFF2-40B4-BE49-F238E27FC236}">
                  <a16:creationId xmlns:a16="http://schemas.microsoft.com/office/drawing/2014/main" id="{A7E6DB32-B12C-4672-D7E5-1B019334BEFC}"/>
                </a:ext>
              </a:extLst>
            </p:cNvPr>
            <p:cNvSpPr/>
            <p:nvPr/>
          </p:nvSpPr>
          <p:spPr>
            <a:xfrm rot="-1365601">
              <a:off x="5012963" y="5043624"/>
              <a:ext cx="49764" cy="49764"/>
            </a:xfrm>
            <a:custGeom>
              <a:avLst/>
              <a:gdLst>
                <a:gd name="connsiteX0" fmla="*/ -14 w 49764"/>
                <a:gd name="connsiteY0" fmla="*/ -38 h 49764"/>
                <a:gd name="connsiteX1" fmla="*/ 49751 w 49764"/>
                <a:gd name="connsiteY1" fmla="*/ -38 h 49764"/>
                <a:gd name="connsiteX2" fmla="*/ 49751 w 49764"/>
                <a:gd name="connsiteY2" fmla="*/ 49727 h 49764"/>
                <a:gd name="connsiteX3" fmla="*/ -14 w 49764"/>
                <a:gd name="connsiteY3" fmla="*/ 49727 h 49764"/>
              </a:gdLst>
              <a:ahLst/>
              <a:cxnLst>
                <a:cxn ang="0">
                  <a:pos x="connsiteX0" y="connsiteY0"/>
                </a:cxn>
                <a:cxn ang="0">
                  <a:pos x="connsiteX1" y="connsiteY1"/>
                </a:cxn>
                <a:cxn ang="0">
                  <a:pos x="connsiteX2" y="connsiteY2"/>
                </a:cxn>
                <a:cxn ang="0">
                  <a:pos x="connsiteX3" y="connsiteY3"/>
                </a:cxn>
              </a:cxnLst>
              <a:rect l="l" t="t" r="r" b="b"/>
              <a:pathLst>
                <a:path w="49764" h="49764">
                  <a:moveTo>
                    <a:pt x="-14" y="-38"/>
                  </a:moveTo>
                  <a:lnTo>
                    <a:pt x="49751" y="-38"/>
                  </a:lnTo>
                  <a:lnTo>
                    <a:pt x="49751" y="49727"/>
                  </a:lnTo>
                  <a:lnTo>
                    <a:pt x="-14" y="49727"/>
                  </a:lnTo>
                  <a:close/>
                </a:path>
              </a:pathLst>
            </a:custGeom>
            <a:solidFill>
              <a:schemeClr val="accent3">
                <a:lumMod val="60000"/>
                <a:lumOff val="40000"/>
              </a:schemeClr>
            </a:solidFill>
            <a:ln w="6867" cap="flat">
              <a:noFill/>
              <a:prstDash val="solid"/>
              <a:miter/>
            </a:ln>
          </p:spPr>
          <p:txBody>
            <a:bodyPr rtlCol="0" anchor="ctr"/>
            <a:lstStyle/>
            <a:p>
              <a:endParaRPr lang="en-IN"/>
            </a:p>
          </p:txBody>
        </p:sp>
        <p:sp>
          <p:nvSpPr>
            <p:cNvPr id="1263" name="Free-form: Shape 1262">
              <a:extLst>
                <a:ext uri="{FF2B5EF4-FFF2-40B4-BE49-F238E27FC236}">
                  <a16:creationId xmlns:a16="http://schemas.microsoft.com/office/drawing/2014/main" id="{DAA092EC-5275-517B-7B91-8F9EB9DBCB6A}"/>
                </a:ext>
              </a:extLst>
            </p:cNvPr>
            <p:cNvSpPr/>
            <p:nvPr/>
          </p:nvSpPr>
          <p:spPr>
            <a:xfrm>
              <a:off x="5072868" y="5003782"/>
              <a:ext cx="68735" cy="28553"/>
            </a:xfrm>
            <a:custGeom>
              <a:avLst/>
              <a:gdLst>
                <a:gd name="connsiteX0" fmla="*/ 68722 w 68735"/>
                <a:gd name="connsiteY0" fmla="*/ -29 h 28553"/>
                <a:gd name="connsiteX1" fmla="*/ 34354 w 68735"/>
                <a:gd name="connsiteY1" fmla="*/ 14750 h 28553"/>
                <a:gd name="connsiteX2" fmla="*/ -14 w 68735"/>
                <a:gd name="connsiteY2" fmla="*/ 28497 h 28553"/>
                <a:gd name="connsiteX3" fmla="*/ 34354 w 68735"/>
                <a:gd name="connsiteY3" fmla="*/ 13719 h 28553"/>
                <a:gd name="connsiteX4" fmla="*/ 68722 w 68735"/>
                <a:gd name="connsiteY4" fmla="*/ -29 h 28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35" h="28553">
                  <a:moveTo>
                    <a:pt x="68722" y="-29"/>
                  </a:moveTo>
                  <a:cubicBezTo>
                    <a:pt x="68722" y="-29"/>
                    <a:pt x="53531" y="6845"/>
                    <a:pt x="34354" y="14750"/>
                  </a:cubicBezTo>
                  <a:cubicBezTo>
                    <a:pt x="15177" y="22654"/>
                    <a:pt x="-14" y="28909"/>
                    <a:pt x="-14" y="28497"/>
                  </a:cubicBezTo>
                  <a:cubicBezTo>
                    <a:pt x="-14" y="28084"/>
                    <a:pt x="15177" y="21623"/>
                    <a:pt x="34354" y="13719"/>
                  </a:cubicBezTo>
                  <a:cubicBezTo>
                    <a:pt x="53531" y="5814"/>
                    <a:pt x="68585" y="-304"/>
                    <a:pt x="68722" y="-29"/>
                  </a:cubicBezTo>
                  <a:close/>
                </a:path>
              </a:pathLst>
            </a:custGeom>
            <a:solidFill>
              <a:srgbClr val="263238"/>
            </a:solidFill>
            <a:ln w="6867" cap="flat">
              <a:noFill/>
              <a:prstDash val="solid"/>
              <a:miter/>
            </a:ln>
          </p:spPr>
          <p:txBody>
            <a:bodyPr rtlCol="0" anchor="ctr"/>
            <a:lstStyle/>
            <a:p>
              <a:endParaRPr lang="en-IN"/>
            </a:p>
          </p:txBody>
        </p:sp>
        <p:sp>
          <p:nvSpPr>
            <p:cNvPr id="1264" name="Free-form: Shape 1263">
              <a:extLst>
                <a:ext uri="{FF2B5EF4-FFF2-40B4-BE49-F238E27FC236}">
                  <a16:creationId xmlns:a16="http://schemas.microsoft.com/office/drawing/2014/main" id="{FE27CDF3-DC1E-A49A-A5A6-ECE618EF6D78}"/>
                </a:ext>
              </a:extLst>
            </p:cNvPr>
            <p:cNvSpPr/>
            <p:nvPr/>
          </p:nvSpPr>
          <p:spPr>
            <a:xfrm>
              <a:off x="5078848" y="4994919"/>
              <a:ext cx="123311" cy="51696"/>
            </a:xfrm>
            <a:custGeom>
              <a:avLst/>
              <a:gdLst>
                <a:gd name="connsiteX0" fmla="*/ 123298 w 123311"/>
                <a:gd name="connsiteY0" fmla="*/ -33 h 51696"/>
                <a:gd name="connsiteX1" fmla="*/ 61848 w 123311"/>
                <a:gd name="connsiteY1" fmla="*/ 26156 h 51696"/>
                <a:gd name="connsiteX2" fmla="*/ -14 w 123311"/>
                <a:gd name="connsiteY2" fmla="*/ 51657 h 51696"/>
                <a:gd name="connsiteX3" fmla="*/ 61436 w 123311"/>
                <a:gd name="connsiteY3" fmla="*/ 25400 h 51696"/>
                <a:gd name="connsiteX4" fmla="*/ 123298 w 123311"/>
                <a:gd name="connsiteY4" fmla="*/ -33 h 51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11" h="51696">
                  <a:moveTo>
                    <a:pt x="123298" y="-33"/>
                  </a:moveTo>
                  <a:cubicBezTo>
                    <a:pt x="123298" y="-33"/>
                    <a:pt x="95804" y="11927"/>
                    <a:pt x="61848" y="26156"/>
                  </a:cubicBezTo>
                  <a:cubicBezTo>
                    <a:pt x="27893" y="40384"/>
                    <a:pt x="-14" y="51863"/>
                    <a:pt x="-14" y="51657"/>
                  </a:cubicBezTo>
                  <a:cubicBezTo>
                    <a:pt x="-14" y="51450"/>
                    <a:pt x="27481" y="39697"/>
                    <a:pt x="61436" y="25400"/>
                  </a:cubicBezTo>
                  <a:cubicBezTo>
                    <a:pt x="95392" y="11103"/>
                    <a:pt x="123230" y="-308"/>
                    <a:pt x="123298" y="-33"/>
                  </a:cubicBezTo>
                  <a:close/>
                </a:path>
              </a:pathLst>
            </a:custGeom>
            <a:solidFill>
              <a:srgbClr val="263238"/>
            </a:solidFill>
            <a:ln w="6867" cap="flat">
              <a:noFill/>
              <a:prstDash val="solid"/>
              <a:miter/>
            </a:ln>
          </p:spPr>
          <p:txBody>
            <a:bodyPr rtlCol="0" anchor="ctr"/>
            <a:lstStyle/>
            <a:p>
              <a:endParaRPr lang="en-IN"/>
            </a:p>
          </p:txBody>
        </p:sp>
        <p:sp>
          <p:nvSpPr>
            <p:cNvPr id="1265" name="Free-form: Shape 1264">
              <a:extLst>
                <a:ext uri="{FF2B5EF4-FFF2-40B4-BE49-F238E27FC236}">
                  <a16:creationId xmlns:a16="http://schemas.microsoft.com/office/drawing/2014/main" id="{FA613850-5C48-5085-206D-71B5597F8347}"/>
                </a:ext>
              </a:extLst>
            </p:cNvPr>
            <p:cNvSpPr/>
            <p:nvPr/>
          </p:nvSpPr>
          <p:spPr>
            <a:xfrm>
              <a:off x="5083109" y="5005441"/>
              <a:ext cx="121800" cy="51073"/>
            </a:xfrm>
            <a:custGeom>
              <a:avLst/>
              <a:gdLst>
                <a:gd name="connsiteX0" fmla="*/ 121787 w 121800"/>
                <a:gd name="connsiteY0" fmla="*/ -37 h 51073"/>
                <a:gd name="connsiteX1" fmla="*/ 61093 w 121800"/>
                <a:gd name="connsiteY1" fmla="*/ 25876 h 51073"/>
                <a:gd name="connsiteX2" fmla="*/ -13 w 121800"/>
                <a:gd name="connsiteY2" fmla="*/ 51033 h 51073"/>
                <a:gd name="connsiteX3" fmla="*/ 60749 w 121800"/>
                <a:gd name="connsiteY3" fmla="*/ 25120 h 51073"/>
                <a:gd name="connsiteX4" fmla="*/ 121787 w 121800"/>
                <a:gd name="connsiteY4" fmla="*/ -37 h 51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00" h="51073">
                  <a:moveTo>
                    <a:pt x="121787" y="-37"/>
                  </a:moveTo>
                  <a:cubicBezTo>
                    <a:pt x="121787" y="-37"/>
                    <a:pt x="94705" y="11785"/>
                    <a:pt x="61093" y="25876"/>
                  </a:cubicBezTo>
                  <a:cubicBezTo>
                    <a:pt x="27481" y="39967"/>
                    <a:pt x="124" y="51239"/>
                    <a:pt x="-13" y="51033"/>
                  </a:cubicBezTo>
                  <a:cubicBezTo>
                    <a:pt x="-151" y="50827"/>
                    <a:pt x="27069" y="39211"/>
                    <a:pt x="60749" y="25120"/>
                  </a:cubicBezTo>
                  <a:cubicBezTo>
                    <a:pt x="94430" y="11029"/>
                    <a:pt x="121718" y="-37"/>
                    <a:pt x="121787" y="-37"/>
                  </a:cubicBezTo>
                  <a:close/>
                </a:path>
              </a:pathLst>
            </a:custGeom>
            <a:solidFill>
              <a:srgbClr val="263238"/>
            </a:solidFill>
            <a:ln w="6867" cap="flat">
              <a:noFill/>
              <a:prstDash val="solid"/>
              <a:miter/>
            </a:ln>
          </p:spPr>
          <p:txBody>
            <a:bodyPr rtlCol="0" anchor="ctr"/>
            <a:lstStyle/>
            <a:p>
              <a:endParaRPr lang="en-IN"/>
            </a:p>
          </p:txBody>
        </p:sp>
        <p:sp>
          <p:nvSpPr>
            <p:cNvPr id="1266" name="Free-form: Shape 1265">
              <a:extLst>
                <a:ext uri="{FF2B5EF4-FFF2-40B4-BE49-F238E27FC236}">
                  <a16:creationId xmlns:a16="http://schemas.microsoft.com/office/drawing/2014/main" id="{A296F712-DDD6-1926-434C-32EB99ECAE32}"/>
                </a:ext>
              </a:extLst>
            </p:cNvPr>
            <p:cNvSpPr/>
            <p:nvPr/>
          </p:nvSpPr>
          <p:spPr>
            <a:xfrm>
              <a:off x="5087164" y="5036088"/>
              <a:ext cx="71897" cy="30188"/>
            </a:xfrm>
            <a:custGeom>
              <a:avLst/>
              <a:gdLst>
                <a:gd name="connsiteX0" fmla="*/ 71884 w 71897"/>
                <a:gd name="connsiteY0" fmla="*/ -29 h 30188"/>
                <a:gd name="connsiteX1" fmla="*/ 36073 w 71897"/>
                <a:gd name="connsiteY1" fmla="*/ 15437 h 30188"/>
                <a:gd name="connsiteX2" fmla="*/ -13 w 71897"/>
                <a:gd name="connsiteY2" fmla="*/ 30146 h 30188"/>
                <a:gd name="connsiteX3" fmla="*/ 35798 w 71897"/>
                <a:gd name="connsiteY3" fmla="*/ 14612 h 30188"/>
                <a:gd name="connsiteX4" fmla="*/ 71884 w 71897"/>
                <a:gd name="connsiteY4" fmla="*/ -29 h 3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97" h="30188">
                  <a:moveTo>
                    <a:pt x="71884" y="-29"/>
                  </a:moveTo>
                  <a:cubicBezTo>
                    <a:pt x="71884" y="-29"/>
                    <a:pt x="55937" y="6845"/>
                    <a:pt x="36073" y="15437"/>
                  </a:cubicBezTo>
                  <a:cubicBezTo>
                    <a:pt x="16208" y="24029"/>
                    <a:pt x="55" y="30353"/>
                    <a:pt x="-13" y="30146"/>
                  </a:cubicBezTo>
                  <a:cubicBezTo>
                    <a:pt x="-82" y="29940"/>
                    <a:pt x="15933" y="23273"/>
                    <a:pt x="35798" y="14612"/>
                  </a:cubicBezTo>
                  <a:cubicBezTo>
                    <a:pt x="55663" y="5951"/>
                    <a:pt x="71815" y="-304"/>
                    <a:pt x="71884" y="-29"/>
                  </a:cubicBezTo>
                  <a:close/>
                </a:path>
              </a:pathLst>
            </a:custGeom>
            <a:solidFill>
              <a:srgbClr val="263238"/>
            </a:solidFill>
            <a:ln w="6867" cap="flat">
              <a:noFill/>
              <a:prstDash val="solid"/>
              <a:miter/>
            </a:ln>
          </p:spPr>
          <p:txBody>
            <a:bodyPr rtlCol="0" anchor="ctr"/>
            <a:lstStyle/>
            <a:p>
              <a:endParaRPr lang="en-IN"/>
            </a:p>
          </p:txBody>
        </p:sp>
        <p:sp>
          <p:nvSpPr>
            <p:cNvPr id="1267" name="Free-form: Shape 1266">
              <a:extLst>
                <a:ext uri="{FF2B5EF4-FFF2-40B4-BE49-F238E27FC236}">
                  <a16:creationId xmlns:a16="http://schemas.microsoft.com/office/drawing/2014/main" id="{D07F4A84-D449-0D72-7F18-E1BFFC7C5069}"/>
                </a:ext>
              </a:extLst>
            </p:cNvPr>
            <p:cNvSpPr/>
            <p:nvPr/>
          </p:nvSpPr>
          <p:spPr>
            <a:xfrm rot="-1365601">
              <a:off x="5044982" y="5120110"/>
              <a:ext cx="49764" cy="49764"/>
            </a:xfrm>
            <a:custGeom>
              <a:avLst/>
              <a:gdLst>
                <a:gd name="connsiteX0" fmla="*/ -14 w 49764"/>
                <a:gd name="connsiteY0" fmla="*/ -37 h 49764"/>
                <a:gd name="connsiteX1" fmla="*/ 49751 w 49764"/>
                <a:gd name="connsiteY1" fmla="*/ -37 h 49764"/>
                <a:gd name="connsiteX2" fmla="*/ 49751 w 49764"/>
                <a:gd name="connsiteY2" fmla="*/ 49727 h 49764"/>
                <a:gd name="connsiteX3" fmla="*/ -14 w 49764"/>
                <a:gd name="connsiteY3" fmla="*/ 49727 h 49764"/>
              </a:gdLst>
              <a:ahLst/>
              <a:cxnLst>
                <a:cxn ang="0">
                  <a:pos x="connsiteX0" y="connsiteY0"/>
                </a:cxn>
                <a:cxn ang="0">
                  <a:pos x="connsiteX1" y="connsiteY1"/>
                </a:cxn>
                <a:cxn ang="0">
                  <a:pos x="connsiteX2" y="connsiteY2"/>
                </a:cxn>
                <a:cxn ang="0">
                  <a:pos x="connsiteX3" y="connsiteY3"/>
                </a:cxn>
              </a:cxnLst>
              <a:rect l="l" t="t" r="r" b="b"/>
              <a:pathLst>
                <a:path w="49764" h="49764">
                  <a:moveTo>
                    <a:pt x="-14" y="-37"/>
                  </a:moveTo>
                  <a:lnTo>
                    <a:pt x="49751" y="-37"/>
                  </a:lnTo>
                  <a:lnTo>
                    <a:pt x="49751" y="49727"/>
                  </a:lnTo>
                  <a:lnTo>
                    <a:pt x="-14" y="49727"/>
                  </a:lnTo>
                  <a:close/>
                </a:path>
              </a:pathLst>
            </a:custGeom>
            <a:solidFill>
              <a:srgbClr val="FF725E"/>
            </a:solidFill>
            <a:ln w="6867" cap="flat">
              <a:noFill/>
              <a:prstDash val="solid"/>
              <a:miter/>
            </a:ln>
          </p:spPr>
          <p:txBody>
            <a:bodyPr rtlCol="0" anchor="ctr"/>
            <a:lstStyle/>
            <a:p>
              <a:endParaRPr lang="en-IN"/>
            </a:p>
          </p:txBody>
        </p:sp>
        <p:sp>
          <p:nvSpPr>
            <p:cNvPr id="1268" name="Free-form: Shape 1267">
              <a:extLst>
                <a:ext uri="{FF2B5EF4-FFF2-40B4-BE49-F238E27FC236}">
                  <a16:creationId xmlns:a16="http://schemas.microsoft.com/office/drawing/2014/main" id="{46A30893-429C-3EC9-489E-E486413A12FA}"/>
                </a:ext>
              </a:extLst>
            </p:cNvPr>
            <p:cNvSpPr/>
            <p:nvPr/>
          </p:nvSpPr>
          <p:spPr>
            <a:xfrm>
              <a:off x="5104692" y="5080220"/>
              <a:ext cx="68735" cy="28556"/>
            </a:xfrm>
            <a:custGeom>
              <a:avLst/>
              <a:gdLst>
                <a:gd name="connsiteX0" fmla="*/ 68722 w 68735"/>
                <a:gd name="connsiteY0" fmla="*/ -32 h 28556"/>
                <a:gd name="connsiteX1" fmla="*/ 34354 w 68735"/>
                <a:gd name="connsiteY1" fmla="*/ 14746 h 28556"/>
                <a:gd name="connsiteX2" fmla="*/ -14 w 68735"/>
                <a:gd name="connsiteY2" fmla="*/ 28493 h 28556"/>
                <a:gd name="connsiteX3" fmla="*/ 34354 w 68735"/>
                <a:gd name="connsiteY3" fmla="*/ 13715 h 28556"/>
                <a:gd name="connsiteX4" fmla="*/ 68722 w 68735"/>
                <a:gd name="connsiteY4" fmla="*/ -32 h 28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35" h="28556">
                  <a:moveTo>
                    <a:pt x="68722" y="-32"/>
                  </a:moveTo>
                  <a:cubicBezTo>
                    <a:pt x="68722" y="-32"/>
                    <a:pt x="53600" y="6841"/>
                    <a:pt x="34354" y="14746"/>
                  </a:cubicBezTo>
                  <a:cubicBezTo>
                    <a:pt x="15108" y="22650"/>
                    <a:pt x="-14" y="28974"/>
                    <a:pt x="-14" y="28493"/>
                  </a:cubicBezTo>
                  <a:cubicBezTo>
                    <a:pt x="-14" y="28012"/>
                    <a:pt x="15177" y="21619"/>
                    <a:pt x="34354" y="13715"/>
                  </a:cubicBezTo>
                  <a:cubicBezTo>
                    <a:pt x="53531" y="5810"/>
                    <a:pt x="68722" y="-239"/>
                    <a:pt x="68722" y="-32"/>
                  </a:cubicBezTo>
                  <a:close/>
                </a:path>
              </a:pathLst>
            </a:custGeom>
            <a:solidFill>
              <a:srgbClr val="263238"/>
            </a:solidFill>
            <a:ln w="6867" cap="flat">
              <a:noFill/>
              <a:prstDash val="solid"/>
              <a:miter/>
            </a:ln>
          </p:spPr>
          <p:txBody>
            <a:bodyPr rtlCol="0" anchor="ctr"/>
            <a:lstStyle/>
            <a:p>
              <a:endParaRPr lang="en-IN"/>
            </a:p>
          </p:txBody>
        </p:sp>
        <p:sp>
          <p:nvSpPr>
            <p:cNvPr id="1269" name="Free-form: Shape 1268">
              <a:extLst>
                <a:ext uri="{FF2B5EF4-FFF2-40B4-BE49-F238E27FC236}">
                  <a16:creationId xmlns:a16="http://schemas.microsoft.com/office/drawing/2014/main" id="{A219779F-3C1D-910F-1508-B9F182EA7BF4}"/>
                </a:ext>
              </a:extLst>
            </p:cNvPr>
            <p:cNvSpPr/>
            <p:nvPr/>
          </p:nvSpPr>
          <p:spPr>
            <a:xfrm>
              <a:off x="5110947" y="5071355"/>
              <a:ext cx="123311" cy="51763"/>
            </a:xfrm>
            <a:custGeom>
              <a:avLst/>
              <a:gdLst>
                <a:gd name="connsiteX0" fmla="*/ 123298 w 123311"/>
                <a:gd name="connsiteY0" fmla="*/ -35 h 51763"/>
                <a:gd name="connsiteX1" fmla="*/ 61848 w 123311"/>
                <a:gd name="connsiteY1" fmla="*/ 26222 h 51763"/>
                <a:gd name="connsiteX2" fmla="*/ -14 w 123311"/>
                <a:gd name="connsiteY2" fmla="*/ 51723 h 51763"/>
                <a:gd name="connsiteX3" fmla="*/ 61436 w 123311"/>
                <a:gd name="connsiteY3" fmla="*/ 25466 h 51763"/>
                <a:gd name="connsiteX4" fmla="*/ 123298 w 123311"/>
                <a:gd name="connsiteY4" fmla="*/ -35 h 51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11" h="51763">
                  <a:moveTo>
                    <a:pt x="123298" y="-35"/>
                  </a:moveTo>
                  <a:cubicBezTo>
                    <a:pt x="123298" y="-35"/>
                    <a:pt x="95804" y="11925"/>
                    <a:pt x="61848" y="26222"/>
                  </a:cubicBezTo>
                  <a:cubicBezTo>
                    <a:pt x="27893" y="40519"/>
                    <a:pt x="-14" y="51929"/>
                    <a:pt x="-14" y="51723"/>
                  </a:cubicBezTo>
                  <a:cubicBezTo>
                    <a:pt x="-14" y="51517"/>
                    <a:pt x="27481" y="39763"/>
                    <a:pt x="61436" y="25466"/>
                  </a:cubicBezTo>
                  <a:cubicBezTo>
                    <a:pt x="95392" y="11169"/>
                    <a:pt x="123161" y="-241"/>
                    <a:pt x="123298" y="-35"/>
                  </a:cubicBezTo>
                  <a:close/>
                </a:path>
              </a:pathLst>
            </a:custGeom>
            <a:solidFill>
              <a:srgbClr val="263238"/>
            </a:solidFill>
            <a:ln w="6867" cap="flat">
              <a:noFill/>
              <a:prstDash val="solid"/>
              <a:miter/>
            </a:ln>
          </p:spPr>
          <p:txBody>
            <a:bodyPr rtlCol="0" anchor="ctr"/>
            <a:lstStyle/>
            <a:p>
              <a:endParaRPr lang="en-IN"/>
            </a:p>
          </p:txBody>
        </p:sp>
        <p:sp>
          <p:nvSpPr>
            <p:cNvPr id="1270" name="Free-form: Shape 1269">
              <a:extLst>
                <a:ext uri="{FF2B5EF4-FFF2-40B4-BE49-F238E27FC236}">
                  <a16:creationId xmlns:a16="http://schemas.microsoft.com/office/drawing/2014/main" id="{57147330-5459-EEE4-1F40-D4D2BA4832C1}"/>
                </a:ext>
              </a:extLst>
            </p:cNvPr>
            <p:cNvSpPr/>
            <p:nvPr/>
          </p:nvSpPr>
          <p:spPr>
            <a:xfrm>
              <a:off x="5115209" y="5082009"/>
              <a:ext cx="121799" cy="51144"/>
            </a:xfrm>
            <a:custGeom>
              <a:avLst/>
              <a:gdLst>
                <a:gd name="connsiteX0" fmla="*/ 121786 w 121799"/>
                <a:gd name="connsiteY0" fmla="*/ -35 h 51144"/>
                <a:gd name="connsiteX1" fmla="*/ 61093 w 121799"/>
                <a:gd name="connsiteY1" fmla="*/ 25947 h 51144"/>
                <a:gd name="connsiteX2" fmla="*/ -14 w 121799"/>
                <a:gd name="connsiteY2" fmla="*/ 51105 h 51144"/>
                <a:gd name="connsiteX3" fmla="*/ 60749 w 121799"/>
                <a:gd name="connsiteY3" fmla="*/ 25122 h 51144"/>
                <a:gd name="connsiteX4" fmla="*/ 121786 w 121799"/>
                <a:gd name="connsiteY4" fmla="*/ -35 h 51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99" h="51144">
                  <a:moveTo>
                    <a:pt x="121786" y="-35"/>
                  </a:moveTo>
                  <a:cubicBezTo>
                    <a:pt x="121786" y="-35"/>
                    <a:pt x="94704" y="11788"/>
                    <a:pt x="61093" y="25947"/>
                  </a:cubicBezTo>
                  <a:cubicBezTo>
                    <a:pt x="27481" y="40107"/>
                    <a:pt x="55" y="51311"/>
                    <a:pt x="-14" y="51105"/>
                  </a:cubicBezTo>
                  <a:cubicBezTo>
                    <a:pt x="-82" y="50898"/>
                    <a:pt x="27068" y="39282"/>
                    <a:pt x="60749" y="25122"/>
                  </a:cubicBezTo>
                  <a:cubicBezTo>
                    <a:pt x="94429" y="10963"/>
                    <a:pt x="121717" y="-241"/>
                    <a:pt x="121786" y="-35"/>
                  </a:cubicBezTo>
                  <a:close/>
                </a:path>
              </a:pathLst>
            </a:custGeom>
            <a:solidFill>
              <a:srgbClr val="263238"/>
            </a:solidFill>
            <a:ln w="6867" cap="flat">
              <a:noFill/>
              <a:prstDash val="solid"/>
              <a:miter/>
            </a:ln>
          </p:spPr>
          <p:txBody>
            <a:bodyPr rtlCol="0" anchor="ctr"/>
            <a:lstStyle/>
            <a:p>
              <a:endParaRPr lang="en-IN"/>
            </a:p>
          </p:txBody>
        </p:sp>
        <p:sp>
          <p:nvSpPr>
            <p:cNvPr id="1271" name="Free-form: Shape 1270">
              <a:extLst>
                <a:ext uri="{FF2B5EF4-FFF2-40B4-BE49-F238E27FC236}">
                  <a16:creationId xmlns:a16="http://schemas.microsoft.com/office/drawing/2014/main" id="{512E0FD7-14F9-5E6B-64DD-54F841947920}"/>
                </a:ext>
              </a:extLst>
            </p:cNvPr>
            <p:cNvSpPr/>
            <p:nvPr/>
          </p:nvSpPr>
          <p:spPr>
            <a:xfrm>
              <a:off x="5119264" y="5112526"/>
              <a:ext cx="71897" cy="30184"/>
            </a:xfrm>
            <a:custGeom>
              <a:avLst/>
              <a:gdLst>
                <a:gd name="connsiteX0" fmla="*/ 71884 w 71897"/>
                <a:gd name="connsiteY0" fmla="*/ -33 h 30184"/>
                <a:gd name="connsiteX1" fmla="*/ 36073 w 71897"/>
                <a:gd name="connsiteY1" fmla="*/ 15433 h 30184"/>
                <a:gd name="connsiteX2" fmla="*/ -13 w 71897"/>
                <a:gd name="connsiteY2" fmla="*/ 30143 h 30184"/>
                <a:gd name="connsiteX3" fmla="*/ 35729 w 71897"/>
                <a:gd name="connsiteY3" fmla="*/ 14677 h 30184"/>
                <a:gd name="connsiteX4" fmla="*/ 71884 w 71897"/>
                <a:gd name="connsiteY4" fmla="*/ -33 h 30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97" h="30184">
                  <a:moveTo>
                    <a:pt x="71884" y="-33"/>
                  </a:moveTo>
                  <a:cubicBezTo>
                    <a:pt x="71884" y="-33"/>
                    <a:pt x="55937" y="6841"/>
                    <a:pt x="36073" y="15433"/>
                  </a:cubicBezTo>
                  <a:cubicBezTo>
                    <a:pt x="16208" y="24025"/>
                    <a:pt x="55" y="30349"/>
                    <a:pt x="-13" y="30143"/>
                  </a:cubicBezTo>
                  <a:cubicBezTo>
                    <a:pt x="-82" y="29936"/>
                    <a:pt x="15864" y="23269"/>
                    <a:pt x="35729" y="14677"/>
                  </a:cubicBezTo>
                  <a:cubicBezTo>
                    <a:pt x="55594" y="6085"/>
                    <a:pt x="71815" y="-239"/>
                    <a:pt x="71884" y="-33"/>
                  </a:cubicBezTo>
                  <a:close/>
                </a:path>
              </a:pathLst>
            </a:custGeom>
            <a:solidFill>
              <a:srgbClr val="263238"/>
            </a:solidFill>
            <a:ln w="6867" cap="flat">
              <a:noFill/>
              <a:prstDash val="solid"/>
              <a:miter/>
            </a:ln>
          </p:spPr>
          <p:txBody>
            <a:bodyPr rtlCol="0" anchor="ctr"/>
            <a:lstStyle/>
            <a:p>
              <a:endParaRPr lang="en-IN"/>
            </a:p>
          </p:txBody>
        </p:sp>
        <p:sp>
          <p:nvSpPr>
            <p:cNvPr id="1272" name="Free-form: Shape 1271">
              <a:extLst>
                <a:ext uri="{FF2B5EF4-FFF2-40B4-BE49-F238E27FC236}">
                  <a16:creationId xmlns:a16="http://schemas.microsoft.com/office/drawing/2014/main" id="{FC508B31-E54F-5B44-8C1D-BBC0E43FA48D}"/>
                </a:ext>
              </a:extLst>
            </p:cNvPr>
            <p:cNvSpPr/>
            <p:nvPr/>
          </p:nvSpPr>
          <p:spPr>
            <a:xfrm rot="-1365601">
              <a:off x="5077034" y="5196616"/>
              <a:ext cx="49764" cy="49764"/>
            </a:xfrm>
            <a:custGeom>
              <a:avLst/>
              <a:gdLst>
                <a:gd name="connsiteX0" fmla="*/ -14 w 49764"/>
                <a:gd name="connsiteY0" fmla="*/ -38 h 49764"/>
                <a:gd name="connsiteX1" fmla="*/ 49751 w 49764"/>
                <a:gd name="connsiteY1" fmla="*/ -38 h 49764"/>
                <a:gd name="connsiteX2" fmla="*/ 49751 w 49764"/>
                <a:gd name="connsiteY2" fmla="*/ 49727 h 49764"/>
                <a:gd name="connsiteX3" fmla="*/ -14 w 49764"/>
                <a:gd name="connsiteY3" fmla="*/ 49727 h 49764"/>
              </a:gdLst>
              <a:ahLst/>
              <a:cxnLst>
                <a:cxn ang="0">
                  <a:pos x="connsiteX0" y="connsiteY0"/>
                </a:cxn>
                <a:cxn ang="0">
                  <a:pos x="connsiteX1" y="connsiteY1"/>
                </a:cxn>
                <a:cxn ang="0">
                  <a:pos x="connsiteX2" y="connsiteY2"/>
                </a:cxn>
                <a:cxn ang="0">
                  <a:pos x="connsiteX3" y="connsiteY3"/>
                </a:cxn>
              </a:cxnLst>
              <a:rect l="l" t="t" r="r" b="b"/>
              <a:pathLst>
                <a:path w="49764" h="49764">
                  <a:moveTo>
                    <a:pt x="-14" y="-38"/>
                  </a:moveTo>
                  <a:lnTo>
                    <a:pt x="49751" y="-38"/>
                  </a:lnTo>
                  <a:lnTo>
                    <a:pt x="49751" y="49727"/>
                  </a:lnTo>
                  <a:lnTo>
                    <a:pt x="-14" y="49727"/>
                  </a:lnTo>
                  <a:close/>
                </a:path>
              </a:pathLst>
            </a:custGeom>
            <a:solidFill>
              <a:srgbClr val="E0E0E0"/>
            </a:solidFill>
            <a:ln w="6867" cap="flat">
              <a:noFill/>
              <a:prstDash val="solid"/>
              <a:miter/>
            </a:ln>
          </p:spPr>
          <p:txBody>
            <a:bodyPr rtlCol="0" anchor="ctr"/>
            <a:lstStyle/>
            <a:p>
              <a:endParaRPr lang="en-IN"/>
            </a:p>
          </p:txBody>
        </p:sp>
        <p:sp>
          <p:nvSpPr>
            <p:cNvPr id="1273" name="Free-form: Shape 1272">
              <a:extLst>
                <a:ext uri="{FF2B5EF4-FFF2-40B4-BE49-F238E27FC236}">
                  <a16:creationId xmlns:a16="http://schemas.microsoft.com/office/drawing/2014/main" id="{E649CA4C-B776-B982-8BDD-D210E4166960}"/>
                </a:ext>
              </a:extLst>
            </p:cNvPr>
            <p:cNvSpPr/>
            <p:nvPr/>
          </p:nvSpPr>
          <p:spPr>
            <a:xfrm>
              <a:off x="5136998" y="5156659"/>
              <a:ext cx="68735" cy="28551"/>
            </a:xfrm>
            <a:custGeom>
              <a:avLst/>
              <a:gdLst>
                <a:gd name="connsiteX0" fmla="*/ 68722 w 68735"/>
                <a:gd name="connsiteY0" fmla="*/ -37 h 28551"/>
                <a:gd name="connsiteX1" fmla="*/ 34354 w 68735"/>
                <a:gd name="connsiteY1" fmla="*/ 14741 h 28551"/>
                <a:gd name="connsiteX2" fmla="*/ -14 w 68735"/>
                <a:gd name="connsiteY2" fmla="*/ 28488 h 28551"/>
                <a:gd name="connsiteX3" fmla="*/ 34354 w 68735"/>
                <a:gd name="connsiteY3" fmla="*/ 13710 h 28551"/>
                <a:gd name="connsiteX4" fmla="*/ 68722 w 68735"/>
                <a:gd name="connsiteY4" fmla="*/ -37 h 28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35" h="28551">
                  <a:moveTo>
                    <a:pt x="68722" y="-37"/>
                  </a:moveTo>
                  <a:cubicBezTo>
                    <a:pt x="68722" y="-37"/>
                    <a:pt x="53531" y="6836"/>
                    <a:pt x="34354" y="14741"/>
                  </a:cubicBezTo>
                  <a:cubicBezTo>
                    <a:pt x="15177" y="22645"/>
                    <a:pt x="-14" y="28969"/>
                    <a:pt x="-14" y="28488"/>
                  </a:cubicBezTo>
                  <a:cubicBezTo>
                    <a:pt x="-14" y="28007"/>
                    <a:pt x="15177" y="21614"/>
                    <a:pt x="34354" y="13710"/>
                  </a:cubicBezTo>
                  <a:cubicBezTo>
                    <a:pt x="53531" y="5805"/>
                    <a:pt x="68653" y="-37"/>
                    <a:pt x="68722" y="-37"/>
                  </a:cubicBezTo>
                  <a:close/>
                </a:path>
              </a:pathLst>
            </a:custGeom>
            <a:solidFill>
              <a:srgbClr val="E0E0E0"/>
            </a:solidFill>
            <a:ln w="6867" cap="flat">
              <a:noFill/>
              <a:prstDash val="solid"/>
              <a:miter/>
            </a:ln>
          </p:spPr>
          <p:txBody>
            <a:bodyPr rtlCol="0" anchor="ctr"/>
            <a:lstStyle/>
            <a:p>
              <a:endParaRPr lang="en-IN"/>
            </a:p>
          </p:txBody>
        </p:sp>
        <p:sp>
          <p:nvSpPr>
            <p:cNvPr id="1274" name="Free-form: Shape 1273">
              <a:extLst>
                <a:ext uri="{FF2B5EF4-FFF2-40B4-BE49-F238E27FC236}">
                  <a16:creationId xmlns:a16="http://schemas.microsoft.com/office/drawing/2014/main" id="{52E062B6-B5CC-5E27-83CF-E3B65987DD0B}"/>
                </a:ext>
              </a:extLst>
            </p:cNvPr>
            <p:cNvSpPr/>
            <p:nvPr/>
          </p:nvSpPr>
          <p:spPr>
            <a:xfrm>
              <a:off x="5143047" y="5147858"/>
              <a:ext cx="123311" cy="51694"/>
            </a:xfrm>
            <a:custGeom>
              <a:avLst/>
              <a:gdLst>
                <a:gd name="connsiteX0" fmla="*/ 123298 w 123311"/>
                <a:gd name="connsiteY0" fmla="*/ -35 h 51694"/>
                <a:gd name="connsiteX1" fmla="*/ 61848 w 123311"/>
                <a:gd name="connsiteY1" fmla="*/ 26222 h 51694"/>
                <a:gd name="connsiteX2" fmla="*/ -14 w 123311"/>
                <a:gd name="connsiteY2" fmla="*/ 51654 h 51694"/>
                <a:gd name="connsiteX3" fmla="*/ 61436 w 123311"/>
                <a:gd name="connsiteY3" fmla="*/ 25398 h 51694"/>
                <a:gd name="connsiteX4" fmla="*/ 123298 w 123311"/>
                <a:gd name="connsiteY4" fmla="*/ -35 h 51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11" h="51694">
                  <a:moveTo>
                    <a:pt x="123298" y="-35"/>
                  </a:moveTo>
                  <a:cubicBezTo>
                    <a:pt x="123298" y="-35"/>
                    <a:pt x="95804" y="11925"/>
                    <a:pt x="61848" y="26222"/>
                  </a:cubicBezTo>
                  <a:cubicBezTo>
                    <a:pt x="27893" y="40519"/>
                    <a:pt x="-14" y="51861"/>
                    <a:pt x="-14" y="51654"/>
                  </a:cubicBezTo>
                  <a:cubicBezTo>
                    <a:pt x="-14" y="51448"/>
                    <a:pt x="27481" y="39695"/>
                    <a:pt x="61436" y="25398"/>
                  </a:cubicBezTo>
                  <a:cubicBezTo>
                    <a:pt x="95392" y="11100"/>
                    <a:pt x="123161" y="-241"/>
                    <a:pt x="123298" y="-35"/>
                  </a:cubicBezTo>
                  <a:close/>
                </a:path>
              </a:pathLst>
            </a:custGeom>
            <a:solidFill>
              <a:srgbClr val="E0E0E0"/>
            </a:solidFill>
            <a:ln w="6867" cap="flat">
              <a:noFill/>
              <a:prstDash val="solid"/>
              <a:miter/>
            </a:ln>
          </p:spPr>
          <p:txBody>
            <a:bodyPr rtlCol="0" anchor="ctr"/>
            <a:lstStyle/>
            <a:p>
              <a:endParaRPr lang="en-IN"/>
            </a:p>
          </p:txBody>
        </p:sp>
        <p:sp>
          <p:nvSpPr>
            <p:cNvPr id="1275" name="Free-form: Shape 1274">
              <a:extLst>
                <a:ext uri="{FF2B5EF4-FFF2-40B4-BE49-F238E27FC236}">
                  <a16:creationId xmlns:a16="http://schemas.microsoft.com/office/drawing/2014/main" id="{E82AD0ED-C3B3-F986-2A6E-D303A4397776}"/>
                </a:ext>
              </a:extLst>
            </p:cNvPr>
            <p:cNvSpPr/>
            <p:nvPr/>
          </p:nvSpPr>
          <p:spPr>
            <a:xfrm>
              <a:off x="5147308" y="5158512"/>
              <a:ext cx="121799" cy="50870"/>
            </a:xfrm>
            <a:custGeom>
              <a:avLst/>
              <a:gdLst>
                <a:gd name="connsiteX0" fmla="*/ 121786 w 121799"/>
                <a:gd name="connsiteY0" fmla="*/ -35 h 50870"/>
                <a:gd name="connsiteX1" fmla="*/ 61024 w 121799"/>
                <a:gd name="connsiteY1" fmla="*/ 25604 h 50870"/>
                <a:gd name="connsiteX2" fmla="*/ -14 w 121799"/>
                <a:gd name="connsiteY2" fmla="*/ 50830 h 50870"/>
                <a:gd name="connsiteX3" fmla="*/ 60749 w 121799"/>
                <a:gd name="connsiteY3" fmla="*/ 24848 h 50870"/>
                <a:gd name="connsiteX4" fmla="*/ 121786 w 121799"/>
                <a:gd name="connsiteY4" fmla="*/ -35 h 50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99" h="50870">
                  <a:moveTo>
                    <a:pt x="121786" y="-35"/>
                  </a:moveTo>
                  <a:cubicBezTo>
                    <a:pt x="121786" y="-35"/>
                    <a:pt x="94842" y="11857"/>
                    <a:pt x="61024" y="25604"/>
                  </a:cubicBezTo>
                  <a:cubicBezTo>
                    <a:pt x="27206" y="39351"/>
                    <a:pt x="55" y="51036"/>
                    <a:pt x="-14" y="50830"/>
                  </a:cubicBezTo>
                  <a:cubicBezTo>
                    <a:pt x="-82" y="50624"/>
                    <a:pt x="27068" y="38939"/>
                    <a:pt x="60749" y="24848"/>
                  </a:cubicBezTo>
                  <a:cubicBezTo>
                    <a:pt x="94429" y="10757"/>
                    <a:pt x="121718" y="-241"/>
                    <a:pt x="121786" y="-35"/>
                  </a:cubicBezTo>
                  <a:close/>
                </a:path>
              </a:pathLst>
            </a:custGeom>
            <a:solidFill>
              <a:srgbClr val="E0E0E0"/>
            </a:solidFill>
            <a:ln w="6867" cap="flat">
              <a:noFill/>
              <a:prstDash val="solid"/>
              <a:miter/>
            </a:ln>
          </p:spPr>
          <p:txBody>
            <a:bodyPr rtlCol="0" anchor="ctr"/>
            <a:lstStyle/>
            <a:p>
              <a:endParaRPr lang="en-IN"/>
            </a:p>
          </p:txBody>
        </p:sp>
        <p:sp>
          <p:nvSpPr>
            <p:cNvPr id="1276" name="Free-form: Shape 1275">
              <a:extLst>
                <a:ext uri="{FF2B5EF4-FFF2-40B4-BE49-F238E27FC236}">
                  <a16:creationId xmlns:a16="http://schemas.microsoft.com/office/drawing/2014/main" id="{CDB37071-7CA3-BCFC-ED62-8B63C0AFC682}"/>
                </a:ext>
              </a:extLst>
            </p:cNvPr>
            <p:cNvSpPr/>
            <p:nvPr/>
          </p:nvSpPr>
          <p:spPr>
            <a:xfrm>
              <a:off x="5151364" y="5189029"/>
              <a:ext cx="71897" cy="30184"/>
            </a:xfrm>
            <a:custGeom>
              <a:avLst/>
              <a:gdLst>
                <a:gd name="connsiteX0" fmla="*/ 71884 w 71897"/>
                <a:gd name="connsiteY0" fmla="*/ -33 h 30184"/>
                <a:gd name="connsiteX1" fmla="*/ 36073 w 71897"/>
                <a:gd name="connsiteY1" fmla="*/ 15433 h 30184"/>
                <a:gd name="connsiteX2" fmla="*/ -13 w 71897"/>
                <a:gd name="connsiteY2" fmla="*/ 30143 h 30184"/>
                <a:gd name="connsiteX3" fmla="*/ 35729 w 71897"/>
                <a:gd name="connsiteY3" fmla="*/ 14677 h 30184"/>
                <a:gd name="connsiteX4" fmla="*/ 71884 w 71897"/>
                <a:gd name="connsiteY4" fmla="*/ -33 h 30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97" h="30184">
                  <a:moveTo>
                    <a:pt x="71884" y="-33"/>
                  </a:moveTo>
                  <a:cubicBezTo>
                    <a:pt x="71884" y="-33"/>
                    <a:pt x="55937" y="6841"/>
                    <a:pt x="36073" y="15433"/>
                  </a:cubicBezTo>
                  <a:cubicBezTo>
                    <a:pt x="16208" y="24025"/>
                    <a:pt x="55" y="30349"/>
                    <a:pt x="-13" y="30143"/>
                  </a:cubicBezTo>
                  <a:cubicBezTo>
                    <a:pt x="-82" y="29936"/>
                    <a:pt x="15864" y="23269"/>
                    <a:pt x="35729" y="14677"/>
                  </a:cubicBezTo>
                  <a:cubicBezTo>
                    <a:pt x="55594" y="6085"/>
                    <a:pt x="71747" y="-239"/>
                    <a:pt x="71884" y="-33"/>
                  </a:cubicBezTo>
                  <a:close/>
                </a:path>
              </a:pathLst>
            </a:custGeom>
            <a:solidFill>
              <a:srgbClr val="E0E0E0"/>
            </a:solidFill>
            <a:ln w="6867" cap="flat">
              <a:noFill/>
              <a:prstDash val="solid"/>
              <a:miter/>
            </a:ln>
          </p:spPr>
          <p:txBody>
            <a:bodyPr rtlCol="0" anchor="ctr"/>
            <a:lstStyle/>
            <a:p>
              <a:endParaRPr lang="en-IN"/>
            </a:p>
          </p:txBody>
        </p:sp>
        <p:sp>
          <p:nvSpPr>
            <p:cNvPr id="1277" name="Free-form: Shape 1276">
              <a:extLst>
                <a:ext uri="{FF2B5EF4-FFF2-40B4-BE49-F238E27FC236}">
                  <a16:creationId xmlns:a16="http://schemas.microsoft.com/office/drawing/2014/main" id="{462E0A5E-EC43-BA60-5449-61B34BB5E3A2}"/>
                </a:ext>
              </a:extLst>
            </p:cNvPr>
            <p:cNvSpPr/>
            <p:nvPr/>
          </p:nvSpPr>
          <p:spPr>
            <a:xfrm rot="-1365601">
              <a:off x="5045200" y="5120505"/>
              <a:ext cx="49764" cy="49764"/>
            </a:xfrm>
            <a:custGeom>
              <a:avLst/>
              <a:gdLst>
                <a:gd name="connsiteX0" fmla="*/ -14 w 49764"/>
                <a:gd name="connsiteY0" fmla="*/ -37 h 49764"/>
                <a:gd name="connsiteX1" fmla="*/ 49751 w 49764"/>
                <a:gd name="connsiteY1" fmla="*/ -37 h 49764"/>
                <a:gd name="connsiteX2" fmla="*/ 49751 w 49764"/>
                <a:gd name="connsiteY2" fmla="*/ 49727 h 49764"/>
                <a:gd name="connsiteX3" fmla="*/ -14 w 49764"/>
                <a:gd name="connsiteY3" fmla="*/ 49727 h 49764"/>
              </a:gdLst>
              <a:ahLst/>
              <a:cxnLst>
                <a:cxn ang="0">
                  <a:pos x="connsiteX0" y="connsiteY0"/>
                </a:cxn>
                <a:cxn ang="0">
                  <a:pos x="connsiteX1" y="connsiteY1"/>
                </a:cxn>
                <a:cxn ang="0">
                  <a:pos x="connsiteX2" y="connsiteY2"/>
                </a:cxn>
                <a:cxn ang="0">
                  <a:pos x="connsiteX3" y="connsiteY3"/>
                </a:cxn>
              </a:cxnLst>
              <a:rect l="l" t="t" r="r" b="b"/>
              <a:pathLst>
                <a:path w="49764" h="49764">
                  <a:moveTo>
                    <a:pt x="-14" y="-37"/>
                  </a:moveTo>
                  <a:lnTo>
                    <a:pt x="49751" y="-37"/>
                  </a:lnTo>
                  <a:lnTo>
                    <a:pt x="49751" y="49727"/>
                  </a:lnTo>
                  <a:lnTo>
                    <a:pt x="-14" y="49727"/>
                  </a:lnTo>
                  <a:close/>
                </a:path>
              </a:pathLst>
            </a:custGeom>
            <a:solidFill>
              <a:srgbClr val="000000"/>
            </a:solidFill>
            <a:ln w="6867" cap="flat">
              <a:noFill/>
              <a:prstDash val="solid"/>
              <a:miter/>
            </a:ln>
          </p:spPr>
          <p:txBody>
            <a:bodyPr rtlCol="0" anchor="ctr"/>
            <a:lstStyle/>
            <a:p>
              <a:endParaRPr lang="en-IN"/>
            </a:p>
          </p:txBody>
        </p:sp>
        <p:sp>
          <p:nvSpPr>
            <p:cNvPr id="1278" name="Free-form: Shape 1277">
              <a:extLst>
                <a:ext uri="{FF2B5EF4-FFF2-40B4-BE49-F238E27FC236}">
                  <a16:creationId xmlns:a16="http://schemas.microsoft.com/office/drawing/2014/main" id="{D227CBB0-85CF-2BC6-CBE8-83588B88A18F}"/>
                </a:ext>
              </a:extLst>
            </p:cNvPr>
            <p:cNvSpPr/>
            <p:nvPr/>
          </p:nvSpPr>
          <p:spPr>
            <a:xfrm rot="-1365601">
              <a:off x="4980847" y="4967145"/>
              <a:ext cx="49764" cy="49764"/>
            </a:xfrm>
            <a:custGeom>
              <a:avLst/>
              <a:gdLst>
                <a:gd name="connsiteX0" fmla="*/ -14 w 49764"/>
                <a:gd name="connsiteY0" fmla="*/ -37 h 49764"/>
                <a:gd name="connsiteX1" fmla="*/ 49751 w 49764"/>
                <a:gd name="connsiteY1" fmla="*/ -37 h 49764"/>
                <a:gd name="connsiteX2" fmla="*/ 49751 w 49764"/>
                <a:gd name="connsiteY2" fmla="*/ 49727 h 49764"/>
                <a:gd name="connsiteX3" fmla="*/ -14 w 49764"/>
                <a:gd name="connsiteY3" fmla="*/ 49727 h 49764"/>
              </a:gdLst>
              <a:ahLst/>
              <a:cxnLst>
                <a:cxn ang="0">
                  <a:pos x="connsiteX0" y="connsiteY0"/>
                </a:cxn>
                <a:cxn ang="0">
                  <a:pos x="connsiteX1" y="connsiteY1"/>
                </a:cxn>
                <a:cxn ang="0">
                  <a:pos x="connsiteX2" y="connsiteY2"/>
                </a:cxn>
                <a:cxn ang="0">
                  <a:pos x="connsiteX3" y="connsiteY3"/>
                </a:cxn>
              </a:cxnLst>
              <a:rect l="l" t="t" r="r" b="b"/>
              <a:pathLst>
                <a:path w="49764" h="49764">
                  <a:moveTo>
                    <a:pt x="-14" y="-37"/>
                  </a:moveTo>
                  <a:lnTo>
                    <a:pt x="49751" y="-37"/>
                  </a:lnTo>
                  <a:lnTo>
                    <a:pt x="49751" y="49727"/>
                  </a:lnTo>
                  <a:lnTo>
                    <a:pt x="-14" y="49727"/>
                  </a:lnTo>
                  <a:close/>
                </a:path>
              </a:pathLst>
            </a:custGeom>
            <a:solidFill>
              <a:srgbClr val="000000"/>
            </a:solidFill>
            <a:ln w="6867" cap="flat">
              <a:noFill/>
              <a:prstDash val="solid"/>
              <a:miter/>
            </a:ln>
          </p:spPr>
          <p:txBody>
            <a:bodyPr rtlCol="0" anchor="ctr"/>
            <a:lstStyle/>
            <a:p>
              <a:endParaRPr lang="en-IN"/>
            </a:p>
          </p:txBody>
        </p:sp>
      </p:grpSp>
      <p:grpSp>
        <p:nvGrpSpPr>
          <p:cNvPr id="1279" name="Graphic 3">
            <a:extLst>
              <a:ext uri="{FF2B5EF4-FFF2-40B4-BE49-F238E27FC236}">
                <a16:creationId xmlns:a16="http://schemas.microsoft.com/office/drawing/2014/main" id="{3241E9AB-565E-F83D-0374-A08AE9FC3C70}"/>
              </a:ext>
            </a:extLst>
          </p:cNvPr>
          <p:cNvGrpSpPr/>
          <p:nvPr/>
        </p:nvGrpSpPr>
        <p:grpSpPr>
          <a:xfrm>
            <a:off x="7139062" y="4421393"/>
            <a:ext cx="409596" cy="423893"/>
            <a:chOff x="6663276" y="4421393"/>
            <a:chExt cx="409596" cy="423893"/>
          </a:xfrm>
        </p:grpSpPr>
        <p:sp>
          <p:nvSpPr>
            <p:cNvPr id="1280" name="Free-form: Shape 1279">
              <a:extLst>
                <a:ext uri="{FF2B5EF4-FFF2-40B4-BE49-F238E27FC236}">
                  <a16:creationId xmlns:a16="http://schemas.microsoft.com/office/drawing/2014/main" id="{E10C581D-796B-D61C-8006-A0386E9008FD}"/>
                </a:ext>
              </a:extLst>
            </p:cNvPr>
            <p:cNvSpPr/>
            <p:nvPr/>
          </p:nvSpPr>
          <p:spPr>
            <a:xfrm>
              <a:off x="6673724" y="4445382"/>
              <a:ext cx="380177" cy="399904"/>
            </a:xfrm>
            <a:custGeom>
              <a:avLst/>
              <a:gdLst>
                <a:gd name="connsiteX0" fmla="*/ 84188 w 380177"/>
                <a:gd name="connsiteY0" fmla="*/ -37 h 399904"/>
                <a:gd name="connsiteX1" fmla="*/ -14 w 380177"/>
                <a:gd name="connsiteY1" fmla="*/ 273393 h 399904"/>
                <a:gd name="connsiteX2" fmla="*/ 91267 w 380177"/>
                <a:gd name="connsiteY2" fmla="*/ 342610 h 399904"/>
                <a:gd name="connsiteX3" fmla="*/ 299399 w 380177"/>
                <a:gd name="connsiteY3" fmla="*/ 399867 h 399904"/>
                <a:gd name="connsiteX4" fmla="*/ 380164 w 380177"/>
                <a:gd name="connsiteY4" fmla="*/ 76809 h 399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177" h="399904">
                  <a:moveTo>
                    <a:pt x="84188" y="-37"/>
                  </a:moveTo>
                  <a:lnTo>
                    <a:pt x="-14" y="273393"/>
                  </a:lnTo>
                  <a:cubicBezTo>
                    <a:pt x="23219" y="301919"/>
                    <a:pt x="48101" y="329138"/>
                    <a:pt x="91267" y="342610"/>
                  </a:cubicBezTo>
                  <a:lnTo>
                    <a:pt x="299399" y="399867"/>
                  </a:lnTo>
                  <a:lnTo>
                    <a:pt x="380164" y="76809"/>
                  </a:lnTo>
                  <a:close/>
                </a:path>
              </a:pathLst>
            </a:custGeom>
            <a:solidFill>
              <a:srgbClr val="E0E0E0"/>
            </a:solidFill>
            <a:ln w="6867" cap="flat">
              <a:noFill/>
              <a:prstDash val="solid"/>
              <a:miter/>
            </a:ln>
          </p:spPr>
          <p:txBody>
            <a:bodyPr rtlCol="0" anchor="ctr"/>
            <a:lstStyle/>
            <a:p>
              <a:endParaRPr lang="en-IN"/>
            </a:p>
          </p:txBody>
        </p:sp>
        <p:sp>
          <p:nvSpPr>
            <p:cNvPr id="1281" name="Free-form: Shape 1280">
              <a:extLst>
                <a:ext uri="{FF2B5EF4-FFF2-40B4-BE49-F238E27FC236}">
                  <a16:creationId xmlns:a16="http://schemas.microsoft.com/office/drawing/2014/main" id="{171C6478-059A-DA66-59AA-9B77121FC1F1}"/>
                </a:ext>
              </a:extLst>
            </p:cNvPr>
            <p:cNvSpPr/>
            <p:nvPr/>
          </p:nvSpPr>
          <p:spPr>
            <a:xfrm>
              <a:off x="6663276" y="4427098"/>
              <a:ext cx="391656" cy="399835"/>
            </a:xfrm>
            <a:custGeom>
              <a:avLst/>
              <a:gdLst>
                <a:gd name="connsiteX0" fmla="*/ 84201 w 391656"/>
                <a:gd name="connsiteY0" fmla="*/ 0 h 399835"/>
                <a:gd name="connsiteX1" fmla="*/ 0 w 391656"/>
                <a:gd name="connsiteY1" fmla="*/ 273362 h 399835"/>
                <a:gd name="connsiteX2" fmla="*/ 91281 w 391656"/>
                <a:gd name="connsiteY2" fmla="*/ 342579 h 399835"/>
                <a:gd name="connsiteX3" fmla="*/ 299413 w 391656"/>
                <a:gd name="connsiteY3" fmla="*/ 399836 h 399835"/>
                <a:gd name="connsiteX4" fmla="*/ 391657 w 391656"/>
                <a:gd name="connsiteY4" fmla="*/ 91075 h 399835"/>
                <a:gd name="connsiteX5" fmla="*/ 84201 w 391656"/>
                <a:gd name="connsiteY5" fmla="*/ 0 h 399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1656" h="399835">
                  <a:moveTo>
                    <a:pt x="84201" y="0"/>
                  </a:moveTo>
                  <a:lnTo>
                    <a:pt x="0" y="273362"/>
                  </a:lnTo>
                  <a:lnTo>
                    <a:pt x="91281" y="342579"/>
                  </a:lnTo>
                  <a:lnTo>
                    <a:pt x="299413" y="399836"/>
                  </a:lnTo>
                  <a:lnTo>
                    <a:pt x="391657" y="91075"/>
                  </a:lnTo>
                  <a:lnTo>
                    <a:pt x="84201" y="0"/>
                  </a:lnTo>
                  <a:close/>
                </a:path>
              </a:pathLst>
            </a:custGeom>
            <a:solidFill>
              <a:srgbClr val="00B0F0"/>
            </a:solidFill>
            <a:ln w="6867" cap="flat">
              <a:noFill/>
              <a:prstDash val="solid"/>
              <a:miter/>
            </a:ln>
          </p:spPr>
          <p:txBody>
            <a:bodyPr rtlCol="0" anchor="ctr"/>
            <a:lstStyle/>
            <a:p>
              <a:endParaRPr lang="en-IN"/>
            </a:p>
          </p:txBody>
        </p:sp>
        <p:sp>
          <p:nvSpPr>
            <p:cNvPr id="1282" name="Free-form: Shape 1281">
              <a:extLst>
                <a:ext uri="{FF2B5EF4-FFF2-40B4-BE49-F238E27FC236}">
                  <a16:creationId xmlns:a16="http://schemas.microsoft.com/office/drawing/2014/main" id="{1434332F-1446-7869-9D1B-C4AA8BAE2971}"/>
                </a:ext>
              </a:extLst>
            </p:cNvPr>
            <p:cNvSpPr/>
            <p:nvPr/>
          </p:nvSpPr>
          <p:spPr>
            <a:xfrm>
              <a:off x="6663345" y="4689256"/>
              <a:ext cx="91006" cy="80420"/>
            </a:xfrm>
            <a:custGeom>
              <a:avLst/>
              <a:gdLst>
                <a:gd name="connsiteX0" fmla="*/ 40815 w 91006"/>
                <a:gd name="connsiteY0" fmla="*/ -37 h 80420"/>
                <a:gd name="connsiteX1" fmla="*/ -14 w 91006"/>
                <a:gd name="connsiteY1" fmla="*/ 11098 h 80420"/>
                <a:gd name="connsiteX2" fmla="*/ 31605 w 91006"/>
                <a:gd name="connsiteY2" fmla="*/ 50208 h 80420"/>
                <a:gd name="connsiteX3" fmla="*/ 90992 w 91006"/>
                <a:gd name="connsiteY3" fmla="*/ 80383 h 80420"/>
                <a:gd name="connsiteX4" fmla="*/ 40815 w 91006"/>
                <a:gd name="connsiteY4" fmla="*/ -37 h 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06" h="80420">
                  <a:moveTo>
                    <a:pt x="40815" y="-37"/>
                  </a:moveTo>
                  <a:lnTo>
                    <a:pt x="-14" y="11098"/>
                  </a:lnTo>
                  <a:cubicBezTo>
                    <a:pt x="7719" y="26171"/>
                    <a:pt x="18483" y="39486"/>
                    <a:pt x="31605" y="50208"/>
                  </a:cubicBezTo>
                  <a:cubicBezTo>
                    <a:pt x="49304" y="63949"/>
                    <a:pt x="69457" y="74190"/>
                    <a:pt x="90992" y="80383"/>
                  </a:cubicBezTo>
                  <a:cubicBezTo>
                    <a:pt x="63787" y="61742"/>
                    <a:pt x="45599" y="32591"/>
                    <a:pt x="40815" y="-37"/>
                  </a:cubicBezTo>
                  <a:close/>
                </a:path>
              </a:pathLst>
            </a:custGeom>
            <a:solidFill>
              <a:srgbClr val="FF725E"/>
            </a:solidFill>
            <a:ln w="6867" cap="flat">
              <a:noFill/>
              <a:prstDash val="solid"/>
              <a:miter/>
            </a:ln>
          </p:spPr>
          <p:txBody>
            <a:bodyPr rtlCol="0" anchor="ctr"/>
            <a:lstStyle/>
            <a:p>
              <a:endParaRPr lang="en-IN"/>
            </a:p>
          </p:txBody>
        </p:sp>
        <p:sp>
          <p:nvSpPr>
            <p:cNvPr id="1283" name="Free-form: Shape 1282">
              <a:extLst>
                <a:ext uri="{FF2B5EF4-FFF2-40B4-BE49-F238E27FC236}">
                  <a16:creationId xmlns:a16="http://schemas.microsoft.com/office/drawing/2014/main" id="{527DAD1F-AA1B-5D22-0B7F-5DE6651CF246}"/>
                </a:ext>
              </a:extLst>
            </p:cNvPr>
            <p:cNvSpPr/>
            <p:nvPr/>
          </p:nvSpPr>
          <p:spPr>
            <a:xfrm>
              <a:off x="6663345" y="4689256"/>
              <a:ext cx="91006" cy="80420"/>
            </a:xfrm>
            <a:custGeom>
              <a:avLst/>
              <a:gdLst>
                <a:gd name="connsiteX0" fmla="*/ 40815 w 91006"/>
                <a:gd name="connsiteY0" fmla="*/ -37 h 80420"/>
                <a:gd name="connsiteX1" fmla="*/ -14 w 91006"/>
                <a:gd name="connsiteY1" fmla="*/ 11098 h 80420"/>
                <a:gd name="connsiteX2" fmla="*/ 31605 w 91006"/>
                <a:gd name="connsiteY2" fmla="*/ 50208 h 80420"/>
                <a:gd name="connsiteX3" fmla="*/ 90992 w 91006"/>
                <a:gd name="connsiteY3" fmla="*/ 80383 h 80420"/>
                <a:gd name="connsiteX4" fmla="*/ 40815 w 91006"/>
                <a:gd name="connsiteY4" fmla="*/ -37 h 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06" h="80420">
                  <a:moveTo>
                    <a:pt x="40815" y="-37"/>
                  </a:moveTo>
                  <a:cubicBezTo>
                    <a:pt x="24594" y="8761"/>
                    <a:pt x="6447" y="19758"/>
                    <a:pt x="-14" y="11098"/>
                  </a:cubicBezTo>
                  <a:cubicBezTo>
                    <a:pt x="7719" y="26171"/>
                    <a:pt x="18483" y="39486"/>
                    <a:pt x="31605" y="50208"/>
                  </a:cubicBezTo>
                  <a:cubicBezTo>
                    <a:pt x="49304" y="63949"/>
                    <a:pt x="69457" y="74190"/>
                    <a:pt x="90992" y="80383"/>
                  </a:cubicBezTo>
                  <a:cubicBezTo>
                    <a:pt x="63787" y="61742"/>
                    <a:pt x="45599" y="32591"/>
                    <a:pt x="40815" y="-37"/>
                  </a:cubicBezTo>
                  <a:close/>
                </a:path>
              </a:pathLst>
            </a:custGeom>
            <a:solidFill>
              <a:srgbClr val="000000"/>
            </a:solidFill>
            <a:ln w="6867" cap="flat">
              <a:noFill/>
              <a:prstDash val="solid"/>
              <a:miter/>
            </a:ln>
          </p:spPr>
          <p:txBody>
            <a:bodyPr rtlCol="0" anchor="ctr"/>
            <a:lstStyle/>
            <a:p>
              <a:endParaRPr lang="en-IN"/>
            </a:p>
          </p:txBody>
        </p:sp>
        <p:sp>
          <p:nvSpPr>
            <p:cNvPr id="1284" name="Free-form: Shape 1283">
              <a:extLst>
                <a:ext uri="{FF2B5EF4-FFF2-40B4-BE49-F238E27FC236}">
                  <a16:creationId xmlns:a16="http://schemas.microsoft.com/office/drawing/2014/main" id="{CC6E8C57-9909-ACBD-B81D-BD55DC63B4DA}"/>
                </a:ext>
              </a:extLst>
            </p:cNvPr>
            <p:cNvSpPr/>
            <p:nvPr/>
          </p:nvSpPr>
          <p:spPr>
            <a:xfrm>
              <a:off x="6701149" y="4421393"/>
              <a:ext cx="157404" cy="62480"/>
            </a:xfrm>
            <a:custGeom>
              <a:avLst/>
              <a:gdLst>
                <a:gd name="connsiteX0" fmla="*/ 8523 w 157404"/>
                <a:gd name="connsiteY0" fmla="*/ 62481 h 62480"/>
                <a:gd name="connsiteX1" fmla="*/ 157405 w 157404"/>
                <a:gd name="connsiteY1" fmla="*/ 31343 h 62480"/>
                <a:gd name="connsiteX2" fmla="*/ 151013 w 157404"/>
                <a:gd name="connsiteY2" fmla="*/ 0 h 62480"/>
                <a:gd name="connsiteX3" fmla="*/ 0 w 157404"/>
                <a:gd name="connsiteY3" fmla="*/ 28800 h 62480"/>
                <a:gd name="connsiteX4" fmla="*/ 8523 w 157404"/>
                <a:gd name="connsiteY4" fmla="*/ 62481 h 62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04" h="62480">
                  <a:moveTo>
                    <a:pt x="8523" y="62481"/>
                  </a:moveTo>
                  <a:lnTo>
                    <a:pt x="157405" y="31343"/>
                  </a:lnTo>
                  <a:lnTo>
                    <a:pt x="151013" y="0"/>
                  </a:lnTo>
                  <a:lnTo>
                    <a:pt x="0" y="28800"/>
                  </a:lnTo>
                  <a:lnTo>
                    <a:pt x="8523" y="62481"/>
                  </a:lnTo>
                  <a:close/>
                </a:path>
              </a:pathLst>
            </a:custGeom>
            <a:solidFill>
              <a:srgbClr val="E0E0E0"/>
            </a:solidFill>
            <a:ln w="6867" cap="flat">
              <a:noFill/>
              <a:prstDash val="solid"/>
              <a:miter/>
            </a:ln>
          </p:spPr>
          <p:txBody>
            <a:bodyPr rtlCol="0" anchor="ctr"/>
            <a:lstStyle/>
            <a:p>
              <a:endParaRPr lang="en-IN"/>
            </a:p>
          </p:txBody>
        </p:sp>
        <p:sp>
          <p:nvSpPr>
            <p:cNvPr id="1285" name="Free-form: Shape 1284">
              <a:extLst>
                <a:ext uri="{FF2B5EF4-FFF2-40B4-BE49-F238E27FC236}">
                  <a16:creationId xmlns:a16="http://schemas.microsoft.com/office/drawing/2014/main" id="{D22B55D5-547B-CB38-4855-D1AF73A343B0}"/>
                </a:ext>
              </a:extLst>
            </p:cNvPr>
            <p:cNvSpPr/>
            <p:nvPr/>
          </p:nvSpPr>
          <p:spPr>
            <a:xfrm>
              <a:off x="6963376" y="4467996"/>
              <a:ext cx="109496" cy="147850"/>
            </a:xfrm>
            <a:custGeom>
              <a:avLst/>
              <a:gdLst>
                <a:gd name="connsiteX0" fmla="*/ 109496 w 109496"/>
                <a:gd name="connsiteY0" fmla="*/ 127780 h 147850"/>
                <a:gd name="connsiteX1" fmla="*/ 27013 w 109496"/>
                <a:gd name="connsiteY1" fmla="*/ 0 h 147850"/>
                <a:gd name="connsiteX2" fmla="*/ 0 w 109496"/>
                <a:gd name="connsiteY2" fmla="*/ 17115 h 147850"/>
                <a:gd name="connsiteX3" fmla="*/ 81108 w 109496"/>
                <a:gd name="connsiteY3" fmla="*/ 147851 h 147850"/>
                <a:gd name="connsiteX4" fmla="*/ 109496 w 109496"/>
                <a:gd name="connsiteY4" fmla="*/ 127780 h 147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96" h="147850">
                  <a:moveTo>
                    <a:pt x="109496" y="127780"/>
                  </a:moveTo>
                  <a:lnTo>
                    <a:pt x="27013" y="0"/>
                  </a:lnTo>
                  <a:lnTo>
                    <a:pt x="0" y="17115"/>
                  </a:lnTo>
                  <a:lnTo>
                    <a:pt x="81108" y="147851"/>
                  </a:lnTo>
                  <a:lnTo>
                    <a:pt x="109496" y="127780"/>
                  </a:lnTo>
                  <a:close/>
                </a:path>
              </a:pathLst>
            </a:custGeom>
            <a:solidFill>
              <a:srgbClr val="E0E0E0"/>
            </a:solidFill>
            <a:ln w="6867" cap="flat">
              <a:noFill/>
              <a:prstDash val="solid"/>
              <a:miter/>
            </a:ln>
          </p:spPr>
          <p:txBody>
            <a:bodyPr rtlCol="0" anchor="ctr"/>
            <a:lstStyle/>
            <a:p>
              <a:endParaRPr lang="en-IN"/>
            </a:p>
          </p:txBody>
        </p:sp>
        <p:sp>
          <p:nvSpPr>
            <p:cNvPr id="1286" name="Free-form: Shape 1285">
              <a:extLst>
                <a:ext uri="{FF2B5EF4-FFF2-40B4-BE49-F238E27FC236}">
                  <a16:creationId xmlns:a16="http://schemas.microsoft.com/office/drawing/2014/main" id="{107BDDD8-876F-39A5-4FCC-150289C1CD40}"/>
                </a:ext>
              </a:extLst>
            </p:cNvPr>
            <p:cNvSpPr/>
            <p:nvPr/>
          </p:nvSpPr>
          <p:spPr>
            <a:xfrm>
              <a:off x="6758063" y="4536442"/>
              <a:ext cx="233701" cy="69177"/>
            </a:xfrm>
            <a:custGeom>
              <a:avLst/>
              <a:gdLst>
                <a:gd name="connsiteX0" fmla="*/ 233688 w 233701"/>
                <a:gd name="connsiteY0" fmla="*/ 69125 h 69177"/>
                <a:gd name="connsiteX1" fmla="*/ 116837 w 233701"/>
                <a:gd name="connsiteY1" fmla="*/ 35513 h 69177"/>
                <a:gd name="connsiteX2" fmla="*/ -14 w 233701"/>
                <a:gd name="connsiteY2" fmla="*/ -23 h 69177"/>
                <a:gd name="connsiteX3" fmla="*/ 117181 w 233701"/>
                <a:gd name="connsiteY3" fmla="*/ 33658 h 69177"/>
                <a:gd name="connsiteX4" fmla="*/ 233688 w 233701"/>
                <a:gd name="connsiteY4" fmla="*/ 69125 h 69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701" h="69177">
                  <a:moveTo>
                    <a:pt x="233688" y="69125"/>
                  </a:moveTo>
                  <a:cubicBezTo>
                    <a:pt x="233688" y="69675"/>
                    <a:pt x="181105" y="54622"/>
                    <a:pt x="116837" y="35513"/>
                  </a:cubicBezTo>
                  <a:cubicBezTo>
                    <a:pt x="52569" y="16405"/>
                    <a:pt x="-14" y="527"/>
                    <a:pt x="-14" y="-23"/>
                  </a:cubicBezTo>
                  <a:cubicBezTo>
                    <a:pt x="-14" y="-573"/>
                    <a:pt x="52569" y="14549"/>
                    <a:pt x="117181" y="33658"/>
                  </a:cubicBezTo>
                  <a:cubicBezTo>
                    <a:pt x="181792" y="52766"/>
                    <a:pt x="233825" y="68644"/>
                    <a:pt x="233688" y="69125"/>
                  </a:cubicBezTo>
                  <a:close/>
                </a:path>
              </a:pathLst>
            </a:custGeom>
            <a:solidFill>
              <a:srgbClr val="263238"/>
            </a:solidFill>
            <a:ln w="6867" cap="flat">
              <a:noFill/>
              <a:prstDash val="solid"/>
              <a:miter/>
            </a:ln>
          </p:spPr>
          <p:txBody>
            <a:bodyPr rtlCol="0" anchor="ctr"/>
            <a:lstStyle/>
            <a:p>
              <a:endParaRPr lang="en-IN"/>
            </a:p>
          </p:txBody>
        </p:sp>
        <p:sp>
          <p:nvSpPr>
            <p:cNvPr id="1287" name="Free-form: Shape 1286">
              <a:extLst>
                <a:ext uri="{FF2B5EF4-FFF2-40B4-BE49-F238E27FC236}">
                  <a16:creationId xmlns:a16="http://schemas.microsoft.com/office/drawing/2014/main" id="{8F1F745D-0520-330C-BC62-B10BB908C42B}"/>
                </a:ext>
              </a:extLst>
            </p:cNvPr>
            <p:cNvSpPr/>
            <p:nvPr/>
          </p:nvSpPr>
          <p:spPr>
            <a:xfrm>
              <a:off x="6744247" y="4578302"/>
              <a:ext cx="234045" cy="69177"/>
            </a:xfrm>
            <a:custGeom>
              <a:avLst/>
              <a:gdLst>
                <a:gd name="connsiteX0" fmla="*/ 234032 w 234045"/>
                <a:gd name="connsiteY0" fmla="*/ 69125 h 69177"/>
                <a:gd name="connsiteX1" fmla="*/ 116837 w 234045"/>
                <a:gd name="connsiteY1" fmla="*/ 35513 h 69177"/>
                <a:gd name="connsiteX2" fmla="*/ -14 w 234045"/>
                <a:gd name="connsiteY2" fmla="*/ -23 h 69177"/>
                <a:gd name="connsiteX3" fmla="*/ 117181 w 234045"/>
                <a:gd name="connsiteY3" fmla="*/ 33658 h 69177"/>
                <a:gd name="connsiteX4" fmla="*/ 234032 w 234045"/>
                <a:gd name="connsiteY4" fmla="*/ 69125 h 69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45" h="69177">
                  <a:moveTo>
                    <a:pt x="234032" y="69125"/>
                  </a:moveTo>
                  <a:cubicBezTo>
                    <a:pt x="234032" y="69675"/>
                    <a:pt x="181380" y="54622"/>
                    <a:pt x="116837" y="35513"/>
                  </a:cubicBezTo>
                  <a:cubicBezTo>
                    <a:pt x="52294" y="16405"/>
                    <a:pt x="-14" y="527"/>
                    <a:pt x="-14" y="-23"/>
                  </a:cubicBezTo>
                  <a:cubicBezTo>
                    <a:pt x="-14" y="-573"/>
                    <a:pt x="52638" y="14549"/>
                    <a:pt x="117181" y="33658"/>
                  </a:cubicBezTo>
                  <a:cubicBezTo>
                    <a:pt x="181724" y="52766"/>
                    <a:pt x="234169" y="68644"/>
                    <a:pt x="234032" y="69125"/>
                  </a:cubicBezTo>
                  <a:close/>
                </a:path>
              </a:pathLst>
            </a:custGeom>
            <a:solidFill>
              <a:srgbClr val="263238"/>
            </a:solidFill>
            <a:ln w="6867" cap="flat">
              <a:noFill/>
              <a:prstDash val="solid"/>
              <a:miter/>
            </a:ln>
          </p:spPr>
          <p:txBody>
            <a:bodyPr rtlCol="0" anchor="ctr"/>
            <a:lstStyle/>
            <a:p>
              <a:endParaRPr lang="en-IN"/>
            </a:p>
          </p:txBody>
        </p:sp>
        <p:sp>
          <p:nvSpPr>
            <p:cNvPr id="1288" name="Free-form: Shape 1287">
              <a:extLst>
                <a:ext uri="{FF2B5EF4-FFF2-40B4-BE49-F238E27FC236}">
                  <a16:creationId xmlns:a16="http://schemas.microsoft.com/office/drawing/2014/main" id="{7163905D-50DF-3CC8-925F-DD1E21E06D93}"/>
                </a:ext>
              </a:extLst>
            </p:cNvPr>
            <p:cNvSpPr/>
            <p:nvPr/>
          </p:nvSpPr>
          <p:spPr>
            <a:xfrm>
              <a:off x="6734486" y="4616110"/>
              <a:ext cx="234045" cy="69170"/>
            </a:xfrm>
            <a:custGeom>
              <a:avLst/>
              <a:gdLst>
                <a:gd name="connsiteX0" fmla="*/ 234032 w 234045"/>
                <a:gd name="connsiteY0" fmla="*/ 69122 h 69170"/>
                <a:gd name="connsiteX1" fmla="*/ 116837 w 234045"/>
                <a:gd name="connsiteY1" fmla="*/ 35441 h 69170"/>
                <a:gd name="connsiteX2" fmla="*/ -14 w 234045"/>
                <a:gd name="connsiteY2" fmla="*/ -26 h 69170"/>
                <a:gd name="connsiteX3" fmla="*/ 116837 w 234045"/>
                <a:gd name="connsiteY3" fmla="*/ 33586 h 69170"/>
                <a:gd name="connsiteX4" fmla="*/ 234032 w 234045"/>
                <a:gd name="connsiteY4" fmla="*/ 69122 h 69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45" h="69170">
                  <a:moveTo>
                    <a:pt x="234032" y="69122"/>
                  </a:moveTo>
                  <a:cubicBezTo>
                    <a:pt x="234032" y="69603"/>
                    <a:pt x="181449" y="54550"/>
                    <a:pt x="116837" y="35441"/>
                  </a:cubicBezTo>
                  <a:cubicBezTo>
                    <a:pt x="52226" y="16333"/>
                    <a:pt x="-14" y="455"/>
                    <a:pt x="-14" y="-26"/>
                  </a:cubicBezTo>
                  <a:cubicBezTo>
                    <a:pt x="-14" y="-507"/>
                    <a:pt x="52569" y="14546"/>
                    <a:pt x="116837" y="33586"/>
                  </a:cubicBezTo>
                  <a:cubicBezTo>
                    <a:pt x="181105" y="52625"/>
                    <a:pt x="234169" y="68572"/>
                    <a:pt x="234032" y="69122"/>
                  </a:cubicBezTo>
                  <a:close/>
                </a:path>
              </a:pathLst>
            </a:custGeom>
            <a:solidFill>
              <a:srgbClr val="263238"/>
            </a:solidFill>
            <a:ln w="6867" cap="flat">
              <a:noFill/>
              <a:prstDash val="solid"/>
              <a:miter/>
            </a:ln>
          </p:spPr>
          <p:txBody>
            <a:bodyPr rtlCol="0" anchor="ctr"/>
            <a:lstStyle/>
            <a:p>
              <a:endParaRPr lang="en-IN"/>
            </a:p>
          </p:txBody>
        </p:sp>
        <p:sp>
          <p:nvSpPr>
            <p:cNvPr id="1289" name="Free-form: Shape 1288">
              <a:extLst>
                <a:ext uri="{FF2B5EF4-FFF2-40B4-BE49-F238E27FC236}">
                  <a16:creationId xmlns:a16="http://schemas.microsoft.com/office/drawing/2014/main" id="{4EB3B1A5-7513-7959-A05C-6B3AD0D07F32}"/>
                </a:ext>
              </a:extLst>
            </p:cNvPr>
            <p:cNvSpPr/>
            <p:nvPr/>
          </p:nvSpPr>
          <p:spPr>
            <a:xfrm>
              <a:off x="6723626" y="4651987"/>
              <a:ext cx="234045" cy="69177"/>
            </a:xfrm>
            <a:custGeom>
              <a:avLst/>
              <a:gdLst>
                <a:gd name="connsiteX0" fmla="*/ 234032 w 234045"/>
                <a:gd name="connsiteY0" fmla="*/ 69125 h 69177"/>
                <a:gd name="connsiteX1" fmla="*/ 116837 w 234045"/>
                <a:gd name="connsiteY1" fmla="*/ 35513 h 69177"/>
                <a:gd name="connsiteX2" fmla="*/ -14 w 234045"/>
                <a:gd name="connsiteY2" fmla="*/ -23 h 69177"/>
                <a:gd name="connsiteX3" fmla="*/ 117181 w 234045"/>
                <a:gd name="connsiteY3" fmla="*/ 33658 h 69177"/>
                <a:gd name="connsiteX4" fmla="*/ 234032 w 234045"/>
                <a:gd name="connsiteY4" fmla="*/ 69125 h 69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45" h="69177">
                  <a:moveTo>
                    <a:pt x="234032" y="69125"/>
                  </a:moveTo>
                  <a:cubicBezTo>
                    <a:pt x="234032" y="69675"/>
                    <a:pt x="181380" y="54622"/>
                    <a:pt x="116837" y="35513"/>
                  </a:cubicBezTo>
                  <a:cubicBezTo>
                    <a:pt x="52294" y="16405"/>
                    <a:pt x="-14" y="527"/>
                    <a:pt x="-14" y="-23"/>
                  </a:cubicBezTo>
                  <a:cubicBezTo>
                    <a:pt x="-14" y="-573"/>
                    <a:pt x="52569" y="14549"/>
                    <a:pt x="117181" y="33658"/>
                  </a:cubicBezTo>
                  <a:cubicBezTo>
                    <a:pt x="181792" y="52766"/>
                    <a:pt x="234169" y="68644"/>
                    <a:pt x="234032" y="69125"/>
                  </a:cubicBezTo>
                  <a:close/>
                </a:path>
              </a:pathLst>
            </a:custGeom>
            <a:solidFill>
              <a:srgbClr val="263238"/>
            </a:solidFill>
            <a:ln w="6867" cap="flat">
              <a:noFill/>
              <a:prstDash val="solid"/>
              <a:miter/>
            </a:ln>
          </p:spPr>
          <p:txBody>
            <a:bodyPr rtlCol="0" anchor="ctr"/>
            <a:lstStyle/>
            <a:p>
              <a:endParaRPr lang="en-IN"/>
            </a:p>
          </p:txBody>
        </p:sp>
      </p:grpSp>
      <p:sp>
        <p:nvSpPr>
          <p:cNvPr id="1290" name="TextBox 1289">
            <a:extLst>
              <a:ext uri="{FF2B5EF4-FFF2-40B4-BE49-F238E27FC236}">
                <a16:creationId xmlns:a16="http://schemas.microsoft.com/office/drawing/2014/main" id="{11E91AD0-CF7E-3192-513E-F33C38F7AA91}"/>
              </a:ext>
            </a:extLst>
          </p:cNvPr>
          <p:cNvSpPr txBox="1"/>
          <p:nvPr/>
        </p:nvSpPr>
        <p:spPr>
          <a:xfrm>
            <a:off x="825187" y="940232"/>
            <a:ext cx="4271059" cy="535531"/>
          </a:xfrm>
          <a:prstGeom prst="rect">
            <a:avLst/>
          </a:prstGeom>
          <a:noFill/>
        </p:spPr>
        <p:txBody>
          <a:bodyPr wrap="square" rtlCol="0">
            <a:spAutoFit/>
          </a:bodyPr>
          <a:lstStyle/>
          <a:p>
            <a:pPr marL="285750" indent="-285750">
              <a:lnSpc>
                <a:spcPct val="90000"/>
              </a:lnSpc>
              <a:buFont typeface="Arial" panose="020B0604020202020204" pitchFamily="34" charset="0"/>
              <a:buChar char="•"/>
            </a:pPr>
            <a:r>
              <a:rPr lang="en-US" sz="1600"/>
              <a:t>A single app is considered  with Investor and Distributor as two separate roles signing in</a:t>
            </a:r>
            <a:endParaRPr lang="en-US" sz="1600">
              <a:cs typeface="Calibri"/>
            </a:endParaRPr>
          </a:p>
        </p:txBody>
      </p:sp>
      <p:sp>
        <p:nvSpPr>
          <p:cNvPr id="1291" name="TextBox 1290">
            <a:extLst>
              <a:ext uri="{FF2B5EF4-FFF2-40B4-BE49-F238E27FC236}">
                <a16:creationId xmlns:a16="http://schemas.microsoft.com/office/drawing/2014/main" id="{4F694D24-0E71-A8F5-D33E-DAC877AE0868}"/>
              </a:ext>
            </a:extLst>
          </p:cNvPr>
          <p:cNvSpPr txBox="1"/>
          <p:nvPr/>
        </p:nvSpPr>
        <p:spPr>
          <a:xfrm>
            <a:off x="825187" y="1518147"/>
            <a:ext cx="4776439" cy="757130"/>
          </a:xfrm>
          <a:prstGeom prst="rect">
            <a:avLst/>
          </a:prstGeom>
          <a:noFill/>
        </p:spPr>
        <p:txBody>
          <a:bodyPr wrap="square" rtlCol="0">
            <a:spAutoFit/>
          </a:bodyPr>
          <a:lstStyle/>
          <a:p>
            <a:pPr marL="285750" indent="-285750">
              <a:lnSpc>
                <a:spcPct val="90000"/>
              </a:lnSpc>
              <a:buFont typeface="Arial" panose="020B0604020202020204" pitchFamily="34" charset="0"/>
              <a:buChar char="•"/>
            </a:pPr>
            <a:r>
              <a:rPr lang="en-US" sz="1600"/>
              <a:t>Most of (around 80%) UI features are same for Investor and Distributor. Distributor has additional features as provided by IDFC</a:t>
            </a:r>
            <a:endParaRPr lang="en-US" sz="1600">
              <a:cs typeface="Calibri"/>
            </a:endParaRPr>
          </a:p>
        </p:txBody>
      </p:sp>
      <p:sp>
        <p:nvSpPr>
          <p:cNvPr id="1292" name="TextBox 1291">
            <a:extLst>
              <a:ext uri="{FF2B5EF4-FFF2-40B4-BE49-F238E27FC236}">
                <a16:creationId xmlns:a16="http://schemas.microsoft.com/office/drawing/2014/main" id="{B96E6B6F-2238-0F69-1E3D-6E80642695B0}"/>
              </a:ext>
            </a:extLst>
          </p:cNvPr>
          <p:cNvSpPr txBox="1"/>
          <p:nvPr/>
        </p:nvSpPr>
        <p:spPr>
          <a:xfrm>
            <a:off x="825187" y="2301419"/>
            <a:ext cx="4271059" cy="757130"/>
          </a:xfrm>
          <a:prstGeom prst="rect">
            <a:avLst/>
          </a:prstGeom>
          <a:noFill/>
        </p:spPr>
        <p:txBody>
          <a:bodyPr wrap="square" rtlCol="0">
            <a:spAutoFit/>
          </a:bodyPr>
          <a:lstStyle/>
          <a:p>
            <a:pPr marL="285750" indent="-285750">
              <a:lnSpc>
                <a:spcPct val="90000"/>
              </a:lnSpc>
              <a:buFont typeface="Arial" panose="020B0604020202020204" pitchFamily="34" charset="0"/>
              <a:buChar char="•"/>
            </a:pPr>
            <a:r>
              <a:rPr lang="en-US" sz="1600"/>
              <a:t>No major UI/flow differences in main Transactions, Login processes and product listing for Investor and Distributor roles</a:t>
            </a:r>
            <a:endParaRPr lang="en-US" sz="1600">
              <a:cs typeface="Calibri"/>
            </a:endParaRPr>
          </a:p>
        </p:txBody>
      </p:sp>
      <p:sp>
        <p:nvSpPr>
          <p:cNvPr id="1293" name="TextBox 1292">
            <a:extLst>
              <a:ext uri="{FF2B5EF4-FFF2-40B4-BE49-F238E27FC236}">
                <a16:creationId xmlns:a16="http://schemas.microsoft.com/office/drawing/2014/main" id="{DC5C1FE4-FC84-4720-815D-3FEF03102F60}"/>
              </a:ext>
            </a:extLst>
          </p:cNvPr>
          <p:cNvSpPr txBox="1"/>
          <p:nvPr/>
        </p:nvSpPr>
        <p:spPr>
          <a:xfrm>
            <a:off x="825187" y="3129737"/>
            <a:ext cx="5003178" cy="978729"/>
          </a:xfrm>
          <a:prstGeom prst="rect">
            <a:avLst/>
          </a:prstGeom>
          <a:noFill/>
        </p:spPr>
        <p:txBody>
          <a:bodyPr wrap="square" rtlCol="0">
            <a:spAutoFit/>
          </a:bodyPr>
          <a:lstStyle/>
          <a:p>
            <a:pPr marL="285750" indent="-285750">
              <a:lnSpc>
                <a:spcPct val="90000"/>
              </a:lnSpc>
              <a:buFont typeface="Arial" panose="020B0604020202020204" pitchFamily="34" charset="0"/>
              <a:buChar char="•"/>
            </a:pPr>
            <a:r>
              <a:rPr lang="en-US" sz="1600"/>
              <a:t>The solution is based on a Cross Platform framework for mobile app UI development for iOS and Android. Proposed framework is ReactNative, but Flutter can also be considered if so preferred</a:t>
            </a:r>
            <a:endParaRPr lang="en-US" sz="1600">
              <a:cs typeface="Calibri"/>
            </a:endParaRPr>
          </a:p>
        </p:txBody>
      </p:sp>
      <p:sp>
        <p:nvSpPr>
          <p:cNvPr id="1294" name="TextBox 1293">
            <a:extLst>
              <a:ext uri="{FF2B5EF4-FFF2-40B4-BE49-F238E27FC236}">
                <a16:creationId xmlns:a16="http://schemas.microsoft.com/office/drawing/2014/main" id="{FF3BB0A5-FAFA-3B07-108E-78BF8430BD6B}"/>
              </a:ext>
            </a:extLst>
          </p:cNvPr>
          <p:cNvSpPr txBox="1"/>
          <p:nvPr/>
        </p:nvSpPr>
        <p:spPr>
          <a:xfrm>
            <a:off x="825187" y="4195957"/>
            <a:ext cx="4271059" cy="535531"/>
          </a:xfrm>
          <a:prstGeom prst="rect">
            <a:avLst/>
          </a:prstGeom>
          <a:noFill/>
        </p:spPr>
        <p:txBody>
          <a:bodyPr wrap="square" rtlCol="0">
            <a:spAutoFit/>
          </a:bodyPr>
          <a:lstStyle/>
          <a:p>
            <a:pPr marL="285750" indent="-285750">
              <a:lnSpc>
                <a:spcPct val="90000"/>
              </a:lnSpc>
              <a:buFont typeface="Arial" panose="020B0604020202020204" pitchFamily="34" charset="0"/>
              <a:buChar char="•"/>
            </a:pPr>
            <a:r>
              <a:rPr lang="en-US" sz="1600"/>
              <a:t>All  Existing Backend APIs will be available for consumption by Mobile UI.</a:t>
            </a:r>
            <a:endParaRPr lang="en-US" sz="1600">
              <a:cs typeface="Calibri"/>
            </a:endParaRPr>
          </a:p>
        </p:txBody>
      </p:sp>
      <p:sp>
        <p:nvSpPr>
          <p:cNvPr id="1295" name="TextBox 1294">
            <a:extLst>
              <a:ext uri="{FF2B5EF4-FFF2-40B4-BE49-F238E27FC236}">
                <a16:creationId xmlns:a16="http://schemas.microsoft.com/office/drawing/2014/main" id="{7A6EB94E-70EA-135A-0446-2D62C2B589D8}"/>
              </a:ext>
            </a:extLst>
          </p:cNvPr>
          <p:cNvSpPr txBox="1"/>
          <p:nvPr/>
        </p:nvSpPr>
        <p:spPr>
          <a:xfrm>
            <a:off x="825187" y="4806873"/>
            <a:ext cx="4271059" cy="535531"/>
          </a:xfrm>
          <a:prstGeom prst="rect">
            <a:avLst/>
          </a:prstGeom>
          <a:noFill/>
        </p:spPr>
        <p:txBody>
          <a:bodyPr wrap="square" rtlCol="0">
            <a:spAutoFit/>
          </a:bodyPr>
          <a:lstStyle/>
          <a:p>
            <a:pPr marL="285750" indent="-285750">
              <a:lnSpc>
                <a:spcPct val="90000"/>
              </a:lnSpc>
              <a:buFont typeface="Arial" panose="020B0604020202020204" pitchFamily="34" charset="0"/>
              <a:buChar char="•"/>
            </a:pPr>
            <a:r>
              <a:rPr lang="en-US" sz="1600">
                <a:ea typeface="+mn-lt"/>
                <a:cs typeface="+mn-lt"/>
              </a:rPr>
              <a:t>CMS integration is considered with as-is rendering of contents, media and reports</a:t>
            </a:r>
            <a:endParaRPr lang="en-US" sz="1600"/>
          </a:p>
        </p:txBody>
      </p:sp>
      <p:sp>
        <p:nvSpPr>
          <p:cNvPr id="1296" name="TextBox 1295">
            <a:extLst>
              <a:ext uri="{FF2B5EF4-FFF2-40B4-BE49-F238E27FC236}">
                <a16:creationId xmlns:a16="http://schemas.microsoft.com/office/drawing/2014/main" id="{46998D76-88A9-3A5F-7330-9150E5CD60D3}"/>
              </a:ext>
            </a:extLst>
          </p:cNvPr>
          <p:cNvSpPr txBox="1"/>
          <p:nvPr/>
        </p:nvSpPr>
        <p:spPr>
          <a:xfrm>
            <a:off x="825187" y="5459206"/>
            <a:ext cx="4271059" cy="757130"/>
          </a:xfrm>
          <a:prstGeom prst="rect">
            <a:avLst/>
          </a:prstGeom>
          <a:noFill/>
        </p:spPr>
        <p:txBody>
          <a:bodyPr wrap="square" rtlCol="0">
            <a:spAutoFit/>
          </a:bodyPr>
          <a:lstStyle/>
          <a:p>
            <a:pPr marL="285750" indent="-285750">
              <a:lnSpc>
                <a:spcPct val="90000"/>
              </a:lnSpc>
              <a:buFont typeface="Arial" panose="020B0604020202020204" pitchFamily="34" charset="0"/>
              <a:buChar char="•"/>
            </a:pPr>
            <a:r>
              <a:rPr lang="en-US" sz="1600"/>
              <a:t>Only two mobile devices per platform are considered for the testing and certifying the app on iOS and Android</a:t>
            </a:r>
            <a:endParaRPr lang="en-US" sz="1600">
              <a:cs typeface="Calibri"/>
            </a:endParaRPr>
          </a:p>
        </p:txBody>
      </p:sp>
      <p:sp>
        <p:nvSpPr>
          <p:cNvPr id="1298" name="TextBox 1297">
            <a:extLst>
              <a:ext uri="{FF2B5EF4-FFF2-40B4-BE49-F238E27FC236}">
                <a16:creationId xmlns:a16="http://schemas.microsoft.com/office/drawing/2014/main" id="{117FAEDD-A981-C019-130E-D829DAB5CB81}"/>
              </a:ext>
            </a:extLst>
          </p:cNvPr>
          <p:cNvSpPr txBox="1"/>
          <p:nvPr/>
        </p:nvSpPr>
        <p:spPr>
          <a:xfrm>
            <a:off x="6363636" y="1537235"/>
            <a:ext cx="5218763" cy="535531"/>
          </a:xfrm>
          <a:prstGeom prst="rect">
            <a:avLst/>
          </a:prstGeom>
          <a:noFill/>
        </p:spPr>
        <p:txBody>
          <a:bodyPr wrap="square" rtlCol="0">
            <a:spAutoFit/>
          </a:bodyPr>
          <a:lstStyle/>
          <a:p>
            <a:pPr marL="285750" indent="-285750">
              <a:lnSpc>
                <a:spcPct val="90000"/>
              </a:lnSpc>
              <a:buFont typeface="Arial" panose="020B0604020202020204" pitchFamily="34" charset="0"/>
              <a:buChar char="•"/>
            </a:pPr>
            <a:r>
              <a:rPr lang="en-US" sz="1600"/>
              <a:t>MBaaS platform (Google Firebase) is considered for Mobile Backend  services</a:t>
            </a:r>
            <a:endParaRPr lang="en-US" sz="1600">
              <a:cs typeface="Calibri"/>
            </a:endParaRPr>
          </a:p>
        </p:txBody>
      </p:sp>
      <p:cxnSp>
        <p:nvCxnSpPr>
          <p:cNvPr id="1300" name="Straight Connector 1299">
            <a:extLst>
              <a:ext uri="{FF2B5EF4-FFF2-40B4-BE49-F238E27FC236}">
                <a16:creationId xmlns:a16="http://schemas.microsoft.com/office/drawing/2014/main" id="{372FAD48-B271-8267-4FBF-5F4E9C2452BE}"/>
              </a:ext>
            </a:extLst>
          </p:cNvPr>
          <p:cNvCxnSpPr>
            <a:cxnSpLocks/>
          </p:cNvCxnSpPr>
          <p:nvPr/>
        </p:nvCxnSpPr>
        <p:spPr>
          <a:xfrm flipV="1">
            <a:off x="6096000" y="1115122"/>
            <a:ext cx="0" cy="29729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11" name="TextBox 1310">
            <a:extLst>
              <a:ext uri="{FF2B5EF4-FFF2-40B4-BE49-F238E27FC236}">
                <a16:creationId xmlns:a16="http://schemas.microsoft.com/office/drawing/2014/main" id="{99182008-16CD-0174-4948-D11BE639921A}"/>
              </a:ext>
            </a:extLst>
          </p:cNvPr>
          <p:cNvSpPr txBox="1"/>
          <p:nvPr/>
        </p:nvSpPr>
        <p:spPr>
          <a:xfrm>
            <a:off x="6363635" y="2139532"/>
            <a:ext cx="5003175" cy="535531"/>
          </a:xfrm>
          <a:prstGeom prst="rect">
            <a:avLst/>
          </a:prstGeom>
          <a:noFill/>
        </p:spPr>
        <p:txBody>
          <a:bodyPr wrap="square" rtlCol="0">
            <a:spAutoFit/>
          </a:bodyPr>
          <a:lstStyle/>
          <a:p>
            <a:pPr marL="285750" indent="-285750">
              <a:lnSpc>
                <a:spcPct val="90000"/>
              </a:lnSpc>
              <a:buFont typeface="Arial" panose="020B0604020202020204" pitchFamily="34" charset="0"/>
              <a:buChar char="•"/>
            </a:pPr>
            <a:r>
              <a:rPr lang="en-US" sz="1600"/>
              <a:t>Mobile devices cost or the cloud devices cost to be separately factored  if not provided by Client</a:t>
            </a:r>
          </a:p>
        </p:txBody>
      </p:sp>
      <p:sp>
        <p:nvSpPr>
          <p:cNvPr id="1312" name="TextBox 1311">
            <a:extLst>
              <a:ext uri="{FF2B5EF4-FFF2-40B4-BE49-F238E27FC236}">
                <a16:creationId xmlns:a16="http://schemas.microsoft.com/office/drawing/2014/main" id="{EE4A4E07-9AC6-081A-A84C-2A0B93BAAFED}"/>
              </a:ext>
            </a:extLst>
          </p:cNvPr>
          <p:cNvSpPr txBox="1"/>
          <p:nvPr/>
        </p:nvSpPr>
        <p:spPr>
          <a:xfrm>
            <a:off x="6363635" y="965062"/>
            <a:ext cx="4884933" cy="535531"/>
          </a:xfrm>
          <a:prstGeom prst="rect">
            <a:avLst/>
          </a:prstGeom>
          <a:noFill/>
        </p:spPr>
        <p:txBody>
          <a:bodyPr wrap="square" rtlCol="0">
            <a:spAutoFit/>
          </a:bodyPr>
          <a:lstStyle/>
          <a:p>
            <a:pPr marL="285750" indent="-285750">
              <a:lnSpc>
                <a:spcPct val="90000"/>
              </a:lnSpc>
              <a:buFont typeface="Arial" panose="020B0604020202020204" pitchFamily="34" charset="0"/>
              <a:buChar char="•"/>
            </a:pPr>
            <a:r>
              <a:rPr lang="en-US" sz="1600"/>
              <a:t>Mobile App will be supported on devices with Android API Level 21 and above &amp; iOS 11 and above</a:t>
            </a:r>
          </a:p>
        </p:txBody>
      </p:sp>
      <p:sp>
        <p:nvSpPr>
          <p:cNvPr id="1315" name="TextBox 1314">
            <a:extLst>
              <a:ext uri="{FF2B5EF4-FFF2-40B4-BE49-F238E27FC236}">
                <a16:creationId xmlns:a16="http://schemas.microsoft.com/office/drawing/2014/main" id="{32D7800A-5586-A2D6-A8A7-2FC30F0FED2D}"/>
              </a:ext>
            </a:extLst>
          </p:cNvPr>
          <p:cNvSpPr txBox="1"/>
          <p:nvPr/>
        </p:nvSpPr>
        <p:spPr>
          <a:xfrm>
            <a:off x="6363635" y="2762838"/>
            <a:ext cx="5003175" cy="535531"/>
          </a:xfrm>
          <a:prstGeom prst="rect">
            <a:avLst/>
          </a:prstGeom>
          <a:noFill/>
        </p:spPr>
        <p:txBody>
          <a:bodyPr wrap="square" rtlCol="0">
            <a:spAutoFit/>
          </a:bodyPr>
          <a:lstStyle/>
          <a:p>
            <a:pPr marL="285750" indent="-285750">
              <a:lnSpc>
                <a:spcPct val="90000"/>
              </a:lnSpc>
              <a:buFont typeface="Arial" panose="020B0604020202020204" pitchFamily="34" charset="0"/>
              <a:buChar char="•"/>
            </a:pPr>
            <a:r>
              <a:rPr lang="en-US" sz="1600"/>
              <a:t>Any licensing cost for the hardware and software/SDKs (if any) are to be provided by IDFC team </a:t>
            </a:r>
          </a:p>
        </p:txBody>
      </p:sp>
    </p:spTree>
    <p:extLst>
      <p:ext uri="{BB962C8B-B14F-4D97-AF65-F5344CB8AC3E}">
        <p14:creationId xmlns:p14="http://schemas.microsoft.com/office/powerpoint/2010/main" val="1188198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B0264-728B-95BC-BDD2-49817AE93D3C}"/>
              </a:ext>
            </a:extLst>
          </p:cNvPr>
          <p:cNvSpPr>
            <a:spLocks noGrp="1"/>
          </p:cNvSpPr>
          <p:nvPr>
            <p:ph type="title"/>
          </p:nvPr>
        </p:nvSpPr>
        <p:spPr/>
        <p:txBody>
          <a:bodyPr/>
          <a:lstStyle/>
          <a:p>
            <a:r>
              <a:rPr lang="en-GB"/>
              <a:t>Key Assumptions &amp; Dependencies 2/2</a:t>
            </a:r>
            <a:endParaRPr lang="en-IN"/>
          </a:p>
        </p:txBody>
      </p:sp>
      <p:grpSp>
        <p:nvGrpSpPr>
          <p:cNvPr id="6" name="Graphic 3">
            <a:extLst>
              <a:ext uri="{FF2B5EF4-FFF2-40B4-BE49-F238E27FC236}">
                <a16:creationId xmlns:a16="http://schemas.microsoft.com/office/drawing/2014/main" id="{8E415623-1B5C-04DD-C1CD-9F3E2CF7B5DB}"/>
              </a:ext>
            </a:extLst>
          </p:cNvPr>
          <p:cNvGrpSpPr/>
          <p:nvPr/>
        </p:nvGrpSpPr>
        <p:grpSpPr>
          <a:xfrm>
            <a:off x="5052032" y="3856382"/>
            <a:ext cx="2567826" cy="2478539"/>
            <a:chOff x="4576252" y="3338461"/>
            <a:chExt cx="2882777" cy="2996466"/>
          </a:xfrm>
        </p:grpSpPr>
        <p:sp>
          <p:nvSpPr>
            <p:cNvPr id="7" name="Free-form: Shape 6">
              <a:extLst>
                <a:ext uri="{FF2B5EF4-FFF2-40B4-BE49-F238E27FC236}">
                  <a16:creationId xmlns:a16="http://schemas.microsoft.com/office/drawing/2014/main" id="{A72F5E5F-C6C9-B229-9779-2E17A0A7148D}"/>
                </a:ext>
              </a:extLst>
            </p:cNvPr>
            <p:cNvSpPr/>
            <p:nvPr/>
          </p:nvSpPr>
          <p:spPr>
            <a:xfrm>
              <a:off x="6465385" y="3489405"/>
              <a:ext cx="976460" cy="570162"/>
            </a:xfrm>
            <a:custGeom>
              <a:avLst/>
              <a:gdLst>
                <a:gd name="connsiteX0" fmla="*/ 595596 w 976460"/>
                <a:gd name="connsiteY0" fmla="*/ 570163 h 570162"/>
                <a:gd name="connsiteX1" fmla="*/ 976460 w 976460"/>
                <a:gd name="connsiteY1" fmla="*/ 570163 h 570162"/>
                <a:gd name="connsiteX2" fmla="*/ 976460 w 976460"/>
                <a:gd name="connsiteY2" fmla="*/ 0 h 570162"/>
                <a:gd name="connsiteX3" fmla="*/ 0 w 976460"/>
                <a:gd name="connsiteY3" fmla="*/ 0 h 570162"/>
                <a:gd name="connsiteX4" fmla="*/ 0 w 976460"/>
                <a:gd name="connsiteY4" fmla="*/ 570163 h 570162"/>
                <a:gd name="connsiteX5" fmla="*/ 529678 w 976460"/>
                <a:gd name="connsiteY5" fmla="*/ 570163 h 570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460" h="570162">
                  <a:moveTo>
                    <a:pt x="595596" y="570163"/>
                  </a:moveTo>
                  <a:lnTo>
                    <a:pt x="976460" y="570163"/>
                  </a:lnTo>
                  <a:lnTo>
                    <a:pt x="976460" y="0"/>
                  </a:lnTo>
                  <a:lnTo>
                    <a:pt x="0" y="0"/>
                  </a:lnTo>
                  <a:lnTo>
                    <a:pt x="0" y="570163"/>
                  </a:lnTo>
                  <a:lnTo>
                    <a:pt x="529678" y="570163"/>
                  </a:lnTo>
                </a:path>
              </a:pathLst>
            </a:custGeom>
            <a:solidFill>
              <a:srgbClr val="EBEBEB"/>
            </a:solidFill>
            <a:ln w="6867"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07F0929B-EEF9-37CB-2F6B-E0B62DCFC903}"/>
                </a:ext>
              </a:extLst>
            </p:cNvPr>
            <p:cNvSpPr/>
            <p:nvPr/>
          </p:nvSpPr>
          <p:spPr>
            <a:xfrm>
              <a:off x="6465317" y="3489405"/>
              <a:ext cx="976529" cy="42135"/>
            </a:xfrm>
            <a:custGeom>
              <a:avLst/>
              <a:gdLst>
                <a:gd name="connsiteX0" fmla="*/ 0 w 976529"/>
                <a:gd name="connsiteY0" fmla="*/ 0 h 42135"/>
                <a:gd name="connsiteX1" fmla="*/ 976529 w 976529"/>
                <a:gd name="connsiteY1" fmla="*/ 0 h 42135"/>
                <a:gd name="connsiteX2" fmla="*/ 976529 w 976529"/>
                <a:gd name="connsiteY2" fmla="*/ 42135 h 42135"/>
                <a:gd name="connsiteX3" fmla="*/ 0 w 976529"/>
                <a:gd name="connsiteY3" fmla="*/ 42135 h 42135"/>
              </a:gdLst>
              <a:ahLst/>
              <a:cxnLst>
                <a:cxn ang="0">
                  <a:pos x="connsiteX0" y="connsiteY0"/>
                </a:cxn>
                <a:cxn ang="0">
                  <a:pos x="connsiteX1" y="connsiteY1"/>
                </a:cxn>
                <a:cxn ang="0">
                  <a:pos x="connsiteX2" y="connsiteY2"/>
                </a:cxn>
                <a:cxn ang="0">
                  <a:pos x="connsiteX3" y="connsiteY3"/>
                </a:cxn>
              </a:cxnLst>
              <a:rect l="l" t="t" r="r" b="b"/>
              <a:pathLst>
                <a:path w="976529" h="42135">
                  <a:moveTo>
                    <a:pt x="0" y="0"/>
                  </a:moveTo>
                  <a:lnTo>
                    <a:pt x="976529" y="0"/>
                  </a:lnTo>
                  <a:lnTo>
                    <a:pt x="976529" y="42135"/>
                  </a:lnTo>
                  <a:lnTo>
                    <a:pt x="0" y="42135"/>
                  </a:lnTo>
                  <a:close/>
                </a:path>
              </a:pathLst>
            </a:custGeom>
            <a:solidFill>
              <a:srgbClr val="E0E0E0"/>
            </a:solidFill>
            <a:ln w="6867"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D78C6D39-979F-7A4D-3C65-D03843ED4A99}"/>
                </a:ext>
              </a:extLst>
            </p:cNvPr>
            <p:cNvSpPr/>
            <p:nvPr/>
          </p:nvSpPr>
          <p:spPr>
            <a:xfrm>
              <a:off x="6396443" y="3559928"/>
              <a:ext cx="976460" cy="570094"/>
            </a:xfrm>
            <a:custGeom>
              <a:avLst/>
              <a:gdLst>
                <a:gd name="connsiteX0" fmla="*/ 595595 w 976460"/>
                <a:gd name="connsiteY0" fmla="*/ 570094 h 570094"/>
                <a:gd name="connsiteX1" fmla="*/ 976460 w 976460"/>
                <a:gd name="connsiteY1" fmla="*/ 570094 h 570094"/>
                <a:gd name="connsiteX2" fmla="*/ 976460 w 976460"/>
                <a:gd name="connsiteY2" fmla="*/ 0 h 570094"/>
                <a:gd name="connsiteX3" fmla="*/ 0 w 976460"/>
                <a:gd name="connsiteY3" fmla="*/ 0 h 570094"/>
                <a:gd name="connsiteX4" fmla="*/ 0 w 976460"/>
                <a:gd name="connsiteY4" fmla="*/ 570094 h 570094"/>
                <a:gd name="connsiteX5" fmla="*/ 529678 w 976460"/>
                <a:gd name="connsiteY5" fmla="*/ 570094 h 570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460" h="570094">
                  <a:moveTo>
                    <a:pt x="595595" y="570094"/>
                  </a:moveTo>
                  <a:lnTo>
                    <a:pt x="976460" y="570094"/>
                  </a:lnTo>
                  <a:lnTo>
                    <a:pt x="976460" y="0"/>
                  </a:lnTo>
                  <a:lnTo>
                    <a:pt x="0" y="0"/>
                  </a:lnTo>
                  <a:lnTo>
                    <a:pt x="0" y="570094"/>
                  </a:lnTo>
                  <a:lnTo>
                    <a:pt x="529678" y="570094"/>
                  </a:lnTo>
                </a:path>
              </a:pathLst>
            </a:custGeom>
            <a:solidFill>
              <a:srgbClr val="FAFAFA"/>
            </a:solidFill>
            <a:ln w="6867"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E1485360-2FD0-947B-CF38-3AD7F589584E}"/>
                </a:ext>
              </a:extLst>
            </p:cNvPr>
            <p:cNvSpPr/>
            <p:nvPr/>
          </p:nvSpPr>
          <p:spPr>
            <a:xfrm>
              <a:off x="6396444" y="3559928"/>
              <a:ext cx="976529" cy="42135"/>
            </a:xfrm>
            <a:custGeom>
              <a:avLst/>
              <a:gdLst>
                <a:gd name="connsiteX0" fmla="*/ 0 w 976529"/>
                <a:gd name="connsiteY0" fmla="*/ 0 h 42135"/>
                <a:gd name="connsiteX1" fmla="*/ 976529 w 976529"/>
                <a:gd name="connsiteY1" fmla="*/ 0 h 42135"/>
                <a:gd name="connsiteX2" fmla="*/ 976529 w 976529"/>
                <a:gd name="connsiteY2" fmla="*/ 42135 h 42135"/>
                <a:gd name="connsiteX3" fmla="*/ 0 w 976529"/>
                <a:gd name="connsiteY3" fmla="*/ 42135 h 42135"/>
              </a:gdLst>
              <a:ahLst/>
              <a:cxnLst>
                <a:cxn ang="0">
                  <a:pos x="connsiteX0" y="connsiteY0"/>
                </a:cxn>
                <a:cxn ang="0">
                  <a:pos x="connsiteX1" y="connsiteY1"/>
                </a:cxn>
                <a:cxn ang="0">
                  <a:pos x="connsiteX2" y="connsiteY2"/>
                </a:cxn>
                <a:cxn ang="0">
                  <a:pos x="connsiteX3" y="connsiteY3"/>
                </a:cxn>
              </a:cxnLst>
              <a:rect l="l" t="t" r="r" b="b"/>
              <a:pathLst>
                <a:path w="976529" h="42135">
                  <a:moveTo>
                    <a:pt x="0" y="0"/>
                  </a:moveTo>
                  <a:lnTo>
                    <a:pt x="976529" y="0"/>
                  </a:lnTo>
                  <a:lnTo>
                    <a:pt x="976529" y="42135"/>
                  </a:lnTo>
                  <a:lnTo>
                    <a:pt x="0" y="42135"/>
                  </a:lnTo>
                  <a:close/>
                </a:path>
              </a:pathLst>
            </a:custGeom>
            <a:solidFill>
              <a:srgbClr val="F5F5F5"/>
            </a:solidFill>
            <a:ln w="6867" cap="flat">
              <a:noFill/>
              <a:prstDash val="solid"/>
              <a:miter/>
            </a:ln>
          </p:spPr>
          <p:txBody>
            <a:bodyPr rtlCol="0" anchor="ctr"/>
            <a:lstStyle/>
            <a:p>
              <a:endParaRPr lang="en-IN"/>
            </a:p>
          </p:txBody>
        </p:sp>
        <p:sp>
          <p:nvSpPr>
            <p:cNvPr id="224" name="Free-form: Shape 223">
              <a:extLst>
                <a:ext uri="{FF2B5EF4-FFF2-40B4-BE49-F238E27FC236}">
                  <a16:creationId xmlns:a16="http://schemas.microsoft.com/office/drawing/2014/main" id="{7649CF46-4DD3-7E73-E452-83ADEC2B38D7}"/>
                </a:ext>
              </a:extLst>
            </p:cNvPr>
            <p:cNvSpPr/>
            <p:nvPr/>
          </p:nvSpPr>
          <p:spPr>
            <a:xfrm>
              <a:off x="5306432" y="5935641"/>
              <a:ext cx="95199" cy="113207"/>
            </a:xfrm>
            <a:custGeom>
              <a:avLst/>
              <a:gdLst>
                <a:gd name="connsiteX0" fmla="*/ 0 w 95199"/>
                <a:gd name="connsiteY0" fmla="*/ 0 h 113207"/>
                <a:gd name="connsiteX1" fmla="*/ 95199 w 95199"/>
                <a:gd name="connsiteY1" fmla="*/ 0 h 113207"/>
                <a:gd name="connsiteX2" fmla="*/ 95199 w 95199"/>
                <a:gd name="connsiteY2" fmla="*/ 113208 h 113207"/>
                <a:gd name="connsiteX3" fmla="*/ 0 w 95199"/>
                <a:gd name="connsiteY3" fmla="*/ 113208 h 113207"/>
              </a:gdLst>
              <a:ahLst/>
              <a:cxnLst>
                <a:cxn ang="0">
                  <a:pos x="connsiteX0" y="connsiteY0"/>
                </a:cxn>
                <a:cxn ang="0">
                  <a:pos x="connsiteX1" y="connsiteY1"/>
                </a:cxn>
                <a:cxn ang="0">
                  <a:pos x="connsiteX2" y="connsiteY2"/>
                </a:cxn>
                <a:cxn ang="0">
                  <a:pos x="connsiteX3" y="connsiteY3"/>
                </a:cxn>
              </a:cxnLst>
              <a:rect l="l" t="t" r="r" b="b"/>
              <a:pathLst>
                <a:path w="95199" h="113207">
                  <a:moveTo>
                    <a:pt x="0" y="0"/>
                  </a:moveTo>
                  <a:lnTo>
                    <a:pt x="95199" y="0"/>
                  </a:lnTo>
                  <a:lnTo>
                    <a:pt x="95199" y="113208"/>
                  </a:lnTo>
                  <a:lnTo>
                    <a:pt x="0" y="113208"/>
                  </a:lnTo>
                  <a:close/>
                </a:path>
              </a:pathLst>
            </a:custGeom>
            <a:solidFill>
              <a:srgbClr val="F5F5F5"/>
            </a:solidFill>
            <a:ln w="6867" cap="flat">
              <a:noFill/>
              <a:prstDash val="solid"/>
              <a:miter/>
            </a:ln>
          </p:spPr>
          <p:txBody>
            <a:bodyPr rtlCol="0" anchor="ctr"/>
            <a:lstStyle/>
            <a:p>
              <a:endParaRPr lang="en-IN"/>
            </a:p>
          </p:txBody>
        </p:sp>
        <p:sp>
          <p:nvSpPr>
            <p:cNvPr id="225" name="Free-form: Shape 224">
              <a:extLst>
                <a:ext uri="{FF2B5EF4-FFF2-40B4-BE49-F238E27FC236}">
                  <a16:creationId xmlns:a16="http://schemas.microsoft.com/office/drawing/2014/main" id="{D45DA156-1500-BA1A-CF9E-6AD37B935377}"/>
                </a:ext>
              </a:extLst>
            </p:cNvPr>
            <p:cNvSpPr/>
            <p:nvPr/>
          </p:nvSpPr>
          <p:spPr>
            <a:xfrm>
              <a:off x="4879376" y="5928218"/>
              <a:ext cx="430285" cy="127710"/>
            </a:xfrm>
            <a:custGeom>
              <a:avLst/>
              <a:gdLst>
                <a:gd name="connsiteX0" fmla="*/ 0 w 430285"/>
                <a:gd name="connsiteY0" fmla="*/ 0 h 127710"/>
                <a:gd name="connsiteX1" fmla="*/ 430286 w 430285"/>
                <a:gd name="connsiteY1" fmla="*/ 0 h 127710"/>
                <a:gd name="connsiteX2" fmla="*/ 430286 w 430285"/>
                <a:gd name="connsiteY2" fmla="*/ 127711 h 127710"/>
                <a:gd name="connsiteX3" fmla="*/ 0 w 430285"/>
                <a:gd name="connsiteY3" fmla="*/ 127711 h 127710"/>
              </a:gdLst>
              <a:ahLst/>
              <a:cxnLst>
                <a:cxn ang="0">
                  <a:pos x="connsiteX0" y="connsiteY0"/>
                </a:cxn>
                <a:cxn ang="0">
                  <a:pos x="connsiteX1" y="connsiteY1"/>
                </a:cxn>
                <a:cxn ang="0">
                  <a:pos x="connsiteX2" y="connsiteY2"/>
                </a:cxn>
                <a:cxn ang="0">
                  <a:pos x="connsiteX3" y="connsiteY3"/>
                </a:cxn>
              </a:cxnLst>
              <a:rect l="l" t="t" r="r" b="b"/>
              <a:pathLst>
                <a:path w="430285" h="127710">
                  <a:moveTo>
                    <a:pt x="0" y="0"/>
                  </a:moveTo>
                  <a:lnTo>
                    <a:pt x="430286" y="0"/>
                  </a:lnTo>
                  <a:lnTo>
                    <a:pt x="430286" y="127711"/>
                  </a:lnTo>
                  <a:lnTo>
                    <a:pt x="0" y="127711"/>
                  </a:lnTo>
                  <a:close/>
                </a:path>
              </a:pathLst>
            </a:custGeom>
            <a:solidFill>
              <a:srgbClr val="E0E0E0"/>
            </a:solidFill>
            <a:ln w="6867" cap="flat">
              <a:noFill/>
              <a:prstDash val="solid"/>
              <a:miter/>
            </a:ln>
          </p:spPr>
          <p:txBody>
            <a:bodyPr rtlCol="0" anchor="ctr"/>
            <a:lstStyle/>
            <a:p>
              <a:endParaRPr lang="en-IN"/>
            </a:p>
          </p:txBody>
        </p:sp>
        <p:sp>
          <p:nvSpPr>
            <p:cNvPr id="226" name="Free-form: Shape 225">
              <a:extLst>
                <a:ext uri="{FF2B5EF4-FFF2-40B4-BE49-F238E27FC236}">
                  <a16:creationId xmlns:a16="http://schemas.microsoft.com/office/drawing/2014/main" id="{8AEBC930-B39E-A0BD-80D1-51EE5CAC10E7}"/>
                </a:ext>
              </a:extLst>
            </p:cNvPr>
            <p:cNvSpPr/>
            <p:nvPr/>
          </p:nvSpPr>
          <p:spPr>
            <a:xfrm>
              <a:off x="5298183" y="5928218"/>
              <a:ext cx="111695" cy="10722"/>
            </a:xfrm>
            <a:custGeom>
              <a:avLst/>
              <a:gdLst>
                <a:gd name="connsiteX0" fmla="*/ 106321 w 111695"/>
                <a:gd name="connsiteY0" fmla="*/ 10685 h 10722"/>
                <a:gd name="connsiteX1" fmla="*/ -14 w 111695"/>
                <a:gd name="connsiteY1" fmla="*/ 10685 h 10722"/>
                <a:gd name="connsiteX2" fmla="*/ -14 w 111695"/>
                <a:gd name="connsiteY2" fmla="*/ -37 h 10722"/>
                <a:gd name="connsiteX3" fmla="*/ 106321 w 111695"/>
                <a:gd name="connsiteY3" fmla="*/ -37 h 10722"/>
                <a:gd name="connsiteX4" fmla="*/ 111682 w 111695"/>
                <a:gd name="connsiteY4" fmla="*/ 5324 h 10722"/>
                <a:gd name="connsiteX5" fmla="*/ 111682 w 111695"/>
                <a:gd name="connsiteY5" fmla="*/ 5324 h 10722"/>
                <a:gd name="connsiteX6" fmla="*/ 106321 w 111695"/>
                <a:gd name="connsiteY6" fmla="*/ 10685 h 1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95" h="10722">
                  <a:moveTo>
                    <a:pt x="106321" y="10685"/>
                  </a:moveTo>
                  <a:lnTo>
                    <a:pt x="-14" y="10685"/>
                  </a:lnTo>
                  <a:lnTo>
                    <a:pt x="-14" y="-37"/>
                  </a:lnTo>
                  <a:lnTo>
                    <a:pt x="106321" y="-37"/>
                  </a:lnTo>
                  <a:cubicBezTo>
                    <a:pt x="109283" y="-37"/>
                    <a:pt x="111682" y="2361"/>
                    <a:pt x="111682" y="5324"/>
                  </a:cubicBezTo>
                  <a:lnTo>
                    <a:pt x="111682" y="5324"/>
                  </a:lnTo>
                  <a:cubicBezTo>
                    <a:pt x="111682" y="8286"/>
                    <a:pt x="109283" y="10685"/>
                    <a:pt x="106321" y="10685"/>
                  </a:cubicBezTo>
                  <a:close/>
                </a:path>
              </a:pathLst>
            </a:custGeom>
            <a:solidFill>
              <a:srgbClr val="E0E0E0"/>
            </a:solidFill>
            <a:ln w="6867" cap="flat">
              <a:noFill/>
              <a:prstDash val="solid"/>
              <a:miter/>
            </a:ln>
          </p:spPr>
          <p:txBody>
            <a:bodyPr rtlCol="0" anchor="ctr"/>
            <a:lstStyle/>
            <a:p>
              <a:endParaRPr lang="en-IN"/>
            </a:p>
          </p:txBody>
        </p:sp>
        <p:sp>
          <p:nvSpPr>
            <p:cNvPr id="227" name="Free-form: Shape 226">
              <a:extLst>
                <a:ext uri="{FF2B5EF4-FFF2-40B4-BE49-F238E27FC236}">
                  <a16:creationId xmlns:a16="http://schemas.microsoft.com/office/drawing/2014/main" id="{DB5770E8-984A-329B-C64A-D6E20BA271B5}"/>
                </a:ext>
              </a:extLst>
            </p:cNvPr>
            <p:cNvSpPr/>
            <p:nvPr/>
          </p:nvSpPr>
          <p:spPr>
            <a:xfrm>
              <a:off x="5298183" y="6045206"/>
              <a:ext cx="111695" cy="10722"/>
            </a:xfrm>
            <a:custGeom>
              <a:avLst/>
              <a:gdLst>
                <a:gd name="connsiteX0" fmla="*/ 106321 w 111695"/>
                <a:gd name="connsiteY0" fmla="*/ 10685 h 10722"/>
                <a:gd name="connsiteX1" fmla="*/ -14 w 111695"/>
                <a:gd name="connsiteY1" fmla="*/ 10685 h 10722"/>
                <a:gd name="connsiteX2" fmla="*/ -14 w 111695"/>
                <a:gd name="connsiteY2" fmla="*/ -37 h 10722"/>
                <a:gd name="connsiteX3" fmla="*/ 106321 w 111695"/>
                <a:gd name="connsiteY3" fmla="*/ -37 h 10722"/>
                <a:gd name="connsiteX4" fmla="*/ 111682 w 111695"/>
                <a:gd name="connsiteY4" fmla="*/ 5324 h 10722"/>
                <a:gd name="connsiteX5" fmla="*/ 111682 w 111695"/>
                <a:gd name="connsiteY5" fmla="*/ 5324 h 10722"/>
                <a:gd name="connsiteX6" fmla="*/ 106321 w 111695"/>
                <a:gd name="connsiteY6" fmla="*/ 10685 h 1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695" h="10722">
                  <a:moveTo>
                    <a:pt x="106321" y="10685"/>
                  </a:moveTo>
                  <a:lnTo>
                    <a:pt x="-14" y="10685"/>
                  </a:lnTo>
                  <a:lnTo>
                    <a:pt x="-14" y="-37"/>
                  </a:lnTo>
                  <a:lnTo>
                    <a:pt x="106321" y="-37"/>
                  </a:lnTo>
                  <a:cubicBezTo>
                    <a:pt x="109283" y="-37"/>
                    <a:pt x="111682" y="2361"/>
                    <a:pt x="111682" y="5324"/>
                  </a:cubicBezTo>
                  <a:lnTo>
                    <a:pt x="111682" y="5324"/>
                  </a:lnTo>
                  <a:cubicBezTo>
                    <a:pt x="111682" y="8286"/>
                    <a:pt x="109283" y="10685"/>
                    <a:pt x="106321" y="10685"/>
                  </a:cubicBezTo>
                  <a:close/>
                </a:path>
              </a:pathLst>
            </a:custGeom>
            <a:solidFill>
              <a:srgbClr val="E0E0E0"/>
            </a:solidFill>
            <a:ln w="6867" cap="flat">
              <a:noFill/>
              <a:prstDash val="solid"/>
              <a:miter/>
            </a:ln>
          </p:spPr>
          <p:txBody>
            <a:bodyPr rtlCol="0" anchor="ctr"/>
            <a:lstStyle/>
            <a:p>
              <a:endParaRPr lang="en-IN"/>
            </a:p>
          </p:txBody>
        </p:sp>
        <p:sp>
          <p:nvSpPr>
            <p:cNvPr id="232" name="Free-form: Shape 231">
              <a:extLst>
                <a:ext uri="{FF2B5EF4-FFF2-40B4-BE49-F238E27FC236}">
                  <a16:creationId xmlns:a16="http://schemas.microsoft.com/office/drawing/2014/main" id="{3BE9E032-CC66-F99F-6231-CB7DDC0293B5}"/>
                </a:ext>
              </a:extLst>
            </p:cNvPr>
            <p:cNvSpPr/>
            <p:nvPr/>
          </p:nvSpPr>
          <p:spPr>
            <a:xfrm>
              <a:off x="5225049" y="5928218"/>
              <a:ext cx="50864" cy="127710"/>
            </a:xfrm>
            <a:custGeom>
              <a:avLst/>
              <a:gdLst>
                <a:gd name="connsiteX0" fmla="*/ 0 w 50864"/>
                <a:gd name="connsiteY0" fmla="*/ 0 h 127710"/>
                <a:gd name="connsiteX1" fmla="*/ 50864 w 50864"/>
                <a:gd name="connsiteY1" fmla="*/ 0 h 127710"/>
                <a:gd name="connsiteX2" fmla="*/ 50864 w 50864"/>
                <a:gd name="connsiteY2" fmla="*/ 127711 h 127710"/>
                <a:gd name="connsiteX3" fmla="*/ 0 w 50864"/>
                <a:gd name="connsiteY3" fmla="*/ 127711 h 127710"/>
              </a:gdLst>
              <a:ahLst/>
              <a:cxnLst>
                <a:cxn ang="0">
                  <a:pos x="connsiteX0" y="connsiteY0"/>
                </a:cxn>
                <a:cxn ang="0">
                  <a:pos x="connsiteX1" y="connsiteY1"/>
                </a:cxn>
                <a:cxn ang="0">
                  <a:pos x="connsiteX2" y="connsiteY2"/>
                </a:cxn>
                <a:cxn ang="0">
                  <a:pos x="connsiteX3" y="connsiteY3"/>
                </a:cxn>
              </a:cxnLst>
              <a:rect l="l" t="t" r="r" b="b"/>
              <a:pathLst>
                <a:path w="50864" h="127710">
                  <a:moveTo>
                    <a:pt x="0" y="0"/>
                  </a:moveTo>
                  <a:lnTo>
                    <a:pt x="50864" y="0"/>
                  </a:lnTo>
                  <a:lnTo>
                    <a:pt x="50864" y="127711"/>
                  </a:lnTo>
                  <a:lnTo>
                    <a:pt x="0" y="127711"/>
                  </a:lnTo>
                  <a:close/>
                </a:path>
              </a:pathLst>
            </a:custGeom>
            <a:solidFill>
              <a:srgbClr val="EBEBEB"/>
            </a:solidFill>
            <a:ln w="6867" cap="flat">
              <a:noFill/>
              <a:prstDash val="solid"/>
              <a:miter/>
            </a:ln>
          </p:spPr>
          <p:txBody>
            <a:bodyPr rtlCol="0" anchor="ctr"/>
            <a:lstStyle/>
            <a:p>
              <a:endParaRPr lang="en-IN"/>
            </a:p>
          </p:txBody>
        </p:sp>
        <p:sp>
          <p:nvSpPr>
            <p:cNvPr id="233" name="Free-form: Shape 232">
              <a:extLst>
                <a:ext uri="{FF2B5EF4-FFF2-40B4-BE49-F238E27FC236}">
                  <a16:creationId xmlns:a16="http://schemas.microsoft.com/office/drawing/2014/main" id="{87235E3D-E3B2-DEA4-117C-7CDB1990A69C}"/>
                </a:ext>
              </a:extLst>
            </p:cNvPr>
            <p:cNvSpPr/>
            <p:nvPr/>
          </p:nvSpPr>
          <p:spPr>
            <a:xfrm>
              <a:off x="4917593" y="5928218"/>
              <a:ext cx="50864" cy="127710"/>
            </a:xfrm>
            <a:custGeom>
              <a:avLst/>
              <a:gdLst>
                <a:gd name="connsiteX0" fmla="*/ 0 w 50864"/>
                <a:gd name="connsiteY0" fmla="*/ 0 h 127710"/>
                <a:gd name="connsiteX1" fmla="*/ 50864 w 50864"/>
                <a:gd name="connsiteY1" fmla="*/ 0 h 127710"/>
                <a:gd name="connsiteX2" fmla="*/ 50864 w 50864"/>
                <a:gd name="connsiteY2" fmla="*/ 127711 h 127710"/>
                <a:gd name="connsiteX3" fmla="*/ 0 w 50864"/>
                <a:gd name="connsiteY3" fmla="*/ 127711 h 127710"/>
              </a:gdLst>
              <a:ahLst/>
              <a:cxnLst>
                <a:cxn ang="0">
                  <a:pos x="connsiteX0" y="connsiteY0"/>
                </a:cxn>
                <a:cxn ang="0">
                  <a:pos x="connsiteX1" y="connsiteY1"/>
                </a:cxn>
                <a:cxn ang="0">
                  <a:pos x="connsiteX2" y="connsiteY2"/>
                </a:cxn>
                <a:cxn ang="0">
                  <a:pos x="connsiteX3" y="connsiteY3"/>
                </a:cxn>
              </a:cxnLst>
              <a:rect l="l" t="t" r="r" b="b"/>
              <a:pathLst>
                <a:path w="50864" h="127710">
                  <a:moveTo>
                    <a:pt x="0" y="0"/>
                  </a:moveTo>
                  <a:lnTo>
                    <a:pt x="50864" y="0"/>
                  </a:lnTo>
                  <a:lnTo>
                    <a:pt x="50864" y="127711"/>
                  </a:lnTo>
                  <a:lnTo>
                    <a:pt x="0" y="127711"/>
                  </a:lnTo>
                  <a:close/>
                </a:path>
              </a:pathLst>
            </a:custGeom>
            <a:solidFill>
              <a:srgbClr val="EBEBEB"/>
            </a:solidFill>
            <a:ln w="6867" cap="flat">
              <a:noFill/>
              <a:prstDash val="solid"/>
              <a:miter/>
            </a:ln>
          </p:spPr>
          <p:txBody>
            <a:bodyPr rtlCol="0" anchor="ctr"/>
            <a:lstStyle/>
            <a:p>
              <a:endParaRPr lang="en-IN"/>
            </a:p>
          </p:txBody>
        </p:sp>
        <p:sp>
          <p:nvSpPr>
            <p:cNvPr id="234" name="Free-form: Shape 233">
              <a:extLst>
                <a:ext uri="{FF2B5EF4-FFF2-40B4-BE49-F238E27FC236}">
                  <a16:creationId xmlns:a16="http://schemas.microsoft.com/office/drawing/2014/main" id="{57EE63B1-FDF3-7200-3038-4F31340827CD}"/>
                </a:ext>
              </a:extLst>
            </p:cNvPr>
            <p:cNvSpPr/>
            <p:nvPr/>
          </p:nvSpPr>
          <p:spPr>
            <a:xfrm>
              <a:off x="5309594" y="5953788"/>
              <a:ext cx="92037" cy="1099"/>
            </a:xfrm>
            <a:custGeom>
              <a:avLst/>
              <a:gdLst>
                <a:gd name="connsiteX0" fmla="*/ 92023 w 92037"/>
                <a:gd name="connsiteY0" fmla="*/ 512 h 1099"/>
                <a:gd name="connsiteX1" fmla="*/ 46039 w 92037"/>
                <a:gd name="connsiteY1" fmla="*/ 1062 h 1099"/>
                <a:gd name="connsiteX2" fmla="*/ -14 w 92037"/>
                <a:gd name="connsiteY2" fmla="*/ 512 h 1099"/>
                <a:gd name="connsiteX3" fmla="*/ 46039 w 92037"/>
                <a:gd name="connsiteY3" fmla="*/ -37 h 1099"/>
                <a:gd name="connsiteX4" fmla="*/ 92023 w 92037"/>
                <a:gd name="connsiteY4" fmla="*/ 512 h 1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37" h="1099">
                  <a:moveTo>
                    <a:pt x="92023" y="512"/>
                  </a:moveTo>
                  <a:cubicBezTo>
                    <a:pt x="92023" y="512"/>
                    <a:pt x="71403" y="1062"/>
                    <a:pt x="46039" y="1062"/>
                  </a:cubicBezTo>
                  <a:cubicBezTo>
                    <a:pt x="20676" y="1062"/>
                    <a:pt x="-14" y="1062"/>
                    <a:pt x="-14" y="512"/>
                  </a:cubicBezTo>
                  <a:cubicBezTo>
                    <a:pt x="-14" y="-37"/>
                    <a:pt x="20607" y="-37"/>
                    <a:pt x="46039" y="-37"/>
                  </a:cubicBezTo>
                  <a:cubicBezTo>
                    <a:pt x="71472" y="-37"/>
                    <a:pt x="92023" y="169"/>
                    <a:pt x="92023" y="512"/>
                  </a:cubicBezTo>
                  <a:close/>
                </a:path>
              </a:pathLst>
            </a:custGeom>
            <a:solidFill>
              <a:srgbClr val="E0E0E0"/>
            </a:solidFill>
            <a:ln w="6867" cap="flat">
              <a:noFill/>
              <a:prstDash val="solid"/>
              <a:miter/>
            </a:ln>
          </p:spPr>
          <p:txBody>
            <a:bodyPr rtlCol="0" anchor="ctr"/>
            <a:lstStyle/>
            <a:p>
              <a:endParaRPr lang="en-IN"/>
            </a:p>
          </p:txBody>
        </p:sp>
        <p:sp>
          <p:nvSpPr>
            <p:cNvPr id="243" name="Free-form: Shape 242">
              <a:extLst>
                <a:ext uri="{FF2B5EF4-FFF2-40B4-BE49-F238E27FC236}">
                  <a16:creationId xmlns:a16="http://schemas.microsoft.com/office/drawing/2014/main" id="{4E456802-225F-1725-0868-C0FAABEEF553}"/>
                </a:ext>
              </a:extLst>
            </p:cNvPr>
            <p:cNvSpPr/>
            <p:nvPr/>
          </p:nvSpPr>
          <p:spPr>
            <a:xfrm>
              <a:off x="5309594" y="5970765"/>
              <a:ext cx="92037" cy="1099"/>
            </a:xfrm>
            <a:custGeom>
              <a:avLst/>
              <a:gdLst>
                <a:gd name="connsiteX0" fmla="*/ 92023 w 92037"/>
                <a:gd name="connsiteY0" fmla="*/ 512 h 1099"/>
                <a:gd name="connsiteX1" fmla="*/ 46039 w 92037"/>
                <a:gd name="connsiteY1" fmla="*/ 1062 h 1099"/>
                <a:gd name="connsiteX2" fmla="*/ -14 w 92037"/>
                <a:gd name="connsiteY2" fmla="*/ 512 h 1099"/>
                <a:gd name="connsiteX3" fmla="*/ 46039 w 92037"/>
                <a:gd name="connsiteY3" fmla="*/ -37 h 1099"/>
                <a:gd name="connsiteX4" fmla="*/ 92023 w 92037"/>
                <a:gd name="connsiteY4" fmla="*/ 512 h 1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37" h="1099">
                  <a:moveTo>
                    <a:pt x="92023" y="512"/>
                  </a:moveTo>
                  <a:cubicBezTo>
                    <a:pt x="92023" y="512"/>
                    <a:pt x="71403" y="1062"/>
                    <a:pt x="46039" y="1062"/>
                  </a:cubicBezTo>
                  <a:cubicBezTo>
                    <a:pt x="20676" y="1062"/>
                    <a:pt x="-14" y="1062"/>
                    <a:pt x="-14" y="512"/>
                  </a:cubicBezTo>
                  <a:cubicBezTo>
                    <a:pt x="-14" y="-37"/>
                    <a:pt x="20607" y="-37"/>
                    <a:pt x="46039" y="-37"/>
                  </a:cubicBezTo>
                  <a:cubicBezTo>
                    <a:pt x="71472" y="-37"/>
                    <a:pt x="92023" y="169"/>
                    <a:pt x="92023" y="512"/>
                  </a:cubicBezTo>
                  <a:close/>
                </a:path>
              </a:pathLst>
            </a:custGeom>
            <a:solidFill>
              <a:srgbClr val="E0E0E0"/>
            </a:solidFill>
            <a:ln w="6867" cap="flat">
              <a:noFill/>
              <a:prstDash val="solid"/>
              <a:miter/>
            </a:ln>
          </p:spPr>
          <p:txBody>
            <a:bodyPr rtlCol="0" anchor="ctr"/>
            <a:lstStyle/>
            <a:p>
              <a:endParaRPr lang="en-IN"/>
            </a:p>
          </p:txBody>
        </p:sp>
        <p:sp>
          <p:nvSpPr>
            <p:cNvPr id="252" name="Free-form: Shape 251">
              <a:extLst>
                <a:ext uri="{FF2B5EF4-FFF2-40B4-BE49-F238E27FC236}">
                  <a16:creationId xmlns:a16="http://schemas.microsoft.com/office/drawing/2014/main" id="{E7B22C73-A025-7068-4B30-617CD6382D4A}"/>
                </a:ext>
              </a:extLst>
            </p:cNvPr>
            <p:cNvSpPr/>
            <p:nvPr/>
          </p:nvSpPr>
          <p:spPr>
            <a:xfrm>
              <a:off x="5309594" y="5991661"/>
              <a:ext cx="92037" cy="1099"/>
            </a:xfrm>
            <a:custGeom>
              <a:avLst/>
              <a:gdLst>
                <a:gd name="connsiteX0" fmla="*/ 92023 w 92037"/>
                <a:gd name="connsiteY0" fmla="*/ 512 h 1099"/>
                <a:gd name="connsiteX1" fmla="*/ 46039 w 92037"/>
                <a:gd name="connsiteY1" fmla="*/ 1062 h 1099"/>
                <a:gd name="connsiteX2" fmla="*/ -14 w 92037"/>
                <a:gd name="connsiteY2" fmla="*/ 512 h 1099"/>
                <a:gd name="connsiteX3" fmla="*/ 46039 w 92037"/>
                <a:gd name="connsiteY3" fmla="*/ -37 h 1099"/>
                <a:gd name="connsiteX4" fmla="*/ 92023 w 92037"/>
                <a:gd name="connsiteY4" fmla="*/ 512 h 1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37" h="1099">
                  <a:moveTo>
                    <a:pt x="92023" y="512"/>
                  </a:moveTo>
                  <a:cubicBezTo>
                    <a:pt x="92023" y="512"/>
                    <a:pt x="71403" y="1062"/>
                    <a:pt x="46039" y="1062"/>
                  </a:cubicBezTo>
                  <a:cubicBezTo>
                    <a:pt x="20676" y="1062"/>
                    <a:pt x="-14" y="1062"/>
                    <a:pt x="-14" y="512"/>
                  </a:cubicBezTo>
                  <a:cubicBezTo>
                    <a:pt x="-14" y="-37"/>
                    <a:pt x="20607" y="-37"/>
                    <a:pt x="46039" y="-37"/>
                  </a:cubicBezTo>
                  <a:cubicBezTo>
                    <a:pt x="71472" y="-37"/>
                    <a:pt x="92023" y="169"/>
                    <a:pt x="92023" y="512"/>
                  </a:cubicBezTo>
                  <a:close/>
                </a:path>
              </a:pathLst>
            </a:custGeom>
            <a:solidFill>
              <a:srgbClr val="E0E0E0"/>
            </a:solidFill>
            <a:ln w="6867" cap="flat">
              <a:noFill/>
              <a:prstDash val="solid"/>
              <a:miter/>
            </a:ln>
          </p:spPr>
          <p:txBody>
            <a:bodyPr rtlCol="0" anchor="ctr"/>
            <a:lstStyle/>
            <a:p>
              <a:endParaRPr lang="en-IN"/>
            </a:p>
          </p:txBody>
        </p:sp>
        <p:sp>
          <p:nvSpPr>
            <p:cNvPr id="253" name="Free-form: Shape 252">
              <a:extLst>
                <a:ext uri="{FF2B5EF4-FFF2-40B4-BE49-F238E27FC236}">
                  <a16:creationId xmlns:a16="http://schemas.microsoft.com/office/drawing/2014/main" id="{3E8E2677-E82D-381E-87D3-2388527C9D2C}"/>
                </a:ext>
              </a:extLst>
            </p:cNvPr>
            <p:cNvSpPr/>
            <p:nvPr/>
          </p:nvSpPr>
          <p:spPr>
            <a:xfrm>
              <a:off x="5309594" y="6012557"/>
              <a:ext cx="92037" cy="1099"/>
            </a:xfrm>
            <a:custGeom>
              <a:avLst/>
              <a:gdLst>
                <a:gd name="connsiteX0" fmla="*/ 92023 w 92037"/>
                <a:gd name="connsiteY0" fmla="*/ 513 h 1099"/>
                <a:gd name="connsiteX1" fmla="*/ 46039 w 92037"/>
                <a:gd name="connsiteY1" fmla="*/ 1062 h 1099"/>
                <a:gd name="connsiteX2" fmla="*/ -14 w 92037"/>
                <a:gd name="connsiteY2" fmla="*/ 513 h 1099"/>
                <a:gd name="connsiteX3" fmla="*/ 46039 w 92037"/>
                <a:gd name="connsiteY3" fmla="*/ -37 h 1099"/>
                <a:gd name="connsiteX4" fmla="*/ 92023 w 92037"/>
                <a:gd name="connsiteY4" fmla="*/ 513 h 1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37" h="1099">
                  <a:moveTo>
                    <a:pt x="92023" y="513"/>
                  </a:moveTo>
                  <a:cubicBezTo>
                    <a:pt x="92023" y="513"/>
                    <a:pt x="71403" y="1062"/>
                    <a:pt x="46039" y="1062"/>
                  </a:cubicBezTo>
                  <a:cubicBezTo>
                    <a:pt x="20676" y="1062"/>
                    <a:pt x="-14" y="1062"/>
                    <a:pt x="-14" y="513"/>
                  </a:cubicBezTo>
                  <a:cubicBezTo>
                    <a:pt x="-14" y="-37"/>
                    <a:pt x="20607" y="-37"/>
                    <a:pt x="46039" y="-37"/>
                  </a:cubicBezTo>
                  <a:cubicBezTo>
                    <a:pt x="71472" y="-37"/>
                    <a:pt x="92023" y="169"/>
                    <a:pt x="92023" y="513"/>
                  </a:cubicBezTo>
                  <a:close/>
                </a:path>
              </a:pathLst>
            </a:custGeom>
            <a:solidFill>
              <a:srgbClr val="E0E0E0"/>
            </a:solidFill>
            <a:ln w="6867" cap="flat">
              <a:noFill/>
              <a:prstDash val="solid"/>
              <a:miter/>
            </a:ln>
          </p:spPr>
          <p:txBody>
            <a:bodyPr rtlCol="0" anchor="ctr"/>
            <a:lstStyle/>
            <a:p>
              <a:endParaRPr lang="en-IN"/>
            </a:p>
          </p:txBody>
        </p:sp>
        <p:sp>
          <p:nvSpPr>
            <p:cNvPr id="254" name="Free-form: Shape 253">
              <a:extLst>
                <a:ext uri="{FF2B5EF4-FFF2-40B4-BE49-F238E27FC236}">
                  <a16:creationId xmlns:a16="http://schemas.microsoft.com/office/drawing/2014/main" id="{4244C718-0CF2-956F-7F72-AA4FD89816FE}"/>
                </a:ext>
              </a:extLst>
            </p:cNvPr>
            <p:cNvSpPr/>
            <p:nvPr/>
          </p:nvSpPr>
          <p:spPr>
            <a:xfrm>
              <a:off x="5309594" y="6033452"/>
              <a:ext cx="92037" cy="1099"/>
            </a:xfrm>
            <a:custGeom>
              <a:avLst/>
              <a:gdLst>
                <a:gd name="connsiteX0" fmla="*/ 92023 w 92037"/>
                <a:gd name="connsiteY0" fmla="*/ 513 h 1099"/>
                <a:gd name="connsiteX1" fmla="*/ 46039 w 92037"/>
                <a:gd name="connsiteY1" fmla="*/ 1062 h 1099"/>
                <a:gd name="connsiteX2" fmla="*/ -14 w 92037"/>
                <a:gd name="connsiteY2" fmla="*/ 513 h 1099"/>
                <a:gd name="connsiteX3" fmla="*/ 46039 w 92037"/>
                <a:gd name="connsiteY3" fmla="*/ -37 h 1099"/>
                <a:gd name="connsiteX4" fmla="*/ 92023 w 92037"/>
                <a:gd name="connsiteY4" fmla="*/ 513 h 1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37" h="1099">
                  <a:moveTo>
                    <a:pt x="92023" y="513"/>
                  </a:moveTo>
                  <a:cubicBezTo>
                    <a:pt x="92023" y="856"/>
                    <a:pt x="71403" y="1062"/>
                    <a:pt x="46039" y="1062"/>
                  </a:cubicBezTo>
                  <a:cubicBezTo>
                    <a:pt x="20676" y="1062"/>
                    <a:pt x="-14" y="1062"/>
                    <a:pt x="-14" y="513"/>
                  </a:cubicBezTo>
                  <a:cubicBezTo>
                    <a:pt x="-14" y="-37"/>
                    <a:pt x="20607" y="-37"/>
                    <a:pt x="46039" y="-37"/>
                  </a:cubicBezTo>
                  <a:cubicBezTo>
                    <a:pt x="71472" y="-37"/>
                    <a:pt x="92023" y="169"/>
                    <a:pt x="92023" y="513"/>
                  </a:cubicBezTo>
                  <a:close/>
                </a:path>
              </a:pathLst>
            </a:custGeom>
            <a:solidFill>
              <a:srgbClr val="E0E0E0"/>
            </a:solidFill>
            <a:ln w="6867"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5D3BE391-BDAB-DDE5-0F52-9A094C599CC2}"/>
                </a:ext>
              </a:extLst>
            </p:cNvPr>
            <p:cNvSpPr/>
            <p:nvPr/>
          </p:nvSpPr>
          <p:spPr>
            <a:xfrm>
              <a:off x="5004063" y="5980732"/>
              <a:ext cx="193559" cy="23026"/>
            </a:xfrm>
            <a:custGeom>
              <a:avLst/>
              <a:gdLst>
                <a:gd name="connsiteX0" fmla="*/ 0 w 193559"/>
                <a:gd name="connsiteY0" fmla="*/ 0 h 23026"/>
                <a:gd name="connsiteX1" fmla="*/ 193560 w 193559"/>
                <a:gd name="connsiteY1" fmla="*/ 0 h 23026"/>
                <a:gd name="connsiteX2" fmla="*/ 193560 w 193559"/>
                <a:gd name="connsiteY2" fmla="*/ 23027 h 23026"/>
                <a:gd name="connsiteX3" fmla="*/ 0 w 193559"/>
                <a:gd name="connsiteY3" fmla="*/ 23027 h 23026"/>
              </a:gdLst>
              <a:ahLst/>
              <a:cxnLst>
                <a:cxn ang="0">
                  <a:pos x="connsiteX0" y="connsiteY0"/>
                </a:cxn>
                <a:cxn ang="0">
                  <a:pos x="connsiteX1" y="connsiteY1"/>
                </a:cxn>
                <a:cxn ang="0">
                  <a:pos x="connsiteX2" y="connsiteY2"/>
                </a:cxn>
                <a:cxn ang="0">
                  <a:pos x="connsiteX3" y="connsiteY3"/>
                </a:cxn>
              </a:cxnLst>
              <a:rect l="l" t="t" r="r" b="b"/>
              <a:pathLst>
                <a:path w="193559" h="23026">
                  <a:moveTo>
                    <a:pt x="0" y="0"/>
                  </a:moveTo>
                  <a:lnTo>
                    <a:pt x="193560" y="0"/>
                  </a:lnTo>
                  <a:lnTo>
                    <a:pt x="193560" y="23027"/>
                  </a:lnTo>
                  <a:lnTo>
                    <a:pt x="0" y="23027"/>
                  </a:lnTo>
                  <a:close/>
                </a:path>
              </a:pathLst>
            </a:custGeom>
            <a:solidFill>
              <a:srgbClr val="EBEBEB"/>
            </a:solidFill>
            <a:ln w="6867"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12A007BF-4A42-0B49-ABAF-6A8B0F2B8B2E}"/>
                </a:ext>
              </a:extLst>
            </p:cNvPr>
            <p:cNvSpPr/>
            <p:nvPr/>
          </p:nvSpPr>
          <p:spPr>
            <a:xfrm>
              <a:off x="5303957" y="6058472"/>
              <a:ext cx="96642" cy="68941"/>
            </a:xfrm>
            <a:custGeom>
              <a:avLst/>
              <a:gdLst>
                <a:gd name="connsiteX0" fmla="*/ 0 w 96642"/>
                <a:gd name="connsiteY0" fmla="*/ 0 h 68941"/>
                <a:gd name="connsiteX1" fmla="*/ 96643 w 96642"/>
                <a:gd name="connsiteY1" fmla="*/ 0 h 68941"/>
                <a:gd name="connsiteX2" fmla="*/ 96643 w 96642"/>
                <a:gd name="connsiteY2" fmla="*/ 68942 h 68941"/>
                <a:gd name="connsiteX3" fmla="*/ 0 w 96642"/>
                <a:gd name="connsiteY3" fmla="*/ 68942 h 68941"/>
              </a:gdLst>
              <a:ahLst/>
              <a:cxnLst>
                <a:cxn ang="0">
                  <a:pos x="connsiteX0" y="connsiteY0"/>
                </a:cxn>
                <a:cxn ang="0">
                  <a:pos x="connsiteX1" y="connsiteY1"/>
                </a:cxn>
                <a:cxn ang="0">
                  <a:pos x="connsiteX2" y="connsiteY2"/>
                </a:cxn>
                <a:cxn ang="0">
                  <a:pos x="connsiteX3" y="connsiteY3"/>
                </a:cxn>
              </a:cxnLst>
              <a:rect l="l" t="t" r="r" b="b"/>
              <a:pathLst>
                <a:path w="96642" h="68941">
                  <a:moveTo>
                    <a:pt x="0" y="0"/>
                  </a:moveTo>
                  <a:lnTo>
                    <a:pt x="96643" y="0"/>
                  </a:lnTo>
                  <a:lnTo>
                    <a:pt x="96643" y="68942"/>
                  </a:lnTo>
                  <a:lnTo>
                    <a:pt x="0" y="68942"/>
                  </a:lnTo>
                  <a:close/>
                </a:path>
              </a:pathLst>
            </a:custGeom>
            <a:solidFill>
              <a:srgbClr val="FAFAFA"/>
            </a:solidFill>
            <a:ln w="6867"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EB9ED8D0-2AE3-B79F-6A09-B2C9C80403D8}"/>
                </a:ext>
              </a:extLst>
            </p:cNvPr>
            <p:cNvSpPr/>
            <p:nvPr/>
          </p:nvSpPr>
          <p:spPr>
            <a:xfrm>
              <a:off x="4893605" y="6055929"/>
              <a:ext cx="411452" cy="73959"/>
            </a:xfrm>
            <a:custGeom>
              <a:avLst/>
              <a:gdLst>
                <a:gd name="connsiteX0" fmla="*/ 0 w 411452"/>
                <a:gd name="connsiteY0" fmla="*/ 0 h 73959"/>
                <a:gd name="connsiteX1" fmla="*/ 411452 w 411452"/>
                <a:gd name="connsiteY1" fmla="*/ 0 h 73959"/>
                <a:gd name="connsiteX2" fmla="*/ 411452 w 411452"/>
                <a:gd name="connsiteY2" fmla="*/ 73960 h 73959"/>
                <a:gd name="connsiteX3" fmla="*/ 0 w 411452"/>
                <a:gd name="connsiteY3" fmla="*/ 73960 h 73959"/>
              </a:gdLst>
              <a:ahLst/>
              <a:cxnLst>
                <a:cxn ang="0">
                  <a:pos x="connsiteX0" y="connsiteY0"/>
                </a:cxn>
                <a:cxn ang="0">
                  <a:pos x="connsiteX1" y="connsiteY1"/>
                </a:cxn>
                <a:cxn ang="0">
                  <a:pos x="connsiteX2" y="connsiteY2"/>
                </a:cxn>
                <a:cxn ang="0">
                  <a:pos x="connsiteX3" y="connsiteY3"/>
                </a:cxn>
              </a:cxnLst>
              <a:rect l="l" t="t" r="r" b="b"/>
              <a:pathLst>
                <a:path w="411452" h="73959">
                  <a:moveTo>
                    <a:pt x="0" y="0"/>
                  </a:moveTo>
                  <a:lnTo>
                    <a:pt x="411452" y="0"/>
                  </a:lnTo>
                  <a:lnTo>
                    <a:pt x="411452" y="73960"/>
                  </a:lnTo>
                  <a:lnTo>
                    <a:pt x="0" y="73960"/>
                  </a:lnTo>
                  <a:close/>
                </a:path>
              </a:pathLst>
            </a:custGeom>
            <a:solidFill>
              <a:srgbClr val="EBEBEB"/>
            </a:solidFill>
            <a:ln w="6867"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3DFB17D8-EE38-12A5-A087-C32F6F89D5CA}"/>
                </a:ext>
              </a:extLst>
            </p:cNvPr>
            <p:cNvSpPr/>
            <p:nvPr/>
          </p:nvSpPr>
          <p:spPr>
            <a:xfrm>
              <a:off x="5302101" y="6055929"/>
              <a:ext cx="106402" cy="5017"/>
            </a:xfrm>
            <a:custGeom>
              <a:avLst/>
              <a:gdLst>
                <a:gd name="connsiteX0" fmla="*/ -14 w 106402"/>
                <a:gd name="connsiteY0" fmla="*/ 4980 h 5017"/>
                <a:gd name="connsiteX1" fmla="*/ 103915 w 106402"/>
                <a:gd name="connsiteY1" fmla="*/ 4980 h 5017"/>
                <a:gd name="connsiteX2" fmla="*/ 106389 w 106402"/>
                <a:gd name="connsiteY2" fmla="*/ 2437 h 5017"/>
                <a:gd name="connsiteX3" fmla="*/ 106389 w 106402"/>
                <a:gd name="connsiteY3" fmla="*/ 2437 h 5017"/>
                <a:gd name="connsiteX4" fmla="*/ 103915 w 106402"/>
                <a:gd name="connsiteY4" fmla="*/ -37 h 5017"/>
                <a:gd name="connsiteX5" fmla="*/ -14 w 106402"/>
                <a:gd name="connsiteY5" fmla="*/ -37 h 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02" h="5017">
                  <a:moveTo>
                    <a:pt x="-14" y="4980"/>
                  </a:moveTo>
                  <a:lnTo>
                    <a:pt x="103915" y="4980"/>
                  </a:lnTo>
                  <a:cubicBezTo>
                    <a:pt x="105289" y="4946"/>
                    <a:pt x="106389" y="3819"/>
                    <a:pt x="106389" y="2437"/>
                  </a:cubicBezTo>
                  <a:lnTo>
                    <a:pt x="106389" y="2437"/>
                  </a:lnTo>
                  <a:cubicBezTo>
                    <a:pt x="106389" y="1069"/>
                    <a:pt x="105283" y="-37"/>
                    <a:pt x="103915" y="-37"/>
                  </a:cubicBezTo>
                  <a:lnTo>
                    <a:pt x="-14" y="-37"/>
                  </a:lnTo>
                  <a:close/>
                </a:path>
              </a:pathLst>
            </a:custGeom>
            <a:solidFill>
              <a:srgbClr val="EBEBEB"/>
            </a:solidFill>
            <a:ln w="6867"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2F95E51E-50EF-410E-3B9C-EBDF83312C86}"/>
                </a:ext>
              </a:extLst>
            </p:cNvPr>
            <p:cNvSpPr/>
            <p:nvPr/>
          </p:nvSpPr>
          <p:spPr>
            <a:xfrm>
              <a:off x="5302101" y="6124871"/>
              <a:ext cx="106402" cy="5017"/>
            </a:xfrm>
            <a:custGeom>
              <a:avLst/>
              <a:gdLst>
                <a:gd name="connsiteX0" fmla="*/ 0 w 106402"/>
                <a:gd name="connsiteY0" fmla="*/ 69 h 5017"/>
                <a:gd name="connsiteX1" fmla="*/ 103928 w 106402"/>
                <a:gd name="connsiteY1" fmla="*/ 69 h 5017"/>
                <a:gd name="connsiteX2" fmla="*/ 106403 w 106402"/>
                <a:gd name="connsiteY2" fmla="*/ 2543 h 5017"/>
                <a:gd name="connsiteX3" fmla="*/ 106403 w 106402"/>
                <a:gd name="connsiteY3" fmla="*/ 2543 h 5017"/>
                <a:gd name="connsiteX4" fmla="*/ 103928 w 106402"/>
                <a:gd name="connsiteY4" fmla="*/ 5018 h 5017"/>
                <a:gd name="connsiteX5" fmla="*/ 0 w 106402"/>
                <a:gd name="connsiteY5" fmla="*/ 5018 h 5017"/>
                <a:gd name="connsiteX6" fmla="*/ 0 w 106402"/>
                <a:gd name="connsiteY6" fmla="*/ 5018 h 5017"/>
                <a:gd name="connsiteX7" fmla="*/ 0 w 106402"/>
                <a:gd name="connsiteY7" fmla="*/ 0 h 5017"/>
                <a:gd name="connsiteX8" fmla="*/ 0 w 106402"/>
                <a:gd name="connsiteY8" fmla="*/ 69 h 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402" h="5017">
                  <a:moveTo>
                    <a:pt x="0" y="69"/>
                  </a:moveTo>
                  <a:lnTo>
                    <a:pt x="103928" y="69"/>
                  </a:lnTo>
                  <a:cubicBezTo>
                    <a:pt x="105296" y="69"/>
                    <a:pt x="106403" y="1175"/>
                    <a:pt x="106403" y="2543"/>
                  </a:cubicBezTo>
                  <a:lnTo>
                    <a:pt x="106403" y="2543"/>
                  </a:lnTo>
                  <a:cubicBezTo>
                    <a:pt x="106403" y="3911"/>
                    <a:pt x="105296" y="5018"/>
                    <a:pt x="103928" y="5018"/>
                  </a:cubicBezTo>
                  <a:lnTo>
                    <a:pt x="0" y="5018"/>
                  </a:lnTo>
                  <a:lnTo>
                    <a:pt x="0" y="5018"/>
                  </a:lnTo>
                  <a:lnTo>
                    <a:pt x="0" y="0"/>
                  </a:lnTo>
                  <a:lnTo>
                    <a:pt x="0" y="69"/>
                  </a:lnTo>
                  <a:close/>
                </a:path>
              </a:pathLst>
            </a:custGeom>
            <a:solidFill>
              <a:srgbClr val="EBEBEB"/>
            </a:solidFill>
            <a:ln w="6867"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59ED9A14-19FF-D325-B94C-2B928CD2AB69}"/>
                </a:ext>
              </a:extLst>
            </p:cNvPr>
            <p:cNvSpPr/>
            <p:nvPr/>
          </p:nvSpPr>
          <p:spPr>
            <a:xfrm>
              <a:off x="5304782" y="6070982"/>
              <a:ext cx="95886" cy="1099"/>
            </a:xfrm>
            <a:custGeom>
              <a:avLst/>
              <a:gdLst>
                <a:gd name="connsiteX0" fmla="*/ 95873 w 95886"/>
                <a:gd name="connsiteY0" fmla="*/ 513 h 1099"/>
                <a:gd name="connsiteX1" fmla="*/ 48101 w 95886"/>
                <a:gd name="connsiteY1" fmla="*/ 1062 h 1099"/>
                <a:gd name="connsiteX2" fmla="*/ -14 w 95886"/>
                <a:gd name="connsiteY2" fmla="*/ 513 h 1099"/>
                <a:gd name="connsiteX3" fmla="*/ 48101 w 95886"/>
                <a:gd name="connsiteY3" fmla="*/ -37 h 1099"/>
                <a:gd name="connsiteX4" fmla="*/ 95873 w 95886"/>
                <a:gd name="connsiteY4" fmla="*/ 513 h 1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886" h="1099">
                  <a:moveTo>
                    <a:pt x="95873" y="513"/>
                  </a:moveTo>
                  <a:cubicBezTo>
                    <a:pt x="95873" y="513"/>
                    <a:pt x="74496" y="1062"/>
                    <a:pt x="48101" y="1062"/>
                  </a:cubicBezTo>
                  <a:cubicBezTo>
                    <a:pt x="21707" y="1062"/>
                    <a:pt x="-14" y="1062"/>
                    <a:pt x="-14" y="513"/>
                  </a:cubicBezTo>
                  <a:cubicBezTo>
                    <a:pt x="-14" y="-37"/>
                    <a:pt x="21432" y="-37"/>
                    <a:pt x="48101" y="-37"/>
                  </a:cubicBezTo>
                  <a:cubicBezTo>
                    <a:pt x="74771" y="-37"/>
                    <a:pt x="95873" y="169"/>
                    <a:pt x="95873" y="513"/>
                  </a:cubicBezTo>
                  <a:close/>
                </a:path>
              </a:pathLst>
            </a:custGeom>
            <a:solidFill>
              <a:srgbClr val="E0E0E0"/>
            </a:solidFill>
            <a:ln w="6867"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F5F41249-7F08-5F55-0711-963D6E05B7B5}"/>
                </a:ext>
              </a:extLst>
            </p:cNvPr>
            <p:cNvSpPr/>
            <p:nvPr/>
          </p:nvSpPr>
          <p:spPr>
            <a:xfrm>
              <a:off x="5304782" y="6083973"/>
              <a:ext cx="95886" cy="1168"/>
            </a:xfrm>
            <a:custGeom>
              <a:avLst/>
              <a:gdLst>
                <a:gd name="connsiteX0" fmla="*/ 95873 w 95886"/>
                <a:gd name="connsiteY0" fmla="*/ 581 h 1168"/>
                <a:gd name="connsiteX1" fmla="*/ 48101 w 95886"/>
                <a:gd name="connsiteY1" fmla="*/ 1131 h 1168"/>
                <a:gd name="connsiteX2" fmla="*/ -14 w 95886"/>
                <a:gd name="connsiteY2" fmla="*/ 581 h 1168"/>
                <a:gd name="connsiteX3" fmla="*/ 48101 w 95886"/>
                <a:gd name="connsiteY3" fmla="*/ -37 h 1168"/>
                <a:gd name="connsiteX4" fmla="*/ 95873 w 95886"/>
                <a:gd name="connsiteY4" fmla="*/ 581 h 1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886" h="1168">
                  <a:moveTo>
                    <a:pt x="95873" y="581"/>
                  </a:moveTo>
                  <a:cubicBezTo>
                    <a:pt x="95873" y="581"/>
                    <a:pt x="74496" y="1131"/>
                    <a:pt x="48101" y="1131"/>
                  </a:cubicBezTo>
                  <a:cubicBezTo>
                    <a:pt x="21707" y="1131"/>
                    <a:pt x="-14" y="1131"/>
                    <a:pt x="-14" y="581"/>
                  </a:cubicBezTo>
                  <a:cubicBezTo>
                    <a:pt x="-14" y="31"/>
                    <a:pt x="21432" y="-37"/>
                    <a:pt x="48101" y="-37"/>
                  </a:cubicBezTo>
                  <a:cubicBezTo>
                    <a:pt x="74771" y="-37"/>
                    <a:pt x="95873" y="581"/>
                    <a:pt x="95873" y="581"/>
                  </a:cubicBezTo>
                  <a:close/>
                </a:path>
              </a:pathLst>
            </a:custGeom>
            <a:solidFill>
              <a:srgbClr val="E0E0E0"/>
            </a:solidFill>
            <a:ln w="6867"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96ABDFD1-393C-36A1-1051-71B758900CB4}"/>
                </a:ext>
              </a:extLst>
            </p:cNvPr>
            <p:cNvSpPr/>
            <p:nvPr/>
          </p:nvSpPr>
          <p:spPr>
            <a:xfrm>
              <a:off x="5304782" y="6097033"/>
              <a:ext cx="95886" cy="1168"/>
            </a:xfrm>
            <a:custGeom>
              <a:avLst/>
              <a:gdLst>
                <a:gd name="connsiteX0" fmla="*/ 95873 w 95886"/>
                <a:gd name="connsiteY0" fmla="*/ 581 h 1168"/>
                <a:gd name="connsiteX1" fmla="*/ 48101 w 95886"/>
                <a:gd name="connsiteY1" fmla="*/ 1131 h 1168"/>
                <a:gd name="connsiteX2" fmla="*/ -14 w 95886"/>
                <a:gd name="connsiteY2" fmla="*/ 581 h 1168"/>
                <a:gd name="connsiteX3" fmla="*/ 48101 w 95886"/>
                <a:gd name="connsiteY3" fmla="*/ -37 h 1168"/>
                <a:gd name="connsiteX4" fmla="*/ 95873 w 95886"/>
                <a:gd name="connsiteY4" fmla="*/ 581 h 1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886" h="1168">
                  <a:moveTo>
                    <a:pt x="95873" y="581"/>
                  </a:moveTo>
                  <a:cubicBezTo>
                    <a:pt x="95873" y="581"/>
                    <a:pt x="74496" y="1131"/>
                    <a:pt x="48101" y="1131"/>
                  </a:cubicBezTo>
                  <a:cubicBezTo>
                    <a:pt x="21707" y="1131"/>
                    <a:pt x="-14" y="1131"/>
                    <a:pt x="-14" y="581"/>
                  </a:cubicBezTo>
                  <a:cubicBezTo>
                    <a:pt x="-14" y="31"/>
                    <a:pt x="21432" y="-37"/>
                    <a:pt x="48101" y="-37"/>
                  </a:cubicBezTo>
                  <a:cubicBezTo>
                    <a:pt x="74771" y="-37"/>
                    <a:pt x="95873" y="238"/>
                    <a:pt x="95873" y="581"/>
                  </a:cubicBezTo>
                  <a:close/>
                </a:path>
              </a:pathLst>
            </a:custGeom>
            <a:solidFill>
              <a:srgbClr val="E0E0E0"/>
            </a:solidFill>
            <a:ln w="6867"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B727F85B-28BF-803C-8A55-52C5BA540F7F}"/>
                </a:ext>
              </a:extLst>
            </p:cNvPr>
            <p:cNvSpPr/>
            <p:nvPr/>
          </p:nvSpPr>
          <p:spPr>
            <a:xfrm>
              <a:off x="5304782" y="6110090"/>
              <a:ext cx="95886" cy="1170"/>
            </a:xfrm>
            <a:custGeom>
              <a:avLst/>
              <a:gdLst>
                <a:gd name="connsiteX0" fmla="*/ 95873 w 95886"/>
                <a:gd name="connsiteY0" fmla="*/ 515 h 1170"/>
                <a:gd name="connsiteX1" fmla="*/ 48101 w 95886"/>
                <a:gd name="connsiteY1" fmla="*/ 1133 h 1170"/>
                <a:gd name="connsiteX2" fmla="*/ -14 w 95886"/>
                <a:gd name="connsiteY2" fmla="*/ 515 h 1170"/>
                <a:gd name="connsiteX3" fmla="*/ 48101 w 95886"/>
                <a:gd name="connsiteY3" fmla="*/ -35 h 1170"/>
                <a:gd name="connsiteX4" fmla="*/ 95873 w 95886"/>
                <a:gd name="connsiteY4" fmla="*/ 515 h 1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886" h="1170">
                  <a:moveTo>
                    <a:pt x="95873" y="515"/>
                  </a:moveTo>
                  <a:cubicBezTo>
                    <a:pt x="95873" y="515"/>
                    <a:pt x="74496" y="1133"/>
                    <a:pt x="48101" y="1133"/>
                  </a:cubicBezTo>
                  <a:cubicBezTo>
                    <a:pt x="21707" y="1133"/>
                    <a:pt x="-14" y="1133"/>
                    <a:pt x="-14" y="515"/>
                  </a:cubicBezTo>
                  <a:cubicBezTo>
                    <a:pt x="-14" y="-104"/>
                    <a:pt x="21432" y="-35"/>
                    <a:pt x="48101" y="-35"/>
                  </a:cubicBezTo>
                  <a:cubicBezTo>
                    <a:pt x="74771" y="-35"/>
                    <a:pt x="95873" y="240"/>
                    <a:pt x="95873" y="515"/>
                  </a:cubicBezTo>
                  <a:close/>
                </a:path>
              </a:pathLst>
            </a:custGeom>
            <a:solidFill>
              <a:srgbClr val="E0E0E0"/>
            </a:solidFill>
            <a:ln w="6867" cap="flat">
              <a:noFill/>
              <a:prstDash val="solid"/>
              <a:miter/>
            </a:ln>
          </p:spPr>
          <p:txBody>
            <a:bodyPr rtlCol="0" anchor="ctr"/>
            <a:lstStyle/>
            <a:p>
              <a:endParaRPr lang="en-IN"/>
            </a:p>
          </p:txBody>
        </p:sp>
        <p:sp>
          <p:nvSpPr>
            <p:cNvPr id="262" name="Free-form: Shape 261">
              <a:extLst>
                <a:ext uri="{FF2B5EF4-FFF2-40B4-BE49-F238E27FC236}">
                  <a16:creationId xmlns:a16="http://schemas.microsoft.com/office/drawing/2014/main" id="{5B88F034-18D1-0362-550B-045F047CDC9D}"/>
                </a:ext>
              </a:extLst>
            </p:cNvPr>
            <p:cNvSpPr/>
            <p:nvPr/>
          </p:nvSpPr>
          <p:spPr>
            <a:xfrm>
              <a:off x="5316673" y="6136487"/>
              <a:ext cx="98704" cy="186961"/>
            </a:xfrm>
            <a:custGeom>
              <a:avLst/>
              <a:gdLst>
                <a:gd name="connsiteX0" fmla="*/ 0 w 98704"/>
                <a:gd name="connsiteY0" fmla="*/ 0 h 186961"/>
                <a:gd name="connsiteX1" fmla="*/ 98705 w 98704"/>
                <a:gd name="connsiteY1" fmla="*/ 0 h 186961"/>
                <a:gd name="connsiteX2" fmla="*/ 98705 w 98704"/>
                <a:gd name="connsiteY2" fmla="*/ 186961 h 186961"/>
                <a:gd name="connsiteX3" fmla="*/ 0 w 98704"/>
                <a:gd name="connsiteY3" fmla="*/ 186961 h 186961"/>
              </a:gdLst>
              <a:ahLst/>
              <a:cxnLst>
                <a:cxn ang="0">
                  <a:pos x="connsiteX0" y="connsiteY0"/>
                </a:cxn>
                <a:cxn ang="0">
                  <a:pos x="connsiteX1" y="connsiteY1"/>
                </a:cxn>
                <a:cxn ang="0">
                  <a:pos x="connsiteX2" y="connsiteY2"/>
                </a:cxn>
                <a:cxn ang="0">
                  <a:pos x="connsiteX3" y="connsiteY3"/>
                </a:cxn>
              </a:cxnLst>
              <a:rect l="l" t="t" r="r" b="b"/>
              <a:pathLst>
                <a:path w="98704" h="186961">
                  <a:moveTo>
                    <a:pt x="0" y="0"/>
                  </a:moveTo>
                  <a:lnTo>
                    <a:pt x="98705" y="0"/>
                  </a:lnTo>
                  <a:lnTo>
                    <a:pt x="98705" y="186961"/>
                  </a:lnTo>
                  <a:lnTo>
                    <a:pt x="0" y="186961"/>
                  </a:lnTo>
                  <a:close/>
                </a:path>
              </a:pathLst>
            </a:custGeom>
            <a:solidFill>
              <a:srgbClr val="EBEBEB"/>
            </a:solidFill>
            <a:ln w="6867" cap="flat">
              <a:noFill/>
              <a:prstDash val="solid"/>
              <a:miter/>
            </a:ln>
          </p:spPr>
          <p:txBody>
            <a:bodyPr rtlCol="0" anchor="ctr"/>
            <a:lstStyle/>
            <a:p>
              <a:endParaRPr lang="en-IN"/>
            </a:p>
          </p:txBody>
        </p:sp>
        <p:sp>
          <p:nvSpPr>
            <p:cNvPr id="263" name="Free-form: Shape 262">
              <a:extLst>
                <a:ext uri="{FF2B5EF4-FFF2-40B4-BE49-F238E27FC236}">
                  <a16:creationId xmlns:a16="http://schemas.microsoft.com/office/drawing/2014/main" id="{96B32E7F-086F-0498-0093-79E649A068DE}"/>
                </a:ext>
              </a:extLst>
            </p:cNvPr>
            <p:cNvSpPr/>
            <p:nvPr/>
          </p:nvSpPr>
          <p:spPr>
            <a:xfrm>
              <a:off x="4853463" y="6129888"/>
              <a:ext cx="463210" cy="202701"/>
            </a:xfrm>
            <a:custGeom>
              <a:avLst/>
              <a:gdLst>
                <a:gd name="connsiteX0" fmla="*/ 0 w 463210"/>
                <a:gd name="connsiteY0" fmla="*/ 0 h 202701"/>
                <a:gd name="connsiteX1" fmla="*/ 463210 w 463210"/>
                <a:gd name="connsiteY1" fmla="*/ 0 h 202701"/>
                <a:gd name="connsiteX2" fmla="*/ 463210 w 463210"/>
                <a:gd name="connsiteY2" fmla="*/ 202702 h 202701"/>
                <a:gd name="connsiteX3" fmla="*/ 0 w 463210"/>
                <a:gd name="connsiteY3" fmla="*/ 202702 h 202701"/>
              </a:gdLst>
              <a:ahLst/>
              <a:cxnLst>
                <a:cxn ang="0">
                  <a:pos x="connsiteX0" y="connsiteY0"/>
                </a:cxn>
                <a:cxn ang="0">
                  <a:pos x="connsiteX1" y="connsiteY1"/>
                </a:cxn>
                <a:cxn ang="0">
                  <a:pos x="connsiteX2" y="connsiteY2"/>
                </a:cxn>
                <a:cxn ang="0">
                  <a:pos x="connsiteX3" y="connsiteY3"/>
                </a:cxn>
              </a:cxnLst>
              <a:rect l="l" t="t" r="r" b="b"/>
              <a:pathLst>
                <a:path w="463210" h="202701">
                  <a:moveTo>
                    <a:pt x="0" y="0"/>
                  </a:moveTo>
                  <a:lnTo>
                    <a:pt x="463210" y="0"/>
                  </a:lnTo>
                  <a:lnTo>
                    <a:pt x="463210" y="202702"/>
                  </a:lnTo>
                  <a:lnTo>
                    <a:pt x="0" y="202702"/>
                  </a:lnTo>
                  <a:close/>
                </a:path>
              </a:pathLst>
            </a:custGeom>
            <a:solidFill>
              <a:srgbClr val="E0E0E0"/>
            </a:solidFill>
            <a:ln w="6867" cap="flat">
              <a:noFill/>
              <a:prstDash val="solid"/>
              <a:miter/>
            </a:ln>
          </p:spPr>
          <p:txBody>
            <a:bodyPr rtlCol="0" anchor="ctr"/>
            <a:lstStyle/>
            <a:p>
              <a:endParaRPr lang="en-IN"/>
            </a:p>
          </p:txBody>
        </p:sp>
        <p:sp>
          <p:nvSpPr>
            <p:cNvPr id="264" name="Free-form: Shape 263">
              <a:extLst>
                <a:ext uri="{FF2B5EF4-FFF2-40B4-BE49-F238E27FC236}">
                  <a16:creationId xmlns:a16="http://schemas.microsoft.com/office/drawing/2014/main" id="{83E9E4EF-5879-F916-0E06-EE87BF044B5E}"/>
                </a:ext>
              </a:extLst>
            </p:cNvPr>
            <p:cNvSpPr/>
            <p:nvPr/>
          </p:nvSpPr>
          <p:spPr>
            <a:xfrm>
              <a:off x="5304026" y="6319462"/>
              <a:ext cx="125923" cy="13128"/>
            </a:xfrm>
            <a:custGeom>
              <a:avLst/>
              <a:gdLst>
                <a:gd name="connsiteX0" fmla="*/ 119037 w 125923"/>
                <a:gd name="connsiteY0" fmla="*/ 13091 h 13128"/>
                <a:gd name="connsiteX1" fmla="*/ -14 w 125923"/>
                <a:gd name="connsiteY1" fmla="*/ 13091 h 13128"/>
                <a:gd name="connsiteX2" fmla="*/ -14 w 125923"/>
                <a:gd name="connsiteY2" fmla="*/ -37 h 13128"/>
                <a:gd name="connsiteX3" fmla="*/ 119037 w 125923"/>
                <a:gd name="connsiteY3" fmla="*/ -37 h 13128"/>
                <a:gd name="connsiteX4" fmla="*/ 125910 w 125923"/>
                <a:gd name="connsiteY4" fmla="*/ 6836 h 13128"/>
                <a:gd name="connsiteX5" fmla="*/ 125910 w 125923"/>
                <a:gd name="connsiteY5" fmla="*/ 6836 h 13128"/>
                <a:gd name="connsiteX6" fmla="*/ 119037 w 125923"/>
                <a:gd name="connsiteY6" fmla="*/ 13091 h 1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923" h="13128">
                  <a:moveTo>
                    <a:pt x="119037" y="13091"/>
                  </a:moveTo>
                  <a:lnTo>
                    <a:pt x="-14" y="13091"/>
                  </a:lnTo>
                  <a:lnTo>
                    <a:pt x="-14" y="-37"/>
                  </a:lnTo>
                  <a:lnTo>
                    <a:pt x="119037" y="-37"/>
                  </a:lnTo>
                  <a:cubicBezTo>
                    <a:pt x="122831" y="-37"/>
                    <a:pt x="125910" y="3042"/>
                    <a:pt x="125910" y="6836"/>
                  </a:cubicBezTo>
                  <a:lnTo>
                    <a:pt x="125910" y="6836"/>
                  </a:lnTo>
                  <a:cubicBezTo>
                    <a:pt x="125587" y="10390"/>
                    <a:pt x="122604" y="13105"/>
                    <a:pt x="119037" y="13091"/>
                  </a:cubicBezTo>
                  <a:close/>
                </a:path>
              </a:pathLst>
            </a:custGeom>
            <a:solidFill>
              <a:srgbClr val="E0E0E0"/>
            </a:solidFill>
            <a:ln w="6867" cap="flat">
              <a:noFill/>
              <a:prstDash val="solid"/>
              <a:miter/>
            </a:ln>
          </p:spPr>
          <p:txBody>
            <a:bodyPr rtlCol="0" anchor="ctr"/>
            <a:lstStyle/>
            <a:p>
              <a:endParaRPr lang="en-IN"/>
            </a:p>
          </p:txBody>
        </p:sp>
        <p:sp>
          <p:nvSpPr>
            <p:cNvPr id="265" name="Free-form: Shape 264">
              <a:extLst>
                <a:ext uri="{FF2B5EF4-FFF2-40B4-BE49-F238E27FC236}">
                  <a16:creationId xmlns:a16="http://schemas.microsoft.com/office/drawing/2014/main" id="{9FE19C7A-015C-20C9-E761-C0833232B7BD}"/>
                </a:ext>
              </a:extLst>
            </p:cNvPr>
            <p:cNvSpPr/>
            <p:nvPr/>
          </p:nvSpPr>
          <p:spPr>
            <a:xfrm>
              <a:off x="5303957" y="6129682"/>
              <a:ext cx="125649" cy="13128"/>
            </a:xfrm>
            <a:custGeom>
              <a:avLst/>
              <a:gdLst>
                <a:gd name="connsiteX0" fmla="*/ 0 w 125649"/>
                <a:gd name="connsiteY0" fmla="*/ 206 h 13128"/>
                <a:gd name="connsiteX1" fmla="*/ 119188 w 125649"/>
                <a:gd name="connsiteY1" fmla="*/ 206 h 13128"/>
                <a:gd name="connsiteX2" fmla="*/ 125649 w 125649"/>
                <a:gd name="connsiteY2" fmla="*/ 6667 h 13128"/>
                <a:gd name="connsiteX3" fmla="*/ 125649 w 125649"/>
                <a:gd name="connsiteY3" fmla="*/ 6667 h 13128"/>
                <a:gd name="connsiteX4" fmla="*/ 119188 w 125649"/>
                <a:gd name="connsiteY4" fmla="*/ 13129 h 13128"/>
                <a:gd name="connsiteX5" fmla="*/ 0 w 125649"/>
                <a:gd name="connsiteY5" fmla="*/ 13129 h 13128"/>
                <a:gd name="connsiteX6" fmla="*/ 0 w 125649"/>
                <a:gd name="connsiteY6" fmla="*/ 13129 h 13128"/>
                <a:gd name="connsiteX7" fmla="*/ 0 w 125649"/>
                <a:gd name="connsiteY7" fmla="*/ 0 h 13128"/>
                <a:gd name="connsiteX8" fmla="*/ 0 w 125649"/>
                <a:gd name="connsiteY8" fmla="*/ 0 h 1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649" h="13128">
                  <a:moveTo>
                    <a:pt x="0" y="206"/>
                  </a:moveTo>
                  <a:lnTo>
                    <a:pt x="119188" y="206"/>
                  </a:lnTo>
                  <a:cubicBezTo>
                    <a:pt x="122755" y="206"/>
                    <a:pt x="125649" y="3100"/>
                    <a:pt x="125649" y="6667"/>
                  </a:cubicBezTo>
                  <a:lnTo>
                    <a:pt x="125649" y="6667"/>
                  </a:lnTo>
                  <a:cubicBezTo>
                    <a:pt x="125649" y="10235"/>
                    <a:pt x="122755" y="13129"/>
                    <a:pt x="119188" y="13129"/>
                  </a:cubicBezTo>
                  <a:lnTo>
                    <a:pt x="0" y="13129"/>
                  </a:lnTo>
                  <a:lnTo>
                    <a:pt x="0" y="13129"/>
                  </a:lnTo>
                  <a:lnTo>
                    <a:pt x="0" y="0"/>
                  </a:lnTo>
                  <a:lnTo>
                    <a:pt x="0" y="0"/>
                  </a:lnTo>
                  <a:close/>
                </a:path>
              </a:pathLst>
            </a:custGeom>
            <a:solidFill>
              <a:srgbClr val="E0E0E0"/>
            </a:solidFill>
            <a:ln w="6867" cap="flat">
              <a:noFill/>
              <a:prstDash val="solid"/>
              <a:miter/>
            </a:ln>
          </p:spPr>
          <p:txBody>
            <a:bodyPr rtlCol="0" anchor="ctr"/>
            <a:lstStyle/>
            <a:p>
              <a:endParaRPr lang="en-IN"/>
            </a:p>
          </p:txBody>
        </p:sp>
        <p:sp>
          <p:nvSpPr>
            <p:cNvPr id="266" name="Free-form: Shape 265">
              <a:extLst>
                <a:ext uri="{FF2B5EF4-FFF2-40B4-BE49-F238E27FC236}">
                  <a16:creationId xmlns:a16="http://schemas.microsoft.com/office/drawing/2014/main" id="{2BCEC350-CBEC-E7AC-BB44-356A698C2692}"/>
                </a:ext>
              </a:extLst>
            </p:cNvPr>
            <p:cNvSpPr/>
            <p:nvPr/>
          </p:nvSpPr>
          <p:spPr>
            <a:xfrm>
              <a:off x="5316673" y="6160955"/>
              <a:ext cx="98704" cy="1170"/>
            </a:xfrm>
            <a:custGeom>
              <a:avLst/>
              <a:gdLst>
                <a:gd name="connsiteX0" fmla="*/ 98691 w 98704"/>
                <a:gd name="connsiteY0" fmla="*/ 515 h 1170"/>
                <a:gd name="connsiteX1" fmla="*/ 49339 w 98704"/>
                <a:gd name="connsiteY1" fmla="*/ 1133 h 1170"/>
                <a:gd name="connsiteX2" fmla="*/ -14 w 98704"/>
                <a:gd name="connsiteY2" fmla="*/ 515 h 1170"/>
                <a:gd name="connsiteX3" fmla="*/ 49339 w 98704"/>
                <a:gd name="connsiteY3" fmla="*/ -35 h 1170"/>
                <a:gd name="connsiteX4" fmla="*/ 98691 w 98704"/>
                <a:gd name="connsiteY4" fmla="*/ 515 h 1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04" h="1170">
                  <a:moveTo>
                    <a:pt x="98691" y="515"/>
                  </a:moveTo>
                  <a:cubicBezTo>
                    <a:pt x="98691" y="858"/>
                    <a:pt x="76558" y="1133"/>
                    <a:pt x="49339" y="1133"/>
                  </a:cubicBezTo>
                  <a:cubicBezTo>
                    <a:pt x="22119" y="1133"/>
                    <a:pt x="-14" y="1133"/>
                    <a:pt x="-14" y="515"/>
                  </a:cubicBezTo>
                  <a:cubicBezTo>
                    <a:pt x="-14" y="-104"/>
                    <a:pt x="22051" y="-35"/>
                    <a:pt x="49339" y="-35"/>
                  </a:cubicBezTo>
                  <a:cubicBezTo>
                    <a:pt x="76627" y="-35"/>
                    <a:pt x="98691" y="240"/>
                    <a:pt x="98691" y="515"/>
                  </a:cubicBezTo>
                  <a:close/>
                </a:path>
              </a:pathLst>
            </a:custGeom>
            <a:solidFill>
              <a:srgbClr val="E0E0E0"/>
            </a:solidFill>
            <a:ln w="6867" cap="flat">
              <a:noFill/>
              <a:prstDash val="solid"/>
              <a:miter/>
            </a:ln>
          </p:spPr>
          <p:txBody>
            <a:bodyPr rtlCol="0" anchor="ctr"/>
            <a:lstStyle/>
            <a:p>
              <a:endParaRPr lang="en-IN"/>
            </a:p>
          </p:txBody>
        </p:sp>
        <p:sp>
          <p:nvSpPr>
            <p:cNvPr id="267" name="Free-form: Shape 266">
              <a:extLst>
                <a:ext uri="{FF2B5EF4-FFF2-40B4-BE49-F238E27FC236}">
                  <a16:creationId xmlns:a16="http://schemas.microsoft.com/office/drawing/2014/main" id="{3C54C894-BBC0-5C0B-999E-CB2C0A2EFAD3}"/>
                </a:ext>
              </a:extLst>
            </p:cNvPr>
            <p:cNvSpPr/>
            <p:nvPr/>
          </p:nvSpPr>
          <p:spPr>
            <a:xfrm>
              <a:off x="5316673" y="6184946"/>
              <a:ext cx="98704" cy="1099"/>
            </a:xfrm>
            <a:custGeom>
              <a:avLst/>
              <a:gdLst>
                <a:gd name="connsiteX0" fmla="*/ 98691 w 98704"/>
                <a:gd name="connsiteY0" fmla="*/ 512 h 1099"/>
                <a:gd name="connsiteX1" fmla="*/ 49339 w 98704"/>
                <a:gd name="connsiteY1" fmla="*/ 1062 h 1099"/>
                <a:gd name="connsiteX2" fmla="*/ -14 w 98704"/>
                <a:gd name="connsiteY2" fmla="*/ 512 h 1099"/>
                <a:gd name="connsiteX3" fmla="*/ 49339 w 98704"/>
                <a:gd name="connsiteY3" fmla="*/ -37 h 1099"/>
                <a:gd name="connsiteX4" fmla="*/ 98691 w 98704"/>
                <a:gd name="connsiteY4" fmla="*/ 512 h 1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04" h="1099">
                  <a:moveTo>
                    <a:pt x="98691" y="512"/>
                  </a:moveTo>
                  <a:cubicBezTo>
                    <a:pt x="98691" y="856"/>
                    <a:pt x="76558" y="1062"/>
                    <a:pt x="49339" y="1062"/>
                  </a:cubicBezTo>
                  <a:cubicBezTo>
                    <a:pt x="22119" y="1062"/>
                    <a:pt x="-14" y="1062"/>
                    <a:pt x="-14" y="512"/>
                  </a:cubicBezTo>
                  <a:cubicBezTo>
                    <a:pt x="-14" y="-37"/>
                    <a:pt x="22051" y="-37"/>
                    <a:pt x="49339" y="-37"/>
                  </a:cubicBezTo>
                  <a:cubicBezTo>
                    <a:pt x="76627" y="-37"/>
                    <a:pt x="98691" y="238"/>
                    <a:pt x="98691" y="512"/>
                  </a:cubicBezTo>
                  <a:close/>
                </a:path>
              </a:pathLst>
            </a:custGeom>
            <a:solidFill>
              <a:srgbClr val="E0E0E0"/>
            </a:solidFill>
            <a:ln w="6867" cap="flat">
              <a:noFill/>
              <a:prstDash val="solid"/>
              <a:miter/>
            </a:ln>
          </p:spPr>
          <p:txBody>
            <a:bodyPr rtlCol="0" anchor="ctr"/>
            <a:lstStyle/>
            <a:p>
              <a:endParaRPr lang="en-IN"/>
            </a:p>
          </p:txBody>
        </p:sp>
        <p:sp>
          <p:nvSpPr>
            <p:cNvPr id="268" name="Free-form: Shape 267">
              <a:extLst>
                <a:ext uri="{FF2B5EF4-FFF2-40B4-BE49-F238E27FC236}">
                  <a16:creationId xmlns:a16="http://schemas.microsoft.com/office/drawing/2014/main" id="{691D4514-52A6-7BF0-D447-CFFB7CEA13B0}"/>
                </a:ext>
              </a:extLst>
            </p:cNvPr>
            <p:cNvSpPr/>
            <p:nvPr/>
          </p:nvSpPr>
          <p:spPr>
            <a:xfrm>
              <a:off x="5316673" y="6208935"/>
              <a:ext cx="98704" cy="1099"/>
            </a:xfrm>
            <a:custGeom>
              <a:avLst/>
              <a:gdLst>
                <a:gd name="connsiteX0" fmla="*/ 98691 w 98704"/>
                <a:gd name="connsiteY0" fmla="*/ 513 h 1099"/>
                <a:gd name="connsiteX1" fmla="*/ 49339 w 98704"/>
                <a:gd name="connsiteY1" fmla="*/ 1062 h 1099"/>
                <a:gd name="connsiteX2" fmla="*/ -14 w 98704"/>
                <a:gd name="connsiteY2" fmla="*/ 513 h 1099"/>
                <a:gd name="connsiteX3" fmla="*/ 49339 w 98704"/>
                <a:gd name="connsiteY3" fmla="*/ -37 h 1099"/>
                <a:gd name="connsiteX4" fmla="*/ 98691 w 98704"/>
                <a:gd name="connsiteY4" fmla="*/ 513 h 1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04" h="1099">
                  <a:moveTo>
                    <a:pt x="98691" y="513"/>
                  </a:moveTo>
                  <a:cubicBezTo>
                    <a:pt x="98691" y="856"/>
                    <a:pt x="76558" y="1062"/>
                    <a:pt x="49339" y="1062"/>
                  </a:cubicBezTo>
                  <a:cubicBezTo>
                    <a:pt x="22119" y="1062"/>
                    <a:pt x="-14" y="1062"/>
                    <a:pt x="-14" y="513"/>
                  </a:cubicBezTo>
                  <a:cubicBezTo>
                    <a:pt x="-14" y="-37"/>
                    <a:pt x="22051" y="-37"/>
                    <a:pt x="49339" y="-37"/>
                  </a:cubicBezTo>
                  <a:cubicBezTo>
                    <a:pt x="76627" y="-37"/>
                    <a:pt x="98691" y="238"/>
                    <a:pt x="98691" y="513"/>
                  </a:cubicBezTo>
                  <a:close/>
                </a:path>
              </a:pathLst>
            </a:custGeom>
            <a:solidFill>
              <a:srgbClr val="E0E0E0"/>
            </a:solidFill>
            <a:ln w="6867" cap="flat">
              <a:noFill/>
              <a:prstDash val="solid"/>
              <a:miter/>
            </a:ln>
          </p:spPr>
          <p:txBody>
            <a:bodyPr rtlCol="0" anchor="ctr"/>
            <a:lstStyle/>
            <a:p>
              <a:endParaRPr lang="en-IN"/>
            </a:p>
          </p:txBody>
        </p:sp>
        <p:sp>
          <p:nvSpPr>
            <p:cNvPr id="269" name="Free-form: Shape 268">
              <a:extLst>
                <a:ext uri="{FF2B5EF4-FFF2-40B4-BE49-F238E27FC236}">
                  <a16:creationId xmlns:a16="http://schemas.microsoft.com/office/drawing/2014/main" id="{B49C26B4-2F43-07B8-13DE-A1CC5221753E}"/>
                </a:ext>
              </a:extLst>
            </p:cNvPr>
            <p:cNvSpPr/>
            <p:nvPr/>
          </p:nvSpPr>
          <p:spPr>
            <a:xfrm>
              <a:off x="5316673" y="6232923"/>
              <a:ext cx="98704" cy="1099"/>
            </a:xfrm>
            <a:custGeom>
              <a:avLst/>
              <a:gdLst>
                <a:gd name="connsiteX0" fmla="*/ 98691 w 98704"/>
                <a:gd name="connsiteY0" fmla="*/ 513 h 1099"/>
                <a:gd name="connsiteX1" fmla="*/ 49339 w 98704"/>
                <a:gd name="connsiteY1" fmla="*/ 1062 h 1099"/>
                <a:gd name="connsiteX2" fmla="*/ -14 w 98704"/>
                <a:gd name="connsiteY2" fmla="*/ 513 h 1099"/>
                <a:gd name="connsiteX3" fmla="*/ 49339 w 98704"/>
                <a:gd name="connsiteY3" fmla="*/ -37 h 1099"/>
                <a:gd name="connsiteX4" fmla="*/ 98691 w 98704"/>
                <a:gd name="connsiteY4" fmla="*/ 513 h 1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04" h="1099">
                  <a:moveTo>
                    <a:pt x="98691" y="513"/>
                  </a:moveTo>
                  <a:cubicBezTo>
                    <a:pt x="98691" y="513"/>
                    <a:pt x="76558" y="1062"/>
                    <a:pt x="49339" y="1062"/>
                  </a:cubicBezTo>
                  <a:cubicBezTo>
                    <a:pt x="22119" y="1062"/>
                    <a:pt x="-14" y="1062"/>
                    <a:pt x="-14" y="513"/>
                  </a:cubicBezTo>
                  <a:cubicBezTo>
                    <a:pt x="-14" y="-37"/>
                    <a:pt x="22051" y="-37"/>
                    <a:pt x="49339" y="-37"/>
                  </a:cubicBezTo>
                  <a:cubicBezTo>
                    <a:pt x="76627" y="-37"/>
                    <a:pt x="98691" y="169"/>
                    <a:pt x="98691" y="513"/>
                  </a:cubicBezTo>
                  <a:close/>
                </a:path>
              </a:pathLst>
            </a:custGeom>
            <a:solidFill>
              <a:srgbClr val="E0E0E0"/>
            </a:solidFill>
            <a:ln w="6867" cap="flat">
              <a:noFill/>
              <a:prstDash val="solid"/>
              <a:miter/>
            </a:ln>
          </p:spPr>
          <p:txBody>
            <a:bodyPr rtlCol="0" anchor="ctr"/>
            <a:lstStyle/>
            <a:p>
              <a:endParaRPr lang="en-IN"/>
            </a:p>
          </p:txBody>
        </p:sp>
        <p:sp>
          <p:nvSpPr>
            <p:cNvPr id="270" name="Free-form: Shape 269">
              <a:extLst>
                <a:ext uri="{FF2B5EF4-FFF2-40B4-BE49-F238E27FC236}">
                  <a16:creationId xmlns:a16="http://schemas.microsoft.com/office/drawing/2014/main" id="{611C54A2-96B9-5A30-7BE2-7607647ED9A9}"/>
                </a:ext>
              </a:extLst>
            </p:cNvPr>
            <p:cNvSpPr/>
            <p:nvPr/>
          </p:nvSpPr>
          <p:spPr>
            <a:xfrm>
              <a:off x="5316673" y="6256912"/>
              <a:ext cx="98704" cy="1099"/>
            </a:xfrm>
            <a:custGeom>
              <a:avLst/>
              <a:gdLst>
                <a:gd name="connsiteX0" fmla="*/ 98691 w 98704"/>
                <a:gd name="connsiteY0" fmla="*/ 512 h 1099"/>
                <a:gd name="connsiteX1" fmla="*/ 49339 w 98704"/>
                <a:gd name="connsiteY1" fmla="*/ 1062 h 1099"/>
                <a:gd name="connsiteX2" fmla="*/ -14 w 98704"/>
                <a:gd name="connsiteY2" fmla="*/ 512 h 1099"/>
                <a:gd name="connsiteX3" fmla="*/ 49339 w 98704"/>
                <a:gd name="connsiteY3" fmla="*/ -37 h 1099"/>
                <a:gd name="connsiteX4" fmla="*/ 98691 w 98704"/>
                <a:gd name="connsiteY4" fmla="*/ 512 h 1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04" h="1099">
                  <a:moveTo>
                    <a:pt x="98691" y="512"/>
                  </a:moveTo>
                  <a:cubicBezTo>
                    <a:pt x="98691" y="512"/>
                    <a:pt x="76558" y="1062"/>
                    <a:pt x="49339" y="1062"/>
                  </a:cubicBezTo>
                  <a:cubicBezTo>
                    <a:pt x="22119" y="1062"/>
                    <a:pt x="-14" y="1062"/>
                    <a:pt x="-14" y="512"/>
                  </a:cubicBezTo>
                  <a:cubicBezTo>
                    <a:pt x="-14" y="-37"/>
                    <a:pt x="22051" y="-37"/>
                    <a:pt x="49339" y="-37"/>
                  </a:cubicBezTo>
                  <a:cubicBezTo>
                    <a:pt x="76627" y="-37"/>
                    <a:pt x="98691" y="169"/>
                    <a:pt x="98691" y="512"/>
                  </a:cubicBezTo>
                  <a:close/>
                </a:path>
              </a:pathLst>
            </a:custGeom>
            <a:solidFill>
              <a:srgbClr val="E0E0E0"/>
            </a:solidFill>
            <a:ln w="6867" cap="flat">
              <a:noFill/>
              <a:prstDash val="solid"/>
              <a:miter/>
            </a:ln>
          </p:spPr>
          <p:txBody>
            <a:bodyPr rtlCol="0" anchor="ctr"/>
            <a:lstStyle/>
            <a:p>
              <a:endParaRPr lang="en-IN"/>
            </a:p>
          </p:txBody>
        </p:sp>
        <p:sp>
          <p:nvSpPr>
            <p:cNvPr id="271" name="Free-form: Shape 270">
              <a:extLst>
                <a:ext uri="{FF2B5EF4-FFF2-40B4-BE49-F238E27FC236}">
                  <a16:creationId xmlns:a16="http://schemas.microsoft.com/office/drawing/2014/main" id="{9C95A557-7210-516C-F042-429BC5D38977}"/>
                </a:ext>
              </a:extLst>
            </p:cNvPr>
            <p:cNvSpPr/>
            <p:nvPr/>
          </p:nvSpPr>
          <p:spPr>
            <a:xfrm>
              <a:off x="5316673" y="6280901"/>
              <a:ext cx="98704" cy="1099"/>
            </a:xfrm>
            <a:custGeom>
              <a:avLst/>
              <a:gdLst>
                <a:gd name="connsiteX0" fmla="*/ 98691 w 98704"/>
                <a:gd name="connsiteY0" fmla="*/ 513 h 1099"/>
                <a:gd name="connsiteX1" fmla="*/ 49339 w 98704"/>
                <a:gd name="connsiteY1" fmla="*/ 1062 h 1099"/>
                <a:gd name="connsiteX2" fmla="*/ -14 w 98704"/>
                <a:gd name="connsiteY2" fmla="*/ 513 h 1099"/>
                <a:gd name="connsiteX3" fmla="*/ 49339 w 98704"/>
                <a:gd name="connsiteY3" fmla="*/ -37 h 1099"/>
                <a:gd name="connsiteX4" fmla="*/ 98691 w 98704"/>
                <a:gd name="connsiteY4" fmla="*/ 513 h 1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04" h="1099">
                  <a:moveTo>
                    <a:pt x="98691" y="513"/>
                  </a:moveTo>
                  <a:cubicBezTo>
                    <a:pt x="98691" y="513"/>
                    <a:pt x="76558" y="1062"/>
                    <a:pt x="49339" y="1062"/>
                  </a:cubicBezTo>
                  <a:cubicBezTo>
                    <a:pt x="22119" y="1062"/>
                    <a:pt x="-14" y="1062"/>
                    <a:pt x="-14" y="513"/>
                  </a:cubicBezTo>
                  <a:cubicBezTo>
                    <a:pt x="-14" y="-37"/>
                    <a:pt x="22051" y="-37"/>
                    <a:pt x="49339" y="-37"/>
                  </a:cubicBezTo>
                  <a:cubicBezTo>
                    <a:pt x="76627" y="-37"/>
                    <a:pt x="98691" y="169"/>
                    <a:pt x="98691" y="513"/>
                  </a:cubicBezTo>
                  <a:close/>
                </a:path>
              </a:pathLst>
            </a:custGeom>
            <a:solidFill>
              <a:srgbClr val="E0E0E0"/>
            </a:solidFill>
            <a:ln w="6867" cap="flat">
              <a:noFill/>
              <a:prstDash val="solid"/>
              <a:miter/>
            </a:ln>
          </p:spPr>
          <p:txBody>
            <a:bodyPr rtlCol="0" anchor="ctr"/>
            <a:lstStyle/>
            <a:p>
              <a:endParaRPr lang="en-IN"/>
            </a:p>
          </p:txBody>
        </p:sp>
        <p:sp>
          <p:nvSpPr>
            <p:cNvPr id="272" name="Free-form: Shape 271">
              <a:extLst>
                <a:ext uri="{FF2B5EF4-FFF2-40B4-BE49-F238E27FC236}">
                  <a16:creationId xmlns:a16="http://schemas.microsoft.com/office/drawing/2014/main" id="{F5EEEC6A-F51C-AAEF-5202-348046FC42E1}"/>
                </a:ext>
              </a:extLst>
            </p:cNvPr>
            <p:cNvSpPr/>
            <p:nvPr/>
          </p:nvSpPr>
          <p:spPr>
            <a:xfrm>
              <a:off x="5316673" y="6304821"/>
              <a:ext cx="98704" cy="1168"/>
            </a:xfrm>
            <a:custGeom>
              <a:avLst/>
              <a:gdLst>
                <a:gd name="connsiteX0" fmla="*/ 98691 w 98704"/>
                <a:gd name="connsiteY0" fmla="*/ 581 h 1168"/>
                <a:gd name="connsiteX1" fmla="*/ 49339 w 98704"/>
                <a:gd name="connsiteY1" fmla="*/ 1131 h 1168"/>
                <a:gd name="connsiteX2" fmla="*/ -14 w 98704"/>
                <a:gd name="connsiteY2" fmla="*/ 581 h 1168"/>
                <a:gd name="connsiteX3" fmla="*/ 49339 w 98704"/>
                <a:gd name="connsiteY3" fmla="*/ -37 h 1168"/>
                <a:gd name="connsiteX4" fmla="*/ 98691 w 98704"/>
                <a:gd name="connsiteY4" fmla="*/ 581 h 1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04" h="1168">
                  <a:moveTo>
                    <a:pt x="98691" y="581"/>
                  </a:moveTo>
                  <a:cubicBezTo>
                    <a:pt x="98691" y="581"/>
                    <a:pt x="76558" y="1131"/>
                    <a:pt x="49339" y="1131"/>
                  </a:cubicBezTo>
                  <a:cubicBezTo>
                    <a:pt x="22119" y="1131"/>
                    <a:pt x="-14" y="1131"/>
                    <a:pt x="-14" y="581"/>
                  </a:cubicBezTo>
                  <a:cubicBezTo>
                    <a:pt x="-14" y="31"/>
                    <a:pt x="22051" y="-37"/>
                    <a:pt x="49339" y="-37"/>
                  </a:cubicBezTo>
                  <a:cubicBezTo>
                    <a:pt x="76627" y="-37"/>
                    <a:pt x="98691" y="237"/>
                    <a:pt x="98691" y="581"/>
                  </a:cubicBezTo>
                  <a:close/>
                </a:path>
              </a:pathLst>
            </a:custGeom>
            <a:solidFill>
              <a:srgbClr val="E0E0E0"/>
            </a:solidFill>
            <a:ln w="6867" cap="flat">
              <a:noFill/>
              <a:prstDash val="solid"/>
              <a:miter/>
            </a:ln>
          </p:spPr>
          <p:txBody>
            <a:bodyPr rtlCol="0" anchor="ctr"/>
            <a:lstStyle/>
            <a:p>
              <a:endParaRPr lang="en-IN"/>
            </a:p>
          </p:txBody>
        </p:sp>
        <p:sp>
          <p:nvSpPr>
            <p:cNvPr id="273" name="Free-form: Shape 272">
              <a:extLst>
                <a:ext uri="{FF2B5EF4-FFF2-40B4-BE49-F238E27FC236}">
                  <a16:creationId xmlns:a16="http://schemas.microsoft.com/office/drawing/2014/main" id="{16F36DDE-0065-8D8C-AE2B-3A81E7F03175}"/>
                </a:ext>
              </a:extLst>
            </p:cNvPr>
            <p:cNvSpPr/>
            <p:nvPr/>
          </p:nvSpPr>
          <p:spPr>
            <a:xfrm>
              <a:off x="4972170" y="6188451"/>
              <a:ext cx="39798" cy="86882"/>
            </a:xfrm>
            <a:custGeom>
              <a:avLst/>
              <a:gdLst>
                <a:gd name="connsiteX0" fmla="*/ 39784 w 39798"/>
                <a:gd name="connsiteY0" fmla="*/ 54195 h 86882"/>
                <a:gd name="connsiteX1" fmla="*/ 39784 w 39798"/>
                <a:gd name="connsiteY1" fmla="*/ 65468 h 86882"/>
                <a:gd name="connsiteX2" fmla="*/ 19920 w 39798"/>
                <a:gd name="connsiteY2" fmla="*/ 86845 h 86882"/>
                <a:gd name="connsiteX3" fmla="*/ -14 w 39798"/>
                <a:gd name="connsiteY3" fmla="*/ 65468 h 86882"/>
                <a:gd name="connsiteX4" fmla="*/ -14 w 39798"/>
                <a:gd name="connsiteY4" fmla="*/ 21339 h 86882"/>
                <a:gd name="connsiteX5" fmla="*/ 19920 w 39798"/>
                <a:gd name="connsiteY5" fmla="*/ -37 h 86882"/>
                <a:gd name="connsiteX6" fmla="*/ 39784 w 39798"/>
                <a:gd name="connsiteY6" fmla="*/ 21339 h 86882"/>
                <a:gd name="connsiteX7" fmla="*/ 39784 w 39798"/>
                <a:gd name="connsiteY7" fmla="*/ 29588 h 86882"/>
                <a:gd name="connsiteX8" fmla="*/ 27206 w 39798"/>
                <a:gd name="connsiteY8" fmla="*/ 29588 h 86882"/>
                <a:gd name="connsiteX9" fmla="*/ 27206 w 39798"/>
                <a:gd name="connsiteY9" fmla="*/ 20515 h 86882"/>
                <a:gd name="connsiteX10" fmla="*/ 20332 w 39798"/>
                <a:gd name="connsiteY10" fmla="*/ 12129 h 86882"/>
                <a:gd name="connsiteX11" fmla="*/ 13458 w 39798"/>
                <a:gd name="connsiteY11" fmla="*/ 20515 h 86882"/>
                <a:gd name="connsiteX12" fmla="*/ 13458 w 39798"/>
                <a:gd name="connsiteY12" fmla="*/ 66361 h 86882"/>
                <a:gd name="connsiteX13" fmla="*/ 20332 w 39798"/>
                <a:gd name="connsiteY13" fmla="*/ 74610 h 86882"/>
                <a:gd name="connsiteX14" fmla="*/ 27206 w 39798"/>
                <a:gd name="connsiteY14" fmla="*/ 66361 h 86882"/>
                <a:gd name="connsiteX15" fmla="*/ 27206 w 39798"/>
                <a:gd name="connsiteY15" fmla="*/ 54195 h 86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798" h="86882">
                  <a:moveTo>
                    <a:pt x="39784" y="54195"/>
                  </a:moveTo>
                  <a:lnTo>
                    <a:pt x="39784" y="65468"/>
                  </a:lnTo>
                  <a:cubicBezTo>
                    <a:pt x="39784" y="79215"/>
                    <a:pt x="32911" y="86845"/>
                    <a:pt x="19920" y="86845"/>
                  </a:cubicBezTo>
                  <a:cubicBezTo>
                    <a:pt x="6929" y="86845"/>
                    <a:pt x="-14" y="79077"/>
                    <a:pt x="-14" y="65468"/>
                  </a:cubicBezTo>
                  <a:lnTo>
                    <a:pt x="-14" y="21339"/>
                  </a:lnTo>
                  <a:cubicBezTo>
                    <a:pt x="-14" y="7592"/>
                    <a:pt x="6860" y="-37"/>
                    <a:pt x="19920" y="-37"/>
                  </a:cubicBezTo>
                  <a:cubicBezTo>
                    <a:pt x="32979" y="-37"/>
                    <a:pt x="39784" y="7730"/>
                    <a:pt x="39784" y="21339"/>
                  </a:cubicBezTo>
                  <a:lnTo>
                    <a:pt x="39784" y="29588"/>
                  </a:lnTo>
                  <a:lnTo>
                    <a:pt x="27206" y="29588"/>
                  </a:lnTo>
                  <a:lnTo>
                    <a:pt x="27206" y="20515"/>
                  </a:lnTo>
                  <a:cubicBezTo>
                    <a:pt x="27206" y="14397"/>
                    <a:pt x="24525" y="12129"/>
                    <a:pt x="20332" y="12129"/>
                  </a:cubicBezTo>
                  <a:cubicBezTo>
                    <a:pt x="16139" y="12129"/>
                    <a:pt x="13458" y="14397"/>
                    <a:pt x="13458" y="20515"/>
                  </a:cubicBezTo>
                  <a:lnTo>
                    <a:pt x="13458" y="66361"/>
                  </a:lnTo>
                  <a:cubicBezTo>
                    <a:pt x="13458" y="72410"/>
                    <a:pt x="16139" y="74610"/>
                    <a:pt x="20332" y="74610"/>
                  </a:cubicBezTo>
                  <a:cubicBezTo>
                    <a:pt x="24525" y="74610"/>
                    <a:pt x="27206" y="72410"/>
                    <a:pt x="27206" y="66361"/>
                  </a:cubicBezTo>
                  <a:lnTo>
                    <a:pt x="27206" y="54195"/>
                  </a:lnTo>
                  <a:close/>
                </a:path>
              </a:pathLst>
            </a:custGeom>
            <a:solidFill>
              <a:srgbClr val="EBEBEB"/>
            </a:solidFill>
            <a:ln w="6867" cap="flat">
              <a:noFill/>
              <a:prstDash val="solid"/>
              <a:miter/>
            </a:ln>
          </p:spPr>
          <p:txBody>
            <a:bodyPr rtlCol="0" anchor="ctr"/>
            <a:lstStyle/>
            <a:p>
              <a:endParaRPr lang="en-IN"/>
            </a:p>
          </p:txBody>
        </p:sp>
        <p:sp>
          <p:nvSpPr>
            <p:cNvPr id="274" name="Free-form: Shape 273">
              <a:extLst>
                <a:ext uri="{FF2B5EF4-FFF2-40B4-BE49-F238E27FC236}">
                  <a16:creationId xmlns:a16="http://schemas.microsoft.com/office/drawing/2014/main" id="{2C21ECC5-A4E6-9472-780A-07A8FCEA6E30}"/>
                </a:ext>
              </a:extLst>
            </p:cNvPr>
            <p:cNvSpPr/>
            <p:nvPr/>
          </p:nvSpPr>
          <p:spPr>
            <a:xfrm>
              <a:off x="5018979" y="6188108"/>
              <a:ext cx="41241" cy="86882"/>
            </a:xfrm>
            <a:custGeom>
              <a:avLst/>
              <a:gdLst>
                <a:gd name="connsiteX0" fmla="*/ -14 w 41241"/>
                <a:gd name="connsiteY0" fmla="*/ 21339 h 86882"/>
                <a:gd name="connsiteX1" fmla="*/ 20607 w 41241"/>
                <a:gd name="connsiteY1" fmla="*/ -37 h 86882"/>
                <a:gd name="connsiteX2" fmla="*/ 41228 w 41241"/>
                <a:gd name="connsiteY2" fmla="*/ 21339 h 86882"/>
                <a:gd name="connsiteX3" fmla="*/ 41228 w 41241"/>
                <a:gd name="connsiteY3" fmla="*/ 65468 h 86882"/>
                <a:gd name="connsiteX4" fmla="*/ 20607 w 41241"/>
                <a:gd name="connsiteY4" fmla="*/ 86845 h 86882"/>
                <a:gd name="connsiteX5" fmla="*/ -14 w 41241"/>
                <a:gd name="connsiteY5" fmla="*/ 65468 h 86882"/>
                <a:gd name="connsiteX6" fmla="*/ 13321 w 41241"/>
                <a:gd name="connsiteY6" fmla="*/ 66361 h 86882"/>
                <a:gd name="connsiteX7" fmla="*/ 20195 w 41241"/>
                <a:gd name="connsiteY7" fmla="*/ 74678 h 86882"/>
                <a:gd name="connsiteX8" fmla="*/ 27068 w 41241"/>
                <a:gd name="connsiteY8" fmla="*/ 66361 h 86882"/>
                <a:gd name="connsiteX9" fmla="*/ 27068 w 41241"/>
                <a:gd name="connsiteY9" fmla="*/ 20514 h 86882"/>
                <a:gd name="connsiteX10" fmla="*/ 20195 w 41241"/>
                <a:gd name="connsiteY10" fmla="*/ 12129 h 86882"/>
                <a:gd name="connsiteX11" fmla="*/ 13321 w 41241"/>
                <a:gd name="connsiteY11" fmla="*/ 20514 h 86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41" h="86882">
                  <a:moveTo>
                    <a:pt x="-14" y="21339"/>
                  </a:moveTo>
                  <a:cubicBezTo>
                    <a:pt x="-14" y="7592"/>
                    <a:pt x="6860" y="-37"/>
                    <a:pt x="20607" y="-37"/>
                  </a:cubicBezTo>
                  <a:cubicBezTo>
                    <a:pt x="34354" y="-37"/>
                    <a:pt x="41228" y="7730"/>
                    <a:pt x="41228" y="21339"/>
                  </a:cubicBezTo>
                  <a:lnTo>
                    <a:pt x="41228" y="65468"/>
                  </a:lnTo>
                  <a:cubicBezTo>
                    <a:pt x="41228" y="79215"/>
                    <a:pt x="34354" y="86845"/>
                    <a:pt x="20607" y="86845"/>
                  </a:cubicBezTo>
                  <a:cubicBezTo>
                    <a:pt x="6860" y="86845"/>
                    <a:pt x="-14" y="79077"/>
                    <a:pt x="-14" y="65468"/>
                  </a:cubicBezTo>
                  <a:close/>
                  <a:moveTo>
                    <a:pt x="13321" y="66361"/>
                  </a:moveTo>
                  <a:cubicBezTo>
                    <a:pt x="13321" y="72410"/>
                    <a:pt x="16002" y="74678"/>
                    <a:pt x="20195" y="74678"/>
                  </a:cubicBezTo>
                  <a:cubicBezTo>
                    <a:pt x="24388" y="74678"/>
                    <a:pt x="27068" y="72410"/>
                    <a:pt x="27068" y="66361"/>
                  </a:cubicBezTo>
                  <a:lnTo>
                    <a:pt x="27068" y="20514"/>
                  </a:lnTo>
                  <a:cubicBezTo>
                    <a:pt x="27068" y="14397"/>
                    <a:pt x="24388" y="12129"/>
                    <a:pt x="20195" y="12129"/>
                  </a:cubicBezTo>
                  <a:cubicBezTo>
                    <a:pt x="16002" y="12129"/>
                    <a:pt x="13321" y="14397"/>
                    <a:pt x="13321" y="20514"/>
                  </a:cubicBezTo>
                  <a:close/>
                </a:path>
              </a:pathLst>
            </a:custGeom>
            <a:solidFill>
              <a:srgbClr val="EBEBEB"/>
            </a:solidFill>
            <a:ln w="6867" cap="flat">
              <a:noFill/>
              <a:prstDash val="solid"/>
              <a:miter/>
            </a:ln>
          </p:spPr>
          <p:txBody>
            <a:bodyPr rtlCol="0" anchor="ctr"/>
            <a:lstStyle/>
            <a:p>
              <a:endParaRPr lang="en-IN"/>
            </a:p>
          </p:txBody>
        </p:sp>
        <p:sp>
          <p:nvSpPr>
            <p:cNvPr id="275" name="Free-form: Shape 274">
              <a:extLst>
                <a:ext uri="{FF2B5EF4-FFF2-40B4-BE49-F238E27FC236}">
                  <a16:creationId xmlns:a16="http://schemas.microsoft.com/office/drawing/2014/main" id="{DA65905C-C53D-E311-9785-6B58C59C1CB3}"/>
                </a:ext>
              </a:extLst>
            </p:cNvPr>
            <p:cNvSpPr/>
            <p:nvPr/>
          </p:nvSpPr>
          <p:spPr>
            <a:xfrm>
              <a:off x="5068125" y="6189070"/>
              <a:ext cx="35261" cy="84957"/>
            </a:xfrm>
            <a:custGeom>
              <a:avLst/>
              <a:gdLst>
                <a:gd name="connsiteX0" fmla="*/ -14 w 35261"/>
                <a:gd name="connsiteY0" fmla="*/ -37 h 84957"/>
                <a:gd name="connsiteX1" fmla="*/ 13321 w 35261"/>
                <a:gd name="connsiteY1" fmla="*/ -37 h 84957"/>
                <a:gd name="connsiteX2" fmla="*/ 13321 w 35261"/>
                <a:gd name="connsiteY2" fmla="*/ 72754 h 84957"/>
                <a:gd name="connsiteX3" fmla="*/ 35248 w 35261"/>
                <a:gd name="connsiteY3" fmla="*/ 72754 h 84957"/>
                <a:gd name="connsiteX4" fmla="*/ 35248 w 35261"/>
                <a:gd name="connsiteY4" fmla="*/ 84920 h 84957"/>
                <a:gd name="connsiteX5" fmla="*/ -14 w 35261"/>
                <a:gd name="connsiteY5" fmla="*/ 84920 h 8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61" h="84957">
                  <a:moveTo>
                    <a:pt x="-14" y="-37"/>
                  </a:moveTo>
                  <a:lnTo>
                    <a:pt x="13321" y="-37"/>
                  </a:lnTo>
                  <a:lnTo>
                    <a:pt x="13321" y="72754"/>
                  </a:lnTo>
                  <a:lnTo>
                    <a:pt x="35248" y="72754"/>
                  </a:lnTo>
                  <a:lnTo>
                    <a:pt x="35248" y="84920"/>
                  </a:lnTo>
                  <a:lnTo>
                    <a:pt x="-14" y="84920"/>
                  </a:lnTo>
                  <a:close/>
                </a:path>
              </a:pathLst>
            </a:custGeom>
            <a:solidFill>
              <a:srgbClr val="EBEBEB"/>
            </a:solidFill>
            <a:ln w="6867" cap="flat">
              <a:noFill/>
              <a:prstDash val="solid"/>
              <a:miter/>
            </a:ln>
          </p:spPr>
          <p:txBody>
            <a:bodyPr rtlCol="0" anchor="ctr"/>
            <a:lstStyle/>
            <a:p>
              <a:endParaRPr lang="en-IN"/>
            </a:p>
          </p:txBody>
        </p:sp>
        <p:sp>
          <p:nvSpPr>
            <p:cNvPr id="276" name="Free-form: Shape 275">
              <a:extLst>
                <a:ext uri="{FF2B5EF4-FFF2-40B4-BE49-F238E27FC236}">
                  <a16:creationId xmlns:a16="http://schemas.microsoft.com/office/drawing/2014/main" id="{D924E2DE-5338-AB53-FF2D-AC24FA1559AA}"/>
                </a:ext>
              </a:extLst>
            </p:cNvPr>
            <p:cNvSpPr/>
            <p:nvPr/>
          </p:nvSpPr>
          <p:spPr>
            <a:xfrm>
              <a:off x="5108129" y="6188108"/>
              <a:ext cx="40829" cy="86882"/>
            </a:xfrm>
            <a:custGeom>
              <a:avLst/>
              <a:gdLst>
                <a:gd name="connsiteX0" fmla="*/ -14 w 40829"/>
                <a:gd name="connsiteY0" fmla="*/ 21339 h 86882"/>
                <a:gd name="connsiteX1" fmla="*/ 20607 w 40829"/>
                <a:gd name="connsiteY1" fmla="*/ -37 h 86882"/>
                <a:gd name="connsiteX2" fmla="*/ 40815 w 40829"/>
                <a:gd name="connsiteY2" fmla="*/ 21339 h 86882"/>
                <a:gd name="connsiteX3" fmla="*/ 40815 w 40829"/>
                <a:gd name="connsiteY3" fmla="*/ 65468 h 86882"/>
                <a:gd name="connsiteX4" fmla="*/ 20607 w 40829"/>
                <a:gd name="connsiteY4" fmla="*/ 86845 h 86882"/>
                <a:gd name="connsiteX5" fmla="*/ -14 w 40829"/>
                <a:gd name="connsiteY5" fmla="*/ 65468 h 86882"/>
                <a:gd name="connsiteX6" fmla="*/ 13321 w 40829"/>
                <a:gd name="connsiteY6" fmla="*/ 66361 h 86882"/>
                <a:gd name="connsiteX7" fmla="*/ 20195 w 40829"/>
                <a:gd name="connsiteY7" fmla="*/ 74678 h 86882"/>
                <a:gd name="connsiteX8" fmla="*/ 27068 w 40829"/>
                <a:gd name="connsiteY8" fmla="*/ 66361 h 86882"/>
                <a:gd name="connsiteX9" fmla="*/ 27068 w 40829"/>
                <a:gd name="connsiteY9" fmla="*/ 20514 h 86882"/>
                <a:gd name="connsiteX10" fmla="*/ 20195 w 40829"/>
                <a:gd name="connsiteY10" fmla="*/ 12129 h 86882"/>
                <a:gd name="connsiteX11" fmla="*/ 13321 w 40829"/>
                <a:gd name="connsiteY11" fmla="*/ 20514 h 86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829" h="86882">
                  <a:moveTo>
                    <a:pt x="-14" y="21339"/>
                  </a:moveTo>
                  <a:cubicBezTo>
                    <a:pt x="-14" y="7592"/>
                    <a:pt x="6860" y="-37"/>
                    <a:pt x="20607" y="-37"/>
                  </a:cubicBezTo>
                  <a:cubicBezTo>
                    <a:pt x="34354" y="-37"/>
                    <a:pt x="40815" y="7730"/>
                    <a:pt x="40815" y="21339"/>
                  </a:cubicBezTo>
                  <a:lnTo>
                    <a:pt x="40815" y="65468"/>
                  </a:lnTo>
                  <a:cubicBezTo>
                    <a:pt x="40815" y="79215"/>
                    <a:pt x="33942" y="86845"/>
                    <a:pt x="20607" y="86845"/>
                  </a:cubicBezTo>
                  <a:cubicBezTo>
                    <a:pt x="7272" y="86845"/>
                    <a:pt x="-14" y="79077"/>
                    <a:pt x="-14" y="65468"/>
                  </a:cubicBezTo>
                  <a:close/>
                  <a:moveTo>
                    <a:pt x="13321" y="66361"/>
                  </a:moveTo>
                  <a:cubicBezTo>
                    <a:pt x="13321" y="72410"/>
                    <a:pt x="16002" y="74678"/>
                    <a:pt x="20195" y="74678"/>
                  </a:cubicBezTo>
                  <a:cubicBezTo>
                    <a:pt x="24388" y="74678"/>
                    <a:pt x="27068" y="72410"/>
                    <a:pt x="27068" y="66361"/>
                  </a:cubicBezTo>
                  <a:lnTo>
                    <a:pt x="27068" y="20514"/>
                  </a:lnTo>
                  <a:cubicBezTo>
                    <a:pt x="27068" y="14397"/>
                    <a:pt x="24388" y="12129"/>
                    <a:pt x="20195" y="12129"/>
                  </a:cubicBezTo>
                  <a:cubicBezTo>
                    <a:pt x="16002" y="12129"/>
                    <a:pt x="13321" y="14397"/>
                    <a:pt x="13321" y="20514"/>
                  </a:cubicBezTo>
                  <a:close/>
                </a:path>
              </a:pathLst>
            </a:custGeom>
            <a:solidFill>
              <a:srgbClr val="EBEBEB"/>
            </a:solidFill>
            <a:ln w="6867" cap="flat">
              <a:noFill/>
              <a:prstDash val="solid"/>
              <a:miter/>
            </a:ln>
          </p:spPr>
          <p:txBody>
            <a:bodyPr rtlCol="0" anchor="ctr"/>
            <a:lstStyle/>
            <a:p>
              <a:endParaRPr lang="en-IN"/>
            </a:p>
          </p:txBody>
        </p:sp>
        <p:sp>
          <p:nvSpPr>
            <p:cNvPr id="277" name="Free-form: Shape 276">
              <a:extLst>
                <a:ext uri="{FF2B5EF4-FFF2-40B4-BE49-F238E27FC236}">
                  <a16:creationId xmlns:a16="http://schemas.microsoft.com/office/drawing/2014/main" id="{D658F840-D6C4-A39B-DCD9-64A08D5BDE30}"/>
                </a:ext>
              </a:extLst>
            </p:cNvPr>
            <p:cNvSpPr/>
            <p:nvPr/>
          </p:nvSpPr>
          <p:spPr>
            <a:xfrm>
              <a:off x="5156588" y="6189070"/>
              <a:ext cx="39729" cy="86057"/>
            </a:xfrm>
            <a:custGeom>
              <a:avLst/>
              <a:gdLst>
                <a:gd name="connsiteX0" fmla="*/ 13390 w 39729"/>
                <a:gd name="connsiteY0" fmla="*/ -37 h 86057"/>
                <a:gd name="connsiteX1" fmla="*/ 13390 w 39729"/>
                <a:gd name="connsiteY1" fmla="*/ 65468 h 86057"/>
                <a:gd name="connsiteX2" fmla="*/ 20263 w 39729"/>
                <a:gd name="connsiteY2" fmla="*/ 73716 h 86057"/>
                <a:gd name="connsiteX3" fmla="*/ 27137 w 39729"/>
                <a:gd name="connsiteY3" fmla="*/ 65468 h 86057"/>
                <a:gd name="connsiteX4" fmla="*/ 27137 w 39729"/>
                <a:gd name="connsiteY4" fmla="*/ -37 h 86057"/>
                <a:gd name="connsiteX5" fmla="*/ 39716 w 39729"/>
                <a:gd name="connsiteY5" fmla="*/ -37 h 86057"/>
                <a:gd name="connsiteX6" fmla="*/ 39716 w 39729"/>
                <a:gd name="connsiteY6" fmla="*/ 64643 h 86057"/>
                <a:gd name="connsiteX7" fmla="*/ 19851 w 39729"/>
                <a:gd name="connsiteY7" fmla="*/ 86020 h 86057"/>
                <a:gd name="connsiteX8" fmla="*/ -14 w 39729"/>
                <a:gd name="connsiteY8" fmla="*/ 64643 h 86057"/>
                <a:gd name="connsiteX9" fmla="*/ -14 w 39729"/>
                <a:gd name="connsiteY9" fmla="*/ -37 h 8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29" h="86057">
                  <a:moveTo>
                    <a:pt x="13390" y="-37"/>
                  </a:moveTo>
                  <a:lnTo>
                    <a:pt x="13390" y="65468"/>
                  </a:lnTo>
                  <a:cubicBezTo>
                    <a:pt x="13390" y="71585"/>
                    <a:pt x="16070" y="73716"/>
                    <a:pt x="20263" y="73716"/>
                  </a:cubicBezTo>
                  <a:cubicBezTo>
                    <a:pt x="24456" y="73716"/>
                    <a:pt x="27137" y="71585"/>
                    <a:pt x="27137" y="65468"/>
                  </a:cubicBezTo>
                  <a:lnTo>
                    <a:pt x="27137" y="-37"/>
                  </a:lnTo>
                  <a:lnTo>
                    <a:pt x="39716" y="-37"/>
                  </a:lnTo>
                  <a:lnTo>
                    <a:pt x="39716" y="64643"/>
                  </a:lnTo>
                  <a:cubicBezTo>
                    <a:pt x="39716" y="78390"/>
                    <a:pt x="32842" y="86020"/>
                    <a:pt x="19851" y="86020"/>
                  </a:cubicBezTo>
                  <a:cubicBezTo>
                    <a:pt x="6860" y="86020"/>
                    <a:pt x="-14" y="78252"/>
                    <a:pt x="-14" y="64643"/>
                  </a:cubicBezTo>
                  <a:lnTo>
                    <a:pt x="-14" y="-37"/>
                  </a:lnTo>
                  <a:close/>
                </a:path>
              </a:pathLst>
            </a:custGeom>
            <a:solidFill>
              <a:srgbClr val="EBEBEB"/>
            </a:solidFill>
            <a:ln w="6867" cap="flat">
              <a:noFill/>
              <a:prstDash val="solid"/>
              <a:miter/>
            </a:ln>
          </p:spPr>
          <p:txBody>
            <a:bodyPr rtlCol="0" anchor="ctr"/>
            <a:lstStyle/>
            <a:p>
              <a:endParaRPr lang="en-IN"/>
            </a:p>
          </p:txBody>
        </p:sp>
        <p:sp>
          <p:nvSpPr>
            <p:cNvPr id="278" name="Free-form: Shape 277">
              <a:extLst>
                <a:ext uri="{FF2B5EF4-FFF2-40B4-BE49-F238E27FC236}">
                  <a16:creationId xmlns:a16="http://schemas.microsoft.com/office/drawing/2014/main" id="{F12252BE-6DE0-01B3-744B-E32C7915753D}"/>
                </a:ext>
              </a:extLst>
            </p:cNvPr>
            <p:cNvSpPr/>
            <p:nvPr/>
          </p:nvSpPr>
          <p:spPr>
            <a:xfrm>
              <a:off x="5205528" y="6189070"/>
              <a:ext cx="41447" cy="85163"/>
            </a:xfrm>
            <a:custGeom>
              <a:avLst/>
              <a:gdLst>
                <a:gd name="connsiteX0" fmla="*/ 27893 w 41447"/>
                <a:gd name="connsiteY0" fmla="*/ 84920 h 85163"/>
                <a:gd name="connsiteX1" fmla="*/ 26656 w 41447"/>
                <a:gd name="connsiteY1" fmla="*/ 74472 h 85163"/>
                <a:gd name="connsiteX2" fmla="*/ 26656 w 41447"/>
                <a:gd name="connsiteY2" fmla="*/ 61137 h 85163"/>
                <a:gd name="connsiteX3" fmla="*/ 17926 w 41447"/>
                <a:gd name="connsiteY3" fmla="*/ 50346 h 85163"/>
                <a:gd name="connsiteX4" fmla="*/ 13321 w 41447"/>
                <a:gd name="connsiteY4" fmla="*/ 50346 h 85163"/>
                <a:gd name="connsiteX5" fmla="*/ 13321 w 41447"/>
                <a:gd name="connsiteY5" fmla="*/ 84714 h 85163"/>
                <a:gd name="connsiteX6" fmla="*/ -14 w 41447"/>
                <a:gd name="connsiteY6" fmla="*/ 84714 h 85163"/>
                <a:gd name="connsiteX7" fmla="*/ -14 w 41447"/>
                <a:gd name="connsiteY7" fmla="*/ -37 h 85163"/>
                <a:gd name="connsiteX8" fmla="*/ 20126 w 41447"/>
                <a:gd name="connsiteY8" fmla="*/ -37 h 85163"/>
                <a:gd name="connsiteX9" fmla="*/ 39853 w 41447"/>
                <a:gd name="connsiteY9" fmla="*/ 19552 h 85163"/>
                <a:gd name="connsiteX10" fmla="*/ 39853 w 41447"/>
                <a:gd name="connsiteY10" fmla="*/ 26426 h 85163"/>
                <a:gd name="connsiteX11" fmla="*/ 31124 w 41447"/>
                <a:gd name="connsiteY11" fmla="*/ 43610 h 85163"/>
                <a:gd name="connsiteX12" fmla="*/ 39990 w 41447"/>
                <a:gd name="connsiteY12" fmla="*/ 61687 h 85163"/>
                <a:gd name="connsiteX13" fmla="*/ 39990 w 41447"/>
                <a:gd name="connsiteY13" fmla="*/ 74816 h 85163"/>
                <a:gd name="connsiteX14" fmla="*/ 41434 w 41447"/>
                <a:gd name="connsiteY14" fmla="*/ 85126 h 85163"/>
                <a:gd name="connsiteX15" fmla="*/ 13321 w 41447"/>
                <a:gd name="connsiteY15" fmla="*/ 12335 h 85163"/>
                <a:gd name="connsiteX16" fmla="*/ 13321 w 41447"/>
                <a:gd name="connsiteY16" fmla="*/ 38386 h 85163"/>
                <a:gd name="connsiteX17" fmla="*/ 18545 w 41447"/>
                <a:gd name="connsiteY17" fmla="*/ 38386 h 85163"/>
                <a:gd name="connsiteX18" fmla="*/ 26518 w 41447"/>
                <a:gd name="connsiteY18" fmla="*/ 29450 h 85163"/>
                <a:gd name="connsiteX19" fmla="*/ 26518 w 41447"/>
                <a:gd name="connsiteY19" fmla="*/ 21064 h 85163"/>
                <a:gd name="connsiteX20" fmla="*/ 19645 w 41447"/>
                <a:gd name="connsiteY20" fmla="*/ 12335 h 8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447" h="85163">
                  <a:moveTo>
                    <a:pt x="27893" y="84920"/>
                  </a:moveTo>
                  <a:cubicBezTo>
                    <a:pt x="26759" y="81559"/>
                    <a:pt x="26333" y="78005"/>
                    <a:pt x="26656" y="74472"/>
                  </a:cubicBezTo>
                  <a:lnTo>
                    <a:pt x="26656" y="61137"/>
                  </a:lnTo>
                  <a:cubicBezTo>
                    <a:pt x="26656" y="53233"/>
                    <a:pt x="23975" y="50346"/>
                    <a:pt x="17926" y="50346"/>
                  </a:cubicBezTo>
                  <a:lnTo>
                    <a:pt x="13321" y="50346"/>
                  </a:lnTo>
                  <a:lnTo>
                    <a:pt x="13321" y="84714"/>
                  </a:lnTo>
                  <a:lnTo>
                    <a:pt x="-14" y="84714"/>
                  </a:lnTo>
                  <a:lnTo>
                    <a:pt x="-14" y="-37"/>
                  </a:lnTo>
                  <a:lnTo>
                    <a:pt x="20126" y="-37"/>
                  </a:lnTo>
                  <a:cubicBezTo>
                    <a:pt x="33873" y="-37"/>
                    <a:pt x="39853" y="6424"/>
                    <a:pt x="39853" y="19552"/>
                  </a:cubicBezTo>
                  <a:lnTo>
                    <a:pt x="39853" y="26426"/>
                  </a:lnTo>
                  <a:cubicBezTo>
                    <a:pt x="40857" y="33423"/>
                    <a:pt x="37365" y="40290"/>
                    <a:pt x="31124" y="43610"/>
                  </a:cubicBezTo>
                  <a:cubicBezTo>
                    <a:pt x="37997" y="46428"/>
                    <a:pt x="39990" y="52820"/>
                    <a:pt x="39990" y="61687"/>
                  </a:cubicBezTo>
                  <a:lnTo>
                    <a:pt x="39990" y="74816"/>
                  </a:lnTo>
                  <a:cubicBezTo>
                    <a:pt x="39757" y="78314"/>
                    <a:pt x="40252" y="81827"/>
                    <a:pt x="41434" y="85126"/>
                  </a:cubicBezTo>
                  <a:close/>
                  <a:moveTo>
                    <a:pt x="13321" y="12335"/>
                  </a:moveTo>
                  <a:lnTo>
                    <a:pt x="13321" y="38386"/>
                  </a:lnTo>
                  <a:lnTo>
                    <a:pt x="18545" y="38386"/>
                  </a:lnTo>
                  <a:cubicBezTo>
                    <a:pt x="23494" y="38386"/>
                    <a:pt x="26518" y="36255"/>
                    <a:pt x="26518" y="29450"/>
                  </a:cubicBezTo>
                  <a:lnTo>
                    <a:pt x="26518" y="21064"/>
                  </a:lnTo>
                  <a:cubicBezTo>
                    <a:pt x="26518" y="15016"/>
                    <a:pt x="24456" y="12335"/>
                    <a:pt x="19645" y="12335"/>
                  </a:cubicBezTo>
                  <a:close/>
                </a:path>
              </a:pathLst>
            </a:custGeom>
            <a:solidFill>
              <a:srgbClr val="EBEBEB"/>
            </a:solidFill>
            <a:ln w="6867" cap="flat">
              <a:noFill/>
              <a:prstDash val="solid"/>
              <a:miter/>
            </a:ln>
          </p:spPr>
          <p:txBody>
            <a:bodyPr rtlCol="0" anchor="ctr"/>
            <a:lstStyle/>
            <a:p>
              <a:endParaRPr lang="en-IN"/>
            </a:p>
          </p:txBody>
        </p:sp>
        <p:sp>
          <p:nvSpPr>
            <p:cNvPr id="279" name="Free-form: Shape 278">
              <a:extLst>
                <a:ext uri="{FF2B5EF4-FFF2-40B4-BE49-F238E27FC236}">
                  <a16:creationId xmlns:a16="http://schemas.microsoft.com/office/drawing/2014/main" id="{C0852981-FDA3-1893-B73E-8FD45282DBF6}"/>
                </a:ext>
              </a:extLst>
            </p:cNvPr>
            <p:cNvSpPr/>
            <p:nvPr/>
          </p:nvSpPr>
          <p:spPr>
            <a:xfrm>
              <a:off x="4999389" y="6082530"/>
              <a:ext cx="22820" cy="27562"/>
            </a:xfrm>
            <a:custGeom>
              <a:avLst/>
              <a:gdLst>
                <a:gd name="connsiteX0" fmla="*/ 9678 w 22820"/>
                <a:gd name="connsiteY0" fmla="*/ 2506 h 27562"/>
                <a:gd name="connsiteX1" fmla="*/ -14 w 22820"/>
                <a:gd name="connsiteY1" fmla="*/ 2506 h 27562"/>
                <a:gd name="connsiteX2" fmla="*/ 467 w 22820"/>
                <a:gd name="connsiteY2" fmla="*/ -37 h 27562"/>
                <a:gd name="connsiteX3" fmla="*/ 22807 w 22820"/>
                <a:gd name="connsiteY3" fmla="*/ -37 h 27562"/>
                <a:gd name="connsiteX4" fmla="*/ 22257 w 22820"/>
                <a:gd name="connsiteY4" fmla="*/ 2506 h 27562"/>
                <a:gd name="connsiteX5" fmla="*/ 12565 w 22820"/>
                <a:gd name="connsiteY5" fmla="*/ 2506 h 27562"/>
                <a:gd name="connsiteX6" fmla="*/ 7547 w 22820"/>
                <a:gd name="connsiteY6" fmla="*/ 27525 h 27562"/>
                <a:gd name="connsiteX7" fmla="*/ 4660 w 22820"/>
                <a:gd name="connsiteY7" fmla="*/ 27525 h 2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20" h="27562">
                  <a:moveTo>
                    <a:pt x="9678" y="2506"/>
                  </a:moveTo>
                  <a:lnTo>
                    <a:pt x="-14" y="2506"/>
                  </a:lnTo>
                  <a:lnTo>
                    <a:pt x="467" y="-37"/>
                  </a:lnTo>
                  <a:lnTo>
                    <a:pt x="22807" y="-37"/>
                  </a:lnTo>
                  <a:lnTo>
                    <a:pt x="22257" y="2506"/>
                  </a:lnTo>
                  <a:lnTo>
                    <a:pt x="12565" y="2506"/>
                  </a:lnTo>
                  <a:lnTo>
                    <a:pt x="7547" y="27525"/>
                  </a:lnTo>
                  <a:lnTo>
                    <a:pt x="4660" y="27525"/>
                  </a:lnTo>
                  <a:close/>
                </a:path>
              </a:pathLst>
            </a:custGeom>
            <a:solidFill>
              <a:srgbClr val="E0E0E0"/>
            </a:solidFill>
            <a:ln w="6867" cap="flat">
              <a:noFill/>
              <a:prstDash val="solid"/>
              <a:miter/>
            </a:ln>
          </p:spPr>
          <p:txBody>
            <a:bodyPr rtlCol="0" anchor="ctr"/>
            <a:lstStyle/>
            <a:p>
              <a:endParaRPr lang="en-IN"/>
            </a:p>
          </p:txBody>
        </p:sp>
        <p:sp>
          <p:nvSpPr>
            <p:cNvPr id="280" name="Free-form: Shape 279">
              <a:extLst>
                <a:ext uri="{FF2B5EF4-FFF2-40B4-BE49-F238E27FC236}">
                  <a16:creationId xmlns:a16="http://schemas.microsoft.com/office/drawing/2014/main" id="{9A79116C-35F0-EDFE-A433-60C8EC4531FE}"/>
                </a:ext>
              </a:extLst>
            </p:cNvPr>
            <p:cNvSpPr/>
            <p:nvPr/>
          </p:nvSpPr>
          <p:spPr>
            <a:xfrm>
              <a:off x="5013411" y="6089334"/>
              <a:ext cx="27563" cy="28598"/>
            </a:xfrm>
            <a:custGeom>
              <a:avLst/>
              <a:gdLst>
                <a:gd name="connsiteX0" fmla="*/ 27549 w 27563"/>
                <a:gd name="connsiteY0" fmla="*/ 31 h 28598"/>
                <a:gd name="connsiteX1" fmla="*/ 12359 w 27563"/>
                <a:gd name="connsiteY1" fmla="*/ 23401 h 28598"/>
                <a:gd name="connsiteX2" fmla="*/ 4935 w 27563"/>
                <a:gd name="connsiteY2" fmla="*/ 28557 h 28598"/>
                <a:gd name="connsiteX3" fmla="*/ -14 w 27563"/>
                <a:gd name="connsiteY3" fmla="*/ 26701 h 28598"/>
                <a:gd name="connsiteX4" fmla="*/ 1498 w 27563"/>
                <a:gd name="connsiteY4" fmla="*/ 24639 h 28598"/>
                <a:gd name="connsiteX5" fmla="*/ 5141 w 27563"/>
                <a:gd name="connsiteY5" fmla="*/ 26151 h 28598"/>
                <a:gd name="connsiteX6" fmla="*/ 9884 w 27563"/>
                <a:gd name="connsiteY6" fmla="*/ 22851 h 28598"/>
                <a:gd name="connsiteX7" fmla="*/ 11396 w 27563"/>
                <a:gd name="connsiteY7" fmla="*/ 20583 h 28598"/>
                <a:gd name="connsiteX8" fmla="*/ 6241 w 27563"/>
                <a:gd name="connsiteY8" fmla="*/ -37 h 28598"/>
                <a:gd name="connsiteX9" fmla="*/ 8784 w 27563"/>
                <a:gd name="connsiteY9" fmla="*/ -37 h 28598"/>
                <a:gd name="connsiteX10" fmla="*/ 13046 w 27563"/>
                <a:gd name="connsiteY10" fmla="*/ 17559 h 28598"/>
                <a:gd name="connsiteX11" fmla="*/ 24387 w 27563"/>
                <a:gd name="connsiteY11" fmla="*/ -37 h 2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563" h="28598">
                  <a:moveTo>
                    <a:pt x="27549" y="31"/>
                  </a:moveTo>
                  <a:lnTo>
                    <a:pt x="12359" y="23401"/>
                  </a:lnTo>
                  <a:cubicBezTo>
                    <a:pt x="9815" y="27319"/>
                    <a:pt x="7891" y="28557"/>
                    <a:pt x="4935" y="28557"/>
                  </a:cubicBezTo>
                  <a:cubicBezTo>
                    <a:pt x="3104" y="28625"/>
                    <a:pt x="1322" y="27952"/>
                    <a:pt x="-14" y="26701"/>
                  </a:cubicBezTo>
                  <a:lnTo>
                    <a:pt x="1498" y="24639"/>
                  </a:lnTo>
                  <a:cubicBezTo>
                    <a:pt x="2431" y="25656"/>
                    <a:pt x="3763" y="26206"/>
                    <a:pt x="5141" y="26151"/>
                  </a:cubicBezTo>
                  <a:cubicBezTo>
                    <a:pt x="6929" y="26151"/>
                    <a:pt x="8303" y="25326"/>
                    <a:pt x="9884" y="22851"/>
                  </a:cubicBezTo>
                  <a:lnTo>
                    <a:pt x="11396" y="20583"/>
                  </a:lnTo>
                  <a:lnTo>
                    <a:pt x="6241" y="-37"/>
                  </a:lnTo>
                  <a:lnTo>
                    <a:pt x="8784" y="-37"/>
                  </a:lnTo>
                  <a:lnTo>
                    <a:pt x="13046" y="17559"/>
                  </a:lnTo>
                  <a:lnTo>
                    <a:pt x="24387" y="-37"/>
                  </a:lnTo>
                  <a:close/>
                </a:path>
              </a:pathLst>
            </a:custGeom>
            <a:solidFill>
              <a:srgbClr val="E0E0E0"/>
            </a:solidFill>
            <a:ln w="6867" cap="flat">
              <a:noFill/>
              <a:prstDash val="solid"/>
              <a:miter/>
            </a:ln>
          </p:spPr>
          <p:txBody>
            <a:bodyPr rtlCol="0" anchor="ctr"/>
            <a:lstStyle/>
            <a:p>
              <a:endParaRPr lang="en-IN"/>
            </a:p>
          </p:txBody>
        </p:sp>
        <p:sp>
          <p:nvSpPr>
            <p:cNvPr id="281" name="Free-form: Shape 280">
              <a:extLst>
                <a:ext uri="{FF2B5EF4-FFF2-40B4-BE49-F238E27FC236}">
                  <a16:creationId xmlns:a16="http://schemas.microsoft.com/office/drawing/2014/main" id="{A6743141-296A-987E-7F7F-794BE58FC66B}"/>
                </a:ext>
              </a:extLst>
            </p:cNvPr>
            <p:cNvSpPr/>
            <p:nvPr/>
          </p:nvSpPr>
          <p:spPr>
            <a:xfrm>
              <a:off x="5039187" y="6089517"/>
              <a:ext cx="24830" cy="28548"/>
            </a:xfrm>
            <a:custGeom>
              <a:avLst/>
              <a:gdLst>
                <a:gd name="connsiteX0" fmla="*/ 24800 w 24830"/>
                <a:gd name="connsiteY0" fmla="*/ 8784 h 28548"/>
                <a:gd name="connsiteX1" fmla="*/ 13750 w 24830"/>
                <a:gd name="connsiteY1" fmla="*/ 21074 h 28548"/>
                <a:gd name="connsiteX2" fmla="*/ 13046 w 24830"/>
                <a:gd name="connsiteY2" fmla="*/ 21088 h 28548"/>
                <a:gd name="connsiteX3" fmla="*/ 5141 w 24830"/>
                <a:gd name="connsiteY3" fmla="*/ 16551 h 28548"/>
                <a:gd name="connsiteX4" fmla="*/ 2804 w 24830"/>
                <a:gd name="connsiteY4" fmla="*/ 28511 h 28548"/>
                <a:gd name="connsiteX5" fmla="*/ -14 w 24830"/>
                <a:gd name="connsiteY5" fmla="*/ 28511 h 28548"/>
                <a:gd name="connsiteX6" fmla="*/ 5623 w 24830"/>
                <a:gd name="connsiteY6" fmla="*/ 192 h 28548"/>
                <a:gd name="connsiteX7" fmla="*/ 8303 w 24830"/>
                <a:gd name="connsiteY7" fmla="*/ 192 h 28548"/>
                <a:gd name="connsiteX8" fmla="*/ 7616 w 24830"/>
                <a:gd name="connsiteY8" fmla="*/ 3491 h 28548"/>
                <a:gd name="connsiteX9" fmla="*/ 15727 w 24830"/>
                <a:gd name="connsiteY9" fmla="*/ -14 h 28548"/>
                <a:gd name="connsiteX10" fmla="*/ 24786 w 24830"/>
                <a:gd name="connsiteY10" fmla="*/ 7787 h 28548"/>
                <a:gd name="connsiteX11" fmla="*/ 24800 w 24830"/>
                <a:gd name="connsiteY11" fmla="*/ 8784 h 28548"/>
                <a:gd name="connsiteX12" fmla="*/ 21913 w 24830"/>
                <a:gd name="connsiteY12" fmla="*/ 8784 h 28548"/>
                <a:gd name="connsiteX13" fmla="*/ 16354 w 24830"/>
                <a:gd name="connsiteY13" fmla="*/ 2282 h 28548"/>
                <a:gd name="connsiteX14" fmla="*/ 15039 w 24830"/>
                <a:gd name="connsiteY14" fmla="*/ 2323 h 28548"/>
                <a:gd name="connsiteX15" fmla="*/ 6078 w 24830"/>
                <a:gd name="connsiteY15" fmla="*/ 11369 h 28548"/>
                <a:gd name="connsiteX16" fmla="*/ 6104 w 24830"/>
                <a:gd name="connsiteY16" fmla="*/ 12015 h 28548"/>
                <a:gd name="connsiteX17" fmla="*/ 11662 w 24830"/>
                <a:gd name="connsiteY17" fmla="*/ 18517 h 28548"/>
                <a:gd name="connsiteX18" fmla="*/ 12977 w 24830"/>
                <a:gd name="connsiteY18" fmla="*/ 18476 h 28548"/>
                <a:gd name="connsiteX19" fmla="*/ 21939 w 24830"/>
                <a:gd name="connsiteY19" fmla="*/ 9430 h 28548"/>
                <a:gd name="connsiteX20" fmla="*/ 21913 w 24830"/>
                <a:gd name="connsiteY20" fmla="*/ 8784 h 2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830" h="28548">
                  <a:moveTo>
                    <a:pt x="24800" y="8784"/>
                  </a:moveTo>
                  <a:cubicBezTo>
                    <a:pt x="25144" y="15231"/>
                    <a:pt x="20195" y="20730"/>
                    <a:pt x="13750" y="21074"/>
                  </a:cubicBezTo>
                  <a:cubicBezTo>
                    <a:pt x="13516" y="21081"/>
                    <a:pt x="13281" y="21088"/>
                    <a:pt x="13046" y="21088"/>
                  </a:cubicBezTo>
                  <a:cubicBezTo>
                    <a:pt x="9708" y="21445"/>
                    <a:pt x="6519" y="19610"/>
                    <a:pt x="5141" y="16551"/>
                  </a:cubicBezTo>
                  <a:lnTo>
                    <a:pt x="2804" y="28511"/>
                  </a:lnTo>
                  <a:lnTo>
                    <a:pt x="-14" y="28511"/>
                  </a:lnTo>
                  <a:lnTo>
                    <a:pt x="5623" y="192"/>
                  </a:lnTo>
                  <a:lnTo>
                    <a:pt x="8303" y="192"/>
                  </a:lnTo>
                  <a:lnTo>
                    <a:pt x="7616" y="3491"/>
                  </a:lnTo>
                  <a:cubicBezTo>
                    <a:pt x="9679" y="1196"/>
                    <a:pt x="12641" y="-83"/>
                    <a:pt x="15727" y="-14"/>
                  </a:cubicBezTo>
                  <a:cubicBezTo>
                    <a:pt x="20383" y="-358"/>
                    <a:pt x="24436" y="3134"/>
                    <a:pt x="24786" y="7787"/>
                  </a:cubicBezTo>
                  <a:cubicBezTo>
                    <a:pt x="24807" y="8124"/>
                    <a:pt x="24814" y="8454"/>
                    <a:pt x="24800" y="8784"/>
                  </a:cubicBezTo>
                  <a:close/>
                  <a:moveTo>
                    <a:pt x="21913" y="8784"/>
                  </a:moveTo>
                  <a:cubicBezTo>
                    <a:pt x="22173" y="5450"/>
                    <a:pt x="19685" y="2543"/>
                    <a:pt x="16354" y="2282"/>
                  </a:cubicBezTo>
                  <a:cubicBezTo>
                    <a:pt x="15916" y="2247"/>
                    <a:pt x="15475" y="2261"/>
                    <a:pt x="15039" y="2323"/>
                  </a:cubicBezTo>
                  <a:cubicBezTo>
                    <a:pt x="10066" y="2343"/>
                    <a:pt x="6054" y="6399"/>
                    <a:pt x="6078" y="11369"/>
                  </a:cubicBezTo>
                  <a:cubicBezTo>
                    <a:pt x="6078" y="11582"/>
                    <a:pt x="6087" y="11801"/>
                    <a:pt x="6104" y="12015"/>
                  </a:cubicBezTo>
                  <a:cubicBezTo>
                    <a:pt x="5843" y="15348"/>
                    <a:pt x="8332" y="18256"/>
                    <a:pt x="11662" y="18517"/>
                  </a:cubicBezTo>
                  <a:cubicBezTo>
                    <a:pt x="12101" y="18551"/>
                    <a:pt x="12542" y="18538"/>
                    <a:pt x="12977" y="18476"/>
                  </a:cubicBezTo>
                  <a:cubicBezTo>
                    <a:pt x="17950" y="18455"/>
                    <a:pt x="21962" y="14400"/>
                    <a:pt x="21939" y="9430"/>
                  </a:cubicBezTo>
                  <a:cubicBezTo>
                    <a:pt x="21938" y="9217"/>
                    <a:pt x="21929" y="8997"/>
                    <a:pt x="21913" y="8784"/>
                  </a:cubicBezTo>
                  <a:close/>
                </a:path>
              </a:pathLst>
            </a:custGeom>
            <a:solidFill>
              <a:srgbClr val="E0E0E0"/>
            </a:solidFill>
            <a:ln w="6867" cap="flat">
              <a:noFill/>
              <a:prstDash val="solid"/>
              <a:miter/>
            </a:ln>
          </p:spPr>
          <p:txBody>
            <a:bodyPr rtlCol="0" anchor="ctr"/>
            <a:lstStyle/>
            <a:p>
              <a:endParaRPr lang="en-IN"/>
            </a:p>
          </p:txBody>
        </p:sp>
        <p:sp>
          <p:nvSpPr>
            <p:cNvPr id="282" name="Free-form: Shape 281">
              <a:extLst>
                <a:ext uri="{FF2B5EF4-FFF2-40B4-BE49-F238E27FC236}">
                  <a16:creationId xmlns:a16="http://schemas.microsoft.com/office/drawing/2014/main" id="{59BBBD71-755C-CFA4-F774-BD9FE09584C3}"/>
                </a:ext>
              </a:extLst>
            </p:cNvPr>
            <p:cNvSpPr/>
            <p:nvPr/>
          </p:nvSpPr>
          <p:spPr>
            <a:xfrm>
              <a:off x="5067221" y="6089149"/>
              <a:ext cx="21400" cy="21197"/>
            </a:xfrm>
            <a:custGeom>
              <a:avLst/>
              <a:gdLst>
                <a:gd name="connsiteX0" fmla="*/ -4 w 21400"/>
                <a:gd name="connsiteY0" fmla="*/ 12314 h 21197"/>
                <a:gd name="connsiteX1" fmla="*/ 11324 w 21400"/>
                <a:gd name="connsiteY1" fmla="*/ 17 h 21197"/>
                <a:gd name="connsiteX2" fmla="*/ 11956 w 21400"/>
                <a:gd name="connsiteY2" fmla="*/ 11 h 21197"/>
                <a:gd name="connsiteX3" fmla="*/ 21332 w 21400"/>
                <a:gd name="connsiteY3" fmla="*/ 7585 h 21197"/>
                <a:gd name="connsiteX4" fmla="*/ 21373 w 21400"/>
                <a:gd name="connsiteY4" fmla="*/ 8809 h 21197"/>
                <a:gd name="connsiteX5" fmla="*/ 10183 w 21400"/>
                <a:gd name="connsiteY5" fmla="*/ 21099 h 21197"/>
                <a:gd name="connsiteX6" fmla="*/ 9413 w 21400"/>
                <a:gd name="connsiteY6" fmla="*/ 21112 h 21197"/>
                <a:gd name="connsiteX7" fmla="*/ 38 w 21400"/>
                <a:gd name="connsiteY7" fmla="*/ 13538 h 21197"/>
                <a:gd name="connsiteX8" fmla="*/ -4 w 21400"/>
                <a:gd name="connsiteY8" fmla="*/ 12314 h 21197"/>
                <a:gd name="connsiteX9" fmla="*/ 18555 w 21400"/>
                <a:gd name="connsiteY9" fmla="*/ 8946 h 21197"/>
                <a:gd name="connsiteX10" fmla="*/ 12994 w 21400"/>
                <a:gd name="connsiteY10" fmla="*/ 2444 h 21197"/>
                <a:gd name="connsiteX11" fmla="*/ 11681 w 21400"/>
                <a:gd name="connsiteY11" fmla="*/ 2485 h 21197"/>
                <a:gd name="connsiteX12" fmla="*/ 2725 w 21400"/>
                <a:gd name="connsiteY12" fmla="*/ 11675 h 21197"/>
                <a:gd name="connsiteX13" fmla="*/ 2746 w 21400"/>
                <a:gd name="connsiteY13" fmla="*/ 12177 h 21197"/>
                <a:gd name="connsiteX14" fmla="*/ 8307 w 21400"/>
                <a:gd name="connsiteY14" fmla="*/ 18679 h 21197"/>
                <a:gd name="connsiteX15" fmla="*/ 9619 w 21400"/>
                <a:gd name="connsiteY15" fmla="*/ 18638 h 21197"/>
                <a:gd name="connsiteX16" fmla="*/ 18569 w 21400"/>
                <a:gd name="connsiteY16" fmla="*/ 9579 h 21197"/>
                <a:gd name="connsiteX17" fmla="*/ 18555 w 21400"/>
                <a:gd name="connsiteY17" fmla="*/ 9152 h 21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00" h="21197">
                  <a:moveTo>
                    <a:pt x="-4" y="12314"/>
                  </a:moveTo>
                  <a:cubicBezTo>
                    <a:pt x="-272" y="5791"/>
                    <a:pt x="4801" y="285"/>
                    <a:pt x="11324" y="17"/>
                  </a:cubicBezTo>
                  <a:cubicBezTo>
                    <a:pt x="11537" y="11"/>
                    <a:pt x="11743" y="11"/>
                    <a:pt x="11956" y="11"/>
                  </a:cubicBezTo>
                  <a:cubicBezTo>
                    <a:pt x="16637" y="-485"/>
                    <a:pt x="20837" y="2904"/>
                    <a:pt x="21332" y="7585"/>
                  </a:cubicBezTo>
                  <a:cubicBezTo>
                    <a:pt x="21373" y="7991"/>
                    <a:pt x="21387" y="8403"/>
                    <a:pt x="21373" y="8809"/>
                  </a:cubicBezTo>
                  <a:cubicBezTo>
                    <a:pt x="21676" y="15290"/>
                    <a:pt x="16672" y="20796"/>
                    <a:pt x="10183" y="21099"/>
                  </a:cubicBezTo>
                  <a:cubicBezTo>
                    <a:pt x="9929" y="21112"/>
                    <a:pt x="9668" y="21119"/>
                    <a:pt x="9413" y="21112"/>
                  </a:cubicBezTo>
                  <a:cubicBezTo>
                    <a:pt x="4732" y="21607"/>
                    <a:pt x="533" y="18219"/>
                    <a:pt x="38" y="13538"/>
                  </a:cubicBezTo>
                  <a:cubicBezTo>
                    <a:pt x="-4" y="13132"/>
                    <a:pt x="-17" y="12720"/>
                    <a:pt x="-4" y="12314"/>
                  </a:cubicBezTo>
                  <a:close/>
                  <a:moveTo>
                    <a:pt x="18555" y="8946"/>
                  </a:moveTo>
                  <a:cubicBezTo>
                    <a:pt x="18816" y="5612"/>
                    <a:pt x="16328" y="2705"/>
                    <a:pt x="12994" y="2444"/>
                  </a:cubicBezTo>
                  <a:cubicBezTo>
                    <a:pt x="12554" y="2409"/>
                    <a:pt x="12115" y="2423"/>
                    <a:pt x="11681" y="2485"/>
                  </a:cubicBezTo>
                  <a:cubicBezTo>
                    <a:pt x="6671" y="2547"/>
                    <a:pt x="2663" y="6664"/>
                    <a:pt x="2725" y="11675"/>
                  </a:cubicBezTo>
                  <a:cubicBezTo>
                    <a:pt x="2725" y="11840"/>
                    <a:pt x="2732" y="12012"/>
                    <a:pt x="2746" y="12177"/>
                  </a:cubicBezTo>
                  <a:cubicBezTo>
                    <a:pt x="2485" y="15510"/>
                    <a:pt x="4973" y="18418"/>
                    <a:pt x="8307" y="18679"/>
                  </a:cubicBezTo>
                  <a:cubicBezTo>
                    <a:pt x="8746" y="18713"/>
                    <a:pt x="9186" y="18700"/>
                    <a:pt x="9619" y="18638"/>
                  </a:cubicBezTo>
                  <a:cubicBezTo>
                    <a:pt x="14589" y="18610"/>
                    <a:pt x="18596" y="14548"/>
                    <a:pt x="18569" y="9579"/>
                  </a:cubicBezTo>
                  <a:cubicBezTo>
                    <a:pt x="18569" y="9434"/>
                    <a:pt x="18562" y="9297"/>
                    <a:pt x="18555" y="9152"/>
                  </a:cubicBezTo>
                  <a:close/>
                </a:path>
              </a:pathLst>
            </a:custGeom>
            <a:solidFill>
              <a:srgbClr val="E0E0E0"/>
            </a:solidFill>
            <a:ln w="6867" cap="flat">
              <a:noFill/>
              <a:prstDash val="solid"/>
              <a:miter/>
            </a:ln>
          </p:spPr>
          <p:txBody>
            <a:bodyPr rtlCol="0" anchor="ctr"/>
            <a:lstStyle/>
            <a:p>
              <a:endParaRPr lang="en-IN"/>
            </a:p>
          </p:txBody>
        </p:sp>
        <p:sp>
          <p:nvSpPr>
            <p:cNvPr id="283" name="Free-form: Shape 282">
              <a:extLst>
                <a:ext uri="{FF2B5EF4-FFF2-40B4-BE49-F238E27FC236}">
                  <a16:creationId xmlns:a16="http://schemas.microsoft.com/office/drawing/2014/main" id="{07C970B7-510E-55AD-B563-A5700B074359}"/>
                </a:ext>
              </a:extLst>
            </p:cNvPr>
            <p:cNvSpPr/>
            <p:nvPr/>
          </p:nvSpPr>
          <p:spPr>
            <a:xfrm>
              <a:off x="5090533" y="6089160"/>
              <a:ext cx="24882" cy="28817"/>
            </a:xfrm>
            <a:custGeom>
              <a:avLst/>
              <a:gdLst>
                <a:gd name="connsiteX0" fmla="*/ 24869 w 24882"/>
                <a:gd name="connsiteY0" fmla="*/ 206 h 28817"/>
                <a:gd name="connsiteX1" fmla="*/ 21226 w 24882"/>
                <a:gd name="connsiteY1" fmla="*/ 18352 h 28817"/>
                <a:gd name="connsiteX2" fmla="*/ 9671 w 24882"/>
                <a:gd name="connsiteY2" fmla="*/ 28765 h 28817"/>
                <a:gd name="connsiteX3" fmla="*/ 9197 w 24882"/>
                <a:gd name="connsiteY3" fmla="*/ 28731 h 28817"/>
                <a:gd name="connsiteX4" fmla="*/ -14 w 24882"/>
                <a:gd name="connsiteY4" fmla="*/ 25638 h 28817"/>
                <a:gd name="connsiteX5" fmla="*/ 1636 w 24882"/>
                <a:gd name="connsiteY5" fmla="*/ 23507 h 28817"/>
                <a:gd name="connsiteX6" fmla="*/ 9403 w 24882"/>
                <a:gd name="connsiteY6" fmla="*/ 26256 h 28817"/>
                <a:gd name="connsiteX7" fmla="*/ 18394 w 24882"/>
                <a:gd name="connsiteY7" fmla="*/ 18977 h 28817"/>
                <a:gd name="connsiteX8" fmla="*/ 18407 w 24882"/>
                <a:gd name="connsiteY8" fmla="*/ 18833 h 28817"/>
                <a:gd name="connsiteX9" fmla="*/ 18820 w 24882"/>
                <a:gd name="connsiteY9" fmla="*/ 16564 h 28817"/>
                <a:gd name="connsiteX10" fmla="*/ 10572 w 24882"/>
                <a:gd name="connsiteY10" fmla="*/ 20139 h 28817"/>
                <a:gd name="connsiteX11" fmla="*/ 1478 w 24882"/>
                <a:gd name="connsiteY11" fmla="*/ 12832 h 28817"/>
                <a:gd name="connsiteX12" fmla="*/ 1430 w 24882"/>
                <a:gd name="connsiteY12" fmla="*/ 11753 h 28817"/>
                <a:gd name="connsiteX13" fmla="*/ 12627 w 24882"/>
                <a:gd name="connsiteY13" fmla="*/ -1 h 28817"/>
                <a:gd name="connsiteX14" fmla="*/ 13252 w 24882"/>
                <a:gd name="connsiteY14" fmla="*/ -1 h 28817"/>
                <a:gd name="connsiteX15" fmla="*/ 21363 w 24882"/>
                <a:gd name="connsiteY15" fmla="*/ 4742 h 28817"/>
                <a:gd name="connsiteX16" fmla="*/ 22188 w 24882"/>
                <a:gd name="connsiteY16" fmla="*/ 206 h 28817"/>
                <a:gd name="connsiteX17" fmla="*/ 20126 w 24882"/>
                <a:gd name="connsiteY17" fmla="*/ 8523 h 28817"/>
                <a:gd name="connsiteX18" fmla="*/ 13252 w 24882"/>
                <a:gd name="connsiteY18" fmla="*/ 2474 h 28817"/>
                <a:gd name="connsiteX19" fmla="*/ 4179 w 24882"/>
                <a:gd name="connsiteY19" fmla="*/ 10983 h 28817"/>
                <a:gd name="connsiteX20" fmla="*/ 4179 w 24882"/>
                <a:gd name="connsiteY20" fmla="*/ 11616 h 28817"/>
                <a:gd name="connsiteX21" fmla="*/ 11053 w 24882"/>
                <a:gd name="connsiteY21" fmla="*/ 17664 h 28817"/>
                <a:gd name="connsiteX22" fmla="*/ 20126 w 24882"/>
                <a:gd name="connsiteY22" fmla="*/ 9155 h 28817"/>
                <a:gd name="connsiteX23" fmla="*/ 20126 w 24882"/>
                <a:gd name="connsiteY23" fmla="*/ 8523 h 28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882" h="28817">
                  <a:moveTo>
                    <a:pt x="24869" y="206"/>
                  </a:moveTo>
                  <a:lnTo>
                    <a:pt x="21226" y="18352"/>
                  </a:lnTo>
                  <a:cubicBezTo>
                    <a:pt x="20909" y="24414"/>
                    <a:pt x="15741" y="29081"/>
                    <a:pt x="9671" y="28765"/>
                  </a:cubicBezTo>
                  <a:cubicBezTo>
                    <a:pt x="9513" y="28758"/>
                    <a:pt x="9355" y="28744"/>
                    <a:pt x="9197" y="28731"/>
                  </a:cubicBezTo>
                  <a:cubicBezTo>
                    <a:pt x="5843" y="28910"/>
                    <a:pt x="2550" y="27803"/>
                    <a:pt x="-14" y="25638"/>
                  </a:cubicBezTo>
                  <a:lnTo>
                    <a:pt x="1636" y="23507"/>
                  </a:lnTo>
                  <a:cubicBezTo>
                    <a:pt x="3753" y="25418"/>
                    <a:pt x="6551" y="26407"/>
                    <a:pt x="9403" y="26256"/>
                  </a:cubicBezTo>
                  <a:cubicBezTo>
                    <a:pt x="13898" y="26731"/>
                    <a:pt x="17919" y="23472"/>
                    <a:pt x="18394" y="18977"/>
                  </a:cubicBezTo>
                  <a:cubicBezTo>
                    <a:pt x="18401" y="18929"/>
                    <a:pt x="18401" y="18881"/>
                    <a:pt x="18407" y="18833"/>
                  </a:cubicBezTo>
                  <a:lnTo>
                    <a:pt x="18820" y="16564"/>
                  </a:lnTo>
                  <a:cubicBezTo>
                    <a:pt x="16730" y="18915"/>
                    <a:pt x="13713" y="20221"/>
                    <a:pt x="10572" y="20139"/>
                  </a:cubicBezTo>
                  <a:cubicBezTo>
                    <a:pt x="6042" y="20634"/>
                    <a:pt x="1973" y="17362"/>
                    <a:pt x="1478" y="12832"/>
                  </a:cubicBezTo>
                  <a:cubicBezTo>
                    <a:pt x="1437" y="12475"/>
                    <a:pt x="1423" y="12117"/>
                    <a:pt x="1430" y="11753"/>
                  </a:cubicBezTo>
                  <a:cubicBezTo>
                    <a:pt x="1272" y="5416"/>
                    <a:pt x="6289" y="150"/>
                    <a:pt x="12627" y="-1"/>
                  </a:cubicBezTo>
                  <a:cubicBezTo>
                    <a:pt x="12833" y="-8"/>
                    <a:pt x="13046" y="-8"/>
                    <a:pt x="13252" y="-1"/>
                  </a:cubicBezTo>
                  <a:cubicBezTo>
                    <a:pt x="16696" y="-331"/>
                    <a:pt x="19961" y="1580"/>
                    <a:pt x="21363" y="4742"/>
                  </a:cubicBezTo>
                  <a:lnTo>
                    <a:pt x="22188" y="206"/>
                  </a:lnTo>
                  <a:close/>
                  <a:moveTo>
                    <a:pt x="20126" y="8523"/>
                  </a:moveTo>
                  <a:cubicBezTo>
                    <a:pt x="20126" y="4742"/>
                    <a:pt x="17583" y="2474"/>
                    <a:pt x="13252" y="2474"/>
                  </a:cubicBezTo>
                  <a:cubicBezTo>
                    <a:pt x="8393" y="2316"/>
                    <a:pt x="4330" y="6131"/>
                    <a:pt x="4179" y="10983"/>
                  </a:cubicBezTo>
                  <a:cubicBezTo>
                    <a:pt x="4172" y="11196"/>
                    <a:pt x="4172" y="11403"/>
                    <a:pt x="4179" y="11616"/>
                  </a:cubicBezTo>
                  <a:cubicBezTo>
                    <a:pt x="4179" y="15396"/>
                    <a:pt x="6722" y="17664"/>
                    <a:pt x="11053" y="17664"/>
                  </a:cubicBezTo>
                  <a:cubicBezTo>
                    <a:pt x="15912" y="17822"/>
                    <a:pt x="19975" y="14008"/>
                    <a:pt x="20126" y="9155"/>
                  </a:cubicBezTo>
                  <a:cubicBezTo>
                    <a:pt x="20133" y="8942"/>
                    <a:pt x="20133" y="8736"/>
                    <a:pt x="20126" y="8523"/>
                  </a:cubicBezTo>
                  <a:close/>
                </a:path>
              </a:pathLst>
            </a:custGeom>
            <a:solidFill>
              <a:srgbClr val="E0E0E0"/>
            </a:solidFill>
            <a:ln w="6867" cap="flat">
              <a:noFill/>
              <a:prstDash val="solid"/>
              <a:miter/>
            </a:ln>
          </p:spPr>
          <p:txBody>
            <a:bodyPr rtlCol="0" anchor="ctr"/>
            <a:lstStyle/>
            <a:p>
              <a:endParaRPr lang="en-IN"/>
            </a:p>
          </p:txBody>
        </p:sp>
        <p:sp>
          <p:nvSpPr>
            <p:cNvPr id="284" name="Free-form: Shape 283">
              <a:extLst>
                <a:ext uri="{FF2B5EF4-FFF2-40B4-BE49-F238E27FC236}">
                  <a16:creationId xmlns:a16="http://schemas.microsoft.com/office/drawing/2014/main" id="{1C5E6990-5BD3-7DD0-D877-C5E208CF53DD}"/>
                </a:ext>
              </a:extLst>
            </p:cNvPr>
            <p:cNvSpPr/>
            <p:nvPr/>
          </p:nvSpPr>
          <p:spPr>
            <a:xfrm>
              <a:off x="5118921" y="6089149"/>
              <a:ext cx="14778" cy="21012"/>
            </a:xfrm>
            <a:custGeom>
              <a:avLst/>
              <a:gdLst>
                <a:gd name="connsiteX0" fmla="*/ 14764 w 14778"/>
                <a:gd name="connsiteY0" fmla="*/ 11 h 21012"/>
                <a:gd name="connsiteX1" fmla="*/ 14215 w 14778"/>
                <a:gd name="connsiteY1" fmla="*/ 2760 h 21012"/>
                <a:gd name="connsiteX2" fmla="*/ 13252 w 14778"/>
                <a:gd name="connsiteY2" fmla="*/ 2760 h 21012"/>
                <a:gd name="connsiteX3" fmla="*/ 4867 w 14778"/>
                <a:gd name="connsiteY3" fmla="*/ 10458 h 21012"/>
                <a:gd name="connsiteX4" fmla="*/ 2804 w 14778"/>
                <a:gd name="connsiteY4" fmla="*/ 20975 h 21012"/>
                <a:gd name="connsiteX5" fmla="*/ -14 w 14778"/>
                <a:gd name="connsiteY5" fmla="*/ 20975 h 21012"/>
                <a:gd name="connsiteX6" fmla="*/ 4042 w 14778"/>
                <a:gd name="connsiteY6" fmla="*/ 354 h 21012"/>
                <a:gd name="connsiteX7" fmla="*/ 6722 w 14778"/>
                <a:gd name="connsiteY7" fmla="*/ 354 h 21012"/>
                <a:gd name="connsiteX8" fmla="*/ 6035 w 14778"/>
                <a:gd name="connsiteY8" fmla="*/ 4135 h 21012"/>
                <a:gd name="connsiteX9" fmla="*/ 14764 w 14778"/>
                <a:gd name="connsiteY9" fmla="*/ 11 h 2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78" h="21012">
                  <a:moveTo>
                    <a:pt x="14764" y="11"/>
                  </a:moveTo>
                  <a:lnTo>
                    <a:pt x="14215" y="2760"/>
                  </a:lnTo>
                  <a:lnTo>
                    <a:pt x="13252" y="2760"/>
                  </a:lnTo>
                  <a:cubicBezTo>
                    <a:pt x="8853" y="2678"/>
                    <a:pt x="5162" y="6066"/>
                    <a:pt x="4867" y="10458"/>
                  </a:cubicBezTo>
                  <a:lnTo>
                    <a:pt x="2804" y="20975"/>
                  </a:lnTo>
                  <a:lnTo>
                    <a:pt x="-14" y="20975"/>
                  </a:lnTo>
                  <a:lnTo>
                    <a:pt x="4042" y="354"/>
                  </a:lnTo>
                  <a:lnTo>
                    <a:pt x="6722" y="354"/>
                  </a:lnTo>
                  <a:lnTo>
                    <a:pt x="6035" y="4135"/>
                  </a:lnTo>
                  <a:cubicBezTo>
                    <a:pt x="7953" y="1248"/>
                    <a:pt x="11314" y="-340"/>
                    <a:pt x="14764" y="11"/>
                  </a:cubicBezTo>
                  <a:close/>
                </a:path>
              </a:pathLst>
            </a:custGeom>
            <a:solidFill>
              <a:srgbClr val="E0E0E0"/>
            </a:solidFill>
            <a:ln w="6867" cap="flat">
              <a:noFill/>
              <a:prstDash val="solid"/>
              <a:miter/>
            </a:ln>
          </p:spPr>
          <p:txBody>
            <a:bodyPr rtlCol="0" anchor="ctr"/>
            <a:lstStyle/>
            <a:p>
              <a:endParaRPr lang="en-IN"/>
            </a:p>
          </p:txBody>
        </p:sp>
        <p:sp>
          <p:nvSpPr>
            <p:cNvPr id="285" name="Free-form: Shape 284">
              <a:extLst>
                <a:ext uri="{FF2B5EF4-FFF2-40B4-BE49-F238E27FC236}">
                  <a16:creationId xmlns:a16="http://schemas.microsoft.com/office/drawing/2014/main" id="{303E8357-4C00-E3B3-28F7-226F53391939}"/>
                </a:ext>
              </a:extLst>
            </p:cNvPr>
            <p:cNvSpPr/>
            <p:nvPr/>
          </p:nvSpPr>
          <p:spPr>
            <a:xfrm>
              <a:off x="5134163" y="6089084"/>
              <a:ext cx="23249" cy="21170"/>
            </a:xfrm>
            <a:custGeom>
              <a:avLst/>
              <a:gdLst>
                <a:gd name="connsiteX0" fmla="*/ 23236 w 23249"/>
                <a:gd name="connsiteY0" fmla="*/ 282 h 21170"/>
                <a:gd name="connsiteX1" fmla="*/ 19112 w 23249"/>
                <a:gd name="connsiteY1" fmla="*/ 20902 h 21170"/>
                <a:gd name="connsiteX2" fmla="*/ 16431 w 23249"/>
                <a:gd name="connsiteY2" fmla="*/ 20902 h 21170"/>
                <a:gd name="connsiteX3" fmla="*/ 17118 w 23249"/>
                <a:gd name="connsiteY3" fmla="*/ 17672 h 21170"/>
                <a:gd name="connsiteX4" fmla="*/ 9008 w 23249"/>
                <a:gd name="connsiteY4" fmla="*/ 21109 h 21170"/>
                <a:gd name="connsiteX5" fmla="*/ 17 w 23249"/>
                <a:gd name="connsiteY5" fmla="*/ 13376 h 21170"/>
                <a:gd name="connsiteX6" fmla="*/ 3 w 23249"/>
                <a:gd name="connsiteY6" fmla="*/ 12311 h 21170"/>
                <a:gd name="connsiteX7" fmla="*/ 11056 w 23249"/>
                <a:gd name="connsiteY7" fmla="*/ 20 h 21170"/>
                <a:gd name="connsiteX8" fmla="*/ 11688 w 23249"/>
                <a:gd name="connsiteY8" fmla="*/ 7 h 21170"/>
                <a:gd name="connsiteX9" fmla="*/ 19593 w 23249"/>
                <a:gd name="connsiteY9" fmla="*/ 4543 h 21170"/>
                <a:gd name="connsiteX10" fmla="*/ 20486 w 23249"/>
                <a:gd name="connsiteY10" fmla="*/ 213 h 21170"/>
                <a:gd name="connsiteX11" fmla="*/ 18631 w 23249"/>
                <a:gd name="connsiteY11" fmla="*/ 9217 h 21170"/>
                <a:gd name="connsiteX12" fmla="*/ 13070 w 23249"/>
                <a:gd name="connsiteY12" fmla="*/ 2715 h 21170"/>
                <a:gd name="connsiteX13" fmla="*/ 11757 w 23249"/>
                <a:gd name="connsiteY13" fmla="*/ 2756 h 21170"/>
                <a:gd name="connsiteX14" fmla="*/ 2732 w 23249"/>
                <a:gd name="connsiteY14" fmla="*/ 11877 h 21170"/>
                <a:gd name="connsiteX15" fmla="*/ 2753 w 23249"/>
                <a:gd name="connsiteY15" fmla="*/ 12448 h 21170"/>
                <a:gd name="connsiteX16" fmla="*/ 8313 w 23249"/>
                <a:gd name="connsiteY16" fmla="*/ 18950 h 21170"/>
                <a:gd name="connsiteX17" fmla="*/ 9626 w 23249"/>
                <a:gd name="connsiteY17" fmla="*/ 18909 h 21170"/>
                <a:gd name="connsiteX18" fmla="*/ 18651 w 23249"/>
                <a:gd name="connsiteY18" fmla="*/ 9788 h 21170"/>
                <a:gd name="connsiteX19" fmla="*/ 18631 w 23249"/>
                <a:gd name="connsiteY19" fmla="*/ 9217 h 21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249" h="21170">
                  <a:moveTo>
                    <a:pt x="23236" y="282"/>
                  </a:moveTo>
                  <a:lnTo>
                    <a:pt x="19112" y="20902"/>
                  </a:lnTo>
                  <a:lnTo>
                    <a:pt x="16431" y="20902"/>
                  </a:lnTo>
                  <a:lnTo>
                    <a:pt x="17118" y="17672"/>
                  </a:lnTo>
                  <a:cubicBezTo>
                    <a:pt x="15029" y="19920"/>
                    <a:pt x="12080" y="21171"/>
                    <a:pt x="9008" y="21109"/>
                  </a:cubicBezTo>
                  <a:cubicBezTo>
                    <a:pt x="4388" y="21459"/>
                    <a:pt x="361" y="17995"/>
                    <a:pt x="17" y="13376"/>
                  </a:cubicBezTo>
                  <a:cubicBezTo>
                    <a:pt x="-11" y="13018"/>
                    <a:pt x="-17" y="12668"/>
                    <a:pt x="3" y="12311"/>
                  </a:cubicBezTo>
                  <a:cubicBezTo>
                    <a:pt x="-341" y="5863"/>
                    <a:pt x="4608" y="364"/>
                    <a:pt x="11056" y="20"/>
                  </a:cubicBezTo>
                  <a:cubicBezTo>
                    <a:pt x="11262" y="14"/>
                    <a:pt x="11475" y="7"/>
                    <a:pt x="11688" y="7"/>
                  </a:cubicBezTo>
                  <a:cubicBezTo>
                    <a:pt x="15029" y="-351"/>
                    <a:pt x="18218" y="1485"/>
                    <a:pt x="19593" y="4543"/>
                  </a:cubicBezTo>
                  <a:lnTo>
                    <a:pt x="20486" y="213"/>
                  </a:lnTo>
                  <a:close/>
                  <a:moveTo>
                    <a:pt x="18631" y="9217"/>
                  </a:moveTo>
                  <a:cubicBezTo>
                    <a:pt x="18892" y="5884"/>
                    <a:pt x="16404" y="2976"/>
                    <a:pt x="13070" y="2715"/>
                  </a:cubicBezTo>
                  <a:cubicBezTo>
                    <a:pt x="12630" y="2681"/>
                    <a:pt x="12190" y="2694"/>
                    <a:pt x="11757" y="2756"/>
                  </a:cubicBezTo>
                  <a:cubicBezTo>
                    <a:pt x="6746" y="2784"/>
                    <a:pt x="2704" y="6866"/>
                    <a:pt x="2732" y="11877"/>
                  </a:cubicBezTo>
                  <a:cubicBezTo>
                    <a:pt x="2732" y="12070"/>
                    <a:pt x="2739" y="12255"/>
                    <a:pt x="2753" y="12448"/>
                  </a:cubicBezTo>
                  <a:cubicBezTo>
                    <a:pt x="2491" y="15781"/>
                    <a:pt x="4980" y="18689"/>
                    <a:pt x="8313" y="18950"/>
                  </a:cubicBezTo>
                  <a:cubicBezTo>
                    <a:pt x="8753" y="18985"/>
                    <a:pt x="9193" y="18971"/>
                    <a:pt x="9626" y="18909"/>
                  </a:cubicBezTo>
                  <a:cubicBezTo>
                    <a:pt x="14637" y="18882"/>
                    <a:pt x="18679" y="14799"/>
                    <a:pt x="18651" y="9788"/>
                  </a:cubicBezTo>
                  <a:cubicBezTo>
                    <a:pt x="18651" y="9595"/>
                    <a:pt x="18644" y="9410"/>
                    <a:pt x="18631" y="9217"/>
                  </a:cubicBezTo>
                  <a:close/>
                </a:path>
              </a:pathLst>
            </a:custGeom>
            <a:solidFill>
              <a:srgbClr val="E0E0E0"/>
            </a:solidFill>
            <a:ln w="6867" cap="flat">
              <a:noFill/>
              <a:prstDash val="solid"/>
              <a:miter/>
            </a:ln>
          </p:spPr>
          <p:txBody>
            <a:bodyPr rtlCol="0" anchor="ctr"/>
            <a:lstStyle/>
            <a:p>
              <a:endParaRPr lang="en-IN"/>
            </a:p>
          </p:txBody>
        </p:sp>
        <p:sp>
          <p:nvSpPr>
            <p:cNvPr id="286" name="Free-form: Shape 285">
              <a:extLst>
                <a:ext uri="{FF2B5EF4-FFF2-40B4-BE49-F238E27FC236}">
                  <a16:creationId xmlns:a16="http://schemas.microsoft.com/office/drawing/2014/main" id="{44442670-CC4F-228B-728B-0DFA4144CE2A}"/>
                </a:ext>
              </a:extLst>
            </p:cNvPr>
            <p:cNvSpPr/>
            <p:nvPr/>
          </p:nvSpPr>
          <p:spPr>
            <a:xfrm>
              <a:off x="5159681" y="6089526"/>
              <a:ext cx="24624" cy="28540"/>
            </a:xfrm>
            <a:custGeom>
              <a:avLst/>
              <a:gdLst>
                <a:gd name="connsiteX0" fmla="*/ 24594 w 24624"/>
                <a:gd name="connsiteY0" fmla="*/ 8776 h 28540"/>
                <a:gd name="connsiteX1" fmla="*/ 13541 w 24624"/>
                <a:gd name="connsiteY1" fmla="*/ 21066 h 28540"/>
                <a:gd name="connsiteX2" fmla="*/ 12909 w 24624"/>
                <a:gd name="connsiteY2" fmla="*/ 21079 h 28540"/>
                <a:gd name="connsiteX3" fmla="*/ 5004 w 24624"/>
                <a:gd name="connsiteY3" fmla="*/ 16543 h 28540"/>
                <a:gd name="connsiteX4" fmla="*/ 2667 w 24624"/>
                <a:gd name="connsiteY4" fmla="*/ 28503 h 28540"/>
                <a:gd name="connsiteX5" fmla="*/ -14 w 24624"/>
                <a:gd name="connsiteY5" fmla="*/ 28503 h 28540"/>
                <a:gd name="connsiteX6" fmla="*/ 5623 w 24624"/>
                <a:gd name="connsiteY6" fmla="*/ 184 h 28540"/>
                <a:gd name="connsiteX7" fmla="*/ 8303 w 24624"/>
                <a:gd name="connsiteY7" fmla="*/ 184 h 28540"/>
                <a:gd name="connsiteX8" fmla="*/ 7616 w 24624"/>
                <a:gd name="connsiteY8" fmla="*/ 3483 h 28540"/>
                <a:gd name="connsiteX9" fmla="*/ 15727 w 24624"/>
                <a:gd name="connsiteY9" fmla="*/ -22 h 28540"/>
                <a:gd name="connsiteX10" fmla="*/ 24587 w 24624"/>
                <a:gd name="connsiteY10" fmla="*/ 7855 h 28540"/>
                <a:gd name="connsiteX11" fmla="*/ 24594 w 24624"/>
                <a:gd name="connsiteY11" fmla="*/ 8776 h 28540"/>
                <a:gd name="connsiteX12" fmla="*/ 21776 w 24624"/>
                <a:gd name="connsiteY12" fmla="*/ 8776 h 28540"/>
                <a:gd name="connsiteX13" fmla="*/ 16215 w 24624"/>
                <a:gd name="connsiteY13" fmla="*/ 2273 h 28540"/>
                <a:gd name="connsiteX14" fmla="*/ 14902 w 24624"/>
                <a:gd name="connsiteY14" fmla="*/ 2315 h 28540"/>
                <a:gd name="connsiteX15" fmla="*/ 5939 w 24624"/>
                <a:gd name="connsiteY15" fmla="*/ 11360 h 28540"/>
                <a:gd name="connsiteX16" fmla="*/ 5966 w 24624"/>
                <a:gd name="connsiteY16" fmla="*/ 12006 h 28540"/>
                <a:gd name="connsiteX17" fmla="*/ 11527 w 24624"/>
                <a:gd name="connsiteY17" fmla="*/ 18509 h 28540"/>
                <a:gd name="connsiteX18" fmla="*/ 12840 w 24624"/>
                <a:gd name="connsiteY18" fmla="*/ 18467 h 28540"/>
                <a:gd name="connsiteX19" fmla="*/ 21803 w 24624"/>
                <a:gd name="connsiteY19" fmla="*/ 9422 h 28540"/>
                <a:gd name="connsiteX20" fmla="*/ 21776 w 24624"/>
                <a:gd name="connsiteY20" fmla="*/ 8776 h 28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24" h="28540">
                  <a:moveTo>
                    <a:pt x="24594" y="8776"/>
                  </a:moveTo>
                  <a:cubicBezTo>
                    <a:pt x="24937" y="15223"/>
                    <a:pt x="19988" y="20722"/>
                    <a:pt x="13541" y="21066"/>
                  </a:cubicBezTo>
                  <a:cubicBezTo>
                    <a:pt x="13335" y="21073"/>
                    <a:pt x="13122" y="21079"/>
                    <a:pt x="12909" y="21079"/>
                  </a:cubicBezTo>
                  <a:cubicBezTo>
                    <a:pt x="9568" y="21457"/>
                    <a:pt x="6365" y="19622"/>
                    <a:pt x="5004" y="16543"/>
                  </a:cubicBezTo>
                  <a:lnTo>
                    <a:pt x="2667" y="28503"/>
                  </a:lnTo>
                  <a:lnTo>
                    <a:pt x="-14" y="28503"/>
                  </a:lnTo>
                  <a:lnTo>
                    <a:pt x="5623" y="184"/>
                  </a:lnTo>
                  <a:lnTo>
                    <a:pt x="8303" y="184"/>
                  </a:lnTo>
                  <a:lnTo>
                    <a:pt x="7616" y="3483"/>
                  </a:lnTo>
                  <a:cubicBezTo>
                    <a:pt x="9678" y="1187"/>
                    <a:pt x="12641" y="-91"/>
                    <a:pt x="15727" y="-22"/>
                  </a:cubicBezTo>
                  <a:cubicBezTo>
                    <a:pt x="20353" y="-297"/>
                    <a:pt x="24319" y="3236"/>
                    <a:pt x="24587" y="7855"/>
                  </a:cubicBezTo>
                  <a:cubicBezTo>
                    <a:pt x="24607" y="8164"/>
                    <a:pt x="24607" y="8466"/>
                    <a:pt x="24594" y="8776"/>
                  </a:cubicBezTo>
                  <a:close/>
                  <a:moveTo>
                    <a:pt x="21776" y="8776"/>
                  </a:moveTo>
                  <a:cubicBezTo>
                    <a:pt x="22037" y="5442"/>
                    <a:pt x="19548" y="2535"/>
                    <a:pt x="16215" y="2273"/>
                  </a:cubicBezTo>
                  <a:cubicBezTo>
                    <a:pt x="15775" y="2239"/>
                    <a:pt x="15335" y="2253"/>
                    <a:pt x="14902" y="2315"/>
                  </a:cubicBezTo>
                  <a:cubicBezTo>
                    <a:pt x="9932" y="2335"/>
                    <a:pt x="5918" y="6391"/>
                    <a:pt x="5939" y="11360"/>
                  </a:cubicBezTo>
                  <a:cubicBezTo>
                    <a:pt x="5939" y="11573"/>
                    <a:pt x="5953" y="11793"/>
                    <a:pt x="5966" y="12006"/>
                  </a:cubicBezTo>
                  <a:cubicBezTo>
                    <a:pt x="5705" y="15340"/>
                    <a:pt x="8193" y="18247"/>
                    <a:pt x="11527" y="18509"/>
                  </a:cubicBezTo>
                  <a:cubicBezTo>
                    <a:pt x="11967" y="18543"/>
                    <a:pt x="12407" y="18529"/>
                    <a:pt x="12840" y="18467"/>
                  </a:cubicBezTo>
                  <a:cubicBezTo>
                    <a:pt x="17809" y="18447"/>
                    <a:pt x="21824" y="14391"/>
                    <a:pt x="21803" y="9422"/>
                  </a:cubicBezTo>
                  <a:cubicBezTo>
                    <a:pt x="21803" y="9209"/>
                    <a:pt x="21789" y="8989"/>
                    <a:pt x="21776" y="8776"/>
                  </a:cubicBezTo>
                  <a:close/>
                </a:path>
              </a:pathLst>
            </a:custGeom>
            <a:solidFill>
              <a:srgbClr val="E0E0E0"/>
            </a:solidFill>
            <a:ln w="6867" cap="flat">
              <a:noFill/>
              <a:prstDash val="solid"/>
              <a:miter/>
            </a:ln>
          </p:spPr>
          <p:txBody>
            <a:bodyPr rtlCol="0" anchor="ctr"/>
            <a:lstStyle/>
            <a:p>
              <a:endParaRPr lang="en-IN"/>
            </a:p>
          </p:txBody>
        </p:sp>
        <p:sp>
          <p:nvSpPr>
            <p:cNvPr id="287" name="Free-form: Shape 286">
              <a:extLst>
                <a:ext uri="{FF2B5EF4-FFF2-40B4-BE49-F238E27FC236}">
                  <a16:creationId xmlns:a16="http://schemas.microsoft.com/office/drawing/2014/main" id="{DA3DA223-3EA2-ACF6-F365-74E2FA88D101}"/>
                </a:ext>
              </a:extLst>
            </p:cNvPr>
            <p:cNvSpPr/>
            <p:nvPr/>
          </p:nvSpPr>
          <p:spPr>
            <a:xfrm>
              <a:off x="5187794" y="6080880"/>
              <a:ext cx="21629" cy="29212"/>
            </a:xfrm>
            <a:custGeom>
              <a:avLst/>
              <a:gdLst>
                <a:gd name="connsiteX0" fmla="*/ 21569 w 21629"/>
                <a:gd name="connsiteY0" fmla="*/ 15016 h 29212"/>
                <a:gd name="connsiteX1" fmla="*/ 21569 w 21629"/>
                <a:gd name="connsiteY1" fmla="*/ 17421 h 29212"/>
                <a:gd name="connsiteX2" fmla="*/ 19164 w 21629"/>
                <a:gd name="connsiteY2" fmla="*/ 29175 h 29212"/>
                <a:gd name="connsiteX3" fmla="*/ 16414 w 21629"/>
                <a:gd name="connsiteY3" fmla="*/ 29175 h 29212"/>
                <a:gd name="connsiteX4" fmla="*/ 18751 w 21629"/>
                <a:gd name="connsiteY4" fmla="*/ 17353 h 29212"/>
                <a:gd name="connsiteX5" fmla="*/ 18751 w 21629"/>
                <a:gd name="connsiteY5" fmla="*/ 15497 h 29212"/>
                <a:gd name="connsiteX6" fmla="*/ 13390 w 21629"/>
                <a:gd name="connsiteY6" fmla="*/ 10823 h 29212"/>
                <a:gd name="connsiteX7" fmla="*/ 4935 w 21629"/>
                <a:gd name="connsiteY7" fmla="*/ 18109 h 29212"/>
                <a:gd name="connsiteX8" fmla="*/ 2736 w 21629"/>
                <a:gd name="connsiteY8" fmla="*/ 29175 h 29212"/>
                <a:gd name="connsiteX9" fmla="*/ -14 w 21629"/>
                <a:gd name="connsiteY9" fmla="*/ 29175 h 29212"/>
                <a:gd name="connsiteX10" fmla="*/ 5760 w 21629"/>
                <a:gd name="connsiteY10" fmla="*/ -37 h 29212"/>
                <a:gd name="connsiteX11" fmla="*/ 8578 w 21629"/>
                <a:gd name="connsiteY11" fmla="*/ -37 h 29212"/>
                <a:gd name="connsiteX12" fmla="*/ 6241 w 21629"/>
                <a:gd name="connsiteY12" fmla="*/ 11579 h 29212"/>
                <a:gd name="connsiteX13" fmla="*/ 14215 w 21629"/>
                <a:gd name="connsiteY13" fmla="*/ 8280 h 29212"/>
                <a:gd name="connsiteX14" fmla="*/ 21514 w 21629"/>
                <a:gd name="connsiteY14" fmla="*/ 13772 h 29212"/>
                <a:gd name="connsiteX15" fmla="*/ 21569 w 21629"/>
                <a:gd name="connsiteY15" fmla="*/ 15016 h 2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29" h="29212">
                  <a:moveTo>
                    <a:pt x="21569" y="15016"/>
                  </a:moveTo>
                  <a:cubicBezTo>
                    <a:pt x="21631" y="15813"/>
                    <a:pt x="21631" y="16624"/>
                    <a:pt x="21569" y="17421"/>
                  </a:cubicBezTo>
                  <a:lnTo>
                    <a:pt x="19164" y="29175"/>
                  </a:lnTo>
                  <a:lnTo>
                    <a:pt x="16414" y="29175"/>
                  </a:lnTo>
                  <a:lnTo>
                    <a:pt x="18751" y="17353"/>
                  </a:lnTo>
                  <a:cubicBezTo>
                    <a:pt x="18813" y="16734"/>
                    <a:pt x="18813" y="16115"/>
                    <a:pt x="18751" y="15497"/>
                  </a:cubicBezTo>
                  <a:cubicBezTo>
                    <a:pt x="18751" y="12541"/>
                    <a:pt x="16964" y="10823"/>
                    <a:pt x="13390" y="10823"/>
                  </a:cubicBezTo>
                  <a:cubicBezTo>
                    <a:pt x="9080" y="10617"/>
                    <a:pt x="5368" y="13820"/>
                    <a:pt x="4935" y="18109"/>
                  </a:cubicBezTo>
                  <a:lnTo>
                    <a:pt x="2736" y="29175"/>
                  </a:lnTo>
                  <a:lnTo>
                    <a:pt x="-14" y="29175"/>
                  </a:lnTo>
                  <a:lnTo>
                    <a:pt x="5760" y="-37"/>
                  </a:lnTo>
                  <a:lnTo>
                    <a:pt x="8578" y="-37"/>
                  </a:lnTo>
                  <a:lnTo>
                    <a:pt x="6241" y="11579"/>
                  </a:lnTo>
                  <a:cubicBezTo>
                    <a:pt x="8269" y="9345"/>
                    <a:pt x="11197" y="8135"/>
                    <a:pt x="14215" y="8280"/>
                  </a:cubicBezTo>
                  <a:cubicBezTo>
                    <a:pt x="17748" y="7778"/>
                    <a:pt x="21019" y="10238"/>
                    <a:pt x="21514" y="13772"/>
                  </a:cubicBezTo>
                  <a:cubicBezTo>
                    <a:pt x="21576" y="14184"/>
                    <a:pt x="21590" y="14603"/>
                    <a:pt x="21569" y="15016"/>
                  </a:cubicBezTo>
                  <a:close/>
                </a:path>
              </a:pathLst>
            </a:custGeom>
            <a:solidFill>
              <a:srgbClr val="E0E0E0"/>
            </a:solidFill>
            <a:ln w="6867"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55641308-12C7-EFDA-9E2A-107D2991C218}"/>
                </a:ext>
              </a:extLst>
            </p:cNvPr>
            <p:cNvSpPr/>
            <p:nvPr/>
          </p:nvSpPr>
          <p:spPr>
            <a:xfrm>
              <a:off x="5207796" y="6089334"/>
              <a:ext cx="27494" cy="28596"/>
            </a:xfrm>
            <a:custGeom>
              <a:avLst/>
              <a:gdLst>
                <a:gd name="connsiteX0" fmla="*/ 27481 w 27494"/>
                <a:gd name="connsiteY0" fmla="*/ 31 h 28596"/>
                <a:gd name="connsiteX1" fmla="*/ 12359 w 27494"/>
                <a:gd name="connsiteY1" fmla="*/ 23401 h 28596"/>
                <a:gd name="connsiteX2" fmla="*/ 4867 w 27494"/>
                <a:gd name="connsiteY2" fmla="*/ 28557 h 28596"/>
                <a:gd name="connsiteX3" fmla="*/ -14 w 27494"/>
                <a:gd name="connsiteY3" fmla="*/ 26701 h 28596"/>
                <a:gd name="connsiteX4" fmla="*/ 1430 w 27494"/>
                <a:gd name="connsiteY4" fmla="*/ 24639 h 28596"/>
                <a:gd name="connsiteX5" fmla="*/ 5141 w 27494"/>
                <a:gd name="connsiteY5" fmla="*/ 26151 h 28596"/>
                <a:gd name="connsiteX6" fmla="*/ 9884 w 27494"/>
                <a:gd name="connsiteY6" fmla="*/ 22851 h 28596"/>
                <a:gd name="connsiteX7" fmla="*/ 11328 w 27494"/>
                <a:gd name="connsiteY7" fmla="*/ 20583 h 28596"/>
                <a:gd name="connsiteX8" fmla="*/ 6173 w 27494"/>
                <a:gd name="connsiteY8" fmla="*/ -37 h 28596"/>
                <a:gd name="connsiteX9" fmla="*/ 8991 w 27494"/>
                <a:gd name="connsiteY9" fmla="*/ -37 h 28596"/>
                <a:gd name="connsiteX10" fmla="*/ 13321 w 27494"/>
                <a:gd name="connsiteY10" fmla="*/ 17559 h 28596"/>
                <a:gd name="connsiteX11" fmla="*/ 24594 w 27494"/>
                <a:gd name="connsiteY11" fmla="*/ -37 h 28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94" h="28596">
                  <a:moveTo>
                    <a:pt x="27481" y="31"/>
                  </a:moveTo>
                  <a:lnTo>
                    <a:pt x="12359" y="23401"/>
                  </a:lnTo>
                  <a:cubicBezTo>
                    <a:pt x="9815" y="27319"/>
                    <a:pt x="7891" y="28557"/>
                    <a:pt x="4867" y="28557"/>
                  </a:cubicBezTo>
                  <a:cubicBezTo>
                    <a:pt x="3059" y="28605"/>
                    <a:pt x="1306" y="27938"/>
                    <a:pt x="-14" y="26701"/>
                  </a:cubicBezTo>
                  <a:lnTo>
                    <a:pt x="1430" y="24639"/>
                  </a:lnTo>
                  <a:cubicBezTo>
                    <a:pt x="2399" y="25642"/>
                    <a:pt x="3746" y="26192"/>
                    <a:pt x="5141" y="26151"/>
                  </a:cubicBezTo>
                  <a:cubicBezTo>
                    <a:pt x="6860" y="26151"/>
                    <a:pt x="8235" y="25326"/>
                    <a:pt x="9884" y="22851"/>
                  </a:cubicBezTo>
                  <a:lnTo>
                    <a:pt x="11328" y="20583"/>
                  </a:lnTo>
                  <a:lnTo>
                    <a:pt x="6173" y="-37"/>
                  </a:lnTo>
                  <a:lnTo>
                    <a:pt x="8991" y="-37"/>
                  </a:lnTo>
                  <a:lnTo>
                    <a:pt x="13321" y="17559"/>
                  </a:lnTo>
                  <a:lnTo>
                    <a:pt x="24594" y="-37"/>
                  </a:lnTo>
                  <a:close/>
                </a:path>
              </a:pathLst>
            </a:custGeom>
            <a:solidFill>
              <a:srgbClr val="E0E0E0"/>
            </a:solidFill>
            <a:ln w="6867"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5F08E498-772A-3F51-B7DE-E6A3FBAC6131}"/>
                </a:ext>
              </a:extLst>
            </p:cNvPr>
            <p:cNvSpPr/>
            <p:nvPr/>
          </p:nvSpPr>
          <p:spPr>
            <a:xfrm>
              <a:off x="7102841" y="4640866"/>
              <a:ext cx="38766" cy="39316"/>
            </a:xfrm>
            <a:custGeom>
              <a:avLst/>
              <a:gdLst>
                <a:gd name="connsiteX0" fmla="*/ -14 w 38766"/>
                <a:gd name="connsiteY0" fmla="*/ 6699 h 39316"/>
                <a:gd name="connsiteX1" fmla="*/ 6860 w 38766"/>
                <a:gd name="connsiteY1" fmla="*/ 39279 h 39316"/>
                <a:gd name="connsiteX2" fmla="*/ 38753 w 38766"/>
                <a:gd name="connsiteY2" fmla="*/ 32406 h 39316"/>
                <a:gd name="connsiteX3" fmla="*/ 31880 w 38766"/>
                <a:gd name="connsiteY3" fmla="*/ -37 h 39316"/>
              </a:gdLst>
              <a:ahLst/>
              <a:cxnLst>
                <a:cxn ang="0">
                  <a:pos x="connsiteX0" y="connsiteY0"/>
                </a:cxn>
                <a:cxn ang="0">
                  <a:pos x="connsiteX1" y="connsiteY1"/>
                </a:cxn>
                <a:cxn ang="0">
                  <a:pos x="connsiteX2" y="connsiteY2"/>
                </a:cxn>
                <a:cxn ang="0">
                  <a:pos x="connsiteX3" y="connsiteY3"/>
                </a:cxn>
              </a:cxnLst>
              <a:rect l="l" t="t" r="r" b="b"/>
              <a:pathLst>
                <a:path w="38766" h="39316">
                  <a:moveTo>
                    <a:pt x="-14" y="6699"/>
                  </a:moveTo>
                  <a:cubicBezTo>
                    <a:pt x="2323" y="17786"/>
                    <a:pt x="4612" y="28646"/>
                    <a:pt x="6860" y="39279"/>
                  </a:cubicBezTo>
                  <a:lnTo>
                    <a:pt x="38753" y="32406"/>
                  </a:lnTo>
                  <a:cubicBezTo>
                    <a:pt x="36554" y="21820"/>
                    <a:pt x="34285" y="11029"/>
                    <a:pt x="31880" y="-37"/>
                  </a:cubicBezTo>
                  <a:close/>
                </a:path>
              </a:pathLst>
            </a:custGeom>
            <a:solidFill>
              <a:srgbClr val="F5F5F5"/>
            </a:solidFill>
            <a:ln w="6867"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F54A6BFA-429A-A033-642E-E6C4DE5278F5}"/>
                </a:ext>
              </a:extLst>
            </p:cNvPr>
            <p:cNvSpPr/>
            <p:nvPr/>
          </p:nvSpPr>
          <p:spPr>
            <a:xfrm>
              <a:off x="7034999" y="4655232"/>
              <a:ext cx="38079" cy="39660"/>
            </a:xfrm>
            <a:custGeom>
              <a:avLst/>
              <a:gdLst>
                <a:gd name="connsiteX0" fmla="*/ -14 w 38079"/>
                <a:gd name="connsiteY0" fmla="*/ 6492 h 39660"/>
                <a:gd name="connsiteX1" fmla="*/ 6860 w 38079"/>
                <a:gd name="connsiteY1" fmla="*/ 39623 h 39660"/>
                <a:gd name="connsiteX2" fmla="*/ 38066 w 38079"/>
                <a:gd name="connsiteY2" fmla="*/ 32749 h 39660"/>
                <a:gd name="connsiteX3" fmla="*/ 31192 w 38079"/>
                <a:gd name="connsiteY3" fmla="*/ -37 h 39660"/>
              </a:gdLst>
              <a:ahLst/>
              <a:cxnLst>
                <a:cxn ang="0">
                  <a:pos x="connsiteX0" y="connsiteY0"/>
                </a:cxn>
                <a:cxn ang="0">
                  <a:pos x="connsiteX1" y="connsiteY1"/>
                </a:cxn>
                <a:cxn ang="0">
                  <a:pos x="connsiteX2" y="connsiteY2"/>
                </a:cxn>
                <a:cxn ang="0">
                  <a:pos x="connsiteX3" y="connsiteY3"/>
                </a:cxn>
              </a:cxnLst>
              <a:rect l="l" t="t" r="r" b="b"/>
              <a:pathLst>
                <a:path w="38079" h="39660">
                  <a:moveTo>
                    <a:pt x="-14" y="6492"/>
                  </a:moveTo>
                  <a:cubicBezTo>
                    <a:pt x="2323" y="17834"/>
                    <a:pt x="4592" y="28832"/>
                    <a:pt x="6860" y="39623"/>
                  </a:cubicBezTo>
                  <a:lnTo>
                    <a:pt x="38066" y="32749"/>
                  </a:lnTo>
                  <a:cubicBezTo>
                    <a:pt x="35798" y="22095"/>
                    <a:pt x="33529" y="11166"/>
                    <a:pt x="31192" y="-37"/>
                  </a:cubicBezTo>
                  <a:close/>
                </a:path>
              </a:pathLst>
            </a:custGeom>
            <a:solidFill>
              <a:srgbClr val="F5F5F5"/>
            </a:solidFill>
            <a:ln w="6867"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D3B181DA-663A-E0A3-E8CA-1A1D3575F098}"/>
                </a:ext>
              </a:extLst>
            </p:cNvPr>
            <p:cNvSpPr/>
            <p:nvPr/>
          </p:nvSpPr>
          <p:spPr>
            <a:xfrm>
              <a:off x="7411533" y="4616946"/>
              <a:ext cx="17940" cy="32993"/>
            </a:xfrm>
            <a:custGeom>
              <a:avLst/>
              <a:gdLst>
                <a:gd name="connsiteX0" fmla="*/ 6241 w 17940"/>
                <a:gd name="connsiteY0" fmla="*/ 32956 h 32993"/>
                <a:gd name="connsiteX1" fmla="*/ 17926 w 17940"/>
                <a:gd name="connsiteY1" fmla="*/ 30550 h 32993"/>
                <a:gd name="connsiteX2" fmla="*/ 11878 w 17940"/>
                <a:gd name="connsiteY2" fmla="*/ -37 h 32993"/>
                <a:gd name="connsiteX3" fmla="*/ -14 w 17940"/>
                <a:gd name="connsiteY3" fmla="*/ 2506 h 32993"/>
                <a:gd name="connsiteX4" fmla="*/ 6241 w 17940"/>
                <a:gd name="connsiteY4" fmla="*/ 32956 h 32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40" h="32993">
                  <a:moveTo>
                    <a:pt x="6241" y="32956"/>
                  </a:moveTo>
                  <a:lnTo>
                    <a:pt x="17926" y="30550"/>
                  </a:lnTo>
                  <a:lnTo>
                    <a:pt x="11878" y="-37"/>
                  </a:lnTo>
                  <a:lnTo>
                    <a:pt x="-14" y="2506"/>
                  </a:lnTo>
                  <a:cubicBezTo>
                    <a:pt x="2117" y="12954"/>
                    <a:pt x="4248" y="23058"/>
                    <a:pt x="6241" y="32956"/>
                  </a:cubicBezTo>
                  <a:close/>
                </a:path>
              </a:pathLst>
            </a:custGeom>
            <a:solidFill>
              <a:srgbClr val="F5F5F5"/>
            </a:solidFill>
            <a:ln w="6867"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958CB362-82A1-E8E3-E3F2-0861F849402E}"/>
                </a:ext>
              </a:extLst>
            </p:cNvPr>
            <p:cNvSpPr/>
            <p:nvPr/>
          </p:nvSpPr>
          <p:spPr>
            <a:xfrm>
              <a:off x="7378471" y="4620039"/>
              <a:ext cx="36979" cy="36704"/>
            </a:xfrm>
            <a:custGeom>
              <a:avLst/>
              <a:gdLst>
                <a:gd name="connsiteX0" fmla="*/ -14 w 36979"/>
                <a:gd name="connsiteY0" fmla="*/ 6424 h 36704"/>
                <a:gd name="connsiteX1" fmla="*/ 6241 w 36979"/>
                <a:gd name="connsiteY1" fmla="*/ 36667 h 36704"/>
                <a:gd name="connsiteX2" fmla="*/ 36966 w 36979"/>
                <a:gd name="connsiteY2" fmla="*/ 30344 h 36704"/>
                <a:gd name="connsiteX3" fmla="*/ 30574 w 36979"/>
                <a:gd name="connsiteY3" fmla="*/ -37 h 36704"/>
              </a:gdLst>
              <a:ahLst/>
              <a:cxnLst>
                <a:cxn ang="0">
                  <a:pos x="connsiteX0" y="connsiteY0"/>
                </a:cxn>
                <a:cxn ang="0">
                  <a:pos x="connsiteX1" y="connsiteY1"/>
                </a:cxn>
                <a:cxn ang="0">
                  <a:pos x="connsiteX2" y="connsiteY2"/>
                </a:cxn>
                <a:cxn ang="0">
                  <a:pos x="connsiteX3" y="connsiteY3"/>
                </a:cxn>
              </a:cxnLst>
              <a:rect l="l" t="t" r="r" b="b"/>
              <a:pathLst>
                <a:path w="36979" h="36704">
                  <a:moveTo>
                    <a:pt x="-14" y="6424"/>
                  </a:moveTo>
                  <a:cubicBezTo>
                    <a:pt x="2117" y="16734"/>
                    <a:pt x="4179" y="27044"/>
                    <a:pt x="6241" y="36667"/>
                  </a:cubicBezTo>
                  <a:lnTo>
                    <a:pt x="36966" y="30344"/>
                  </a:lnTo>
                  <a:cubicBezTo>
                    <a:pt x="34904" y="20515"/>
                    <a:pt x="32773" y="10342"/>
                    <a:pt x="30574" y="-37"/>
                  </a:cubicBezTo>
                  <a:close/>
                </a:path>
              </a:pathLst>
            </a:custGeom>
            <a:solidFill>
              <a:srgbClr val="F5F5F5"/>
            </a:solidFill>
            <a:ln w="6867"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67FCA552-45FA-E50C-571E-9B3FB1B2E152}"/>
                </a:ext>
              </a:extLst>
            </p:cNvPr>
            <p:cNvSpPr/>
            <p:nvPr/>
          </p:nvSpPr>
          <p:spPr>
            <a:xfrm>
              <a:off x="7170683" y="4626844"/>
              <a:ext cx="39523" cy="39110"/>
            </a:xfrm>
            <a:custGeom>
              <a:avLst/>
              <a:gdLst>
                <a:gd name="connsiteX0" fmla="*/ -14 w 39523"/>
                <a:gd name="connsiteY0" fmla="*/ 6699 h 39110"/>
                <a:gd name="connsiteX1" fmla="*/ 6860 w 39523"/>
                <a:gd name="connsiteY1" fmla="*/ 39073 h 39110"/>
                <a:gd name="connsiteX2" fmla="*/ 39509 w 39523"/>
                <a:gd name="connsiteY2" fmla="*/ 32200 h 39110"/>
                <a:gd name="connsiteX3" fmla="*/ 32636 w 39523"/>
                <a:gd name="connsiteY3" fmla="*/ -37 h 39110"/>
              </a:gdLst>
              <a:ahLst/>
              <a:cxnLst>
                <a:cxn ang="0">
                  <a:pos x="connsiteX0" y="connsiteY0"/>
                </a:cxn>
                <a:cxn ang="0">
                  <a:pos x="connsiteX1" y="connsiteY1"/>
                </a:cxn>
                <a:cxn ang="0">
                  <a:pos x="connsiteX2" y="connsiteY2"/>
                </a:cxn>
                <a:cxn ang="0">
                  <a:pos x="connsiteX3" y="connsiteY3"/>
                </a:cxn>
              </a:cxnLst>
              <a:rect l="l" t="t" r="r" b="b"/>
              <a:pathLst>
                <a:path w="39523" h="39110">
                  <a:moveTo>
                    <a:pt x="-14" y="6699"/>
                  </a:moveTo>
                  <a:cubicBezTo>
                    <a:pt x="2254" y="17696"/>
                    <a:pt x="4523" y="28488"/>
                    <a:pt x="6860" y="39073"/>
                  </a:cubicBezTo>
                  <a:lnTo>
                    <a:pt x="39509" y="32200"/>
                  </a:lnTo>
                  <a:cubicBezTo>
                    <a:pt x="37241" y="21683"/>
                    <a:pt x="35042" y="10891"/>
                    <a:pt x="32636" y="-37"/>
                  </a:cubicBezTo>
                  <a:close/>
                </a:path>
              </a:pathLst>
            </a:custGeom>
            <a:solidFill>
              <a:srgbClr val="F5F5F5"/>
            </a:solidFill>
            <a:ln w="6867"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BCBFABC9-DF98-C759-9BE7-1EFE310A26AA}"/>
                </a:ext>
              </a:extLst>
            </p:cNvPr>
            <p:cNvSpPr/>
            <p:nvPr/>
          </p:nvSpPr>
          <p:spPr>
            <a:xfrm>
              <a:off x="7274337" y="4605880"/>
              <a:ext cx="36430" cy="38423"/>
            </a:xfrm>
            <a:custGeom>
              <a:avLst/>
              <a:gdLst>
                <a:gd name="connsiteX0" fmla="*/ -14 w 36430"/>
                <a:gd name="connsiteY0" fmla="*/ 6080 h 38423"/>
                <a:gd name="connsiteX1" fmla="*/ 6860 w 36430"/>
                <a:gd name="connsiteY1" fmla="*/ 38386 h 38423"/>
                <a:gd name="connsiteX2" fmla="*/ 36416 w 36430"/>
                <a:gd name="connsiteY2" fmla="*/ 32268 h 38423"/>
                <a:gd name="connsiteX3" fmla="*/ 29543 w 36430"/>
                <a:gd name="connsiteY3" fmla="*/ -37 h 38423"/>
              </a:gdLst>
              <a:ahLst/>
              <a:cxnLst>
                <a:cxn ang="0">
                  <a:pos x="connsiteX0" y="connsiteY0"/>
                </a:cxn>
                <a:cxn ang="0">
                  <a:pos x="connsiteX1" y="connsiteY1"/>
                </a:cxn>
                <a:cxn ang="0">
                  <a:pos x="connsiteX2" y="connsiteY2"/>
                </a:cxn>
                <a:cxn ang="0">
                  <a:pos x="connsiteX3" y="connsiteY3"/>
                </a:cxn>
              </a:cxnLst>
              <a:rect l="l" t="t" r="r" b="b"/>
              <a:pathLst>
                <a:path w="36430" h="38423">
                  <a:moveTo>
                    <a:pt x="-14" y="6080"/>
                  </a:moveTo>
                  <a:cubicBezTo>
                    <a:pt x="2255" y="17078"/>
                    <a:pt x="4454" y="27869"/>
                    <a:pt x="6860" y="38386"/>
                  </a:cubicBezTo>
                  <a:lnTo>
                    <a:pt x="36416" y="32268"/>
                  </a:lnTo>
                  <a:cubicBezTo>
                    <a:pt x="34217" y="21752"/>
                    <a:pt x="31948" y="10960"/>
                    <a:pt x="29543" y="-37"/>
                  </a:cubicBezTo>
                  <a:close/>
                </a:path>
              </a:pathLst>
            </a:custGeom>
            <a:solidFill>
              <a:srgbClr val="F5F5F5"/>
            </a:solidFill>
            <a:ln w="6867"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C78DA33F-F620-3E2F-86A8-8F51E14733BF}"/>
                </a:ext>
              </a:extLst>
            </p:cNvPr>
            <p:cNvSpPr/>
            <p:nvPr/>
          </p:nvSpPr>
          <p:spPr>
            <a:xfrm>
              <a:off x="7137278" y="4634130"/>
              <a:ext cx="37804" cy="38835"/>
            </a:xfrm>
            <a:custGeom>
              <a:avLst/>
              <a:gdLst>
                <a:gd name="connsiteX0" fmla="*/ -14 w 37804"/>
                <a:gd name="connsiteY0" fmla="*/ 6355 h 38835"/>
                <a:gd name="connsiteX1" fmla="*/ 6860 w 37804"/>
                <a:gd name="connsiteY1" fmla="*/ 38798 h 38835"/>
                <a:gd name="connsiteX2" fmla="*/ 37791 w 37804"/>
                <a:gd name="connsiteY2" fmla="*/ 32268 h 38835"/>
                <a:gd name="connsiteX3" fmla="*/ 30917 w 37804"/>
                <a:gd name="connsiteY3" fmla="*/ -37 h 38835"/>
              </a:gdLst>
              <a:ahLst/>
              <a:cxnLst>
                <a:cxn ang="0">
                  <a:pos x="connsiteX0" y="connsiteY0"/>
                </a:cxn>
                <a:cxn ang="0">
                  <a:pos x="connsiteX1" y="connsiteY1"/>
                </a:cxn>
                <a:cxn ang="0">
                  <a:pos x="connsiteX2" y="connsiteY2"/>
                </a:cxn>
                <a:cxn ang="0">
                  <a:pos x="connsiteX3" y="connsiteY3"/>
                </a:cxn>
              </a:cxnLst>
              <a:rect l="l" t="t" r="r" b="b"/>
              <a:pathLst>
                <a:path w="37804" h="38835">
                  <a:moveTo>
                    <a:pt x="-14" y="6355"/>
                  </a:moveTo>
                  <a:cubicBezTo>
                    <a:pt x="2255" y="17353"/>
                    <a:pt x="4523" y="28213"/>
                    <a:pt x="6860" y="38798"/>
                  </a:cubicBezTo>
                  <a:lnTo>
                    <a:pt x="37791" y="32268"/>
                  </a:lnTo>
                  <a:cubicBezTo>
                    <a:pt x="35592" y="21752"/>
                    <a:pt x="33323" y="10960"/>
                    <a:pt x="30917" y="-37"/>
                  </a:cubicBezTo>
                  <a:close/>
                </a:path>
              </a:pathLst>
            </a:custGeom>
            <a:solidFill>
              <a:srgbClr val="F5F5F5"/>
            </a:solidFill>
            <a:ln w="6867"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A78B6413-37B3-F714-69D6-0212F3C8F303}"/>
                </a:ext>
              </a:extLst>
            </p:cNvPr>
            <p:cNvSpPr/>
            <p:nvPr/>
          </p:nvSpPr>
          <p:spPr>
            <a:xfrm>
              <a:off x="7238526" y="4612547"/>
              <a:ext cx="40210" cy="39179"/>
            </a:xfrm>
            <a:custGeom>
              <a:avLst/>
              <a:gdLst>
                <a:gd name="connsiteX0" fmla="*/ -14 w 40210"/>
                <a:gd name="connsiteY0" fmla="*/ 6905 h 39179"/>
                <a:gd name="connsiteX1" fmla="*/ 6860 w 40210"/>
                <a:gd name="connsiteY1" fmla="*/ 39142 h 39179"/>
                <a:gd name="connsiteX2" fmla="*/ 8028 w 40210"/>
                <a:gd name="connsiteY2" fmla="*/ 39142 h 39179"/>
                <a:gd name="connsiteX3" fmla="*/ 40197 w 40210"/>
                <a:gd name="connsiteY3" fmla="*/ 32268 h 39179"/>
                <a:gd name="connsiteX4" fmla="*/ 33323 w 40210"/>
                <a:gd name="connsiteY4" fmla="*/ -37 h 391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0" h="39179">
                  <a:moveTo>
                    <a:pt x="-14" y="6905"/>
                  </a:moveTo>
                  <a:cubicBezTo>
                    <a:pt x="2254" y="17903"/>
                    <a:pt x="4454" y="28625"/>
                    <a:pt x="6860" y="39142"/>
                  </a:cubicBezTo>
                  <a:lnTo>
                    <a:pt x="8028" y="39142"/>
                  </a:lnTo>
                  <a:lnTo>
                    <a:pt x="40197" y="32268"/>
                  </a:lnTo>
                  <a:cubicBezTo>
                    <a:pt x="37997" y="21683"/>
                    <a:pt x="35729" y="10960"/>
                    <a:pt x="33323" y="-37"/>
                  </a:cubicBezTo>
                  <a:close/>
                </a:path>
              </a:pathLst>
            </a:custGeom>
            <a:solidFill>
              <a:srgbClr val="F5F5F5"/>
            </a:solidFill>
            <a:ln w="6867"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05823A4C-3084-A56C-F312-73E6C819AA72}"/>
                </a:ext>
              </a:extLst>
            </p:cNvPr>
            <p:cNvSpPr/>
            <p:nvPr/>
          </p:nvSpPr>
          <p:spPr>
            <a:xfrm>
              <a:off x="7346509" y="4626982"/>
              <a:ext cx="35880" cy="36292"/>
            </a:xfrm>
            <a:custGeom>
              <a:avLst/>
              <a:gdLst>
                <a:gd name="connsiteX0" fmla="*/ -14 w 35880"/>
                <a:gd name="connsiteY0" fmla="*/ 6217 h 36292"/>
                <a:gd name="connsiteX1" fmla="*/ 6241 w 35880"/>
                <a:gd name="connsiteY1" fmla="*/ 36255 h 36292"/>
                <a:gd name="connsiteX2" fmla="*/ 35866 w 35880"/>
                <a:gd name="connsiteY2" fmla="*/ 30206 h 36292"/>
                <a:gd name="connsiteX3" fmla="*/ 29474 w 35880"/>
                <a:gd name="connsiteY3" fmla="*/ -37 h 36292"/>
              </a:gdLst>
              <a:ahLst/>
              <a:cxnLst>
                <a:cxn ang="0">
                  <a:pos x="connsiteX0" y="connsiteY0"/>
                </a:cxn>
                <a:cxn ang="0">
                  <a:pos x="connsiteX1" y="connsiteY1"/>
                </a:cxn>
                <a:cxn ang="0">
                  <a:pos x="connsiteX2" y="connsiteY2"/>
                </a:cxn>
                <a:cxn ang="0">
                  <a:pos x="connsiteX3" y="connsiteY3"/>
                </a:cxn>
              </a:cxnLst>
              <a:rect l="l" t="t" r="r" b="b"/>
              <a:pathLst>
                <a:path w="35880" h="36292">
                  <a:moveTo>
                    <a:pt x="-14" y="6217"/>
                  </a:moveTo>
                  <a:cubicBezTo>
                    <a:pt x="2117" y="16459"/>
                    <a:pt x="4248" y="26838"/>
                    <a:pt x="6241" y="36255"/>
                  </a:cubicBezTo>
                  <a:lnTo>
                    <a:pt x="35866" y="30206"/>
                  </a:lnTo>
                  <a:cubicBezTo>
                    <a:pt x="33736" y="20377"/>
                    <a:pt x="31674" y="10342"/>
                    <a:pt x="29474" y="-37"/>
                  </a:cubicBezTo>
                  <a:close/>
                </a:path>
              </a:pathLst>
            </a:custGeom>
            <a:solidFill>
              <a:srgbClr val="F5F5F5"/>
            </a:solidFill>
            <a:ln w="6867"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11F8352C-3944-9B67-1118-FBB9BD5B00DC}"/>
                </a:ext>
              </a:extLst>
            </p:cNvPr>
            <p:cNvSpPr/>
            <p:nvPr/>
          </p:nvSpPr>
          <p:spPr>
            <a:xfrm>
              <a:off x="7205807" y="4620039"/>
              <a:ext cx="37117" cy="38560"/>
            </a:xfrm>
            <a:custGeom>
              <a:avLst/>
              <a:gdLst>
                <a:gd name="connsiteX0" fmla="*/ -14 w 37117"/>
                <a:gd name="connsiteY0" fmla="*/ 6217 h 38560"/>
                <a:gd name="connsiteX1" fmla="*/ 6860 w 37117"/>
                <a:gd name="connsiteY1" fmla="*/ 38523 h 38560"/>
                <a:gd name="connsiteX2" fmla="*/ 37104 w 37117"/>
                <a:gd name="connsiteY2" fmla="*/ 32200 h 38560"/>
                <a:gd name="connsiteX3" fmla="*/ 30230 w 37117"/>
                <a:gd name="connsiteY3" fmla="*/ -37 h 38560"/>
              </a:gdLst>
              <a:ahLst/>
              <a:cxnLst>
                <a:cxn ang="0">
                  <a:pos x="connsiteX0" y="connsiteY0"/>
                </a:cxn>
                <a:cxn ang="0">
                  <a:pos x="connsiteX1" y="connsiteY1"/>
                </a:cxn>
                <a:cxn ang="0">
                  <a:pos x="connsiteX2" y="connsiteY2"/>
                </a:cxn>
                <a:cxn ang="0">
                  <a:pos x="connsiteX3" y="connsiteY3"/>
                </a:cxn>
              </a:cxnLst>
              <a:rect l="l" t="t" r="r" b="b"/>
              <a:pathLst>
                <a:path w="37117" h="38560">
                  <a:moveTo>
                    <a:pt x="-14" y="6217"/>
                  </a:moveTo>
                  <a:cubicBezTo>
                    <a:pt x="2255" y="17215"/>
                    <a:pt x="4523" y="28007"/>
                    <a:pt x="6860" y="38523"/>
                  </a:cubicBezTo>
                  <a:lnTo>
                    <a:pt x="37104" y="32200"/>
                  </a:lnTo>
                  <a:cubicBezTo>
                    <a:pt x="34904" y="21683"/>
                    <a:pt x="32705" y="10960"/>
                    <a:pt x="30230" y="-37"/>
                  </a:cubicBezTo>
                  <a:close/>
                </a:path>
              </a:pathLst>
            </a:custGeom>
            <a:solidFill>
              <a:srgbClr val="F5F5F5"/>
            </a:solidFill>
            <a:ln w="6867"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D369C6CE-B5C6-CF45-454A-4F2BBA80FDE6}"/>
                </a:ext>
              </a:extLst>
            </p:cNvPr>
            <p:cNvSpPr/>
            <p:nvPr/>
          </p:nvSpPr>
          <p:spPr>
            <a:xfrm>
              <a:off x="7042216" y="4689531"/>
              <a:ext cx="37667" cy="37323"/>
            </a:xfrm>
            <a:custGeom>
              <a:avLst/>
              <a:gdLst>
                <a:gd name="connsiteX0" fmla="*/ -14 w 37667"/>
                <a:gd name="connsiteY0" fmla="*/ 6561 h 37323"/>
                <a:gd name="connsiteX1" fmla="*/ 6379 w 37667"/>
                <a:gd name="connsiteY1" fmla="*/ 37286 h 37323"/>
                <a:gd name="connsiteX2" fmla="*/ 37653 w 37667"/>
                <a:gd name="connsiteY2" fmla="*/ 30413 h 37323"/>
                <a:gd name="connsiteX3" fmla="*/ 31261 w 37667"/>
                <a:gd name="connsiteY3" fmla="*/ -37 h 37323"/>
              </a:gdLst>
              <a:ahLst/>
              <a:cxnLst>
                <a:cxn ang="0">
                  <a:pos x="connsiteX0" y="connsiteY0"/>
                </a:cxn>
                <a:cxn ang="0">
                  <a:pos x="connsiteX1" y="connsiteY1"/>
                </a:cxn>
                <a:cxn ang="0">
                  <a:pos x="connsiteX2" y="connsiteY2"/>
                </a:cxn>
                <a:cxn ang="0">
                  <a:pos x="connsiteX3" y="connsiteY3"/>
                </a:cxn>
              </a:cxnLst>
              <a:rect l="l" t="t" r="r" b="b"/>
              <a:pathLst>
                <a:path w="37667" h="37323">
                  <a:moveTo>
                    <a:pt x="-14" y="6561"/>
                  </a:moveTo>
                  <a:lnTo>
                    <a:pt x="6379" y="37286"/>
                  </a:lnTo>
                  <a:lnTo>
                    <a:pt x="37653" y="30413"/>
                  </a:lnTo>
                  <a:lnTo>
                    <a:pt x="31261" y="-37"/>
                  </a:lnTo>
                  <a:close/>
                </a:path>
              </a:pathLst>
            </a:custGeom>
            <a:solidFill>
              <a:srgbClr val="F5F5F5"/>
            </a:solidFill>
            <a:ln w="6867"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7A2CE2BC-11DF-3CE9-F682-31B7B2C9F74A}"/>
                </a:ext>
              </a:extLst>
            </p:cNvPr>
            <p:cNvSpPr/>
            <p:nvPr/>
          </p:nvSpPr>
          <p:spPr>
            <a:xfrm>
              <a:off x="7075897" y="4682589"/>
              <a:ext cx="38079" cy="37117"/>
            </a:xfrm>
            <a:custGeom>
              <a:avLst/>
              <a:gdLst>
                <a:gd name="connsiteX0" fmla="*/ -14 w 38079"/>
                <a:gd name="connsiteY0" fmla="*/ 6630 h 37117"/>
                <a:gd name="connsiteX1" fmla="*/ 6310 w 38079"/>
                <a:gd name="connsiteY1" fmla="*/ 37080 h 37117"/>
                <a:gd name="connsiteX2" fmla="*/ 38066 w 38079"/>
                <a:gd name="connsiteY2" fmla="*/ 30206 h 37117"/>
                <a:gd name="connsiteX3" fmla="*/ 31742 w 38079"/>
                <a:gd name="connsiteY3" fmla="*/ -37 h 37117"/>
              </a:gdLst>
              <a:ahLst/>
              <a:cxnLst>
                <a:cxn ang="0">
                  <a:pos x="connsiteX0" y="connsiteY0"/>
                </a:cxn>
                <a:cxn ang="0">
                  <a:pos x="connsiteX1" y="connsiteY1"/>
                </a:cxn>
                <a:cxn ang="0">
                  <a:pos x="connsiteX2" y="connsiteY2"/>
                </a:cxn>
                <a:cxn ang="0">
                  <a:pos x="connsiteX3" y="connsiteY3"/>
                </a:cxn>
              </a:cxnLst>
              <a:rect l="l" t="t" r="r" b="b"/>
              <a:pathLst>
                <a:path w="38079" h="37117">
                  <a:moveTo>
                    <a:pt x="-14" y="6630"/>
                  </a:moveTo>
                  <a:cubicBezTo>
                    <a:pt x="2186" y="17009"/>
                    <a:pt x="4248" y="27251"/>
                    <a:pt x="6310" y="37080"/>
                  </a:cubicBezTo>
                  <a:lnTo>
                    <a:pt x="38066" y="30206"/>
                  </a:lnTo>
                  <a:cubicBezTo>
                    <a:pt x="36004" y="20446"/>
                    <a:pt x="33873" y="10342"/>
                    <a:pt x="31742" y="-37"/>
                  </a:cubicBezTo>
                  <a:close/>
                </a:path>
              </a:pathLst>
            </a:custGeom>
            <a:solidFill>
              <a:srgbClr val="F5F5F5"/>
            </a:solidFill>
            <a:ln w="6867"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C4F989F3-90E6-D391-732A-FE050C72A2B9}"/>
                </a:ext>
              </a:extLst>
            </p:cNvPr>
            <p:cNvSpPr/>
            <p:nvPr/>
          </p:nvSpPr>
          <p:spPr>
            <a:xfrm>
              <a:off x="7306299" y="4598937"/>
              <a:ext cx="37392" cy="38766"/>
            </a:xfrm>
            <a:custGeom>
              <a:avLst/>
              <a:gdLst>
                <a:gd name="connsiteX0" fmla="*/ -14 w 37392"/>
                <a:gd name="connsiteY0" fmla="*/ 6355 h 38766"/>
                <a:gd name="connsiteX1" fmla="*/ 6860 w 37392"/>
                <a:gd name="connsiteY1" fmla="*/ 38729 h 38766"/>
                <a:gd name="connsiteX2" fmla="*/ 37379 w 37392"/>
                <a:gd name="connsiteY2" fmla="*/ 32406 h 38766"/>
                <a:gd name="connsiteX3" fmla="*/ 30505 w 37392"/>
                <a:gd name="connsiteY3" fmla="*/ -37 h 38766"/>
              </a:gdLst>
              <a:ahLst/>
              <a:cxnLst>
                <a:cxn ang="0">
                  <a:pos x="connsiteX0" y="connsiteY0"/>
                </a:cxn>
                <a:cxn ang="0">
                  <a:pos x="connsiteX1" y="connsiteY1"/>
                </a:cxn>
                <a:cxn ang="0">
                  <a:pos x="connsiteX2" y="connsiteY2"/>
                </a:cxn>
                <a:cxn ang="0">
                  <a:pos x="connsiteX3" y="connsiteY3"/>
                </a:cxn>
              </a:cxnLst>
              <a:rect l="l" t="t" r="r" b="b"/>
              <a:pathLst>
                <a:path w="37392" h="38766">
                  <a:moveTo>
                    <a:pt x="-14" y="6355"/>
                  </a:moveTo>
                  <a:cubicBezTo>
                    <a:pt x="2255" y="17353"/>
                    <a:pt x="4523" y="28144"/>
                    <a:pt x="6860" y="38729"/>
                  </a:cubicBezTo>
                  <a:lnTo>
                    <a:pt x="37379" y="32406"/>
                  </a:lnTo>
                  <a:cubicBezTo>
                    <a:pt x="35179" y="21820"/>
                    <a:pt x="32911" y="10960"/>
                    <a:pt x="30505" y="-37"/>
                  </a:cubicBezTo>
                  <a:close/>
                </a:path>
              </a:pathLst>
            </a:custGeom>
            <a:solidFill>
              <a:srgbClr val="F5F5F5"/>
            </a:solidFill>
            <a:ln w="6867"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3603444D-0EBA-9B66-5D87-F9B6ADED4737}"/>
                </a:ext>
              </a:extLst>
            </p:cNvPr>
            <p:cNvSpPr/>
            <p:nvPr/>
          </p:nvSpPr>
          <p:spPr>
            <a:xfrm>
              <a:off x="7417926" y="4649458"/>
              <a:ext cx="18558" cy="35811"/>
            </a:xfrm>
            <a:custGeom>
              <a:avLst/>
              <a:gdLst>
                <a:gd name="connsiteX0" fmla="*/ 7135 w 18558"/>
                <a:gd name="connsiteY0" fmla="*/ 35774 h 35811"/>
                <a:gd name="connsiteX1" fmla="*/ 18545 w 18558"/>
                <a:gd name="connsiteY1" fmla="*/ 33437 h 35811"/>
                <a:gd name="connsiteX2" fmla="*/ 11671 w 18558"/>
                <a:gd name="connsiteY2" fmla="*/ -37 h 35811"/>
                <a:gd name="connsiteX3" fmla="*/ -14 w 18558"/>
                <a:gd name="connsiteY3" fmla="*/ 2437 h 35811"/>
                <a:gd name="connsiteX4" fmla="*/ 7135 w 18558"/>
                <a:gd name="connsiteY4" fmla="*/ 35774 h 35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58" h="35811">
                  <a:moveTo>
                    <a:pt x="7135" y="35774"/>
                  </a:moveTo>
                  <a:lnTo>
                    <a:pt x="18545" y="33437"/>
                  </a:lnTo>
                  <a:lnTo>
                    <a:pt x="11671" y="-37"/>
                  </a:lnTo>
                  <a:lnTo>
                    <a:pt x="-14" y="2437"/>
                  </a:lnTo>
                  <a:cubicBezTo>
                    <a:pt x="2667" y="13985"/>
                    <a:pt x="4935" y="25120"/>
                    <a:pt x="7135" y="35774"/>
                  </a:cubicBezTo>
                  <a:close/>
                </a:path>
              </a:pathLst>
            </a:custGeom>
            <a:solidFill>
              <a:srgbClr val="F5F5F5"/>
            </a:solidFill>
            <a:ln w="6867"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D42A194C-17B6-945A-C43D-66230B62CFE0}"/>
                </a:ext>
              </a:extLst>
            </p:cNvPr>
            <p:cNvSpPr/>
            <p:nvPr/>
          </p:nvSpPr>
          <p:spPr>
            <a:xfrm>
              <a:off x="7385208" y="4652483"/>
              <a:ext cx="37735" cy="39591"/>
            </a:xfrm>
            <a:custGeom>
              <a:avLst/>
              <a:gdLst>
                <a:gd name="connsiteX0" fmla="*/ -14 w 37735"/>
                <a:gd name="connsiteY0" fmla="*/ 6424 h 39591"/>
                <a:gd name="connsiteX1" fmla="*/ 6860 w 37735"/>
                <a:gd name="connsiteY1" fmla="*/ 39554 h 39591"/>
                <a:gd name="connsiteX2" fmla="*/ 37722 w 37735"/>
                <a:gd name="connsiteY2" fmla="*/ 33231 h 39591"/>
                <a:gd name="connsiteX3" fmla="*/ 30849 w 37735"/>
                <a:gd name="connsiteY3" fmla="*/ -37 h 39591"/>
              </a:gdLst>
              <a:ahLst/>
              <a:cxnLst>
                <a:cxn ang="0">
                  <a:pos x="connsiteX0" y="connsiteY0"/>
                </a:cxn>
                <a:cxn ang="0">
                  <a:pos x="connsiteX1" y="connsiteY1"/>
                </a:cxn>
                <a:cxn ang="0">
                  <a:pos x="connsiteX2" y="connsiteY2"/>
                </a:cxn>
                <a:cxn ang="0">
                  <a:pos x="connsiteX3" y="connsiteY3"/>
                </a:cxn>
              </a:cxnLst>
              <a:rect l="l" t="t" r="r" b="b"/>
              <a:pathLst>
                <a:path w="37735" h="39591">
                  <a:moveTo>
                    <a:pt x="-14" y="6424"/>
                  </a:moveTo>
                  <a:cubicBezTo>
                    <a:pt x="2323" y="17903"/>
                    <a:pt x="4592" y="28969"/>
                    <a:pt x="6860" y="39554"/>
                  </a:cubicBezTo>
                  <a:lnTo>
                    <a:pt x="37722" y="33231"/>
                  </a:lnTo>
                  <a:cubicBezTo>
                    <a:pt x="35523" y="22577"/>
                    <a:pt x="33186" y="11441"/>
                    <a:pt x="30849" y="-37"/>
                  </a:cubicBezTo>
                  <a:close/>
                </a:path>
              </a:pathLst>
            </a:custGeom>
            <a:solidFill>
              <a:srgbClr val="F5F5F5"/>
            </a:solidFill>
            <a:ln w="6867"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09E3B73A-42B4-FCD1-37A5-1B4BE24AED1D}"/>
                </a:ext>
              </a:extLst>
            </p:cNvPr>
            <p:cNvSpPr/>
            <p:nvPr/>
          </p:nvSpPr>
          <p:spPr>
            <a:xfrm>
              <a:off x="7110058" y="4675647"/>
              <a:ext cx="38285" cy="36979"/>
            </a:xfrm>
            <a:custGeom>
              <a:avLst/>
              <a:gdLst>
                <a:gd name="connsiteX0" fmla="*/ -14 w 38285"/>
                <a:gd name="connsiteY0" fmla="*/ 6699 h 36979"/>
                <a:gd name="connsiteX1" fmla="*/ 6241 w 38285"/>
                <a:gd name="connsiteY1" fmla="*/ 36942 h 36979"/>
                <a:gd name="connsiteX2" fmla="*/ 38272 w 38285"/>
                <a:gd name="connsiteY2" fmla="*/ 30069 h 36979"/>
                <a:gd name="connsiteX3" fmla="*/ 31948 w 38285"/>
                <a:gd name="connsiteY3" fmla="*/ -37 h 36979"/>
              </a:gdLst>
              <a:ahLst/>
              <a:cxnLst>
                <a:cxn ang="0">
                  <a:pos x="connsiteX0" y="connsiteY0"/>
                </a:cxn>
                <a:cxn ang="0">
                  <a:pos x="connsiteX1" y="connsiteY1"/>
                </a:cxn>
                <a:cxn ang="0">
                  <a:pos x="connsiteX2" y="connsiteY2"/>
                </a:cxn>
                <a:cxn ang="0">
                  <a:pos x="connsiteX3" y="connsiteY3"/>
                </a:cxn>
              </a:cxnLst>
              <a:rect l="l" t="t" r="r" b="b"/>
              <a:pathLst>
                <a:path w="38285" h="36979">
                  <a:moveTo>
                    <a:pt x="-14" y="6699"/>
                  </a:moveTo>
                  <a:cubicBezTo>
                    <a:pt x="2117" y="17009"/>
                    <a:pt x="4248" y="27319"/>
                    <a:pt x="6241" y="36942"/>
                  </a:cubicBezTo>
                  <a:lnTo>
                    <a:pt x="38272" y="30069"/>
                  </a:lnTo>
                  <a:cubicBezTo>
                    <a:pt x="36210" y="20308"/>
                    <a:pt x="34148" y="10273"/>
                    <a:pt x="31948" y="-37"/>
                  </a:cubicBezTo>
                  <a:close/>
                </a:path>
              </a:pathLst>
            </a:custGeom>
            <a:solidFill>
              <a:srgbClr val="F5F5F5"/>
            </a:solidFill>
            <a:ln w="6867"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F8185C7C-1CFB-9934-FAF3-7A0169D83B1F}"/>
                </a:ext>
              </a:extLst>
            </p:cNvPr>
            <p:cNvSpPr/>
            <p:nvPr/>
          </p:nvSpPr>
          <p:spPr>
            <a:xfrm>
              <a:off x="7213025" y="4654820"/>
              <a:ext cx="36567" cy="36223"/>
            </a:xfrm>
            <a:custGeom>
              <a:avLst/>
              <a:gdLst>
                <a:gd name="connsiteX0" fmla="*/ -14 w 36567"/>
                <a:gd name="connsiteY0" fmla="*/ 6217 h 36223"/>
                <a:gd name="connsiteX1" fmla="*/ 6172 w 36567"/>
                <a:gd name="connsiteY1" fmla="*/ 36186 h 36223"/>
                <a:gd name="connsiteX2" fmla="*/ 36554 w 36567"/>
                <a:gd name="connsiteY2" fmla="*/ 29863 h 36223"/>
                <a:gd name="connsiteX3" fmla="*/ 30230 w 36567"/>
                <a:gd name="connsiteY3" fmla="*/ -37 h 36223"/>
              </a:gdLst>
              <a:ahLst/>
              <a:cxnLst>
                <a:cxn ang="0">
                  <a:pos x="connsiteX0" y="connsiteY0"/>
                </a:cxn>
                <a:cxn ang="0">
                  <a:pos x="connsiteX1" y="connsiteY1"/>
                </a:cxn>
                <a:cxn ang="0">
                  <a:pos x="connsiteX2" y="connsiteY2"/>
                </a:cxn>
                <a:cxn ang="0">
                  <a:pos x="connsiteX3" y="connsiteY3"/>
                </a:cxn>
              </a:cxnLst>
              <a:rect l="l" t="t" r="r" b="b"/>
              <a:pathLst>
                <a:path w="36567" h="36223">
                  <a:moveTo>
                    <a:pt x="-14" y="6217"/>
                  </a:moveTo>
                  <a:cubicBezTo>
                    <a:pt x="2117" y="16459"/>
                    <a:pt x="4179" y="26495"/>
                    <a:pt x="6172" y="36186"/>
                  </a:cubicBezTo>
                  <a:lnTo>
                    <a:pt x="36554" y="29863"/>
                  </a:lnTo>
                  <a:cubicBezTo>
                    <a:pt x="34492" y="20171"/>
                    <a:pt x="32361" y="10204"/>
                    <a:pt x="30230" y="-37"/>
                  </a:cubicBezTo>
                  <a:close/>
                </a:path>
              </a:pathLst>
            </a:custGeom>
            <a:solidFill>
              <a:srgbClr val="F5F5F5"/>
            </a:solidFill>
            <a:ln w="6867"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30E3A1B5-C38C-88F0-0410-231BCA5C0C4C}"/>
                </a:ext>
              </a:extLst>
            </p:cNvPr>
            <p:cNvSpPr/>
            <p:nvPr/>
          </p:nvSpPr>
          <p:spPr>
            <a:xfrm>
              <a:off x="7245743" y="4647259"/>
              <a:ext cx="39660" cy="36773"/>
            </a:xfrm>
            <a:custGeom>
              <a:avLst/>
              <a:gdLst>
                <a:gd name="connsiteX0" fmla="*/ 1155 w 39660"/>
                <a:gd name="connsiteY0" fmla="*/ 6767 h 36773"/>
                <a:gd name="connsiteX1" fmla="*/ -14 w 39660"/>
                <a:gd name="connsiteY1" fmla="*/ 6767 h 36773"/>
                <a:gd name="connsiteX2" fmla="*/ 6173 w 39660"/>
                <a:gd name="connsiteY2" fmla="*/ 36736 h 36773"/>
                <a:gd name="connsiteX3" fmla="*/ 39647 w 39660"/>
                <a:gd name="connsiteY3" fmla="*/ 29863 h 36773"/>
                <a:gd name="connsiteX4" fmla="*/ 33323 w 39660"/>
                <a:gd name="connsiteY4" fmla="*/ -37 h 36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60" h="36773">
                  <a:moveTo>
                    <a:pt x="1155" y="6767"/>
                  </a:moveTo>
                  <a:lnTo>
                    <a:pt x="-14" y="6767"/>
                  </a:lnTo>
                  <a:cubicBezTo>
                    <a:pt x="2117" y="17009"/>
                    <a:pt x="4179" y="27388"/>
                    <a:pt x="6173" y="36736"/>
                  </a:cubicBezTo>
                  <a:lnTo>
                    <a:pt x="39647" y="29863"/>
                  </a:lnTo>
                  <a:cubicBezTo>
                    <a:pt x="37585" y="20171"/>
                    <a:pt x="35454" y="10204"/>
                    <a:pt x="33323" y="-37"/>
                  </a:cubicBezTo>
                  <a:close/>
                </a:path>
              </a:pathLst>
            </a:custGeom>
            <a:solidFill>
              <a:srgbClr val="F5F5F5"/>
            </a:solidFill>
            <a:ln w="6867"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202F25C7-78DE-2263-1E06-63142E66BDDC}"/>
                </a:ext>
              </a:extLst>
            </p:cNvPr>
            <p:cNvSpPr/>
            <p:nvPr/>
          </p:nvSpPr>
          <p:spPr>
            <a:xfrm>
              <a:off x="7281554" y="4640660"/>
              <a:ext cx="35811" cy="36086"/>
            </a:xfrm>
            <a:custGeom>
              <a:avLst/>
              <a:gdLst>
                <a:gd name="connsiteX0" fmla="*/ -14 w 35811"/>
                <a:gd name="connsiteY0" fmla="*/ 6149 h 36086"/>
                <a:gd name="connsiteX1" fmla="*/ 6172 w 35811"/>
                <a:gd name="connsiteY1" fmla="*/ 36049 h 36086"/>
                <a:gd name="connsiteX2" fmla="*/ 35798 w 35811"/>
                <a:gd name="connsiteY2" fmla="*/ 29931 h 36086"/>
                <a:gd name="connsiteX3" fmla="*/ 29543 w 35811"/>
                <a:gd name="connsiteY3" fmla="*/ -37 h 36086"/>
              </a:gdLst>
              <a:ahLst/>
              <a:cxnLst>
                <a:cxn ang="0">
                  <a:pos x="connsiteX0" y="connsiteY0"/>
                </a:cxn>
                <a:cxn ang="0">
                  <a:pos x="connsiteX1" y="connsiteY1"/>
                </a:cxn>
                <a:cxn ang="0">
                  <a:pos x="connsiteX2" y="connsiteY2"/>
                </a:cxn>
                <a:cxn ang="0">
                  <a:pos x="connsiteX3" y="connsiteY3"/>
                </a:cxn>
              </a:cxnLst>
              <a:rect l="l" t="t" r="r" b="b"/>
              <a:pathLst>
                <a:path w="35811" h="36086">
                  <a:moveTo>
                    <a:pt x="-14" y="6149"/>
                  </a:moveTo>
                  <a:lnTo>
                    <a:pt x="6172" y="36049"/>
                  </a:lnTo>
                  <a:lnTo>
                    <a:pt x="35798" y="29931"/>
                  </a:lnTo>
                  <a:cubicBezTo>
                    <a:pt x="33804" y="20240"/>
                    <a:pt x="31673" y="10204"/>
                    <a:pt x="29543" y="-37"/>
                  </a:cubicBezTo>
                  <a:close/>
                </a:path>
              </a:pathLst>
            </a:custGeom>
            <a:solidFill>
              <a:srgbClr val="F5F5F5"/>
            </a:solidFill>
            <a:ln w="6867"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209DE33D-1DFF-87D5-37F9-0AEF9278A6F5}"/>
                </a:ext>
              </a:extLst>
            </p:cNvPr>
            <p:cNvSpPr/>
            <p:nvPr/>
          </p:nvSpPr>
          <p:spPr>
            <a:xfrm>
              <a:off x="7177901" y="4661899"/>
              <a:ext cx="38973" cy="36773"/>
            </a:xfrm>
            <a:custGeom>
              <a:avLst/>
              <a:gdLst>
                <a:gd name="connsiteX0" fmla="*/ -14 w 38973"/>
                <a:gd name="connsiteY0" fmla="*/ 6699 h 36773"/>
                <a:gd name="connsiteX1" fmla="*/ 6172 w 38973"/>
                <a:gd name="connsiteY1" fmla="*/ 36736 h 36773"/>
                <a:gd name="connsiteX2" fmla="*/ 38960 w 38973"/>
                <a:gd name="connsiteY2" fmla="*/ 29863 h 36773"/>
                <a:gd name="connsiteX3" fmla="*/ 32636 w 38973"/>
                <a:gd name="connsiteY3" fmla="*/ -37 h 36773"/>
              </a:gdLst>
              <a:ahLst/>
              <a:cxnLst>
                <a:cxn ang="0">
                  <a:pos x="connsiteX0" y="connsiteY0"/>
                </a:cxn>
                <a:cxn ang="0">
                  <a:pos x="connsiteX1" y="connsiteY1"/>
                </a:cxn>
                <a:cxn ang="0">
                  <a:pos x="connsiteX2" y="connsiteY2"/>
                </a:cxn>
                <a:cxn ang="0">
                  <a:pos x="connsiteX3" y="connsiteY3"/>
                </a:cxn>
              </a:cxnLst>
              <a:rect l="l" t="t" r="r" b="b"/>
              <a:pathLst>
                <a:path w="38973" h="36773">
                  <a:moveTo>
                    <a:pt x="-14" y="6699"/>
                  </a:moveTo>
                  <a:cubicBezTo>
                    <a:pt x="2117" y="16940"/>
                    <a:pt x="4179" y="26976"/>
                    <a:pt x="6172" y="36736"/>
                  </a:cubicBezTo>
                  <a:lnTo>
                    <a:pt x="38960" y="29863"/>
                  </a:lnTo>
                  <a:cubicBezTo>
                    <a:pt x="36897" y="20171"/>
                    <a:pt x="34835" y="10204"/>
                    <a:pt x="32636" y="-37"/>
                  </a:cubicBezTo>
                  <a:close/>
                </a:path>
              </a:pathLst>
            </a:custGeom>
            <a:solidFill>
              <a:srgbClr val="F5F5F5"/>
            </a:solidFill>
            <a:ln w="6867"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B1116697-85DD-BBA3-DDF9-A299DEC64B22}"/>
                </a:ext>
              </a:extLst>
            </p:cNvPr>
            <p:cNvSpPr/>
            <p:nvPr/>
          </p:nvSpPr>
          <p:spPr>
            <a:xfrm>
              <a:off x="7144495" y="4669117"/>
              <a:ext cx="37254" cy="36498"/>
            </a:xfrm>
            <a:custGeom>
              <a:avLst/>
              <a:gdLst>
                <a:gd name="connsiteX0" fmla="*/ -14 w 37254"/>
                <a:gd name="connsiteY0" fmla="*/ 6355 h 36498"/>
                <a:gd name="connsiteX1" fmla="*/ 6172 w 37254"/>
                <a:gd name="connsiteY1" fmla="*/ 36461 h 36498"/>
                <a:gd name="connsiteX2" fmla="*/ 37241 w 37254"/>
                <a:gd name="connsiteY2" fmla="*/ 29931 h 36498"/>
                <a:gd name="connsiteX3" fmla="*/ 30986 w 37254"/>
                <a:gd name="connsiteY3" fmla="*/ -37 h 36498"/>
              </a:gdLst>
              <a:ahLst/>
              <a:cxnLst>
                <a:cxn ang="0">
                  <a:pos x="connsiteX0" y="connsiteY0"/>
                </a:cxn>
                <a:cxn ang="0">
                  <a:pos x="connsiteX1" y="connsiteY1"/>
                </a:cxn>
                <a:cxn ang="0">
                  <a:pos x="connsiteX2" y="connsiteY2"/>
                </a:cxn>
                <a:cxn ang="0">
                  <a:pos x="connsiteX3" y="connsiteY3"/>
                </a:cxn>
              </a:cxnLst>
              <a:rect l="l" t="t" r="r" b="b"/>
              <a:pathLst>
                <a:path w="37254" h="36498">
                  <a:moveTo>
                    <a:pt x="-14" y="6355"/>
                  </a:moveTo>
                  <a:lnTo>
                    <a:pt x="6172" y="36461"/>
                  </a:lnTo>
                  <a:lnTo>
                    <a:pt x="37241" y="29931"/>
                  </a:lnTo>
                  <a:cubicBezTo>
                    <a:pt x="35248" y="20240"/>
                    <a:pt x="33117" y="10204"/>
                    <a:pt x="30986" y="-37"/>
                  </a:cubicBezTo>
                  <a:close/>
                </a:path>
              </a:pathLst>
            </a:custGeom>
            <a:solidFill>
              <a:srgbClr val="F5F5F5"/>
            </a:solidFill>
            <a:ln w="6867"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8341651A-91DA-C4B1-5A20-AD60F3A12BC8}"/>
                </a:ext>
              </a:extLst>
            </p:cNvPr>
            <p:cNvSpPr/>
            <p:nvPr/>
          </p:nvSpPr>
          <p:spPr>
            <a:xfrm>
              <a:off x="7313516" y="4633718"/>
              <a:ext cx="36911" cy="36429"/>
            </a:xfrm>
            <a:custGeom>
              <a:avLst/>
              <a:gdLst>
                <a:gd name="connsiteX0" fmla="*/ -14 w 36911"/>
                <a:gd name="connsiteY0" fmla="*/ 6355 h 36429"/>
                <a:gd name="connsiteX1" fmla="*/ 6172 w 36911"/>
                <a:gd name="connsiteY1" fmla="*/ 36392 h 36429"/>
                <a:gd name="connsiteX2" fmla="*/ 36897 w 36911"/>
                <a:gd name="connsiteY2" fmla="*/ 30069 h 36429"/>
                <a:gd name="connsiteX3" fmla="*/ 30574 w 36911"/>
                <a:gd name="connsiteY3" fmla="*/ -37 h 36429"/>
              </a:gdLst>
              <a:ahLst/>
              <a:cxnLst>
                <a:cxn ang="0">
                  <a:pos x="connsiteX0" y="connsiteY0"/>
                </a:cxn>
                <a:cxn ang="0">
                  <a:pos x="connsiteX1" y="connsiteY1"/>
                </a:cxn>
                <a:cxn ang="0">
                  <a:pos x="connsiteX2" y="connsiteY2"/>
                </a:cxn>
                <a:cxn ang="0">
                  <a:pos x="connsiteX3" y="connsiteY3"/>
                </a:cxn>
              </a:cxnLst>
              <a:rect l="l" t="t" r="r" b="b"/>
              <a:pathLst>
                <a:path w="36911" h="36429">
                  <a:moveTo>
                    <a:pt x="-14" y="6355"/>
                  </a:moveTo>
                  <a:cubicBezTo>
                    <a:pt x="2117" y="16665"/>
                    <a:pt x="4179" y="26976"/>
                    <a:pt x="6172" y="36392"/>
                  </a:cubicBezTo>
                  <a:lnTo>
                    <a:pt x="36897" y="30069"/>
                  </a:lnTo>
                  <a:cubicBezTo>
                    <a:pt x="34835" y="20308"/>
                    <a:pt x="32704" y="10273"/>
                    <a:pt x="30574" y="-37"/>
                  </a:cubicBezTo>
                  <a:close/>
                </a:path>
              </a:pathLst>
            </a:custGeom>
            <a:solidFill>
              <a:srgbClr val="F5F5F5"/>
            </a:solidFill>
            <a:ln w="6867"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CA07F108-7250-B960-A39F-194A98CB5FB0}"/>
                </a:ext>
              </a:extLst>
            </p:cNvPr>
            <p:cNvSpPr/>
            <p:nvPr/>
          </p:nvSpPr>
          <p:spPr>
            <a:xfrm>
              <a:off x="7068679" y="4648221"/>
              <a:ext cx="38560" cy="39454"/>
            </a:xfrm>
            <a:custGeom>
              <a:avLst/>
              <a:gdLst>
                <a:gd name="connsiteX0" fmla="*/ -14 w 38560"/>
                <a:gd name="connsiteY0" fmla="*/ 6630 h 39454"/>
                <a:gd name="connsiteX1" fmla="*/ 6860 w 38560"/>
                <a:gd name="connsiteY1" fmla="*/ 39417 h 39454"/>
                <a:gd name="connsiteX2" fmla="*/ 38547 w 38560"/>
                <a:gd name="connsiteY2" fmla="*/ 32543 h 39454"/>
                <a:gd name="connsiteX3" fmla="*/ 31673 w 38560"/>
                <a:gd name="connsiteY3" fmla="*/ -37 h 39454"/>
              </a:gdLst>
              <a:ahLst/>
              <a:cxnLst>
                <a:cxn ang="0">
                  <a:pos x="connsiteX0" y="connsiteY0"/>
                </a:cxn>
                <a:cxn ang="0">
                  <a:pos x="connsiteX1" y="connsiteY1"/>
                </a:cxn>
                <a:cxn ang="0">
                  <a:pos x="connsiteX2" y="connsiteY2"/>
                </a:cxn>
                <a:cxn ang="0">
                  <a:pos x="connsiteX3" y="connsiteY3"/>
                </a:cxn>
              </a:cxnLst>
              <a:rect l="l" t="t" r="r" b="b"/>
              <a:pathLst>
                <a:path w="38560" h="39454">
                  <a:moveTo>
                    <a:pt x="-14" y="6630"/>
                  </a:moveTo>
                  <a:cubicBezTo>
                    <a:pt x="2323" y="17765"/>
                    <a:pt x="4612" y="28694"/>
                    <a:pt x="6860" y="39417"/>
                  </a:cubicBezTo>
                  <a:lnTo>
                    <a:pt x="38547" y="32543"/>
                  </a:lnTo>
                  <a:cubicBezTo>
                    <a:pt x="36347" y="21958"/>
                    <a:pt x="34010" y="11098"/>
                    <a:pt x="31673" y="-37"/>
                  </a:cubicBezTo>
                  <a:close/>
                </a:path>
              </a:pathLst>
            </a:custGeom>
            <a:solidFill>
              <a:srgbClr val="F5F5F5"/>
            </a:solidFill>
            <a:ln w="6867"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34D58142-E46B-1FF7-1BB0-A9C24C9384EA}"/>
                </a:ext>
              </a:extLst>
            </p:cNvPr>
            <p:cNvSpPr/>
            <p:nvPr/>
          </p:nvSpPr>
          <p:spPr>
            <a:xfrm>
              <a:off x="7332419" y="4559346"/>
              <a:ext cx="35811" cy="36842"/>
            </a:xfrm>
            <a:custGeom>
              <a:avLst/>
              <a:gdLst>
                <a:gd name="connsiteX0" fmla="*/ -14 w 35811"/>
                <a:gd name="connsiteY0" fmla="*/ 6149 h 36842"/>
                <a:gd name="connsiteX1" fmla="*/ 6379 w 35811"/>
                <a:gd name="connsiteY1" fmla="*/ 36805 h 36842"/>
                <a:gd name="connsiteX2" fmla="*/ 35798 w 35811"/>
                <a:gd name="connsiteY2" fmla="*/ 30756 h 36842"/>
                <a:gd name="connsiteX3" fmla="*/ 29405 w 35811"/>
                <a:gd name="connsiteY3" fmla="*/ -37 h 36842"/>
              </a:gdLst>
              <a:ahLst/>
              <a:cxnLst>
                <a:cxn ang="0">
                  <a:pos x="connsiteX0" y="connsiteY0"/>
                </a:cxn>
                <a:cxn ang="0">
                  <a:pos x="connsiteX1" y="connsiteY1"/>
                </a:cxn>
                <a:cxn ang="0">
                  <a:pos x="connsiteX2" y="connsiteY2"/>
                </a:cxn>
                <a:cxn ang="0">
                  <a:pos x="connsiteX3" y="connsiteY3"/>
                </a:cxn>
              </a:cxnLst>
              <a:rect l="l" t="t" r="r" b="b"/>
              <a:pathLst>
                <a:path w="35811" h="36842">
                  <a:moveTo>
                    <a:pt x="-14" y="6149"/>
                  </a:moveTo>
                  <a:cubicBezTo>
                    <a:pt x="2186" y="16528"/>
                    <a:pt x="4317" y="26769"/>
                    <a:pt x="6379" y="36805"/>
                  </a:cubicBezTo>
                  <a:lnTo>
                    <a:pt x="35798" y="30756"/>
                  </a:lnTo>
                  <a:cubicBezTo>
                    <a:pt x="33736" y="20652"/>
                    <a:pt x="31536" y="10135"/>
                    <a:pt x="29405" y="-37"/>
                  </a:cubicBezTo>
                  <a:close/>
                </a:path>
              </a:pathLst>
            </a:custGeom>
            <a:solidFill>
              <a:srgbClr val="F5F5F5"/>
            </a:solidFill>
            <a:ln w="6867"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2DB9E14F-93D1-9A27-355D-45527171BD8F}"/>
                </a:ext>
              </a:extLst>
            </p:cNvPr>
            <p:cNvSpPr/>
            <p:nvPr/>
          </p:nvSpPr>
          <p:spPr>
            <a:xfrm>
              <a:off x="7088819" y="4573780"/>
              <a:ext cx="38560" cy="38904"/>
            </a:xfrm>
            <a:custGeom>
              <a:avLst/>
              <a:gdLst>
                <a:gd name="connsiteX0" fmla="*/ 31880 w 38560"/>
                <a:gd name="connsiteY0" fmla="*/ -37 h 38904"/>
                <a:gd name="connsiteX1" fmla="*/ -14 w 38560"/>
                <a:gd name="connsiteY1" fmla="*/ 6836 h 38904"/>
                <a:gd name="connsiteX2" fmla="*/ 5416 w 38560"/>
                <a:gd name="connsiteY2" fmla="*/ 32612 h 38904"/>
                <a:gd name="connsiteX3" fmla="*/ 6722 w 38560"/>
                <a:gd name="connsiteY3" fmla="*/ 38867 h 38904"/>
                <a:gd name="connsiteX4" fmla="*/ 38547 w 38560"/>
                <a:gd name="connsiteY4" fmla="*/ 31993 h 38904"/>
                <a:gd name="connsiteX5" fmla="*/ 37447 w 38560"/>
                <a:gd name="connsiteY5" fmla="*/ 26838 h 38904"/>
                <a:gd name="connsiteX6" fmla="*/ 31880 w 38560"/>
                <a:gd name="connsiteY6" fmla="*/ -37 h 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60" h="38904">
                  <a:moveTo>
                    <a:pt x="31880" y="-37"/>
                  </a:moveTo>
                  <a:lnTo>
                    <a:pt x="-14" y="6836"/>
                  </a:lnTo>
                  <a:cubicBezTo>
                    <a:pt x="1773" y="15359"/>
                    <a:pt x="3560" y="23951"/>
                    <a:pt x="5416" y="32612"/>
                  </a:cubicBezTo>
                  <a:cubicBezTo>
                    <a:pt x="5829" y="34743"/>
                    <a:pt x="6241" y="36805"/>
                    <a:pt x="6722" y="38867"/>
                  </a:cubicBezTo>
                  <a:lnTo>
                    <a:pt x="38547" y="31993"/>
                  </a:lnTo>
                  <a:cubicBezTo>
                    <a:pt x="38135" y="30275"/>
                    <a:pt x="37791" y="28557"/>
                    <a:pt x="37447" y="26838"/>
                  </a:cubicBezTo>
                  <a:cubicBezTo>
                    <a:pt x="35591" y="17628"/>
                    <a:pt x="33736" y="8761"/>
                    <a:pt x="31880" y="-37"/>
                  </a:cubicBezTo>
                  <a:close/>
                </a:path>
              </a:pathLst>
            </a:custGeom>
            <a:solidFill>
              <a:srgbClr val="F5F5F5"/>
            </a:solidFill>
            <a:ln w="6867"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5AF6325A-5BA2-DE7A-13B6-41F2E4499A51}"/>
                </a:ext>
              </a:extLst>
            </p:cNvPr>
            <p:cNvSpPr/>
            <p:nvPr/>
          </p:nvSpPr>
          <p:spPr>
            <a:xfrm>
              <a:off x="7020977" y="4587871"/>
              <a:ext cx="37873" cy="38904"/>
            </a:xfrm>
            <a:custGeom>
              <a:avLst/>
              <a:gdLst>
                <a:gd name="connsiteX0" fmla="*/ 31192 w 37873"/>
                <a:gd name="connsiteY0" fmla="*/ -37 h 38904"/>
                <a:gd name="connsiteX1" fmla="*/ -14 w 37873"/>
                <a:gd name="connsiteY1" fmla="*/ 6286 h 38904"/>
                <a:gd name="connsiteX2" fmla="*/ 5416 w 37873"/>
                <a:gd name="connsiteY2" fmla="*/ 32337 h 38904"/>
                <a:gd name="connsiteX3" fmla="*/ 6791 w 37873"/>
                <a:gd name="connsiteY3" fmla="*/ 38867 h 38904"/>
                <a:gd name="connsiteX4" fmla="*/ 37860 w 37873"/>
                <a:gd name="connsiteY4" fmla="*/ 31993 h 38904"/>
                <a:gd name="connsiteX5" fmla="*/ 36622 w 37873"/>
                <a:gd name="connsiteY5" fmla="*/ 26013 h 38904"/>
                <a:gd name="connsiteX6" fmla="*/ 31192 w 37873"/>
                <a:gd name="connsiteY6" fmla="*/ -37 h 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873" h="38904">
                  <a:moveTo>
                    <a:pt x="31192" y="-37"/>
                  </a:moveTo>
                  <a:lnTo>
                    <a:pt x="-14" y="6286"/>
                  </a:lnTo>
                  <a:cubicBezTo>
                    <a:pt x="1773" y="14878"/>
                    <a:pt x="3629" y="23539"/>
                    <a:pt x="5416" y="32337"/>
                  </a:cubicBezTo>
                  <a:cubicBezTo>
                    <a:pt x="5897" y="34537"/>
                    <a:pt x="6310" y="36667"/>
                    <a:pt x="6791" y="38867"/>
                  </a:cubicBezTo>
                  <a:lnTo>
                    <a:pt x="37860" y="31993"/>
                  </a:lnTo>
                  <a:lnTo>
                    <a:pt x="36622" y="26013"/>
                  </a:lnTo>
                  <a:cubicBezTo>
                    <a:pt x="34767" y="17353"/>
                    <a:pt x="32979" y="8554"/>
                    <a:pt x="31192" y="-37"/>
                  </a:cubicBezTo>
                  <a:close/>
                </a:path>
              </a:pathLst>
            </a:custGeom>
            <a:solidFill>
              <a:srgbClr val="F5F5F5"/>
            </a:solidFill>
            <a:ln w="6867"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C4699F38-FB23-63C7-0208-E40BDB6E5248}"/>
                </a:ext>
              </a:extLst>
            </p:cNvPr>
            <p:cNvSpPr/>
            <p:nvPr/>
          </p:nvSpPr>
          <p:spPr>
            <a:xfrm>
              <a:off x="7397443" y="4549035"/>
              <a:ext cx="18696" cy="33611"/>
            </a:xfrm>
            <a:custGeom>
              <a:avLst/>
              <a:gdLst>
                <a:gd name="connsiteX0" fmla="*/ 6379 w 18696"/>
                <a:gd name="connsiteY0" fmla="*/ 33574 h 33611"/>
                <a:gd name="connsiteX1" fmla="*/ 18682 w 18696"/>
                <a:gd name="connsiteY1" fmla="*/ 31100 h 33611"/>
                <a:gd name="connsiteX2" fmla="*/ 12565 w 18696"/>
                <a:gd name="connsiteY2" fmla="*/ -37 h 33611"/>
                <a:gd name="connsiteX3" fmla="*/ -14 w 18696"/>
                <a:gd name="connsiteY3" fmla="*/ 2643 h 33611"/>
                <a:gd name="connsiteX4" fmla="*/ 6379 w 18696"/>
                <a:gd name="connsiteY4" fmla="*/ 33574 h 33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6" h="33611">
                  <a:moveTo>
                    <a:pt x="6379" y="33574"/>
                  </a:moveTo>
                  <a:lnTo>
                    <a:pt x="18682" y="31100"/>
                  </a:lnTo>
                  <a:lnTo>
                    <a:pt x="12565" y="-37"/>
                  </a:lnTo>
                  <a:lnTo>
                    <a:pt x="-14" y="2643"/>
                  </a:lnTo>
                  <a:cubicBezTo>
                    <a:pt x="2117" y="13091"/>
                    <a:pt x="4317" y="23333"/>
                    <a:pt x="6379" y="33574"/>
                  </a:cubicBezTo>
                  <a:close/>
                </a:path>
              </a:pathLst>
            </a:custGeom>
            <a:solidFill>
              <a:srgbClr val="F5F5F5"/>
            </a:solidFill>
            <a:ln w="6867"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46496E99-38A5-0FD6-6344-DB049C12C5DB}"/>
                </a:ext>
              </a:extLst>
            </p:cNvPr>
            <p:cNvSpPr/>
            <p:nvPr/>
          </p:nvSpPr>
          <p:spPr>
            <a:xfrm>
              <a:off x="7123256" y="4566838"/>
              <a:ext cx="37529" cy="38285"/>
            </a:xfrm>
            <a:custGeom>
              <a:avLst/>
              <a:gdLst>
                <a:gd name="connsiteX0" fmla="*/ 30849 w 37529"/>
                <a:gd name="connsiteY0" fmla="*/ -37 h 38285"/>
                <a:gd name="connsiteX1" fmla="*/ -14 w 37529"/>
                <a:gd name="connsiteY1" fmla="*/ 6355 h 38285"/>
                <a:gd name="connsiteX2" fmla="*/ 5554 w 37529"/>
                <a:gd name="connsiteY2" fmla="*/ 33093 h 38285"/>
                <a:gd name="connsiteX3" fmla="*/ 6654 w 37529"/>
                <a:gd name="connsiteY3" fmla="*/ 38248 h 38285"/>
                <a:gd name="connsiteX4" fmla="*/ 37516 w 37529"/>
                <a:gd name="connsiteY4" fmla="*/ 31787 h 38285"/>
                <a:gd name="connsiteX5" fmla="*/ 36210 w 37529"/>
                <a:gd name="connsiteY5" fmla="*/ 25601 h 38285"/>
                <a:gd name="connsiteX6" fmla="*/ 30849 w 37529"/>
                <a:gd name="connsiteY6" fmla="*/ -37 h 3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29" h="38285">
                  <a:moveTo>
                    <a:pt x="30849" y="-37"/>
                  </a:moveTo>
                  <a:lnTo>
                    <a:pt x="-14" y="6355"/>
                  </a:lnTo>
                  <a:cubicBezTo>
                    <a:pt x="1842" y="15153"/>
                    <a:pt x="3698" y="24089"/>
                    <a:pt x="5554" y="33093"/>
                  </a:cubicBezTo>
                  <a:cubicBezTo>
                    <a:pt x="5554" y="34811"/>
                    <a:pt x="6241" y="36530"/>
                    <a:pt x="6654" y="38248"/>
                  </a:cubicBezTo>
                  <a:lnTo>
                    <a:pt x="37516" y="31787"/>
                  </a:lnTo>
                  <a:cubicBezTo>
                    <a:pt x="37104" y="29725"/>
                    <a:pt x="36622" y="27663"/>
                    <a:pt x="36210" y="25601"/>
                  </a:cubicBezTo>
                  <a:cubicBezTo>
                    <a:pt x="34423" y="16940"/>
                    <a:pt x="32636" y="8417"/>
                    <a:pt x="30849" y="-37"/>
                  </a:cubicBezTo>
                  <a:close/>
                </a:path>
              </a:pathLst>
            </a:custGeom>
            <a:solidFill>
              <a:srgbClr val="F5F5F5"/>
            </a:solidFill>
            <a:ln w="6867"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411F7AF1-0C49-A40E-4010-498AB7795A68}"/>
                </a:ext>
              </a:extLst>
            </p:cNvPr>
            <p:cNvSpPr/>
            <p:nvPr/>
          </p:nvSpPr>
          <p:spPr>
            <a:xfrm>
              <a:off x="7364381" y="4552197"/>
              <a:ext cx="36979" cy="37254"/>
            </a:xfrm>
            <a:custGeom>
              <a:avLst/>
              <a:gdLst>
                <a:gd name="connsiteX0" fmla="*/ -14 w 36979"/>
                <a:gd name="connsiteY0" fmla="*/ 6424 h 37254"/>
                <a:gd name="connsiteX1" fmla="*/ 6379 w 36979"/>
                <a:gd name="connsiteY1" fmla="*/ 37217 h 37254"/>
                <a:gd name="connsiteX2" fmla="*/ 36966 w 36979"/>
                <a:gd name="connsiteY2" fmla="*/ 30962 h 37254"/>
                <a:gd name="connsiteX3" fmla="*/ 30505 w 36979"/>
                <a:gd name="connsiteY3" fmla="*/ -37 h 37254"/>
              </a:gdLst>
              <a:ahLst/>
              <a:cxnLst>
                <a:cxn ang="0">
                  <a:pos x="connsiteX0" y="connsiteY0"/>
                </a:cxn>
                <a:cxn ang="0">
                  <a:pos x="connsiteX1" y="connsiteY1"/>
                </a:cxn>
                <a:cxn ang="0">
                  <a:pos x="connsiteX2" y="connsiteY2"/>
                </a:cxn>
                <a:cxn ang="0">
                  <a:pos x="connsiteX3" y="connsiteY3"/>
                </a:cxn>
              </a:cxnLst>
              <a:rect l="l" t="t" r="r" b="b"/>
              <a:pathLst>
                <a:path w="36979" h="37254">
                  <a:moveTo>
                    <a:pt x="-14" y="6424"/>
                  </a:moveTo>
                  <a:cubicBezTo>
                    <a:pt x="2117" y="16872"/>
                    <a:pt x="4248" y="27044"/>
                    <a:pt x="6379" y="37217"/>
                  </a:cubicBezTo>
                  <a:lnTo>
                    <a:pt x="36966" y="30962"/>
                  </a:lnTo>
                  <a:lnTo>
                    <a:pt x="30505" y="-37"/>
                  </a:lnTo>
                  <a:close/>
                </a:path>
              </a:pathLst>
            </a:custGeom>
            <a:solidFill>
              <a:srgbClr val="F5F5F5"/>
            </a:solidFill>
            <a:ln w="6867"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4DA3C88F-D2E5-46F0-4B37-507A395F73E1}"/>
                </a:ext>
              </a:extLst>
            </p:cNvPr>
            <p:cNvSpPr/>
            <p:nvPr/>
          </p:nvSpPr>
          <p:spPr>
            <a:xfrm>
              <a:off x="7054657" y="4580860"/>
              <a:ext cx="38354" cy="38698"/>
            </a:xfrm>
            <a:custGeom>
              <a:avLst/>
              <a:gdLst>
                <a:gd name="connsiteX0" fmla="*/ 31605 w 38354"/>
                <a:gd name="connsiteY0" fmla="*/ -37 h 38698"/>
                <a:gd name="connsiteX1" fmla="*/ -14 w 38354"/>
                <a:gd name="connsiteY1" fmla="*/ 6424 h 38698"/>
                <a:gd name="connsiteX2" fmla="*/ 5485 w 38354"/>
                <a:gd name="connsiteY2" fmla="*/ 32681 h 38698"/>
                <a:gd name="connsiteX3" fmla="*/ 6722 w 38354"/>
                <a:gd name="connsiteY3" fmla="*/ 38661 h 38698"/>
                <a:gd name="connsiteX4" fmla="*/ 38341 w 38354"/>
                <a:gd name="connsiteY4" fmla="*/ 31787 h 38698"/>
                <a:gd name="connsiteX5" fmla="*/ 37035 w 38354"/>
                <a:gd name="connsiteY5" fmla="*/ 25532 h 38698"/>
                <a:gd name="connsiteX6" fmla="*/ 31605 w 38354"/>
                <a:gd name="connsiteY6" fmla="*/ -37 h 3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354" h="38698">
                  <a:moveTo>
                    <a:pt x="31605" y="-37"/>
                  </a:moveTo>
                  <a:lnTo>
                    <a:pt x="-14" y="6424"/>
                  </a:lnTo>
                  <a:cubicBezTo>
                    <a:pt x="1842" y="15084"/>
                    <a:pt x="3629" y="23814"/>
                    <a:pt x="5485" y="32681"/>
                  </a:cubicBezTo>
                  <a:lnTo>
                    <a:pt x="6722" y="38661"/>
                  </a:lnTo>
                  <a:lnTo>
                    <a:pt x="38341" y="31787"/>
                  </a:lnTo>
                  <a:lnTo>
                    <a:pt x="37035" y="25532"/>
                  </a:lnTo>
                  <a:cubicBezTo>
                    <a:pt x="35179" y="17009"/>
                    <a:pt x="33392" y="8417"/>
                    <a:pt x="31605" y="-37"/>
                  </a:cubicBezTo>
                  <a:close/>
                </a:path>
              </a:pathLst>
            </a:custGeom>
            <a:solidFill>
              <a:srgbClr val="F5F5F5"/>
            </a:solidFill>
            <a:ln w="6867"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3EADBCA8-FDD3-6D8B-82C3-1453B8153845}"/>
                </a:ext>
              </a:extLst>
            </p:cNvPr>
            <p:cNvSpPr/>
            <p:nvPr/>
          </p:nvSpPr>
          <p:spPr>
            <a:xfrm>
              <a:off x="7353246" y="4659425"/>
              <a:ext cx="36636" cy="39248"/>
            </a:xfrm>
            <a:custGeom>
              <a:avLst/>
              <a:gdLst>
                <a:gd name="connsiteX0" fmla="*/ -14 w 36636"/>
                <a:gd name="connsiteY0" fmla="*/ 6217 h 39248"/>
                <a:gd name="connsiteX1" fmla="*/ 6860 w 36636"/>
                <a:gd name="connsiteY1" fmla="*/ 39211 h 39248"/>
                <a:gd name="connsiteX2" fmla="*/ 36622 w 36636"/>
                <a:gd name="connsiteY2" fmla="*/ 33093 h 39248"/>
                <a:gd name="connsiteX3" fmla="*/ 29749 w 36636"/>
                <a:gd name="connsiteY3" fmla="*/ -37 h 39248"/>
              </a:gdLst>
              <a:ahLst/>
              <a:cxnLst>
                <a:cxn ang="0">
                  <a:pos x="connsiteX0" y="connsiteY0"/>
                </a:cxn>
                <a:cxn ang="0">
                  <a:pos x="connsiteX1" y="connsiteY1"/>
                </a:cxn>
                <a:cxn ang="0">
                  <a:pos x="connsiteX2" y="connsiteY2"/>
                </a:cxn>
                <a:cxn ang="0">
                  <a:pos x="connsiteX3" y="connsiteY3"/>
                </a:cxn>
              </a:cxnLst>
              <a:rect l="l" t="t" r="r" b="b"/>
              <a:pathLst>
                <a:path w="36636" h="39248">
                  <a:moveTo>
                    <a:pt x="-14" y="6217"/>
                  </a:moveTo>
                  <a:cubicBezTo>
                    <a:pt x="2323" y="17628"/>
                    <a:pt x="4612" y="28625"/>
                    <a:pt x="6860" y="39211"/>
                  </a:cubicBezTo>
                  <a:lnTo>
                    <a:pt x="36622" y="33093"/>
                  </a:lnTo>
                  <a:cubicBezTo>
                    <a:pt x="34354" y="22439"/>
                    <a:pt x="32017" y="11441"/>
                    <a:pt x="29749" y="-37"/>
                  </a:cubicBezTo>
                  <a:close/>
                </a:path>
              </a:pathLst>
            </a:custGeom>
            <a:solidFill>
              <a:srgbClr val="F5F5F5"/>
            </a:solidFill>
            <a:ln w="6867"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7D5A4EF6-C54A-C75F-12BB-BB15210BC188}"/>
                </a:ext>
              </a:extLst>
            </p:cNvPr>
            <p:cNvSpPr/>
            <p:nvPr/>
          </p:nvSpPr>
          <p:spPr>
            <a:xfrm>
              <a:off x="7260315" y="4538587"/>
              <a:ext cx="36086" cy="37942"/>
            </a:xfrm>
            <a:custGeom>
              <a:avLst/>
              <a:gdLst>
                <a:gd name="connsiteX0" fmla="*/ 29405 w 36086"/>
                <a:gd name="connsiteY0" fmla="*/ -37 h 37942"/>
                <a:gd name="connsiteX1" fmla="*/ -14 w 36086"/>
                <a:gd name="connsiteY1" fmla="*/ 6149 h 37942"/>
                <a:gd name="connsiteX2" fmla="*/ 5829 w 36086"/>
                <a:gd name="connsiteY2" fmla="*/ 34193 h 37942"/>
                <a:gd name="connsiteX3" fmla="*/ 6585 w 36086"/>
                <a:gd name="connsiteY3" fmla="*/ 37905 h 37942"/>
                <a:gd name="connsiteX4" fmla="*/ 36073 w 36086"/>
                <a:gd name="connsiteY4" fmla="*/ 31787 h 37942"/>
                <a:gd name="connsiteX5" fmla="*/ 34767 w 36086"/>
                <a:gd name="connsiteY5" fmla="*/ 25601 h 37942"/>
                <a:gd name="connsiteX6" fmla="*/ 29405 w 36086"/>
                <a:gd name="connsiteY6" fmla="*/ -37 h 37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86" h="37942">
                  <a:moveTo>
                    <a:pt x="29405" y="-37"/>
                  </a:moveTo>
                  <a:lnTo>
                    <a:pt x="-14" y="6149"/>
                  </a:lnTo>
                  <a:cubicBezTo>
                    <a:pt x="1911" y="15359"/>
                    <a:pt x="3836" y="24707"/>
                    <a:pt x="5829" y="34193"/>
                  </a:cubicBezTo>
                  <a:cubicBezTo>
                    <a:pt x="5829" y="35430"/>
                    <a:pt x="6310" y="36667"/>
                    <a:pt x="6585" y="37905"/>
                  </a:cubicBezTo>
                  <a:lnTo>
                    <a:pt x="36073" y="31787"/>
                  </a:lnTo>
                  <a:cubicBezTo>
                    <a:pt x="35592" y="29725"/>
                    <a:pt x="35179" y="27663"/>
                    <a:pt x="34767" y="25601"/>
                  </a:cubicBezTo>
                  <a:cubicBezTo>
                    <a:pt x="32980" y="16940"/>
                    <a:pt x="31192" y="8417"/>
                    <a:pt x="29405" y="-37"/>
                  </a:cubicBezTo>
                  <a:close/>
                </a:path>
              </a:pathLst>
            </a:custGeom>
            <a:solidFill>
              <a:srgbClr val="F5F5F5"/>
            </a:solidFill>
            <a:ln w="6867"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5229CCEF-392D-4EA5-5AB4-62EAFC6A3C04}"/>
                </a:ext>
              </a:extLst>
            </p:cNvPr>
            <p:cNvSpPr/>
            <p:nvPr/>
          </p:nvSpPr>
          <p:spPr>
            <a:xfrm>
              <a:off x="7191579" y="4552747"/>
              <a:ext cx="36773" cy="38217"/>
            </a:xfrm>
            <a:custGeom>
              <a:avLst/>
              <a:gdLst>
                <a:gd name="connsiteX0" fmla="*/ 30161 w 36773"/>
                <a:gd name="connsiteY0" fmla="*/ -37 h 38217"/>
                <a:gd name="connsiteX1" fmla="*/ -14 w 36773"/>
                <a:gd name="connsiteY1" fmla="*/ 6286 h 38217"/>
                <a:gd name="connsiteX2" fmla="*/ 5691 w 36773"/>
                <a:gd name="connsiteY2" fmla="*/ 33780 h 38217"/>
                <a:gd name="connsiteX3" fmla="*/ 6585 w 36773"/>
                <a:gd name="connsiteY3" fmla="*/ 38180 h 38217"/>
                <a:gd name="connsiteX4" fmla="*/ 36760 w 36773"/>
                <a:gd name="connsiteY4" fmla="*/ 31925 h 38217"/>
                <a:gd name="connsiteX5" fmla="*/ 35454 w 36773"/>
                <a:gd name="connsiteY5" fmla="*/ 25807 h 38217"/>
                <a:gd name="connsiteX6" fmla="*/ 30161 w 36773"/>
                <a:gd name="connsiteY6" fmla="*/ -37 h 3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773" h="38217">
                  <a:moveTo>
                    <a:pt x="30161" y="-37"/>
                  </a:moveTo>
                  <a:lnTo>
                    <a:pt x="-14" y="6286"/>
                  </a:lnTo>
                  <a:lnTo>
                    <a:pt x="5691" y="33780"/>
                  </a:lnTo>
                  <a:cubicBezTo>
                    <a:pt x="5691" y="35293"/>
                    <a:pt x="6310" y="36736"/>
                    <a:pt x="6585" y="38180"/>
                  </a:cubicBezTo>
                  <a:lnTo>
                    <a:pt x="36760" y="31925"/>
                  </a:lnTo>
                  <a:cubicBezTo>
                    <a:pt x="36348" y="29863"/>
                    <a:pt x="35935" y="27801"/>
                    <a:pt x="35454" y="25807"/>
                  </a:cubicBezTo>
                  <a:cubicBezTo>
                    <a:pt x="33873" y="16940"/>
                    <a:pt x="32086" y="8417"/>
                    <a:pt x="30161" y="-37"/>
                  </a:cubicBezTo>
                  <a:close/>
                </a:path>
              </a:pathLst>
            </a:custGeom>
            <a:solidFill>
              <a:srgbClr val="F5F5F5"/>
            </a:solidFill>
            <a:ln w="6867"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35AF8BCF-DC77-8A2F-13D2-A68936B185ED}"/>
                </a:ext>
              </a:extLst>
            </p:cNvPr>
            <p:cNvSpPr/>
            <p:nvPr/>
          </p:nvSpPr>
          <p:spPr>
            <a:xfrm>
              <a:off x="7224503" y="4545324"/>
              <a:ext cx="39866" cy="38560"/>
            </a:xfrm>
            <a:custGeom>
              <a:avLst/>
              <a:gdLst>
                <a:gd name="connsiteX0" fmla="*/ 33254 w 39866"/>
                <a:gd name="connsiteY0" fmla="*/ -37 h 38560"/>
                <a:gd name="connsiteX1" fmla="*/ -14 w 39866"/>
                <a:gd name="connsiteY1" fmla="*/ 6836 h 38560"/>
                <a:gd name="connsiteX2" fmla="*/ 5348 w 39866"/>
                <a:gd name="connsiteY2" fmla="*/ 32406 h 38560"/>
                <a:gd name="connsiteX3" fmla="*/ 6585 w 39866"/>
                <a:gd name="connsiteY3" fmla="*/ 38523 h 38560"/>
                <a:gd name="connsiteX4" fmla="*/ 7753 w 39866"/>
                <a:gd name="connsiteY4" fmla="*/ 38523 h 38560"/>
                <a:gd name="connsiteX5" fmla="*/ 39853 w 39866"/>
                <a:gd name="connsiteY5" fmla="*/ 31650 h 38560"/>
                <a:gd name="connsiteX6" fmla="*/ 39097 w 39866"/>
                <a:gd name="connsiteY6" fmla="*/ 27938 h 38560"/>
                <a:gd name="connsiteX7" fmla="*/ 33254 w 39866"/>
                <a:gd name="connsiteY7" fmla="*/ -37 h 38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66" h="38560">
                  <a:moveTo>
                    <a:pt x="33254" y="-37"/>
                  </a:moveTo>
                  <a:lnTo>
                    <a:pt x="-14" y="6836"/>
                  </a:lnTo>
                  <a:cubicBezTo>
                    <a:pt x="1725" y="15222"/>
                    <a:pt x="3512" y="23745"/>
                    <a:pt x="5348" y="32406"/>
                  </a:cubicBezTo>
                  <a:lnTo>
                    <a:pt x="6585" y="38523"/>
                  </a:lnTo>
                  <a:lnTo>
                    <a:pt x="7753" y="38523"/>
                  </a:lnTo>
                  <a:lnTo>
                    <a:pt x="39853" y="31650"/>
                  </a:lnTo>
                  <a:lnTo>
                    <a:pt x="39097" y="27938"/>
                  </a:lnTo>
                  <a:cubicBezTo>
                    <a:pt x="37104" y="18521"/>
                    <a:pt x="35179" y="9173"/>
                    <a:pt x="33254" y="-37"/>
                  </a:cubicBezTo>
                  <a:close/>
                </a:path>
              </a:pathLst>
            </a:custGeom>
            <a:solidFill>
              <a:srgbClr val="F5F5F5"/>
            </a:solidFill>
            <a:ln w="6867"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D2B6BE9D-1065-A278-C065-21A4D12F7B17}"/>
                </a:ext>
              </a:extLst>
            </p:cNvPr>
            <p:cNvSpPr/>
            <p:nvPr/>
          </p:nvSpPr>
          <p:spPr>
            <a:xfrm>
              <a:off x="7156661" y="4559552"/>
              <a:ext cx="39179" cy="38698"/>
            </a:xfrm>
            <a:custGeom>
              <a:avLst/>
              <a:gdLst>
                <a:gd name="connsiteX0" fmla="*/ 32567 w 39179"/>
                <a:gd name="connsiteY0" fmla="*/ -37 h 38698"/>
                <a:gd name="connsiteX1" fmla="*/ -14 w 39179"/>
                <a:gd name="connsiteY1" fmla="*/ 6836 h 38698"/>
                <a:gd name="connsiteX2" fmla="*/ 5348 w 39179"/>
                <a:gd name="connsiteY2" fmla="*/ 32543 h 38698"/>
                <a:gd name="connsiteX3" fmla="*/ 6654 w 39179"/>
                <a:gd name="connsiteY3" fmla="*/ 38661 h 38698"/>
                <a:gd name="connsiteX4" fmla="*/ 39166 w 39179"/>
                <a:gd name="connsiteY4" fmla="*/ 31787 h 38698"/>
                <a:gd name="connsiteX5" fmla="*/ 38272 w 39179"/>
                <a:gd name="connsiteY5" fmla="*/ 27388 h 38698"/>
                <a:gd name="connsiteX6" fmla="*/ 32567 w 39179"/>
                <a:gd name="connsiteY6" fmla="*/ -37 h 3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79" h="38698">
                  <a:moveTo>
                    <a:pt x="32567" y="-37"/>
                  </a:moveTo>
                  <a:lnTo>
                    <a:pt x="-14" y="6836"/>
                  </a:lnTo>
                  <a:cubicBezTo>
                    <a:pt x="1773" y="15291"/>
                    <a:pt x="3560" y="23883"/>
                    <a:pt x="5348" y="32543"/>
                  </a:cubicBezTo>
                  <a:cubicBezTo>
                    <a:pt x="5760" y="34605"/>
                    <a:pt x="6241" y="36599"/>
                    <a:pt x="6654" y="38661"/>
                  </a:cubicBezTo>
                  <a:lnTo>
                    <a:pt x="39166" y="31787"/>
                  </a:lnTo>
                  <a:cubicBezTo>
                    <a:pt x="39166" y="30344"/>
                    <a:pt x="38547" y="28900"/>
                    <a:pt x="38272" y="27388"/>
                  </a:cubicBezTo>
                  <a:cubicBezTo>
                    <a:pt x="36348" y="18109"/>
                    <a:pt x="34423" y="8967"/>
                    <a:pt x="32567" y="-37"/>
                  </a:cubicBezTo>
                  <a:close/>
                </a:path>
              </a:pathLst>
            </a:custGeom>
            <a:solidFill>
              <a:srgbClr val="F5F5F5"/>
            </a:solidFill>
            <a:ln w="6867"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1834D9D4-E4E2-56B3-06DF-5F387E608A27}"/>
                </a:ext>
              </a:extLst>
            </p:cNvPr>
            <p:cNvSpPr/>
            <p:nvPr/>
          </p:nvSpPr>
          <p:spPr>
            <a:xfrm>
              <a:off x="7198934" y="4586771"/>
              <a:ext cx="36498" cy="36704"/>
            </a:xfrm>
            <a:custGeom>
              <a:avLst/>
              <a:gdLst>
                <a:gd name="connsiteX0" fmla="*/ -14 w 36498"/>
                <a:gd name="connsiteY0" fmla="*/ 6217 h 36704"/>
                <a:gd name="connsiteX1" fmla="*/ 6310 w 36498"/>
                <a:gd name="connsiteY1" fmla="*/ 36667 h 36704"/>
                <a:gd name="connsiteX2" fmla="*/ 36485 w 36498"/>
                <a:gd name="connsiteY2" fmla="*/ 30413 h 36704"/>
                <a:gd name="connsiteX3" fmla="*/ 30161 w 36498"/>
                <a:gd name="connsiteY3" fmla="*/ -37 h 36704"/>
              </a:gdLst>
              <a:ahLst/>
              <a:cxnLst>
                <a:cxn ang="0">
                  <a:pos x="connsiteX0" y="connsiteY0"/>
                </a:cxn>
                <a:cxn ang="0">
                  <a:pos x="connsiteX1" y="connsiteY1"/>
                </a:cxn>
                <a:cxn ang="0">
                  <a:pos x="connsiteX2" y="connsiteY2"/>
                </a:cxn>
                <a:cxn ang="0">
                  <a:pos x="connsiteX3" y="connsiteY3"/>
                </a:cxn>
              </a:cxnLst>
              <a:rect l="l" t="t" r="r" b="b"/>
              <a:pathLst>
                <a:path w="36498" h="36704">
                  <a:moveTo>
                    <a:pt x="-14" y="6217"/>
                  </a:moveTo>
                  <a:lnTo>
                    <a:pt x="6310" y="36667"/>
                  </a:lnTo>
                  <a:lnTo>
                    <a:pt x="36485" y="30413"/>
                  </a:lnTo>
                  <a:cubicBezTo>
                    <a:pt x="34423" y="20377"/>
                    <a:pt x="32292" y="10273"/>
                    <a:pt x="30161" y="-37"/>
                  </a:cubicBezTo>
                  <a:close/>
                </a:path>
              </a:pathLst>
            </a:custGeom>
            <a:solidFill>
              <a:srgbClr val="F5F5F5"/>
            </a:solidFill>
            <a:ln w="6867"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91F8CDB8-A5BE-7D59-39E1-C504E183EC00}"/>
                </a:ext>
              </a:extLst>
            </p:cNvPr>
            <p:cNvSpPr/>
            <p:nvPr/>
          </p:nvSpPr>
          <p:spPr>
            <a:xfrm>
              <a:off x="7095968" y="4607804"/>
              <a:ext cx="38285" cy="37529"/>
            </a:xfrm>
            <a:custGeom>
              <a:avLst/>
              <a:gdLst>
                <a:gd name="connsiteX0" fmla="*/ -14 w 38285"/>
                <a:gd name="connsiteY0" fmla="*/ 6699 h 37529"/>
                <a:gd name="connsiteX1" fmla="*/ 6447 w 38285"/>
                <a:gd name="connsiteY1" fmla="*/ 37492 h 37529"/>
                <a:gd name="connsiteX2" fmla="*/ 38272 w 38285"/>
                <a:gd name="connsiteY2" fmla="*/ 30619 h 37529"/>
                <a:gd name="connsiteX3" fmla="*/ 31880 w 38285"/>
                <a:gd name="connsiteY3" fmla="*/ -37 h 37529"/>
              </a:gdLst>
              <a:ahLst/>
              <a:cxnLst>
                <a:cxn ang="0">
                  <a:pos x="connsiteX0" y="connsiteY0"/>
                </a:cxn>
                <a:cxn ang="0">
                  <a:pos x="connsiteX1" y="connsiteY1"/>
                </a:cxn>
                <a:cxn ang="0">
                  <a:pos x="connsiteX2" y="connsiteY2"/>
                </a:cxn>
                <a:cxn ang="0">
                  <a:pos x="connsiteX3" y="connsiteY3"/>
                </a:cxn>
              </a:cxnLst>
              <a:rect l="l" t="t" r="r" b="b"/>
              <a:pathLst>
                <a:path w="38285" h="37529">
                  <a:moveTo>
                    <a:pt x="-14" y="6699"/>
                  </a:moveTo>
                  <a:lnTo>
                    <a:pt x="6447" y="37492"/>
                  </a:lnTo>
                  <a:lnTo>
                    <a:pt x="38272" y="30619"/>
                  </a:lnTo>
                  <a:cubicBezTo>
                    <a:pt x="36141" y="20583"/>
                    <a:pt x="34010" y="10342"/>
                    <a:pt x="31880" y="-37"/>
                  </a:cubicBezTo>
                  <a:close/>
                </a:path>
              </a:pathLst>
            </a:custGeom>
            <a:solidFill>
              <a:srgbClr val="F5F5F5"/>
            </a:solidFill>
            <a:ln w="6867"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E8CEE3E8-B8FF-E44C-E76D-E492EB8DD84E}"/>
                </a:ext>
              </a:extLst>
            </p:cNvPr>
            <p:cNvSpPr/>
            <p:nvPr/>
          </p:nvSpPr>
          <p:spPr>
            <a:xfrm>
              <a:off x="7299425" y="4566013"/>
              <a:ext cx="36842" cy="36911"/>
            </a:xfrm>
            <a:custGeom>
              <a:avLst/>
              <a:gdLst>
                <a:gd name="connsiteX0" fmla="*/ -14 w 36842"/>
                <a:gd name="connsiteY0" fmla="*/ 6355 h 36911"/>
                <a:gd name="connsiteX1" fmla="*/ 6379 w 36842"/>
                <a:gd name="connsiteY1" fmla="*/ 36874 h 36911"/>
                <a:gd name="connsiteX2" fmla="*/ 36829 w 36842"/>
                <a:gd name="connsiteY2" fmla="*/ 30550 h 36911"/>
                <a:gd name="connsiteX3" fmla="*/ 30436 w 36842"/>
                <a:gd name="connsiteY3" fmla="*/ -37 h 36911"/>
              </a:gdLst>
              <a:ahLst/>
              <a:cxnLst>
                <a:cxn ang="0">
                  <a:pos x="connsiteX0" y="connsiteY0"/>
                </a:cxn>
                <a:cxn ang="0">
                  <a:pos x="connsiteX1" y="connsiteY1"/>
                </a:cxn>
                <a:cxn ang="0">
                  <a:pos x="connsiteX2" y="connsiteY2"/>
                </a:cxn>
                <a:cxn ang="0">
                  <a:pos x="connsiteX3" y="connsiteY3"/>
                </a:cxn>
              </a:cxnLst>
              <a:rect l="l" t="t" r="r" b="b"/>
              <a:pathLst>
                <a:path w="36842" h="36911">
                  <a:moveTo>
                    <a:pt x="-14" y="6355"/>
                  </a:moveTo>
                  <a:cubicBezTo>
                    <a:pt x="2097" y="16665"/>
                    <a:pt x="4227" y="26838"/>
                    <a:pt x="6379" y="36874"/>
                  </a:cubicBezTo>
                  <a:lnTo>
                    <a:pt x="36829" y="30550"/>
                  </a:lnTo>
                  <a:cubicBezTo>
                    <a:pt x="34767" y="20514"/>
                    <a:pt x="32636" y="10342"/>
                    <a:pt x="30436" y="-37"/>
                  </a:cubicBezTo>
                  <a:close/>
                </a:path>
              </a:pathLst>
            </a:custGeom>
            <a:solidFill>
              <a:srgbClr val="F5F5F5"/>
            </a:solidFill>
            <a:ln w="6867"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0194FA09-251E-F023-FCE4-7BB20DC8328D}"/>
                </a:ext>
              </a:extLst>
            </p:cNvPr>
            <p:cNvSpPr/>
            <p:nvPr/>
          </p:nvSpPr>
          <p:spPr>
            <a:xfrm>
              <a:off x="7028125" y="4621826"/>
              <a:ext cx="37667" cy="37873"/>
            </a:xfrm>
            <a:custGeom>
              <a:avLst/>
              <a:gdLst>
                <a:gd name="connsiteX0" fmla="*/ -14 w 37667"/>
                <a:gd name="connsiteY0" fmla="*/ 6561 h 37873"/>
                <a:gd name="connsiteX1" fmla="*/ 6516 w 37667"/>
                <a:gd name="connsiteY1" fmla="*/ 37836 h 37873"/>
                <a:gd name="connsiteX2" fmla="*/ 37654 w 37667"/>
                <a:gd name="connsiteY2" fmla="*/ 30962 h 37873"/>
                <a:gd name="connsiteX3" fmla="*/ 31124 w 37667"/>
                <a:gd name="connsiteY3" fmla="*/ -37 h 37873"/>
              </a:gdLst>
              <a:ahLst/>
              <a:cxnLst>
                <a:cxn ang="0">
                  <a:pos x="connsiteX0" y="connsiteY0"/>
                </a:cxn>
                <a:cxn ang="0">
                  <a:pos x="connsiteX1" y="connsiteY1"/>
                </a:cxn>
                <a:cxn ang="0">
                  <a:pos x="connsiteX2" y="connsiteY2"/>
                </a:cxn>
                <a:cxn ang="0">
                  <a:pos x="connsiteX3" y="connsiteY3"/>
                </a:cxn>
              </a:cxnLst>
              <a:rect l="l" t="t" r="r" b="b"/>
              <a:pathLst>
                <a:path w="37667" h="37873">
                  <a:moveTo>
                    <a:pt x="-14" y="6561"/>
                  </a:moveTo>
                  <a:lnTo>
                    <a:pt x="6516" y="37836"/>
                  </a:lnTo>
                  <a:lnTo>
                    <a:pt x="37654" y="30962"/>
                  </a:lnTo>
                  <a:cubicBezTo>
                    <a:pt x="35523" y="20789"/>
                    <a:pt x="33323" y="10342"/>
                    <a:pt x="31124" y="-37"/>
                  </a:cubicBezTo>
                  <a:close/>
                </a:path>
              </a:pathLst>
            </a:custGeom>
            <a:solidFill>
              <a:srgbClr val="F5F5F5"/>
            </a:solidFill>
            <a:ln w="6867"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AC643060-A24F-32B0-4D2F-D8E2EC22A6FA}"/>
                </a:ext>
              </a:extLst>
            </p:cNvPr>
            <p:cNvSpPr/>
            <p:nvPr/>
          </p:nvSpPr>
          <p:spPr>
            <a:xfrm>
              <a:off x="7403973" y="4582097"/>
              <a:ext cx="19108" cy="35398"/>
            </a:xfrm>
            <a:custGeom>
              <a:avLst/>
              <a:gdLst>
                <a:gd name="connsiteX0" fmla="*/ 7135 w 19108"/>
                <a:gd name="connsiteY0" fmla="*/ 35361 h 35398"/>
                <a:gd name="connsiteX1" fmla="*/ 19095 w 19108"/>
                <a:gd name="connsiteY1" fmla="*/ 32887 h 35398"/>
                <a:gd name="connsiteX2" fmla="*/ 12221 w 19108"/>
                <a:gd name="connsiteY2" fmla="*/ -37 h 35398"/>
                <a:gd name="connsiteX3" fmla="*/ -14 w 19108"/>
                <a:gd name="connsiteY3" fmla="*/ 2574 h 35398"/>
                <a:gd name="connsiteX4" fmla="*/ 7135 w 19108"/>
                <a:gd name="connsiteY4" fmla="*/ 35361 h 35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08" h="35398">
                  <a:moveTo>
                    <a:pt x="7135" y="35361"/>
                  </a:moveTo>
                  <a:lnTo>
                    <a:pt x="19095" y="32887"/>
                  </a:lnTo>
                  <a:lnTo>
                    <a:pt x="12221" y="-37"/>
                  </a:lnTo>
                  <a:lnTo>
                    <a:pt x="-14" y="2574"/>
                  </a:lnTo>
                  <a:cubicBezTo>
                    <a:pt x="2461" y="13710"/>
                    <a:pt x="4846" y="24639"/>
                    <a:pt x="7135" y="35361"/>
                  </a:cubicBezTo>
                  <a:close/>
                </a:path>
              </a:pathLst>
            </a:custGeom>
            <a:solidFill>
              <a:srgbClr val="F5F5F5"/>
            </a:solidFill>
            <a:ln w="6867"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8E75EC9D-C621-EB4E-BC9A-A619A30650B5}"/>
                </a:ext>
              </a:extLst>
            </p:cNvPr>
            <p:cNvSpPr/>
            <p:nvPr/>
          </p:nvSpPr>
          <p:spPr>
            <a:xfrm>
              <a:off x="7371254" y="4585190"/>
              <a:ext cx="37529" cy="39041"/>
            </a:xfrm>
            <a:custGeom>
              <a:avLst/>
              <a:gdLst>
                <a:gd name="connsiteX0" fmla="*/ -14 w 37529"/>
                <a:gd name="connsiteY0" fmla="*/ 6424 h 39041"/>
                <a:gd name="connsiteX1" fmla="*/ 6860 w 37529"/>
                <a:gd name="connsiteY1" fmla="*/ 39004 h 39041"/>
                <a:gd name="connsiteX2" fmla="*/ 37516 w 37529"/>
                <a:gd name="connsiteY2" fmla="*/ 32749 h 39041"/>
                <a:gd name="connsiteX3" fmla="*/ 30642 w 37529"/>
                <a:gd name="connsiteY3" fmla="*/ -37 h 39041"/>
              </a:gdLst>
              <a:ahLst/>
              <a:cxnLst>
                <a:cxn ang="0">
                  <a:pos x="connsiteX0" y="connsiteY0"/>
                </a:cxn>
                <a:cxn ang="0">
                  <a:pos x="connsiteX1" y="connsiteY1"/>
                </a:cxn>
                <a:cxn ang="0">
                  <a:pos x="connsiteX2" y="connsiteY2"/>
                </a:cxn>
                <a:cxn ang="0">
                  <a:pos x="connsiteX3" y="connsiteY3"/>
                </a:cxn>
              </a:cxnLst>
              <a:rect l="l" t="t" r="r" b="b"/>
              <a:pathLst>
                <a:path w="37529" h="39041">
                  <a:moveTo>
                    <a:pt x="-14" y="6424"/>
                  </a:moveTo>
                  <a:cubicBezTo>
                    <a:pt x="2254" y="17559"/>
                    <a:pt x="4523" y="28419"/>
                    <a:pt x="6860" y="39004"/>
                  </a:cubicBezTo>
                  <a:lnTo>
                    <a:pt x="37516" y="32749"/>
                  </a:lnTo>
                  <a:cubicBezTo>
                    <a:pt x="35248" y="22095"/>
                    <a:pt x="32979" y="11166"/>
                    <a:pt x="30642" y="-37"/>
                  </a:cubicBezTo>
                  <a:close/>
                </a:path>
              </a:pathLst>
            </a:custGeom>
            <a:solidFill>
              <a:srgbClr val="F5F5F5"/>
            </a:solidFill>
            <a:ln w="6867"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5B4F48B2-6263-2738-956E-1E97949A6F90}"/>
                </a:ext>
              </a:extLst>
            </p:cNvPr>
            <p:cNvSpPr/>
            <p:nvPr/>
          </p:nvSpPr>
          <p:spPr>
            <a:xfrm>
              <a:off x="7061806" y="4614884"/>
              <a:ext cx="38079" cy="37667"/>
            </a:xfrm>
            <a:custGeom>
              <a:avLst/>
              <a:gdLst>
                <a:gd name="connsiteX0" fmla="*/ -14 w 38079"/>
                <a:gd name="connsiteY0" fmla="*/ 6630 h 37667"/>
                <a:gd name="connsiteX1" fmla="*/ 6447 w 38079"/>
                <a:gd name="connsiteY1" fmla="*/ 37630 h 37667"/>
                <a:gd name="connsiteX2" fmla="*/ 38066 w 38079"/>
                <a:gd name="connsiteY2" fmla="*/ 30756 h 37667"/>
                <a:gd name="connsiteX3" fmla="*/ 31605 w 38079"/>
                <a:gd name="connsiteY3" fmla="*/ -37 h 37667"/>
              </a:gdLst>
              <a:ahLst/>
              <a:cxnLst>
                <a:cxn ang="0">
                  <a:pos x="connsiteX0" y="connsiteY0"/>
                </a:cxn>
                <a:cxn ang="0">
                  <a:pos x="connsiteX1" y="connsiteY1"/>
                </a:cxn>
                <a:cxn ang="0">
                  <a:pos x="connsiteX2" y="connsiteY2"/>
                </a:cxn>
                <a:cxn ang="0">
                  <a:pos x="connsiteX3" y="connsiteY3"/>
                </a:cxn>
              </a:cxnLst>
              <a:rect l="l" t="t" r="r" b="b"/>
              <a:pathLst>
                <a:path w="38079" h="37667">
                  <a:moveTo>
                    <a:pt x="-14" y="6630"/>
                  </a:moveTo>
                  <a:cubicBezTo>
                    <a:pt x="2186" y="17146"/>
                    <a:pt x="4385" y="27251"/>
                    <a:pt x="6447" y="37630"/>
                  </a:cubicBezTo>
                  <a:lnTo>
                    <a:pt x="38066" y="30756"/>
                  </a:lnTo>
                  <a:lnTo>
                    <a:pt x="31605" y="-37"/>
                  </a:lnTo>
                  <a:close/>
                </a:path>
              </a:pathLst>
            </a:custGeom>
            <a:solidFill>
              <a:srgbClr val="F5F5F5"/>
            </a:solidFill>
            <a:ln w="6867"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4F4A685A-3A8E-975C-042A-D72288E4FE96}"/>
                </a:ext>
              </a:extLst>
            </p:cNvPr>
            <p:cNvSpPr/>
            <p:nvPr/>
          </p:nvSpPr>
          <p:spPr>
            <a:xfrm>
              <a:off x="7130404" y="4601068"/>
              <a:ext cx="37254" cy="37048"/>
            </a:xfrm>
            <a:custGeom>
              <a:avLst/>
              <a:gdLst>
                <a:gd name="connsiteX0" fmla="*/ -14 w 37254"/>
                <a:gd name="connsiteY0" fmla="*/ 6355 h 37048"/>
                <a:gd name="connsiteX1" fmla="*/ 6379 w 37254"/>
                <a:gd name="connsiteY1" fmla="*/ 37011 h 37048"/>
                <a:gd name="connsiteX2" fmla="*/ 37241 w 37254"/>
                <a:gd name="connsiteY2" fmla="*/ 30550 h 37048"/>
                <a:gd name="connsiteX3" fmla="*/ 30849 w 37254"/>
                <a:gd name="connsiteY3" fmla="*/ -37 h 37048"/>
              </a:gdLst>
              <a:ahLst/>
              <a:cxnLst>
                <a:cxn ang="0">
                  <a:pos x="connsiteX0" y="connsiteY0"/>
                </a:cxn>
                <a:cxn ang="0">
                  <a:pos x="connsiteX1" y="connsiteY1"/>
                </a:cxn>
                <a:cxn ang="0">
                  <a:pos x="connsiteX2" y="connsiteY2"/>
                </a:cxn>
                <a:cxn ang="0">
                  <a:pos x="connsiteX3" y="connsiteY3"/>
                </a:cxn>
              </a:cxnLst>
              <a:rect l="l" t="t" r="r" b="b"/>
              <a:pathLst>
                <a:path w="37254" h="37048">
                  <a:moveTo>
                    <a:pt x="-14" y="6355"/>
                  </a:moveTo>
                  <a:cubicBezTo>
                    <a:pt x="2117" y="16734"/>
                    <a:pt x="4248" y="26976"/>
                    <a:pt x="6379" y="37011"/>
                  </a:cubicBezTo>
                  <a:lnTo>
                    <a:pt x="37241" y="30550"/>
                  </a:lnTo>
                  <a:cubicBezTo>
                    <a:pt x="35179" y="20515"/>
                    <a:pt x="33048" y="10342"/>
                    <a:pt x="30849" y="-37"/>
                  </a:cubicBezTo>
                  <a:close/>
                </a:path>
              </a:pathLst>
            </a:custGeom>
            <a:solidFill>
              <a:srgbClr val="F5F5F5"/>
            </a:solidFill>
            <a:ln w="6867"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3F83C9D3-B606-49E0-FDFD-232969373E3C}"/>
                </a:ext>
              </a:extLst>
            </p:cNvPr>
            <p:cNvSpPr/>
            <p:nvPr/>
          </p:nvSpPr>
          <p:spPr>
            <a:xfrm>
              <a:off x="7231652" y="4579279"/>
              <a:ext cx="39591" cy="37323"/>
            </a:xfrm>
            <a:custGeom>
              <a:avLst/>
              <a:gdLst>
                <a:gd name="connsiteX0" fmla="*/ 1086 w 39591"/>
                <a:gd name="connsiteY0" fmla="*/ 6836 h 37323"/>
                <a:gd name="connsiteX1" fmla="*/ -14 w 39591"/>
                <a:gd name="connsiteY1" fmla="*/ 6836 h 37323"/>
                <a:gd name="connsiteX2" fmla="*/ 6310 w 39591"/>
                <a:gd name="connsiteY2" fmla="*/ 37286 h 37323"/>
                <a:gd name="connsiteX3" fmla="*/ 39578 w 39591"/>
                <a:gd name="connsiteY3" fmla="*/ 30412 h 37323"/>
                <a:gd name="connsiteX4" fmla="*/ 33254 w 39591"/>
                <a:gd name="connsiteY4" fmla="*/ -37 h 37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91" h="37323">
                  <a:moveTo>
                    <a:pt x="1086" y="6836"/>
                  </a:moveTo>
                  <a:lnTo>
                    <a:pt x="-14" y="6836"/>
                  </a:lnTo>
                  <a:lnTo>
                    <a:pt x="6310" y="37286"/>
                  </a:lnTo>
                  <a:lnTo>
                    <a:pt x="39578" y="30412"/>
                  </a:lnTo>
                  <a:lnTo>
                    <a:pt x="33254" y="-37"/>
                  </a:lnTo>
                  <a:close/>
                </a:path>
              </a:pathLst>
            </a:custGeom>
            <a:solidFill>
              <a:srgbClr val="F5F5F5"/>
            </a:solidFill>
            <a:ln w="6867"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ECFABE3C-C19A-F17F-9E67-44E55CFE402D}"/>
                </a:ext>
              </a:extLst>
            </p:cNvPr>
            <p:cNvSpPr/>
            <p:nvPr/>
          </p:nvSpPr>
          <p:spPr>
            <a:xfrm>
              <a:off x="7267463" y="4573162"/>
              <a:ext cx="35811" cy="36636"/>
            </a:xfrm>
            <a:custGeom>
              <a:avLst/>
              <a:gdLst>
                <a:gd name="connsiteX0" fmla="*/ -14 w 35811"/>
                <a:gd name="connsiteY0" fmla="*/ 6080 h 36636"/>
                <a:gd name="connsiteX1" fmla="*/ 6310 w 35811"/>
                <a:gd name="connsiteY1" fmla="*/ 36599 h 36636"/>
                <a:gd name="connsiteX2" fmla="*/ 35798 w 35811"/>
                <a:gd name="connsiteY2" fmla="*/ 30481 h 36636"/>
                <a:gd name="connsiteX3" fmla="*/ 29405 w 35811"/>
                <a:gd name="connsiteY3" fmla="*/ -37 h 36636"/>
              </a:gdLst>
              <a:ahLst/>
              <a:cxnLst>
                <a:cxn ang="0">
                  <a:pos x="connsiteX0" y="connsiteY0"/>
                </a:cxn>
                <a:cxn ang="0">
                  <a:pos x="connsiteX1" y="connsiteY1"/>
                </a:cxn>
                <a:cxn ang="0">
                  <a:pos x="connsiteX2" y="connsiteY2"/>
                </a:cxn>
                <a:cxn ang="0">
                  <a:pos x="connsiteX3" y="connsiteY3"/>
                </a:cxn>
              </a:cxnLst>
              <a:rect l="l" t="t" r="r" b="b"/>
              <a:pathLst>
                <a:path w="35811" h="36636">
                  <a:moveTo>
                    <a:pt x="-14" y="6080"/>
                  </a:moveTo>
                  <a:cubicBezTo>
                    <a:pt x="2117" y="16390"/>
                    <a:pt x="4248" y="26701"/>
                    <a:pt x="6310" y="36599"/>
                  </a:cubicBezTo>
                  <a:lnTo>
                    <a:pt x="35798" y="30481"/>
                  </a:lnTo>
                  <a:cubicBezTo>
                    <a:pt x="33667" y="20446"/>
                    <a:pt x="31605" y="10273"/>
                    <a:pt x="29405" y="-37"/>
                  </a:cubicBezTo>
                  <a:close/>
                </a:path>
              </a:pathLst>
            </a:custGeom>
            <a:solidFill>
              <a:srgbClr val="F5F5F5"/>
            </a:solidFill>
            <a:ln w="6867"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03EEDCB8-69BC-D090-6801-33D17737EF54}"/>
                </a:ext>
              </a:extLst>
            </p:cNvPr>
            <p:cNvSpPr/>
            <p:nvPr/>
          </p:nvSpPr>
          <p:spPr>
            <a:xfrm>
              <a:off x="7339292" y="4592201"/>
              <a:ext cx="36361" cy="38629"/>
            </a:xfrm>
            <a:custGeom>
              <a:avLst/>
              <a:gdLst>
                <a:gd name="connsiteX0" fmla="*/ -14 w 36361"/>
                <a:gd name="connsiteY0" fmla="*/ 6149 h 38629"/>
                <a:gd name="connsiteX1" fmla="*/ 6860 w 36361"/>
                <a:gd name="connsiteY1" fmla="*/ 38592 h 38629"/>
                <a:gd name="connsiteX2" fmla="*/ 36348 w 36361"/>
                <a:gd name="connsiteY2" fmla="*/ 32543 h 38629"/>
                <a:gd name="connsiteX3" fmla="*/ 29474 w 36361"/>
                <a:gd name="connsiteY3" fmla="*/ -37 h 38629"/>
              </a:gdLst>
              <a:ahLst/>
              <a:cxnLst>
                <a:cxn ang="0">
                  <a:pos x="connsiteX0" y="connsiteY0"/>
                </a:cxn>
                <a:cxn ang="0">
                  <a:pos x="connsiteX1" y="connsiteY1"/>
                </a:cxn>
                <a:cxn ang="0">
                  <a:pos x="connsiteX2" y="connsiteY2"/>
                </a:cxn>
                <a:cxn ang="0">
                  <a:pos x="connsiteX3" y="connsiteY3"/>
                </a:cxn>
              </a:cxnLst>
              <a:rect l="l" t="t" r="r" b="b"/>
              <a:pathLst>
                <a:path w="36361" h="38629">
                  <a:moveTo>
                    <a:pt x="-14" y="6149"/>
                  </a:moveTo>
                  <a:cubicBezTo>
                    <a:pt x="2323" y="17215"/>
                    <a:pt x="4523" y="28007"/>
                    <a:pt x="6860" y="38592"/>
                  </a:cubicBezTo>
                  <a:lnTo>
                    <a:pt x="36348" y="32543"/>
                  </a:lnTo>
                  <a:cubicBezTo>
                    <a:pt x="34148" y="21869"/>
                    <a:pt x="31859" y="11008"/>
                    <a:pt x="29474" y="-37"/>
                  </a:cubicBezTo>
                  <a:close/>
                </a:path>
              </a:pathLst>
            </a:custGeom>
            <a:solidFill>
              <a:srgbClr val="F5F5F5"/>
            </a:solidFill>
            <a:ln w="6867"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0C28AEAA-4745-5240-4305-4DCC8459C4D4}"/>
                </a:ext>
              </a:extLst>
            </p:cNvPr>
            <p:cNvSpPr/>
            <p:nvPr/>
          </p:nvSpPr>
          <p:spPr>
            <a:xfrm>
              <a:off x="7163810" y="4593782"/>
              <a:ext cx="38973" cy="37323"/>
            </a:xfrm>
            <a:custGeom>
              <a:avLst/>
              <a:gdLst>
                <a:gd name="connsiteX0" fmla="*/ -14 w 38973"/>
                <a:gd name="connsiteY0" fmla="*/ 6767 h 37323"/>
                <a:gd name="connsiteX1" fmla="*/ 6379 w 38973"/>
                <a:gd name="connsiteY1" fmla="*/ 37286 h 37323"/>
                <a:gd name="connsiteX2" fmla="*/ 38959 w 38973"/>
                <a:gd name="connsiteY2" fmla="*/ 30412 h 37323"/>
                <a:gd name="connsiteX3" fmla="*/ 32567 w 38973"/>
                <a:gd name="connsiteY3" fmla="*/ -37 h 37323"/>
              </a:gdLst>
              <a:ahLst/>
              <a:cxnLst>
                <a:cxn ang="0">
                  <a:pos x="connsiteX0" y="connsiteY0"/>
                </a:cxn>
                <a:cxn ang="0">
                  <a:pos x="connsiteX1" y="connsiteY1"/>
                </a:cxn>
                <a:cxn ang="0">
                  <a:pos x="connsiteX2" y="connsiteY2"/>
                </a:cxn>
                <a:cxn ang="0">
                  <a:pos x="connsiteX3" y="connsiteY3"/>
                </a:cxn>
              </a:cxnLst>
              <a:rect l="l" t="t" r="r" b="b"/>
              <a:pathLst>
                <a:path w="38973" h="37323">
                  <a:moveTo>
                    <a:pt x="-14" y="6767"/>
                  </a:moveTo>
                  <a:cubicBezTo>
                    <a:pt x="2186" y="17078"/>
                    <a:pt x="4248" y="27388"/>
                    <a:pt x="6379" y="37286"/>
                  </a:cubicBezTo>
                  <a:lnTo>
                    <a:pt x="38959" y="30412"/>
                  </a:lnTo>
                  <a:cubicBezTo>
                    <a:pt x="36829" y="20377"/>
                    <a:pt x="34698" y="10273"/>
                    <a:pt x="32567" y="-37"/>
                  </a:cubicBezTo>
                  <a:close/>
                </a:path>
              </a:pathLst>
            </a:custGeom>
            <a:solidFill>
              <a:srgbClr val="F5F5F5"/>
            </a:solidFill>
            <a:ln w="6867"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7E8CD4F5-2051-F89E-2156-C00F6BBE6495}"/>
                </a:ext>
              </a:extLst>
            </p:cNvPr>
            <p:cNvSpPr/>
            <p:nvPr/>
          </p:nvSpPr>
          <p:spPr>
            <a:xfrm>
              <a:off x="7124080" y="4743489"/>
              <a:ext cx="38492" cy="36429"/>
            </a:xfrm>
            <a:custGeom>
              <a:avLst/>
              <a:gdLst>
                <a:gd name="connsiteX0" fmla="*/ -14 w 38492"/>
                <a:gd name="connsiteY0" fmla="*/ 6699 h 36429"/>
                <a:gd name="connsiteX1" fmla="*/ 6104 w 38492"/>
                <a:gd name="connsiteY1" fmla="*/ 36392 h 36429"/>
                <a:gd name="connsiteX2" fmla="*/ 38478 w 38492"/>
                <a:gd name="connsiteY2" fmla="*/ 29519 h 36429"/>
                <a:gd name="connsiteX3" fmla="*/ 32223 w 38492"/>
                <a:gd name="connsiteY3" fmla="*/ -37 h 36429"/>
              </a:gdLst>
              <a:ahLst/>
              <a:cxnLst>
                <a:cxn ang="0">
                  <a:pos x="connsiteX0" y="connsiteY0"/>
                </a:cxn>
                <a:cxn ang="0">
                  <a:pos x="connsiteX1" y="connsiteY1"/>
                </a:cxn>
                <a:cxn ang="0">
                  <a:pos x="connsiteX2" y="connsiteY2"/>
                </a:cxn>
                <a:cxn ang="0">
                  <a:pos x="connsiteX3" y="connsiteY3"/>
                </a:cxn>
              </a:cxnLst>
              <a:rect l="l" t="t" r="r" b="b"/>
              <a:pathLst>
                <a:path w="38492" h="36429">
                  <a:moveTo>
                    <a:pt x="-14" y="6699"/>
                  </a:moveTo>
                  <a:cubicBezTo>
                    <a:pt x="2117" y="17078"/>
                    <a:pt x="4179" y="26976"/>
                    <a:pt x="6104" y="36392"/>
                  </a:cubicBezTo>
                  <a:lnTo>
                    <a:pt x="38478" y="29519"/>
                  </a:lnTo>
                  <a:cubicBezTo>
                    <a:pt x="36485" y="20171"/>
                    <a:pt x="34423" y="10273"/>
                    <a:pt x="32223" y="-37"/>
                  </a:cubicBezTo>
                  <a:close/>
                </a:path>
              </a:pathLst>
            </a:custGeom>
            <a:solidFill>
              <a:srgbClr val="F5F5F5"/>
            </a:solidFill>
            <a:ln w="6867"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EC6DE4CA-2D0F-EBB9-4F01-939E3257E7BA}"/>
                </a:ext>
              </a:extLst>
            </p:cNvPr>
            <p:cNvSpPr/>
            <p:nvPr/>
          </p:nvSpPr>
          <p:spPr>
            <a:xfrm>
              <a:off x="7062768" y="4789610"/>
              <a:ext cx="38835" cy="40760"/>
            </a:xfrm>
            <a:custGeom>
              <a:avLst/>
              <a:gdLst>
                <a:gd name="connsiteX0" fmla="*/ -14 w 38835"/>
                <a:gd name="connsiteY0" fmla="*/ 6355 h 40760"/>
                <a:gd name="connsiteX1" fmla="*/ 6860 w 38835"/>
                <a:gd name="connsiteY1" fmla="*/ 40723 h 40760"/>
                <a:gd name="connsiteX2" fmla="*/ 38822 w 38835"/>
                <a:gd name="connsiteY2" fmla="*/ 33849 h 40760"/>
                <a:gd name="connsiteX3" fmla="*/ 31605 w 38835"/>
                <a:gd name="connsiteY3" fmla="*/ -37 h 40760"/>
              </a:gdLst>
              <a:ahLst/>
              <a:cxnLst>
                <a:cxn ang="0">
                  <a:pos x="connsiteX0" y="connsiteY0"/>
                </a:cxn>
                <a:cxn ang="0">
                  <a:pos x="connsiteX1" y="connsiteY1"/>
                </a:cxn>
                <a:cxn ang="0">
                  <a:pos x="connsiteX2" y="connsiteY2"/>
                </a:cxn>
                <a:cxn ang="0">
                  <a:pos x="connsiteX3" y="connsiteY3"/>
                </a:cxn>
              </a:cxnLst>
              <a:rect l="l" t="t" r="r" b="b"/>
              <a:pathLst>
                <a:path w="38835" h="40760">
                  <a:moveTo>
                    <a:pt x="-14" y="6355"/>
                  </a:moveTo>
                  <a:lnTo>
                    <a:pt x="6860" y="40723"/>
                  </a:lnTo>
                  <a:lnTo>
                    <a:pt x="38822" y="33849"/>
                  </a:lnTo>
                  <a:lnTo>
                    <a:pt x="31605" y="-37"/>
                  </a:lnTo>
                  <a:close/>
                </a:path>
              </a:pathLst>
            </a:custGeom>
            <a:solidFill>
              <a:srgbClr val="F5F5F5"/>
            </a:solidFill>
            <a:ln w="6867"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F22002EB-FEF9-FFF7-86EF-6D8B7433B39D}"/>
                </a:ext>
              </a:extLst>
            </p:cNvPr>
            <p:cNvSpPr/>
            <p:nvPr/>
          </p:nvSpPr>
          <p:spPr>
            <a:xfrm>
              <a:off x="7096449" y="4782531"/>
              <a:ext cx="39316" cy="40554"/>
            </a:xfrm>
            <a:custGeom>
              <a:avLst/>
              <a:gdLst>
                <a:gd name="connsiteX0" fmla="*/ -14 w 39316"/>
                <a:gd name="connsiteY0" fmla="*/ 6561 h 40554"/>
                <a:gd name="connsiteX1" fmla="*/ 6860 w 39316"/>
                <a:gd name="connsiteY1" fmla="*/ 40517 h 40554"/>
                <a:gd name="connsiteX2" fmla="*/ 39303 w 39316"/>
                <a:gd name="connsiteY2" fmla="*/ 33643 h 40554"/>
                <a:gd name="connsiteX3" fmla="*/ 32430 w 39316"/>
                <a:gd name="connsiteY3" fmla="*/ -37 h 40554"/>
              </a:gdLst>
              <a:ahLst/>
              <a:cxnLst>
                <a:cxn ang="0">
                  <a:pos x="connsiteX0" y="connsiteY0"/>
                </a:cxn>
                <a:cxn ang="0">
                  <a:pos x="connsiteX1" y="connsiteY1"/>
                </a:cxn>
                <a:cxn ang="0">
                  <a:pos x="connsiteX2" y="connsiteY2"/>
                </a:cxn>
                <a:cxn ang="0">
                  <a:pos x="connsiteX3" y="connsiteY3"/>
                </a:cxn>
              </a:cxnLst>
              <a:rect l="l" t="t" r="r" b="b"/>
              <a:pathLst>
                <a:path w="39316" h="40554">
                  <a:moveTo>
                    <a:pt x="-14" y="6561"/>
                  </a:moveTo>
                  <a:cubicBezTo>
                    <a:pt x="2530" y="18865"/>
                    <a:pt x="4867" y="30206"/>
                    <a:pt x="6860" y="40517"/>
                  </a:cubicBezTo>
                  <a:lnTo>
                    <a:pt x="39303" y="33643"/>
                  </a:lnTo>
                  <a:cubicBezTo>
                    <a:pt x="37104" y="23401"/>
                    <a:pt x="34767" y="12129"/>
                    <a:pt x="32430" y="-37"/>
                  </a:cubicBezTo>
                  <a:close/>
                </a:path>
              </a:pathLst>
            </a:custGeom>
            <a:solidFill>
              <a:srgbClr val="F5F5F5"/>
            </a:solidFill>
            <a:ln w="6867"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1FF748B8-36CB-5D50-B290-06F25CC93B45}"/>
                </a:ext>
              </a:extLst>
            </p:cNvPr>
            <p:cNvSpPr/>
            <p:nvPr/>
          </p:nvSpPr>
          <p:spPr>
            <a:xfrm>
              <a:off x="7439371" y="4752837"/>
              <a:ext cx="17458" cy="35055"/>
            </a:xfrm>
            <a:custGeom>
              <a:avLst/>
              <a:gdLst>
                <a:gd name="connsiteX0" fmla="*/ 6585 w 17458"/>
                <a:gd name="connsiteY0" fmla="*/ 35018 h 35055"/>
                <a:gd name="connsiteX1" fmla="*/ 17445 w 17458"/>
                <a:gd name="connsiteY1" fmla="*/ 32818 h 35055"/>
                <a:gd name="connsiteX2" fmla="*/ 10984 w 17458"/>
                <a:gd name="connsiteY2" fmla="*/ -37 h 35055"/>
                <a:gd name="connsiteX3" fmla="*/ -14 w 17458"/>
                <a:gd name="connsiteY3" fmla="*/ 2300 h 35055"/>
                <a:gd name="connsiteX4" fmla="*/ 6585 w 17458"/>
                <a:gd name="connsiteY4" fmla="*/ 35018 h 35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58" h="35055">
                  <a:moveTo>
                    <a:pt x="6585" y="35018"/>
                  </a:moveTo>
                  <a:lnTo>
                    <a:pt x="17445" y="32818"/>
                  </a:lnTo>
                  <a:lnTo>
                    <a:pt x="10984" y="-37"/>
                  </a:lnTo>
                  <a:lnTo>
                    <a:pt x="-14" y="2300"/>
                  </a:lnTo>
                  <a:cubicBezTo>
                    <a:pt x="2323" y="14741"/>
                    <a:pt x="4729" y="25738"/>
                    <a:pt x="6585" y="35018"/>
                  </a:cubicBezTo>
                  <a:close/>
                </a:path>
              </a:pathLst>
            </a:custGeom>
            <a:solidFill>
              <a:srgbClr val="F5F5F5"/>
            </a:solidFill>
            <a:ln w="6867"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80F263AA-7F95-01AC-D4B1-B8638AD3873D}"/>
                </a:ext>
              </a:extLst>
            </p:cNvPr>
            <p:cNvSpPr/>
            <p:nvPr/>
          </p:nvSpPr>
          <p:spPr>
            <a:xfrm>
              <a:off x="7374416" y="4762529"/>
              <a:ext cx="37598" cy="38766"/>
            </a:xfrm>
            <a:custGeom>
              <a:avLst/>
              <a:gdLst>
                <a:gd name="connsiteX0" fmla="*/ -14 w 37598"/>
                <a:gd name="connsiteY0" fmla="*/ 6355 h 38766"/>
                <a:gd name="connsiteX1" fmla="*/ 6860 w 37598"/>
                <a:gd name="connsiteY1" fmla="*/ 38729 h 38766"/>
                <a:gd name="connsiteX2" fmla="*/ 37585 w 37598"/>
                <a:gd name="connsiteY2" fmla="*/ 32337 h 38766"/>
                <a:gd name="connsiteX3" fmla="*/ 30711 w 37598"/>
                <a:gd name="connsiteY3" fmla="*/ -37 h 38766"/>
              </a:gdLst>
              <a:ahLst/>
              <a:cxnLst>
                <a:cxn ang="0">
                  <a:pos x="connsiteX0" y="connsiteY0"/>
                </a:cxn>
                <a:cxn ang="0">
                  <a:pos x="connsiteX1" y="connsiteY1"/>
                </a:cxn>
                <a:cxn ang="0">
                  <a:pos x="connsiteX2" y="connsiteY2"/>
                </a:cxn>
                <a:cxn ang="0">
                  <a:pos x="connsiteX3" y="connsiteY3"/>
                </a:cxn>
              </a:cxnLst>
              <a:rect l="l" t="t" r="r" b="b"/>
              <a:pathLst>
                <a:path w="37598" h="38766">
                  <a:moveTo>
                    <a:pt x="-14" y="6355"/>
                  </a:moveTo>
                  <a:lnTo>
                    <a:pt x="6860" y="38729"/>
                  </a:lnTo>
                  <a:lnTo>
                    <a:pt x="37585" y="32337"/>
                  </a:lnTo>
                  <a:cubicBezTo>
                    <a:pt x="35592" y="23195"/>
                    <a:pt x="33254" y="12266"/>
                    <a:pt x="30711" y="-37"/>
                  </a:cubicBezTo>
                  <a:close/>
                </a:path>
              </a:pathLst>
            </a:custGeom>
            <a:solidFill>
              <a:srgbClr val="F5F5F5"/>
            </a:solidFill>
            <a:ln w="6867"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34BFBE23-6F3A-4894-1D8D-17EEA3BAC710}"/>
                </a:ext>
              </a:extLst>
            </p:cNvPr>
            <p:cNvSpPr/>
            <p:nvPr/>
          </p:nvSpPr>
          <p:spPr>
            <a:xfrm>
              <a:off x="7406378" y="4755174"/>
              <a:ext cx="38354" cy="39523"/>
            </a:xfrm>
            <a:custGeom>
              <a:avLst/>
              <a:gdLst>
                <a:gd name="connsiteX0" fmla="*/ -14 w 38354"/>
                <a:gd name="connsiteY0" fmla="*/ 6974 h 39523"/>
                <a:gd name="connsiteX1" fmla="*/ 6516 w 38354"/>
                <a:gd name="connsiteY1" fmla="*/ 39486 h 39523"/>
                <a:gd name="connsiteX2" fmla="*/ 38341 w 38354"/>
                <a:gd name="connsiteY2" fmla="*/ 32612 h 39523"/>
                <a:gd name="connsiteX3" fmla="*/ 31467 w 38354"/>
                <a:gd name="connsiteY3" fmla="*/ -37 h 39523"/>
              </a:gdLst>
              <a:ahLst/>
              <a:cxnLst>
                <a:cxn ang="0">
                  <a:pos x="connsiteX0" y="connsiteY0"/>
                </a:cxn>
                <a:cxn ang="0">
                  <a:pos x="connsiteX1" y="connsiteY1"/>
                </a:cxn>
                <a:cxn ang="0">
                  <a:pos x="connsiteX2" y="connsiteY2"/>
                </a:cxn>
                <a:cxn ang="0">
                  <a:pos x="connsiteX3" y="connsiteY3"/>
                </a:cxn>
              </a:cxnLst>
              <a:rect l="l" t="t" r="r" b="b"/>
              <a:pathLst>
                <a:path w="38354" h="39523">
                  <a:moveTo>
                    <a:pt x="-14" y="6974"/>
                  </a:moveTo>
                  <a:lnTo>
                    <a:pt x="6516" y="39486"/>
                  </a:lnTo>
                  <a:lnTo>
                    <a:pt x="38341" y="32612"/>
                  </a:lnTo>
                  <a:lnTo>
                    <a:pt x="31467" y="-37"/>
                  </a:lnTo>
                  <a:close/>
                </a:path>
              </a:pathLst>
            </a:custGeom>
            <a:solidFill>
              <a:srgbClr val="F5F5F5"/>
            </a:solidFill>
            <a:ln w="6867"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BF8FD241-E351-D6F3-E593-23F272622123}"/>
                </a:ext>
              </a:extLst>
            </p:cNvPr>
            <p:cNvSpPr/>
            <p:nvPr/>
          </p:nvSpPr>
          <p:spPr>
            <a:xfrm>
              <a:off x="7233577" y="4754486"/>
              <a:ext cx="37942" cy="39797"/>
            </a:xfrm>
            <a:custGeom>
              <a:avLst/>
              <a:gdLst>
                <a:gd name="connsiteX0" fmla="*/ 30368 w 37942"/>
                <a:gd name="connsiteY0" fmla="*/ 31 h 39797"/>
                <a:gd name="connsiteX1" fmla="*/ -14 w 37942"/>
                <a:gd name="connsiteY1" fmla="*/ 6355 h 39797"/>
                <a:gd name="connsiteX2" fmla="*/ 6860 w 37942"/>
                <a:gd name="connsiteY2" fmla="*/ 39760 h 39797"/>
                <a:gd name="connsiteX3" fmla="*/ 37928 w 37942"/>
                <a:gd name="connsiteY3" fmla="*/ 33299 h 39797"/>
                <a:gd name="connsiteX4" fmla="*/ 31055 w 37942"/>
                <a:gd name="connsiteY4" fmla="*/ -37 h 397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2" h="39797">
                  <a:moveTo>
                    <a:pt x="30368" y="31"/>
                  </a:moveTo>
                  <a:lnTo>
                    <a:pt x="-14" y="6355"/>
                  </a:lnTo>
                  <a:cubicBezTo>
                    <a:pt x="2461" y="18404"/>
                    <a:pt x="4750" y="29539"/>
                    <a:pt x="6860" y="39760"/>
                  </a:cubicBezTo>
                  <a:lnTo>
                    <a:pt x="37928" y="33299"/>
                  </a:lnTo>
                  <a:cubicBezTo>
                    <a:pt x="35729" y="23126"/>
                    <a:pt x="33392" y="11991"/>
                    <a:pt x="31055" y="-37"/>
                  </a:cubicBezTo>
                  <a:close/>
                </a:path>
              </a:pathLst>
            </a:custGeom>
            <a:solidFill>
              <a:srgbClr val="F5F5F5"/>
            </a:solidFill>
            <a:ln w="6867" cap="flat">
              <a:noFill/>
              <a:prstDash val="solid"/>
              <a:miter/>
            </a:ln>
          </p:spPr>
          <p:txBody>
            <a:bodyPr rtlCol="0" anchor="ctr"/>
            <a:lstStyle/>
            <a:p>
              <a:endParaRPr lang="en-IN"/>
            </a:p>
          </p:txBody>
        </p:sp>
        <p:sp>
          <p:nvSpPr>
            <p:cNvPr id="167" name="Free-form: Shape 166">
              <a:extLst>
                <a:ext uri="{FF2B5EF4-FFF2-40B4-BE49-F238E27FC236}">
                  <a16:creationId xmlns:a16="http://schemas.microsoft.com/office/drawing/2014/main" id="{565599CF-4B1D-185D-DDCF-566E23A62F0F}"/>
                </a:ext>
              </a:extLst>
            </p:cNvPr>
            <p:cNvSpPr/>
            <p:nvPr/>
          </p:nvSpPr>
          <p:spPr>
            <a:xfrm>
              <a:off x="7341423" y="4768990"/>
              <a:ext cx="38285" cy="39110"/>
            </a:xfrm>
            <a:custGeom>
              <a:avLst/>
              <a:gdLst>
                <a:gd name="connsiteX0" fmla="*/ -14 w 38285"/>
                <a:gd name="connsiteY0" fmla="*/ 6836 h 39110"/>
                <a:gd name="connsiteX1" fmla="*/ 6447 w 38285"/>
                <a:gd name="connsiteY1" fmla="*/ 39073 h 39110"/>
                <a:gd name="connsiteX2" fmla="*/ 38272 w 38285"/>
                <a:gd name="connsiteY2" fmla="*/ 32199 h 39110"/>
                <a:gd name="connsiteX3" fmla="*/ 31399 w 38285"/>
                <a:gd name="connsiteY3" fmla="*/ -37 h 39110"/>
              </a:gdLst>
              <a:ahLst/>
              <a:cxnLst>
                <a:cxn ang="0">
                  <a:pos x="connsiteX0" y="connsiteY0"/>
                </a:cxn>
                <a:cxn ang="0">
                  <a:pos x="connsiteX1" y="connsiteY1"/>
                </a:cxn>
                <a:cxn ang="0">
                  <a:pos x="connsiteX2" y="connsiteY2"/>
                </a:cxn>
                <a:cxn ang="0">
                  <a:pos x="connsiteX3" y="connsiteY3"/>
                </a:cxn>
              </a:cxnLst>
              <a:rect l="l" t="t" r="r" b="b"/>
              <a:pathLst>
                <a:path w="38285" h="39110">
                  <a:moveTo>
                    <a:pt x="-14" y="6836"/>
                  </a:moveTo>
                  <a:cubicBezTo>
                    <a:pt x="2461" y="19277"/>
                    <a:pt x="4660" y="30069"/>
                    <a:pt x="6447" y="39073"/>
                  </a:cubicBezTo>
                  <a:lnTo>
                    <a:pt x="38272" y="32199"/>
                  </a:lnTo>
                  <a:cubicBezTo>
                    <a:pt x="36279" y="23126"/>
                    <a:pt x="33942" y="12266"/>
                    <a:pt x="31399" y="-37"/>
                  </a:cubicBezTo>
                  <a:close/>
                </a:path>
              </a:pathLst>
            </a:custGeom>
            <a:solidFill>
              <a:srgbClr val="F5F5F5"/>
            </a:solidFill>
            <a:ln w="6867" cap="flat">
              <a:noFill/>
              <a:prstDash val="solid"/>
              <a:miter/>
            </a:ln>
          </p:spPr>
          <p:txBody>
            <a:bodyPr rtlCol="0" anchor="ctr"/>
            <a:lstStyle/>
            <a:p>
              <a:endParaRPr lang="en-IN"/>
            </a:p>
          </p:txBody>
        </p:sp>
        <p:sp>
          <p:nvSpPr>
            <p:cNvPr id="169" name="Free-form: Shape 168">
              <a:extLst>
                <a:ext uri="{FF2B5EF4-FFF2-40B4-BE49-F238E27FC236}">
                  <a16:creationId xmlns:a16="http://schemas.microsoft.com/office/drawing/2014/main" id="{22C2D66A-77F9-46DA-943F-A310388E3427}"/>
                </a:ext>
              </a:extLst>
            </p:cNvPr>
            <p:cNvSpPr/>
            <p:nvPr/>
          </p:nvSpPr>
          <p:spPr>
            <a:xfrm>
              <a:off x="7266295" y="4747269"/>
              <a:ext cx="41035" cy="40210"/>
            </a:xfrm>
            <a:custGeom>
              <a:avLst/>
              <a:gdLst>
                <a:gd name="connsiteX0" fmla="*/ -14 w 41035"/>
                <a:gd name="connsiteY0" fmla="*/ 6767 h 40210"/>
                <a:gd name="connsiteX1" fmla="*/ 6860 w 41035"/>
                <a:gd name="connsiteY1" fmla="*/ 40173 h 40210"/>
                <a:gd name="connsiteX2" fmla="*/ 8372 w 41035"/>
                <a:gd name="connsiteY2" fmla="*/ 40173 h 40210"/>
                <a:gd name="connsiteX3" fmla="*/ 41022 w 41035"/>
                <a:gd name="connsiteY3" fmla="*/ 33299 h 40210"/>
                <a:gd name="connsiteX4" fmla="*/ 34148 w 41035"/>
                <a:gd name="connsiteY4" fmla="*/ -37 h 4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35" h="40210">
                  <a:moveTo>
                    <a:pt x="-14" y="6767"/>
                  </a:moveTo>
                  <a:cubicBezTo>
                    <a:pt x="2461" y="18796"/>
                    <a:pt x="4729" y="30000"/>
                    <a:pt x="6860" y="40173"/>
                  </a:cubicBezTo>
                  <a:lnTo>
                    <a:pt x="8372" y="40173"/>
                  </a:lnTo>
                  <a:lnTo>
                    <a:pt x="41022" y="33299"/>
                  </a:lnTo>
                  <a:cubicBezTo>
                    <a:pt x="38822" y="23126"/>
                    <a:pt x="36416" y="11991"/>
                    <a:pt x="34148" y="-37"/>
                  </a:cubicBezTo>
                  <a:close/>
                </a:path>
              </a:pathLst>
            </a:custGeom>
            <a:solidFill>
              <a:srgbClr val="F5F5F5"/>
            </a:solidFill>
            <a:ln w="6867" cap="flat">
              <a:noFill/>
              <a:prstDash val="solid"/>
              <a:miter/>
            </a:ln>
          </p:spPr>
          <p:txBody>
            <a:bodyPr rtlCol="0" anchor="ctr"/>
            <a:lstStyle/>
            <a:p>
              <a:endParaRPr lang="en-IN"/>
            </a:p>
          </p:txBody>
        </p:sp>
        <p:sp>
          <p:nvSpPr>
            <p:cNvPr id="170" name="Free-form: Shape 169">
              <a:extLst>
                <a:ext uri="{FF2B5EF4-FFF2-40B4-BE49-F238E27FC236}">
                  <a16:creationId xmlns:a16="http://schemas.microsoft.com/office/drawing/2014/main" id="{8B825A6A-49DE-F88F-1A88-C669F4AF8C51}"/>
                </a:ext>
              </a:extLst>
            </p:cNvPr>
            <p:cNvSpPr/>
            <p:nvPr/>
          </p:nvSpPr>
          <p:spPr>
            <a:xfrm>
              <a:off x="7130610" y="4775451"/>
              <a:ext cx="39591" cy="40416"/>
            </a:xfrm>
            <a:custGeom>
              <a:avLst/>
              <a:gdLst>
                <a:gd name="connsiteX0" fmla="*/ -14 w 39591"/>
                <a:gd name="connsiteY0" fmla="*/ 6630 h 40416"/>
                <a:gd name="connsiteX1" fmla="*/ 6860 w 39591"/>
                <a:gd name="connsiteY1" fmla="*/ 40379 h 40416"/>
                <a:gd name="connsiteX2" fmla="*/ 39578 w 39591"/>
                <a:gd name="connsiteY2" fmla="*/ 33506 h 40416"/>
                <a:gd name="connsiteX3" fmla="*/ 32705 w 39591"/>
                <a:gd name="connsiteY3" fmla="*/ -37 h 40416"/>
              </a:gdLst>
              <a:ahLst/>
              <a:cxnLst>
                <a:cxn ang="0">
                  <a:pos x="connsiteX0" y="connsiteY0"/>
                </a:cxn>
                <a:cxn ang="0">
                  <a:pos x="connsiteX1" y="connsiteY1"/>
                </a:cxn>
                <a:cxn ang="0">
                  <a:pos x="connsiteX2" y="connsiteY2"/>
                </a:cxn>
                <a:cxn ang="0">
                  <a:pos x="connsiteX3" y="connsiteY3"/>
                </a:cxn>
              </a:cxnLst>
              <a:rect l="l" t="t" r="r" b="b"/>
              <a:pathLst>
                <a:path w="39591" h="40416">
                  <a:moveTo>
                    <a:pt x="-14" y="6630"/>
                  </a:moveTo>
                  <a:cubicBezTo>
                    <a:pt x="2529" y="18865"/>
                    <a:pt x="4798" y="30138"/>
                    <a:pt x="6860" y="40379"/>
                  </a:cubicBezTo>
                  <a:lnTo>
                    <a:pt x="39578" y="33506"/>
                  </a:lnTo>
                  <a:cubicBezTo>
                    <a:pt x="37379" y="23264"/>
                    <a:pt x="35042" y="12060"/>
                    <a:pt x="32705" y="-37"/>
                  </a:cubicBezTo>
                  <a:close/>
                </a:path>
              </a:pathLst>
            </a:custGeom>
            <a:solidFill>
              <a:srgbClr val="F5F5F5"/>
            </a:solidFill>
            <a:ln w="6867" cap="flat">
              <a:noFill/>
              <a:prstDash val="solid"/>
              <a:miter/>
            </a:ln>
          </p:spPr>
          <p:txBody>
            <a:bodyPr rtlCol="0" anchor="ctr"/>
            <a:lstStyle/>
            <a:p>
              <a:endParaRPr lang="en-IN"/>
            </a:p>
          </p:txBody>
        </p:sp>
        <p:sp>
          <p:nvSpPr>
            <p:cNvPr id="171" name="Free-form: Shape 170">
              <a:extLst>
                <a:ext uri="{FF2B5EF4-FFF2-40B4-BE49-F238E27FC236}">
                  <a16:creationId xmlns:a16="http://schemas.microsoft.com/office/drawing/2014/main" id="{DAFCA147-6453-7E5A-C475-42324E468F64}"/>
                </a:ext>
              </a:extLst>
            </p:cNvPr>
            <p:cNvSpPr/>
            <p:nvPr/>
          </p:nvSpPr>
          <p:spPr>
            <a:xfrm>
              <a:off x="7320252" y="4666161"/>
              <a:ext cx="37736" cy="39316"/>
            </a:xfrm>
            <a:custGeom>
              <a:avLst/>
              <a:gdLst>
                <a:gd name="connsiteX0" fmla="*/ -14 w 37736"/>
                <a:gd name="connsiteY0" fmla="*/ 6424 h 39316"/>
                <a:gd name="connsiteX1" fmla="*/ 6860 w 37736"/>
                <a:gd name="connsiteY1" fmla="*/ 39279 h 39316"/>
                <a:gd name="connsiteX2" fmla="*/ 37722 w 37736"/>
                <a:gd name="connsiteY2" fmla="*/ 32956 h 39316"/>
                <a:gd name="connsiteX3" fmla="*/ 30849 w 37736"/>
                <a:gd name="connsiteY3" fmla="*/ -37 h 39316"/>
              </a:gdLst>
              <a:ahLst/>
              <a:cxnLst>
                <a:cxn ang="0">
                  <a:pos x="connsiteX0" y="connsiteY0"/>
                </a:cxn>
                <a:cxn ang="0">
                  <a:pos x="connsiteX1" y="connsiteY1"/>
                </a:cxn>
                <a:cxn ang="0">
                  <a:pos x="connsiteX2" y="connsiteY2"/>
                </a:cxn>
                <a:cxn ang="0">
                  <a:pos x="connsiteX3" y="connsiteY3"/>
                </a:cxn>
              </a:cxnLst>
              <a:rect l="l" t="t" r="r" b="b"/>
              <a:pathLst>
                <a:path w="37736" h="39316">
                  <a:moveTo>
                    <a:pt x="-14" y="6424"/>
                  </a:moveTo>
                  <a:cubicBezTo>
                    <a:pt x="2323" y="17765"/>
                    <a:pt x="4592" y="28763"/>
                    <a:pt x="6860" y="39279"/>
                  </a:cubicBezTo>
                  <a:lnTo>
                    <a:pt x="37722" y="32956"/>
                  </a:lnTo>
                  <a:cubicBezTo>
                    <a:pt x="35523" y="22370"/>
                    <a:pt x="33186" y="11373"/>
                    <a:pt x="30849" y="-37"/>
                  </a:cubicBezTo>
                  <a:close/>
                </a:path>
              </a:pathLst>
            </a:custGeom>
            <a:solidFill>
              <a:srgbClr val="F5F5F5"/>
            </a:solidFill>
            <a:ln w="6867" cap="flat">
              <a:noFill/>
              <a:prstDash val="solid"/>
              <a:miter/>
            </a:ln>
          </p:spPr>
          <p:txBody>
            <a:bodyPr rtlCol="0" anchor="ctr"/>
            <a:lstStyle/>
            <a:p>
              <a:endParaRPr lang="en-IN"/>
            </a:p>
          </p:txBody>
        </p:sp>
        <p:sp>
          <p:nvSpPr>
            <p:cNvPr id="173" name="Free-form: Shape 172">
              <a:extLst>
                <a:ext uri="{FF2B5EF4-FFF2-40B4-BE49-F238E27FC236}">
                  <a16:creationId xmlns:a16="http://schemas.microsoft.com/office/drawing/2014/main" id="{D715A98C-C57E-F165-8160-88FC973921E8}"/>
                </a:ext>
              </a:extLst>
            </p:cNvPr>
            <p:cNvSpPr/>
            <p:nvPr/>
          </p:nvSpPr>
          <p:spPr>
            <a:xfrm>
              <a:off x="7165047" y="4768371"/>
              <a:ext cx="38629" cy="40279"/>
            </a:xfrm>
            <a:custGeom>
              <a:avLst/>
              <a:gdLst>
                <a:gd name="connsiteX0" fmla="*/ -14 w 38629"/>
                <a:gd name="connsiteY0" fmla="*/ 6630 h 40279"/>
                <a:gd name="connsiteX1" fmla="*/ 6860 w 38629"/>
                <a:gd name="connsiteY1" fmla="*/ 40242 h 40279"/>
                <a:gd name="connsiteX2" fmla="*/ 38616 w 38629"/>
                <a:gd name="connsiteY2" fmla="*/ 33368 h 40279"/>
                <a:gd name="connsiteX3" fmla="*/ 31742 w 38629"/>
                <a:gd name="connsiteY3" fmla="*/ -37 h 40279"/>
              </a:gdLst>
              <a:ahLst/>
              <a:cxnLst>
                <a:cxn ang="0">
                  <a:pos x="connsiteX0" y="connsiteY0"/>
                </a:cxn>
                <a:cxn ang="0">
                  <a:pos x="connsiteX1" y="connsiteY1"/>
                </a:cxn>
                <a:cxn ang="0">
                  <a:pos x="connsiteX2" y="connsiteY2"/>
                </a:cxn>
                <a:cxn ang="0">
                  <a:pos x="connsiteX3" y="connsiteY3"/>
                </a:cxn>
              </a:cxnLst>
              <a:rect l="l" t="t" r="r" b="b"/>
              <a:pathLst>
                <a:path w="38629" h="40279">
                  <a:moveTo>
                    <a:pt x="-14" y="6630"/>
                  </a:moveTo>
                  <a:lnTo>
                    <a:pt x="6860" y="40242"/>
                  </a:lnTo>
                  <a:lnTo>
                    <a:pt x="38616" y="33368"/>
                  </a:lnTo>
                  <a:cubicBezTo>
                    <a:pt x="36485" y="23195"/>
                    <a:pt x="34079" y="11991"/>
                    <a:pt x="31742" y="-37"/>
                  </a:cubicBezTo>
                  <a:close/>
                </a:path>
              </a:pathLst>
            </a:custGeom>
            <a:solidFill>
              <a:srgbClr val="F5F5F5"/>
            </a:solidFill>
            <a:ln w="6867" cap="flat">
              <a:noFill/>
              <a:prstDash val="solid"/>
              <a:miter/>
            </a:ln>
          </p:spPr>
          <p:txBody>
            <a:bodyPr rtlCol="0" anchor="ctr"/>
            <a:lstStyle/>
            <a:p>
              <a:endParaRPr lang="en-IN"/>
            </a:p>
          </p:txBody>
        </p:sp>
        <p:sp>
          <p:nvSpPr>
            <p:cNvPr id="174" name="Free-form: Shape 173">
              <a:extLst>
                <a:ext uri="{FF2B5EF4-FFF2-40B4-BE49-F238E27FC236}">
                  <a16:creationId xmlns:a16="http://schemas.microsoft.com/office/drawing/2014/main" id="{2ECC6229-5981-627D-8402-C7108426BD73}"/>
                </a:ext>
              </a:extLst>
            </p:cNvPr>
            <p:cNvSpPr/>
            <p:nvPr/>
          </p:nvSpPr>
          <p:spPr>
            <a:xfrm>
              <a:off x="7205807" y="4797309"/>
              <a:ext cx="40347" cy="39041"/>
            </a:xfrm>
            <a:custGeom>
              <a:avLst/>
              <a:gdLst>
                <a:gd name="connsiteX0" fmla="*/ -14 w 40347"/>
                <a:gd name="connsiteY0" fmla="*/ 6699 h 39041"/>
                <a:gd name="connsiteX1" fmla="*/ 6447 w 40347"/>
                <a:gd name="connsiteY1" fmla="*/ 39004 h 39041"/>
                <a:gd name="connsiteX2" fmla="*/ 40334 w 40347"/>
                <a:gd name="connsiteY2" fmla="*/ 32131 h 39041"/>
                <a:gd name="connsiteX3" fmla="*/ 33461 w 40347"/>
                <a:gd name="connsiteY3" fmla="*/ -37 h 39041"/>
              </a:gdLst>
              <a:ahLst/>
              <a:cxnLst>
                <a:cxn ang="0">
                  <a:pos x="connsiteX0" y="connsiteY0"/>
                </a:cxn>
                <a:cxn ang="0">
                  <a:pos x="connsiteX1" y="connsiteY1"/>
                </a:cxn>
                <a:cxn ang="0">
                  <a:pos x="connsiteX2" y="connsiteY2"/>
                </a:cxn>
                <a:cxn ang="0">
                  <a:pos x="connsiteX3" y="connsiteY3"/>
                </a:cxn>
              </a:cxnLst>
              <a:rect l="l" t="t" r="r" b="b"/>
              <a:pathLst>
                <a:path w="40347" h="39041">
                  <a:moveTo>
                    <a:pt x="-14" y="6699"/>
                  </a:moveTo>
                  <a:cubicBezTo>
                    <a:pt x="2461" y="19209"/>
                    <a:pt x="4660" y="30000"/>
                    <a:pt x="6447" y="39004"/>
                  </a:cubicBezTo>
                  <a:lnTo>
                    <a:pt x="40334" y="32131"/>
                  </a:lnTo>
                  <a:cubicBezTo>
                    <a:pt x="38410" y="23058"/>
                    <a:pt x="36073" y="12266"/>
                    <a:pt x="33461" y="-37"/>
                  </a:cubicBezTo>
                  <a:close/>
                </a:path>
              </a:pathLst>
            </a:custGeom>
            <a:solidFill>
              <a:srgbClr val="F5F5F5"/>
            </a:solidFill>
            <a:ln w="6867" cap="flat">
              <a:noFill/>
              <a:prstDash val="solid"/>
              <a:miter/>
            </a:ln>
          </p:spPr>
          <p:txBody>
            <a:bodyPr rtlCol="0" anchor="ctr"/>
            <a:lstStyle/>
            <a:p>
              <a:endParaRPr lang="en-IN"/>
            </a:p>
          </p:txBody>
        </p:sp>
        <p:sp>
          <p:nvSpPr>
            <p:cNvPr id="176" name="Free-form: Shape 175">
              <a:extLst>
                <a:ext uri="{FF2B5EF4-FFF2-40B4-BE49-F238E27FC236}">
                  <a16:creationId xmlns:a16="http://schemas.microsoft.com/office/drawing/2014/main" id="{215468F0-2661-5D51-D51B-4F5A356D13AC}"/>
                </a:ext>
              </a:extLst>
            </p:cNvPr>
            <p:cNvSpPr/>
            <p:nvPr/>
          </p:nvSpPr>
          <p:spPr>
            <a:xfrm>
              <a:off x="7070123" y="4825490"/>
              <a:ext cx="39385" cy="39523"/>
            </a:xfrm>
            <a:custGeom>
              <a:avLst/>
              <a:gdLst>
                <a:gd name="connsiteX0" fmla="*/ -14 w 39385"/>
                <a:gd name="connsiteY0" fmla="*/ 6424 h 39523"/>
                <a:gd name="connsiteX1" fmla="*/ 6860 w 39385"/>
                <a:gd name="connsiteY1" fmla="*/ 39486 h 39523"/>
                <a:gd name="connsiteX2" fmla="*/ 39372 w 39385"/>
                <a:gd name="connsiteY2" fmla="*/ 32612 h 39523"/>
                <a:gd name="connsiteX3" fmla="*/ 32498 w 39385"/>
                <a:gd name="connsiteY3" fmla="*/ -37 h 39523"/>
              </a:gdLst>
              <a:ahLst/>
              <a:cxnLst>
                <a:cxn ang="0">
                  <a:pos x="connsiteX0" y="connsiteY0"/>
                </a:cxn>
                <a:cxn ang="0">
                  <a:pos x="connsiteX1" y="connsiteY1"/>
                </a:cxn>
                <a:cxn ang="0">
                  <a:pos x="connsiteX2" y="connsiteY2"/>
                </a:cxn>
                <a:cxn ang="0">
                  <a:pos x="connsiteX3" y="connsiteY3"/>
                </a:cxn>
              </a:cxnLst>
              <a:rect l="l" t="t" r="r" b="b"/>
              <a:pathLst>
                <a:path w="39385" h="39523">
                  <a:moveTo>
                    <a:pt x="-14" y="6424"/>
                  </a:moveTo>
                  <a:cubicBezTo>
                    <a:pt x="2529" y="19208"/>
                    <a:pt x="4798" y="30275"/>
                    <a:pt x="6860" y="39486"/>
                  </a:cubicBezTo>
                  <a:lnTo>
                    <a:pt x="39372" y="32612"/>
                  </a:lnTo>
                  <a:cubicBezTo>
                    <a:pt x="37379" y="23539"/>
                    <a:pt x="35042" y="12541"/>
                    <a:pt x="32498" y="-37"/>
                  </a:cubicBezTo>
                  <a:close/>
                </a:path>
              </a:pathLst>
            </a:custGeom>
            <a:solidFill>
              <a:srgbClr val="F5F5F5"/>
            </a:solidFill>
            <a:ln w="6867" cap="flat">
              <a:noFill/>
              <a:prstDash val="solid"/>
              <a:miter/>
            </a:ln>
          </p:spPr>
          <p:txBody>
            <a:bodyPr rtlCol="0" anchor="ctr"/>
            <a:lstStyle/>
            <a:p>
              <a:endParaRPr lang="en-IN"/>
            </a:p>
          </p:txBody>
        </p:sp>
        <p:sp>
          <p:nvSpPr>
            <p:cNvPr id="178" name="Free-form: Shape 177">
              <a:extLst>
                <a:ext uri="{FF2B5EF4-FFF2-40B4-BE49-F238E27FC236}">
                  <a16:creationId xmlns:a16="http://schemas.microsoft.com/office/drawing/2014/main" id="{87BA8F74-EB79-A926-50C0-28BCC22876F0}"/>
                </a:ext>
              </a:extLst>
            </p:cNvPr>
            <p:cNvSpPr/>
            <p:nvPr/>
          </p:nvSpPr>
          <p:spPr>
            <a:xfrm>
              <a:off x="7349053" y="4288733"/>
              <a:ext cx="14846" cy="29556"/>
            </a:xfrm>
            <a:custGeom>
              <a:avLst/>
              <a:gdLst>
                <a:gd name="connsiteX0" fmla="*/ 9403 w 14846"/>
                <a:gd name="connsiteY0" fmla="*/ -37 h 29556"/>
                <a:gd name="connsiteX1" fmla="*/ -14 w 14846"/>
                <a:gd name="connsiteY1" fmla="*/ 1818 h 29556"/>
                <a:gd name="connsiteX2" fmla="*/ 5898 w 14846"/>
                <a:gd name="connsiteY2" fmla="*/ 13641 h 29556"/>
                <a:gd name="connsiteX3" fmla="*/ 3698 w 14846"/>
                <a:gd name="connsiteY3" fmla="*/ 29519 h 29556"/>
                <a:gd name="connsiteX4" fmla="*/ 14833 w 14846"/>
                <a:gd name="connsiteY4" fmla="*/ 27251 h 29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46" h="29556">
                  <a:moveTo>
                    <a:pt x="9403" y="-37"/>
                  </a:moveTo>
                  <a:lnTo>
                    <a:pt x="-14" y="1818"/>
                  </a:lnTo>
                  <a:cubicBezTo>
                    <a:pt x="2990" y="5152"/>
                    <a:pt x="5038" y="9235"/>
                    <a:pt x="5898" y="13641"/>
                  </a:cubicBezTo>
                  <a:cubicBezTo>
                    <a:pt x="7004" y="19030"/>
                    <a:pt x="6228" y="24632"/>
                    <a:pt x="3698" y="29519"/>
                  </a:cubicBezTo>
                  <a:lnTo>
                    <a:pt x="14833" y="27251"/>
                  </a:lnTo>
                  <a:close/>
                </a:path>
              </a:pathLst>
            </a:custGeom>
            <a:solidFill>
              <a:srgbClr val="F5F5F5"/>
            </a:solidFill>
            <a:ln w="6867" cap="flat">
              <a:noFill/>
              <a:prstDash val="solid"/>
              <a:miter/>
            </a:ln>
          </p:spPr>
          <p:txBody>
            <a:bodyPr rtlCol="0" anchor="ctr"/>
            <a:lstStyle/>
            <a:p>
              <a:endParaRPr lang="en-IN"/>
            </a:p>
          </p:txBody>
        </p:sp>
        <p:sp>
          <p:nvSpPr>
            <p:cNvPr id="179" name="Free-form: Shape 178">
              <a:extLst>
                <a:ext uri="{FF2B5EF4-FFF2-40B4-BE49-F238E27FC236}">
                  <a16:creationId xmlns:a16="http://schemas.microsoft.com/office/drawing/2014/main" id="{A998B182-ABD9-BC54-FEE9-140432A0707C}"/>
                </a:ext>
              </a:extLst>
            </p:cNvPr>
            <p:cNvSpPr/>
            <p:nvPr/>
          </p:nvSpPr>
          <p:spPr>
            <a:xfrm>
              <a:off x="7103803" y="4818548"/>
              <a:ext cx="39798" cy="39316"/>
            </a:xfrm>
            <a:custGeom>
              <a:avLst/>
              <a:gdLst>
                <a:gd name="connsiteX0" fmla="*/ -14 w 39798"/>
                <a:gd name="connsiteY0" fmla="*/ 6492 h 39316"/>
                <a:gd name="connsiteX1" fmla="*/ 6860 w 39798"/>
                <a:gd name="connsiteY1" fmla="*/ 39279 h 39316"/>
                <a:gd name="connsiteX2" fmla="*/ 39784 w 39798"/>
                <a:gd name="connsiteY2" fmla="*/ 32406 h 39316"/>
                <a:gd name="connsiteX3" fmla="*/ 32911 w 39798"/>
                <a:gd name="connsiteY3" fmla="*/ -37 h 39316"/>
              </a:gdLst>
              <a:ahLst/>
              <a:cxnLst>
                <a:cxn ang="0">
                  <a:pos x="connsiteX0" y="connsiteY0"/>
                </a:cxn>
                <a:cxn ang="0">
                  <a:pos x="connsiteX1" y="connsiteY1"/>
                </a:cxn>
                <a:cxn ang="0">
                  <a:pos x="connsiteX2" y="connsiteY2"/>
                </a:cxn>
                <a:cxn ang="0">
                  <a:pos x="connsiteX3" y="connsiteY3"/>
                </a:cxn>
              </a:cxnLst>
              <a:rect l="l" t="t" r="r" b="b"/>
              <a:pathLst>
                <a:path w="39798" h="39316">
                  <a:moveTo>
                    <a:pt x="-14" y="6492"/>
                  </a:moveTo>
                  <a:lnTo>
                    <a:pt x="6860" y="39279"/>
                  </a:lnTo>
                  <a:lnTo>
                    <a:pt x="39784" y="32406"/>
                  </a:lnTo>
                  <a:cubicBezTo>
                    <a:pt x="37791" y="23333"/>
                    <a:pt x="35454" y="12472"/>
                    <a:pt x="32911" y="-37"/>
                  </a:cubicBezTo>
                  <a:close/>
                </a:path>
              </a:pathLst>
            </a:custGeom>
            <a:solidFill>
              <a:srgbClr val="F5F5F5"/>
            </a:solidFill>
            <a:ln w="6867" cap="flat">
              <a:noFill/>
              <a:prstDash val="solid"/>
              <a:miter/>
            </a:ln>
          </p:spPr>
          <p:txBody>
            <a:bodyPr rtlCol="0" anchor="ctr"/>
            <a:lstStyle/>
            <a:p>
              <a:endParaRPr lang="en-IN"/>
            </a:p>
          </p:txBody>
        </p:sp>
        <p:sp>
          <p:nvSpPr>
            <p:cNvPr id="184" name="Free-form: Shape 183">
              <a:extLst>
                <a:ext uri="{FF2B5EF4-FFF2-40B4-BE49-F238E27FC236}">
                  <a16:creationId xmlns:a16="http://schemas.microsoft.com/office/drawing/2014/main" id="{4EC77C8D-A50B-9501-088D-9C4939549712}"/>
                </a:ext>
              </a:extLst>
            </p:cNvPr>
            <p:cNvSpPr/>
            <p:nvPr/>
          </p:nvSpPr>
          <p:spPr>
            <a:xfrm>
              <a:off x="6935195" y="4368948"/>
              <a:ext cx="29831" cy="35467"/>
            </a:xfrm>
            <a:custGeom>
              <a:avLst/>
              <a:gdLst>
                <a:gd name="connsiteX0" fmla="*/ 16895 w 29831"/>
                <a:gd name="connsiteY0" fmla="*/ 13160 h 35467"/>
                <a:gd name="connsiteX1" fmla="*/ 17858 w 29831"/>
                <a:gd name="connsiteY1" fmla="*/ -37 h 35467"/>
                <a:gd name="connsiteX2" fmla="*/ -14 w 29831"/>
                <a:gd name="connsiteY2" fmla="*/ 3537 h 35467"/>
                <a:gd name="connsiteX3" fmla="*/ 6310 w 29831"/>
                <a:gd name="connsiteY3" fmla="*/ 35430 h 35467"/>
                <a:gd name="connsiteX4" fmla="*/ 29818 w 29831"/>
                <a:gd name="connsiteY4" fmla="*/ 30344 h 35467"/>
                <a:gd name="connsiteX5" fmla="*/ 16895 w 29831"/>
                <a:gd name="connsiteY5" fmla="*/ 13160 h 3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31" h="35467">
                  <a:moveTo>
                    <a:pt x="16895" y="13160"/>
                  </a:moveTo>
                  <a:cubicBezTo>
                    <a:pt x="16029" y="8754"/>
                    <a:pt x="16359" y="4197"/>
                    <a:pt x="17858" y="-37"/>
                  </a:cubicBezTo>
                  <a:lnTo>
                    <a:pt x="-14" y="3537"/>
                  </a:lnTo>
                  <a:lnTo>
                    <a:pt x="6310" y="35430"/>
                  </a:lnTo>
                  <a:lnTo>
                    <a:pt x="29818" y="30344"/>
                  </a:lnTo>
                  <a:cubicBezTo>
                    <a:pt x="23130" y="26866"/>
                    <a:pt x="18380" y="20549"/>
                    <a:pt x="16895" y="13160"/>
                  </a:cubicBezTo>
                  <a:close/>
                </a:path>
              </a:pathLst>
            </a:custGeom>
            <a:solidFill>
              <a:srgbClr val="F5F5F5"/>
            </a:solidFill>
            <a:ln w="6867" cap="flat">
              <a:noFill/>
              <a:prstDash val="solid"/>
              <a:miter/>
            </a:ln>
          </p:spPr>
          <p:txBody>
            <a:bodyPr rtlCol="0" anchor="ctr"/>
            <a:lstStyle/>
            <a:p>
              <a:endParaRPr lang="en-IN"/>
            </a:p>
          </p:txBody>
        </p:sp>
        <p:sp>
          <p:nvSpPr>
            <p:cNvPr id="185" name="Free-form: Shape 184">
              <a:extLst>
                <a:ext uri="{FF2B5EF4-FFF2-40B4-BE49-F238E27FC236}">
                  <a16:creationId xmlns:a16="http://schemas.microsoft.com/office/drawing/2014/main" id="{157BE8FE-12F1-39E9-D8A8-3188F8103723}"/>
                </a:ext>
              </a:extLst>
            </p:cNvPr>
            <p:cNvSpPr/>
            <p:nvPr/>
          </p:nvSpPr>
          <p:spPr>
            <a:xfrm>
              <a:off x="7309392" y="4776138"/>
              <a:ext cx="37323" cy="38629"/>
            </a:xfrm>
            <a:custGeom>
              <a:avLst/>
              <a:gdLst>
                <a:gd name="connsiteX0" fmla="*/ -14 w 37323"/>
                <a:gd name="connsiteY0" fmla="*/ 6355 h 38629"/>
                <a:gd name="connsiteX1" fmla="*/ 6516 w 37323"/>
                <a:gd name="connsiteY1" fmla="*/ 38592 h 38629"/>
                <a:gd name="connsiteX2" fmla="*/ 37310 w 37323"/>
                <a:gd name="connsiteY2" fmla="*/ 32200 h 38629"/>
                <a:gd name="connsiteX3" fmla="*/ 30436 w 37323"/>
                <a:gd name="connsiteY3" fmla="*/ -37 h 38629"/>
              </a:gdLst>
              <a:ahLst/>
              <a:cxnLst>
                <a:cxn ang="0">
                  <a:pos x="connsiteX0" y="connsiteY0"/>
                </a:cxn>
                <a:cxn ang="0">
                  <a:pos x="connsiteX1" y="connsiteY1"/>
                </a:cxn>
                <a:cxn ang="0">
                  <a:pos x="connsiteX2" y="connsiteY2"/>
                </a:cxn>
                <a:cxn ang="0">
                  <a:pos x="connsiteX3" y="connsiteY3"/>
                </a:cxn>
              </a:cxnLst>
              <a:rect l="l" t="t" r="r" b="b"/>
              <a:pathLst>
                <a:path w="37323" h="38629">
                  <a:moveTo>
                    <a:pt x="-14" y="6355"/>
                  </a:moveTo>
                  <a:cubicBezTo>
                    <a:pt x="2529" y="18659"/>
                    <a:pt x="4660" y="29450"/>
                    <a:pt x="6516" y="38592"/>
                  </a:cubicBezTo>
                  <a:lnTo>
                    <a:pt x="37310" y="32200"/>
                  </a:lnTo>
                  <a:lnTo>
                    <a:pt x="30436" y="-37"/>
                  </a:lnTo>
                  <a:close/>
                </a:path>
              </a:pathLst>
            </a:custGeom>
            <a:solidFill>
              <a:srgbClr val="F5F5F5"/>
            </a:solidFill>
            <a:ln w="6867" cap="flat">
              <a:noFill/>
              <a:prstDash val="solid"/>
              <a:miter/>
            </a:ln>
          </p:spPr>
          <p:txBody>
            <a:bodyPr rtlCol="0" anchor="ctr"/>
            <a:lstStyle/>
            <a:p>
              <a:endParaRPr lang="en-IN"/>
            </a:p>
          </p:txBody>
        </p:sp>
        <p:sp>
          <p:nvSpPr>
            <p:cNvPr id="187" name="Free-form: Shape 186">
              <a:extLst>
                <a:ext uri="{FF2B5EF4-FFF2-40B4-BE49-F238E27FC236}">
                  <a16:creationId xmlns:a16="http://schemas.microsoft.com/office/drawing/2014/main" id="{57EE5953-71DA-4B2E-A7C4-672D3D79D91C}"/>
                </a:ext>
              </a:extLst>
            </p:cNvPr>
            <p:cNvSpPr/>
            <p:nvPr/>
          </p:nvSpPr>
          <p:spPr>
            <a:xfrm>
              <a:off x="7292277" y="4531645"/>
              <a:ext cx="37117" cy="38217"/>
            </a:xfrm>
            <a:custGeom>
              <a:avLst/>
              <a:gdLst>
                <a:gd name="connsiteX0" fmla="*/ 30436 w 37117"/>
                <a:gd name="connsiteY0" fmla="*/ -37 h 38217"/>
                <a:gd name="connsiteX1" fmla="*/ -14 w 37117"/>
                <a:gd name="connsiteY1" fmla="*/ 6355 h 38217"/>
                <a:gd name="connsiteX2" fmla="*/ 5348 w 37117"/>
                <a:gd name="connsiteY2" fmla="*/ 31993 h 38217"/>
                <a:gd name="connsiteX3" fmla="*/ 6654 w 37117"/>
                <a:gd name="connsiteY3" fmla="*/ 38180 h 38217"/>
                <a:gd name="connsiteX4" fmla="*/ 37104 w 37117"/>
                <a:gd name="connsiteY4" fmla="*/ 31856 h 38217"/>
                <a:gd name="connsiteX5" fmla="*/ 36485 w 37117"/>
                <a:gd name="connsiteY5" fmla="*/ 28763 h 38217"/>
                <a:gd name="connsiteX6" fmla="*/ 30436 w 37117"/>
                <a:gd name="connsiteY6" fmla="*/ -37 h 3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17" h="38217">
                  <a:moveTo>
                    <a:pt x="30436" y="-37"/>
                  </a:moveTo>
                  <a:lnTo>
                    <a:pt x="-14" y="6355"/>
                  </a:lnTo>
                  <a:cubicBezTo>
                    <a:pt x="1773" y="14809"/>
                    <a:pt x="3560" y="23333"/>
                    <a:pt x="5348" y="31993"/>
                  </a:cubicBezTo>
                  <a:cubicBezTo>
                    <a:pt x="5760" y="34055"/>
                    <a:pt x="6172" y="36117"/>
                    <a:pt x="6654" y="38180"/>
                  </a:cubicBezTo>
                  <a:lnTo>
                    <a:pt x="37104" y="31856"/>
                  </a:lnTo>
                  <a:lnTo>
                    <a:pt x="36485" y="28763"/>
                  </a:lnTo>
                  <a:cubicBezTo>
                    <a:pt x="34423" y="19071"/>
                    <a:pt x="32567" y="9448"/>
                    <a:pt x="30436" y="-37"/>
                  </a:cubicBezTo>
                  <a:close/>
                </a:path>
              </a:pathLst>
            </a:custGeom>
            <a:solidFill>
              <a:srgbClr val="F5F5F5"/>
            </a:solidFill>
            <a:ln w="6867" cap="flat">
              <a:noFill/>
              <a:prstDash val="solid"/>
              <a:miter/>
            </a:ln>
          </p:spPr>
          <p:txBody>
            <a:bodyPr rtlCol="0" anchor="ctr"/>
            <a:lstStyle/>
            <a:p>
              <a:endParaRPr lang="en-IN"/>
            </a:p>
          </p:txBody>
        </p:sp>
        <p:sp>
          <p:nvSpPr>
            <p:cNvPr id="189" name="Free-form: Shape 188">
              <a:extLst>
                <a:ext uri="{FF2B5EF4-FFF2-40B4-BE49-F238E27FC236}">
                  <a16:creationId xmlns:a16="http://schemas.microsoft.com/office/drawing/2014/main" id="{95937BA3-7A1E-045E-1FBD-B173BD135456}"/>
                </a:ext>
              </a:extLst>
            </p:cNvPr>
            <p:cNvSpPr/>
            <p:nvPr/>
          </p:nvSpPr>
          <p:spPr>
            <a:xfrm>
              <a:off x="7240863" y="4789954"/>
              <a:ext cx="38423" cy="39041"/>
            </a:xfrm>
            <a:custGeom>
              <a:avLst/>
              <a:gdLst>
                <a:gd name="connsiteX0" fmla="*/ -14 w 38423"/>
                <a:gd name="connsiteY0" fmla="*/ 6836 h 39041"/>
                <a:gd name="connsiteX1" fmla="*/ 6860 w 38423"/>
                <a:gd name="connsiteY1" fmla="*/ 39004 h 39041"/>
                <a:gd name="connsiteX2" fmla="*/ 38410 w 38423"/>
                <a:gd name="connsiteY2" fmla="*/ 32131 h 39041"/>
                <a:gd name="connsiteX3" fmla="*/ 31536 w 38423"/>
                <a:gd name="connsiteY3" fmla="*/ -37 h 39041"/>
              </a:gdLst>
              <a:ahLst/>
              <a:cxnLst>
                <a:cxn ang="0">
                  <a:pos x="connsiteX0" y="connsiteY0"/>
                </a:cxn>
                <a:cxn ang="0">
                  <a:pos x="connsiteX1" y="connsiteY1"/>
                </a:cxn>
                <a:cxn ang="0">
                  <a:pos x="connsiteX2" y="connsiteY2"/>
                </a:cxn>
                <a:cxn ang="0">
                  <a:pos x="connsiteX3" y="connsiteY3"/>
                </a:cxn>
              </a:cxnLst>
              <a:rect l="l" t="t" r="r" b="b"/>
              <a:pathLst>
                <a:path w="38423" h="39041">
                  <a:moveTo>
                    <a:pt x="-14" y="6836"/>
                  </a:moveTo>
                  <a:cubicBezTo>
                    <a:pt x="2529" y="19140"/>
                    <a:pt x="4660" y="29931"/>
                    <a:pt x="6860" y="39004"/>
                  </a:cubicBezTo>
                  <a:lnTo>
                    <a:pt x="38410" y="32131"/>
                  </a:lnTo>
                  <a:cubicBezTo>
                    <a:pt x="36416" y="23127"/>
                    <a:pt x="34079" y="12404"/>
                    <a:pt x="31536" y="-37"/>
                  </a:cubicBezTo>
                  <a:close/>
                </a:path>
              </a:pathLst>
            </a:custGeom>
            <a:solidFill>
              <a:srgbClr val="F5F5F5"/>
            </a:solidFill>
            <a:ln w="6867" cap="flat">
              <a:noFill/>
              <a:prstDash val="solid"/>
              <a:miter/>
            </a:ln>
          </p:spPr>
          <p:txBody>
            <a:bodyPr rtlCol="0" anchor="ctr"/>
            <a:lstStyle/>
            <a:p>
              <a:endParaRPr lang="en-IN"/>
            </a:p>
          </p:txBody>
        </p:sp>
        <p:sp>
          <p:nvSpPr>
            <p:cNvPr id="190" name="Free-form: Shape 189">
              <a:extLst>
                <a:ext uri="{FF2B5EF4-FFF2-40B4-BE49-F238E27FC236}">
                  <a16:creationId xmlns:a16="http://schemas.microsoft.com/office/drawing/2014/main" id="{8915B6DC-6D97-F2C7-397A-99A3DC6C96EF}"/>
                </a:ext>
              </a:extLst>
            </p:cNvPr>
            <p:cNvSpPr/>
            <p:nvPr/>
          </p:nvSpPr>
          <p:spPr>
            <a:xfrm>
              <a:off x="7137965" y="4811468"/>
              <a:ext cx="39729" cy="39179"/>
            </a:xfrm>
            <a:custGeom>
              <a:avLst/>
              <a:gdLst>
                <a:gd name="connsiteX0" fmla="*/ -14 w 39729"/>
                <a:gd name="connsiteY0" fmla="*/ 6561 h 39179"/>
                <a:gd name="connsiteX1" fmla="*/ 6516 w 39729"/>
                <a:gd name="connsiteY1" fmla="*/ 39142 h 39179"/>
                <a:gd name="connsiteX2" fmla="*/ 39716 w 39729"/>
                <a:gd name="connsiteY2" fmla="*/ 32268 h 39179"/>
                <a:gd name="connsiteX3" fmla="*/ 32842 w 39729"/>
                <a:gd name="connsiteY3" fmla="*/ -37 h 39179"/>
              </a:gdLst>
              <a:ahLst/>
              <a:cxnLst>
                <a:cxn ang="0">
                  <a:pos x="connsiteX0" y="connsiteY0"/>
                </a:cxn>
                <a:cxn ang="0">
                  <a:pos x="connsiteX1" y="connsiteY1"/>
                </a:cxn>
                <a:cxn ang="0">
                  <a:pos x="connsiteX2" y="connsiteY2"/>
                </a:cxn>
                <a:cxn ang="0">
                  <a:pos x="connsiteX3" y="connsiteY3"/>
                </a:cxn>
              </a:cxnLst>
              <a:rect l="l" t="t" r="r" b="b"/>
              <a:pathLst>
                <a:path w="39729" h="39179">
                  <a:moveTo>
                    <a:pt x="-14" y="6561"/>
                  </a:moveTo>
                  <a:cubicBezTo>
                    <a:pt x="2529" y="19140"/>
                    <a:pt x="4729" y="30000"/>
                    <a:pt x="6516" y="39142"/>
                  </a:cubicBezTo>
                  <a:lnTo>
                    <a:pt x="39716" y="32268"/>
                  </a:lnTo>
                  <a:cubicBezTo>
                    <a:pt x="37722" y="23195"/>
                    <a:pt x="35385" y="12404"/>
                    <a:pt x="32842" y="-37"/>
                  </a:cubicBezTo>
                  <a:close/>
                </a:path>
              </a:pathLst>
            </a:custGeom>
            <a:solidFill>
              <a:srgbClr val="F5F5F5"/>
            </a:solidFill>
            <a:ln w="6867" cap="flat">
              <a:noFill/>
              <a:prstDash val="solid"/>
              <a:miter/>
            </a:ln>
          </p:spPr>
          <p:txBody>
            <a:bodyPr rtlCol="0" anchor="ctr"/>
            <a:lstStyle/>
            <a:p>
              <a:endParaRPr lang="en-IN"/>
            </a:p>
          </p:txBody>
        </p:sp>
        <p:sp>
          <p:nvSpPr>
            <p:cNvPr id="195" name="Free-form: Shape 194">
              <a:extLst>
                <a:ext uri="{FF2B5EF4-FFF2-40B4-BE49-F238E27FC236}">
                  <a16:creationId xmlns:a16="http://schemas.microsoft.com/office/drawing/2014/main" id="{87A03360-6E5F-4B26-CD62-1896AC008040}"/>
                </a:ext>
              </a:extLst>
            </p:cNvPr>
            <p:cNvSpPr/>
            <p:nvPr/>
          </p:nvSpPr>
          <p:spPr>
            <a:xfrm>
              <a:off x="7273581" y="4782531"/>
              <a:ext cx="41103" cy="39316"/>
            </a:xfrm>
            <a:custGeom>
              <a:avLst/>
              <a:gdLst>
                <a:gd name="connsiteX0" fmla="*/ 1567 w 41103"/>
                <a:gd name="connsiteY0" fmla="*/ 7111 h 39316"/>
                <a:gd name="connsiteX1" fmla="*/ -14 w 41103"/>
                <a:gd name="connsiteY1" fmla="*/ 7111 h 39316"/>
                <a:gd name="connsiteX2" fmla="*/ 6447 w 41103"/>
                <a:gd name="connsiteY2" fmla="*/ 39279 h 39316"/>
                <a:gd name="connsiteX3" fmla="*/ 10778 w 41103"/>
                <a:gd name="connsiteY3" fmla="*/ 38386 h 39316"/>
                <a:gd name="connsiteX4" fmla="*/ 41090 w 41103"/>
                <a:gd name="connsiteY4" fmla="*/ 32062 h 39316"/>
                <a:gd name="connsiteX5" fmla="*/ 34217 w 41103"/>
                <a:gd name="connsiteY5" fmla="*/ -37 h 3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03" h="39316">
                  <a:moveTo>
                    <a:pt x="1567" y="7111"/>
                  </a:moveTo>
                  <a:lnTo>
                    <a:pt x="-14" y="7111"/>
                  </a:lnTo>
                  <a:cubicBezTo>
                    <a:pt x="2529" y="19483"/>
                    <a:pt x="4660" y="30275"/>
                    <a:pt x="6447" y="39279"/>
                  </a:cubicBezTo>
                  <a:lnTo>
                    <a:pt x="10778" y="38386"/>
                  </a:lnTo>
                  <a:lnTo>
                    <a:pt x="41090" y="32062"/>
                  </a:lnTo>
                  <a:cubicBezTo>
                    <a:pt x="39166" y="22989"/>
                    <a:pt x="36829" y="12197"/>
                    <a:pt x="34217" y="-37"/>
                  </a:cubicBezTo>
                  <a:close/>
                </a:path>
              </a:pathLst>
            </a:custGeom>
            <a:solidFill>
              <a:srgbClr val="F5F5F5"/>
            </a:solidFill>
            <a:ln w="6867" cap="flat">
              <a:noFill/>
              <a:prstDash val="solid"/>
              <a:miter/>
            </a:ln>
          </p:spPr>
          <p:txBody>
            <a:bodyPr rtlCol="0" anchor="ctr"/>
            <a:lstStyle/>
            <a:p>
              <a:endParaRPr lang="en-IN"/>
            </a:p>
          </p:txBody>
        </p:sp>
        <p:sp>
          <p:nvSpPr>
            <p:cNvPr id="200" name="Free-form: Shape 199">
              <a:extLst>
                <a:ext uri="{FF2B5EF4-FFF2-40B4-BE49-F238E27FC236}">
                  <a16:creationId xmlns:a16="http://schemas.microsoft.com/office/drawing/2014/main" id="{31942F11-BD54-3ED5-95B8-AA65C21C99A7}"/>
                </a:ext>
              </a:extLst>
            </p:cNvPr>
            <p:cNvSpPr/>
            <p:nvPr/>
          </p:nvSpPr>
          <p:spPr>
            <a:xfrm>
              <a:off x="7302106" y="4740327"/>
              <a:ext cx="37186" cy="39660"/>
            </a:xfrm>
            <a:custGeom>
              <a:avLst/>
              <a:gdLst>
                <a:gd name="connsiteX0" fmla="*/ -14 w 37186"/>
                <a:gd name="connsiteY0" fmla="*/ 6217 h 39660"/>
                <a:gd name="connsiteX1" fmla="*/ 6860 w 37186"/>
                <a:gd name="connsiteY1" fmla="*/ 39623 h 39660"/>
                <a:gd name="connsiteX2" fmla="*/ 37172 w 37186"/>
                <a:gd name="connsiteY2" fmla="*/ 33368 h 39660"/>
                <a:gd name="connsiteX3" fmla="*/ 30299 w 37186"/>
                <a:gd name="connsiteY3" fmla="*/ -37 h 39660"/>
              </a:gdLst>
              <a:ahLst/>
              <a:cxnLst>
                <a:cxn ang="0">
                  <a:pos x="connsiteX0" y="connsiteY0"/>
                </a:cxn>
                <a:cxn ang="0">
                  <a:pos x="connsiteX1" y="connsiteY1"/>
                </a:cxn>
                <a:cxn ang="0">
                  <a:pos x="connsiteX2" y="connsiteY2"/>
                </a:cxn>
                <a:cxn ang="0">
                  <a:pos x="connsiteX3" y="connsiteY3"/>
                </a:cxn>
              </a:cxnLst>
              <a:rect l="l" t="t" r="r" b="b"/>
              <a:pathLst>
                <a:path w="37186" h="39660">
                  <a:moveTo>
                    <a:pt x="-14" y="6217"/>
                  </a:moveTo>
                  <a:cubicBezTo>
                    <a:pt x="2461" y="18246"/>
                    <a:pt x="4729" y="29450"/>
                    <a:pt x="6860" y="39623"/>
                  </a:cubicBezTo>
                  <a:lnTo>
                    <a:pt x="37172" y="33368"/>
                  </a:lnTo>
                  <a:cubicBezTo>
                    <a:pt x="35042" y="23195"/>
                    <a:pt x="32636" y="11991"/>
                    <a:pt x="30299" y="-37"/>
                  </a:cubicBezTo>
                  <a:close/>
                </a:path>
              </a:pathLst>
            </a:custGeom>
            <a:solidFill>
              <a:srgbClr val="F5F5F5"/>
            </a:solidFill>
            <a:ln w="6867" cap="flat">
              <a:noFill/>
              <a:prstDash val="solid"/>
              <a:miter/>
            </a:ln>
          </p:spPr>
          <p:txBody>
            <a:bodyPr rtlCol="0" anchor="ctr"/>
            <a:lstStyle/>
            <a:p>
              <a:endParaRPr lang="en-IN"/>
            </a:p>
          </p:txBody>
        </p:sp>
        <p:sp>
          <p:nvSpPr>
            <p:cNvPr id="202" name="Free-form: Shape 201">
              <a:extLst>
                <a:ext uri="{FF2B5EF4-FFF2-40B4-BE49-F238E27FC236}">
                  <a16:creationId xmlns:a16="http://schemas.microsoft.com/office/drawing/2014/main" id="{C42A483D-8CF3-C80E-5548-431931DDD351}"/>
                </a:ext>
              </a:extLst>
            </p:cNvPr>
            <p:cNvSpPr/>
            <p:nvPr/>
          </p:nvSpPr>
          <p:spPr>
            <a:xfrm>
              <a:off x="7172333" y="4804251"/>
              <a:ext cx="38767" cy="39110"/>
            </a:xfrm>
            <a:custGeom>
              <a:avLst/>
              <a:gdLst>
                <a:gd name="connsiteX0" fmla="*/ -14 w 38767"/>
                <a:gd name="connsiteY0" fmla="*/ 6699 h 39110"/>
                <a:gd name="connsiteX1" fmla="*/ 6516 w 38767"/>
                <a:gd name="connsiteY1" fmla="*/ 39073 h 39110"/>
                <a:gd name="connsiteX2" fmla="*/ 38753 w 38767"/>
                <a:gd name="connsiteY2" fmla="*/ 32200 h 39110"/>
                <a:gd name="connsiteX3" fmla="*/ 31880 w 38767"/>
                <a:gd name="connsiteY3" fmla="*/ -37 h 39110"/>
              </a:gdLst>
              <a:ahLst/>
              <a:cxnLst>
                <a:cxn ang="0">
                  <a:pos x="connsiteX0" y="connsiteY0"/>
                </a:cxn>
                <a:cxn ang="0">
                  <a:pos x="connsiteX1" y="connsiteY1"/>
                </a:cxn>
                <a:cxn ang="0">
                  <a:pos x="connsiteX2" y="connsiteY2"/>
                </a:cxn>
                <a:cxn ang="0">
                  <a:pos x="connsiteX3" y="connsiteY3"/>
                </a:cxn>
              </a:cxnLst>
              <a:rect l="l" t="t" r="r" b="b"/>
              <a:pathLst>
                <a:path w="38767" h="39110">
                  <a:moveTo>
                    <a:pt x="-14" y="6699"/>
                  </a:moveTo>
                  <a:cubicBezTo>
                    <a:pt x="2529" y="19140"/>
                    <a:pt x="4729" y="30000"/>
                    <a:pt x="6516" y="39073"/>
                  </a:cubicBezTo>
                  <a:lnTo>
                    <a:pt x="38753" y="32200"/>
                  </a:lnTo>
                  <a:lnTo>
                    <a:pt x="31880" y="-37"/>
                  </a:lnTo>
                  <a:close/>
                </a:path>
              </a:pathLst>
            </a:custGeom>
            <a:solidFill>
              <a:srgbClr val="F5F5F5"/>
            </a:solidFill>
            <a:ln w="6867" cap="flat">
              <a:noFill/>
              <a:prstDash val="solid"/>
              <a:miter/>
            </a:ln>
          </p:spPr>
          <p:txBody>
            <a:bodyPr rtlCol="0" anchor="ctr"/>
            <a:lstStyle/>
            <a:p>
              <a:endParaRPr lang="en-IN"/>
            </a:p>
          </p:txBody>
        </p:sp>
        <p:sp>
          <p:nvSpPr>
            <p:cNvPr id="207" name="Free-form: Shape 206">
              <a:extLst>
                <a:ext uri="{FF2B5EF4-FFF2-40B4-BE49-F238E27FC236}">
                  <a16:creationId xmlns:a16="http://schemas.microsoft.com/office/drawing/2014/main" id="{385F0B69-DB72-829A-450C-6DF2CF5490A2}"/>
                </a:ext>
              </a:extLst>
            </p:cNvPr>
            <p:cNvSpPr/>
            <p:nvPr/>
          </p:nvSpPr>
          <p:spPr>
            <a:xfrm>
              <a:off x="7198452" y="4761429"/>
              <a:ext cx="40348" cy="40210"/>
            </a:xfrm>
            <a:custGeom>
              <a:avLst/>
              <a:gdLst>
                <a:gd name="connsiteX0" fmla="*/ -14 w 40348"/>
                <a:gd name="connsiteY0" fmla="*/ 6699 h 40210"/>
                <a:gd name="connsiteX1" fmla="*/ 6860 w 40348"/>
                <a:gd name="connsiteY1" fmla="*/ 40173 h 40210"/>
                <a:gd name="connsiteX2" fmla="*/ 40334 w 40348"/>
                <a:gd name="connsiteY2" fmla="*/ 33299 h 40210"/>
                <a:gd name="connsiteX3" fmla="*/ 33461 w 40348"/>
                <a:gd name="connsiteY3" fmla="*/ -37 h 40210"/>
              </a:gdLst>
              <a:ahLst/>
              <a:cxnLst>
                <a:cxn ang="0">
                  <a:pos x="connsiteX0" y="connsiteY0"/>
                </a:cxn>
                <a:cxn ang="0">
                  <a:pos x="connsiteX1" y="connsiteY1"/>
                </a:cxn>
                <a:cxn ang="0">
                  <a:pos x="connsiteX2" y="connsiteY2"/>
                </a:cxn>
                <a:cxn ang="0">
                  <a:pos x="connsiteX3" y="connsiteY3"/>
                </a:cxn>
              </a:cxnLst>
              <a:rect l="l" t="t" r="r" b="b"/>
              <a:pathLst>
                <a:path w="40348" h="40210">
                  <a:moveTo>
                    <a:pt x="-14" y="6699"/>
                  </a:moveTo>
                  <a:cubicBezTo>
                    <a:pt x="2461" y="18796"/>
                    <a:pt x="4729" y="29931"/>
                    <a:pt x="6860" y="40173"/>
                  </a:cubicBezTo>
                  <a:lnTo>
                    <a:pt x="40334" y="33299"/>
                  </a:lnTo>
                  <a:cubicBezTo>
                    <a:pt x="38135" y="23126"/>
                    <a:pt x="35798" y="11991"/>
                    <a:pt x="33461" y="-37"/>
                  </a:cubicBezTo>
                  <a:close/>
                </a:path>
              </a:pathLst>
            </a:custGeom>
            <a:solidFill>
              <a:srgbClr val="F5F5F5"/>
            </a:solidFill>
            <a:ln w="6867" cap="flat">
              <a:noFill/>
              <a:prstDash val="solid"/>
              <a:miter/>
            </a:ln>
          </p:spPr>
          <p:txBody>
            <a:bodyPr rtlCol="0" anchor="ctr"/>
            <a:lstStyle/>
            <a:p>
              <a:endParaRPr lang="en-IN"/>
            </a:p>
          </p:txBody>
        </p:sp>
        <p:sp>
          <p:nvSpPr>
            <p:cNvPr id="215" name="Free-form: Shape 214">
              <a:extLst>
                <a:ext uri="{FF2B5EF4-FFF2-40B4-BE49-F238E27FC236}">
                  <a16:creationId xmlns:a16="http://schemas.microsoft.com/office/drawing/2014/main" id="{1B5AC931-D2FD-CEE4-35E2-354A07241714}"/>
                </a:ext>
              </a:extLst>
            </p:cNvPr>
            <p:cNvSpPr/>
            <p:nvPr/>
          </p:nvSpPr>
          <p:spPr>
            <a:xfrm>
              <a:off x="7082633" y="4715238"/>
              <a:ext cx="38835" cy="40004"/>
            </a:xfrm>
            <a:custGeom>
              <a:avLst/>
              <a:gdLst>
                <a:gd name="connsiteX0" fmla="*/ -14 w 38835"/>
                <a:gd name="connsiteY0" fmla="*/ 6561 h 40004"/>
                <a:gd name="connsiteX1" fmla="*/ 6860 w 38835"/>
                <a:gd name="connsiteY1" fmla="*/ 39967 h 40004"/>
                <a:gd name="connsiteX2" fmla="*/ 38822 w 38835"/>
                <a:gd name="connsiteY2" fmla="*/ 33093 h 40004"/>
                <a:gd name="connsiteX3" fmla="*/ 31948 w 38835"/>
                <a:gd name="connsiteY3" fmla="*/ -37 h 40004"/>
              </a:gdLst>
              <a:ahLst/>
              <a:cxnLst>
                <a:cxn ang="0">
                  <a:pos x="connsiteX0" y="connsiteY0"/>
                </a:cxn>
                <a:cxn ang="0">
                  <a:pos x="connsiteX1" y="connsiteY1"/>
                </a:cxn>
                <a:cxn ang="0">
                  <a:pos x="connsiteX2" y="connsiteY2"/>
                </a:cxn>
                <a:cxn ang="0">
                  <a:pos x="connsiteX3" y="connsiteY3"/>
                </a:cxn>
              </a:cxnLst>
              <a:rect l="l" t="t" r="r" b="b"/>
              <a:pathLst>
                <a:path w="38835" h="40004">
                  <a:moveTo>
                    <a:pt x="-14" y="6561"/>
                  </a:moveTo>
                  <a:cubicBezTo>
                    <a:pt x="2392" y="18109"/>
                    <a:pt x="4660" y="29313"/>
                    <a:pt x="6860" y="39967"/>
                  </a:cubicBezTo>
                  <a:lnTo>
                    <a:pt x="38822" y="33093"/>
                  </a:lnTo>
                  <a:cubicBezTo>
                    <a:pt x="36554" y="22508"/>
                    <a:pt x="34217" y="11441"/>
                    <a:pt x="31948" y="-37"/>
                  </a:cubicBezTo>
                  <a:close/>
                </a:path>
              </a:pathLst>
            </a:custGeom>
            <a:solidFill>
              <a:srgbClr val="F5F5F5"/>
            </a:solidFill>
            <a:ln w="6867" cap="flat">
              <a:noFill/>
              <a:prstDash val="solid"/>
              <a:miter/>
            </a:ln>
          </p:spPr>
          <p:txBody>
            <a:bodyPr rtlCol="0" anchor="ctr"/>
            <a:lstStyle/>
            <a:p>
              <a:endParaRPr lang="en-IN"/>
            </a:p>
          </p:txBody>
        </p:sp>
        <p:sp>
          <p:nvSpPr>
            <p:cNvPr id="216" name="Free-form: Shape 215">
              <a:extLst>
                <a:ext uri="{FF2B5EF4-FFF2-40B4-BE49-F238E27FC236}">
                  <a16:creationId xmlns:a16="http://schemas.microsoft.com/office/drawing/2014/main" id="{B8576CCF-777B-A2E5-4107-E9C6ABC6EDD2}"/>
                </a:ext>
              </a:extLst>
            </p:cNvPr>
            <p:cNvSpPr/>
            <p:nvPr/>
          </p:nvSpPr>
          <p:spPr>
            <a:xfrm>
              <a:off x="7048952" y="4722181"/>
              <a:ext cx="38285" cy="40210"/>
            </a:xfrm>
            <a:custGeom>
              <a:avLst/>
              <a:gdLst>
                <a:gd name="connsiteX0" fmla="*/ -14 w 38285"/>
                <a:gd name="connsiteY0" fmla="*/ 6492 h 40210"/>
                <a:gd name="connsiteX1" fmla="*/ 6860 w 38285"/>
                <a:gd name="connsiteY1" fmla="*/ 40173 h 40210"/>
                <a:gd name="connsiteX2" fmla="*/ 38272 w 38285"/>
                <a:gd name="connsiteY2" fmla="*/ 33299 h 40210"/>
                <a:gd name="connsiteX3" fmla="*/ 31399 w 38285"/>
                <a:gd name="connsiteY3" fmla="*/ -37 h 40210"/>
              </a:gdLst>
              <a:ahLst/>
              <a:cxnLst>
                <a:cxn ang="0">
                  <a:pos x="connsiteX0" y="connsiteY0"/>
                </a:cxn>
                <a:cxn ang="0">
                  <a:pos x="connsiteX1" y="connsiteY1"/>
                </a:cxn>
                <a:cxn ang="0">
                  <a:pos x="connsiteX2" y="connsiteY2"/>
                </a:cxn>
                <a:cxn ang="0">
                  <a:pos x="connsiteX3" y="connsiteY3"/>
                </a:cxn>
              </a:cxnLst>
              <a:rect l="l" t="t" r="r" b="b"/>
              <a:pathLst>
                <a:path w="38285" h="40210">
                  <a:moveTo>
                    <a:pt x="-14" y="6492"/>
                  </a:moveTo>
                  <a:cubicBezTo>
                    <a:pt x="2392" y="18178"/>
                    <a:pt x="4729" y="29382"/>
                    <a:pt x="6860" y="40173"/>
                  </a:cubicBezTo>
                  <a:lnTo>
                    <a:pt x="38272" y="33299"/>
                  </a:lnTo>
                  <a:cubicBezTo>
                    <a:pt x="36073" y="22645"/>
                    <a:pt x="33667" y="11510"/>
                    <a:pt x="31399" y="-37"/>
                  </a:cubicBezTo>
                  <a:close/>
                </a:path>
              </a:pathLst>
            </a:custGeom>
            <a:solidFill>
              <a:srgbClr val="F5F5F5"/>
            </a:solidFill>
            <a:ln w="6867" cap="flat">
              <a:noFill/>
              <a:prstDash val="solid"/>
              <a:miter/>
            </a:ln>
          </p:spPr>
          <p:txBody>
            <a:bodyPr rtlCol="0" anchor="ctr"/>
            <a:lstStyle/>
            <a:p>
              <a:endParaRPr lang="en-IN"/>
            </a:p>
          </p:txBody>
        </p:sp>
        <p:sp>
          <p:nvSpPr>
            <p:cNvPr id="217" name="Free-form: Shape 216">
              <a:extLst>
                <a:ext uri="{FF2B5EF4-FFF2-40B4-BE49-F238E27FC236}">
                  <a16:creationId xmlns:a16="http://schemas.microsoft.com/office/drawing/2014/main" id="{46979846-F944-2411-344F-8E1402AF40D8}"/>
                </a:ext>
              </a:extLst>
            </p:cNvPr>
            <p:cNvSpPr/>
            <p:nvPr/>
          </p:nvSpPr>
          <p:spPr>
            <a:xfrm>
              <a:off x="7116795" y="4708159"/>
              <a:ext cx="39110" cy="39866"/>
            </a:xfrm>
            <a:custGeom>
              <a:avLst/>
              <a:gdLst>
                <a:gd name="connsiteX0" fmla="*/ -14 w 39110"/>
                <a:gd name="connsiteY0" fmla="*/ 6630 h 39866"/>
                <a:gd name="connsiteX1" fmla="*/ 6860 w 39110"/>
                <a:gd name="connsiteY1" fmla="*/ 39829 h 39866"/>
                <a:gd name="connsiteX2" fmla="*/ 39097 w 39110"/>
                <a:gd name="connsiteY2" fmla="*/ 32956 h 39866"/>
                <a:gd name="connsiteX3" fmla="*/ 32223 w 39110"/>
                <a:gd name="connsiteY3" fmla="*/ -37 h 39866"/>
              </a:gdLst>
              <a:ahLst/>
              <a:cxnLst>
                <a:cxn ang="0">
                  <a:pos x="connsiteX0" y="connsiteY0"/>
                </a:cxn>
                <a:cxn ang="0">
                  <a:pos x="connsiteX1" y="connsiteY1"/>
                </a:cxn>
                <a:cxn ang="0">
                  <a:pos x="connsiteX2" y="connsiteY2"/>
                </a:cxn>
                <a:cxn ang="0">
                  <a:pos x="connsiteX3" y="connsiteY3"/>
                </a:cxn>
              </a:cxnLst>
              <a:rect l="l" t="t" r="r" b="b"/>
              <a:pathLst>
                <a:path w="39110" h="39866">
                  <a:moveTo>
                    <a:pt x="-14" y="6630"/>
                  </a:moveTo>
                  <a:cubicBezTo>
                    <a:pt x="2323" y="18109"/>
                    <a:pt x="4660" y="29244"/>
                    <a:pt x="6860" y="39829"/>
                  </a:cubicBezTo>
                  <a:lnTo>
                    <a:pt x="39097" y="32956"/>
                  </a:lnTo>
                  <a:cubicBezTo>
                    <a:pt x="36829" y="22439"/>
                    <a:pt x="34492" y="11373"/>
                    <a:pt x="32223" y="-37"/>
                  </a:cubicBezTo>
                  <a:close/>
                </a:path>
              </a:pathLst>
            </a:custGeom>
            <a:solidFill>
              <a:srgbClr val="F5F5F5"/>
            </a:solidFill>
            <a:ln w="6867" cap="flat">
              <a:noFill/>
              <a:prstDash val="solid"/>
              <a:miter/>
            </a:ln>
          </p:spPr>
          <p:txBody>
            <a:bodyPr rtlCol="0" anchor="ctr"/>
            <a:lstStyle/>
            <a:p>
              <a:endParaRPr lang="en-IN"/>
            </a:p>
          </p:txBody>
        </p:sp>
        <p:sp>
          <p:nvSpPr>
            <p:cNvPr id="218" name="Free-form: Shape 217">
              <a:extLst>
                <a:ext uri="{FF2B5EF4-FFF2-40B4-BE49-F238E27FC236}">
                  <a16:creationId xmlns:a16="http://schemas.microsoft.com/office/drawing/2014/main" id="{57B037FE-2D8A-D3C9-1CCD-A3E9C27996EC}"/>
                </a:ext>
              </a:extLst>
            </p:cNvPr>
            <p:cNvSpPr/>
            <p:nvPr/>
          </p:nvSpPr>
          <p:spPr>
            <a:xfrm>
              <a:off x="7392494" y="4687813"/>
              <a:ext cx="37186" cy="36223"/>
            </a:xfrm>
            <a:custGeom>
              <a:avLst/>
              <a:gdLst>
                <a:gd name="connsiteX0" fmla="*/ -14 w 37186"/>
                <a:gd name="connsiteY0" fmla="*/ 6492 h 36223"/>
                <a:gd name="connsiteX1" fmla="*/ 6035 w 37186"/>
                <a:gd name="connsiteY1" fmla="*/ 36186 h 36223"/>
                <a:gd name="connsiteX2" fmla="*/ 37172 w 37186"/>
                <a:gd name="connsiteY2" fmla="*/ 29794 h 36223"/>
                <a:gd name="connsiteX3" fmla="*/ 30849 w 37186"/>
                <a:gd name="connsiteY3" fmla="*/ -37 h 36223"/>
              </a:gdLst>
              <a:ahLst/>
              <a:cxnLst>
                <a:cxn ang="0">
                  <a:pos x="connsiteX0" y="connsiteY0"/>
                </a:cxn>
                <a:cxn ang="0">
                  <a:pos x="connsiteX1" y="connsiteY1"/>
                </a:cxn>
                <a:cxn ang="0">
                  <a:pos x="connsiteX2" y="connsiteY2"/>
                </a:cxn>
                <a:cxn ang="0">
                  <a:pos x="connsiteX3" y="connsiteY3"/>
                </a:cxn>
              </a:cxnLst>
              <a:rect l="l" t="t" r="r" b="b"/>
              <a:pathLst>
                <a:path w="37186" h="36223">
                  <a:moveTo>
                    <a:pt x="-14" y="6492"/>
                  </a:moveTo>
                  <a:cubicBezTo>
                    <a:pt x="2117" y="16803"/>
                    <a:pt x="4110" y="26770"/>
                    <a:pt x="6035" y="36186"/>
                  </a:cubicBezTo>
                  <a:lnTo>
                    <a:pt x="37172" y="29794"/>
                  </a:lnTo>
                  <a:cubicBezTo>
                    <a:pt x="35110" y="20308"/>
                    <a:pt x="33048" y="10342"/>
                    <a:pt x="30849" y="-37"/>
                  </a:cubicBezTo>
                  <a:close/>
                </a:path>
              </a:pathLst>
            </a:custGeom>
            <a:solidFill>
              <a:srgbClr val="F5F5F5"/>
            </a:solidFill>
            <a:ln w="6867" cap="flat">
              <a:noFill/>
              <a:prstDash val="solid"/>
              <a:miter/>
            </a:ln>
          </p:spPr>
          <p:txBody>
            <a:bodyPr rtlCol="0" anchor="ctr"/>
            <a:lstStyle/>
            <a:p>
              <a:endParaRPr lang="en-IN"/>
            </a:p>
          </p:txBody>
        </p:sp>
        <p:sp>
          <p:nvSpPr>
            <p:cNvPr id="219" name="Free-form: Shape 218">
              <a:extLst>
                <a:ext uri="{FF2B5EF4-FFF2-40B4-BE49-F238E27FC236}">
                  <a16:creationId xmlns:a16="http://schemas.microsoft.com/office/drawing/2014/main" id="{49750D7C-4C8E-15A5-1EBB-4679D8CF6FDB}"/>
                </a:ext>
              </a:extLst>
            </p:cNvPr>
            <p:cNvSpPr/>
            <p:nvPr/>
          </p:nvSpPr>
          <p:spPr>
            <a:xfrm>
              <a:off x="7425555" y="4684926"/>
              <a:ext cx="17252" cy="32305"/>
            </a:xfrm>
            <a:custGeom>
              <a:avLst/>
              <a:gdLst>
                <a:gd name="connsiteX0" fmla="*/ 6104 w 17252"/>
                <a:gd name="connsiteY0" fmla="*/ 32268 h 32305"/>
                <a:gd name="connsiteX1" fmla="*/ 17239 w 17252"/>
                <a:gd name="connsiteY1" fmla="*/ 30000 h 32305"/>
                <a:gd name="connsiteX2" fmla="*/ 11328 w 17252"/>
                <a:gd name="connsiteY2" fmla="*/ -37 h 32305"/>
                <a:gd name="connsiteX3" fmla="*/ -14 w 17252"/>
                <a:gd name="connsiteY3" fmla="*/ 2368 h 32305"/>
                <a:gd name="connsiteX4" fmla="*/ 6104 w 17252"/>
                <a:gd name="connsiteY4" fmla="*/ 32268 h 32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52" h="32305">
                  <a:moveTo>
                    <a:pt x="6104" y="32268"/>
                  </a:moveTo>
                  <a:lnTo>
                    <a:pt x="17239" y="30000"/>
                  </a:lnTo>
                  <a:lnTo>
                    <a:pt x="11328" y="-37"/>
                  </a:lnTo>
                  <a:lnTo>
                    <a:pt x="-14" y="2368"/>
                  </a:lnTo>
                  <a:cubicBezTo>
                    <a:pt x="2392" y="12816"/>
                    <a:pt x="4179" y="22783"/>
                    <a:pt x="6104" y="32268"/>
                  </a:cubicBezTo>
                  <a:close/>
                </a:path>
              </a:pathLst>
            </a:custGeom>
            <a:solidFill>
              <a:srgbClr val="F5F5F5"/>
            </a:solidFill>
            <a:ln w="6867" cap="flat">
              <a:noFill/>
              <a:prstDash val="solid"/>
              <a:miter/>
            </a:ln>
          </p:spPr>
          <p:txBody>
            <a:bodyPr rtlCol="0" anchor="ctr"/>
            <a:lstStyle/>
            <a:p>
              <a:endParaRPr lang="en-IN"/>
            </a:p>
          </p:txBody>
        </p:sp>
        <p:sp>
          <p:nvSpPr>
            <p:cNvPr id="220" name="Free-form: Shape 219">
              <a:extLst>
                <a:ext uri="{FF2B5EF4-FFF2-40B4-BE49-F238E27FC236}">
                  <a16:creationId xmlns:a16="http://schemas.microsoft.com/office/drawing/2014/main" id="{1B4DD410-23AB-45FA-14F6-946034C83A57}"/>
                </a:ext>
              </a:extLst>
            </p:cNvPr>
            <p:cNvSpPr/>
            <p:nvPr/>
          </p:nvSpPr>
          <p:spPr>
            <a:xfrm>
              <a:off x="7360532" y="4694755"/>
              <a:ext cx="36017" cy="35811"/>
            </a:xfrm>
            <a:custGeom>
              <a:avLst/>
              <a:gdLst>
                <a:gd name="connsiteX0" fmla="*/ -14 w 36017"/>
                <a:gd name="connsiteY0" fmla="*/ 6286 h 35811"/>
                <a:gd name="connsiteX1" fmla="*/ 6035 w 36017"/>
                <a:gd name="connsiteY1" fmla="*/ 35774 h 35811"/>
                <a:gd name="connsiteX2" fmla="*/ 36004 w 36017"/>
                <a:gd name="connsiteY2" fmla="*/ 29656 h 35811"/>
                <a:gd name="connsiteX3" fmla="*/ 29749 w 36017"/>
                <a:gd name="connsiteY3" fmla="*/ -37 h 35811"/>
              </a:gdLst>
              <a:ahLst/>
              <a:cxnLst>
                <a:cxn ang="0">
                  <a:pos x="connsiteX0" y="connsiteY0"/>
                </a:cxn>
                <a:cxn ang="0">
                  <a:pos x="connsiteX1" y="connsiteY1"/>
                </a:cxn>
                <a:cxn ang="0">
                  <a:pos x="connsiteX2" y="connsiteY2"/>
                </a:cxn>
                <a:cxn ang="0">
                  <a:pos x="connsiteX3" y="connsiteY3"/>
                </a:cxn>
              </a:cxnLst>
              <a:rect l="l" t="t" r="r" b="b"/>
              <a:pathLst>
                <a:path w="36017" h="35811">
                  <a:moveTo>
                    <a:pt x="-14" y="6286"/>
                  </a:moveTo>
                  <a:cubicBezTo>
                    <a:pt x="2117" y="16597"/>
                    <a:pt x="4110" y="26426"/>
                    <a:pt x="6035" y="35774"/>
                  </a:cubicBezTo>
                  <a:lnTo>
                    <a:pt x="36004" y="29656"/>
                  </a:lnTo>
                  <a:lnTo>
                    <a:pt x="29749" y="-37"/>
                  </a:lnTo>
                  <a:close/>
                </a:path>
              </a:pathLst>
            </a:custGeom>
            <a:solidFill>
              <a:srgbClr val="F5F5F5"/>
            </a:solidFill>
            <a:ln w="6867" cap="flat">
              <a:noFill/>
              <a:prstDash val="solid"/>
              <a:miter/>
            </a:ln>
          </p:spPr>
          <p:txBody>
            <a:bodyPr rtlCol="0" anchor="ctr"/>
            <a:lstStyle/>
            <a:p>
              <a:endParaRPr lang="en-IN"/>
            </a:p>
          </p:txBody>
        </p:sp>
        <p:sp>
          <p:nvSpPr>
            <p:cNvPr id="221" name="Free-form: Shape 220">
              <a:extLst>
                <a:ext uri="{FF2B5EF4-FFF2-40B4-BE49-F238E27FC236}">
                  <a16:creationId xmlns:a16="http://schemas.microsoft.com/office/drawing/2014/main" id="{96033186-16CA-8215-DAE4-C203FA48379E}"/>
                </a:ext>
              </a:extLst>
            </p:cNvPr>
            <p:cNvSpPr/>
            <p:nvPr/>
          </p:nvSpPr>
          <p:spPr>
            <a:xfrm>
              <a:off x="7252410" y="4679839"/>
              <a:ext cx="40485" cy="39729"/>
            </a:xfrm>
            <a:custGeom>
              <a:avLst/>
              <a:gdLst>
                <a:gd name="connsiteX0" fmla="*/ -14 w 40485"/>
                <a:gd name="connsiteY0" fmla="*/ 6905 h 39729"/>
                <a:gd name="connsiteX1" fmla="*/ 6860 w 40485"/>
                <a:gd name="connsiteY1" fmla="*/ 39692 h 39729"/>
                <a:gd name="connsiteX2" fmla="*/ 8166 w 40485"/>
                <a:gd name="connsiteY2" fmla="*/ 39692 h 39729"/>
                <a:gd name="connsiteX3" fmla="*/ 40472 w 40485"/>
                <a:gd name="connsiteY3" fmla="*/ 32818 h 39729"/>
                <a:gd name="connsiteX4" fmla="*/ 33598 w 40485"/>
                <a:gd name="connsiteY4" fmla="*/ -37 h 39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85" h="39729">
                  <a:moveTo>
                    <a:pt x="-14" y="6905"/>
                  </a:moveTo>
                  <a:cubicBezTo>
                    <a:pt x="2392" y="18246"/>
                    <a:pt x="4592" y="29244"/>
                    <a:pt x="6860" y="39692"/>
                  </a:cubicBezTo>
                  <a:lnTo>
                    <a:pt x="8166" y="39692"/>
                  </a:lnTo>
                  <a:lnTo>
                    <a:pt x="40472" y="32818"/>
                  </a:lnTo>
                  <a:cubicBezTo>
                    <a:pt x="38272" y="22302"/>
                    <a:pt x="35935" y="11304"/>
                    <a:pt x="33598" y="-37"/>
                  </a:cubicBezTo>
                  <a:close/>
                </a:path>
              </a:pathLst>
            </a:custGeom>
            <a:solidFill>
              <a:srgbClr val="F5F5F5"/>
            </a:solidFill>
            <a:ln w="6867" cap="flat">
              <a:noFill/>
              <a:prstDash val="solid"/>
              <a:miter/>
            </a:ln>
          </p:spPr>
          <p:txBody>
            <a:bodyPr rtlCol="0" anchor="ctr"/>
            <a:lstStyle/>
            <a:p>
              <a:endParaRPr lang="en-IN"/>
            </a:p>
          </p:txBody>
        </p:sp>
        <p:sp>
          <p:nvSpPr>
            <p:cNvPr id="222" name="Free-form: Shape 221">
              <a:extLst>
                <a:ext uri="{FF2B5EF4-FFF2-40B4-BE49-F238E27FC236}">
                  <a16:creationId xmlns:a16="http://schemas.microsoft.com/office/drawing/2014/main" id="{7F213F9E-3DA1-412D-815C-596BD8CAF3A4}"/>
                </a:ext>
              </a:extLst>
            </p:cNvPr>
            <p:cNvSpPr/>
            <p:nvPr/>
          </p:nvSpPr>
          <p:spPr>
            <a:xfrm>
              <a:off x="7151231" y="4701010"/>
              <a:ext cx="38148" cy="39729"/>
            </a:xfrm>
            <a:custGeom>
              <a:avLst/>
              <a:gdLst>
                <a:gd name="connsiteX0" fmla="*/ -14 w 38148"/>
                <a:gd name="connsiteY0" fmla="*/ 6699 h 39729"/>
                <a:gd name="connsiteX1" fmla="*/ 6860 w 38148"/>
                <a:gd name="connsiteY1" fmla="*/ 39692 h 39729"/>
                <a:gd name="connsiteX2" fmla="*/ 38135 w 38148"/>
                <a:gd name="connsiteY2" fmla="*/ 32818 h 39729"/>
                <a:gd name="connsiteX3" fmla="*/ 31261 w 38148"/>
                <a:gd name="connsiteY3" fmla="*/ -37 h 39729"/>
              </a:gdLst>
              <a:ahLst/>
              <a:cxnLst>
                <a:cxn ang="0">
                  <a:pos x="connsiteX0" y="connsiteY0"/>
                </a:cxn>
                <a:cxn ang="0">
                  <a:pos x="connsiteX1" y="connsiteY1"/>
                </a:cxn>
                <a:cxn ang="0">
                  <a:pos x="connsiteX2" y="connsiteY2"/>
                </a:cxn>
                <a:cxn ang="0">
                  <a:pos x="connsiteX3" y="connsiteY3"/>
                </a:cxn>
              </a:cxnLst>
              <a:rect l="l" t="t" r="r" b="b"/>
              <a:pathLst>
                <a:path w="38148" h="39729">
                  <a:moveTo>
                    <a:pt x="-14" y="6699"/>
                  </a:moveTo>
                  <a:cubicBezTo>
                    <a:pt x="2323" y="18109"/>
                    <a:pt x="4592" y="29175"/>
                    <a:pt x="6860" y="39692"/>
                  </a:cubicBezTo>
                  <a:lnTo>
                    <a:pt x="38135" y="32818"/>
                  </a:lnTo>
                  <a:cubicBezTo>
                    <a:pt x="35866" y="22302"/>
                    <a:pt x="33598" y="11304"/>
                    <a:pt x="31261" y="-37"/>
                  </a:cubicBezTo>
                  <a:close/>
                </a:path>
              </a:pathLst>
            </a:custGeom>
            <a:solidFill>
              <a:srgbClr val="F5F5F5"/>
            </a:solidFill>
            <a:ln w="6867" cap="flat">
              <a:noFill/>
              <a:prstDash val="solid"/>
              <a:miter/>
            </a:ln>
          </p:spPr>
          <p:txBody>
            <a:bodyPr rtlCol="0" anchor="ctr"/>
            <a:lstStyle/>
            <a:p>
              <a:endParaRPr lang="en-IN"/>
            </a:p>
          </p:txBody>
        </p:sp>
        <p:sp>
          <p:nvSpPr>
            <p:cNvPr id="223" name="Free-form: Shape 222">
              <a:extLst>
                <a:ext uri="{FF2B5EF4-FFF2-40B4-BE49-F238E27FC236}">
                  <a16:creationId xmlns:a16="http://schemas.microsoft.com/office/drawing/2014/main" id="{F57157F7-E078-E9F9-8146-A3E541219115}"/>
                </a:ext>
              </a:extLst>
            </p:cNvPr>
            <p:cNvSpPr/>
            <p:nvPr/>
          </p:nvSpPr>
          <p:spPr>
            <a:xfrm>
              <a:off x="7288222" y="4673103"/>
              <a:ext cx="36704" cy="39041"/>
            </a:xfrm>
            <a:custGeom>
              <a:avLst/>
              <a:gdLst>
                <a:gd name="connsiteX0" fmla="*/ -14 w 36704"/>
                <a:gd name="connsiteY0" fmla="*/ 6149 h 39041"/>
                <a:gd name="connsiteX1" fmla="*/ 6860 w 36704"/>
                <a:gd name="connsiteY1" fmla="*/ 39004 h 39041"/>
                <a:gd name="connsiteX2" fmla="*/ 36691 w 36704"/>
                <a:gd name="connsiteY2" fmla="*/ 32818 h 39041"/>
                <a:gd name="connsiteX3" fmla="*/ 29818 w 36704"/>
                <a:gd name="connsiteY3" fmla="*/ -37 h 39041"/>
              </a:gdLst>
              <a:ahLst/>
              <a:cxnLst>
                <a:cxn ang="0">
                  <a:pos x="connsiteX0" y="connsiteY0"/>
                </a:cxn>
                <a:cxn ang="0">
                  <a:pos x="connsiteX1" y="connsiteY1"/>
                </a:cxn>
                <a:cxn ang="0">
                  <a:pos x="connsiteX2" y="connsiteY2"/>
                </a:cxn>
                <a:cxn ang="0">
                  <a:pos x="connsiteX3" y="connsiteY3"/>
                </a:cxn>
              </a:cxnLst>
              <a:rect l="l" t="t" r="r" b="b"/>
              <a:pathLst>
                <a:path w="36704" h="39041">
                  <a:moveTo>
                    <a:pt x="-14" y="6149"/>
                  </a:moveTo>
                  <a:cubicBezTo>
                    <a:pt x="2392" y="17490"/>
                    <a:pt x="4591" y="28488"/>
                    <a:pt x="6860" y="39004"/>
                  </a:cubicBezTo>
                  <a:lnTo>
                    <a:pt x="36691" y="32818"/>
                  </a:lnTo>
                  <a:cubicBezTo>
                    <a:pt x="34423" y="22302"/>
                    <a:pt x="32155" y="11304"/>
                    <a:pt x="29818" y="-37"/>
                  </a:cubicBezTo>
                  <a:close/>
                </a:path>
              </a:pathLst>
            </a:custGeom>
            <a:solidFill>
              <a:srgbClr val="F5F5F5"/>
            </a:solidFill>
            <a:ln w="6867" cap="flat">
              <a:noFill/>
              <a:prstDash val="solid"/>
              <a:miter/>
            </a:ln>
          </p:spPr>
          <p:txBody>
            <a:bodyPr rtlCol="0" anchor="ctr"/>
            <a:lstStyle/>
            <a:p>
              <a:endParaRPr lang="en-IN"/>
            </a:p>
          </p:txBody>
        </p:sp>
        <p:sp>
          <p:nvSpPr>
            <p:cNvPr id="288" name="Free-form: Shape 287">
              <a:extLst>
                <a:ext uri="{FF2B5EF4-FFF2-40B4-BE49-F238E27FC236}">
                  <a16:creationId xmlns:a16="http://schemas.microsoft.com/office/drawing/2014/main" id="{874838AF-36AE-6413-0EA7-6383BA384E17}"/>
                </a:ext>
              </a:extLst>
            </p:cNvPr>
            <p:cNvSpPr/>
            <p:nvPr/>
          </p:nvSpPr>
          <p:spPr>
            <a:xfrm>
              <a:off x="7219761" y="4687263"/>
              <a:ext cx="37392" cy="39179"/>
            </a:xfrm>
            <a:custGeom>
              <a:avLst/>
              <a:gdLst>
                <a:gd name="connsiteX0" fmla="*/ -14 w 37392"/>
                <a:gd name="connsiteY0" fmla="*/ 6286 h 39179"/>
                <a:gd name="connsiteX1" fmla="*/ 6860 w 37392"/>
                <a:gd name="connsiteY1" fmla="*/ 39142 h 39179"/>
                <a:gd name="connsiteX2" fmla="*/ 37379 w 37392"/>
                <a:gd name="connsiteY2" fmla="*/ 32749 h 39179"/>
                <a:gd name="connsiteX3" fmla="*/ 30505 w 37392"/>
                <a:gd name="connsiteY3" fmla="*/ -37 h 39179"/>
              </a:gdLst>
              <a:ahLst/>
              <a:cxnLst>
                <a:cxn ang="0">
                  <a:pos x="connsiteX0" y="connsiteY0"/>
                </a:cxn>
                <a:cxn ang="0">
                  <a:pos x="connsiteX1" y="connsiteY1"/>
                </a:cxn>
                <a:cxn ang="0">
                  <a:pos x="connsiteX2" y="connsiteY2"/>
                </a:cxn>
                <a:cxn ang="0">
                  <a:pos x="connsiteX3" y="connsiteY3"/>
                </a:cxn>
              </a:cxnLst>
              <a:rect l="l" t="t" r="r" b="b"/>
              <a:pathLst>
                <a:path w="37392" h="39179">
                  <a:moveTo>
                    <a:pt x="-14" y="6286"/>
                  </a:moveTo>
                  <a:cubicBezTo>
                    <a:pt x="2323" y="17628"/>
                    <a:pt x="4592" y="28557"/>
                    <a:pt x="6860" y="39142"/>
                  </a:cubicBezTo>
                  <a:lnTo>
                    <a:pt x="37379" y="32749"/>
                  </a:lnTo>
                  <a:cubicBezTo>
                    <a:pt x="35179" y="22233"/>
                    <a:pt x="32842" y="11304"/>
                    <a:pt x="30505" y="-37"/>
                  </a:cubicBezTo>
                  <a:close/>
                </a:path>
              </a:pathLst>
            </a:custGeom>
            <a:solidFill>
              <a:srgbClr val="F5F5F5"/>
            </a:solidFill>
            <a:ln w="6867" cap="flat">
              <a:noFill/>
              <a:prstDash val="solid"/>
              <a:miter/>
            </a:ln>
          </p:spPr>
          <p:txBody>
            <a:bodyPr rtlCol="0" anchor="ctr"/>
            <a:lstStyle/>
            <a:p>
              <a:endParaRPr lang="en-IN"/>
            </a:p>
          </p:txBody>
        </p:sp>
        <p:sp>
          <p:nvSpPr>
            <p:cNvPr id="289" name="Free-form: Shape 288">
              <a:extLst>
                <a:ext uri="{FF2B5EF4-FFF2-40B4-BE49-F238E27FC236}">
                  <a16:creationId xmlns:a16="http://schemas.microsoft.com/office/drawing/2014/main" id="{01F4096F-EE08-6597-94A2-7252E9F15F81}"/>
                </a:ext>
              </a:extLst>
            </p:cNvPr>
            <p:cNvSpPr/>
            <p:nvPr/>
          </p:nvSpPr>
          <p:spPr>
            <a:xfrm>
              <a:off x="7184637" y="4694068"/>
              <a:ext cx="39729" cy="39660"/>
            </a:xfrm>
            <a:custGeom>
              <a:avLst/>
              <a:gdLst>
                <a:gd name="connsiteX0" fmla="*/ -14 w 39729"/>
                <a:gd name="connsiteY0" fmla="*/ 6767 h 39660"/>
                <a:gd name="connsiteX1" fmla="*/ 6860 w 39729"/>
                <a:gd name="connsiteY1" fmla="*/ 39623 h 39660"/>
                <a:gd name="connsiteX2" fmla="*/ 39716 w 39729"/>
                <a:gd name="connsiteY2" fmla="*/ 32749 h 39660"/>
                <a:gd name="connsiteX3" fmla="*/ 32842 w 39729"/>
                <a:gd name="connsiteY3" fmla="*/ -37 h 39660"/>
              </a:gdLst>
              <a:ahLst/>
              <a:cxnLst>
                <a:cxn ang="0">
                  <a:pos x="connsiteX0" y="connsiteY0"/>
                </a:cxn>
                <a:cxn ang="0">
                  <a:pos x="connsiteX1" y="connsiteY1"/>
                </a:cxn>
                <a:cxn ang="0">
                  <a:pos x="connsiteX2" y="connsiteY2"/>
                </a:cxn>
                <a:cxn ang="0">
                  <a:pos x="connsiteX3" y="connsiteY3"/>
                </a:cxn>
              </a:cxnLst>
              <a:rect l="l" t="t" r="r" b="b"/>
              <a:pathLst>
                <a:path w="39729" h="39660">
                  <a:moveTo>
                    <a:pt x="-14" y="6767"/>
                  </a:moveTo>
                  <a:cubicBezTo>
                    <a:pt x="2323" y="18109"/>
                    <a:pt x="4591" y="29107"/>
                    <a:pt x="6860" y="39623"/>
                  </a:cubicBezTo>
                  <a:lnTo>
                    <a:pt x="39716" y="32749"/>
                  </a:lnTo>
                  <a:cubicBezTo>
                    <a:pt x="37516" y="22233"/>
                    <a:pt x="35179" y="11304"/>
                    <a:pt x="32842" y="-37"/>
                  </a:cubicBezTo>
                  <a:close/>
                </a:path>
              </a:pathLst>
            </a:custGeom>
            <a:solidFill>
              <a:srgbClr val="F5F5F5"/>
            </a:solidFill>
            <a:ln w="6867" cap="flat">
              <a:noFill/>
              <a:prstDash val="solid"/>
              <a:miter/>
            </a:ln>
          </p:spPr>
          <p:txBody>
            <a:bodyPr rtlCol="0" anchor="ctr"/>
            <a:lstStyle/>
            <a:p>
              <a:endParaRPr lang="en-IN"/>
            </a:p>
          </p:txBody>
        </p:sp>
        <p:sp>
          <p:nvSpPr>
            <p:cNvPr id="290" name="Free-form: Shape 289">
              <a:extLst>
                <a:ext uri="{FF2B5EF4-FFF2-40B4-BE49-F238E27FC236}">
                  <a16:creationId xmlns:a16="http://schemas.microsoft.com/office/drawing/2014/main" id="{CB3F676D-0C19-22EB-D422-C1D24C1896AA}"/>
                </a:ext>
              </a:extLst>
            </p:cNvPr>
            <p:cNvSpPr/>
            <p:nvPr/>
          </p:nvSpPr>
          <p:spPr>
            <a:xfrm>
              <a:off x="7334068" y="4733041"/>
              <a:ext cx="38285" cy="40347"/>
            </a:xfrm>
            <a:custGeom>
              <a:avLst/>
              <a:gdLst>
                <a:gd name="connsiteX0" fmla="*/ -14 w 38285"/>
                <a:gd name="connsiteY0" fmla="*/ 6836 h 40347"/>
                <a:gd name="connsiteX1" fmla="*/ 6860 w 38285"/>
                <a:gd name="connsiteY1" fmla="*/ 40310 h 40347"/>
                <a:gd name="connsiteX2" fmla="*/ 38272 w 38285"/>
                <a:gd name="connsiteY2" fmla="*/ 33437 h 40347"/>
                <a:gd name="connsiteX3" fmla="*/ 31399 w 38285"/>
                <a:gd name="connsiteY3" fmla="*/ -37 h 40347"/>
              </a:gdLst>
              <a:ahLst/>
              <a:cxnLst>
                <a:cxn ang="0">
                  <a:pos x="connsiteX0" y="connsiteY0"/>
                </a:cxn>
                <a:cxn ang="0">
                  <a:pos x="connsiteX1" y="connsiteY1"/>
                </a:cxn>
                <a:cxn ang="0">
                  <a:pos x="connsiteX2" y="connsiteY2"/>
                </a:cxn>
                <a:cxn ang="0">
                  <a:pos x="connsiteX3" y="connsiteY3"/>
                </a:cxn>
              </a:cxnLst>
              <a:rect l="l" t="t" r="r" b="b"/>
              <a:pathLst>
                <a:path w="38285" h="40347">
                  <a:moveTo>
                    <a:pt x="-14" y="6836"/>
                  </a:moveTo>
                  <a:cubicBezTo>
                    <a:pt x="2461" y="18934"/>
                    <a:pt x="4729" y="30069"/>
                    <a:pt x="6860" y="40310"/>
                  </a:cubicBezTo>
                  <a:lnTo>
                    <a:pt x="38272" y="33437"/>
                  </a:lnTo>
                  <a:cubicBezTo>
                    <a:pt x="36073" y="23195"/>
                    <a:pt x="33667" y="11991"/>
                    <a:pt x="31399" y="-37"/>
                  </a:cubicBezTo>
                  <a:close/>
                </a:path>
              </a:pathLst>
            </a:custGeom>
            <a:solidFill>
              <a:srgbClr val="F5F5F5"/>
            </a:solidFill>
            <a:ln w="6867" cap="flat">
              <a:noFill/>
              <a:prstDash val="solid"/>
              <a:miter/>
            </a:ln>
          </p:spPr>
          <p:txBody>
            <a:bodyPr rtlCol="0" anchor="ctr"/>
            <a:lstStyle/>
            <a:p>
              <a:endParaRPr lang="en-IN"/>
            </a:p>
          </p:txBody>
        </p:sp>
        <p:sp>
          <p:nvSpPr>
            <p:cNvPr id="291" name="Free-form: Shape 290">
              <a:extLst>
                <a:ext uri="{FF2B5EF4-FFF2-40B4-BE49-F238E27FC236}">
                  <a16:creationId xmlns:a16="http://schemas.microsoft.com/office/drawing/2014/main" id="{495EB530-A537-BB98-F90F-84C9ADABCF3F}"/>
                </a:ext>
              </a:extLst>
            </p:cNvPr>
            <p:cNvSpPr/>
            <p:nvPr/>
          </p:nvSpPr>
          <p:spPr>
            <a:xfrm>
              <a:off x="7431948" y="4716888"/>
              <a:ext cx="18008" cy="36292"/>
            </a:xfrm>
            <a:custGeom>
              <a:avLst/>
              <a:gdLst>
                <a:gd name="connsiteX0" fmla="*/ 6997 w 18008"/>
                <a:gd name="connsiteY0" fmla="*/ 36255 h 36292"/>
                <a:gd name="connsiteX1" fmla="*/ 17995 w 18008"/>
                <a:gd name="connsiteY1" fmla="*/ 33987 h 36292"/>
                <a:gd name="connsiteX2" fmla="*/ 11122 w 18008"/>
                <a:gd name="connsiteY2" fmla="*/ -37 h 36292"/>
                <a:gd name="connsiteX3" fmla="*/ -14 w 18008"/>
                <a:gd name="connsiteY3" fmla="*/ 2300 h 36292"/>
                <a:gd name="connsiteX4" fmla="*/ 6997 w 18008"/>
                <a:gd name="connsiteY4" fmla="*/ 36255 h 36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8" h="36292">
                  <a:moveTo>
                    <a:pt x="6997" y="36255"/>
                  </a:moveTo>
                  <a:lnTo>
                    <a:pt x="17995" y="33987"/>
                  </a:lnTo>
                  <a:lnTo>
                    <a:pt x="11122" y="-37"/>
                  </a:lnTo>
                  <a:lnTo>
                    <a:pt x="-14" y="2300"/>
                  </a:lnTo>
                  <a:cubicBezTo>
                    <a:pt x="2873" y="14534"/>
                    <a:pt x="4935" y="25876"/>
                    <a:pt x="6997" y="36255"/>
                  </a:cubicBezTo>
                  <a:close/>
                </a:path>
              </a:pathLst>
            </a:custGeom>
            <a:solidFill>
              <a:srgbClr val="F5F5F5"/>
            </a:solidFill>
            <a:ln w="6867" cap="flat">
              <a:noFill/>
              <a:prstDash val="solid"/>
              <a:miter/>
            </a:ln>
          </p:spPr>
          <p:txBody>
            <a:bodyPr rtlCol="0" anchor="ctr"/>
            <a:lstStyle/>
            <a:p>
              <a:endParaRPr lang="en-IN"/>
            </a:p>
          </p:txBody>
        </p:sp>
        <p:sp>
          <p:nvSpPr>
            <p:cNvPr id="292" name="Free-form: Shape 291">
              <a:extLst>
                <a:ext uri="{FF2B5EF4-FFF2-40B4-BE49-F238E27FC236}">
                  <a16:creationId xmlns:a16="http://schemas.microsoft.com/office/drawing/2014/main" id="{A0700F46-4CF2-BEAA-626E-7A40D8DE4BD2}"/>
                </a:ext>
              </a:extLst>
            </p:cNvPr>
            <p:cNvSpPr/>
            <p:nvPr/>
          </p:nvSpPr>
          <p:spPr>
            <a:xfrm>
              <a:off x="7089919" y="4750568"/>
              <a:ext cx="38285" cy="36567"/>
            </a:xfrm>
            <a:custGeom>
              <a:avLst/>
              <a:gdLst>
                <a:gd name="connsiteX0" fmla="*/ -14 w 38285"/>
                <a:gd name="connsiteY0" fmla="*/ 6630 h 36567"/>
                <a:gd name="connsiteX1" fmla="*/ 6104 w 38285"/>
                <a:gd name="connsiteY1" fmla="*/ 36530 h 36567"/>
                <a:gd name="connsiteX2" fmla="*/ 38272 w 38285"/>
                <a:gd name="connsiteY2" fmla="*/ 29656 h 36567"/>
                <a:gd name="connsiteX3" fmla="*/ 32017 w 38285"/>
                <a:gd name="connsiteY3" fmla="*/ -37 h 36567"/>
              </a:gdLst>
              <a:ahLst/>
              <a:cxnLst>
                <a:cxn ang="0">
                  <a:pos x="connsiteX0" y="connsiteY0"/>
                </a:cxn>
                <a:cxn ang="0">
                  <a:pos x="connsiteX1" y="connsiteY1"/>
                </a:cxn>
                <a:cxn ang="0">
                  <a:pos x="connsiteX2" y="connsiteY2"/>
                </a:cxn>
                <a:cxn ang="0">
                  <a:pos x="connsiteX3" y="connsiteY3"/>
                </a:cxn>
              </a:cxnLst>
              <a:rect l="l" t="t" r="r" b="b"/>
              <a:pathLst>
                <a:path w="38285" h="36567">
                  <a:moveTo>
                    <a:pt x="-14" y="6630"/>
                  </a:moveTo>
                  <a:cubicBezTo>
                    <a:pt x="2117" y="17078"/>
                    <a:pt x="4179" y="27251"/>
                    <a:pt x="6104" y="36530"/>
                  </a:cubicBezTo>
                  <a:lnTo>
                    <a:pt x="38272" y="29656"/>
                  </a:lnTo>
                  <a:cubicBezTo>
                    <a:pt x="36279" y="20240"/>
                    <a:pt x="34148" y="10342"/>
                    <a:pt x="32017" y="-37"/>
                  </a:cubicBezTo>
                  <a:close/>
                </a:path>
              </a:pathLst>
            </a:custGeom>
            <a:solidFill>
              <a:srgbClr val="F5F5F5"/>
            </a:solidFill>
            <a:ln w="6867" cap="flat">
              <a:noFill/>
              <a:prstDash val="solid"/>
              <a:miter/>
            </a:ln>
          </p:spPr>
          <p:txBody>
            <a:bodyPr rtlCol="0" anchor="ctr"/>
            <a:lstStyle/>
            <a:p>
              <a:endParaRPr lang="en-IN"/>
            </a:p>
          </p:txBody>
        </p:sp>
        <p:sp>
          <p:nvSpPr>
            <p:cNvPr id="293" name="Free-form: Shape 292">
              <a:extLst>
                <a:ext uri="{FF2B5EF4-FFF2-40B4-BE49-F238E27FC236}">
                  <a16:creationId xmlns:a16="http://schemas.microsoft.com/office/drawing/2014/main" id="{8E788297-3ED8-956E-E36D-6B0F144857A0}"/>
                </a:ext>
              </a:extLst>
            </p:cNvPr>
            <p:cNvSpPr/>
            <p:nvPr/>
          </p:nvSpPr>
          <p:spPr>
            <a:xfrm>
              <a:off x="7056238" y="4757511"/>
              <a:ext cx="37873" cy="36773"/>
            </a:xfrm>
            <a:custGeom>
              <a:avLst/>
              <a:gdLst>
                <a:gd name="connsiteX0" fmla="*/ -14 w 37873"/>
                <a:gd name="connsiteY0" fmla="*/ 6561 h 36773"/>
                <a:gd name="connsiteX1" fmla="*/ 6172 w 37873"/>
                <a:gd name="connsiteY1" fmla="*/ 36736 h 36773"/>
                <a:gd name="connsiteX2" fmla="*/ 37860 w 37873"/>
                <a:gd name="connsiteY2" fmla="*/ 29863 h 36773"/>
                <a:gd name="connsiteX3" fmla="*/ 31536 w 37873"/>
                <a:gd name="connsiteY3" fmla="*/ -37 h 36773"/>
              </a:gdLst>
              <a:ahLst/>
              <a:cxnLst>
                <a:cxn ang="0">
                  <a:pos x="connsiteX0" y="connsiteY0"/>
                </a:cxn>
                <a:cxn ang="0">
                  <a:pos x="connsiteX1" y="connsiteY1"/>
                </a:cxn>
                <a:cxn ang="0">
                  <a:pos x="connsiteX2" y="connsiteY2"/>
                </a:cxn>
                <a:cxn ang="0">
                  <a:pos x="connsiteX3" y="connsiteY3"/>
                </a:cxn>
              </a:cxnLst>
              <a:rect l="l" t="t" r="r" b="b"/>
              <a:pathLst>
                <a:path w="37873" h="36773">
                  <a:moveTo>
                    <a:pt x="-14" y="6561"/>
                  </a:moveTo>
                  <a:cubicBezTo>
                    <a:pt x="2117" y="17078"/>
                    <a:pt x="4248" y="27182"/>
                    <a:pt x="6172" y="36736"/>
                  </a:cubicBezTo>
                  <a:lnTo>
                    <a:pt x="37860" y="29863"/>
                  </a:lnTo>
                  <a:lnTo>
                    <a:pt x="31536" y="-37"/>
                  </a:lnTo>
                  <a:close/>
                </a:path>
              </a:pathLst>
            </a:custGeom>
            <a:solidFill>
              <a:srgbClr val="F5F5F5"/>
            </a:solidFill>
            <a:ln w="6867" cap="flat">
              <a:noFill/>
              <a:prstDash val="solid"/>
              <a:miter/>
            </a:ln>
          </p:spPr>
          <p:txBody>
            <a:bodyPr rtlCol="0" anchor="ctr"/>
            <a:lstStyle/>
            <a:p>
              <a:endParaRPr lang="en-IN"/>
            </a:p>
          </p:txBody>
        </p:sp>
        <p:sp>
          <p:nvSpPr>
            <p:cNvPr id="294" name="Free-form: Shape 293">
              <a:extLst>
                <a:ext uri="{FF2B5EF4-FFF2-40B4-BE49-F238E27FC236}">
                  <a16:creationId xmlns:a16="http://schemas.microsoft.com/office/drawing/2014/main" id="{F5CF6616-758F-4822-7248-2D9BA0B65AB6}"/>
                </a:ext>
              </a:extLst>
            </p:cNvPr>
            <p:cNvSpPr/>
            <p:nvPr/>
          </p:nvSpPr>
          <p:spPr>
            <a:xfrm>
              <a:off x="7367061" y="4726648"/>
              <a:ext cx="37117" cy="39866"/>
            </a:xfrm>
            <a:custGeom>
              <a:avLst/>
              <a:gdLst>
                <a:gd name="connsiteX0" fmla="*/ -14 w 37117"/>
                <a:gd name="connsiteY0" fmla="*/ 6286 h 39866"/>
                <a:gd name="connsiteX1" fmla="*/ 6860 w 37117"/>
                <a:gd name="connsiteY1" fmla="*/ 39829 h 39866"/>
                <a:gd name="connsiteX2" fmla="*/ 37104 w 37117"/>
                <a:gd name="connsiteY2" fmla="*/ 33574 h 39866"/>
                <a:gd name="connsiteX3" fmla="*/ 30230 w 37117"/>
                <a:gd name="connsiteY3" fmla="*/ -37 h 39866"/>
              </a:gdLst>
              <a:ahLst/>
              <a:cxnLst>
                <a:cxn ang="0">
                  <a:pos x="connsiteX0" y="connsiteY0"/>
                </a:cxn>
                <a:cxn ang="0">
                  <a:pos x="connsiteX1" y="connsiteY1"/>
                </a:cxn>
                <a:cxn ang="0">
                  <a:pos x="connsiteX2" y="connsiteY2"/>
                </a:cxn>
                <a:cxn ang="0">
                  <a:pos x="connsiteX3" y="connsiteY3"/>
                </a:cxn>
              </a:cxnLst>
              <a:rect l="l" t="t" r="r" b="b"/>
              <a:pathLst>
                <a:path w="37117" h="39866">
                  <a:moveTo>
                    <a:pt x="-14" y="6286"/>
                  </a:moveTo>
                  <a:cubicBezTo>
                    <a:pt x="2461" y="18384"/>
                    <a:pt x="4798" y="29588"/>
                    <a:pt x="6860" y="39829"/>
                  </a:cubicBezTo>
                  <a:lnTo>
                    <a:pt x="37104" y="33574"/>
                  </a:lnTo>
                  <a:cubicBezTo>
                    <a:pt x="34904" y="23333"/>
                    <a:pt x="32498" y="12060"/>
                    <a:pt x="30230" y="-37"/>
                  </a:cubicBezTo>
                  <a:close/>
                </a:path>
              </a:pathLst>
            </a:custGeom>
            <a:solidFill>
              <a:srgbClr val="F5F5F5"/>
            </a:solidFill>
            <a:ln w="6867" cap="flat">
              <a:noFill/>
              <a:prstDash val="solid"/>
              <a:miter/>
            </a:ln>
          </p:spPr>
          <p:txBody>
            <a:bodyPr rtlCol="0" anchor="ctr"/>
            <a:lstStyle/>
            <a:p>
              <a:endParaRPr lang="en-IN"/>
            </a:p>
          </p:txBody>
        </p:sp>
        <p:sp>
          <p:nvSpPr>
            <p:cNvPr id="295" name="Free-form: Shape 294">
              <a:extLst>
                <a:ext uri="{FF2B5EF4-FFF2-40B4-BE49-F238E27FC236}">
                  <a16:creationId xmlns:a16="http://schemas.microsoft.com/office/drawing/2014/main" id="{A7C362B7-05DE-B15E-D513-3F2AFCA79CC1}"/>
                </a:ext>
              </a:extLst>
            </p:cNvPr>
            <p:cNvSpPr/>
            <p:nvPr/>
          </p:nvSpPr>
          <p:spPr>
            <a:xfrm>
              <a:off x="7399024" y="4719637"/>
              <a:ext cx="38285" cy="40279"/>
            </a:xfrm>
            <a:custGeom>
              <a:avLst/>
              <a:gdLst>
                <a:gd name="connsiteX0" fmla="*/ -14 w 38285"/>
                <a:gd name="connsiteY0" fmla="*/ 6561 h 40279"/>
                <a:gd name="connsiteX1" fmla="*/ 6860 w 38285"/>
                <a:gd name="connsiteY1" fmla="*/ 40242 h 40279"/>
                <a:gd name="connsiteX2" fmla="*/ 38272 w 38285"/>
                <a:gd name="connsiteY2" fmla="*/ 33849 h 40279"/>
                <a:gd name="connsiteX3" fmla="*/ 31055 w 38285"/>
                <a:gd name="connsiteY3" fmla="*/ -37 h 40279"/>
              </a:gdLst>
              <a:ahLst/>
              <a:cxnLst>
                <a:cxn ang="0">
                  <a:pos x="connsiteX0" y="connsiteY0"/>
                </a:cxn>
                <a:cxn ang="0">
                  <a:pos x="connsiteX1" y="connsiteY1"/>
                </a:cxn>
                <a:cxn ang="0">
                  <a:pos x="connsiteX2" y="connsiteY2"/>
                </a:cxn>
                <a:cxn ang="0">
                  <a:pos x="connsiteX3" y="connsiteY3"/>
                </a:cxn>
              </a:cxnLst>
              <a:rect l="l" t="t" r="r" b="b"/>
              <a:pathLst>
                <a:path w="38285" h="40279">
                  <a:moveTo>
                    <a:pt x="-14" y="6561"/>
                  </a:moveTo>
                  <a:cubicBezTo>
                    <a:pt x="2461" y="18659"/>
                    <a:pt x="4729" y="29931"/>
                    <a:pt x="6860" y="40242"/>
                  </a:cubicBezTo>
                  <a:lnTo>
                    <a:pt x="38272" y="33849"/>
                  </a:lnTo>
                  <a:lnTo>
                    <a:pt x="31055" y="-37"/>
                  </a:lnTo>
                  <a:close/>
                </a:path>
              </a:pathLst>
            </a:custGeom>
            <a:solidFill>
              <a:srgbClr val="F5F5F5"/>
            </a:solidFill>
            <a:ln w="6867" cap="flat">
              <a:noFill/>
              <a:prstDash val="solid"/>
              <a:miter/>
            </a:ln>
          </p:spPr>
          <p:txBody>
            <a:bodyPr rtlCol="0" anchor="ctr"/>
            <a:lstStyle/>
            <a:p>
              <a:endParaRPr lang="en-IN"/>
            </a:p>
          </p:txBody>
        </p:sp>
        <p:sp>
          <p:nvSpPr>
            <p:cNvPr id="296" name="Free-form: Shape 295">
              <a:extLst>
                <a:ext uri="{FF2B5EF4-FFF2-40B4-BE49-F238E27FC236}">
                  <a16:creationId xmlns:a16="http://schemas.microsoft.com/office/drawing/2014/main" id="{B4BE9534-645F-0EBA-EB9B-E7FB45D11424}"/>
                </a:ext>
              </a:extLst>
            </p:cNvPr>
            <p:cNvSpPr/>
            <p:nvPr/>
          </p:nvSpPr>
          <p:spPr>
            <a:xfrm>
              <a:off x="7259696" y="4715032"/>
              <a:ext cx="39866" cy="36223"/>
            </a:xfrm>
            <a:custGeom>
              <a:avLst/>
              <a:gdLst>
                <a:gd name="connsiteX0" fmla="*/ 1292 w 39866"/>
                <a:gd name="connsiteY0" fmla="*/ 6767 h 36223"/>
                <a:gd name="connsiteX1" fmla="*/ -14 w 39866"/>
                <a:gd name="connsiteY1" fmla="*/ 6767 h 36223"/>
                <a:gd name="connsiteX2" fmla="*/ 6035 w 39866"/>
                <a:gd name="connsiteY2" fmla="*/ 36186 h 36223"/>
                <a:gd name="connsiteX3" fmla="*/ 39853 w 39866"/>
                <a:gd name="connsiteY3" fmla="*/ 29313 h 36223"/>
                <a:gd name="connsiteX4" fmla="*/ 33667 w 39866"/>
                <a:gd name="connsiteY4" fmla="*/ -37 h 36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66" h="36223">
                  <a:moveTo>
                    <a:pt x="1292" y="6767"/>
                  </a:moveTo>
                  <a:lnTo>
                    <a:pt x="-14" y="6767"/>
                  </a:lnTo>
                  <a:lnTo>
                    <a:pt x="6035" y="36186"/>
                  </a:lnTo>
                  <a:lnTo>
                    <a:pt x="39853" y="29313"/>
                  </a:lnTo>
                  <a:cubicBezTo>
                    <a:pt x="37929" y="20033"/>
                    <a:pt x="35798" y="10204"/>
                    <a:pt x="33667" y="-37"/>
                  </a:cubicBezTo>
                  <a:close/>
                </a:path>
              </a:pathLst>
            </a:custGeom>
            <a:solidFill>
              <a:srgbClr val="F5F5F5"/>
            </a:solidFill>
            <a:ln w="6867" cap="flat">
              <a:noFill/>
              <a:prstDash val="solid"/>
              <a:miter/>
            </a:ln>
          </p:spPr>
          <p:txBody>
            <a:bodyPr rtlCol="0" anchor="ctr"/>
            <a:lstStyle/>
            <a:p>
              <a:endParaRPr lang="en-IN"/>
            </a:p>
          </p:txBody>
        </p:sp>
        <p:sp>
          <p:nvSpPr>
            <p:cNvPr id="297" name="Free-form: Shape 296">
              <a:extLst>
                <a:ext uri="{FF2B5EF4-FFF2-40B4-BE49-F238E27FC236}">
                  <a16:creationId xmlns:a16="http://schemas.microsoft.com/office/drawing/2014/main" id="{B11B8A7B-A6F9-FEFC-C55A-A30E6A08CCC3}"/>
                </a:ext>
              </a:extLst>
            </p:cNvPr>
            <p:cNvSpPr/>
            <p:nvPr/>
          </p:nvSpPr>
          <p:spPr>
            <a:xfrm>
              <a:off x="7158517" y="4736409"/>
              <a:ext cx="37461" cy="36292"/>
            </a:xfrm>
            <a:custGeom>
              <a:avLst/>
              <a:gdLst>
                <a:gd name="connsiteX0" fmla="*/ -14 w 37461"/>
                <a:gd name="connsiteY0" fmla="*/ 6699 h 36292"/>
                <a:gd name="connsiteX1" fmla="*/ 6035 w 37461"/>
                <a:gd name="connsiteY1" fmla="*/ 36255 h 36292"/>
                <a:gd name="connsiteX2" fmla="*/ 37447 w 37461"/>
                <a:gd name="connsiteY2" fmla="*/ 29381 h 36292"/>
                <a:gd name="connsiteX3" fmla="*/ 31192 w 37461"/>
                <a:gd name="connsiteY3" fmla="*/ -37 h 36292"/>
              </a:gdLst>
              <a:ahLst/>
              <a:cxnLst>
                <a:cxn ang="0">
                  <a:pos x="connsiteX0" y="connsiteY0"/>
                </a:cxn>
                <a:cxn ang="0">
                  <a:pos x="connsiteX1" y="connsiteY1"/>
                </a:cxn>
                <a:cxn ang="0">
                  <a:pos x="connsiteX2" y="connsiteY2"/>
                </a:cxn>
                <a:cxn ang="0">
                  <a:pos x="connsiteX3" y="connsiteY3"/>
                </a:cxn>
              </a:cxnLst>
              <a:rect l="l" t="t" r="r" b="b"/>
              <a:pathLst>
                <a:path w="37461" h="36292">
                  <a:moveTo>
                    <a:pt x="-14" y="6699"/>
                  </a:moveTo>
                  <a:cubicBezTo>
                    <a:pt x="2048" y="17009"/>
                    <a:pt x="4110" y="26838"/>
                    <a:pt x="6035" y="36255"/>
                  </a:cubicBezTo>
                  <a:lnTo>
                    <a:pt x="37447" y="29381"/>
                  </a:lnTo>
                  <a:cubicBezTo>
                    <a:pt x="35454" y="20033"/>
                    <a:pt x="33392" y="10204"/>
                    <a:pt x="31192" y="-37"/>
                  </a:cubicBezTo>
                  <a:close/>
                </a:path>
              </a:pathLst>
            </a:custGeom>
            <a:solidFill>
              <a:srgbClr val="F5F5F5"/>
            </a:solidFill>
            <a:ln w="6867" cap="flat">
              <a:noFill/>
              <a:prstDash val="solid"/>
              <a:miter/>
            </a:ln>
          </p:spPr>
          <p:txBody>
            <a:bodyPr rtlCol="0" anchor="ctr"/>
            <a:lstStyle/>
            <a:p>
              <a:endParaRPr lang="en-IN"/>
            </a:p>
          </p:txBody>
        </p:sp>
        <p:sp>
          <p:nvSpPr>
            <p:cNvPr id="298" name="Free-form: Shape 297">
              <a:extLst>
                <a:ext uri="{FF2B5EF4-FFF2-40B4-BE49-F238E27FC236}">
                  <a16:creationId xmlns:a16="http://schemas.microsoft.com/office/drawing/2014/main" id="{3B5F2E50-E0EF-A9E9-9E3A-C0FAD3985B17}"/>
                </a:ext>
              </a:extLst>
            </p:cNvPr>
            <p:cNvSpPr/>
            <p:nvPr/>
          </p:nvSpPr>
          <p:spPr>
            <a:xfrm>
              <a:off x="7295508" y="4708433"/>
              <a:ext cx="36086" cy="35605"/>
            </a:xfrm>
            <a:custGeom>
              <a:avLst/>
              <a:gdLst>
                <a:gd name="connsiteX0" fmla="*/ -14 w 36086"/>
                <a:gd name="connsiteY0" fmla="*/ 6217 h 35605"/>
                <a:gd name="connsiteX1" fmla="*/ 6035 w 36086"/>
                <a:gd name="connsiteY1" fmla="*/ 35568 h 35605"/>
                <a:gd name="connsiteX2" fmla="*/ 36073 w 36086"/>
                <a:gd name="connsiteY2" fmla="*/ 29382 h 35605"/>
                <a:gd name="connsiteX3" fmla="*/ 29818 w 36086"/>
                <a:gd name="connsiteY3" fmla="*/ -37 h 35605"/>
              </a:gdLst>
              <a:ahLst/>
              <a:cxnLst>
                <a:cxn ang="0">
                  <a:pos x="connsiteX0" y="connsiteY0"/>
                </a:cxn>
                <a:cxn ang="0">
                  <a:pos x="connsiteX1" y="connsiteY1"/>
                </a:cxn>
                <a:cxn ang="0">
                  <a:pos x="connsiteX2" y="connsiteY2"/>
                </a:cxn>
                <a:cxn ang="0">
                  <a:pos x="connsiteX3" y="connsiteY3"/>
                </a:cxn>
              </a:cxnLst>
              <a:rect l="l" t="t" r="r" b="b"/>
              <a:pathLst>
                <a:path w="36086" h="35605">
                  <a:moveTo>
                    <a:pt x="-14" y="6217"/>
                  </a:moveTo>
                  <a:cubicBezTo>
                    <a:pt x="2117" y="16459"/>
                    <a:pt x="4110" y="26288"/>
                    <a:pt x="6035" y="35568"/>
                  </a:cubicBezTo>
                  <a:lnTo>
                    <a:pt x="36073" y="29382"/>
                  </a:lnTo>
                  <a:cubicBezTo>
                    <a:pt x="34079" y="20033"/>
                    <a:pt x="32017" y="10204"/>
                    <a:pt x="29818" y="-37"/>
                  </a:cubicBezTo>
                  <a:close/>
                </a:path>
              </a:pathLst>
            </a:custGeom>
            <a:solidFill>
              <a:srgbClr val="F5F5F5"/>
            </a:solidFill>
            <a:ln w="6867" cap="flat">
              <a:noFill/>
              <a:prstDash val="solid"/>
              <a:miter/>
            </a:ln>
          </p:spPr>
          <p:txBody>
            <a:bodyPr rtlCol="0" anchor="ctr"/>
            <a:lstStyle/>
            <a:p>
              <a:endParaRPr lang="en-IN"/>
            </a:p>
          </p:txBody>
        </p:sp>
        <p:sp>
          <p:nvSpPr>
            <p:cNvPr id="299" name="Free-form: Shape 298">
              <a:extLst>
                <a:ext uri="{FF2B5EF4-FFF2-40B4-BE49-F238E27FC236}">
                  <a16:creationId xmlns:a16="http://schemas.microsoft.com/office/drawing/2014/main" id="{33D89C8E-EFB0-8FF2-DD8C-82EC53254916}"/>
                </a:ext>
              </a:extLst>
            </p:cNvPr>
            <p:cNvSpPr/>
            <p:nvPr/>
          </p:nvSpPr>
          <p:spPr>
            <a:xfrm>
              <a:off x="7327538" y="4701491"/>
              <a:ext cx="37048" cy="35948"/>
            </a:xfrm>
            <a:custGeom>
              <a:avLst/>
              <a:gdLst>
                <a:gd name="connsiteX0" fmla="*/ -14 w 37048"/>
                <a:gd name="connsiteY0" fmla="*/ 6424 h 35948"/>
                <a:gd name="connsiteX1" fmla="*/ 6035 w 37048"/>
                <a:gd name="connsiteY1" fmla="*/ 35911 h 35948"/>
                <a:gd name="connsiteX2" fmla="*/ 37035 w 37048"/>
                <a:gd name="connsiteY2" fmla="*/ 29450 h 35948"/>
                <a:gd name="connsiteX3" fmla="*/ 30780 w 37048"/>
                <a:gd name="connsiteY3" fmla="*/ -37 h 35948"/>
              </a:gdLst>
              <a:ahLst/>
              <a:cxnLst>
                <a:cxn ang="0">
                  <a:pos x="connsiteX0" y="connsiteY0"/>
                </a:cxn>
                <a:cxn ang="0">
                  <a:pos x="connsiteX1" y="connsiteY1"/>
                </a:cxn>
                <a:cxn ang="0">
                  <a:pos x="connsiteX2" y="connsiteY2"/>
                </a:cxn>
                <a:cxn ang="0">
                  <a:pos x="connsiteX3" y="connsiteY3"/>
                </a:cxn>
              </a:cxnLst>
              <a:rect l="l" t="t" r="r" b="b"/>
              <a:pathLst>
                <a:path w="37048" h="35948">
                  <a:moveTo>
                    <a:pt x="-14" y="6424"/>
                  </a:moveTo>
                  <a:cubicBezTo>
                    <a:pt x="2117" y="16734"/>
                    <a:pt x="4110" y="26563"/>
                    <a:pt x="6035" y="35911"/>
                  </a:cubicBezTo>
                  <a:lnTo>
                    <a:pt x="37035" y="29450"/>
                  </a:lnTo>
                  <a:lnTo>
                    <a:pt x="30780" y="-37"/>
                  </a:lnTo>
                  <a:close/>
                </a:path>
              </a:pathLst>
            </a:custGeom>
            <a:solidFill>
              <a:srgbClr val="F5F5F5"/>
            </a:solidFill>
            <a:ln w="6867" cap="flat">
              <a:noFill/>
              <a:prstDash val="solid"/>
              <a:miter/>
            </a:ln>
          </p:spPr>
          <p:txBody>
            <a:bodyPr rtlCol="0" anchor="ctr"/>
            <a:lstStyle/>
            <a:p>
              <a:endParaRPr lang="en-IN"/>
            </a:p>
          </p:txBody>
        </p:sp>
        <p:sp>
          <p:nvSpPr>
            <p:cNvPr id="300" name="Free-form: Shape 299">
              <a:extLst>
                <a:ext uri="{FF2B5EF4-FFF2-40B4-BE49-F238E27FC236}">
                  <a16:creationId xmlns:a16="http://schemas.microsoft.com/office/drawing/2014/main" id="{240A017C-726D-7ED8-4D02-473F0D0688B3}"/>
                </a:ext>
              </a:extLst>
            </p:cNvPr>
            <p:cNvSpPr/>
            <p:nvPr/>
          </p:nvSpPr>
          <p:spPr>
            <a:xfrm>
              <a:off x="7191923" y="4729467"/>
              <a:ext cx="39179" cy="36223"/>
            </a:xfrm>
            <a:custGeom>
              <a:avLst/>
              <a:gdLst>
                <a:gd name="connsiteX0" fmla="*/ -14 w 39179"/>
                <a:gd name="connsiteY0" fmla="*/ 6699 h 36223"/>
                <a:gd name="connsiteX1" fmla="*/ 6035 w 39179"/>
                <a:gd name="connsiteY1" fmla="*/ 36186 h 36223"/>
                <a:gd name="connsiteX2" fmla="*/ 39166 w 39179"/>
                <a:gd name="connsiteY2" fmla="*/ 29313 h 36223"/>
                <a:gd name="connsiteX3" fmla="*/ 32911 w 39179"/>
                <a:gd name="connsiteY3" fmla="*/ -37 h 36223"/>
              </a:gdLst>
              <a:ahLst/>
              <a:cxnLst>
                <a:cxn ang="0">
                  <a:pos x="connsiteX0" y="connsiteY0"/>
                </a:cxn>
                <a:cxn ang="0">
                  <a:pos x="connsiteX1" y="connsiteY1"/>
                </a:cxn>
                <a:cxn ang="0">
                  <a:pos x="connsiteX2" y="connsiteY2"/>
                </a:cxn>
                <a:cxn ang="0">
                  <a:pos x="connsiteX3" y="connsiteY3"/>
                </a:cxn>
              </a:cxnLst>
              <a:rect l="l" t="t" r="r" b="b"/>
              <a:pathLst>
                <a:path w="39179" h="36223">
                  <a:moveTo>
                    <a:pt x="-14" y="6699"/>
                  </a:moveTo>
                  <a:cubicBezTo>
                    <a:pt x="2117" y="17009"/>
                    <a:pt x="4110" y="26838"/>
                    <a:pt x="6035" y="36186"/>
                  </a:cubicBezTo>
                  <a:lnTo>
                    <a:pt x="39166" y="29313"/>
                  </a:lnTo>
                  <a:cubicBezTo>
                    <a:pt x="37172" y="19965"/>
                    <a:pt x="35110" y="10204"/>
                    <a:pt x="32911" y="-37"/>
                  </a:cubicBezTo>
                  <a:close/>
                </a:path>
              </a:pathLst>
            </a:custGeom>
            <a:solidFill>
              <a:srgbClr val="F5F5F5"/>
            </a:solidFill>
            <a:ln w="6867" cap="flat">
              <a:noFill/>
              <a:prstDash val="solid"/>
              <a:miter/>
            </a:ln>
          </p:spPr>
          <p:txBody>
            <a:bodyPr rtlCol="0" anchor="ctr"/>
            <a:lstStyle/>
            <a:p>
              <a:endParaRPr lang="en-IN"/>
            </a:p>
          </p:txBody>
        </p:sp>
        <p:sp>
          <p:nvSpPr>
            <p:cNvPr id="301" name="Free-form: Shape 300">
              <a:extLst>
                <a:ext uri="{FF2B5EF4-FFF2-40B4-BE49-F238E27FC236}">
                  <a16:creationId xmlns:a16="http://schemas.microsoft.com/office/drawing/2014/main" id="{898B0E2B-3A86-B6A6-63B0-4168AC132E22}"/>
                </a:ext>
              </a:extLst>
            </p:cNvPr>
            <p:cNvSpPr/>
            <p:nvPr/>
          </p:nvSpPr>
          <p:spPr>
            <a:xfrm>
              <a:off x="7227047" y="4722662"/>
              <a:ext cx="36704" cy="35673"/>
            </a:xfrm>
            <a:custGeom>
              <a:avLst/>
              <a:gdLst>
                <a:gd name="connsiteX0" fmla="*/ -14 w 36704"/>
                <a:gd name="connsiteY0" fmla="*/ 6217 h 35673"/>
                <a:gd name="connsiteX1" fmla="*/ 5966 w 36704"/>
                <a:gd name="connsiteY1" fmla="*/ 35636 h 35673"/>
                <a:gd name="connsiteX2" fmla="*/ 36348 w 36704"/>
                <a:gd name="connsiteY2" fmla="*/ 29313 h 35673"/>
                <a:gd name="connsiteX3" fmla="*/ 36691 w 36704"/>
                <a:gd name="connsiteY3" fmla="*/ 29313 h 35673"/>
                <a:gd name="connsiteX4" fmla="*/ 30505 w 36704"/>
                <a:gd name="connsiteY4" fmla="*/ -37 h 35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04" h="35673">
                  <a:moveTo>
                    <a:pt x="-14" y="6217"/>
                  </a:moveTo>
                  <a:cubicBezTo>
                    <a:pt x="2048" y="16528"/>
                    <a:pt x="4110" y="26288"/>
                    <a:pt x="5966" y="35636"/>
                  </a:cubicBezTo>
                  <a:lnTo>
                    <a:pt x="36348" y="29313"/>
                  </a:lnTo>
                  <a:lnTo>
                    <a:pt x="36691" y="29313"/>
                  </a:lnTo>
                  <a:cubicBezTo>
                    <a:pt x="34767" y="20033"/>
                    <a:pt x="32705" y="10204"/>
                    <a:pt x="30505" y="-37"/>
                  </a:cubicBezTo>
                  <a:close/>
                </a:path>
              </a:pathLst>
            </a:custGeom>
            <a:solidFill>
              <a:srgbClr val="F5F5F5"/>
            </a:solidFill>
            <a:ln w="6867" cap="flat">
              <a:noFill/>
              <a:prstDash val="solid"/>
              <a:miter/>
            </a:ln>
          </p:spPr>
          <p:txBody>
            <a:bodyPr rtlCol="0" anchor="ctr"/>
            <a:lstStyle/>
            <a:p>
              <a:endParaRPr lang="en-IN"/>
            </a:p>
          </p:txBody>
        </p:sp>
        <p:sp>
          <p:nvSpPr>
            <p:cNvPr id="302" name="Free-form: Shape 301">
              <a:extLst>
                <a:ext uri="{FF2B5EF4-FFF2-40B4-BE49-F238E27FC236}">
                  <a16:creationId xmlns:a16="http://schemas.microsoft.com/office/drawing/2014/main" id="{B27F7962-29A6-2061-9F0C-3776612B9FB1}"/>
                </a:ext>
              </a:extLst>
            </p:cNvPr>
            <p:cNvSpPr/>
            <p:nvPr/>
          </p:nvSpPr>
          <p:spPr>
            <a:xfrm>
              <a:off x="6985303" y="4418506"/>
              <a:ext cx="38492" cy="39523"/>
            </a:xfrm>
            <a:custGeom>
              <a:avLst/>
              <a:gdLst>
                <a:gd name="connsiteX0" fmla="*/ -14 w 38492"/>
                <a:gd name="connsiteY0" fmla="*/ 6561 h 39523"/>
                <a:gd name="connsiteX1" fmla="*/ 6860 w 38492"/>
                <a:gd name="connsiteY1" fmla="*/ 39486 h 39523"/>
                <a:gd name="connsiteX2" fmla="*/ 38478 w 38492"/>
                <a:gd name="connsiteY2" fmla="*/ 32612 h 39523"/>
                <a:gd name="connsiteX3" fmla="*/ 31605 w 38492"/>
                <a:gd name="connsiteY3" fmla="*/ -37 h 39523"/>
              </a:gdLst>
              <a:ahLst/>
              <a:cxnLst>
                <a:cxn ang="0">
                  <a:pos x="connsiteX0" y="connsiteY0"/>
                </a:cxn>
                <a:cxn ang="0">
                  <a:pos x="connsiteX1" y="connsiteY1"/>
                </a:cxn>
                <a:cxn ang="0">
                  <a:pos x="connsiteX2" y="connsiteY2"/>
                </a:cxn>
                <a:cxn ang="0">
                  <a:pos x="connsiteX3" y="connsiteY3"/>
                </a:cxn>
              </a:cxnLst>
              <a:rect l="l" t="t" r="r" b="b"/>
              <a:pathLst>
                <a:path w="38492" h="39523">
                  <a:moveTo>
                    <a:pt x="-14" y="6561"/>
                  </a:moveTo>
                  <a:cubicBezTo>
                    <a:pt x="2186" y="16734"/>
                    <a:pt x="4523" y="27801"/>
                    <a:pt x="6860" y="39486"/>
                  </a:cubicBezTo>
                  <a:lnTo>
                    <a:pt x="38478" y="32612"/>
                  </a:lnTo>
                  <a:cubicBezTo>
                    <a:pt x="36073" y="20996"/>
                    <a:pt x="33873" y="10067"/>
                    <a:pt x="31605" y="-37"/>
                  </a:cubicBezTo>
                  <a:close/>
                </a:path>
              </a:pathLst>
            </a:custGeom>
            <a:solidFill>
              <a:srgbClr val="F5F5F5"/>
            </a:solidFill>
            <a:ln w="6867" cap="flat">
              <a:noFill/>
              <a:prstDash val="solid"/>
              <a:miter/>
            </a:ln>
          </p:spPr>
          <p:txBody>
            <a:bodyPr rtlCol="0" anchor="ctr"/>
            <a:lstStyle/>
            <a:p>
              <a:endParaRPr lang="en-IN"/>
            </a:p>
          </p:txBody>
        </p:sp>
        <p:sp>
          <p:nvSpPr>
            <p:cNvPr id="303" name="Free-form: Shape 302">
              <a:extLst>
                <a:ext uri="{FF2B5EF4-FFF2-40B4-BE49-F238E27FC236}">
                  <a16:creationId xmlns:a16="http://schemas.microsoft.com/office/drawing/2014/main" id="{ED7BF7E7-DAAE-FC8A-24FB-6481B6DD60FC}"/>
                </a:ext>
              </a:extLst>
            </p:cNvPr>
            <p:cNvSpPr/>
            <p:nvPr/>
          </p:nvSpPr>
          <p:spPr>
            <a:xfrm>
              <a:off x="7150337" y="4357263"/>
              <a:ext cx="33474" cy="14297"/>
            </a:xfrm>
            <a:custGeom>
              <a:avLst/>
              <a:gdLst>
                <a:gd name="connsiteX0" fmla="*/ 1842 w 33474"/>
                <a:gd name="connsiteY0" fmla="*/ 14260 h 14297"/>
                <a:gd name="connsiteX1" fmla="*/ 4523 w 33474"/>
                <a:gd name="connsiteY1" fmla="*/ 13435 h 14297"/>
                <a:gd name="connsiteX2" fmla="*/ 12840 w 33474"/>
                <a:gd name="connsiteY2" fmla="*/ 12472 h 14297"/>
                <a:gd name="connsiteX3" fmla="*/ 33461 w 33474"/>
                <a:gd name="connsiteY3" fmla="*/ 10204 h 14297"/>
                <a:gd name="connsiteX4" fmla="*/ 31742 w 33474"/>
                <a:gd name="connsiteY4" fmla="*/ 1956 h 14297"/>
                <a:gd name="connsiteX5" fmla="*/ 26793 w 33474"/>
                <a:gd name="connsiteY5" fmla="*/ -37 h 14297"/>
                <a:gd name="connsiteX6" fmla="*/ -14 w 33474"/>
                <a:gd name="connsiteY6" fmla="*/ 5530 h 14297"/>
                <a:gd name="connsiteX7" fmla="*/ 1842 w 33474"/>
                <a:gd name="connsiteY7" fmla="*/ 14260 h 14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74" h="14297">
                  <a:moveTo>
                    <a:pt x="1842" y="14260"/>
                  </a:moveTo>
                  <a:lnTo>
                    <a:pt x="4523" y="13435"/>
                  </a:lnTo>
                  <a:cubicBezTo>
                    <a:pt x="7245" y="12775"/>
                    <a:pt x="10035" y="12452"/>
                    <a:pt x="12840" y="12472"/>
                  </a:cubicBezTo>
                  <a:cubicBezTo>
                    <a:pt x="19391" y="9909"/>
                    <a:pt x="26505" y="9125"/>
                    <a:pt x="33461" y="10204"/>
                  </a:cubicBezTo>
                  <a:cubicBezTo>
                    <a:pt x="32842" y="7386"/>
                    <a:pt x="32292" y="4637"/>
                    <a:pt x="31742" y="1956"/>
                  </a:cubicBezTo>
                  <a:cubicBezTo>
                    <a:pt x="30031" y="1468"/>
                    <a:pt x="28367" y="794"/>
                    <a:pt x="26793" y="-37"/>
                  </a:cubicBezTo>
                  <a:lnTo>
                    <a:pt x="-14" y="5530"/>
                  </a:lnTo>
                  <a:cubicBezTo>
                    <a:pt x="536" y="8348"/>
                    <a:pt x="1224" y="11304"/>
                    <a:pt x="1842" y="14260"/>
                  </a:cubicBezTo>
                  <a:close/>
                </a:path>
              </a:pathLst>
            </a:custGeom>
            <a:solidFill>
              <a:srgbClr val="F5F5F5"/>
            </a:solidFill>
            <a:ln w="6867" cap="flat">
              <a:noFill/>
              <a:prstDash val="solid"/>
              <a:miter/>
            </a:ln>
          </p:spPr>
          <p:txBody>
            <a:bodyPr rtlCol="0" anchor="ctr"/>
            <a:lstStyle/>
            <a:p>
              <a:endParaRPr lang="en-IN"/>
            </a:p>
          </p:txBody>
        </p:sp>
        <p:sp>
          <p:nvSpPr>
            <p:cNvPr id="304" name="Free-form: Shape 303">
              <a:extLst>
                <a:ext uri="{FF2B5EF4-FFF2-40B4-BE49-F238E27FC236}">
                  <a16:creationId xmlns:a16="http://schemas.microsoft.com/office/drawing/2014/main" id="{DFCA2F72-13A4-05D5-3487-F3C09CB8D511}"/>
                </a:ext>
              </a:extLst>
            </p:cNvPr>
            <p:cNvSpPr/>
            <p:nvPr/>
          </p:nvSpPr>
          <p:spPr>
            <a:xfrm>
              <a:off x="7170477" y="4451362"/>
              <a:ext cx="37186" cy="37942"/>
            </a:xfrm>
            <a:custGeom>
              <a:avLst/>
              <a:gdLst>
                <a:gd name="connsiteX0" fmla="*/ -14 w 37186"/>
                <a:gd name="connsiteY0" fmla="*/ 6355 h 37942"/>
                <a:gd name="connsiteX1" fmla="*/ 6860 w 37186"/>
                <a:gd name="connsiteY1" fmla="*/ 37905 h 37942"/>
                <a:gd name="connsiteX2" fmla="*/ 37172 w 37186"/>
                <a:gd name="connsiteY2" fmla="*/ 31581 h 37942"/>
                <a:gd name="connsiteX3" fmla="*/ 30642 w 37186"/>
                <a:gd name="connsiteY3" fmla="*/ -37 h 37942"/>
              </a:gdLst>
              <a:ahLst/>
              <a:cxnLst>
                <a:cxn ang="0">
                  <a:pos x="connsiteX0" y="connsiteY0"/>
                </a:cxn>
                <a:cxn ang="0">
                  <a:pos x="connsiteX1" y="connsiteY1"/>
                </a:cxn>
                <a:cxn ang="0">
                  <a:pos x="connsiteX2" y="connsiteY2"/>
                </a:cxn>
                <a:cxn ang="0">
                  <a:pos x="connsiteX3" y="connsiteY3"/>
                </a:cxn>
              </a:cxnLst>
              <a:rect l="l" t="t" r="r" b="b"/>
              <a:pathLst>
                <a:path w="37186" h="37942">
                  <a:moveTo>
                    <a:pt x="-14" y="6355"/>
                  </a:moveTo>
                  <a:cubicBezTo>
                    <a:pt x="2117" y="16459"/>
                    <a:pt x="4385" y="26976"/>
                    <a:pt x="6860" y="37905"/>
                  </a:cubicBezTo>
                  <a:lnTo>
                    <a:pt x="37172" y="31581"/>
                  </a:lnTo>
                  <a:cubicBezTo>
                    <a:pt x="34973" y="20652"/>
                    <a:pt x="32773" y="10135"/>
                    <a:pt x="30642" y="-37"/>
                  </a:cubicBezTo>
                  <a:close/>
                </a:path>
              </a:pathLst>
            </a:custGeom>
            <a:solidFill>
              <a:srgbClr val="F5F5F5"/>
            </a:solidFill>
            <a:ln w="6867" cap="flat">
              <a:noFill/>
              <a:prstDash val="solid"/>
              <a:miter/>
            </a:ln>
          </p:spPr>
          <p:txBody>
            <a:bodyPr rtlCol="0" anchor="ctr"/>
            <a:lstStyle/>
            <a:p>
              <a:endParaRPr lang="en-IN"/>
            </a:p>
          </p:txBody>
        </p:sp>
        <p:sp>
          <p:nvSpPr>
            <p:cNvPr id="305" name="Free-form: Shape 304">
              <a:extLst>
                <a:ext uri="{FF2B5EF4-FFF2-40B4-BE49-F238E27FC236}">
                  <a16:creationId xmlns:a16="http://schemas.microsoft.com/office/drawing/2014/main" id="{531515ED-F14E-BA0F-7FDA-E28F406D9693}"/>
                </a:ext>
              </a:extLst>
            </p:cNvPr>
            <p:cNvSpPr/>
            <p:nvPr/>
          </p:nvSpPr>
          <p:spPr>
            <a:xfrm>
              <a:off x="7183812" y="4348877"/>
              <a:ext cx="38560" cy="28250"/>
            </a:xfrm>
            <a:custGeom>
              <a:avLst/>
              <a:gdLst>
                <a:gd name="connsiteX0" fmla="*/ 21432 w 38560"/>
                <a:gd name="connsiteY0" fmla="*/ 28213 h 28250"/>
                <a:gd name="connsiteX1" fmla="*/ 38547 w 38560"/>
                <a:gd name="connsiteY1" fmla="*/ 24639 h 28250"/>
                <a:gd name="connsiteX2" fmla="*/ 33529 w 38560"/>
                <a:gd name="connsiteY2" fmla="*/ -37 h 28250"/>
                <a:gd name="connsiteX3" fmla="*/ 24662 w 38560"/>
                <a:gd name="connsiteY3" fmla="*/ 1818 h 28250"/>
                <a:gd name="connsiteX4" fmla="*/ -14 w 38560"/>
                <a:gd name="connsiteY4" fmla="*/ 10892 h 28250"/>
                <a:gd name="connsiteX5" fmla="*/ 1705 w 38560"/>
                <a:gd name="connsiteY5" fmla="*/ 18796 h 28250"/>
                <a:gd name="connsiteX6" fmla="*/ 21432 w 38560"/>
                <a:gd name="connsiteY6" fmla="*/ 28213 h 2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60" h="28250">
                  <a:moveTo>
                    <a:pt x="21432" y="28213"/>
                  </a:moveTo>
                  <a:lnTo>
                    <a:pt x="38547" y="24639"/>
                  </a:lnTo>
                  <a:cubicBezTo>
                    <a:pt x="36691" y="15703"/>
                    <a:pt x="35041" y="7455"/>
                    <a:pt x="33529" y="-37"/>
                  </a:cubicBezTo>
                  <a:lnTo>
                    <a:pt x="24662" y="1818"/>
                  </a:lnTo>
                  <a:cubicBezTo>
                    <a:pt x="18820" y="9269"/>
                    <a:pt x="9265" y="12782"/>
                    <a:pt x="-14" y="10892"/>
                  </a:cubicBezTo>
                  <a:cubicBezTo>
                    <a:pt x="536" y="13435"/>
                    <a:pt x="1155" y="16115"/>
                    <a:pt x="1705" y="18796"/>
                  </a:cubicBezTo>
                  <a:cubicBezTo>
                    <a:pt x="8991" y="20150"/>
                    <a:pt x="15795" y="23395"/>
                    <a:pt x="21432" y="28213"/>
                  </a:cubicBezTo>
                  <a:close/>
                </a:path>
              </a:pathLst>
            </a:custGeom>
            <a:solidFill>
              <a:srgbClr val="F5F5F5"/>
            </a:solidFill>
            <a:ln w="6867" cap="flat">
              <a:noFill/>
              <a:prstDash val="solid"/>
              <a:miter/>
            </a:ln>
          </p:spPr>
          <p:txBody>
            <a:bodyPr rtlCol="0" anchor="ctr"/>
            <a:lstStyle/>
            <a:p>
              <a:endParaRPr lang="en-IN"/>
            </a:p>
          </p:txBody>
        </p:sp>
        <p:sp>
          <p:nvSpPr>
            <p:cNvPr id="306" name="Free-form: Shape 305">
              <a:extLst>
                <a:ext uri="{FF2B5EF4-FFF2-40B4-BE49-F238E27FC236}">
                  <a16:creationId xmlns:a16="http://schemas.microsoft.com/office/drawing/2014/main" id="{9192F7A0-1E6A-0C78-CEC2-9B56BB3D72A9}"/>
                </a:ext>
              </a:extLst>
            </p:cNvPr>
            <p:cNvSpPr/>
            <p:nvPr/>
          </p:nvSpPr>
          <p:spPr>
            <a:xfrm>
              <a:off x="7143464" y="4326950"/>
              <a:ext cx="30518" cy="33405"/>
            </a:xfrm>
            <a:custGeom>
              <a:avLst/>
              <a:gdLst>
                <a:gd name="connsiteX0" fmla="*/ 30505 w 30518"/>
                <a:gd name="connsiteY0" fmla="*/ 28282 h 33405"/>
                <a:gd name="connsiteX1" fmla="*/ 20882 w 30518"/>
                <a:gd name="connsiteY1" fmla="*/ 13160 h 33405"/>
                <a:gd name="connsiteX2" fmla="*/ 21844 w 30518"/>
                <a:gd name="connsiteY2" fmla="*/ -37 h 33405"/>
                <a:gd name="connsiteX3" fmla="*/ -14 w 30518"/>
                <a:gd name="connsiteY3" fmla="*/ 4293 h 33405"/>
                <a:gd name="connsiteX4" fmla="*/ 6310 w 30518"/>
                <a:gd name="connsiteY4" fmla="*/ 33368 h 33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18" h="33405">
                  <a:moveTo>
                    <a:pt x="30505" y="28282"/>
                  </a:moveTo>
                  <a:cubicBezTo>
                    <a:pt x="25515" y="24625"/>
                    <a:pt x="22078" y="19229"/>
                    <a:pt x="20882" y="13160"/>
                  </a:cubicBezTo>
                  <a:cubicBezTo>
                    <a:pt x="20016" y="8754"/>
                    <a:pt x="20346" y="4197"/>
                    <a:pt x="21844" y="-37"/>
                  </a:cubicBezTo>
                  <a:lnTo>
                    <a:pt x="-14" y="4293"/>
                  </a:lnTo>
                  <a:lnTo>
                    <a:pt x="6310" y="33368"/>
                  </a:lnTo>
                  <a:close/>
                </a:path>
              </a:pathLst>
            </a:custGeom>
            <a:solidFill>
              <a:srgbClr val="F5F5F5"/>
            </a:solidFill>
            <a:ln w="6867" cap="flat">
              <a:noFill/>
              <a:prstDash val="solid"/>
              <a:miter/>
            </a:ln>
          </p:spPr>
          <p:txBody>
            <a:bodyPr rtlCol="0" anchor="ctr"/>
            <a:lstStyle/>
            <a:p>
              <a:endParaRPr lang="en-IN"/>
            </a:p>
          </p:txBody>
        </p:sp>
        <p:sp>
          <p:nvSpPr>
            <p:cNvPr id="307" name="Free-form: Shape 306">
              <a:extLst>
                <a:ext uri="{FF2B5EF4-FFF2-40B4-BE49-F238E27FC236}">
                  <a16:creationId xmlns:a16="http://schemas.microsoft.com/office/drawing/2014/main" id="{90D84800-9926-2441-D251-BF444DA37EC6}"/>
                </a:ext>
              </a:extLst>
            </p:cNvPr>
            <p:cNvSpPr/>
            <p:nvPr/>
          </p:nvSpPr>
          <p:spPr>
            <a:xfrm>
              <a:off x="7135422" y="4458098"/>
              <a:ext cx="39523" cy="38492"/>
            </a:xfrm>
            <a:custGeom>
              <a:avLst/>
              <a:gdLst>
                <a:gd name="connsiteX0" fmla="*/ -14 w 39523"/>
                <a:gd name="connsiteY0" fmla="*/ 6836 h 38492"/>
                <a:gd name="connsiteX1" fmla="*/ 6860 w 39523"/>
                <a:gd name="connsiteY1" fmla="*/ 38455 h 38492"/>
                <a:gd name="connsiteX2" fmla="*/ 39509 w 39523"/>
                <a:gd name="connsiteY2" fmla="*/ 31581 h 38492"/>
                <a:gd name="connsiteX3" fmla="*/ 33048 w 39523"/>
                <a:gd name="connsiteY3" fmla="*/ -37 h 38492"/>
              </a:gdLst>
              <a:ahLst/>
              <a:cxnLst>
                <a:cxn ang="0">
                  <a:pos x="connsiteX0" y="connsiteY0"/>
                </a:cxn>
                <a:cxn ang="0">
                  <a:pos x="connsiteX1" y="connsiteY1"/>
                </a:cxn>
                <a:cxn ang="0">
                  <a:pos x="connsiteX2" y="connsiteY2"/>
                </a:cxn>
                <a:cxn ang="0">
                  <a:pos x="connsiteX3" y="connsiteY3"/>
                </a:cxn>
              </a:cxnLst>
              <a:rect l="l" t="t" r="r" b="b"/>
              <a:pathLst>
                <a:path w="39523" h="38492">
                  <a:moveTo>
                    <a:pt x="-14" y="6836"/>
                  </a:moveTo>
                  <a:cubicBezTo>
                    <a:pt x="2117" y="17078"/>
                    <a:pt x="4317" y="27457"/>
                    <a:pt x="6860" y="38455"/>
                  </a:cubicBezTo>
                  <a:lnTo>
                    <a:pt x="39509" y="31581"/>
                  </a:lnTo>
                  <a:cubicBezTo>
                    <a:pt x="37310" y="20721"/>
                    <a:pt x="35110" y="10135"/>
                    <a:pt x="33048" y="-37"/>
                  </a:cubicBezTo>
                  <a:close/>
                </a:path>
              </a:pathLst>
            </a:custGeom>
            <a:solidFill>
              <a:srgbClr val="F5F5F5"/>
            </a:solidFill>
            <a:ln w="6867" cap="flat">
              <a:noFill/>
              <a:prstDash val="solid"/>
              <a:miter/>
            </a:ln>
          </p:spPr>
          <p:txBody>
            <a:bodyPr rtlCol="0" anchor="ctr"/>
            <a:lstStyle/>
            <a:p>
              <a:endParaRPr lang="en-IN"/>
            </a:p>
          </p:txBody>
        </p:sp>
        <p:sp>
          <p:nvSpPr>
            <p:cNvPr id="308" name="Free-form: Shape 307">
              <a:extLst>
                <a:ext uri="{FF2B5EF4-FFF2-40B4-BE49-F238E27FC236}">
                  <a16:creationId xmlns:a16="http://schemas.microsoft.com/office/drawing/2014/main" id="{CE9043AF-E3A3-C229-B1C1-1EA3198E1386}"/>
                </a:ext>
              </a:extLst>
            </p:cNvPr>
            <p:cNvSpPr/>
            <p:nvPr/>
          </p:nvSpPr>
          <p:spPr>
            <a:xfrm>
              <a:off x="7033418" y="4479337"/>
              <a:ext cx="38629" cy="38766"/>
            </a:xfrm>
            <a:custGeom>
              <a:avLst/>
              <a:gdLst>
                <a:gd name="connsiteX0" fmla="*/ -14 w 38629"/>
                <a:gd name="connsiteY0" fmla="*/ 6630 h 38766"/>
                <a:gd name="connsiteX1" fmla="*/ 6860 w 38629"/>
                <a:gd name="connsiteY1" fmla="*/ 38729 h 38766"/>
                <a:gd name="connsiteX2" fmla="*/ 38616 w 38629"/>
                <a:gd name="connsiteY2" fmla="*/ 31856 h 38766"/>
                <a:gd name="connsiteX3" fmla="*/ 31742 w 38629"/>
                <a:gd name="connsiteY3" fmla="*/ -37 h 38766"/>
              </a:gdLst>
              <a:ahLst/>
              <a:cxnLst>
                <a:cxn ang="0">
                  <a:pos x="connsiteX0" y="connsiteY0"/>
                </a:cxn>
                <a:cxn ang="0">
                  <a:pos x="connsiteX1" y="connsiteY1"/>
                </a:cxn>
                <a:cxn ang="0">
                  <a:pos x="connsiteX2" y="connsiteY2"/>
                </a:cxn>
                <a:cxn ang="0">
                  <a:pos x="connsiteX3" y="connsiteY3"/>
                </a:cxn>
              </a:cxnLst>
              <a:rect l="l" t="t" r="r" b="b"/>
              <a:pathLst>
                <a:path w="38629" h="38766">
                  <a:moveTo>
                    <a:pt x="-14" y="6630"/>
                  </a:moveTo>
                  <a:cubicBezTo>
                    <a:pt x="2186" y="16940"/>
                    <a:pt x="4385" y="27663"/>
                    <a:pt x="6860" y="38729"/>
                  </a:cubicBezTo>
                  <a:lnTo>
                    <a:pt x="38616" y="31856"/>
                  </a:lnTo>
                  <a:lnTo>
                    <a:pt x="31742" y="-37"/>
                  </a:lnTo>
                  <a:close/>
                </a:path>
              </a:pathLst>
            </a:custGeom>
            <a:solidFill>
              <a:srgbClr val="F5F5F5"/>
            </a:solidFill>
            <a:ln w="6867" cap="flat">
              <a:noFill/>
              <a:prstDash val="solid"/>
              <a:miter/>
            </a:ln>
          </p:spPr>
          <p:txBody>
            <a:bodyPr rtlCol="0" anchor="ctr"/>
            <a:lstStyle/>
            <a:p>
              <a:endParaRPr lang="en-IN"/>
            </a:p>
          </p:txBody>
        </p:sp>
        <p:sp>
          <p:nvSpPr>
            <p:cNvPr id="309" name="Free-form: Shape 308">
              <a:extLst>
                <a:ext uri="{FF2B5EF4-FFF2-40B4-BE49-F238E27FC236}">
                  <a16:creationId xmlns:a16="http://schemas.microsoft.com/office/drawing/2014/main" id="{AF0D836D-22F8-A9D9-06E9-22C1350A3B9B}"/>
                </a:ext>
              </a:extLst>
            </p:cNvPr>
            <p:cNvSpPr/>
            <p:nvPr/>
          </p:nvSpPr>
          <p:spPr>
            <a:xfrm>
              <a:off x="7116382" y="4362968"/>
              <a:ext cx="34299" cy="18558"/>
            </a:xfrm>
            <a:custGeom>
              <a:avLst/>
              <a:gdLst>
                <a:gd name="connsiteX0" fmla="*/ 8647 w 34299"/>
                <a:gd name="connsiteY0" fmla="*/ 15359 h 18558"/>
                <a:gd name="connsiteX1" fmla="*/ 21844 w 34299"/>
                <a:gd name="connsiteY1" fmla="*/ 16734 h 18558"/>
                <a:gd name="connsiteX2" fmla="*/ 22944 w 34299"/>
                <a:gd name="connsiteY2" fmla="*/ 16734 h 18558"/>
                <a:gd name="connsiteX3" fmla="*/ 34285 w 34299"/>
                <a:gd name="connsiteY3" fmla="*/ 8967 h 18558"/>
                <a:gd name="connsiteX4" fmla="*/ 32430 w 34299"/>
                <a:gd name="connsiteY4" fmla="*/ -37 h 18558"/>
                <a:gd name="connsiteX5" fmla="*/ 20607 w 34299"/>
                <a:gd name="connsiteY5" fmla="*/ 2368 h 18558"/>
                <a:gd name="connsiteX6" fmla="*/ 6860 w 34299"/>
                <a:gd name="connsiteY6" fmla="*/ 10617 h 18558"/>
                <a:gd name="connsiteX7" fmla="*/ -14 w 34299"/>
                <a:gd name="connsiteY7" fmla="*/ 10617 h 18558"/>
                <a:gd name="connsiteX8" fmla="*/ 1636 w 34299"/>
                <a:gd name="connsiteY8" fmla="*/ 18521 h 18558"/>
                <a:gd name="connsiteX9" fmla="*/ 8647 w 34299"/>
                <a:gd name="connsiteY9" fmla="*/ 15359 h 1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9" h="18558">
                  <a:moveTo>
                    <a:pt x="8647" y="15359"/>
                  </a:moveTo>
                  <a:cubicBezTo>
                    <a:pt x="13067" y="14239"/>
                    <a:pt x="17747" y="14727"/>
                    <a:pt x="21844" y="16734"/>
                  </a:cubicBezTo>
                  <a:lnTo>
                    <a:pt x="22944" y="16734"/>
                  </a:lnTo>
                  <a:cubicBezTo>
                    <a:pt x="26119" y="13359"/>
                    <a:pt x="29989" y="10706"/>
                    <a:pt x="34285" y="8967"/>
                  </a:cubicBezTo>
                  <a:cubicBezTo>
                    <a:pt x="33667" y="5874"/>
                    <a:pt x="33048" y="2849"/>
                    <a:pt x="32430" y="-37"/>
                  </a:cubicBezTo>
                  <a:lnTo>
                    <a:pt x="20607" y="2368"/>
                  </a:lnTo>
                  <a:cubicBezTo>
                    <a:pt x="17088" y="6589"/>
                    <a:pt x="12242" y="9496"/>
                    <a:pt x="6860" y="10617"/>
                  </a:cubicBezTo>
                  <a:cubicBezTo>
                    <a:pt x="4578" y="10953"/>
                    <a:pt x="2268" y="10953"/>
                    <a:pt x="-14" y="10617"/>
                  </a:cubicBezTo>
                  <a:cubicBezTo>
                    <a:pt x="536" y="13160"/>
                    <a:pt x="1086" y="15772"/>
                    <a:pt x="1636" y="18521"/>
                  </a:cubicBezTo>
                  <a:cubicBezTo>
                    <a:pt x="3732" y="17002"/>
                    <a:pt x="6117" y="15930"/>
                    <a:pt x="8647" y="15359"/>
                  </a:cubicBezTo>
                  <a:close/>
                </a:path>
              </a:pathLst>
            </a:custGeom>
            <a:solidFill>
              <a:srgbClr val="F5F5F5"/>
            </a:solidFill>
            <a:ln w="6867" cap="flat">
              <a:noFill/>
              <a:prstDash val="solid"/>
              <a:miter/>
            </a:ln>
          </p:spPr>
          <p:txBody>
            <a:bodyPr rtlCol="0" anchor="ctr"/>
            <a:lstStyle/>
            <a:p>
              <a:endParaRPr lang="en-IN"/>
            </a:p>
          </p:txBody>
        </p:sp>
        <p:sp>
          <p:nvSpPr>
            <p:cNvPr id="310" name="Free-form: Shape 309">
              <a:extLst>
                <a:ext uri="{FF2B5EF4-FFF2-40B4-BE49-F238E27FC236}">
                  <a16:creationId xmlns:a16="http://schemas.microsoft.com/office/drawing/2014/main" id="{6D57B286-0EF5-9DED-A0BD-AD77D157C1D4}"/>
                </a:ext>
              </a:extLst>
            </p:cNvPr>
            <p:cNvSpPr/>
            <p:nvPr/>
          </p:nvSpPr>
          <p:spPr>
            <a:xfrm>
              <a:off x="7067580" y="4472257"/>
              <a:ext cx="38835" cy="38629"/>
            </a:xfrm>
            <a:custGeom>
              <a:avLst/>
              <a:gdLst>
                <a:gd name="connsiteX0" fmla="*/ -14 w 38835"/>
                <a:gd name="connsiteY0" fmla="*/ 6699 h 38629"/>
                <a:gd name="connsiteX1" fmla="*/ 6860 w 38835"/>
                <a:gd name="connsiteY1" fmla="*/ 38592 h 38629"/>
                <a:gd name="connsiteX2" fmla="*/ 38822 w 38835"/>
                <a:gd name="connsiteY2" fmla="*/ 31719 h 38629"/>
                <a:gd name="connsiteX3" fmla="*/ 32292 w 38835"/>
                <a:gd name="connsiteY3" fmla="*/ -37 h 38629"/>
              </a:gdLst>
              <a:ahLst/>
              <a:cxnLst>
                <a:cxn ang="0">
                  <a:pos x="connsiteX0" y="connsiteY0"/>
                </a:cxn>
                <a:cxn ang="0">
                  <a:pos x="connsiteX1" y="connsiteY1"/>
                </a:cxn>
                <a:cxn ang="0">
                  <a:pos x="connsiteX2" y="connsiteY2"/>
                </a:cxn>
                <a:cxn ang="0">
                  <a:pos x="connsiteX3" y="connsiteY3"/>
                </a:cxn>
              </a:cxnLst>
              <a:rect l="l" t="t" r="r" b="b"/>
              <a:pathLst>
                <a:path w="38835" h="38629">
                  <a:moveTo>
                    <a:pt x="-14" y="6699"/>
                  </a:moveTo>
                  <a:cubicBezTo>
                    <a:pt x="2117" y="16940"/>
                    <a:pt x="4385" y="27319"/>
                    <a:pt x="6860" y="38592"/>
                  </a:cubicBezTo>
                  <a:lnTo>
                    <a:pt x="38822" y="31719"/>
                  </a:lnTo>
                  <a:cubicBezTo>
                    <a:pt x="36554" y="20790"/>
                    <a:pt x="34354" y="10135"/>
                    <a:pt x="32292" y="-37"/>
                  </a:cubicBezTo>
                  <a:close/>
                </a:path>
              </a:pathLst>
            </a:custGeom>
            <a:solidFill>
              <a:srgbClr val="F5F5F5"/>
            </a:solidFill>
            <a:ln w="6867" cap="flat">
              <a:noFill/>
              <a:prstDash val="solid"/>
              <a:miter/>
            </a:ln>
          </p:spPr>
          <p:txBody>
            <a:bodyPr rtlCol="0" anchor="ctr"/>
            <a:lstStyle/>
            <a:p>
              <a:endParaRPr lang="en-IN"/>
            </a:p>
          </p:txBody>
        </p:sp>
        <p:sp>
          <p:nvSpPr>
            <p:cNvPr id="311" name="Free-form: Shape 310">
              <a:extLst>
                <a:ext uri="{FF2B5EF4-FFF2-40B4-BE49-F238E27FC236}">
                  <a16:creationId xmlns:a16="http://schemas.microsoft.com/office/drawing/2014/main" id="{3F052ABF-99E6-14A5-6CD9-CF0AAF6EA29F}"/>
                </a:ext>
              </a:extLst>
            </p:cNvPr>
            <p:cNvSpPr/>
            <p:nvPr/>
          </p:nvSpPr>
          <p:spPr>
            <a:xfrm>
              <a:off x="7101948" y="4465453"/>
              <a:ext cx="37942" cy="38148"/>
            </a:xfrm>
            <a:custGeom>
              <a:avLst/>
              <a:gdLst>
                <a:gd name="connsiteX0" fmla="*/ -14 w 37942"/>
                <a:gd name="connsiteY0" fmla="*/ 6424 h 38148"/>
                <a:gd name="connsiteX1" fmla="*/ 6860 w 37942"/>
                <a:gd name="connsiteY1" fmla="*/ 38111 h 38148"/>
                <a:gd name="connsiteX2" fmla="*/ 37928 w 37942"/>
                <a:gd name="connsiteY2" fmla="*/ 31650 h 38148"/>
                <a:gd name="connsiteX3" fmla="*/ 31399 w 37942"/>
                <a:gd name="connsiteY3" fmla="*/ -37 h 38148"/>
              </a:gdLst>
              <a:ahLst/>
              <a:cxnLst>
                <a:cxn ang="0">
                  <a:pos x="connsiteX0" y="connsiteY0"/>
                </a:cxn>
                <a:cxn ang="0">
                  <a:pos x="connsiteX1" y="connsiteY1"/>
                </a:cxn>
                <a:cxn ang="0">
                  <a:pos x="connsiteX2" y="connsiteY2"/>
                </a:cxn>
                <a:cxn ang="0">
                  <a:pos x="connsiteX3" y="connsiteY3"/>
                </a:cxn>
              </a:cxnLst>
              <a:rect l="l" t="t" r="r" b="b"/>
              <a:pathLst>
                <a:path w="37942" h="38148">
                  <a:moveTo>
                    <a:pt x="-14" y="6424"/>
                  </a:moveTo>
                  <a:cubicBezTo>
                    <a:pt x="2186" y="16665"/>
                    <a:pt x="4385" y="27044"/>
                    <a:pt x="6860" y="38111"/>
                  </a:cubicBezTo>
                  <a:lnTo>
                    <a:pt x="37928" y="31650"/>
                  </a:lnTo>
                  <a:cubicBezTo>
                    <a:pt x="35660" y="20721"/>
                    <a:pt x="33461" y="10204"/>
                    <a:pt x="31399" y="-37"/>
                  </a:cubicBezTo>
                  <a:close/>
                </a:path>
              </a:pathLst>
            </a:custGeom>
            <a:solidFill>
              <a:srgbClr val="F5F5F5"/>
            </a:solidFill>
            <a:ln w="6867" cap="flat">
              <a:noFill/>
              <a:prstDash val="solid"/>
              <a:miter/>
            </a:ln>
          </p:spPr>
          <p:txBody>
            <a:bodyPr rtlCol="0" anchor="ctr"/>
            <a:lstStyle/>
            <a:p>
              <a:endParaRPr lang="en-IN"/>
            </a:p>
          </p:txBody>
        </p:sp>
        <p:sp>
          <p:nvSpPr>
            <p:cNvPr id="312" name="Free-form: Shape 311">
              <a:extLst>
                <a:ext uri="{FF2B5EF4-FFF2-40B4-BE49-F238E27FC236}">
                  <a16:creationId xmlns:a16="http://schemas.microsoft.com/office/drawing/2014/main" id="{D606E77E-1FDD-140B-BACD-5A7E2B4C2C2B}"/>
                </a:ext>
              </a:extLst>
            </p:cNvPr>
            <p:cNvSpPr/>
            <p:nvPr/>
          </p:nvSpPr>
          <p:spPr>
            <a:xfrm>
              <a:off x="7218798" y="4342553"/>
              <a:ext cx="35536" cy="30518"/>
            </a:xfrm>
            <a:custGeom>
              <a:avLst/>
              <a:gdLst>
                <a:gd name="connsiteX0" fmla="*/ 5279 w 35536"/>
                <a:gd name="connsiteY0" fmla="*/ 30481 h 30518"/>
                <a:gd name="connsiteX1" fmla="*/ 35523 w 35536"/>
                <a:gd name="connsiteY1" fmla="*/ 24158 h 30518"/>
                <a:gd name="connsiteX2" fmla="*/ 30917 w 35536"/>
                <a:gd name="connsiteY2" fmla="*/ 1543 h 30518"/>
                <a:gd name="connsiteX3" fmla="*/ 28099 w 35536"/>
                <a:gd name="connsiteY3" fmla="*/ -37 h 30518"/>
                <a:gd name="connsiteX4" fmla="*/ -14 w 35536"/>
                <a:gd name="connsiteY4" fmla="*/ 5874 h 30518"/>
                <a:gd name="connsiteX5" fmla="*/ 5279 w 35536"/>
                <a:gd name="connsiteY5" fmla="*/ 30481 h 30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536" h="30518">
                  <a:moveTo>
                    <a:pt x="5279" y="30481"/>
                  </a:moveTo>
                  <a:lnTo>
                    <a:pt x="35523" y="24158"/>
                  </a:lnTo>
                  <a:cubicBezTo>
                    <a:pt x="33873" y="16115"/>
                    <a:pt x="32361" y="8486"/>
                    <a:pt x="30917" y="1543"/>
                  </a:cubicBezTo>
                  <a:lnTo>
                    <a:pt x="28099" y="-37"/>
                  </a:lnTo>
                  <a:lnTo>
                    <a:pt x="-14" y="5874"/>
                  </a:lnTo>
                  <a:cubicBezTo>
                    <a:pt x="1636" y="13503"/>
                    <a:pt x="3354" y="21683"/>
                    <a:pt x="5279" y="30481"/>
                  </a:cubicBezTo>
                  <a:close/>
                </a:path>
              </a:pathLst>
            </a:custGeom>
            <a:solidFill>
              <a:srgbClr val="F5F5F5"/>
            </a:solidFill>
            <a:ln w="6867" cap="flat">
              <a:noFill/>
              <a:prstDash val="solid"/>
              <a:miter/>
            </a:ln>
          </p:spPr>
          <p:txBody>
            <a:bodyPr rtlCol="0" anchor="ctr"/>
            <a:lstStyle/>
            <a:p>
              <a:endParaRPr lang="en-IN"/>
            </a:p>
          </p:txBody>
        </p:sp>
        <p:sp>
          <p:nvSpPr>
            <p:cNvPr id="313" name="Free-form: Shape 312">
              <a:extLst>
                <a:ext uri="{FF2B5EF4-FFF2-40B4-BE49-F238E27FC236}">
                  <a16:creationId xmlns:a16="http://schemas.microsoft.com/office/drawing/2014/main" id="{C0D1FAC1-AD71-36A9-11DF-C7A0DCDE07CA}"/>
                </a:ext>
              </a:extLst>
            </p:cNvPr>
            <p:cNvSpPr/>
            <p:nvPr/>
          </p:nvSpPr>
          <p:spPr>
            <a:xfrm>
              <a:off x="7271038" y="4430329"/>
              <a:ext cx="37460" cy="38010"/>
            </a:xfrm>
            <a:custGeom>
              <a:avLst/>
              <a:gdLst>
                <a:gd name="connsiteX0" fmla="*/ -14 w 37460"/>
                <a:gd name="connsiteY0" fmla="*/ 6424 h 38010"/>
                <a:gd name="connsiteX1" fmla="*/ 6860 w 37460"/>
                <a:gd name="connsiteY1" fmla="*/ 37973 h 38010"/>
                <a:gd name="connsiteX2" fmla="*/ 37447 w 37460"/>
                <a:gd name="connsiteY2" fmla="*/ 31650 h 38010"/>
                <a:gd name="connsiteX3" fmla="*/ 30917 w 37460"/>
                <a:gd name="connsiteY3" fmla="*/ -37 h 38010"/>
              </a:gdLst>
              <a:ahLst/>
              <a:cxnLst>
                <a:cxn ang="0">
                  <a:pos x="connsiteX0" y="connsiteY0"/>
                </a:cxn>
                <a:cxn ang="0">
                  <a:pos x="connsiteX1" y="connsiteY1"/>
                </a:cxn>
                <a:cxn ang="0">
                  <a:pos x="connsiteX2" y="connsiteY2"/>
                </a:cxn>
                <a:cxn ang="0">
                  <a:pos x="connsiteX3" y="connsiteY3"/>
                </a:cxn>
              </a:cxnLst>
              <a:rect l="l" t="t" r="r" b="b"/>
              <a:pathLst>
                <a:path w="37460" h="38010">
                  <a:moveTo>
                    <a:pt x="-14" y="6424"/>
                  </a:moveTo>
                  <a:cubicBezTo>
                    <a:pt x="2117" y="16597"/>
                    <a:pt x="4316" y="27044"/>
                    <a:pt x="6860" y="37973"/>
                  </a:cubicBezTo>
                  <a:lnTo>
                    <a:pt x="37447" y="31650"/>
                  </a:lnTo>
                  <a:cubicBezTo>
                    <a:pt x="35179" y="20721"/>
                    <a:pt x="33048" y="10135"/>
                    <a:pt x="30917" y="-37"/>
                  </a:cubicBezTo>
                  <a:close/>
                </a:path>
              </a:pathLst>
            </a:custGeom>
            <a:solidFill>
              <a:srgbClr val="F5F5F5"/>
            </a:solidFill>
            <a:ln w="6867" cap="flat">
              <a:noFill/>
              <a:prstDash val="solid"/>
              <a:miter/>
            </a:ln>
          </p:spPr>
          <p:txBody>
            <a:bodyPr rtlCol="0" anchor="ctr"/>
            <a:lstStyle/>
            <a:p>
              <a:endParaRPr lang="en-IN"/>
            </a:p>
          </p:txBody>
        </p:sp>
        <p:sp>
          <p:nvSpPr>
            <p:cNvPr id="314" name="Free-form: Shape 313">
              <a:extLst>
                <a:ext uri="{FF2B5EF4-FFF2-40B4-BE49-F238E27FC236}">
                  <a16:creationId xmlns:a16="http://schemas.microsoft.com/office/drawing/2014/main" id="{C88937F4-FDC9-2C0E-3AE0-42B587B27C81}"/>
                </a:ext>
              </a:extLst>
            </p:cNvPr>
            <p:cNvSpPr/>
            <p:nvPr/>
          </p:nvSpPr>
          <p:spPr>
            <a:xfrm>
              <a:off x="7278461" y="4298975"/>
              <a:ext cx="35398" cy="33611"/>
            </a:xfrm>
            <a:custGeom>
              <a:avLst/>
              <a:gdLst>
                <a:gd name="connsiteX0" fmla="*/ 35385 w 35398"/>
                <a:gd name="connsiteY0" fmla="*/ 27251 h 33611"/>
                <a:gd name="connsiteX1" fmla="*/ 35385 w 35398"/>
                <a:gd name="connsiteY1" fmla="*/ 26838 h 33611"/>
                <a:gd name="connsiteX2" fmla="*/ 27549 w 35398"/>
                <a:gd name="connsiteY2" fmla="*/ 13091 h 33611"/>
                <a:gd name="connsiteX3" fmla="*/ 28512 w 35398"/>
                <a:gd name="connsiteY3" fmla="*/ -37 h 33611"/>
                <a:gd name="connsiteX4" fmla="*/ -14 w 35398"/>
                <a:gd name="connsiteY4" fmla="*/ 5599 h 33611"/>
                <a:gd name="connsiteX5" fmla="*/ 4523 w 35398"/>
                <a:gd name="connsiteY5" fmla="*/ 31581 h 33611"/>
                <a:gd name="connsiteX6" fmla="*/ 4935 w 35398"/>
                <a:gd name="connsiteY6" fmla="*/ 33574 h 3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398" h="33611">
                  <a:moveTo>
                    <a:pt x="35385" y="27251"/>
                  </a:moveTo>
                  <a:lnTo>
                    <a:pt x="35385" y="26838"/>
                  </a:lnTo>
                  <a:cubicBezTo>
                    <a:pt x="31337" y="23243"/>
                    <a:pt x="28580" y="18411"/>
                    <a:pt x="27549" y="13091"/>
                  </a:cubicBezTo>
                  <a:cubicBezTo>
                    <a:pt x="26649" y="8713"/>
                    <a:pt x="26986" y="4162"/>
                    <a:pt x="28512" y="-37"/>
                  </a:cubicBezTo>
                  <a:lnTo>
                    <a:pt x="-14" y="5599"/>
                  </a:lnTo>
                  <a:cubicBezTo>
                    <a:pt x="6358" y="12672"/>
                    <a:pt x="8118" y="22769"/>
                    <a:pt x="4523" y="31581"/>
                  </a:cubicBezTo>
                  <a:lnTo>
                    <a:pt x="4935" y="33574"/>
                  </a:lnTo>
                  <a:close/>
                </a:path>
              </a:pathLst>
            </a:custGeom>
            <a:solidFill>
              <a:srgbClr val="F5F5F5"/>
            </a:solidFill>
            <a:ln w="6867" cap="flat">
              <a:noFill/>
              <a:prstDash val="solid"/>
              <a:miter/>
            </a:ln>
          </p:spPr>
          <p:txBody>
            <a:bodyPr rtlCol="0" anchor="ctr"/>
            <a:lstStyle/>
            <a:p>
              <a:endParaRPr lang="en-IN"/>
            </a:p>
          </p:txBody>
        </p:sp>
        <p:sp>
          <p:nvSpPr>
            <p:cNvPr id="315" name="Free-form: Shape 314">
              <a:extLst>
                <a:ext uri="{FF2B5EF4-FFF2-40B4-BE49-F238E27FC236}">
                  <a16:creationId xmlns:a16="http://schemas.microsoft.com/office/drawing/2014/main" id="{2641C858-3BF7-0463-9672-773E83700D2E}"/>
                </a:ext>
              </a:extLst>
            </p:cNvPr>
            <p:cNvSpPr/>
            <p:nvPr/>
          </p:nvSpPr>
          <p:spPr>
            <a:xfrm>
              <a:off x="7251448" y="4335267"/>
              <a:ext cx="35948" cy="31274"/>
            </a:xfrm>
            <a:custGeom>
              <a:avLst/>
              <a:gdLst>
                <a:gd name="connsiteX0" fmla="*/ 35935 w 35948"/>
                <a:gd name="connsiteY0" fmla="*/ 24776 h 31274"/>
                <a:gd name="connsiteX1" fmla="*/ 30917 w 35948"/>
                <a:gd name="connsiteY1" fmla="*/ -37 h 31274"/>
                <a:gd name="connsiteX2" fmla="*/ 28580 w 35948"/>
                <a:gd name="connsiteY2" fmla="*/ 444 h 31274"/>
                <a:gd name="connsiteX3" fmla="*/ 13046 w 35948"/>
                <a:gd name="connsiteY3" fmla="*/ 10548 h 31274"/>
                <a:gd name="connsiteX4" fmla="*/ -14 w 35948"/>
                <a:gd name="connsiteY4" fmla="*/ 9517 h 31274"/>
                <a:gd name="connsiteX5" fmla="*/ 4660 w 35948"/>
                <a:gd name="connsiteY5" fmla="*/ 31237 h 31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48" h="31274">
                  <a:moveTo>
                    <a:pt x="35935" y="24776"/>
                  </a:moveTo>
                  <a:cubicBezTo>
                    <a:pt x="34079" y="15772"/>
                    <a:pt x="32430" y="7523"/>
                    <a:pt x="30917" y="-37"/>
                  </a:cubicBezTo>
                  <a:lnTo>
                    <a:pt x="28580" y="444"/>
                  </a:lnTo>
                  <a:cubicBezTo>
                    <a:pt x="24882" y="5668"/>
                    <a:pt x="19322" y="9283"/>
                    <a:pt x="13046" y="10548"/>
                  </a:cubicBezTo>
                  <a:cubicBezTo>
                    <a:pt x="8681" y="11393"/>
                    <a:pt x="4165" y="11036"/>
                    <a:pt x="-14" y="9517"/>
                  </a:cubicBezTo>
                  <a:lnTo>
                    <a:pt x="4660" y="31237"/>
                  </a:lnTo>
                  <a:close/>
                </a:path>
              </a:pathLst>
            </a:custGeom>
            <a:solidFill>
              <a:srgbClr val="F5F5F5"/>
            </a:solidFill>
            <a:ln w="6867" cap="flat">
              <a:noFill/>
              <a:prstDash val="solid"/>
              <a:miter/>
            </a:ln>
          </p:spPr>
          <p:txBody>
            <a:bodyPr rtlCol="0" anchor="ctr"/>
            <a:lstStyle/>
            <a:p>
              <a:endParaRPr lang="en-IN"/>
            </a:p>
          </p:txBody>
        </p:sp>
        <p:sp>
          <p:nvSpPr>
            <p:cNvPr id="316" name="Free-form: Shape 315">
              <a:extLst>
                <a:ext uri="{FF2B5EF4-FFF2-40B4-BE49-F238E27FC236}">
                  <a16:creationId xmlns:a16="http://schemas.microsoft.com/office/drawing/2014/main" id="{AEBFA1E7-B22B-D79C-A3A1-426007D3C106}"/>
                </a:ext>
              </a:extLst>
            </p:cNvPr>
            <p:cNvSpPr/>
            <p:nvPr/>
          </p:nvSpPr>
          <p:spPr>
            <a:xfrm>
              <a:off x="7281829" y="4332655"/>
              <a:ext cx="6873" cy="6873"/>
            </a:xfrm>
            <a:custGeom>
              <a:avLst/>
              <a:gdLst>
                <a:gd name="connsiteX0" fmla="*/ -14 w 6873"/>
                <a:gd name="connsiteY0" fmla="*/ -37 h 6873"/>
                <a:gd name="connsiteX1" fmla="*/ -14 w 6873"/>
                <a:gd name="connsiteY1" fmla="*/ -37 h 6873"/>
                <a:gd name="connsiteX2" fmla="*/ -14 w 6873"/>
                <a:gd name="connsiteY2" fmla="*/ -37 h 6873"/>
              </a:gdLst>
              <a:ahLst/>
              <a:cxnLst>
                <a:cxn ang="0">
                  <a:pos x="connsiteX0" y="connsiteY0"/>
                </a:cxn>
                <a:cxn ang="0">
                  <a:pos x="connsiteX1" y="connsiteY1"/>
                </a:cxn>
                <a:cxn ang="0">
                  <a:pos x="connsiteX2" y="connsiteY2"/>
                </a:cxn>
              </a:cxnLst>
              <a:rect l="l" t="t" r="r" b="b"/>
              <a:pathLst>
                <a:path w="6873" h="6873">
                  <a:moveTo>
                    <a:pt x="-14" y="-37"/>
                  </a:moveTo>
                  <a:lnTo>
                    <a:pt x="-14" y="-37"/>
                  </a:lnTo>
                  <a:lnTo>
                    <a:pt x="-14" y="-37"/>
                  </a:lnTo>
                  <a:close/>
                </a:path>
              </a:pathLst>
            </a:custGeom>
            <a:solidFill>
              <a:srgbClr val="F5F5F5"/>
            </a:solidFill>
            <a:ln w="6867" cap="flat">
              <a:noFill/>
              <a:prstDash val="solid"/>
              <a:miter/>
            </a:ln>
          </p:spPr>
          <p:txBody>
            <a:bodyPr rtlCol="0" anchor="ctr"/>
            <a:lstStyle/>
            <a:p>
              <a:endParaRPr lang="en-IN"/>
            </a:p>
          </p:txBody>
        </p:sp>
        <p:sp>
          <p:nvSpPr>
            <p:cNvPr id="317" name="Free-form: Shape 316">
              <a:extLst>
                <a:ext uri="{FF2B5EF4-FFF2-40B4-BE49-F238E27FC236}">
                  <a16:creationId xmlns:a16="http://schemas.microsoft.com/office/drawing/2014/main" id="{55C40294-7CCF-D02E-3974-C20C314E99DC}"/>
                </a:ext>
              </a:extLst>
            </p:cNvPr>
            <p:cNvSpPr/>
            <p:nvPr/>
          </p:nvSpPr>
          <p:spPr>
            <a:xfrm>
              <a:off x="7207594" y="4318083"/>
              <a:ext cx="9279" cy="29762"/>
            </a:xfrm>
            <a:custGeom>
              <a:avLst/>
              <a:gdLst>
                <a:gd name="connsiteX0" fmla="*/ 3560 w 9279"/>
                <a:gd name="connsiteY0" fmla="*/ -37 h 29762"/>
                <a:gd name="connsiteX1" fmla="*/ -14 w 9279"/>
                <a:gd name="connsiteY1" fmla="*/ 650 h 29762"/>
                <a:gd name="connsiteX2" fmla="*/ 2942 w 9279"/>
                <a:gd name="connsiteY2" fmla="*/ 29725 h 29762"/>
                <a:gd name="connsiteX3" fmla="*/ 9266 w 9279"/>
                <a:gd name="connsiteY3" fmla="*/ 28419 h 29762"/>
                <a:gd name="connsiteX4" fmla="*/ 3560 w 9279"/>
                <a:gd name="connsiteY4" fmla="*/ -37 h 2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9" h="29762">
                  <a:moveTo>
                    <a:pt x="3560" y="-37"/>
                  </a:moveTo>
                  <a:lnTo>
                    <a:pt x="-14" y="650"/>
                  </a:lnTo>
                  <a:cubicBezTo>
                    <a:pt x="7224" y="8651"/>
                    <a:pt x="8420" y="20432"/>
                    <a:pt x="2942" y="29725"/>
                  </a:cubicBezTo>
                  <a:lnTo>
                    <a:pt x="9266" y="28419"/>
                  </a:lnTo>
                  <a:cubicBezTo>
                    <a:pt x="7272" y="16872"/>
                    <a:pt x="5073" y="7317"/>
                    <a:pt x="3560" y="-37"/>
                  </a:cubicBezTo>
                  <a:close/>
                </a:path>
              </a:pathLst>
            </a:custGeom>
            <a:solidFill>
              <a:srgbClr val="F5F5F5"/>
            </a:solidFill>
            <a:ln w="6867" cap="flat">
              <a:noFill/>
              <a:prstDash val="solid"/>
              <a:miter/>
            </a:ln>
          </p:spPr>
          <p:txBody>
            <a:bodyPr rtlCol="0" anchor="ctr"/>
            <a:lstStyle/>
            <a:p>
              <a:endParaRPr lang="en-IN"/>
            </a:p>
          </p:txBody>
        </p:sp>
        <p:sp>
          <p:nvSpPr>
            <p:cNvPr id="318" name="Free-form: Shape 317">
              <a:extLst>
                <a:ext uri="{FF2B5EF4-FFF2-40B4-BE49-F238E27FC236}">
                  <a16:creationId xmlns:a16="http://schemas.microsoft.com/office/drawing/2014/main" id="{E6094FA4-A9F9-045D-FBF5-2229EF740985}"/>
                </a:ext>
              </a:extLst>
            </p:cNvPr>
            <p:cNvSpPr/>
            <p:nvPr/>
          </p:nvSpPr>
          <p:spPr>
            <a:xfrm>
              <a:off x="6999738" y="4486280"/>
              <a:ext cx="38148" cy="38973"/>
            </a:xfrm>
            <a:custGeom>
              <a:avLst/>
              <a:gdLst>
                <a:gd name="connsiteX0" fmla="*/ -14 w 38148"/>
                <a:gd name="connsiteY0" fmla="*/ 6561 h 38973"/>
                <a:gd name="connsiteX1" fmla="*/ 6860 w 38148"/>
                <a:gd name="connsiteY1" fmla="*/ 38936 h 38973"/>
                <a:gd name="connsiteX2" fmla="*/ 38135 w 38148"/>
                <a:gd name="connsiteY2" fmla="*/ 32062 h 38973"/>
                <a:gd name="connsiteX3" fmla="*/ 31261 w 38148"/>
                <a:gd name="connsiteY3" fmla="*/ -37 h 38973"/>
              </a:gdLst>
              <a:ahLst/>
              <a:cxnLst>
                <a:cxn ang="0">
                  <a:pos x="connsiteX0" y="connsiteY0"/>
                </a:cxn>
                <a:cxn ang="0">
                  <a:pos x="connsiteX1" y="connsiteY1"/>
                </a:cxn>
                <a:cxn ang="0">
                  <a:pos x="connsiteX2" y="connsiteY2"/>
                </a:cxn>
                <a:cxn ang="0">
                  <a:pos x="connsiteX3" y="connsiteY3"/>
                </a:cxn>
              </a:cxnLst>
              <a:rect l="l" t="t" r="r" b="b"/>
              <a:pathLst>
                <a:path w="38148" h="38973">
                  <a:moveTo>
                    <a:pt x="-14" y="6561"/>
                  </a:moveTo>
                  <a:cubicBezTo>
                    <a:pt x="2186" y="16920"/>
                    <a:pt x="4475" y="27711"/>
                    <a:pt x="6860" y="38936"/>
                  </a:cubicBezTo>
                  <a:lnTo>
                    <a:pt x="38135" y="32062"/>
                  </a:lnTo>
                  <a:cubicBezTo>
                    <a:pt x="35798" y="20996"/>
                    <a:pt x="33598" y="10273"/>
                    <a:pt x="31261" y="-37"/>
                  </a:cubicBezTo>
                  <a:close/>
                </a:path>
              </a:pathLst>
            </a:custGeom>
            <a:solidFill>
              <a:srgbClr val="F5F5F5"/>
            </a:solidFill>
            <a:ln w="6867" cap="flat">
              <a:noFill/>
              <a:prstDash val="solid"/>
              <a:miter/>
            </a:ln>
          </p:spPr>
          <p:txBody>
            <a:bodyPr rtlCol="0" anchor="ctr"/>
            <a:lstStyle/>
            <a:p>
              <a:endParaRPr lang="en-IN"/>
            </a:p>
          </p:txBody>
        </p:sp>
        <p:sp>
          <p:nvSpPr>
            <p:cNvPr id="319" name="Free-form: Shape 318">
              <a:extLst>
                <a:ext uri="{FF2B5EF4-FFF2-40B4-BE49-F238E27FC236}">
                  <a16:creationId xmlns:a16="http://schemas.microsoft.com/office/drawing/2014/main" id="{EE2E8B5C-A97A-9E8E-BC95-5FD7D70D2052}"/>
                </a:ext>
              </a:extLst>
            </p:cNvPr>
            <p:cNvSpPr/>
            <p:nvPr/>
          </p:nvSpPr>
          <p:spPr>
            <a:xfrm>
              <a:off x="7203195" y="4443732"/>
              <a:ext cx="40073" cy="38423"/>
            </a:xfrm>
            <a:custGeom>
              <a:avLst/>
              <a:gdLst>
                <a:gd name="connsiteX0" fmla="*/ 1292 w 40073"/>
                <a:gd name="connsiteY0" fmla="*/ 6905 h 38423"/>
                <a:gd name="connsiteX1" fmla="*/ -14 w 40073"/>
                <a:gd name="connsiteY1" fmla="*/ 6905 h 38423"/>
                <a:gd name="connsiteX2" fmla="*/ 6860 w 40073"/>
                <a:gd name="connsiteY2" fmla="*/ 38386 h 38423"/>
                <a:gd name="connsiteX3" fmla="*/ 6860 w 40073"/>
                <a:gd name="connsiteY3" fmla="*/ 38386 h 38423"/>
                <a:gd name="connsiteX4" fmla="*/ 40059 w 40073"/>
                <a:gd name="connsiteY4" fmla="*/ 31512 h 38423"/>
                <a:gd name="connsiteX5" fmla="*/ 33529 w 40073"/>
                <a:gd name="connsiteY5" fmla="*/ -37 h 38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73" h="38423">
                  <a:moveTo>
                    <a:pt x="1292" y="6905"/>
                  </a:moveTo>
                  <a:lnTo>
                    <a:pt x="-14" y="6905"/>
                  </a:lnTo>
                  <a:cubicBezTo>
                    <a:pt x="2117" y="17009"/>
                    <a:pt x="4385" y="27526"/>
                    <a:pt x="6860" y="38386"/>
                  </a:cubicBezTo>
                  <a:lnTo>
                    <a:pt x="6860" y="38386"/>
                  </a:lnTo>
                  <a:lnTo>
                    <a:pt x="40059" y="31512"/>
                  </a:lnTo>
                  <a:cubicBezTo>
                    <a:pt x="37860" y="20652"/>
                    <a:pt x="35660" y="10067"/>
                    <a:pt x="33529" y="-37"/>
                  </a:cubicBezTo>
                  <a:close/>
                </a:path>
              </a:pathLst>
            </a:custGeom>
            <a:solidFill>
              <a:srgbClr val="F5F5F5"/>
            </a:solidFill>
            <a:ln w="6867" cap="flat">
              <a:noFill/>
              <a:prstDash val="solid"/>
              <a:miter/>
            </a:ln>
          </p:spPr>
          <p:txBody>
            <a:bodyPr rtlCol="0" anchor="ctr"/>
            <a:lstStyle/>
            <a:p>
              <a:endParaRPr lang="en-IN"/>
            </a:p>
          </p:txBody>
        </p:sp>
        <p:sp>
          <p:nvSpPr>
            <p:cNvPr id="320" name="Free-form: Shape 319">
              <a:extLst>
                <a:ext uri="{FF2B5EF4-FFF2-40B4-BE49-F238E27FC236}">
                  <a16:creationId xmlns:a16="http://schemas.microsoft.com/office/drawing/2014/main" id="{D184F623-6011-9068-9E81-9ED82E596854}"/>
                </a:ext>
              </a:extLst>
            </p:cNvPr>
            <p:cNvSpPr/>
            <p:nvPr/>
          </p:nvSpPr>
          <p:spPr>
            <a:xfrm>
              <a:off x="7212131" y="4313203"/>
              <a:ext cx="31893" cy="33130"/>
            </a:xfrm>
            <a:custGeom>
              <a:avLst/>
              <a:gdLst>
                <a:gd name="connsiteX0" fmla="*/ 31880 w 31893"/>
                <a:gd name="connsiteY0" fmla="*/ 27457 h 33130"/>
                <a:gd name="connsiteX1" fmla="*/ 23906 w 31893"/>
                <a:gd name="connsiteY1" fmla="*/ -37 h 33130"/>
                <a:gd name="connsiteX2" fmla="*/ -14 w 31893"/>
                <a:gd name="connsiteY2" fmla="*/ 4705 h 33130"/>
                <a:gd name="connsiteX3" fmla="*/ 6104 w 31893"/>
                <a:gd name="connsiteY3" fmla="*/ 33093 h 33130"/>
              </a:gdLst>
              <a:ahLst/>
              <a:cxnLst>
                <a:cxn ang="0">
                  <a:pos x="connsiteX0" y="connsiteY0"/>
                </a:cxn>
                <a:cxn ang="0">
                  <a:pos x="connsiteX1" y="connsiteY1"/>
                </a:cxn>
                <a:cxn ang="0">
                  <a:pos x="connsiteX2" y="connsiteY2"/>
                </a:cxn>
                <a:cxn ang="0">
                  <a:pos x="connsiteX3" y="connsiteY3"/>
                </a:cxn>
              </a:cxnLst>
              <a:rect l="l" t="t" r="r" b="b"/>
              <a:pathLst>
                <a:path w="31893" h="33130">
                  <a:moveTo>
                    <a:pt x="31880" y="27457"/>
                  </a:moveTo>
                  <a:cubicBezTo>
                    <a:pt x="23652" y="20913"/>
                    <a:pt x="20456" y="9888"/>
                    <a:pt x="23906" y="-37"/>
                  </a:cubicBezTo>
                  <a:lnTo>
                    <a:pt x="-14" y="4705"/>
                  </a:lnTo>
                  <a:cubicBezTo>
                    <a:pt x="1636" y="12198"/>
                    <a:pt x="3698" y="21752"/>
                    <a:pt x="6104" y="33093"/>
                  </a:cubicBezTo>
                  <a:close/>
                </a:path>
              </a:pathLst>
            </a:custGeom>
            <a:solidFill>
              <a:srgbClr val="F5F5F5"/>
            </a:solidFill>
            <a:ln w="6867" cap="flat">
              <a:noFill/>
              <a:prstDash val="solid"/>
              <a:miter/>
            </a:ln>
          </p:spPr>
          <p:txBody>
            <a:bodyPr rtlCol="0" anchor="ctr"/>
            <a:lstStyle/>
            <a:p>
              <a:endParaRPr lang="en-IN"/>
            </a:p>
          </p:txBody>
        </p:sp>
        <p:sp>
          <p:nvSpPr>
            <p:cNvPr id="321" name="Free-form: Shape 320">
              <a:extLst>
                <a:ext uri="{FF2B5EF4-FFF2-40B4-BE49-F238E27FC236}">
                  <a16:creationId xmlns:a16="http://schemas.microsoft.com/office/drawing/2014/main" id="{22447F65-DC72-CBA7-82AB-10F272408C38}"/>
                </a:ext>
              </a:extLst>
            </p:cNvPr>
            <p:cNvSpPr/>
            <p:nvPr/>
          </p:nvSpPr>
          <p:spPr>
            <a:xfrm>
              <a:off x="7239007" y="4437202"/>
              <a:ext cx="36498" cy="37804"/>
            </a:xfrm>
            <a:custGeom>
              <a:avLst/>
              <a:gdLst>
                <a:gd name="connsiteX0" fmla="*/ -14 w 36498"/>
                <a:gd name="connsiteY0" fmla="*/ 6217 h 37804"/>
                <a:gd name="connsiteX1" fmla="*/ 6860 w 36498"/>
                <a:gd name="connsiteY1" fmla="*/ 37767 h 37804"/>
                <a:gd name="connsiteX2" fmla="*/ 36485 w 36498"/>
                <a:gd name="connsiteY2" fmla="*/ 31650 h 37804"/>
                <a:gd name="connsiteX3" fmla="*/ 29611 w 36498"/>
                <a:gd name="connsiteY3" fmla="*/ -37 h 37804"/>
              </a:gdLst>
              <a:ahLst/>
              <a:cxnLst>
                <a:cxn ang="0">
                  <a:pos x="connsiteX0" y="connsiteY0"/>
                </a:cxn>
                <a:cxn ang="0">
                  <a:pos x="connsiteX1" y="connsiteY1"/>
                </a:cxn>
                <a:cxn ang="0">
                  <a:pos x="connsiteX2" y="connsiteY2"/>
                </a:cxn>
                <a:cxn ang="0">
                  <a:pos x="connsiteX3" y="connsiteY3"/>
                </a:cxn>
              </a:cxnLst>
              <a:rect l="l" t="t" r="r" b="b"/>
              <a:pathLst>
                <a:path w="36498" h="37804">
                  <a:moveTo>
                    <a:pt x="-14" y="6217"/>
                  </a:moveTo>
                  <a:cubicBezTo>
                    <a:pt x="2117" y="16390"/>
                    <a:pt x="4385" y="26838"/>
                    <a:pt x="6860" y="37767"/>
                  </a:cubicBezTo>
                  <a:lnTo>
                    <a:pt x="36485" y="31650"/>
                  </a:lnTo>
                  <a:cubicBezTo>
                    <a:pt x="34217" y="20721"/>
                    <a:pt x="32017" y="10204"/>
                    <a:pt x="29611" y="-37"/>
                  </a:cubicBezTo>
                  <a:close/>
                </a:path>
              </a:pathLst>
            </a:custGeom>
            <a:solidFill>
              <a:srgbClr val="F5F5F5"/>
            </a:solidFill>
            <a:ln w="6867" cap="flat">
              <a:noFill/>
              <a:prstDash val="solid"/>
              <a:miter/>
            </a:ln>
          </p:spPr>
          <p:txBody>
            <a:bodyPr rtlCol="0" anchor="ctr"/>
            <a:lstStyle/>
            <a:p>
              <a:endParaRPr lang="en-IN"/>
            </a:p>
          </p:txBody>
        </p:sp>
        <p:sp>
          <p:nvSpPr>
            <p:cNvPr id="322" name="Free-form: Shape 321">
              <a:extLst>
                <a:ext uri="{FF2B5EF4-FFF2-40B4-BE49-F238E27FC236}">
                  <a16:creationId xmlns:a16="http://schemas.microsoft.com/office/drawing/2014/main" id="{CEEB58D2-32EB-5238-98AF-4AFA3C1BFBDA}"/>
                </a:ext>
              </a:extLst>
            </p:cNvPr>
            <p:cNvSpPr/>
            <p:nvPr/>
          </p:nvSpPr>
          <p:spPr>
            <a:xfrm>
              <a:off x="7246224" y="4471364"/>
              <a:ext cx="36017" cy="37323"/>
            </a:xfrm>
            <a:custGeom>
              <a:avLst/>
              <a:gdLst>
                <a:gd name="connsiteX0" fmla="*/ -14 w 36017"/>
                <a:gd name="connsiteY0" fmla="*/ 6149 h 37323"/>
                <a:gd name="connsiteX1" fmla="*/ 6516 w 36017"/>
                <a:gd name="connsiteY1" fmla="*/ 37286 h 37323"/>
                <a:gd name="connsiteX2" fmla="*/ 36004 w 36017"/>
                <a:gd name="connsiteY2" fmla="*/ 31168 h 37323"/>
                <a:gd name="connsiteX3" fmla="*/ 29543 w 36017"/>
                <a:gd name="connsiteY3" fmla="*/ -37 h 37323"/>
              </a:gdLst>
              <a:ahLst/>
              <a:cxnLst>
                <a:cxn ang="0">
                  <a:pos x="connsiteX0" y="connsiteY0"/>
                </a:cxn>
                <a:cxn ang="0">
                  <a:pos x="connsiteX1" y="connsiteY1"/>
                </a:cxn>
                <a:cxn ang="0">
                  <a:pos x="connsiteX2" y="connsiteY2"/>
                </a:cxn>
                <a:cxn ang="0">
                  <a:pos x="connsiteX3" y="connsiteY3"/>
                </a:cxn>
              </a:cxnLst>
              <a:rect l="l" t="t" r="r" b="b"/>
              <a:pathLst>
                <a:path w="36017" h="37323">
                  <a:moveTo>
                    <a:pt x="-14" y="6149"/>
                  </a:moveTo>
                  <a:cubicBezTo>
                    <a:pt x="2117" y="16253"/>
                    <a:pt x="4248" y="26769"/>
                    <a:pt x="6516" y="37286"/>
                  </a:cubicBezTo>
                  <a:lnTo>
                    <a:pt x="36004" y="31168"/>
                  </a:lnTo>
                  <a:cubicBezTo>
                    <a:pt x="33804" y="20514"/>
                    <a:pt x="31674" y="10067"/>
                    <a:pt x="29543" y="-37"/>
                  </a:cubicBezTo>
                  <a:close/>
                </a:path>
              </a:pathLst>
            </a:custGeom>
            <a:solidFill>
              <a:srgbClr val="F5F5F5"/>
            </a:solidFill>
            <a:ln w="6867" cap="flat">
              <a:noFill/>
              <a:prstDash val="solid"/>
              <a:miter/>
            </a:ln>
          </p:spPr>
          <p:txBody>
            <a:bodyPr rtlCol="0" anchor="ctr"/>
            <a:lstStyle/>
            <a:p>
              <a:endParaRPr lang="en-IN"/>
            </a:p>
          </p:txBody>
        </p:sp>
        <p:sp>
          <p:nvSpPr>
            <p:cNvPr id="323" name="Free-form: Shape 322">
              <a:extLst>
                <a:ext uri="{FF2B5EF4-FFF2-40B4-BE49-F238E27FC236}">
                  <a16:creationId xmlns:a16="http://schemas.microsoft.com/office/drawing/2014/main" id="{1A0F9E38-7268-88C2-D966-7D47AAA49A87}"/>
                </a:ext>
              </a:extLst>
            </p:cNvPr>
            <p:cNvSpPr/>
            <p:nvPr/>
          </p:nvSpPr>
          <p:spPr>
            <a:xfrm>
              <a:off x="6980354" y="4391424"/>
              <a:ext cx="36498" cy="31962"/>
            </a:xfrm>
            <a:custGeom>
              <a:avLst/>
              <a:gdLst>
                <a:gd name="connsiteX0" fmla="*/ 36485 w 36498"/>
                <a:gd name="connsiteY0" fmla="*/ 25189 h 31962"/>
                <a:gd name="connsiteX1" fmla="*/ 31399 w 36498"/>
                <a:gd name="connsiteY1" fmla="*/ -37 h 31962"/>
                <a:gd name="connsiteX2" fmla="*/ 14008 w 36498"/>
                <a:gd name="connsiteY2" fmla="*/ 3537 h 31962"/>
                <a:gd name="connsiteX3" fmla="*/ 1155 w 36498"/>
                <a:gd name="connsiteY3" fmla="*/ 10410 h 31962"/>
                <a:gd name="connsiteX4" fmla="*/ -14 w 36498"/>
                <a:gd name="connsiteY4" fmla="*/ 10410 h 31962"/>
                <a:gd name="connsiteX5" fmla="*/ 4591 w 36498"/>
                <a:gd name="connsiteY5" fmla="*/ 31925 h 31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98" h="31962">
                  <a:moveTo>
                    <a:pt x="36485" y="25189"/>
                  </a:moveTo>
                  <a:cubicBezTo>
                    <a:pt x="34629" y="16047"/>
                    <a:pt x="32911" y="7661"/>
                    <a:pt x="31399" y="-37"/>
                  </a:cubicBezTo>
                  <a:lnTo>
                    <a:pt x="14008" y="3537"/>
                  </a:lnTo>
                  <a:cubicBezTo>
                    <a:pt x="10496" y="7042"/>
                    <a:pt x="6021" y="9434"/>
                    <a:pt x="1155" y="10410"/>
                  </a:cubicBezTo>
                  <a:lnTo>
                    <a:pt x="-14" y="10410"/>
                  </a:lnTo>
                  <a:cubicBezTo>
                    <a:pt x="1430" y="17284"/>
                    <a:pt x="3011" y="24158"/>
                    <a:pt x="4591" y="31925"/>
                  </a:cubicBezTo>
                  <a:close/>
                </a:path>
              </a:pathLst>
            </a:custGeom>
            <a:solidFill>
              <a:srgbClr val="F5F5F5"/>
            </a:solidFill>
            <a:ln w="6867" cap="flat">
              <a:noFill/>
              <a:prstDash val="solid"/>
              <a:miter/>
            </a:ln>
          </p:spPr>
          <p:txBody>
            <a:bodyPr rtlCol="0" anchor="ctr"/>
            <a:lstStyle/>
            <a:p>
              <a:endParaRPr lang="en-IN"/>
            </a:p>
          </p:txBody>
        </p:sp>
        <p:sp>
          <p:nvSpPr>
            <p:cNvPr id="324" name="Free-form: Shape 323">
              <a:extLst>
                <a:ext uri="{FF2B5EF4-FFF2-40B4-BE49-F238E27FC236}">
                  <a16:creationId xmlns:a16="http://schemas.microsoft.com/office/drawing/2014/main" id="{B13AC43D-4EC4-FA88-D89F-C99260A903D6}"/>
                </a:ext>
              </a:extLst>
            </p:cNvPr>
            <p:cNvSpPr/>
            <p:nvPr/>
          </p:nvSpPr>
          <p:spPr>
            <a:xfrm>
              <a:off x="7210619" y="4478100"/>
              <a:ext cx="39866" cy="38079"/>
            </a:xfrm>
            <a:custGeom>
              <a:avLst/>
              <a:gdLst>
                <a:gd name="connsiteX0" fmla="*/ -14 w 39866"/>
                <a:gd name="connsiteY0" fmla="*/ 6836 h 38079"/>
                <a:gd name="connsiteX1" fmla="*/ -14 w 39866"/>
                <a:gd name="connsiteY1" fmla="*/ 6836 h 38079"/>
                <a:gd name="connsiteX2" fmla="*/ 6516 w 39866"/>
                <a:gd name="connsiteY2" fmla="*/ 38042 h 38079"/>
                <a:gd name="connsiteX3" fmla="*/ 7685 w 39866"/>
                <a:gd name="connsiteY3" fmla="*/ 38042 h 38079"/>
                <a:gd name="connsiteX4" fmla="*/ 39853 w 39866"/>
                <a:gd name="connsiteY4" fmla="*/ 31169 h 38079"/>
                <a:gd name="connsiteX5" fmla="*/ 33392 w 39866"/>
                <a:gd name="connsiteY5" fmla="*/ -37 h 38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6" h="38079">
                  <a:moveTo>
                    <a:pt x="-14" y="6836"/>
                  </a:moveTo>
                  <a:lnTo>
                    <a:pt x="-14" y="6836"/>
                  </a:lnTo>
                  <a:cubicBezTo>
                    <a:pt x="2117" y="17009"/>
                    <a:pt x="4248" y="27457"/>
                    <a:pt x="6516" y="38042"/>
                  </a:cubicBezTo>
                  <a:lnTo>
                    <a:pt x="7685" y="38042"/>
                  </a:lnTo>
                  <a:lnTo>
                    <a:pt x="39853" y="31169"/>
                  </a:lnTo>
                  <a:cubicBezTo>
                    <a:pt x="37653" y="20515"/>
                    <a:pt x="35454" y="10067"/>
                    <a:pt x="33392" y="-37"/>
                  </a:cubicBezTo>
                  <a:close/>
                </a:path>
              </a:pathLst>
            </a:custGeom>
            <a:solidFill>
              <a:srgbClr val="F5F5F5"/>
            </a:solidFill>
            <a:ln w="6867" cap="flat">
              <a:noFill/>
              <a:prstDash val="solid"/>
              <a:miter/>
            </a:ln>
          </p:spPr>
          <p:txBody>
            <a:bodyPr rtlCol="0" anchor="ctr"/>
            <a:lstStyle/>
            <a:p>
              <a:endParaRPr lang="en-IN"/>
            </a:p>
          </p:txBody>
        </p:sp>
        <p:sp>
          <p:nvSpPr>
            <p:cNvPr id="325" name="Free-form: Shape 324">
              <a:extLst>
                <a:ext uri="{FF2B5EF4-FFF2-40B4-BE49-F238E27FC236}">
                  <a16:creationId xmlns:a16="http://schemas.microsoft.com/office/drawing/2014/main" id="{19346944-BA49-97CE-35BD-B2833A892094}"/>
                </a:ext>
              </a:extLst>
            </p:cNvPr>
            <p:cNvSpPr/>
            <p:nvPr/>
          </p:nvSpPr>
          <p:spPr>
            <a:xfrm>
              <a:off x="6995338" y="4358637"/>
              <a:ext cx="16015" cy="34024"/>
            </a:xfrm>
            <a:custGeom>
              <a:avLst/>
              <a:gdLst>
                <a:gd name="connsiteX0" fmla="*/ 9815 w 16015"/>
                <a:gd name="connsiteY0" fmla="*/ -37 h 34024"/>
                <a:gd name="connsiteX1" fmla="*/ -14 w 16015"/>
                <a:gd name="connsiteY1" fmla="*/ 1956 h 34024"/>
                <a:gd name="connsiteX2" fmla="*/ 5898 w 16015"/>
                <a:gd name="connsiteY2" fmla="*/ 13710 h 34024"/>
                <a:gd name="connsiteX3" fmla="*/ 949 w 16015"/>
                <a:gd name="connsiteY3" fmla="*/ 33987 h 34024"/>
                <a:gd name="connsiteX4" fmla="*/ 16002 w 16015"/>
                <a:gd name="connsiteY4" fmla="*/ 30756 h 34024"/>
                <a:gd name="connsiteX5" fmla="*/ 9815 w 16015"/>
                <a:gd name="connsiteY5" fmla="*/ -37 h 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15" h="34024">
                  <a:moveTo>
                    <a:pt x="9815" y="-37"/>
                  </a:moveTo>
                  <a:lnTo>
                    <a:pt x="-14" y="1956"/>
                  </a:lnTo>
                  <a:cubicBezTo>
                    <a:pt x="2976" y="5269"/>
                    <a:pt x="5018" y="9331"/>
                    <a:pt x="5898" y="13710"/>
                  </a:cubicBezTo>
                  <a:cubicBezTo>
                    <a:pt x="7272" y="20865"/>
                    <a:pt x="5465" y="28268"/>
                    <a:pt x="949" y="33987"/>
                  </a:cubicBezTo>
                  <a:lnTo>
                    <a:pt x="16002" y="30756"/>
                  </a:lnTo>
                  <a:cubicBezTo>
                    <a:pt x="13321" y="18384"/>
                    <a:pt x="11396" y="8005"/>
                    <a:pt x="9815" y="-37"/>
                  </a:cubicBezTo>
                  <a:close/>
                </a:path>
              </a:pathLst>
            </a:custGeom>
            <a:solidFill>
              <a:srgbClr val="F5F5F5"/>
            </a:solidFill>
            <a:ln w="6867" cap="flat">
              <a:noFill/>
              <a:prstDash val="solid"/>
              <a:miter/>
            </a:ln>
          </p:spPr>
          <p:txBody>
            <a:bodyPr rtlCol="0" anchor="ctr"/>
            <a:lstStyle/>
            <a:p>
              <a:endParaRPr lang="en-IN"/>
            </a:p>
          </p:txBody>
        </p:sp>
        <p:sp>
          <p:nvSpPr>
            <p:cNvPr id="326" name="Free-form: Shape 325">
              <a:extLst>
                <a:ext uri="{FF2B5EF4-FFF2-40B4-BE49-F238E27FC236}">
                  <a16:creationId xmlns:a16="http://schemas.microsoft.com/office/drawing/2014/main" id="{64962FC3-B6C3-B51A-FB3A-8D548B606657}"/>
                </a:ext>
              </a:extLst>
            </p:cNvPr>
            <p:cNvSpPr/>
            <p:nvPr/>
          </p:nvSpPr>
          <p:spPr>
            <a:xfrm>
              <a:off x="7177694" y="4485523"/>
              <a:ext cx="37117" cy="37460"/>
            </a:xfrm>
            <a:custGeom>
              <a:avLst/>
              <a:gdLst>
                <a:gd name="connsiteX0" fmla="*/ -14 w 37117"/>
                <a:gd name="connsiteY0" fmla="*/ 6217 h 37460"/>
                <a:gd name="connsiteX1" fmla="*/ 6860 w 37117"/>
                <a:gd name="connsiteY1" fmla="*/ 37423 h 37460"/>
                <a:gd name="connsiteX2" fmla="*/ 37104 w 37117"/>
                <a:gd name="connsiteY2" fmla="*/ 31100 h 37460"/>
                <a:gd name="connsiteX3" fmla="*/ 30642 w 37117"/>
                <a:gd name="connsiteY3" fmla="*/ -37 h 37460"/>
              </a:gdLst>
              <a:ahLst/>
              <a:cxnLst>
                <a:cxn ang="0">
                  <a:pos x="connsiteX0" y="connsiteY0"/>
                </a:cxn>
                <a:cxn ang="0">
                  <a:pos x="connsiteX1" y="connsiteY1"/>
                </a:cxn>
                <a:cxn ang="0">
                  <a:pos x="connsiteX2" y="connsiteY2"/>
                </a:cxn>
                <a:cxn ang="0">
                  <a:pos x="connsiteX3" y="connsiteY3"/>
                </a:cxn>
              </a:cxnLst>
              <a:rect l="l" t="t" r="r" b="b"/>
              <a:pathLst>
                <a:path w="37117" h="37460">
                  <a:moveTo>
                    <a:pt x="-14" y="6217"/>
                  </a:moveTo>
                  <a:cubicBezTo>
                    <a:pt x="2117" y="16322"/>
                    <a:pt x="4317" y="26838"/>
                    <a:pt x="6860" y="37423"/>
                  </a:cubicBezTo>
                  <a:lnTo>
                    <a:pt x="37104" y="31100"/>
                  </a:lnTo>
                  <a:cubicBezTo>
                    <a:pt x="34904" y="20446"/>
                    <a:pt x="32705" y="10067"/>
                    <a:pt x="30642" y="-37"/>
                  </a:cubicBezTo>
                  <a:close/>
                </a:path>
              </a:pathLst>
            </a:custGeom>
            <a:solidFill>
              <a:srgbClr val="F5F5F5"/>
            </a:solidFill>
            <a:ln w="6867" cap="flat">
              <a:noFill/>
              <a:prstDash val="solid"/>
              <a:miter/>
            </a:ln>
          </p:spPr>
          <p:txBody>
            <a:bodyPr rtlCol="0" anchor="ctr"/>
            <a:lstStyle/>
            <a:p>
              <a:endParaRPr lang="en-IN"/>
            </a:p>
          </p:txBody>
        </p:sp>
        <p:sp>
          <p:nvSpPr>
            <p:cNvPr id="327" name="Free-form: Shape 326">
              <a:extLst>
                <a:ext uri="{FF2B5EF4-FFF2-40B4-BE49-F238E27FC236}">
                  <a16:creationId xmlns:a16="http://schemas.microsoft.com/office/drawing/2014/main" id="{BE461B41-7F07-AB45-95C7-A148A7D8D0D5}"/>
                </a:ext>
              </a:extLst>
            </p:cNvPr>
            <p:cNvSpPr/>
            <p:nvPr/>
          </p:nvSpPr>
          <p:spPr>
            <a:xfrm>
              <a:off x="7142570" y="4492328"/>
              <a:ext cx="39454" cy="38010"/>
            </a:xfrm>
            <a:custGeom>
              <a:avLst/>
              <a:gdLst>
                <a:gd name="connsiteX0" fmla="*/ -14 w 39454"/>
                <a:gd name="connsiteY0" fmla="*/ 6699 h 38010"/>
                <a:gd name="connsiteX1" fmla="*/ 6860 w 39454"/>
                <a:gd name="connsiteY1" fmla="*/ 37973 h 38010"/>
                <a:gd name="connsiteX2" fmla="*/ 39441 w 39454"/>
                <a:gd name="connsiteY2" fmla="*/ 31100 h 38010"/>
                <a:gd name="connsiteX3" fmla="*/ 32979 w 39454"/>
                <a:gd name="connsiteY3" fmla="*/ -37 h 38010"/>
              </a:gdLst>
              <a:ahLst/>
              <a:cxnLst>
                <a:cxn ang="0">
                  <a:pos x="connsiteX0" y="connsiteY0"/>
                </a:cxn>
                <a:cxn ang="0">
                  <a:pos x="connsiteX1" y="connsiteY1"/>
                </a:cxn>
                <a:cxn ang="0">
                  <a:pos x="connsiteX2" y="connsiteY2"/>
                </a:cxn>
                <a:cxn ang="0">
                  <a:pos x="connsiteX3" y="connsiteY3"/>
                </a:cxn>
              </a:cxnLst>
              <a:rect l="l" t="t" r="r" b="b"/>
              <a:pathLst>
                <a:path w="39454" h="38010">
                  <a:moveTo>
                    <a:pt x="-14" y="6699"/>
                  </a:moveTo>
                  <a:cubicBezTo>
                    <a:pt x="2117" y="16871"/>
                    <a:pt x="4316" y="27319"/>
                    <a:pt x="6860" y="37973"/>
                  </a:cubicBezTo>
                  <a:lnTo>
                    <a:pt x="39441" y="31100"/>
                  </a:lnTo>
                  <a:cubicBezTo>
                    <a:pt x="37241" y="20514"/>
                    <a:pt x="35041" y="10067"/>
                    <a:pt x="32979" y="-37"/>
                  </a:cubicBezTo>
                  <a:close/>
                </a:path>
              </a:pathLst>
            </a:custGeom>
            <a:solidFill>
              <a:srgbClr val="F5F5F5"/>
            </a:solidFill>
            <a:ln w="6867" cap="flat">
              <a:noFill/>
              <a:prstDash val="solid"/>
              <a:miter/>
            </a:ln>
          </p:spPr>
          <p:txBody>
            <a:bodyPr rtlCol="0" anchor="ctr"/>
            <a:lstStyle/>
            <a:p>
              <a:endParaRPr lang="en-IN"/>
            </a:p>
          </p:txBody>
        </p:sp>
        <p:sp>
          <p:nvSpPr>
            <p:cNvPr id="328" name="Free-form: Shape 327">
              <a:extLst>
                <a:ext uri="{FF2B5EF4-FFF2-40B4-BE49-F238E27FC236}">
                  <a16:creationId xmlns:a16="http://schemas.microsoft.com/office/drawing/2014/main" id="{3479C230-6B75-7ADF-9C4F-CF058E13C54A}"/>
                </a:ext>
              </a:extLst>
            </p:cNvPr>
            <p:cNvSpPr/>
            <p:nvPr/>
          </p:nvSpPr>
          <p:spPr>
            <a:xfrm>
              <a:off x="7027850" y="4832295"/>
              <a:ext cx="48115" cy="41928"/>
            </a:xfrm>
            <a:custGeom>
              <a:avLst/>
              <a:gdLst>
                <a:gd name="connsiteX0" fmla="*/ 40609 w 48115"/>
                <a:gd name="connsiteY0" fmla="*/ -37 h 41928"/>
                <a:gd name="connsiteX1" fmla="*/ -14 w 48115"/>
                <a:gd name="connsiteY1" fmla="*/ 8142 h 41928"/>
                <a:gd name="connsiteX2" fmla="*/ 6860 w 48115"/>
                <a:gd name="connsiteY2" fmla="*/ 41891 h 41928"/>
                <a:gd name="connsiteX3" fmla="*/ 48101 w 48115"/>
                <a:gd name="connsiteY3" fmla="*/ 32956 h 41928"/>
                <a:gd name="connsiteX4" fmla="*/ 40609 w 48115"/>
                <a:gd name="connsiteY4" fmla="*/ -37 h 41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15" h="41928">
                  <a:moveTo>
                    <a:pt x="40609" y="-37"/>
                  </a:moveTo>
                  <a:lnTo>
                    <a:pt x="-14" y="8142"/>
                  </a:lnTo>
                  <a:lnTo>
                    <a:pt x="6860" y="41891"/>
                  </a:lnTo>
                  <a:lnTo>
                    <a:pt x="48101" y="32956"/>
                  </a:lnTo>
                  <a:cubicBezTo>
                    <a:pt x="45696" y="23745"/>
                    <a:pt x="43359" y="12679"/>
                    <a:pt x="40609" y="-37"/>
                  </a:cubicBezTo>
                  <a:close/>
                </a:path>
              </a:pathLst>
            </a:custGeom>
            <a:solidFill>
              <a:srgbClr val="F5F5F5"/>
            </a:solidFill>
            <a:ln w="6867" cap="flat">
              <a:noFill/>
              <a:prstDash val="solid"/>
              <a:miter/>
            </a:ln>
          </p:spPr>
          <p:txBody>
            <a:bodyPr rtlCol="0" anchor="ctr"/>
            <a:lstStyle/>
            <a:p>
              <a:endParaRPr lang="en-IN"/>
            </a:p>
          </p:txBody>
        </p:sp>
        <p:sp>
          <p:nvSpPr>
            <p:cNvPr id="329" name="Free-form: Shape 328">
              <a:extLst>
                <a:ext uri="{FF2B5EF4-FFF2-40B4-BE49-F238E27FC236}">
                  <a16:creationId xmlns:a16="http://schemas.microsoft.com/office/drawing/2014/main" id="{75275CD3-FE89-69E6-DD4D-81782076A627}"/>
                </a:ext>
              </a:extLst>
            </p:cNvPr>
            <p:cNvSpPr/>
            <p:nvPr/>
          </p:nvSpPr>
          <p:spPr>
            <a:xfrm>
              <a:off x="7006130" y="4354926"/>
              <a:ext cx="28250" cy="34230"/>
            </a:xfrm>
            <a:custGeom>
              <a:avLst/>
              <a:gdLst>
                <a:gd name="connsiteX0" fmla="*/ 28237 w 28250"/>
                <a:gd name="connsiteY0" fmla="*/ 29588 h 34230"/>
                <a:gd name="connsiteX1" fmla="*/ 16689 w 28250"/>
                <a:gd name="connsiteY1" fmla="*/ 13160 h 34230"/>
                <a:gd name="connsiteX2" fmla="*/ 17651 w 28250"/>
                <a:gd name="connsiteY2" fmla="*/ -37 h 34230"/>
                <a:gd name="connsiteX3" fmla="*/ -14 w 28250"/>
                <a:gd name="connsiteY3" fmla="*/ 3468 h 34230"/>
                <a:gd name="connsiteX4" fmla="*/ 6860 w 28250"/>
                <a:gd name="connsiteY4" fmla="*/ 34193 h 34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50" h="34230">
                  <a:moveTo>
                    <a:pt x="28237" y="29588"/>
                  </a:moveTo>
                  <a:cubicBezTo>
                    <a:pt x="22250" y="25979"/>
                    <a:pt x="18057" y="20013"/>
                    <a:pt x="16689" y="13160"/>
                  </a:cubicBezTo>
                  <a:cubicBezTo>
                    <a:pt x="15830" y="8754"/>
                    <a:pt x="16160" y="4197"/>
                    <a:pt x="17651" y="-37"/>
                  </a:cubicBezTo>
                  <a:lnTo>
                    <a:pt x="-14" y="3468"/>
                  </a:lnTo>
                  <a:cubicBezTo>
                    <a:pt x="1773" y="11510"/>
                    <a:pt x="3973" y="21820"/>
                    <a:pt x="6860" y="34193"/>
                  </a:cubicBezTo>
                  <a:close/>
                </a:path>
              </a:pathLst>
            </a:custGeom>
            <a:solidFill>
              <a:srgbClr val="F5F5F5"/>
            </a:solidFill>
            <a:ln w="6867" cap="flat">
              <a:noFill/>
              <a:prstDash val="solid"/>
              <a:miter/>
            </a:ln>
          </p:spPr>
          <p:txBody>
            <a:bodyPr rtlCol="0" anchor="ctr"/>
            <a:lstStyle/>
            <a:p>
              <a:endParaRPr lang="en-IN"/>
            </a:p>
          </p:txBody>
        </p:sp>
        <p:sp>
          <p:nvSpPr>
            <p:cNvPr id="330" name="Free-form: Shape 329">
              <a:extLst>
                <a:ext uri="{FF2B5EF4-FFF2-40B4-BE49-F238E27FC236}">
                  <a16:creationId xmlns:a16="http://schemas.microsoft.com/office/drawing/2014/main" id="{00376527-20E4-8275-5AA6-C02D869DA8CF}"/>
                </a:ext>
              </a:extLst>
            </p:cNvPr>
            <p:cNvSpPr/>
            <p:nvPr/>
          </p:nvSpPr>
          <p:spPr>
            <a:xfrm>
              <a:off x="7047921" y="4377333"/>
              <a:ext cx="37392" cy="31137"/>
            </a:xfrm>
            <a:custGeom>
              <a:avLst/>
              <a:gdLst>
                <a:gd name="connsiteX0" fmla="*/ 37379 w 37392"/>
                <a:gd name="connsiteY0" fmla="*/ 24776 h 31137"/>
                <a:gd name="connsiteX1" fmla="*/ 32361 w 37392"/>
                <a:gd name="connsiteY1" fmla="*/ -37 h 31137"/>
                <a:gd name="connsiteX2" fmla="*/ 17720 w 37392"/>
                <a:gd name="connsiteY2" fmla="*/ 2987 h 31137"/>
                <a:gd name="connsiteX3" fmla="*/ 3973 w 37392"/>
                <a:gd name="connsiteY3" fmla="*/ 10479 h 31137"/>
                <a:gd name="connsiteX4" fmla="*/ -14 w 37392"/>
                <a:gd name="connsiteY4" fmla="*/ 10479 h 31137"/>
                <a:gd name="connsiteX5" fmla="*/ 4454 w 37392"/>
                <a:gd name="connsiteY5" fmla="*/ 31100 h 3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392" h="31137">
                  <a:moveTo>
                    <a:pt x="37379" y="24776"/>
                  </a:moveTo>
                  <a:cubicBezTo>
                    <a:pt x="35592" y="15840"/>
                    <a:pt x="33873" y="7523"/>
                    <a:pt x="32361" y="-37"/>
                  </a:cubicBezTo>
                  <a:lnTo>
                    <a:pt x="17720" y="2987"/>
                  </a:lnTo>
                  <a:cubicBezTo>
                    <a:pt x="14056" y="6891"/>
                    <a:pt x="9238" y="9517"/>
                    <a:pt x="3973" y="10479"/>
                  </a:cubicBezTo>
                  <a:cubicBezTo>
                    <a:pt x="2646" y="10617"/>
                    <a:pt x="1313" y="10617"/>
                    <a:pt x="-14" y="10479"/>
                  </a:cubicBezTo>
                  <a:cubicBezTo>
                    <a:pt x="1361" y="17353"/>
                    <a:pt x="2873" y="24226"/>
                    <a:pt x="4454" y="31100"/>
                  </a:cubicBezTo>
                  <a:close/>
                </a:path>
              </a:pathLst>
            </a:custGeom>
            <a:solidFill>
              <a:srgbClr val="F5F5F5"/>
            </a:solidFill>
            <a:ln w="6867" cap="flat">
              <a:noFill/>
              <a:prstDash val="solid"/>
              <a:miter/>
            </a:ln>
          </p:spPr>
          <p:txBody>
            <a:bodyPr rtlCol="0" anchor="ctr"/>
            <a:lstStyle/>
            <a:p>
              <a:endParaRPr lang="en-IN"/>
            </a:p>
          </p:txBody>
        </p:sp>
        <p:sp>
          <p:nvSpPr>
            <p:cNvPr id="331" name="Free-form: Shape 330">
              <a:extLst>
                <a:ext uri="{FF2B5EF4-FFF2-40B4-BE49-F238E27FC236}">
                  <a16:creationId xmlns:a16="http://schemas.microsoft.com/office/drawing/2014/main" id="{649B707D-1E9E-4E68-5891-ACF03E0E62E9}"/>
                </a:ext>
              </a:extLst>
            </p:cNvPr>
            <p:cNvSpPr/>
            <p:nvPr/>
          </p:nvSpPr>
          <p:spPr>
            <a:xfrm>
              <a:off x="7278186" y="4464422"/>
              <a:ext cx="37461" cy="37667"/>
            </a:xfrm>
            <a:custGeom>
              <a:avLst/>
              <a:gdLst>
                <a:gd name="connsiteX0" fmla="*/ -14 w 37461"/>
                <a:gd name="connsiteY0" fmla="*/ 6355 h 37667"/>
                <a:gd name="connsiteX1" fmla="*/ 6860 w 37461"/>
                <a:gd name="connsiteY1" fmla="*/ 37630 h 37667"/>
                <a:gd name="connsiteX2" fmla="*/ 37447 w 37461"/>
                <a:gd name="connsiteY2" fmla="*/ 31306 h 37667"/>
                <a:gd name="connsiteX3" fmla="*/ 30917 w 37461"/>
                <a:gd name="connsiteY3" fmla="*/ -37 h 37667"/>
              </a:gdLst>
              <a:ahLst/>
              <a:cxnLst>
                <a:cxn ang="0">
                  <a:pos x="connsiteX0" y="connsiteY0"/>
                </a:cxn>
                <a:cxn ang="0">
                  <a:pos x="connsiteX1" y="connsiteY1"/>
                </a:cxn>
                <a:cxn ang="0">
                  <a:pos x="connsiteX2" y="connsiteY2"/>
                </a:cxn>
                <a:cxn ang="0">
                  <a:pos x="connsiteX3" y="connsiteY3"/>
                </a:cxn>
              </a:cxnLst>
              <a:rect l="l" t="t" r="r" b="b"/>
              <a:pathLst>
                <a:path w="37461" h="37667">
                  <a:moveTo>
                    <a:pt x="-14" y="6355"/>
                  </a:moveTo>
                  <a:cubicBezTo>
                    <a:pt x="2117" y="16528"/>
                    <a:pt x="4317" y="26976"/>
                    <a:pt x="6860" y="37630"/>
                  </a:cubicBezTo>
                  <a:lnTo>
                    <a:pt x="37447" y="31306"/>
                  </a:lnTo>
                  <a:cubicBezTo>
                    <a:pt x="35248" y="20583"/>
                    <a:pt x="33048" y="10135"/>
                    <a:pt x="30917" y="-37"/>
                  </a:cubicBezTo>
                  <a:close/>
                </a:path>
              </a:pathLst>
            </a:custGeom>
            <a:solidFill>
              <a:srgbClr val="F5F5F5"/>
            </a:solidFill>
            <a:ln w="6867" cap="flat">
              <a:noFill/>
              <a:prstDash val="solid"/>
              <a:miter/>
            </a:ln>
          </p:spPr>
          <p:txBody>
            <a:bodyPr rtlCol="0" anchor="ctr"/>
            <a:lstStyle/>
            <a:p>
              <a:endParaRPr lang="en-IN"/>
            </a:p>
          </p:txBody>
        </p:sp>
        <p:sp>
          <p:nvSpPr>
            <p:cNvPr id="332" name="Free-form: Shape 331">
              <a:extLst>
                <a:ext uri="{FF2B5EF4-FFF2-40B4-BE49-F238E27FC236}">
                  <a16:creationId xmlns:a16="http://schemas.microsoft.com/office/drawing/2014/main" id="{E076D9C7-C646-9283-EC99-0AE415F0E909}"/>
                </a:ext>
              </a:extLst>
            </p:cNvPr>
            <p:cNvSpPr/>
            <p:nvPr/>
          </p:nvSpPr>
          <p:spPr>
            <a:xfrm>
              <a:off x="7074797" y="4340972"/>
              <a:ext cx="29212" cy="33680"/>
            </a:xfrm>
            <a:custGeom>
              <a:avLst/>
              <a:gdLst>
                <a:gd name="connsiteX0" fmla="*/ 29199 w 29212"/>
                <a:gd name="connsiteY0" fmla="*/ 28900 h 33680"/>
                <a:gd name="connsiteX1" fmla="*/ 18820 w 29212"/>
                <a:gd name="connsiteY1" fmla="*/ 13091 h 33680"/>
                <a:gd name="connsiteX2" fmla="*/ 19782 w 29212"/>
                <a:gd name="connsiteY2" fmla="*/ -37 h 33680"/>
                <a:gd name="connsiteX3" fmla="*/ -14 w 29212"/>
                <a:gd name="connsiteY3" fmla="*/ 3880 h 33680"/>
                <a:gd name="connsiteX4" fmla="*/ 6447 w 29212"/>
                <a:gd name="connsiteY4" fmla="*/ 33643 h 3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12" h="33680">
                  <a:moveTo>
                    <a:pt x="29199" y="28900"/>
                  </a:moveTo>
                  <a:cubicBezTo>
                    <a:pt x="23783" y="25209"/>
                    <a:pt x="20050" y="19525"/>
                    <a:pt x="18820" y="13091"/>
                  </a:cubicBezTo>
                  <a:cubicBezTo>
                    <a:pt x="17920" y="8713"/>
                    <a:pt x="18256" y="4162"/>
                    <a:pt x="19782" y="-37"/>
                  </a:cubicBezTo>
                  <a:lnTo>
                    <a:pt x="-14" y="3880"/>
                  </a:lnTo>
                  <a:cubicBezTo>
                    <a:pt x="1705" y="11648"/>
                    <a:pt x="3904" y="21683"/>
                    <a:pt x="6447" y="33643"/>
                  </a:cubicBezTo>
                  <a:close/>
                </a:path>
              </a:pathLst>
            </a:custGeom>
            <a:solidFill>
              <a:srgbClr val="F5F5F5"/>
            </a:solidFill>
            <a:ln w="6867" cap="flat">
              <a:noFill/>
              <a:prstDash val="solid"/>
              <a:miter/>
            </a:ln>
          </p:spPr>
          <p:txBody>
            <a:bodyPr rtlCol="0" anchor="ctr"/>
            <a:lstStyle/>
            <a:p>
              <a:endParaRPr lang="en-IN"/>
            </a:p>
          </p:txBody>
        </p:sp>
        <p:sp>
          <p:nvSpPr>
            <p:cNvPr id="333" name="Free-form: Shape 332">
              <a:extLst>
                <a:ext uri="{FF2B5EF4-FFF2-40B4-BE49-F238E27FC236}">
                  <a16:creationId xmlns:a16="http://schemas.microsoft.com/office/drawing/2014/main" id="{165AD639-8ABC-C685-FDC8-552715EF3734}"/>
                </a:ext>
              </a:extLst>
            </p:cNvPr>
            <p:cNvSpPr/>
            <p:nvPr/>
          </p:nvSpPr>
          <p:spPr>
            <a:xfrm>
              <a:off x="7311110" y="4457685"/>
              <a:ext cx="36361" cy="37529"/>
            </a:xfrm>
            <a:custGeom>
              <a:avLst/>
              <a:gdLst>
                <a:gd name="connsiteX0" fmla="*/ -14 w 36361"/>
                <a:gd name="connsiteY0" fmla="*/ 6217 h 37529"/>
                <a:gd name="connsiteX1" fmla="*/ 6860 w 36361"/>
                <a:gd name="connsiteY1" fmla="*/ 37492 h 37529"/>
                <a:gd name="connsiteX2" fmla="*/ 36348 w 36361"/>
                <a:gd name="connsiteY2" fmla="*/ 31444 h 37529"/>
                <a:gd name="connsiteX3" fmla="*/ 29818 w 36361"/>
                <a:gd name="connsiteY3" fmla="*/ -37 h 37529"/>
              </a:gdLst>
              <a:ahLst/>
              <a:cxnLst>
                <a:cxn ang="0">
                  <a:pos x="connsiteX0" y="connsiteY0"/>
                </a:cxn>
                <a:cxn ang="0">
                  <a:pos x="connsiteX1" y="connsiteY1"/>
                </a:cxn>
                <a:cxn ang="0">
                  <a:pos x="connsiteX2" y="connsiteY2"/>
                </a:cxn>
                <a:cxn ang="0">
                  <a:pos x="connsiteX3" y="connsiteY3"/>
                </a:cxn>
              </a:cxnLst>
              <a:rect l="l" t="t" r="r" b="b"/>
              <a:pathLst>
                <a:path w="36361" h="37529">
                  <a:moveTo>
                    <a:pt x="-14" y="6217"/>
                  </a:moveTo>
                  <a:cubicBezTo>
                    <a:pt x="2117" y="16322"/>
                    <a:pt x="4317" y="26838"/>
                    <a:pt x="6860" y="37492"/>
                  </a:cubicBezTo>
                  <a:lnTo>
                    <a:pt x="36348" y="31444"/>
                  </a:lnTo>
                  <a:cubicBezTo>
                    <a:pt x="34079" y="20652"/>
                    <a:pt x="31948" y="10204"/>
                    <a:pt x="29818" y="-37"/>
                  </a:cubicBezTo>
                  <a:close/>
                </a:path>
              </a:pathLst>
            </a:custGeom>
            <a:solidFill>
              <a:srgbClr val="F5F5F5"/>
            </a:solidFill>
            <a:ln w="6867" cap="flat">
              <a:noFill/>
              <a:prstDash val="solid"/>
              <a:miter/>
            </a:ln>
          </p:spPr>
          <p:txBody>
            <a:bodyPr rtlCol="0" anchor="ctr"/>
            <a:lstStyle/>
            <a:p>
              <a:endParaRPr lang="en-IN"/>
            </a:p>
          </p:txBody>
        </p:sp>
        <p:sp>
          <p:nvSpPr>
            <p:cNvPr id="334" name="Free-form: Shape 333">
              <a:extLst>
                <a:ext uri="{FF2B5EF4-FFF2-40B4-BE49-F238E27FC236}">
                  <a16:creationId xmlns:a16="http://schemas.microsoft.com/office/drawing/2014/main" id="{CC08210B-92F1-7F2E-CEFF-FBC37812098D}"/>
                </a:ext>
              </a:extLst>
            </p:cNvPr>
            <p:cNvSpPr/>
            <p:nvPr/>
          </p:nvSpPr>
          <p:spPr>
            <a:xfrm>
              <a:off x="7082083" y="4371560"/>
              <a:ext cx="34230" cy="30243"/>
            </a:xfrm>
            <a:custGeom>
              <a:avLst/>
              <a:gdLst>
                <a:gd name="connsiteX0" fmla="*/ 5004 w 34230"/>
                <a:gd name="connsiteY0" fmla="*/ 30206 h 30243"/>
                <a:gd name="connsiteX1" fmla="*/ 28443 w 34230"/>
                <a:gd name="connsiteY1" fmla="*/ 25257 h 30243"/>
                <a:gd name="connsiteX2" fmla="*/ 34217 w 34230"/>
                <a:gd name="connsiteY2" fmla="*/ 11510 h 30243"/>
                <a:gd name="connsiteX3" fmla="*/ 32361 w 34230"/>
                <a:gd name="connsiteY3" fmla="*/ 2162 h 30243"/>
                <a:gd name="connsiteX4" fmla="*/ 25487 w 34230"/>
                <a:gd name="connsiteY4" fmla="*/ -37 h 30243"/>
                <a:gd name="connsiteX5" fmla="*/ -14 w 34230"/>
                <a:gd name="connsiteY5" fmla="*/ 5255 h 30243"/>
                <a:gd name="connsiteX6" fmla="*/ 5004 w 34230"/>
                <a:gd name="connsiteY6" fmla="*/ 30206 h 30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30" h="30243">
                  <a:moveTo>
                    <a:pt x="5004" y="30206"/>
                  </a:moveTo>
                  <a:lnTo>
                    <a:pt x="28443" y="25257"/>
                  </a:lnTo>
                  <a:cubicBezTo>
                    <a:pt x="28470" y="20088"/>
                    <a:pt x="30546" y="15146"/>
                    <a:pt x="34217" y="11510"/>
                  </a:cubicBezTo>
                  <a:cubicBezTo>
                    <a:pt x="33598" y="8280"/>
                    <a:pt x="32911" y="5186"/>
                    <a:pt x="32361" y="2162"/>
                  </a:cubicBezTo>
                  <a:cubicBezTo>
                    <a:pt x="29983" y="1729"/>
                    <a:pt x="27673" y="994"/>
                    <a:pt x="25487" y="-37"/>
                  </a:cubicBezTo>
                  <a:lnTo>
                    <a:pt x="-14" y="5255"/>
                  </a:lnTo>
                  <a:cubicBezTo>
                    <a:pt x="1292" y="13022"/>
                    <a:pt x="3079" y="21271"/>
                    <a:pt x="5004" y="30206"/>
                  </a:cubicBezTo>
                  <a:close/>
                </a:path>
              </a:pathLst>
            </a:custGeom>
            <a:solidFill>
              <a:srgbClr val="F5F5F5"/>
            </a:solidFill>
            <a:ln w="6867" cap="flat">
              <a:noFill/>
              <a:prstDash val="solid"/>
              <a:miter/>
            </a:ln>
          </p:spPr>
          <p:txBody>
            <a:bodyPr rtlCol="0" anchor="ctr"/>
            <a:lstStyle/>
            <a:p>
              <a:endParaRPr lang="en-IN"/>
            </a:p>
          </p:txBody>
        </p:sp>
        <p:sp>
          <p:nvSpPr>
            <p:cNvPr id="335" name="Free-form: Shape 334">
              <a:extLst>
                <a:ext uri="{FF2B5EF4-FFF2-40B4-BE49-F238E27FC236}">
                  <a16:creationId xmlns:a16="http://schemas.microsoft.com/office/drawing/2014/main" id="{B48D9ACE-659D-CFDF-F784-7E2208F4F219}"/>
                </a:ext>
              </a:extLst>
            </p:cNvPr>
            <p:cNvSpPr/>
            <p:nvPr/>
          </p:nvSpPr>
          <p:spPr>
            <a:xfrm>
              <a:off x="7343141" y="4450674"/>
              <a:ext cx="37460" cy="38010"/>
            </a:xfrm>
            <a:custGeom>
              <a:avLst/>
              <a:gdLst>
                <a:gd name="connsiteX0" fmla="*/ -14 w 37460"/>
                <a:gd name="connsiteY0" fmla="*/ 6492 h 38010"/>
                <a:gd name="connsiteX1" fmla="*/ 6860 w 37460"/>
                <a:gd name="connsiteY1" fmla="*/ 37973 h 38010"/>
                <a:gd name="connsiteX2" fmla="*/ 37447 w 37460"/>
                <a:gd name="connsiteY2" fmla="*/ 31650 h 38010"/>
                <a:gd name="connsiteX3" fmla="*/ 30917 w 37460"/>
                <a:gd name="connsiteY3" fmla="*/ -37 h 38010"/>
              </a:gdLst>
              <a:ahLst/>
              <a:cxnLst>
                <a:cxn ang="0">
                  <a:pos x="connsiteX0" y="connsiteY0"/>
                </a:cxn>
                <a:cxn ang="0">
                  <a:pos x="connsiteX1" y="connsiteY1"/>
                </a:cxn>
                <a:cxn ang="0">
                  <a:pos x="connsiteX2" y="connsiteY2"/>
                </a:cxn>
                <a:cxn ang="0">
                  <a:pos x="connsiteX3" y="connsiteY3"/>
                </a:cxn>
              </a:cxnLst>
              <a:rect l="l" t="t" r="r" b="b"/>
              <a:pathLst>
                <a:path w="37460" h="38010">
                  <a:moveTo>
                    <a:pt x="-14" y="6492"/>
                  </a:moveTo>
                  <a:lnTo>
                    <a:pt x="6860" y="37973"/>
                  </a:lnTo>
                  <a:lnTo>
                    <a:pt x="37447" y="31650"/>
                  </a:lnTo>
                  <a:cubicBezTo>
                    <a:pt x="35248" y="20858"/>
                    <a:pt x="33048" y="10273"/>
                    <a:pt x="30917" y="-37"/>
                  </a:cubicBezTo>
                  <a:close/>
                </a:path>
              </a:pathLst>
            </a:custGeom>
            <a:solidFill>
              <a:srgbClr val="F5F5F5"/>
            </a:solidFill>
            <a:ln w="6867" cap="flat">
              <a:noFill/>
              <a:prstDash val="solid"/>
              <a:miter/>
            </a:ln>
          </p:spPr>
          <p:txBody>
            <a:bodyPr rtlCol="0" anchor="ctr"/>
            <a:lstStyle/>
            <a:p>
              <a:endParaRPr lang="en-IN"/>
            </a:p>
          </p:txBody>
        </p:sp>
        <p:sp>
          <p:nvSpPr>
            <p:cNvPr id="336" name="Free-form: Shape 335">
              <a:extLst>
                <a:ext uri="{FF2B5EF4-FFF2-40B4-BE49-F238E27FC236}">
                  <a16:creationId xmlns:a16="http://schemas.microsoft.com/office/drawing/2014/main" id="{36795F6F-F5EB-56DD-A2FD-76CAF3818A9B}"/>
                </a:ext>
              </a:extLst>
            </p:cNvPr>
            <p:cNvSpPr/>
            <p:nvPr/>
          </p:nvSpPr>
          <p:spPr>
            <a:xfrm>
              <a:off x="7013210" y="4386132"/>
              <a:ext cx="37735" cy="30106"/>
            </a:xfrm>
            <a:custGeom>
              <a:avLst/>
              <a:gdLst>
                <a:gd name="connsiteX0" fmla="*/ 5416 w 37735"/>
                <a:gd name="connsiteY0" fmla="*/ 30069 h 30106"/>
                <a:gd name="connsiteX1" fmla="*/ 37722 w 37735"/>
                <a:gd name="connsiteY1" fmla="*/ 23195 h 30106"/>
                <a:gd name="connsiteX2" fmla="*/ 33461 w 37735"/>
                <a:gd name="connsiteY2" fmla="*/ 2025 h 30106"/>
                <a:gd name="connsiteX3" fmla="*/ 24113 w 37735"/>
                <a:gd name="connsiteY3" fmla="*/ -37 h 30106"/>
                <a:gd name="connsiteX4" fmla="*/ -14 w 37735"/>
                <a:gd name="connsiteY4" fmla="*/ 4912 h 30106"/>
                <a:gd name="connsiteX5" fmla="*/ 5416 w 37735"/>
                <a:gd name="connsiteY5" fmla="*/ 30069 h 30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735" h="30106">
                  <a:moveTo>
                    <a:pt x="5416" y="30069"/>
                  </a:moveTo>
                  <a:lnTo>
                    <a:pt x="37722" y="23195"/>
                  </a:lnTo>
                  <a:cubicBezTo>
                    <a:pt x="36210" y="15634"/>
                    <a:pt x="34767" y="8623"/>
                    <a:pt x="33461" y="2025"/>
                  </a:cubicBezTo>
                  <a:cubicBezTo>
                    <a:pt x="30244" y="1935"/>
                    <a:pt x="27068" y="1234"/>
                    <a:pt x="24113" y="-37"/>
                  </a:cubicBezTo>
                  <a:lnTo>
                    <a:pt x="-14" y="4912"/>
                  </a:lnTo>
                  <a:cubicBezTo>
                    <a:pt x="1636" y="12610"/>
                    <a:pt x="3423" y="21271"/>
                    <a:pt x="5416" y="30069"/>
                  </a:cubicBezTo>
                  <a:close/>
                </a:path>
              </a:pathLst>
            </a:custGeom>
            <a:solidFill>
              <a:srgbClr val="F5F5F5"/>
            </a:solidFill>
            <a:ln w="6867" cap="flat">
              <a:noFill/>
              <a:prstDash val="solid"/>
              <a:miter/>
            </a:ln>
          </p:spPr>
          <p:txBody>
            <a:bodyPr rtlCol="0" anchor="ctr"/>
            <a:lstStyle/>
            <a:p>
              <a:endParaRPr lang="en-IN"/>
            </a:p>
          </p:txBody>
        </p:sp>
        <p:sp>
          <p:nvSpPr>
            <p:cNvPr id="337" name="Free-form: Shape 336">
              <a:extLst>
                <a:ext uri="{FF2B5EF4-FFF2-40B4-BE49-F238E27FC236}">
                  <a16:creationId xmlns:a16="http://schemas.microsoft.com/office/drawing/2014/main" id="{BC8693A2-F222-22E8-C7FE-FE39E775A36B}"/>
                </a:ext>
              </a:extLst>
            </p:cNvPr>
            <p:cNvSpPr/>
            <p:nvPr/>
          </p:nvSpPr>
          <p:spPr>
            <a:xfrm>
              <a:off x="7376134" y="4447306"/>
              <a:ext cx="20002" cy="34574"/>
            </a:xfrm>
            <a:custGeom>
              <a:avLst/>
              <a:gdLst>
                <a:gd name="connsiteX0" fmla="*/ 6654 w 20002"/>
                <a:gd name="connsiteY0" fmla="*/ 34537 h 34574"/>
                <a:gd name="connsiteX1" fmla="*/ 19988 w 20002"/>
                <a:gd name="connsiteY1" fmla="*/ 31787 h 34574"/>
                <a:gd name="connsiteX2" fmla="*/ 13733 w 20002"/>
                <a:gd name="connsiteY2" fmla="*/ -37 h 34574"/>
                <a:gd name="connsiteX3" fmla="*/ -14 w 20002"/>
                <a:gd name="connsiteY3" fmla="*/ 2849 h 34574"/>
                <a:gd name="connsiteX4" fmla="*/ 6654 w 20002"/>
                <a:gd name="connsiteY4" fmla="*/ 34537 h 34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 h="34574">
                  <a:moveTo>
                    <a:pt x="6654" y="34537"/>
                  </a:moveTo>
                  <a:lnTo>
                    <a:pt x="19988" y="31787"/>
                  </a:lnTo>
                  <a:lnTo>
                    <a:pt x="13733" y="-37"/>
                  </a:lnTo>
                  <a:lnTo>
                    <a:pt x="-14" y="2849"/>
                  </a:lnTo>
                  <a:cubicBezTo>
                    <a:pt x="2186" y="13160"/>
                    <a:pt x="4385" y="23676"/>
                    <a:pt x="6654" y="34537"/>
                  </a:cubicBezTo>
                  <a:close/>
                </a:path>
              </a:pathLst>
            </a:custGeom>
            <a:solidFill>
              <a:srgbClr val="F5F5F5"/>
            </a:solidFill>
            <a:ln w="6867" cap="flat">
              <a:noFill/>
              <a:prstDash val="solid"/>
              <a:miter/>
            </a:ln>
          </p:spPr>
          <p:txBody>
            <a:bodyPr rtlCol="0" anchor="ctr"/>
            <a:lstStyle/>
            <a:p>
              <a:endParaRPr lang="en-IN"/>
            </a:p>
          </p:txBody>
        </p:sp>
        <p:sp>
          <p:nvSpPr>
            <p:cNvPr id="338" name="Free-form: Shape 337">
              <a:extLst>
                <a:ext uri="{FF2B5EF4-FFF2-40B4-BE49-F238E27FC236}">
                  <a16:creationId xmlns:a16="http://schemas.microsoft.com/office/drawing/2014/main" id="{8114CAF3-E21C-C795-515A-ABA1B2507274}"/>
                </a:ext>
              </a:extLst>
            </p:cNvPr>
            <p:cNvSpPr/>
            <p:nvPr/>
          </p:nvSpPr>
          <p:spPr>
            <a:xfrm>
              <a:off x="7066067" y="4345028"/>
              <a:ext cx="13747" cy="32443"/>
            </a:xfrm>
            <a:custGeom>
              <a:avLst/>
              <a:gdLst>
                <a:gd name="connsiteX0" fmla="*/ 7753 w 13747"/>
                <a:gd name="connsiteY0" fmla="*/ -37 h 32443"/>
                <a:gd name="connsiteX1" fmla="*/ -14 w 13747"/>
                <a:gd name="connsiteY1" fmla="*/ 1543 h 32443"/>
                <a:gd name="connsiteX2" fmla="*/ 1911 w 13747"/>
                <a:gd name="connsiteY2" fmla="*/ 32406 h 32443"/>
                <a:gd name="connsiteX3" fmla="*/ 13733 w 13747"/>
                <a:gd name="connsiteY3" fmla="*/ 29931 h 32443"/>
              </a:gdLst>
              <a:ahLst/>
              <a:cxnLst>
                <a:cxn ang="0">
                  <a:pos x="connsiteX0" y="connsiteY0"/>
                </a:cxn>
                <a:cxn ang="0">
                  <a:pos x="connsiteX1" y="connsiteY1"/>
                </a:cxn>
                <a:cxn ang="0">
                  <a:pos x="connsiteX2" y="connsiteY2"/>
                </a:cxn>
                <a:cxn ang="0">
                  <a:pos x="connsiteX3" y="connsiteY3"/>
                </a:cxn>
              </a:cxnLst>
              <a:rect l="l" t="t" r="r" b="b"/>
              <a:pathLst>
                <a:path w="13747" h="32443">
                  <a:moveTo>
                    <a:pt x="7753" y="-37"/>
                  </a:moveTo>
                  <a:lnTo>
                    <a:pt x="-14" y="1543"/>
                  </a:lnTo>
                  <a:cubicBezTo>
                    <a:pt x="7719" y="10135"/>
                    <a:pt x="8516" y="22920"/>
                    <a:pt x="1911" y="32406"/>
                  </a:cubicBezTo>
                  <a:lnTo>
                    <a:pt x="13733" y="29931"/>
                  </a:lnTo>
                  <a:close/>
                </a:path>
              </a:pathLst>
            </a:custGeom>
            <a:solidFill>
              <a:srgbClr val="F5F5F5"/>
            </a:solidFill>
            <a:ln w="6867" cap="flat">
              <a:noFill/>
              <a:prstDash val="solid"/>
              <a:miter/>
            </a:ln>
          </p:spPr>
          <p:txBody>
            <a:bodyPr rtlCol="0" anchor="ctr"/>
            <a:lstStyle/>
            <a:p>
              <a:endParaRPr lang="en-IN"/>
            </a:p>
          </p:txBody>
        </p:sp>
        <p:sp>
          <p:nvSpPr>
            <p:cNvPr id="339" name="Free-form: Shape 338">
              <a:extLst>
                <a:ext uri="{FF2B5EF4-FFF2-40B4-BE49-F238E27FC236}">
                  <a16:creationId xmlns:a16="http://schemas.microsoft.com/office/drawing/2014/main" id="{4E84A0B4-195D-4756-B48B-936CDF3ADF24}"/>
                </a:ext>
              </a:extLst>
            </p:cNvPr>
            <p:cNvSpPr/>
            <p:nvPr/>
          </p:nvSpPr>
          <p:spPr>
            <a:xfrm>
              <a:off x="7247873" y="4825215"/>
              <a:ext cx="33130" cy="13197"/>
            </a:xfrm>
            <a:custGeom>
              <a:avLst/>
              <a:gdLst>
                <a:gd name="connsiteX0" fmla="*/ -14 w 33130"/>
                <a:gd name="connsiteY0" fmla="*/ 6286 h 13197"/>
                <a:gd name="connsiteX1" fmla="*/ 1361 w 33130"/>
                <a:gd name="connsiteY1" fmla="*/ 13160 h 13197"/>
                <a:gd name="connsiteX2" fmla="*/ 33117 w 33130"/>
                <a:gd name="connsiteY2" fmla="*/ 6836 h 13197"/>
                <a:gd name="connsiteX3" fmla="*/ 31605 w 33130"/>
                <a:gd name="connsiteY3" fmla="*/ -37 h 13197"/>
              </a:gdLst>
              <a:ahLst/>
              <a:cxnLst>
                <a:cxn ang="0">
                  <a:pos x="connsiteX0" y="connsiteY0"/>
                </a:cxn>
                <a:cxn ang="0">
                  <a:pos x="connsiteX1" y="connsiteY1"/>
                </a:cxn>
                <a:cxn ang="0">
                  <a:pos x="connsiteX2" y="connsiteY2"/>
                </a:cxn>
                <a:cxn ang="0">
                  <a:pos x="connsiteX3" y="connsiteY3"/>
                </a:cxn>
              </a:cxnLst>
              <a:rect l="l" t="t" r="r" b="b"/>
              <a:pathLst>
                <a:path w="33130" h="13197">
                  <a:moveTo>
                    <a:pt x="-14" y="6286"/>
                  </a:moveTo>
                  <a:cubicBezTo>
                    <a:pt x="467" y="8692"/>
                    <a:pt x="949" y="10960"/>
                    <a:pt x="1361" y="13160"/>
                  </a:cubicBezTo>
                  <a:lnTo>
                    <a:pt x="33117" y="6836"/>
                  </a:lnTo>
                  <a:lnTo>
                    <a:pt x="31605" y="-37"/>
                  </a:lnTo>
                  <a:close/>
                </a:path>
              </a:pathLst>
            </a:custGeom>
            <a:solidFill>
              <a:srgbClr val="F5F5F5"/>
            </a:solidFill>
            <a:ln w="6867" cap="flat">
              <a:noFill/>
              <a:prstDash val="solid"/>
              <a:miter/>
            </a:ln>
          </p:spPr>
          <p:txBody>
            <a:bodyPr rtlCol="0" anchor="ctr"/>
            <a:lstStyle/>
            <a:p>
              <a:endParaRPr lang="en-IN"/>
            </a:p>
          </p:txBody>
        </p:sp>
        <p:sp>
          <p:nvSpPr>
            <p:cNvPr id="340" name="Free-form: Shape 339">
              <a:extLst>
                <a:ext uri="{FF2B5EF4-FFF2-40B4-BE49-F238E27FC236}">
                  <a16:creationId xmlns:a16="http://schemas.microsoft.com/office/drawing/2014/main" id="{4B48C800-EE0F-15D1-1889-9E43E2095E49}"/>
                </a:ext>
              </a:extLst>
            </p:cNvPr>
            <p:cNvSpPr/>
            <p:nvPr/>
          </p:nvSpPr>
          <p:spPr>
            <a:xfrm>
              <a:off x="7381427" y="4797171"/>
              <a:ext cx="32580" cy="14709"/>
            </a:xfrm>
            <a:custGeom>
              <a:avLst/>
              <a:gdLst>
                <a:gd name="connsiteX0" fmla="*/ -14 w 32580"/>
                <a:gd name="connsiteY0" fmla="*/ 6424 h 14709"/>
                <a:gd name="connsiteX1" fmla="*/ 1567 w 32580"/>
                <a:gd name="connsiteY1" fmla="*/ 14672 h 14709"/>
                <a:gd name="connsiteX2" fmla="*/ 32567 w 32580"/>
                <a:gd name="connsiteY2" fmla="*/ 8486 h 14709"/>
                <a:gd name="connsiteX3" fmla="*/ 30711 w 32580"/>
                <a:gd name="connsiteY3" fmla="*/ -37 h 14709"/>
              </a:gdLst>
              <a:ahLst/>
              <a:cxnLst>
                <a:cxn ang="0">
                  <a:pos x="connsiteX0" y="connsiteY0"/>
                </a:cxn>
                <a:cxn ang="0">
                  <a:pos x="connsiteX1" y="connsiteY1"/>
                </a:cxn>
                <a:cxn ang="0">
                  <a:pos x="connsiteX2" y="connsiteY2"/>
                </a:cxn>
                <a:cxn ang="0">
                  <a:pos x="connsiteX3" y="connsiteY3"/>
                </a:cxn>
              </a:cxnLst>
              <a:rect l="l" t="t" r="r" b="b"/>
              <a:pathLst>
                <a:path w="32580" h="14709">
                  <a:moveTo>
                    <a:pt x="-14" y="6424"/>
                  </a:moveTo>
                  <a:cubicBezTo>
                    <a:pt x="536" y="9379"/>
                    <a:pt x="1086" y="12129"/>
                    <a:pt x="1567" y="14672"/>
                  </a:cubicBezTo>
                  <a:lnTo>
                    <a:pt x="32567" y="8486"/>
                  </a:lnTo>
                  <a:cubicBezTo>
                    <a:pt x="32017" y="5874"/>
                    <a:pt x="31398" y="3056"/>
                    <a:pt x="30711" y="-37"/>
                  </a:cubicBezTo>
                  <a:close/>
                </a:path>
              </a:pathLst>
            </a:custGeom>
            <a:solidFill>
              <a:srgbClr val="F5F5F5"/>
            </a:solidFill>
            <a:ln w="6867" cap="flat">
              <a:noFill/>
              <a:prstDash val="solid"/>
              <a:miter/>
            </a:ln>
          </p:spPr>
          <p:txBody>
            <a:bodyPr rtlCol="0" anchor="ctr"/>
            <a:lstStyle/>
            <a:p>
              <a:endParaRPr lang="en-IN"/>
            </a:p>
          </p:txBody>
        </p:sp>
        <p:sp>
          <p:nvSpPr>
            <p:cNvPr id="341" name="Free-form: Shape 340">
              <a:extLst>
                <a:ext uri="{FF2B5EF4-FFF2-40B4-BE49-F238E27FC236}">
                  <a16:creationId xmlns:a16="http://schemas.microsoft.com/office/drawing/2014/main" id="{7EAD5B33-A44C-7F82-7453-09B75E12E0E5}"/>
                </a:ext>
              </a:extLst>
            </p:cNvPr>
            <p:cNvSpPr/>
            <p:nvPr/>
          </p:nvSpPr>
          <p:spPr>
            <a:xfrm>
              <a:off x="7087582" y="4399398"/>
              <a:ext cx="38217" cy="37048"/>
            </a:xfrm>
            <a:custGeom>
              <a:avLst/>
              <a:gdLst>
                <a:gd name="connsiteX0" fmla="*/ 23425 w 38217"/>
                <a:gd name="connsiteY0" fmla="*/ 2437 h 37048"/>
                <a:gd name="connsiteX1" fmla="*/ 23081 w 38217"/>
                <a:gd name="connsiteY1" fmla="*/ -37 h 37048"/>
                <a:gd name="connsiteX2" fmla="*/ -14 w 38217"/>
                <a:gd name="connsiteY2" fmla="*/ 4705 h 37048"/>
                <a:gd name="connsiteX3" fmla="*/ 6860 w 38217"/>
                <a:gd name="connsiteY3" fmla="*/ 37011 h 37048"/>
                <a:gd name="connsiteX4" fmla="*/ 38203 w 38217"/>
                <a:gd name="connsiteY4" fmla="*/ 30138 h 37048"/>
                <a:gd name="connsiteX5" fmla="*/ 35248 w 38217"/>
                <a:gd name="connsiteY5" fmla="*/ 15428 h 37048"/>
                <a:gd name="connsiteX6" fmla="*/ 23425 w 38217"/>
                <a:gd name="connsiteY6" fmla="*/ 2437 h 37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17" h="37048">
                  <a:moveTo>
                    <a:pt x="23425" y="2437"/>
                  </a:moveTo>
                  <a:cubicBezTo>
                    <a:pt x="23246" y="1626"/>
                    <a:pt x="23129" y="794"/>
                    <a:pt x="23081" y="-37"/>
                  </a:cubicBezTo>
                  <a:lnTo>
                    <a:pt x="-14" y="4705"/>
                  </a:lnTo>
                  <a:cubicBezTo>
                    <a:pt x="2117" y="14741"/>
                    <a:pt x="4454" y="25326"/>
                    <a:pt x="6860" y="37011"/>
                  </a:cubicBezTo>
                  <a:lnTo>
                    <a:pt x="38203" y="30138"/>
                  </a:lnTo>
                  <a:lnTo>
                    <a:pt x="35248" y="15428"/>
                  </a:lnTo>
                  <a:cubicBezTo>
                    <a:pt x="29467" y="13222"/>
                    <a:pt x="25075" y="8403"/>
                    <a:pt x="23425" y="2437"/>
                  </a:cubicBezTo>
                  <a:close/>
                </a:path>
              </a:pathLst>
            </a:custGeom>
            <a:solidFill>
              <a:srgbClr val="F5F5F5"/>
            </a:solidFill>
            <a:ln w="6867" cap="flat">
              <a:noFill/>
              <a:prstDash val="solid"/>
              <a:miter/>
            </a:ln>
          </p:spPr>
          <p:txBody>
            <a:bodyPr rtlCol="0" anchor="ctr"/>
            <a:lstStyle/>
            <a:p>
              <a:endParaRPr lang="en-IN"/>
            </a:p>
          </p:txBody>
        </p:sp>
        <p:sp>
          <p:nvSpPr>
            <p:cNvPr id="342" name="Free-form: Shape 341">
              <a:extLst>
                <a:ext uri="{FF2B5EF4-FFF2-40B4-BE49-F238E27FC236}">
                  <a16:creationId xmlns:a16="http://schemas.microsoft.com/office/drawing/2014/main" id="{521BF488-7B39-94D8-CA49-76AB9858432A}"/>
                </a:ext>
              </a:extLst>
            </p:cNvPr>
            <p:cNvSpPr/>
            <p:nvPr/>
          </p:nvSpPr>
          <p:spPr>
            <a:xfrm>
              <a:off x="7348365" y="4803907"/>
              <a:ext cx="33680" cy="14503"/>
            </a:xfrm>
            <a:custGeom>
              <a:avLst/>
              <a:gdLst>
                <a:gd name="connsiteX0" fmla="*/ -14 w 33680"/>
                <a:gd name="connsiteY0" fmla="*/ 6630 h 14503"/>
                <a:gd name="connsiteX1" fmla="*/ 1567 w 33680"/>
                <a:gd name="connsiteY1" fmla="*/ 14466 h 14503"/>
                <a:gd name="connsiteX2" fmla="*/ 33667 w 33680"/>
                <a:gd name="connsiteY2" fmla="*/ 8142 h 14503"/>
                <a:gd name="connsiteX3" fmla="*/ 31880 w 33680"/>
                <a:gd name="connsiteY3" fmla="*/ -37 h 14503"/>
              </a:gdLst>
              <a:ahLst/>
              <a:cxnLst>
                <a:cxn ang="0">
                  <a:pos x="connsiteX0" y="connsiteY0"/>
                </a:cxn>
                <a:cxn ang="0">
                  <a:pos x="connsiteX1" y="connsiteY1"/>
                </a:cxn>
                <a:cxn ang="0">
                  <a:pos x="connsiteX2" y="connsiteY2"/>
                </a:cxn>
                <a:cxn ang="0">
                  <a:pos x="connsiteX3" y="connsiteY3"/>
                </a:cxn>
              </a:cxnLst>
              <a:rect l="l" t="t" r="r" b="b"/>
              <a:pathLst>
                <a:path w="33680" h="14503">
                  <a:moveTo>
                    <a:pt x="-14" y="6630"/>
                  </a:moveTo>
                  <a:cubicBezTo>
                    <a:pt x="536" y="9448"/>
                    <a:pt x="1086" y="12060"/>
                    <a:pt x="1567" y="14466"/>
                  </a:cubicBezTo>
                  <a:lnTo>
                    <a:pt x="33667" y="8142"/>
                  </a:lnTo>
                  <a:lnTo>
                    <a:pt x="31880" y="-37"/>
                  </a:lnTo>
                  <a:close/>
                </a:path>
              </a:pathLst>
            </a:custGeom>
            <a:solidFill>
              <a:srgbClr val="F5F5F5"/>
            </a:solidFill>
            <a:ln w="6867" cap="flat">
              <a:noFill/>
              <a:prstDash val="solid"/>
              <a:miter/>
            </a:ln>
          </p:spPr>
          <p:txBody>
            <a:bodyPr rtlCol="0" anchor="ctr"/>
            <a:lstStyle/>
            <a:p>
              <a:endParaRPr lang="en-IN"/>
            </a:p>
          </p:txBody>
        </p:sp>
        <p:sp>
          <p:nvSpPr>
            <p:cNvPr id="343" name="Free-form: Shape 342">
              <a:extLst>
                <a:ext uri="{FF2B5EF4-FFF2-40B4-BE49-F238E27FC236}">
                  <a16:creationId xmlns:a16="http://schemas.microsoft.com/office/drawing/2014/main" id="{80A608B9-488A-0D83-9CF5-2A00F20F5CC5}"/>
                </a:ext>
              </a:extLst>
            </p:cNvPr>
            <p:cNvSpPr/>
            <p:nvPr/>
          </p:nvSpPr>
          <p:spPr>
            <a:xfrm>
              <a:off x="7413321" y="4790229"/>
              <a:ext cx="33886" cy="15328"/>
            </a:xfrm>
            <a:custGeom>
              <a:avLst/>
              <a:gdLst>
                <a:gd name="connsiteX0" fmla="*/ -14 w 33886"/>
                <a:gd name="connsiteY0" fmla="*/ 6630 h 15328"/>
                <a:gd name="connsiteX1" fmla="*/ 1705 w 33886"/>
                <a:gd name="connsiteY1" fmla="*/ 15291 h 15328"/>
                <a:gd name="connsiteX2" fmla="*/ 33873 w 33886"/>
                <a:gd name="connsiteY2" fmla="*/ 8898 h 15328"/>
                <a:gd name="connsiteX3" fmla="*/ 31880 w 33886"/>
                <a:gd name="connsiteY3" fmla="*/ -37 h 15328"/>
              </a:gdLst>
              <a:ahLst/>
              <a:cxnLst>
                <a:cxn ang="0">
                  <a:pos x="connsiteX0" y="connsiteY0"/>
                </a:cxn>
                <a:cxn ang="0">
                  <a:pos x="connsiteX1" y="connsiteY1"/>
                </a:cxn>
                <a:cxn ang="0">
                  <a:pos x="connsiteX2" y="connsiteY2"/>
                </a:cxn>
                <a:cxn ang="0">
                  <a:pos x="connsiteX3" y="connsiteY3"/>
                </a:cxn>
              </a:cxnLst>
              <a:rect l="l" t="t" r="r" b="b"/>
              <a:pathLst>
                <a:path w="33886" h="15328">
                  <a:moveTo>
                    <a:pt x="-14" y="6630"/>
                  </a:moveTo>
                  <a:cubicBezTo>
                    <a:pt x="605" y="9723"/>
                    <a:pt x="1223" y="12610"/>
                    <a:pt x="1705" y="15291"/>
                  </a:cubicBezTo>
                  <a:lnTo>
                    <a:pt x="33873" y="8898"/>
                  </a:lnTo>
                  <a:cubicBezTo>
                    <a:pt x="33254" y="6149"/>
                    <a:pt x="32567" y="3124"/>
                    <a:pt x="31880" y="-37"/>
                  </a:cubicBezTo>
                  <a:close/>
                </a:path>
              </a:pathLst>
            </a:custGeom>
            <a:solidFill>
              <a:srgbClr val="F5F5F5"/>
            </a:solidFill>
            <a:ln w="6867" cap="flat">
              <a:noFill/>
              <a:prstDash val="solid"/>
              <a:miter/>
            </a:ln>
          </p:spPr>
          <p:txBody>
            <a:bodyPr rtlCol="0" anchor="ctr"/>
            <a:lstStyle/>
            <a:p>
              <a:endParaRPr lang="en-IN"/>
            </a:p>
          </p:txBody>
        </p:sp>
        <p:sp>
          <p:nvSpPr>
            <p:cNvPr id="344" name="Free-form: Shape 343">
              <a:extLst>
                <a:ext uri="{FF2B5EF4-FFF2-40B4-BE49-F238E27FC236}">
                  <a16:creationId xmlns:a16="http://schemas.microsoft.com/office/drawing/2014/main" id="{95242F95-7372-C6B9-C532-8C171C2A78A1}"/>
                </a:ext>
              </a:extLst>
            </p:cNvPr>
            <p:cNvSpPr/>
            <p:nvPr/>
          </p:nvSpPr>
          <p:spPr>
            <a:xfrm>
              <a:off x="7316403" y="4810850"/>
              <a:ext cx="32580" cy="13884"/>
            </a:xfrm>
            <a:custGeom>
              <a:avLst/>
              <a:gdLst>
                <a:gd name="connsiteX0" fmla="*/ -14 w 32580"/>
                <a:gd name="connsiteY0" fmla="*/ 6355 h 13884"/>
                <a:gd name="connsiteX1" fmla="*/ 1498 w 32580"/>
                <a:gd name="connsiteY1" fmla="*/ 13847 h 13884"/>
                <a:gd name="connsiteX2" fmla="*/ 32567 w 32580"/>
                <a:gd name="connsiteY2" fmla="*/ 7730 h 13884"/>
                <a:gd name="connsiteX3" fmla="*/ 30849 w 32580"/>
                <a:gd name="connsiteY3" fmla="*/ -37 h 13884"/>
              </a:gdLst>
              <a:ahLst/>
              <a:cxnLst>
                <a:cxn ang="0">
                  <a:pos x="connsiteX0" y="connsiteY0"/>
                </a:cxn>
                <a:cxn ang="0">
                  <a:pos x="connsiteX1" y="connsiteY1"/>
                </a:cxn>
                <a:cxn ang="0">
                  <a:pos x="connsiteX2" y="connsiteY2"/>
                </a:cxn>
                <a:cxn ang="0">
                  <a:pos x="connsiteX3" y="connsiteY3"/>
                </a:cxn>
              </a:cxnLst>
              <a:rect l="l" t="t" r="r" b="b"/>
              <a:pathLst>
                <a:path w="32580" h="13884">
                  <a:moveTo>
                    <a:pt x="-14" y="6355"/>
                  </a:moveTo>
                  <a:lnTo>
                    <a:pt x="1498" y="13847"/>
                  </a:lnTo>
                  <a:lnTo>
                    <a:pt x="32567" y="7730"/>
                  </a:lnTo>
                  <a:cubicBezTo>
                    <a:pt x="32017" y="5324"/>
                    <a:pt x="31467" y="2712"/>
                    <a:pt x="30849" y="-37"/>
                  </a:cubicBezTo>
                  <a:close/>
                </a:path>
              </a:pathLst>
            </a:custGeom>
            <a:solidFill>
              <a:srgbClr val="F5F5F5"/>
            </a:solidFill>
            <a:ln w="6867" cap="flat">
              <a:noFill/>
              <a:prstDash val="solid"/>
              <a:miter/>
            </a:ln>
          </p:spPr>
          <p:txBody>
            <a:bodyPr rtlCol="0" anchor="ctr"/>
            <a:lstStyle/>
            <a:p>
              <a:endParaRPr lang="en-IN"/>
            </a:p>
          </p:txBody>
        </p:sp>
        <p:sp>
          <p:nvSpPr>
            <p:cNvPr id="345" name="Free-form: Shape 344">
              <a:extLst>
                <a:ext uri="{FF2B5EF4-FFF2-40B4-BE49-F238E27FC236}">
                  <a16:creationId xmlns:a16="http://schemas.microsoft.com/office/drawing/2014/main" id="{393CD49A-CDE0-8446-071B-6B68D9E789C2}"/>
                </a:ext>
              </a:extLst>
            </p:cNvPr>
            <p:cNvSpPr/>
            <p:nvPr/>
          </p:nvSpPr>
          <p:spPr>
            <a:xfrm>
              <a:off x="7280592" y="4817311"/>
              <a:ext cx="36292" cy="14297"/>
            </a:xfrm>
            <a:custGeom>
              <a:avLst/>
              <a:gdLst>
                <a:gd name="connsiteX0" fmla="*/ 4248 w 36292"/>
                <a:gd name="connsiteY0" fmla="*/ 6492 h 14297"/>
                <a:gd name="connsiteX1" fmla="*/ -14 w 36292"/>
                <a:gd name="connsiteY1" fmla="*/ 7386 h 14297"/>
                <a:gd name="connsiteX2" fmla="*/ 1361 w 36292"/>
                <a:gd name="connsiteY2" fmla="*/ 14260 h 14297"/>
                <a:gd name="connsiteX3" fmla="*/ 36279 w 36292"/>
                <a:gd name="connsiteY3" fmla="*/ 7386 h 14297"/>
                <a:gd name="connsiteX4" fmla="*/ 34629 w 36292"/>
                <a:gd name="connsiteY4" fmla="*/ -37 h 14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92" h="14297">
                  <a:moveTo>
                    <a:pt x="4248" y="6492"/>
                  </a:moveTo>
                  <a:lnTo>
                    <a:pt x="-14" y="7386"/>
                  </a:lnTo>
                  <a:cubicBezTo>
                    <a:pt x="467" y="9929"/>
                    <a:pt x="949" y="12266"/>
                    <a:pt x="1361" y="14260"/>
                  </a:cubicBezTo>
                  <a:lnTo>
                    <a:pt x="36279" y="7386"/>
                  </a:lnTo>
                  <a:cubicBezTo>
                    <a:pt x="35798" y="5118"/>
                    <a:pt x="35248" y="2574"/>
                    <a:pt x="34629" y="-37"/>
                  </a:cubicBezTo>
                  <a:close/>
                </a:path>
              </a:pathLst>
            </a:custGeom>
            <a:solidFill>
              <a:srgbClr val="F5F5F5"/>
            </a:solidFill>
            <a:ln w="6867" cap="flat">
              <a:noFill/>
              <a:prstDash val="solid"/>
              <a:miter/>
            </a:ln>
          </p:spPr>
          <p:txBody>
            <a:bodyPr rtlCol="0" anchor="ctr"/>
            <a:lstStyle/>
            <a:p>
              <a:endParaRPr lang="en-IN"/>
            </a:p>
          </p:txBody>
        </p:sp>
        <p:sp>
          <p:nvSpPr>
            <p:cNvPr id="346" name="Free-form: Shape 345">
              <a:extLst>
                <a:ext uri="{FF2B5EF4-FFF2-40B4-BE49-F238E27FC236}">
                  <a16:creationId xmlns:a16="http://schemas.microsoft.com/office/drawing/2014/main" id="{932A35B6-7A08-4DB6-E306-69D645078DB1}"/>
                </a:ext>
              </a:extLst>
            </p:cNvPr>
            <p:cNvSpPr/>
            <p:nvPr/>
          </p:nvSpPr>
          <p:spPr>
            <a:xfrm>
              <a:off x="7060568" y="4439058"/>
              <a:ext cx="38629" cy="37735"/>
            </a:xfrm>
            <a:custGeom>
              <a:avLst/>
              <a:gdLst>
                <a:gd name="connsiteX0" fmla="*/ -14 w 38629"/>
                <a:gd name="connsiteY0" fmla="*/ 6767 h 37735"/>
                <a:gd name="connsiteX1" fmla="*/ 6516 w 38629"/>
                <a:gd name="connsiteY1" fmla="*/ 37698 h 37735"/>
                <a:gd name="connsiteX2" fmla="*/ 38616 w 38629"/>
                <a:gd name="connsiteY2" fmla="*/ 30825 h 37735"/>
                <a:gd name="connsiteX3" fmla="*/ 32292 w 38629"/>
                <a:gd name="connsiteY3" fmla="*/ -37 h 37735"/>
              </a:gdLst>
              <a:ahLst/>
              <a:cxnLst>
                <a:cxn ang="0">
                  <a:pos x="connsiteX0" y="connsiteY0"/>
                </a:cxn>
                <a:cxn ang="0">
                  <a:pos x="connsiteX1" y="connsiteY1"/>
                </a:cxn>
                <a:cxn ang="0">
                  <a:pos x="connsiteX2" y="connsiteY2"/>
                </a:cxn>
                <a:cxn ang="0">
                  <a:pos x="connsiteX3" y="connsiteY3"/>
                </a:cxn>
              </a:cxnLst>
              <a:rect l="l" t="t" r="r" b="b"/>
              <a:pathLst>
                <a:path w="38629" h="37735">
                  <a:moveTo>
                    <a:pt x="-14" y="6767"/>
                  </a:moveTo>
                  <a:lnTo>
                    <a:pt x="6516" y="37698"/>
                  </a:lnTo>
                  <a:lnTo>
                    <a:pt x="38616" y="30825"/>
                  </a:lnTo>
                  <a:cubicBezTo>
                    <a:pt x="36416" y="20033"/>
                    <a:pt x="34354" y="9792"/>
                    <a:pt x="32292" y="-37"/>
                  </a:cubicBezTo>
                  <a:close/>
                </a:path>
              </a:pathLst>
            </a:custGeom>
            <a:solidFill>
              <a:srgbClr val="F5F5F5"/>
            </a:solidFill>
            <a:ln w="6867" cap="flat">
              <a:noFill/>
              <a:prstDash val="solid"/>
              <a:miter/>
            </a:ln>
          </p:spPr>
          <p:txBody>
            <a:bodyPr rtlCol="0" anchor="ctr"/>
            <a:lstStyle/>
            <a:p>
              <a:endParaRPr lang="en-IN"/>
            </a:p>
          </p:txBody>
        </p:sp>
        <p:sp>
          <p:nvSpPr>
            <p:cNvPr id="347" name="Free-form: Shape 346">
              <a:extLst>
                <a:ext uri="{FF2B5EF4-FFF2-40B4-BE49-F238E27FC236}">
                  <a16:creationId xmlns:a16="http://schemas.microsoft.com/office/drawing/2014/main" id="{465A0A46-4F0E-1ECC-6D77-D28C3893895F}"/>
                </a:ext>
              </a:extLst>
            </p:cNvPr>
            <p:cNvSpPr/>
            <p:nvPr/>
          </p:nvSpPr>
          <p:spPr>
            <a:xfrm>
              <a:off x="7207319" y="4376096"/>
              <a:ext cx="22132" cy="34367"/>
            </a:xfrm>
            <a:custGeom>
              <a:avLst/>
              <a:gdLst>
                <a:gd name="connsiteX0" fmla="*/ 11190 w 22132"/>
                <a:gd name="connsiteY0" fmla="*/ 34330 h 34367"/>
                <a:gd name="connsiteX1" fmla="*/ 22119 w 22132"/>
                <a:gd name="connsiteY1" fmla="*/ 32062 h 34367"/>
                <a:gd name="connsiteX2" fmla="*/ 15246 w 22132"/>
                <a:gd name="connsiteY2" fmla="*/ -37 h 34367"/>
                <a:gd name="connsiteX3" fmla="*/ -14 w 22132"/>
                <a:gd name="connsiteY3" fmla="*/ 3124 h 34367"/>
                <a:gd name="connsiteX4" fmla="*/ 3011 w 22132"/>
                <a:gd name="connsiteY4" fmla="*/ 6630 h 34367"/>
                <a:gd name="connsiteX5" fmla="*/ 11190 w 22132"/>
                <a:gd name="connsiteY5" fmla="*/ 34330 h 3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32" h="34367">
                  <a:moveTo>
                    <a:pt x="11190" y="34330"/>
                  </a:moveTo>
                  <a:lnTo>
                    <a:pt x="22119" y="32062"/>
                  </a:lnTo>
                  <a:lnTo>
                    <a:pt x="15246" y="-37"/>
                  </a:lnTo>
                  <a:lnTo>
                    <a:pt x="-14" y="3124"/>
                  </a:lnTo>
                  <a:cubicBezTo>
                    <a:pt x="1066" y="4231"/>
                    <a:pt x="2076" y="5400"/>
                    <a:pt x="3011" y="6630"/>
                  </a:cubicBezTo>
                  <a:cubicBezTo>
                    <a:pt x="8984" y="14576"/>
                    <a:pt x="11891" y="24412"/>
                    <a:pt x="11190" y="34330"/>
                  </a:cubicBezTo>
                  <a:close/>
                </a:path>
              </a:pathLst>
            </a:custGeom>
            <a:solidFill>
              <a:srgbClr val="F5F5F5"/>
            </a:solidFill>
            <a:ln w="6867" cap="flat">
              <a:noFill/>
              <a:prstDash val="solid"/>
              <a:miter/>
            </a:ln>
          </p:spPr>
          <p:txBody>
            <a:bodyPr rtlCol="0" anchor="ctr"/>
            <a:lstStyle/>
            <a:p>
              <a:endParaRPr lang="en-IN"/>
            </a:p>
          </p:txBody>
        </p:sp>
        <p:sp>
          <p:nvSpPr>
            <p:cNvPr id="348" name="Free-form: Shape 347">
              <a:extLst>
                <a:ext uri="{FF2B5EF4-FFF2-40B4-BE49-F238E27FC236}">
                  <a16:creationId xmlns:a16="http://schemas.microsoft.com/office/drawing/2014/main" id="{413EF142-24A7-2D63-E711-FAB1BCF1B519}"/>
                </a:ext>
              </a:extLst>
            </p:cNvPr>
            <p:cNvSpPr/>
            <p:nvPr/>
          </p:nvSpPr>
          <p:spPr>
            <a:xfrm>
              <a:off x="7094936" y="4432047"/>
              <a:ext cx="37667" cy="37529"/>
            </a:xfrm>
            <a:custGeom>
              <a:avLst/>
              <a:gdLst>
                <a:gd name="connsiteX0" fmla="*/ -14 w 37667"/>
                <a:gd name="connsiteY0" fmla="*/ 6699 h 37529"/>
                <a:gd name="connsiteX1" fmla="*/ 6516 w 37667"/>
                <a:gd name="connsiteY1" fmla="*/ 37492 h 37529"/>
                <a:gd name="connsiteX2" fmla="*/ 37654 w 37667"/>
                <a:gd name="connsiteY2" fmla="*/ 30619 h 37529"/>
                <a:gd name="connsiteX3" fmla="*/ 31399 w 37667"/>
                <a:gd name="connsiteY3" fmla="*/ -37 h 37529"/>
              </a:gdLst>
              <a:ahLst/>
              <a:cxnLst>
                <a:cxn ang="0">
                  <a:pos x="connsiteX0" y="connsiteY0"/>
                </a:cxn>
                <a:cxn ang="0">
                  <a:pos x="connsiteX1" y="connsiteY1"/>
                </a:cxn>
                <a:cxn ang="0">
                  <a:pos x="connsiteX2" y="connsiteY2"/>
                </a:cxn>
                <a:cxn ang="0">
                  <a:pos x="connsiteX3" y="connsiteY3"/>
                </a:cxn>
              </a:cxnLst>
              <a:rect l="l" t="t" r="r" b="b"/>
              <a:pathLst>
                <a:path w="37667" h="37529">
                  <a:moveTo>
                    <a:pt x="-14" y="6699"/>
                  </a:moveTo>
                  <a:cubicBezTo>
                    <a:pt x="2117" y="16459"/>
                    <a:pt x="4248" y="26769"/>
                    <a:pt x="6516" y="37492"/>
                  </a:cubicBezTo>
                  <a:lnTo>
                    <a:pt x="37654" y="30619"/>
                  </a:lnTo>
                  <a:cubicBezTo>
                    <a:pt x="35454" y="19965"/>
                    <a:pt x="33392" y="9998"/>
                    <a:pt x="31399" y="-37"/>
                  </a:cubicBezTo>
                  <a:close/>
                </a:path>
              </a:pathLst>
            </a:custGeom>
            <a:solidFill>
              <a:srgbClr val="F5F5F5"/>
            </a:solidFill>
            <a:ln w="6867" cap="flat">
              <a:noFill/>
              <a:prstDash val="solid"/>
              <a:miter/>
            </a:ln>
          </p:spPr>
          <p:txBody>
            <a:bodyPr rtlCol="0" anchor="ctr"/>
            <a:lstStyle/>
            <a:p>
              <a:endParaRPr lang="en-IN"/>
            </a:p>
          </p:txBody>
        </p:sp>
        <p:sp>
          <p:nvSpPr>
            <p:cNvPr id="349" name="Free-form: Shape 348">
              <a:extLst>
                <a:ext uri="{FF2B5EF4-FFF2-40B4-BE49-F238E27FC236}">
                  <a16:creationId xmlns:a16="http://schemas.microsoft.com/office/drawing/2014/main" id="{3CC26391-1D20-C56E-44FE-649F01012F13}"/>
                </a:ext>
              </a:extLst>
            </p:cNvPr>
            <p:cNvSpPr/>
            <p:nvPr/>
          </p:nvSpPr>
          <p:spPr>
            <a:xfrm>
              <a:off x="7019052" y="4411564"/>
              <a:ext cx="38904" cy="39316"/>
            </a:xfrm>
            <a:custGeom>
              <a:avLst/>
              <a:gdLst>
                <a:gd name="connsiteX0" fmla="*/ -14 w 38904"/>
                <a:gd name="connsiteY0" fmla="*/ 6630 h 39316"/>
                <a:gd name="connsiteX1" fmla="*/ 6860 w 38904"/>
                <a:gd name="connsiteY1" fmla="*/ 39279 h 39316"/>
                <a:gd name="connsiteX2" fmla="*/ 38891 w 38904"/>
                <a:gd name="connsiteY2" fmla="*/ 32406 h 39316"/>
                <a:gd name="connsiteX3" fmla="*/ 32017 w 38904"/>
                <a:gd name="connsiteY3" fmla="*/ -37 h 39316"/>
              </a:gdLst>
              <a:ahLst/>
              <a:cxnLst>
                <a:cxn ang="0">
                  <a:pos x="connsiteX0" y="connsiteY0"/>
                </a:cxn>
                <a:cxn ang="0">
                  <a:pos x="connsiteX1" y="connsiteY1"/>
                </a:cxn>
                <a:cxn ang="0">
                  <a:pos x="connsiteX2" y="connsiteY2"/>
                </a:cxn>
                <a:cxn ang="0">
                  <a:pos x="connsiteX3" y="connsiteY3"/>
                </a:cxn>
              </a:cxnLst>
              <a:rect l="l" t="t" r="r" b="b"/>
              <a:pathLst>
                <a:path w="38904" h="39316">
                  <a:moveTo>
                    <a:pt x="-14" y="6630"/>
                  </a:moveTo>
                  <a:cubicBezTo>
                    <a:pt x="2117" y="16734"/>
                    <a:pt x="4454" y="27663"/>
                    <a:pt x="6860" y="39279"/>
                  </a:cubicBezTo>
                  <a:lnTo>
                    <a:pt x="38891" y="32406"/>
                  </a:lnTo>
                  <a:cubicBezTo>
                    <a:pt x="36554" y="20858"/>
                    <a:pt x="34354" y="9998"/>
                    <a:pt x="32017" y="-37"/>
                  </a:cubicBezTo>
                  <a:close/>
                </a:path>
              </a:pathLst>
            </a:custGeom>
            <a:solidFill>
              <a:srgbClr val="F5F5F5"/>
            </a:solidFill>
            <a:ln w="6867" cap="flat">
              <a:noFill/>
              <a:prstDash val="solid"/>
              <a:miter/>
            </a:ln>
          </p:spPr>
          <p:txBody>
            <a:bodyPr rtlCol="0" anchor="ctr"/>
            <a:lstStyle/>
            <a:p>
              <a:endParaRPr lang="en-IN"/>
            </a:p>
          </p:txBody>
        </p:sp>
        <p:sp>
          <p:nvSpPr>
            <p:cNvPr id="350" name="Free-form: Shape 349">
              <a:extLst>
                <a:ext uri="{FF2B5EF4-FFF2-40B4-BE49-F238E27FC236}">
                  <a16:creationId xmlns:a16="http://schemas.microsoft.com/office/drawing/2014/main" id="{BE9FA156-1391-7923-B261-99DAF0565BED}"/>
                </a:ext>
              </a:extLst>
            </p:cNvPr>
            <p:cNvSpPr/>
            <p:nvPr/>
          </p:nvSpPr>
          <p:spPr>
            <a:xfrm>
              <a:off x="7321077" y="4348739"/>
              <a:ext cx="38148" cy="39248"/>
            </a:xfrm>
            <a:custGeom>
              <a:avLst/>
              <a:gdLst>
                <a:gd name="connsiteX0" fmla="*/ 38135 w 38148"/>
                <a:gd name="connsiteY0" fmla="*/ 32612 h 39248"/>
                <a:gd name="connsiteX1" fmla="*/ 31261 w 38148"/>
                <a:gd name="connsiteY1" fmla="*/ -37 h 39248"/>
                <a:gd name="connsiteX2" fmla="*/ -14 w 38148"/>
                <a:gd name="connsiteY2" fmla="*/ 6836 h 39248"/>
                <a:gd name="connsiteX3" fmla="*/ 6860 w 38148"/>
                <a:gd name="connsiteY3" fmla="*/ 39211 h 39248"/>
              </a:gdLst>
              <a:ahLst/>
              <a:cxnLst>
                <a:cxn ang="0">
                  <a:pos x="connsiteX0" y="connsiteY0"/>
                </a:cxn>
                <a:cxn ang="0">
                  <a:pos x="connsiteX1" y="connsiteY1"/>
                </a:cxn>
                <a:cxn ang="0">
                  <a:pos x="connsiteX2" y="connsiteY2"/>
                </a:cxn>
                <a:cxn ang="0">
                  <a:pos x="connsiteX3" y="connsiteY3"/>
                </a:cxn>
              </a:cxnLst>
              <a:rect l="l" t="t" r="r" b="b"/>
              <a:pathLst>
                <a:path w="38148" h="39248">
                  <a:moveTo>
                    <a:pt x="38135" y="32612"/>
                  </a:moveTo>
                  <a:cubicBezTo>
                    <a:pt x="35798" y="20927"/>
                    <a:pt x="33529" y="10067"/>
                    <a:pt x="31261" y="-37"/>
                  </a:cubicBezTo>
                  <a:lnTo>
                    <a:pt x="-14" y="6836"/>
                  </a:lnTo>
                  <a:cubicBezTo>
                    <a:pt x="2117" y="16871"/>
                    <a:pt x="4385" y="27457"/>
                    <a:pt x="6860" y="39211"/>
                  </a:cubicBezTo>
                  <a:close/>
                </a:path>
              </a:pathLst>
            </a:custGeom>
            <a:solidFill>
              <a:srgbClr val="F5F5F5"/>
            </a:solidFill>
            <a:ln w="6867" cap="flat">
              <a:noFill/>
              <a:prstDash val="solid"/>
              <a:miter/>
            </a:ln>
          </p:spPr>
          <p:txBody>
            <a:bodyPr rtlCol="0" anchor="ctr"/>
            <a:lstStyle/>
            <a:p>
              <a:endParaRPr lang="en-IN"/>
            </a:p>
          </p:txBody>
        </p:sp>
        <p:sp>
          <p:nvSpPr>
            <p:cNvPr id="351" name="Free-form: Shape 350">
              <a:extLst>
                <a:ext uri="{FF2B5EF4-FFF2-40B4-BE49-F238E27FC236}">
                  <a16:creationId xmlns:a16="http://schemas.microsoft.com/office/drawing/2014/main" id="{A9E09DCD-5AD6-2A41-EAD7-A99EEAE68B62}"/>
                </a:ext>
              </a:extLst>
            </p:cNvPr>
            <p:cNvSpPr/>
            <p:nvPr/>
          </p:nvSpPr>
          <p:spPr>
            <a:xfrm>
              <a:off x="7053214" y="4404484"/>
              <a:ext cx="39179" cy="39179"/>
            </a:xfrm>
            <a:custGeom>
              <a:avLst/>
              <a:gdLst>
                <a:gd name="connsiteX0" fmla="*/ -14 w 39179"/>
                <a:gd name="connsiteY0" fmla="*/ 6699 h 39179"/>
                <a:gd name="connsiteX1" fmla="*/ 6860 w 39179"/>
                <a:gd name="connsiteY1" fmla="*/ 39142 h 39179"/>
                <a:gd name="connsiteX2" fmla="*/ 39166 w 39179"/>
                <a:gd name="connsiteY2" fmla="*/ 32268 h 39179"/>
                <a:gd name="connsiteX3" fmla="*/ 32292 w 39179"/>
                <a:gd name="connsiteY3" fmla="*/ -37 h 39179"/>
              </a:gdLst>
              <a:ahLst/>
              <a:cxnLst>
                <a:cxn ang="0">
                  <a:pos x="connsiteX0" y="connsiteY0"/>
                </a:cxn>
                <a:cxn ang="0">
                  <a:pos x="connsiteX1" y="connsiteY1"/>
                </a:cxn>
                <a:cxn ang="0">
                  <a:pos x="connsiteX2" y="connsiteY2"/>
                </a:cxn>
                <a:cxn ang="0">
                  <a:pos x="connsiteX3" y="connsiteY3"/>
                </a:cxn>
              </a:cxnLst>
              <a:rect l="l" t="t" r="r" b="b"/>
              <a:pathLst>
                <a:path w="39179" h="39179">
                  <a:moveTo>
                    <a:pt x="-14" y="6699"/>
                  </a:moveTo>
                  <a:cubicBezTo>
                    <a:pt x="2117" y="16734"/>
                    <a:pt x="4385" y="27319"/>
                    <a:pt x="6860" y="39142"/>
                  </a:cubicBezTo>
                  <a:lnTo>
                    <a:pt x="39166" y="32268"/>
                  </a:lnTo>
                  <a:cubicBezTo>
                    <a:pt x="36829" y="20721"/>
                    <a:pt x="34629" y="9929"/>
                    <a:pt x="32292" y="-37"/>
                  </a:cubicBezTo>
                  <a:close/>
                </a:path>
              </a:pathLst>
            </a:custGeom>
            <a:solidFill>
              <a:srgbClr val="F5F5F5"/>
            </a:solidFill>
            <a:ln w="6867" cap="flat">
              <a:noFill/>
              <a:prstDash val="solid"/>
              <a:miter/>
            </a:ln>
          </p:spPr>
          <p:txBody>
            <a:bodyPr rtlCol="0" anchor="ctr"/>
            <a:lstStyle/>
            <a:p>
              <a:endParaRPr lang="en-IN"/>
            </a:p>
          </p:txBody>
        </p:sp>
        <p:sp>
          <p:nvSpPr>
            <p:cNvPr id="352" name="Free-form: Shape 351">
              <a:extLst>
                <a:ext uri="{FF2B5EF4-FFF2-40B4-BE49-F238E27FC236}">
                  <a16:creationId xmlns:a16="http://schemas.microsoft.com/office/drawing/2014/main" id="{888D61C8-D5FA-FE38-8650-5EDD28AFA310}"/>
                </a:ext>
              </a:extLst>
            </p:cNvPr>
            <p:cNvSpPr/>
            <p:nvPr/>
          </p:nvSpPr>
          <p:spPr>
            <a:xfrm>
              <a:off x="7283822" y="4328531"/>
              <a:ext cx="35536" cy="31205"/>
            </a:xfrm>
            <a:custGeom>
              <a:avLst/>
              <a:gdLst>
                <a:gd name="connsiteX0" fmla="*/ 35523 w 35536"/>
                <a:gd name="connsiteY0" fmla="*/ 24914 h 31205"/>
                <a:gd name="connsiteX1" fmla="*/ 30436 w 35536"/>
                <a:gd name="connsiteY1" fmla="*/ -37 h 31205"/>
                <a:gd name="connsiteX2" fmla="*/ -14 w 35536"/>
                <a:gd name="connsiteY2" fmla="*/ 6424 h 31205"/>
                <a:gd name="connsiteX3" fmla="*/ 5279 w 35536"/>
                <a:gd name="connsiteY3" fmla="*/ 31168 h 31205"/>
              </a:gdLst>
              <a:ahLst/>
              <a:cxnLst>
                <a:cxn ang="0">
                  <a:pos x="connsiteX0" y="connsiteY0"/>
                </a:cxn>
                <a:cxn ang="0">
                  <a:pos x="connsiteX1" y="connsiteY1"/>
                </a:cxn>
                <a:cxn ang="0">
                  <a:pos x="connsiteX2" y="connsiteY2"/>
                </a:cxn>
                <a:cxn ang="0">
                  <a:pos x="connsiteX3" y="connsiteY3"/>
                </a:cxn>
              </a:cxnLst>
              <a:rect l="l" t="t" r="r" b="b"/>
              <a:pathLst>
                <a:path w="35536" h="31205">
                  <a:moveTo>
                    <a:pt x="35523" y="24914"/>
                  </a:moveTo>
                  <a:cubicBezTo>
                    <a:pt x="33667" y="15909"/>
                    <a:pt x="31948" y="7523"/>
                    <a:pt x="30436" y="-37"/>
                  </a:cubicBezTo>
                  <a:lnTo>
                    <a:pt x="-14" y="6424"/>
                  </a:lnTo>
                  <a:cubicBezTo>
                    <a:pt x="1567" y="13916"/>
                    <a:pt x="3354" y="22164"/>
                    <a:pt x="5279" y="31168"/>
                  </a:cubicBezTo>
                  <a:close/>
                </a:path>
              </a:pathLst>
            </a:custGeom>
            <a:solidFill>
              <a:srgbClr val="F5F5F5"/>
            </a:solidFill>
            <a:ln w="6867" cap="flat">
              <a:noFill/>
              <a:prstDash val="solid"/>
              <a:miter/>
            </a:ln>
          </p:spPr>
          <p:txBody>
            <a:bodyPr rtlCol="0" anchor="ctr"/>
            <a:lstStyle/>
            <a:p>
              <a:endParaRPr lang="en-IN"/>
            </a:p>
          </p:txBody>
        </p:sp>
        <p:sp>
          <p:nvSpPr>
            <p:cNvPr id="353" name="Free-form: Shape 352">
              <a:extLst>
                <a:ext uri="{FF2B5EF4-FFF2-40B4-BE49-F238E27FC236}">
                  <a16:creationId xmlns:a16="http://schemas.microsoft.com/office/drawing/2014/main" id="{A0858ABB-EB12-E71F-04A7-0DE7E3701455}"/>
                </a:ext>
              </a:extLst>
            </p:cNvPr>
            <p:cNvSpPr/>
            <p:nvPr/>
          </p:nvSpPr>
          <p:spPr>
            <a:xfrm>
              <a:off x="7446382" y="4787617"/>
              <a:ext cx="12647" cy="11341"/>
            </a:xfrm>
            <a:custGeom>
              <a:avLst/>
              <a:gdLst>
                <a:gd name="connsiteX0" fmla="*/ -14 w 12647"/>
                <a:gd name="connsiteY0" fmla="*/ 2300 h 11341"/>
                <a:gd name="connsiteX1" fmla="*/ 1773 w 12647"/>
                <a:gd name="connsiteY1" fmla="*/ 11304 h 11341"/>
                <a:gd name="connsiteX2" fmla="*/ 12634 w 12647"/>
                <a:gd name="connsiteY2" fmla="*/ 9173 h 11341"/>
                <a:gd name="connsiteX3" fmla="*/ 10847 w 12647"/>
                <a:gd name="connsiteY3" fmla="*/ -37 h 11341"/>
              </a:gdLst>
              <a:ahLst/>
              <a:cxnLst>
                <a:cxn ang="0">
                  <a:pos x="connsiteX0" y="connsiteY0"/>
                </a:cxn>
                <a:cxn ang="0">
                  <a:pos x="connsiteX1" y="connsiteY1"/>
                </a:cxn>
                <a:cxn ang="0">
                  <a:pos x="connsiteX2" y="connsiteY2"/>
                </a:cxn>
                <a:cxn ang="0">
                  <a:pos x="connsiteX3" y="connsiteY3"/>
                </a:cxn>
              </a:cxnLst>
              <a:rect l="l" t="t" r="r" b="b"/>
              <a:pathLst>
                <a:path w="12647" h="11341">
                  <a:moveTo>
                    <a:pt x="-14" y="2300"/>
                  </a:moveTo>
                  <a:cubicBezTo>
                    <a:pt x="674" y="5530"/>
                    <a:pt x="1223" y="8554"/>
                    <a:pt x="1773" y="11304"/>
                  </a:cubicBezTo>
                  <a:lnTo>
                    <a:pt x="12634" y="9173"/>
                  </a:lnTo>
                  <a:lnTo>
                    <a:pt x="10847" y="-37"/>
                  </a:lnTo>
                  <a:close/>
                </a:path>
              </a:pathLst>
            </a:custGeom>
            <a:solidFill>
              <a:srgbClr val="F5F5F5"/>
            </a:solidFill>
            <a:ln w="6867" cap="flat">
              <a:noFill/>
              <a:prstDash val="solid"/>
              <a:miter/>
            </a:ln>
          </p:spPr>
          <p:txBody>
            <a:bodyPr rtlCol="0" anchor="ctr"/>
            <a:lstStyle/>
            <a:p>
              <a:endParaRPr lang="en-IN"/>
            </a:p>
          </p:txBody>
        </p:sp>
        <p:sp>
          <p:nvSpPr>
            <p:cNvPr id="354" name="Free-form: Shape 353">
              <a:extLst>
                <a:ext uri="{FF2B5EF4-FFF2-40B4-BE49-F238E27FC236}">
                  <a16:creationId xmlns:a16="http://schemas.microsoft.com/office/drawing/2014/main" id="{E122C08B-91A1-A13D-76C6-321269842E29}"/>
                </a:ext>
              </a:extLst>
            </p:cNvPr>
            <p:cNvSpPr/>
            <p:nvPr/>
          </p:nvSpPr>
          <p:spPr>
            <a:xfrm>
              <a:off x="7109165" y="4499202"/>
              <a:ext cx="37461" cy="38148"/>
            </a:xfrm>
            <a:custGeom>
              <a:avLst/>
              <a:gdLst>
                <a:gd name="connsiteX0" fmla="*/ -14 w 37461"/>
                <a:gd name="connsiteY0" fmla="*/ 6767 h 38148"/>
                <a:gd name="connsiteX1" fmla="*/ 6516 w 37461"/>
                <a:gd name="connsiteY1" fmla="*/ 38111 h 38148"/>
                <a:gd name="connsiteX2" fmla="*/ 37447 w 37461"/>
                <a:gd name="connsiteY2" fmla="*/ 31237 h 38148"/>
                <a:gd name="connsiteX3" fmla="*/ 30986 w 37461"/>
                <a:gd name="connsiteY3" fmla="*/ -37 h 38148"/>
              </a:gdLst>
              <a:ahLst/>
              <a:cxnLst>
                <a:cxn ang="0">
                  <a:pos x="connsiteX0" y="connsiteY0"/>
                </a:cxn>
                <a:cxn ang="0">
                  <a:pos x="connsiteX1" y="connsiteY1"/>
                </a:cxn>
                <a:cxn ang="0">
                  <a:pos x="connsiteX2" y="connsiteY2"/>
                </a:cxn>
                <a:cxn ang="0">
                  <a:pos x="connsiteX3" y="connsiteY3"/>
                </a:cxn>
              </a:cxnLst>
              <a:rect l="l" t="t" r="r" b="b"/>
              <a:pathLst>
                <a:path w="37461" h="38148">
                  <a:moveTo>
                    <a:pt x="-14" y="6767"/>
                  </a:moveTo>
                  <a:cubicBezTo>
                    <a:pt x="2117" y="16940"/>
                    <a:pt x="4317" y="27388"/>
                    <a:pt x="6516" y="38111"/>
                  </a:cubicBezTo>
                  <a:lnTo>
                    <a:pt x="37447" y="31237"/>
                  </a:lnTo>
                  <a:cubicBezTo>
                    <a:pt x="35248" y="20583"/>
                    <a:pt x="33117" y="10135"/>
                    <a:pt x="30986" y="-37"/>
                  </a:cubicBezTo>
                  <a:close/>
                </a:path>
              </a:pathLst>
            </a:custGeom>
            <a:solidFill>
              <a:srgbClr val="F5F5F5"/>
            </a:solidFill>
            <a:ln w="6867" cap="flat">
              <a:noFill/>
              <a:prstDash val="solid"/>
              <a:miter/>
            </a:ln>
          </p:spPr>
          <p:txBody>
            <a:bodyPr rtlCol="0" anchor="ctr"/>
            <a:lstStyle/>
            <a:p>
              <a:endParaRPr lang="en-IN"/>
            </a:p>
          </p:txBody>
        </p:sp>
        <p:sp>
          <p:nvSpPr>
            <p:cNvPr id="355" name="Free-form: Shape 354">
              <a:extLst>
                <a:ext uri="{FF2B5EF4-FFF2-40B4-BE49-F238E27FC236}">
                  <a16:creationId xmlns:a16="http://schemas.microsoft.com/office/drawing/2014/main" id="{F9885069-622F-CA67-352C-298CA7D2C1CA}"/>
                </a:ext>
              </a:extLst>
            </p:cNvPr>
            <p:cNvSpPr/>
            <p:nvPr/>
          </p:nvSpPr>
          <p:spPr>
            <a:xfrm>
              <a:off x="7224366" y="4369360"/>
              <a:ext cx="37048" cy="38423"/>
            </a:xfrm>
            <a:custGeom>
              <a:avLst/>
              <a:gdLst>
                <a:gd name="connsiteX0" fmla="*/ 37035 w 37048"/>
                <a:gd name="connsiteY0" fmla="*/ 32199 h 38423"/>
                <a:gd name="connsiteX1" fmla="*/ 30161 w 37048"/>
                <a:gd name="connsiteY1" fmla="*/ -37 h 38423"/>
                <a:gd name="connsiteX2" fmla="*/ -14 w 37048"/>
                <a:gd name="connsiteY2" fmla="*/ 6286 h 38423"/>
                <a:gd name="connsiteX3" fmla="*/ 6860 w 37048"/>
                <a:gd name="connsiteY3" fmla="*/ 38386 h 38423"/>
              </a:gdLst>
              <a:ahLst/>
              <a:cxnLst>
                <a:cxn ang="0">
                  <a:pos x="connsiteX0" y="connsiteY0"/>
                </a:cxn>
                <a:cxn ang="0">
                  <a:pos x="connsiteX1" y="connsiteY1"/>
                </a:cxn>
                <a:cxn ang="0">
                  <a:pos x="connsiteX2" y="connsiteY2"/>
                </a:cxn>
                <a:cxn ang="0">
                  <a:pos x="connsiteX3" y="connsiteY3"/>
                </a:cxn>
              </a:cxnLst>
              <a:rect l="l" t="t" r="r" b="b"/>
              <a:pathLst>
                <a:path w="37048" h="38423">
                  <a:moveTo>
                    <a:pt x="37035" y="32199"/>
                  </a:moveTo>
                  <a:lnTo>
                    <a:pt x="30161" y="-37"/>
                  </a:lnTo>
                  <a:lnTo>
                    <a:pt x="-14" y="6286"/>
                  </a:lnTo>
                  <a:cubicBezTo>
                    <a:pt x="2117" y="16253"/>
                    <a:pt x="4385" y="26907"/>
                    <a:pt x="6860" y="38386"/>
                  </a:cubicBezTo>
                  <a:close/>
                </a:path>
              </a:pathLst>
            </a:custGeom>
            <a:solidFill>
              <a:srgbClr val="F5F5F5"/>
            </a:solidFill>
            <a:ln w="6867" cap="flat">
              <a:noFill/>
              <a:prstDash val="solid"/>
              <a:miter/>
            </a:ln>
          </p:spPr>
          <p:txBody>
            <a:bodyPr rtlCol="0" anchor="ctr"/>
            <a:lstStyle/>
            <a:p>
              <a:endParaRPr lang="en-IN"/>
            </a:p>
          </p:txBody>
        </p:sp>
        <p:sp>
          <p:nvSpPr>
            <p:cNvPr id="356" name="Free-form: Shape 355">
              <a:extLst>
                <a:ext uri="{FF2B5EF4-FFF2-40B4-BE49-F238E27FC236}">
                  <a16:creationId xmlns:a16="http://schemas.microsoft.com/office/drawing/2014/main" id="{92930DA7-F4E9-D30E-E84B-B758079A84FC}"/>
                </a:ext>
              </a:extLst>
            </p:cNvPr>
            <p:cNvSpPr/>
            <p:nvPr/>
          </p:nvSpPr>
          <p:spPr>
            <a:xfrm>
              <a:off x="7256397" y="4362418"/>
              <a:ext cx="38079" cy="38973"/>
            </a:xfrm>
            <a:custGeom>
              <a:avLst/>
              <a:gdLst>
                <a:gd name="connsiteX0" fmla="*/ 38066 w 38079"/>
                <a:gd name="connsiteY0" fmla="*/ 32268 h 38973"/>
                <a:gd name="connsiteX1" fmla="*/ 31192 w 38079"/>
                <a:gd name="connsiteY1" fmla="*/ -37 h 38973"/>
                <a:gd name="connsiteX2" fmla="*/ -14 w 38079"/>
                <a:gd name="connsiteY2" fmla="*/ 6836 h 38973"/>
                <a:gd name="connsiteX3" fmla="*/ 6860 w 38079"/>
                <a:gd name="connsiteY3" fmla="*/ 38936 h 38973"/>
              </a:gdLst>
              <a:ahLst/>
              <a:cxnLst>
                <a:cxn ang="0">
                  <a:pos x="connsiteX0" y="connsiteY0"/>
                </a:cxn>
                <a:cxn ang="0">
                  <a:pos x="connsiteX1" y="connsiteY1"/>
                </a:cxn>
                <a:cxn ang="0">
                  <a:pos x="connsiteX2" y="connsiteY2"/>
                </a:cxn>
                <a:cxn ang="0">
                  <a:pos x="connsiteX3" y="connsiteY3"/>
                </a:cxn>
              </a:cxnLst>
              <a:rect l="l" t="t" r="r" b="b"/>
              <a:pathLst>
                <a:path w="38079" h="38973">
                  <a:moveTo>
                    <a:pt x="38066" y="32268"/>
                  </a:moveTo>
                  <a:cubicBezTo>
                    <a:pt x="35660" y="20789"/>
                    <a:pt x="33461" y="9998"/>
                    <a:pt x="31192" y="-37"/>
                  </a:cubicBezTo>
                  <a:lnTo>
                    <a:pt x="-14" y="6836"/>
                  </a:lnTo>
                  <a:cubicBezTo>
                    <a:pt x="2048" y="16803"/>
                    <a:pt x="4385" y="27457"/>
                    <a:pt x="6860" y="38936"/>
                  </a:cubicBezTo>
                  <a:close/>
                </a:path>
              </a:pathLst>
            </a:custGeom>
            <a:solidFill>
              <a:srgbClr val="F5F5F5"/>
            </a:solidFill>
            <a:ln w="6867" cap="flat">
              <a:noFill/>
              <a:prstDash val="solid"/>
              <a:miter/>
            </a:ln>
          </p:spPr>
          <p:txBody>
            <a:bodyPr rtlCol="0" anchor="ctr"/>
            <a:lstStyle/>
            <a:p>
              <a:endParaRPr lang="en-IN"/>
            </a:p>
          </p:txBody>
        </p:sp>
        <p:sp>
          <p:nvSpPr>
            <p:cNvPr id="357" name="Free-form: Shape 356">
              <a:extLst>
                <a:ext uri="{FF2B5EF4-FFF2-40B4-BE49-F238E27FC236}">
                  <a16:creationId xmlns:a16="http://schemas.microsoft.com/office/drawing/2014/main" id="{BA776339-863B-1271-7F0D-C58E0AB837F9}"/>
                </a:ext>
              </a:extLst>
            </p:cNvPr>
            <p:cNvSpPr/>
            <p:nvPr/>
          </p:nvSpPr>
          <p:spPr>
            <a:xfrm>
              <a:off x="7289390" y="4355750"/>
              <a:ext cx="37048" cy="38560"/>
            </a:xfrm>
            <a:custGeom>
              <a:avLst/>
              <a:gdLst>
                <a:gd name="connsiteX0" fmla="*/ 37035 w 37048"/>
                <a:gd name="connsiteY0" fmla="*/ 32337 h 38560"/>
                <a:gd name="connsiteX1" fmla="*/ 30161 w 37048"/>
                <a:gd name="connsiteY1" fmla="*/ -37 h 38560"/>
                <a:gd name="connsiteX2" fmla="*/ -14 w 37048"/>
                <a:gd name="connsiteY2" fmla="*/ 6286 h 38560"/>
                <a:gd name="connsiteX3" fmla="*/ 6860 w 37048"/>
                <a:gd name="connsiteY3" fmla="*/ 38523 h 38560"/>
              </a:gdLst>
              <a:ahLst/>
              <a:cxnLst>
                <a:cxn ang="0">
                  <a:pos x="connsiteX0" y="connsiteY0"/>
                </a:cxn>
                <a:cxn ang="0">
                  <a:pos x="connsiteX1" y="connsiteY1"/>
                </a:cxn>
                <a:cxn ang="0">
                  <a:pos x="connsiteX2" y="connsiteY2"/>
                </a:cxn>
                <a:cxn ang="0">
                  <a:pos x="connsiteX3" y="connsiteY3"/>
                </a:cxn>
              </a:cxnLst>
              <a:rect l="l" t="t" r="r" b="b"/>
              <a:pathLst>
                <a:path w="37048" h="38560">
                  <a:moveTo>
                    <a:pt x="37035" y="32337"/>
                  </a:moveTo>
                  <a:cubicBezTo>
                    <a:pt x="34629" y="20789"/>
                    <a:pt x="32430" y="9929"/>
                    <a:pt x="30161" y="-37"/>
                  </a:cubicBezTo>
                  <a:lnTo>
                    <a:pt x="-14" y="6286"/>
                  </a:lnTo>
                  <a:cubicBezTo>
                    <a:pt x="2117" y="16253"/>
                    <a:pt x="4454" y="26907"/>
                    <a:pt x="6860" y="38523"/>
                  </a:cubicBezTo>
                  <a:close/>
                </a:path>
              </a:pathLst>
            </a:custGeom>
            <a:solidFill>
              <a:srgbClr val="F5F5F5"/>
            </a:solidFill>
            <a:ln w="6867" cap="flat">
              <a:noFill/>
              <a:prstDash val="solid"/>
              <a:miter/>
            </a:ln>
          </p:spPr>
          <p:txBody>
            <a:bodyPr rtlCol="0" anchor="ctr"/>
            <a:lstStyle/>
            <a:p>
              <a:endParaRPr lang="en-IN"/>
            </a:p>
          </p:txBody>
        </p:sp>
        <p:sp>
          <p:nvSpPr>
            <p:cNvPr id="358" name="Free-form: Shape 357">
              <a:extLst>
                <a:ext uri="{FF2B5EF4-FFF2-40B4-BE49-F238E27FC236}">
                  <a16:creationId xmlns:a16="http://schemas.microsoft.com/office/drawing/2014/main" id="{3DA83295-8C18-3D8F-84FE-7FB7101A1A9E}"/>
                </a:ext>
              </a:extLst>
            </p:cNvPr>
            <p:cNvSpPr/>
            <p:nvPr/>
          </p:nvSpPr>
          <p:spPr>
            <a:xfrm>
              <a:off x="6992726" y="4453080"/>
              <a:ext cx="38285" cy="38079"/>
            </a:xfrm>
            <a:custGeom>
              <a:avLst/>
              <a:gdLst>
                <a:gd name="connsiteX0" fmla="*/ -14 w 38285"/>
                <a:gd name="connsiteY0" fmla="*/ 6630 h 38079"/>
                <a:gd name="connsiteX1" fmla="*/ 6860 w 38285"/>
                <a:gd name="connsiteY1" fmla="*/ 38042 h 38079"/>
                <a:gd name="connsiteX2" fmla="*/ 38272 w 38285"/>
                <a:gd name="connsiteY2" fmla="*/ 31168 h 38079"/>
                <a:gd name="connsiteX3" fmla="*/ 31880 w 38285"/>
                <a:gd name="connsiteY3" fmla="*/ -37 h 38079"/>
              </a:gdLst>
              <a:ahLst/>
              <a:cxnLst>
                <a:cxn ang="0">
                  <a:pos x="connsiteX0" y="connsiteY0"/>
                </a:cxn>
                <a:cxn ang="0">
                  <a:pos x="connsiteX1" y="connsiteY1"/>
                </a:cxn>
                <a:cxn ang="0">
                  <a:pos x="connsiteX2" y="connsiteY2"/>
                </a:cxn>
                <a:cxn ang="0">
                  <a:pos x="connsiteX3" y="connsiteY3"/>
                </a:cxn>
              </a:cxnLst>
              <a:rect l="l" t="t" r="r" b="b"/>
              <a:pathLst>
                <a:path w="38285" h="38079">
                  <a:moveTo>
                    <a:pt x="-14" y="6630"/>
                  </a:moveTo>
                  <a:cubicBezTo>
                    <a:pt x="2048" y="16597"/>
                    <a:pt x="4317" y="27251"/>
                    <a:pt x="6860" y="38042"/>
                  </a:cubicBezTo>
                  <a:lnTo>
                    <a:pt x="38272" y="31168"/>
                  </a:lnTo>
                  <a:cubicBezTo>
                    <a:pt x="36073" y="20308"/>
                    <a:pt x="33942" y="9860"/>
                    <a:pt x="31880" y="-37"/>
                  </a:cubicBezTo>
                  <a:close/>
                </a:path>
              </a:pathLst>
            </a:custGeom>
            <a:solidFill>
              <a:srgbClr val="F5F5F5"/>
            </a:solidFill>
            <a:ln w="6867" cap="flat">
              <a:noFill/>
              <a:prstDash val="solid"/>
              <a:miter/>
            </a:ln>
          </p:spPr>
          <p:txBody>
            <a:bodyPr rtlCol="0" anchor="ctr"/>
            <a:lstStyle/>
            <a:p>
              <a:endParaRPr lang="en-IN"/>
            </a:p>
          </p:txBody>
        </p:sp>
        <p:sp>
          <p:nvSpPr>
            <p:cNvPr id="359" name="Free-form: Shape 358">
              <a:extLst>
                <a:ext uri="{FF2B5EF4-FFF2-40B4-BE49-F238E27FC236}">
                  <a16:creationId xmlns:a16="http://schemas.microsoft.com/office/drawing/2014/main" id="{5570DF4D-53F5-4950-5489-2F666184D8E5}"/>
                </a:ext>
              </a:extLst>
            </p:cNvPr>
            <p:cNvSpPr/>
            <p:nvPr/>
          </p:nvSpPr>
          <p:spPr>
            <a:xfrm>
              <a:off x="7212750" y="4831539"/>
              <a:ext cx="35673" cy="13747"/>
            </a:xfrm>
            <a:custGeom>
              <a:avLst/>
              <a:gdLst>
                <a:gd name="connsiteX0" fmla="*/ -14 w 35673"/>
                <a:gd name="connsiteY0" fmla="*/ 7248 h 13747"/>
                <a:gd name="connsiteX1" fmla="*/ 1292 w 35673"/>
                <a:gd name="connsiteY1" fmla="*/ 13710 h 13747"/>
                <a:gd name="connsiteX2" fmla="*/ 35660 w 35673"/>
                <a:gd name="connsiteY2" fmla="*/ 6836 h 13747"/>
                <a:gd name="connsiteX3" fmla="*/ 34148 w 35673"/>
                <a:gd name="connsiteY3" fmla="*/ -37 h 13747"/>
              </a:gdLst>
              <a:ahLst/>
              <a:cxnLst>
                <a:cxn ang="0">
                  <a:pos x="connsiteX0" y="connsiteY0"/>
                </a:cxn>
                <a:cxn ang="0">
                  <a:pos x="connsiteX1" y="connsiteY1"/>
                </a:cxn>
                <a:cxn ang="0">
                  <a:pos x="connsiteX2" y="connsiteY2"/>
                </a:cxn>
                <a:cxn ang="0">
                  <a:pos x="connsiteX3" y="connsiteY3"/>
                </a:cxn>
              </a:cxnLst>
              <a:rect l="l" t="t" r="r" b="b"/>
              <a:pathLst>
                <a:path w="35673" h="13747">
                  <a:moveTo>
                    <a:pt x="-14" y="7248"/>
                  </a:moveTo>
                  <a:cubicBezTo>
                    <a:pt x="467" y="9517"/>
                    <a:pt x="880" y="11716"/>
                    <a:pt x="1292" y="13710"/>
                  </a:cubicBezTo>
                  <a:lnTo>
                    <a:pt x="35660" y="6836"/>
                  </a:lnTo>
                  <a:lnTo>
                    <a:pt x="34148" y="-37"/>
                  </a:lnTo>
                  <a:close/>
                </a:path>
              </a:pathLst>
            </a:custGeom>
            <a:solidFill>
              <a:srgbClr val="F5F5F5"/>
            </a:solidFill>
            <a:ln w="6867" cap="flat">
              <a:noFill/>
              <a:prstDash val="solid"/>
              <a:miter/>
            </a:ln>
          </p:spPr>
          <p:txBody>
            <a:bodyPr rtlCol="0" anchor="ctr"/>
            <a:lstStyle/>
            <a:p>
              <a:endParaRPr lang="en-IN"/>
            </a:p>
          </p:txBody>
        </p:sp>
        <p:sp>
          <p:nvSpPr>
            <p:cNvPr id="360" name="Free-form: Shape 359">
              <a:extLst>
                <a:ext uri="{FF2B5EF4-FFF2-40B4-BE49-F238E27FC236}">
                  <a16:creationId xmlns:a16="http://schemas.microsoft.com/office/drawing/2014/main" id="{57256D1A-39B1-13B1-059C-FC7FF2E89F54}"/>
                </a:ext>
              </a:extLst>
            </p:cNvPr>
            <p:cNvSpPr/>
            <p:nvPr/>
          </p:nvSpPr>
          <p:spPr>
            <a:xfrm>
              <a:off x="7335924" y="4416582"/>
              <a:ext cx="37598" cy="38354"/>
            </a:xfrm>
            <a:custGeom>
              <a:avLst/>
              <a:gdLst>
                <a:gd name="connsiteX0" fmla="*/ -14 w 37598"/>
                <a:gd name="connsiteY0" fmla="*/ 6492 h 38354"/>
                <a:gd name="connsiteX1" fmla="*/ 6860 w 37598"/>
                <a:gd name="connsiteY1" fmla="*/ 38317 h 38354"/>
                <a:gd name="connsiteX2" fmla="*/ 37585 w 37598"/>
                <a:gd name="connsiteY2" fmla="*/ 32062 h 38354"/>
                <a:gd name="connsiteX3" fmla="*/ 30711 w 37598"/>
                <a:gd name="connsiteY3" fmla="*/ -37 h 38354"/>
              </a:gdLst>
              <a:ahLst/>
              <a:cxnLst>
                <a:cxn ang="0">
                  <a:pos x="connsiteX0" y="connsiteY0"/>
                </a:cxn>
                <a:cxn ang="0">
                  <a:pos x="connsiteX1" y="connsiteY1"/>
                </a:cxn>
                <a:cxn ang="0">
                  <a:pos x="connsiteX2" y="connsiteY2"/>
                </a:cxn>
                <a:cxn ang="0">
                  <a:pos x="connsiteX3" y="connsiteY3"/>
                </a:cxn>
              </a:cxnLst>
              <a:rect l="l" t="t" r="r" b="b"/>
              <a:pathLst>
                <a:path w="37598" h="38354">
                  <a:moveTo>
                    <a:pt x="-14" y="6492"/>
                  </a:moveTo>
                  <a:cubicBezTo>
                    <a:pt x="2186" y="16734"/>
                    <a:pt x="4385" y="27113"/>
                    <a:pt x="6860" y="38317"/>
                  </a:cubicBezTo>
                  <a:lnTo>
                    <a:pt x="37585" y="32062"/>
                  </a:lnTo>
                  <a:cubicBezTo>
                    <a:pt x="35317" y="20996"/>
                    <a:pt x="33048" y="10273"/>
                    <a:pt x="30711" y="-37"/>
                  </a:cubicBezTo>
                  <a:close/>
                </a:path>
              </a:pathLst>
            </a:custGeom>
            <a:solidFill>
              <a:srgbClr val="F5F5F5"/>
            </a:solidFill>
            <a:ln w="6867" cap="flat">
              <a:noFill/>
              <a:prstDash val="solid"/>
              <a:miter/>
            </a:ln>
          </p:spPr>
          <p:txBody>
            <a:bodyPr rtlCol="0" anchor="ctr"/>
            <a:lstStyle/>
            <a:p>
              <a:endParaRPr lang="en-IN"/>
            </a:p>
          </p:txBody>
        </p:sp>
        <p:sp>
          <p:nvSpPr>
            <p:cNvPr id="361" name="Free-form: Shape 360">
              <a:extLst>
                <a:ext uri="{FF2B5EF4-FFF2-40B4-BE49-F238E27FC236}">
                  <a16:creationId xmlns:a16="http://schemas.microsoft.com/office/drawing/2014/main" id="{DAB58CD5-2F36-B802-1048-38DB8580BD03}"/>
                </a:ext>
              </a:extLst>
            </p:cNvPr>
            <p:cNvSpPr/>
            <p:nvPr/>
          </p:nvSpPr>
          <p:spPr>
            <a:xfrm>
              <a:off x="7328913" y="4383176"/>
              <a:ext cx="37186" cy="37667"/>
            </a:xfrm>
            <a:custGeom>
              <a:avLst/>
              <a:gdLst>
                <a:gd name="connsiteX0" fmla="*/ -14 w 37186"/>
                <a:gd name="connsiteY0" fmla="*/ 6767 h 37667"/>
                <a:gd name="connsiteX1" fmla="*/ 6860 w 37186"/>
                <a:gd name="connsiteY1" fmla="*/ 37630 h 37667"/>
                <a:gd name="connsiteX2" fmla="*/ 37172 w 37186"/>
                <a:gd name="connsiteY2" fmla="*/ 31100 h 37667"/>
                <a:gd name="connsiteX3" fmla="*/ 30780 w 37186"/>
                <a:gd name="connsiteY3" fmla="*/ -37 h 37667"/>
              </a:gdLst>
              <a:ahLst/>
              <a:cxnLst>
                <a:cxn ang="0">
                  <a:pos x="connsiteX0" y="connsiteY0"/>
                </a:cxn>
                <a:cxn ang="0">
                  <a:pos x="connsiteX1" y="connsiteY1"/>
                </a:cxn>
                <a:cxn ang="0">
                  <a:pos x="connsiteX2" y="connsiteY2"/>
                </a:cxn>
                <a:cxn ang="0">
                  <a:pos x="connsiteX3" y="connsiteY3"/>
                </a:cxn>
              </a:cxnLst>
              <a:rect l="l" t="t" r="r" b="b"/>
              <a:pathLst>
                <a:path w="37186" h="37667">
                  <a:moveTo>
                    <a:pt x="-14" y="6767"/>
                  </a:moveTo>
                  <a:lnTo>
                    <a:pt x="6860" y="37630"/>
                  </a:lnTo>
                  <a:lnTo>
                    <a:pt x="37172" y="31100"/>
                  </a:lnTo>
                  <a:cubicBezTo>
                    <a:pt x="34973" y="20308"/>
                    <a:pt x="32842" y="9860"/>
                    <a:pt x="30780" y="-37"/>
                  </a:cubicBezTo>
                  <a:close/>
                </a:path>
              </a:pathLst>
            </a:custGeom>
            <a:solidFill>
              <a:srgbClr val="F5F5F5"/>
            </a:solidFill>
            <a:ln w="6867" cap="flat">
              <a:noFill/>
              <a:prstDash val="solid"/>
              <a:miter/>
            </a:ln>
          </p:spPr>
          <p:txBody>
            <a:bodyPr rtlCol="0" anchor="ctr"/>
            <a:lstStyle/>
            <a:p>
              <a:endParaRPr lang="en-IN"/>
            </a:p>
          </p:txBody>
        </p:sp>
        <p:sp>
          <p:nvSpPr>
            <p:cNvPr id="362" name="Free-form: Shape 361">
              <a:extLst>
                <a:ext uri="{FF2B5EF4-FFF2-40B4-BE49-F238E27FC236}">
                  <a16:creationId xmlns:a16="http://schemas.microsoft.com/office/drawing/2014/main" id="{C40A6C85-F52C-460D-555D-06F7C7C00BFE}"/>
                </a:ext>
              </a:extLst>
            </p:cNvPr>
            <p:cNvSpPr/>
            <p:nvPr/>
          </p:nvSpPr>
          <p:spPr>
            <a:xfrm>
              <a:off x="7297363" y="4390393"/>
              <a:ext cx="36223" cy="37048"/>
            </a:xfrm>
            <a:custGeom>
              <a:avLst/>
              <a:gdLst>
                <a:gd name="connsiteX0" fmla="*/ -14 w 36223"/>
                <a:gd name="connsiteY0" fmla="*/ 6286 h 37048"/>
                <a:gd name="connsiteX1" fmla="*/ 6447 w 36223"/>
                <a:gd name="connsiteY1" fmla="*/ 37011 h 37048"/>
                <a:gd name="connsiteX2" fmla="*/ 36210 w 36223"/>
                <a:gd name="connsiteY2" fmla="*/ 30894 h 37048"/>
                <a:gd name="connsiteX3" fmla="*/ 29818 w 36223"/>
                <a:gd name="connsiteY3" fmla="*/ -37 h 37048"/>
              </a:gdLst>
              <a:ahLst/>
              <a:cxnLst>
                <a:cxn ang="0">
                  <a:pos x="connsiteX0" y="connsiteY0"/>
                </a:cxn>
                <a:cxn ang="0">
                  <a:pos x="connsiteX1" y="connsiteY1"/>
                </a:cxn>
                <a:cxn ang="0">
                  <a:pos x="connsiteX2" y="connsiteY2"/>
                </a:cxn>
                <a:cxn ang="0">
                  <a:pos x="connsiteX3" y="connsiteY3"/>
                </a:cxn>
              </a:cxnLst>
              <a:rect l="l" t="t" r="r" b="b"/>
              <a:pathLst>
                <a:path w="36223" h="37048">
                  <a:moveTo>
                    <a:pt x="-14" y="6286"/>
                  </a:moveTo>
                  <a:lnTo>
                    <a:pt x="6447" y="37011"/>
                  </a:lnTo>
                  <a:lnTo>
                    <a:pt x="36210" y="30894"/>
                  </a:lnTo>
                  <a:cubicBezTo>
                    <a:pt x="34011" y="20081"/>
                    <a:pt x="31880" y="9771"/>
                    <a:pt x="29818" y="-37"/>
                  </a:cubicBezTo>
                  <a:close/>
                </a:path>
              </a:pathLst>
            </a:custGeom>
            <a:solidFill>
              <a:srgbClr val="F5F5F5"/>
            </a:solidFill>
            <a:ln w="6867" cap="flat">
              <a:noFill/>
              <a:prstDash val="solid"/>
              <a:miter/>
            </a:ln>
          </p:spPr>
          <p:txBody>
            <a:bodyPr rtlCol="0" anchor="ctr"/>
            <a:lstStyle/>
            <a:p>
              <a:endParaRPr lang="en-IN"/>
            </a:p>
          </p:txBody>
        </p:sp>
        <p:sp>
          <p:nvSpPr>
            <p:cNvPr id="363" name="Free-form: Shape 362">
              <a:extLst>
                <a:ext uri="{FF2B5EF4-FFF2-40B4-BE49-F238E27FC236}">
                  <a16:creationId xmlns:a16="http://schemas.microsoft.com/office/drawing/2014/main" id="{090AE130-79C2-D534-4060-B1ED19ED3BC2}"/>
                </a:ext>
              </a:extLst>
            </p:cNvPr>
            <p:cNvSpPr/>
            <p:nvPr/>
          </p:nvSpPr>
          <p:spPr>
            <a:xfrm>
              <a:off x="7361975" y="4380083"/>
              <a:ext cx="20758" cy="34230"/>
            </a:xfrm>
            <a:custGeom>
              <a:avLst/>
              <a:gdLst>
                <a:gd name="connsiteX0" fmla="*/ 6585 w 20758"/>
                <a:gd name="connsiteY0" fmla="*/ 34193 h 34230"/>
                <a:gd name="connsiteX1" fmla="*/ 20745 w 20758"/>
                <a:gd name="connsiteY1" fmla="*/ 31306 h 34230"/>
                <a:gd name="connsiteX2" fmla="*/ 14558 w 20758"/>
                <a:gd name="connsiteY2" fmla="*/ -37 h 34230"/>
                <a:gd name="connsiteX3" fmla="*/ -14 w 20758"/>
                <a:gd name="connsiteY3" fmla="*/ 3056 h 34230"/>
                <a:gd name="connsiteX4" fmla="*/ 6585 w 20758"/>
                <a:gd name="connsiteY4" fmla="*/ 34193 h 34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58" h="34230">
                  <a:moveTo>
                    <a:pt x="6585" y="34193"/>
                  </a:moveTo>
                  <a:lnTo>
                    <a:pt x="20745" y="31306"/>
                  </a:lnTo>
                  <a:lnTo>
                    <a:pt x="14558" y="-37"/>
                  </a:lnTo>
                  <a:lnTo>
                    <a:pt x="-14" y="3056"/>
                  </a:lnTo>
                  <a:cubicBezTo>
                    <a:pt x="2048" y="12816"/>
                    <a:pt x="4248" y="23195"/>
                    <a:pt x="6585" y="34193"/>
                  </a:cubicBezTo>
                  <a:close/>
                </a:path>
              </a:pathLst>
            </a:custGeom>
            <a:solidFill>
              <a:srgbClr val="F5F5F5"/>
            </a:solidFill>
            <a:ln w="6867" cap="flat">
              <a:noFill/>
              <a:prstDash val="solid"/>
              <a:miter/>
            </a:ln>
          </p:spPr>
          <p:txBody>
            <a:bodyPr rtlCol="0" anchor="ctr"/>
            <a:lstStyle/>
            <a:p>
              <a:endParaRPr lang="en-IN"/>
            </a:p>
          </p:txBody>
        </p:sp>
        <p:sp>
          <p:nvSpPr>
            <p:cNvPr id="364" name="Free-form: Shape 363">
              <a:extLst>
                <a:ext uri="{FF2B5EF4-FFF2-40B4-BE49-F238E27FC236}">
                  <a16:creationId xmlns:a16="http://schemas.microsoft.com/office/drawing/2014/main" id="{2731442B-2F13-92D4-5C8F-BA117461C3B4}"/>
                </a:ext>
              </a:extLst>
            </p:cNvPr>
            <p:cNvSpPr/>
            <p:nvPr/>
          </p:nvSpPr>
          <p:spPr>
            <a:xfrm>
              <a:off x="7304237" y="4423593"/>
              <a:ext cx="36429" cy="37942"/>
            </a:xfrm>
            <a:custGeom>
              <a:avLst/>
              <a:gdLst>
                <a:gd name="connsiteX0" fmla="*/ -14 w 36429"/>
                <a:gd name="connsiteY0" fmla="*/ 6217 h 37942"/>
                <a:gd name="connsiteX1" fmla="*/ 6860 w 36429"/>
                <a:gd name="connsiteY1" fmla="*/ 37905 h 37942"/>
                <a:gd name="connsiteX2" fmla="*/ 36416 w 36429"/>
                <a:gd name="connsiteY2" fmla="*/ 31787 h 37942"/>
                <a:gd name="connsiteX3" fmla="*/ 29886 w 36429"/>
                <a:gd name="connsiteY3" fmla="*/ -37 h 37942"/>
              </a:gdLst>
              <a:ahLst/>
              <a:cxnLst>
                <a:cxn ang="0">
                  <a:pos x="connsiteX0" y="connsiteY0"/>
                </a:cxn>
                <a:cxn ang="0">
                  <a:pos x="connsiteX1" y="connsiteY1"/>
                </a:cxn>
                <a:cxn ang="0">
                  <a:pos x="connsiteX2" y="connsiteY2"/>
                </a:cxn>
                <a:cxn ang="0">
                  <a:pos x="connsiteX3" y="connsiteY3"/>
                </a:cxn>
              </a:cxnLst>
              <a:rect l="l" t="t" r="r" b="b"/>
              <a:pathLst>
                <a:path w="36429" h="37942">
                  <a:moveTo>
                    <a:pt x="-14" y="6217"/>
                  </a:moveTo>
                  <a:cubicBezTo>
                    <a:pt x="2117" y="16390"/>
                    <a:pt x="4317" y="26838"/>
                    <a:pt x="6860" y="37905"/>
                  </a:cubicBezTo>
                  <a:lnTo>
                    <a:pt x="36416" y="31787"/>
                  </a:lnTo>
                  <a:cubicBezTo>
                    <a:pt x="34148" y="20858"/>
                    <a:pt x="31948" y="10204"/>
                    <a:pt x="29886" y="-37"/>
                  </a:cubicBezTo>
                  <a:close/>
                </a:path>
              </a:pathLst>
            </a:custGeom>
            <a:solidFill>
              <a:srgbClr val="F5F5F5"/>
            </a:solidFill>
            <a:ln w="6867" cap="flat">
              <a:noFill/>
              <a:prstDash val="solid"/>
              <a:miter/>
            </a:ln>
          </p:spPr>
          <p:txBody>
            <a:bodyPr rtlCol="0" anchor="ctr"/>
            <a:lstStyle/>
            <a:p>
              <a:endParaRPr lang="en-IN"/>
            </a:p>
          </p:txBody>
        </p:sp>
        <p:sp>
          <p:nvSpPr>
            <p:cNvPr id="365" name="Free-form: Shape 364">
              <a:extLst>
                <a:ext uri="{FF2B5EF4-FFF2-40B4-BE49-F238E27FC236}">
                  <a16:creationId xmlns:a16="http://schemas.microsoft.com/office/drawing/2014/main" id="{99A4B2D0-180E-220E-BA2D-79B26A19A07C}"/>
                </a:ext>
              </a:extLst>
            </p:cNvPr>
            <p:cNvSpPr/>
            <p:nvPr/>
          </p:nvSpPr>
          <p:spPr>
            <a:xfrm>
              <a:off x="7349259" y="4317946"/>
              <a:ext cx="20002" cy="28387"/>
            </a:xfrm>
            <a:custGeom>
              <a:avLst/>
              <a:gdLst>
                <a:gd name="connsiteX0" fmla="*/ 19988 w 20002"/>
                <a:gd name="connsiteY0" fmla="*/ 25257 h 28387"/>
                <a:gd name="connsiteX1" fmla="*/ 14971 w 20002"/>
                <a:gd name="connsiteY1" fmla="*/ -37 h 28387"/>
                <a:gd name="connsiteX2" fmla="*/ 2255 w 20002"/>
                <a:gd name="connsiteY2" fmla="*/ 2712 h 28387"/>
                <a:gd name="connsiteX3" fmla="*/ -14 w 20002"/>
                <a:gd name="connsiteY3" fmla="*/ 5599 h 28387"/>
                <a:gd name="connsiteX4" fmla="*/ 4867 w 20002"/>
                <a:gd name="connsiteY4" fmla="*/ 28350 h 28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2" h="28387">
                  <a:moveTo>
                    <a:pt x="19988" y="25257"/>
                  </a:moveTo>
                  <a:lnTo>
                    <a:pt x="14971" y="-37"/>
                  </a:lnTo>
                  <a:lnTo>
                    <a:pt x="2255" y="2712"/>
                  </a:lnTo>
                  <a:cubicBezTo>
                    <a:pt x="1560" y="3722"/>
                    <a:pt x="804" y="4685"/>
                    <a:pt x="-14" y="5599"/>
                  </a:cubicBezTo>
                  <a:cubicBezTo>
                    <a:pt x="1498" y="12472"/>
                    <a:pt x="3148" y="20171"/>
                    <a:pt x="4867" y="28350"/>
                  </a:cubicBezTo>
                  <a:close/>
                </a:path>
              </a:pathLst>
            </a:custGeom>
            <a:solidFill>
              <a:srgbClr val="F5F5F5"/>
            </a:solidFill>
            <a:ln w="6867" cap="flat">
              <a:noFill/>
              <a:prstDash val="solid"/>
              <a:miter/>
            </a:ln>
          </p:spPr>
          <p:txBody>
            <a:bodyPr rtlCol="0" anchor="ctr"/>
            <a:lstStyle/>
            <a:p>
              <a:endParaRPr lang="en-IN"/>
            </a:p>
          </p:txBody>
        </p:sp>
        <p:sp>
          <p:nvSpPr>
            <p:cNvPr id="366" name="Free-form: Shape 365">
              <a:extLst>
                <a:ext uri="{FF2B5EF4-FFF2-40B4-BE49-F238E27FC236}">
                  <a16:creationId xmlns:a16="http://schemas.microsoft.com/office/drawing/2014/main" id="{92A42020-B465-3A50-EE13-63DDC38F136E}"/>
                </a:ext>
              </a:extLst>
            </p:cNvPr>
            <p:cNvSpPr/>
            <p:nvPr/>
          </p:nvSpPr>
          <p:spPr>
            <a:xfrm>
              <a:off x="7354620" y="4345165"/>
              <a:ext cx="21514" cy="35811"/>
            </a:xfrm>
            <a:custGeom>
              <a:avLst/>
              <a:gdLst>
                <a:gd name="connsiteX0" fmla="*/ 6929 w 21514"/>
                <a:gd name="connsiteY0" fmla="*/ 35774 h 35811"/>
                <a:gd name="connsiteX1" fmla="*/ 21501 w 21514"/>
                <a:gd name="connsiteY1" fmla="*/ 32749 h 35811"/>
                <a:gd name="connsiteX2" fmla="*/ 15039 w 21514"/>
                <a:gd name="connsiteY2" fmla="*/ -37 h 35811"/>
                <a:gd name="connsiteX3" fmla="*/ -14 w 21514"/>
                <a:gd name="connsiteY3" fmla="*/ 3193 h 35811"/>
                <a:gd name="connsiteX4" fmla="*/ 6929 w 21514"/>
                <a:gd name="connsiteY4" fmla="*/ 35774 h 35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14" h="35811">
                  <a:moveTo>
                    <a:pt x="6929" y="35774"/>
                  </a:moveTo>
                  <a:lnTo>
                    <a:pt x="21501" y="32749"/>
                  </a:lnTo>
                  <a:lnTo>
                    <a:pt x="15039" y="-37"/>
                  </a:lnTo>
                  <a:lnTo>
                    <a:pt x="-14" y="3193"/>
                  </a:lnTo>
                  <a:cubicBezTo>
                    <a:pt x="2117" y="13228"/>
                    <a:pt x="4592" y="24089"/>
                    <a:pt x="6929" y="35774"/>
                  </a:cubicBezTo>
                  <a:close/>
                </a:path>
              </a:pathLst>
            </a:custGeom>
            <a:solidFill>
              <a:srgbClr val="F5F5F5"/>
            </a:solidFill>
            <a:ln w="6867" cap="flat">
              <a:noFill/>
              <a:prstDash val="solid"/>
              <a:miter/>
            </a:ln>
          </p:spPr>
          <p:txBody>
            <a:bodyPr rtlCol="0" anchor="ctr"/>
            <a:lstStyle/>
            <a:p>
              <a:endParaRPr lang="en-IN"/>
            </a:p>
          </p:txBody>
        </p:sp>
        <p:sp>
          <p:nvSpPr>
            <p:cNvPr id="367" name="Free-form: Shape 366">
              <a:extLst>
                <a:ext uri="{FF2B5EF4-FFF2-40B4-BE49-F238E27FC236}">
                  <a16:creationId xmlns:a16="http://schemas.microsoft.com/office/drawing/2014/main" id="{D47EEF02-521F-FB6A-48D2-D3650EBF0E00}"/>
                </a:ext>
              </a:extLst>
            </p:cNvPr>
            <p:cNvSpPr/>
            <p:nvPr/>
          </p:nvSpPr>
          <p:spPr>
            <a:xfrm>
              <a:off x="7264026" y="4397129"/>
              <a:ext cx="37254" cy="37186"/>
            </a:xfrm>
            <a:custGeom>
              <a:avLst/>
              <a:gdLst>
                <a:gd name="connsiteX0" fmla="*/ -14 w 37254"/>
                <a:gd name="connsiteY0" fmla="*/ 6424 h 37186"/>
                <a:gd name="connsiteX1" fmla="*/ 6447 w 37254"/>
                <a:gd name="connsiteY1" fmla="*/ 37149 h 37186"/>
                <a:gd name="connsiteX2" fmla="*/ 37241 w 37254"/>
                <a:gd name="connsiteY2" fmla="*/ 30756 h 37186"/>
                <a:gd name="connsiteX3" fmla="*/ 30917 w 37254"/>
                <a:gd name="connsiteY3" fmla="*/ -37 h 37186"/>
              </a:gdLst>
              <a:ahLst/>
              <a:cxnLst>
                <a:cxn ang="0">
                  <a:pos x="connsiteX0" y="connsiteY0"/>
                </a:cxn>
                <a:cxn ang="0">
                  <a:pos x="connsiteX1" y="connsiteY1"/>
                </a:cxn>
                <a:cxn ang="0">
                  <a:pos x="connsiteX2" y="connsiteY2"/>
                </a:cxn>
                <a:cxn ang="0">
                  <a:pos x="connsiteX3" y="connsiteY3"/>
                </a:cxn>
              </a:cxnLst>
              <a:rect l="l" t="t" r="r" b="b"/>
              <a:pathLst>
                <a:path w="37254" h="37186">
                  <a:moveTo>
                    <a:pt x="-14" y="6424"/>
                  </a:moveTo>
                  <a:lnTo>
                    <a:pt x="6447" y="37149"/>
                  </a:lnTo>
                  <a:lnTo>
                    <a:pt x="37241" y="30756"/>
                  </a:lnTo>
                  <a:lnTo>
                    <a:pt x="30917" y="-37"/>
                  </a:lnTo>
                  <a:close/>
                </a:path>
              </a:pathLst>
            </a:custGeom>
            <a:solidFill>
              <a:srgbClr val="F5F5F5"/>
            </a:solidFill>
            <a:ln w="6867" cap="flat">
              <a:noFill/>
              <a:prstDash val="solid"/>
              <a:miter/>
            </a:ln>
          </p:spPr>
          <p:txBody>
            <a:bodyPr rtlCol="0" anchor="ctr"/>
            <a:lstStyle/>
            <a:p>
              <a:endParaRPr lang="en-IN"/>
            </a:p>
          </p:txBody>
        </p:sp>
        <p:sp>
          <p:nvSpPr>
            <p:cNvPr id="368" name="Free-form: Shape 367">
              <a:extLst>
                <a:ext uri="{FF2B5EF4-FFF2-40B4-BE49-F238E27FC236}">
                  <a16:creationId xmlns:a16="http://schemas.microsoft.com/office/drawing/2014/main" id="{F8A3ABB5-E354-F4E8-2A96-2079B70371B3}"/>
                </a:ext>
              </a:extLst>
            </p:cNvPr>
            <p:cNvSpPr/>
            <p:nvPr/>
          </p:nvSpPr>
          <p:spPr>
            <a:xfrm>
              <a:off x="7128411" y="4428816"/>
              <a:ext cx="39316" cy="33749"/>
            </a:xfrm>
            <a:custGeom>
              <a:avLst/>
              <a:gdLst>
                <a:gd name="connsiteX0" fmla="*/ 33873 w 39316"/>
                <a:gd name="connsiteY0" fmla="*/ 15703 h 33749"/>
                <a:gd name="connsiteX1" fmla="*/ 14627 w 39316"/>
                <a:gd name="connsiteY1" fmla="*/ -37 h 33749"/>
                <a:gd name="connsiteX2" fmla="*/ -14 w 39316"/>
                <a:gd name="connsiteY2" fmla="*/ 2987 h 33749"/>
                <a:gd name="connsiteX3" fmla="*/ 6447 w 39316"/>
                <a:gd name="connsiteY3" fmla="*/ 33712 h 33749"/>
                <a:gd name="connsiteX4" fmla="*/ 39303 w 39316"/>
                <a:gd name="connsiteY4" fmla="*/ 26838 h 33749"/>
                <a:gd name="connsiteX5" fmla="*/ 37241 w 39316"/>
                <a:gd name="connsiteY5" fmla="*/ 16803 h 33749"/>
                <a:gd name="connsiteX6" fmla="*/ 33873 w 39316"/>
                <a:gd name="connsiteY6" fmla="*/ 15703 h 3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16" h="33749">
                  <a:moveTo>
                    <a:pt x="33873" y="15703"/>
                  </a:moveTo>
                  <a:cubicBezTo>
                    <a:pt x="26216" y="12191"/>
                    <a:pt x="19590" y="6774"/>
                    <a:pt x="14627" y="-37"/>
                  </a:cubicBezTo>
                  <a:lnTo>
                    <a:pt x="-14" y="2987"/>
                  </a:lnTo>
                  <a:lnTo>
                    <a:pt x="6447" y="33712"/>
                  </a:lnTo>
                  <a:lnTo>
                    <a:pt x="39303" y="26838"/>
                  </a:lnTo>
                  <a:lnTo>
                    <a:pt x="37241" y="16803"/>
                  </a:lnTo>
                  <a:cubicBezTo>
                    <a:pt x="36100" y="16500"/>
                    <a:pt x="34973" y="16129"/>
                    <a:pt x="33873" y="15703"/>
                  </a:cubicBezTo>
                  <a:close/>
                </a:path>
              </a:pathLst>
            </a:custGeom>
            <a:solidFill>
              <a:srgbClr val="F5F5F5"/>
            </a:solidFill>
            <a:ln w="6867" cap="flat">
              <a:noFill/>
              <a:prstDash val="solid"/>
              <a:miter/>
            </a:ln>
          </p:spPr>
          <p:txBody>
            <a:bodyPr rtlCol="0" anchor="ctr"/>
            <a:lstStyle/>
            <a:p>
              <a:endParaRPr lang="en-IN"/>
            </a:p>
          </p:txBody>
        </p:sp>
        <p:sp>
          <p:nvSpPr>
            <p:cNvPr id="369" name="Free-form: Shape 368">
              <a:extLst>
                <a:ext uri="{FF2B5EF4-FFF2-40B4-BE49-F238E27FC236}">
                  <a16:creationId xmlns:a16="http://schemas.microsoft.com/office/drawing/2014/main" id="{7B2D64E9-2219-404E-069F-5E1ED1D81FF4}"/>
                </a:ext>
              </a:extLst>
            </p:cNvPr>
            <p:cNvSpPr/>
            <p:nvPr/>
          </p:nvSpPr>
          <p:spPr>
            <a:xfrm>
              <a:off x="7124974" y="4415894"/>
              <a:ext cx="16633" cy="13747"/>
            </a:xfrm>
            <a:custGeom>
              <a:avLst/>
              <a:gdLst>
                <a:gd name="connsiteX0" fmla="*/ 8922 w 16633"/>
                <a:gd name="connsiteY0" fmla="*/ 375 h 13747"/>
                <a:gd name="connsiteX1" fmla="*/ 7685 w 16633"/>
                <a:gd name="connsiteY1" fmla="*/ 375 h 13747"/>
                <a:gd name="connsiteX2" fmla="*/ -14 w 16633"/>
                <a:gd name="connsiteY2" fmla="*/ -37 h 13747"/>
                <a:gd name="connsiteX3" fmla="*/ 2873 w 16633"/>
                <a:gd name="connsiteY3" fmla="*/ 13710 h 13747"/>
                <a:gd name="connsiteX4" fmla="*/ 16620 w 16633"/>
                <a:gd name="connsiteY4" fmla="*/ 10892 h 13747"/>
                <a:gd name="connsiteX5" fmla="*/ 15727 w 16633"/>
                <a:gd name="connsiteY5" fmla="*/ 9654 h 13747"/>
                <a:gd name="connsiteX6" fmla="*/ 8922 w 16633"/>
                <a:gd name="connsiteY6" fmla="*/ 375 h 13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3" h="13747">
                  <a:moveTo>
                    <a:pt x="8922" y="375"/>
                  </a:moveTo>
                  <a:lnTo>
                    <a:pt x="7685" y="375"/>
                  </a:lnTo>
                  <a:cubicBezTo>
                    <a:pt x="5121" y="787"/>
                    <a:pt x="2495" y="650"/>
                    <a:pt x="-14" y="-37"/>
                  </a:cubicBezTo>
                  <a:lnTo>
                    <a:pt x="2873" y="13710"/>
                  </a:lnTo>
                  <a:lnTo>
                    <a:pt x="16620" y="10892"/>
                  </a:lnTo>
                  <a:lnTo>
                    <a:pt x="15727" y="9654"/>
                  </a:lnTo>
                  <a:cubicBezTo>
                    <a:pt x="12895" y="7015"/>
                    <a:pt x="10585" y="3867"/>
                    <a:pt x="8922" y="375"/>
                  </a:cubicBezTo>
                  <a:close/>
                </a:path>
              </a:pathLst>
            </a:custGeom>
            <a:solidFill>
              <a:srgbClr val="F5F5F5"/>
            </a:solidFill>
            <a:ln w="6867" cap="flat">
              <a:noFill/>
              <a:prstDash val="solid"/>
              <a:miter/>
            </a:ln>
          </p:spPr>
          <p:txBody>
            <a:bodyPr rtlCol="0" anchor="ctr"/>
            <a:lstStyle/>
            <a:p>
              <a:endParaRPr lang="en-IN"/>
            </a:p>
          </p:txBody>
        </p:sp>
        <p:sp>
          <p:nvSpPr>
            <p:cNvPr id="370" name="Free-form: Shape 369">
              <a:extLst>
                <a:ext uri="{FF2B5EF4-FFF2-40B4-BE49-F238E27FC236}">
                  <a16:creationId xmlns:a16="http://schemas.microsoft.com/office/drawing/2014/main" id="{DFD0A052-F9D5-0936-D0AC-EF1BA242A266}"/>
                </a:ext>
              </a:extLst>
            </p:cNvPr>
            <p:cNvSpPr/>
            <p:nvPr/>
          </p:nvSpPr>
          <p:spPr>
            <a:xfrm>
              <a:off x="7026407" y="4446138"/>
              <a:ext cx="38698" cy="37873"/>
            </a:xfrm>
            <a:custGeom>
              <a:avLst/>
              <a:gdLst>
                <a:gd name="connsiteX0" fmla="*/ -14 w 38698"/>
                <a:gd name="connsiteY0" fmla="*/ 6699 h 37873"/>
                <a:gd name="connsiteX1" fmla="*/ 6860 w 38698"/>
                <a:gd name="connsiteY1" fmla="*/ 37836 h 37873"/>
                <a:gd name="connsiteX2" fmla="*/ 38685 w 38698"/>
                <a:gd name="connsiteY2" fmla="*/ 30962 h 37873"/>
                <a:gd name="connsiteX3" fmla="*/ 32361 w 38698"/>
                <a:gd name="connsiteY3" fmla="*/ -37 h 37873"/>
              </a:gdLst>
              <a:ahLst/>
              <a:cxnLst>
                <a:cxn ang="0">
                  <a:pos x="connsiteX0" y="connsiteY0"/>
                </a:cxn>
                <a:cxn ang="0">
                  <a:pos x="connsiteX1" y="connsiteY1"/>
                </a:cxn>
                <a:cxn ang="0">
                  <a:pos x="connsiteX2" y="connsiteY2"/>
                </a:cxn>
                <a:cxn ang="0">
                  <a:pos x="connsiteX3" y="connsiteY3"/>
                </a:cxn>
              </a:cxnLst>
              <a:rect l="l" t="t" r="r" b="b"/>
              <a:pathLst>
                <a:path w="38698" h="37873">
                  <a:moveTo>
                    <a:pt x="-14" y="6699"/>
                  </a:moveTo>
                  <a:cubicBezTo>
                    <a:pt x="2048" y="16597"/>
                    <a:pt x="4337" y="26976"/>
                    <a:pt x="6860" y="37836"/>
                  </a:cubicBezTo>
                  <a:lnTo>
                    <a:pt x="38685" y="30962"/>
                  </a:lnTo>
                  <a:cubicBezTo>
                    <a:pt x="36485" y="20171"/>
                    <a:pt x="34354" y="9860"/>
                    <a:pt x="32361" y="-37"/>
                  </a:cubicBezTo>
                  <a:close/>
                </a:path>
              </a:pathLst>
            </a:custGeom>
            <a:solidFill>
              <a:srgbClr val="F5F5F5"/>
            </a:solidFill>
            <a:ln w="6867" cap="flat">
              <a:noFill/>
              <a:prstDash val="solid"/>
              <a:miter/>
            </a:ln>
          </p:spPr>
          <p:txBody>
            <a:bodyPr rtlCol="0" anchor="ctr"/>
            <a:lstStyle/>
            <a:p>
              <a:endParaRPr lang="en-IN"/>
            </a:p>
          </p:txBody>
        </p:sp>
        <p:sp>
          <p:nvSpPr>
            <p:cNvPr id="371" name="Free-form: Shape 370">
              <a:extLst>
                <a:ext uri="{FF2B5EF4-FFF2-40B4-BE49-F238E27FC236}">
                  <a16:creationId xmlns:a16="http://schemas.microsoft.com/office/drawing/2014/main" id="{0D636C85-76BE-693B-551C-80A8CF089C1B}"/>
                </a:ext>
              </a:extLst>
            </p:cNvPr>
            <p:cNvSpPr/>
            <p:nvPr/>
          </p:nvSpPr>
          <p:spPr>
            <a:xfrm>
              <a:off x="7168140" y="4441945"/>
              <a:ext cx="32305" cy="13265"/>
            </a:xfrm>
            <a:custGeom>
              <a:avLst/>
              <a:gdLst>
                <a:gd name="connsiteX0" fmla="*/ -14 w 32305"/>
                <a:gd name="connsiteY0" fmla="*/ 4499 h 13265"/>
                <a:gd name="connsiteX1" fmla="*/ 1842 w 32305"/>
                <a:gd name="connsiteY1" fmla="*/ 13228 h 13265"/>
                <a:gd name="connsiteX2" fmla="*/ 32292 w 32305"/>
                <a:gd name="connsiteY2" fmla="*/ 6836 h 13265"/>
                <a:gd name="connsiteX3" fmla="*/ 30849 w 32305"/>
                <a:gd name="connsiteY3" fmla="*/ -37 h 13265"/>
                <a:gd name="connsiteX4" fmla="*/ -14 w 32305"/>
                <a:gd name="connsiteY4" fmla="*/ 4499 h 13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05" h="13265">
                  <a:moveTo>
                    <a:pt x="-14" y="4499"/>
                  </a:moveTo>
                  <a:lnTo>
                    <a:pt x="1842" y="13228"/>
                  </a:lnTo>
                  <a:lnTo>
                    <a:pt x="32292" y="6836"/>
                  </a:lnTo>
                  <a:lnTo>
                    <a:pt x="30849" y="-37"/>
                  </a:lnTo>
                  <a:cubicBezTo>
                    <a:pt x="21507" y="5331"/>
                    <a:pt x="10475" y="6953"/>
                    <a:pt x="-14" y="4499"/>
                  </a:cubicBezTo>
                  <a:close/>
                </a:path>
              </a:pathLst>
            </a:custGeom>
            <a:solidFill>
              <a:srgbClr val="F5F5F5"/>
            </a:solidFill>
            <a:ln w="6867" cap="flat">
              <a:noFill/>
              <a:prstDash val="solid"/>
              <a:miter/>
            </a:ln>
          </p:spPr>
          <p:txBody>
            <a:bodyPr rtlCol="0" anchor="ctr"/>
            <a:lstStyle/>
            <a:p>
              <a:endParaRPr lang="en-IN"/>
            </a:p>
          </p:txBody>
        </p:sp>
        <p:sp>
          <p:nvSpPr>
            <p:cNvPr id="372" name="Free-form: Shape 371">
              <a:extLst>
                <a:ext uri="{FF2B5EF4-FFF2-40B4-BE49-F238E27FC236}">
                  <a16:creationId xmlns:a16="http://schemas.microsoft.com/office/drawing/2014/main" id="{B04307B4-E378-7F1D-CC48-E31EE6D42F91}"/>
                </a:ext>
              </a:extLst>
            </p:cNvPr>
            <p:cNvSpPr/>
            <p:nvPr/>
          </p:nvSpPr>
          <p:spPr>
            <a:xfrm>
              <a:off x="7368986" y="4413145"/>
              <a:ext cx="20483" cy="35055"/>
            </a:xfrm>
            <a:custGeom>
              <a:avLst/>
              <a:gdLst>
                <a:gd name="connsiteX0" fmla="*/ 6722 w 20483"/>
                <a:gd name="connsiteY0" fmla="*/ 35018 h 35055"/>
                <a:gd name="connsiteX1" fmla="*/ 20469 w 20483"/>
                <a:gd name="connsiteY1" fmla="*/ 32200 h 35055"/>
                <a:gd name="connsiteX2" fmla="*/ 14077 w 20483"/>
                <a:gd name="connsiteY2" fmla="*/ -37 h 35055"/>
                <a:gd name="connsiteX3" fmla="*/ -14 w 20483"/>
                <a:gd name="connsiteY3" fmla="*/ 2918 h 35055"/>
                <a:gd name="connsiteX4" fmla="*/ 6722 w 20483"/>
                <a:gd name="connsiteY4" fmla="*/ 35018 h 35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83" h="35055">
                  <a:moveTo>
                    <a:pt x="6722" y="35018"/>
                  </a:moveTo>
                  <a:lnTo>
                    <a:pt x="20469" y="32200"/>
                  </a:lnTo>
                  <a:lnTo>
                    <a:pt x="14077" y="-37"/>
                  </a:lnTo>
                  <a:lnTo>
                    <a:pt x="-14" y="2918"/>
                  </a:lnTo>
                  <a:cubicBezTo>
                    <a:pt x="2186" y="13228"/>
                    <a:pt x="4454" y="23951"/>
                    <a:pt x="6722" y="35018"/>
                  </a:cubicBezTo>
                  <a:close/>
                </a:path>
              </a:pathLst>
            </a:custGeom>
            <a:solidFill>
              <a:srgbClr val="F5F5F5"/>
            </a:solidFill>
            <a:ln w="6867" cap="flat">
              <a:noFill/>
              <a:prstDash val="solid"/>
              <a:miter/>
            </a:ln>
          </p:spPr>
          <p:txBody>
            <a:bodyPr rtlCol="0" anchor="ctr"/>
            <a:lstStyle/>
            <a:p>
              <a:endParaRPr lang="en-IN"/>
            </a:p>
          </p:txBody>
        </p:sp>
        <p:sp>
          <p:nvSpPr>
            <p:cNvPr id="373" name="Free-form: Shape 372">
              <a:extLst>
                <a:ext uri="{FF2B5EF4-FFF2-40B4-BE49-F238E27FC236}">
                  <a16:creationId xmlns:a16="http://schemas.microsoft.com/office/drawing/2014/main" id="{2438941D-B2F0-46C1-9FDB-8D4E174A3A81}"/>
                </a:ext>
              </a:extLst>
            </p:cNvPr>
            <p:cNvSpPr/>
            <p:nvPr/>
          </p:nvSpPr>
          <p:spPr>
            <a:xfrm>
              <a:off x="7231996" y="4404072"/>
              <a:ext cx="36223" cy="36842"/>
            </a:xfrm>
            <a:custGeom>
              <a:avLst/>
              <a:gdLst>
                <a:gd name="connsiteX0" fmla="*/ -14 w 36223"/>
                <a:gd name="connsiteY0" fmla="*/ 6217 h 36842"/>
                <a:gd name="connsiteX1" fmla="*/ 6447 w 36223"/>
                <a:gd name="connsiteY1" fmla="*/ 36805 h 36842"/>
                <a:gd name="connsiteX2" fmla="*/ 36210 w 36223"/>
                <a:gd name="connsiteY2" fmla="*/ 30619 h 36842"/>
                <a:gd name="connsiteX3" fmla="*/ 29955 w 36223"/>
                <a:gd name="connsiteY3" fmla="*/ -37 h 36842"/>
              </a:gdLst>
              <a:ahLst/>
              <a:cxnLst>
                <a:cxn ang="0">
                  <a:pos x="connsiteX0" y="connsiteY0"/>
                </a:cxn>
                <a:cxn ang="0">
                  <a:pos x="connsiteX1" y="connsiteY1"/>
                </a:cxn>
                <a:cxn ang="0">
                  <a:pos x="connsiteX2" y="connsiteY2"/>
                </a:cxn>
                <a:cxn ang="0">
                  <a:pos x="connsiteX3" y="connsiteY3"/>
                </a:cxn>
              </a:cxnLst>
              <a:rect l="l" t="t" r="r" b="b"/>
              <a:pathLst>
                <a:path w="36223" h="36842">
                  <a:moveTo>
                    <a:pt x="-14" y="6217"/>
                  </a:moveTo>
                  <a:cubicBezTo>
                    <a:pt x="2048" y="15909"/>
                    <a:pt x="4248" y="26151"/>
                    <a:pt x="6447" y="36805"/>
                  </a:cubicBezTo>
                  <a:lnTo>
                    <a:pt x="36210" y="30619"/>
                  </a:lnTo>
                  <a:cubicBezTo>
                    <a:pt x="34011" y="19965"/>
                    <a:pt x="31949" y="9998"/>
                    <a:pt x="29955" y="-37"/>
                  </a:cubicBezTo>
                  <a:close/>
                </a:path>
              </a:pathLst>
            </a:custGeom>
            <a:solidFill>
              <a:srgbClr val="F5F5F5"/>
            </a:solidFill>
            <a:ln w="6867" cap="flat">
              <a:noFill/>
              <a:prstDash val="solid"/>
              <a:miter/>
            </a:ln>
          </p:spPr>
          <p:txBody>
            <a:bodyPr rtlCol="0" anchor="ctr"/>
            <a:lstStyle/>
            <a:p>
              <a:endParaRPr lang="en-IN"/>
            </a:p>
          </p:txBody>
        </p:sp>
        <p:sp>
          <p:nvSpPr>
            <p:cNvPr id="374" name="Free-form: Shape 373">
              <a:extLst>
                <a:ext uri="{FF2B5EF4-FFF2-40B4-BE49-F238E27FC236}">
                  <a16:creationId xmlns:a16="http://schemas.microsoft.com/office/drawing/2014/main" id="{9351C9A5-A645-7A24-C35F-0E3F98C64948}"/>
                </a:ext>
              </a:extLst>
            </p:cNvPr>
            <p:cNvSpPr/>
            <p:nvPr/>
          </p:nvSpPr>
          <p:spPr>
            <a:xfrm>
              <a:off x="7315716" y="4325025"/>
              <a:ext cx="36704" cy="28112"/>
            </a:xfrm>
            <a:custGeom>
              <a:avLst/>
              <a:gdLst>
                <a:gd name="connsiteX0" fmla="*/ 5348 w 36704"/>
                <a:gd name="connsiteY0" fmla="*/ 28076 h 28112"/>
                <a:gd name="connsiteX1" fmla="*/ 36691 w 36704"/>
                <a:gd name="connsiteY1" fmla="*/ 21614 h 28112"/>
                <a:gd name="connsiteX2" fmla="*/ 32292 w 36704"/>
                <a:gd name="connsiteY2" fmla="*/ -37 h 28112"/>
                <a:gd name="connsiteX3" fmla="*/ 19576 w 36704"/>
                <a:gd name="connsiteY3" fmla="*/ 6836 h 28112"/>
                <a:gd name="connsiteX4" fmla="*/ 742 w 36704"/>
                <a:gd name="connsiteY4" fmla="*/ 3056 h 28112"/>
                <a:gd name="connsiteX5" fmla="*/ -14 w 36704"/>
                <a:gd name="connsiteY5" fmla="*/ 3056 h 28112"/>
                <a:gd name="connsiteX6" fmla="*/ 5348 w 36704"/>
                <a:gd name="connsiteY6" fmla="*/ 28076 h 2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704" h="28112">
                  <a:moveTo>
                    <a:pt x="5348" y="28076"/>
                  </a:moveTo>
                  <a:lnTo>
                    <a:pt x="36691" y="21614"/>
                  </a:lnTo>
                  <a:cubicBezTo>
                    <a:pt x="35110" y="13847"/>
                    <a:pt x="33667" y="6630"/>
                    <a:pt x="32292" y="-37"/>
                  </a:cubicBezTo>
                  <a:cubicBezTo>
                    <a:pt x="28842" y="3482"/>
                    <a:pt x="24408" y="5881"/>
                    <a:pt x="19576" y="6836"/>
                  </a:cubicBezTo>
                  <a:cubicBezTo>
                    <a:pt x="13046" y="8149"/>
                    <a:pt x="6262" y="6788"/>
                    <a:pt x="742" y="3056"/>
                  </a:cubicBezTo>
                  <a:lnTo>
                    <a:pt x="-14" y="3056"/>
                  </a:lnTo>
                  <a:cubicBezTo>
                    <a:pt x="1636" y="10754"/>
                    <a:pt x="3423" y="19071"/>
                    <a:pt x="5348" y="28076"/>
                  </a:cubicBezTo>
                  <a:close/>
                </a:path>
              </a:pathLst>
            </a:custGeom>
            <a:solidFill>
              <a:srgbClr val="F5F5F5"/>
            </a:solidFill>
            <a:ln w="6867" cap="flat">
              <a:noFill/>
              <a:prstDash val="solid"/>
              <a:miter/>
            </a:ln>
          </p:spPr>
          <p:txBody>
            <a:bodyPr rtlCol="0" anchor="ctr"/>
            <a:lstStyle/>
            <a:p>
              <a:endParaRPr lang="en-IN"/>
            </a:p>
          </p:txBody>
        </p:sp>
        <p:sp>
          <p:nvSpPr>
            <p:cNvPr id="375" name="Free-form: Shape 374">
              <a:extLst>
                <a:ext uri="{FF2B5EF4-FFF2-40B4-BE49-F238E27FC236}">
                  <a16:creationId xmlns:a16="http://schemas.microsoft.com/office/drawing/2014/main" id="{FD356A16-1486-4DF9-C439-916835730739}"/>
                </a:ext>
              </a:extLst>
            </p:cNvPr>
            <p:cNvSpPr/>
            <p:nvPr/>
          </p:nvSpPr>
          <p:spPr>
            <a:xfrm>
              <a:off x="7201064" y="4410876"/>
              <a:ext cx="35192" cy="37529"/>
            </a:xfrm>
            <a:custGeom>
              <a:avLst/>
              <a:gdLst>
                <a:gd name="connsiteX0" fmla="*/ 17170 w 35192"/>
                <a:gd name="connsiteY0" fmla="*/ 2300 h 37529"/>
                <a:gd name="connsiteX1" fmla="*/ 9266 w 35192"/>
                <a:gd name="connsiteY1" fmla="*/ 21408 h 37529"/>
                <a:gd name="connsiteX2" fmla="*/ -14 w 35192"/>
                <a:gd name="connsiteY2" fmla="*/ 29794 h 37529"/>
                <a:gd name="connsiteX3" fmla="*/ 1567 w 35192"/>
                <a:gd name="connsiteY3" fmla="*/ 37492 h 37529"/>
                <a:gd name="connsiteX4" fmla="*/ 2942 w 35192"/>
                <a:gd name="connsiteY4" fmla="*/ 37492 h 37529"/>
                <a:gd name="connsiteX5" fmla="*/ 35179 w 35192"/>
                <a:gd name="connsiteY5" fmla="*/ 30619 h 37529"/>
                <a:gd name="connsiteX6" fmla="*/ 28855 w 35192"/>
                <a:gd name="connsiteY6" fmla="*/ -37 h 37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192" h="37529">
                  <a:moveTo>
                    <a:pt x="17170" y="2300"/>
                  </a:moveTo>
                  <a:cubicBezTo>
                    <a:pt x="16263" y="9256"/>
                    <a:pt x="13534" y="15847"/>
                    <a:pt x="9266" y="21408"/>
                  </a:cubicBezTo>
                  <a:cubicBezTo>
                    <a:pt x="6654" y="24694"/>
                    <a:pt x="3519" y="27526"/>
                    <a:pt x="-14" y="29794"/>
                  </a:cubicBezTo>
                  <a:cubicBezTo>
                    <a:pt x="536" y="32337"/>
                    <a:pt x="1086" y="34880"/>
                    <a:pt x="1567" y="37492"/>
                  </a:cubicBezTo>
                  <a:lnTo>
                    <a:pt x="2942" y="37492"/>
                  </a:lnTo>
                  <a:lnTo>
                    <a:pt x="35179" y="30619"/>
                  </a:lnTo>
                  <a:cubicBezTo>
                    <a:pt x="32980" y="19965"/>
                    <a:pt x="30849" y="9998"/>
                    <a:pt x="28855" y="-37"/>
                  </a:cubicBezTo>
                  <a:close/>
                </a:path>
              </a:pathLst>
            </a:custGeom>
            <a:solidFill>
              <a:srgbClr val="F5F5F5"/>
            </a:solidFill>
            <a:ln w="6867" cap="flat">
              <a:noFill/>
              <a:prstDash val="solid"/>
              <a:miter/>
            </a:ln>
          </p:spPr>
          <p:txBody>
            <a:bodyPr rtlCol="0" anchor="ctr"/>
            <a:lstStyle/>
            <a:p>
              <a:endParaRPr lang="en-IN"/>
            </a:p>
          </p:txBody>
        </p:sp>
        <p:sp>
          <p:nvSpPr>
            <p:cNvPr id="376" name="Free-form: Shape 375">
              <a:extLst>
                <a:ext uri="{FF2B5EF4-FFF2-40B4-BE49-F238E27FC236}">
                  <a16:creationId xmlns:a16="http://schemas.microsoft.com/office/drawing/2014/main" id="{C3577BF9-9326-A39D-C185-A792A2770D3B}"/>
                </a:ext>
              </a:extLst>
            </p:cNvPr>
            <p:cNvSpPr/>
            <p:nvPr/>
          </p:nvSpPr>
          <p:spPr>
            <a:xfrm>
              <a:off x="7136797" y="4331830"/>
              <a:ext cx="11547" cy="30999"/>
            </a:xfrm>
            <a:custGeom>
              <a:avLst/>
              <a:gdLst>
                <a:gd name="connsiteX0" fmla="*/ 5691 w 11547"/>
                <a:gd name="connsiteY0" fmla="*/ -37 h 30999"/>
                <a:gd name="connsiteX1" fmla="*/ -14 w 11547"/>
                <a:gd name="connsiteY1" fmla="*/ 1062 h 30999"/>
                <a:gd name="connsiteX2" fmla="*/ 2529 w 11547"/>
                <a:gd name="connsiteY2" fmla="*/ 30962 h 30999"/>
                <a:gd name="connsiteX3" fmla="*/ 11534 w 11547"/>
                <a:gd name="connsiteY3" fmla="*/ 29107 h 30999"/>
                <a:gd name="connsiteX4" fmla="*/ 5691 w 11547"/>
                <a:gd name="connsiteY4" fmla="*/ -37 h 30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7" h="30999">
                  <a:moveTo>
                    <a:pt x="5691" y="-37"/>
                  </a:moveTo>
                  <a:lnTo>
                    <a:pt x="-14" y="1062"/>
                  </a:lnTo>
                  <a:cubicBezTo>
                    <a:pt x="7423" y="9338"/>
                    <a:pt x="8461" y="21546"/>
                    <a:pt x="2529" y="30962"/>
                  </a:cubicBezTo>
                  <a:lnTo>
                    <a:pt x="11534" y="29107"/>
                  </a:lnTo>
                  <a:cubicBezTo>
                    <a:pt x="9334" y="17078"/>
                    <a:pt x="7203" y="7317"/>
                    <a:pt x="5691" y="-37"/>
                  </a:cubicBezTo>
                  <a:close/>
                </a:path>
              </a:pathLst>
            </a:custGeom>
            <a:solidFill>
              <a:srgbClr val="F5F5F5"/>
            </a:solidFill>
            <a:ln w="6867" cap="flat">
              <a:noFill/>
              <a:prstDash val="solid"/>
              <a:miter/>
            </a:ln>
          </p:spPr>
          <p:txBody>
            <a:bodyPr rtlCol="0" anchor="ctr"/>
            <a:lstStyle/>
            <a:p>
              <a:endParaRPr lang="en-IN"/>
            </a:p>
          </p:txBody>
        </p:sp>
        <p:sp>
          <p:nvSpPr>
            <p:cNvPr id="377" name="Free-form: Shape 376">
              <a:extLst>
                <a:ext uri="{FF2B5EF4-FFF2-40B4-BE49-F238E27FC236}">
                  <a16:creationId xmlns:a16="http://schemas.microsoft.com/office/drawing/2014/main" id="{8A495998-B1FD-2223-6EE5-DF1FC8CFD5B9}"/>
                </a:ext>
              </a:extLst>
            </p:cNvPr>
            <p:cNvSpPr/>
            <p:nvPr/>
          </p:nvSpPr>
          <p:spPr>
            <a:xfrm>
              <a:off x="7110814" y="4853053"/>
              <a:ext cx="34299" cy="12441"/>
            </a:xfrm>
            <a:custGeom>
              <a:avLst/>
              <a:gdLst>
                <a:gd name="connsiteX0" fmla="*/ -14 w 34299"/>
                <a:gd name="connsiteY0" fmla="*/ 6699 h 12441"/>
                <a:gd name="connsiteX1" fmla="*/ 1086 w 34299"/>
                <a:gd name="connsiteY1" fmla="*/ 12404 h 12441"/>
                <a:gd name="connsiteX2" fmla="*/ 34286 w 34299"/>
                <a:gd name="connsiteY2" fmla="*/ 5874 h 12441"/>
                <a:gd name="connsiteX3" fmla="*/ 32980 w 34299"/>
                <a:gd name="connsiteY3" fmla="*/ -37 h 12441"/>
              </a:gdLst>
              <a:ahLst/>
              <a:cxnLst>
                <a:cxn ang="0">
                  <a:pos x="connsiteX0" y="connsiteY0"/>
                </a:cxn>
                <a:cxn ang="0">
                  <a:pos x="connsiteX1" y="connsiteY1"/>
                </a:cxn>
                <a:cxn ang="0">
                  <a:pos x="connsiteX2" y="connsiteY2"/>
                </a:cxn>
                <a:cxn ang="0">
                  <a:pos x="connsiteX3" y="connsiteY3"/>
                </a:cxn>
              </a:cxnLst>
              <a:rect l="l" t="t" r="r" b="b"/>
              <a:pathLst>
                <a:path w="34299" h="12441">
                  <a:moveTo>
                    <a:pt x="-14" y="6699"/>
                  </a:moveTo>
                  <a:cubicBezTo>
                    <a:pt x="330" y="8692"/>
                    <a:pt x="742" y="10617"/>
                    <a:pt x="1086" y="12404"/>
                  </a:cubicBezTo>
                  <a:lnTo>
                    <a:pt x="34286" y="5874"/>
                  </a:lnTo>
                  <a:cubicBezTo>
                    <a:pt x="33873" y="4018"/>
                    <a:pt x="33461" y="2025"/>
                    <a:pt x="32980" y="-37"/>
                  </a:cubicBezTo>
                  <a:close/>
                </a:path>
              </a:pathLst>
            </a:custGeom>
            <a:solidFill>
              <a:srgbClr val="F5F5F5"/>
            </a:solidFill>
            <a:ln w="6867" cap="flat">
              <a:noFill/>
              <a:prstDash val="solid"/>
              <a:miter/>
            </a:ln>
          </p:spPr>
          <p:txBody>
            <a:bodyPr rtlCol="0" anchor="ctr"/>
            <a:lstStyle/>
            <a:p>
              <a:endParaRPr lang="en-IN"/>
            </a:p>
          </p:txBody>
        </p:sp>
        <p:sp>
          <p:nvSpPr>
            <p:cNvPr id="378" name="Free-form: Shape 377">
              <a:extLst>
                <a:ext uri="{FF2B5EF4-FFF2-40B4-BE49-F238E27FC236}">
                  <a16:creationId xmlns:a16="http://schemas.microsoft.com/office/drawing/2014/main" id="{0F1EE10D-AB41-69AA-4735-82F1B82E970B}"/>
                </a:ext>
              </a:extLst>
            </p:cNvPr>
            <p:cNvSpPr/>
            <p:nvPr/>
          </p:nvSpPr>
          <p:spPr>
            <a:xfrm>
              <a:off x="7013966" y="4553984"/>
              <a:ext cx="38010" cy="38491"/>
            </a:xfrm>
            <a:custGeom>
              <a:avLst/>
              <a:gdLst>
                <a:gd name="connsiteX0" fmla="*/ -14 w 38010"/>
                <a:gd name="connsiteY0" fmla="*/ 6630 h 38491"/>
                <a:gd name="connsiteX1" fmla="*/ 6860 w 38010"/>
                <a:gd name="connsiteY1" fmla="*/ 38454 h 38491"/>
                <a:gd name="connsiteX2" fmla="*/ 37997 w 38010"/>
                <a:gd name="connsiteY2" fmla="*/ 31581 h 38491"/>
                <a:gd name="connsiteX3" fmla="*/ 31124 w 38010"/>
                <a:gd name="connsiteY3" fmla="*/ -37 h 38491"/>
              </a:gdLst>
              <a:ahLst/>
              <a:cxnLst>
                <a:cxn ang="0">
                  <a:pos x="connsiteX0" y="connsiteY0"/>
                </a:cxn>
                <a:cxn ang="0">
                  <a:pos x="connsiteX1" y="connsiteY1"/>
                </a:cxn>
                <a:cxn ang="0">
                  <a:pos x="connsiteX2" y="connsiteY2"/>
                </a:cxn>
                <a:cxn ang="0">
                  <a:pos x="connsiteX3" y="connsiteY3"/>
                </a:cxn>
              </a:cxnLst>
              <a:rect l="l" t="t" r="r" b="b"/>
              <a:pathLst>
                <a:path w="38010" h="38491">
                  <a:moveTo>
                    <a:pt x="-14" y="6630"/>
                  </a:moveTo>
                  <a:cubicBezTo>
                    <a:pt x="2186" y="17009"/>
                    <a:pt x="4385" y="27663"/>
                    <a:pt x="6860" y="38454"/>
                  </a:cubicBezTo>
                  <a:lnTo>
                    <a:pt x="37997" y="31581"/>
                  </a:lnTo>
                  <a:cubicBezTo>
                    <a:pt x="35729" y="20858"/>
                    <a:pt x="33529" y="10342"/>
                    <a:pt x="31124" y="-37"/>
                  </a:cubicBezTo>
                  <a:close/>
                </a:path>
              </a:pathLst>
            </a:custGeom>
            <a:solidFill>
              <a:srgbClr val="F5F5F5"/>
            </a:solidFill>
            <a:ln w="6867" cap="flat">
              <a:noFill/>
              <a:prstDash val="solid"/>
              <a:miter/>
            </a:ln>
          </p:spPr>
          <p:txBody>
            <a:bodyPr rtlCol="0" anchor="ctr"/>
            <a:lstStyle/>
            <a:p>
              <a:endParaRPr lang="en-IN"/>
            </a:p>
          </p:txBody>
        </p:sp>
        <p:sp>
          <p:nvSpPr>
            <p:cNvPr id="379" name="Free-form: Shape 378">
              <a:extLst>
                <a:ext uri="{FF2B5EF4-FFF2-40B4-BE49-F238E27FC236}">
                  <a16:creationId xmlns:a16="http://schemas.microsoft.com/office/drawing/2014/main" id="{7C4FE5FA-9DCA-5BA4-B0B9-1F7AF85825D6}"/>
                </a:ext>
              </a:extLst>
            </p:cNvPr>
            <p:cNvSpPr/>
            <p:nvPr/>
          </p:nvSpPr>
          <p:spPr>
            <a:xfrm>
              <a:off x="7179344" y="4839031"/>
              <a:ext cx="33749" cy="12922"/>
            </a:xfrm>
            <a:custGeom>
              <a:avLst/>
              <a:gdLst>
                <a:gd name="connsiteX0" fmla="*/ -14 w 33749"/>
                <a:gd name="connsiteY0" fmla="*/ 6630 h 12922"/>
                <a:gd name="connsiteX1" fmla="*/ 1224 w 33749"/>
                <a:gd name="connsiteY1" fmla="*/ 12885 h 12922"/>
                <a:gd name="connsiteX2" fmla="*/ 33736 w 33749"/>
                <a:gd name="connsiteY2" fmla="*/ 6424 h 12922"/>
                <a:gd name="connsiteX3" fmla="*/ 32292 w 33749"/>
                <a:gd name="connsiteY3" fmla="*/ -37 h 12922"/>
              </a:gdLst>
              <a:ahLst/>
              <a:cxnLst>
                <a:cxn ang="0">
                  <a:pos x="connsiteX0" y="connsiteY0"/>
                </a:cxn>
                <a:cxn ang="0">
                  <a:pos x="connsiteX1" y="connsiteY1"/>
                </a:cxn>
                <a:cxn ang="0">
                  <a:pos x="connsiteX2" y="connsiteY2"/>
                </a:cxn>
                <a:cxn ang="0">
                  <a:pos x="connsiteX3" y="connsiteY3"/>
                </a:cxn>
              </a:cxnLst>
              <a:rect l="l" t="t" r="r" b="b"/>
              <a:pathLst>
                <a:path w="33749" h="12922">
                  <a:moveTo>
                    <a:pt x="-14" y="6630"/>
                  </a:moveTo>
                  <a:cubicBezTo>
                    <a:pt x="399" y="8829"/>
                    <a:pt x="811" y="10892"/>
                    <a:pt x="1224" y="12885"/>
                  </a:cubicBezTo>
                  <a:lnTo>
                    <a:pt x="33736" y="6424"/>
                  </a:lnTo>
                  <a:cubicBezTo>
                    <a:pt x="33255" y="4430"/>
                    <a:pt x="32773" y="2231"/>
                    <a:pt x="32292" y="-37"/>
                  </a:cubicBezTo>
                  <a:close/>
                </a:path>
              </a:pathLst>
            </a:custGeom>
            <a:solidFill>
              <a:srgbClr val="F5F5F5"/>
            </a:solidFill>
            <a:ln w="6867" cap="flat">
              <a:noFill/>
              <a:prstDash val="solid"/>
              <a:miter/>
            </a:ln>
          </p:spPr>
          <p:txBody>
            <a:bodyPr rtlCol="0" anchor="ctr"/>
            <a:lstStyle/>
            <a:p>
              <a:endParaRPr lang="en-IN"/>
            </a:p>
          </p:txBody>
        </p:sp>
        <p:sp>
          <p:nvSpPr>
            <p:cNvPr id="380" name="Free-form: Shape 379">
              <a:extLst>
                <a:ext uri="{FF2B5EF4-FFF2-40B4-BE49-F238E27FC236}">
                  <a16:creationId xmlns:a16="http://schemas.microsoft.com/office/drawing/2014/main" id="{42452A11-DD77-BEE7-4E33-11CA483D18EC}"/>
                </a:ext>
              </a:extLst>
            </p:cNvPr>
            <p:cNvSpPr/>
            <p:nvPr/>
          </p:nvSpPr>
          <p:spPr>
            <a:xfrm>
              <a:off x="7383214" y="4481056"/>
              <a:ext cx="19589" cy="34367"/>
            </a:xfrm>
            <a:custGeom>
              <a:avLst/>
              <a:gdLst>
                <a:gd name="connsiteX0" fmla="*/ 6585 w 19589"/>
                <a:gd name="connsiteY0" fmla="*/ 34330 h 34367"/>
                <a:gd name="connsiteX1" fmla="*/ 19576 w 19589"/>
                <a:gd name="connsiteY1" fmla="*/ 31650 h 34367"/>
                <a:gd name="connsiteX2" fmla="*/ 13321 w 19589"/>
                <a:gd name="connsiteY2" fmla="*/ -37 h 34367"/>
                <a:gd name="connsiteX3" fmla="*/ -14 w 19589"/>
                <a:gd name="connsiteY3" fmla="*/ 2781 h 34367"/>
                <a:gd name="connsiteX4" fmla="*/ 6585 w 19589"/>
                <a:gd name="connsiteY4" fmla="*/ 34330 h 34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89" h="34367">
                  <a:moveTo>
                    <a:pt x="6585" y="34330"/>
                  </a:moveTo>
                  <a:lnTo>
                    <a:pt x="19576" y="31650"/>
                  </a:lnTo>
                  <a:lnTo>
                    <a:pt x="13321" y="-37"/>
                  </a:lnTo>
                  <a:lnTo>
                    <a:pt x="-14" y="2781"/>
                  </a:lnTo>
                  <a:cubicBezTo>
                    <a:pt x="2323" y="13091"/>
                    <a:pt x="4523" y="23608"/>
                    <a:pt x="6585" y="34330"/>
                  </a:cubicBezTo>
                  <a:close/>
                </a:path>
              </a:pathLst>
            </a:custGeom>
            <a:solidFill>
              <a:srgbClr val="F5F5F5"/>
            </a:solidFill>
            <a:ln w="6867" cap="flat">
              <a:noFill/>
              <a:prstDash val="solid"/>
              <a:miter/>
            </a:ln>
          </p:spPr>
          <p:txBody>
            <a:bodyPr rtlCol="0" anchor="ctr"/>
            <a:lstStyle/>
            <a:p>
              <a:endParaRPr lang="en-IN"/>
            </a:p>
          </p:txBody>
        </p:sp>
        <p:sp>
          <p:nvSpPr>
            <p:cNvPr id="381" name="Free-form: Shape 380">
              <a:extLst>
                <a:ext uri="{FF2B5EF4-FFF2-40B4-BE49-F238E27FC236}">
                  <a16:creationId xmlns:a16="http://schemas.microsoft.com/office/drawing/2014/main" id="{4A5A8415-063C-6961-D013-F9F68AEF3898}"/>
                </a:ext>
              </a:extLst>
            </p:cNvPr>
            <p:cNvSpPr/>
            <p:nvPr/>
          </p:nvSpPr>
          <p:spPr>
            <a:xfrm>
              <a:off x="7317984" y="4491435"/>
              <a:ext cx="35948" cy="37323"/>
            </a:xfrm>
            <a:custGeom>
              <a:avLst/>
              <a:gdLst>
                <a:gd name="connsiteX0" fmla="*/ -14 w 35948"/>
                <a:gd name="connsiteY0" fmla="*/ 6149 h 37323"/>
                <a:gd name="connsiteX1" fmla="*/ 6516 w 35948"/>
                <a:gd name="connsiteY1" fmla="*/ 37286 h 37323"/>
                <a:gd name="connsiteX2" fmla="*/ 35935 w 35948"/>
                <a:gd name="connsiteY2" fmla="*/ 31237 h 37323"/>
                <a:gd name="connsiteX3" fmla="*/ 29474 w 35948"/>
                <a:gd name="connsiteY3" fmla="*/ -37 h 37323"/>
              </a:gdLst>
              <a:ahLst/>
              <a:cxnLst>
                <a:cxn ang="0">
                  <a:pos x="connsiteX0" y="connsiteY0"/>
                </a:cxn>
                <a:cxn ang="0">
                  <a:pos x="connsiteX1" y="connsiteY1"/>
                </a:cxn>
                <a:cxn ang="0">
                  <a:pos x="connsiteX2" y="connsiteY2"/>
                </a:cxn>
                <a:cxn ang="0">
                  <a:pos x="connsiteX3" y="connsiteY3"/>
                </a:cxn>
              </a:cxnLst>
              <a:rect l="l" t="t" r="r" b="b"/>
              <a:pathLst>
                <a:path w="35948" h="37323">
                  <a:moveTo>
                    <a:pt x="-14" y="6149"/>
                  </a:moveTo>
                  <a:cubicBezTo>
                    <a:pt x="2117" y="16322"/>
                    <a:pt x="4317" y="26769"/>
                    <a:pt x="6516" y="37286"/>
                  </a:cubicBezTo>
                  <a:lnTo>
                    <a:pt x="35935" y="31237"/>
                  </a:lnTo>
                  <a:cubicBezTo>
                    <a:pt x="33736" y="20583"/>
                    <a:pt x="31536" y="10135"/>
                    <a:pt x="29474" y="-37"/>
                  </a:cubicBezTo>
                  <a:close/>
                </a:path>
              </a:pathLst>
            </a:custGeom>
            <a:solidFill>
              <a:srgbClr val="F5F5F5"/>
            </a:solidFill>
            <a:ln w="6867" cap="flat">
              <a:noFill/>
              <a:prstDash val="solid"/>
              <a:miter/>
            </a:ln>
          </p:spPr>
          <p:txBody>
            <a:bodyPr rtlCol="0" anchor="ctr"/>
            <a:lstStyle/>
            <a:p>
              <a:endParaRPr lang="en-IN"/>
            </a:p>
          </p:txBody>
        </p:sp>
        <p:sp>
          <p:nvSpPr>
            <p:cNvPr id="382" name="Free-form: Shape 381">
              <a:extLst>
                <a:ext uri="{FF2B5EF4-FFF2-40B4-BE49-F238E27FC236}">
                  <a16:creationId xmlns:a16="http://schemas.microsoft.com/office/drawing/2014/main" id="{C896B8B3-0DC5-5BC9-45ED-599A9F3DD93B}"/>
                </a:ext>
              </a:extLst>
            </p:cNvPr>
            <p:cNvSpPr/>
            <p:nvPr/>
          </p:nvSpPr>
          <p:spPr>
            <a:xfrm>
              <a:off x="6960558" y="4493291"/>
              <a:ext cx="43509" cy="40416"/>
            </a:xfrm>
            <a:custGeom>
              <a:avLst/>
              <a:gdLst>
                <a:gd name="connsiteX0" fmla="*/ 36897 w 43509"/>
                <a:gd name="connsiteY0" fmla="*/ -37 h 40416"/>
                <a:gd name="connsiteX1" fmla="*/ -14 w 43509"/>
                <a:gd name="connsiteY1" fmla="*/ 7386 h 40416"/>
                <a:gd name="connsiteX2" fmla="*/ 6516 w 43509"/>
                <a:gd name="connsiteY2" fmla="*/ 40379 h 40416"/>
                <a:gd name="connsiteX3" fmla="*/ 43496 w 43509"/>
                <a:gd name="connsiteY3" fmla="*/ 32406 h 40416"/>
                <a:gd name="connsiteX4" fmla="*/ 36897 w 43509"/>
                <a:gd name="connsiteY4" fmla="*/ -37 h 40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09" h="40416">
                  <a:moveTo>
                    <a:pt x="36897" y="-37"/>
                  </a:moveTo>
                  <a:lnTo>
                    <a:pt x="-14" y="7386"/>
                  </a:lnTo>
                  <a:lnTo>
                    <a:pt x="6516" y="40379"/>
                  </a:lnTo>
                  <a:lnTo>
                    <a:pt x="43496" y="32406"/>
                  </a:lnTo>
                  <a:cubicBezTo>
                    <a:pt x="41228" y="21271"/>
                    <a:pt x="39028" y="10342"/>
                    <a:pt x="36897" y="-37"/>
                  </a:cubicBezTo>
                  <a:close/>
                </a:path>
              </a:pathLst>
            </a:custGeom>
            <a:solidFill>
              <a:srgbClr val="F5F5F5"/>
            </a:solidFill>
            <a:ln w="6867" cap="flat">
              <a:noFill/>
              <a:prstDash val="solid"/>
              <a:miter/>
            </a:ln>
          </p:spPr>
          <p:txBody>
            <a:bodyPr rtlCol="0" anchor="ctr"/>
            <a:lstStyle/>
            <a:p>
              <a:endParaRPr lang="en-IN"/>
            </a:p>
          </p:txBody>
        </p:sp>
        <p:sp>
          <p:nvSpPr>
            <p:cNvPr id="383" name="Free-form: Shape 382">
              <a:extLst>
                <a:ext uri="{FF2B5EF4-FFF2-40B4-BE49-F238E27FC236}">
                  <a16:creationId xmlns:a16="http://schemas.microsoft.com/office/drawing/2014/main" id="{3CDE9A98-B8E2-DF2A-2D9F-A8E21A14980E}"/>
                </a:ext>
              </a:extLst>
            </p:cNvPr>
            <p:cNvSpPr/>
            <p:nvPr/>
          </p:nvSpPr>
          <p:spPr>
            <a:xfrm>
              <a:off x="6941931" y="4400566"/>
              <a:ext cx="41378" cy="31137"/>
            </a:xfrm>
            <a:custGeom>
              <a:avLst/>
              <a:gdLst>
                <a:gd name="connsiteX0" fmla="*/ 36829 w 41378"/>
                <a:gd name="connsiteY0" fmla="*/ 1475 h 31137"/>
                <a:gd name="connsiteX1" fmla="*/ 25487 w 41378"/>
                <a:gd name="connsiteY1" fmla="*/ -37 h 31137"/>
                <a:gd name="connsiteX2" fmla="*/ -14 w 41378"/>
                <a:gd name="connsiteY2" fmla="*/ 5049 h 31137"/>
                <a:gd name="connsiteX3" fmla="*/ 5141 w 41378"/>
                <a:gd name="connsiteY3" fmla="*/ 31100 h 31137"/>
                <a:gd name="connsiteX4" fmla="*/ 41365 w 41378"/>
                <a:gd name="connsiteY4" fmla="*/ 23264 h 31137"/>
                <a:gd name="connsiteX5" fmla="*/ 36829 w 41378"/>
                <a:gd name="connsiteY5" fmla="*/ 1475 h 3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78" h="31137">
                  <a:moveTo>
                    <a:pt x="36829" y="1475"/>
                  </a:moveTo>
                  <a:cubicBezTo>
                    <a:pt x="32979" y="1860"/>
                    <a:pt x="29096" y="1344"/>
                    <a:pt x="25487" y="-37"/>
                  </a:cubicBezTo>
                  <a:lnTo>
                    <a:pt x="-14" y="5049"/>
                  </a:lnTo>
                  <a:lnTo>
                    <a:pt x="5141" y="31100"/>
                  </a:lnTo>
                  <a:lnTo>
                    <a:pt x="41365" y="23264"/>
                  </a:lnTo>
                  <a:cubicBezTo>
                    <a:pt x="39716" y="15497"/>
                    <a:pt x="38203" y="8211"/>
                    <a:pt x="36829" y="1475"/>
                  </a:cubicBezTo>
                  <a:close/>
                </a:path>
              </a:pathLst>
            </a:custGeom>
            <a:solidFill>
              <a:srgbClr val="F5F5F5"/>
            </a:solidFill>
            <a:ln w="6867" cap="flat">
              <a:noFill/>
              <a:prstDash val="solid"/>
              <a:miter/>
            </a:ln>
          </p:spPr>
          <p:txBody>
            <a:bodyPr rtlCol="0" anchor="ctr"/>
            <a:lstStyle/>
            <a:p>
              <a:endParaRPr lang="en-IN"/>
            </a:p>
          </p:txBody>
        </p:sp>
        <p:sp>
          <p:nvSpPr>
            <p:cNvPr id="384" name="Free-form: Shape 383">
              <a:extLst>
                <a:ext uri="{FF2B5EF4-FFF2-40B4-BE49-F238E27FC236}">
                  <a16:creationId xmlns:a16="http://schemas.microsoft.com/office/drawing/2014/main" id="{ECC6C52D-74D6-52B1-F38F-B5BE2E00CB3F}"/>
                </a:ext>
              </a:extLst>
            </p:cNvPr>
            <p:cNvSpPr/>
            <p:nvPr/>
          </p:nvSpPr>
          <p:spPr>
            <a:xfrm>
              <a:off x="7390294" y="4514667"/>
              <a:ext cx="19314" cy="34986"/>
            </a:xfrm>
            <a:custGeom>
              <a:avLst/>
              <a:gdLst>
                <a:gd name="connsiteX0" fmla="*/ 6104 w 19314"/>
                <a:gd name="connsiteY0" fmla="*/ 32337 h 34986"/>
                <a:gd name="connsiteX1" fmla="*/ 6722 w 19314"/>
                <a:gd name="connsiteY1" fmla="*/ 34949 h 34986"/>
                <a:gd name="connsiteX2" fmla="*/ 19301 w 19314"/>
                <a:gd name="connsiteY2" fmla="*/ 32406 h 34986"/>
                <a:gd name="connsiteX3" fmla="*/ 12909 w 19314"/>
                <a:gd name="connsiteY3" fmla="*/ -37 h 34986"/>
                <a:gd name="connsiteX4" fmla="*/ -14 w 19314"/>
                <a:gd name="connsiteY4" fmla="*/ 2712 h 34986"/>
                <a:gd name="connsiteX5" fmla="*/ 6104 w 19314"/>
                <a:gd name="connsiteY5" fmla="*/ 32337 h 34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14" h="34986">
                  <a:moveTo>
                    <a:pt x="6104" y="32337"/>
                  </a:moveTo>
                  <a:lnTo>
                    <a:pt x="6722" y="34949"/>
                  </a:lnTo>
                  <a:lnTo>
                    <a:pt x="19301" y="32406"/>
                  </a:lnTo>
                  <a:lnTo>
                    <a:pt x="12909" y="-37"/>
                  </a:lnTo>
                  <a:lnTo>
                    <a:pt x="-14" y="2712"/>
                  </a:lnTo>
                  <a:cubicBezTo>
                    <a:pt x="1980" y="12472"/>
                    <a:pt x="4042" y="22302"/>
                    <a:pt x="6104" y="32337"/>
                  </a:cubicBezTo>
                  <a:close/>
                </a:path>
              </a:pathLst>
            </a:custGeom>
            <a:solidFill>
              <a:srgbClr val="F5F5F5"/>
            </a:solidFill>
            <a:ln w="6867" cap="flat">
              <a:noFill/>
              <a:prstDash val="solid"/>
              <a:miter/>
            </a:ln>
          </p:spPr>
          <p:txBody>
            <a:bodyPr rtlCol="0" anchor="ctr"/>
            <a:lstStyle/>
            <a:p>
              <a:endParaRPr lang="en-IN"/>
            </a:p>
          </p:txBody>
        </p:sp>
        <p:sp>
          <p:nvSpPr>
            <p:cNvPr id="385" name="Free-form: Shape 384">
              <a:extLst>
                <a:ext uri="{FF2B5EF4-FFF2-40B4-BE49-F238E27FC236}">
                  <a16:creationId xmlns:a16="http://schemas.microsoft.com/office/drawing/2014/main" id="{9005EA02-9E27-E8CA-4519-129DCC7734E0}"/>
                </a:ext>
              </a:extLst>
            </p:cNvPr>
            <p:cNvSpPr/>
            <p:nvPr/>
          </p:nvSpPr>
          <p:spPr>
            <a:xfrm>
              <a:off x="7006886" y="4520304"/>
              <a:ext cx="38010" cy="38629"/>
            </a:xfrm>
            <a:custGeom>
              <a:avLst/>
              <a:gdLst>
                <a:gd name="connsiteX0" fmla="*/ -14 w 38010"/>
                <a:gd name="connsiteY0" fmla="*/ 6630 h 38629"/>
                <a:gd name="connsiteX1" fmla="*/ 6860 w 38010"/>
                <a:gd name="connsiteY1" fmla="*/ 38592 h 38629"/>
                <a:gd name="connsiteX2" fmla="*/ 37997 w 38010"/>
                <a:gd name="connsiteY2" fmla="*/ 31718 h 38629"/>
                <a:gd name="connsiteX3" fmla="*/ 31467 w 38010"/>
                <a:gd name="connsiteY3" fmla="*/ -37 h 38629"/>
              </a:gdLst>
              <a:ahLst/>
              <a:cxnLst>
                <a:cxn ang="0">
                  <a:pos x="connsiteX0" y="connsiteY0"/>
                </a:cxn>
                <a:cxn ang="0">
                  <a:pos x="connsiteX1" y="connsiteY1"/>
                </a:cxn>
                <a:cxn ang="0">
                  <a:pos x="connsiteX2" y="connsiteY2"/>
                </a:cxn>
                <a:cxn ang="0">
                  <a:pos x="connsiteX3" y="connsiteY3"/>
                </a:cxn>
              </a:cxnLst>
              <a:rect l="l" t="t" r="r" b="b"/>
              <a:pathLst>
                <a:path w="38010" h="38629">
                  <a:moveTo>
                    <a:pt x="-14" y="6630"/>
                  </a:moveTo>
                  <a:cubicBezTo>
                    <a:pt x="2186" y="17009"/>
                    <a:pt x="4385" y="27663"/>
                    <a:pt x="6860" y="38592"/>
                  </a:cubicBezTo>
                  <a:lnTo>
                    <a:pt x="37997" y="31718"/>
                  </a:lnTo>
                  <a:cubicBezTo>
                    <a:pt x="35798" y="20858"/>
                    <a:pt x="33598" y="10273"/>
                    <a:pt x="31467" y="-37"/>
                  </a:cubicBezTo>
                  <a:close/>
                </a:path>
              </a:pathLst>
            </a:custGeom>
            <a:solidFill>
              <a:srgbClr val="F5F5F5"/>
            </a:solidFill>
            <a:ln w="6867" cap="flat">
              <a:noFill/>
              <a:prstDash val="solid"/>
              <a:miter/>
            </a:ln>
          </p:spPr>
          <p:txBody>
            <a:bodyPr rtlCol="0" anchor="ctr"/>
            <a:lstStyle/>
            <a:p>
              <a:endParaRPr lang="en-IN"/>
            </a:p>
          </p:txBody>
        </p:sp>
        <p:sp>
          <p:nvSpPr>
            <p:cNvPr id="386" name="Free-form: Shape 385">
              <a:extLst>
                <a:ext uri="{FF2B5EF4-FFF2-40B4-BE49-F238E27FC236}">
                  <a16:creationId xmlns:a16="http://schemas.microsoft.com/office/drawing/2014/main" id="{8BE5497C-70BB-E3C8-3056-C3D2A9D4D7F0}"/>
                </a:ext>
              </a:extLst>
            </p:cNvPr>
            <p:cNvSpPr/>
            <p:nvPr/>
          </p:nvSpPr>
          <p:spPr>
            <a:xfrm>
              <a:off x="7285266" y="4498102"/>
              <a:ext cx="36979" cy="37529"/>
            </a:xfrm>
            <a:custGeom>
              <a:avLst/>
              <a:gdLst>
                <a:gd name="connsiteX0" fmla="*/ -14 w 36979"/>
                <a:gd name="connsiteY0" fmla="*/ 6424 h 37529"/>
                <a:gd name="connsiteX1" fmla="*/ 6516 w 36979"/>
                <a:gd name="connsiteY1" fmla="*/ 37492 h 37529"/>
                <a:gd name="connsiteX2" fmla="*/ 36966 w 36979"/>
                <a:gd name="connsiteY2" fmla="*/ 31168 h 37529"/>
                <a:gd name="connsiteX3" fmla="*/ 30505 w 36979"/>
                <a:gd name="connsiteY3" fmla="*/ -37 h 37529"/>
              </a:gdLst>
              <a:ahLst/>
              <a:cxnLst>
                <a:cxn ang="0">
                  <a:pos x="connsiteX0" y="connsiteY0"/>
                </a:cxn>
                <a:cxn ang="0">
                  <a:pos x="connsiteX1" y="connsiteY1"/>
                </a:cxn>
                <a:cxn ang="0">
                  <a:pos x="connsiteX2" y="connsiteY2"/>
                </a:cxn>
                <a:cxn ang="0">
                  <a:pos x="connsiteX3" y="connsiteY3"/>
                </a:cxn>
              </a:cxnLst>
              <a:rect l="l" t="t" r="r" b="b"/>
              <a:pathLst>
                <a:path w="36979" h="37529">
                  <a:moveTo>
                    <a:pt x="-14" y="6424"/>
                  </a:moveTo>
                  <a:cubicBezTo>
                    <a:pt x="2117" y="16528"/>
                    <a:pt x="4317" y="27044"/>
                    <a:pt x="6516" y="37492"/>
                  </a:cubicBezTo>
                  <a:lnTo>
                    <a:pt x="36966" y="31168"/>
                  </a:lnTo>
                  <a:lnTo>
                    <a:pt x="30505" y="-37"/>
                  </a:lnTo>
                  <a:close/>
                </a:path>
              </a:pathLst>
            </a:custGeom>
            <a:solidFill>
              <a:srgbClr val="F5F5F5"/>
            </a:solidFill>
            <a:ln w="6867" cap="flat">
              <a:noFill/>
              <a:prstDash val="solid"/>
              <a:miter/>
            </a:ln>
          </p:spPr>
          <p:txBody>
            <a:bodyPr rtlCol="0" anchor="ctr"/>
            <a:lstStyle/>
            <a:p>
              <a:endParaRPr lang="en-IN"/>
            </a:p>
          </p:txBody>
        </p:sp>
        <p:sp>
          <p:nvSpPr>
            <p:cNvPr id="387" name="Free-form: Shape 386">
              <a:extLst>
                <a:ext uri="{FF2B5EF4-FFF2-40B4-BE49-F238E27FC236}">
                  <a16:creationId xmlns:a16="http://schemas.microsoft.com/office/drawing/2014/main" id="{350DAB60-F7A0-E707-165C-DBAC1B4431E1}"/>
                </a:ext>
              </a:extLst>
            </p:cNvPr>
            <p:cNvSpPr/>
            <p:nvPr/>
          </p:nvSpPr>
          <p:spPr>
            <a:xfrm>
              <a:off x="7350221" y="4484424"/>
              <a:ext cx="37117" cy="37804"/>
            </a:xfrm>
            <a:custGeom>
              <a:avLst/>
              <a:gdLst>
                <a:gd name="connsiteX0" fmla="*/ -14 w 37117"/>
                <a:gd name="connsiteY0" fmla="*/ 6424 h 37804"/>
                <a:gd name="connsiteX1" fmla="*/ 6516 w 37117"/>
                <a:gd name="connsiteY1" fmla="*/ 37767 h 37804"/>
                <a:gd name="connsiteX2" fmla="*/ 37104 w 37117"/>
                <a:gd name="connsiteY2" fmla="*/ 31444 h 37804"/>
                <a:gd name="connsiteX3" fmla="*/ 30230 w 37117"/>
                <a:gd name="connsiteY3" fmla="*/ -37 h 37804"/>
              </a:gdLst>
              <a:ahLst/>
              <a:cxnLst>
                <a:cxn ang="0">
                  <a:pos x="connsiteX0" y="connsiteY0"/>
                </a:cxn>
                <a:cxn ang="0">
                  <a:pos x="connsiteX1" y="connsiteY1"/>
                </a:cxn>
                <a:cxn ang="0">
                  <a:pos x="connsiteX2" y="connsiteY2"/>
                </a:cxn>
                <a:cxn ang="0">
                  <a:pos x="connsiteX3" y="connsiteY3"/>
                </a:cxn>
              </a:cxnLst>
              <a:rect l="l" t="t" r="r" b="b"/>
              <a:pathLst>
                <a:path w="37117" h="37804">
                  <a:moveTo>
                    <a:pt x="-14" y="6424"/>
                  </a:moveTo>
                  <a:cubicBezTo>
                    <a:pt x="2117" y="16665"/>
                    <a:pt x="4317" y="27044"/>
                    <a:pt x="6516" y="37767"/>
                  </a:cubicBezTo>
                  <a:lnTo>
                    <a:pt x="37104" y="31444"/>
                  </a:lnTo>
                  <a:cubicBezTo>
                    <a:pt x="34835" y="20789"/>
                    <a:pt x="32705" y="10273"/>
                    <a:pt x="30230" y="-37"/>
                  </a:cubicBezTo>
                  <a:close/>
                </a:path>
              </a:pathLst>
            </a:custGeom>
            <a:solidFill>
              <a:srgbClr val="F5F5F5"/>
            </a:solidFill>
            <a:ln w="6867" cap="flat">
              <a:noFill/>
              <a:prstDash val="solid"/>
              <a:miter/>
            </a:ln>
          </p:spPr>
          <p:txBody>
            <a:bodyPr rtlCol="0" anchor="ctr"/>
            <a:lstStyle/>
            <a:p>
              <a:endParaRPr lang="en-IN"/>
            </a:p>
          </p:txBody>
        </p:sp>
        <p:sp>
          <p:nvSpPr>
            <p:cNvPr id="388" name="Free-form: Shape 387">
              <a:extLst>
                <a:ext uri="{FF2B5EF4-FFF2-40B4-BE49-F238E27FC236}">
                  <a16:creationId xmlns:a16="http://schemas.microsoft.com/office/drawing/2014/main" id="{0A9CDCBE-218B-104C-BCB1-119716B5A6AD}"/>
                </a:ext>
              </a:extLst>
            </p:cNvPr>
            <p:cNvSpPr/>
            <p:nvPr/>
          </p:nvSpPr>
          <p:spPr>
            <a:xfrm>
              <a:off x="7014378" y="4764865"/>
              <a:ext cx="46053" cy="38766"/>
            </a:xfrm>
            <a:custGeom>
              <a:avLst/>
              <a:gdLst>
                <a:gd name="connsiteX0" fmla="*/ 39647 w 46053"/>
                <a:gd name="connsiteY0" fmla="*/ -37 h 38766"/>
                <a:gd name="connsiteX1" fmla="*/ -14 w 46053"/>
                <a:gd name="connsiteY1" fmla="*/ 7936 h 38766"/>
                <a:gd name="connsiteX2" fmla="*/ 6104 w 46053"/>
                <a:gd name="connsiteY2" fmla="*/ 38729 h 38766"/>
                <a:gd name="connsiteX3" fmla="*/ 46039 w 46053"/>
                <a:gd name="connsiteY3" fmla="*/ 30138 h 38766"/>
                <a:gd name="connsiteX4" fmla="*/ 39647 w 46053"/>
                <a:gd name="connsiteY4" fmla="*/ -37 h 38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53" h="38766">
                  <a:moveTo>
                    <a:pt x="39647" y="-37"/>
                  </a:moveTo>
                  <a:lnTo>
                    <a:pt x="-14" y="7936"/>
                  </a:lnTo>
                  <a:lnTo>
                    <a:pt x="6104" y="38729"/>
                  </a:lnTo>
                  <a:lnTo>
                    <a:pt x="46039" y="30138"/>
                  </a:lnTo>
                  <a:cubicBezTo>
                    <a:pt x="44046" y="20583"/>
                    <a:pt x="41915" y="10204"/>
                    <a:pt x="39647" y="-37"/>
                  </a:cubicBezTo>
                  <a:close/>
                </a:path>
              </a:pathLst>
            </a:custGeom>
            <a:solidFill>
              <a:srgbClr val="F5F5F5"/>
            </a:solidFill>
            <a:ln w="6867" cap="flat">
              <a:noFill/>
              <a:prstDash val="solid"/>
              <a:miter/>
            </a:ln>
          </p:spPr>
          <p:txBody>
            <a:bodyPr rtlCol="0" anchor="ctr"/>
            <a:lstStyle/>
            <a:p>
              <a:endParaRPr lang="en-IN"/>
            </a:p>
          </p:txBody>
        </p:sp>
        <p:sp>
          <p:nvSpPr>
            <p:cNvPr id="389" name="Free-form: Shape 388">
              <a:extLst>
                <a:ext uri="{FF2B5EF4-FFF2-40B4-BE49-F238E27FC236}">
                  <a16:creationId xmlns:a16="http://schemas.microsoft.com/office/drawing/2014/main" id="{C5C4DF27-4D9D-E058-31BA-AE1694D33284}"/>
                </a:ext>
              </a:extLst>
            </p:cNvPr>
            <p:cNvSpPr/>
            <p:nvPr/>
          </p:nvSpPr>
          <p:spPr>
            <a:xfrm>
              <a:off x="7007367" y="4729192"/>
              <a:ext cx="46396" cy="42547"/>
            </a:xfrm>
            <a:custGeom>
              <a:avLst/>
              <a:gdLst>
                <a:gd name="connsiteX0" fmla="*/ 39234 w 46396"/>
                <a:gd name="connsiteY0" fmla="*/ -37 h 42547"/>
                <a:gd name="connsiteX1" fmla="*/ -14 w 46396"/>
                <a:gd name="connsiteY1" fmla="*/ 8142 h 42547"/>
                <a:gd name="connsiteX2" fmla="*/ 6860 w 46396"/>
                <a:gd name="connsiteY2" fmla="*/ 42510 h 42547"/>
                <a:gd name="connsiteX3" fmla="*/ 46383 w 46396"/>
                <a:gd name="connsiteY3" fmla="*/ 33987 h 42547"/>
                <a:gd name="connsiteX4" fmla="*/ 39234 w 46396"/>
                <a:gd name="connsiteY4" fmla="*/ -37 h 42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96" h="42547">
                  <a:moveTo>
                    <a:pt x="39234" y="-37"/>
                  </a:moveTo>
                  <a:lnTo>
                    <a:pt x="-14" y="8142"/>
                  </a:lnTo>
                  <a:lnTo>
                    <a:pt x="6860" y="42510"/>
                  </a:lnTo>
                  <a:lnTo>
                    <a:pt x="46383" y="33987"/>
                  </a:lnTo>
                  <a:cubicBezTo>
                    <a:pt x="44046" y="22852"/>
                    <a:pt x="41640" y="11648"/>
                    <a:pt x="39234" y="-37"/>
                  </a:cubicBezTo>
                  <a:close/>
                </a:path>
              </a:pathLst>
            </a:custGeom>
            <a:solidFill>
              <a:srgbClr val="F5F5F5"/>
            </a:solidFill>
            <a:ln w="6867" cap="flat">
              <a:noFill/>
              <a:prstDash val="solid"/>
              <a:miter/>
            </a:ln>
          </p:spPr>
          <p:txBody>
            <a:bodyPr rtlCol="0" anchor="ctr"/>
            <a:lstStyle/>
            <a:p>
              <a:endParaRPr lang="en-IN"/>
            </a:p>
          </p:txBody>
        </p:sp>
        <p:sp>
          <p:nvSpPr>
            <p:cNvPr id="390" name="Free-form: Shape 389">
              <a:extLst>
                <a:ext uri="{FF2B5EF4-FFF2-40B4-BE49-F238E27FC236}">
                  <a16:creationId xmlns:a16="http://schemas.microsoft.com/office/drawing/2014/main" id="{2943F025-2B95-6547-8562-9FBCFF0D667A}"/>
                </a:ext>
              </a:extLst>
            </p:cNvPr>
            <p:cNvSpPr/>
            <p:nvPr/>
          </p:nvSpPr>
          <p:spPr>
            <a:xfrm>
              <a:off x="7081808" y="4540100"/>
              <a:ext cx="38698" cy="38010"/>
            </a:xfrm>
            <a:custGeom>
              <a:avLst/>
              <a:gdLst>
                <a:gd name="connsiteX0" fmla="*/ -14 w 38698"/>
                <a:gd name="connsiteY0" fmla="*/ 6630 h 38010"/>
                <a:gd name="connsiteX1" fmla="*/ 6860 w 38698"/>
                <a:gd name="connsiteY1" fmla="*/ 37973 h 38010"/>
                <a:gd name="connsiteX2" fmla="*/ 38684 w 38698"/>
                <a:gd name="connsiteY2" fmla="*/ 31100 h 38010"/>
                <a:gd name="connsiteX3" fmla="*/ 32223 w 38698"/>
                <a:gd name="connsiteY3" fmla="*/ -37 h 38010"/>
              </a:gdLst>
              <a:ahLst/>
              <a:cxnLst>
                <a:cxn ang="0">
                  <a:pos x="connsiteX0" y="connsiteY0"/>
                </a:cxn>
                <a:cxn ang="0">
                  <a:pos x="connsiteX1" y="connsiteY1"/>
                </a:cxn>
                <a:cxn ang="0">
                  <a:pos x="connsiteX2" y="connsiteY2"/>
                </a:cxn>
                <a:cxn ang="0">
                  <a:pos x="connsiteX3" y="connsiteY3"/>
                </a:cxn>
              </a:cxnLst>
              <a:rect l="l" t="t" r="r" b="b"/>
              <a:pathLst>
                <a:path w="38698" h="38010">
                  <a:moveTo>
                    <a:pt x="-14" y="6630"/>
                  </a:moveTo>
                  <a:cubicBezTo>
                    <a:pt x="2138" y="16851"/>
                    <a:pt x="4433" y="27299"/>
                    <a:pt x="6860" y="37973"/>
                  </a:cubicBezTo>
                  <a:lnTo>
                    <a:pt x="38684" y="31100"/>
                  </a:lnTo>
                  <a:cubicBezTo>
                    <a:pt x="36485" y="20514"/>
                    <a:pt x="34285" y="10479"/>
                    <a:pt x="32223" y="-37"/>
                  </a:cubicBezTo>
                  <a:close/>
                </a:path>
              </a:pathLst>
            </a:custGeom>
            <a:solidFill>
              <a:srgbClr val="F5F5F5"/>
            </a:solidFill>
            <a:ln w="6867" cap="flat">
              <a:noFill/>
              <a:prstDash val="solid"/>
              <a:miter/>
            </a:ln>
          </p:spPr>
          <p:txBody>
            <a:bodyPr rtlCol="0" anchor="ctr"/>
            <a:lstStyle/>
            <a:p>
              <a:endParaRPr lang="en-IN"/>
            </a:p>
          </p:txBody>
        </p:sp>
        <p:sp>
          <p:nvSpPr>
            <p:cNvPr id="391" name="Free-form: Shape 390">
              <a:extLst>
                <a:ext uri="{FF2B5EF4-FFF2-40B4-BE49-F238E27FC236}">
                  <a16:creationId xmlns:a16="http://schemas.microsoft.com/office/drawing/2014/main" id="{83A9DD7B-2839-C5AF-4EB4-2765321526D6}"/>
                </a:ext>
              </a:extLst>
            </p:cNvPr>
            <p:cNvSpPr/>
            <p:nvPr/>
          </p:nvSpPr>
          <p:spPr>
            <a:xfrm>
              <a:off x="7077409" y="4860065"/>
              <a:ext cx="33818" cy="12097"/>
            </a:xfrm>
            <a:custGeom>
              <a:avLst/>
              <a:gdLst>
                <a:gd name="connsiteX0" fmla="*/ -14 w 33818"/>
                <a:gd name="connsiteY0" fmla="*/ 6561 h 12097"/>
                <a:gd name="connsiteX1" fmla="*/ 1086 w 33818"/>
                <a:gd name="connsiteY1" fmla="*/ 12060 h 12097"/>
                <a:gd name="connsiteX2" fmla="*/ 33804 w 33818"/>
                <a:gd name="connsiteY2" fmla="*/ 5599 h 12097"/>
                <a:gd name="connsiteX3" fmla="*/ 32567 w 33818"/>
                <a:gd name="connsiteY3" fmla="*/ -37 h 12097"/>
              </a:gdLst>
              <a:ahLst/>
              <a:cxnLst>
                <a:cxn ang="0">
                  <a:pos x="connsiteX0" y="connsiteY0"/>
                </a:cxn>
                <a:cxn ang="0">
                  <a:pos x="connsiteX1" y="connsiteY1"/>
                </a:cxn>
                <a:cxn ang="0">
                  <a:pos x="connsiteX2" y="connsiteY2"/>
                </a:cxn>
                <a:cxn ang="0">
                  <a:pos x="connsiteX3" y="connsiteY3"/>
                </a:cxn>
              </a:cxnLst>
              <a:rect l="l" t="t" r="r" b="b"/>
              <a:pathLst>
                <a:path w="33818" h="12097">
                  <a:moveTo>
                    <a:pt x="-14" y="6561"/>
                  </a:moveTo>
                  <a:cubicBezTo>
                    <a:pt x="399" y="8486"/>
                    <a:pt x="742" y="10341"/>
                    <a:pt x="1086" y="12060"/>
                  </a:cubicBezTo>
                  <a:lnTo>
                    <a:pt x="33804" y="5599"/>
                  </a:lnTo>
                  <a:cubicBezTo>
                    <a:pt x="33392" y="3812"/>
                    <a:pt x="32979" y="1956"/>
                    <a:pt x="32567" y="-37"/>
                  </a:cubicBezTo>
                  <a:close/>
                </a:path>
              </a:pathLst>
            </a:custGeom>
            <a:solidFill>
              <a:srgbClr val="F5F5F5"/>
            </a:solidFill>
            <a:ln w="6867" cap="flat">
              <a:noFill/>
              <a:prstDash val="solid"/>
              <a:miter/>
            </a:ln>
          </p:spPr>
          <p:txBody>
            <a:bodyPr rtlCol="0" anchor="ctr"/>
            <a:lstStyle/>
            <a:p>
              <a:endParaRPr lang="en-IN"/>
            </a:p>
          </p:txBody>
        </p:sp>
        <p:sp>
          <p:nvSpPr>
            <p:cNvPr id="392" name="Free-form: Shape 391">
              <a:extLst>
                <a:ext uri="{FF2B5EF4-FFF2-40B4-BE49-F238E27FC236}">
                  <a16:creationId xmlns:a16="http://schemas.microsoft.com/office/drawing/2014/main" id="{8D3D186F-FB9B-9FE8-7576-24C0DE055F45}"/>
                </a:ext>
              </a:extLst>
            </p:cNvPr>
            <p:cNvSpPr/>
            <p:nvPr/>
          </p:nvSpPr>
          <p:spPr>
            <a:xfrm>
              <a:off x="7116245" y="4533295"/>
              <a:ext cx="37736" cy="37598"/>
            </a:xfrm>
            <a:custGeom>
              <a:avLst/>
              <a:gdLst>
                <a:gd name="connsiteX0" fmla="*/ -14 w 37736"/>
                <a:gd name="connsiteY0" fmla="*/ 6355 h 37598"/>
                <a:gd name="connsiteX1" fmla="*/ 6860 w 37736"/>
                <a:gd name="connsiteY1" fmla="*/ 37561 h 37598"/>
                <a:gd name="connsiteX2" fmla="*/ 37722 w 37736"/>
                <a:gd name="connsiteY2" fmla="*/ 31031 h 37598"/>
                <a:gd name="connsiteX3" fmla="*/ 31261 w 37736"/>
                <a:gd name="connsiteY3" fmla="*/ -37 h 37598"/>
              </a:gdLst>
              <a:ahLst/>
              <a:cxnLst>
                <a:cxn ang="0">
                  <a:pos x="connsiteX0" y="connsiteY0"/>
                </a:cxn>
                <a:cxn ang="0">
                  <a:pos x="connsiteX1" y="connsiteY1"/>
                </a:cxn>
                <a:cxn ang="0">
                  <a:pos x="connsiteX2" y="connsiteY2"/>
                </a:cxn>
                <a:cxn ang="0">
                  <a:pos x="connsiteX3" y="connsiteY3"/>
                </a:cxn>
              </a:cxnLst>
              <a:rect l="l" t="t" r="r" b="b"/>
              <a:pathLst>
                <a:path w="37736" h="37598">
                  <a:moveTo>
                    <a:pt x="-14" y="6355"/>
                  </a:moveTo>
                  <a:cubicBezTo>
                    <a:pt x="2117" y="16528"/>
                    <a:pt x="4248" y="26976"/>
                    <a:pt x="6860" y="37561"/>
                  </a:cubicBezTo>
                  <a:lnTo>
                    <a:pt x="37722" y="31031"/>
                  </a:lnTo>
                  <a:cubicBezTo>
                    <a:pt x="35523" y="20515"/>
                    <a:pt x="33392" y="10410"/>
                    <a:pt x="31261" y="-37"/>
                  </a:cubicBezTo>
                  <a:close/>
                </a:path>
              </a:pathLst>
            </a:custGeom>
            <a:solidFill>
              <a:srgbClr val="F5F5F5"/>
            </a:solidFill>
            <a:ln w="6867" cap="flat">
              <a:noFill/>
              <a:prstDash val="solid"/>
              <a:miter/>
            </a:ln>
          </p:spPr>
          <p:txBody>
            <a:bodyPr rtlCol="0" anchor="ctr"/>
            <a:lstStyle/>
            <a:p>
              <a:endParaRPr lang="en-IN"/>
            </a:p>
          </p:txBody>
        </p:sp>
        <p:sp>
          <p:nvSpPr>
            <p:cNvPr id="393" name="Free-form: Shape 392">
              <a:extLst>
                <a:ext uri="{FF2B5EF4-FFF2-40B4-BE49-F238E27FC236}">
                  <a16:creationId xmlns:a16="http://schemas.microsoft.com/office/drawing/2014/main" id="{6DBE6BEC-B871-6029-1751-086632F9105A}"/>
                </a:ext>
              </a:extLst>
            </p:cNvPr>
            <p:cNvSpPr/>
            <p:nvPr/>
          </p:nvSpPr>
          <p:spPr>
            <a:xfrm>
              <a:off x="7047646" y="4547111"/>
              <a:ext cx="38491" cy="38217"/>
            </a:xfrm>
            <a:custGeom>
              <a:avLst/>
              <a:gdLst>
                <a:gd name="connsiteX0" fmla="*/ -14 w 38491"/>
                <a:gd name="connsiteY0" fmla="*/ 6630 h 38217"/>
                <a:gd name="connsiteX1" fmla="*/ 6860 w 38491"/>
                <a:gd name="connsiteY1" fmla="*/ 38180 h 38217"/>
                <a:gd name="connsiteX2" fmla="*/ 38478 w 38491"/>
                <a:gd name="connsiteY2" fmla="*/ 31306 h 38217"/>
                <a:gd name="connsiteX3" fmla="*/ 31605 w 38491"/>
                <a:gd name="connsiteY3" fmla="*/ -37 h 38217"/>
              </a:gdLst>
              <a:ahLst/>
              <a:cxnLst>
                <a:cxn ang="0">
                  <a:pos x="connsiteX0" y="connsiteY0"/>
                </a:cxn>
                <a:cxn ang="0">
                  <a:pos x="connsiteX1" y="connsiteY1"/>
                </a:cxn>
                <a:cxn ang="0">
                  <a:pos x="connsiteX2" y="connsiteY2"/>
                </a:cxn>
                <a:cxn ang="0">
                  <a:pos x="connsiteX3" y="connsiteY3"/>
                </a:cxn>
              </a:cxnLst>
              <a:rect l="l" t="t" r="r" b="b"/>
              <a:pathLst>
                <a:path w="38491" h="38217">
                  <a:moveTo>
                    <a:pt x="-14" y="6630"/>
                  </a:moveTo>
                  <a:cubicBezTo>
                    <a:pt x="2186" y="16940"/>
                    <a:pt x="4475" y="27457"/>
                    <a:pt x="6860" y="38180"/>
                  </a:cubicBezTo>
                  <a:lnTo>
                    <a:pt x="38478" y="31306"/>
                  </a:lnTo>
                  <a:cubicBezTo>
                    <a:pt x="36279" y="20652"/>
                    <a:pt x="34079" y="10204"/>
                    <a:pt x="31605" y="-37"/>
                  </a:cubicBezTo>
                  <a:close/>
                </a:path>
              </a:pathLst>
            </a:custGeom>
            <a:solidFill>
              <a:srgbClr val="F5F5F5"/>
            </a:solidFill>
            <a:ln w="6867" cap="flat">
              <a:noFill/>
              <a:prstDash val="solid"/>
              <a:miter/>
            </a:ln>
          </p:spPr>
          <p:txBody>
            <a:bodyPr rtlCol="0" anchor="ctr"/>
            <a:lstStyle/>
            <a:p>
              <a:endParaRPr lang="en-IN"/>
            </a:p>
          </p:txBody>
        </p:sp>
        <p:sp>
          <p:nvSpPr>
            <p:cNvPr id="394" name="Free-form: Shape 393">
              <a:extLst>
                <a:ext uri="{FF2B5EF4-FFF2-40B4-BE49-F238E27FC236}">
                  <a16:creationId xmlns:a16="http://schemas.microsoft.com/office/drawing/2014/main" id="{0E21C6DA-2961-1423-9097-40045CF429D2}"/>
                </a:ext>
              </a:extLst>
            </p:cNvPr>
            <p:cNvSpPr/>
            <p:nvPr/>
          </p:nvSpPr>
          <p:spPr>
            <a:xfrm>
              <a:off x="7034724" y="4866869"/>
              <a:ext cx="42272" cy="13747"/>
            </a:xfrm>
            <a:custGeom>
              <a:avLst/>
              <a:gdLst>
                <a:gd name="connsiteX0" fmla="*/ -14 w 42272"/>
                <a:gd name="connsiteY0" fmla="*/ 8279 h 13747"/>
                <a:gd name="connsiteX1" fmla="*/ 1017 w 42272"/>
                <a:gd name="connsiteY1" fmla="*/ 13710 h 13747"/>
                <a:gd name="connsiteX2" fmla="*/ 42259 w 42272"/>
                <a:gd name="connsiteY2" fmla="*/ 5462 h 13747"/>
                <a:gd name="connsiteX3" fmla="*/ 41090 w 42272"/>
                <a:gd name="connsiteY3" fmla="*/ -37 h 13747"/>
              </a:gdLst>
              <a:ahLst/>
              <a:cxnLst>
                <a:cxn ang="0">
                  <a:pos x="connsiteX0" y="connsiteY0"/>
                </a:cxn>
                <a:cxn ang="0">
                  <a:pos x="connsiteX1" y="connsiteY1"/>
                </a:cxn>
                <a:cxn ang="0">
                  <a:pos x="connsiteX2" y="connsiteY2"/>
                </a:cxn>
                <a:cxn ang="0">
                  <a:pos x="connsiteX3" y="connsiteY3"/>
                </a:cxn>
              </a:cxnLst>
              <a:rect l="l" t="t" r="r" b="b"/>
              <a:pathLst>
                <a:path w="42272" h="13747">
                  <a:moveTo>
                    <a:pt x="-14" y="8279"/>
                  </a:moveTo>
                  <a:lnTo>
                    <a:pt x="1017" y="13710"/>
                  </a:lnTo>
                  <a:lnTo>
                    <a:pt x="42259" y="5462"/>
                  </a:lnTo>
                  <a:cubicBezTo>
                    <a:pt x="42259" y="3743"/>
                    <a:pt x="41503" y="1887"/>
                    <a:pt x="41090" y="-37"/>
                  </a:cubicBezTo>
                  <a:close/>
                </a:path>
              </a:pathLst>
            </a:custGeom>
            <a:solidFill>
              <a:srgbClr val="F5F5F5"/>
            </a:solidFill>
            <a:ln w="6867" cap="flat">
              <a:noFill/>
              <a:prstDash val="solid"/>
              <a:miter/>
            </a:ln>
          </p:spPr>
          <p:txBody>
            <a:bodyPr rtlCol="0" anchor="ctr"/>
            <a:lstStyle/>
            <a:p>
              <a:endParaRPr lang="en-IN"/>
            </a:p>
          </p:txBody>
        </p:sp>
        <p:sp>
          <p:nvSpPr>
            <p:cNvPr id="395" name="Free-form: Shape 394">
              <a:extLst>
                <a:ext uri="{FF2B5EF4-FFF2-40B4-BE49-F238E27FC236}">
                  <a16:creationId xmlns:a16="http://schemas.microsoft.com/office/drawing/2014/main" id="{89C11E99-827F-777E-C915-077C83EC6FAF}"/>
                </a:ext>
              </a:extLst>
            </p:cNvPr>
            <p:cNvSpPr/>
            <p:nvPr/>
          </p:nvSpPr>
          <p:spPr>
            <a:xfrm>
              <a:off x="7020702" y="4796415"/>
              <a:ext cx="47427" cy="42891"/>
            </a:xfrm>
            <a:custGeom>
              <a:avLst/>
              <a:gdLst>
                <a:gd name="connsiteX0" fmla="*/ 40128 w 47427"/>
                <a:gd name="connsiteY0" fmla="*/ -37 h 42891"/>
                <a:gd name="connsiteX1" fmla="*/ -14 w 47427"/>
                <a:gd name="connsiteY1" fmla="*/ 8073 h 42891"/>
                <a:gd name="connsiteX2" fmla="*/ 6860 w 47427"/>
                <a:gd name="connsiteY2" fmla="*/ 42854 h 42891"/>
                <a:gd name="connsiteX3" fmla="*/ 47414 w 47427"/>
                <a:gd name="connsiteY3" fmla="*/ 34124 h 42891"/>
                <a:gd name="connsiteX4" fmla="*/ 40128 w 47427"/>
                <a:gd name="connsiteY4" fmla="*/ -37 h 42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27" h="42891">
                  <a:moveTo>
                    <a:pt x="40128" y="-37"/>
                  </a:moveTo>
                  <a:lnTo>
                    <a:pt x="-14" y="8073"/>
                  </a:lnTo>
                  <a:lnTo>
                    <a:pt x="6860" y="42854"/>
                  </a:lnTo>
                  <a:lnTo>
                    <a:pt x="47414" y="34124"/>
                  </a:lnTo>
                  <a:cubicBezTo>
                    <a:pt x="45166" y="23766"/>
                    <a:pt x="42740" y="12383"/>
                    <a:pt x="40128" y="-37"/>
                  </a:cubicBezTo>
                  <a:close/>
                </a:path>
              </a:pathLst>
            </a:custGeom>
            <a:solidFill>
              <a:srgbClr val="F5F5F5"/>
            </a:solidFill>
            <a:ln w="6867" cap="flat">
              <a:noFill/>
              <a:prstDash val="solid"/>
              <a:miter/>
            </a:ln>
          </p:spPr>
          <p:txBody>
            <a:bodyPr rtlCol="0" anchor="ctr"/>
            <a:lstStyle/>
            <a:p>
              <a:endParaRPr lang="en-IN"/>
            </a:p>
          </p:txBody>
        </p:sp>
        <p:sp>
          <p:nvSpPr>
            <p:cNvPr id="396" name="Free-form: Shape 395">
              <a:extLst>
                <a:ext uri="{FF2B5EF4-FFF2-40B4-BE49-F238E27FC236}">
                  <a16:creationId xmlns:a16="http://schemas.microsoft.com/office/drawing/2014/main" id="{978BDD35-5104-8927-98DC-70DF96034212}"/>
                </a:ext>
              </a:extLst>
            </p:cNvPr>
            <p:cNvSpPr/>
            <p:nvPr/>
          </p:nvSpPr>
          <p:spPr>
            <a:xfrm>
              <a:off x="7357232" y="4517967"/>
              <a:ext cx="37186" cy="38491"/>
            </a:xfrm>
            <a:custGeom>
              <a:avLst/>
              <a:gdLst>
                <a:gd name="connsiteX0" fmla="*/ 30505 w 37186"/>
                <a:gd name="connsiteY0" fmla="*/ -37 h 38491"/>
                <a:gd name="connsiteX1" fmla="*/ -14 w 37186"/>
                <a:gd name="connsiteY1" fmla="*/ 6424 h 38491"/>
                <a:gd name="connsiteX2" fmla="*/ 6172 w 37186"/>
                <a:gd name="connsiteY2" fmla="*/ 36255 h 38491"/>
                <a:gd name="connsiteX3" fmla="*/ 6654 w 37186"/>
                <a:gd name="connsiteY3" fmla="*/ 38454 h 38491"/>
                <a:gd name="connsiteX4" fmla="*/ 37172 w 37186"/>
                <a:gd name="connsiteY4" fmla="*/ 32200 h 38491"/>
                <a:gd name="connsiteX5" fmla="*/ 36623 w 37186"/>
                <a:gd name="connsiteY5" fmla="*/ 29519 h 3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86" h="38491">
                  <a:moveTo>
                    <a:pt x="30505" y="-37"/>
                  </a:moveTo>
                  <a:lnTo>
                    <a:pt x="-14" y="6424"/>
                  </a:lnTo>
                  <a:cubicBezTo>
                    <a:pt x="2048" y="16253"/>
                    <a:pt x="4110" y="26151"/>
                    <a:pt x="6172" y="36255"/>
                  </a:cubicBezTo>
                  <a:lnTo>
                    <a:pt x="6654" y="38454"/>
                  </a:lnTo>
                  <a:lnTo>
                    <a:pt x="37172" y="32200"/>
                  </a:lnTo>
                  <a:cubicBezTo>
                    <a:pt x="37172" y="31306"/>
                    <a:pt x="36829" y="30412"/>
                    <a:pt x="36623" y="29519"/>
                  </a:cubicBezTo>
                  <a:close/>
                </a:path>
              </a:pathLst>
            </a:custGeom>
            <a:solidFill>
              <a:srgbClr val="F5F5F5"/>
            </a:solidFill>
            <a:ln w="6867" cap="flat">
              <a:noFill/>
              <a:prstDash val="solid"/>
              <a:miter/>
            </a:ln>
          </p:spPr>
          <p:txBody>
            <a:bodyPr rtlCol="0" anchor="ctr"/>
            <a:lstStyle/>
            <a:p>
              <a:endParaRPr lang="en-IN"/>
            </a:p>
          </p:txBody>
        </p:sp>
        <p:sp>
          <p:nvSpPr>
            <p:cNvPr id="397" name="Free-form: Shape 396">
              <a:extLst>
                <a:ext uri="{FF2B5EF4-FFF2-40B4-BE49-F238E27FC236}">
                  <a16:creationId xmlns:a16="http://schemas.microsoft.com/office/drawing/2014/main" id="{A1565D34-5A7E-AB72-9B16-0915E56933D3}"/>
                </a:ext>
              </a:extLst>
            </p:cNvPr>
            <p:cNvSpPr/>
            <p:nvPr/>
          </p:nvSpPr>
          <p:spPr>
            <a:xfrm>
              <a:off x="7184774" y="4519204"/>
              <a:ext cx="36636" cy="37323"/>
            </a:xfrm>
            <a:custGeom>
              <a:avLst/>
              <a:gdLst>
                <a:gd name="connsiteX0" fmla="*/ -14 w 36636"/>
                <a:gd name="connsiteY0" fmla="*/ 6286 h 37323"/>
                <a:gd name="connsiteX1" fmla="*/ 6447 w 36636"/>
                <a:gd name="connsiteY1" fmla="*/ 37286 h 37323"/>
                <a:gd name="connsiteX2" fmla="*/ 36623 w 36636"/>
                <a:gd name="connsiteY2" fmla="*/ 30962 h 37323"/>
                <a:gd name="connsiteX3" fmla="*/ 30230 w 36636"/>
                <a:gd name="connsiteY3" fmla="*/ -37 h 37323"/>
              </a:gdLst>
              <a:ahLst/>
              <a:cxnLst>
                <a:cxn ang="0">
                  <a:pos x="connsiteX0" y="connsiteY0"/>
                </a:cxn>
                <a:cxn ang="0">
                  <a:pos x="connsiteX1" y="connsiteY1"/>
                </a:cxn>
                <a:cxn ang="0">
                  <a:pos x="connsiteX2" y="connsiteY2"/>
                </a:cxn>
                <a:cxn ang="0">
                  <a:pos x="connsiteX3" y="connsiteY3"/>
                </a:cxn>
              </a:cxnLst>
              <a:rect l="l" t="t" r="r" b="b"/>
              <a:pathLst>
                <a:path w="36636" h="37323">
                  <a:moveTo>
                    <a:pt x="-14" y="6286"/>
                  </a:moveTo>
                  <a:cubicBezTo>
                    <a:pt x="2117" y="16390"/>
                    <a:pt x="4248" y="26907"/>
                    <a:pt x="6447" y="37286"/>
                  </a:cubicBezTo>
                  <a:lnTo>
                    <a:pt x="36623" y="30962"/>
                  </a:lnTo>
                  <a:cubicBezTo>
                    <a:pt x="34423" y="20446"/>
                    <a:pt x="32292" y="10342"/>
                    <a:pt x="30230" y="-37"/>
                  </a:cubicBezTo>
                  <a:close/>
                </a:path>
              </a:pathLst>
            </a:custGeom>
            <a:solidFill>
              <a:srgbClr val="F5F5F5"/>
            </a:solidFill>
            <a:ln w="6867" cap="flat">
              <a:noFill/>
              <a:prstDash val="solid"/>
              <a:miter/>
            </a:ln>
          </p:spPr>
          <p:txBody>
            <a:bodyPr rtlCol="0" anchor="ctr"/>
            <a:lstStyle/>
            <a:p>
              <a:endParaRPr lang="en-IN"/>
            </a:p>
          </p:txBody>
        </p:sp>
        <p:sp>
          <p:nvSpPr>
            <p:cNvPr id="398" name="Free-form: Shape 397">
              <a:extLst>
                <a:ext uri="{FF2B5EF4-FFF2-40B4-BE49-F238E27FC236}">
                  <a16:creationId xmlns:a16="http://schemas.microsoft.com/office/drawing/2014/main" id="{D96D88D8-AB60-DAA8-8977-2383657F3AE9}"/>
                </a:ext>
              </a:extLst>
            </p:cNvPr>
            <p:cNvSpPr/>
            <p:nvPr/>
          </p:nvSpPr>
          <p:spPr>
            <a:xfrm>
              <a:off x="7253304" y="4505044"/>
              <a:ext cx="35948" cy="37186"/>
            </a:xfrm>
            <a:custGeom>
              <a:avLst/>
              <a:gdLst>
                <a:gd name="connsiteX0" fmla="*/ -14 w 35948"/>
                <a:gd name="connsiteY0" fmla="*/ 6149 h 37186"/>
                <a:gd name="connsiteX1" fmla="*/ 6447 w 35948"/>
                <a:gd name="connsiteY1" fmla="*/ 37149 h 37186"/>
                <a:gd name="connsiteX2" fmla="*/ 35935 w 35948"/>
                <a:gd name="connsiteY2" fmla="*/ 31031 h 37186"/>
                <a:gd name="connsiteX3" fmla="*/ 29474 w 35948"/>
                <a:gd name="connsiteY3" fmla="*/ -37 h 37186"/>
              </a:gdLst>
              <a:ahLst/>
              <a:cxnLst>
                <a:cxn ang="0">
                  <a:pos x="connsiteX0" y="connsiteY0"/>
                </a:cxn>
                <a:cxn ang="0">
                  <a:pos x="connsiteX1" y="connsiteY1"/>
                </a:cxn>
                <a:cxn ang="0">
                  <a:pos x="connsiteX2" y="connsiteY2"/>
                </a:cxn>
                <a:cxn ang="0">
                  <a:pos x="connsiteX3" y="connsiteY3"/>
                </a:cxn>
              </a:cxnLst>
              <a:rect l="l" t="t" r="r" b="b"/>
              <a:pathLst>
                <a:path w="35948" h="37186">
                  <a:moveTo>
                    <a:pt x="-14" y="6149"/>
                  </a:moveTo>
                  <a:cubicBezTo>
                    <a:pt x="2048" y="16253"/>
                    <a:pt x="4248" y="26770"/>
                    <a:pt x="6447" y="37149"/>
                  </a:cubicBezTo>
                  <a:lnTo>
                    <a:pt x="35935" y="31031"/>
                  </a:lnTo>
                  <a:cubicBezTo>
                    <a:pt x="33736" y="20515"/>
                    <a:pt x="31605" y="10410"/>
                    <a:pt x="29474" y="-37"/>
                  </a:cubicBezTo>
                  <a:close/>
                </a:path>
              </a:pathLst>
            </a:custGeom>
            <a:solidFill>
              <a:srgbClr val="F5F5F5"/>
            </a:solidFill>
            <a:ln w="6867" cap="flat">
              <a:noFill/>
              <a:prstDash val="solid"/>
              <a:miter/>
            </a:ln>
          </p:spPr>
          <p:txBody>
            <a:bodyPr rtlCol="0" anchor="ctr"/>
            <a:lstStyle/>
            <a:p>
              <a:endParaRPr lang="en-IN"/>
            </a:p>
          </p:txBody>
        </p:sp>
        <p:sp>
          <p:nvSpPr>
            <p:cNvPr id="399" name="Free-form: Shape 398">
              <a:extLst>
                <a:ext uri="{FF2B5EF4-FFF2-40B4-BE49-F238E27FC236}">
                  <a16:creationId xmlns:a16="http://schemas.microsoft.com/office/drawing/2014/main" id="{E606ABB5-8347-241F-65C1-F4987C611CEE}"/>
                </a:ext>
              </a:extLst>
            </p:cNvPr>
            <p:cNvSpPr/>
            <p:nvPr/>
          </p:nvSpPr>
          <p:spPr>
            <a:xfrm>
              <a:off x="6980698" y="4594401"/>
              <a:ext cx="44540" cy="40829"/>
            </a:xfrm>
            <a:custGeom>
              <a:avLst/>
              <a:gdLst>
                <a:gd name="connsiteX0" fmla="*/ 43152 w 44540"/>
                <a:gd name="connsiteY0" fmla="*/ 26082 h 40829"/>
                <a:gd name="connsiteX1" fmla="*/ 37722 w 44540"/>
                <a:gd name="connsiteY1" fmla="*/ -37 h 40829"/>
                <a:gd name="connsiteX2" fmla="*/ -14 w 44540"/>
                <a:gd name="connsiteY2" fmla="*/ 7592 h 40829"/>
                <a:gd name="connsiteX3" fmla="*/ 6516 w 44540"/>
                <a:gd name="connsiteY3" fmla="*/ 40792 h 40829"/>
                <a:gd name="connsiteX4" fmla="*/ 44527 w 44540"/>
                <a:gd name="connsiteY4" fmla="*/ 32543 h 40829"/>
                <a:gd name="connsiteX5" fmla="*/ 43152 w 44540"/>
                <a:gd name="connsiteY5" fmla="*/ 26082 h 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40" h="40829">
                  <a:moveTo>
                    <a:pt x="43152" y="26082"/>
                  </a:moveTo>
                  <a:cubicBezTo>
                    <a:pt x="41365" y="17284"/>
                    <a:pt x="39509" y="8554"/>
                    <a:pt x="37722" y="-37"/>
                  </a:cubicBezTo>
                  <a:lnTo>
                    <a:pt x="-14" y="7592"/>
                  </a:lnTo>
                  <a:lnTo>
                    <a:pt x="6516" y="40792"/>
                  </a:lnTo>
                  <a:lnTo>
                    <a:pt x="44527" y="32543"/>
                  </a:lnTo>
                  <a:cubicBezTo>
                    <a:pt x="44046" y="30687"/>
                    <a:pt x="43634" y="28488"/>
                    <a:pt x="43152" y="26082"/>
                  </a:cubicBezTo>
                  <a:close/>
                </a:path>
              </a:pathLst>
            </a:custGeom>
            <a:solidFill>
              <a:srgbClr val="F5F5F5"/>
            </a:solidFill>
            <a:ln w="6867" cap="flat">
              <a:noFill/>
              <a:prstDash val="solid"/>
              <a:miter/>
            </a:ln>
          </p:spPr>
          <p:txBody>
            <a:bodyPr rtlCol="0" anchor="ctr"/>
            <a:lstStyle/>
            <a:p>
              <a:endParaRPr lang="en-IN"/>
            </a:p>
          </p:txBody>
        </p:sp>
        <p:sp>
          <p:nvSpPr>
            <p:cNvPr id="400" name="Free-form: Shape 399">
              <a:extLst>
                <a:ext uri="{FF2B5EF4-FFF2-40B4-BE49-F238E27FC236}">
                  <a16:creationId xmlns:a16="http://schemas.microsoft.com/office/drawing/2014/main" id="{B7344D45-1CA4-5280-9396-ACDB36A3AAAA}"/>
                </a:ext>
              </a:extLst>
            </p:cNvPr>
            <p:cNvSpPr/>
            <p:nvPr/>
          </p:nvSpPr>
          <p:spPr>
            <a:xfrm>
              <a:off x="6987503" y="4628975"/>
              <a:ext cx="44609" cy="39523"/>
            </a:xfrm>
            <a:custGeom>
              <a:avLst/>
              <a:gdLst>
                <a:gd name="connsiteX0" fmla="*/ 38066 w 44609"/>
                <a:gd name="connsiteY0" fmla="*/ -37 h 39523"/>
                <a:gd name="connsiteX1" fmla="*/ -14 w 44609"/>
                <a:gd name="connsiteY1" fmla="*/ 7592 h 39523"/>
                <a:gd name="connsiteX2" fmla="*/ 6310 w 44609"/>
                <a:gd name="connsiteY2" fmla="*/ 39486 h 39523"/>
                <a:gd name="connsiteX3" fmla="*/ 44596 w 44609"/>
                <a:gd name="connsiteY3" fmla="*/ 31237 h 39523"/>
              </a:gdLst>
              <a:ahLst/>
              <a:cxnLst>
                <a:cxn ang="0">
                  <a:pos x="connsiteX0" y="connsiteY0"/>
                </a:cxn>
                <a:cxn ang="0">
                  <a:pos x="connsiteX1" y="connsiteY1"/>
                </a:cxn>
                <a:cxn ang="0">
                  <a:pos x="connsiteX2" y="connsiteY2"/>
                </a:cxn>
                <a:cxn ang="0">
                  <a:pos x="connsiteX3" y="connsiteY3"/>
                </a:cxn>
              </a:cxnLst>
              <a:rect l="l" t="t" r="r" b="b"/>
              <a:pathLst>
                <a:path w="44609" h="39523">
                  <a:moveTo>
                    <a:pt x="38066" y="-37"/>
                  </a:moveTo>
                  <a:lnTo>
                    <a:pt x="-14" y="7592"/>
                  </a:lnTo>
                  <a:lnTo>
                    <a:pt x="6310" y="39486"/>
                  </a:lnTo>
                  <a:lnTo>
                    <a:pt x="44596" y="31237"/>
                  </a:lnTo>
                  <a:close/>
                </a:path>
              </a:pathLst>
            </a:custGeom>
            <a:solidFill>
              <a:srgbClr val="F5F5F5"/>
            </a:solidFill>
            <a:ln w="6867" cap="flat">
              <a:noFill/>
              <a:prstDash val="solid"/>
              <a:miter/>
            </a:ln>
          </p:spPr>
          <p:txBody>
            <a:bodyPr rtlCol="0" anchor="ctr"/>
            <a:lstStyle/>
            <a:p>
              <a:endParaRPr lang="en-IN"/>
            </a:p>
          </p:txBody>
        </p:sp>
        <p:sp>
          <p:nvSpPr>
            <p:cNvPr id="401" name="Free-form: Shape 400">
              <a:extLst>
                <a:ext uri="{FF2B5EF4-FFF2-40B4-BE49-F238E27FC236}">
                  <a16:creationId xmlns:a16="http://schemas.microsoft.com/office/drawing/2014/main" id="{28B9EE63-2A31-DD54-2349-B916E5E8AA2E}"/>
                </a:ext>
              </a:extLst>
            </p:cNvPr>
            <p:cNvSpPr/>
            <p:nvPr/>
          </p:nvSpPr>
          <p:spPr>
            <a:xfrm>
              <a:off x="7149650" y="4526009"/>
              <a:ext cx="39041" cy="37873"/>
            </a:xfrm>
            <a:custGeom>
              <a:avLst/>
              <a:gdLst>
                <a:gd name="connsiteX0" fmla="*/ -14 w 39041"/>
                <a:gd name="connsiteY0" fmla="*/ 6767 h 37873"/>
                <a:gd name="connsiteX1" fmla="*/ 6516 w 39041"/>
                <a:gd name="connsiteY1" fmla="*/ 37836 h 37873"/>
                <a:gd name="connsiteX2" fmla="*/ 39028 w 39041"/>
                <a:gd name="connsiteY2" fmla="*/ 30962 h 37873"/>
                <a:gd name="connsiteX3" fmla="*/ 32636 w 39041"/>
                <a:gd name="connsiteY3" fmla="*/ -37 h 37873"/>
              </a:gdLst>
              <a:ahLst/>
              <a:cxnLst>
                <a:cxn ang="0">
                  <a:pos x="connsiteX0" y="connsiteY0"/>
                </a:cxn>
                <a:cxn ang="0">
                  <a:pos x="connsiteX1" y="connsiteY1"/>
                </a:cxn>
                <a:cxn ang="0">
                  <a:pos x="connsiteX2" y="connsiteY2"/>
                </a:cxn>
                <a:cxn ang="0">
                  <a:pos x="connsiteX3" y="connsiteY3"/>
                </a:cxn>
              </a:cxnLst>
              <a:rect l="l" t="t" r="r" b="b"/>
              <a:pathLst>
                <a:path w="39041" h="37873">
                  <a:moveTo>
                    <a:pt x="-14" y="6767"/>
                  </a:moveTo>
                  <a:cubicBezTo>
                    <a:pt x="2117" y="16872"/>
                    <a:pt x="4317" y="27388"/>
                    <a:pt x="6516" y="37836"/>
                  </a:cubicBezTo>
                  <a:lnTo>
                    <a:pt x="39028" y="30962"/>
                  </a:lnTo>
                  <a:cubicBezTo>
                    <a:pt x="36897" y="20446"/>
                    <a:pt x="34698" y="10342"/>
                    <a:pt x="32636" y="-37"/>
                  </a:cubicBezTo>
                  <a:close/>
                </a:path>
              </a:pathLst>
            </a:custGeom>
            <a:solidFill>
              <a:srgbClr val="F5F5F5"/>
            </a:solidFill>
            <a:ln w="6867" cap="flat">
              <a:noFill/>
              <a:prstDash val="solid"/>
              <a:miter/>
            </a:ln>
          </p:spPr>
          <p:txBody>
            <a:bodyPr rtlCol="0" anchor="ctr"/>
            <a:lstStyle/>
            <a:p>
              <a:endParaRPr lang="en-IN"/>
            </a:p>
          </p:txBody>
        </p:sp>
        <p:sp>
          <p:nvSpPr>
            <p:cNvPr id="402" name="Free-form: Shape 401">
              <a:extLst>
                <a:ext uri="{FF2B5EF4-FFF2-40B4-BE49-F238E27FC236}">
                  <a16:creationId xmlns:a16="http://schemas.microsoft.com/office/drawing/2014/main" id="{8D0C8B0D-3E16-78CD-BB08-77B7E33B0C51}"/>
                </a:ext>
              </a:extLst>
            </p:cNvPr>
            <p:cNvSpPr/>
            <p:nvPr/>
          </p:nvSpPr>
          <p:spPr>
            <a:xfrm>
              <a:off x="6967363" y="4527452"/>
              <a:ext cx="43784" cy="40072"/>
            </a:xfrm>
            <a:custGeom>
              <a:avLst/>
              <a:gdLst>
                <a:gd name="connsiteX0" fmla="*/ 37104 w 43784"/>
                <a:gd name="connsiteY0" fmla="*/ -37 h 40072"/>
                <a:gd name="connsiteX1" fmla="*/ -14 w 43784"/>
                <a:gd name="connsiteY1" fmla="*/ 7386 h 40072"/>
                <a:gd name="connsiteX2" fmla="*/ 6447 w 43784"/>
                <a:gd name="connsiteY2" fmla="*/ 40035 h 40072"/>
                <a:gd name="connsiteX3" fmla="*/ 43771 w 43784"/>
                <a:gd name="connsiteY3" fmla="*/ 31993 h 40072"/>
                <a:gd name="connsiteX4" fmla="*/ 37104 w 43784"/>
                <a:gd name="connsiteY4" fmla="*/ -37 h 40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84" h="40072">
                  <a:moveTo>
                    <a:pt x="37104" y="-37"/>
                  </a:moveTo>
                  <a:lnTo>
                    <a:pt x="-14" y="7386"/>
                  </a:lnTo>
                  <a:lnTo>
                    <a:pt x="6447" y="40035"/>
                  </a:lnTo>
                  <a:lnTo>
                    <a:pt x="43771" y="31993"/>
                  </a:lnTo>
                  <a:cubicBezTo>
                    <a:pt x="41297" y="21064"/>
                    <a:pt x="39235" y="10548"/>
                    <a:pt x="37104" y="-37"/>
                  </a:cubicBezTo>
                  <a:close/>
                </a:path>
              </a:pathLst>
            </a:custGeom>
            <a:solidFill>
              <a:srgbClr val="F5F5F5"/>
            </a:solidFill>
            <a:ln w="6867" cap="flat">
              <a:noFill/>
              <a:prstDash val="solid"/>
              <a:miter/>
            </a:ln>
          </p:spPr>
          <p:txBody>
            <a:bodyPr rtlCol="0" anchor="ctr"/>
            <a:lstStyle/>
            <a:p>
              <a:endParaRPr lang="en-IN"/>
            </a:p>
          </p:txBody>
        </p:sp>
        <p:sp>
          <p:nvSpPr>
            <p:cNvPr id="403" name="Free-form: Shape 402">
              <a:extLst>
                <a:ext uri="{FF2B5EF4-FFF2-40B4-BE49-F238E27FC236}">
                  <a16:creationId xmlns:a16="http://schemas.microsoft.com/office/drawing/2014/main" id="{CC4BF337-AB1D-AF41-C4A8-7135FDF78D96}"/>
                </a:ext>
              </a:extLst>
            </p:cNvPr>
            <p:cNvSpPr/>
            <p:nvPr/>
          </p:nvSpPr>
          <p:spPr>
            <a:xfrm>
              <a:off x="7217492" y="4511506"/>
              <a:ext cx="39729" cy="37942"/>
            </a:xfrm>
            <a:custGeom>
              <a:avLst/>
              <a:gdLst>
                <a:gd name="connsiteX0" fmla="*/ 1155 w 39729"/>
                <a:gd name="connsiteY0" fmla="*/ 6905 h 37942"/>
                <a:gd name="connsiteX1" fmla="*/ -14 w 39729"/>
                <a:gd name="connsiteY1" fmla="*/ 6905 h 37942"/>
                <a:gd name="connsiteX2" fmla="*/ 6447 w 39729"/>
                <a:gd name="connsiteY2" fmla="*/ 37905 h 37942"/>
                <a:gd name="connsiteX3" fmla="*/ 39716 w 39729"/>
                <a:gd name="connsiteY3" fmla="*/ 31031 h 37942"/>
                <a:gd name="connsiteX4" fmla="*/ 33254 w 39729"/>
                <a:gd name="connsiteY4" fmla="*/ -37 h 37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29" h="37942">
                  <a:moveTo>
                    <a:pt x="1155" y="6905"/>
                  </a:moveTo>
                  <a:lnTo>
                    <a:pt x="-14" y="6905"/>
                  </a:lnTo>
                  <a:cubicBezTo>
                    <a:pt x="2117" y="17009"/>
                    <a:pt x="4248" y="27526"/>
                    <a:pt x="6447" y="37905"/>
                  </a:cubicBezTo>
                  <a:lnTo>
                    <a:pt x="39716" y="31031"/>
                  </a:lnTo>
                  <a:cubicBezTo>
                    <a:pt x="37516" y="20515"/>
                    <a:pt x="35385" y="10410"/>
                    <a:pt x="33254" y="-37"/>
                  </a:cubicBezTo>
                  <a:close/>
                </a:path>
              </a:pathLst>
            </a:custGeom>
            <a:solidFill>
              <a:srgbClr val="F5F5F5"/>
            </a:solidFill>
            <a:ln w="6867" cap="flat">
              <a:noFill/>
              <a:prstDash val="solid"/>
              <a:miter/>
            </a:ln>
          </p:spPr>
          <p:txBody>
            <a:bodyPr rtlCol="0" anchor="ctr"/>
            <a:lstStyle/>
            <a:p>
              <a:endParaRPr lang="en-IN"/>
            </a:p>
          </p:txBody>
        </p:sp>
        <p:sp>
          <p:nvSpPr>
            <p:cNvPr id="404" name="Free-form: Shape 403">
              <a:extLst>
                <a:ext uri="{FF2B5EF4-FFF2-40B4-BE49-F238E27FC236}">
                  <a16:creationId xmlns:a16="http://schemas.microsoft.com/office/drawing/2014/main" id="{3AA9AF8C-7A30-1213-8BC2-3E66AAC7C23A}"/>
                </a:ext>
              </a:extLst>
            </p:cNvPr>
            <p:cNvSpPr/>
            <p:nvPr/>
          </p:nvSpPr>
          <p:spPr>
            <a:xfrm>
              <a:off x="7074728" y="4506350"/>
              <a:ext cx="38767" cy="38217"/>
            </a:xfrm>
            <a:custGeom>
              <a:avLst/>
              <a:gdLst>
                <a:gd name="connsiteX0" fmla="*/ -14 w 38767"/>
                <a:gd name="connsiteY0" fmla="*/ 6699 h 38217"/>
                <a:gd name="connsiteX1" fmla="*/ 6860 w 38767"/>
                <a:gd name="connsiteY1" fmla="*/ 38180 h 38217"/>
                <a:gd name="connsiteX2" fmla="*/ 38753 w 38767"/>
                <a:gd name="connsiteY2" fmla="*/ 31306 h 38217"/>
                <a:gd name="connsiteX3" fmla="*/ 32292 w 38767"/>
                <a:gd name="connsiteY3" fmla="*/ -37 h 38217"/>
              </a:gdLst>
              <a:ahLst/>
              <a:cxnLst>
                <a:cxn ang="0">
                  <a:pos x="connsiteX0" y="connsiteY0"/>
                </a:cxn>
                <a:cxn ang="0">
                  <a:pos x="connsiteX1" y="connsiteY1"/>
                </a:cxn>
                <a:cxn ang="0">
                  <a:pos x="connsiteX2" y="connsiteY2"/>
                </a:cxn>
                <a:cxn ang="0">
                  <a:pos x="connsiteX3" y="connsiteY3"/>
                </a:cxn>
              </a:cxnLst>
              <a:rect l="l" t="t" r="r" b="b"/>
              <a:pathLst>
                <a:path w="38767" h="38217">
                  <a:moveTo>
                    <a:pt x="-14" y="6699"/>
                  </a:moveTo>
                  <a:cubicBezTo>
                    <a:pt x="2186" y="16940"/>
                    <a:pt x="4385" y="27319"/>
                    <a:pt x="6860" y="38180"/>
                  </a:cubicBezTo>
                  <a:lnTo>
                    <a:pt x="38753" y="31306"/>
                  </a:lnTo>
                  <a:cubicBezTo>
                    <a:pt x="36554" y="20652"/>
                    <a:pt x="34423" y="10135"/>
                    <a:pt x="32292" y="-37"/>
                  </a:cubicBezTo>
                  <a:close/>
                </a:path>
              </a:pathLst>
            </a:custGeom>
            <a:solidFill>
              <a:srgbClr val="F5F5F5"/>
            </a:solidFill>
            <a:ln w="6867" cap="flat">
              <a:noFill/>
              <a:prstDash val="solid"/>
              <a:miter/>
            </a:ln>
          </p:spPr>
          <p:txBody>
            <a:bodyPr rtlCol="0" anchor="ctr"/>
            <a:lstStyle/>
            <a:p>
              <a:endParaRPr lang="en-IN"/>
            </a:p>
          </p:txBody>
        </p:sp>
        <p:sp>
          <p:nvSpPr>
            <p:cNvPr id="405" name="Free-form: Shape 404">
              <a:extLst>
                <a:ext uri="{FF2B5EF4-FFF2-40B4-BE49-F238E27FC236}">
                  <a16:creationId xmlns:a16="http://schemas.microsoft.com/office/drawing/2014/main" id="{4DB4339C-6042-6816-A24C-A5DF0135C55C}"/>
                </a:ext>
              </a:extLst>
            </p:cNvPr>
            <p:cNvSpPr/>
            <p:nvPr/>
          </p:nvSpPr>
          <p:spPr>
            <a:xfrm>
              <a:off x="7325270" y="4524978"/>
              <a:ext cx="36086" cy="38079"/>
            </a:xfrm>
            <a:custGeom>
              <a:avLst/>
              <a:gdLst>
                <a:gd name="connsiteX0" fmla="*/ 29405 w 36086"/>
                <a:gd name="connsiteY0" fmla="*/ -37 h 38079"/>
                <a:gd name="connsiteX1" fmla="*/ -14 w 36086"/>
                <a:gd name="connsiteY1" fmla="*/ 6149 h 38079"/>
                <a:gd name="connsiteX2" fmla="*/ 6035 w 36086"/>
                <a:gd name="connsiteY2" fmla="*/ 34880 h 38079"/>
                <a:gd name="connsiteX3" fmla="*/ 6654 w 36086"/>
                <a:gd name="connsiteY3" fmla="*/ 38042 h 38079"/>
                <a:gd name="connsiteX4" fmla="*/ 36073 w 36086"/>
                <a:gd name="connsiteY4" fmla="*/ 31925 h 38079"/>
                <a:gd name="connsiteX5" fmla="*/ 35591 w 36086"/>
                <a:gd name="connsiteY5" fmla="*/ 29794 h 38079"/>
                <a:gd name="connsiteX6" fmla="*/ 29405 w 36086"/>
                <a:gd name="connsiteY6" fmla="*/ -37 h 38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86" h="38079">
                  <a:moveTo>
                    <a:pt x="29405" y="-37"/>
                  </a:moveTo>
                  <a:lnTo>
                    <a:pt x="-14" y="6149"/>
                  </a:lnTo>
                  <a:cubicBezTo>
                    <a:pt x="1980" y="15565"/>
                    <a:pt x="3973" y="25189"/>
                    <a:pt x="6035" y="34880"/>
                  </a:cubicBezTo>
                  <a:lnTo>
                    <a:pt x="6654" y="38042"/>
                  </a:lnTo>
                  <a:lnTo>
                    <a:pt x="36073" y="31925"/>
                  </a:lnTo>
                  <a:lnTo>
                    <a:pt x="35591" y="29794"/>
                  </a:lnTo>
                  <a:cubicBezTo>
                    <a:pt x="33529" y="19896"/>
                    <a:pt x="31467" y="9723"/>
                    <a:pt x="29405" y="-37"/>
                  </a:cubicBezTo>
                  <a:close/>
                </a:path>
              </a:pathLst>
            </a:custGeom>
            <a:solidFill>
              <a:srgbClr val="F5F5F5"/>
            </a:solidFill>
            <a:ln w="6867" cap="flat">
              <a:noFill/>
              <a:prstDash val="solid"/>
              <a:miter/>
            </a:ln>
          </p:spPr>
          <p:txBody>
            <a:bodyPr rtlCol="0" anchor="ctr"/>
            <a:lstStyle/>
            <a:p>
              <a:endParaRPr lang="en-IN"/>
            </a:p>
          </p:txBody>
        </p:sp>
        <p:sp>
          <p:nvSpPr>
            <p:cNvPr id="406" name="Free-form: Shape 405">
              <a:extLst>
                <a:ext uri="{FF2B5EF4-FFF2-40B4-BE49-F238E27FC236}">
                  <a16:creationId xmlns:a16="http://schemas.microsoft.com/office/drawing/2014/main" id="{6B22AEEC-C820-B6CD-7DF2-DB51A8F30906}"/>
                </a:ext>
              </a:extLst>
            </p:cNvPr>
            <p:cNvSpPr/>
            <p:nvPr/>
          </p:nvSpPr>
          <p:spPr>
            <a:xfrm>
              <a:off x="6974030" y="4561133"/>
              <a:ext cx="44059" cy="40004"/>
            </a:xfrm>
            <a:custGeom>
              <a:avLst/>
              <a:gdLst>
                <a:gd name="connsiteX0" fmla="*/ 37447 w 44059"/>
                <a:gd name="connsiteY0" fmla="*/ -37 h 40004"/>
                <a:gd name="connsiteX1" fmla="*/ -14 w 44059"/>
                <a:gd name="connsiteY1" fmla="*/ 7523 h 40004"/>
                <a:gd name="connsiteX2" fmla="*/ 6447 w 44059"/>
                <a:gd name="connsiteY2" fmla="*/ 39967 h 40004"/>
                <a:gd name="connsiteX3" fmla="*/ 44046 w 44059"/>
                <a:gd name="connsiteY3" fmla="*/ 31856 h 40004"/>
                <a:gd name="connsiteX4" fmla="*/ 37447 w 44059"/>
                <a:gd name="connsiteY4" fmla="*/ -37 h 4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59" h="40004">
                  <a:moveTo>
                    <a:pt x="37447" y="-37"/>
                  </a:moveTo>
                  <a:lnTo>
                    <a:pt x="-14" y="7523"/>
                  </a:lnTo>
                  <a:lnTo>
                    <a:pt x="6447" y="39967"/>
                  </a:lnTo>
                  <a:lnTo>
                    <a:pt x="44046" y="31856"/>
                  </a:lnTo>
                  <a:cubicBezTo>
                    <a:pt x="41503" y="20996"/>
                    <a:pt x="39578" y="10410"/>
                    <a:pt x="37447" y="-37"/>
                  </a:cubicBezTo>
                  <a:close/>
                </a:path>
              </a:pathLst>
            </a:custGeom>
            <a:solidFill>
              <a:srgbClr val="F5F5F5"/>
            </a:solidFill>
            <a:ln w="6867" cap="flat">
              <a:noFill/>
              <a:prstDash val="solid"/>
              <a:miter/>
            </a:ln>
          </p:spPr>
          <p:txBody>
            <a:bodyPr rtlCol="0" anchor="ctr"/>
            <a:lstStyle/>
            <a:p>
              <a:endParaRPr lang="en-IN"/>
            </a:p>
          </p:txBody>
        </p:sp>
        <p:sp>
          <p:nvSpPr>
            <p:cNvPr id="407" name="Free-form: Shape 406">
              <a:extLst>
                <a:ext uri="{FF2B5EF4-FFF2-40B4-BE49-F238E27FC236}">
                  <a16:creationId xmlns:a16="http://schemas.microsoft.com/office/drawing/2014/main" id="{1E5349F7-38BC-1069-B5BB-4E06C68A34C0}"/>
                </a:ext>
              </a:extLst>
            </p:cNvPr>
            <p:cNvSpPr/>
            <p:nvPr/>
          </p:nvSpPr>
          <p:spPr>
            <a:xfrm>
              <a:off x="7040567" y="4513361"/>
              <a:ext cx="38491" cy="38423"/>
            </a:xfrm>
            <a:custGeom>
              <a:avLst/>
              <a:gdLst>
                <a:gd name="connsiteX0" fmla="*/ -14 w 38491"/>
                <a:gd name="connsiteY0" fmla="*/ 6699 h 38423"/>
                <a:gd name="connsiteX1" fmla="*/ 6860 w 38491"/>
                <a:gd name="connsiteY1" fmla="*/ 38386 h 38423"/>
                <a:gd name="connsiteX2" fmla="*/ 38478 w 38491"/>
                <a:gd name="connsiteY2" fmla="*/ 31512 h 38423"/>
                <a:gd name="connsiteX3" fmla="*/ 31948 w 38491"/>
                <a:gd name="connsiteY3" fmla="*/ -37 h 38423"/>
              </a:gdLst>
              <a:ahLst/>
              <a:cxnLst>
                <a:cxn ang="0">
                  <a:pos x="connsiteX0" y="connsiteY0"/>
                </a:cxn>
                <a:cxn ang="0">
                  <a:pos x="connsiteX1" y="connsiteY1"/>
                </a:cxn>
                <a:cxn ang="0">
                  <a:pos x="connsiteX2" y="connsiteY2"/>
                </a:cxn>
                <a:cxn ang="0">
                  <a:pos x="connsiteX3" y="connsiteY3"/>
                </a:cxn>
              </a:cxnLst>
              <a:rect l="l" t="t" r="r" b="b"/>
              <a:pathLst>
                <a:path w="38491" h="38423">
                  <a:moveTo>
                    <a:pt x="-14" y="6699"/>
                  </a:moveTo>
                  <a:cubicBezTo>
                    <a:pt x="2186" y="16940"/>
                    <a:pt x="4385" y="27319"/>
                    <a:pt x="6860" y="38386"/>
                  </a:cubicBezTo>
                  <a:lnTo>
                    <a:pt x="38478" y="31512"/>
                  </a:lnTo>
                  <a:cubicBezTo>
                    <a:pt x="36279" y="20721"/>
                    <a:pt x="34079" y="10204"/>
                    <a:pt x="31948" y="-37"/>
                  </a:cubicBezTo>
                  <a:close/>
                </a:path>
              </a:pathLst>
            </a:custGeom>
            <a:solidFill>
              <a:srgbClr val="F5F5F5"/>
            </a:solidFill>
            <a:ln w="6867" cap="flat">
              <a:noFill/>
              <a:prstDash val="solid"/>
              <a:miter/>
            </a:ln>
          </p:spPr>
          <p:txBody>
            <a:bodyPr rtlCol="0" anchor="ctr"/>
            <a:lstStyle/>
            <a:p>
              <a:endParaRPr lang="en-IN"/>
            </a:p>
          </p:txBody>
        </p:sp>
        <p:sp>
          <p:nvSpPr>
            <p:cNvPr id="408" name="Free-form: Shape 407">
              <a:extLst>
                <a:ext uri="{FF2B5EF4-FFF2-40B4-BE49-F238E27FC236}">
                  <a16:creationId xmlns:a16="http://schemas.microsoft.com/office/drawing/2014/main" id="{2E742FCF-C371-B392-750F-92302CE61DF7}"/>
                </a:ext>
              </a:extLst>
            </p:cNvPr>
            <p:cNvSpPr/>
            <p:nvPr/>
          </p:nvSpPr>
          <p:spPr>
            <a:xfrm>
              <a:off x="6954028" y="4460160"/>
              <a:ext cx="43097" cy="39385"/>
            </a:xfrm>
            <a:custGeom>
              <a:avLst/>
              <a:gdLst>
                <a:gd name="connsiteX0" fmla="*/ 36623 w 43097"/>
                <a:gd name="connsiteY0" fmla="*/ -37 h 39385"/>
                <a:gd name="connsiteX1" fmla="*/ -14 w 43097"/>
                <a:gd name="connsiteY1" fmla="*/ 7317 h 39385"/>
                <a:gd name="connsiteX2" fmla="*/ 6310 w 43097"/>
                <a:gd name="connsiteY2" fmla="*/ 39348 h 39385"/>
                <a:gd name="connsiteX3" fmla="*/ 43084 w 43097"/>
                <a:gd name="connsiteY3" fmla="*/ 31444 h 39385"/>
                <a:gd name="connsiteX4" fmla="*/ 36623 w 43097"/>
                <a:gd name="connsiteY4" fmla="*/ -37 h 39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97" h="39385">
                  <a:moveTo>
                    <a:pt x="36623" y="-37"/>
                  </a:moveTo>
                  <a:lnTo>
                    <a:pt x="-14" y="7317"/>
                  </a:lnTo>
                  <a:lnTo>
                    <a:pt x="6310" y="39348"/>
                  </a:lnTo>
                  <a:lnTo>
                    <a:pt x="43084" y="31444"/>
                  </a:lnTo>
                  <a:cubicBezTo>
                    <a:pt x="40884" y="20446"/>
                    <a:pt x="38616" y="9998"/>
                    <a:pt x="36623" y="-37"/>
                  </a:cubicBezTo>
                  <a:close/>
                </a:path>
              </a:pathLst>
            </a:custGeom>
            <a:solidFill>
              <a:srgbClr val="F5F5F5"/>
            </a:solidFill>
            <a:ln w="6867" cap="flat">
              <a:noFill/>
              <a:prstDash val="solid"/>
              <a:miter/>
            </a:ln>
          </p:spPr>
          <p:txBody>
            <a:bodyPr rtlCol="0" anchor="ctr"/>
            <a:lstStyle/>
            <a:p>
              <a:endParaRPr lang="en-IN"/>
            </a:p>
          </p:txBody>
        </p:sp>
        <p:sp>
          <p:nvSpPr>
            <p:cNvPr id="409" name="Free-form: Shape 408">
              <a:extLst>
                <a:ext uri="{FF2B5EF4-FFF2-40B4-BE49-F238E27FC236}">
                  <a16:creationId xmlns:a16="http://schemas.microsoft.com/office/drawing/2014/main" id="{B3749769-104C-E49E-A40E-17EB747F267D}"/>
                </a:ext>
              </a:extLst>
            </p:cNvPr>
            <p:cNvSpPr/>
            <p:nvPr/>
          </p:nvSpPr>
          <p:spPr>
            <a:xfrm>
              <a:off x="7144907" y="4845699"/>
              <a:ext cx="34642" cy="13059"/>
            </a:xfrm>
            <a:custGeom>
              <a:avLst/>
              <a:gdLst>
                <a:gd name="connsiteX0" fmla="*/ -14 w 34642"/>
                <a:gd name="connsiteY0" fmla="*/ 7042 h 13059"/>
                <a:gd name="connsiteX1" fmla="*/ 1155 w 34642"/>
                <a:gd name="connsiteY1" fmla="*/ 13022 h 13059"/>
                <a:gd name="connsiteX2" fmla="*/ 34629 w 34642"/>
                <a:gd name="connsiteY2" fmla="*/ 6149 h 13059"/>
                <a:gd name="connsiteX3" fmla="*/ 33254 w 34642"/>
                <a:gd name="connsiteY3" fmla="*/ -37 h 13059"/>
              </a:gdLst>
              <a:ahLst/>
              <a:cxnLst>
                <a:cxn ang="0">
                  <a:pos x="connsiteX0" y="connsiteY0"/>
                </a:cxn>
                <a:cxn ang="0">
                  <a:pos x="connsiteX1" y="connsiteY1"/>
                </a:cxn>
                <a:cxn ang="0">
                  <a:pos x="connsiteX2" y="connsiteY2"/>
                </a:cxn>
                <a:cxn ang="0">
                  <a:pos x="connsiteX3" y="connsiteY3"/>
                </a:cxn>
              </a:cxnLst>
              <a:rect l="l" t="t" r="r" b="b"/>
              <a:pathLst>
                <a:path w="34642" h="13059">
                  <a:moveTo>
                    <a:pt x="-14" y="7042"/>
                  </a:moveTo>
                  <a:cubicBezTo>
                    <a:pt x="399" y="9173"/>
                    <a:pt x="811" y="11166"/>
                    <a:pt x="1155" y="13022"/>
                  </a:cubicBezTo>
                  <a:lnTo>
                    <a:pt x="34629" y="6149"/>
                  </a:lnTo>
                  <a:cubicBezTo>
                    <a:pt x="34217" y="4155"/>
                    <a:pt x="33736" y="2093"/>
                    <a:pt x="33254" y="-37"/>
                  </a:cubicBezTo>
                  <a:close/>
                </a:path>
              </a:pathLst>
            </a:custGeom>
            <a:solidFill>
              <a:srgbClr val="F5F5F5"/>
            </a:solidFill>
            <a:ln w="6867" cap="flat">
              <a:noFill/>
              <a:prstDash val="solid"/>
              <a:miter/>
            </a:ln>
          </p:spPr>
          <p:txBody>
            <a:bodyPr rtlCol="0" anchor="ctr"/>
            <a:lstStyle/>
            <a:p>
              <a:endParaRPr lang="en-IN"/>
            </a:p>
          </p:txBody>
        </p:sp>
        <p:sp>
          <p:nvSpPr>
            <p:cNvPr id="410" name="Free-form: Shape 409">
              <a:extLst>
                <a:ext uri="{FF2B5EF4-FFF2-40B4-BE49-F238E27FC236}">
                  <a16:creationId xmlns:a16="http://schemas.microsoft.com/office/drawing/2014/main" id="{01B1076F-2A3A-3FCC-11B2-593D02DD45B4}"/>
                </a:ext>
              </a:extLst>
            </p:cNvPr>
            <p:cNvSpPr/>
            <p:nvPr/>
          </p:nvSpPr>
          <p:spPr>
            <a:xfrm>
              <a:off x="6994032" y="4661762"/>
              <a:ext cx="45571" cy="41447"/>
            </a:xfrm>
            <a:custGeom>
              <a:avLst/>
              <a:gdLst>
                <a:gd name="connsiteX0" fmla="*/ 38410 w 45571"/>
                <a:gd name="connsiteY0" fmla="*/ -37 h 41447"/>
                <a:gd name="connsiteX1" fmla="*/ -14 w 45571"/>
                <a:gd name="connsiteY1" fmla="*/ 7730 h 41447"/>
                <a:gd name="connsiteX2" fmla="*/ 6860 w 45571"/>
                <a:gd name="connsiteY2" fmla="*/ 41410 h 41447"/>
                <a:gd name="connsiteX3" fmla="*/ 45558 w 45571"/>
                <a:gd name="connsiteY3" fmla="*/ 33093 h 41447"/>
                <a:gd name="connsiteX4" fmla="*/ 38410 w 45571"/>
                <a:gd name="connsiteY4" fmla="*/ -37 h 4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 h="41447">
                  <a:moveTo>
                    <a:pt x="38410" y="-37"/>
                  </a:moveTo>
                  <a:lnTo>
                    <a:pt x="-14" y="7730"/>
                  </a:lnTo>
                  <a:lnTo>
                    <a:pt x="6860" y="41410"/>
                  </a:lnTo>
                  <a:lnTo>
                    <a:pt x="45558" y="33093"/>
                  </a:lnTo>
                  <a:cubicBezTo>
                    <a:pt x="43084" y="22508"/>
                    <a:pt x="40815" y="11441"/>
                    <a:pt x="38410" y="-37"/>
                  </a:cubicBezTo>
                  <a:close/>
                </a:path>
              </a:pathLst>
            </a:custGeom>
            <a:solidFill>
              <a:srgbClr val="F5F5F5"/>
            </a:solidFill>
            <a:ln w="6867" cap="flat">
              <a:noFill/>
              <a:prstDash val="solid"/>
              <a:miter/>
            </a:ln>
          </p:spPr>
          <p:txBody>
            <a:bodyPr rtlCol="0" anchor="ctr"/>
            <a:lstStyle/>
            <a:p>
              <a:endParaRPr lang="en-IN"/>
            </a:p>
          </p:txBody>
        </p:sp>
        <p:sp>
          <p:nvSpPr>
            <p:cNvPr id="411" name="Free-form: Shape 410">
              <a:extLst>
                <a:ext uri="{FF2B5EF4-FFF2-40B4-BE49-F238E27FC236}">
                  <a16:creationId xmlns:a16="http://schemas.microsoft.com/office/drawing/2014/main" id="{86BF1739-8FD6-4A41-EE50-14E7D0234687}"/>
                </a:ext>
              </a:extLst>
            </p:cNvPr>
            <p:cNvSpPr/>
            <p:nvPr/>
          </p:nvSpPr>
          <p:spPr>
            <a:xfrm>
              <a:off x="7000906" y="4696748"/>
              <a:ext cx="45365" cy="39179"/>
            </a:xfrm>
            <a:custGeom>
              <a:avLst/>
              <a:gdLst>
                <a:gd name="connsiteX0" fmla="*/ 38891 w 45365"/>
                <a:gd name="connsiteY0" fmla="*/ -37 h 39179"/>
                <a:gd name="connsiteX1" fmla="*/ -14 w 45365"/>
                <a:gd name="connsiteY1" fmla="*/ 7798 h 39179"/>
                <a:gd name="connsiteX2" fmla="*/ 6241 w 45365"/>
                <a:gd name="connsiteY2" fmla="*/ 39142 h 39179"/>
                <a:gd name="connsiteX3" fmla="*/ 45352 w 45365"/>
                <a:gd name="connsiteY3" fmla="*/ 30687 h 39179"/>
                <a:gd name="connsiteX4" fmla="*/ 38891 w 45365"/>
                <a:gd name="connsiteY4" fmla="*/ -37 h 391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65" h="39179">
                  <a:moveTo>
                    <a:pt x="38891" y="-37"/>
                  </a:moveTo>
                  <a:lnTo>
                    <a:pt x="-14" y="7798"/>
                  </a:lnTo>
                  <a:lnTo>
                    <a:pt x="6241" y="39142"/>
                  </a:lnTo>
                  <a:lnTo>
                    <a:pt x="45352" y="30687"/>
                  </a:lnTo>
                  <a:cubicBezTo>
                    <a:pt x="43221" y="20789"/>
                    <a:pt x="41090" y="10479"/>
                    <a:pt x="38891" y="-37"/>
                  </a:cubicBezTo>
                  <a:close/>
                </a:path>
              </a:pathLst>
            </a:custGeom>
            <a:solidFill>
              <a:srgbClr val="F5F5F5"/>
            </a:solidFill>
            <a:ln w="6867" cap="flat">
              <a:noFill/>
              <a:prstDash val="solid"/>
              <a:miter/>
            </a:ln>
          </p:spPr>
          <p:txBody>
            <a:bodyPr rtlCol="0" anchor="ctr"/>
            <a:lstStyle/>
            <a:p>
              <a:endParaRPr lang="en-IN"/>
            </a:p>
          </p:txBody>
        </p:sp>
        <p:sp>
          <p:nvSpPr>
            <p:cNvPr id="412" name="Free-form: Shape 411">
              <a:extLst>
                <a:ext uri="{FF2B5EF4-FFF2-40B4-BE49-F238E27FC236}">
                  <a16:creationId xmlns:a16="http://schemas.microsoft.com/office/drawing/2014/main" id="{A39ABC73-CB89-EDFE-192C-9BEBD5961FAF}"/>
                </a:ext>
              </a:extLst>
            </p:cNvPr>
            <p:cNvSpPr/>
            <p:nvPr/>
          </p:nvSpPr>
          <p:spPr>
            <a:xfrm>
              <a:off x="6947154" y="4425448"/>
              <a:ext cx="43441" cy="40897"/>
            </a:xfrm>
            <a:custGeom>
              <a:avLst/>
              <a:gdLst>
                <a:gd name="connsiteX0" fmla="*/ 36348 w 43441"/>
                <a:gd name="connsiteY0" fmla="*/ -37 h 40897"/>
                <a:gd name="connsiteX1" fmla="*/ -14 w 43441"/>
                <a:gd name="connsiteY1" fmla="*/ 7317 h 40897"/>
                <a:gd name="connsiteX2" fmla="*/ 6860 w 43441"/>
                <a:gd name="connsiteY2" fmla="*/ 40860 h 40897"/>
                <a:gd name="connsiteX3" fmla="*/ 43427 w 43441"/>
                <a:gd name="connsiteY3" fmla="*/ 32956 h 40897"/>
                <a:gd name="connsiteX4" fmla="*/ 36348 w 43441"/>
                <a:gd name="connsiteY4" fmla="*/ -37 h 40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41" h="40897">
                  <a:moveTo>
                    <a:pt x="36348" y="-37"/>
                  </a:moveTo>
                  <a:lnTo>
                    <a:pt x="-14" y="7317"/>
                  </a:lnTo>
                  <a:lnTo>
                    <a:pt x="6860" y="40860"/>
                  </a:lnTo>
                  <a:lnTo>
                    <a:pt x="43427" y="32956"/>
                  </a:lnTo>
                  <a:cubicBezTo>
                    <a:pt x="40884" y="21271"/>
                    <a:pt x="38478" y="10204"/>
                    <a:pt x="36348" y="-37"/>
                  </a:cubicBezTo>
                  <a:close/>
                </a:path>
              </a:pathLst>
            </a:custGeom>
            <a:solidFill>
              <a:srgbClr val="F5F5F5"/>
            </a:solidFill>
            <a:ln w="6867" cap="flat">
              <a:noFill/>
              <a:prstDash val="solid"/>
              <a:miter/>
            </a:ln>
          </p:spPr>
          <p:txBody>
            <a:bodyPr rtlCol="0" anchor="ctr"/>
            <a:lstStyle/>
            <a:p>
              <a:endParaRPr lang="en-IN"/>
            </a:p>
          </p:txBody>
        </p:sp>
        <p:sp>
          <p:nvSpPr>
            <p:cNvPr id="413" name="Free-form: Shape 412">
              <a:extLst>
                <a:ext uri="{FF2B5EF4-FFF2-40B4-BE49-F238E27FC236}">
                  <a16:creationId xmlns:a16="http://schemas.microsoft.com/office/drawing/2014/main" id="{D6DEC7DD-7D84-F726-1639-452EC8441BE4}"/>
                </a:ext>
              </a:extLst>
            </p:cNvPr>
            <p:cNvSpPr/>
            <p:nvPr/>
          </p:nvSpPr>
          <p:spPr>
            <a:xfrm>
              <a:off x="7018434" y="4594195"/>
              <a:ext cx="9347" cy="33061"/>
            </a:xfrm>
            <a:custGeom>
              <a:avLst/>
              <a:gdLst>
                <a:gd name="connsiteX0" fmla="*/ 2529 w 9347"/>
                <a:gd name="connsiteY0" fmla="*/ -37 h 33061"/>
                <a:gd name="connsiteX1" fmla="*/ -14 w 9347"/>
                <a:gd name="connsiteY1" fmla="*/ 444 h 33061"/>
                <a:gd name="connsiteX2" fmla="*/ 5416 w 9347"/>
                <a:gd name="connsiteY2" fmla="*/ 26563 h 33061"/>
                <a:gd name="connsiteX3" fmla="*/ 6791 w 9347"/>
                <a:gd name="connsiteY3" fmla="*/ 33024 h 33061"/>
                <a:gd name="connsiteX4" fmla="*/ 9334 w 9347"/>
                <a:gd name="connsiteY4" fmla="*/ 32543 h 33061"/>
                <a:gd name="connsiteX5" fmla="*/ 7959 w 9347"/>
                <a:gd name="connsiteY5" fmla="*/ 26013 h 33061"/>
                <a:gd name="connsiteX6" fmla="*/ 2529 w 9347"/>
                <a:gd name="connsiteY6" fmla="*/ -37 h 3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47" h="33061">
                  <a:moveTo>
                    <a:pt x="2529" y="-37"/>
                  </a:moveTo>
                  <a:lnTo>
                    <a:pt x="-14" y="444"/>
                  </a:lnTo>
                  <a:cubicBezTo>
                    <a:pt x="1773" y="9036"/>
                    <a:pt x="3629" y="17765"/>
                    <a:pt x="5416" y="26563"/>
                  </a:cubicBezTo>
                  <a:cubicBezTo>
                    <a:pt x="5897" y="28694"/>
                    <a:pt x="6310" y="30894"/>
                    <a:pt x="6791" y="33024"/>
                  </a:cubicBezTo>
                  <a:lnTo>
                    <a:pt x="9334" y="32543"/>
                  </a:lnTo>
                  <a:cubicBezTo>
                    <a:pt x="8853" y="30344"/>
                    <a:pt x="8441" y="28213"/>
                    <a:pt x="7959" y="26013"/>
                  </a:cubicBezTo>
                  <a:cubicBezTo>
                    <a:pt x="6172" y="17215"/>
                    <a:pt x="4316" y="8554"/>
                    <a:pt x="2529" y="-37"/>
                  </a:cubicBezTo>
                  <a:close/>
                </a:path>
              </a:pathLst>
            </a:custGeom>
            <a:solidFill>
              <a:srgbClr val="E0E0E0"/>
            </a:solidFill>
            <a:ln w="6867" cap="flat">
              <a:noFill/>
              <a:prstDash val="solid"/>
              <a:miter/>
            </a:ln>
          </p:spPr>
          <p:txBody>
            <a:bodyPr rtlCol="0" anchor="ctr"/>
            <a:lstStyle/>
            <a:p>
              <a:endParaRPr lang="en-IN"/>
            </a:p>
          </p:txBody>
        </p:sp>
        <p:sp>
          <p:nvSpPr>
            <p:cNvPr id="414" name="Free-form: Shape 413">
              <a:extLst>
                <a:ext uri="{FF2B5EF4-FFF2-40B4-BE49-F238E27FC236}">
                  <a16:creationId xmlns:a16="http://schemas.microsoft.com/office/drawing/2014/main" id="{9CB90A4E-44F0-B2E5-ABD0-F5A3E862CACE}"/>
                </a:ext>
              </a:extLst>
            </p:cNvPr>
            <p:cNvSpPr/>
            <p:nvPr/>
          </p:nvSpPr>
          <p:spPr>
            <a:xfrm>
              <a:off x="7060844" y="4796071"/>
              <a:ext cx="8935" cy="34711"/>
            </a:xfrm>
            <a:custGeom>
              <a:avLst/>
              <a:gdLst>
                <a:gd name="connsiteX0" fmla="*/ -14 w 8935"/>
                <a:gd name="connsiteY0" fmla="*/ 306 h 34711"/>
                <a:gd name="connsiteX1" fmla="*/ 7272 w 8935"/>
                <a:gd name="connsiteY1" fmla="*/ 34674 h 34711"/>
                <a:gd name="connsiteX2" fmla="*/ 8922 w 8935"/>
                <a:gd name="connsiteY2" fmla="*/ 34330 h 34711"/>
                <a:gd name="connsiteX3" fmla="*/ 2048 w 8935"/>
                <a:gd name="connsiteY3" fmla="*/ -37 h 34711"/>
              </a:gdLst>
              <a:ahLst/>
              <a:cxnLst>
                <a:cxn ang="0">
                  <a:pos x="connsiteX0" y="connsiteY0"/>
                </a:cxn>
                <a:cxn ang="0">
                  <a:pos x="connsiteX1" y="connsiteY1"/>
                </a:cxn>
                <a:cxn ang="0">
                  <a:pos x="connsiteX2" y="connsiteY2"/>
                </a:cxn>
                <a:cxn ang="0">
                  <a:pos x="connsiteX3" y="connsiteY3"/>
                </a:cxn>
              </a:cxnLst>
              <a:rect l="l" t="t" r="r" b="b"/>
              <a:pathLst>
                <a:path w="8935" h="34711">
                  <a:moveTo>
                    <a:pt x="-14" y="306"/>
                  </a:moveTo>
                  <a:cubicBezTo>
                    <a:pt x="2598" y="12679"/>
                    <a:pt x="5025" y="24137"/>
                    <a:pt x="7272" y="34674"/>
                  </a:cubicBezTo>
                  <a:lnTo>
                    <a:pt x="8922" y="34330"/>
                  </a:lnTo>
                  <a:lnTo>
                    <a:pt x="2048" y="-37"/>
                  </a:lnTo>
                  <a:close/>
                </a:path>
              </a:pathLst>
            </a:custGeom>
            <a:solidFill>
              <a:srgbClr val="E0E0E0"/>
            </a:solidFill>
            <a:ln w="6867" cap="flat">
              <a:noFill/>
              <a:prstDash val="solid"/>
              <a:miter/>
            </a:ln>
          </p:spPr>
          <p:txBody>
            <a:bodyPr rtlCol="0" anchor="ctr"/>
            <a:lstStyle/>
            <a:p>
              <a:endParaRPr lang="en-IN"/>
            </a:p>
          </p:txBody>
        </p:sp>
        <p:sp>
          <p:nvSpPr>
            <p:cNvPr id="415" name="Free-form: Shape 414">
              <a:extLst>
                <a:ext uri="{FF2B5EF4-FFF2-40B4-BE49-F238E27FC236}">
                  <a16:creationId xmlns:a16="http://schemas.microsoft.com/office/drawing/2014/main" id="{FB605EDA-45CF-3942-24ED-C3D0DF2842F9}"/>
                </a:ext>
              </a:extLst>
            </p:cNvPr>
            <p:cNvSpPr/>
            <p:nvPr/>
          </p:nvSpPr>
          <p:spPr>
            <a:xfrm>
              <a:off x="6983516" y="4425105"/>
              <a:ext cx="8866" cy="33336"/>
            </a:xfrm>
            <a:custGeom>
              <a:avLst/>
              <a:gdLst>
                <a:gd name="connsiteX0" fmla="*/ -14 w 8866"/>
                <a:gd name="connsiteY0" fmla="*/ 306 h 33336"/>
                <a:gd name="connsiteX1" fmla="*/ 6860 w 8866"/>
                <a:gd name="connsiteY1" fmla="*/ 33299 h 33336"/>
                <a:gd name="connsiteX2" fmla="*/ 8853 w 8866"/>
                <a:gd name="connsiteY2" fmla="*/ 32887 h 33336"/>
                <a:gd name="connsiteX3" fmla="*/ 1980 w 8866"/>
                <a:gd name="connsiteY3" fmla="*/ -37 h 33336"/>
              </a:gdLst>
              <a:ahLst/>
              <a:cxnLst>
                <a:cxn ang="0">
                  <a:pos x="connsiteX0" y="connsiteY0"/>
                </a:cxn>
                <a:cxn ang="0">
                  <a:pos x="connsiteX1" y="connsiteY1"/>
                </a:cxn>
                <a:cxn ang="0">
                  <a:pos x="connsiteX2" y="connsiteY2"/>
                </a:cxn>
                <a:cxn ang="0">
                  <a:pos x="connsiteX3" y="connsiteY3"/>
                </a:cxn>
              </a:cxnLst>
              <a:rect l="l" t="t" r="r" b="b"/>
              <a:pathLst>
                <a:path w="8866" h="33336">
                  <a:moveTo>
                    <a:pt x="-14" y="306"/>
                  </a:moveTo>
                  <a:cubicBezTo>
                    <a:pt x="2117" y="10548"/>
                    <a:pt x="4385" y="21614"/>
                    <a:pt x="6860" y="33299"/>
                  </a:cubicBezTo>
                  <a:lnTo>
                    <a:pt x="8853" y="32887"/>
                  </a:lnTo>
                  <a:cubicBezTo>
                    <a:pt x="6379" y="21202"/>
                    <a:pt x="4042" y="10135"/>
                    <a:pt x="1980" y="-37"/>
                  </a:cubicBezTo>
                  <a:close/>
                </a:path>
              </a:pathLst>
            </a:custGeom>
            <a:solidFill>
              <a:srgbClr val="E0E0E0"/>
            </a:solidFill>
            <a:ln w="6867" cap="flat">
              <a:noFill/>
              <a:prstDash val="solid"/>
              <a:miter/>
            </a:ln>
          </p:spPr>
          <p:txBody>
            <a:bodyPr rtlCol="0" anchor="ctr"/>
            <a:lstStyle/>
            <a:p>
              <a:endParaRPr lang="en-IN"/>
            </a:p>
          </p:txBody>
        </p:sp>
        <p:sp>
          <p:nvSpPr>
            <p:cNvPr id="416" name="Free-form: Shape 415">
              <a:extLst>
                <a:ext uri="{FF2B5EF4-FFF2-40B4-BE49-F238E27FC236}">
                  <a16:creationId xmlns:a16="http://schemas.microsoft.com/office/drawing/2014/main" id="{42172751-0D0A-E060-C136-25E258C403D6}"/>
                </a:ext>
              </a:extLst>
            </p:cNvPr>
            <p:cNvSpPr/>
            <p:nvPr/>
          </p:nvSpPr>
          <p:spPr>
            <a:xfrm>
              <a:off x="7011491" y="4560652"/>
              <a:ext cx="9416" cy="32374"/>
            </a:xfrm>
            <a:custGeom>
              <a:avLst/>
              <a:gdLst>
                <a:gd name="connsiteX0" fmla="*/ -14 w 9416"/>
                <a:gd name="connsiteY0" fmla="*/ 444 h 32374"/>
                <a:gd name="connsiteX1" fmla="*/ 6860 w 9416"/>
                <a:gd name="connsiteY1" fmla="*/ 32337 h 32374"/>
                <a:gd name="connsiteX2" fmla="*/ 9403 w 9416"/>
                <a:gd name="connsiteY2" fmla="*/ 31787 h 32374"/>
                <a:gd name="connsiteX3" fmla="*/ 2529 w 9416"/>
                <a:gd name="connsiteY3" fmla="*/ -37 h 32374"/>
              </a:gdLst>
              <a:ahLst/>
              <a:cxnLst>
                <a:cxn ang="0">
                  <a:pos x="connsiteX0" y="connsiteY0"/>
                </a:cxn>
                <a:cxn ang="0">
                  <a:pos x="connsiteX1" y="connsiteY1"/>
                </a:cxn>
                <a:cxn ang="0">
                  <a:pos x="connsiteX2" y="connsiteY2"/>
                </a:cxn>
                <a:cxn ang="0">
                  <a:pos x="connsiteX3" y="connsiteY3"/>
                </a:cxn>
              </a:cxnLst>
              <a:rect l="l" t="t" r="r" b="b"/>
              <a:pathLst>
                <a:path w="9416" h="32374">
                  <a:moveTo>
                    <a:pt x="-14" y="444"/>
                  </a:moveTo>
                  <a:cubicBezTo>
                    <a:pt x="2117" y="10892"/>
                    <a:pt x="4317" y="21477"/>
                    <a:pt x="6860" y="32337"/>
                  </a:cubicBezTo>
                  <a:lnTo>
                    <a:pt x="9403" y="31787"/>
                  </a:lnTo>
                  <a:cubicBezTo>
                    <a:pt x="7135" y="20996"/>
                    <a:pt x="4935" y="10342"/>
                    <a:pt x="2529" y="-37"/>
                  </a:cubicBezTo>
                  <a:close/>
                </a:path>
              </a:pathLst>
            </a:custGeom>
            <a:solidFill>
              <a:srgbClr val="E0E0E0"/>
            </a:solidFill>
            <a:ln w="6867" cap="flat">
              <a:noFill/>
              <a:prstDash val="solid"/>
              <a:miter/>
            </a:ln>
          </p:spPr>
          <p:txBody>
            <a:bodyPr rtlCol="0" anchor="ctr"/>
            <a:lstStyle/>
            <a:p>
              <a:endParaRPr lang="en-IN"/>
            </a:p>
          </p:txBody>
        </p:sp>
        <p:sp>
          <p:nvSpPr>
            <p:cNvPr id="417" name="Free-form: Shape 416">
              <a:extLst>
                <a:ext uri="{FF2B5EF4-FFF2-40B4-BE49-F238E27FC236}">
                  <a16:creationId xmlns:a16="http://schemas.microsoft.com/office/drawing/2014/main" id="{8E57F928-2AB4-3D8F-81C2-1BF121A803FE}"/>
                </a:ext>
              </a:extLst>
            </p:cNvPr>
            <p:cNvSpPr/>
            <p:nvPr/>
          </p:nvSpPr>
          <p:spPr>
            <a:xfrm>
              <a:off x="6990664" y="4459748"/>
              <a:ext cx="8660" cy="31893"/>
            </a:xfrm>
            <a:custGeom>
              <a:avLst/>
              <a:gdLst>
                <a:gd name="connsiteX0" fmla="*/ -14 w 8660"/>
                <a:gd name="connsiteY0" fmla="*/ 375 h 31893"/>
                <a:gd name="connsiteX1" fmla="*/ 6447 w 8660"/>
                <a:gd name="connsiteY1" fmla="*/ 31856 h 31893"/>
                <a:gd name="connsiteX2" fmla="*/ 8647 w 8660"/>
                <a:gd name="connsiteY2" fmla="*/ 31375 h 31893"/>
                <a:gd name="connsiteX3" fmla="*/ 1773 w 8660"/>
                <a:gd name="connsiteY3" fmla="*/ -37 h 31893"/>
              </a:gdLst>
              <a:ahLst/>
              <a:cxnLst>
                <a:cxn ang="0">
                  <a:pos x="connsiteX0" y="connsiteY0"/>
                </a:cxn>
                <a:cxn ang="0">
                  <a:pos x="connsiteX1" y="connsiteY1"/>
                </a:cxn>
                <a:cxn ang="0">
                  <a:pos x="connsiteX2" y="connsiteY2"/>
                </a:cxn>
                <a:cxn ang="0">
                  <a:pos x="connsiteX3" y="connsiteY3"/>
                </a:cxn>
              </a:cxnLst>
              <a:rect l="l" t="t" r="r" b="b"/>
              <a:pathLst>
                <a:path w="8660" h="31893">
                  <a:moveTo>
                    <a:pt x="-14" y="375"/>
                  </a:moveTo>
                  <a:cubicBezTo>
                    <a:pt x="1980" y="10410"/>
                    <a:pt x="4179" y="20996"/>
                    <a:pt x="6447" y="31856"/>
                  </a:cubicBezTo>
                  <a:lnTo>
                    <a:pt x="8647" y="31375"/>
                  </a:lnTo>
                  <a:cubicBezTo>
                    <a:pt x="6379" y="20446"/>
                    <a:pt x="4110" y="9929"/>
                    <a:pt x="1773" y="-37"/>
                  </a:cubicBezTo>
                  <a:close/>
                </a:path>
              </a:pathLst>
            </a:custGeom>
            <a:solidFill>
              <a:srgbClr val="E0E0E0"/>
            </a:solidFill>
            <a:ln w="6867" cap="flat">
              <a:noFill/>
              <a:prstDash val="solid"/>
              <a:miter/>
            </a:ln>
          </p:spPr>
          <p:txBody>
            <a:bodyPr rtlCol="0" anchor="ctr"/>
            <a:lstStyle/>
            <a:p>
              <a:endParaRPr lang="en-IN"/>
            </a:p>
          </p:txBody>
        </p:sp>
        <p:sp>
          <p:nvSpPr>
            <p:cNvPr id="418" name="Free-form: Shape 417">
              <a:extLst>
                <a:ext uri="{FF2B5EF4-FFF2-40B4-BE49-F238E27FC236}">
                  <a16:creationId xmlns:a16="http://schemas.microsoft.com/office/drawing/2014/main" id="{6506C79A-9BB3-0AC8-B42A-467E612CD286}"/>
                </a:ext>
              </a:extLst>
            </p:cNvPr>
            <p:cNvSpPr/>
            <p:nvPr/>
          </p:nvSpPr>
          <p:spPr>
            <a:xfrm>
              <a:off x="7039810" y="4696267"/>
              <a:ext cx="8798" cy="31205"/>
            </a:xfrm>
            <a:custGeom>
              <a:avLst/>
              <a:gdLst>
                <a:gd name="connsiteX0" fmla="*/ -14 w 8798"/>
                <a:gd name="connsiteY0" fmla="*/ 444 h 31205"/>
                <a:gd name="connsiteX1" fmla="*/ 6447 w 8798"/>
                <a:gd name="connsiteY1" fmla="*/ 31168 h 31205"/>
                <a:gd name="connsiteX2" fmla="*/ 8784 w 8798"/>
                <a:gd name="connsiteY2" fmla="*/ 30687 h 31205"/>
                <a:gd name="connsiteX3" fmla="*/ 2392 w 8798"/>
                <a:gd name="connsiteY3" fmla="*/ -37 h 31205"/>
              </a:gdLst>
              <a:ahLst/>
              <a:cxnLst>
                <a:cxn ang="0">
                  <a:pos x="connsiteX0" y="connsiteY0"/>
                </a:cxn>
                <a:cxn ang="0">
                  <a:pos x="connsiteX1" y="connsiteY1"/>
                </a:cxn>
                <a:cxn ang="0">
                  <a:pos x="connsiteX2" y="connsiteY2"/>
                </a:cxn>
                <a:cxn ang="0">
                  <a:pos x="connsiteX3" y="connsiteY3"/>
                </a:cxn>
              </a:cxnLst>
              <a:rect l="l" t="t" r="r" b="b"/>
              <a:pathLst>
                <a:path w="8798" h="31205">
                  <a:moveTo>
                    <a:pt x="-14" y="444"/>
                  </a:moveTo>
                  <a:cubicBezTo>
                    <a:pt x="2186" y="10960"/>
                    <a:pt x="4317" y="21064"/>
                    <a:pt x="6447" y="31168"/>
                  </a:cubicBezTo>
                  <a:lnTo>
                    <a:pt x="8784" y="30687"/>
                  </a:lnTo>
                  <a:lnTo>
                    <a:pt x="2392" y="-37"/>
                  </a:lnTo>
                  <a:close/>
                </a:path>
              </a:pathLst>
            </a:custGeom>
            <a:solidFill>
              <a:srgbClr val="E0E0E0"/>
            </a:solidFill>
            <a:ln w="6867" cap="flat">
              <a:noFill/>
              <a:prstDash val="solid"/>
              <a:miter/>
            </a:ln>
          </p:spPr>
          <p:txBody>
            <a:bodyPr rtlCol="0" anchor="ctr"/>
            <a:lstStyle/>
            <a:p>
              <a:endParaRPr lang="en-IN"/>
            </a:p>
          </p:txBody>
        </p:sp>
        <p:sp>
          <p:nvSpPr>
            <p:cNvPr id="419" name="Free-form: Shape 418">
              <a:extLst>
                <a:ext uri="{FF2B5EF4-FFF2-40B4-BE49-F238E27FC236}">
                  <a16:creationId xmlns:a16="http://schemas.microsoft.com/office/drawing/2014/main" id="{B0C9E20C-432E-C9EE-1F79-5DCB67709EBE}"/>
                </a:ext>
              </a:extLst>
            </p:cNvPr>
            <p:cNvSpPr/>
            <p:nvPr/>
          </p:nvSpPr>
          <p:spPr>
            <a:xfrm>
              <a:off x="7046615" y="4728711"/>
              <a:ext cx="9073" cy="34161"/>
            </a:xfrm>
            <a:custGeom>
              <a:avLst/>
              <a:gdLst>
                <a:gd name="connsiteX0" fmla="*/ -14 w 9073"/>
                <a:gd name="connsiteY0" fmla="*/ 444 h 34161"/>
                <a:gd name="connsiteX1" fmla="*/ 6860 w 9073"/>
                <a:gd name="connsiteY1" fmla="*/ 34124 h 34161"/>
                <a:gd name="connsiteX2" fmla="*/ 9059 w 9073"/>
                <a:gd name="connsiteY2" fmla="*/ 33643 h 34161"/>
                <a:gd name="connsiteX3" fmla="*/ 2186 w 9073"/>
                <a:gd name="connsiteY3" fmla="*/ -37 h 34161"/>
              </a:gdLst>
              <a:ahLst/>
              <a:cxnLst>
                <a:cxn ang="0">
                  <a:pos x="connsiteX0" y="connsiteY0"/>
                </a:cxn>
                <a:cxn ang="0">
                  <a:pos x="connsiteX1" y="connsiteY1"/>
                </a:cxn>
                <a:cxn ang="0">
                  <a:pos x="connsiteX2" y="connsiteY2"/>
                </a:cxn>
                <a:cxn ang="0">
                  <a:pos x="connsiteX3" y="connsiteY3"/>
                </a:cxn>
              </a:cxnLst>
              <a:rect l="l" t="t" r="r" b="b"/>
              <a:pathLst>
                <a:path w="9073" h="34161">
                  <a:moveTo>
                    <a:pt x="-14" y="444"/>
                  </a:moveTo>
                  <a:cubicBezTo>
                    <a:pt x="2392" y="12129"/>
                    <a:pt x="4798" y="23333"/>
                    <a:pt x="6860" y="34124"/>
                  </a:cubicBezTo>
                  <a:lnTo>
                    <a:pt x="9059" y="33643"/>
                  </a:lnTo>
                  <a:cubicBezTo>
                    <a:pt x="6860" y="22852"/>
                    <a:pt x="4523" y="11648"/>
                    <a:pt x="2186" y="-37"/>
                  </a:cubicBezTo>
                  <a:close/>
                </a:path>
              </a:pathLst>
            </a:custGeom>
            <a:solidFill>
              <a:srgbClr val="E0E0E0"/>
            </a:solidFill>
            <a:ln w="6867" cap="flat">
              <a:noFill/>
              <a:prstDash val="solid"/>
              <a:miter/>
            </a:ln>
          </p:spPr>
          <p:txBody>
            <a:bodyPr rtlCol="0" anchor="ctr"/>
            <a:lstStyle/>
            <a:p>
              <a:endParaRPr lang="en-IN"/>
            </a:p>
          </p:txBody>
        </p:sp>
        <p:sp>
          <p:nvSpPr>
            <p:cNvPr id="420" name="Free-form: Shape 419">
              <a:extLst>
                <a:ext uri="{FF2B5EF4-FFF2-40B4-BE49-F238E27FC236}">
                  <a16:creationId xmlns:a16="http://schemas.microsoft.com/office/drawing/2014/main" id="{AD5AB2A3-0A71-F3B0-435F-989F9A8152C2}"/>
                </a:ext>
              </a:extLst>
            </p:cNvPr>
            <p:cNvSpPr/>
            <p:nvPr/>
          </p:nvSpPr>
          <p:spPr>
            <a:xfrm>
              <a:off x="7068473" y="4832158"/>
              <a:ext cx="7973" cy="33061"/>
            </a:xfrm>
            <a:custGeom>
              <a:avLst/>
              <a:gdLst>
                <a:gd name="connsiteX0" fmla="*/ -14 w 7973"/>
                <a:gd name="connsiteY0" fmla="*/ 100 h 33061"/>
                <a:gd name="connsiteX1" fmla="*/ 6860 w 7973"/>
                <a:gd name="connsiteY1" fmla="*/ 33024 h 33061"/>
                <a:gd name="connsiteX2" fmla="*/ 7959 w 7973"/>
                <a:gd name="connsiteY2" fmla="*/ 33024 h 33061"/>
                <a:gd name="connsiteX3" fmla="*/ 1086 w 7973"/>
                <a:gd name="connsiteY3" fmla="*/ -37 h 33061"/>
              </a:gdLst>
              <a:ahLst/>
              <a:cxnLst>
                <a:cxn ang="0">
                  <a:pos x="connsiteX0" y="connsiteY0"/>
                </a:cxn>
                <a:cxn ang="0">
                  <a:pos x="connsiteX1" y="connsiteY1"/>
                </a:cxn>
                <a:cxn ang="0">
                  <a:pos x="connsiteX2" y="connsiteY2"/>
                </a:cxn>
                <a:cxn ang="0">
                  <a:pos x="connsiteX3" y="connsiteY3"/>
                </a:cxn>
              </a:cxnLst>
              <a:rect l="l" t="t" r="r" b="b"/>
              <a:pathLst>
                <a:path w="7973" h="33061">
                  <a:moveTo>
                    <a:pt x="-14" y="100"/>
                  </a:moveTo>
                  <a:cubicBezTo>
                    <a:pt x="2736" y="12816"/>
                    <a:pt x="5073" y="23883"/>
                    <a:pt x="6860" y="33024"/>
                  </a:cubicBezTo>
                  <a:lnTo>
                    <a:pt x="7959" y="33024"/>
                  </a:lnTo>
                  <a:cubicBezTo>
                    <a:pt x="6172" y="23814"/>
                    <a:pt x="3904" y="12747"/>
                    <a:pt x="1086" y="-37"/>
                  </a:cubicBezTo>
                  <a:close/>
                </a:path>
              </a:pathLst>
            </a:custGeom>
            <a:solidFill>
              <a:srgbClr val="E0E0E0"/>
            </a:solidFill>
            <a:ln w="6867" cap="flat">
              <a:noFill/>
              <a:prstDash val="solid"/>
              <a:miter/>
            </a:ln>
          </p:spPr>
          <p:txBody>
            <a:bodyPr rtlCol="0" anchor="ctr"/>
            <a:lstStyle/>
            <a:p>
              <a:endParaRPr lang="en-IN"/>
            </a:p>
          </p:txBody>
        </p:sp>
        <p:sp>
          <p:nvSpPr>
            <p:cNvPr id="421" name="Free-form: Shape 420">
              <a:extLst>
                <a:ext uri="{FF2B5EF4-FFF2-40B4-BE49-F238E27FC236}">
                  <a16:creationId xmlns:a16="http://schemas.microsoft.com/office/drawing/2014/main" id="{97A1FF64-C9D7-C654-B21C-AFCF49875587}"/>
                </a:ext>
              </a:extLst>
            </p:cNvPr>
            <p:cNvSpPr/>
            <p:nvPr/>
          </p:nvSpPr>
          <p:spPr>
            <a:xfrm>
              <a:off x="7032456" y="4661212"/>
              <a:ext cx="9348" cy="33680"/>
            </a:xfrm>
            <a:custGeom>
              <a:avLst/>
              <a:gdLst>
                <a:gd name="connsiteX0" fmla="*/ -14 w 9348"/>
                <a:gd name="connsiteY0" fmla="*/ 512 h 33680"/>
                <a:gd name="connsiteX1" fmla="*/ 6860 w 9348"/>
                <a:gd name="connsiteY1" fmla="*/ 33643 h 33680"/>
                <a:gd name="connsiteX2" fmla="*/ 9334 w 9348"/>
                <a:gd name="connsiteY2" fmla="*/ 33093 h 33680"/>
                <a:gd name="connsiteX3" fmla="*/ 2461 w 9348"/>
                <a:gd name="connsiteY3" fmla="*/ -37 h 33680"/>
              </a:gdLst>
              <a:ahLst/>
              <a:cxnLst>
                <a:cxn ang="0">
                  <a:pos x="connsiteX0" y="connsiteY0"/>
                </a:cxn>
                <a:cxn ang="0">
                  <a:pos x="connsiteX1" y="connsiteY1"/>
                </a:cxn>
                <a:cxn ang="0">
                  <a:pos x="connsiteX2" y="connsiteY2"/>
                </a:cxn>
                <a:cxn ang="0">
                  <a:pos x="connsiteX3" y="connsiteY3"/>
                </a:cxn>
              </a:cxnLst>
              <a:rect l="l" t="t" r="r" b="b"/>
              <a:pathLst>
                <a:path w="9348" h="33680">
                  <a:moveTo>
                    <a:pt x="-14" y="512"/>
                  </a:moveTo>
                  <a:cubicBezTo>
                    <a:pt x="2392" y="11785"/>
                    <a:pt x="4660" y="22852"/>
                    <a:pt x="6860" y="33643"/>
                  </a:cubicBezTo>
                  <a:lnTo>
                    <a:pt x="9334" y="33093"/>
                  </a:lnTo>
                  <a:cubicBezTo>
                    <a:pt x="7066" y="22302"/>
                    <a:pt x="4798" y="11304"/>
                    <a:pt x="2461" y="-37"/>
                  </a:cubicBezTo>
                  <a:close/>
                </a:path>
              </a:pathLst>
            </a:custGeom>
            <a:solidFill>
              <a:srgbClr val="E0E0E0"/>
            </a:solidFill>
            <a:ln w="6867" cap="flat">
              <a:noFill/>
              <a:prstDash val="solid"/>
              <a:miter/>
            </a:ln>
          </p:spPr>
          <p:txBody>
            <a:bodyPr rtlCol="0" anchor="ctr"/>
            <a:lstStyle/>
            <a:p>
              <a:endParaRPr lang="en-IN"/>
            </a:p>
          </p:txBody>
        </p:sp>
        <p:sp>
          <p:nvSpPr>
            <p:cNvPr id="422" name="Free-form: Shape 421">
              <a:extLst>
                <a:ext uri="{FF2B5EF4-FFF2-40B4-BE49-F238E27FC236}">
                  <a16:creationId xmlns:a16="http://schemas.microsoft.com/office/drawing/2014/main" id="{E0DE60BC-70F9-9307-097B-8596F4A72F0F}"/>
                </a:ext>
              </a:extLst>
            </p:cNvPr>
            <p:cNvSpPr/>
            <p:nvPr/>
          </p:nvSpPr>
          <p:spPr>
            <a:xfrm>
              <a:off x="7076309" y="4866663"/>
              <a:ext cx="2199" cy="5498"/>
            </a:xfrm>
            <a:custGeom>
              <a:avLst/>
              <a:gdLst>
                <a:gd name="connsiteX0" fmla="*/ 1086 w 2199"/>
                <a:gd name="connsiteY0" fmla="*/ -37 h 5498"/>
                <a:gd name="connsiteX1" fmla="*/ -14 w 2199"/>
                <a:gd name="connsiteY1" fmla="*/ -37 h 5498"/>
                <a:gd name="connsiteX2" fmla="*/ 1155 w 2199"/>
                <a:gd name="connsiteY2" fmla="*/ 5461 h 5498"/>
                <a:gd name="connsiteX3" fmla="*/ 2186 w 2199"/>
                <a:gd name="connsiteY3" fmla="*/ 5461 h 5498"/>
                <a:gd name="connsiteX4" fmla="*/ 1086 w 2199"/>
                <a:gd name="connsiteY4" fmla="*/ -37 h 5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 h="5498">
                  <a:moveTo>
                    <a:pt x="1086" y="-37"/>
                  </a:moveTo>
                  <a:lnTo>
                    <a:pt x="-14" y="-37"/>
                  </a:lnTo>
                  <a:cubicBezTo>
                    <a:pt x="399" y="1887"/>
                    <a:pt x="811" y="3743"/>
                    <a:pt x="1155" y="5461"/>
                  </a:cubicBezTo>
                  <a:lnTo>
                    <a:pt x="2186" y="5461"/>
                  </a:lnTo>
                  <a:cubicBezTo>
                    <a:pt x="1498" y="3743"/>
                    <a:pt x="1086" y="1887"/>
                    <a:pt x="1086" y="-37"/>
                  </a:cubicBezTo>
                  <a:close/>
                </a:path>
              </a:pathLst>
            </a:custGeom>
            <a:solidFill>
              <a:srgbClr val="E0E0E0"/>
            </a:solidFill>
            <a:ln w="6867" cap="flat">
              <a:noFill/>
              <a:prstDash val="solid"/>
              <a:miter/>
            </a:ln>
          </p:spPr>
          <p:txBody>
            <a:bodyPr rtlCol="0" anchor="ctr"/>
            <a:lstStyle/>
            <a:p>
              <a:endParaRPr lang="en-IN"/>
            </a:p>
          </p:txBody>
        </p:sp>
        <p:sp>
          <p:nvSpPr>
            <p:cNvPr id="423" name="Free-form: Shape 422">
              <a:extLst>
                <a:ext uri="{FF2B5EF4-FFF2-40B4-BE49-F238E27FC236}">
                  <a16:creationId xmlns:a16="http://schemas.microsoft.com/office/drawing/2014/main" id="{8280B829-49E0-42D8-8106-1127534B3F84}"/>
                </a:ext>
              </a:extLst>
            </p:cNvPr>
            <p:cNvSpPr/>
            <p:nvPr/>
          </p:nvSpPr>
          <p:spPr>
            <a:xfrm>
              <a:off x="7004480" y="4526971"/>
              <a:ext cx="9347" cy="32511"/>
            </a:xfrm>
            <a:custGeom>
              <a:avLst/>
              <a:gdLst>
                <a:gd name="connsiteX0" fmla="*/ -14 w 9347"/>
                <a:gd name="connsiteY0" fmla="*/ 444 h 32511"/>
                <a:gd name="connsiteX1" fmla="*/ 6860 w 9347"/>
                <a:gd name="connsiteY1" fmla="*/ 32474 h 32511"/>
                <a:gd name="connsiteX2" fmla="*/ 9334 w 9347"/>
                <a:gd name="connsiteY2" fmla="*/ 31925 h 32511"/>
                <a:gd name="connsiteX3" fmla="*/ 2461 w 9347"/>
                <a:gd name="connsiteY3" fmla="*/ -37 h 32511"/>
              </a:gdLst>
              <a:ahLst/>
              <a:cxnLst>
                <a:cxn ang="0">
                  <a:pos x="connsiteX0" y="connsiteY0"/>
                </a:cxn>
                <a:cxn ang="0">
                  <a:pos x="connsiteX1" y="connsiteY1"/>
                </a:cxn>
                <a:cxn ang="0">
                  <a:pos x="connsiteX2" y="connsiteY2"/>
                </a:cxn>
                <a:cxn ang="0">
                  <a:pos x="connsiteX3" y="connsiteY3"/>
                </a:cxn>
              </a:cxnLst>
              <a:rect l="l" t="t" r="r" b="b"/>
              <a:pathLst>
                <a:path w="9347" h="32511">
                  <a:moveTo>
                    <a:pt x="-14" y="444"/>
                  </a:moveTo>
                  <a:cubicBezTo>
                    <a:pt x="2117" y="10823"/>
                    <a:pt x="4385" y="21546"/>
                    <a:pt x="6860" y="32474"/>
                  </a:cubicBezTo>
                  <a:lnTo>
                    <a:pt x="9334" y="31925"/>
                  </a:lnTo>
                  <a:cubicBezTo>
                    <a:pt x="6997" y="20996"/>
                    <a:pt x="4798" y="10342"/>
                    <a:pt x="2461" y="-37"/>
                  </a:cubicBezTo>
                  <a:close/>
                </a:path>
              </a:pathLst>
            </a:custGeom>
            <a:solidFill>
              <a:srgbClr val="E0E0E0"/>
            </a:solidFill>
            <a:ln w="6867" cap="flat">
              <a:noFill/>
              <a:prstDash val="solid"/>
              <a:miter/>
            </a:ln>
          </p:spPr>
          <p:txBody>
            <a:bodyPr rtlCol="0" anchor="ctr"/>
            <a:lstStyle/>
            <a:p>
              <a:endParaRPr lang="en-IN"/>
            </a:p>
          </p:txBody>
        </p:sp>
        <p:sp>
          <p:nvSpPr>
            <p:cNvPr id="424" name="Free-form: Shape 423">
              <a:extLst>
                <a:ext uri="{FF2B5EF4-FFF2-40B4-BE49-F238E27FC236}">
                  <a16:creationId xmlns:a16="http://schemas.microsoft.com/office/drawing/2014/main" id="{D60440A4-9E2C-3100-470A-E9FF5E4EE732}"/>
                </a:ext>
              </a:extLst>
            </p:cNvPr>
            <p:cNvSpPr/>
            <p:nvPr/>
          </p:nvSpPr>
          <p:spPr>
            <a:xfrm>
              <a:off x="7025582" y="4628425"/>
              <a:ext cx="9416" cy="31824"/>
            </a:xfrm>
            <a:custGeom>
              <a:avLst/>
              <a:gdLst>
                <a:gd name="connsiteX0" fmla="*/ -14 w 9416"/>
                <a:gd name="connsiteY0" fmla="*/ 512 h 31824"/>
                <a:gd name="connsiteX1" fmla="*/ 6860 w 9416"/>
                <a:gd name="connsiteY1" fmla="*/ 31787 h 31824"/>
                <a:gd name="connsiteX2" fmla="*/ 9403 w 9416"/>
                <a:gd name="connsiteY2" fmla="*/ 31237 h 31824"/>
                <a:gd name="connsiteX3" fmla="*/ 2873 w 9416"/>
                <a:gd name="connsiteY3" fmla="*/ -37 h 31824"/>
              </a:gdLst>
              <a:ahLst/>
              <a:cxnLst>
                <a:cxn ang="0">
                  <a:pos x="connsiteX0" y="connsiteY0"/>
                </a:cxn>
                <a:cxn ang="0">
                  <a:pos x="connsiteX1" y="connsiteY1"/>
                </a:cxn>
                <a:cxn ang="0">
                  <a:pos x="connsiteX2" y="connsiteY2"/>
                </a:cxn>
                <a:cxn ang="0">
                  <a:pos x="connsiteX3" y="connsiteY3"/>
                </a:cxn>
              </a:cxnLst>
              <a:rect l="l" t="t" r="r" b="b"/>
              <a:pathLst>
                <a:path w="9416" h="31824">
                  <a:moveTo>
                    <a:pt x="-14" y="512"/>
                  </a:moveTo>
                  <a:lnTo>
                    <a:pt x="6860" y="31787"/>
                  </a:lnTo>
                  <a:lnTo>
                    <a:pt x="9403" y="31237"/>
                  </a:lnTo>
                  <a:lnTo>
                    <a:pt x="2873" y="-37"/>
                  </a:lnTo>
                  <a:close/>
                </a:path>
              </a:pathLst>
            </a:custGeom>
            <a:solidFill>
              <a:srgbClr val="E0E0E0"/>
            </a:solidFill>
            <a:ln w="6867" cap="flat">
              <a:noFill/>
              <a:prstDash val="solid"/>
              <a:miter/>
            </a:ln>
          </p:spPr>
          <p:txBody>
            <a:bodyPr rtlCol="0" anchor="ctr"/>
            <a:lstStyle/>
            <a:p>
              <a:endParaRPr lang="en-IN"/>
            </a:p>
          </p:txBody>
        </p:sp>
        <p:sp>
          <p:nvSpPr>
            <p:cNvPr id="425" name="Free-form: Shape 424">
              <a:extLst>
                <a:ext uri="{FF2B5EF4-FFF2-40B4-BE49-F238E27FC236}">
                  <a16:creationId xmlns:a16="http://schemas.microsoft.com/office/drawing/2014/main" id="{E941E4E7-EC66-0E9A-0B7E-C2B545B98A90}"/>
                </a:ext>
              </a:extLst>
            </p:cNvPr>
            <p:cNvSpPr/>
            <p:nvPr/>
          </p:nvSpPr>
          <p:spPr>
            <a:xfrm>
              <a:off x="7054039" y="4764453"/>
              <a:ext cx="8385" cy="30587"/>
            </a:xfrm>
            <a:custGeom>
              <a:avLst/>
              <a:gdLst>
                <a:gd name="connsiteX0" fmla="*/ -14 w 8385"/>
                <a:gd name="connsiteY0" fmla="*/ 375 h 30587"/>
                <a:gd name="connsiteX1" fmla="*/ 6379 w 8385"/>
                <a:gd name="connsiteY1" fmla="*/ 30550 h 30587"/>
                <a:gd name="connsiteX2" fmla="*/ 8372 w 8385"/>
                <a:gd name="connsiteY2" fmla="*/ 30138 h 30587"/>
                <a:gd name="connsiteX3" fmla="*/ 2186 w 8385"/>
                <a:gd name="connsiteY3" fmla="*/ -37 h 30587"/>
              </a:gdLst>
              <a:ahLst/>
              <a:cxnLst>
                <a:cxn ang="0">
                  <a:pos x="connsiteX0" y="connsiteY0"/>
                </a:cxn>
                <a:cxn ang="0">
                  <a:pos x="connsiteX1" y="connsiteY1"/>
                </a:cxn>
                <a:cxn ang="0">
                  <a:pos x="connsiteX2" y="connsiteY2"/>
                </a:cxn>
                <a:cxn ang="0">
                  <a:pos x="connsiteX3" y="connsiteY3"/>
                </a:cxn>
              </a:cxnLst>
              <a:rect l="l" t="t" r="r" b="b"/>
              <a:pathLst>
                <a:path w="8385" h="30587">
                  <a:moveTo>
                    <a:pt x="-14" y="375"/>
                  </a:moveTo>
                  <a:cubicBezTo>
                    <a:pt x="2254" y="10960"/>
                    <a:pt x="4385" y="20996"/>
                    <a:pt x="6379" y="30550"/>
                  </a:cubicBezTo>
                  <a:lnTo>
                    <a:pt x="8372" y="30138"/>
                  </a:lnTo>
                  <a:cubicBezTo>
                    <a:pt x="6447" y="20583"/>
                    <a:pt x="4317" y="10479"/>
                    <a:pt x="2186" y="-37"/>
                  </a:cubicBezTo>
                  <a:close/>
                </a:path>
              </a:pathLst>
            </a:custGeom>
            <a:solidFill>
              <a:srgbClr val="E0E0E0"/>
            </a:solidFill>
            <a:ln w="6867" cap="flat">
              <a:noFill/>
              <a:prstDash val="solid"/>
              <a:miter/>
            </a:ln>
          </p:spPr>
          <p:txBody>
            <a:bodyPr rtlCol="0" anchor="ctr"/>
            <a:lstStyle/>
            <a:p>
              <a:endParaRPr lang="en-IN"/>
            </a:p>
          </p:txBody>
        </p:sp>
        <p:sp>
          <p:nvSpPr>
            <p:cNvPr id="426" name="Free-form: Shape 425">
              <a:extLst>
                <a:ext uri="{FF2B5EF4-FFF2-40B4-BE49-F238E27FC236}">
                  <a16:creationId xmlns:a16="http://schemas.microsoft.com/office/drawing/2014/main" id="{387F494A-774C-07C5-0ECC-A3A5AFD849FB}"/>
                </a:ext>
              </a:extLst>
            </p:cNvPr>
            <p:cNvSpPr/>
            <p:nvPr/>
          </p:nvSpPr>
          <p:spPr>
            <a:xfrm>
              <a:off x="6997469" y="4492878"/>
              <a:ext cx="9279" cy="32855"/>
            </a:xfrm>
            <a:custGeom>
              <a:avLst/>
              <a:gdLst>
                <a:gd name="connsiteX0" fmla="*/ -14 w 9279"/>
                <a:gd name="connsiteY0" fmla="*/ 375 h 32855"/>
                <a:gd name="connsiteX1" fmla="*/ 6860 w 9279"/>
                <a:gd name="connsiteY1" fmla="*/ 32818 h 32855"/>
                <a:gd name="connsiteX2" fmla="*/ 9266 w 9279"/>
                <a:gd name="connsiteY2" fmla="*/ 32337 h 32855"/>
                <a:gd name="connsiteX3" fmla="*/ 2392 w 9279"/>
                <a:gd name="connsiteY3" fmla="*/ -37 h 32855"/>
              </a:gdLst>
              <a:ahLst/>
              <a:cxnLst>
                <a:cxn ang="0">
                  <a:pos x="connsiteX0" y="connsiteY0"/>
                </a:cxn>
                <a:cxn ang="0">
                  <a:pos x="connsiteX1" y="connsiteY1"/>
                </a:cxn>
                <a:cxn ang="0">
                  <a:pos x="connsiteX2" y="connsiteY2"/>
                </a:cxn>
                <a:cxn ang="0">
                  <a:pos x="connsiteX3" y="connsiteY3"/>
                </a:cxn>
              </a:cxnLst>
              <a:rect l="l" t="t" r="r" b="b"/>
              <a:pathLst>
                <a:path w="9279" h="32855">
                  <a:moveTo>
                    <a:pt x="-14" y="375"/>
                  </a:moveTo>
                  <a:cubicBezTo>
                    <a:pt x="2117" y="10823"/>
                    <a:pt x="4385" y="21683"/>
                    <a:pt x="6860" y="32818"/>
                  </a:cubicBezTo>
                  <a:lnTo>
                    <a:pt x="9266" y="32337"/>
                  </a:lnTo>
                  <a:cubicBezTo>
                    <a:pt x="6929" y="21154"/>
                    <a:pt x="4640" y="10362"/>
                    <a:pt x="2392" y="-37"/>
                  </a:cubicBezTo>
                  <a:close/>
                </a:path>
              </a:pathLst>
            </a:custGeom>
            <a:solidFill>
              <a:srgbClr val="E0E0E0"/>
            </a:solidFill>
            <a:ln w="6867" cap="flat">
              <a:noFill/>
              <a:prstDash val="solid"/>
              <a:miter/>
            </a:ln>
          </p:spPr>
          <p:txBody>
            <a:bodyPr rtlCol="0" anchor="ctr"/>
            <a:lstStyle/>
            <a:p>
              <a:endParaRPr lang="en-IN"/>
            </a:p>
          </p:txBody>
        </p:sp>
        <p:sp>
          <p:nvSpPr>
            <p:cNvPr id="427" name="Free-form: Shape 426">
              <a:extLst>
                <a:ext uri="{FF2B5EF4-FFF2-40B4-BE49-F238E27FC236}">
                  <a16:creationId xmlns:a16="http://schemas.microsoft.com/office/drawing/2014/main" id="{A469EE69-D6FA-14BD-E82F-7A1575856725}"/>
                </a:ext>
              </a:extLst>
            </p:cNvPr>
            <p:cNvSpPr/>
            <p:nvPr/>
          </p:nvSpPr>
          <p:spPr>
            <a:xfrm>
              <a:off x="6978773" y="4401941"/>
              <a:ext cx="6186" cy="21720"/>
            </a:xfrm>
            <a:custGeom>
              <a:avLst/>
              <a:gdLst>
                <a:gd name="connsiteX0" fmla="*/ 6172 w 6186"/>
                <a:gd name="connsiteY0" fmla="*/ 21477 h 21720"/>
                <a:gd name="connsiteX1" fmla="*/ 1567 w 6186"/>
                <a:gd name="connsiteY1" fmla="*/ -37 h 21720"/>
                <a:gd name="connsiteX2" fmla="*/ -14 w 6186"/>
                <a:gd name="connsiteY2" fmla="*/ -37 h 21720"/>
                <a:gd name="connsiteX3" fmla="*/ 4385 w 6186"/>
                <a:gd name="connsiteY3" fmla="*/ 21683 h 21720"/>
              </a:gdLst>
              <a:ahLst/>
              <a:cxnLst>
                <a:cxn ang="0">
                  <a:pos x="connsiteX0" y="connsiteY0"/>
                </a:cxn>
                <a:cxn ang="0">
                  <a:pos x="connsiteX1" y="connsiteY1"/>
                </a:cxn>
                <a:cxn ang="0">
                  <a:pos x="connsiteX2" y="connsiteY2"/>
                </a:cxn>
                <a:cxn ang="0">
                  <a:pos x="connsiteX3" y="connsiteY3"/>
                </a:cxn>
              </a:cxnLst>
              <a:rect l="l" t="t" r="r" b="b"/>
              <a:pathLst>
                <a:path w="6186" h="21720">
                  <a:moveTo>
                    <a:pt x="6172" y="21477"/>
                  </a:moveTo>
                  <a:cubicBezTo>
                    <a:pt x="4592" y="13778"/>
                    <a:pt x="3011" y="6630"/>
                    <a:pt x="1567" y="-37"/>
                  </a:cubicBezTo>
                  <a:lnTo>
                    <a:pt x="-14" y="-37"/>
                  </a:lnTo>
                  <a:cubicBezTo>
                    <a:pt x="1361" y="6836"/>
                    <a:pt x="2873" y="13710"/>
                    <a:pt x="4385" y="21683"/>
                  </a:cubicBezTo>
                  <a:close/>
                </a:path>
              </a:pathLst>
            </a:custGeom>
            <a:solidFill>
              <a:srgbClr val="E0E0E0"/>
            </a:solidFill>
            <a:ln w="6867" cap="flat">
              <a:noFill/>
              <a:prstDash val="solid"/>
              <a:miter/>
            </a:ln>
          </p:spPr>
          <p:txBody>
            <a:bodyPr rtlCol="0" anchor="ctr"/>
            <a:lstStyle/>
            <a:p>
              <a:endParaRPr lang="en-IN"/>
            </a:p>
          </p:txBody>
        </p:sp>
        <p:sp>
          <p:nvSpPr>
            <p:cNvPr id="428" name="Free-form: Shape 427">
              <a:extLst>
                <a:ext uri="{FF2B5EF4-FFF2-40B4-BE49-F238E27FC236}">
                  <a16:creationId xmlns:a16="http://schemas.microsoft.com/office/drawing/2014/main" id="{0650120E-8365-4662-584E-E0FA332B62E1}"/>
                </a:ext>
              </a:extLst>
            </p:cNvPr>
            <p:cNvSpPr/>
            <p:nvPr/>
          </p:nvSpPr>
          <p:spPr>
            <a:xfrm>
              <a:off x="7031150" y="4486005"/>
              <a:ext cx="9210" cy="32580"/>
            </a:xfrm>
            <a:custGeom>
              <a:avLst/>
              <a:gdLst>
                <a:gd name="connsiteX0" fmla="*/ -14 w 9210"/>
                <a:gd name="connsiteY0" fmla="*/ 444 h 32580"/>
                <a:gd name="connsiteX1" fmla="*/ 6860 w 9210"/>
                <a:gd name="connsiteY1" fmla="*/ 32543 h 32580"/>
                <a:gd name="connsiteX2" fmla="*/ 9197 w 9210"/>
                <a:gd name="connsiteY2" fmla="*/ 32062 h 32580"/>
                <a:gd name="connsiteX3" fmla="*/ 2323 w 9210"/>
                <a:gd name="connsiteY3" fmla="*/ -37 h 32580"/>
              </a:gdLst>
              <a:ahLst/>
              <a:cxnLst>
                <a:cxn ang="0">
                  <a:pos x="connsiteX0" y="connsiteY0"/>
                </a:cxn>
                <a:cxn ang="0">
                  <a:pos x="connsiteX1" y="connsiteY1"/>
                </a:cxn>
                <a:cxn ang="0">
                  <a:pos x="connsiteX2" y="connsiteY2"/>
                </a:cxn>
                <a:cxn ang="0">
                  <a:pos x="connsiteX3" y="connsiteY3"/>
                </a:cxn>
              </a:cxnLst>
              <a:rect l="l" t="t" r="r" b="b"/>
              <a:pathLst>
                <a:path w="9210" h="32580">
                  <a:moveTo>
                    <a:pt x="-14" y="444"/>
                  </a:moveTo>
                  <a:cubicBezTo>
                    <a:pt x="2117" y="10754"/>
                    <a:pt x="4317" y="21477"/>
                    <a:pt x="6860" y="32543"/>
                  </a:cubicBezTo>
                  <a:lnTo>
                    <a:pt x="9197" y="32062"/>
                  </a:lnTo>
                  <a:cubicBezTo>
                    <a:pt x="6860" y="20996"/>
                    <a:pt x="4660" y="10273"/>
                    <a:pt x="2323" y="-37"/>
                  </a:cubicBezTo>
                  <a:close/>
                </a:path>
              </a:pathLst>
            </a:custGeom>
            <a:solidFill>
              <a:srgbClr val="E0E0E0"/>
            </a:solidFill>
            <a:ln w="6867" cap="flat">
              <a:noFill/>
              <a:prstDash val="solid"/>
              <a:miter/>
            </a:ln>
          </p:spPr>
          <p:txBody>
            <a:bodyPr rtlCol="0" anchor="ctr"/>
            <a:lstStyle/>
            <a:p>
              <a:endParaRPr lang="en-IN"/>
            </a:p>
          </p:txBody>
        </p:sp>
        <p:sp>
          <p:nvSpPr>
            <p:cNvPr id="429" name="Free-form: Shape 428">
              <a:extLst>
                <a:ext uri="{FF2B5EF4-FFF2-40B4-BE49-F238E27FC236}">
                  <a16:creationId xmlns:a16="http://schemas.microsoft.com/office/drawing/2014/main" id="{44C6D5D8-9F38-486E-F564-C8C829ACC6D4}"/>
                </a:ext>
              </a:extLst>
            </p:cNvPr>
            <p:cNvSpPr/>
            <p:nvPr/>
          </p:nvSpPr>
          <p:spPr>
            <a:xfrm>
              <a:off x="7017265" y="4418231"/>
              <a:ext cx="8935" cy="33061"/>
            </a:xfrm>
            <a:custGeom>
              <a:avLst/>
              <a:gdLst>
                <a:gd name="connsiteX0" fmla="*/ -14 w 8935"/>
                <a:gd name="connsiteY0" fmla="*/ 375 h 33061"/>
                <a:gd name="connsiteX1" fmla="*/ 6860 w 8935"/>
                <a:gd name="connsiteY1" fmla="*/ 33024 h 33061"/>
                <a:gd name="connsiteX2" fmla="*/ 8922 w 8935"/>
                <a:gd name="connsiteY2" fmla="*/ 32612 h 33061"/>
                <a:gd name="connsiteX3" fmla="*/ 2048 w 8935"/>
                <a:gd name="connsiteY3" fmla="*/ -37 h 33061"/>
              </a:gdLst>
              <a:ahLst/>
              <a:cxnLst>
                <a:cxn ang="0">
                  <a:pos x="connsiteX0" y="connsiteY0"/>
                </a:cxn>
                <a:cxn ang="0">
                  <a:pos x="connsiteX1" y="connsiteY1"/>
                </a:cxn>
                <a:cxn ang="0">
                  <a:pos x="connsiteX2" y="connsiteY2"/>
                </a:cxn>
                <a:cxn ang="0">
                  <a:pos x="connsiteX3" y="connsiteY3"/>
                </a:cxn>
              </a:cxnLst>
              <a:rect l="l" t="t" r="r" b="b"/>
              <a:pathLst>
                <a:path w="8935" h="33061">
                  <a:moveTo>
                    <a:pt x="-14" y="375"/>
                  </a:moveTo>
                  <a:cubicBezTo>
                    <a:pt x="2048" y="10479"/>
                    <a:pt x="4248" y="21408"/>
                    <a:pt x="6860" y="33024"/>
                  </a:cubicBezTo>
                  <a:lnTo>
                    <a:pt x="8922" y="32612"/>
                  </a:lnTo>
                  <a:cubicBezTo>
                    <a:pt x="6447" y="20996"/>
                    <a:pt x="4110" y="10067"/>
                    <a:pt x="2048" y="-37"/>
                  </a:cubicBezTo>
                  <a:close/>
                </a:path>
              </a:pathLst>
            </a:custGeom>
            <a:solidFill>
              <a:srgbClr val="E0E0E0"/>
            </a:solidFill>
            <a:ln w="6867" cap="flat">
              <a:noFill/>
              <a:prstDash val="solid"/>
              <a:miter/>
            </a:ln>
          </p:spPr>
          <p:txBody>
            <a:bodyPr rtlCol="0" anchor="ctr"/>
            <a:lstStyle/>
            <a:p>
              <a:endParaRPr lang="en-IN"/>
            </a:p>
          </p:txBody>
        </p:sp>
        <p:sp>
          <p:nvSpPr>
            <p:cNvPr id="430" name="Free-form: Shape 429">
              <a:extLst>
                <a:ext uri="{FF2B5EF4-FFF2-40B4-BE49-F238E27FC236}">
                  <a16:creationId xmlns:a16="http://schemas.microsoft.com/office/drawing/2014/main" id="{662A36A0-61FC-20FF-7C26-EBD18A9939E1}"/>
                </a:ext>
              </a:extLst>
            </p:cNvPr>
            <p:cNvSpPr/>
            <p:nvPr/>
          </p:nvSpPr>
          <p:spPr>
            <a:xfrm>
              <a:off x="7066205" y="4654407"/>
              <a:ext cx="9279" cy="33268"/>
            </a:xfrm>
            <a:custGeom>
              <a:avLst/>
              <a:gdLst>
                <a:gd name="connsiteX0" fmla="*/ -14 w 9279"/>
                <a:gd name="connsiteY0" fmla="*/ 444 h 33268"/>
                <a:gd name="connsiteX1" fmla="*/ 6860 w 9279"/>
                <a:gd name="connsiteY1" fmla="*/ 33231 h 33268"/>
                <a:gd name="connsiteX2" fmla="*/ 9266 w 9279"/>
                <a:gd name="connsiteY2" fmla="*/ 32749 h 33268"/>
                <a:gd name="connsiteX3" fmla="*/ 2392 w 9279"/>
                <a:gd name="connsiteY3" fmla="*/ -37 h 33268"/>
              </a:gdLst>
              <a:ahLst/>
              <a:cxnLst>
                <a:cxn ang="0">
                  <a:pos x="connsiteX0" y="connsiteY0"/>
                </a:cxn>
                <a:cxn ang="0">
                  <a:pos x="connsiteX1" y="connsiteY1"/>
                </a:cxn>
                <a:cxn ang="0">
                  <a:pos x="connsiteX2" y="connsiteY2"/>
                </a:cxn>
                <a:cxn ang="0">
                  <a:pos x="connsiteX3" y="connsiteY3"/>
                </a:cxn>
              </a:cxnLst>
              <a:rect l="l" t="t" r="r" b="b"/>
              <a:pathLst>
                <a:path w="9279" h="33268">
                  <a:moveTo>
                    <a:pt x="-14" y="444"/>
                  </a:moveTo>
                  <a:cubicBezTo>
                    <a:pt x="2323" y="11648"/>
                    <a:pt x="4592" y="22577"/>
                    <a:pt x="6860" y="33231"/>
                  </a:cubicBezTo>
                  <a:lnTo>
                    <a:pt x="9266" y="32749"/>
                  </a:lnTo>
                  <a:cubicBezTo>
                    <a:pt x="7066" y="22027"/>
                    <a:pt x="4777" y="11098"/>
                    <a:pt x="2392" y="-37"/>
                  </a:cubicBezTo>
                  <a:close/>
                </a:path>
              </a:pathLst>
            </a:custGeom>
            <a:solidFill>
              <a:srgbClr val="E0E0E0"/>
            </a:solidFill>
            <a:ln w="6867" cap="flat">
              <a:noFill/>
              <a:prstDash val="solid"/>
              <a:miter/>
            </a:ln>
          </p:spPr>
          <p:txBody>
            <a:bodyPr rtlCol="0" anchor="ctr"/>
            <a:lstStyle/>
            <a:p>
              <a:endParaRPr lang="en-IN"/>
            </a:p>
          </p:txBody>
        </p:sp>
        <p:sp>
          <p:nvSpPr>
            <p:cNvPr id="431" name="Free-form: Shape 430">
              <a:extLst>
                <a:ext uri="{FF2B5EF4-FFF2-40B4-BE49-F238E27FC236}">
                  <a16:creationId xmlns:a16="http://schemas.microsoft.com/office/drawing/2014/main" id="{EE79E068-F338-1F10-8871-FA749139DE89}"/>
                </a:ext>
              </a:extLst>
            </p:cNvPr>
            <p:cNvSpPr/>
            <p:nvPr/>
          </p:nvSpPr>
          <p:spPr>
            <a:xfrm>
              <a:off x="7080296" y="4721837"/>
              <a:ext cx="9072" cy="33817"/>
            </a:xfrm>
            <a:custGeom>
              <a:avLst/>
              <a:gdLst>
                <a:gd name="connsiteX0" fmla="*/ -14 w 9072"/>
                <a:gd name="connsiteY0" fmla="*/ 444 h 33817"/>
                <a:gd name="connsiteX1" fmla="*/ 6860 w 9072"/>
                <a:gd name="connsiteY1" fmla="*/ 33780 h 33817"/>
                <a:gd name="connsiteX2" fmla="*/ 9059 w 9072"/>
                <a:gd name="connsiteY2" fmla="*/ 33368 h 33817"/>
                <a:gd name="connsiteX3" fmla="*/ 2186 w 9072"/>
                <a:gd name="connsiteY3" fmla="*/ -37 h 33817"/>
              </a:gdLst>
              <a:ahLst/>
              <a:cxnLst>
                <a:cxn ang="0">
                  <a:pos x="connsiteX0" y="connsiteY0"/>
                </a:cxn>
                <a:cxn ang="0">
                  <a:pos x="connsiteX1" y="connsiteY1"/>
                </a:cxn>
                <a:cxn ang="0">
                  <a:pos x="connsiteX2" y="connsiteY2"/>
                </a:cxn>
                <a:cxn ang="0">
                  <a:pos x="connsiteX3" y="connsiteY3"/>
                </a:cxn>
              </a:cxnLst>
              <a:rect l="l" t="t" r="r" b="b"/>
              <a:pathLst>
                <a:path w="9072" h="33817">
                  <a:moveTo>
                    <a:pt x="-14" y="444"/>
                  </a:moveTo>
                  <a:cubicBezTo>
                    <a:pt x="2392" y="11991"/>
                    <a:pt x="4798" y="23126"/>
                    <a:pt x="6860" y="33780"/>
                  </a:cubicBezTo>
                  <a:lnTo>
                    <a:pt x="9059" y="33368"/>
                  </a:lnTo>
                  <a:cubicBezTo>
                    <a:pt x="6860" y="22714"/>
                    <a:pt x="4591" y="11510"/>
                    <a:pt x="2186" y="-37"/>
                  </a:cubicBezTo>
                  <a:close/>
                </a:path>
              </a:pathLst>
            </a:custGeom>
            <a:solidFill>
              <a:srgbClr val="E0E0E0"/>
            </a:solidFill>
            <a:ln w="6867" cap="flat">
              <a:noFill/>
              <a:prstDash val="solid"/>
              <a:miter/>
            </a:ln>
          </p:spPr>
          <p:txBody>
            <a:bodyPr rtlCol="0" anchor="ctr"/>
            <a:lstStyle/>
            <a:p>
              <a:endParaRPr lang="en-IN"/>
            </a:p>
          </p:txBody>
        </p:sp>
        <p:sp>
          <p:nvSpPr>
            <p:cNvPr id="432" name="Free-form: Shape 431">
              <a:extLst>
                <a:ext uri="{FF2B5EF4-FFF2-40B4-BE49-F238E27FC236}">
                  <a16:creationId xmlns:a16="http://schemas.microsoft.com/office/drawing/2014/main" id="{6F4A0C2A-6F6B-B809-184F-F2E174221690}"/>
                </a:ext>
              </a:extLst>
            </p:cNvPr>
            <p:cNvSpPr/>
            <p:nvPr/>
          </p:nvSpPr>
          <p:spPr>
            <a:xfrm>
              <a:off x="7004961" y="4358706"/>
              <a:ext cx="7835" cy="30724"/>
            </a:xfrm>
            <a:custGeom>
              <a:avLst/>
              <a:gdLst>
                <a:gd name="connsiteX0" fmla="*/ 6379 w 7835"/>
                <a:gd name="connsiteY0" fmla="*/ 30687 h 30724"/>
                <a:gd name="connsiteX1" fmla="*/ 7822 w 7835"/>
                <a:gd name="connsiteY1" fmla="*/ 30687 h 30724"/>
                <a:gd name="connsiteX2" fmla="*/ 949 w 7835"/>
                <a:gd name="connsiteY2" fmla="*/ -37 h 30724"/>
                <a:gd name="connsiteX3" fmla="*/ -14 w 7835"/>
                <a:gd name="connsiteY3" fmla="*/ -37 h 30724"/>
                <a:gd name="connsiteX4" fmla="*/ 6379 w 7835"/>
                <a:gd name="connsiteY4" fmla="*/ 30687 h 30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35" h="30724">
                  <a:moveTo>
                    <a:pt x="6379" y="30687"/>
                  </a:moveTo>
                  <a:lnTo>
                    <a:pt x="7822" y="30687"/>
                  </a:lnTo>
                  <a:cubicBezTo>
                    <a:pt x="5141" y="18315"/>
                    <a:pt x="2942" y="8005"/>
                    <a:pt x="949" y="-37"/>
                  </a:cubicBezTo>
                  <a:lnTo>
                    <a:pt x="-14" y="-37"/>
                  </a:lnTo>
                  <a:cubicBezTo>
                    <a:pt x="1773" y="7936"/>
                    <a:pt x="3698" y="18315"/>
                    <a:pt x="6379" y="30687"/>
                  </a:cubicBezTo>
                  <a:close/>
                </a:path>
              </a:pathLst>
            </a:custGeom>
            <a:solidFill>
              <a:srgbClr val="E0E0E0"/>
            </a:solidFill>
            <a:ln w="6867" cap="flat">
              <a:noFill/>
              <a:prstDash val="solid"/>
              <a:miter/>
            </a:ln>
          </p:spPr>
          <p:txBody>
            <a:bodyPr rtlCol="0" anchor="ctr"/>
            <a:lstStyle/>
            <a:p>
              <a:endParaRPr lang="en-IN"/>
            </a:p>
          </p:txBody>
        </p:sp>
        <p:sp>
          <p:nvSpPr>
            <p:cNvPr id="433" name="Free-form: Shape 432">
              <a:extLst>
                <a:ext uri="{FF2B5EF4-FFF2-40B4-BE49-F238E27FC236}">
                  <a16:creationId xmlns:a16="http://schemas.microsoft.com/office/drawing/2014/main" id="{4B8B46F6-07E8-C2F7-8D13-6D54AF0F8F0C}"/>
                </a:ext>
              </a:extLst>
            </p:cNvPr>
            <p:cNvSpPr/>
            <p:nvPr/>
          </p:nvSpPr>
          <p:spPr>
            <a:xfrm>
              <a:off x="7038229" y="4520098"/>
              <a:ext cx="9004" cy="32237"/>
            </a:xfrm>
            <a:custGeom>
              <a:avLst/>
              <a:gdLst>
                <a:gd name="connsiteX0" fmla="*/ -14 w 9004"/>
                <a:gd name="connsiteY0" fmla="*/ 444 h 32237"/>
                <a:gd name="connsiteX1" fmla="*/ 6516 w 9004"/>
                <a:gd name="connsiteY1" fmla="*/ 32200 h 32237"/>
                <a:gd name="connsiteX2" fmla="*/ 8991 w 9004"/>
                <a:gd name="connsiteY2" fmla="*/ 31650 h 32237"/>
                <a:gd name="connsiteX3" fmla="*/ 2117 w 9004"/>
                <a:gd name="connsiteY3" fmla="*/ -37 h 32237"/>
              </a:gdLst>
              <a:ahLst/>
              <a:cxnLst>
                <a:cxn ang="0">
                  <a:pos x="connsiteX0" y="connsiteY0"/>
                </a:cxn>
                <a:cxn ang="0">
                  <a:pos x="connsiteX1" y="connsiteY1"/>
                </a:cxn>
                <a:cxn ang="0">
                  <a:pos x="connsiteX2" y="connsiteY2"/>
                </a:cxn>
                <a:cxn ang="0">
                  <a:pos x="connsiteX3" y="connsiteY3"/>
                </a:cxn>
              </a:cxnLst>
              <a:rect l="l" t="t" r="r" b="b"/>
              <a:pathLst>
                <a:path w="9004" h="32237">
                  <a:moveTo>
                    <a:pt x="-14" y="444"/>
                  </a:moveTo>
                  <a:cubicBezTo>
                    <a:pt x="2117" y="10754"/>
                    <a:pt x="4317" y="21064"/>
                    <a:pt x="6516" y="32200"/>
                  </a:cubicBezTo>
                  <a:lnTo>
                    <a:pt x="8991" y="31650"/>
                  </a:lnTo>
                  <a:cubicBezTo>
                    <a:pt x="6722" y="20858"/>
                    <a:pt x="4523" y="10204"/>
                    <a:pt x="2117" y="-37"/>
                  </a:cubicBezTo>
                  <a:close/>
                </a:path>
              </a:pathLst>
            </a:custGeom>
            <a:solidFill>
              <a:srgbClr val="E0E0E0"/>
            </a:solidFill>
            <a:ln w="6867" cap="flat">
              <a:noFill/>
              <a:prstDash val="solid"/>
              <a:miter/>
            </a:ln>
          </p:spPr>
          <p:txBody>
            <a:bodyPr rtlCol="0" anchor="ctr"/>
            <a:lstStyle/>
            <a:p>
              <a:endParaRPr lang="en-IN"/>
            </a:p>
          </p:txBody>
        </p:sp>
        <p:sp>
          <p:nvSpPr>
            <p:cNvPr id="434" name="Free-form: Shape 433">
              <a:extLst>
                <a:ext uri="{FF2B5EF4-FFF2-40B4-BE49-F238E27FC236}">
                  <a16:creationId xmlns:a16="http://schemas.microsoft.com/office/drawing/2014/main" id="{160368E8-17B7-0BE1-3FE2-B06C3352A960}"/>
                </a:ext>
              </a:extLst>
            </p:cNvPr>
            <p:cNvSpPr/>
            <p:nvPr/>
          </p:nvSpPr>
          <p:spPr>
            <a:xfrm>
              <a:off x="7073491" y="4689394"/>
              <a:ext cx="8729" cy="30931"/>
            </a:xfrm>
            <a:custGeom>
              <a:avLst/>
              <a:gdLst>
                <a:gd name="connsiteX0" fmla="*/ -14 w 8729"/>
                <a:gd name="connsiteY0" fmla="*/ 444 h 30931"/>
                <a:gd name="connsiteX1" fmla="*/ 6379 w 8729"/>
                <a:gd name="connsiteY1" fmla="*/ 30894 h 30931"/>
                <a:gd name="connsiteX2" fmla="*/ 8716 w 8729"/>
                <a:gd name="connsiteY2" fmla="*/ 30412 h 30931"/>
                <a:gd name="connsiteX3" fmla="*/ 2392 w 8729"/>
                <a:gd name="connsiteY3" fmla="*/ -37 h 30931"/>
              </a:gdLst>
              <a:ahLst/>
              <a:cxnLst>
                <a:cxn ang="0">
                  <a:pos x="connsiteX0" y="connsiteY0"/>
                </a:cxn>
                <a:cxn ang="0">
                  <a:pos x="connsiteX1" y="connsiteY1"/>
                </a:cxn>
                <a:cxn ang="0">
                  <a:pos x="connsiteX2" y="connsiteY2"/>
                </a:cxn>
                <a:cxn ang="0">
                  <a:pos x="connsiteX3" y="connsiteY3"/>
                </a:cxn>
              </a:cxnLst>
              <a:rect l="l" t="t" r="r" b="b"/>
              <a:pathLst>
                <a:path w="8729" h="30931">
                  <a:moveTo>
                    <a:pt x="-14" y="444"/>
                  </a:moveTo>
                  <a:lnTo>
                    <a:pt x="6379" y="30894"/>
                  </a:lnTo>
                  <a:lnTo>
                    <a:pt x="8716" y="30412"/>
                  </a:lnTo>
                  <a:cubicBezTo>
                    <a:pt x="6654" y="20514"/>
                    <a:pt x="4592" y="10342"/>
                    <a:pt x="2392" y="-37"/>
                  </a:cubicBezTo>
                  <a:close/>
                </a:path>
              </a:pathLst>
            </a:custGeom>
            <a:solidFill>
              <a:srgbClr val="E0E0E0"/>
            </a:solidFill>
            <a:ln w="6867" cap="flat">
              <a:noFill/>
              <a:prstDash val="solid"/>
              <a:miter/>
            </a:ln>
          </p:spPr>
          <p:txBody>
            <a:bodyPr rtlCol="0" anchor="ctr"/>
            <a:lstStyle/>
            <a:p>
              <a:endParaRPr lang="en-IN"/>
            </a:p>
          </p:txBody>
        </p:sp>
        <p:sp>
          <p:nvSpPr>
            <p:cNvPr id="435" name="Free-form: Shape 434">
              <a:extLst>
                <a:ext uri="{FF2B5EF4-FFF2-40B4-BE49-F238E27FC236}">
                  <a16:creationId xmlns:a16="http://schemas.microsoft.com/office/drawing/2014/main" id="{54E6B0DA-1B62-49BC-6172-F18BA73C5A36}"/>
                </a:ext>
              </a:extLst>
            </p:cNvPr>
            <p:cNvSpPr/>
            <p:nvPr/>
          </p:nvSpPr>
          <p:spPr>
            <a:xfrm>
              <a:off x="7052183" y="4587321"/>
              <a:ext cx="9210" cy="32786"/>
            </a:xfrm>
            <a:custGeom>
              <a:avLst/>
              <a:gdLst>
                <a:gd name="connsiteX0" fmla="*/ 2461 w 9210"/>
                <a:gd name="connsiteY0" fmla="*/ -37 h 32786"/>
                <a:gd name="connsiteX1" fmla="*/ -14 w 9210"/>
                <a:gd name="connsiteY1" fmla="*/ 512 h 32786"/>
                <a:gd name="connsiteX2" fmla="*/ 5416 w 9210"/>
                <a:gd name="connsiteY2" fmla="*/ 26770 h 32786"/>
                <a:gd name="connsiteX3" fmla="*/ 6654 w 9210"/>
                <a:gd name="connsiteY3" fmla="*/ 32749 h 32786"/>
                <a:gd name="connsiteX4" fmla="*/ 9197 w 9210"/>
                <a:gd name="connsiteY4" fmla="*/ 32200 h 32786"/>
                <a:gd name="connsiteX5" fmla="*/ 7960 w 9210"/>
                <a:gd name="connsiteY5" fmla="*/ 26220 h 32786"/>
                <a:gd name="connsiteX6" fmla="*/ 2461 w 9210"/>
                <a:gd name="connsiteY6" fmla="*/ -37 h 32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10" h="32786">
                  <a:moveTo>
                    <a:pt x="2461" y="-37"/>
                  </a:moveTo>
                  <a:lnTo>
                    <a:pt x="-14" y="512"/>
                  </a:lnTo>
                  <a:cubicBezTo>
                    <a:pt x="1773" y="9104"/>
                    <a:pt x="3561" y="17903"/>
                    <a:pt x="5416" y="26770"/>
                  </a:cubicBezTo>
                  <a:lnTo>
                    <a:pt x="6654" y="32749"/>
                  </a:lnTo>
                  <a:lnTo>
                    <a:pt x="9197" y="32200"/>
                  </a:lnTo>
                  <a:lnTo>
                    <a:pt x="7960" y="26220"/>
                  </a:lnTo>
                  <a:cubicBezTo>
                    <a:pt x="6104" y="17353"/>
                    <a:pt x="4592" y="8623"/>
                    <a:pt x="2461" y="-37"/>
                  </a:cubicBezTo>
                  <a:close/>
                </a:path>
              </a:pathLst>
            </a:custGeom>
            <a:solidFill>
              <a:srgbClr val="E0E0E0"/>
            </a:solidFill>
            <a:ln w="6867" cap="flat">
              <a:noFill/>
              <a:prstDash val="solid"/>
              <a:miter/>
            </a:ln>
          </p:spPr>
          <p:txBody>
            <a:bodyPr rtlCol="0" anchor="ctr"/>
            <a:lstStyle/>
            <a:p>
              <a:endParaRPr lang="en-IN"/>
            </a:p>
          </p:txBody>
        </p:sp>
        <p:sp>
          <p:nvSpPr>
            <p:cNvPr id="436" name="Free-form: Shape 435">
              <a:extLst>
                <a:ext uri="{FF2B5EF4-FFF2-40B4-BE49-F238E27FC236}">
                  <a16:creationId xmlns:a16="http://schemas.microsoft.com/office/drawing/2014/main" id="{EB76FC04-1BF1-6767-50B9-E06999459117}"/>
                </a:ext>
              </a:extLst>
            </p:cNvPr>
            <p:cNvSpPr/>
            <p:nvPr/>
          </p:nvSpPr>
          <p:spPr>
            <a:xfrm>
              <a:off x="7011766" y="4391149"/>
              <a:ext cx="6873" cy="25500"/>
            </a:xfrm>
            <a:custGeom>
              <a:avLst/>
              <a:gdLst>
                <a:gd name="connsiteX0" fmla="*/ -14 w 6873"/>
                <a:gd name="connsiteY0" fmla="*/ 237 h 25500"/>
                <a:gd name="connsiteX1" fmla="*/ 5073 w 6873"/>
                <a:gd name="connsiteY1" fmla="*/ 25463 h 25500"/>
                <a:gd name="connsiteX2" fmla="*/ 6860 w 6873"/>
                <a:gd name="connsiteY2" fmla="*/ 25051 h 25500"/>
                <a:gd name="connsiteX3" fmla="*/ 1430 w 6873"/>
                <a:gd name="connsiteY3" fmla="*/ -37 h 25500"/>
              </a:gdLst>
              <a:ahLst/>
              <a:cxnLst>
                <a:cxn ang="0">
                  <a:pos x="connsiteX0" y="connsiteY0"/>
                </a:cxn>
                <a:cxn ang="0">
                  <a:pos x="connsiteX1" y="connsiteY1"/>
                </a:cxn>
                <a:cxn ang="0">
                  <a:pos x="connsiteX2" y="connsiteY2"/>
                </a:cxn>
                <a:cxn ang="0">
                  <a:pos x="connsiteX3" y="connsiteY3"/>
                </a:cxn>
              </a:cxnLst>
              <a:rect l="l" t="t" r="r" b="b"/>
              <a:pathLst>
                <a:path w="6873" h="25500">
                  <a:moveTo>
                    <a:pt x="-14" y="237"/>
                  </a:moveTo>
                  <a:cubicBezTo>
                    <a:pt x="1498" y="7936"/>
                    <a:pt x="3217" y="16322"/>
                    <a:pt x="5073" y="25463"/>
                  </a:cubicBezTo>
                  <a:lnTo>
                    <a:pt x="6860" y="25051"/>
                  </a:lnTo>
                  <a:cubicBezTo>
                    <a:pt x="4866" y="15978"/>
                    <a:pt x="3079" y="7592"/>
                    <a:pt x="1430" y="-37"/>
                  </a:cubicBezTo>
                  <a:close/>
                </a:path>
              </a:pathLst>
            </a:custGeom>
            <a:solidFill>
              <a:srgbClr val="E0E0E0"/>
            </a:solidFill>
            <a:ln w="6867" cap="flat">
              <a:noFill/>
              <a:prstDash val="solid"/>
              <a:miter/>
            </a:ln>
          </p:spPr>
          <p:txBody>
            <a:bodyPr rtlCol="0" anchor="ctr"/>
            <a:lstStyle/>
            <a:p>
              <a:endParaRPr lang="en-IN"/>
            </a:p>
          </p:txBody>
        </p:sp>
        <p:sp>
          <p:nvSpPr>
            <p:cNvPr id="437" name="Free-form: Shape 436">
              <a:extLst>
                <a:ext uri="{FF2B5EF4-FFF2-40B4-BE49-F238E27FC236}">
                  <a16:creationId xmlns:a16="http://schemas.microsoft.com/office/drawing/2014/main" id="{ED8DA477-4091-8DEA-6472-DED3462DD1AC}"/>
                </a:ext>
              </a:extLst>
            </p:cNvPr>
            <p:cNvSpPr/>
            <p:nvPr/>
          </p:nvSpPr>
          <p:spPr>
            <a:xfrm>
              <a:off x="7045172" y="4553778"/>
              <a:ext cx="9348" cy="32099"/>
            </a:xfrm>
            <a:custGeom>
              <a:avLst/>
              <a:gdLst>
                <a:gd name="connsiteX0" fmla="*/ -14 w 9348"/>
                <a:gd name="connsiteY0" fmla="*/ 444 h 32099"/>
                <a:gd name="connsiteX1" fmla="*/ 6860 w 9348"/>
                <a:gd name="connsiteY1" fmla="*/ 32062 h 32099"/>
                <a:gd name="connsiteX2" fmla="*/ 9334 w 9348"/>
                <a:gd name="connsiteY2" fmla="*/ 31512 h 32099"/>
                <a:gd name="connsiteX3" fmla="*/ 2461 w 9348"/>
                <a:gd name="connsiteY3" fmla="*/ -37 h 32099"/>
              </a:gdLst>
              <a:ahLst/>
              <a:cxnLst>
                <a:cxn ang="0">
                  <a:pos x="connsiteX0" y="connsiteY0"/>
                </a:cxn>
                <a:cxn ang="0">
                  <a:pos x="connsiteX1" y="connsiteY1"/>
                </a:cxn>
                <a:cxn ang="0">
                  <a:pos x="connsiteX2" y="connsiteY2"/>
                </a:cxn>
                <a:cxn ang="0">
                  <a:pos x="connsiteX3" y="connsiteY3"/>
                </a:cxn>
              </a:cxnLst>
              <a:rect l="l" t="t" r="r" b="b"/>
              <a:pathLst>
                <a:path w="9348" h="32099">
                  <a:moveTo>
                    <a:pt x="-14" y="444"/>
                  </a:moveTo>
                  <a:cubicBezTo>
                    <a:pt x="2117" y="10823"/>
                    <a:pt x="4317" y="21064"/>
                    <a:pt x="6860" y="32062"/>
                  </a:cubicBezTo>
                  <a:lnTo>
                    <a:pt x="9334" y="31512"/>
                  </a:lnTo>
                  <a:cubicBezTo>
                    <a:pt x="7135" y="20790"/>
                    <a:pt x="4846" y="10273"/>
                    <a:pt x="2461" y="-37"/>
                  </a:cubicBezTo>
                  <a:close/>
                </a:path>
              </a:pathLst>
            </a:custGeom>
            <a:solidFill>
              <a:srgbClr val="E0E0E0"/>
            </a:solidFill>
            <a:ln w="6867" cap="flat">
              <a:noFill/>
              <a:prstDash val="solid"/>
              <a:miter/>
            </a:ln>
          </p:spPr>
          <p:txBody>
            <a:bodyPr rtlCol="0" anchor="ctr"/>
            <a:lstStyle/>
            <a:p>
              <a:endParaRPr lang="en-IN"/>
            </a:p>
          </p:txBody>
        </p:sp>
        <p:sp>
          <p:nvSpPr>
            <p:cNvPr id="438" name="Free-form: Shape 437">
              <a:extLst>
                <a:ext uri="{FF2B5EF4-FFF2-40B4-BE49-F238E27FC236}">
                  <a16:creationId xmlns:a16="http://schemas.microsoft.com/office/drawing/2014/main" id="{12CC84D9-DD34-4860-96E2-5BED2680CA81}"/>
                </a:ext>
              </a:extLst>
            </p:cNvPr>
            <p:cNvSpPr/>
            <p:nvPr/>
          </p:nvSpPr>
          <p:spPr>
            <a:xfrm>
              <a:off x="7094524" y="4789129"/>
              <a:ext cx="8866" cy="34299"/>
            </a:xfrm>
            <a:custGeom>
              <a:avLst/>
              <a:gdLst>
                <a:gd name="connsiteX0" fmla="*/ -14 w 8866"/>
                <a:gd name="connsiteY0" fmla="*/ 375 h 34299"/>
                <a:gd name="connsiteX1" fmla="*/ 7204 w 8866"/>
                <a:gd name="connsiteY1" fmla="*/ 34262 h 34299"/>
                <a:gd name="connsiteX2" fmla="*/ 8853 w 8866"/>
                <a:gd name="connsiteY2" fmla="*/ 33918 h 34299"/>
                <a:gd name="connsiteX3" fmla="*/ 1980 w 8866"/>
                <a:gd name="connsiteY3" fmla="*/ -37 h 34299"/>
              </a:gdLst>
              <a:ahLst/>
              <a:cxnLst>
                <a:cxn ang="0">
                  <a:pos x="connsiteX0" y="connsiteY0"/>
                </a:cxn>
                <a:cxn ang="0">
                  <a:pos x="connsiteX1" y="connsiteY1"/>
                </a:cxn>
                <a:cxn ang="0">
                  <a:pos x="connsiteX2" y="connsiteY2"/>
                </a:cxn>
                <a:cxn ang="0">
                  <a:pos x="connsiteX3" y="connsiteY3"/>
                </a:cxn>
              </a:cxnLst>
              <a:rect l="l" t="t" r="r" b="b"/>
              <a:pathLst>
                <a:path w="8866" h="34299">
                  <a:moveTo>
                    <a:pt x="-14" y="375"/>
                  </a:moveTo>
                  <a:lnTo>
                    <a:pt x="7204" y="34262"/>
                  </a:lnTo>
                  <a:lnTo>
                    <a:pt x="8853" y="33918"/>
                  </a:lnTo>
                  <a:cubicBezTo>
                    <a:pt x="6791" y="23608"/>
                    <a:pt x="4454" y="12266"/>
                    <a:pt x="1980" y="-37"/>
                  </a:cubicBezTo>
                  <a:close/>
                </a:path>
              </a:pathLst>
            </a:custGeom>
            <a:solidFill>
              <a:srgbClr val="E0E0E0"/>
            </a:solidFill>
            <a:ln w="6867" cap="flat">
              <a:noFill/>
              <a:prstDash val="solid"/>
              <a:miter/>
            </a:ln>
          </p:spPr>
          <p:txBody>
            <a:bodyPr rtlCol="0" anchor="ctr"/>
            <a:lstStyle/>
            <a:p>
              <a:endParaRPr lang="en-IN"/>
            </a:p>
          </p:txBody>
        </p:sp>
        <p:sp>
          <p:nvSpPr>
            <p:cNvPr id="439" name="Free-form: Shape 438">
              <a:extLst>
                <a:ext uri="{FF2B5EF4-FFF2-40B4-BE49-F238E27FC236}">
                  <a16:creationId xmlns:a16="http://schemas.microsoft.com/office/drawing/2014/main" id="{9669A59A-AA28-468D-D3DE-B7A28CA55916}"/>
                </a:ext>
              </a:extLst>
            </p:cNvPr>
            <p:cNvSpPr/>
            <p:nvPr/>
          </p:nvSpPr>
          <p:spPr>
            <a:xfrm>
              <a:off x="7059263" y="4621551"/>
              <a:ext cx="9004" cy="31549"/>
            </a:xfrm>
            <a:custGeom>
              <a:avLst/>
              <a:gdLst>
                <a:gd name="connsiteX0" fmla="*/ -14 w 9004"/>
                <a:gd name="connsiteY0" fmla="*/ 512 h 31549"/>
                <a:gd name="connsiteX1" fmla="*/ 6516 w 9004"/>
                <a:gd name="connsiteY1" fmla="*/ 31512 h 31549"/>
                <a:gd name="connsiteX2" fmla="*/ 8991 w 9004"/>
                <a:gd name="connsiteY2" fmla="*/ 30962 h 31549"/>
                <a:gd name="connsiteX3" fmla="*/ 2530 w 9004"/>
                <a:gd name="connsiteY3" fmla="*/ -37 h 31549"/>
              </a:gdLst>
              <a:ahLst/>
              <a:cxnLst>
                <a:cxn ang="0">
                  <a:pos x="connsiteX0" y="connsiteY0"/>
                </a:cxn>
                <a:cxn ang="0">
                  <a:pos x="connsiteX1" y="connsiteY1"/>
                </a:cxn>
                <a:cxn ang="0">
                  <a:pos x="connsiteX2" y="connsiteY2"/>
                </a:cxn>
                <a:cxn ang="0">
                  <a:pos x="connsiteX3" y="connsiteY3"/>
                </a:cxn>
              </a:cxnLst>
              <a:rect l="l" t="t" r="r" b="b"/>
              <a:pathLst>
                <a:path w="9004" h="31549">
                  <a:moveTo>
                    <a:pt x="-14" y="512"/>
                  </a:moveTo>
                  <a:cubicBezTo>
                    <a:pt x="2186" y="11029"/>
                    <a:pt x="4385" y="21133"/>
                    <a:pt x="6516" y="31512"/>
                  </a:cubicBezTo>
                  <a:lnTo>
                    <a:pt x="8991" y="30962"/>
                  </a:lnTo>
                  <a:cubicBezTo>
                    <a:pt x="6929" y="20789"/>
                    <a:pt x="4729" y="10342"/>
                    <a:pt x="2530" y="-37"/>
                  </a:cubicBezTo>
                  <a:close/>
                </a:path>
              </a:pathLst>
            </a:custGeom>
            <a:solidFill>
              <a:srgbClr val="E0E0E0"/>
            </a:solidFill>
            <a:ln w="6867" cap="flat">
              <a:noFill/>
              <a:prstDash val="solid"/>
              <a:miter/>
            </a:ln>
          </p:spPr>
          <p:txBody>
            <a:bodyPr rtlCol="0" anchor="ctr"/>
            <a:lstStyle/>
            <a:p>
              <a:endParaRPr lang="en-IN"/>
            </a:p>
          </p:txBody>
        </p:sp>
        <p:sp>
          <p:nvSpPr>
            <p:cNvPr id="440" name="Free-form: Shape 439">
              <a:extLst>
                <a:ext uri="{FF2B5EF4-FFF2-40B4-BE49-F238E27FC236}">
                  <a16:creationId xmlns:a16="http://schemas.microsoft.com/office/drawing/2014/main" id="{921888A1-36AC-DB85-B3D8-1FE8A8F762C5}"/>
                </a:ext>
              </a:extLst>
            </p:cNvPr>
            <p:cNvSpPr/>
            <p:nvPr/>
          </p:nvSpPr>
          <p:spPr>
            <a:xfrm>
              <a:off x="7102154" y="4825284"/>
              <a:ext cx="8041" cy="32786"/>
            </a:xfrm>
            <a:custGeom>
              <a:avLst/>
              <a:gdLst>
                <a:gd name="connsiteX0" fmla="*/ -14 w 8041"/>
                <a:gd name="connsiteY0" fmla="*/ 100 h 32786"/>
                <a:gd name="connsiteX1" fmla="*/ 6860 w 8041"/>
                <a:gd name="connsiteY1" fmla="*/ 32749 h 32786"/>
                <a:gd name="connsiteX2" fmla="*/ 8028 w 8041"/>
                <a:gd name="connsiteY2" fmla="*/ 32749 h 32786"/>
                <a:gd name="connsiteX3" fmla="*/ 1155 w 8041"/>
                <a:gd name="connsiteY3" fmla="*/ -37 h 32786"/>
              </a:gdLst>
              <a:ahLst/>
              <a:cxnLst>
                <a:cxn ang="0">
                  <a:pos x="connsiteX0" y="connsiteY0"/>
                </a:cxn>
                <a:cxn ang="0">
                  <a:pos x="connsiteX1" y="connsiteY1"/>
                </a:cxn>
                <a:cxn ang="0">
                  <a:pos x="connsiteX2" y="connsiteY2"/>
                </a:cxn>
                <a:cxn ang="0">
                  <a:pos x="connsiteX3" y="connsiteY3"/>
                </a:cxn>
              </a:cxnLst>
              <a:rect l="l" t="t" r="r" b="b"/>
              <a:pathLst>
                <a:path w="8041" h="32786">
                  <a:moveTo>
                    <a:pt x="-14" y="100"/>
                  </a:moveTo>
                  <a:cubicBezTo>
                    <a:pt x="2736" y="12679"/>
                    <a:pt x="5073" y="23676"/>
                    <a:pt x="6860" y="32749"/>
                  </a:cubicBezTo>
                  <a:lnTo>
                    <a:pt x="8028" y="32749"/>
                  </a:lnTo>
                  <a:lnTo>
                    <a:pt x="1155" y="-37"/>
                  </a:lnTo>
                  <a:close/>
                </a:path>
              </a:pathLst>
            </a:custGeom>
            <a:solidFill>
              <a:srgbClr val="E0E0E0"/>
            </a:solidFill>
            <a:ln w="6867" cap="flat">
              <a:noFill/>
              <a:prstDash val="solid"/>
              <a:miter/>
            </a:ln>
          </p:spPr>
          <p:txBody>
            <a:bodyPr rtlCol="0" anchor="ctr"/>
            <a:lstStyle/>
            <a:p>
              <a:endParaRPr lang="en-IN"/>
            </a:p>
          </p:txBody>
        </p:sp>
        <p:sp>
          <p:nvSpPr>
            <p:cNvPr id="441" name="Free-form: Shape 440">
              <a:extLst>
                <a:ext uri="{FF2B5EF4-FFF2-40B4-BE49-F238E27FC236}">
                  <a16:creationId xmlns:a16="http://schemas.microsoft.com/office/drawing/2014/main" id="{63B0B23A-85AA-F950-14CC-EEDB72E7B698}"/>
                </a:ext>
              </a:extLst>
            </p:cNvPr>
            <p:cNvSpPr/>
            <p:nvPr/>
          </p:nvSpPr>
          <p:spPr>
            <a:xfrm>
              <a:off x="7109646" y="4859790"/>
              <a:ext cx="2268" cy="5636"/>
            </a:xfrm>
            <a:custGeom>
              <a:avLst/>
              <a:gdLst>
                <a:gd name="connsiteX0" fmla="*/ 1155 w 2268"/>
                <a:gd name="connsiteY0" fmla="*/ -37 h 5636"/>
                <a:gd name="connsiteX1" fmla="*/ -14 w 2268"/>
                <a:gd name="connsiteY1" fmla="*/ -37 h 5636"/>
                <a:gd name="connsiteX2" fmla="*/ 1223 w 2268"/>
                <a:gd name="connsiteY2" fmla="*/ 5599 h 5636"/>
                <a:gd name="connsiteX3" fmla="*/ 2254 w 2268"/>
                <a:gd name="connsiteY3" fmla="*/ 5599 h 5636"/>
                <a:gd name="connsiteX4" fmla="*/ 1155 w 2268"/>
                <a:gd name="connsiteY4" fmla="*/ -37 h 5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8" h="5636">
                  <a:moveTo>
                    <a:pt x="1155" y="-37"/>
                  </a:moveTo>
                  <a:lnTo>
                    <a:pt x="-14" y="-37"/>
                  </a:lnTo>
                  <a:cubicBezTo>
                    <a:pt x="399" y="1956"/>
                    <a:pt x="811" y="3812"/>
                    <a:pt x="1223" y="5599"/>
                  </a:cubicBezTo>
                  <a:lnTo>
                    <a:pt x="2254" y="5599"/>
                  </a:lnTo>
                  <a:cubicBezTo>
                    <a:pt x="2117" y="3881"/>
                    <a:pt x="1498" y="1956"/>
                    <a:pt x="1155" y="-37"/>
                  </a:cubicBezTo>
                  <a:close/>
                </a:path>
              </a:pathLst>
            </a:custGeom>
            <a:solidFill>
              <a:srgbClr val="E0E0E0"/>
            </a:solidFill>
            <a:ln w="6867" cap="flat">
              <a:noFill/>
              <a:prstDash val="solid"/>
              <a:miter/>
            </a:ln>
          </p:spPr>
          <p:txBody>
            <a:bodyPr rtlCol="0" anchor="ctr"/>
            <a:lstStyle/>
            <a:p>
              <a:endParaRPr lang="en-IN"/>
            </a:p>
          </p:txBody>
        </p:sp>
        <p:sp>
          <p:nvSpPr>
            <p:cNvPr id="442" name="Free-form: Shape 441">
              <a:extLst>
                <a:ext uri="{FF2B5EF4-FFF2-40B4-BE49-F238E27FC236}">
                  <a16:creationId xmlns:a16="http://schemas.microsoft.com/office/drawing/2014/main" id="{2AFD6C93-095C-9BD5-C073-20B062A3615C}"/>
                </a:ext>
              </a:extLst>
            </p:cNvPr>
            <p:cNvSpPr/>
            <p:nvPr/>
          </p:nvSpPr>
          <p:spPr>
            <a:xfrm>
              <a:off x="7087788" y="4757580"/>
              <a:ext cx="8248" cy="30312"/>
            </a:xfrm>
            <a:custGeom>
              <a:avLst/>
              <a:gdLst>
                <a:gd name="connsiteX0" fmla="*/ -14 w 8248"/>
                <a:gd name="connsiteY0" fmla="*/ 375 h 30312"/>
                <a:gd name="connsiteX1" fmla="*/ 6310 w 8248"/>
                <a:gd name="connsiteY1" fmla="*/ 30275 h 30312"/>
                <a:gd name="connsiteX2" fmla="*/ 8234 w 8248"/>
                <a:gd name="connsiteY2" fmla="*/ 29863 h 30312"/>
                <a:gd name="connsiteX3" fmla="*/ 2117 w 8248"/>
                <a:gd name="connsiteY3" fmla="*/ -37 h 30312"/>
              </a:gdLst>
              <a:ahLst/>
              <a:cxnLst>
                <a:cxn ang="0">
                  <a:pos x="connsiteX0" y="connsiteY0"/>
                </a:cxn>
                <a:cxn ang="0">
                  <a:pos x="connsiteX1" y="connsiteY1"/>
                </a:cxn>
                <a:cxn ang="0">
                  <a:pos x="connsiteX2" y="connsiteY2"/>
                </a:cxn>
                <a:cxn ang="0">
                  <a:pos x="connsiteX3" y="connsiteY3"/>
                </a:cxn>
              </a:cxnLst>
              <a:rect l="l" t="t" r="r" b="b"/>
              <a:pathLst>
                <a:path w="8248" h="30312">
                  <a:moveTo>
                    <a:pt x="-14" y="375"/>
                  </a:moveTo>
                  <a:lnTo>
                    <a:pt x="6310" y="30275"/>
                  </a:lnTo>
                  <a:lnTo>
                    <a:pt x="8234" y="29863"/>
                  </a:lnTo>
                  <a:cubicBezTo>
                    <a:pt x="6310" y="20377"/>
                    <a:pt x="4248" y="10410"/>
                    <a:pt x="2117" y="-37"/>
                  </a:cubicBezTo>
                  <a:close/>
                </a:path>
              </a:pathLst>
            </a:custGeom>
            <a:solidFill>
              <a:srgbClr val="E0E0E0"/>
            </a:solidFill>
            <a:ln w="6867" cap="flat">
              <a:noFill/>
              <a:prstDash val="solid"/>
              <a:miter/>
            </a:ln>
          </p:spPr>
          <p:txBody>
            <a:bodyPr rtlCol="0" anchor="ctr"/>
            <a:lstStyle/>
            <a:p>
              <a:endParaRPr lang="en-IN"/>
            </a:p>
          </p:txBody>
        </p:sp>
        <p:sp>
          <p:nvSpPr>
            <p:cNvPr id="443" name="Free-form: Shape 442">
              <a:extLst>
                <a:ext uri="{FF2B5EF4-FFF2-40B4-BE49-F238E27FC236}">
                  <a16:creationId xmlns:a16="http://schemas.microsoft.com/office/drawing/2014/main" id="{91D979D5-5BEB-6850-7AE8-F3E72C14791F}"/>
                </a:ext>
              </a:extLst>
            </p:cNvPr>
            <p:cNvSpPr/>
            <p:nvPr/>
          </p:nvSpPr>
          <p:spPr>
            <a:xfrm>
              <a:off x="7024345" y="4452874"/>
              <a:ext cx="8660" cy="31618"/>
            </a:xfrm>
            <a:custGeom>
              <a:avLst/>
              <a:gdLst>
                <a:gd name="connsiteX0" fmla="*/ -14 w 8660"/>
                <a:gd name="connsiteY0" fmla="*/ 375 h 31618"/>
                <a:gd name="connsiteX1" fmla="*/ 6379 w 8660"/>
                <a:gd name="connsiteY1" fmla="*/ 31581 h 31618"/>
                <a:gd name="connsiteX2" fmla="*/ 8647 w 8660"/>
                <a:gd name="connsiteY2" fmla="*/ 31100 h 31618"/>
                <a:gd name="connsiteX3" fmla="*/ 1773 w 8660"/>
                <a:gd name="connsiteY3" fmla="*/ -37 h 31618"/>
              </a:gdLst>
              <a:ahLst/>
              <a:cxnLst>
                <a:cxn ang="0">
                  <a:pos x="connsiteX0" y="connsiteY0"/>
                </a:cxn>
                <a:cxn ang="0">
                  <a:pos x="connsiteX1" y="connsiteY1"/>
                </a:cxn>
                <a:cxn ang="0">
                  <a:pos x="connsiteX2" y="connsiteY2"/>
                </a:cxn>
                <a:cxn ang="0">
                  <a:pos x="connsiteX3" y="connsiteY3"/>
                </a:cxn>
              </a:cxnLst>
              <a:rect l="l" t="t" r="r" b="b"/>
              <a:pathLst>
                <a:path w="8660" h="31618">
                  <a:moveTo>
                    <a:pt x="-14" y="375"/>
                  </a:moveTo>
                  <a:cubicBezTo>
                    <a:pt x="2048" y="10273"/>
                    <a:pt x="4179" y="20996"/>
                    <a:pt x="6379" y="31581"/>
                  </a:cubicBezTo>
                  <a:lnTo>
                    <a:pt x="8647" y="31100"/>
                  </a:lnTo>
                  <a:cubicBezTo>
                    <a:pt x="6310" y="20240"/>
                    <a:pt x="4021" y="9860"/>
                    <a:pt x="1773" y="-37"/>
                  </a:cubicBezTo>
                  <a:close/>
                </a:path>
              </a:pathLst>
            </a:custGeom>
            <a:solidFill>
              <a:srgbClr val="E0E0E0"/>
            </a:solidFill>
            <a:ln w="6867" cap="flat">
              <a:noFill/>
              <a:prstDash val="solid"/>
              <a:miter/>
            </a:ln>
          </p:spPr>
          <p:txBody>
            <a:bodyPr rtlCol="0" anchor="ctr"/>
            <a:lstStyle/>
            <a:p>
              <a:endParaRPr lang="en-IN"/>
            </a:p>
          </p:txBody>
        </p:sp>
        <p:sp>
          <p:nvSpPr>
            <p:cNvPr id="444" name="Free-form: Shape 443">
              <a:extLst>
                <a:ext uri="{FF2B5EF4-FFF2-40B4-BE49-F238E27FC236}">
                  <a16:creationId xmlns:a16="http://schemas.microsoft.com/office/drawing/2014/main" id="{88458FC4-FACC-37AF-127A-61BAC8712CB3}"/>
                </a:ext>
              </a:extLst>
            </p:cNvPr>
            <p:cNvSpPr/>
            <p:nvPr/>
          </p:nvSpPr>
          <p:spPr>
            <a:xfrm>
              <a:off x="7170752" y="4811262"/>
              <a:ext cx="8042" cy="32374"/>
            </a:xfrm>
            <a:custGeom>
              <a:avLst/>
              <a:gdLst>
                <a:gd name="connsiteX0" fmla="*/ -14 w 8042"/>
                <a:gd name="connsiteY0" fmla="*/ 31 h 32374"/>
                <a:gd name="connsiteX1" fmla="*/ 6860 w 8042"/>
                <a:gd name="connsiteY1" fmla="*/ 32337 h 32374"/>
                <a:gd name="connsiteX2" fmla="*/ 8028 w 8042"/>
                <a:gd name="connsiteY2" fmla="*/ 32337 h 32374"/>
                <a:gd name="connsiteX3" fmla="*/ 1498 w 8042"/>
                <a:gd name="connsiteY3" fmla="*/ -37 h 32374"/>
              </a:gdLst>
              <a:ahLst/>
              <a:cxnLst>
                <a:cxn ang="0">
                  <a:pos x="connsiteX0" y="connsiteY0"/>
                </a:cxn>
                <a:cxn ang="0">
                  <a:pos x="connsiteX1" y="connsiteY1"/>
                </a:cxn>
                <a:cxn ang="0">
                  <a:pos x="connsiteX2" y="connsiteY2"/>
                </a:cxn>
                <a:cxn ang="0">
                  <a:pos x="connsiteX3" y="connsiteY3"/>
                </a:cxn>
              </a:cxnLst>
              <a:rect l="l" t="t" r="r" b="b"/>
              <a:pathLst>
                <a:path w="8042" h="32374">
                  <a:moveTo>
                    <a:pt x="-14" y="31"/>
                  </a:moveTo>
                  <a:cubicBezTo>
                    <a:pt x="2598" y="12472"/>
                    <a:pt x="4935" y="23264"/>
                    <a:pt x="6860" y="32337"/>
                  </a:cubicBezTo>
                  <a:lnTo>
                    <a:pt x="8028" y="32337"/>
                  </a:lnTo>
                  <a:cubicBezTo>
                    <a:pt x="6241" y="23264"/>
                    <a:pt x="4042" y="12404"/>
                    <a:pt x="1498" y="-37"/>
                  </a:cubicBezTo>
                  <a:close/>
                </a:path>
              </a:pathLst>
            </a:custGeom>
            <a:solidFill>
              <a:srgbClr val="E0E0E0"/>
            </a:solidFill>
            <a:ln w="6867" cap="flat">
              <a:noFill/>
              <a:prstDash val="solid"/>
              <a:miter/>
            </a:ln>
          </p:spPr>
          <p:txBody>
            <a:bodyPr rtlCol="0" anchor="ctr"/>
            <a:lstStyle/>
            <a:p>
              <a:endParaRPr lang="en-IN"/>
            </a:p>
          </p:txBody>
        </p:sp>
        <p:sp>
          <p:nvSpPr>
            <p:cNvPr id="445" name="Free-form: Shape 444">
              <a:extLst>
                <a:ext uri="{FF2B5EF4-FFF2-40B4-BE49-F238E27FC236}">
                  <a16:creationId xmlns:a16="http://schemas.microsoft.com/office/drawing/2014/main" id="{C8F256A1-7F32-8F74-FB85-B0CD8C078997}"/>
                </a:ext>
              </a:extLst>
            </p:cNvPr>
            <p:cNvSpPr/>
            <p:nvPr/>
          </p:nvSpPr>
          <p:spPr>
            <a:xfrm>
              <a:off x="7092874" y="4438783"/>
              <a:ext cx="8591" cy="31274"/>
            </a:xfrm>
            <a:custGeom>
              <a:avLst/>
              <a:gdLst>
                <a:gd name="connsiteX0" fmla="*/ -14 w 8591"/>
                <a:gd name="connsiteY0" fmla="*/ 375 h 31274"/>
                <a:gd name="connsiteX1" fmla="*/ 6310 w 8591"/>
                <a:gd name="connsiteY1" fmla="*/ 31237 h 31274"/>
                <a:gd name="connsiteX2" fmla="*/ 8578 w 8591"/>
                <a:gd name="connsiteY2" fmla="*/ 30756 h 31274"/>
                <a:gd name="connsiteX3" fmla="*/ 2048 w 8591"/>
                <a:gd name="connsiteY3" fmla="*/ -37 h 31274"/>
              </a:gdLst>
              <a:ahLst/>
              <a:cxnLst>
                <a:cxn ang="0">
                  <a:pos x="connsiteX0" y="connsiteY0"/>
                </a:cxn>
                <a:cxn ang="0">
                  <a:pos x="connsiteX1" y="connsiteY1"/>
                </a:cxn>
                <a:cxn ang="0">
                  <a:pos x="connsiteX2" y="connsiteY2"/>
                </a:cxn>
                <a:cxn ang="0">
                  <a:pos x="connsiteX3" y="connsiteY3"/>
                </a:cxn>
              </a:cxnLst>
              <a:rect l="l" t="t" r="r" b="b"/>
              <a:pathLst>
                <a:path w="8591" h="31274">
                  <a:moveTo>
                    <a:pt x="-14" y="375"/>
                  </a:moveTo>
                  <a:cubicBezTo>
                    <a:pt x="2048" y="10204"/>
                    <a:pt x="4110" y="20446"/>
                    <a:pt x="6310" y="31237"/>
                  </a:cubicBezTo>
                  <a:lnTo>
                    <a:pt x="8578" y="30756"/>
                  </a:lnTo>
                  <a:cubicBezTo>
                    <a:pt x="6310" y="20033"/>
                    <a:pt x="4179" y="9723"/>
                    <a:pt x="2048" y="-37"/>
                  </a:cubicBezTo>
                  <a:close/>
                </a:path>
              </a:pathLst>
            </a:custGeom>
            <a:solidFill>
              <a:srgbClr val="E0E0E0"/>
            </a:solidFill>
            <a:ln w="6867" cap="flat">
              <a:noFill/>
              <a:prstDash val="solid"/>
              <a:miter/>
            </a:ln>
          </p:spPr>
          <p:txBody>
            <a:bodyPr rtlCol="0" anchor="ctr"/>
            <a:lstStyle/>
            <a:p>
              <a:endParaRPr lang="en-IN"/>
            </a:p>
          </p:txBody>
        </p:sp>
        <p:sp>
          <p:nvSpPr>
            <p:cNvPr id="446" name="Free-form: Shape 445">
              <a:extLst>
                <a:ext uri="{FF2B5EF4-FFF2-40B4-BE49-F238E27FC236}">
                  <a16:creationId xmlns:a16="http://schemas.microsoft.com/office/drawing/2014/main" id="{3F0086A9-4593-6BAA-1C83-4CD0DC1A0E71}"/>
                </a:ext>
              </a:extLst>
            </p:cNvPr>
            <p:cNvSpPr/>
            <p:nvPr/>
          </p:nvSpPr>
          <p:spPr>
            <a:xfrm>
              <a:off x="7113770" y="4539687"/>
              <a:ext cx="9004" cy="31687"/>
            </a:xfrm>
            <a:custGeom>
              <a:avLst/>
              <a:gdLst>
                <a:gd name="connsiteX0" fmla="*/ -14 w 9004"/>
                <a:gd name="connsiteY0" fmla="*/ 512 h 31687"/>
                <a:gd name="connsiteX1" fmla="*/ 6447 w 9004"/>
                <a:gd name="connsiteY1" fmla="*/ 31650 h 31687"/>
                <a:gd name="connsiteX2" fmla="*/ 8991 w 9004"/>
                <a:gd name="connsiteY2" fmla="*/ 31168 h 31687"/>
                <a:gd name="connsiteX3" fmla="*/ 2117 w 9004"/>
                <a:gd name="connsiteY3" fmla="*/ -37 h 31687"/>
              </a:gdLst>
              <a:ahLst/>
              <a:cxnLst>
                <a:cxn ang="0">
                  <a:pos x="connsiteX0" y="connsiteY0"/>
                </a:cxn>
                <a:cxn ang="0">
                  <a:pos x="connsiteX1" y="connsiteY1"/>
                </a:cxn>
                <a:cxn ang="0">
                  <a:pos x="connsiteX2" y="connsiteY2"/>
                </a:cxn>
                <a:cxn ang="0">
                  <a:pos x="connsiteX3" y="connsiteY3"/>
                </a:cxn>
              </a:cxnLst>
              <a:rect l="l" t="t" r="r" b="b"/>
              <a:pathLst>
                <a:path w="9004" h="31687">
                  <a:moveTo>
                    <a:pt x="-14" y="512"/>
                  </a:moveTo>
                  <a:cubicBezTo>
                    <a:pt x="2048" y="10685"/>
                    <a:pt x="4248" y="21133"/>
                    <a:pt x="6447" y="31650"/>
                  </a:cubicBezTo>
                  <a:lnTo>
                    <a:pt x="8991" y="31168"/>
                  </a:lnTo>
                  <a:cubicBezTo>
                    <a:pt x="6722" y="20583"/>
                    <a:pt x="4591" y="10135"/>
                    <a:pt x="2117" y="-37"/>
                  </a:cubicBezTo>
                  <a:close/>
                </a:path>
              </a:pathLst>
            </a:custGeom>
            <a:solidFill>
              <a:srgbClr val="E0E0E0"/>
            </a:solidFill>
            <a:ln w="6867" cap="flat">
              <a:noFill/>
              <a:prstDash val="solid"/>
              <a:miter/>
            </a:ln>
          </p:spPr>
          <p:txBody>
            <a:bodyPr rtlCol="0" anchor="ctr"/>
            <a:lstStyle/>
            <a:p>
              <a:endParaRPr lang="en-IN"/>
            </a:p>
          </p:txBody>
        </p:sp>
        <p:sp>
          <p:nvSpPr>
            <p:cNvPr id="447" name="Free-form: Shape 446">
              <a:extLst>
                <a:ext uri="{FF2B5EF4-FFF2-40B4-BE49-F238E27FC236}">
                  <a16:creationId xmlns:a16="http://schemas.microsoft.com/office/drawing/2014/main" id="{639AB00F-B09D-0A61-1482-1CD21A58B867}"/>
                </a:ext>
              </a:extLst>
            </p:cNvPr>
            <p:cNvSpPr/>
            <p:nvPr/>
          </p:nvSpPr>
          <p:spPr>
            <a:xfrm>
              <a:off x="7127861" y="4607461"/>
              <a:ext cx="8935" cy="31205"/>
            </a:xfrm>
            <a:custGeom>
              <a:avLst/>
              <a:gdLst>
                <a:gd name="connsiteX0" fmla="*/ -14 w 8935"/>
                <a:gd name="connsiteY0" fmla="*/ 512 h 31205"/>
                <a:gd name="connsiteX1" fmla="*/ 6379 w 8935"/>
                <a:gd name="connsiteY1" fmla="*/ 31168 h 31205"/>
                <a:gd name="connsiteX2" fmla="*/ 8922 w 8935"/>
                <a:gd name="connsiteY2" fmla="*/ 30619 h 31205"/>
                <a:gd name="connsiteX3" fmla="*/ 2529 w 8935"/>
                <a:gd name="connsiteY3" fmla="*/ -37 h 31205"/>
              </a:gdLst>
              <a:ahLst/>
              <a:cxnLst>
                <a:cxn ang="0">
                  <a:pos x="connsiteX0" y="connsiteY0"/>
                </a:cxn>
                <a:cxn ang="0">
                  <a:pos x="connsiteX1" y="connsiteY1"/>
                </a:cxn>
                <a:cxn ang="0">
                  <a:pos x="connsiteX2" y="connsiteY2"/>
                </a:cxn>
                <a:cxn ang="0">
                  <a:pos x="connsiteX3" y="connsiteY3"/>
                </a:cxn>
              </a:cxnLst>
              <a:rect l="l" t="t" r="r" b="b"/>
              <a:pathLst>
                <a:path w="8935" h="31205">
                  <a:moveTo>
                    <a:pt x="-14" y="512"/>
                  </a:moveTo>
                  <a:cubicBezTo>
                    <a:pt x="2117" y="10891"/>
                    <a:pt x="4248" y="21133"/>
                    <a:pt x="6379" y="31168"/>
                  </a:cubicBezTo>
                  <a:lnTo>
                    <a:pt x="8922" y="30619"/>
                  </a:lnTo>
                  <a:cubicBezTo>
                    <a:pt x="6791" y="20583"/>
                    <a:pt x="4660" y="10342"/>
                    <a:pt x="2529" y="-37"/>
                  </a:cubicBezTo>
                  <a:close/>
                </a:path>
              </a:pathLst>
            </a:custGeom>
            <a:solidFill>
              <a:srgbClr val="E0E0E0"/>
            </a:solidFill>
            <a:ln w="6867" cap="flat">
              <a:noFill/>
              <a:prstDash val="solid"/>
              <a:miter/>
            </a:ln>
          </p:spPr>
          <p:txBody>
            <a:bodyPr rtlCol="0" anchor="ctr"/>
            <a:lstStyle/>
            <a:p>
              <a:endParaRPr lang="en-IN"/>
            </a:p>
          </p:txBody>
        </p:sp>
        <p:sp>
          <p:nvSpPr>
            <p:cNvPr id="448" name="Free-form: Shape 447">
              <a:extLst>
                <a:ext uri="{FF2B5EF4-FFF2-40B4-BE49-F238E27FC236}">
                  <a16:creationId xmlns:a16="http://schemas.microsoft.com/office/drawing/2014/main" id="{E2DE4015-80C5-8560-3608-A2D7265AB6DA}"/>
                </a:ext>
              </a:extLst>
            </p:cNvPr>
            <p:cNvSpPr/>
            <p:nvPr/>
          </p:nvSpPr>
          <p:spPr>
            <a:xfrm>
              <a:off x="7099748" y="4471914"/>
              <a:ext cx="8866" cy="32237"/>
            </a:xfrm>
            <a:custGeom>
              <a:avLst/>
              <a:gdLst>
                <a:gd name="connsiteX0" fmla="*/ -14 w 8866"/>
                <a:gd name="connsiteY0" fmla="*/ 444 h 32237"/>
                <a:gd name="connsiteX1" fmla="*/ 6516 w 8866"/>
                <a:gd name="connsiteY1" fmla="*/ 32200 h 32237"/>
                <a:gd name="connsiteX2" fmla="*/ 8853 w 8866"/>
                <a:gd name="connsiteY2" fmla="*/ 31650 h 32237"/>
                <a:gd name="connsiteX3" fmla="*/ 1980 w 8866"/>
                <a:gd name="connsiteY3" fmla="*/ -37 h 32237"/>
              </a:gdLst>
              <a:ahLst/>
              <a:cxnLst>
                <a:cxn ang="0">
                  <a:pos x="connsiteX0" y="connsiteY0"/>
                </a:cxn>
                <a:cxn ang="0">
                  <a:pos x="connsiteX1" y="connsiteY1"/>
                </a:cxn>
                <a:cxn ang="0">
                  <a:pos x="connsiteX2" y="connsiteY2"/>
                </a:cxn>
                <a:cxn ang="0">
                  <a:pos x="connsiteX3" y="connsiteY3"/>
                </a:cxn>
              </a:cxnLst>
              <a:rect l="l" t="t" r="r" b="b"/>
              <a:pathLst>
                <a:path w="8866" h="32237">
                  <a:moveTo>
                    <a:pt x="-14" y="444"/>
                  </a:moveTo>
                  <a:cubicBezTo>
                    <a:pt x="2048" y="10616"/>
                    <a:pt x="4248" y="21064"/>
                    <a:pt x="6516" y="32200"/>
                  </a:cubicBezTo>
                  <a:lnTo>
                    <a:pt x="8853" y="31650"/>
                  </a:lnTo>
                  <a:cubicBezTo>
                    <a:pt x="6585" y="20721"/>
                    <a:pt x="4385" y="10204"/>
                    <a:pt x="1980" y="-37"/>
                  </a:cubicBezTo>
                  <a:close/>
                </a:path>
              </a:pathLst>
            </a:custGeom>
            <a:solidFill>
              <a:srgbClr val="E0E0E0"/>
            </a:solidFill>
            <a:ln w="6867" cap="flat">
              <a:noFill/>
              <a:prstDash val="solid"/>
              <a:miter/>
            </a:ln>
          </p:spPr>
          <p:txBody>
            <a:bodyPr rtlCol="0" anchor="ctr"/>
            <a:lstStyle/>
            <a:p>
              <a:endParaRPr lang="en-IN"/>
            </a:p>
          </p:txBody>
        </p:sp>
        <p:sp>
          <p:nvSpPr>
            <p:cNvPr id="449" name="Free-form: Shape 448">
              <a:extLst>
                <a:ext uri="{FF2B5EF4-FFF2-40B4-BE49-F238E27FC236}">
                  <a16:creationId xmlns:a16="http://schemas.microsoft.com/office/drawing/2014/main" id="{5D4B6D7A-3B07-50E8-5451-D2CB6134ECA1}"/>
                </a:ext>
              </a:extLst>
            </p:cNvPr>
            <p:cNvSpPr/>
            <p:nvPr/>
          </p:nvSpPr>
          <p:spPr>
            <a:xfrm>
              <a:off x="7156318" y="4743145"/>
              <a:ext cx="8248" cy="29968"/>
            </a:xfrm>
            <a:custGeom>
              <a:avLst/>
              <a:gdLst>
                <a:gd name="connsiteX0" fmla="*/ -14 w 8248"/>
                <a:gd name="connsiteY0" fmla="*/ 375 h 29968"/>
                <a:gd name="connsiteX1" fmla="*/ 6241 w 8248"/>
                <a:gd name="connsiteY1" fmla="*/ 29931 h 29968"/>
                <a:gd name="connsiteX2" fmla="*/ 8234 w 8248"/>
                <a:gd name="connsiteY2" fmla="*/ 29519 h 29968"/>
                <a:gd name="connsiteX3" fmla="*/ 2186 w 8248"/>
                <a:gd name="connsiteY3" fmla="*/ -37 h 29968"/>
              </a:gdLst>
              <a:ahLst/>
              <a:cxnLst>
                <a:cxn ang="0">
                  <a:pos x="connsiteX0" y="connsiteY0"/>
                </a:cxn>
                <a:cxn ang="0">
                  <a:pos x="connsiteX1" y="connsiteY1"/>
                </a:cxn>
                <a:cxn ang="0">
                  <a:pos x="connsiteX2" y="connsiteY2"/>
                </a:cxn>
                <a:cxn ang="0">
                  <a:pos x="connsiteX3" y="connsiteY3"/>
                </a:cxn>
              </a:cxnLst>
              <a:rect l="l" t="t" r="r" b="b"/>
              <a:pathLst>
                <a:path w="8248" h="29968">
                  <a:moveTo>
                    <a:pt x="-14" y="375"/>
                  </a:moveTo>
                  <a:cubicBezTo>
                    <a:pt x="2186" y="10685"/>
                    <a:pt x="4248" y="20583"/>
                    <a:pt x="6241" y="29931"/>
                  </a:cubicBezTo>
                  <a:lnTo>
                    <a:pt x="8234" y="29519"/>
                  </a:lnTo>
                  <a:cubicBezTo>
                    <a:pt x="6310" y="20102"/>
                    <a:pt x="4248" y="10273"/>
                    <a:pt x="2186" y="-37"/>
                  </a:cubicBezTo>
                  <a:close/>
                </a:path>
              </a:pathLst>
            </a:custGeom>
            <a:solidFill>
              <a:srgbClr val="E0E0E0"/>
            </a:solidFill>
            <a:ln w="6867" cap="flat">
              <a:noFill/>
              <a:prstDash val="solid"/>
              <a:miter/>
            </a:ln>
          </p:spPr>
          <p:txBody>
            <a:bodyPr rtlCol="0" anchor="ctr"/>
            <a:lstStyle/>
            <a:p>
              <a:endParaRPr lang="en-IN"/>
            </a:p>
          </p:txBody>
        </p:sp>
        <p:sp>
          <p:nvSpPr>
            <p:cNvPr id="450" name="Free-form: Shape 449">
              <a:extLst>
                <a:ext uri="{FF2B5EF4-FFF2-40B4-BE49-F238E27FC236}">
                  <a16:creationId xmlns:a16="http://schemas.microsoft.com/office/drawing/2014/main" id="{C87C7B23-614B-5C12-8E45-C30B1BE219AF}"/>
                </a:ext>
              </a:extLst>
            </p:cNvPr>
            <p:cNvSpPr/>
            <p:nvPr/>
          </p:nvSpPr>
          <p:spPr>
            <a:xfrm>
              <a:off x="7085795" y="4404140"/>
              <a:ext cx="8935" cy="32718"/>
            </a:xfrm>
            <a:custGeom>
              <a:avLst/>
              <a:gdLst>
                <a:gd name="connsiteX0" fmla="*/ -14 w 8935"/>
                <a:gd name="connsiteY0" fmla="*/ 375 h 32718"/>
                <a:gd name="connsiteX1" fmla="*/ 6860 w 8935"/>
                <a:gd name="connsiteY1" fmla="*/ 32681 h 32718"/>
                <a:gd name="connsiteX2" fmla="*/ 8922 w 8935"/>
                <a:gd name="connsiteY2" fmla="*/ 32268 h 32718"/>
                <a:gd name="connsiteX3" fmla="*/ 2048 w 8935"/>
                <a:gd name="connsiteY3" fmla="*/ -37 h 32718"/>
              </a:gdLst>
              <a:ahLst/>
              <a:cxnLst>
                <a:cxn ang="0">
                  <a:pos x="connsiteX0" y="connsiteY0"/>
                </a:cxn>
                <a:cxn ang="0">
                  <a:pos x="connsiteX1" y="connsiteY1"/>
                </a:cxn>
                <a:cxn ang="0">
                  <a:pos x="connsiteX2" y="connsiteY2"/>
                </a:cxn>
                <a:cxn ang="0">
                  <a:pos x="connsiteX3" y="connsiteY3"/>
                </a:cxn>
              </a:cxnLst>
              <a:rect l="l" t="t" r="r" b="b"/>
              <a:pathLst>
                <a:path w="8935" h="32718">
                  <a:moveTo>
                    <a:pt x="-14" y="375"/>
                  </a:moveTo>
                  <a:cubicBezTo>
                    <a:pt x="2048" y="10342"/>
                    <a:pt x="4248" y="20996"/>
                    <a:pt x="6860" y="32681"/>
                  </a:cubicBezTo>
                  <a:lnTo>
                    <a:pt x="8922" y="32268"/>
                  </a:lnTo>
                  <a:cubicBezTo>
                    <a:pt x="6516" y="20721"/>
                    <a:pt x="4179" y="9998"/>
                    <a:pt x="2048" y="-37"/>
                  </a:cubicBezTo>
                  <a:close/>
                </a:path>
              </a:pathLst>
            </a:custGeom>
            <a:solidFill>
              <a:srgbClr val="E0E0E0"/>
            </a:solidFill>
            <a:ln w="6867" cap="flat">
              <a:noFill/>
              <a:prstDash val="solid"/>
              <a:miter/>
            </a:ln>
          </p:spPr>
          <p:txBody>
            <a:bodyPr rtlCol="0" anchor="ctr"/>
            <a:lstStyle/>
            <a:p>
              <a:endParaRPr lang="en-IN"/>
            </a:p>
          </p:txBody>
        </p:sp>
        <p:sp>
          <p:nvSpPr>
            <p:cNvPr id="451" name="Free-form: Shape 450">
              <a:extLst>
                <a:ext uri="{FF2B5EF4-FFF2-40B4-BE49-F238E27FC236}">
                  <a16:creationId xmlns:a16="http://schemas.microsoft.com/office/drawing/2014/main" id="{EA62B390-0095-20AA-7674-DE18E6236021}"/>
                </a:ext>
              </a:extLst>
            </p:cNvPr>
            <p:cNvSpPr/>
            <p:nvPr/>
          </p:nvSpPr>
          <p:spPr>
            <a:xfrm>
              <a:off x="7163054" y="4775382"/>
              <a:ext cx="8523" cy="33611"/>
            </a:xfrm>
            <a:custGeom>
              <a:avLst/>
              <a:gdLst>
                <a:gd name="connsiteX0" fmla="*/ -14 w 8523"/>
                <a:gd name="connsiteY0" fmla="*/ 31 h 33611"/>
                <a:gd name="connsiteX1" fmla="*/ 6860 w 8523"/>
                <a:gd name="connsiteY1" fmla="*/ 33574 h 33611"/>
                <a:gd name="connsiteX2" fmla="*/ 8510 w 8523"/>
                <a:gd name="connsiteY2" fmla="*/ 33574 h 33611"/>
                <a:gd name="connsiteX3" fmla="*/ 1636 w 8523"/>
                <a:gd name="connsiteY3" fmla="*/ -37 h 33611"/>
              </a:gdLst>
              <a:ahLst/>
              <a:cxnLst>
                <a:cxn ang="0">
                  <a:pos x="connsiteX0" y="connsiteY0"/>
                </a:cxn>
                <a:cxn ang="0">
                  <a:pos x="connsiteX1" y="connsiteY1"/>
                </a:cxn>
                <a:cxn ang="0">
                  <a:pos x="connsiteX2" y="connsiteY2"/>
                </a:cxn>
                <a:cxn ang="0">
                  <a:pos x="connsiteX3" y="connsiteY3"/>
                </a:cxn>
              </a:cxnLst>
              <a:rect l="l" t="t" r="r" b="b"/>
              <a:pathLst>
                <a:path w="8523" h="33611">
                  <a:moveTo>
                    <a:pt x="-14" y="31"/>
                  </a:moveTo>
                  <a:cubicBezTo>
                    <a:pt x="2598" y="12129"/>
                    <a:pt x="4935" y="23333"/>
                    <a:pt x="6860" y="33574"/>
                  </a:cubicBezTo>
                  <a:lnTo>
                    <a:pt x="8510" y="33574"/>
                  </a:lnTo>
                  <a:lnTo>
                    <a:pt x="1636" y="-37"/>
                  </a:lnTo>
                  <a:close/>
                </a:path>
              </a:pathLst>
            </a:custGeom>
            <a:solidFill>
              <a:srgbClr val="E0E0E0"/>
            </a:solidFill>
            <a:ln w="6867" cap="flat">
              <a:noFill/>
              <a:prstDash val="solid"/>
              <a:miter/>
            </a:ln>
          </p:spPr>
          <p:txBody>
            <a:bodyPr rtlCol="0" anchor="ctr"/>
            <a:lstStyle/>
            <a:p>
              <a:endParaRPr lang="en-IN"/>
            </a:p>
          </p:txBody>
        </p:sp>
        <p:sp>
          <p:nvSpPr>
            <p:cNvPr id="452" name="Free-form: Shape 451">
              <a:extLst>
                <a:ext uri="{FF2B5EF4-FFF2-40B4-BE49-F238E27FC236}">
                  <a16:creationId xmlns:a16="http://schemas.microsoft.com/office/drawing/2014/main" id="{186F7EB9-FC2E-70DA-9A74-910A8C8A6CF1}"/>
                </a:ext>
              </a:extLst>
            </p:cNvPr>
            <p:cNvSpPr/>
            <p:nvPr/>
          </p:nvSpPr>
          <p:spPr>
            <a:xfrm>
              <a:off x="7120712" y="4573230"/>
              <a:ext cx="9210" cy="32443"/>
            </a:xfrm>
            <a:custGeom>
              <a:avLst/>
              <a:gdLst>
                <a:gd name="connsiteX0" fmla="*/ 2530 w 9210"/>
                <a:gd name="connsiteY0" fmla="*/ -37 h 32443"/>
                <a:gd name="connsiteX1" fmla="*/ -14 w 9210"/>
                <a:gd name="connsiteY1" fmla="*/ 512 h 32443"/>
                <a:gd name="connsiteX2" fmla="*/ 5554 w 9210"/>
                <a:gd name="connsiteY2" fmla="*/ 27251 h 32443"/>
                <a:gd name="connsiteX3" fmla="*/ 6654 w 9210"/>
                <a:gd name="connsiteY3" fmla="*/ 32406 h 32443"/>
                <a:gd name="connsiteX4" fmla="*/ 9197 w 9210"/>
                <a:gd name="connsiteY4" fmla="*/ 31856 h 32443"/>
                <a:gd name="connsiteX5" fmla="*/ 8097 w 9210"/>
                <a:gd name="connsiteY5" fmla="*/ 26701 h 32443"/>
                <a:gd name="connsiteX6" fmla="*/ 2530 w 9210"/>
                <a:gd name="connsiteY6" fmla="*/ -37 h 32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10" h="32443">
                  <a:moveTo>
                    <a:pt x="2530" y="-37"/>
                  </a:moveTo>
                  <a:lnTo>
                    <a:pt x="-14" y="512"/>
                  </a:lnTo>
                  <a:cubicBezTo>
                    <a:pt x="1842" y="9311"/>
                    <a:pt x="3698" y="18178"/>
                    <a:pt x="5554" y="27251"/>
                  </a:cubicBezTo>
                  <a:cubicBezTo>
                    <a:pt x="5898" y="28969"/>
                    <a:pt x="6241" y="30687"/>
                    <a:pt x="6654" y="32406"/>
                  </a:cubicBezTo>
                  <a:lnTo>
                    <a:pt x="9197" y="31856"/>
                  </a:lnTo>
                  <a:cubicBezTo>
                    <a:pt x="8784" y="30138"/>
                    <a:pt x="8441" y="28419"/>
                    <a:pt x="8097" y="26701"/>
                  </a:cubicBezTo>
                  <a:cubicBezTo>
                    <a:pt x="6241" y="17696"/>
                    <a:pt x="4385" y="8761"/>
                    <a:pt x="2530" y="-37"/>
                  </a:cubicBezTo>
                  <a:close/>
                </a:path>
              </a:pathLst>
            </a:custGeom>
            <a:solidFill>
              <a:srgbClr val="E0E0E0"/>
            </a:solidFill>
            <a:ln w="6867" cap="flat">
              <a:noFill/>
              <a:prstDash val="solid"/>
              <a:miter/>
            </a:ln>
          </p:spPr>
          <p:txBody>
            <a:bodyPr rtlCol="0" anchor="ctr"/>
            <a:lstStyle/>
            <a:p>
              <a:endParaRPr lang="en-IN"/>
            </a:p>
          </p:txBody>
        </p:sp>
        <p:sp>
          <p:nvSpPr>
            <p:cNvPr id="453" name="Free-form: Shape 452">
              <a:extLst>
                <a:ext uri="{FF2B5EF4-FFF2-40B4-BE49-F238E27FC236}">
                  <a16:creationId xmlns:a16="http://schemas.microsoft.com/office/drawing/2014/main" id="{329C720C-8C5B-023C-0D61-17C58030A56A}"/>
                </a:ext>
              </a:extLst>
            </p:cNvPr>
            <p:cNvSpPr/>
            <p:nvPr/>
          </p:nvSpPr>
          <p:spPr>
            <a:xfrm>
              <a:off x="7178176" y="4845699"/>
              <a:ext cx="2405" cy="6186"/>
            </a:xfrm>
            <a:custGeom>
              <a:avLst/>
              <a:gdLst>
                <a:gd name="connsiteX0" fmla="*/ 1155 w 2405"/>
                <a:gd name="connsiteY0" fmla="*/ -37 h 6186"/>
                <a:gd name="connsiteX1" fmla="*/ -14 w 2405"/>
                <a:gd name="connsiteY1" fmla="*/ -37 h 6186"/>
                <a:gd name="connsiteX2" fmla="*/ 1361 w 2405"/>
                <a:gd name="connsiteY2" fmla="*/ 6149 h 6186"/>
                <a:gd name="connsiteX3" fmla="*/ 2392 w 2405"/>
                <a:gd name="connsiteY3" fmla="*/ 6149 h 6186"/>
                <a:gd name="connsiteX4" fmla="*/ 1155 w 2405"/>
                <a:gd name="connsiteY4" fmla="*/ -37 h 6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5" h="6186">
                  <a:moveTo>
                    <a:pt x="1155" y="-37"/>
                  </a:moveTo>
                  <a:lnTo>
                    <a:pt x="-14" y="-37"/>
                  </a:lnTo>
                  <a:cubicBezTo>
                    <a:pt x="467" y="2093"/>
                    <a:pt x="948" y="4155"/>
                    <a:pt x="1361" y="6149"/>
                  </a:cubicBezTo>
                  <a:lnTo>
                    <a:pt x="2392" y="6149"/>
                  </a:lnTo>
                  <a:cubicBezTo>
                    <a:pt x="2323" y="4224"/>
                    <a:pt x="1567" y="2162"/>
                    <a:pt x="1155" y="-37"/>
                  </a:cubicBezTo>
                  <a:close/>
                </a:path>
              </a:pathLst>
            </a:custGeom>
            <a:solidFill>
              <a:srgbClr val="E0E0E0"/>
            </a:solidFill>
            <a:ln w="6867" cap="flat">
              <a:noFill/>
              <a:prstDash val="solid"/>
              <a:miter/>
            </a:ln>
          </p:spPr>
          <p:txBody>
            <a:bodyPr rtlCol="0" anchor="ctr"/>
            <a:lstStyle/>
            <a:p>
              <a:endParaRPr lang="en-IN"/>
            </a:p>
          </p:txBody>
        </p:sp>
        <p:sp>
          <p:nvSpPr>
            <p:cNvPr id="454" name="Free-form: Shape 453">
              <a:extLst>
                <a:ext uri="{FF2B5EF4-FFF2-40B4-BE49-F238E27FC236}">
                  <a16:creationId xmlns:a16="http://schemas.microsoft.com/office/drawing/2014/main" id="{A313B09A-9685-37C7-FD98-556E01E8A14C}"/>
                </a:ext>
              </a:extLst>
            </p:cNvPr>
            <p:cNvSpPr/>
            <p:nvPr/>
          </p:nvSpPr>
          <p:spPr>
            <a:xfrm>
              <a:off x="7148825" y="4707746"/>
              <a:ext cx="9004" cy="33474"/>
            </a:xfrm>
            <a:custGeom>
              <a:avLst/>
              <a:gdLst>
                <a:gd name="connsiteX0" fmla="*/ -14 w 9004"/>
                <a:gd name="connsiteY0" fmla="*/ 444 h 33474"/>
                <a:gd name="connsiteX1" fmla="*/ 6860 w 9004"/>
                <a:gd name="connsiteY1" fmla="*/ 33437 h 33474"/>
                <a:gd name="connsiteX2" fmla="*/ 8991 w 9004"/>
                <a:gd name="connsiteY2" fmla="*/ 32956 h 33474"/>
                <a:gd name="connsiteX3" fmla="*/ 2117 w 9004"/>
                <a:gd name="connsiteY3" fmla="*/ -37 h 33474"/>
              </a:gdLst>
              <a:ahLst/>
              <a:cxnLst>
                <a:cxn ang="0">
                  <a:pos x="connsiteX0" y="connsiteY0"/>
                </a:cxn>
                <a:cxn ang="0">
                  <a:pos x="connsiteX1" y="connsiteY1"/>
                </a:cxn>
                <a:cxn ang="0">
                  <a:pos x="connsiteX2" y="connsiteY2"/>
                </a:cxn>
                <a:cxn ang="0">
                  <a:pos x="connsiteX3" y="connsiteY3"/>
                </a:cxn>
              </a:cxnLst>
              <a:rect l="l" t="t" r="r" b="b"/>
              <a:pathLst>
                <a:path w="9004" h="33474">
                  <a:moveTo>
                    <a:pt x="-14" y="444"/>
                  </a:moveTo>
                  <a:cubicBezTo>
                    <a:pt x="2392" y="11854"/>
                    <a:pt x="4729" y="22920"/>
                    <a:pt x="6860" y="33437"/>
                  </a:cubicBezTo>
                  <a:lnTo>
                    <a:pt x="8991" y="32956"/>
                  </a:lnTo>
                  <a:cubicBezTo>
                    <a:pt x="6860" y="22439"/>
                    <a:pt x="4591" y="11373"/>
                    <a:pt x="2117" y="-37"/>
                  </a:cubicBezTo>
                  <a:close/>
                </a:path>
              </a:pathLst>
            </a:custGeom>
            <a:solidFill>
              <a:srgbClr val="E0E0E0"/>
            </a:solidFill>
            <a:ln w="6867" cap="flat">
              <a:noFill/>
              <a:prstDash val="solid"/>
              <a:miter/>
            </a:ln>
          </p:spPr>
          <p:txBody>
            <a:bodyPr rtlCol="0" anchor="ctr"/>
            <a:lstStyle/>
            <a:p>
              <a:endParaRPr lang="en-IN"/>
            </a:p>
          </p:txBody>
        </p:sp>
        <p:sp>
          <p:nvSpPr>
            <p:cNvPr id="455" name="Free-form: Shape 454">
              <a:extLst>
                <a:ext uri="{FF2B5EF4-FFF2-40B4-BE49-F238E27FC236}">
                  <a16:creationId xmlns:a16="http://schemas.microsoft.com/office/drawing/2014/main" id="{D2BBEDDE-B944-1729-5610-52738467C621}"/>
                </a:ext>
              </a:extLst>
            </p:cNvPr>
            <p:cNvSpPr/>
            <p:nvPr/>
          </p:nvSpPr>
          <p:spPr>
            <a:xfrm>
              <a:off x="7142020" y="4675028"/>
              <a:ext cx="8660" cy="30587"/>
            </a:xfrm>
            <a:custGeom>
              <a:avLst/>
              <a:gdLst>
                <a:gd name="connsiteX0" fmla="*/ -14 w 8660"/>
                <a:gd name="connsiteY0" fmla="*/ 444 h 30587"/>
                <a:gd name="connsiteX1" fmla="*/ 6310 w 8660"/>
                <a:gd name="connsiteY1" fmla="*/ 30550 h 30587"/>
                <a:gd name="connsiteX2" fmla="*/ 8647 w 8660"/>
                <a:gd name="connsiteY2" fmla="*/ 30069 h 30587"/>
                <a:gd name="connsiteX3" fmla="*/ 2461 w 8660"/>
                <a:gd name="connsiteY3" fmla="*/ -37 h 30587"/>
              </a:gdLst>
              <a:ahLst/>
              <a:cxnLst>
                <a:cxn ang="0">
                  <a:pos x="connsiteX0" y="connsiteY0"/>
                </a:cxn>
                <a:cxn ang="0">
                  <a:pos x="connsiteX1" y="connsiteY1"/>
                </a:cxn>
                <a:cxn ang="0">
                  <a:pos x="connsiteX2" y="connsiteY2"/>
                </a:cxn>
                <a:cxn ang="0">
                  <a:pos x="connsiteX3" y="connsiteY3"/>
                </a:cxn>
              </a:cxnLst>
              <a:rect l="l" t="t" r="r" b="b"/>
              <a:pathLst>
                <a:path w="8660" h="30587">
                  <a:moveTo>
                    <a:pt x="-14" y="444"/>
                  </a:moveTo>
                  <a:cubicBezTo>
                    <a:pt x="2186" y="10754"/>
                    <a:pt x="4248" y="21064"/>
                    <a:pt x="6310" y="30550"/>
                  </a:cubicBezTo>
                  <a:lnTo>
                    <a:pt x="8647" y="30069"/>
                  </a:lnTo>
                  <a:lnTo>
                    <a:pt x="2461" y="-37"/>
                  </a:lnTo>
                  <a:close/>
                </a:path>
              </a:pathLst>
            </a:custGeom>
            <a:solidFill>
              <a:srgbClr val="E0E0E0"/>
            </a:solidFill>
            <a:ln w="6867" cap="flat">
              <a:noFill/>
              <a:prstDash val="solid"/>
              <a:miter/>
            </a:ln>
          </p:spPr>
          <p:txBody>
            <a:bodyPr rtlCol="0" anchor="ctr"/>
            <a:lstStyle/>
            <a:p>
              <a:endParaRPr lang="en-IN"/>
            </a:p>
          </p:txBody>
        </p:sp>
        <p:sp>
          <p:nvSpPr>
            <p:cNvPr id="456" name="Free-form: Shape 455">
              <a:extLst>
                <a:ext uri="{FF2B5EF4-FFF2-40B4-BE49-F238E27FC236}">
                  <a16:creationId xmlns:a16="http://schemas.microsoft.com/office/drawing/2014/main" id="{730FEABC-7C15-17B6-1581-477520B21BCF}"/>
                </a:ext>
              </a:extLst>
            </p:cNvPr>
            <p:cNvSpPr/>
            <p:nvPr/>
          </p:nvSpPr>
          <p:spPr>
            <a:xfrm>
              <a:off x="7073835" y="4344890"/>
              <a:ext cx="7423" cy="30106"/>
            </a:xfrm>
            <a:custGeom>
              <a:avLst/>
              <a:gdLst>
                <a:gd name="connsiteX0" fmla="*/ 5966 w 7423"/>
                <a:gd name="connsiteY0" fmla="*/ 30069 h 30106"/>
                <a:gd name="connsiteX1" fmla="*/ 7410 w 7423"/>
                <a:gd name="connsiteY1" fmla="*/ 29725 h 30106"/>
                <a:gd name="connsiteX2" fmla="*/ 948 w 7423"/>
                <a:gd name="connsiteY2" fmla="*/ -37 h 30106"/>
                <a:gd name="connsiteX3" fmla="*/ -14 w 7423"/>
                <a:gd name="connsiteY3" fmla="*/ -37 h 30106"/>
              </a:gdLst>
              <a:ahLst/>
              <a:cxnLst>
                <a:cxn ang="0">
                  <a:pos x="connsiteX0" y="connsiteY0"/>
                </a:cxn>
                <a:cxn ang="0">
                  <a:pos x="connsiteX1" y="connsiteY1"/>
                </a:cxn>
                <a:cxn ang="0">
                  <a:pos x="connsiteX2" y="connsiteY2"/>
                </a:cxn>
                <a:cxn ang="0">
                  <a:pos x="connsiteX3" y="connsiteY3"/>
                </a:cxn>
              </a:cxnLst>
              <a:rect l="l" t="t" r="r" b="b"/>
              <a:pathLst>
                <a:path w="7423" h="30106">
                  <a:moveTo>
                    <a:pt x="5966" y="30069"/>
                  </a:moveTo>
                  <a:lnTo>
                    <a:pt x="7410" y="29725"/>
                  </a:lnTo>
                  <a:cubicBezTo>
                    <a:pt x="4866" y="17765"/>
                    <a:pt x="2667" y="7730"/>
                    <a:pt x="948" y="-37"/>
                  </a:cubicBezTo>
                  <a:lnTo>
                    <a:pt x="-14" y="-37"/>
                  </a:lnTo>
                  <a:close/>
                </a:path>
              </a:pathLst>
            </a:custGeom>
            <a:solidFill>
              <a:srgbClr val="E0E0E0"/>
            </a:solidFill>
            <a:ln w="6867" cap="flat">
              <a:noFill/>
              <a:prstDash val="solid"/>
              <a:miter/>
            </a:ln>
          </p:spPr>
          <p:txBody>
            <a:bodyPr rtlCol="0" anchor="ctr"/>
            <a:lstStyle/>
            <a:p>
              <a:endParaRPr lang="en-IN"/>
            </a:p>
          </p:txBody>
        </p:sp>
        <p:sp>
          <p:nvSpPr>
            <p:cNvPr id="457" name="Free-form: Shape 456">
              <a:extLst>
                <a:ext uri="{FF2B5EF4-FFF2-40B4-BE49-F238E27FC236}">
                  <a16:creationId xmlns:a16="http://schemas.microsoft.com/office/drawing/2014/main" id="{41E42120-559D-0C79-1573-30AACF0DE665}"/>
                </a:ext>
              </a:extLst>
            </p:cNvPr>
            <p:cNvSpPr/>
            <p:nvPr/>
          </p:nvSpPr>
          <p:spPr>
            <a:xfrm>
              <a:off x="7106759" y="4506007"/>
              <a:ext cx="8935" cy="31824"/>
            </a:xfrm>
            <a:custGeom>
              <a:avLst/>
              <a:gdLst>
                <a:gd name="connsiteX0" fmla="*/ -14 w 8935"/>
                <a:gd name="connsiteY0" fmla="*/ 444 h 31824"/>
                <a:gd name="connsiteX1" fmla="*/ 6447 w 8935"/>
                <a:gd name="connsiteY1" fmla="*/ 31787 h 31824"/>
                <a:gd name="connsiteX2" fmla="*/ 8922 w 8935"/>
                <a:gd name="connsiteY2" fmla="*/ 31306 h 31824"/>
                <a:gd name="connsiteX3" fmla="*/ 2392 w 8935"/>
                <a:gd name="connsiteY3" fmla="*/ -37 h 31824"/>
              </a:gdLst>
              <a:ahLst/>
              <a:cxnLst>
                <a:cxn ang="0">
                  <a:pos x="connsiteX0" y="connsiteY0"/>
                </a:cxn>
                <a:cxn ang="0">
                  <a:pos x="connsiteX1" y="connsiteY1"/>
                </a:cxn>
                <a:cxn ang="0">
                  <a:pos x="connsiteX2" y="connsiteY2"/>
                </a:cxn>
                <a:cxn ang="0">
                  <a:pos x="connsiteX3" y="connsiteY3"/>
                </a:cxn>
              </a:cxnLst>
              <a:rect l="l" t="t" r="r" b="b"/>
              <a:pathLst>
                <a:path w="8935" h="31824">
                  <a:moveTo>
                    <a:pt x="-14" y="444"/>
                  </a:moveTo>
                  <a:cubicBezTo>
                    <a:pt x="2117" y="10617"/>
                    <a:pt x="4248" y="21064"/>
                    <a:pt x="6447" y="31787"/>
                  </a:cubicBezTo>
                  <a:lnTo>
                    <a:pt x="8922" y="31306"/>
                  </a:lnTo>
                  <a:cubicBezTo>
                    <a:pt x="6722" y="20583"/>
                    <a:pt x="4523" y="10135"/>
                    <a:pt x="2392" y="-37"/>
                  </a:cubicBezTo>
                  <a:close/>
                </a:path>
              </a:pathLst>
            </a:custGeom>
            <a:solidFill>
              <a:srgbClr val="E0E0E0"/>
            </a:solidFill>
            <a:ln w="6867" cap="flat">
              <a:noFill/>
              <a:prstDash val="solid"/>
              <a:miter/>
            </a:ln>
          </p:spPr>
          <p:txBody>
            <a:bodyPr rtlCol="0" anchor="ctr"/>
            <a:lstStyle/>
            <a:p>
              <a:endParaRPr lang="en-IN"/>
            </a:p>
          </p:txBody>
        </p:sp>
        <p:sp>
          <p:nvSpPr>
            <p:cNvPr id="458" name="Free-form: Shape 457">
              <a:extLst>
                <a:ext uri="{FF2B5EF4-FFF2-40B4-BE49-F238E27FC236}">
                  <a16:creationId xmlns:a16="http://schemas.microsoft.com/office/drawing/2014/main" id="{88751AA0-72EC-CB1C-B10C-C559F2C86FDF}"/>
                </a:ext>
              </a:extLst>
            </p:cNvPr>
            <p:cNvSpPr/>
            <p:nvPr/>
          </p:nvSpPr>
          <p:spPr>
            <a:xfrm>
              <a:off x="7080296" y="4377333"/>
              <a:ext cx="6804" cy="24813"/>
            </a:xfrm>
            <a:custGeom>
              <a:avLst/>
              <a:gdLst>
                <a:gd name="connsiteX0" fmla="*/ -14 w 6804"/>
                <a:gd name="connsiteY0" fmla="*/ -37 h 24813"/>
                <a:gd name="connsiteX1" fmla="*/ 5004 w 6804"/>
                <a:gd name="connsiteY1" fmla="*/ 24776 h 24813"/>
                <a:gd name="connsiteX2" fmla="*/ 6791 w 6804"/>
                <a:gd name="connsiteY2" fmla="*/ 24776 h 24813"/>
                <a:gd name="connsiteX3" fmla="*/ 1498 w 6804"/>
                <a:gd name="connsiteY3" fmla="*/ 31 h 24813"/>
              </a:gdLst>
              <a:ahLst/>
              <a:cxnLst>
                <a:cxn ang="0">
                  <a:pos x="connsiteX0" y="connsiteY0"/>
                </a:cxn>
                <a:cxn ang="0">
                  <a:pos x="connsiteX1" y="connsiteY1"/>
                </a:cxn>
                <a:cxn ang="0">
                  <a:pos x="connsiteX2" y="connsiteY2"/>
                </a:cxn>
                <a:cxn ang="0">
                  <a:pos x="connsiteX3" y="connsiteY3"/>
                </a:cxn>
              </a:cxnLst>
              <a:rect l="l" t="t" r="r" b="b"/>
              <a:pathLst>
                <a:path w="6804" h="24813">
                  <a:moveTo>
                    <a:pt x="-14" y="-37"/>
                  </a:moveTo>
                  <a:cubicBezTo>
                    <a:pt x="1498" y="7523"/>
                    <a:pt x="3217" y="15840"/>
                    <a:pt x="5004" y="24776"/>
                  </a:cubicBezTo>
                  <a:lnTo>
                    <a:pt x="6791" y="24776"/>
                  </a:lnTo>
                  <a:cubicBezTo>
                    <a:pt x="4866" y="15840"/>
                    <a:pt x="3079" y="7592"/>
                    <a:pt x="1498" y="31"/>
                  </a:cubicBezTo>
                  <a:close/>
                </a:path>
              </a:pathLst>
            </a:custGeom>
            <a:solidFill>
              <a:srgbClr val="E0E0E0"/>
            </a:solidFill>
            <a:ln w="6867" cap="flat">
              <a:noFill/>
              <a:prstDash val="solid"/>
              <a:miter/>
            </a:ln>
          </p:spPr>
          <p:txBody>
            <a:bodyPr rtlCol="0" anchor="ctr"/>
            <a:lstStyle/>
            <a:p>
              <a:endParaRPr lang="en-IN"/>
            </a:p>
          </p:txBody>
        </p:sp>
        <p:sp>
          <p:nvSpPr>
            <p:cNvPr id="459" name="Free-form: Shape 458">
              <a:extLst>
                <a:ext uri="{FF2B5EF4-FFF2-40B4-BE49-F238E27FC236}">
                  <a16:creationId xmlns:a16="http://schemas.microsoft.com/office/drawing/2014/main" id="{5F60A2C8-178C-3893-E9C8-740E087C53DD}"/>
                </a:ext>
              </a:extLst>
            </p:cNvPr>
            <p:cNvSpPr/>
            <p:nvPr/>
          </p:nvSpPr>
          <p:spPr>
            <a:xfrm>
              <a:off x="7134734" y="4640660"/>
              <a:ext cx="9348" cy="32924"/>
            </a:xfrm>
            <a:custGeom>
              <a:avLst/>
              <a:gdLst>
                <a:gd name="connsiteX0" fmla="*/ -14 w 9348"/>
                <a:gd name="connsiteY0" fmla="*/ 444 h 32924"/>
                <a:gd name="connsiteX1" fmla="*/ 6860 w 9348"/>
                <a:gd name="connsiteY1" fmla="*/ 32887 h 32924"/>
                <a:gd name="connsiteX2" fmla="*/ 9334 w 9348"/>
                <a:gd name="connsiteY2" fmla="*/ 32406 h 32924"/>
                <a:gd name="connsiteX3" fmla="*/ 2461 w 9348"/>
                <a:gd name="connsiteY3" fmla="*/ -37 h 32924"/>
              </a:gdLst>
              <a:ahLst/>
              <a:cxnLst>
                <a:cxn ang="0">
                  <a:pos x="connsiteX0" y="connsiteY0"/>
                </a:cxn>
                <a:cxn ang="0">
                  <a:pos x="connsiteX1" y="connsiteY1"/>
                </a:cxn>
                <a:cxn ang="0">
                  <a:pos x="connsiteX2" y="connsiteY2"/>
                </a:cxn>
                <a:cxn ang="0">
                  <a:pos x="connsiteX3" y="connsiteY3"/>
                </a:cxn>
              </a:cxnLst>
              <a:rect l="l" t="t" r="r" b="b"/>
              <a:pathLst>
                <a:path w="9348" h="32924">
                  <a:moveTo>
                    <a:pt x="-14" y="444"/>
                  </a:moveTo>
                  <a:cubicBezTo>
                    <a:pt x="2323" y="11510"/>
                    <a:pt x="4592" y="22302"/>
                    <a:pt x="6860" y="32887"/>
                  </a:cubicBezTo>
                  <a:lnTo>
                    <a:pt x="9334" y="32406"/>
                  </a:lnTo>
                  <a:cubicBezTo>
                    <a:pt x="7135" y="21821"/>
                    <a:pt x="4866" y="10960"/>
                    <a:pt x="2461" y="-37"/>
                  </a:cubicBezTo>
                  <a:close/>
                </a:path>
              </a:pathLst>
            </a:custGeom>
            <a:solidFill>
              <a:srgbClr val="E0E0E0"/>
            </a:solidFill>
            <a:ln w="6867" cap="flat">
              <a:noFill/>
              <a:prstDash val="solid"/>
              <a:miter/>
            </a:ln>
          </p:spPr>
          <p:txBody>
            <a:bodyPr rtlCol="0" anchor="ctr"/>
            <a:lstStyle/>
            <a:p>
              <a:endParaRPr lang="en-IN"/>
            </a:p>
          </p:txBody>
        </p:sp>
        <p:sp>
          <p:nvSpPr>
            <p:cNvPr id="460" name="Free-form: Shape 459">
              <a:extLst>
                <a:ext uri="{FF2B5EF4-FFF2-40B4-BE49-F238E27FC236}">
                  <a16:creationId xmlns:a16="http://schemas.microsoft.com/office/drawing/2014/main" id="{5551E87F-A717-E8C6-4D45-A86F95C85F07}"/>
                </a:ext>
              </a:extLst>
            </p:cNvPr>
            <p:cNvSpPr/>
            <p:nvPr/>
          </p:nvSpPr>
          <p:spPr>
            <a:xfrm>
              <a:off x="7239282" y="4797103"/>
              <a:ext cx="8110" cy="32168"/>
            </a:xfrm>
            <a:custGeom>
              <a:avLst/>
              <a:gdLst>
                <a:gd name="connsiteX0" fmla="*/ -14 w 8110"/>
                <a:gd name="connsiteY0" fmla="*/ -37 h 32168"/>
                <a:gd name="connsiteX1" fmla="*/ 6860 w 8110"/>
                <a:gd name="connsiteY1" fmla="*/ 32131 h 32168"/>
                <a:gd name="connsiteX2" fmla="*/ 8097 w 8110"/>
                <a:gd name="connsiteY2" fmla="*/ 32131 h 32168"/>
                <a:gd name="connsiteX3" fmla="*/ 1224 w 8110"/>
                <a:gd name="connsiteY3" fmla="*/ -37 h 32168"/>
              </a:gdLst>
              <a:ahLst/>
              <a:cxnLst>
                <a:cxn ang="0">
                  <a:pos x="connsiteX0" y="connsiteY0"/>
                </a:cxn>
                <a:cxn ang="0">
                  <a:pos x="connsiteX1" y="connsiteY1"/>
                </a:cxn>
                <a:cxn ang="0">
                  <a:pos x="connsiteX2" y="connsiteY2"/>
                </a:cxn>
                <a:cxn ang="0">
                  <a:pos x="connsiteX3" y="connsiteY3"/>
                </a:cxn>
              </a:cxnLst>
              <a:rect l="l" t="t" r="r" b="b"/>
              <a:pathLst>
                <a:path w="8110" h="32168">
                  <a:moveTo>
                    <a:pt x="-14" y="-37"/>
                  </a:moveTo>
                  <a:cubicBezTo>
                    <a:pt x="2598" y="12266"/>
                    <a:pt x="4935" y="23058"/>
                    <a:pt x="6860" y="32131"/>
                  </a:cubicBezTo>
                  <a:lnTo>
                    <a:pt x="8097" y="32131"/>
                  </a:lnTo>
                  <a:cubicBezTo>
                    <a:pt x="6241" y="23058"/>
                    <a:pt x="4110" y="12266"/>
                    <a:pt x="1224" y="-37"/>
                  </a:cubicBezTo>
                  <a:close/>
                </a:path>
              </a:pathLst>
            </a:custGeom>
            <a:solidFill>
              <a:srgbClr val="E0E0E0"/>
            </a:solidFill>
            <a:ln w="6867" cap="flat">
              <a:noFill/>
              <a:prstDash val="solid"/>
              <a:miter/>
            </a:ln>
          </p:spPr>
          <p:txBody>
            <a:bodyPr rtlCol="0" anchor="ctr"/>
            <a:lstStyle/>
            <a:p>
              <a:endParaRPr lang="en-IN"/>
            </a:p>
          </p:txBody>
        </p:sp>
        <p:sp>
          <p:nvSpPr>
            <p:cNvPr id="461" name="Free-form: Shape 460">
              <a:extLst>
                <a:ext uri="{FF2B5EF4-FFF2-40B4-BE49-F238E27FC236}">
                  <a16:creationId xmlns:a16="http://schemas.microsoft.com/office/drawing/2014/main" id="{F0FC66E0-BD55-74AF-FD8E-D404703839B9}"/>
                </a:ext>
              </a:extLst>
            </p:cNvPr>
            <p:cNvSpPr/>
            <p:nvPr/>
          </p:nvSpPr>
          <p:spPr>
            <a:xfrm>
              <a:off x="7142502" y="4331555"/>
              <a:ext cx="7285" cy="29075"/>
            </a:xfrm>
            <a:custGeom>
              <a:avLst/>
              <a:gdLst>
                <a:gd name="connsiteX0" fmla="*/ 5829 w 7285"/>
                <a:gd name="connsiteY0" fmla="*/ 29038 h 29075"/>
                <a:gd name="connsiteX1" fmla="*/ 7272 w 7285"/>
                <a:gd name="connsiteY1" fmla="*/ 29038 h 29075"/>
                <a:gd name="connsiteX2" fmla="*/ 948 w 7285"/>
                <a:gd name="connsiteY2" fmla="*/ -37 h 29075"/>
                <a:gd name="connsiteX3" fmla="*/ -14 w 7285"/>
                <a:gd name="connsiteY3" fmla="*/ -37 h 29075"/>
                <a:gd name="connsiteX4" fmla="*/ 5829 w 7285"/>
                <a:gd name="connsiteY4" fmla="*/ 29038 h 2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5" h="29075">
                  <a:moveTo>
                    <a:pt x="5829" y="29038"/>
                  </a:moveTo>
                  <a:lnTo>
                    <a:pt x="7272" y="29038"/>
                  </a:lnTo>
                  <a:lnTo>
                    <a:pt x="948" y="-37"/>
                  </a:lnTo>
                  <a:lnTo>
                    <a:pt x="-14" y="-37"/>
                  </a:lnTo>
                  <a:cubicBezTo>
                    <a:pt x="1498" y="7592"/>
                    <a:pt x="3629" y="17353"/>
                    <a:pt x="5829" y="29038"/>
                  </a:cubicBezTo>
                  <a:close/>
                </a:path>
              </a:pathLst>
            </a:custGeom>
            <a:solidFill>
              <a:srgbClr val="E0E0E0"/>
            </a:solidFill>
            <a:ln w="6867" cap="flat">
              <a:noFill/>
              <a:prstDash val="solid"/>
              <a:miter/>
            </a:ln>
          </p:spPr>
          <p:txBody>
            <a:bodyPr rtlCol="0" anchor="ctr"/>
            <a:lstStyle/>
            <a:p>
              <a:endParaRPr lang="en-IN"/>
            </a:p>
          </p:txBody>
        </p:sp>
        <p:sp>
          <p:nvSpPr>
            <p:cNvPr id="462" name="Free-form: Shape 461">
              <a:extLst>
                <a:ext uri="{FF2B5EF4-FFF2-40B4-BE49-F238E27FC236}">
                  <a16:creationId xmlns:a16="http://schemas.microsoft.com/office/drawing/2014/main" id="{85B50566-3CCD-1F6B-94E2-561ECE87BB62}"/>
                </a:ext>
              </a:extLst>
            </p:cNvPr>
            <p:cNvSpPr/>
            <p:nvPr/>
          </p:nvSpPr>
          <p:spPr>
            <a:xfrm>
              <a:off x="7203264" y="4626294"/>
              <a:ext cx="9279" cy="32786"/>
            </a:xfrm>
            <a:custGeom>
              <a:avLst/>
              <a:gdLst>
                <a:gd name="connsiteX0" fmla="*/ -14 w 9279"/>
                <a:gd name="connsiteY0" fmla="*/ 512 h 32786"/>
                <a:gd name="connsiteX1" fmla="*/ 6860 w 9279"/>
                <a:gd name="connsiteY1" fmla="*/ 32749 h 32786"/>
                <a:gd name="connsiteX2" fmla="*/ 9266 w 9279"/>
                <a:gd name="connsiteY2" fmla="*/ 32268 h 32786"/>
                <a:gd name="connsiteX3" fmla="*/ 2392 w 9279"/>
                <a:gd name="connsiteY3" fmla="*/ -37 h 32786"/>
              </a:gdLst>
              <a:ahLst/>
              <a:cxnLst>
                <a:cxn ang="0">
                  <a:pos x="connsiteX0" y="connsiteY0"/>
                </a:cxn>
                <a:cxn ang="0">
                  <a:pos x="connsiteX1" y="connsiteY1"/>
                </a:cxn>
                <a:cxn ang="0">
                  <a:pos x="connsiteX2" y="connsiteY2"/>
                </a:cxn>
                <a:cxn ang="0">
                  <a:pos x="connsiteX3" y="connsiteY3"/>
                </a:cxn>
              </a:cxnLst>
              <a:rect l="l" t="t" r="r" b="b"/>
              <a:pathLst>
                <a:path w="9279" h="32786">
                  <a:moveTo>
                    <a:pt x="-14" y="512"/>
                  </a:moveTo>
                  <a:cubicBezTo>
                    <a:pt x="2323" y="11441"/>
                    <a:pt x="4523" y="22233"/>
                    <a:pt x="6860" y="32749"/>
                  </a:cubicBezTo>
                  <a:lnTo>
                    <a:pt x="9266" y="32268"/>
                  </a:lnTo>
                  <a:cubicBezTo>
                    <a:pt x="7135" y="21752"/>
                    <a:pt x="4866" y="10960"/>
                    <a:pt x="2392" y="-37"/>
                  </a:cubicBezTo>
                  <a:close/>
                </a:path>
              </a:pathLst>
            </a:custGeom>
            <a:solidFill>
              <a:srgbClr val="E0E0E0"/>
            </a:solidFill>
            <a:ln w="6867" cap="flat">
              <a:noFill/>
              <a:prstDash val="solid"/>
              <a:miter/>
            </a:ln>
          </p:spPr>
          <p:txBody>
            <a:bodyPr rtlCol="0" anchor="ctr"/>
            <a:lstStyle/>
            <a:p>
              <a:endParaRPr lang="en-IN"/>
            </a:p>
          </p:txBody>
        </p:sp>
        <p:sp>
          <p:nvSpPr>
            <p:cNvPr id="463" name="Free-form: Shape 462">
              <a:extLst>
                <a:ext uri="{FF2B5EF4-FFF2-40B4-BE49-F238E27FC236}">
                  <a16:creationId xmlns:a16="http://schemas.microsoft.com/office/drawing/2014/main" id="{2234BED2-6974-CC9A-9ABF-38F833E9698B}"/>
                </a:ext>
              </a:extLst>
            </p:cNvPr>
            <p:cNvSpPr/>
            <p:nvPr/>
          </p:nvSpPr>
          <p:spPr>
            <a:xfrm>
              <a:off x="7224847" y="4728917"/>
              <a:ext cx="8179" cy="29831"/>
            </a:xfrm>
            <a:custGeom>
              <a:avLst/>
              <a:gdLst>
                <a:gd name="connsiteX0" fmla="*/ -14 w 8179"/>
                <a:gd name="connsiteY0" fmla="*/ 444 h 29831"/>
                <a:gd name="connsiteX1" fmla="*/ 6241 w 8179"/>
                <a:gd name="connsiteY1" fmla="*/ 29794 h 29831"/>
                <a:gd name="connsiteX2" fmla="*/ 8166 w 8179"/>
                <a:gd name="connsiteY2" fmla="*/ 29381 h 29831"/>
                <a:gd name="connsiteX3" fmla="*/ 2186 w 8179"/>
                <a:gd name="connsiteY3" fmla="*/ -37 h 29831"/>
              </a:gdLst>
              <a:ahLst/>
              <a:cxnLst>
                <a:cxn ang="0">
                  <a:pos x="connsiteX0" y="connsiteY0"/>
                </a:cxn>
                <a:cxn ang="0">
                  <a:pos x="connsiteX1" y="connsiteY1"/>
                </a:cxn>
                <a:cxn ang="0">
                  <a:pos x="connsiteX2" y="connsiteY2"/>
                </a:cxn>
                <a:cxn ang="0">
                  <a:pos x="connsiteX3" y="connsiteY3"/>
                </a:cxn>
              </a:cxnLst>
              <a:rect l="l" t="t" r="r" b="b"/>
              <a:pathLst>
                <a:path w="8179" h="29831">
                  <a:moveTo>
                    <a:pt x="-14" y="444"/>
                  </a:moveTo>
                  <a:cubicBezTo>
                    <a:pt x="2186" y="10685"/>
                    <a:pt x="4248" y="20446"/>
                    <a:pt x="6241" y="29794"/>
                  </a:cubicBezTo>
                  <a:lnTo>
                    <a:pt x="8166" y="29381"/>
                  </a:lnTo>
                  <a:cubicBezTo>
                    <a:pt x="6310" y="20033"/>
                    <a:pt x="4248" y="10273"/>
                    <a:pt x="2186" y="-37"/>
                  </a:cubicBezTo>
                  <a:close/>
                </a:path>
              </a:pathLst>
            </a:custGeom>
            <a:solidFill>
              <a:srgbClr val="E0E0E0"/>
            </a:solidFill>
            <a:ln w="6867" cap="flat">
              <a:noFill/>
              <a:prstDash val="solid"/>
              <a:miter/>
            </a:ln>
          </p:spPr>
          <p:txBody>
            <a:bodyPr rtlCol="0" anchor="ctr"/>
            <a:lstStyle/>
            <a:p>
              <a:endParaRPr lang="en-IN"/>
            </a:p>
          </p:txBody>
        </p:sp>
        <p:sp>
          <p:nvSpPr>
            <p:cNvPr id="464" name="Free-form: Shape 463">
              <a:extLst>
                <a:ext uri="{FF2B5EF4-FFF2-40B4-BE49-F238E27FC236}">
                  <a16:creationId xmlns:a16="http://schemas.microsoft.com/office/drawing/2014/main" id="{9D4A87BE-0257-053B-6654-B913DB6144C5}"/>
                </a:ext>
              </a:extLst>
            </p:cNvPr>
            <p:cNvSpPr/>
            <p:nvPr/>
          </p:nvSpPr>
          <p:spPr>
            <a:xfrm>
              <a:off x="7196390" y="4593301"/>
              <a:ext cx="8866" cy="30999"/>
            </a:xfrm>
            <a:custGeom>
              <a:avLst/>
              <a:gdLst>
                <a:gd name="connsiteX0" fmla="*/ -14 w 8866"/>
                <a:gd name="connsiteY0" fmla="*/ 512 h 30999"/>
                <a:gd name="connsiteX1" fmla="*/ 6379 w 8866"/>
                <a:gd name="connsiteY1" fmla="*/ 30962 h 30999"/>
                <a:gd name="connsiteX2" fmla="*/ 8853 w 8866"/>
                <a:gd name="connsiteY2" fmla="*/ 30413 h 30999"/>
                <a:gd name="connsiteX3" fmla="*/ 2529 w 8866"/>
                <a:gd name="connsiteY3" fmla="*/ -37 h 30999"/>
              </a:gdLst>
              <a:ahLst/>
              <a:cxnLst>
                <a:cxn ang="0">
                  <a:pos x="connsiteX0" y="connsiteY0"/>
                </a:cxn>
                <a:cxn ang="0">
                  <a:pos x="connsiteX1" y="connsiteY1"/>
                </a:cxn>
                <a:cxn ang="0">
                  <a:pos x="connsiteX2" y="connsiteY2"/>
                </a:cxn>
                <a:cxn ang="0">
                  <a:pos x="connsiteX3" y="connsiteY3"/>
                </a:cxn>
              </a:cxnLst>
              <a:rect l="l" t="t" r="r" b="b"/>
              <a:pathLst>
                <a:path w="8866" h="30999">
                  <a:moveTo>
                    <a:pt x="-14" y="512"/>
                  </a:moveTo>
                  <a:cubicBezTo>
                    <a:pt x="2117" y="10823"/>
                    <a:pt x="4248" y="21133"/>
                    <a:pt x="6379" y="30962"/>
                  </a:cubicBezTo>
                  <a:lnTo>
                    <a:pt x="8853" y="30413"/>
                  </a:lnTo>
                  <a:lnTo>
                    <a:pt x="2529" y="-37"/>
                  </a:lnTo>
                  <a:close/>
                </a:path>
              </a:pathLst>
            </a:custGeom>
            <a:solidFill>
              <a:srgbClr val="E0E0E0"/>
            </a:solidFill>
            <a:ln w="6867" cap="flat">
              <a:noFill/>
              <a:prstDash val="solid"/>
              <a:miter/>
            </a:ln>
          </p:spPr>
          <p:txBody>
            <a:bodyPr rtlCol="0" anchor="ctr"/>
            <a:lstStyle/>
            <a:p>
              <a:endParaRPr lang="en-IN"/>
            </a:p>
          </p:txBody>
        </p:sp>
        <p:sp>
          <p:nvSpPr>
            <p:cNvPr id="465" name="Free-form: Shape 464">
              <a:extLst>
                <a:ext uri="{FF2B5EF4-FFF2-40B4-BE49-F238E27FC236}">
                  <a16:creationId xmlns:a16="http://schemas.microsoft.com/office/drawing/2014/main" id="{95F36AF2-4673-A624-8335-B11B3B4D8AC1}"/>
                </a:ext>
              </a:extLst>
            </p:cNvPr>
            <p:cNvSpPr/>
            <p:nvPr/>
          </p:nvSpPr>
          <p:spPr>
            <a:xfrm>
              <a:off x="7182300" y="4525528"/>
              <a:ext cx="8935" cy="31480"/>
            </a:xfrm>
            <a:custGeom>
              <a:avLst/>
              <a:gdLst>
                <a:gd name="connsiteX0" fmla="*/ -14 w 8935"/>
                <a:gd name="connsiteY0" fmla="*/ 444 h 31480"/>
                <a:gd name="connsiteX1" fmla="*/ 6379 w 8935"/>
                <a:gd name="connsiteY1" fmla="*/ 31444 h 31480"/>
                <a:gd name="connsiteX2" fmla="*/ 8922 w 8935"/>
                <a:gd name="connsiteY2" fmla="*/ 30962 h 31480"/>
                <a:gd name="connsiteX3" fmla="*/ 2461 w 8935"/>
                <a:gd name="connsiteY3" fmla="*/ -37 h 31480"/>
              </a:gdLst>
              <a:ahLst/>
              <a:cxnLst>
                <a:cxn ang="0">
                  <a:pos x="connsiteX0" y="connsiteY0"/>
                </a:cxn>
                <a:cxn ang="0">
                  <a:pos x="connsiteX1" y="connsiteY1"/>
                </a:cxn>
                <a:cxn ang="0">
                  <a:pos x="connsiteX2" y="connsiteY2"/>
                </a:cxn>
                <a:cxn ang="0">
                  <a:pos x="connsiteX3" y="connsiteY3"/>
                </a:cxn>
              </a:cxnLst>
              <a:rect l="l" t="t" r="r" b="b"/>
              <a:pathLst>
                <a:path w="8935" h="31480">
                  <a:moveTo>
                    <a:pt x="-14" y="444"/>
                  </a:moveTo>
                  <a:cubicBezTo>
                    <a:pt x="2048" y="10617"/>
                    <a:pt x="4248" y="21064"/>
                    <a:pt x="6379" y="31444"/>
                  </a:cubicBezTo>
                  <a:lnTo>
                    <a:pt x="8922" y="30962"/>
                  </a:lnTo>
                  <a:cubicBezTo>
                    <a:pt x="6722" y="20446"/>
                    <a:pt x="4591" y="10342"/>
                    <a:pt x="2461" y="-37"/>
                  </a:cubicBezTo>
                  <a:close/>
                </a:path>
              </a:pathLst>
            </a:custGeom>
            <a:solidFill>
              <a:srgbClr val="E0E0E0"/>
            </a:solidFill>
            <a:ln w="6867" cap="flat">
              <a:noFill/>
              <a:prstDash val="solid"/>
              <a:miter/>
            </a:ln>
          </p:spPr>
          <p:txBody>
            <a:bodyPr rtlCol="0" anchor="ctr"/>
            <a:lstStyle/>
            <a:p>
              <a:endParaRPr lang="en-IN"/>
            </a:p>
          </p:txBody>
        </p:sp>
        <p:sp>
          <p:nvSpPr>
            <p:cNvPr id="466" name="Free-form: Shape 465">
              <a:extLst>
                <a:ext uri="{FF2B5EF4-FFF2-40B4-BE49-F238E27FC236}">
                  <a16:creationId xmlns:a16="http://schemas.microsoft.com/office/drawing/2014/main" id="{328BE9C2-F9EA-9BD1-C495-F4C2511E89FC}"/>
                </a:ext>
              </a:extLst>
            </p:cNvPr>
            <p:cNvSpPr/>
            <p:nvPr/>
          </p:nvSpPr>
          <p:spPr>
            <a:xfrm>
              <a:off x="7168278" y="4457754"/>
              <a:ext cx="8866" cy="32030"/>
            </a:xfrm>
            <a:custGeom>
              <a:avLst/>
              <a:gdLst>
                <a:gd name="connsiteX0" fmla="*/ -14 w 8866"/>
                <a:gd name="connsiteY0" fmla="*/ 375 h 32030"/>
                <a:gd name="connsiteX1" fmla="*/ 6447 w 8866"/>
                <a:gd name="connsiteY1" fmla="*/ 31993 h 32030"/>
                <a:gd name="connsiteX2" fmla="*/ 8853 w 8866"/>
                <a:gd name="connsiteY2" fmla="*/ 31512 h 32030"/>
                <a:gd name="connsiteX3" fmla="*/ 1980 w 8866"/>
                <a:gd name="connsiteY3" fmla="*/ -37 h 32030"/>
              </a:gdLst>
              <a:ahLst/>
              <a:cxnLst>
                <a:cxn ang="0">
                  <a:pos x="connsiteX0" y="connsiteY0"/>
                </a:cxn>
                <a:cxn ang="0">
                  <a:pos x="connsiteX1" y="connsiteY1"/>
                </a:cxn>
                <a:cxn ang="0">
                  <a:pos x="connsiteX2" y="connsiteY2"/>
                </a:cxn>
                <a:cxn ang="0">
                  <a:pos x="connsiteX3" y="connsiteY3"/>
                </a:cxn>
              </a:cxnLst>
              <a:rect l="l" t="t" r="r" b="b"/>
              <a:pathLst>
                <a:path w="8866" h="32030">
                  <a:moveTo>
                    <a:pt x="-14" y="375"/>
                  </a:moveTo>
                  <a:cubicBezTo>
                    <a:pt x="2048" y="10548"/>
                    <a:pt x="4248" y="20996"/>
                    <a:pt x="6447" y="31993"/>
                  </a:cubicBezTo>
                  <a:lnTo>
                    <a:pt x="8853" y="31512"/>
                  </a:lnTo>
                  <a:cubicBezTo>
                    <a:pt x="6585" y="20652"/>
                    <a:pt x="4317" y="10067"/>
                    <a:pt x="1980" y="-37"/>
                  </a:cubicBezTo>
                  <a:close/>
                </a:path>
              </a:pathLst>
            </a:custGeom>
            <a:solidFill>
              <a:srgbClr val="E0E0E0"/>
            </a:solidFill>
            <a:ln w="6867" cap="flat">
              <a:noFill/>
              <a:prstDash val="solid"/>
              <a:miter/>
            </a:ln>
          </p:spPr>
          <p:txBody>
            <a:bodyPr rtlCol="0" anchor="ctr"/>
            <a:lstStyle/>
            <a:p>
              <a:endParaRPr lang="en-IN"/>
            </a:p>
          </p:txBody>
        </p:sp>
        <p:sp>
          <p:nvSpPr>
            <p:cNvPr id="467" name="Free-form: Shape 466">
              <a:extLst>
                <a:ext uri="{FF2B5EF4-FFF2-40B4-BE49-F238E27FC236}">
                  <a16:creationId xmlns:a16="http://schemas.microsoft.com/office/drawing/2014/main" id="{CA98FD0F-F7A6-2E6F-51F4-362921F628D6}"/>
                </a:ext>
              </a:extLst>
            </p:cNvPr>
            <p:cNvSpPr/>
            <p:nvPr/>
          </p:nvSpPr>
          <p:spPr>
            <a:xfrm>
              <a:off x="7217424" y="4693587"/>
              <a:ext cx="9073" cy="33268"/>
            </a:xfrm>
            <a:custGeom>
              <a:avLst/>
              <a:gdLst>
                <a:gd name="connsiteX0" fmla="*/ -14 w 9073"/>
                <a:gd name="connsiteY0" fmla="*/ 444 h 33268"/>
                <a:gd name="connsiteX1" fmla="*/ 6860 w 9073"/>
                <a:gd name="connsiteY1" fmla="*/ 33231 h 33268"/>
                <a:gd name="connsiteX2" fmla="*/ 9059 w 9073"/>
                <a:gd name="connsiteY2" fmla="*/ 32818 h 33268"/>
                <a:gd name="connsiteX3" fmla="*/ 2186 w 9073"/>
                <a:gd name="connsiteY3" fmla="*/ -37 h 33268"/>
              </a:gdLst>
              <a:ahLst/>
              <a:cxnLst>
                <a:cxn ang="0">
                  <a:pos x="connsiteX0" y="connsiteY0"/>
                </a:cxn>
                <a:cxn ang="0">
                  <a:pos x="connsiteX1" y="connsiteY1"/>
                </a:cxn>
                <a:cxn ang="0">
                  <a:pos x="connsiteX2" y="connsiteY2"/>
                </a:cxn>
                <a:cxn ang="0">
                  <a:pos x="connsiteX3" y="connsiteY3"/>
                </a:cxn>
              </a:cxnLst>
              <a:rect l="l" t="t" r="r" b="b"/>
              <a:pathLst>
                <a:path w="9073" h="33268">
                  <a:moveTo>
                    <a:pt x="-14" y="444"/>
                  </a:moveTo>
                  <a:cubicBezTo>
                    <a:pt x="2323" y="11785"/>
                    <a:pt x="4660" y="22714"/>
                    <a:pt x="6860" y="33231"/>
                  </a:cubicBezTo>
                  <a:lnTo>
                    <a:pt x="9059" y="32818"/>
                  </a:lnTo>
                  <a:cubicBezTo>
                    <a:pt x="6929" y="22233"/>
                    <a:pt x="4660" y="11304"/>
                    <a:pt x="2186" y="-37"/>
                  </a:cubicBezTo>
                  <a:close/>
                </a:path>
              </a:pathLst>
            </a:custGeom>
            <a:solidFill>
              <a:srgbClr val="E0E0E0"/>
            </a:solidFill>
            <a:ln w="6867" cap="flat">
              <a:noFill/>
              <a:prstDash val="solid"/>
              <a:miter/>
            </a:ln>
          </p:spPr>
          <p:txBody>
            <a:bodyPr rtlCol="0" anchor="ctr"/>
            <a:lstStyle/>
            <a:p>
              <a:endParaRPr lang="en-IN"/>
            </a:p>
          </p:txBody>
        </p:sp>
        <p:sp>
          <p:nvSpPr>
            <p:cNvPr id="468" name="Free-form: Shape 467">
              <a:extLst>
                <a:ext uri="{FF2B5EF4-FFF2-40B4-BE49-F238E27FC236}">
                  <a16:creationId xmlns:a16="http://schemas.microsoft.com/office/drawing/2014/main" id="{676655A0-EC82-F844-DD45-14AED176F30C}"/>
                </a:ext>
              </a:extLst>
            </p:cNvPr>
            <p:cNvSpPr/>
            <p:nvPr/>
          </p:nvSpPr>
          <p:spPr>
            <a:xfrm>
              <a:off x="7231583" y="4760879"/>
              <a:ext cx="8523" cy="33749"/>
            </a:xfrm>
            <a:custGeom>
              <a:avLst/>
              <a:gdLst>
                <a:gd name="connsiteX0" fmla="*/ -14 w 8523"/>
                <a:gd name="connsiteY0" fmla="*/ 375 h 33749"/>
                <a:gd name="connsiteX1" fmla="*/ 6860 w 8523"/>
                <a:gd name="connsiteY1" fmla="*/ 33712 h 33749"/>
                <a:gd name="connsiteX2" fmla="*/ 8510 w 8523"/>
                <a:gd name="connsiteY2" fmla="*/ 33368 h 33749"/>
                <a:gd name="connsiteX3" fmla="*/ 1636 w 8523"/>
                <a:gd name="connsiteY3" fmla="*/ -37 h 33749"/>
              </a:gdLst>
              <a:ahLst/>
              <a:cxnLst>
                <a:cxn ang="0">
                  <a:pos x="connsiteX0" y="connsiteY0"/>
                </a:cxn>
                <a:cxn ang="0">
                  <a:pos x="connsiteX1" y="connsiteY1"/>
                </a:cxn>
                <a:cxn ang="0">
                  <a:pos x="connsiteX2" y="connsiteY2"/>
                </a:cxn>
                <a:cxn ang="0">
                  <a:pos x="connsiteX3" y="connsiteY3"/>
                </a:cxn>
              </a:cxnLst>
              <a:rect l="l" t="t" r="r" b="b"/>
              <a:pathLst>
                <a:path w="8523" h="33749">
                  <a:moveTo>
                    <a:pt x="-14" y="375"/>
                  </a:moveTo>
                  <a:cubicBezTo>
                    <a:pt x="2598" y="12404"/>
                    <a:pt x="4935" y="23539"/>
                    <a:pt x="6860" y="33712"/>
                  </a:cubicBezTo>
                  <a:lnTo>
                    <a:pt x="8510" y="33368"/>
                  </a:lnTo>
                  <a:cubicBezTo>
                    <a:pt x="6447" y="23106"/>
                    <a:pt x="4159" y="11971"/>
                    <a:pt x="1636" y="-37"/>
                  </a:cubicBezTo>
                  <a:close/>
                </a:path>
              </a:pathLst>
            </a:custGeom>
            <a:solidFill>
              <a:srgbClr val="E0E0E0"/>
            </a:solidFill>
            <a:ln w="6867" cap="flat">
              <a:noFill/>
              <a:prstDash val="solid"/>
              <a:miter/>
            </a:ln>
          </p:spPr>
          <p:txBody>
            <a:bodyPr rtlCol="0" anchor="ctr"/>
            <a:lstStyle/>
            <a:p>
              <a:endParaRPr lang="en-IN"/>
            </a:p>
          </p:txBody>
        </p:sp>
        <p:sp>
          <p:nvSpPr>
            <p:cNvPr id="469" name="Free-form: Shape 468">
              <a:extLst>
                <a:ext uri="{FF2B5EF4-FFF2-40B4-BE49-F238E27FC236}">
                  <a16:creationId xmlns:a16="http://schemas.microsoft.com/office/drawing/2014/main" id="{2DF35EBA-DAEF-7171-51DC-9B2251FD3AD7}"/>
                </a:ext>
              </a:extLst>
            </p:cNvPr>
            <p:cNvSpPr/>
            <p:nvPr/>
          </p:nvSpPr>
          <p:spPr>
            <a:xfrm>
              <a:off x="7165666" y="4445657"/>
              <a:ext cx="4330" cy="10035"/>
            </a:xfrm>
            <a:custGeom>
              <a:avLst/>
              <a:gdLst>
                <a:gd name="connsiteX0" fmla="*/ -14 w 4330"/>
                <a:gd name="connsiteY0" fmla="*/ -37 h 10035"/>
                <a:gd name="connsiteX1" fmla="*/ 2048 w 4330"/>
                <a:gd name="connsiteY1" fmla="*/ 9998 h 10035"/>
                <a:gd name="connsiteX2" fmla="*/ 4317 w 4330"/>
                <a:gd name="connsiteY2" fmla="*/ 9517 h 10035"/>
                <a:gd name="connsiteX3" fmla="*/ 2461 w 4330"/>
                <a:gd name="connsiteY3" fmla="*/ 787 h 10035"/>
              </a:gdLst>
              <a:ahLst/>
              <a:cxnLst>
                <a:cxn ang="0">
                  <a:pos x="connsiteX0" y="connsiteY0"/>
                </a:cxn>
                <a:cxn ang="0">
                  <a:pos x="connsiteX1" y="connsiteY1"/>
                </a:cxn>
                <a:cxn ang="0">
                  <a:pos x="connsiteX2" y="connsiteY2"/>
                </a:cxn>
                <a:cxn ang="0">
                  <a:pos x="connsiteX3" y="connsiteY3"/>
                </a:cxn>
              </a:cxnLst>
              <a:rect l="l" t="t" r="r" b="b"/>
              <a:pathLst>
                <a:path w="4330" h="10035">
                  <a:moveTo>
                    <a:pt x="-14" y="-37"/>
                  </a:moveTo>
                  <a:lnTo>
                    <a:pt x="2048" y="9998"/>
                  </a:lnTo>
                  <a:lnTo>
                    <a:pt x="4317" y="9517"/>
                  </a:lnTo>
                  <a:lnTo>
                    <a:pt x="2461" y="787"/>
                  </a:lnTo>
                  <a:close/>
                </a:path>
              </a:pathLst>
            </a:custGeom>
            <a:solidFill>
              <a:srgbClr val="E0E0E0"/>
            </a:solidFill>
            <a:ln w="6867" cap="flat">
              <a:noFill/>
              <a:prstDash val="solid"/>
              <a:miter/>
            </a:ln>
          </p:spPr>
          <p:txBody>
            <a:bodyPr rtlCol="0" anchor="ctr"/>
            <a:lstStyle/>
            <a:p>
              <a:endParaRPr lang="en-IN"/>
            </a:p>
          </p:txBody>
        </p:sp>
        <p:sp>
          <p:nvSpPr>
            <p:cNvPr id="470" name="Free-form: Shape 469">
              <a:extLst>
                <a:ext uri="{FF2B5EF4-FFF2-40B4-BE49-F238E27FC236}">
                  <a16:creationId xmlns:a16="http://schemas.microsoft.com/office/drawing/2014/main" id="{6979B933-DBDF-BF9F-85F6-ADB9BE2D9D74}"/>
                </a:ext>
              </a:extLst>
            </p:cNvPr>
            <p:cNvSpPr/>
            <p:nvPr/>
          </p:nvSpPr>
          <p:spPr>
            <a:xfrm>
              <a:off x="7148825" y="4362830"/>
              <a:ext cx="3367" cy="9348"/>
            </a:xfrm>
            <a:custGeom>
              <a:avLst/>
              <a:gdLst>
                <a:gd name="connsiteX0" fmla="*/ 1498 w 3367"/>
                <a:gd name="connsiteY0" fmla="*/ -37 h 9348"/>
                <a:gd name="connsiteX1" fmla="*/ -14 w 3367"/>
                <a:gd name="connsiteY1" fmla="*/ 306 h 9348"/>
                <a:gd name="connsiteX2" fmla="*/ 1842 w 3367"/>
                <a:gd name="connsiteY2" fmla="*/ 9311 h 9348"/>
                <a:gd name="connsiteX3" fmla="*/ 3354 w 3367"/>
                <a:gd name="connsiteY3" fmla="*/ 8692 h 9348"/>
                <a:gd name="connsiteX4" fmla="*/ 1498 w 3367"/>
                <a:gd name="connsiteY4" fmla="*/ -37 h 9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7" h="9348">
                  <a:moveTo>
                    <a:pt x="1498" y="-37"/>
                  </a:moveTo>
                  <a:lnTo>
                    <a:pt x="-14" y="306"/>
                  </a:lnTo>
                  <a:cubicBezTo>
                    <a:pt x="605" y="3193"/>
                    <a:pt x="1223" y="6217"/>
                    <a:pt x="1842" y="9311"/>
                  </a:cubicBezTo>
                  <a:lnTo>
                    <a:pt x="3354" y="8692"/>
                  </a:lnTo>
                  <a:cubicBezTo>
                    <a:pt x="2736" y="5736"/>
                    <a:pt x="2048" y="2781"/>
                    <a:pt x="1498" y="-37"/>
                  </a:cubicBezTo>
                  <a:close/>
                </a:path>
              </a:pathLst>
            </a:custGeom>
            <a:solidFill>
              <a:srgbClr val="E0E0E0"/>
            </a:solidFill>
            <a:ln w="6867" cap="flat">
              <a:noFill/>
              <a:prstDash val="solid"/>
              <a:miter/>
            </a:ln>
          </p:spPr>
          <p:txBody>
            <a:bodyPr rtlCol="0" anchor="ctr"/>
            <a:lstStyle/>
            <a:p>
              <a:endParaRPr lang="en-IN"/>
            </a:p>
          </p:txBody>
        </p:sp>
        <p:sp>
          <p:nvSpPr>
            <p:cNvPr id="471" name="Free-form: Shape 470">
              <a:extLst>
                <a:ext uri="{FF2B5EF4-FFF2-40B4-BE49-F238E27FC236}">
                  <a16:creationId xmlns:a16="http://schemas.microsoft.com/office/drawing/2014/main" id="{9FCB5DA2-49CD-61CA-3A30-26FE37296E17}"/>
                </a:ext>
              </a:extLst>
            </p:cNvPr>
            <p:cNvSpPr/>
            <p:nvPr/>
          </p:nvSpPr>
          <p:spPr>
            <a:xfrm>
              <a:off x="7210550" y="4661212"/>
              <a:ext cx="8660" cy="30449"/>
            </a:xfrm>
            <a:custGeom>
              <a:avLst/>
              <a:gdLst>
                <a:gd name="connsiteX0" fmla="*/ -14 w 8660"/>
                <a:gd name="connsiteY0" fmla="*/ 512 h 30449"/>
                <a:gd name="connsiteX1" fmla="*/ 6310 w 8660"/>
                <a:gd name="connsiteY1" fmla="*/ 30413 h 30449"/>
                <a:gd name="connsiteX2" fmla="*/ 8647 w 8660"/>
                <a:gd name="connsiteY2" fmla="*/ 29931 h 30449"/>
                <a:gd name="connsiteX3" fmla="*/ 2461 w 8660"/>
                <a:gd name="connsiteY3" fmla="*/ -37 h 30449"/>
              </a:gdLst>
              <a:ahLst/>
              <a:cxnLst>
                <a:cxn ang="0">
                  <a:pos x="connsiteX0" y="connsiteY0"/>
                </a:cxn>
                <a:cxn ang="0">
                  <a:pos x="connsiteX1" y="connsiteY1"/>
                </a:cxn>
                <a:cxn ang="0">
                  <a:pos x="connsiteX2" y="connsiteY2"/>
                </a:cxn>
                <a:cxn ang="0">
                  <a:pos x="connsiteX3" y="connsiteY3"/>
                </a:cxn>
              </a:cxnLst>
              <a:rect l="l" t="t" r="r" b="b"/>
              <a:pathLst>
                <a:path w="8660" h="30449">
                  <a:moveTo>
                    <a:pt x="-14" y="512"/>
                  </a:moveTo>
                  <a:cubicBezTo>
                    <a:pt x="2186" y="10754"/>
                    <a:pt x="4248" y="20721"/>
                    <a:pt x="6310" y="30413"/>
                  </a:cubicBezTo>
                  <a:lnTo>
                    <a:pt x="8647" y="29931"/>
                  </a:lnTo>
                  <a:cubicBezTo>
                    <a:pt x="6654" y="20240"/>
                    <a:pt x="4592" y="10204"/>
                    <a:pt x="2461" y="-37"/>
                  </a:cubicBezTo>
                  <a:close/>
                </a:path>
              </a:pathLst>
            </a:custGeom>
            <a:solidFill>
              <a:srgbClr val="E0E0E0"/>
            </a:solidFill>
            <a:ln w="6867" cap="flat">
              <a:noFill/>
              <a:prstDash val="solid"/>
              <a:miter/>
            </a:ln>
          </p:spPr>
          <p:txBody>
            <a:bodyPr rtlCol="0" anchor="ctr"/>
            <a:lstStyle/>
            <a:p>
              <a:endParaRPr lang="en-IN"/>
            </a:p>
          </p:txBody>
        </p:sp>
        <p:sp>
          <p:nvSpPr>
            <p:cNvPr id="472" name="Free-form: Shape 471">
              <a:extLst>
                <a:ext uri="{FF2B5EF4-FFF2-40B4-BE49-F238E27FC236}">
                  <a16:creationId xmlns:a16="http://schemas.microsoft.com/office/drawing/2014/main" id="{46CC72CC-F3F8-B0BA-841A-54F44FDC8A9C}"/>
                </a:ext>
              </a:extLst>
            </p:cNvPr>
            <p:cNvSpPr/>
            <p:nvPr/>
          </p:nvSpPr>
          <p:spPr>
            <a:xfrm>
              <a:off x="7189242" y="4559071"/>
              <a:ext cx="9141" cy="32374"/>
            </a:xfrm>
            <a:custGeom>
              <a:avLst/>
              <a:gdLst>
                <a:gd name="connsiteX0" fmla="*/ 2530 w 9141"/>
                <a:gd name="connsiteY0" fmla="*/ -37 h 32374"/>
                <a:gd name="connsiteX1" fmla="*/ -14 w 9141"/>
                <a:gd name="connsiteY1" fmla="*/ 444 h 32374"/>
                <a:gd name="connsiteX2" fmla="*/ 5691 w 9141"/>
                <a:gd name="connsiteY2" fmla="*/ 27938 h 32374"/>
                <a:gd name="connsiteX3" fmla="*/ 6585 w 9141"/>
                <a:gd name="connsiteY3" fmla="*/ 32337 h 32374"/>
                <a:gd name="connsiteX4" fmla="*/ 9128 w 9141"/>
                <a:gd name="connsiteY4" fmla="*/ 31787 h 32374"/>
                <a:gd name="connsiteX5" fmla="*/ 8235 w 9141"/>
                <a:gd name="connsiteY5" fmla="*/ 27388 h 3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1" h="32374">
                  <a:moveTo>
                    <a:pt x="2530" y="-37"/>
                  </a:moveTo>
                  <a:lnTo>
                    <a:pt x="-14" y="444"/>
                  </a:lnTo>
                  <a:cubicBezTo>
                    <a:pt x="1842" y="9448"/>
                    <a:pt x="3767" y="18590"/>
                    <a:pt x="5691" y="27938"/>
                  </a:cubicBezTo>
                  <a:cubicBezTo>
                    <a:pt x="5691" y="29450"/>
                    <a:pt x="6310" y="30894"/>
                    <a:pt x="6585" y="32337"/>
                  </a:cubicBezTo>
                  <a:lnTo>
                    <a:pt x="9128" y="31787"/>
                  </a:lnTo>
                  <a:cubicBezTo>
                    <a:pt x="9128" y="30344"/>
                    <a:pt x="8510" y="28900"/>
                    <a:pt x="8235" y="27388"/>
                  </a:cubicBezTo>
                  <a:close/>
                </a:path>
              </a:pathLst>
            </a:custGeom>
            <a:solidFill>
              <a:srgbClr val="E0E0E0"/>
            </a:solidFill>
            <a:ln w="6867" cap="flat">
              <a:noFill/>
              <a:prstDash val="solid"/>
              <a:miter/>
            </a:ln>
          </p:spPr>
          <p:txBody>
            <a:bodyPr rtlCol="0" anchor="ctr"/>
            <a:lstStyle/>
            <a:p>
              <a:endParaRPr lang="en-IN"/>
            </a:p>
          </p:txBody>
        </p:sp>
        <p:sp>
          <p:nvSpPr>
            <p:cNvPr id="473" name="Free-form: Shape 472">
              <a:extLst>
                <a:ext uri="{FF2B5EF4-FFF2-40B4-BE49-F238E27FC236}">
                  <a16:creationId xmlns:a16="http://schemas.microsoft.com/office/drawing/2014/main" id="{1A08D8AC-7995-CA9D-5C2D-3253C09E92F3}"/>
                </a:ext>
              </a:extLst>
            </p:cNvPr>
            <p:cNvSpPr/>
            <p:nvPr/>
          </p:nvSpPr>
          <p:spPr>
            <a:xfrm>
              <a:off x="7246705" y="4831539"/>
              <a:ext cx="2543" cy="6873"/>
            </a:xfrm>
            <a:custGeom>
              <a:avLst/>
              <a:gdLst>
                <a:gd name="connsiteX0" fmla="*/ 1155 w 2543"/>
                <a:gd name="connsiteY0" fmla="*/ -37 h 6873"/>
                <a:gd name="connsiteX1" fmla="*/ -14 w 2543"/>
                <a:gd name="connsiteY1" fmla="*/ -37 h 6873"/>
                <a:gd name="connsiteX2" fmla="*/ 1498 w 2543"/>
                <a:gd name="connsiteY2" fmla="*/ 6836 h 6873"/>
                <a:gd name="connsiteX3" fmla="*/ 2529 w 2543"/>
                <a:gd name="connsiteY3" fmla="*/ 6836 h 6873"/>
                <a:gd name="connsiteX4" fmla="*/ 1155 w 2543"/>
                <a:gd name="connsiteY4" fmla="*/ -37 h 6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 h="6873">
                  <a:moveTo>
                    <a:pt x="1155" y="-37"/>
                  </a:moveTo>
                  <a:lnTo>
                    <a:pt x="-14" y="-37"/>
                  </a:lnTo>
                  <a:lnTo>
                    <a:pt x="1498" y="6836"/>
                  </a:lnTo>
                  <a:lnTo>
                    <a:pt x="2529" y="6836"/>
                  </a:lnTo>
                  <a:cubicBezTo>
                    <a:pt x="2117" y="4637"/>
                    <a:pt x="1636" y="2368"/>
                    <a:pt x="1155" y="-37"/>
                  </a:cubicBezTo>
                  <a:close/>
                </a:path>
              </a:pathLst>
            </a:custGeom>
            <a:solidFill>
              <a:srgbClr val="E0E0E0"/>
            </a:solidFill>
            <a:ln w="6867" cap="flat">
              <a:noFill/>
              <a:prstDash val="solid"/>
              <a:miter/>
            </a:ln>
          </p:spPr>
          <p:txBody>
            <a:bodyPr rtlCol="0" anchor="ctr"/>
            <a:lstStyle/>
            <a:p>
              <a:endParaRPr lang="en-IN"/>
            </a:p>
          </p:txBody>
        </p:sp>
        <p:sp>
          <p:nvSpPr>
            <p:cNvPr id="474" name="Free-form: Shape 473">
              <a:extLst>
                <a:ext uri="{FF2B5EF4-FFF2-40B4-BE49-F238E27FC236}">
                  <a16:creationId xmlns:a16="http://schemas.microsoft.com/office/drawing/2014/main" id="{538E392C-6746-8DC1-8738-1ADB5136DFB2}"/>
                </a:ext>
              </a:extLst>
            </p:cNvPr>
            <p:cNvSpPr/>
            <p:nvPr/>
          </p:nvSpPr>
          <p:spPr>
            <a:xfrm>
              <a:off x="7175289" y="4491778"/>
              <a:ext cx="8935" cy="31687"/>
            </a:xfrm>
            <a:custGeom>
              <a:avLst/>
              <a:gdLst>
                <a:gd name="connsiteX0" fmla="*/ -14 w 8935"/>
                <a:gd name="connsiteY0" fmla="*/ 512 h 31687"/>
                <a:gd name="connsiteX1" fmla="*/ 6447 w 8935"/>
                <a:gd name="connsiteY1" fmla="*/ 31650 h 31687"/>
                <a:gd name="connsiteX2" fmla="*/ 8922 w 8935"/>
                <a:gd name="connsiteY2" fmla="*/ 31168 h 31687"/>
                <a:gd name="connsiteX3" fmla="*/ 2048 w 8935"/>
                <a:gd name="connsiteY3" fmla="*/ -37 h 31687"/>
              </a:gdLst>
              <a:ahLst/>
              <a:cxnLst>
                <a:cxn ang="0">
                  <a:pos x="connsiteX0" y="connsiteY0"/>
                </a:cxn>
                <a:cxn ang="0">
                  <a:pos x="connsiteX1" y="connsiteY1"/>
                </a:cxn>
                <a:cxn ang="0">
                  <a:pos x="connsiteX2" y="connsiteY2"/>
                </a:cxn>
                <a:cxn ang="0">
                  <a:pos x="connsiteX3" y="connsiteY3"/>
                </a:cxn>
              </a:cxnLst>
              <a:rect l="l" t="t" r="r" b="b"/>
              <a:pathLst>
                <a:path w="8935" h="31687">
                  <a:moveTo>
                    <a:pt x="-14" y="512"/>
                  </a:moveTo>
                  <a:cubicBezTo>
                    <a:pt x="2048" y="10617"/>
                    <a:pt x="4248" y="21133"/>
                    <a:pt x="6447" y="31650"/>
                  </a:cubicBezTo>
                  <a:lnTo>
                    <a:pt x="8922" y="31168"/>
                  </a:lnTo>
                  <a:cubicBezTo>
                    <a:pt x="6722" y="20514"/>
                    <a:pt x="4523" y="10067"/>
                    <a:pt x="2048" y="-37"/>
                  </a:cubicBezTo>
                  <a:close/>
                </a:path>
              </a:pathLst>
            </a:custGeom>
            <a:solidFill>
              <a:srgbClr val="E0E0E0"/>
            </a:solidFill>
            <a:ln w="6867" cap="flat">
              <a:noFill/>
              <a:prstDash val="solid"/>
              <a:miter/>
            </a:ln>
          </p:spPr>
          <p:txBody>
            <a:bodyPr rtlCol="0" anchor="ctr"/>
            <a:lstStyle/>
            <a:p>
              <a:endParaRPr lang="en-IN"/>
            </a:p>
          </p:txBody>
        </p:sp>
        <p:sp>
          <p:nvSpPr>
            <p:cNvPr id="475" name="Free-form: Shape 474">
              <a:extLst>
                <a:ext uri="{FF2B5EF4-FFF2-40B4-BE49-F238E27FC236}">
                  <a16:creationId xmlns:a16="http://schemas.microsoft.com/office/drawing/2014/main" id="{F40C0772-709D-47DD-F87A-874431A23681}"/>
                </a:ext>
              </a:extLst>
            </p:cNvPr>
            <p:cNvSpPr/>
            <p:nvPr/>
          </p:nvSpPr>
          <p:spPr>
            <a:xfrm>
              <a:off x="7229934" y="4410327"/>
              <a:ext cx="8523" cy="31068"/>
            </a:xfrm>
            <a:custGeom>
              <a:avLst/>
              <a:gdLst>
                <a:gd name="connsiteX0" fmla="*/ -14 w 8523"/>
                <a:gd name="connsiteY0" fmla="*/ 375 h 31068"/>
                <a:gd name="connsiteX1" fmla="*/ 6310 w 8523"/>
                <a:gd name="connsiteY1" fmla="*/ 31031 h 31068"/>
                <a:gd name="connsiteX2" fmla="*/ 8509 w 8523"/>
                <a:gd name="connsiteY2" fmla="*/ 30550 h 31068"/>
                <a:gd name="connsiteX3" fmla="*/ 2048 w 8523"/>
                <a:gd name="connsiteY3" fmla="*/ -37 h 31068"/>
              </a:gdLst>
              <a:ahLst/>
              <a:cxnLst>
                <a:cxn ang="0">
                  <a:pos x="connsiteX0" y="connsiteY0"/>
                </a:cxn>
                <a:cxn ang="0">
                  <a:pos x="connsiteX1" y="connsiteY1"/>
                </a:cxn>
                <a:cxn ang="0">
                  <a:pos x="connsiteX2" y="connsiteY2"/>
                </a:cxn>
                <a:cxn ang="0">
                  <a:pos x="connsiteX3" y="connsiteY3"/>
                </a:cxn>
              </a:cxnLst>
              <a:rect l="l" t="t" r="r" b="b"/>
              <a:pathLst>
                <a:path w="8523" h="31068">
                  <a:moveTo>
                    <a:pt x="-14" y="375"/>
                  </a:moveTo>
                  <a:cubicBezTo>
                    <a:pt x="1980" y="10135"/>
                    <a:pt x="4110" y="20377"/>
                    <a:pt x="6310" y="31031"/>
                  </a:cubicBezTo>
                  <a:lnTo>
                    <a:pt x="8509" y="30550"/>
                  </a:lnTo>
                  <a:cubicBezTo>
                    <a:pt x="6310" y="19896"/>
                    <a:pt x="4110" y="9929"/>
                    <a:pt x="2048" y="-37"/>
                  </a:cubicBezTo>
                  <a:close/>
                </a:path>
              </a:pathLst>
            </a:custGeom>
            <a:solidFill>
              <a:srgbClr val="E0E0E0"/>
            </a:solidFill>
            <a:ln w="6867" cap="flat">
              <a:noFill/>
              <a:prstDash val="solid"/>
              <a:miter/>
            </a:ln>
          </p:spPr>
          <p:txBody>
            <a:bodyPr rtlCol="0" anchor="ctr"/>
            <a:lstStyle/>
            <a:p>
              <a:endParaRPr lang="en-IN"/>
            </a:p>
          </p:txBody>
        </p:sp>
        <p:sp>
          <p:nvSpPr>
            <p:cNvPr id="476" name="Free-form: Shape 475">
              <a:extLst>
                <a:ext uri="{FF2B5EF4-FFF2-40B4-BE49-F238E27FC236}">
                  <a16:creationId xmlns:a16="http://schemas.microsoft.com/office/drawing/2014/main" id="{A007A211-411D-4BEB-6504-591BFFB0B8C7}"/>
                </a:ext>
              </a:extLst>
            </p:cNvPr>
            <p:cNvSpPr/>
            <p:nvPr/>
          </p:nvSpPr>
          <p:spPr>
            <a:xfrm>
              <a:off x="7293377" y="4714688"/>
              <a:ext cx="8179" cy="29762"/>
            </a:xfrm>
            <a:custGeom>
              <a:avLst/>
              <a:gdLst>
                <a:gd name="connsiteX0" fmla="*/ -14 w 8179"/>
                <a:gd name="connsiteY0" fmla="*/ 375 h 29762"/>
                <a:gd name="connsiteX1" fmla="*/ 6172 w 8179"/>
                <a:gd name="connsiteY1" fmla="*/ 29725 h 29762"/>
                <a:gd name="connsiteX2" fmla="*/ 8166 w 8179"/>
                <a:gd name="connsiteY2" fmla="*/ 29313 h 29762"/>
                <a:gd name="connsiteX3" fmla="*/ 2117 w 8179"/>
                <a:gd name="connsiteY3" fmla="*/ -37 h 29762"/>
              </a:gdLst>
              <a:ahLst/>
              <a:cxnLst>
                <a:cxn ang="0">
                  <a:pos x="connsiteX0" y="connsiteY0"/>
                </a:cxn>
                <a:cxn ang="0">
                  <a:pos x="connsiteX1" y="connsiteY1"/>
                </a:cxn>
                <a:cxn ang="0">
                  <a:pos x="connsiteX2" y="connsiteY2"/>
                </a:cxn>
                <a:cxn ang="0">
                  <a:pos x="connsiteX3" y="connsiteY3"/>
                </a:cxn>
              </a:cxnLst>
              <a:rect l="l" t="t" r="r" b="b"/>
              <a:pathLst>
                <a:path w="8179" h="29762">
                  <a:moveTo>
                    <a:pt x="-14" y="375"/>
                  </a:moveTo>
                  <a:cubicBezTo>
                    <a:pt x="2117" y="10617"/>
                    <a:pt x="4248" y="20446"/>
                    <a:pt x="6172" y="29725"/>
                  </a:cubicBezTo>
                  <a:lnTo>
                    <a:pt x="8166" y="29313"/>
                  </a:lnTo>
                  <a:cubicBezTo>
                    <a:pt x="6241" y="20033"/>
                    <a:pt x="4248" y="10204"/>
                    <a:pt x="2117" y="-37"/>
                  </a:cubicBezTo>
                  <a:close/>
                </a:path>
              </a:pathLst>
            </a:custGeom>
            <a:solidFill>
              <a:srgbClr val="E0E0E0"/>
            </a:solidFill>
            <a:ln w="6867" cap="flat">
              <a:noFill/>
              <a:prstDash val="solid"/>
              <a:miter/>
            </a:ln>
          </p:spPr>
          <p:txBody>
            <a:bodyPr rtlCol="0" anchor="ctr"/>
            <a:lstStyle/>
            <a:p>
              <a:endParaRPr lang="en-IN"/>
            </a:p>
          </p:txBody>
        </p:sp>
        <p:sp>
          <p:nvSpPr>
            <p:cNvPr id="477" name="Free-form: Shape 476">
              <a:extLst>
                <a:ext uri="{FF2B5EF4-FFF2-40B4-BE49-F238E27FC236}">
                  <a16:creationId xmlns:a16="http://schemas.microsoft.com/office/drawing/2014/main" id="{234E7C9C-02AA-82F8-9102-14160AC04C03}"/>
                </a:ext>
              </a:extLst>
            </p:cNvPr>
            <p:cNvSpPr/>
            <p:nvPr/>
          </p:nvSpPr>
          <p:spPr>
            <a:xfrm>
              <a:off x="7236738" y="4443457"/>
              <a:ext cx="8935" cy="32030"/>
            </a:xfrm>
            <a:custGeom>
              <a:avLst/>
              <a:gdLst>
                <a:gd name="connsiteX0" fmla="*/ -14 w 8935"/>
                <a:gd name="connsiteY0" fmla="*/ 444 h 32030"/>
                <a:gd name="connsiteX1" fmla="*/ 6516 w 8935"/>
                <a:gd name="connsiteY1" fmla="*/ 31993 h 32030"/>
                <a:gd name="connsiteX2" fmla="*/ 8922 w 8935"/>
                <a:gd name="connsiteY2" fmla="*/ 31512 h 32030"/>
                <a:gd name="connsiteX3" fmla="*/ 2048 w 8935"/>
                <a:gd name="connsiteY3" fmla="*/ -37 h 32030"/>
              </a:gdLst>
              <a:ahLst/>
              <a:cxnLst>
                <a:cxn ang="0">
                  <a:pos x="connsiteX0" y="connsiteY0"/>
                </a:cxn>
                <a:cxn ang="0">
                  <a:pos x="connsiteX1" y="connsiteY1"/>
                </a:cxn>
                <a:cxn ang="0">
                  <a:pos x="connsiteX2" y="connsiteY2"/>
                </a:cxn>
                <a:cxn ang="0">
                  <a:pos x="connsiteX3" y="connsiteY3"/>
                </a:cxn>
              </a:cxnLst>
              <a:rect l="l" t="t" r="r" b="b"/>
              <a:pathLst>
                <a:path w="8935" h="32030">
                  <a:moveTo>
                    <a:pt x="-14" y="444"/>
                  </a:moveTo>
                  <a:cubicBezTo>
                    <a:pt x="2117" y="10548"/>
                    <a:pt x="4317" y="21064"/>
                    <a:pt x="6516" y="31993"/>
                  </a:cubicBezTo>
                  <a:lnTo>
                    <a:pt x="8922" y="31512"/>
                  </a:lnTo>
                  <a:cubicBezTo>
                    <a:pt x="6654" y="20652"/>
                    <a:pt x="4385" y="10135"/>
                    <a:pt x="2048" y="-37"/>
                  </a:cubicBezTo>
                  <a:close/>
                </a:path>
              </a:pathLst>
            </a:custGeom>
            <a:solidFill>
              <a:srgbClr val="E0E0E0"/>
            </a:solidFill>
            <a:ln w="6867" cap="flat">
              <a:noFill/>
              <a:prstDash val="solid"/>
              <a:miter/>
            </a:ln>
          </p:spPr>
          <p:txBody>
            <a:bodyPr rtlCol="0" anchor="ctr"/>
            <a:lstStyle/>
            <a:p>
              <a:endParaRPr lang="en-IN"/>
            </a:p>
          </p:txBody>
        </p:sp>
        <p:sp>
          <p:nvSpPr>
            <p:cNvPr id="478" name="Free-form: Shape 477">
              <a:extLst>
                <a:ext uri="{FF2B5EF4-FFF2-40B4-BE49-F238E27FC236}">
                  <a16:creationId xmlns:a16="http://schemas.microsoft.com/office/drawing/2014/main" id="{DB668D4E-AF3E-220B-8E1D-D51C4BBF801C}"/>
                </a:ext>
              </a:extLst>
            </p:cNvPr>
            <p:cNvSpPr/>
            <p:nvPr/>
          </p:nvSpPr>
          <p:spPr>
            <a:xfrm>
              <a:off x="7315235" y="4817242"/>
              <a:ext cx="2680" cy="7423"/>
            </a:xfrm>
            <a:custGeom>
              <a:avLst/>
              <a:gdLst>
                <a:gd name="connsiteX0" fmla="*/ 1155 w 2680"/>
                <a:gd name="connsiteY0" fmla="*/ -37 h 7423"/>
                <a:gd name="connsiteX1" fmla="*/ -14 w 2680"/>
                <a:gd name="connsiteY1" fmla="*/ -37 h 7423"/>
                <a:gd name="connsiteX2" fmla="*/ 1636 w 2680"/>
                <a:gd name="connsiteY2" fmla="*/ 7386 h 7423"/>
                <a:gd name="connsiteX3" fmla="*/ 2667 w 2680"/>
                <a:gd name="connsiteY3" fmla="*/ 7386 h 7423"/>
              </a:gdLst>
              <a:ahLst/>
              <a:cxnLst>
                <a:cxn ang="0">
                  <a:pos x="connsiteX0" y="connsiteY0"/>
                </a:cxn>
                <a:cxn ang="0">
                  <a:pos x="connsiteX1" y="connsiteY1"/>
                </a:cxn>
                <a:cxn ang="0">
                  <a:pos x="connsiteX2" y="connsiteY2"/>
                </a:cxn>
                <a:cxn ang="0">
                  <a:pos x="connsiteX3" y="connsiteY3"/>
                </a:cxn>
              </a:cxnLst>
              <a:rect l="l" t="t" r="r" b="b"/>
              <a:pathLst>
                <a:path w="2680" h="7423">
                  <a:moveTo>
                    <a:pt x="1155" y="-37"/>
                  </a:moveTo>
                  <a:lnTo>
                    <a:pt x="-14" y="-37"/>
                  </a:lnTo>
                  <a:cubicBezTo>
                    <a:pt x="605" y="2575"/>
                    <a:pt x="1155" y="5118"/>
                    <a:pt x="1636" y="7386"/>
                  </a:cubicBezTo>
                  <a:lnTo>
                    <a:pt x="2667" y="7386"/>
                  </a:lnTo>
                  <a:close/>
                </a:path>
              </a:pathLst>
            </a:custGeom>
            <a:solidFill>
              <a:srgbClr val="E0E0E0"/>
            </a:solidFill>
            <a:ln w="6867" cap="flat">
              <a:noFill/>
              <a:prstDash val="solid"/>
              <a:miter/>
            </a:ln>
          </p:spPr>
          <p:txBody>
            <a:bodyPr rtlCol="0" anchor="ctr"/>
            <a:lstStyle/>
            <a:p>
              <a:endParaRPr lang="en-IN"/>
            </a:p>
          </p:txBody>
        </p:sp>
        <p:sp>
          <p:nvSpPr>
            <p:cNvPr id="479" name="Free-form: Shape 478">
              <a:extLst>
                <a:ext uri="{FF2B5EF4-FFF2-40B4-BE49-F238E27FC236}">
                  <a16:creationId xmlns:a16="http://schemas.microsoft.com/office/drawing/2014/main" id="{3C6392A9-E56D-601A-0DCE-5BEFEC91B275}"/>
                </a:ext>
              </a:extLst>
            </p:cNvPr>
            <p:cNvSpPr/>
            <p:nvPr/>
          </p:nvSpPr>
          <p:spPr>
            <a:xfrm>
              <a:off x="7211169" y="4317946"/>
              <a:ext cx="7079" cy="28387"/>
            </a:xfrm>
            <a:custGeom>
              <a:avLst/>
              <a:gdLst>
                <a:gd name="connsiteX0" fmla="*/ 5691 w 7079"/>
                <a:gd name="connsiteY0" fmla="*/ 28350 h 28387"/>
                <a:gd name="connsiteX1" fmla="*/ 7066 w 7079"/>
                <a:gd name="connsiteY1" fmla="*/ 28350 h 28387"/>
                <a:gd name="connsiteX2" fmla="*/ 949 w 7079"/>
                <a:gd name="connsiteY2" fmla="*/ -37 h 28387"/>
                <a:gd name="connsiteX3" fmla="*/ -14 w 7079"/>
                <a:gd name="connsiteY3" fmla="*/ -37 h 28387"/>
                <a:gd name="connsiteX4" fmla="*/ 5691 w 7079"/>
                <a:gd name="connsiteY4" fmla="*/ 28350 h 28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9" h="28387">
                  <a:moveTo>
                    <a:pt x="5691" y="28350"/>
                  </a:moveTo>
                  <a:lnTo>
                    <a:pt x="7066" y="28350"/>
                  </a:lnTo>
                  <a:cubicBezTo>
                    <a:pt x="4660" y="17009"/>
                    <a:pt x="2598" y="7730"/>
                    <a:pt x="949" y="-37"/>
                  </a:cubicBezTo>
                  <a:lnTo>
                    <a:pt x="-14" y="-37"/>
                  </a:lnTo>
                  <a:cubicBezTo>
                    <a:pt x="1498" y="7455"/>
                    <a:pt x="3698" y="17009"/>
                    <a:pt x="5691" y="28350"/>
                  </a:cubicBezTo>
                  <a:close/>
                </a:path>
              </a:pathLst>
            </a:custGeom>
            <a:solidFill>
              <a:srgbClr val="E0E0E0"/>
            </a:solidFill>
            <a:ln w="6867" cap="flat">
              <a:noFill/>
              <a:prstDash val="solid"/>
              <a:miter/>
            </a:ln>
          </p:spPr>
          <p:txBody>
            <a:bodyPr rtlCol="0" anchor="ctr"/>
            <a:lstStyle/>
            <a:p>
              <a:endParaRPr lang="en-IN"/>
            </a:p>
          </p:txBody>
        </p:sp>
        <p:sp>
          <p:nvSpPr>
            <p:cNvPr id="480" name="Free-form: Shape 479">
              <a:extLst>
                <a:ext uri="{FF2B5EF4-FFF2-40B4-BE49-F238E27FC236}">
                  <a16:creationId xmlns:a16="http://schemas.microsoft.com/office/drawing/2014/main" id="{6FE3228C-1C24-E68F-7A84-CE471ABF93D9}"/>
                </a:ext>
              </a:extLst>
            </p:cNvPr>
            <p:cNvSpPr/>
            <p:nvPr/>
          </p:nvSpPr>
          <p:spPr>
            <a:xfrm>
              <a:off x="7243818" y="4477550"/>
              <a:ext cx="8935" cy="31687"/>
            </a:xfrm>
            <a:custGeom>
              <a:avLst/>
              <a:gdLst>
                <a:gd name="connsiteX0" fmla="*/ -14 w 8935"/>
                <a:gd name="connsiteY0" fmla="*/ 444 h 31687"/>
                <a:gd name="connsiteX1" fmla="*/ 6447 w 8935"/>
                <a:gd name="connsiteY1" fmla="*/ 31650 h 31687"/>
                <a:gd name="connsiteX2" fmla="*/ 8922 w 8935"/>
                <a:gd name="connsiteY2" fmla="*/ 31100 h 31687"/>
                <a:gd name="connsiteX3" fmla="*/ 2392 w 8935"/>
                <a:gd name="connsiteY3" fmla="*/ -37 h 31687"/>
              </a:gdLst>
              <a:ahLst/>
              <a:cxnLst>
                <a:cxn ang="0">
                  <a:pos x="connsiteX0" y="connsiteY0"/>
                </a:cxn>
                <a:cxn ang="0">
                  <a:pos x="connsiteX1" y="connsiteY1"/>
                </a:cxn>
                <a:cxn ang="0">
                  <a:pos x="connsiteX2" y="connsiteY2"/>
                </a:cxn>
                <a:cxn ang="0">
                  <a:pos x="connsiteX3" y="connsiteY3"/>
                </a:cxn>
              </a:cxnLst>
              <a:rect l="l" t="t" r="r" b="b"/>
              <a:pathLst>
                <a:path w="8935" h="31687">
                  <a:moveTo>
                    <a:pt x="-14" y="444"/>
                  </a:moveTo>
                  <a:cubicBezTo>
                    <a:pt x="2048" y="10548"/>
                    <a:pt x="4248" y="21064"/>
                    <a:pt x="6447" y="31650"/>
                  </a:cubicBezTo>
                  <a:lnTo>
                    <a:pt x="8922" y="31100"/>
                  </a:lnTo>
                  <a:cubicBezTo>
                    <a:pt x="6654" y="20446"/>
                    <a:pt x="4523" y="10067"/>
                    <a:pt x="2392" y="-37"/>
                  </a:cubicBezTo>
                  <a:close/>
                </a:path>
              </a:pathLst>
            </a:custGeom>
            <a:solidFill>
              <a:srgbClr val="E0E0E0"/>
            </a:solidFill>
            <a:ln w="6867" cap="flat">
              <a:noFill/>
              <a:prstDash val="solid"/>
              <a:miter/>
            </a:ln>
          </p:spPr>
          <p:txBody>
            <a:bodyPr rtlCol="0" anchor="ctr"/>
            <a:lstStyle/>
            <a:p>
              <a:endParaRPr lang="en-IN"/>
            </a:p>
          </p:txBody>
        </p:sp>
        <p:sp>
          <p:nvSpPr>
            <p:cNvPr id="481" name="Free-form: Shape 480">
              <a:extLst>
                <a:ext uri="{FF2B5EF4-FFF2-40B4-BE49-F238E27FC236}">
                  <a16:creationId xmlns:a16="http://schemas.microsoft.com/office/drawing/2014/main" id="{8BE6491C-9946-CFD6-D637-CFA38EF68ACE}"/>
                </a:ext>
              </a:extLst>
            </p:cNvPr>
            <p:cNvSpPr/>
            <p:nvPr/>
          </p:nvSpPr>
          <p:spPr>
            <a:xfrm>
              <a:off x="7279080" y="4646846"/>
              <a:ext cx="8660" cy="30381"/>
            </a:xfrm>
            <a:custGeom>
              <a:avLst/>
              <a:gdLst>
                <a:gd name="connsiteX0" fmla="*/ -14 w 8660"/>
                <a:gd name="connsiteY0" fmla="*/ 444 h 30381"/>
                <a:gd name="connsiteX1" fmla="*/ 6310 w 8660"/>
                <a:gd name="connsiteY1" fmla="*/ 30344 h 30381"/>
                <a:gd name="connsiteX2" fmla="*/ 8647 w 8660"/>
                <a:gd name="connsiteY2" fmla="*/ 29863 h 30381"/>
                <a:gd name="connsiteX3" fmla="*/ 2461 w 8660"/>
                <a:gd name="connsiteY3" fmla="*/ -37 h 30381"/>
              </a:gdLst>
              <a:ahLst/>
              <a:cxnLst>
                <a:cxn ang="0">
                  <a:pos x="connsiteX0" y="connsiteY0"/>
                </a:cxn>
                <a:cxn ang="0">
                  <a:pos x="connsiteX1" y="connsiteY1"/>
                </a:cxn>
                <a:cxn ang="0">
                  <a:pos x="connsiteX2" y="connsiteY2"/>
                </a:cxn>
                <a:cxn ang="0">
                  <a:pos x="connsiteX3" y="connsiteY3"/>
                </a:cxn>
              </a:cxnLst>
              <a:rect l="l" t="t" r="r" b="b"/>
              <a:pathLst>
                <a:path w="8660" h="30381">
                  <a:moveTo>
                    <a:pt x="-14" y="444"/>
                  </a:moveTo>
                  <a:cubicBezTo>
                    <a:pt x="2117" y="10685"/>
                    <a:pt x="4248" y="20652"/>
                    <a:pt x="6310" y="30344"/>
                  </a:cubicBezTo>
                  <a:lnTo>
                    <a:pt x="8647" y="29863"/>
                  </a:lnTo>
                  <a:lnTo>
                    <a:pt x="2461" y="-37"/>
                  </a:lnTo>
                  <a:close/>
                </a:path>
              </a:pathLst>
            </a:custGeom>
            <a:solidFill>
              <a:srgbClr val="E0E0E0"/>
            </a:solidFill>
            <a:ln w="6867" cap="flat">
              <a:noFill/>
              <a:prstDash val="solid"/>
              <a:miter/>
            </a:ln>
          </p:spPr>
          <p:txBody>
            <a:bodyPr rtlCol="0" anchor="ctr"/>
            <a:lstStyle/>
            <a:p>
              <a:endParaRPr lang="en-IN"/>
            </a:p>
          </p:txBody>
        </p:sp>
        <p:sp>
          <p:nvSpPr>
            <p:cNvPr id="482" name="Free-form: Shape 481">
              <a:extLst>
                <a:ext uri="{FF2B5EF4-FFF2-40B4-BE49-F238E27FC236}">
                  <a16:creationId xmlns:a16="http://schemas.microsoft.com/office/drawing/2014/main" id="{5B39BFF6-3A35-10C3-D23E-58D20C599A13}"/>
                </a:ext>
              </a:extLst>
            </p:cNvPr>
            <p:cNvSpPr/>
            <p:nvPr/>
          </p:nvSpPr>
          <p:spPr>
            <a:xfrm>
              <a:off x="7250760" y="4511231"/>
              <a:ext cx="9004" cy="31549"/>
            </a:xfrm>
            <a:custGeom>
              <a:avLst/>
              <a:gdLst>
                <a:gd name="connsiteX0" fmla="*/ -14 w 9004"/>
                <a:gd name="connsiteY0" fmla="*/ 444 h 31549"/>
                <a:gd name="connsiteX1" fmla="*/ 6447 w 9004"/>
                <a:gd name="connsiteY1" fmla="*/ 31512 h 31549"/>
                <a:gd name="connsiteX2" fmla="*/ 8991 w 9004"/>
                <a:gd name="connsiteY2" fmla="*/ 30962 h 31549"/>
                <a:gd name="connsiteX3" fmla="*/ 2529 w 9004"/>
                <a:gd name="connsiteY3" fmla="*/ -37 h 31549"/>
              </a:gdLst>
              <a:ahLst/>
              <a:cxnLst>
                <a:cxn ang="0">
                  <a:pos x="connsiteX0" y="connsiteY0"/>
                </a:cxn>
                <a:cxn ang="0">
                  <a:pos x="connsiteX1" y="connsiteY1"/>
                </a:cxn>
                <a:cxn ang="0">
                  <a:pos x="connsiteX2" y="connsiteY2"/>
                </a:cxn>
                <a:cxn ang="0">
                  <a:pos x="connsiteX3" y="connsiteY3"/>
                </a:cxn>
              </a:cxnLst>
              <a:rect l="l" t="t" r="r" b="b"/>
              <a:pathLst>
                <a:path w="9004" h="31549">
                  <a:moveTo>
                    <a:pt x="-14" y="444"/>
                  </a:moveTo>
                  <a:cubicBezTo>
                    <a:pt x="2117" y="10616"/>
                    <a:pt x="4248" y="21064"/>
                    <a:pt x="6447" y="31512"/>
                  </a:cubicBezTo>
                  <a:lnTo>
                    <a:pt x="8991" y="30962"/>
                  </a:lnTo>
                  <a:cubicBezTo>
                    <a:pt x="6791" y="20446"/>
                    <a:pt x="4592" y="10342"/>
                    <a:pt x="2529" y="-37"/>
                  </a:cubicBezTo>
                  <a:close/>
                </a:path>
              </a:pathLst>
            </a:custGeom>
            <a:solidFill>
              <a:srgbClr val="E0E0E0"/>
            </a:solidFill>
            <a:ln w="6867" cap="flat">
              <a:noFill/>
              <a:prstDash val="solid"/>
              <a:miter/>
            </a:ln>
          </p:spPr>
          <p:txBody>
            <a:bodyPr rtlCol="0" anchor="ctr"/>
            <a:lstStyle/>
            <a:p>
              <a:endParaRPr lang="en-IN"/>
            </a:p>
          </p:txBody>
        </p:sp>
        <p:sp>
          <p:nvSpPr>
            <p:cNvPr id="483" name="Free-form: Shape 482">
              <a:extLst>
                <a:ext uri="{FF2B5EF4-FFF2-40B4-BE49-F238E27FC236}">
                  <a16:creationId xmlns:a16="http://schemas.microsoft.com/office/drawing/2014/main" id="{06BA9BA8-555B-7D5D-2399-1853E134D690}"/>
                </a:ext>
              </a:extLst>
            </p:cNvPr>
            <p:cNvSpPr/>
            <p:nvPr/>
          </p:nvSpPr>
          <p:spPr>
            <a:xfrm>
              <a:off x="7217355" y="4348602"/>
              <a:ext cx="6736" cy="24676"/>
            </a:xfrm>
            <a:custGeom>
              <a:avLst/>
              <a:gdLst>
                <a:gd name="connsiteX0" fmla="*/ 1430 w 6736"/>
                <a:gd name="connsiteY0" fmla="*/ -37 h 24676"/>
                <a:gd name="connsiteX1" fmla="*/ -14 w 6736"/>
                <a:gd name="connsiteY1" fmla="*/ -37 h 24676"/>
                <a:gd name="connsiteX2" fmla="*/ 5004 w 6736"/>
                <a:gd name="connsiteY2" fmla="*/ 24639 h 24676"/>
                <a:gd name="connsiteX3" fmla="*/ 6722 w 6736"/>
                <a:gd name="connsiteY3" fmla="*/ 24639 h 24676"/>
                <a:gd name="connsiteX4" fmla="*/ 1430 w 6736"/>
                <a:gd name="connsiteY4" fmla="*/ -37 h 2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6" h="24676">
                  <a:moveTo>
                    <a:pt x="1430" y="-37"/>
                  </a:moveTo>
                  <a:lnTo>
                    <a:pt x="-14" y="-37"/>
                  </a:lnTo>
                  <a:cubicBezTo>
                    <a:pt x="1498" y="7455"/>
                    <a:pt x="3148" y="15703"/>
                    <a:pt x="5004" y="24639"/>
                  </a:cubicBezTo>
                  <a:lnTo>
                    <a:pt x="6722" y="24639"/>
                  </a:lnTo>
                  <a:cubicBezTo>
                    <a:pt x="4798" y="15634"/>
                    <a:pt x="3079" y="7455"/>
                    <a:pt x="1430" y="-37"/>
                  </a:cubicBezTo>
                  <a:close/>
                </a:path>
              </a:pathLst>
            </a:custGeom>
            <a:solidFill>
              <a:srgbClr val="E0E0E0"/>
            </a:solidFill>
            <a:ln w="6867" cap="flat">
              <a:noFill/>
              <a:prstDash val="solid"/>
              <a:miter/>
            </a:ln>
          </p:spPr>
          <p:txBody>
            <a:bodyPr rtlCol="0" anchor="ctr"/>
            <a:lstStyle/>
            <a:p>
              <a:endParaRPr lang="en-IN"/>
            </a:p>
          </p:txBody>
        </p:sp>
        <p:sp>
          <p:nvSpPr>
            <p:cNvPr id="484" name="Free-form: Shape 483">
              <a:extLst>
                <a:ext uri="{FF2B5EF4-FFF2-40B4-BE49-F238E27FC236}">
                  <a16:creationId xmlns:a16="http://schemas.microsoft.com/office/drawing/2014/main" id="{CB915AD6-CEF8-A3A5-1D33-59013E7C7D43}"/>
                </a:ext>
              </a:extLst>
            </p:cNvPr>
            <p:cNvSpPr/>
            <p:nvPr/>
          </p:nvSpPr>
          <p:spPr>
            <a:xfrm>
              <a:off x="7285884" y="4679290"/>
              <a:ext cx="9073" cy="33336"/>
            </a:xfrm>
            <a:custGeom>
              <a:avLst/>
              <a:gdLst>
                <a:gd name="connsiteX0" fmla="*/ -14 w 9073"/>
                <a:gd name="connsiteY0" fmla="*/ 444 h 33336"/>
                <a:gd name="connsiteX1" fmla="*/ 6860 w 9073"/>
                <a:gd name="connsiteY1" fmla="*/ 33299 h 33336"/>
                <a:gd name="connsiteX2" fmla="*/ 9059 w 9073"/>
                <a:gd name="connsiteY2" fmla="*/ 32818 h 33336"/>
                <a:gd name="connsiteX3" fmla="*/ 2186 w 9073"/>
                <a:gd name="connsiteY3" fmla="*/ -37 h 33336"/>
              </a:gdLst>
              <a:ahLst/>
              <a:cxnLst>
                <a:cxn ang="0">
                  <a:pos x="connsiteX0" y="connsiteY0"/>
                </a:cxn>
                <a:cxn ang="0">
                  <a:pos x="connsiteX1" y="connsiteY1"/>
                </a:cxn>
                <a:cxn ang="0">
                  <a:pos x="connsiteX2" y="connsiteY2"/>
                </a:cxn>
                <a:cxn ang="0">
                  <a:pos x="connsiteX3" y="connsiteY3"/>
                </a:cxn>
              </a:cxnLst>
              <a:rect l="l" t="t" r="r" b="b"/>
              <a:pathLst>
                <a:path w="9073" h="33336">
                  <a:moveTo>
                    <a:pt x="-14" y="444"/>
                  </a:moveTo>
                  <a:cubicBezTo>
                    <a:pt x="2392" y="11785"/>
                    <a:pt x="4729" y="22783"/>
                    <a:pt x="6860" y="33299"/>
                  </a:cubicBezTo>
                  <a:lnTo>
                    <a:pt x="9059" y="32818"/>
                  </a:lnTo>
                  <a:cubicBezTo>
                    <a:pt x="6860" y="22302"/>
                    <a:pt x="4660" y="11304"/>
                    <a:pt x="2186" y="-37"/>
                  </a:cubicBezTo>
                  <a:close/>
                </a:path>
              </a:pathLst>
            </a:custGeom>
            <a:solidFill>
              <a:srgbClr val="E0E0E0"/>
            </a:solidFill>
            <a:ln w="6867" cap="flat">
              <a:noFill/>
              <a:prstDash val="solid"/>
              <a:miter/>
            </a:ln>
          </p:spPr>
          <p:txBody>
            <a:bodyPr rtlCol="0" anchor="ctr"/>
            <a:lstStyle/>
            <a:p>
              <a:endParaRPr lang="en-IN"/>
            </a:p>
          </p:txBody>
        </p:sp>
        <p:sp>
          <p:nvSpPr>
            <p:cNvPr id="485" name="Free-form: Shape 484">
              <a:extLst>
                <a:ext uri="{FF2B5EF4-FFF2-40B4-BE49-F238E27FC236}">
                  <a16:creationId xmlns:a16="http://schemas.microsoft.com/office/drawing/2014/main" id="{B8B75ABF-BE50-6359-DCE7-9E58916A28FB}"/>
                </a:ext>
              </a:extLst>
            </p:cNvPr>
            <p:cNvSpPr/>
            <p:nvPr/>
          </p:nvSpPr>
          <p:spPr>
            <a:xfrm>
              <a:off x="7222785" y="4375684"/>
              <a:ext cx="8660" cy="32511"/>
            </a:xfrm>
            <a:custGeom>
              <a:avLst/>
              <a:gdLst>
                <a:gd name="connsiteX0" fmla="*/ 8647 w 8660"/>
                <a:gd name="connsiteY0" fmla="*/ 32062 h 32511"/>
                <a:gd name="connsiteX1" fmla="*/ 1773 w 8660"/>
                <a:gd name="connsiteY1" fmla="*/ -37 h 32511"/>
                <a:gd name="connsiteX2" fmla="*/ -14 w 8660"/>
                <a:gd name="connsiteY2" fmla="*/ 375 h 32511"/>
                <a:gd name="connsiteX3" fmla="*/ 6860 w 8660"/>
                <a:gd name="connsiteY3" fmla="*/ 32474 h 32511"/>
              </a:gdLst>
              <a:ahLst/>
              <a:cxnLst>
                <a:cxn ang="0">
                  <a:pos x="connsiteX0" y="connsiteY0"/>
                </a:cxn>
                <a:cxn ang="0">
                  <a:pos x="connsiteX1" y="connsiteY1"/>
                </a:cxn>
                <a:cxn ang="0">
                  <a:pos x="connsiteX2" y="connsiteY2"/>
                </a:cxn>
                <a:cxn ang="0">
                  <a:pos x="connsiteX3" y="connsiteY3"/>
                </a:cxn>
              </a:cxnLst>
              <a:rect l="l" t="t" r="r" b="b"/>
              <a:pathLst>
                <a:path w="8660" h="32511">
                  <a:moveTo>
                    <a:pt x="8647" y="32062"/>
                  </a:moveTo>
                  <a:cubicBezTo>
                    <a:pt x="6241" y="20652"/>
                    <a:pt x="3973" y="9929"/>
                    <a:pt x="1773" y="-37"/>
                  </a:cubicBezTo>
                  <a:lnTo>
                    <a:pt x="-14" y="375"/>
                  </a:lnTo>
                  <a:lnTo>
                    <a:pt x="6860" y="32474"/>
                  </a:lnTo>
                  <a:close/>
                </a:path>
              </a:pathLst>
            </a:custGeom>
            <a:solidFill>
              <a:srgbClr val="E0E0E0"/>
            </a:solidFill>
            <a:ln w="6867" cap="flat">
              <a:noFill/>
              <a:prstDash val="solid"/>
              <a:miter/>
            </a:ln>
          </p:spPr>
          <p:txBody>
            <a:bodyPr rtlCol="0" anchor="ctr"/>
            <a:lstStyle/>
            <a:p>
              <a:endParaRPr lang="en-IN"/>
            </a:p>
          </p:txBody>
        </p:sp>
        <p:sp>
          <p:nvSpPr>
            <p:cNvPr id="486" name="Free-form: Shape 485">
              <a:extLst>
                <a:ext uri="{FF2B5EF4-FFF2-40B4-BE49-F238E27FC236}">
                  <a16:creationId xmlns:a16="http://schemas.microsoft.com/office/drawing/2014/main" id="{9ECAD02E-FC12-791F-2C95-4C8B8C2E8A67}"/>
                </a:ext>
              </a:extLst>
            </p:cNvPr>
            <p:cNvSpPr/>
            <p:nvPr/>
          </p:nvSpPr>
          <p:spPr>
            <a:xfrm>
              <a:off x="7271794" y="4611997"/>
              <a:ext cx="9348" cy="32855"/>
            </a:xfrm>
            <a:custGeom>
              <a:avLst/>
              <a:gdLst>
                <a:gd name="connsiteX0" fmla="*/ -14 w 9348"/>
                <a:gd name="connsiteY0" fmla="*/ 512 h 32855"/>
                <a:gd name="connsiteX1" fmla="*/ 6860 w 9348"/>
                <a:gd name="connsiteY1" fmla="*/ 32818 h 32855"/>
                <a:gd name="connsiteX2" fmla="*/ 9334 w 9348"/>
                <a:gd name="connsiteY2" fmla="*/ 32268 h 32855"/>
                <a:gd name="connsiteX3" fmla="*/ 2461 w 9348"/>
                <a:gd name="connsiteY3" fmla="*/ -37 h 32855"/>
              </a:gdLst>
              <a:ahLst/>
              <a:cxnLst>
                <a:cxn ang="0">
                  <a:pos x="connsiteX0" y="connsiteY0"/>
                </a:cxn>
                <a:cxn ang="0">
                  <a:pos x="connsiteX1" y="connsiteY1"/>
                </a:cxn>
                <a:cxn ang="0">
                  <a:pos x="connsiteX2" y="connsiteY2"/>
                </a:cxn>
                <a:cxn ang="0">
                  <a:pos x="connsiteX3" y="connsiteY3"/>
                </a:cxn>
              </a:cxnLst>
              <a:rect l="l" t="t" r="r" b="b"/>
              <a:pathLst>
                <a:path w="9348" h="32855">
                  <a:moveTo>
                    <a:pt x="-14" y="512"/>
                  </a:moveTo>
                  <a:cubicBezTo>
                    <a:pt x="2254" y="11510"/>
                    <a:pt x="4523" y="22233"/>
                    <a:pt x="6860" y="32818"/>
                  </a:cubicBezTo>
                  <a:lnTo>
                    <a:pt x="9334" y="32268"/>
                  </a:lnTo>
                  <a:cubicBezTo>
                    <a:pt x="7135" y="21752"/>
                    <a:pt x="4935" y="10960"/>
                    <a:pt x="2461" y="-37"/>
                  </a:cubicBezTo>
                  <a:close/>
                </a:path>
              </a:pathLst>
            </a:custGeom>
            <a:solidFill>
              <a:srgbClr val="E0E0E0"/>
            </a:solidFill>
            <a:ln w="6867" cap="flat">
              <a:noFill/>
              <a:prstDash val="solid"/>
              <a:miter/>
            </a:ln>
          </p:spPr>
          <p:txBody>
            <a:bodyPr rtlCol="0" anchor="ctr"/>
            <a:lstStyle/>
            <a:p>
              <a:endParaRPr lang="en-IN"/>
            </a:p>
          </p:txBody>
        </p:sp>
        <p:sp>
          <p:nvSpPr>
            <p:cNvPr id="487" name="Free-form: Shape 486">
              <a:extLst>
                <a:ext uri="{FF2B5EF4-FFF2-40B4-BE49-F238E27FC236}">
                  <a16:creationId xmlns:a16="http://schemas.microsoft.com/office/drawing/2014/main" id="{3581899F-18D2-C0F5-CB4A-9EE1E478D4E3}"/>
                </a:ext>
              </a:extLst>
            </p:cNvPr>
            <p:cNvSpPr/>
            <p:nvPr/>
          </p:nvSpPr>
          <p:spPr>
            <a:xfrm>
              <a:off x="7307742" y="4782737"/>
              <a:ext cx="8110" cy="32236"/>
            </a:xfrm>
            <a:custGeom>
              <a:avLst/>
              <a:gdLst>
                <a:gd name="connsiteX0" fmla="*/ -14 w 8110"/>
                <a:gd name="connsiteY0" fmla="*/ 100 h 32236"/>
                <a:gd name="connsiteX1" fmla="*/ 6860 w 8110"/>
                <a:gd name="connsiteY1" fmla="*/ 32199 h 32236"/>
                <a:gd name="connsiteX2" fmla="*/ 8097 w 8110"/>
                <a:gd name="connsiteY2" fmla="*/ 32199 h 32236"/>
                <a:gd name="connsiteX3" fmla="*/ 1567 w 8110"/>
                <a:gd name="connsiteY3" fmla="*/ -37 h 32236"/>
              </a:gdLst>
              <a:ahLst/>
              <a:cxnLst>
                <a:cxn ang="0">
                  <a:pos x="connsiteX0" y="connsiteY0"/>
                </a:cxn>
                <a:cxn ang="0">
                  <a:pos x="connsiteX1" y="connsiteY1"/>
                </a:cxn>
                <a:cxn ang="0">
                  <a:pos x="connsiteX2" y="connsiteY2"/>
                </a:cxn>
                <a:cxn ang="0">
                  <a:pos x="connsiteX3" y="connsiteY3"/>
                </a:cxn>
              </a:cxnLst>
              <a:rect l="l" t="t" r="r" b="b"/>
              <a:pathLst>
                <a:path w="8110" h="32236">
                  <a:moveTo>
                    <a:pt x="-14" y="100"/>
                  </a:moveTo>
                  <a:cubicBezTo>
                    <a:pt x="2667" y="12335"/>
                    <a:pt x="5004" y="23126"/>
                    <a:pt x="6860" y="32199"/>
                  </a:cubicBezTo>
                  <a:lnTo>
                    <a:pt x="8097" y="32199"/>
                  </a:lnTo>
                  <a:cubicBezTo>
                    <a:pt x="6241" y="23058"/>
                    <a:pt x="4110" y="12266"/>
                    <a:pt x="1567" y="-37"/>
                  </a:cubicBezTo>
                  <a:close/>
                </a:path>
              </a:pathLst>
            </a:custGeom>
            <a:solidFill>
              <a:srgbClr val="E0E0E0"/>
            </a:solidFill>
            <a:ln w="6867" cap="flat">
              <a:noFill/>
              <a:prstDash val="solid"/>
              <a:miter/>
            </a:ln>
          </p:spPr>
          <p:txBody>
            <a:bodyPr rtlCol="0" anchor="ctr"/>
            <a:lstStyle/>
            <a:p>
              <a:endParaRPr lang="en-IN"/>
            </a:p>
          </p:txBody>
        </p:sp>
        <p:sp>
          <p:nvSpPr>
            <p:cNvPr id="488" name="Free-form: Shape 487">
              <a:extLst>
                <a:ext uri="{FF2B5EF4-FFF2-40B4-BE49-F238E27FC236}">
                  <a16:creationId xmlns:a16="http://schemas.microsoft.com/office/drawing/2014/main" id="{256E0B65-F4EF-18E1-B5F6-5C1DB54AB1E5}"/>
                </a:ext>
              </a:extLst>
            </p:cNvPr>
            <p:cNvSpPr/>
            <p:nvPr/>
          </p:nvSpPr>
          <p:spPr>
            <a:xfrm>
              <a:off x="7300113" y="4746582"/>
              <a:ext cx="8523" cy="33749"/>
            </a:xfrm>
            <a:custGeom>
              <a:avLst/>
              <a:gdLst>
                <a:gd name="connsiteX0" fmla="*/ -14 w 8523"/>
                <a:gd name="connsiteY0" fmla="*/ 375 h 33749"/>
                <a:gd name="connsiteX1" fmla="*/ 6860 w 8523"/>
                <a:gd name="connsiteY1" fmla="*/ 33712 h 33749"/>
                <a:gd name="connsiteX2" fmla="*/ 8510 w 8523"/>
                <a:gd name="connsiteY2" fmla="*/ 33368 h 33749"/>
                <a:gd name="connsiteX3" fmla="*/ 1636 w 8523"/>
                <a:gd name="connsiteY3" fmla="*/ -37 h 33749"/>
              </a:gdLst>
              <a:ahLst/>
              <a:cxnLst>
                <a:cxn ang="0">
                  <a:pos x="connsiteX0" y="connsiteY0"/>
                </a:cxn>
                <a:cxn ang="0">
                  <a:pos x="connsiteX1" y="connsiteY1"/>
                </a:cxn>
                <a:cxn ang="0">
                  <a:pos x="connsiteX2" y="connsiteY2"/>
                </a:cxn>
                <a:cxn ang="0">
                  <a:pos x="connsiteX3" y="connsiteY3"/>
                </a:cxn>
              </a:cxnLst>
              <a:rect l="l" t="t" r="r" b="b"/>
              <a:pathLst>
                <a:path w="8523" h="33749">
                  <a:moveTo>
                    <a:pt x="-14" y="375"/>
                  </a:moveTo>
                  <a:cubicBezTo>
                    <a:pt x="2529" y="12404"/>
                    <a:pt x="4935" y="23539"/>
                    <a:pt x="6860" y="33712"/>
                  </a:cubicBezTo>
                  <a:lnTo>
                    <a:pt x="8510" y="33368"/>
                  </a:lnTo>
                  <a:cubicBezTo>
                    <a:pt x="6447" y="23195"/>
                    <a:pt x="4179" y="11991"/>
                    <a:pt x="1636" y="-37"/>
                  </a:cubicBezTo>
                  <a:close/>
                </a:path>
              </a:pathLst>
            </a:custGeom>
            <a:solidFill>
              <a:srgbClr val="E0E0E0"/>
            </a:solidFill>
            <a:ln w="6867" cap="flat">
              <a:noFill/>
              <a:prstDash val="solid"/>
              <a:miter/>
            </a:ln>
          </p:spPr>
          <p:txBody>
            <a:bodyPr rtlCol="0" anchor="ctr"/>
            <a:lstStyle/>
            <a:p>
              <a:endParaRPr lang="en-IN"/>
            </a:p>
          </p:txBody>
        </p:sp>
        <p:sp>
          <p:nvSpPr>
            <p:cNvPr id="489" name="Free-form: Shape 488">
              <a:extLst>
                <a:ext uri="{FF2B5EF4-FFF2-40B4-BE49-F238E27FC236}">
                  <a16:creationId xmlns:a16="http://schemas.microsoft.com/office/drawing/2014/main" id="{E29E2325-C67F-B0A9-6313-AA65A9CA6B7F}"/>
                </a:ext>
              </a:extLst>
            </p:cNvPr>
            <p:cNvSpPr/>
            <p:nvPr/>
          </p:nvSpPr>
          <p:spPr>
            <a:xfrm>
              <a:off x="7257771" y="4544911"/>
              <a:ext cx="9141" cy="32237"/>
            </a:xfrm>
            <a:custGeom>
              <a:avLst/>
              <a:gdLst>
                <a:gd name="connsiteX0" fmla="*/ 2529 w 9141"/>
                <a:gd name="connsiteY0" fmla="*/ -37 h 32237"/>
                <a:gd name="connsiteX1" fmla="*/ -14 w 9141"/>
                <a:gd name="connsiteY1" fmla="*/ 512 h 32237"/>
                <a:gd name="connsiteX2" fmla="*/ 5829 w 9141"/>
                <a:gd name="connsiteY2" fmla="*/ 28488 h 32237"/>
                <a:gd name="connsiteX3" fmla="*/ 6585 w 9141"/>
                <a:gd name="connsiteY3" fmla="*/ 32200 h 32237"/>
                <a:gd name="connsiteX4" fmla="*/ 9128 w 9141"/>
                <a:gd name="connsiteY4" fmla="*/ 31718 h 32237"/>
                <a:gd name="connsiteX5" fmla="*/ 8372 w 9141"/>
                <a:gd name="connsiteY5" fmla="*/ 28007 h 32237"/>
                <a:gd name="connsiteX6" fmla="*/ 2529 w 9141"/>
                <a:gd name="connsiteY6" fmla="*/ -37 h 32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1" h="32237">
                  <a:moveTo>
                    <a:pt x="2529" y="-37"/>
                  </a:moveTo>
                  <a:lnTo>
                    <a:pt x="-14" y="512"/>
                  </a:lnTo>
                  <a:cubicBezTo>
                    <a:pt x="1911" y="9723"/>
                    <a:pt x="3835" y="19071"/>
                    <a:pt x="5829" y="28488"/>
                  </a:cubicBezTo>
                  <a:lnTo>
                    <a:pt x="6585" y="32200"/>
                  </a:lnTo>
                  <a:lnTo>
                    <a:pt x="9128" y="31718"/>
                  </a:lnTo>
                  <a:cubicBezTo>
                    <a:pt x="9128" y="30481"/>
                    <a:pt x="8647" y="29244"/>
                    <a:pt x="8372" y="28007"/>
                  </a:cubicBezTo>
                  <a:cubicBezTo>
                    <a:pt x="6379" y="18384"/>
                    <a:pt x="4454" y="9036"/>
                    <a:pt x="2529" y="-37"/>
                  </a:cubicBezTo>
                  <a:close/>
                </a:path>
              </a:pathLst>
            </a:custGeom>
            <a:solidFill>
              <a:srgbClr val="E0E0E0"/>
            </a:solidFill>
            <a:ln w="6867" cap="flat">
              <a:noFill/>
              <a:prstDash val="solid"/>
              <a:miter/>
            </a:ln>
          </p:spPr>
          <p:txBody>
            <a:bodyPr rtlCol="0" anchor="ctr"/>
            <a:lstStyle/>
            <a:p>
              <a:endParaRPr lang="en-IN"/>
            </a:p>
          </p:txBody>
        </p:sp>
        <p:sp>
          <p:nvSpPr>
            <p:cNvPr id="490" name="Free-form: Shape 489">
              <a:extLst>
                <a:ext uri="{FF2B5EF4-FFF2-40B4-BE49-F238E27FC236}">
                  <a16:creationId xmlns:a16="http://schemas.microsoft.com/office/drawing/2014/main" id="{2F0B31EB-8657-0D3A-75A9-EC2B364A9EB6}"/>
                </a:ext>
              </a:extLst>
            </p:cNvPr>
            <p:cNvSpPr/>
            <p:nvPr/>
          </p:nvSpPr>
          <p:spPr>
            <a:xfrm>
              <a:off x="7264920" y="4578729"/>
              <a:ext cx="8866" cy="30999"/>
            </a:xfrm>
            <a:custGeom>
              <a:avLst/>
              <a:gdLst>
                <a:gd name="connsiteX0" fmla="*/ -14 w 8866"/>
                <a:gd name="connsiteY0" fmla="*/ 512 h 30999"/>
                <a:gd name="connsiteX1" fmla="*/ 6310 w 8866"/>
                <a:gd name="connsiteY1" fmla="*/ 30962 h 30999"/>
                <a:gd name="connsiteX2" fmla="*/ 8853 w 8866"/>
                <a:gd name="connsiteY2" fmla="*/ 30481 h 30999"/>
                <a:gd name="connsiteX3" fmla="*/ 2529 w 8866"/>
                <a:gd name="connsiteY3" fmla="*/ -37 h 30999"/>
              </a:gdLst>
              <a:ahLst/>
              <a:cxnLst>
                <a:cxn ang="0">
                  <a:pos x="connsiteX0" y="connsiteY0"/>
                </a:cxn>
                <a:cxn ang="0">
                  <a:pos x="connsiteX1" y="connsiteY1"/>
                </a:cxn>
                <a:cxn ang="0">
                  <a:pos x="connsiteX2" y="connsiteY2"/>
                </a:cxn>
                <a:cxn ang="0">
                  <a:pos x="connsiteX3" y="connsiteY3"/>
                </a:cxn>
              </a:cxnLst>
              <a:rect l="l" t="t" r="r" b="b"/>
              <a:pathLst>
                <a:path w="8866" h="30999">
                  <a:moveTo>
                    <a:pt x="-14" y="512"/>
                  </a:moveTo>
                  <a:lnTo>
                    <a:pt x="6310" y="30962"/>
                  </a:lnTo>
                  <a:lnTo>
                    <a:pt x="8853" y="30481"/>
                  </a:lnTo>
                  <a:cubicBezTo>
                    <a:pt x="6791" y="20446"/>
                    <a:pt x="4660" y="10273"/>
                    <a:pt x="2529" y="-37"/>
                  </a:cubicBezTo>
                  <a:close/>
                </a:path>
              </a:pathLst>
            </a:custGeom>
            <a:solidFill>
              <a:srgbClr val="E0E0E0"/>
            </a:solidFill>
            <a:ln w="6867" cap="flat">
              <a:noFill/>
              <a:prstDash val="solid"/>
              <a:miter/>
            </a:ln>
          </p:spPr>
          <p:txBody>
            <a:bodyPr rtlCol="0" anchor="ctr"/>
            <a:lstStyle/>
            <a:p>
              <a:endParaRPr lang="en-IN"/>
            </a:p>
          </p:txBody>
        </p:sp>
        <p:sp>
          <p:nvSpPr>
            <p:cNvPr id="491" name="Free-form: Shape 490">
              <a:extLst>
                <a:ext uri="{FF2B5EF4-FFF2-40B4-BE49-F238E27FC236}">
                  <a16:creationId xmlns:a16="http://schemas.microsoft.com/office/drawing/2014/main" id="{E5450575-6871-9ECF-9125-0580BACFD80D}"/>
                </a:ext>
              </a:extLst>
            </p:cNvPr>
            <p:cNvSpPr/>
            <p:nvPr/>
          </p:nvSpPr>
          <p:spPr>
            <a:xfrm>
              <a:off x="7372973" y="4769127"/>
              <a:ext cx="8110" cy="32374"/>
            </a:xfrm>
            <a:custGeom>
              <a:avLst/>
              <a:gdLst>
                <a:gd name="connsiteX0" fmla="*/ -14 w 8110"/>
                <a:gd name="connsiteY0" fmla="*/ 100 h 32374"/>
                <a:gd name="connsiteX1" fmla="*/ 6860 w 8110"/>
                <a:gd name="connsiteY1" fmla="*/ 32337 h 32374"/>
                <a:gd name="connsiteX2" fmla="*/ 8097 w 8110"/>
                <a:gd name="connsiteY2" fmla="*/ 32337 h 32374"/>
                <a:gd name="connsiteX3" fmla="*/ 1223 w 8110"/>
                <a:gd name="connsiteY3" fmla="*/ -37 h 32374"/>
              </a:gdLst>
              <a:ahLst/>
              <a:cxnLst>
                <a:cxn ang="0">
                  <a:pos x="connsiteX0" y="connsiteY0"/>
                </a:cxn>
                <a:cxn ang="0">
                  <a:pos x="connsiteX1" y="connsiteY1"/>
                </a:cxn>
                <a:cxn ang="0">
                  <a:pos x="connsiteX2" y="connsiteY2"/>
                </a:cxn>
                <a:cxn ang="0">
                  <a:pos x="connsiteX3" y="connsiteY3"/>
                </a:cxn>
              </a:cxnLst>
              <a:rect l="l" t="t" r="r" b="b"/>
              <a:pathLst>
                <a:path w="8110" h="32374">
                  <a:moveTo>
                    <a:pt x="-14" y="100"/>
                  </a:moveTo>
                  <a:cubicBezTo>
                    <a:pt x="2598" y="12404"/>
                    <a:pt x="4935" y="23264"/>
                    <a:pt x="6860" y="32337"/>
                  </a:cubicBezTo>
                  <a:lnTo>
                    <a:pt x="8097" y="32337"/>
                  </a:lnTo>
                  <a:lnTo>
                    <a:pt x="1223" y="-37"/>
                  </a:lnTo>
                  <a:close/>
                </a:path>
              </a:pathLst>
            </a:custGeom>
            <a:solidFill>
              <a:srgbClr val="E0E0E0"/>
            </a:solidFill>
            <a:ln w="6867" cap="flat">
              <a:noFill/>
              <a:prstDash val="solid"/>
              <a:miter/>
            </a:ln>
          </p:spPr>
          <p:txBody>
            <a:bodyPr rtlCol="0" anchor="ctr"/>
            <a:lstStyle/>
            <a:p>
              <a:endParaRPr lang="en-IN"/>
            </a:p>
          </p:txBody>
        </p:sp>
        <p:sp>
          <p:nvSpPr>
            <p:cNvPr id="492" name="Free-form: Shape 491">
              <a:extLst>
                <a:ext uri="{FF2B5EF4-FFF2-40B4-BE49-F238E27FC236}">
                  <a16:creationId xmlns:a16="http://schemas.microsoft.com/office/drawing/2014/main" id="{AA4738A3-BE7D-38C4-79D6-EE20043FEF4B}"/>
                </a:ext>
              </a:extLst>
            </p:cNvPr>
            <p:cNvSpPr/>
            <p:nvPr/>
          </p:nvSpPr>
          <p:spPr>
            <a:xfrm>
              <a:off x="7358332" y="4701079"/>
              <a:ext cx="8248" cy="29900"/>
            </a:xfrm>
            <a:custGeom>
              <a:avLst/>
              <a:gdLst>
                <a:gd name="connsiteX0" fmla="*/ -14 w 8248"/>
                <a:gd name="connsiteY0" fmla="*/ 375 h 29900"/>
                <a:gd name="connsiteX1" fmla="*/ 6241 w 8248"/>
                <a:gd name="connsiteY1" fmla="*/ 29863 h 29900"/>
                <a:gd name="connsiteX2" fmla="*/ 8235 w 8248"/>
                <a:gd name="connsiteY2" fmla="*/ 29450 h 29900"/>
                <a:gd name="connsiteX3" fmla="*/ 2186 w 8248"/>
                <a:gd name="connsiteY3" fmla="*/ -37 h 29900"/>
              </a:gdLst>
              <a:ahLst/>
              <a:cxnLst>
                <a:cxn ang="0">
                  <a:pos x="connsiteX0" y="connsiteY0"/>
                </a:cxn>
                <a:cxn ang="0">
                  <a:pos x="connsiteX1" y="connsiteY1"/>
                </a:cxn>
                <a:cxn ang="0">
                  <a:pos x="connsiteX2" y="connsiteY2"/>
                </a:cxn>
                <a:cxn ang="0">
                  <a:pos x="connsiteX3" y="connsiteY3"/>
                </a:cxn>
              </a:cxnLst>
              <a:rect l="l" t="t" r="r" b="b"/>
              <a:pathLst>
                <a:path w="8248" h="29900">
                  <a:moveTo>
                    <a:pt x="-14" y="375"/>
                  </a:moveTo>
                  <a:lnTo>
                    <a:pt x="6241" y="29863"/>
                  </a:lnTo>
                  <a:lnTo>
                    <a:pt x="8235" y="29450"/>
                  </a:lnTo>
                  <a:cubicBezTo>
                    <a:pt x="6310" y="20102"/>
                    <a:pt x="4317" y="10273"/>
                    <a:pt x="2186" y="-37"/>
                  </a:cubicBezTo>
                  <a:close/>
                </a:path>
              </a:pathLst>
            </a:custGeom>
            <a:solidFill>
              <a:srgbClr val="E0E0E0"/>
            </a:solidFill>
            <a:ln w="6867" cap="flat">
              <a:noFill/>
              <a:prstDash val="solid"/>
              <a:miter/>
            </a:ln>
          </p:spPr>
          <p:txBody>
            <a:bodyPr rtlCol="0" anchor="ctr"/>
            <a:lstStyle/>
            <a:p>
              <a:endParaRPr lang="en-IN"/>
            </a:p>
          </p:txBody>
        </p:sp>
        <p:sp>
          <p:nvSpPr>
            <p:cNvPr id="493" name="Free-form: Shape 492">
              <a:extLst>
                <a:ext uri="{FF2B5EF4-FFF2-40B4-BE49-F238E27FC236}">
                  <a16:creationId xmlns:a16="http://schemas.microsoft.com/office/drawing/2014/main" id="{1926951C-F63A-DBE2-63BC-023B40F38027}"/>
                </a:ext>
              </a:extLst>
            </p:cNvPr>
            <p:cNvSpPr/>
            <p:nvPr/>
          </p:nvSpPr>
          <p:spPr>
            <a:xfrm>
              <a:off x="7315784" y="4497621"/>
              <a:ext cx="9004" cy="31687"/>
            </a:xfrm>
            <a:custGeom>
              <a:avLst/>
              <a:gdLst>
                <a:gd name="connsiteX0" fmla="*/ -14 w 9004"/>
                <a:gd name="connsiteY0" fmla="*/ 444 h 31687"/>
                <a:gd name="connsiteX1" fmla="*/ 6447 w 9004"/>
                <a:gd name="connsiteY1" fmla="*/ 31650 h 31687"/>
                <a:gd name="connsiteX2" fmla="*/ 8991 w 9004"/>
                <a:gd name="connsiteY2" fmla="*/ 31100 h 31687"/>
                <a:gd name="connsiteX3" fmla="*/ 2461 w 9004"/>
                <a:gd name="connsiteY3" fmla="*/ -37 h 31687"/>
              </a:gdLst>
              <a:ahLst/>
              <a:cxnLst>
                <a:cxn ang="0">
                  <a:pos x="connsiteX0" y="connsiteY0"/>
                </a:cxn>
                <a:cxn ang="0">
                  <a:pos x="connsiteX1" y="connsiteY1"/>
                </a:cxn>
                <a:cxn ang="0">
                  <a:pos x="connsiteX2" y="connsiteY2"/>
                </a:cxn>
                <a:cxn ang="0">
                  <a:pos x="connsiteX3" y="connsiteY3"/>
                </a:cxn>
              </a:cxnLst>
              <a:rect l="l" t="t" r="r" b="b"/>
              <a:pathLst>
                <a:path w="9004" h="31687">
                  <a:moveTo>
                    <a:pt x="-14" y="444"/>
                  </a:moveTo>
                  <a:lnTo>
                    <a:pt x="6447" y="31650"/>
                  </a:lnTo>
                  <a:lnTo>
                    <a:pt x="8991" y="31100"/>
                  </a:lnTo>
                  <a:cubicBezTo>
                    <a:pt x="6791" y="20515"/>
                    <a:pt x="4592" y="10135"/>
                    <a:pt x="2461" y="-37"/>
                  </a:cubicBezTo>
                  <a:close/>
                </a:path>
              </a:pathLst>
            </a:custGeom>
            <a:solidFill>
              <a:srgbClr val="E0E0E0"/>
            </a:solidFill>
            <a:ln w="6867" cap="flat">
              <a:noFill/>
              <a:prstDash val="solid"/>
              <a:miter/>
            </a:ln>
          </p:spPr>
          <p:txBody>
            <a:bodyPr rtlCol="0" anchor="ctr"/>
            <a:lstStyle/>
            <a:p>
              <a:endParaRPr lang="en-IN"/>
            </a:p>
          </p:txBody>
        </p:sp>
        <p:sp>
          <p:nvSpPr>
            <p:cNvPr id="494" name="Free-form: Shape 493">
              <a:extLst>
                <a:ext uri="{FF2B5EF4-FFF2-40B4-BE49-F238E27FC236}">
                  <a16:creationId xmlns:a16="http://schemas.microsoft.com/office/drawing/2014/main" id="{B4A5E477-EF31-2D48-6251-F5DF7858E5D7}"/>
                </a:ext>
              </a:extLst>
            </p:cNvPr>
            <p:cNvSpPr/>
            <p:nvPr/>
          </p:nvSpPr>
          <p:spPr>
            <a:xfrm>
              <a:off x="7322727" y="4531164"/>
              <a:ext cx="9210" cy="32374"/>
            </a:xfrm>
            <a:custGeom>
              <a:avLst/>
              <a:gdLst>
                <a:gd name="connsiteX0" fmla="*/ 2529 w 9210"/>
                <a:gd name="connsiteY0" fmla="*/ -37 h 32374"/>
                <a:gd name="connsiteX1" fmla="*/ -14 w 9210"/>
                <a:gd name="connsiteY1" fmla="*/ 444 h 32374"/>
                <a:gd name="connsiteX2" fmla="*/ 6035 w 9210"/>
                <a:gd name="connsiteY2" fmla="*/ 29244 h 32374"/>
                <a:gd name="connsiteX3" fmla="*/ 6654 w 9210"/>
                <a:gd name="connsiteY3" fmla="*/ 32337 h 32374"/>
                <a:gd name="connsiteX4" fmla="*/ 9197 w 9210"/>
                <a:gd name="connsiteY4" fmla="*/ 31856 h 32374"/>
                <a:gd name="connsiteX5" fmla="*/ 8578 w 9210"/>
                <a:gd name="connsiteY5" fmla="*/ 28694 h 32374"/>
                <a:gd name="connsiteX6" fmla="*/ 2529 w 9210"/>
                <a:gd name="connsiteY6" fmla="*/ -37 h 3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10" h="32374">
                  <a:moveTo>
                    <a:pt x="2529" y="-37"/>
                  </a:moveTo>
                  <a:lnTo>
                    <a:pt x="-14" y="444"/>
                  </a:lnTo>
                  <a:cubicBezTo>
                    <a:pt x="1980" y="9929"/>
                    <a:pt x="3973" y="19552"/>
                    <a:pt x="6035" y="29244"/>
                  </a:cubicBezTo>
                  <a:lnTo>
                    <a:pt x="6654" y="32337"/>
                  </a:lnTo>
                  <a:lnTo>
                    <a:pt x="9197" y="31856"/>
                  </a:lnTo>
                  <a:lnTo>
                    <a:pt x="8578" y="28694"/>
                  </a:lnTo>
                  <a:cubicBezTo>
                    <a:pt x="6516" y="19002"/>
                    <a:pt x="4523" y="9379"/>
                    <a:pt x="2529" y="-37"/>
                  </a:cubicBezTo>
                  <a:close/>
                </a:path>
              </a:pathLst>
            </a:custGeom>
            <a:solidFill>
              <a:srgbClr val="E0E0E0"/>
            </a:solidFill>
            <a:ln w="6867" cap="flat">
              <a:noFill/>
              <a:prstDash val="solid"/>
              <a:miter/>
            </a:ln>
          </p:spPr>
          <p:txBody>
            <a:bodyPr rtlCol="0" anchor="ctr"/>
            <a:lstStyle/>
            <a:p>
              <a:endParaRPr lang="en-IN"/>
            </a:p>
          </p:txBody>
        </p:sp>
        <p:sp>
          <p:nvSpPr>
            <p:cNvPr id="495" name="Free-form: Shape 494">
              <a:extLst>
                <a:ext uri="{FF2B5EF4-FFF2-40B4-BE49-F238E27FC236}">
                  <a16:creationId xmlns:a16="http://schemas.microsoft.com/office/drawing/2014/main" id="{475368E6-372C-5C8D-1E2B-3D47010602D3}"/>
                </a:ext>
              </a:extLst>
            </p:cNvPr>
            <p:cNvSpPr/>
            <p:nvPr/>
          </p:nvSpPr>
          <p:spPr>
            <a:xfrm>
              <a:off x="7301763" y="4429847"/>
              <a:ext cx="8935" cy="32168"/>
            </a:xfrm>
            <a:custGeom>
              <a:avLst/>
              <a:gdLst>
                <a:gd name="connsiteX0" fmla="*/ -14 w 8935"/>
                <a:gd name="connsiteY0" fmla="*/ 444 h 32168"/>
                <a:gd name="connsiteX1" fmla="*/ 6516 w 8935"/>
                <a:gd name="connsiteY1" fmla="*/ 32131 h 32168"/>
                <a:gd name="connsiteX2" fmla="*/ 8922 w 8935"/>
                <a:gd name="connsiteY2" fmla="*/ 31650 h 32168"/>
                <a:gd name="connsiteX3" fmla="*/ 2048 w 8935"/>
                <a:gd name="connsiteY3" fmla="*/ -37 h 32168"/>
              </a:gdLst>
              <a:ahLst/>
              <a:cxnLst>
                <a:cxn ang="0">
                  <a:pos x="connsiteX0" y="connsiteY0"/>
                </a:cxn>
                <a:cxn ang="0">
                  <a:pos x="connsiteX1" y="connsiteY1"/>
                </a:cxn>
                <a:cxn ang="0">
                  <a:pos x="connsiteX2" y="connsiteY2"/>
                </a:cxn>
                <a:cxn ang="0">
                  <a:pos x="connsiteX3" y="connsiteY3"/>
                </a:cxn>
              </a:cxnLst>
              <a:rect l="l" t="t" r="r" b="b"/>
              <a:pathLst>
                <a:path w="8935" h="32168">
                  <a:moveTo>
                    <a:pt x="-14" y="444"/>
                  </a:moveTo>
                  <a:cubicBezTo>
                    <a:pt x="2117" y="10617"/>
                    <a:pt x="4248" y="21064"/>
                    <a:pt x="6516" y="32131"/>
                  </a:cubicBezTo>
                  <a:lnTo>
                    <a:pt x="8922" y="31650"/>
                  </a:lnTo>
                  <a:cubicBezTo>
                    <a:pt x="6585" y="20721"/>
                    <a:pt x="4385" y="10135"/>
                    <a:pt x="2048" y="-37"/>
                  </a:cubicBezTo>
                  <a:close/>
                </a:path>
              </a:pathLst>
            </a:custGeom>
            <a:solidFill>
              <a:srgbClr val="E0E0E0"/>
            </a:solidFill>
            <a:ln w="6867" cap="flat">
              <a:noFill/>
              <a:prstDash val="solid"/>
              <a:miter/>
            </a:ln>
          </p:spPr>
          <p:txBody>
            <a:bodyPr rtlCol="0" anchor="ctr"/>
            <a:lstStyle/>
            <a:p>
              <a:endParaRPr lang="en-IN"/>
            </a:p>
          </p:txBody>
        </p:sp>
        <p:sp>
          <p:nvSpPr>
            <p:cNvPr id="496" name="Free-form: Shape 495">
              <a:extLst>
                <a:ext uri="{FF2B5EF4-FFF2-40B4-BE49-F238E27FC236}">
                  <a16:creationId xmlns:a16="http://schemas.microsoft.com/office/drawing/2014/main" id="{D159513E-6F4D-AACC-2384-FB84CA07BA65}"/>
                </a:ext>
              </a:extLst>
            </p:cNvPr>
            <p:cNvSpPr/>
            <p:nvPr/>
          </p:nvSpPr>
          <p:spPr>
            <a:xfrm>
              <a:off x="7380259" y="4803632"/>
              <a:ext cx="2749" cy="8179"/>
            </a:xfrm>
            <a:custGeom>
              <a:avLst/>
              <a:gdLst>
                <a:gd name="connsiteX0" fmla="*/ 1155 w 2749"/>
                <a:gd name="connsiteY0" fmla="*/ -37 h 8179"/>
                <a:gd name="connsiteX1" fmla="*/ -14 w 2749"/>
                <a:gd name="connsiteY1" fmla="*/ -37 h 8179"/>
                <a:gd name="connsiteX2" fmla="*/ 1773 w 2749"/>
                <a:gd name="connsiteY2" fmla="*/ 8142 h 8179"/>
                <a:gd name="connsiteX3" fmla="*/ 2736 w 2749"/>
                <a:gd name="connsiteY3" fmla="*/ 8142 h 8179"/>
                <a:gd name="connsiteX4" fmla="*/ 1155 w 2749"/>
                <a:gd name="connsiteY4" fmla="*/ -37 h 81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9" h="8179">
                  <a:moveTo>
                    <a:pt x="1155" y="-37"/>
                  </a:moveTo>
                  <a:lnTo>
                    <a:pt x="-14" y="-37"/>
                  </a:lnTo>
                  <a:lnTo>
                    <a:pt x="1773" y="8142"/>
                  </a:lnTo>
                  <a:lnTo>
                    <a:pt x="2736" y="8142"/>
                  </a:lnTo>
                  <a:cubicBezTo>
                    <a:pt x="2255" y="5668"/>
                    <a:pt x="1705" y="2918"/>
                    <a:pt x="1155" y="-37"/>
                  </a:cubicBezTo>
                  <a:close/>
                </a:path>
              </a:pathLst>
            </a:custGeom>
            <a:solidFill>
              <a:srgbClr val="E0E0E0"/>
            </a:solidFill>
            <a:ln w="6867" cap="flat">
              <a:noFill/>
              <a:prstDash val="solid"/>
              <a:miter/>
            </a:ln>
          </p:spPr>
          <p:txBody>
            <a:bodyPr rtlCol="0" anchor="ctr"/>
            <a:lstStyle/>
            <a:p>
              <a:endParaRPr lang="en-IN"/>
            </a:p>
          </p:txBody>
        </p:sp>
        <p:sp>
          <p:nvSpPr>
            <p:cNvPr id="497" name="Free-form: Shape 496">
              <a:extLst>
                <a:ext uri="{FF2B5EF4-FFF2-40B4-BE49-F238E27FC236}">
                  <a16:creationId xmlns:a16="http://schemas.microsoft.com/office/drawing/2014/main" id="{41E2FEC2-6F04-20C0-3AC9-25AC8F45232B}"/>
                </a:ext>
              </a:extLst>
            </p:cNvPr>
            <p:cNvSpPr/>
            <p:nvPr/>
          </p:nvSpPr>
          <p:spPr>
            <a:xfrm>
              <a:off x="7294958" y="4396717"/>
              <a:ext cx="8523" cy="31205"/>
            </a:xfrm>
            <a:custGeom>
              <a:avLst/>
              <a:gdLst>
                <a:gd name="connsiteX0" fmla="*/ -14 w 8523"/>
                <a:gd name="connsiteY0" fmla="*/ 375 h 31205"/>
                <a:gd name="connsiteX1" fmla="*/ 6310 w 8523"/>
                <a:gd name="connsiteY1" fmla="*/ 31168 h 31205"/>
                <a:gd name="connsiteX2" fmla="*/ 8510 w 8523"/>
                <a:gd name="connsiteY2" fmla="*/ 30687 h 31205"/>
                <a:gd name="connsiteX3" fmla="*/ 2048 w 8523"/>
                <a:gd name="connsiteY3" fmla="*/ -37 h 31205"/>
              </a:gdLst>
              <a:ahLst/>
              <a:cxnLst>
                <a:cxn ang="0">
                  <a:pos x="connsiteX0" y="connsiteY0"/>
                </a:cxn>
                <a:cxn ang="0">
                  <a:pos x="connsiteX1" y="connsiteY1"/>
                </a:cxn>
                <a:cxn ang="0">
                  <a:pos x="connsiteX2" y="connsiteY2"/>
                </a:cxn>
                <a:cxn ang="0">
                  <a:pos x="connsiteX3" y="connsiteY3"/>
                </a:cxn>
              </a:cxnLst>
              <a:rect l="l" t="t" r="r" b="b"/>
              <a:pathLst>
                <a:path w="8523" h="31205">
                  <a:moveTo>
                    <a:pt x="-14" y="375"/>
                  </a:moveTo>
                  <a:lnTo>
                    <a:pt x="6310" y="31168"/>
                  </a:lnTo>
                  <a:lnTo>
                    <a:pt x="8510" y="30687"/>
                  </a:lnTo>
                  <a:lnTo>
                    <a:pt x="2048" y="-37"/>
                  </a:lnTo>
                  <a:close/>
                </a:path>
              </a:pathLst>
            </a:custGeom>
            <a:solidFill>
              <a:srgbClr val="E0E0E0"/>
            </a:solidFill>
            <a:ln w="6867" cap="flat">
              <a:noFill/>
              <a:prstDash val="solid"/>
              <a:miter/>
            </a:ln>
          </p:spPr>
          <p:txBody>
            <a:bodyPr rtlCol="0" anchor="ctr"/>
            <a:lstStyle/>
            <a:p>
              <a:endParaRPr lang="en-IN"/>
            </a:p>
          </p:txBody>
        </p:sp>
        <p:sp>
          <p:nvSpPr>
            <p:cNvPr id="498" name="Free-form: Shape 497">
              <a:extLst>
                <a:ext uri="{FF2B5EF4-FFF2-40B4-BE49-F238E27FC236}">
                  <a16:creationId xmlns:a16="http://schemas.microsoft.com/office/drawing/2014/main" id="{8C8BE80F-6218-EA8C-B28B-EDF51C439478}"/>
                </a:ext>
              </a:extLst>
            </p:cNvPr>
            <p:cNvSpPr/>
            <p:nvPr/>
          </p:nvSpPr>
          <p:spPr>
            <a:xfrm>
              <a:off x="7329875" y="4565394"/>
              <a:ext cx="8935" cy="31137"/>
            </a:xfrm>
            <a:custGeom>
              <a:avLst/>
              <a:gdLst>
                <a:gd name="connsiteX0" fmla="*/ -14 w 8935"/>
                <a:gd name="connsiteY0" fmla="*/ 512 h 31137"/>
                <a:gd name="connsiteX1" fmla="*/ 6379 w 8935"/>
                <a:gd name="connsiteY1" fmla="*/ 31100 h 31137"/>
                <a:gd name="connsiteX2" fmla="*/ 8922 w 8935"/>
                <a:gd name="connsiteY2" fmla="*/ 30619 h 31137"/>
                <a:gd name="connsiteX3" fmla="*/ 2529 w 8935"/>
                <a:gd name="connsiteY3" fmla="*/ -37 h 31137"/>
              </a:gdLst>
              <a:ahLst/>
              <a:cxnLst>
                <a:cxn ang="0">
                  <a:pos x="connsiteX0" y="connsiteY0"/>
                </a:cxn>
                <a:cxn ang="0">
                  <a:pos x="connsiteX1" y="connsiteY1"/>
                </a:cxn>
                <a:cxn ang="0">
                  <a:pos x="connsiteX2" y="connsiteY2"/>
                </a:cxn>
                <a:cxn ang="0">
                  <a:pos x="connsiteX3" y="connsiteY3"/>
                </a:cxn>
              </a:cxnLst>
              <a:rect l="l" t="t" r="r" b="b"/>
              <a:pathLst>
                <a:path w="8935" h="31137">
                  <a:moveTo>
                    <a:pt x="-14" y="512"/>
                  </a:moveTo>
                  <a:cubicBezTo>
                    <a:pt x="2186" y="10892"/>
                    <a:pt x="4316" y="21133"/>
                    <a:pt x="6379" y="31100"/>
                  </a:cubicBezTo>
                  <a:lnTo>
                    <a:pt x="8922" y="30619"/>
                  </a:lnTo>
                  <a:cubicBezTo>
                    <a:pt x="6860" y="20583"/>
                    <a:pt x="4729" y="10342"/>
                    <a:pt x="2529" y="-37"/>
                  </a:cubicBezTo>
                  <a:close/>
                </a:path>
              </a:pathLst>
            </a:custGeom>
            <a:solidFill>
              <a:srgbClr val="E0E0E0"/>
            </a:solidFill>
            <a:ln w="6867" cap="flat">
              <a:noFill/>
              <a:prstDash val="solid"/>
              <a:miter/>
            </a:ln>
          </p:spPr>
          <p:txBody>
            <a:bodyPr rtlCol="0" anchor="ctr"/>
            <a:lstStyle/>
            <a:p>
              <a:endParaRPr lang="en-IN"/>
            </a:p>
          </p:txBody>
        </p:sp>
        <p:sp>
          <p:nvSpPr>
            <p:cNvPr id="499" name="Free-form: Shape 498">
              <a:extLst>
                <a:ext uri="{FF2B5EF4-FFF2-40B4-BE49-F238E27FC236}">
                  <a16:creationId xmlns:a16="http://schemas.microsoft.com/office/drawing/2014/main" id="{81553DC7-9D4A-0344-1BBD-34DF0ADB642B}"/>
                </a:ext>
              </a:extLst>
            </p:cNvPr>
            <p:cNvSpPr/>
            <p:nvPr/>
          </p:nvSpPr>
          <p:spPr>
            <a:xfrm>
              <a:off x="7336818" y="4598388"/>
              <a:ext cx="9348" cy="32993"/>
            </a:xfrm>
            <a:custGeom>
              <a:avLst/>
              <a:gdLst>
                <a:gd name="connsiteX0" fmla="*/ -14 w 9348"/>
                <a:gd name="connsiteY0" fmla="*/ 512 h 32993"/>
                <a:gd name="connsiteX1" fmla="*/ 6860 w 9348"/>
                <a:gd name="connsiteY1" fmla="*/ 32956 h 32993"/>
                <a:gd name="connsiteX2" fmla="*/ 9334 w 9348"/>
                <a:gd name="connsiteY2" fmla="*/ 32406 h 32993"/>
                <a:gd name="connsiteX3" fmla="*/ 2461 w 9348"/>
                <a:gd name="connsiteY3" fmla="*/ -37 h 32993"/>
              </a:gdLst>
              <a:ahLst/>
              <a:cxnLst>
                <a:cxn ang="0">
                  <a:pos x="connsiteX0" y="connsiteY0"/>
                </a:cxn>
                <a:cxn ang="0">
                  <a:pos x="connsiteX1" y="connsiteY1"/>
                </a:cxn>
                <a:cxn ang="0">
                  <a:pos x="connsiteX2" y="connsiteY2"/>
                </a:cxn>
                <a:cxn ang="0">
                  <a:pos x="connsiteX3" y="connsiteY3"/>
                </a:cxn>
              </a:cxnLst>
              <a:rect l="l" t="t" r="r" b="b"/>
              <a:pathLst>
                <a:path w="9348" h="32993">
                  <a:moveTo>
                    <a:pt x="-14" y="512"/>
                  </a:moveTo>
                  <a:cubicBezTo>
                    <a:pt x="2255" y="11510"/>
                    <a:pt x="4523" y="22370"/>
                    <a:pt x="6860" y="32956"/>
                  </a:cubicBezTo>
                  <a:lnTo>
                    <a:pt x="9334" y="32406"/>
                  </a:lnTo>
                  <a:cubicBezTo>
                    <a:pt x="7135" y="21821"/>
                    <a:pt x="4935" y="11029"/>
                    <a:pt x="2461" y="-37"/>
                  </a:cubicBezTo>
                  <a:close/>
                </a:path>
              </a:pathLst>
            </a:custGeom>
            <a:solidFill>
              <a:srgbClr val="E0E0E0"/>
            </a:solidFill>
            <a:ln w="6867" cap="flat">
              <a:noFill/>
              <a:prstDash val="solid"/>
              <a:miter/>
            </a:ln>
          </p:spPr>
          <p:txBody>
            <a:bodyPr rtlCol="0" anchor="ctr"/>
            <a:lstStyle/>
            <a:p>
              <a:endParaRPr lang="en-IN"/>
            </a:p>
          </p:txBody>
        </p:sp>
        <p:sp>
          <p:nvSpPr>
            <p:cNvPr id="500" name="Free-form: Shape 499">
              <a:extLst>
                <a:ext uri="{FF2B5EF4-FFF2-40B4-BE49-F238E27FC236}">
                  <a16:creationId xmlns:a16="http://schemas.microsoft.com/office/drawing/2014/main" id="{205D075C-207B-0C76-8552-8081736091F2}"/>
                </a:ext>
              </a:extLst>
            </p:cNvPr>
            <p:cNvSpPr/>
            <p:nvPr/>
          </p:nvSpPr>
          <p:spPr>
            <a:xfrm>
              <a:off x="7282173" y="4334992"/>
              <a:ext cx="6735" cy="24813"/>
            </a:xfrm>
            <a:custGeom>
              <a:avLst/>
              <a:gdLst>
                <a:gd name="connsiteX0" fmla="*/ 1430 w 6735"/>
                <a:gd name="connsiteY0" fmla="*/ -37 h 24813"/>
                <a:gd name="connsiteX1" fmla="*/ -14 w 6735"/>
                <a:gd name="connsiteY1" fmla="*/ -37 h 24813"/>
                <a:gd name="connsiteX2" fmla="*/ 5004 w 6735"/>
                <a:gd name="connsiteY2" fmla="*/ 24776 h 24813"/>
                <a:gd name="connsiteX3" fmla="*/ 6722 w 6735"/>
                <a:gd name="connsiteY3" fmla="*/ 24432 h 24813"/>
                <a:gd name="connsiteX4" fmla="*/ 1430 w 6735"/>
                <a:gd name="connsiteY4" fmla="*/ -37 h 24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5" h="24813">
                  <a:moveTo>
                    <a:pt x="1430" y="-37"/>
                  </a:moveTo>
                  <a:lnTo>
                    <a:pt x="-14" y="-37"/>
                  </a:lnTo>
                  <a:cubicBezTo>
                    <a:pt x="1498" y="7523"/>
                    <a:pt x="3148" y="15772"/>
                    <a:pt x="5004" y="24776"/>
                  </a:cubicBezTo>
                  <a:lnTo>
                    <a:pt x="6722" y="24432"/>
                  </a:lnTo>
                  <a:cubicBezTo>
                    <a:pt x="5004" y="15703"/>
                    <a:pt x="3217" y="7455"/>
                    <a:pt x="1430" y="-37"/>
                  </a:cubicBezTo>
                  <a:close/>
                </a:path>
              </a:pathLst>
            </a:custGeom>
            <a:solidFill>
              <a:srgbClr val="E0E0E0"/>
            </a:solidFill>
            <a:ln w="6867" cap="flat">
              <a:noFill/>
              <a:prstDash val="solid"/>
              <a:miter/>
            </a:ln>
          </p:spPr>
          <p:txBody>
            <a:bodyPr rtlCol="0" anchor="ctr"/>
            <a:lstStyle/>
            <a:p>
              <a:endParaRPr lang="en-IN"/>
            </a:p>
          </p:txBody>
        </p:sp>
        <p:sp>
          <p:nvSpPr>
            <p:cNvPr id="501" name="Free-form: Shape 500">
              <a:extLst>
                <a:ext uri="{FF2B5EF4-FFF2-40B4-BE49-F238E27FC236}">
                  <a16:creationId xmlns:a16="http://schemas.microsoft.com/office/drawing/2014/main" id="{282A082C-AEA7-2241-AD31-899324686A00}"/>
                </a:ext>
              </a:extLst>
            </p:cNvPr>
            <p:cNvSpPr/>
            <p:nvPr/>
          </p:nvSpPr>
          <p:spPr>
            <a:xfrm>
              <a:off x="7282173" y="4330593"/>
              <a:ext cx="1443" cy="2061"/>
            </a:xfrm>
            <a:custGeom>
              <a:avLst/>
              <a:gdLst>
                <a:gd name="connsiteX0" fmla="*/ 1430 w 1443"/>
                <a:gd name="connsiteY0" fmla="*/ 1956 h 2061"/>
                <a:gd name="connsiteX1" fmla="*/ 1017 w 1443"/>
                <a:gd name="connsiteY1" fmla="*/ -37 h 2061"/>
                <a:gd name="connsiteX2" fmla="*/ -14 w 1443"/>
                <a:gd name="connsiteY2" fmla="*/ 2025 h 2061"/>
                <a:gd name="connsiteX3" fmla="*/ -14 w 1443"/>
                <a:gd name="connsiteY3" fmla="*/ 2025 h 2061"/>
              </a:gdLst>
              <a:ahLst/>
              <a:cxnLst>
                <a:cxn ang="0">
                  <a:pos x="connsiteX0" y="connsiteY0"/>
                </a:cxn>
                <a:cxn ang="0">
                  <a:pos x="connsiteX1" y="connsiteY1"/>
                </a:cxn>
                <a:cxn ang="0">
                  <a:pos x="connsiteX2" y="connsiteY2"/>
                </a:cxn>
                <a:cxn ang="0">
                  <a:pos x="connsiteX3" y="connsiteY3"/>
                </a:cxn>
              </a:cxnLst>
              <a:rect l="l" t="t" r="r" b="b"/>
              <a:pathLst>
                <a:path w="1443" h="2061">
                  <a:moveTo>
                    <a:pt x="1430" y="1956"/>
                  </a:moveTo>
                  <a:lnTo>
                    <a:pt x="1017" y="-37"/>
                  </a:lnTo>
                  <a:cubicBezTo>
                    <a:pt x="715" y="670"/>
                    <a:pt x="371" y="1358"/>
                    <a:pt x="-14" y="2025"/>
                  </a:cubicBezTo>
                  <a:lnTo>
                    <a:pt x="-14" y="2025"/>
                  </a:lnTo>
                  <a:close/>
                </a:path>
              </a:pathLst>
            </a:custGeom>
            <a:solidFill>
              <a:srgbClr val="E0E0E0"/>
            </a:solidFill>
            <a:ln w="6867" cap="flat">
              <a:noFill/>
              <a:prstDash val="solid"/>
              <a:miter/>
            </a:ln>
          </p:spPr>
          <p:txBody>
            <a:bodyPr rtlCol="0" anchor="ctr"/>
            <a:lstStyle/>
            <a:p>
              <a:endParaRPr lang="en-IN"/>
            </a:p>
          </p:txBody>
        </p:sp>
        <p:sp>
          <p:nvSpPr>
            <p:cNvPr id="502" name="Free-form: Shape 501">
              <a:extLst>
                <a:ext uri="{FF2B5EF4-FFF2-40B4-BE49-F238E27FC236}">
                  <a16:creationId xmlns:a16="http://schemas.microsoft.com/office/drawing/2014/main" id="{0F4D6BC1-0A97-CB6C-054C-A94E02F33D2B}"/>
                </a:ext>
              </a:extLst>
            </p:cNvPr>
            <p:cNvSpPr/>
            <p:nvPr/>
          </p:nvSpPr>
          <p:spPr>
            <a:xfrm>
              <a:off x="7365137" y="4733316"/>
              <a:ext cx="8523" cy="33542"/>
            </a:xfrm>
            <a:custGeom>
              <a:avLst/>
              <a:gdLst>
                <a:gd name="connsiteX0" fmla="*/ -14 w 8523"/>
                <a:gd name="connsiteY0" fmla="*/ 31 h 33542"/>
                <a:gd name="connsiteX1" fmla="*/ 6860 w 8523"/>
                <a:gd name="connsiteY1" fmla="*/ 33505 h 33542"/>
                <a:gd name="connsiteX2" fmla="*/ 8510 w 8523"/>
                <a:gd name="connsiteY2" fmla="*/ 33505 h 33542"/>
                <a:gd name="connsiteX3" fmla="*/ 1636 w 8523"/>
                <a:gd name="connsiteY3" fmla="*/ -37 h 33542"/>
              </a:gdLst>
              <a:ahLst/>
              <a:cxnLst>
                <a:cxn ang="0">
                  <a:pos x="connsiteX0" y="connsiteY0"/>
                </a:cxn>
                <a:cxn ang="0">
                  <a:pos x="connsiteX1" y="connsiteY1"/>
                </a:cxn>
                <a:cxn ang="0">
                  <a:pos x="connsiteX2" y="connsiteY2"/>
                </a:cxn>
                <a:cxn ang="0">
                  <a:pos x="connsiteX3" y="connsiteY3"/>
                </a:cxn>
              </a:cxnLst>
              <a:rect l="l" t="t" r="r" b="b"/>
              <a:pathLst>
                <a:path w="8523" h="33542">
                  <a:moveTo>
                    <a:pt x="-14" y="31"/>
                  </a:moveTo>
                  <a:cubicBezTo>
                    <a:pt x="2530" y="12060"/>
                    <a:pt x="4935" y="23264"/>
                    <a:pt x="6860" y="33505"/>
                  </a:cubicBezTo>
                  <a:lnTo>
                    <a:pt x="8510" y="33505"/>
                  </a:lnTo>
                  <a:cubicBezTo>
                    <a:pt x="6447" y="23264"/>
                    <a:pt x="4110" y="12060"/>
                    <a:pt x="1636" y="-37"/>
                  </a:cubicBezTo>
                  <a:close/>
                </a:path>
              </a:pathLst>
            </a:custGeom>
            <a:solidFill>
              <a:srgbClr val="E0E0E0"/>
            </a:solidFill>
            <a:ln w="6867" cap="flat">
              <a:noFill/>
              <a:prstDash val="solid"/>
              <a:miter/>
            </a:ln>
          </p:spPr>
          <p:txBody>
            <a:bodyPr rtlCol="0" anchor="ctr"/>
            <a:lstStyle/>
            <a:p>
              <a:endParaRPr lang="en-IN"/>
            </a:p>
          </p:txBody>
        </p:sp>
        <p:sp>
          <p:nvSpPr>
            <p:cNvPr id="503" name="Free-form: Shape 502">
              <a:extLst>
                <a:ext uri="{FF2B5EF4-FFF2-40B4-BE49-F238E27FC236}">
                  <a16:creationId xmlns:a16="http://schemas.microsoft.com/office/drawing/2014/main" id="{25649FD2-7602-5A4D-259F-4D906ABE7A32}"/>
                </a:ext>
              </a:extLst>
            </p:cNvPr>
            <p:cNvSpPr/>
            <p:nvPr/>
          </p:nvSpPr>
          <p:spPr>
            <a:xfrm>
              <a:off x="7287878" y="4362074"/>
              <a:ext cx="8591" cy="32305"/>
            </a:xfrm>
            <a:custGeom>
              <a:avLst/>
              <a:gdLst>
                <a:gd name="connsiteX0" fmla="*/ 8578 w 8591"/>
                <a:gd name="connsiteY0" fmla="*/ 32200 h 32305"/>
                <a:gd name="connsiteX1" fmla="*/ 1705 w 8591"/>
                <a:gd name="connsiteY1" fmla="*/ -37 h 32305"/>
                <a:gd name="connsiteX2" fmla="*/ -14 w 8591"/>
                <a:gd name="connsiteY2" fmla="*/ -37 h 32305"/>
                <a:gd name="connsiteX3" fmla="*/ 6860 w 8591"/>
                <a:gd name="connsiteY3" fmla="*/ 32268 h 32305"/>
              </a:gdLst>
              <a:ahLst/>
              <a:cxnLst>
                <a:cxn ang="0">
                  <a:pos x="connsiteX0" y="connsiteY0"/>
                </a:cxn>
                <a:cxn ang="0">
                  <a:pos x="connsiteX1" y="connsiteY1"/>
                </a:cxn>
                <a:cxn ang="0">
                  <a:pos x="connsiteX2" y="connsiteY2"/>
                </a:cxn>
                <a:cxn ang="0">
                  <a:pos x="connsiteX3" y="connsiteY3"/>
                </a:cxn>
              </a:cxnLst>
              <a:rect l="l" t="t" r="r" b="b"/>
              <a:pathLst>
                <a:path w="8591" h="32305">
                  <a:moveTo>
                    <a:pt x="8578" y="32200"/>
                  </a:moveTo>
                  <a:cubicBezTo>
                    <a:pt x="6172" y="20721"/>
                    <a:pt x="3835" y="9929"/>
                    <a:pt x="1705" y="-37"/>
                  </a:cubicBezTo>
                  <a:lnTo>
                    <a:pt x="-14" y="-37"/>
                  </a:lnTo>
                  <a:cubicBezTo>
                    <a:pt x="1980" y="9998"/>
                    <a:pt x="4179" y="20583"/>
                    <a:pt x="6860" y="32268"/>
                  </a:cubicBezTo>
                  <a:close/>
                </a:path>
              </a:pathLst>
            </a:custGeom>
            <a:solidFill>
              <a:srgbClr val="E0E0E0"/>
            </a:solidFill>
            <a:ln w="6867" cap="flat">
              <a:noFill/>
              <a:prstDash val="solid"/>
              <a:miter/>
            </a:ln>
          </p:spPr>
          <p:txBody>
            <a:bodyPr rtlCol="0" anchor="ctr"/>
            <a:lstStyle/>
            <a:p>
              <a:endParaRPr lang="en-IN"/>
            </a:p>
          </p:txBody>
        </p:sp>
        <p:sp>
          <p:nvSpPr>
            <p:cNvPr id="504" name="Free-form: Shape 503">
              <a:extLst>
                <a:ext uri="{FF2B5EF4-FFF2-40B4-BE49-F238E27FC236}">
                  <a16:creationId xmlns:a16="http://schemas.microsoft.com/office/drawing/2014/main" id="{EEDEC40B-E002-5C24-6154-6A53D7992F8F}"/>
                </a:ext>
              </a:extLst>
            </p:cNvPr>
            <p:cNvSpPr/>
            <p:nvPr/>
          </p:nvSpPr>
          <p:spPr>
            <a:xfrm>
              <a:off x="7350909" y="4665680"/>
              <a:ext cx="9072" cy="33474"/>
            </a:xfrm>
            <a:custGeom>
              <a:avLst/>
              <a:gdLst>
                <a:gd name="connsiteX0" fmla="*/ -14 w 9072"/>
                <a:gd name="connsiteY0" fmla="*/ 444 h 33474"/>
                <a:gd name="connsiteX1" fmla="*/ 6860 w 9072"/>
                <a:gd name="connsiteY1" fmla="*/ 33437 h 33474"/>
                <a:gd name="connsiteX2" fmla="*/ 9059 w 9072"/>
                <a:gd name="connsiteY2" fmla="*/ 32956 h 33474"/>
                <a:gd name="connsiteX3" fmla="*/ 2186 w 9072"/>
                <a:gd name="connsiteY3" fmla="*/ -37 h 33474"/>
              </a:gdLst>
              <a:ahLst/>
              <a:cxnLst>
                <a:cxn ang="0">
                  <a:pos x="connsiteX0" y="connsiteY0"/>
                </a:cxn>
                <a:cxn ang="0">
                  <a:pos x="connsiteX1" y="connsiteY1"/>
                </a:cxn>
                <a:cxn ang="0">
                  <a:pos x="connsiteX2" y="connsiteY2"/>
                </a:cxn>
                <a:cxn ang="0">
                  <a:pos x="connsiteX3" y="connsiteY3"/>
                </a:cxn>
              </a:cxnLst>
              <a:rect l="l" t="t" r="r" b="b"/>
              <a:pathLst>
                <a:path w="9072" h="33474">
                  <a:moveTo>
                    <a:pt x="-14" y="444"/>
                  </a:moveTo>
                  <a:cubicBezTo>
                    <a:pt x="2392" y="11854"/>
                    <a:pt x="4729" y="22851"/>
                    <a:pt x="6860" y="33437"/>
                  </a:cubicBezTo>
                  <a:lnTo>
                    <a:pt x="9059" y="32956"/>
                  </a:lnTo>
                  <a:cubicBezTo>
                    <a:pt x="6860" y="22370"/>
                    <a:pt x="4571" y="11373"/>
                    <a:pt x="2186" y="-37"/>
                  </a:cubicBezTo>
                  <a:close/>
                </a:path>
              </a:pathLst>
            </a:custGeom>
            <a:solidFill>
              <a:srgbClr val="E0E0E0"/>
            </a:solidFill>
            <a:ln w="6867" cap="flat">
              <a:noFill/>
              <a:prstDash val="solid"/>
              <a:miter/>
            </a:ln>
          </p:spPr>
          <p:txBody>
            <a:bodyPr rtlCol="0" anchor="ctr"/>
            <a:lstStyle/>
            <a:p>
              <a:endParaRPr lang="en-IN"/>
            </a:p>
          </p:txBody>
        </p:sp>
        <p:sp>
          <p:nvSpPr>
            <p:cNvPr id="505" name="Free-form: Shape 504">
              <a:extLst>
                <a:ext uri="{FF2B5EF4-FFF2-40B4-BE49-F238E27FC236}">
                  <a16:creationId xmlns:a16="http://schemas.microsoft.com/office/drawing/2014/main" id="{369A0D9D-AD59-5D01-04AC-82BCF007EC4A}"/>
                </a:ext>
              </a:extLst>
            </p:cNvPr>
            <p:cNvSpPr/>
            <p:nvPr/>
          </p:nvSpPr>
          <p:spPr>
            <a:xfrm>
              <a:off x="7344104" y="4633237"/>
              <a:ext cx="8660" cy="30587"/>
            </a:xfrm>
            <a:custGeom>
              <a:avLst/>
              <a:gdLst>
                <a:gd name="connsiteX0" fmla="*/ -14 w 8660"/>
                <a:gd name="connsiteY0" fmla="*/ 444 h 30587"/>
                <a:gd name="connsiteX1" fmla="*/ 6310 w 8660"/>
                <a:gd name="connsiteY1" fmla="*/ 30550 h 30587"/>
                <a:gd name="connsiteX2" fmla="*/ 8647 w 8660"/>
                <a:gd name="connsiteY2" fmla="*/ 30000 h 30587"/>
                <a:gd name="connsiteX3" fmla="*/ 2392 w 8660"/>
                <a:gd name="connsiteY3" fmla="*/ -37 h 30587"/>
              </a:gdLst>
              <a:ahLst/>
              <a:cxnLst>
                <a:cxn ang="0">
                  <a:pos x="connsiteX0" y="connsiteY0"/>
                </a:cxn>
                <a:cxn ang="0">
                  <a:pos x="connsiteX1" y="connsiteY1"/>
                </a:cxn>
                <a:cxn ang="0">
                  <a:pos x="connsiteX2" y="connsiteY2"/>
                </a:cxn>
                <a:cxn ang="0">
                  <a:pos x="connsiteX3" y="connsiteY3"/>
                </a:cxn>
              </a:cxnLst>
              <a:rect l="l" t="t" r="r" b="b"/>
              <a:pathLst>
                <a:path w="8660" h="30587">
                  <a:moveTo>
                    <a:pt x="-14" y="444"/>
                  </a:moveTo>
                  <a:cubicBezTo>
                    <a:pt x="2117" y="10754"/>
                    <a:pt x="4248" y="21064"/>
                    <a:pt x="6310" y="30550"/>
                  </a:cubicBezTo>
                  <a:lnTo>
                    <a:pt x="8647" y="30000"/>
                  </a:lnTo>
                  <a:cubicBezTo>
                    <a:pt x="6654" y="20240"/>
                    <a:pt x="4523" y="10204"/>
                    <a:pt x="2392" y="-37"/>
                  </a:cubicBezTo>
                  <a:close/>
                </a:path>
              </a:pathLst>
            </a:custGeom>
            <a:solidFill>
              <a:srgbClr val="E0E0E0"/>
            </a:solidFill>
            <a:ln w="6867" cap="flat">
              <a:noFill/>
              <a:prstDash val="solid"/>
              <a:miter/>
            </a:ln>
          </p:spPr>
          <p:txBody>
            <a:bodyPr rtlCol="0" anchor="ctr"/>
            <a:lstStyle/>
            <a:p>
              <a:endParaRPr lang="en-IN"/>
            </a:p>
          </p:txBody>
        </p:sp>
        <p:sp>
          <p:nvSpPr>
            <p:cNvPr id="506" name="Free-form: Shape 505">
              <a:extLst>
                <a:ext uri="{FF2B5EF4-FFF2-40B4-BE49-F238E27FC236}">
                  <a16:creationId xmlns:a16="http://schemas.microsoft.com/office/drawing/2014/main" id="{0E501F45-B52C-E996-AD58-C200E56920DA}"/>
                </a:ext>
              </a:extLst>
            </p:cNvPr>
            <p:cNvSpPr/>
            <p:nvPr/>
          </p:nvSpPr>
          <p:spPr>
            <a:xfrm>
              <a:off x="7308773" y="4463940"/>
              <a:ext cx="9004" cy="31824"/>
            </a:xfrm>
            <a:custGeom>
              <a:avLst/>
              <a:gdLst>
                <a:gd name="connsiteX0" fmla="*/ -14 w 9004"/>
                <a:gd name="connsiteY0" fmla="*/ 444 h 31824"/>
                <a:gd name="connsiteX1" fmla="*/ 6516 w 9004"/>
                <a:gd name="connsiteY1" fmla="*/ 31787 h 31824"/>
                <a:gd name="connsiteX2" fmla="*/ 8991 w 9004"/>
                <a:gd name="connsiteY2" fmla="*/ 31237 h 31824"/>
                <a:gd name="connsiteX3" fmla="*/ 2117 w 9004"/>
                <a:gd name="connsiteY3" fmla="*/ -37 h 31824"/>
              </a:gdLst>
              <a:ahLst/>
              <a:cxnLst>
                <a:cxn ang="0">
                  <a:pos x="connsiteX0" y="connsiteY0"/>
                </a:cxn>
                <a:cxn ang="0">
                  <a:pos x="connsiteX1" y="connsiteY1"/>
                </a:cxn>
                <a:cxn ang="0">
                  <a:pos x="connsiteX2" y="connsiteY2"/>
                </a:cxn>
                <a:cxn ang="0">
                  <a:pos x="connsiteX3" y="connsiteY3"/>
                </a:cxn>
              </a:cxnLst>
              <a:rect l="l" t="t" r="r" b="b"/>
              <a:pathLst>
                <a:path w="9004" h="31824">
                  <a:moveTo>
                    <a:pt x="-14" y="444"/>
                  </a:moveTo>
                  <a:cubicBezTo>
                    <a:pt x="2117" y="10617"/>
                    <a:pt x="4317" y="21064"/>
                    <a:pt x="6516" y="31787"/>
                  </a:cubicBezTo>
                  <a:lnTo>
                    <a:pt x="8991" y="31237"/>
                  </a:lnTo>
                  <a:cubicBezTo>
                    <a:pt x="6722" y="20583"/>
                    <a:pt x="4523" y="10067"/>
                    <a:pt x="2117" y="-37"/>
                  </a:cubicBezTo>
                  <a:close/>
                </a:path>
              </a:pathLst>
            </a:custGeom>
            <a:solidFill>
              <a:srgbClr val="E0E0E0"/>
            </a:solidFill>
            <a:ln w="6867" cap="flat">
              <a:noFill/>
              <a:prstDash val="solid"/>
              <a:miter/>
            </a:ln>
          </p:spPr>
          <p:txBody>
            <a:bodyPr rtlCol="0" anchor="ctr"/>
            <a:lstStyle/>
            <a:p>
              <a:endParaRPr lang="en-IN"/>
            </a:p>
          </p:txBody>
        </p:sp>
        <p:sp>
          <p:nvSpPr>
            <p:cNvPr id="507" name="Free-form: Shape 506">
              <a:extLst>
                <a:ext uri="{FF2B5EF4-FFF2-40B4-BE49-F238E27FC236}">
                  <a16:creationId xmlns:a16="http://schemas.microsoft.com/office/drawing/2014/main" id="{3C7055D3-D1EE-881C-1783-64D4A6C05F3C}"/>
                </a:ext>
              </a:extLst>
            </p:cNvPr>
            <p:cNvSpPr/>
            <p:nvPr/>
          </p:nvSpPr>
          <p:spPr>
            <a:xfrm>
              <a:off x="7401773" y="4584709"/>
              <a:ext cx="9347" cy="33268"/>
            </a:xfrm>
            <a:custGeom>
              <a:avLst/>
              <a:gdLst>
                <a:gd name="connsiteX0" fmla="*/ -14 w 9347"/>
                <a:gd name="connsiteY0" fmla="*/ 444 h 33268"/>
                <a:gd name="connsiteX1" fmla="*/ 6860 w 9347"/>
                <a:gd name="connsiteY1" fmla="*/ 33231 h 33268"/>
                <a:gd name="connsiteX2" fmla="*/ 9334 w 9347"/>
                <a:gd name="connsiteY2" fmla="*/ 32749 h 33268"/>
                <a:gd name="connsiteX3" fmla="*/ 2461 w 9347"/>
                <a:gd name="connsiteY3" fmla="*/ -37 h 33268"/>
              </a:gdLst>
              <a:ahLst/>
              <a:cxnLst>
                <a:cxn ang="0">
                  <a:pos x="connsiteX0" y="connsiteY0"/>
                </a:cxn>
                <a:cxn ang="0">
                  <a:pos x="connsiteX1" y="connsiteY1"/>
                </a:cxn>
                <a:cxn ang="0">
                  <a:pos x="connsiteX2" y="connsiteY2"/>
                </a:cxn>
                <a:cxn ang="0">
                  <a:pos x="connsiteX3" y="connsiteY3"/>
                </a:cxn>
              </a:cxnLst>
              <a:rect l="l" t="t" r="r" b="b"/>
              <a:pathLst>
                <a:path w="9347" h="33268">
                  <a:moveTo>
                    <a:pt x="-14" y="444"/>
                  </a:moveTo>
                  <a:cubicBezTo>
                    <a:pt x="2323" y="11648"/>
                    <a:pt x="4591" y="22577"/>
                    <a:pt x="6860" y="33231"/>
                  </a:cubicBezTo>
                  <a:lnTo>
                    <a:pt x="9334" y="32749"/>
                  </a:lnTo>
                  <a:cubicBezTo>
                    <a:pt x="7087" y="22027"/>
                    <a:pt x="4798" y="11098"/>
                    <a:pt x="2461" y="-37"/>
                  </a:cubicBezTo>
                  <a:close/>
                </a:path>
              </a:pathLst>
            </a:custGeom>
            <a:solidFill>
              <a:srgbClr val="E0E0E0"/>
            </a:solidFill>
            <a:ln w="6867" cap="flat">
              <a:noFill/>
              <a:prstDash val="solid"/>
              <a:miter/>
            </a:ln>
          </p:spPr>
          <p:txBody>
            <a:bodyPr rtlCol="0" anchor="ctr"/>
            <a:lstStyle/>
            <a:p>
              <a:endParaRPr lang="en-IN"/>
            </a:p>
          </p:txBody>
        </p:sp>
        <p:sp>
          <p:nvSpPr>
            <p:cNvPr id="508" name="Free-form: Shape 507">
              <a:extLst>
                <a:ext uri="{FF2B5EF4-FFF2-40B4-BE49-F238E27FC236}">
                  <a16:creationId xmlns:a16="http://schemas.microsoft.com/office/drawing/2014/main" id="{00A66E12-3802-9ABC-3AA9-B3AEBD9882B8}"/>
                </a:ext>
              </a:extLst>
            </p:cNvPr>
            <p:cNvSpPr/>
            <p:nvPr/>
          </p:nvSpPr>
          <p:spPr>
            <a:xfrm>
              <a:off x="7394899" y="4551716"/>
              <a:ext cx="8935" cy="31480"/>
            </a:xfrm>
            <a:custGeom>
              <a:avLst/>
              <a:gdLst>
                <a:gd name="connsiteX0" fmla="*/ -14 w 8935"/>
                <a:gd name="connsiteY0" fmla="*/ 444 h 31480"/>
                <a:gd name="connsiteX1" fmla="*/ 6447 w 8935"/>
                <a:gd name="connsiteY1" fmla="*/ 31444 h 31480"/>
                <a:gd name="connsiteX2" fmla="*/ 8922 w 8935"/>
                <a:gd name="connsiteY2" fmla="*/ 30894 h 31480"/>
                <a:gd name="connsiteX3" fmla="*/ 2529 w 8935"/>
                <a:gd name="connsiteY3" fmla="*/ -37 h 31480"/>
              </a:gdLst>
              <a:ahLst/>
              <a:cxnLst>
                <a:cxn ang="0">
                  <a:pos x="connsiteX0" y="connsiteY0"/>
                </a:cxn>
                <a:cxn ang="0">
                  <a:pos x="connsiteX1" y="connsiteY1"/>
                </a:cxn>
                <a:cxn ang="0">
                  <a:pos x="connsiteX2" y="connsiteY2"/>
                </a:cxn>
                <a:cxn ang="0">
                  <a:pos x="connsiteX3" y="connsiteY3"/>
                </a:cxn>
              </a:cxnLst>
              <a:rect l="l" t="t" r="r" b="b"/>
              <a:pathLst>
                <a:path w="8935" h="31480">
                  <a:moveTo>
                    <a:pt x="-14" y="444"/>
                  </a:moveTo>
                  <a:lnTo>
                    <a:pt x="6447" y="31444"/>
                  </a:lnTo>
                  <a:lnTo>
                    <a:pt x="8922" y="30894"/>
                  </a:lnTo>
                  <a:cubicBezTo>
                    <a:pt x="6860" y="20721"/>
                    <a:pt x="4660" y="10273"/>
                    <a:pt x="2529" y="-37"/>
                  </a:cubicBezTo>
                  <a:close/>
                </a:path>
              </a:pathLst>
            </a:custGeom>
            <a:solidFill>
              <a:srgbClr val="E0E0E0"/>
            </a:solidFill>
            <a:ln w="6867" cap="flat">
              <a:noFill/>
              <a:prstDash val="solid"/>
              <a:miter/>
            </a:ln>
          </p:spPr>
          <p:txBody>
            <a:bodyPr rtlCol="0" anchor="ctr"/>
            <a:lstStyle/>
            <a:p>
              <a:endParaRPr lang="en-IN"/>
            </a:p>
          </p:txBody>
        </p:sp>
        <p:sp>
          <p:nvSpPr>
            <p:cNvPr id="509" name="Free-form: Shape 508">
              <a:extLst>
                <a:ext uri="{FF2B5EF4-FFF2-40B4-BE49-F238E27FC236}">
                  <a16:creationId xmlns:a16="http://schemas.microsoft.com/office/drawing/2014/main" id="{F9EDAFC8-21FD-E444-102B-9EFE9877219D}"/>
                </a:ext>
              </a:extLst>
            </p:cNvPr>
            <p:cNvSpPr/>
            <p:nvPr/>
          </p:nvSpPr>
          <p:spPr>
            <a:xfrm>
              <a:off x="7373797" y="4450193"/>
              <a:ext cx="9004" cy="32168"/>
            </a:xfrm>
            <a:custGeom>
              <a:avLst/>
              <a:gdLst>
                <a:gd name="connsiteX0" fmla="*/ -14 w 9004"/>
                <a:gd name="connsiteY0" fmla="*/ 444 h 32168"/>
                <a:gd name="connsiteX1" fmla="*/ 6516 w 9004"/>
                <a:gd name="connsiteY1" fmla="*/ 32131 h 32168"/>
                <a:gd name="connsiteX2" fmla="*/ 8991 w 9004"/>
                <a:gd name="connsiteY2" fmla="*/ 31650 h 32168"/>
                <a:gd name="connsiteX3" fmla="*/ 2117 w 9004"/>
                <a:gd name="connsiteY3" fmla="*/ -37 h 32168"/>
              </a:gdLst>
              <a:ahLst/>
              <a:cxnLst>
                <a:cxn ang="0">
                  <a:pos x="connsiteX0" y="connsiteY0"/>
                </a:cxn>
                <a:cxn ang="0">
                  <a:pos x="connsiteX1" y="connsiteY1"/>
                </a:cxn>
                <a:cxn ang="0">
                  <a:pos x="connsiteX2" y="connsiteY2"/>
                </a:cxn>
                <a:cxn ang="0">
                  <a:pos x="connsiteX3" y="connsiteY3"/>
                </a:cxn>
              </a:cxnLst>
              <a:rect l="l" t="t" r="r" b="b"/>
              <a:pathLst>
                <a:path w="9004" h="32168">
                  <a:moveTo>
                    <a:pt x="-14" y="444"/>
                  </a:moveTo>
                  <a:cubicBezTo>
                    <a:pt x="2117" y="10754"/>
                    <a:pt x="4317" y="21064"/>
                    <a:pt x="6516" y="32131"/>
                  </a:cubicBezTo>
                  <a:lnTo>
                    <a:pt x="8991" y="31650"/>
                  </a:lnTo>
                  <a:cubicBezTo>
                    <a:pt x="6722" y="20789"/>
                    <a:pt x="4523" y="10273"/>
                    <a:pt x="2117" y="-37"/>
                  </a:cubicBezTo>
                  <a:close/>
                </a:path>
              </a:pathLst>
            </a:custGeom>
            <a:solidFill>
              <a:srgbClr val="E0E0E0"/>
            </a:solidFill>
            <a:ln w="6867" cap="flat">
              <a:noFill/>
              <a:prstDash val="solid"/>
              <a:miter/>
            </a:ln>
          </p:spPr>
          <p:txBody>
            <a:bodyPr rtlCol="0" anchor="ctr"/>
            <a:lstStyle/>
            <a:p>
              <a:endParaRPr lang="en-IN"/>
            </a:p>
          </p:txBody>
        </p:sp>
        <p:sp>
          <p:nvSpPr>
            <p:cNvPr id="510" name="Free-form: Shape 509">
              <a:extLst>
                <a:ext uri="{FF2B5EF4-FFF2-40B4-BE49-F238E27FC236}">
                  <a16:creationId xmlns:a16="http://schemas.microsoft.com/office/drawing/2014/main" id="{F16BF248-D59E-79B5-9852-F193A7E0D1C0}"/>
                </a:ext>
              </a:extLst>
            </p:cNvPr>
            <p:cNvSpPr/>
            <p:nvPr/>
          </p:nvSpPr>
          <p:spPr>
            <a:xfrm>
              <a:off x="7437722" y="4755449"/>
              <a:ext cx="8110" cy="32718"/>
            </a:xfrm>
            <a:custGeom>
              <a:avLst/>
              <a:gdLst>
                <a:gd name="connsiteX0" fmla="*/ -14 w 8110"/>
                <a:gd name="connsiteY0" fmla="*/ 31 h 32718"/>
                <a:gd name="connsiteX1" fmla="*/ 6860 w 8110"/>
                <a:gd name="connsiteY1" fmla="*/ 32681 h 32718"/>
                <a:gd name="connsiteX2" fmla="*/ 8097 w 8110"/>
                <a:gd name="connsiteY2" fmla="*/ 32681 h 32718"/>
                <a:gd name="connsiteX3" fmla="*/ 1223 w 8110"/>
                <a:gd name="connsiteY3" fmla="*/ -37 h 32718"/>
              </a:gdLst>
              <a:ahLst/>
              <a:cxnLst>
                <a:cxn ang="0">
                  <a:pos x="connsiteX0" y="connsiteY0"/>
                </a:cxn>
                <a:cxn ang="0">
                  <a:pos x="connsiteX1" y="connsiteY1"/>
                </a:cxn>
                <a:cxn ang="0">
                  <a:pos x="connsiteX2" y="connsiteY2"/>
                </a:cxn>
                <a:cxn ang="0">
                  <a:pos x="connsiteX3" y="connsiteY3"/>
                </a:cxn>
              </a:cxnLst>
              <a:rect l="l" t="t" r="r" b="b"/>
              <a:pathLst>
                <a:path w="8110" h="32718">
                  <a:moveTo>
                    <a:pt x="-14" y="31"/>
                  </a:moveTo>
                  <a:lnTo>
                    <a:pt x="6860" y="32681"/>
                  </a:lnTo>
                  <a:lnTo>
                    <a:pt x="8097" y="32681"/>
                  </a:lnTo>
                  <a:cubicBezTo>
                    <a:pt x="6241" y="23401"/>
                    <a:pt x="4042" y="12404"/>
                    <a:pt x="1223" y="-37"/>
                  </a:cubicBezTo>
                  <a:close/>
                </a:path>
              </a:pathLst>
            </a:custGeom>
            <a:solidFill>
              <a:srgbClr val="E0E0E0"/>
            </a:solidFill>
            <a:ln w="6867" cap="flat">
              <a:noFill/>
              <a:prstDash val="solid"/>
              <a:miter/>
            </a:ln>
          </p:spPr>
          <p:txBody>
            <a:bodyPr rtlCol="0" anchor="ctr"/>
            <a:lstStyle/>
            <a:p>
              <a:endParaRPr lang="en-IN"/>
            </a:p>
          </p:txBody>
        </p:sp>
        <p:sp>
          <p:nvSpPr>
            <p:cNvPr id="511" name="Free-form: Shape 510">
              <a:extLst>
                <a:ext uri="{FF2B5EF4-FFF2-40B4-BE49-F238E27FC236}">
                  <a16:creationId xmlns:a16="http://schemas.microsoft.com/office/drawing/2014/main" id="{D0C8AA13-C810-CA34-C3A1-70F0F58709BD}"/>
                </a:ext>
              </a:extLst>
            </p:cNvPr>
            <p:cNvSpPr/>
            <p:nvPr/>
          </p:nvSpPr>
          <p:spPr>
            <a:xfrm>
              <a:off x="7348022" y="4323582"/>
              <a:ext cx="6117" cy="23095"/>
            </a:xfrm>
            <a:custGeom>
              <a:avLst/>
              <a:gdLst>
                <a:gd name="connsiteX0" fmla="*/ 6104 w 6117"/>
                <a:gd name="connsiteY0" fmla="*/ 22714 h 23095"/>
                <a:gd name="connsiteX1" fmla="*/ 1223 w 6117"/>
                <a:gd name="connsiteY1" fmla="*/ -37 h 23095"/>
                <a:gd name="connsiteX2" fmla="*/ -14 w 6117"/>
                <a:gd name="connsiteY2" fmla="*/ 1406 h 23095"/>
                <a:gd name="connsiteX3" fmla="*/ 4385 w 6117"/>
                <a:gd name="connsiteY3" fmla="*/ 23058 h 23095"/>
              </a:gdLst>
              <a:ahLst/>
              <a:cxnLst>
                <a:cxn ang="0">
                  <a:pos x="connsiteX0" y="connsiteY0"/>
                </a:cxn>
                <a:cxn ang="0">
                  <a:pos x="connsiteX1" y="connsiteY1"/>
                </a:cxn>
                <a:cxn ang="0">
                  <a:pos x="connsiteX2" y="connsiteY2"/>
                </a:cxn>
                <a:cxn ang="0">
                  <a:pos x="connsiteX3" y="connsiteY3"/>
                </a:cxn>
              </a:cxnLst>
              <a:rect l="l" t="t" r="r" b="b"/>
              <a:pathLst>
                <a:path w="6117" h="23095">
                  <a:moveTo>
                    <a:pt x="6104" y="22714"/>
                  </a:moveTo>
                  <a:cubicBezTo>
                    <a:pt x="4385" y="14534"/>
                    <a:pt x="2736" y="6905"/>
                    <a:pt x="1223" y="-37"/>
                  </a:cubicBezTo>
                  <a:cubicBezTo>
                    <a:pt x="845" y="471"/>
                    <a:pt x="433" y="959"/>
                    <a:pt x="-14" y="1406"/>
                  </a:cubicBezTo>
                  <a:cubicBezTo>
                    <a:pt x="1361" y="8279"/>
                    <a:pt x="2804" y="15153"/>
                    <a:pt x="4385" y="23058"/>
                  </a:cubicBezTo>
                  <a:close/>
                </a:path>
              </a:pathLst>
            </a:custGeom>
            <a:solidFill>
              <a:srgbClr val="E0E0E0"/>
            </a:solidFill>
            <a:ln w="6867" cap="flat">
              <a:noFill/>
              <a:prstDash val="solid"/>
              <a:miter/>
            </a:ln>
          </p:spPr>
          <p:txBody>
            <a:bodyPr rtlCol="0" anchor="ctr"/>
            <a:lstStyle/>
            <a:p>
              <a:endParaRPr lang="en-IN"/>
            </a:p>
          </p:txBody>
        </p:sp>
        <p:sp>
          <p:nvSpPr>
            <p:cNvPr id="512" name="Free-form: Shape 511">
              <a:extLst>
                <a:ext uri="{FF2B5EF4-FFF2-40B4-BE49-F238E27FC236}">
                  <a16:creationId xmlns:a16="http://schemas.microsoft.com/office/drawing/2014/main" id="{9914FA4A-A45E-9DC3-565A-30F19EA4DDAA}"/>
                </a:ext>
              </a:extLst>
            </p:cNvPr>
            <p:cNvSpPr/>
            <p:nvPr/>
          </p:nvSpPr>
          <p:spPr>
            <a:xfrm>
              <a:off x="7445214" y="4789954"/>
              <a:ext cx="2955" cy="8935"/>
            </a:xfrm>
            <a:custGeom>
              <a:avLst/>
              <a:gdLst>
                <a:gd name="connsiteX0" fmla="*/ 1155 w 2955"/>
                <a:gd name="connsiteY0" fmla="*/ -37 h 8935"/>
                <a:gd name="connsiteX1" fmla="*/ -14 w 2955"/>
                <a:gd name="connsiteY1" fmla="*/ -37 h 8935"/>
                <a:gd name="connsiteX2" fmla="*/ 1979 w 2955"/>
                <a:gd name="connsiteY2" fmla="*/ 8898 h 8935"/>
                <a:gd name="connsiteX3" fmla="*/ 2942 w 2955"/>
                <a:gd name="connsiteY3" fmla="*/ 8898 h 8935"/>
                <a:gd name="connsiteX4" fmla="*/ 1155 w 2955"/>
                <a:gd name="connsiteY4" fmla="*/ -37 h 8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 h="8935">
                  <a:moveTo>
                    <a:pt x="1155" y="-37"/>
                  </a:moveTo>
                  <a:lnTo>
                    <a:pt x="-14" y="-37"/>
                  </a:lnTo>
                  <a:cubicBezTo>
                    <a:pt x="673" y="3124"/>
                    <a:pt x="1361" y="6149"/>
                    <a:pt x="1979" y="8898"/>
                  </a:cubicBezTo>
                  <a:lnTo>
                    <a:pt x="2942" y="8898"/>
                  </a:lnTo>
                  <a:cubicBezTo>
                    <a:pt x="2392" y="6217"/>
                    <a:pt x="1842" y="3193"/>
                    <a:pt x="1155" y="-37"/>
                  </a:cubicBezTo>
                  <a:close/>
                </a:path>
              </a:pathLst>
            </a:custGeom>
            <a:solidFill>
              <a:srgbClr val="E0E0E0"/>
            </a:solidFill>
            <a:ln w="6867" cap="flat">
              <a:noFill/>
              <a:prstDash val="solid"/>
              <a:miter/>
            </a:ln>
          </p:spPr>
          <p:txBody>
            <a:bodyPr rtlCol="0" anchor="ctr"/>
            <a:lstStyle/>
            <a:p>
              <a:endParaRPr lang="en-IN"/>
            </a:p>
          </p:txBody>
        </p:sp>
        <p:sp>
          <p:nvSpPr>
            <p:cNvPr id="513" name="Free-form: Shape 512">
              <a:extLst>
                <a:ext uri="{FF2B5EF4-FFF2-40B4-BE49-F238E27FC236}">
                  <a16:creationId xmlns:a16="http://schemas.microsoft.com/office/drawing/2014/main" id="{272D043C-A851-CB14-249B-E9E172E80A27}"/>
                </a:ext>
              </a:extLst>
            </p:cNvPr>
            <p:cNvSpPr/>
            <p:nvPr/>
          </p:nvSpPr>
          <p:spPr>
            <a:xfrm>
              <a:off x="7409059" y="4619489"/>
              <a:ext cx="8729" cy="30931"/>
            </a:xfrm>
            <a:custGeom>
              <a:avLst/>
              <a:gdLst>
                <a:gd name="connsiteX0" fmla="*/ -14 w 8729"/>
                <a:gd name="connsiteY0" fmla="*/ 512 h 30931"/>
                <a:gd name="connsiteX1" fmla="*/ 6379 w 8729"/>
                <a:gd name="connsiteY1" fmla="*/ 30894 h 30931"/>
                <a:gd name="connsiteX2" fmla="*/ 8716 w 8729"/>
                <a:gd name="connsiteY2" fmla="*/ 30412 h 30931"/>
                <a:gd name="connsiteX3" fmla="*/ 2461 w 8729"/>
                <a:gd name="connsiteY3" fmla="*/ -37 h 30931"/>
              </a:gdLst>
              <a:ahLst/>
              <a:cxnLst>
                <a:cxn ang="0">
                  <a:pos x="connsiteX0" y="connsiteY0"/>
                </a:cxn>
                <a:cxn ang="0">
                  <a:pos x="connsiteX1" y="connsiteY1"/>
                </a:cxn>
                <a:cxn ang="0">
                  <a:pos x="connsiteX2" y="connsiteY2"/>
                </a:cxn>
                <a:cxn ang="0">
                  <a:pos x="connsiteX3" y="connsiteY3"/>
                </a:cxn>
              </a:cxnLst>
              <a:rect l="l" t="t" r="r" b="b"/>
              <a:pathLst>
                <a:path w="8729" h="30931">
                  <a:moveTo>
                    <a:pt x="-14" y="512"/>
                  </a:moveTo>
                  <a:cubicBezTo>
                    <a:pt x="2186" y="10891"/>
                    <a:pt x="4317" y="21133"/>
                    <a:pt x="6379" y="30894"/>
                  </a:cubicBezTo>
                  <a:lnTo>
                    <a:pt x="8716" y="30412"/>
                  </a:lnTo>
                  <a:cubicBezTo>
                    <a:pt x="6722" y="20514"/>
                    <a:pt x="4592" y="10410"/>
                    <a:pt x="2461" y="-37"/>
                  </a:cubicBezTo>
                  <a:close/>
                </a:path>
              </a:pathLst>
            </a:custGeom>
            <a:solidFill>
              <a:srgbClr val="E0E0E0"/>
            </a:solidFill>
            <a:ln w="6867" cap="flat">
              <a:noFill/>
              <a:prstDash val="solid"/>
              <a:miter/>
            </a:ln>
          </p:spPr>
          <p:txBody>
            <a:bodyPr rtlCol="0" anchor="ctr"/>
            <a:lstStyle/>
            <a:p>
              <a:endParaRPr lang="en-IN"/>
            </a:p>
          </p:txBody>
        </p:sp>
        <p:sp>
          <p:nvSpPr>
            <p:cNvPr id="514" name="Free-form: Shape 513">
              <a:extLst>
                <a:ext uri="{FF2B5EF4-FFF2-40B4-BE49-F238E27FC236}">
                  <a16:creationId xmlns:a16="http://schemas.microsoft.com/office/drawing/2014/main" id="{1782E747-5411-7C83-34C8-B99B93624638}"/>
                </a:ext>
              </a:extLst>
            </p:cNvPr>
            <p:cNvSpPr/>
            <p:nvPr/>
          </p:nvSpPr>
          <p:spPr>
            <a:xfrm>
              <a:off x="7430092" y="4719569"/>
              <a:ext cx="8866" cy="33955"/>
            </a:xfrm>
            <a:custGeom>
              <a:avLst/>
              <a:gdLst>
                <a:gd name="connsiteX0" fmla="*/ -14 w 8866"/>
                <a:gd name="connsiteY0" fmla="*/ 31 h 33955"/>
                <a:gd name="connsiteX1" fmla="*/ 7203 w 8866"/>
                <a:gd name="connsiteY1" fmla="*/ 33918 h 33955"/>
                <a:gd name="connsiteX2" fmla="*/ 8853 w 8866"/>
                <a:gd name="connsiteY2" fmla="*/ 33918 h 33955"/>
                <a:gd name="connsiteX3" fmla="*/ 1980 w 8866"/>
                <a:gd name="connsiteY3" fmla="*/ -37 h 33955"/>
              </a:gdLst>
              <a:ahLst/>
              <a:cxnLst>
                <a:cxn ang="0">
                  <a:pos x="connsiteX0" y="connsiteY0"/>
                </a:cxn>
                <a:cxn ang="0">
                  <a:pos x="connsiteX1" y="connsiteY1"/>
                </a:cxn>
                <a:cxn ang="0">
                  <a:pos x="connsiteX2" y="connsiteY2"/>
                </a:cxn>
                <a:cxn ang="0">
                  <a:pos x="connsiteX3" y="connsiteY3"/>
                </a:cxn>
              </a:cxnLst>
              <a:rect l="l" t="t" r="r" b="b"/>
              <a:pathLst>
                <a:path w="8866" h="33955">
                  <a:moveTo>
                    <a:pt x="-14" y="31"/>
                  </a:moveTo>
                  <a:lnTo>
                    <a:pt x="7203" y="33918"/>
                  </a:lnTo>
                  <a:lnTo>
                    <a:pt x="8853" y="33918"/>
                  </a:lnTo>
                  <a:cubicBezTo>
                    <a:pt x="6791" y="23539"/>
                    <a:pt x="4454" y="12197"/>
                    <a:pt x="1980" y="-37"/>
                  </a:cubicBezTo>
                  <a:close/>
                </a:path>
              </a:pathLst>
            </a:custGeom>
            <a:solidFill>
              <a:srgbClr val="E0E0E0"/>
            </a:solidFill>
            <a:ln w="6867" cap="flat">
              <a:noFill/>
              <a:prstDash val="solid"/>
              <a:miter/>
            </a:ln>
          </p:spPr>
          <p:txBody>
            <a:bodyPr rtlCol="0" anchor="ctr"/>
            <a:lstStyle/>
            <a:p>
              <a:endParaRPr lang="en-IN"/>
            </a:p>
          </p:txBody>
        </p:sp>
        <p:sp>
          <p:nvSpPr>
            <p:cNvPr id="515" name="Free-form: Shape 514">
              <a:extLst>
                <a:ext uri="{FF2B5EF4-FFF2-40B4-BE49-F238E27FC236}">
                  <a16:creationId xmlns:a16="http://schemas.microsoft.com/office/drawing/2014/main" id="{A3F7FDC6-4EA9-ABBD-9263-906FB140BD52}"/>
                </a:ext>
              </a:extLst>
            </p:cNvPr>
            <p:cNvSpPr/>
            <p:nvPr/>
          </p:nvSpPr>
          <p:spPr>
            <a:xfrm>
              <a:off x="7380740" y="4483874"/>
              <a:ext cx="9347" cy="32030"/>
            </a:xfrm>
            <a:custGeom>
              <a:avLst/>
              <a:gdLst>
                <a:gd name="connsiteX0" fmla="*/ -14 w 9347"/>
                <a:gd name="connsiteY0" fmla="*/ 512 h 32030"/>
                <a:gd name="connsiteX1" fmla="*/ 6860 w 9347"/>
                <a:gd name="connsiteY1" fmla="*/ 31993 h 32030"/>
                <a:gd name="connsiteX2" fmla="*/ 9334 w 9347"/>
                <a:gd name="connsiteY2" fmla="*/ 31512 h 32030"/>
                <a:gd name="connsiteX3" fmla="*/ 2461 w 9347"/>
                <a:gd name="connsiteY3" fmla="*/ -37 h 32030"/>
              </a:gdLst>
              <a:ahLst/>
              <a:cxnLst>
                <a:cxn ang="0">
                  <a:pos x="connsiteX0" y="connsiteY0"/>
                </a:cxn>
                <a:cxn ang="0">
                  <a:pos x="connsiteX1" y="connsiteY1"/>
                </a:cxn>
                <a:cxn ang="0">
                  <a:pos x="connsiteX2" y="connsiteY2"/>
                </a:cxn>
                <a:cxn ang="0">
                  <a:pos x="connsiteX3" y="connsiteY3"/>
                </a:cxn>
              </a:cxnLst>
              <a:rect l="l" t="t" r="r" b="b"/>
              <a:pathLst>
                <a:path w="9347" h="32030">
                  <a:moveTo>
                    <a:pt x="-14" y="512"/>
                  </a:moveTo>
                  <a:cubicBezTo>
                    <a:pt x="2186" y="10823"/>
                    <a:pt x="4317" y="21133"/>
                    <a:pt x="6860" y="31993"/>
                  </a:cubicBezTo>
                  <a:lnTo>
                    <a:pt x="9334" y="31512"/>
                  </a:lnTo>
                  <a:cubicBezTo>
                    <a:pt x="7135" y="20789"/>
                    <a:pt x="4846" y="10273"/>
                    <a:pt x="2461" y="-37"/>
                  </a:cubicBezTo>
                  <a:close/>
                </a:path>
              </a:pathLst>
            </a:custGeom>
            <a:solidFill>
              <a:srgbClr val="E0E0E0"/>
            </a:solidFill>
            <a:ln w="6867" cap="flat">
              <a:noFill/>
              <a:prstDash val="solid"/>
              <a:miter/>
            </a:ln>
          </p:spPr>
          <p:txBody>
            <a:bodyPr rtlCol="0" anchor="ctr"/>
            <a:lstStyle/>
            <a:p>
              <a:endParaRPr lang="en-IN"/>
            </a:p>
          </p:txBody>
        </p:sp>
        <p:sp>
          <p:nvSpPr>
            <p:cNvPr id="516" name="Free-form: Shape 515">
              <a:extLst>
                <a:ext uri="{FF2B5EF4-FFF2-40B4-BE49-F238E27FC236}">
                  <a16:creationId xmlns:a16="http://schemas.microsoft.com/office/drawing/2014/main" id="{BE17817C-9A42-D531-5D3D-6A6D8023440D}"/>
                </a:ext>
              </a:extLst>
            </p:cNvPr>
            <p:cNvSpPr/>
            <p:nvPr/>
          </p:nvSpPr>
          <p:spPr>
            <a:xfrm>
              <a:off x="7423356" y="4687332"/>
              <a:ext cx="8317" cy="30312"/>
            </a:xfrm>
            <a:custGeom>
              <a:avLst/>
              <a:gdLst>
                <a:gd name="connsiteX0" fmla="*/ -14 w 8317"/>
                <a:gd name="connsiteY0" fmla="*/ 444 h 30312"/>
                <a:gd name="connsiteX1" fmla="*/ 6310 w 8317"/>
                <a:gd name="connsiteY1" fmla="*/ 30275 h 30312"/>
                <a:gd name="connsiteX2" fmla="*/ 8303 w 8317"/>
                <a:gd name="connsiteY2" fmla="*/ 29863 h 30312"/>
                <a:gd name="connsiteX3" fmla="*/ 2186 w 8317"/>
                <a:gd name="connsiteY3" fmla="*/ -37 h 30312"/>
              </a:gdLst>
              <a:ahLst/>
              <a:cxnLst>
                <a:cxn ang="0">
                  <a:pos x="connsiteX0" y="connsiteY0"/>
                </a:cxn>
                <a:cxn ang="0">
                  <a:pos x="connsiteX1" y="connsiteY1"/>
                </a:cxn>
                <a:cxn ang="0">
                  <a:pos x="connsiteX2" y="connsiteY2"/>
                </a:cxn>
                <a:cxn ang="0">
                  <a:pos x="connsiteX3" y="connsiteY3"/>
                </a:cxn>
              </a:cxnLst>
              <a:rect l="l" t="t" r="r" b="b"/>
              <a:pathLst>
                <a:path w="8317" h="30312">
                  <a:moveTo>
                    <a:pt x="-14" y="444"/>
                  </a:moveTo>
                  <a:cubicBezTo>
                    <a:pt x="2186" y="10823"/>
                    <a:pt x="4248" y="21064"/>
                    <a:pt x="6310" y="30275"/>
                  </a:cubicBezTo>
                  <a:lnTo>
                    <a:pt x="8303" y="29863"/>
                  </a:lnTo>
                  <a:cubicBezTo>
                    <a:pt x="6379" y="20377"/>
                    <a:pt x="4317" y="10410"/>
                    <a:pt x="2186" y="-37"/>
                  </a:cubicBezTo>
                  <a:close/>
                </a:path>
              </a:pathLst>
            </a:custGeom>
            <a:solidFill>
              <a:srgbClr val="E0E0E0"/>
            </a:solidFill>
            <a:ln w="6867" cap="flat">
              <a:noFill/>
              <a:prstDash val="solid"/>
              <a:miter/>
            </a:ln>
          </p:spPr>
          <p:txBody>
            <a:bodyPr rtlCol="0" anchor="ctr"/>
            <a:lstStyle/>
            <a:p>
              <a:endParaRPr lang="en-IN"/>
            </a:p>
          </p:txBody>
        </p:sp>
        <p:sp>
          <p:nvSpPr>
            <p:cNvPr id="517" name="Free-form: Shape 516">
              <a:extLst>
                <a:ext uri="{FF2B5EF4-FFF2-40B4-BE49-F238E27FC236}">
                  <a16:creationId xmlns:a16="http://schemas.microsoft.com/office/drawing/2014/main" id="{8F3500DB-88B3-F3AB-40D2-8808F756902C}"/>
                </a:ext>
              </a:extLst>
            </p:cNvPr>
            <p:cNvSpPr/>
            <p:nvPr/>
          </p:nvSpPr>
          <p:spPr>
            <a:xfrm>
              <a:off x="7415864" y="4651933"/>
              <a:ext cx="9073" cy="33817"/>
            </a:xfrm>
            <a:custGeom>
              <a:avLst/>
              <a:gdLst>
                <a:gd name="connsiteX0" fmla="*/ -14 w 9073"/>
                <a:gd name="connsiteY0" fmla="*/ 512 h 33817"/>
                <a:gd name="connsiteX1" fmla="*/ 6860 w 9073"/>
                <a:gd name="connsiteY1" fmla="*/ 33780 h 33817"/>
                <a:gd name="connsiteX2" fmla="*/ 9059 w 9073"/>
                <a:gd name="connsiteY2" fmla="*/ 33299 h 33817"/>
                <a:gd name="connsiteX3" fmla="*/ 2186 w 9073"/>
                <a:gd name="connsiteY3" fmla="*/ -37 h 33817"/>
              </a:gdLst>
              <a:ahLst/>
              <a:cxnLst>
                <a:cxn ang="0">
                  <a:pos x="connsiteX0" y="connsiteY0"/>
                </a:cxn>
                <a:cxn ang="0">
                  <a:pos x="connsiteX1" y="connsiteY1"/>
                </a:cxn>
                <a:cxn ang="0">
                  <a:pos x="connsiteX2" y="connsiteY2"/>
                </a:cxn>
                <a:cxn ang="0">
                  <a:pos x="connsiteX3" y="connsiteY3"/>
                </a:cxn>
              </a:cxnLst>
              <a:rect l="l" t="t" r="r" b="b"/>
              <a:pathLst>
                <a:path w="9073" h="33817">
                  <a:moveTo>
                    <a:pt x="-14" y="512"/>
                  </a:moveTo>
                  <a:cubicBezTo>
                    <a:pt x="2461" y="11991"/>
                    <a:pt x="4798" y="23126"/>
                    <a:pt x="6860" y="33780"/>
                  </a:cubicBezTo>
                  <a:lnTo>
                    <a:pt x="9059" y="33299"/>
                  </a:lnTo>
                  <a:cubicBezTo>
                    <a:pt x="6860" y="22645"/>
                    <a:pt x="4592" y="11510"/>
                    <a:pt x="2186" y="-37"/>
                  </a:cubicBezTo>
                  <a:close/>
                </a:path>
              </a:pathLst>
            </a:custGeom>
            <a:solidFill>
              <a:srgbClr val="E0E0E0"/>
            </a:solidFill>
            <a:ln w="6867" cap="flat">
              <a:noFill/>
              <a:prstDash val="solid"/>
              <a:miter/>
            </a:ln>
          </p:spPr>
          <p:txBody>
            <a:bodyPr rtlCol="0" anchor="ctr"/>
            <a:lstStyle/>
            <a:p>
              <a:endParaRPr lang="en-IN"/>
            </a:p>
          </p:txBody>
        </p:sp>
        <p:sp>
          <p:nvSpPr>
            <p:cNvPr id="518" name="Free-form: Shape 517">
              <a:extLst>
                <a:ext uri="{FF2B5EF4-FFF2-40B4-BE49-F238E27FC236}">
                  <a16:creationId xmlns:a16="http://schemas.microsoft.com/office/drawing/2014/main" id="{8D872A8D-22D2-012F-7692-F40FB803CCA7}"/>
                </a:ext>
              </a:extLst>
            </p:cNvPr>
            <p:cNvSpPr/>
            <p:nvPr/>
          </p:nvSpPr>
          <p:spPr>
            <a:xfrm>
              <a:off x="7352902" y="4348396"/>
              <a:ext cx="8660" cy="32993"/>
            </a:xfrm>
            <a:custGeom>
              <a:avLst/>
              <a:gdLst>
                <a:gd name="connsiteX0" fmla="*/ 8647 w 8660"/>
                <a:gd name="connsiteY0" fmla="*/ 32543 h 32993"/>
                <a:gd name="connsiteX1" fmla="*/ 1773 w 8660"/>
                <a:gd name="connsiteY1" fmla="*/ -37 h 32993"/>
                <a:gd name="connsiteX2" fmla="*/ -14 w 8660"/>
                <a:gd name="connsiteY2" fmla="*/ 306 h 32993"/>
                <a:gd name="connsiteX3" fmla="*/ 6860 w 8660"/>
                <a:gd name="connsiteY3" fmla="*/ 32956 h 32993"/>
              </a:gdLst>
              <a:ahLst/>
              <a:cxnLst>
                <a:cxn ang="0">
                  <a:pos x="connsiteX0" y="connsiteY0"/>
                </a:cxn>
                <a:cxn ang="0">
                  <a:pos x="connsiteX1" y="connsiteY1"/>
                </a:cxn>
                <a:cxn ang="0">
                  <a:pos x="connsiteX2" y="connsiteY2"/>
                </a:cxn>
                <a:cxn ang="0">
                  <a:pos x="connsiteX3" y="connsiteY3"/>
                </a:cxn>
              </a:cxnLst>
              <a:rect l="l" t="t" r="r" b="b"/>
              <a:pathLst>
                <a:path w="8660" h="32993">
                  <a:moveTo>
                    <a:pt x="8647" y="32543"/>
                  </a:moveTo>
                  <a:cubicBezTo>
                    <a:pt x="6173" y="20858"/>
                    <a:pt x="3836" y="9998"/>
                    <a:pt x="1773" y="-37"/>
                  </a:cubicBezTo>
                  <a:lnTo>
                    <a:pt x="-14" y="306"/>
                  </a:lnTo>
                  <a:cubicBezTo>
                    <a:pt x="2048" y="10410"/>
                    <a:pt x="4317" y="20927"/>
                    <a:pt x="6860" y="32956"/>
                  </a:cubicBezTo>
                  <a:close/>
                </a:path>
              </a:pathLst>
            </a:custGeom>
            <a:solidFill>
              <a:srgbClr val="E0E0E0"/>
            </a:solidFill>
            <a:ln w="6867" cap="flat">
              <a:noFill/>
              <a:prstDash val="solid"/>
              <a:miter/>
            </a:ln>
          </p:spPr>
          <p:txBody>
            <a:bodyPr rtlCol="0" anchor="ctr"/>
            <a:lstStyle/>
            <a:p>
              <a:endParaRPr lang="en-IN"/>
            </a:p>
          </p:txBody>
        </p:sp>
        <p:sp>
          <p:nvSpPr>
            <p:cNvPr id="519" name="Free-form: Shape 518">
              <a:extLst>
                <a:ext uri="{FF2B5EF4-FFF2-40B4-BE49-F238E27FC236}">
                  <a16:creationId xmlns:a16="http://schemas.microsoft.com/office/drawing/2014/main" id="{20F7EC1B-B22F-725B-43C1-C7DBB7086DC0}"/>
                </a:ext>
              </a:extLst>
            </p:cNvPr>
            <p:cNvSpPr/>
            <p:nvPr/>
          </p:nvSpPr>
          <p:spPr>
            <a:xfrm>
              <a:off x="7359913" y="4382970"/>
              <a:ext cx="8660" cy="31549"/>
            </a:xfrm>
            <a:custGeom>
              <a:avLst/>
              <a:gdLst>
                <a:gd name="connsiteX0" fmla="*/ -14 w 8660"/>
                <a:gd name="connsiteY0" fmla="*/ 375 h 31549"/>
                <a:gd name="connsiteX1" fmla="*/ 6379 w 8660"/>
                <a:gd name="connsiteY1" fmla="*/ 31512 h 31549"/>
                <a:gd name="connsiteX2" fmla="*/ 8647 w 8660"/>
                <a:gd name="connsiteY2" fmla="*/ 31100 h 31549"/>
                <a:gd name="connsiteX3" fmla="*/ 1773 w 8660"/>
                <a:gd name="connsiteY3" fmla="*/ -37 h 31549"/>
              </a:gdLst>
              <a:ahLst/>
              <a:cxnLst>
                <a:cxn ang="0">
                  <a:pos x="connsiteX0" y="connsiteY0"/>
                </a:cxn>
                <a:cxn ang="0">
                  <a:pos x="connsiteX1" y="connsiteY1"/>
                </a:cxn>
                <a:cxn ang="0">
                  <a:pos x="connsiteX2" y="connsiteY2"/>
                </a:cxn>
                <a:cxn ang="0">
                  <a:pos x="connsiteX3" y="connsiteY3"/>
                </a:cxn>
              </a:cxnLst>
              <a:rect l="l" t="t" r="r" b="b"/>
              <a:pathLst>
                <a:path w="8660" h="31549">
                  <a:moveTo>
                    <a:pt x="-14" y="375"/>
                  </a:moveTo>
                  <a:cubicBezTo>
                    <a:pt x="2048" y="10273"/>
                    <a:pt x="4179" y="20996"/>
                    <a:pt x="6379" y="31512"/>
                  </a:cubicBezTo>
                  <a:lnTo>
                    <a:pt x="8647" y="31100"/>
                  </a:lnTo>
                  <a:cubicBezTo>
                    <a:pt x="6310" y="20240"/>
                    <a:pt x="4021" y="9860"/>
                    <a:pt x="1773" y="-37"/>
                  </a:cubicBezTo>
                  <a:close/>
                </a:path>
              </a:pathLst>
            </a:custGeom>
            <a:solidFill>
              <a:srgbClr val="E0E0E0"/>
            </a:solidFill>
            <a:ln w="6867" cap="flat">
              <a:noFill/>
              <a:prstDash val="solid"/>
              <a:miter/>
            </a:ln>
          </p:spPr>
          <p:txBody>
            <a:bodyPr rtlCol="0" anchor="ctr"/>
            <a:lstStyle/>
            <a:p>
              <a:endParaRPr lang="en-IN"/>
            </a:p>
          </p:txBody>
        </p:sp>
        <p:sp>
          <p:nvSpPr>
            <p:cNvPr id="520" name="Free-form: Shape 519">
              <a:extLst>
                <a:ext uri="{FF2B5EF4-FFF2-40B4-BE49-F238E27FC236}">
                  <a16:creationId xmlns:a16="http://schemas.microsoft.com/office/drawing/2014/main" id="{172650EF-D6DD-E202-C885-C414E50C76D5}"/>
                </a:ext>
              </a:extLst>
            </p:cNvPr>
            <p:cNvSpPr/>
            <p:nvPr/>
          </p:nvSpPr>
          <p:spPr>
            <a:xfrm>
              <a:off x="7366786" y="4416100"/>
              <a:ext cx="9210" cy="32580"/>
            </a:xfrm>
            <a:custGeom>
              <a:avLst/>
              <a:gdLst>
                <a:gd name="connsiteX0" fmla="*/ -14 w 9210"/>
                <a:gd name="connsiteY0" fmla="*/ 444 h 32580"/>
                <a:gd name="connsiteX1" fmla="*/ 6860 w 9210"/>
                <a:gd name="connsiteY1" fmla="*/ 32543 h 32580"/>
                <a:gd name="connsiteX2" fmla="*/ 9197 w 9210"/>
                <a:gd name="connsiteY2" fmla="*/ 32062 h 32580"/>
                <a:gd name="connsiteX3" fmla="*/ 2323 w 9210"/>
                <a:gd name="connsiteY3" fmla="*/ -37 h 32580"/>
              </a:gdLst>
              <a:ahLst/>
              <a:cxnLst>
                <a:cxn ang="0">
                  <a:pos x="connsiteX0" y="connsiteY0"/>
                </a:cxn>
                <a:cxn ang="0">
                  <a:pos x="connsiteX1" y="connsiteY1"/>
                </a:cxn>
                <a:cxn ang="0">
                  <a:pos x="connsiteX2" y="connsiteY2"/>
                </a:cxn>
                <a:cxn ang="0">
                  <a:pos x="connsiteX3" y="connsiteY3"/>
                </a:cxn>
              </a:cxnLst>
              <a:rect l="l" t="t" r="r" b="b"/>
              <a:pathLst>
                <a:path w="9210" h="32580">
                  <a:moveTo>
                    <a:pt x="-14" y="444"/>
                  </a:moveTo>
                  <a:cubicBezTo>
                    <a:pt x="2048" y="10754"/>
                    <a:pt x="4317" y="21477"/>
                    <a:pt x="6860" y="32543"/>
                  </a:cubicBezTo>
                  <a:lnTo>
                    <a:pt x="9197" y="32062"/>
                  </a:lnTo>
                  <a:cubicBezTo>
                    <a:pt x="6928" y="20996"/>
                    <a:pt x="4660" y="10273"/>
                    <a:pt x="2323" y="-37"/>
                  </a:cubicBezTo>
                  <a:close/>
                </a:path>
              </a:pathLst>
            </a:custGeom>
            <a:solidFill>
              <a:srgbClr val="E0E0E0"/>
            </a:solidFill>
            <a:ln w="6867" cap="flat">
              <a:noFill/>
              <a:prstDash val="solid"/>
              <a:miter/>
            </a:ln>
          </p:spPr>
          <p:txBody>
            <a:bodyPr rtlCol="0" anchor="ctr"/>
            <a:lstStyle/>
            <a:p>
              <a:endParaRPr lang="en-IN"/>
            </a:p>
          </p:txBody>
        </p:sp>
        <p:sp>
          <p:nvSpPr>
            <p:cNvPr id="521" name="Free-form: Shape 520">
              <a:extLst>
                <a:ext uri="{FF2B5EF4-FFF2-40B4-BE49-F238E27FC236}">
                  <a16:creationId xmlns:a16="http://schemas.microsoft.com/office/drawing/2014/main" id="{CEEABFD9-08B4-6635-9928-504115D64389}"/>
                </a:ext>
              </a:extLst>
            </p:cNvPr>
            <p:cNvSpPr/>
            <p:nvPr/>
          </p:nvSpPr>
          <p:spPr>
            <a:xfrm>
              <a:off x="7387751" y="4517417"/>
              <a:ext cx="9279" cy="32786"/>
            </a:xfrm>
            <a:custGeom>
              <a:avLst/>
              <a:gdLst>
                <a:gd name="connsiteX0" fmla="*/ 2529 w 9279"/>
                <a:gd name="connsiteY0" fmla="*/ -37 h 32786"/>
                <a:gd name="connsiteX1" fmla="*/ -14 w 9279"/>
                <a:gd name="connsiteY1" fmla="*/ 512 h 32786"/>
                <a:gd name="connsiteX2" fmla="*/ 6104 w 9279"/>
                <a:gd name="connsiteY2" fmla="*/ 30069 h 32786"/>
                <a:gd name="connsiteX3" fmla="*/ 6654 w 9279"/>
                <a:gd name="connsiteY3" fmla="*/ 32749 h 32786"/>
                <a:gd name="connsiteX4" fmla="*/ 9266 w 9279"/>
                <a:gd name="connsiteY4" fmla="*/ 32200 h 32786"/>
                <a:gd name="connsiteX5" fmla="*/ 8647 w 9279"/>
                <a:gd name="connsiteY5" fmla="*/ 29588 h 32786"/>
                <a:gd name="connsiteX6" fmla="*/ 2529 w 9279"/>
                <a:gd name="connsiteY6" fmla="*/ -37 h 32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79" h="32786">
                  <a:moveTo>
                    <a:pt x="2529" y="-37"/>
                  </a:moveTo>
                  <a:lnTo>
                    <a:pt x="-14" y="512"/>
                  </a:lnTo>
                  <a:lnTo>
                    <a:pt x="6104" y="30069"/>
                  </a:lnTo>
                  <a:cubicBezTo>
                    <a:pt x="6104" y="30962"/>
                    <a:pt x="6516" y="31856"/>
                    <a:pt x="6654" y="32749"/>
                  </a:cubicBezTo>
                  <a:lnTo>
                    <a:pt x="9266" y="32200"/>
                  </a:lnTo>
                  <a:lnTo>
                    <a:pt x="8647" y="29588"/>
                  </a:lnTo>
                  <a:cubicBezTo>
                    <a:pt x="6585" y="19552"/>
                    <a:pt x="4523" y="9723"/>
                    <a:pt x="2529" y="-37"/>
                  </a:cubicBezTo>
                  <a:close/>
                </a:path>
              </a:pathLst>
            </a:custGeom>
            <a:solidFill>
              <a:srgbClr val="E0E0E0"/>
            </a:solidFill>
            <a:ln w="6867" cap="flat">
              <a:noFill/>
              <a:prstDash val="solid"/>
              <a:miter/>
            </a:ln>
          </p:spPr>
          <p:txBody>
            <a:bodyPr rtlCol="0" anchor="ctr"/>
            <a:lstStyle/>
            <a:p>
              <a:endParaRPr lang="en-IN"/>
            </a:p>
          </p:txBody>
        </p:sp>
        <p:sp>
          <p:nvSpPr>
            <p:cNvPr id="522" name="Free-form: Shape 521">
              <a:extLst>
                <a:ext uri="{FF2B5EF4-FFF2-40B4-BE49-F238E27FC236}">
                  <a16:creationId xmlns:a16="http://schemas.microsoft.com/office/drawing/2014/main" id="{D89AE036-DCAB-D2CC-5438-411AE1A03E94}"/>
                </a:ext>
              </a:extLst>
            </p:cNvPr>
            <p:cNvSpPr/>
            <p:nvPr/>
          </p:nvSpPr>
          <p:spPr>
            <a:xfrm>
              <a:off x="7051427" y="4411220"/>
              <a:ext cx="8935" cy="32855"/>
            </a:xfrm>
            <a:custGeom>
              <a:avLst/>
              <a:gdLst>
                <a:gd name="connsiteX0" fmla="*/ -14 w 8935"/>
                <a:gd name="connsiteY0" fmla="*/ 375 h 32855"/>
                <a:gd name="connsiteX1" fmla="*/ 6860 w 8935"/>
                <a:gd name="connsiteY1" fmla="*/ 32818 h 32855"/>
                <a:gd name="connsiteX2" fmla="*/ 8922 w 8935"/>
                <a:gd name="connsiteY2" fmla="*/ 32406 h 32855"/>
                <a:gd name="connsiteX3" fmla="*/ 2048 w 8935"/>
                <a:gd name="connsiteY3" fmla="*/ -37 h 32855"/>
              </a:gdLst>
              <a:ahLst/>
              <a:cxnLst>
                <a:cxn ang="0">
                  <a:pos x="connsiteX0" y="connsiteY0"/>
                </a:cxn>
                <a:cxn ang="0">
                  <a:pos x="connsiteX1" y="connsiteY1"/>
                </a:cxn>
                <a:cxn ang="0">
                  <a:pos x="connsiteX2" y="connsiteY2"/>
                </a:cxn>
                <a:cxn ang="0">
                  <a:pos x="connsiteX3" y="connsiteY3"/>
                </a:cxn>
              </a:cxnLst>
              <a:rect l="l" t="t" r="r" b="b"/>
              <a:pathLst>
                <a:path w="8935" h="32855">
                  <a:moveTo>
                    <a:pt x="-14" y="375"/>
                  </a:moveTo>
                  <a:cubicBezTo>
                    <a:pt x="2048" y="10410"/>
                    <a:pt x="4248" y="20996"/>
                    <a:pt x="6860" y="32818"/>
                  </a:cubicBezTo>
                  <a:lnTo>
                    <a:pt x="8922" y="32406"/>
                  </a:lnTo>
                  <a:cubicBezTo>
                    <a:pt x="6447" y="20858"/>
                    <a:pt x="4179" y="9998"/>
                    <a:pt x="2048" y="-37"/>
                  </a:cubicBezTo>
                  <a:close/>
                </a:path>
              </a:pathLst>
            </a:custGeom>
            <a:solidFill>
              <a:srgbClr val="E0E0E0"/>
            </a:solidFill>
            <a:ln w="6867" cap="flat">
              <a:noFill/>
              <a:prstDash val="solid"/>
              <a:miter/>
            </a:ln>
          </p:spPr>
          <p:txBody>
            <a:bodyPr rtlCol="0" anchor="ctr"/>
            <a:lstStyle/>
            <a:p>
              <a:endParaRPr lang="en-IN"/>
            </a:p>
          </p:txBody>
        </p:sp>
        <p:sp>
          <p:nvSpPr>
            <p:cNvPr id="523" name="Free-form: Shape 522">
              <a:extLst>
                <a:ext uri="{FF2B5EF4-FFF2-40B4-BE49-F238E27FC236}">
                  <a16:creationId xmlns:a16="http://schemas.microsoft.com/office/drawing/2014/main" id="{E2BC051E-7C12-A250-2CB0-DFDEFCF56E0E}"/>
                </a:ext>
              </a:extLst>
            </p:cNvPr>
            <p:cNvSpPr/>
            <p:nvPr/>
          </p:nvSpPr>
          <p:spPr>
            <a:xfrm>
              <a:off x="7136315" y="4818273"/>
              <a:ext cx="8041" cy="32580"/>
            </a:xfrm>
            <a:custGeom>
              <a:avLst/>
              <a:gdLst>
                <a:gd name="connsiteX0" fmla="*/ -14 w 8041"/>
                <a:gd name="connsiteY0" fmla="*/ 100 h 32580"/>
                <a:gd name="connsiteX1" fmla="*/ 6860 w 8041"/>
                <a:gd name="connsiteY1" fmla="*/ 32543 h 32580"/>
                <a:gd name="connsiteX2" fmla="*/ 8028 w 8041"/>
                <a:gd name="connsiteY2" fmla="*/ 32543 h 32580"/>
                <a:gd name="connsiteX3" fmla="*/ 1498 w 8041"/>
                <a:gd name="connsiteY3" fmla="*/ -37 h 32580"/>
              </a:gdLst>
              <a:ahLst/>
              <a:cxnLst>
                <a:cxn ang="0">
                  <a:pos x="connsiteX0" y="connsiteY0"/>
                </a:cxn>
                <a:cxn ang="0">
                  <a:pos x="connsiteX1" y="connsiteY1"/>
                </a:cxn>
                <a:cxn ang="0">
                  <a:pos x="connsiteX2" y="connsiteY2"/>
                </a:cxn>
                <a:cxn ang="0">
                  <a:pos x="connsiteX3" y="connsiteY3"/>
                </a:cxn>
              </a:cxnLst>
              <a:rect l="l" t="t" r="r" b="b"/>
              <a:pathLst>
                <a:path w="8041" h="32580">
                  <a:moveTo>
                    <a:pt x="-14" y="100"/>
                  </a:moveTo>
                  <a:cubicBezTo>
                    <a:pt x="2667" y="12610"/>
                    <a:pt x="5004" y="23470"/>
                    <a:pt x="6860" y="32543"/>
                  </a:cubicBezTo>
                  <a:lnTo>
                    <a:pt x="8028" y="32543"/>
                  </a:lnTo>
                  <a:cubicBezTo>
                    <a:pt x="6241" y="23401"/>
                    <a:pt x="4042" y="12541"/>
                    <a:pt x="1498" y="-37"/>
                  </a:cubicBezTo>
                  <a:close/>
                </a:path>
              </a:pathLst>
            </a:custGeom>
            <a:solidFill>
              <a:srgbClr val="E0E0E0"/>
            </a:solidFill>
            <a:ln w="6867" cap="flat">
              <a:noFill/>
              <a:prstDash val="solid"/>
              <a:miter/>
            </a:ln>
          </p:spPr>
          <p:txBody>
            <a:bodyPr rtlCol="0" anchor="ctr"/>
            <a:lstStyle/>
            <a:p>
              <a:endParaRPr lang="en-IN"/>
            </a:p>
          </p:txBody>
        </p:sp>
        <p:sp>
          <p:nvSpPr>
            <p:cNvPr id="524" name="Free-form: Shape 523">
              <a:extLst>
                <a:ext uri="{FF2B5EF4-FFF2-40B4-BE49-F238E27FC236}">
                  <a16:creationId xmlns:a16="http://schemas.microsoft.com/office/drawing/2014/main" id="{AAB3A42A-0038-1C46-8E29-9C9B860E523F}"/>
                </a:ext>
              </a:extLst>
            </p:cNvPr>
            <p:cNvSpPr/>
            <p:nvPr/>
          </p:nvSpPr>
          <p:spPr>
            <a:xfrm>
              <a:off x="7121950" y="4750225"/>
              <a:ext cx="8248" cy="30106"/>
            </a:xfrm>
            <a:custGeom>
              <a:avLst/>
              <a:gdLst>
                <a:gd name="connsiteX0" fmla="*/ -14 w 8248"/>
                <a:gd name="connsiteY0" fmla="*/ 375 h 30106"/>
                <a:gd name="connsiteX1" fmla="*/ 6241 w 8248"/>
                <a:gd name="connsiteY1" fmla="*/ 30069 h 30106"/>
                <a:gd name="connsiteX2" fmla="*/ 8234 w 8248"/>
                <a:gd name="connsiteY2" fmla="*/ 29656 h 30106"/>
                <a:gd name="connsiteX3" fmla="*/ 2117 w 8248"/>
                <a:gd name="connsiteY3" fmla="*/ -37 h 30106"/>
              </a:gdLst>
              <a:ahLst/>
              <a:cxnLst>
                <a:cxn ang="0">
                  <a:pos x="connsiteX0" y="connsiteY0"/>
                </a:cxn>
                <a:cxn ang="0">
                  <a:pos x="connsiteX1" y="connsiteY1"/>
                </a:cxn>
                <a:cxn ang="0">
                  <a:pos x="connsiteX2" y="connsiteY2"/>
                </a:cxn>
                <a:cxn ang="0">
                  <a:pos x="connsiteX3" y="connsiteY3"/>
                </a:cxn>
              </a:cxnLst>
              <a:rect l="l" t="t" r="r" b="b"/>
              <a:pathLst>
                <a:path w="8248" h="30106">
                  <a:moveTo>
                    <a:pt x="-14" y="375"/>
                  </a:moveTo>
                  <a:cubicBezTo>
                    <a:pt x="2117" y="10754"/>
                    <a:pt x="4248" y="20652"/>
                    <a:pt x="6241" y="30069"/>
                  </a:cubicBezTo>
                  <a:lnTo>
                    <a:pt x="8234" y="29656"/>
                  </a:lnTo>
                  <a:cubicBezTo>
                    <a:pt x="6310" y="20240"/>
                    <a:pt x="4248" y="10342"/>
                    <a:pt x="2117" y="-37"/>
                  </a:cubicBezTo>
                  <a:close/>
                </a:path>
              </a:pathLst>
            </a:custGeom>
            <a:solidFill>
              <a:srgbClr val="E0E0E0"/>
            </a:solidFill>
            <a:ln w="6867" cap="flat">
              <a:noFill/>
              <a:prstDash val="solid"/>
              <a:miter/>
            </a:ln>
          </p:spPr>
          <p:txBody>
            <a:bodyPr rtlCol="0" anchor="ctr"/>
            <a:lstStyle/>
            <a:p>
              <a:endParaRPr lang="en-IN"/>
            </a:p>
          </p:txBody>
        </p:sp>
        <p:sp>
          <p:nvSpPr>
            <p:cNvPr id="525" name="Free-form: Shape 524">
              <a:extLst>
                <a:ext uri="{FF2B5EF4-FFF2-40B4-BE49-F238E27FC236}">
                  <a16:creationId xmlns:a16="http://schemas.microsoft.com/office/drawing/2014/main" id="{B498A278-6EE7-7DF6-D9CC-3973C0219F99}"/>
                </a:ext>
              </a:extLst>
            </p:cNvPr>
            <p:cNvSpPr/>
            <p:nvPr/>
          </p:nvSpPr>
          <p:spPr>
            <a:xfrm>
              <a:off x="7100367" y="4647534"/>
              <a:ext cx="9348" cy="33061"/>
            </a:xfrm>
            <a:custGeom>
              <a:avLst/>
              <a:gdLst>
                <a:gd name="connsiteX0" fmla="*/ -14 w 9348"/>
                <a:gd name="connsiteY0" fmla="*/ 444 h 33061"/>
                <a:gd name="connsiteX1" fmla="*/ 6860 w 9348"/>
                <a:gd name="connsiteY1" fmla="*/ 33024 h 33061"/>
                <a:gd name="connsiteX2" fmla="*/ 9334 w 9348"/>
                <a:gd name="connsiteY2" fmla="*/ 32543 h 33061"/>
                <a:gd name="connsiteX3" fmla="*/ 2461 w 9348"/>
                <a:gd name="connsiteY3" fmla="*/ -37 h 33061"/>
              </a:gdLst>
              <a:ahLst/>
              <a:cxnLst>
                <a:cxn ang="0">
                  <a:pos x="connsiteX0" y="connsiteY0"/>
                </a:cxn>
                <a:cxn ang="0">
                  <a:pos x="connsiteX1" y="connsiteY1"/>
                </a:cxn>
                <a:cxn ang="0">
                  <a:pos x="connsiteX2" y="connsiteY2"/>
                </a:cxn>
                <a:cxn ang="0">
                  <a:pos x="connsiteX3" y="connsiteY3"/>
                </a:cxn>
              </a:cxnLst>
              <a:rect l="l" t="t" r="r" b="b"/>
              <a:pathLst>
                <a:path w="9348" h="33061">
                  <a:moveTo>
                    <a:pt x="-14" y="444"/>
                  </a:moveTo>
                  <a:cubicBezTo>
                    <a:pt x="2255" y="11579"/>
                    <a:pt x="4592" y="22439"/>
                    <a:pt x="6860" y="33024"/>
                  </a:cubicBezTo>
                  <a:lnTo>
                    <a:pt x="9334" y="32543"/>
                  </a:lnTo>
                  <a:cubicBezTo>
                    <a:pt x="7135" y="21869"/>
                    <a:pt x="4846" y="11008"/>
                    <a:pt x="2461" y="-37"/>
                  </a:cubicBezTo>
                  <a:close/>
                </a:path>
              </a:pathLst>
            </a:custGeom>
            <a:solidFill>
              <a:srgbClr val="E0E0E0"/>
            </a:solidFill>
            <a:ln w="6867" cap="flat">
              <a:noFill/>
              <a:prstDash val="solid"/>
              <a:miter/>
            </a:ln>
          </p:spPr>
          <p:txBody>
            <a:bodyPr rtlCol="0" anchor="ctr"/>
            <a:lstStyle/>
            <a:p>
              <a:endParaRPr lang="en-IN"/>
            </a:p>
          </p:txBody>
        </p:sp>
        <p:sp>
          <p:nvSpPr>
            <p:cNvPr id="526" name="Free-form: Shape 525">
              <a:extLst>
                <a:ext uri="{FF2B5EF4-FFF2-40B4-BE49-F238E27FC236}">
                  <a16:creationId xmlns:a16="http://schemas.microsoft.com/office/drawing/2014/main" id="{1D46365A-E4A4-81C1-528E-08664F73A21F}"/>
                </a:ext>
              </a:extLst>
            </p:cNvPr>
            <p:cNvSpPr/>
            <p:nvPr/>
          </p:nvSpPr>
          <p:spPr>
            <a:xfrm>
              <a:off x="7065311" y="4478994"/>
              <a:ext cx="9279" cy="32374"/>
            </a:xfrm>
            <a:custGeom>
              <a:avLst/>
              <a:gdLst>
                <a:gd name="connsiteX0" fmla="*/ -14 w 9279"/>
                <a:gd name="connsiteY0" fmla="*/ 444 h 32374"/>
                <a:gd name="connsiteX1" fmla="*/ 6860 w 9279"/>
                <a:gd name="connsiteY1" fmla="*/ 32337 h 32374"/>
                <a:gd name="connsiteX2" fmla="*/ 9266 w 9279"/>
                <a:gd name="connsiteY2" fmla="*/ 31856 h 32374"/>
                <a:gd name="connsiteX3" fmla="*/ 2392 w 9279"/>
                <a:gd name="connsiteY3" fmla="*/ -37 h 32374"/>
              </a:gdLst>
              <a:ahLst/>
              <a:cxnLst>
                <a:cxn ang="0">
                  <a:pos x="connsiteX0" y="connsiteY0"/>
                </a:cxn>
                <a:cxn ang="0">
                  <a:pos x="connsiteX1" y="connsiteY1"/>
                </a:cxn>
                <a:cxn ang="0">
                  <a:pos x="connsiteX2" y="connsiteY2"/>
                </a:cxn>
                <a:cxn ang="0">
                  <a:pos x="connsiteX3" y="connsiteY3"/>
                </a:cxn>
              </a:cxnLst>
              <a:rect l="l" t="t" r="r" b="b"/>
              <a:pathLst>
                <a:path w="9279" h="32374">
                  <a:moveTo>
                    <a:pt x="-14" y="444"/>
                  </a:moveTo>
                  <a:lnTo>
                    <a:pt x="6860" y="32337"/>
                  </a:lnTo>
                  <a:lnTo>
                    <a:pt x="9266" y="31856"/>
                  </a:lnTo>
                  <a:cubicBezTo>
                    <a:pt x="6929" y="20858"/>
                    <a:pt x="4660" y="10204"/>
                    <a:pt x="2392" y="-37"/>
                  </a:cubicBezTo>
                  <a:close/>
                </a:path>
              </a:pathLst>
            </a:custGeom>
            <a:solidFill>
              <a:srgbClr val="E0E0E0"/>
            </a:solidFill>
            <a:ln w="6867" cap="flat">
              <a:noFill/>
              <a:prstDash val="solid"/>
              <a:miter/>
            </a:ln>
          </p:spPr>
          <p:txBody>
            <a:bodyPr rtlCol="0" anchor="ctr"/>
            <a:lstStyle/>
            <a:p>
              <a:endParaRPr lang="en-IN"/>
            </a:p>
          </p:txBody>
        </p:sp>
        <p:sp>
          <p:nvSpPr>
            <p:cNvPr id="527" name="Free-form: Shape 526">
              <a:extLst>
                <a:ext uri="{FF2B5EF4-FFF2-40B4-BE49-F238E27FC236}">
                  <a16:creationId xmlns:a16="http://schemas.microsoft.com/office/drawing/2014/main" id="{5C55CCCF-9C4D-F92B-42E6-8C521A508797}"/>
                </a:ext>
              </a:extLst>
            </p:cNvPr>
            <p:cNvSpPr/>
            <p:nvPr/>
          </p:nvSpPr>
          <p:spPr>
            <a:xfrm>
              <a:off x="7114458" y="4714826"/>
              <a:ext cx="9004" cy="33611"/>
            </a:xfrm>
            <a:custGeom>
              <a:avLst/>
              <a:gdLst>
                <a:gd name="connsiteX0" fmla="*/ -14 w 9004"/>
                <a:gd name="connsiteY0" fmla="*/ 444 h 33611"/>
                <a:gd name="connsiteX1" fmla="*/ 6860 w 9004"/>
                <a:gd name="connsiteY1" fmla="*/ 33574 h 33611"/>
                <a:gd name="connsiteX2" fmla="*/ 8991 w 9004"/>
                <a:gd name="connsiteY2" fmla="*/ 33162 h 33611"/>
                <a:gd name="connsiteX3" fmla="*/ 2117 w 9004"/>
                <a:gd name="connsiteY3" fmla="*/ -37 h 33611"/>
              </a:gdLst>
              <a:ahLst/>
              <a:cxnLst>
                <a:cxn ang="0">
                  <a:pos x="connsiteX0" y="connsiteY0"/>
                </a:cxn>
                <a:cxn ang="0">
                  <a:pos x="connsiteX1" y="connsiteY1"/>
                </a:cxn>
                <a:cxn ang="0">
                  <a:pos x="connsiteX2" y="connsiteY2"/>
                </a:cxn>
                <a:cxn ang="0">
                  <a:pos x="connsiteX3" y="connsiteY3"/>
                </a:cxn>
              </a:cxnLst>
              <a:rect l="l" t="t" r="r" b="b"/>
              <a:pathLst>
                <a:path w="9004" h="33611">
                  <a:moveTo>
                    <a:pt x="-14" y="444"/>
                  </a:moveTo>
                  <a:cubicBezTo>
                    <a:pt x="2392" y="11923"/>
                    <a:pt x="4729" y="22989"/>
                    <a:pt x="6860" y="33574"/>
                  </a:cubicBezTo>
                  <a:lnTo>
                    <a:pt x="8991" y="33162"/>
                  </a:lnTo>
                  <a:cubicBezTo>
                    <a:pt x="6860" y="22577"/>
                    <a:pt x="4523" y="11441"/>
                    <a:pt x="2117" y="-37"/>
                  </a:cubicBezTo>
                  <a:close/>
                </a:path>
              </a:pathLst>
            </a:custGeom>
            <a:solidFill>
              <a:srgbClr val="E0E0E0"/>
            </a:solidFill>
            <a:ln w="6867" cap="flat">
              <a:noFill/>
              <a:prstDash val="solid"/>
              <a:miter/>
            </a:ln>
          </p:spPr>
          <p:txBody>
            <a:bodyPr rtlCol="0" anchor="ctr"/>
            <a:lstStyle/>
            <a:p>
              <a:endParaRPr lang="en-IN"/>
            </a:p>
          </p:txBody>
        </p:sp>
        <p:sp>
          <p:nvSpPr>
            <p:cNvPr id="528" name="Free-form: Shape 527">
              <a:extLst>
                <a:ext uri="{FF2B5EF4-FFF2-40B4-BE49-F238E27FC236}">
                  <a16:creationId xmlns:a16="http://schemas.microsoft.com/office/drawing/2014/main" id="{A1B2DF46-E520-4A96-B20E-5AAEFEC6E827}"/>
                </a:ext>
              </a:extLst>
            </p:cNvPr>
            <p:cNvSpPr/>
            <p:nvPr/>
          </p:nvSpPr>
          <p:spPr>
            <a:xfrm>
              <a:off x="7058507" y="4445863"/>
              <a:ext cx="8591" cy="31412"/>
            </a:xfrm>
            <a:custGeom>
              <a:avLst/>
              <a:gdLst>
                <a:gd name="connsiteX0" fmla="*/ -14 w 8591"/>
                <a:gd name="connsiteY0" fmla="*/ 375 h 31412"/>
                <a:gd name="connsiteX1" fmla="*/ 6310 w 8591"/>
                <a:gd name="connsiteY1" fmla="*/ 31375 h 31412"/>
                <a:gd name="connsiteX2" fmla="*/ 8578 w 8591"/>
                <a:gd name="connsiteY2" fmla="*/ 30894 h 31412"/>
                <a:gd name="connsiteX3" fmla="*/ 2048 w 8591"/>
                <a:gd name="connsiteY3" fmla="*/ -37 h 31412"/>
              </a:gdLst>
              <a:ahLst/>
              <a:cxnLst>
                <a:cxn ang="0">
                  <a:pos x="connsiteX0" y="connsiteY0"/>
                </a:cxn>
                <a:cxn ang="0">
                  <a:pos x="connsiteX1" y="connsiteY1"/>
                </a:cxn>
                <a:cxn ang="0">
                  <a:pos x="connsiteX2" y="connsiteY2"/>
                </a:cxn>
                <a:cxn ang="0">
                  <a:pos x="connsiteX3" y="connsiteY3"/>
                </a:cxn>
              </a:cxnLst>
              <a:rect l="l" t="t" r="r" b="b"/>
              <a:pathLst>
                <a:path w="8591" h="31412">
                  <a:moveTo>
                    <a:pt x="-14" y="375"/>
                  </a:moveTo>
                  <a:cubicBezTo>
                    <a:pt x="1980" y="10273"/>
                    <a:pt x="4110" y="20583"/>
                    <a:pt x="6310" y="31375"/>
                  </a:cubicBezTo>
                  <a:lnTo>
                    <a:pt x="8578" y="30894"/>
                  </a:lnTo>
                  <a:lnTo>
                    <a:pt x="2048" y="-37"/>
                  </a:lnTo>
                  <a:close/>
                </a:path>
              </a:pathLst>
            </a:custGeom>
            <a:solidFill>
              <a:srgbClr val="E0E0E0"/>
            </a:solidFill>
            <a:ln w="6867" cap="flat">
              <a:noFill/>
              <a:prstDash val="solid"/>
              <a:miter/>
            </a:ln>
          </p:spPr>
          <p:txBody>
            <a:bodyPr rtlCol="0" anchor="ctr"/>
            <a:lstStyle/>
            <a:p>
              <a:endParaRPr lang="en-IN"/>
            </a:p>
          </p:txBody>
        </p:sp>
        <p:sp>
          <p:nvSpPr>
            <p:cNvPr id="529" name="Free-form: Shape 528">
              <a:extLst>
                <a:ext uri="{FF2B5EF4-FFF2-40B4-BE49-F238E27FC236}">
                  <a16:creationId xmlns:a16="http://schemas.microsoft.com/office/drawing/2014/main" id="{F4D33963-DDBC-4551-C12C-D2B36B3009D6}"/>
                </a:ext>
              </a:extLst>
            </p:cNvPr>
            <p:cNvSpPr/>
            <p:nvPr/>
          </p:nvSpPr>
          <p:spPr>
            <a:xfrm>
              <a:off x="7143808" y="4852779"/>
              <a:ext cx="2268" cy="5911"/>
            </a:xfrm>
            <a:custGeom>
              <a:avLst/>
              <a:gdLst>
                <a:gd name="connsiteX0" fmla="*/ 1086 w 2268"/>
                <a:gd name="connsiteY0" fmla="*/ -37 h 5911"/>
                <a:gd name="connsiteX1" fmla="*/ -14 w 2268"/>
                <a:gd name="connsiteY1" fmla="*/ -37 h 5911"/>
                <a:gd name="connsiteX2" fmla="*/ 1292 w 2268"/>
                <a:gd name="connsiteY2" fmla="*/ 5874 h 5911"/>
                <a:gd name="connsiteX3" fmla="*/ 2254 w 2268"/>
                <a:gd name="connsiteY3" fmla="*/ 5874 h 5911"/>
                <a:gd name="connsiteX4" fmla="*/ 1086 w 2268"/>
                <a:gd name="connsiteY4" fmla="*/ -37 h 5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8" h="5911">
                  <a:moveTo>
                    <a:pt x="1086" y="-37"/>
                  </a:moveTo>
                  <a:lnTo>
                    <a:pt x="-14" y="-37"/>
                  </a:lnTo>
                  <a:cubicBezTo>
                    <a:pt x="467" y="2025"/>
                    <a:pt x="880" y="4018"/>
                    <a:pt x="1292" y="5874"/>
                  </a:cubicBezTo>
                  <a:lnTo>
                    <a:pt x="2254" y="5874"/>
                  </a:lnTo>
                  <a:cubicBezTo>
                    <a:pt x="1911" y="4087"/>
                    <a:pt x="1498" y="2093"/>
                    <a:pt x="1086" y="-37"/>
                  </a:cubicBezTo>
                  <a:close/>
                </a:path>
              </a:pathLst>
            </a:custGeom>
            <a:solidFill>
              <a:srgbClr val="E0E0E0"/>
            </a:solidFill>
            <a:ln w="6867" cap="flat">
              <a:noFill/>
              <a:prstDash val="solid"/>
              <a:miter/>
            </a:ln>
          </p:spPr>
          <p:txBody>
            <a:bodyPr rtlCol="0" anchor="ctr"/>
            <a:lstStyle/>
            <a:p>
              <a:endParaRPr lang="en-IN"/>
            </a:p>
          </p:txBody>
        </p:sp>
        <p:sp>
          <p:nvSpPr>
            <p:cNvPr id="530" name="Free-form: Shape 529">
              <a:extLst>
                <a:ext uri="{FF2B5EF4-FFF2-40B4-BE49-F238E27FC236}">
                  <a16:creationId xmlns:a16="http://schemas.microsoft.com/office/drawing/2014/main" id="{32EDB2D0-F9A9-8A35-CCE7-0A262CC5EB73}"/>
                </a:ext>
              </a:extLst>
            </p:cNvPr>
            <p:cNvSpPr/>
            <p:nvPr/>
          </p:nvSpPr>
          <p:spPr>
            <a:xfrm>
              <a:off x="7086276" y="4580310"/>
              <a:ext cx="9279" cy="32580"/>
            </a:xfrm>
            <a:custGeom>
              <a:avLst/>
              <a:gdLst>
                <a:gd name="connsiteX0" fmla="*/ 2529 w 9279"/>
                <a:gd name="connsiteY0" fmla="*/ -37 h 32580"/>
                <a:gd name="connsiteX1" fmla="*/ -14 w 9279"/>
                <a:gd name="connsiteY1" fmla="*/ 512 h 32580"/>
                <a:gd name="connsiteX2" fmla="*/ 5416 w 9279"/>
                <a:gd name="connsiteY2" fmla="*/ 26288 h 32580"/>
                <a:gd name="connsiteX3" fmla="*/ 6722 w 9279"/>
                <a:gd name="connsiteY3" fmla="*/ 32543 h 32580"/>
                <a:gd name="connsiteX4" fmla="*/ 9266 w 9279"/>
                <a:gd name="connsiteY4" fmla="*/ 31993 h 32580"/>
                <a:gd name="connsiteX5" fmla="*/ 7960 w 9279"/>
                <a:gd name="connsiteY5" fmla="*/ 25738 h 32580"/>
                <a:gd name="connsiteX6" fmla="*/ 2529 w 9279"/>
                <a:gd name="connsiteY6" fmla="*/ -37 h 3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79" h="32580">
                  <a:moveTo>
                    <a:pt x="2529" y="-37"/>
                  </a:moveTo>
                  <a:lnTo>
                    <a:pt x="-14" y="512"/>
                  </a:lnTo>
                  <a:cubicBezTo>
                    <a:pt x="1773" y="8967"/>
                    <a:pt x="3560" y="17559"/>
                    <a:pt x="5416" y="26288"/>
                  </a:cubicBezTo>
                  <a:lnTo>
                    <a:pt x="6722" y="32543"/>
                  </a:lnTo>
                  <a:lnTo>
                    <a:pt x="9266" y="31993"/>
                  </a:lnTo>
                  <a:cubicBezTo>
                    <a:pt x="8784" y="29931"/>
                    <a:pt x="8372" y="27869"/>
                    <a:pt x="7960" y="25738"/>
                  </a:cubicBezTo>
                  <a:cubicBezTo>
                    <a:pt x="6104" y="17078"/>
                    <a:pt x="4317" y="8486"/>
                    <a:pt x="2529" y="-37"/>
                  </a:cubicBezTo>
                  <a:close/>
                </a:path>
              </a:pathLst>
            </a:custGeom>
            <a:solidFill>
              <a:srgbClr val="E0E0E0"/>
            </a:solidFill>
            <a:ln w="6867" cap="flat">
              <a:noFill/>
              <a:prstDash val="solid"/>
              <a:miter/>
            </a:ln>
          </p:spPr>
          <p:txBody>
            <a:bodyPr rtlCol="0" anchor="ctr"/>
            <a:lstStyle/>
            <a:p>
              <a:endParaRPr lang="en-IN"/>
            </a:p>
          </p:txBody>
        </p:sp>
        <p:sp>
          <p:nvSpPr>
            <p:cNvPr id="531" name="Free-form: Shape 530">
              <a:extLst>
                <a:ext uri="{FF2B5EF4-FFF2-40B4-BE49-F238E27FC236}">
                  <a16:creationId xmlns:a16="http://schemas.microsoft.com/office/drawing/2014/main" id="{B5C04A1C-9CF7-9B0F-D882-190378BF887C}"/>
                </a:ext>
              </a:extLst>
            </p:cNvPr>
            <p:cNvSpPr/>
            <p:nvPr/>
          </p:nvSpPr>
          <p:spPr>
            <a:xfrm>
              <a:off x="7107653" y="4682383"/>
              <a:ext cx="8660" cy="30724"/>
            </a:xfrm>
            <a:custGeom>
              <a:avLst/>
              <a:gdLst>
                <a:gd name="connsiteX0" fmla="*/ -14 w 8660"/>
                <a:gd name="connsiteY0" fmla="*/ 444 h 30724"/>
                <a:gd name="connsiteX1" fmla="*/ 6310 w 8660"/>
                <a:gd name="connsiteY1" fmla="*/ 30687 h 30724"/>
                <a:gd name="connsiteX2" fmla="*/ 8647 w 8660"/>
                <a:gd name="connsiteY2" fmla="*/ 30206 h 30724"/>
                <a:gd name="connsiteX3" fmla="*/ 2392 w 8660"/>
                <a:gd name="connsiteY3" fmla="*/ -37 h 30724"/>
              </a:gdLst>
              <a:ahLst/>
              <a:cxnLst>
                <a:cxn ang="0">
                  <a:pos x="connsiteX0" y="connsiteY0"/>
                </a:cxn>
                <a:cxn ang="0">
                  <a:pos x="connsiteX1" y="connsiteY1"/>
                </a:cxn>
                <a:cxn ang="0">
                  <a:pos x="connsiteX2" y="connsiteY2"/>
                </a:cxn>
                <a:cxn ang="0">
                  <a:pos x="connsiteX3" y="connsiteY3"/>
                </a:cxn>
              </a:cxnLst>
              <a:rect l="l" t="t" r="r" b="b"/>
              <a:pathLst>
                <a:path w="8660" h="30724">
                  <a:moveTo>
                    <a:pt x="-14" y="444"/>
                  </a:moveTo>
                  <a:cubicBezTo>
                    <a:pt x="2117" y="10823"/>
                    <a:pt x="4248" y="21064"/>
                    <a:pt x="6310" y="30687"/>
                  </a:cubicBezTo>
                  <a:lnTo>
                    <a:pt x="8647" y="30206"/>
                  </a:lnTo>
                  <a:cubicBezTo>
                    <a:pt x="6654" y="20446"/>
                    <a:pt x="4523" y="10273"/>
                    <a:pt x="2392" y="-37"/>
                  </a:cubicBezTo>
                  <a:close/>
                </a:path>
              </a:pathLst>
            </a:custGeom>
            <a:solidFill>
              <a:srgbClr val="E0E0E0"/>
            </a:solidFill>
            <a:ln w="6867" cap="flat">
              <a:noFill/>
              <a:prstDash val="solid"/>
              <a:miter/>
            </a:ln>
          </p:spPr>
          <p:txBody>
            <a:bodyPr rtlCol="0" anchor="ctr"/>
            <a:lstStyle/>
            <a:p>
              <a:endParaRPr lang="en-IN"/>
            </a:p>
          </p:txBody>
        </p:sp>
        <p:sp>
          <p:nvSpPr>
            <p:cNvPr id="532" name="Free-form: Shape 531">
              <a:extLst>
                <a:ext uri="{FF2B5EF4-FFF2-40B4-BE49-F238E27FC236}">
                  <a16:creationId xmlns:a16="http://schemas.microsoft.com/office/drawing/2014/main" id="{ABAA4E4C-C325-4B5B-94D4-D5CC0EA2CA35}"/>
                </a:ext>
              </a:extLst>
            </p:cNvPr>
            <p:cNvSpPr/>
            <p:nvPr/>
          </p:nvSpPr>
          <p:spPr>
            <a:xfrm>
              <a:off x="7079333" y="4546767"/>
              <a:ext cx="9416" cy="31893"/>
            </a:xfrm>
            <a:custGeom>
              <a:avLst/>
              <a:gdLst>
                <a:gd name="connsiteX0" fmla="*/ -14 w 9416"/>
                <a:gd name="connsiteY0" fmla="*/ 512 h 31893"/>
                <a:gd name="connsiteX1" fmla="*/ 6860 w 9416"/>
                <a:gd name="connsiteY1" fmla="*/ 31856 h 31893"/>
                <a:gd name="connsiteX2" fmla="*/ 9403 w 9416"/>
                <a:gd name="connsiteY2" fmla="*/ 31306 h 31893"/>
                <a:gd name="connsiteX3" fmla="*/ 2529 w 9416"/>
                <a:gd name="connsiteY3" fmla="*/ -37 h 31893"/>
              </a:gdLst>
              <a:ahLst/>
              <a:cxnLst>
                <a:cxn ang="0">
                  <a:pos x="connsiteX0" y="connsiteY0"/>
                </a:cxn>
                <a:cxn ang="0">
                  <a:pos x="connsiteX1" y="connsiteY1"/>
                </a:cxn>
                <a:cxn ang="0">
                  <a:pos x="connsiteX2" y="connsiteY2"/>
                </a:cxn>
                <a:cxn ang="0">
                  <a:pos x="connsiteX3" y="connsiteY3"/>
                </a:cxn>
              </a:cxnLst>
              <a:rect l="l" t="t" r="r" b="b"/>
              <a:pathLst>
                <a:path w="9416" h="31893">
                  <a:moveTo>
                    <a:pt x="-14" y="512"/>
                  </a:moveTo>
                  <a:cubicBezTo>
                    <a:pt x="2117" y="10754"/>
                    <a:pt x="4317" y="21133"/>
                    <a:pt x="6860" y="31856"/>
                  </a:cubicBezTo>
                  <a:lnTo>
                    <a:pt x="9403" y="31306"/>
                  </a:lnTo>
                  <a:cubicBezTo>
                    <a:pt x="7114" y="20631"/>
                    <a:pt x="4818" y="10184"/>
                    <a:pt x="2529" y="-37"/>
                  </a:cubicBezTo>
                  <a:close/>
                </a:path>
              </a:pathLst>
            </a:custGeom>
            <a:solidFill>
              <a:srgbClr val="E0E0E0"/>
            </a:solidFill>
            <a:ln w="6867" cap="flat">
              <a:noFill/>
              <a:prstDash val="solid"/>
              <a:miter/>
            </a:ln>
          </p:spPr>
          <p:txBody>
            <a:bodyPr rtlCol="0" anchor="ctr"/>
            <a:lstStyle/>
            <a:p>
              <a:endParaRPr lang="en-IN"/>
            </a:p>
          </p:txBody>
        </p:sp>
        <p:sp>
          <p:nvSpPr>
            <p:cNvPr id="533" name="Free-form: Shape 532">
              <a:extLst>
                <a:ext uri="{FF2B5EF4-FFF2-40B4-BE49-F238E27FC236}">
                  <a16:creationId xmlns:a16="http://schemas.microsoft.com/office/drawing/2014/main" id="{EE031780-28A9-354A-2094-0E6CEC4BBA59}"/>
                </a:ext>
              </a:extLst>
            </p:cNvPr>
            <p:cNvSpPr/>
            <p:nvPr/>
          </p:nvSpPr>
          <p:spPr>
            <a:xfrm>
              <a:off x="7093424" y="4614540"/>
              <a:ext cx="9004" cy="31343"/>
            </a:xfrm>
            <a:custGeom>
              <a:avLst/>
              <a:gdLst>
                <a:gd name="connsiteX0" fmla="*/ -14 w 9004"/>
                <a:gd name="connsiteY0" fmla="*/ 512 h 31343"/>
                <a:gd name="connsiteX1" fmla="*/ 6447 w 9004"/>
                <a:gd name="connsiteY1" fmla="*/ 31306 h 31343"/>
                <a:gd name="connsiteX2" fmla="*/ 8991 w 9004"/>
                <a:gd name="connsiteY2" fmla="*/ 30756 h 31343"/>
                <a:gd name="connsiteX3" fmla="*/ 2530 w 9004"/>
                <a:gd name="connsiteY3" fmla="*/ -37 h 31343"/>
              </a:gdLst>
              <a:ahLst/>
              <a:cxnLst>
                <a:cxn ang="0">
                  <a:pos x="connsiteX0" y="connsiteY0"/>
                </a:cxn>
                <a:cxn ang="0">
                  <a:pos x="connsiteX1" y="connsiteY1"/>
                </a:cxn>
                <a:cxn ang="0">
                  <a:pos x="connsiteX2" y="connsiteY2"/>
                </a:cxn>
                <a:cxn ang="0">
                  <a:pos x="connsiteX3" y="connsiteY3"/>
                </a:cxn>
              </a:cxnLst>
              <a:rect l="l" t="t" r="r" b="b"/>
              <a:pathLst>
                <a:path w="9004" h="31343">
                  <a:moveTo>
                    <a:pt x="-14" y="512"/>
                  </a:moveTo>
                  <a:lnTo>
                    <a:pt x="6447" y="31306"/>
                  </a:lnTo>
                  <a:lnTo>
                    <a:pt x="8991" y="30756"/>
                  </a:lnTo>
                  <a:lnTo>
                    <a:pt x="2530" y="-37"/>
                  </a:lnTo>
                  <a:close/>
                </a:path>
              </a:pathLst>
            </a:custGeom>
            <a:solidFill>
              <a:srgbClr val="E0E0E0"/>
            </a:solidFill>
            <a:ln w="6867" cap="flat">
              <a:noFill/>
              <a:prstDash val="solid"/>
              <a:miter/>
            </a:ln>
          </p:spPr>
          <p:txBody>
            <a:bodyPr rtlCol="0" anchor="ctr"/>
            <a:lstStyle/>
            <a:p>
              <a:endParaRPr lang="en-IN"/>
            </a:p>
          </p:txBody>
        </p:sp>
        <p:sp>
          <p:nvSpPr>
            <p:cNvPr id="534" name="Free-form: Shape 533">
              <a:extLst>
                <a:ext uri="{FF2B5EF4-FFF2-40B4-BE49-F238E27FC236}">
                  <a16:creationId xmlns:a16="http://schemas.microsoft.com/office/drawing/2014/main" id="{19D48526-39D3-D545-83A5-C6C68EFE3FA0}"/>
                </a:ext>
              </a:extLst>
            </p:cNvPr>
            <p:cNvSpPr/>
            <p:nvPr/>
          </p:nvSpPr>
          <p:spPr>
            <a:xfrm>
              <a:off x="7072322" y="4513086"/>
              <a:ext cx="9004" cy="32030"/>
            </a:xfrm>
            <a:custGeom>
              <a:avLst/>
              <a:gdLst>
                <a:gd name="connsiteX0" fmla="*/ -14 w 9004"/>
                <a:gd name="connsiteY0" fmla="*/ 444 h 32030"/>
                <a:gd name="connsiteX1" fmla="*/ 6516 w 9004"/>
                <a:gd name="connsiteY1" fmla="*/ 31993 h 32030"/>
                <a:gd name="connsiteX2" fmla="*/ 8991 w 9004"/>
                <a:gd name="connsiteY2" fmla="*/ 31444 h 32030"/>
                <a:gd name="connsiteX3" fmla="*/ 2117 w 9004"/>
                <a:gd name="connsiteY3" fmla="*/ -37 h 32030"/>
              </a:gdLst>
              <a:ahLst/>
              <a:cxnLst>
                <a:cxn ang="0">
                  <a:pos x="connsiteX0" y="connsiteY0"/>
                </a:cxn>
                <a:cxn ang="0">
                  <a:pos x="connsiteX1" y="connsiteY1"/>
                </a:cxn>
                <a:cxn ang="0">
                  <a:pos x="connsiteX2" y="connsiteY2"/>
                </a:cxn>
                <a:cxn ang="0">
                  <a:pos x="connsiteX3" y="connsiteY3"/>
                </a:cxn>
              </a:cxnLst>
              <a:rect l="l" t="t" r="r" b="b"/>
              <a:pathLst>
                <a:path w="9004" h="32030">
                  <a:moveTo>
                    <a:pt x="-14" y="444"/>
                  </a:moveTo>
                  <a:cubicBezTo>
                    <a:pt x="2117" y="10685"/>
                    <a:pt x="4317" y="21064"/>
                    <a:pt x="6516" y="31993"/>
                  </a:cubicBezTo>
                  <a:lnTo>
                    <a:pt x="8991" y="31444"/>
                  </a:lnTo>
                  <a:cubicBezTo>
                    <a:pt x="6791" y="20721"/>
                    <a:pt x="4591" y="10204"/>
                    <a:pt x="2117" y="-37"/>
                  </a:cubicBezTo>
                  <a:close/>
                </a:path>
              </a:pathLst>
            </a:custGeom>
            <a:solidFill>
              <a:srgbClr val="E0E0E0"/>
            </a:solidFill>
            <a:ln w="6867" cap="flat">
              <a:noFill/>
              <a:prstDash val="solid"/>
              <a:miter/>
            </a:ln>
          </p:spPr>
          <p:txBody>
            <a:bodyPr rtlCol="0" anchor="ctr"/>
            <a:lstStyle/>
            <a:p>
              <a:endParaRPr lang="en-IN"/>
            </a:p>
          </p:txBody>
        </p:sp>
        <p:sp>
          <p:nvSpPr>
            <p:cNvPr id="535" name="Free-form: Shape 534">
              <a:extLst>
                <a:ext uri="{FF2B5EF4-FFF2-40B4-BE49-F238E27FC236}">
                  <a16:creationId xmlns:a16="http://schemas.microsoft.com/office/drawing/2014/main" id="{742FD555-D143-923F-C51F-D2795CB76A27}"/>
                </a:ext>
              </a:extLst>
            </p:cNvPr>
            <p:cNvSpPr/>
            <p:nvPr/>
          </p:nvSpPr>
          <p:spPr>
            <a:xfrm>
              <a:off x="7046684" y="4388400"/>
              <a:ext cx="6048" cy="21170"/>
            </a:xfrm>
            <a:custGeom>
              <a:avLst/>
              <a:gdLst>
                <a:gd name="connsiteX0" fmla="*/ 6035 w 6048"/>
                <a:gd name="connsiteY0" fmla="*/ 20583 h 21170"/>
                <a:gd name="connsiteX1" fmla="*/ 1567 w 6048"/>
                <a:gd name="connsiteY1" fmla="*/ -37 h 21170"/>
                <a:gd name="connsiteX2" fmla="*/ -14 w 6048"/>
                <a:gd name="connsiteY2" fmla="*/ -37 h 21170"/>
                <a:gd name="connsiteX3" fmla="*/ 4248 w 6048"/>
                <a:gd name="connsiteY3" fmla="*/ 21133 h 21170"/>
              </a:gdLst>
              <a:ahLst/>
              <a:cxnLst>
                <a:cxn ang="0">
                  <a:pos x="connsiteX0" y="connsiteY0"/>
                </a:cxn>
                <a:cxn ang="0">
                  <a:pos x="connsiteX1" y="connsiteY1"/>
                </a:cxn>
                <a:cxn ang="0">
                  <a:pos x="connsiteX2" y="connsiteY2"/>
                </a:cxn>
                <a:cxn ang="0">
                  <a:pos x="connsiteX3" y="connsiteY3"/>
                </a:cxn>
              </a:cxnLst>
              <a:rect l="l" t="t" r="r" b="b"/>
              <a:pathLst>
                <a:path w="6048" h="21170">
                  <a:moveTo>
                    <a:pt x="6035" y="20583"/>
                  </a:moveTo>
                  <a:cubicBezTo>
                    <a:pt x="4454" y="13229"/>
                    <a:pt x="2942" y="6286"/>
                    <a:pt x="1567" y="-37"/>
                  </a:cubicBezTo>
                  <a:lnTo>
                    <a:pt x="-14" y="-37"/>
                  </a:lnTo>
                  <a:cubicBezTo>
                    <a:pt x="1292" y="6836"/>
                    <a:pt x="2736" y="13710"/>
                    <a:pt x="4248" y="21133"/>
                  </a:cubicBezTo>
                  <a:close/>
                </a:path>
              </a:pathLst>
            </a:custGeom>
            <a:solidFill>
              <a:srgbClr val="E0E0E0"/>
            </a:solidFill>
            <a:ln w="6867" cap="flat">
              <a:noFill/>
              <a:prstDash val="solid"/>
              <a:miter/>
            </a:ln>
          </p:spPr>
          <p:txBody>
            <a:bodyPr rtlCol="0" anchor="ctr"/>
            <a:lstStyle/>
            <a:p>
              <a:endParaRPr lang="en-IN"/>
            </a:p>
          </p:txBody>
        </p:sp>
        <p:sp>
          <p:nvSpPr>
            <p:cNvPr id="536" name="Free-form: Shape 535">
              <a:extLst>
                <a:ext uri="{FF2B5EF4-FFF2-40B4-BE49-F238E27FC236}">
                  <a16:creationId xmlns:a16="http://schemas.microsoft.com/office/drawing/2014/main" id="{63D0EED6-2635-1A70-5F6B-D569BC4A1A50}"/>
                </a:ext>
              </a:extLst>
            </p:cNvPr>
            <p:cNvSpPr/>
            <p:nvPr/>
          </p:nvSpPr>
          <p:spPr>
            <a:xfrm>
              <a:off x="7128686" y="4782118"/>
              <a:ext cx="8523" cy="34092"/>
            </a:xfrm>
            <a:custGeom>
              <a:avLst/>
              <a:gdLst>
                <a:gd name="connsiteX0" fmla="*/ -14 w 8523"/>
                <a:gd name="connsiteY0" fmla="*/ 375 h 34092"/>
                <a:gd name="connsiteX1" fmla="*/ 6860 w 8523"/>
                <a:gd name="connsiteY1" fmla="*/ 34055 h 34092"/>
                <a:gd name="connsiteX2" fmla="*/ 8510 w 8523"/>
                <a:gd name="connsiteY2" fmla="*/ 33712 h 34092"/>
                <a:gd name="connsiteX3" fmla="*/ 1636 w 8523"/>
                <a:gd name="connsiteY3" fmla="*/ -37 h 34092"/>
              </a:gdLst>
              <a:ahLst/>
              <a:cxnLst>
                <a:cxn ang="0">
                  <a:pos x="connsiteX0" y="connsiteY0"/>
                </a:cxn>
                <a:cxn ang="0">
                  <a:pos x="connsiteX1" y="connsiteY1"/>
                </a:cxn>
                <a:cxn ang="0">
                  <a:pos x="connsiteX2" y="connsiteY2"/>
                </a:cxn>
                <a:cxn ang="0">
                  <a:pos x="connsiteX3" y="connsiteY3"/>
                </a:cxn>
              </a:cxnLst>
              <a:rect l="l" t="t" r="r" b="b"/>
              <a:pathLst>
                <a:path w="8523" h="34092">
                  <a:moveTo>
                    <a:pt x="-14" y="375"/>
                  </a:moveTo>
                  <a:cubicBezTo>
                    <a:pt x="2598" y="12541"/>
                    <a:pt x="4935" y="23814"/>
                    <a:pt x="6860" y="34055"/>
                  </a:cubicBezTo>
                  <a:lnTo>
                    <a:pt x="8510" y="33712"/>
                  </a:lnTo>
                  <a:cubicBezTo>
                    <a:pt x="6447" y="23470"/>
                    <a:pt x="4179" y="12197"/>
                    <a:pt x="1636" y="-37"/>
                  </a:cubicBezTo>
                  <a:close/>
                </a:path>
              </a:pathLst>
            </a:custGeom>
            <a:solidFill>
              <a:srgbClr val="E0E0E0"/>
            </a:solidFill>
            <a:ln w="6867" cap="flat">
              <a:noFill/>
              <a:prstDash val="solid"/>
              <a:miter/>
            </a:ln>
          </p:spPr>
          <p:txBody>
            <a:bodyPr rtlCol="0" anchor="ctr"/>
            <a:lstStyle/>
            <a:p>
              <a:endParaRPr lang="en-IN"/>
            </a:p>
          </p:txBody>
        </p:sp>
        <p:sp>
          <p:nvSpPr>
            <p:cNvPr id="537" name="Free-form: Shape 536">
              <a:extLst>
                <a:ext uri="{FF2B5EF4-FFF2-40B4-BE49-F238E27FC236}">
                  <a16:creationId xmlns:a16="http://schemas.microsoft.com/office/drawing/2014/main" id="{79C950CC-2C11-28AD-4450-55C22AB39FE8}"/>
                </a:ext>
              </a:extLst>
            </p:cNvPr>
            <p:cNvSpPr/>
            <p:nvPr/>
          </p:nvSpPr>
          <p:spPr>
            <a:xfrm>
              <a:off x="7140165" y="4499064"/>
              <a:ext cx="9004" cy="31755"/>
            </a:xfrm>
            <a:custGeom>
              <a:avLst/>
              <a:gdLst>
                <a:gd name="connsiteX0" fmla="*/ -14 w 9004"/>
                <a:gd name="connsiteY0" fmla="*/ 444 h 31755"/>
                <a:gd name="connsiteX1" fmla="*/ 6447 w 9004"/>
                <a:gd name="connsiteY1" fmla="*/ 31718 h 31755"/>
                <a:gd name="connsiteX2" fmla="*/ 8991 w 9004"/>
                <a:gd name="connsiteY2" fmla="*/ 31237 h 31755"/>
                <a:gd name="connsiteX3" fmla="*/ 2117 w 9004"/>
                <a:gd name="connsiteY3" fmla="*/ -37 h 31755"/>
              </a:gdLst>
              <a:ahLst/>
              <a:cxnLst>
                <a:cxn ang="0">
                  <a:pos x="connsiteX0" y="connsiteY0"/>
                </a:cxn>
                <a:cxn ang="0">
                  <a:pos x="connsiteX1" y="connsiteY1"/>
                </a:cxn>
                <a:cxn ang="0">
                  <a:pos x="connsiteX2" y="connsiteY2"/>
                </a:cxn>
                <a:cxn ang="0">
                  <a:pos x="connsiteX3" y="connsiteY3"/>
                </a:cxn>
              </a:cxnLst>
              <a:rect l="l" t="t" r="r" b="b"/>
              <a:pathLst>
                <a:path w="9004" h="31755">
                  <a:moveTo>
                    <a:pt x="-14" y="444"/>
                  </a:moveTo>
                  <a:cubicBezTo>
                    <a:pt x="2117" y="10617"/>
                    <a:pt x="4248" y="21064"/>
                    <a:pt x="6447" y="31718"/>
                  </a:cubicBezTo>
                  <a:lnTo>
                    <a:pt x="8991" y="31237"/>
                  </a:lnTo>
                  <a:cubicBezTo>
                    <a:pt x="6722" y="20583"/>
                    <a:pt x="4523" y="10135"/>
                    <a:pt x="2117" y="-37"/>
                  </a:cubicBezTo>
                  <a:close/>
                </a:path>
              </a:pathLst>
            </a:custGeom>
            <a:solidFill>
              <a:srgbClr val="E0E0E0"/>
            </a:solidFill>
            <a:ln w="6867" cap="flat">
              <a:noFill/>
              <a:prstDash val="solid"/>
              <a:miter/>
            </a:ln>
          </p:spPr>
          <p:txBody>
            <a:bodyPr rtlCol="0" anchor="ctr"/>
            <a:lstStyle/>
            <a:p>
              <a:endParaRPr lang="en-IN"/>
            </a:p>
          </p:txBody>
        </p:sp>
        <p:sp>
          <p:nvSpPr>
            <p:cNvPr id="538" name="Free-form: Shape 537">
              <a:extLst>
                <a:ext uri="{FF2B5EF4-FFF2-40B4-BE49-F238E27FC236}">
                  <a16:creationId xmlns:a16="http://schemas.microsoft.com/office/drawing/2014/main" id="{AEDA710D-33B4-81ED-6654-22EFEE120F78}"/>
                </a:ext>
              </a:extLst>
            </p:cNvPr>
            <p:cNvSpPr/>
            <p:nvPr/>
          </p:nvSpPr>
          <p:spPr>
            <a:xfrm>
              <a:off x="7182300" y="4700873"/>
              <a:ext cx="9072" cy="33336"/>
            </a:xfrm>
            <a:custGeom>
              <a:avLst/>
              <a:gdLst>
                <a:gd name="connsiteX0" fmla="*/ -14 w 9072"/>
                <a:gd name="connsiteY0" fmla="*/ 444 h 33336"/>
                <a:gd name="connsiteX1" fmla="*/ 6860 w 9072"/>
                <a:gd name="connsiteY1" fmla="*/ 33299 h 33336"/>
                <a:gd name="connsiteX2" fmla="*/ 9059 w 9072"/>
                <a:gd name="connsiteY2" fmla="*/ 32818 h 33336"/>
                <a:gd name="connsiteX3" fmla="*/ 2186 w 9072"/>
                <a:gd name="connsiteY3" fmla="*/ -37 h 33336"/>
              </a:gdLst>
              <a:ahLst/>
              <a:cxnLst>
                <a:cxn ang="0">
                  <a:pos x="connsiteX0" y="connsiteY0"/>
                </a:cxn>
                <a:cxn ang="0">
                  <a:pos x="connsiteX1" y="connsiteY1"/>
                </a:cxn>
                <a:cxn ang="0">
                  <a:pos x="connsiteX2" y="connsiteY2"/>
                </a:cxn>
                <a:cxn ang="0">
                  <a:pos x="connsiteX3" y="connsiteY3"/>
                </a:cxn>
              </a:cxnLst>
              <a:rect l="l" t="t" r="r" b="b"/>
              <a:pathLst>
                <a:path w="9072" h="33336">
                  <a:moveTo>
                    <a:pt x="-14" y="444"/>
                  </a:moveTo>
                  <a:cubicBezTo>
                    <a:pt x="2392" y="11785"/>
                    <a:pt x="4660" y="22783"/>
                    <a:pt x="6860" y="33299"/>
                  </a:cubicBezTo>
                  <a:lnTo>
                    <a:pt x="9059" y="32818"/>
                  </a:lnTo>
                  <a:cubicBezTo>
                    <a:pt x="6860" y="22302"/>
                    <a:pt x="4591" y="11304"/>
                    <a:pt x="2186" y="-37"/>
                  </a:cubicBezTo>
                  <a:close/>
                </a:path>
              </a:pathLst>
            </a:custGeom>
            <a:solidFill>
              <a:srgbClr val="E0E0E0"/>
            </a:solidFill>
            <a:ln w="6867" cap="flat">
              <a:noFill/>
              <a:prstDash val="solid"/>
              <a:miter/>
            </a:ln>
          </p:spPr>
          <p:txBody>
            <a:bodyPr rtlCol="0" anchor="ctr"/>
            <a:lstStyle/>
            <a:p>
              <a:endParaRPr lang="en-IN"/>
            </a:p>
          </p:txBody>
        </p:sp>
        <p:sp>
          <p:nvSpPr>
            <p:cNvPr id="539" name="Free-form: Shape 538">
              <a:extLst>
                <a:ext uri="{FF2B5EF4-FFF2-40B4-BE49-F238E27FC236}">
                  <a16:creationId xmlns:a16="http://schemas.microsoft.com/office/drawing/2014/main" id="{002BC7BA-E7F1-D408-6381-609765E691A1}"/>
                </a:ext>
              </a:extLst>
            </p:cNvPr>
            <p:cNvSpPr/>
            <p:nvPr/>
          </p:nvSpPr>
          <p:spPr>
            <a:xfrm>
              <a:off x="7196528" y="4768165"/>
              <a:ext cx="8523" cy="33817"/>
            </a:xfrm>
            <a:custGeom>
              <a:avLst/>
              <a:gdLst>
                <a:gd name="connsiteX0" fmla="*/ -14 w 8523"/>
                <a:gd name="connsiteY0" fmla="*/ 375 h 33817"/>
                <a:gd name="connsiteX1" fmla="*/ 6860 w 8523"/>
                <a:gd name="connsiteY1" fmla="*/ 33780 h 33817"/>
                <a:gd name="connsiteX2" fmla="*/ 8510 w 8523"/>
                <a:gd name="connsiteY2" fmla="*/ 33437 h 33817"/>
                <a:gd name="connsiteX3" fmla="*/ 1636 w 8523"/>
                <a:gd name="connsiteY3" fmla="*/ -37 h 33817"/>
              </a:gdLst>
              <a:ahLst/>
              <a:cxnLst>
                <a:cxn ang="0">
                  <a:pos x="connsiteX0" y="connsiteY0"/>
                </a:cxn>
                <a:cxn ang="0">
                  <a:pos x="connsiteX1" y="connsiteY1"/>
                </a:cxn>
                <a:cxn ang="0">
                  <a:pos x="connsiteX2" y="connsiteY2"/>
                </a:cxn>
                <a:cxn ang="0">
                  <a:pos x="connsiteX3" y="connsiteY3"/>
                </a:cxn>
              </a:cxnLst>
              <a:rect l="l" t="t" r="r" b="b"/>
              <a:pathLst>
                <a:path w="8523" h="33817">
                  <a:moveTo>
                    <a:pt x="-14" y="375"/>
                  </a:moveTo>
                  <a:cubicBezTo>
                    <a:pt x="2530" y="12404"/>
                    <a:pt x="4935" y="23608"/>
                    <a:pt x="6860" y="33780"/>
                  </a:cubicBezTo>
                  <a:lnTo>
                    <a:pt x="8510" y="33437"/>
                  </a:lnTo>
                  <a:cubicBezTo>
                    <a:pt x="6447" y="23195"/>
                    <a:pt x="4179" y="12060"/>
                    <a:pt x="1636" y="-37"/>
                  </a:cubicBezTo>
                  <a:close/>
                </a:path>
              </a:pathLst>
            </a:custGeom>
            <a:solidFill>
              <a:srgbClr val="E0E0E0"/>
            </a:solidFill>
            <a:ln w="6867" cap="flat">
              <a:noFill/>
              <a:prstDash val="solid"/>
              <a:miter/>
            </a:ln>
          </p:spPr>
          <p:txBody>
            <a:bodyPr rtlCol="0" anchor="ctr"/>
            <a:lstStyle/>
            <a:p>
              <a:endParaRPr lang="en-IN"/>
            </a:p>
          </p:txBody>
        </p:sp>
        <p:sp>
          <p:nvSpPr>
            <p:cNvPr id="540" name="Free-form: Shape 539">
              <a:extLst>
                <a:ext uri="{FF2B5EF4-FFF2-40B4-BE49-F238E27FC236}">
                  <a16:creationId xmlns:a16="http://schemas.microsoft.com/office/drawing/2014/main" id="{D004CD9D-1AD1-2C1C-6D35-EBA114006897}"/>
                </a:ext>
              </a:extLst>
            </p:cNvPr>
            <p:cNvSpPr/>
            <p:nvPr/>
          </p:nvSpPr>
          <p:spPr>
            <a:xfrm>
              <a:off x="7211650" y="4838825"/>
              <a:ext cx="2405" cy="6461"/>
            </a:xfrm>
            <a:custGeom>
              <a:avLst/>
              <a:gdLst>
                <a:gd name="connsiteX0" fmla="*/ 1086 w 2405"/>
                <a:gd name="connsiteY0" fmla="*/ -37 h 6461"/>
                <a:gd name="connsiteX1" fmla="*/ -14 w 2405"/>
                <a:gd name="connsiteY1" fmla="*/ -37 h 6461"/>
                <a:gd name="connsiteX2" fmla="*/ 1430 w 2405"/>
                <a:gd name="connsiteY2" fmla="*/ 6424 h 6461"/>
                <a:gd name="connsiteX3" fmla="*/ 2392 w 2405"/>
                <a:gd name="connsiteY3" fmla="*/ 6424 h 6461"/>
                <a:gd name="connsiteX4" fmla="*/ 1086 w 2405"/>
                <a:gd name="connsiteY4" fmla="*/ -37 h 6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5" h="6461">
                  <a:moveTo>
                    <a:pt x="1086" y="-37"/>
                  </a:moveTo>
                  <a:lnTo>
                    <a:pt x="-14" y="-37"/>
                  </a:lnTo>
                  <a:cubicBezTo>
                    <a:pt x="467" y="2231"/>
                    <a:pt x="949" y="4430"/>
                    <a:pt x="1430" y="6424"/>
                  </a:cubicBezTo>
                  <a:lnTo>
                    <a:pt x="2392" y="6424"/>
                  </a:lnTo>
                  <a:cubicBezTo>
                    <a:pt x="1980" y="4430"/>
                    <a:pt x="1567" y="2231"/>
                    <a:pt x="1086" y="-37"/>
                  </a:cubicBezTo>
                  <a:close/>
                </a:path>
              </a:pathLst>
            </a:custGeom>
            <a:solidFill>
              <a:srgbClr val="E0E0E0"/>
            </a:solidFill>
            <a:ln w="6867" cap="flat">
              <a:noFill/>
              <a:prstDash val="solid"/>
              <a:miter/>
            </a:ln>
          </p:spPr>
          <p:txBody>
            <a:bodyPr rtlCol="0" anchor="ctr"/>
            <a:lstStyle/>
            <a:p>
              <a:endParaRPr lang="en-IN"/>
            </a:p>
          </p:txBody>
        </p:sp>
        <p:sp>
          <p:nvSpPr>
            <p:cNvPr id="541" name="Free-form: Shape 540">
              <a:extLst>
                <a:ext uri="{FF2B5EF4-FFF2-40B4-BE49-F238E27FC236}">
                  <a16:creationId xmlns:a16="http://schemas.microsoft.com/office/drawing/2014/main" id="{203D8D99-3892-EC9A-C794-4D70E90A2F71}"/>
                </a:ext>
              </a:extLst>
            </p:cNvPr>
            <p:cNvSpPr/>
            <p:nvPr/>
          </p:nvSpPr>
          <p:spPr>
            <a:xfrm>
              <a:off x="7126349" y="4431841"/>
              <a:ext cx="8523" cy="31137"/>
            </a:xfrm>
            <a:custGeom>
              <a:avLst/>
              <a:gdLst>
                <a:gd name="connsiteX0" fmla="*/ -14 w 8523"/>
                <a:gd name="connsiteY0" fmla="*/ 444 h 31137"/>
                <a:gd name="connsiteX1" fmla="*/ 6241 w 8523"/>
                <a:gd name="connsiteY1" fmla="*/ 31100 h 31137"/>
                <a:gd name="connsiteX2" fmla="*/ 8509 w 8523"/>
                <a:gd name="connsiteY2" fmla="*/ 30687 h 31137"/>
                <a:gd name="connsiteX3" fmla="*/ 2048 w 8523"/>
                <a:gd name="connsiteY3" fmla="*/ -37 h 31137"/>
              </a:gdLst>
              <a:ahLst/>
              <a:cxnLst>
                <a:cxn ang="0">
                  <a:pos x="connsiteX0" y="connsiteY0"/>
                </a:cxn>
                <a:cxn ang="0">
                  <a:pos x="connsiteX1" y="connsiteY1"/>
                </a:cxn>
                <a:cxn ang="0">
                  <a:pos x="connsiteX2" y="connsiteY2"/>
                </a:cxn>
                <a:cxn ang="0">
                  <a:pos x="connsiteX3" y="connsiteY3"/>
                </a:cxn>
              </a:cxnLst>
              <a:rect l="l" t="t" r="r" b="b"/>
              <a:pathLst>
                <a:path w="8523" h="31137">
                  <a:moveTo>
                    <a:pt x="-14" y="444"/>
                  </a:moveTo>
                  <a:cubicBezTo>
                    <a:pt x="1980" y="10204"/>
                    <a:pt x="4042" y="20446"/>
                    <a:pt x="6241" y="31100"/>
                  </a:cubicBezTo>
                  <a:lnTo>
                    <a:pt x="8509" y="30687"/>
                  </a:lnTo>
                  <a:lnTo>
                    <a:pt x="2048" y="-37"/>
                  </a:lnTo>
                  <a:close/>
                </a:path>
              </a:pathLst>
            </a:custGeom>
            <a:solidFill>
              <a:srgbClr val="E0E0E0"/>
            </a:solidFill>
            <a:ln w="6867" cap="flat">
              <a:noFill/>
              <a:prstDash val="solid"/>
              <a:miter/>
            </a:ln>
          </p:spPr>
          <p:txBody>
            <a:bodyPr rtlCol="0" anchor="ctr"/>
            <a:lstStyle/>
            <a:p>
              <a:endParaRPr lang="en-IN"/>
            </a:p>
          </p:txBody>
        </p:sp>
        <p:sp>
          <p:nvSpPr>
            <p:cNvPr id="542" name="Free-form: Shape 541">
              <a:extLst>
                <a:ext uri="{FF2B5EF4-FFF2-40B4-BE49-F238E27FC236}">
                  <a16:creationId xmlns:a16="http://schemas.microsoft.com/office/drawing/2014/main" id="{FBF27A90-56F8-23C5-644F-8A791E6F21CB}"/>
                </a:ext>
              </a:extLst>
            </p:cNvPr>
            <p:cNvSpPr/>
            <p:nvPr/>
          </p:nvSpPr>
          <p:spPr>
            <a:xfrm>
              <a:off x="7168209" y="4633718"/>
              <a:ext cx="9348" cy="32855"/>
            </a:xfrm>
            <a:custGeom>
              <a:avLst/>
              <a:gdLst>
                <a:gd name="connsiteX0" fmla="*/ -14 w 9348"/>
                <a:gd name="connsiteY0" fmla="*/ 512 h 32855"/>
                <a:gd name="connsiteX1" fmla="*/ 6860 w 9348"/>
                <a:gd name="connsiteY1" fmla="*/ 32818 h 32855"/>
                <a:gd name="connsiteX2" fmla="*/ 9334 w 9348"/>
                <a:gd name="connsiteY2" fmla="*/ 32337 h 32855"/>
                <a:gd name="connsiteX3" fmla="*/ 2461 w 9348"/>
                <a:gd name="connsiteY3" fmla="*/ -37 h 32855"/>
              </a:gdLst>
              <a:ahLst/>
              <a:cxnLst>
                <a:cxn ang="0">
                  <a:pos x="connsiteX0" y="connsiteY0"/>
                </a:cxn>
                <a:cxn ang="0">
                  <a:pos x="connsiteX1" y="connsiteY1"/>
                </a:cxn>
                <a:cxn ang="0">
                  <a:pos x="connsiteX2" y="connsiteY2"/>
                </a:cxn>
                <a:cxn ang="0">
                  <a:pos x="connsiteX3" y="connsiteY3"/>
                </a:cxn>
              </a:cxnLst>
              <a:rect l="l" t="t" r="r" b="b"/>
              <a:pathLst>
                <a:path w="9348" h="32855">
                  <a:moveTo>
                    <a:pt x="-14" y="512"/>
                  </a:moveTo>
                  <a:cubicBezTo>
                    <a:pt x="2255" y="11510"/>
                    <a:pt x="4523" y="22302"/>
                    <a:pt x="6860" y="32818"/>
                  </a:cubicBezTo>
                  <a:lnTo>
                    <a:pt x="9334" y="32337"/>
                  </a:lnTo>
                  <a:cubicBezTo>
                    <a:pt x="7135" y="21752"/>
                    <a:pt x="4867" y="10960"/>
                    <a:pt x="2461" y="-37"/>
                  </a:cubicBezTo>
                  <a:close/>
                </a:path>
              </a:pathLst>
            </a:custGeom>
            <a:solidFill>
              <a:srgbClr val="E0E0E0"/>
            </a:solidFill>
            <a:ln w="6867" cap="flat">
              <a:noFill/>
              <a:prstDash val="solid"/>
              <a:miter/>
            </a:ln>
          </p:spPr>
          <p:txBody>
            <a:bodyPr rtlCol="0" anchor="ctr"/>
            <a:lstStyle/>
            <a:p>
              <a:endParaRPr lang="en-IN"/>
            </a:p>
          </p:txBody>
        </p:sp>
        <p:sp>
          <p:nvSpPr>
            <p:cNvPr id="543" name="Free-form: Shape 542">
              <a:extLst>
                <a:ext uri="{FF2B5EF4-FFF2-40B4-BE49-F238E27FC236}">
                  <a16:creationId xmlns:a16="http://schemas.microsoft.com/office/drawing/2014/main" id="{4EEB7007-7D67-1173-F528-D29858FB9C1F}"/>
                </a:ext>
              </a:extLst>
            </p:cNvPr>
            <p:cNvSpPr/>
            <p:nvPr/>
          </p:nvSpPr>
          <p:spPr>
            <a:xfrm>
              <a:off x="7161267" y="4600587"/>
              <a:ext cx="8935" cy="31068"/>
            </a:xfrm>
            <a:custGeom>
              <a:avLst/>
              <a:gdLst>
                <a:gd name="connsiteX0" fmla="*/ -14 w 8935"/>
                <a:gd name="connsiteY0" fmla="*/ 444 h 31068"/>
                <a:gd name="connsiteX1" fmla="*/ 6379 w 8935"/>
                <a:gd name="connsiteY1" fmla="*/ 31031 h 31068"/>
                <a:gd name="connsiteX2" fmla="*/ 8922 w 8935"/>
                <a:gd name="connsiteY2" fmla="*/ 30481 h 31068"/>
                <a:gd name="connsiteX3" fmla="*/ 2529 w 8935"/>
                <a:gd name="connsiteY3" fmla="*/ -37 h 31068"/>
              </a:gdLst>
              <a:ahLst/>
              <a:cxnLst>
                <a:cxn ang="0">
                  <a:pos x="connsiteX0" y="connsiteY0"/>
                </a:cxn>
                <a:cxn ang="0">
                  <a:pos x="connsiteX1" y="connsiteY1"/>
                </a:cxn>
                <a:cxn ang="0">
                  <a:pos x="connsiteX2" y="connsiteY2"/>
                </a:cxn>
                <a:cxn ang="0">
                  <a:pos x="connsiteX3" y="connsiteY3"/>
                </a:cxn>
              </a:cxnLst>
              <a:rect l="l" t="t" r="r" b="b"/>
              <a:pathLst>
                <a:path w="8935" h="31068">
                  <a:moveTo>
                    <a:pt x="-14" y="444"/>
                  </a:moveTo>
                  <a:cubicBezTo>
                    <a:pt x="2186" y="10823"/>
                    <a:pt x="4316" y="21064"/>
                    <a:pt x="6379" y="31031"/>
                  </a:cubicBezTo>
                  <a:lnTo>
                    <a:pt x="8922" y="30481"/>
                  </a:lnTo>
                  <a:cubicBezTo>
                    <a:pt x="6791" y="20446"/>
                    <a:pt x="4729" y="10273"/>
                    <a:pt x="2529" y="-37"/>
                  </a:cubicBezTo>
                  <a:close/>
                </a:path>
              </a:pathLst>
            </a:custGeom>
            <a:solidFill>
              <a:srgbClr val="E0E0E0"/>
            </a:solidFill>
            <a:ln w="6867" cap="flat">
              <a:noFill/>
              <a:prstDash val="solid"/>
              <a:miter/>
            </a:ln>
          </p:spPr>
          <p:txBody>
            <a:bodyPr rtlCol="0" anchor="ctr"/>
            <a:lstStyle/>
            <a:p>
              <a:endParaRPr lang="en-IN"/>
            </a:p>
          </p:txBody>
        </p:sp>
        <p:sp>
          <p:nvSpPr>
            <p:cNvPr id="544" name="Free-form: Shape 543">
              <a:extLst>
                <a:ext uri="{FF2B5EF4-FFF2-40B4-BE49-F238E27FC236}">
                  <a16:creationId xmlns:a16="http://schemas.microsoft.com/office/drawing/2014/main" id="{32A00D97-9619-3565-7299-7031DC692A75}"/>
                </a:ext>
              </a:extLst>
            </p:cNvPr>
            <p:cNvSpPr/>
            <p:nvPr/>
          </p:nvSpPr>
          <p:spPr>
            <a:xfrm>
              <a:off x="7133153" y="4464971"/>
              <a:ext cx="8935" cy="32168"/>
            </a:xfrm>
            <a:custGeom>
              <a:avLst/>
              <a:gdLst>
                <a:gd name="connsiteX0" fmla="*/ -14 w 8935"/>
                <a:gd name="connsiteY0" fmla="*/ 444 h 32168"/>
                <a:gd name="connsiteX1" fmla="*/ 6516 w 8935"/>
                <a:gd name="connsiteY1" fmla="*/ 32131 h 32168"/>
                <a:gd name="connsiteX2" fmla="*/ 8922 w 8935"/>
                <a:gd name="connsiteY2" fmla="*/ 31581 h 32168"/>
                <a:gd name="connsiteX3" fmla="*/ 2048 w 8935"/>
                <a:gd name="connsiteY3" fmla="*/ -37 h 32168"/>
              </a:gdLst>
              <a:ahLst/>
              <a:cxnLst>
                <a:cxn ang="0">
                  <a:pos x="connsiteX0" y="connsiteY0"/>
                </a:cxn>
                <a:cxn ang="0">
                  <a:pos x="connsiteX1" y="connsiteY1"/>
                </a:cxn>
                <a:cxn ang="0">
                  <a:pos x="connsiteX2" y="connsiteY2"/>
                </a:cxn>
                <a:cxn ang="0">
                  <a:pos x="connsiteX3" y="connsiteY3"/>
                </a:cxn>
              </a:cxnLst>
              <a:rect l="l" t="t" r="r" b="b"/>
              <a:pathLst>
                <a:path w="8935" h="32168">
                  <a:moveTo>
                    <a:pt x="-14" y="444"/>
                  </a:moveTo>
                  <a:cubicBezTo>
                    <a:pt x="2048" y="10685"/>
                    <a:pt x="4248" y="21064"/>
                    <a:pt x="6516" y="32131"/>
                  </a:cubicBezTo>
                  <a:lnTo>
                    <a:pt x="8922" y="31581"/>
                  </a:lnTo>
                  <a:cubicBezTo>
                    <a:pt x="6585" y="20721"/>
                    <a:pt x="4385" y="10204"/>
                    <a:pt x="2048" y="-37"/>
                  </a:cubicBezTo>
                  <a:close/>
                </a:path>
              </a:pathLst>
            </a:custGeom>
            <a:solidFill>
              <a:srgbClr val="E0E0E0"/>
            </a:solidFill>
            <a:ln w="6867" cap="flat">
              <a:noFill/>
              <a:prstDash val="solid"/>
              <a:miter/>
            </a:ln>
          </p:spPr>
          <p:txBody>
            <a:bodyPr rtlCol="0" anchor="ctr"/>
            <a:lstStyle/>
            <a:p>
              <a:endParaRPr lang="en-IN"/>
            </a:p>
          </p:txBody>
        </p:sp>
        <p:sp>
          <p:nvSpPr>
            <p:cNvPr id="545" name="Free-form: Shape 544">
              <a:extLst>
                <a:ext uri="{FF2B5EF4-FFF2-40B4-BE49-F238E27FC236}">
                  <a16:creationId xmlns:a16="http://schemas.microsoft.com/office/drawing/2014/main" id="{84B4D034-2B9E-6328-E1B9-1015B1779875}"/>
                </a:ext>
              </a:extLst>
            </p:cNvPr>
            <p:cNvSpPr/>
            <p:nvPr/>
          </p:nvSpPr>
          <p:spPr>
            <a:xfrm>
              <a:off x="7204158" y="4804320"/>
              <a:ext cx="8041" cy="32305"/>
            </a:xfrm>
            <a:custGeom>
              <a:avLst/>
              <a:gdLst>
                <a:gd name="connsiteX0" fmla="*/ -14 w 8041"/>
                <a:gd name="connsiteY0" fmla="*/ 31 h 32305"/>
                <a:gd name="connsiteX1" fmla="*/ 6860 w 8041"/>
                <a:gd name="connsiteY1" fmla="*/ 32268 h 32305"/>
                <a:gd name="connsiteX2" fmla="*/ 8028 w 8041"/>
                <a:gd name="connsiteY2" fmla="*/ 32268 h 32305"/>
                <a:gd name="connsiteX3" fmla="*/ 1567 w 8041"/>
                <a:gd name="connsiteY3" fmla="*/ -37 h 32305"/>
              </a:gdLst>
              <a:ahLst/>
              <a:cxnLst>
                <a:cxn ang="0">
                  <a:pos x="connsiteX0" y="connsiteY0"/>
                </a:cxn>
                <a:cxn ang="0">
                  <a:pos x="connsiteX1" y="connsiteY1"/>
                </a:cxn>
                <a:cxn ang="0">
                  <a:pos x="connsiteX2" y="connsiteY2"/>
                </a:cxn>
                <a:cxn ang="0">
                  <a:pos x="connsiteX3" y="connsiteY3"/>
                </a:cxn>
              </a:cxnLst>
              <a:rect l="l" t="t" r="r" b="b"/>
              <a:pathLst>
                <a:path w="8041" h="32305">
                  <a:moveTo>
                    <a:pt x="-14" y="31"/>
                  </a:moveTo>
                  <a:lnTo>
                    <a:pt x="6860" y="32268"/>
                  </a:lnTo>
                  <a:lnTo>
                    <a:pt x="8028" y="32268"/>
                  </a:lnTo>
                  <a:cubicBezTo>
                    <a:pt x="6241" y="23264"/>
                    <a:pt x="4042" y="12472"/>
                    <a:pt x="1567" y="-37"/>
                  </a:cubicBezTo>
                  <a:close/>
                </a:path>
              </a:pathLst>
            </a:custGeom>
            <a:solidFill>
              <a:srgbClr val="E0E0E0"/>
            </a:solidFill>
            <a:ln w="6867" cap="flat">
              <a:noFill/>
              <a:prstDash val="solid"/>
              <a:miter/>
            </a:ln>
          </p:spPr>
          <p:txBody>
            <a:bodyPr rtlCol="0" anchor="ctr"/>
            <a:lstStyle/>
            <a:p>
              <a:endParaRPr lang="en-IN"/>
            </a:p>
          </p:txBody>
        </p:sp>
        <p:sp>
          <p:nvSpPr>
            <p:cNvPr id="546" name="Free-form: Shape 545">
              <a:extLst>
                <a:ext uri="{FF2B5EF4-FFF2-40B4-BE49-F238E27FC236}">
                  <a16:creationId xmlns:a16="http://schemas.microsoft.com/office/drawing/2014/main" id="{238E2DBA-9769-8202-B7E2-9BFBD4A88FCB}"/>
                </a:ext>
              </a:extLst>
            </p:cNvPr>
            <p:cNvSpPr/>
            <p:nvPr/>
          </p:nvSpPr>
          <p:spPr>
            <a:xfrm>
              <a:off x="7154118" y="4566288"/>
              <a:ext cx="9210" cy="32374"/>
            </a:xfrm>
            <a:custGeom>
              <a:avLst/>
              <a:gdLst>
                <a:gd name="connsiteX0" fmla="*/ 2529 w 9210"/>
                <a:gd name="connsiteY0" fmla="*/ -37 h 32374"/>
                <a:gd name="connsiteX1" fmla="*/ -14 w 9210"/>
                <a:gd name="connsiteY1" fmla="*/ 512 h 32374"/>
                <a:gd name="connsiteX2" fmla="*/ 5348 w 9210"/>
                <a:gd name="connsiteY2" fmla="*/ 26151 h 32374"/>
                <a:gd name="connsiteX3" fmla="*/ 6654 w 9210"/>
                <a:gd name="connsiteY3" fmla="*/ 32337 h 32374"/>
                <a:gd name="connsiteX4" fmla="*/ 9197 w 9210"/>
                <a:gd name="connsiteY4" fmla="*/ 31787 h 32374"/>
                <a:gd name="connsiteX5" fmla="*/ 7891 w 9210"/>
                <a:gd name="connsiteY5" fmla="*/ 25670 h 32374"/>
                <a:gd name="connsiteX6" fmla="*/ 2529 w 9210"/>
                <a:gd name="connsiteY6" fmla="*/ -37 h 3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10" h="32374">
                  <a:moveTo>
                    <a:pt x="2529" y="-37"/>
                  </a:moveTo>
                  <a:lnTo>
                    <a:pt x="-14" y="512"/>
                  </a:lnTo>
                  <a:cubicBezTo>
                    <a:pt x="1773" y="8967"/>
                    <a:pt x="3560" y="17490"/>
                    <a:pt x="5348" y="26151"/>
                  </a:cubicBezTo>
                  <a:cubicBezTo>
                    <a:pt x="5760" y="28213"/>
                    <a:pt x="6241" y="30275"/>
                    <a:pt x="6654" y="32337"/>
                  </a:cubicBezTo>
                  <a:lnTo>
                    <a:pt x="9197" y="31787"/>
                  </a:lnTo>
                  <a:cubicBezTo>
                    <a:pt x="8784" y="29725"/>
                    <a:pt x="8303" y="27732"/>
                    <a:pt x="7891" y="25670"/>
                  </a:cubicBezTo>
                  <a:cubicBezTo>
                    <a:pt x="6104" y="17009"/>
                    <a:pt x="4317" y="8417"/>
                    <a:pt x="2529" y="-37"/>
                  </a:cubicBezTo>
                  <a:close/>
                </a:path>
              </a:pathLst>
            </a:custGeom>
            <a:solidFill>
              <a:srgbClr val="E0E0E0"/>
            </a:solidFill>
            <a:ln w="6867" cap="flat">
              <a:noFill/>
              <a:prstDash val="solid"/>
              <a:miter/>
            </a:ln>
          </p:spPr>
          <p:txBody>
            <a:bodyPr rtlCol="0" anchor="ctr"/>
            <a:lstStyle/>
            <a:p>
              <a:endParaRPr lang="en-IN"/>
            </a:p>
          </p:txBody>
        </p:sp>
        <p:sp>
          <p:nvSpPr>
            <p:cNvPr id="547" name="Free-form: Shape 546">
              <a:extLst>
                <a:ext uri="{FF2B5EF4-FFF2-40B4-BE49-F238E27FC236}">
                  <a16:creationId xmlns:a16="http://schemas.microsoft.com/office/drawing/2014/main" id="{3C1F4996-DB2D-61DC-0D4D-7A670250358A}"/>
                </a:ext>
              </a:extLst>
            </p:cNvPr>
            <p:cNvSpPr/>
            <p:nvPr/>
          </p:nvSpPr>
          <p:spPr>
            <a:xfrm>
              <a:off x="7175495" y="4668086"/>
              <a:ext cx="8591" cy="30518"/>
            </a:xfrm>
            <a:custGeom>
              <a:avLst/>
              <a:gdLst>
                <a:gd name="connsiteX0" fmla="*/ -14 w 8591"/>
                <a:gd name="connsiteY0" fmla="*/ 512 h 30518"/>
                <a:gd name="connsiteX1" fmla="*/ 6241 w 8591"/>
                <a:gd name="connsiteY1" fmla="*/ 30481 h 30518"/>
                <a:gd name="connsiteX2" fmla="*/ 8578 w 8591"/>
                <a:gd name="connsiteY2" fmla="*/ 30000 h 30518"/>
                <a:gd name="connsiteX3" fmla="*/ 2392 w 8591"/>
                <a:gd name="connsiteY3" fmla="*/ -37 h 30518"/>
              </a:gdLst>
              <a:ahLst/>
              <a:cxnLst>
                <a:cxn ang="0">
                  <a:pos x="connsiteX0" y="connsiteY0"/>
                </a:cxn>
                <a:cxn ang="0">
                  <a:pos x="connsiteX1" y="connsiteY1"/>
                </a:cxn>
                <a:cxn ang="0">
                  <a:pos x="connsiteX2" y="connsiteY2"/>
                </a:cxn>
                <a:cxn ang="0">
                  <a:pos x="connsiteX3" y="connsiteY3"/>
                </a:cxn>
              </a:cxnLst>
              <a:rect l="l" t="t" r="r" b="b"/>
              <a:pathLst>
                <a:path w="8591" h="30518">
                  <a:moveTo>
                    <a:pt x="-14" y="512"/>
                  </a:moveTo>
                  <a:cubicBezTo>
                    <a:pt x="2117" y="10754"/>
                    <a:pt x="4248" y="21133"/>
                    <a:pt x="6241" y="30481"/>
                  </a:cubicBezTo>
                  <a:lnTo>
                    <a:pt x="8578" y="30000"/>
                  </a:lnTo>
                  <a:cubicBezTo>
                    <a:pt x="6585" y="20240"/>
                    <a:pt x="4523" y="10204"/>
                    <a:pt x="2392" y="-37"/>
                  </a:cubicBezTo>
                  <a:close/>
                </a:path>
              </a:pathLst>
            </a:custGeom>
            <a:solidFill>
              <a:srgbClr val="E0E0E0"/>
            </a:solidFill>
            <a:ln w="6867" cap="flat">
              <a:noFill/>
              <a:prstDash val="solid"/>
              <a:miter/>
            </a:ln>
          </p:spPr>
          <p:txBody>
            <a:bodyPr rtlCol="0" anchor="ctr"/>
            <a:lstStyle/>
            <a:p>
              <a:endParaRPr lang="en-IN"/>
            </a:p>
          </p:txBody>
        </p:sp>
        <p:sp>
          <p:nvSpPr>
            <p:cNvPr id="548" name="Free-form: Shape 547">
              <a:extLst>
                <a:ext uri="{FF2B5EF4-FFF2-40B4-BE49-F238E27FC236}">
                  <a16:creationId xmlns:a16="http://schemas.microsoft.com/office/drawing/2014/main" id="{EA959D1C-7F0A-3E78-F415-C8A88725597D}"/>
                </a:ext>
              </a:extLst>
            </p:cNvPr>
            <p:cNvSpPr/>
            <p:nvPr/>
          </p:nvSpPr>
          <p:spPr>
            <a:xfrm>
              <a:off x="7114458" y="4374103"/>
              <a:ext cx="3299" cy="9348"/>
            </a:xfrm>
            <a:custGeom>
              <a:avLst/>
              <a:gdLst>
                <a:gd name="connsiteX0" fmla="*/ 3285 w 3299"/>
                <a:gd name="connsiteY0" fmla="*/ 7867 h 9348"/>
                <a:gd name="connsiteX1" fmla="*/ 1636 w 3299"/>
                <a:gd name="connsiteY1" fmla="*/ -37 h 9348"/>
                <a:gd name="connsiteX2" fmla="*/ -14 w 3299"/>
                <a:gd name="connsiteY2" fmla="*/ -37 h 9348"/>
                <a:gd name="connsiteX3" fmla="*/ 1842 w 3299"/>
                <a:gd name="connsiteY3" fmla="*/ 9311 h 9348"/>
              </a:gdLst>
              <a:ahLst/>
              <a:cxnLst>
                <a:cxn ang="0">
                  <a:pos x="connsiteX0" y="connsiteY0"/>
                </a:cxn>
                <a:cxn ang="0">
                  <a:pos x="connsiteX1" y="connsiteY1"/>
                </a:cxn>
                <a:cxn ang="0">
                  <a:pos x="connsiteX2" y="connsiteY2"/>
                </a:cxn>
                <a:cxn ang="0">
                  <a:pos x="connsiteX3" y="connsiteY3"/>
                </a:cxn>
              </a:cxnLst>
              <a:rect l="l" t="t" r="r" b="b"/>
              <a:pathLst>
                <a:path w="3299" h="9348">
                  <a:moveTo>
                    <a:pt x="3285" y="7867"/>
                  </a:moveTo>
                  <a:cubicBezTo>
                    <a:pt x="2736" y="5118"/>
                    <a:pt x="2186" y="2506"/>
                    <a:pt x="1636" y="-37"/>
                  </a:cubicBezTo>
                  <a:lnTo>
                    <a:pt x="-14" y="-37"/>
                  </a:lnTo>
                  <a:cubicBezTo>
                    <a:pt x="536" y="2987"/>
                    <a:pt x="1223" y="6080"/>
                    <a:pt x="1842" y="9311"/>
                  </a:cubicBezTo>
                  <a:close/>
                </a:path>
              </a:pathLst>
            </a:custGeom>
            <a:solidFill>
              <a:srgbClr val="E0E0E0"/>
            </a:solidFill>
            <a:ln w="6867" cap="flat">
              <a:noFill/>
              <a:prstDash val="solid"/>
              <a:miter/>
            </a:ln>
          </p:spPr>
          <p:txBody>
            <a:bodyPr rtlCol="0" anchor="ctr"/>
            <a:lstStyle/>
            <a:p>
              <a:endParaRPr lang="en-IN"/>
            </a:p>
          </p:txBody>
        </p:sp>
        <p:sp>
          <p:nvSpPr>
            <p:cNvPr id="549" name="Free-form: Shape 548">
              <a:extLst>
                <a:ext uri="{FF2B5EF4-FFF2-40B4-BE49-F238E27FC236}">
                  <a16:creationId xmlns:a16="http://schemas.microsoft.com/office/drawing/2014/main" id="{CB521136-4513-F48F-D8D0-0933F92E61DA}"/>
                </a:ext>
              </a:extLst>
            </p:cNvPr>
            <p:cNvSpPr/>
            <p:nvPr/>
          </p:nvSpPr>
          <p:spPr>
            <a:xfrm>
              <a:off x="7147176" y="4532814"/>
              <a:ext cx="9004" cy="31549"/>
            </a:xfrm>
            <a:custGeom>
              <a:avLst/>
              <a:gdLst>
                <a:gd name="connsiteX0" fmla="*/ -14 w 9004"/>
                <a:gd name="connsiteY0" fmla="*/ 444 h 31549"/>
                <a:gd name="connsiteX1" fmla="*/ 6447 w 9004"/>
                <a:gd name="connsiteY1" fmla="*/ 31512 h 31549"/>
                <a:gd name="connsiteX2" fmla="*/ 8991 w 9004"/>
                <a:gd name="connsiteY2" fmla="*/ 31031 h 31549"/>
                <a:gd name="connsiteX3" fmla="*/ 2461 w 9004"/>
                <a:gd name="connsiteY3" fmla="*/ -37 h 31549"/>
              </a:gdLst>
              <a:ahLst/>
              <a:cxnLst>
                <a:cxn ang="0">
                  <a:pos x="connsiteX0" y="connsiteY0"/>
                </a:cxn>
                <a:cxn ang="0">
                  <a:pos x="connsiteX1" y="connsiteY1"/>
                </a:cxn>
                <a:cxn ang="0">
                  <a:pos x="connsiteX2" y="connsiteY2"/>
                </a:cxn>
                <a:cxn ang="0">
                  <a:pos x="connsiteX3" y="connsiteY3"/>
                </a:cxn>
              </a:cxnLst>
              <a:rect l="l" t="t" r="r" b="b"/>
              <a:pathLst>
                <a:path w="9004" h="31549">
                  <a:moveTo>
                    <a:pt x="-14" y="444"/>
                  </a:moveTo>
                  <a:cubicBezTo>
                    <a:pt x="2117" y="10616"/>
                    <a:pt x="4248" y="21064"/>
                    <a:pt x="6447" y="31512"/>
                  </a:cubicBezTo>
                  <a:lnTo>
                    <a:pt x="8991" y="31031"/>
                  </a:lnTo>
                  <a:cubicBezTo>
                    <a:pt x="6791" y="20446"/>
                    <a:pt x="4592" y="10410"/>
                    <a:pt x="2461" y="-37"/>
                  </a:cubicBezTo>
                  <a:close/>
                </a:path>
              </a:pathLst>
            </a:custGeom>
            <a:solidFill>
              <a:srgbClr val="E0E0E0"/>
            </a:solidFill>
            <a:ln w="6867" cap="flat">
              <a:noFill/>
              <a:prstDash val="solid"/>
              <a:miter/>
            </a:ln>
          </p:spPr>
          <p:txBody>
            <a:bodyPr rtlCol="0" anchor="ctr"/>
            <a:lstStyle/>
            <a:p>
              <a:endParaRPr lang="en-IN"/>
            </a:p>
          </p:txBody>
        </p:sp>
        <p:sp>
          <p:nvSpPr>
            <p:cNvPr id="550" name="Free-form: Shape 549">
              <a:extLst>
                <a:ext uri="{FF2B5EF4-FFF2-40B4-BE49-F238E27FC236}">
                  <a16:creationId xmlns:a16="http://schemas.microsoft.com/office/drawing/2014/main" id="{FE096C78-E594-A497-10DE-E108B5E05A0C}"/>
                </a:ext>
              </a:extLst>
            </p:cNvPr>
            <p:cNvSpPr/>
            <p:nvPr/>
          </p:nvSpPr>
          <p:spPr>
            <a:xfrm>
              <a:off x="7189723" y="4736203"/>
              <a:ext cx="8248" cy="29899"/>
            </a:xfrm>
            <a:custGeom>
              <a:avLst/>
              <a:gdLst>
                <a:gd name="connsiteX0" fmla="*/ -14 w 8248"/>
                <a:gd name="connsiteY0" fmla="*/ 444 h 29899"/>
                <a:gd name="connsiteX1" fmla="*/ 6241 w 8248"/>
                <a:gd name="connsiteY1" fmla="*/ 29863 h 29899"/>
                <a:gd name="connsiteX2" fmla="*/ 8235 w 8248"/>
                <a:gd name="connsiteY2" fmla="*/ 29450 h 29899"/>
                <a:gd name="connsiteX3" fmla="*/ 2186 w 8248"/>
                <a:gd name="connsiteY3" fmla="*/ -37 h 29899"/>
              </a:gdLst>
              <a:ahLst/>
              <a:cxnLst>
                <a:cxn ang="0">
                  <a:pos x="connsiteX0" y="connsiteY0"/>
                </a:cxn>
                <a:cxn ang="0">
                  <a:pos x="connsiteX1" y="connsiteY1"/>
                </a:cxn>
                <a:cxn ang="0">
                  <a:pos x="connsiteX2" y="connsiteY2"/>
                </a:cxn>
                <a:cxn ang="0">
                  <a:pos x="connsiteX3" y="connsiteY3"/>
                </a:cxn>
              </a:cxnLst>
              <a:rect l="l" t="t" r="r" b="b"/>
              <a:pathLst>
                <a:path w="8248" h="29899">
                  <a:moveTo>
                    <a:pt x="-14" y="444"/>
                  </a:moveTo>
                  <a:cubicBezTo>
                    <a:pt x="2186" y="10685"/>
                    <a:pt x="4248" y="20515"/>
                    <a:pt x="6241" y="29863"/>
                  </a:cubicBezTo>
                  <a:lnTo>
                    <a:pt x="8235" y="29450"/>
                  </a:lnTo>
                  <a:cubicBezTo>
                    <a:pt x="6310" y="20102"/>
                    <a:pt x="4317" y="10273"/>
                    <a:pt x="2186" y="-37"/>
                  </a:cubicBezTo>
                  <a:close/>
                </a:path>
              </a:pathLst>
            </a:custGeom>
            <a:solidFill>
              <a:srgbClr val="E0E0E0"/>
            </a:solidFill>
            <a:ln w="6867" cap="flat">
              <a:noFill/>
              <a:prstDash val="solid"/>
              <a:miter/>
            </a:ln>
          </p:spPr>
          <p:txBody>
            <a:bodyPr rtlCol="0" anchor="ctr"/>
            <a:lstStyle/>
            <a:p>
              <a:endParaRPr lang="en-IN"/>
            </a:p>
          </p:txBody>
        </p:sp>
        <p:sp>
          <p:nvSpPr>
            <p:cNvPr id="551" name="Free-form: Shape 550">
              <a:extLst>
                <a:ext uri="{FF2B5EF4-FFF2-40B4-BE49-F238E27FC236}">
                  <a16:creationId xmlns:a16="http://schemas.microsoft.com/office/drawing/2014/main" id="{936CED71-B38F-DC79-06A5-3F24603B26F4}"/>
                </a:ext>
              </a:extLst>
            </p:cNvPr>
            <p:cNvSpPr/>
            <p:nvPr/>
          </p:nvSpPr>
          <p:spPr>
            <a:xfrm>
              <a:off x="7122843" y="4415138"/>
              <a:ext cx="5017" cy="14709"/>
            </a:xfrm>
            <a:custGeom>
              <a:avLst/>
              <a:gdLst>
                <a:gd name="connsiteX0" fmla="*/ -14 w 5017"/>
                <a:gd name="connsiteY0" fmla="*/ -37 h 14709"/>
                <a:gd name="connsiteX1" fmla="*/ 2942 w 5017"/>
                <a:gd name="connsiteY1" fmla="*/ 14672 h 14709"/>
                <a:gd name="connsiteX2" fmla="*/ 5004 w 5017"/>
                <a:gd name="connsiteY2" fmla="*/ 14191 h 14709"/>
                <a:gd name="connsiteX3" fmla="*/ 2117 w 5017"/>
                <a:gd name="connsiteY3" fmla="*/ 444 h 14709"/>
                <a:gd name="connsiteX4" fmla="*/ -14 w 5017"/>
                <a:gd name="connsiteY4" fmla="*/ -37 h 1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17" h="14709">
                  <a:moveTo>
                    <a:pt x="-14" y="-37"/>
                  </a:moveTo>
                  <a:lnTo>
                    <a:pt x="2942" y="14672"/>
                  </a:lnTo>
                  <a:lnTo>
                    <a:pt x="5004" y="14191"/>
                  </a:lnTo>
                  <a:lnTo>
                    <a:pt x="2117" y="444"/>
                  </a:lnTo>
                  <a:cubicBezTo>
                    <a:pt x="1395" y="354"/>
                    <a:pt x="681" y="196"/>
                    <a:pt x="-14" y="-37"/>
                  </a:cubicBezTo>
                  <a:close/>
                </a:path>
              </a:pathLst>
            </a:custGeom>
            <a:solidFill>
              <a:srgbClr val="E0E0E0"/>
            </a:solidFill>
            <a:ln w="6867" cap="flat">
              <a:noFill/>
              <a:prstDash val="solid"/>
              <a:miter/>
            </a:ln>
          </p:spPr>
          <p:txBody>
            <a:bodyPr rtlCol="0" anchor="ctr"/>
            <a:lstStyle/>
            <a:p>
              <a:endParaRPr lang="en-IN"/>
            </a:p>
          </p:txBody>
        </p:sp>
        <p:sp>
          <p:nvSpPr>
            <p:cNvPr id="552" name="Free-form: Shape 551">
              <a:extLst>
                <a:ext uri="{FF2B5EF4-FFF2-40B4-BE49-F238E27FC236}">
                  <a16:creationId xmlns:a16="http://schemas.microsoft.com/office/drawing/2014/main" id="{B9FDE52E-510E-4552-E126-D8025E79812C}"/>
                </a:ext>
              </a:extLst>
            </p:cNvPr>
            <p:cNvSpPr/>
            <p:nvPr/>
          </p:nvSpPr>
          <p:spPr>
            <a:xfrm>
              <a:off x="7279492" y="4824734"/>
              <a:ext cx="2474" cy="6873"/>
            </a:xfrm>
            <a:custGeom>
              <a:avLst/>
              <a:gdLst>
                <a:gd name="connsiteX0" fmla="*/ 1086 w 2474"/>
                <a:gd name="connsiteY0" fmla="*/ -37 h 6873"/>
                <a:gd name="connsiteX1" fmla="*/ -14 w 2474"/>
                <a:gd name="connsiteY1" fmla="*/ -37 h 6873"/>
                <a:gd name="connsiteX2" fmla="*/ 1498 w 2474"/>
                <a:gd name="connsiteY2" fmla="*/ 6836 h 6873"/>
                <a:gd name="connsiteX3" fmla="*/ 2461 w 2474"/>
                <a:gd name="connsiteY3" fmla="*/ 6836 h 6873"/>
                <a:gd name="connsiteX4" fmla="*/ 1086 w 2474"/>
                <a:gd name="connsiteY4" fmla="*/ -37 h 6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4" h="6873">
                  <a:moveTo>
                    <a:pt x="1086" y="-37"/>
                  </a:moveTo>
                  <a:lnTo>
                    <a:pt x="-14" y="-37"/>
                  </a:lnTo>
                  <a:lnTo>
                    <a:pt x="1498" y="6836"/>
                  </a:lnTo>
                  <a:lnTo>
                    <a:pt x="2461" y="6836"/>
                  </a:lnTo>
                  <a:cubicBezTo>
                    <a:pt x="2048" y="4843"/>
                    <a:pt x="1567" y="2506"/>
                    <a:pt x="1086" y="-37"/>
                  </a:cubicBezTo>
                  <a:close/>
                </a:path>
              </a:pathLst>
            </a:custGeom>
            <a:solidFill>
              <a:srgbClr val="E0E0E0"/>
            </a:solidFill>
            <a:ln w="6867" cap="flat">
              <a:noFill/>
              <a:prstDash val="solid"/>
              <a:miter/>
            </a:ln>
          </p:spPr>
          <p:txBody>
            <a:bodyPr rtlCol="0" anchor="ctr"/>
            <a:lstStyle/>
            <a:p>
              <a:endParaRPr lang="en-IN"/>
            </a:p>
          </p:txBody>
        </p:sp>
        <p:sp>
          <p:nvSpPr>
            <p:cNvPr id="553" name="Free-form: Shape 552">
              <a:extLst>
                <a:ext uri="{FF2B5EF4-FFF2-40B4-BE49-F238E27FC236}">
                  <a16:creationId xmlns:a16="http://schemas.microsoft.com/office/drawing/2014/main" id="{C631E41A-0707-33A0-541E-46F713E13E51}"/>
                </a:ext>
              </a:extLst>
            </p:cNvPr>
            <p:cNvSpPr/>
            <p:nvPr/>
          </p:nvSpPr>
          <p:spPr>
            <a:xfrm>
              <a:off x="7243268" y="4654820"/>
              <a:ext cx="8660" cy="29968"/>
            </a:xfrm>
            <a:custGeom>
              <a:avLst/>
              <a:gdLst>
                <a:gd name="connsiteX0" fmla="*/ -14 w 8660"/>
                <a:gd name="connsiteY0" fmla="*/ 31 h 29968"/>
                <a:gd name="connsiteX1" fmla="*/ 6310 w 8660"/>
                <a:gd name="connsiteY1" fmla="*/ 29931 h 29968"/>
                <a:gd name="connsiteX2" fmla="*/ 6791 w 8660"/>
                <a:gd name="connsiteY2" fmla="*/ 29931 h 29968"/>
                <a:gd name="connsiteX3" fmla="*/ 8647 w 8660"/>
                <a:gd name="connsiteY3" fmla="*/ 29931 h 29968"/>
                <a:gd name="connsiteX4" fmla="*/ 2461 w 8660"/>
                <a:gd name="connsiteY4" fmla="*/ -37 h 29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0" h="29968">
                  <a:moveTo>
                    <a:pt x="-14" y="31"/>
                  </a:moveTo>
                  <a:cubicBezTo>
                    <a:pt x="2117" y="10273"/>
                    <a:pt x="4248" y="20240"/>
                    <a:pt x="6310" y="29931"/>
                  </a:cubicBezTo>
                  <a:lnTo>
                    <a:pt x="6791" y="29931"/>
                  </a:lnTo>
                  <a:lnTo>
                    <a:pt x="8647" y="29931"/>
                  </a:lnTo>
                  <a:cubicBezTo>
                    <a:pt x="6654" y="20240"/>
                    <a:pt x="4591" y="10204"/>
                    <a:pt x="2461" y="-37"/>
                  </a:cubicBezTo>
                  <a:close/>
                </a:path>
              </a:pathLst>
            </a:custGeom>
            <a:solidFill>
              <a:srgbClr val="E0E0E0"/>
            </a:solidFill>
            <a:ln w="6867" cap="flat">
              <a:noFill/>
              <a:prstDash val="solid"/>
              <a:miter/>
            </a:ln>
          </p:spPr>
          <p:txBody>
            <a:bodyPr rtlCol="0" anchor="ctr"/>
            <a:lstStyle/>
            <a:p>
              <a:endParaRPr lang="en-IN"/>
            </a:p>
          </p:txBody>
        </p:sp>
        <p:sp>
          <p:nvSpPr>
            <p:cNvPr id="554" name="Free-form: Shape 553">
              <a:extLst>
                <a:ext uri="{FF2B5EF4-FFF2-40B4-BE49-F238E27FC236}">
                  <a16:creationId xmlns:a16="http://schemas.microsoft.com/office/drawing/2014/main" id="{9CCACCA7-8400-8155-DDD9-93A2C37ED559}"/>
                </a:ext>
              </a:extLst>
            </p:cNvPr>
            <p:cNvSpPr/>
            <p:nvPr/>
          </p:nvSpPr>
          <p:spPr>
            <a:xfrm>
              <a:off x="7208007" y="4484974"/>
              <a:ext cx="8935" cy="31687"/>
            </a:xfrm>
            <a:custGeom>
              <a:avLst/>
              <a:gdLst>
                <a:gd name="connsiteX0" fmla="*/ -14 w 8935"/>
                <a:gd name="connsiteY0" fmla="*/ 512 h 31687"/>
                <a:gd name="connsiteX1" fmla="*/ 6447 w 8935"/>
                <a:gd name="connsiteY1" fmla="*/ 31650 h 31687"/>
                <a:gd name="connsiteX2" fmla="*/ 8922 w 8935"/>
                <a:gd name="connsiteY2" fmla="*/ 31169 h 31687"/>
                <a:gd name="connsiteX3" fmla="*/ 2392 w 8935"/>
                <a:gd name="connsiteY3" fmla="*/ -37 h 31687"/>
              </a:gdLst>
              <a:ahLst/>
              <a:cxnLst>
                <a:cxn ang="0">
                  <a:pos x="connsiteX0" y="connsiteY0"/>
                </a:cxn>
                <a:cxn ang="0">
                  <a:pos x="connsiteX1" y="connsiteY1"/>
                </a:cxn>
                <a:cxn ang="0">
                  <a:pos x="connsiteX2" y="connsiteY2"/>
                </a:cxn>
                <a:cxn ang="0">
                  <a:pos x="connsiteX3" y="connsiteY3"/>
                </a:cxn>
              </a:cxnLst>
              <a:rect l="l" t="t" r="r" b="b"/>
              <a:pathLst>
                <a:path w="8935" h="31687">
                  <a:moveTo>
                    <a:pt x="-14" y="512"/>
                  </a:moveTo>
                  <a:cubicBezTo>
                    <a:pt x="2048" y="10617"/>
                    <a:pt x="4248" y="21133"/>
                    <a:pt x="6447" y="31650"/>
                  </a:cubicBezTo>
                  <a:lnTo>
                    <a:pt x="8922" y="31169"/>
                  </a:lnTo>
                  <a:cubicBezTo>
                    <a:pt x="6654" y="20515"/>
                    <a:pt x="4523" y="10135"/>
                    <a:pt x="2392" y="-37"/>
                  </a:cubicBezTo>
                  <a:close/>
                </a:path>
              </a:pathLst>
            </a:custGeom>
            <a:solidFill>
              <a:srgbClr val="E0E0E0"/>
            </a:solidFill>
            <a:ln w="6867" cap="flat">
              <a:noFill/>
              <a:prstDash val="solid"/>
              <a:miter/>
            </a:ln>
          </p:spPr>
          <p:txBody>
            <a:bodyPr rtlCol="0" anchor="ctr"/>
            <a:lstStyle/>
            <a:p>
              <a:endParaRPr lang="en-IN"/>
            </a:p>
          </p:txBody>
        </p:sp>
        <p:sp>
          <p:nvSpPr>
            <p:cNvPr id="555" name="Free-form: Shape 554">
              <a:extLst>
                <a:ext uri="{FF2B5EF4-FFF2-40B4-BE49-F238E27FC236}">
                  <a16:creationId xmlns:a16="http://schemas.microsoft.com/office/drawing/2014/main" id="{5E2526DE-233D-1BA5-F682-B08C396357B6}"/>
                </a:ext>
              </a:extLst>
            </p:cNvPr>
            <p:cNvSpPr/>
            <p:nvPr/>
          </p:nvSpPr>
          <p:spPr>
            <a:xfrm>
              <a:off x="7229109" y="4587046"/>
              <a:ext cx="8866" cy="30449"/>
            </a:xfrm>
            <a:custGeom>
              <a:avLst/>
              <a:gdLst>
                <a:gd name="connsiteX0" fmla="*/ -14 w 8866"/>
                <a:gd name="connsiteY0" fmla="*/ -37 h 30449"/>
                <a:gd name="connsiteX1" fmla="*/ 6310 w 8866"/>
                <a:gd name="connsiteY1" fmla="*/ 30412 h 30449"/>
                <a:gd name="connsiteX2" fmla="*/ 7616 w 8866"/>
                <a:gd name="connsiteY2" fmla="*/ 30412 h 30449"/>
                <a:gd name="connsiteX3" fmla="*/ 8853 w 8866"/>
                <a:gd name="connsiteY3" fmla="*/ 30412 h 30449"/>
                <a:gd name="connsiteX4" fmla="*/ 2529 w 8866"/>
                <a:gd name="connsiteY4" fmla="*/ -37 h 30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66" h="30449">
                  <a:moveTo>
                    <a:pt x="-14" y="-37"/>
                  </a:moveTo>
                  <a:cubicBezTo>
                    <a:pt x="2117" y="10273"/>
                    <a:pt x="4248" y="20583"/>
                    <a:pt x="6310" y="30412"/>
                  </a:cubicBezTo>
                  <a:lnTo>
                    <a:pt x="7616" y="30412"/>
                  </a:lnTo>
                  <a:lnTo>
                    <a:pt x="8853" y="30412"/>
                  </a:lnTo>
                  <a:lnTo>
                    <a:pt x="2529" y="-37"/>
                  </a:lnTo>
                  <a:close/>
                </a:path>
              </a:pathLst>
            </a:custGeom>
            <a:solidFill>
              <a:srgbClr val="E0E0E0"/>
            </a:solidFill>
            <a:ln w="6867" cap="flat">
              <a:noFill/>
              <a:prstDash val="solid"/>
              <a:miter/>
            </a:ln>
          </p:spPr>
          <p:txBody>
            <a:bodyPr rtlCol="0" anchor="ctr"/>
            <a:lstStyle/>
            <a:p>
              <a:endParaRPr lang="en-IN"/>
            </a:p>
          </p:txBody>
        </p:sp>
        <p:sp>
          <p:nvSpPr>
            <p:cNvPr id="556" name="Free-form: Shape 555">
              <a:extLst>
                <a:ext uri="{FF2B5EF4-FFF2-40B4-BE49-F238E27FC236}">
                  <a16:creationId xmlns:a16="http://schemas.microsoft.com/office/drawing/2014/main" id="{F2CC0D68-B482-4B93-3822-142B986858C9}"/>
                </a:ext>
              </a:extLst>
            </p:cNvPr>
            <p:cNvSpPr/>
            <p:nvPr/>
          </p:nvSpPr>
          <p:spPr>
            <a:xfrm>
              <a:off x="7199002" y="4440570"/>
              <a:ext cx="3642" cy="8110"/>
            </a:xfrm>
            <a:custGeom>
              <a:avLst/>
              <a:gdLst>
                <a:gd name="connsiteX0" fmla="*/ -14 w 3642"/>
                <a:gd name="connsiteY0" fmla="*/ 1200 h 8110"/>
                <a:gd name="connsiteX1" fmla="*/ 1430 w 3642"/>
                <a:gd name="connsiteY1" fmla="*/ 8073 h 8110"/>
                <a:gd name="connsiteX2" fmla="*/ 3629 w 3642"/>
                <a:gd name="connsiteY2" fmla="*/ 7661 h 8110"/>
                <a:gd name="connsiteX3" fmla="*/ 2048 w 3642"/>
                <a:gd name="connsiteY3" fmla="*/ -37 h 8110"/>
              </a:gdLst>
              <a:ahLst/>
              <a:cxnLst>
                <a:cxn ang="0">
                  <a:pos x="connsiteX0" y="connsiteY0"/>
                </a:cxn>
                <a:cxn ang="0">
                  <a:pos x="connsiteX1" y="connsiteY1"/>
                </a:cxn>
                <a:cxn ang="0">
                  <a:pos x="connsiteX2" y="connsiteY2"/>
                </a:cxn>
                <a:cxn ang="0">
                  <a:pos x="connsiteX3" y="connsiteY3"/>
                </a:cxn>
              </a:cxnLst>
              <a:rect l="l" t="t" r="r" b="b"/>
              <a:pathLst>
                <a:path w="3642" h="8110">
                  <a:moveTo>
                    <a:pt x="-14" y="1200"/>
                  </a:moveTo>
                  <a:lnTo>
                    <a:pt x="1430" y="8073"/>
                  </a:lnTo>
                  <a:lnTo>
                    <a:pt x="3629" y="7661"/>
                  </a:lnTo>
                  <a:cubicBezTo>
                    <a:pt x="3148" y="5049"/>
                    <a:pt x="2598" y="2506"/>
                    <a:pt x="2048" y="-37"/>
                  </a:cubicBezTo>
                  <a:close/>
                </a:path>
              </a:pathLst>
            </a:custGeom>
            <a:solidFill>
              <a:srgbClr val="E0E0E0"/>
            </a:solidFill>
            <a:ln w="6867" cap="flat">
              <a:noFill/>
              <a:prstDash val="solid"/>
              <a:miter/>
            </a:ln>
          </p:spPr>
          <p:txBody>
            <a:bodyPr rtlCol="0" anchor="ctr"/>
            <a:lstStyle/>
            <a:p>
              <a:endParaRPr lang="en-IN"/>
            </a:p>
          </p:txBody>
        </p:sp>
        <p:sp>
          <p:nvSpPr>
            <p:cNvPr id="557" name="Free-form: Shape 556">
              <a:extLst>
                <a:ext uri="{FF2B5EF4-FFF2-40B4-BE49-F238E27FC236}">
                  <a16:creationId xmlns:a16="http://schemas.microsoft.com/office/drawing/2014/main" id="{F07641A0-70EE-588E-25AC-A2219A4F9AAF}"/>
                </a:ext>
              </a:extLst>
            </p:cNvPr>
            <p:cNvSpPr/>
            <p:nvPr/>
          </p:nvSpPr>
          <p:spPr>
            <a:xfrm>
              <a:off x="7214880" y="4518792"/>
              <a:ext cx="8935" cy="31412"/>
            </a:xfrm>
            <a:custGeom>
              <a:avLst/>
              <a:gdLst>
                <a:gd name="connsiteX0" fmla="*/ -14 w 8935"/>
                <a:gd name="connsiteY0" fmla="*/ 375 h 31412"/>
                <a:gd name="connsiteX1" fmla="*/ 6379 w 8935"/>
                <a:gd name="connsiteY1" fmla="*/ 31375 h 31412"/>
                <a:gd name="connsiteX2" fmla="*/ 8372 w 8935"/>
                <a:gd name="connsiteY2" fmla="*/ 30962 h 31412"/>
                <a:gd name="connsiteX3" fmla="*/ 8922 w 8935"/>
                <a:gd name="connsiteY3" fmla="*/ 30962 h 31412"/>
                <a:gd name="connsiteX4" fmla="*/ 2461 w 8935"/>
                <a:gd name="connsiteY4" fmla="*/ -37 h 31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5" h="31412">
                  <a:moveTo>
                    <a:pt x="-14" y="375"/>
                  </a:moveTo>
                  <a:cubicBezTo>
                    <a:pt x="2048" y="10548"/>
                    <a:pt x="4179" y="20996"/>
                    <a:pt x="6379" y="31375"/>
                  </a:cubicBezTo>
                  <a:lnTo>
                    <a:pt x="8372" y="30962"/>
                  </a:lnTo>
                  <a:lnTo>
                    <a:pt x="8922" y="30962"/>
                  </a:lnTo>
                  <a:cubicBezTo>
                    <a:pt x="6722" y="20377"/>
                    <a:pt x="4592" y="10342"/>
                    <a:pt x="2461" y="-37"/>
                  </a:cubicBezTo>
                  <a:close/>
                </a:path>
              </a:pathLst>
            </a:custGeom>
            <a:solidFill>
              <a:srgbClr val="E0E0E0"/>
            </a:solidFill>
            <a:ln w="6867" cap="flat">
              <a:noFill/>
              <a:prstDash val="solid"/>
              <a:miter/>
            </a:ln>
          </p:spPr>
          <p:txBody>
            <a:bodyPr rtlCol="0" anchor="ctr"/>
            <a:lstStyle/>
            <a:p>
              <a:endParaRPr lang="en-IN"/>
            </a:p>
          </p:txBody>
        </p:sp>
        <p:sp>
          <p:nvSpPr>
            <p:cNvPr id="558" name="Free-form: Shape 557">
              <a:extLst>
                <a:ext uri="{FF2B5EF4-FFF2-40B4-BE49-F238E27FC236}">
                  <a16:creationId xmlns:a16="http://schemas.microsoft.com/office/drawing/2014/main" id="{7418043A-3142-608E-D208-4D239226DF18}"/>
                </a:ext>
              </a:extLst>
            </p:cNvPr>
            <p:cNvSpPr/>
            <p:nvPr/>
          </p:nvSpPr>
          <p:spPr>
            <a:xfrm>
              <a:off x="7182094" y="4359256"/>
              <a:ext cx="3436" cy="8454"/>
            </a:xfrm>
            <a:custGeom>
              <a:avLst/>
              <a:gdLst>
                <a:gd name="connsiteX0" fmla="*/ 3423 w 3436"/>
                <a:gd name="connsiteY0" fmla="*/ 8417 h 8454"/>
                <a:gd name="connsiteX1" fmla="*/ 1705 w 3436"/>
                <a:gd name="connsiteY1" fmla="*/ 512 h 8454"/>
                <a:gd name="connsiteX2" fmla="*/ -14 w 3436"/>
                <a:gd name="connsiteY2" fmla="*/ -37 h 8454"/>
                <a:gd name="connsiteX3" fmla="*/ 1705 w 3436"/>
                <a:gd name="connsiteY3" fmla="*/ 8211 h 8454"/>
              </a:gdLst>
              <a:ahLst/>
              <a:cxnLst>
                <a:cxn ang="0">
                  <a:pos x="connsiteX0" y="connsiteY0"/>
                </a:cxn>
                <a:cxn ang="0">
                  <a:pos x="connsiteX1" y="connsiteY1"/>
                </a:cxn>
                <a:cxn ang="0">
                  <a:pos x="connsiteX2" y="connsiteY2"/>
                </a:cxn>
                <a:cxn ang="0">
                  <a:pos x="connsiteX3" y="connsiteY3"/>
                </a:cxn>
              </a:cxnLst>
              <a:rect l="l" t="t" r="r" b="b"/>
              <a:pathLst>
                <a:path w="3436" h="8454">
                  <a:moveTo>
                    <a:pt x="3423" y="8417"/>
                  </a:moveTo>
                  <a:cubicBezTo>
                    <a:pt x="2873" y="5736"/>
                    <a:pt x="2254" y="3056"/>
                    <a:pt x="1705" y="512"/>
                  </a:cubicBezTo>
                  <a:lnTo>
                    <a:pt x="-14" y="-37"/>
                  </a:lnTo>
                  <a:cubicBezTo>
                    <a:pt x="536" y="2643"/>
                    <a:pt x="1086" y="5393"/>
                    <a:pt x="1705" y="8211"/>
                  </a:cubicBezTo>
                  <a:close/>
                </a:path>
              </a:pathLst>
            </a:custGeom>
            <a:solidFill>
              <a:srgbClr val="E0E0E0"/>
            </a:solidFill>
            <a:ln w="6867" cap="flat">
              <a:noFill/>
              <a:prstDash val="solid"/>
              <a:miter/>
            </a:ln>
          </p:spPr>
          <p:txBody>
            <a:bodyPr rtlCol="0" anchor="ctr"/>
            <a:lstStyle/>
            <a:p>
              <a:endParaRPr lang="en-IN"/>
            </a:p>
          </p:txBody>
        </p:sp>
        <p:sp>
          <p:nvSpPr>
            <p:cNvPr id="559" name="Free-form: Shape 558">
              <a:extLst>
                <a:ext uri="{FF2B5EF4-FFF2-40B4-BE49-F238E27FC236}">
                  <a16:creationId xmlns:a16="http://schemas.microsoft.com/office/drawing/2014/main" id="{3C1C66FA-C955-27DA-6C1E-579771F2DF4B}"/>
                </a:ext>
              </a:extLst>
            </p:cNvPr>
            <p:cNvSpPr/>
            <p:nvPr/>
          </p:nvSpPr>
          <p:spPr>
            <a:xfrm>
              <a:off x="7201133" y="4450949"/>
              <a:ext cx="8935" cy="32030"/>
            </a:xfrm>
            <a:custGeom>
              <a:avLst/>
              <a:gdLst>
                <a:gd name="connsiteX0" fmla="*/ -14 w 8935"/>
                <a:gd name="connsiteY0" fmla="*/ 375 h 32030"/>
                <a:gd name="connsiteX1" fmla="*/ 6516 w 8935"/>
                <a:gd name="connsiteY1" fmla="*/ 31993 h 32030"/>
                <a:gd name="connsiteX2" fmla="*/ 8922 w 8935"/>
                <a:gd name="connsiteY2" fmla="*/ 31444 h 32030"/>
                <a:gd name="connsiteX3" fmla="*/ 2048 w 8935"/>
                <a:gd name="connsiteY3" fmla="*/ -37 h 32030"/>
              </a:gdLst>
              <a:ahLst/>
              <a:cxnLst>
                <a:cxn ang="0">
                  <a:pos x="connsiteX0" y="connsiteY0"/>
                </a:cxn>
                <a:cxn ang="0">
                  <a:pos x="connsiteX1" y="connsiteY1"/>
                </a:cxn>
                <a:cxn ang="0">
                  <a:pos x="connsiteX2" y="connsiteY2"/>
                </a:cxn>
                <a:cxn ang="0">
                  <a:pos x="connsiteX3" y="connsiteY3"/>
                </a:cxn>
              </a:cxnLst>
              <a:rect l="l" t="t" r="r" b="b"/>
              <a:pathLst>
                <a:path w="8935" h="32030">
                  <a:moveTo>
                    <a:pt x="-14" y="375"/>
                  </a:moveTo>
                  <a:cubicBezTo>
                    <a:pt x="2117" y="10548"/>
                    <a:pt x="4317" y="20996"/>
                    <a:pt x="6516" y="31993"/>
                  </a:cubicBezTo>
                  <a:lnTo>
                    <a:pt x="8922" y="31444"/>
                  </a:lnTo>
                  <a:cubicBezTo>
                    <a:pt x="6654" y="20583"/>
                    <a:pt x="4385" y="10067"/>
                    <a:pt x="2048" y="-37"/>
                  </a:cubicBezTo>
                  <a:close/>
                </a:path>
              </a:pathLst>
            </a:custGeom>
            <a:solidFill>
              <a:srgbClr val="E0E0E0"/>
            </a:solidFill>
            <a:ln w="6867" cap="flat">
              <a:noFill/>
              <a:prstDash val="solid"/>
              <a:miter/>
            </a:ln>
          </p:spPr>
          <p:txBody>
            <a:bodyPr rtlCol="0" anchor="ctr"/>
            <a:lstStyle/>
            <a:p>
              <a:endParaRPr lang="en-IN"/>
            </a:p>
          </p:txBody>
        </p:sp>
        <p:sp>
          <p:nvSpPr>
            <p:cNvPr id="560" name="Free-form: Shape 559">
              <a:extLst>
                <a:ext uri="{FF2B5EF4-FFF2-40B4-BE49-F238E27FC236}">
                  <a16:creationId xmlns:a16="http://schemas.microsoft.com/office/drawing/2014/main" id="{41FDFC0E-2EE5-AA6B-8513-EEC9D4A19E0A}"/>
                </a:ext>
              </a:extLst>
            </p:cNvPr>
            <p:cNvSpPr/>
            <p:nvPr/>
          </p:nvSpPr>
          <p:spPr>
            <a:xfrm>
              <a:off x="7235982" y="4619214"/>
              <a:ext cx="9347" cy="32786"/>
            </a:xfrm>
            <a:custGeom>
              <a:avLst/>
              <a:gdLst>
                <a:gd name="connsiteX0" fmla="*/ 1292 w 9347"/>
                <a:gd name="connsiteY0" fmla="*/ 512 h 32786"/>
                <a:gd name="connsiteX1" fmla="*/ -14 w 9347"/>
                <a:gd name="connsiteY1" fmla="*/ 512 h 32786"/>
                <a:gd name="connsiteX2" fmla="*/ 6860 w 9347"/>
                <a:gd name="connsiteY2" fmla="*/ 32749 h 32786"/>
                <a:gd name="connsiteX3" fmla="*/ 9334 w 9347"/>
                <a:gd name="connsiteY3" fmla="*/ 32200 h 32786"/>
                <a:gd name="connsiteX4" fmla="*/ 2461 w 9347"/>
                <a:gd name="connsiteY4" fmla="*/ -37 h 32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7" h="32786">
                  <a:moveTo>
                    <a:pt x="1292" y="512"/>
                  </a:moveTo>
                  <a:lnTo>
                    <a:pt x="-14" y="512"/>
                  </a:lnTo>
                  <a:cubicBezTo>
                    <a:pt x="2323" y="11510"/>
                    <a:pt x="4523" y="22233"/>
                    <a:pt x="6860" y="32749"/>
                  </a:cubicBezTo>
                  <a:lnTo>
                    <a:pt x="9334" y="32200"/>
                  </a:lnTo>
                  <a:cubicBezTo>
                    <a:pt x="7135" y="21683"/>
                    <a:pt x="4935" y="10960"/>
                    <a:pt x="2461" y="-37"/>
                  </a:cubicBezTo>
                  <a:close/>
                </a:path>
              </a:pathLst>
            </a:custGeom>
            <a:solidFill>
              <a:srgbClr val="E0E0E0"/>
            </a:solidFill>
            <a:ln w="6867" cap="flat">
              <a:noFill/>
              <a:prstDash val="solid"/>
              <a:miter/>
            </a:ln>
          </p:spPr>
          <p:txBody>
            <a:bodyPr rtlCol="0" anchor="ctr"/>
            <a:lstStyle/>
            <a:p>
              <a:endParaRPr lang="en-IN"/>
            </a:p>
          </p:txBody>
        </p:sp>
        <p:sp>
          <p:nvSpPr>
            <p:cNvPr id="561" name="Free-form: Shape 560">
              <a:extLst>
                <a:ext uri="{FF2B5EF4-FFF2-40B4-BE49-F238E27FC236}">
                  <a16:creationId xmlns:a16="http://schemas.microsoft.com/office/drawing/2014/main" id="{972138C3-7247-62CB-CA6C-FBAB395C01A0}"/>
                </a:ext>
              </a:extLst>
            </p:cNvPr>
            <p:cNvSpPr/>
            <p:nvPr/>
          </p:nvSpPr>
          <p:spPr>
            <a:xfrm>
              <a:off x="7250073" y="4686644"/>
              <a:ext cx="9073" cy="33268"/>
            </a:xfrm>
            <a:custGeom>
              <a:avLst/>
              <a:gdLst>
                <a:gd name="connsiteX0" fmla="*/ 536 w 9073"/>
                <a:gd name="connsiteY0" fmla="*/ 444 h 33268"/>
                <a:gd name="connsiteX1" fmla="*/ -14 w 9073"/>
                <a:gd name="connsiteY1" fmla="*/ 444 h 33268"/>
                <a:gd name="connsiteX2" fmla="*/ 6860 w 9073"/>
                <a:gd name="connsiteY2" fmla="*/ 33231 h 33268"/>
                <a:gd name="connsiteX3" fmla="*/ 9059 w 9073"/>
                <a:gd name="connsiteY3" fmla="*/ 32749 h 33268"/>
                <a:gd name="connsiteX4" fmla="*/ 2186 w 9073"/>
                <a:gd name="connsiteY4" fmla="*/ -37 h 33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3" h="33268">
                  <a:moveTo>
                    <a:pt x="536" y="444"/>
                  </a:moveTo>
                  <a:lnTo>
                    <a:pt x="-14" y="444"/>
                  </a:lnTo>
                  <a:cubicBezTo>
                    <a:pt x="2392" y="11785"/>
                    <a:pt x="4729" y="22714"/>
                    <a:pt x="6860" y="33231"/>
                  </a:cubicBezTo>
                  <a:lnTo>
                    <a:pt x="9059" y="32749"/>
                  </a:lnTo>
                  <a:cubicBezTo>
                    <a:pt x="6860" y="22302"/>
                    <a:pt x="4660" y="11304"/>
                    <a:pt x="2186" y="-37"/>
                  </a:cubicBezTo>
                  <a:close/>
                </a:path>
              </a:pathLst>
            </a:custGeom>
            <a:solidFill>
              <a:srgbClr val="E0E0E0"/>
            </a:solidFill>
            <a:ln w="6867" cap="flat">
              <a:noFill/>
              <a:prstDash val="solid"/>
              <a:miter/>
            </a:ln>
          </p:spPr>
          <p:txBody>
            <a:bodyPr rtlCol="0" anchor="ctr"/>
            <a:lstStyle/>
            <a:p>
              <a:endParaRPr lang="en-IN"/>
            </a:p>
          </p:txBody>
        </p:sp>
        <p:sp>
          <p:nvSpPr>
            <p:cNvPr id="562" name="Free-form: Shape 561">
              <a:extLst>
                <a:ext uri="{FF2B5EF4-FFF2-40B4-BE49-F238E27FC236}">
                  <a16:creationId xmlns:a16="http://schemas.microsoft.com/office/drawing/2014/main" id="{460BFB2C-E84E-BF5D-408B-491F128D16E8}"/>
                </a:ext>
              </a:extLst>
            </p:cNvPr>
            <p:cNvSpPr/>
            <p:nvPr/>
          </p:nvSpPr>
          <p:spPr>
            <a:xfrm>
              <a:off x="7221960" y="4552266"/>
              <a:ext cx="9141" cy="32168"/>
            </a:xfrm>
            <a:custGeom>
              <a:avLst/>
              <a:gdLst>
                <a:gd name="connsiteX0" fmla="*/ 2529 w 9141"/>
                <a:gd name="connsiteY0" fmla="*/ -37 h 32168"/>
                <a:gd name="connsiteX1" fmla="*/ 1980 w 9141"/>
                <a:gd name="connsiteY1" fmla="*/ -37 h 32168"/>
                <a:gd name="connsiteX2" fmla="*/ -14 w 9141"/>
                <a:gd name="connsiteY2" fmla="*/ 375 h 32168"/>
                <a:gd name="connsiteX3" fmla="*/ 5279 w 9141"/>
                <a:gd name="connsiteY3" fmla="*/ 26013 h 32168"/>
                <a:gd name="connsiteX4" fmla="*/ 6585 w 9141"/>
                <a:gd name="connsiteY4" fmla="*/ 32131 h 32168"/>
                <a:gd name="connsiteX5" fmla="*/ 9128 w 9141"/>
                <a:gd name="connsiteY5" fmla="*/ 31581 h 32168"/>
                <a:gd name="connsiteX6" fmla="*/ 7891 w 9141"/>
                <a:gd name="connsiteY6" fmla="*/ 25463 h 32168"/>
                <a:gd name="connsiteX7" fmla="*/ 2529 w 9141"/>
                <a:gd name="connsiteY7" fmla="*/ -37 h 3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1" h="32168">
                  <a:moveTo>
                    <a:pt x="2529" y="-37"/>
                  </a:moveTo>
                  <a:lnTo>
                    <a:pt x="1980" y="-37"/>
                  </a:lnTo>
                  <a:lnTo>
                    <a:pt x="-14" y="375"/>
                  </a:lnTo>
                  <a:cubicBezTo>
                    <a:pt x="1705" y="8829"/>
                    <a:pt x="3492" y="17353"/>
                    <a:pt x="5279" y="26013"/>
                  </a:cubicBezTo>
                  <a:cubicBezTo>
                    <a:pt x="5760" y="28007"/>
                    <a:pt x="6172" y="30069"/>
                    <a:pt x="6585" y="32131"/>
                  </a:cubicBezTo>
                  <a:lnTo>
                    <a:pt x="9128" y="31581"/>
                  </a:lnTo>
                  <a:lnTo>
                    <a:pt x="7891" y="25463"/>
                  </a:lnTo>
                  <a:cubicBezTo>
                    <a:pt x="6056" y="16851"/>
                    <a:pt x="4269" y="8348"/>
                    <a:pt x="2529" y="-37"/>
                  </a:cubicBezTo>
                  <a:close/>
                </a:path>
              </a:pathLst>
            </a:custGeom>
            <a:solidFill>
              <a:srgbClr val="E0E0E0"/>
            </a:solidFill>
            <a:ln w="6867" cap="flat">
              <a:noFill/>
              <a:prstDash val="solid"/>
              <a:miter/>
            </a:ln>
          </p:spPr>
          <p:txBody>
            <a:bodyPr rtlCol="0" anchor="ctr"/>
            <a:lstStyle/>
            <a:p>
              <a:endParaRPr lang="en-IN"/>
            </a:p>
          </p:txBody>
        </p:sp>
        <p:sp>
          <p:nvSpPr>
            <p:cNvPr id="563" name="Free-form: Shape 562">
              <a:extLst>
                <a:ext uri="{FF2B5EF4-FFF2-40B4-BE49-F238E27FC236}">
                  <a16:creationId xmlns:a16="http://schemas.microsoft.com/office/drawing/2014/main" id="{1134A7E5-98AF-D8B5-2F7B-267EF6B48A8D}"/>
                </a:ext>
              </a:extLst>
            </p:cNvPr>
            <p:cNvSpPr/>
            <p:nvPr/>
          </p:nvSpPr>
          <p:spPr>
            <a:xfrm>
              <a:off x="7272000" y="4790298"/>
              <a:ext cx="7973" cy="32168"/>
            </a:xfrm>
            <a:custGeom>
              <a:avLst/>
              <a:gdLst>
                <a:gd name="connsiteX0" fmla="*/ -14 w 7973"/>
                <a:gd name="connsiteY0" fmla="*/ -37 h 32168"/>
                <a:gd name="connsiteX1" fmla="*/ 6860 w 7973"/>
                <a:gd name="connsiteY1" fmla="*/ 32131 h 32168"/>
                <a:gd name="connsiteX2" fmla="*/ 7960 w 7973"/>
                <a:gd name="connsiteY2" fmla="*/ 32131 h 32168"/>
                <a:gd name="connsiteX3" fmla="*/ 1498 w 7973"/>
                <a:gd name="connsiteY3" fmla="*/ -37 h 32168"/>
              </a:gdLst>
              <a:ahLst/>
              <a:cxnLst>
                <a:cxn ang="0">
                  <a:pos x="connsiteX0" y="connsiteY0"/>
                </a:cxn>
                <a:cxn ang="0">
                  <a:pos x="connsiteX1" y="connsiteY1"/>
                </a:cxn>
                <a:cxn ang="0">
                  <a:pos x="connsiteX2" y="connsiteY2"/>
                </a:cxn>
                <a:cxn ang="0">
                  <a:pos x="connsiteX3" y="connsiteY3"/>
                </a:cxn>
              </a:cxnLst>
              <a:rect l="l" t="t" r="r" b="b"/>
              <a:pathLst>
                <a:path w="7973" h="32168">
                  <a:moveTo>
                    <a:pt x="-14" y="-37"/>
                  </a:moveTo>
                  <a:cubicBezTo>
                    <a:pt x="2598" y="12404"/>
                    <a:pt x="4935" y="23127"/>
                    <a:pt x="6860" y="32131"/>
                  </a:cubicBezTo>
                  <a:lnTo>
                    <a:pt x="7960" y="32131"/>
                  </a:lnTo>
                  <a:cubicBezTo>
                    <a:pt x="6172" y="23127"/>
                    <a:pt x="4042" y="12335"/>
                    <a:pt x="1498" y="-37"/>
                  </a:cubicBezTo>
                  <a:close/>
                </a:path>
              </a:pathLst>
            </a:custGeom>
            <a:solidFill>
              <a:srgbClr val="E0E0E0"/>
            </a:solidFill>
            <a:ln w="6867" cap="flat">
              <a:noFill/>
              <a:prstDash val="solid"/>
              <a:miter/>
            </a:ln>
          </p:spPr>
          <p:txBody>
            <a:bodyPr rtlCol="0" anchor="ctr"/>
            <a:lstStyle/>
            <a:p>
              <a:endParaRPr lang="en-IN"/>
            </a:p>
          </p:txBody>
        </p:sp>
        <p:sp>
          <p:nvSpPr>
            <p:cNvPr id="564" name="Free-form: Shape 563">
              <a:extLst>
                <a:ext uri="{FF2B5EF4-FFF2-40B4-BE49-F238E27FC236}">
                  <a16:creationId xmlns:a16="http://schemas.microsoft.com/office/drawing/2014/main" id="{52FC2D5C-62D9-055A-06C4-B8A3E1CDFECD}"/>
                </a:ext>
              </a:extLst>
            </p:cNvPr>
            <p:cNvSpPr/>
            <p:nvPr/>
          </p:nvSpPr>
          <p:spPr>
            <a:xfrm>
              <a:off x="7264301" y="4754074"/>
              <a:ext cx="8523" cy="33749"/>
            </a:xfrm>
            <a:custGeom>
              <a:avLst/>
              <a:gdLst>
                <a:gd name="connsiteX0" fmla="*/ -14 w 8523"/>
                <a:gd name="connsiteY0" fmla="*/ 375 h 33749"/>
                <a:gd name="connsiteX1" fmla="*/ 6860 w 8523"/>
                <a:gd name="connsiteY1" fmla="*/ 33712 h 33749"/>
                <a:gd name="connsiteX2" fmla="*/ 8509 w 8523"/>
                <a:gd name="connsiteY2" fmla="*/ 33368 h 33749"/>
                <a:gd name="connsiteX3" fmla="*/ 1636 w 8523"/>
                <a:gd name="connsiteY3" fmla="*/ -37 h 33749"/>
              </a:gdLst>
              <a:ahLst/>
              <a:cxnLst>
                <a:cxn ang="0">
                  <a:pos x="connsiteX0" y="connsiteY0"/>
                </a:cxn>
                <a:cxn ang="0">
                  <a:pos x="connsiteX1" y="connsiteY1"/>
                </a:cxn>
                <a:cxn ang="0">
                  <a:pos x="connsiteX2" y="connsiteY2"/>
                </a:cxn>
                <a:cxn ang="0">
                  <a:pos x="connsiteX3" y="connsiteY3"/>
                </a:cxn>
              </a:cxnLst>
              <a:rect l="l" t="t" r="r" b="b"/>
              <a:pathLst>
                <a:path w="8523" h="33749">
                  <a:moveTo>
                    <a:pt x="-14" y="375"/>
                  </a:moveTo>
                  <a:cubicBezTo>
                    <a:pt x="2598" y="12404"/>
                    <a:pt x="4935" y="23539"/>
                    <a:pt x="6860" y="33712"/>
                  </a:cubicBezTo>
                  <a:lnTo>
                    <a:pt x="8509" y="33368"/>
                  </a:lnTo>
                  <a:cubicBezTo>
                    <a:pt x="6447" y="23195"/>
                    <a:pt x="4179" y="11991"/>
                    <a:pt x="1636" y="-37"/>
                  </a:cubicBezTo>
                  <a:close/>
                </a:path>
              </a:pathLst>
            </a:custGeom>
            <a:solidFill>
              <a:srgbClr val="E0E0E0"/>
            </a:solidFill>
            <a:ln w="6867" cap="flat">
              <a:noFill/>
              <a:prstDash val="solid"/>
              <a:miter/>
            </a:ln>
          </p:spPr>
          <p:txBody>
            <a:bodyPr rtlCol="0" anchor="ctr"/>
            <a:lstStyle/>
            <a:p>
              <a:endParaRPr lang="en-IN"/>
            </a:p>
          </p:txBody>
        </p:sp>
        <p:sp>
          <p:nvSpPr>
            <p:cNvPr id="565" name="Free-form: Shape 564">
              <a:extLst>
                <a:ext uri="{FF2B5EF4-FFF2-40B4-BE49-F238E27FC236}">
                  <a16:creationId xmlns:a16="http://schemas.microsoft.com/office/drawing/2014/main" id="{F85018F9-4795-178D-7407-F7F8A4263557}"/>
                </a:ext>
              </a:extLst>
            </p:cNvPr>
            <p:cNvSpPr/>
            <p:nvPr/>
          </p:nvSpPr>
          <p:spPr>
            <a:xfrm>
              <a:off x="7257565" y="4722112"/>
              <a:ext cx="8179" cy="29831"/>
            </a:xfrm>
            <a:custGeom>
              <a:avLst/>
              <a:gdLst>
                <a:gd name="connsiteX0" fmla="*/ -14 w 8179"/>
                <a:gd name="connsiteY0" fmla="*/ 444 h 29831"/>
                <a:gd name="connsiteX1" fmla="*/ 6172 w 8179"/>
                <a:gd name="connsiteY1" fmla="*/ 29794 h 29831"/>
                <a:gd name="connsiteX2" fmla="*/ 8166 w 8179"/>
                <a:gd name="connsiteY2" fmla="*/ 29381 h 29831"/>
                <a:gd name="connsiteX3" fmla="*/ 2117 w 8179"/>
                <a:gd name="connsiteY3" fmla="*/ -37 h 29831"/>
              </a:gdLst>
              <a:ahLst/>
              <a:cxnLst>
                <a:cxn ang="0">
                  <a:pos x="connsiteX0" y="connsiteY0"/>
                </a:cxn>
                <a:cxn ang="0">
                  <a:pos x="connsiteX1" y="connsiteY1"/>
                </a:cxn>
                <a:cxn ang="0">
                  <a:pos x="connsiteX2" y="connsiteY2"/>
                </a:cxn>
                <a:cxn ang="0">
                  <a:pos x="connsiteX3" y="connsiteY3"/>
                </a:cxn>
              </a:cxnLst>
              <a:rect l="l" t="t" r="r" b="b"/>
              <a:pathLst>
                <a:path w="8179" h="29831">
                  <a:moveTo>
                    <a:pt x="-14" y="444"/>
                  </a:moveTo>
                  <a:cubicBezTo>
                    <a:pt x="2186" y="10685"/>
                    <a:pt x="4248" y="20515"/>
                    <a:pt x="6172" y="29794"/>
                  </a:cubicBezTo>
                  <a:lnTo>
                    <a:pt x="8166" y="29381"/>
                  </a:lnTo>
                  <a:lnTo>
                    <a:pt x="2117" y="-37"/>
                  </a:lnTo>
                  <a:close/>
                </a:path>
              </a:pathLst>
            </a:custGeom>
            <a:solidFill>
              <a:srgbClr val="E0E0E0"/>
            </a:solidFill>
            <a:ln w="6867" cap="flat">
              <a:noFill/>
              <a:prstDash val="solid"/>
              <a:miter/>
            </a:ln>
          </p:spPr>
          <p:txBody>
            <a:bodyPr rtlCol="0" anchor="ctr"/>
            <a:lstStyle/>
            <a:p>
              <a:endParaRPr lang="en-IN"/>
            </a:p>
          </p:txBody>
        </p:sp>
        <p:sp>
          <p:nvSpPr>
            <p:cNvPr id="566" name="Free-form: Shape 565">
              <a:extLst>
                <a:ext uri="{FF2B5EF4-FFF2-40B4-BE49-F238E27FC236}">
                  <a16:creationId xmlns:a16="http://schemas.microsoft.com/office/drawing/2014/main" id="{861248CE-D8E0-C9A3-D793-0F70B20F6B92}"/>
                </a:ext>
              </a:extLst>
            </p:cNvPr>
            <p:cNvSpPr/>
            <p:nvPr/>
          </p:nvSpPr>
          <p:spPr>
            <a:xfrm>
              <a:off x="7289734" y="4538038"/>
              <a:ext cx="9210" cy="32374"/>
            </a:xfrm>
            <a:custGeom>
              <a:avLst/>
              <a:gdLst>
                <a:gd name="connsiteX0" fmla="*/ 2529 w 9210"/>
                <a:gd name="connsiteY0" fmla="*/ -37 h 32374"/>
                <a:gd name="connsiteX1" fmla="*/ -14 w 9210"/>
                <a:gd name="connsiteY1" fmla="*/ 512 h 32374"/>
                <a:gd name="connsiteX2" fmla="*/ 5348 w 9210"/>
                <a:gd name="connsiteY2" fmla="*/ 26151 h 32374"/>
                <a:gd name="connsiteX3" fmla="*/ 6653 w 9210"/>
                <a:gd name="connsiteY3" fmla="*/ 32337 h 32374"/>
                <a:gd name="connsiteX4" fmla="*/ 9197 w 9210"/>
                <a:gd name="connsiteY4" fmla="*/ 31787 h 32374"/>
                <a:gd name="connsiteX5" fmla="*/ 7891 w 9210"/>
                <a:gd name="connsiteY5" fmla="*/ 25601 h 32374"/>
                <a:gd name="connsiteX6" fmla="*/ 2529 w 9210"/>
                <a:gd name="connsiteY6" fmla="*/ -37 h 3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10" h="32374">
                  <a:moveTo>
                    <a:pt x="2529" y="-37"/>
                  </a:moveTo>
                  <a:lnTo>
                    <a:pt x="-14" y="512"/>
                  </a:lnTo>
                  <a:cubicBezTo>
                    <a:pt x="1773" y="8967"/>
                    <a:pt x="3560" y="17490"/>
                    <a:pt x="5348" y="26151"/>
                  </a:cubicBezTo>
                  <a:cubicBezTo>
                    <a:pt x="5760" y="28213"/>
                    <a:pt x="6172" y="30275"/>
                    <a:pt x="6653" y="32337"/>
                  </a:cubicBezTo>
                  <a:lnTo>
                    <a:pt x="9197" y="31787"/>
                  </a:lnTo>
                  <a:cubicBezTo>
                    <a:pt x="8716" y="29725"/>
                    <a:pt x="8303" y="27663"/>
                    <a:pt x="7891" y="25601"/>
                  </a:cubicBezTo>
                  <a:cubicBezTo>
                    <a:pt x="6104" y="16940"/>
                    <a:pt x="4316" y="8417"/>
                    <a:pt x="2529" y="-37"/>
                  </a:cubicBezTo>
                  <a:close/>
                </a:path>
              </a:pathLst>
            </a:custGeom>
            <a:solidFill>
              <a:srgbClr val="E0E0E0"/>
            </a:solidFill>
            <a:ln w="6867" cap="flat">
              <a:noFill/>
              <a:prstDash val="solid"/>
              <a:miter/>
            </a:ln>
          </p:spPr>
          <p:txBody>
            <a:bodyPr rtlCol="0" anchor="ctr"/>
            <a:lstStyle/>
            <a:p>
              <a:endParaRPr lang="en-IN"/>
            </a:p>
          </p:txBody>
        </p:sp>
        <p:sp>
          <p:nvSpPr>
            <p:cNvPr id="567" name="Free-form: Shape 566">
              <a:extLst>
                <a:ext uri="{FF2B5EF4-FFF2-40B4-BE49-F238E27FC236}">
                  <a16:creationId xmlns:a16="http://schemas.microsoft.com/office/drawing/2014/main" id="{096A8342-76E8-411E-7E49-3EC59B472C0A}"/>
                </a:ext>
              </a:extLst>
            </p:cNvPr>
            <p:cNvSpPr/>
            <p:nvPr/>
          </p:nvSpPr>
          <p:spPr>
            <a:xfrm>
              <a:off x="7261964" y="4403590"/>
              <a:ext cx="8523" cy="31137"/>
            </a:xfrm>
            <a:custGeom>
              <a:avLst/>
              <a:gdLst>
                <a:gd name="connsiteX0" fmla="*/ -14 w 8523"/>
                <a:gd name="connsiteY0" fmla="*/ 444 h 31137"/>
                <a:gd name="connsiteX1" fmla="*/ 6241 w 8523"/>
                <a:gd name="connsiteY1" fmla="*/ 31100 h 31137"/>
                <a:gd name="connsiteX2" fmla="*/ 8509 w 8523"/>
                <a:gd name="connsiteY2" fmla="*/ 30687 h 31137"/>
                <a:gd name="connsiteX3" fmla="*/ 2048 w 8523"/>
                <a:gd name="connsiteY3" fmla="*/ -37 h 31137"/>
              </a:gdLst>
              <a:ahLst/>
              <a:cxnLst>
                <a:cxn ang="0">
                  <a:pos x="connsiteX0" y="connsiteY0"/>
                </a:cxn>
                <a:cxn ang="0">
                  <a:pos x="connsiteX1" y="connsiteY1"/>
                </a:cxn>
                <a:cxn ang="0">
                  <a:pos x="connsiteX2" y="connsiteY2"/>
                </a:cxn>
                <a:cxn ang="0">
                  <a:pos x="connsiteX3" y="connsiteY3"/>
                </a:cxn>
              </a:cxnLst>
              <a:rect l="l" t="t" r="r" b="b"/>
              <a:pathLst>
                <a:path w="8523" h="31137">
                  <a:moveTo>
                    <a:pt x="-14" y="444"/>
                  </a:moveTo>
                  <a:cubicBezTo>
                    <a:pt x="1980" y="10204"/>
                    <a:pt x="4042" y="20446"/>
                    <a:pt x="6241" y="31100"/>
                  </a:cubicBezTo>
                  <a:lnTo>
                    <a:pt x="8509" y="30687"/>
                  </a:lnTo>
                  <a:lnTo>
                    <a:pt x="2048" y="-37"/>
                  </a:lnTo>
                  <a:close/>
                </a:path>
              </a:pathLst>
            </a:custGeom>
            <a:solidFill>
              <a:srgbClr val="E0E0E0"/>
            </a:solidFill>
            <a:ln w="6867" cap="flat">
              <a:noFill/>
              <a:prstDash val="solid"/>
              <a:miter/>
            </a:ln>
          </p:spPr>
          <p:txBody>
            <a:bodyPr rtlCol="0" anchor="ctr"/>
            <a:lstStyle/>
            <a:p>
              <a:endParaRPr lang="en-IN"/>
            </a:p>
          </p:txBody>
        </p:sp>
        <p:sp>
          <p:nvSpPr>
            <p:cNvPr id="568" name="Free-form: Shape 567">
              <a:extLst>
                <a:ext uri="{FF2B5EF4-FFF2-40B4-BE49-F238E27FC236}">
                  <a16:creationId xmlns:a16="http://schemas.microsoft.com/office/drawing/2014/main" id="{B199B66E-65E9-DD84-A891-67B03BC1FB1D}"/>
                </a:ext>
              </a:extLst>
            </p:cNvPr>
            <p:cNvSpPr/>
            <p:nvPr/>
          </p:nvSpPr>
          <p:spPr>
            <a:xfrm>
              <a:off x="7268769" y="4436790"/>
              <a:ext cx="9279" cy="32099"/>
            </a:xfrm>
            <a:custGeom>
              <a:avLst/>
              <a:gdLst>
                <a:gd name="connsiteX0" fmla="*/ -14 w 9279"/>
                <a:gd name="connsiteY0" fmla="*/ 375 h 32099"/>
                <a:gd name="connsiteX1" fmla="*/ 6860 w 9279"/>
                <a:gd name="connsiteY1" fmla="*/ 32062 h 32099"/>
                <a:gd name="connsiteX2" fmla="*/ 9266 w 9279"/>
                <a:gd name="connsiteY2" fmla="*/ 31512 h 32099"/>
                <a:gd name="connsiteX3" fmla="*/ 2392 w 9279"/>
                <a:gd name="connsiteY3" fmla="*/ -37 h 32099"/>
              </a:gdLst>
              <a:ahLst/>
              <a:cxnLst>
                <a:cxn ang="0">
                  <a:pos x="connsiteX0" y="connsiteY0"/>
                </a:cxn>
                <a:cxn ang="0">
                  <a:pos x="connsiteX1" y="connsiteY1"/>
                </a:cxn>
                <a:cxn ang="0">
                  <a:pos x="connsiteX2" y="connsiteY2"/>
                </a:cxn>
                <a:cxn ang="0">
                  <a:pos x="connsiteX3" y="connsiteY3"/>
                </a:cxn>
              </a:cxnLst>
              <a:rect l="l" t="t" r="r" b="b"/>
              <a:pathLst>
                <a:path w="9279" h="32099">
                  <a:moveTo>
                    <a:pt x="-14" y="375"/>
                  </a:moveTo>
                  <a:cubicBezTo>
                    <a:pt x="2048" y="10617"/>
                    <a:pt x="4248" y="20996"/>
                    <a:pt x="6860" y="32062"/>
                  </a:cubicBezTo>
                  <a:lnTo>
                    <a:pt x="9266" y="31512"/>
                  </a:lnTo>
                  <a:cubicBezTo>
                    <a:pt x="6929" y="20652"/>
                    <a:pt x="4729" y="10135"/>
                    <a:pt x="2392" y="-37"/>
                  </a:cubicBezTo>
                  <a:close/>
                </a:path>
              </a:pathLst>
            </a:custGeom>
            <a:solidFill>
              <a:srgbClr val="E0E0E0"/>
            </a:solidFill>
            <a:ln w="6867" cap="flat">
              <a:noFill/>
              <a:prstDash val="solid"/>
              <a:miter/>
            </a:ln>
          </p:spPr>
          <p:txBody>
            <a:bodyPr rtlCol="0" anchor="ctr"/>
            <a:lstStyle/>
            <a:p>
              <a:endParaRPr lang="en-IN"/>
            </a:p>
          </p:txBody>
        </p:sp>
        <p:sp>
          <p:nvSpPr>
            <p:cNvPr id="569" name="Free-form: Shape 568">
              <a:extLst>
                <a:ext uri="{FF2B5EF4-FFF2-40B4-BE49-F238E27FC236}">
                  <a16:creationId xmlns:a16="http://schemas.microsoft.com/office/drawing/2014/main" id="{1B97218B-971C-A69D-8408-94F03B334089}"/>
                </a:ext>
              </a:extLst>
            </p:cNvPr>
            <p:cNvSpPr/>
            <p:nvPr/>
          </p:nvSpPr>
          <p:spPr>
            <a:xfrm>
              <a:off x="7303756" y="4605330"/>
              <a:ext cx="9348" cy="32855"/>
            </a:xfrm>
            <a:custGeom>
              <a:avLst/>
              <a:gdLst>
                <a:gd name="connsiteX0" fmla="*/ -14 w 9348"/>
                <a:gd name="connsiteY0" fmla="*/ 512 h 32855"/>
                <a:gd name="connsiteX1" fmla="*/ 6860 w 9348"/>
                <a:gd name="connsiteY1" fmla="*/ 32818 h 32855"/>
                <a:gd name="connsiteX2" fmla="*/ 9334 w 9348"/>
                <a:gd name="connsiteY2" fmla="*/ 32337 h 32855"/>
                <a:gd name="connsiteX3" fmla="*/ 2461 w 9348"/>
                <a:gd name="connsiteY3" fmla="*/ -37 h 32855"/>
              </a:gdLst>
              <a:ahLst/>
              <a:cxnLst>
                <a:cxn ang="0">
                  <a:pos x="connsiteX0" y="connsiteY0"/>
                </a:cxn>
                <a:cxn ang="0">
                  <a:pos x="connsiteX1" y="connsiteY1"/>
                </a:cxn>
                <a:cxn ang="0">
                  <a:pos x="connsiteX2" y="connsiteY2"/>
                </a:cxn>
                <a:cxn ang="0">
                  <a:pos x="connsiteX3" y="connsiteY3"/>
                </a:cxn>
              </a:cxnLst>
              <a:rect l="l" t="t" r="r" b="b"/>
              <a:pathLst>
                <a:path w="9348" h="32855">
                  <a:moveTo>
                    <a:pt x="-14" y="512"/>
                  </a:moveTo>
                  <a:cubicBezTo>
                    <a:pt x="2323" y="11510"/>
                    <a:pt x="4592" y="22302"/>
                    <a:pt x="6860" y="32818"/>
                  </a:cubicBezTo>
                  <a:lnTo>
                    <a:pt x="9334" y="32337"/>
                  </a:lnTo>
                  <a:cubicBezTo>
                    <a:pt x="7135" y="21752"/>
                    <a:pt x="4867" y="10960"/>
                    <a:pt x="2461" y="-37"/>
                  </a:cubicBezTo>
                  <a:close/>
                </a:path>
              </a:pathLst>
            </a:custGeom>
            <a:solidFill>
              <a:srgbClr val="E0E0E0"/>
            </a:solidFill>
            <a:ln w="6867" cap="flat">
              <a:noFill/>
              <a:prstDash val="solid"/>
              <a:miter/>
            </a:ln>
          </p:spPr>
          <p:txBody>
            <a:bodyPr rtlCol="0" anchor="ctr"/>
            <a:lstStyle/>
            <a:p>
              <a:endParaRPr lang="en-IN"/>
            </a:p>
          </p:txBody>
        </p:sp>
        <p:sp>
          <p:nvSpPr>
            <p:cNvPr id="570" name="Free-form: Shape 569">
              <a:extLst>
                <a:ext uri="{FF2B5EF4-FFF2-40B4-BE49-F238E27FC236}">
                  <a16:creationId xmlns:a16="http://schemas.microsoft.com/office/drawing/2014/main" id="{D9ECD741-5881-0F0E-4A43-B30B6E646FA2}"/>
                </a:ext>
              </a:extLst>
            </p:cNvPr>
            <p:cNvSpPr/>
            <p:nvPr/>
          </p:nvSpPr>
          <p:spPr>
            <a:xfrm>
              <a:off x="7296882" y="4572337"/>
              <a:ext cx="8935" cy="31068"/>
            </a:xfrm>
            <a:custGeom>
              <a:avLst/>
              <a:gdLst>
                <a:gd name="connsiteX0" fmla="*/ -14 w 8935"/>
                <a:gd name="connsiteY0" fmla="*/ 512 h 31068"/>
                <a:gd name="connsiteX1" fmla="*/ 6379 w 8935"/>
                <a:gd name="connsiteY1" fmla="*/ 31031 h 31068"/>
                <a:gd name="connsiteX2" fmla="*/ 8922 w 8935"/>
                <a:gd name="connsiteY2" fmla="*/ 30481 h 31068"/>
                <a:gd name="connsiteX3" fmla="*/ 2529 w 8935"/>
                <a:gd name="connsiteY3" fmla="*/ -37 h 31068"/>
              </a:gdLst>
              <a:ahLst/>
              <a:cxnLst>
                <a:cxn ang="0">
                  <a:pos x="connsiteX0" y="connsiteY0"/>
                </a:cxn>
                <a:cxn ang="0">
                  <a:pos x="connsiteX1" y="connsiteY1"/>
                </a:cxn>
                <a:cxn ang="0">
                  <a:pos x="connsiteX2" y="connsiteY2"/>
                </a:cxn>
                <a:cxn ang="0">
                  <a:pos x="connsiteX3" y="connsiteY3"/>
                </a:cxn>
              </a:cxnLst>
              <a:rect l="l" t="t" r="r" b="b"/>
              <a:pathLst>
                <a:path w="8935" h="31068">
                  <a:moveTo>
                    <a:pt x="-14" y="512"/>
                  </a:moveTo>
                  <a:cubicBezTo>
                    <a:pt x="2186" y="10823"/>
                    <a:pt x="4248" y="21133"/>
                    <a:pt x="6379" y="31031"/>
                  </a:cubicBezTo>
                  <a:lnTo>
                    <a:pt x="8922" y="30481"/>
                  </a:lnTo>
                  <a:cubicBezTo>
                    <a:pt x="6770" y="20446"/>
                    <a:pt x="4640" y="10273"/>
                    <a:pt x="2529" y="-37"/>
                  </a:cubicBezTo>
                  <a:close/>
                </a:path>
              </a:pathLst>
            </a:custGeom>
            <a:solidFill>
              <a:srgbClr val="E0E0E0"/>
            </a:solidFill>
            <a:ln w="6867" cap="flat">
              <a:noFill/>
              <a:prstDash val="solid"/>
              <a:miter/>
            </a:ln>
          </p:spPr>
          <p:txBody>
            <a:bodyPr rtlCol="0" anchor="ctr"/>
            <a:lstStyle/>
            <a:p>
              <a:endParaRPr lang="en-IN"/>
            </a:p>
          </p:txBody>
        </p:sp>
        <p:sp>
          <p:nvSpPr>
            <p:cNvPr id="571" name="Free-form: Shape 570">
              <a:extLst>
                <a:ext uri="{FF2B5EF4-FFF2-40B4-BE49-F238E27FC236}">
                  <a16:creationId xmlns:a16="http://schemas.microsoft.com/office/drawing/2014/main" id="{69FB7C77-EA55-5202-07F5-FB32F3D0D996}"/>
                </a:ext>
              </a:extLst>
            </p:cNvPr>
            <p:cNvSpPr/>
            <p:nvPr/>
          </p:nvSpPr>
          <p:spPr>
            <a:xfrm>
              <a:off x="7317984" y="4672622"/>
              <a:ext cx="9004" cy="33336"/>
            </a:xfrm>
            <a:custGeom>
              <a:avLst/>
              <a:gdLst>
                <a:gd name="connsiteX0" fmla="*/ -14 w 9004"/>
                <a:gd name="connsiteY0" fmla="*/ 444 h 33336"/>
                <a:gd name="connsiteX1" fmla="*/ 6860 w 9004"/>
                <a:gd name="connsiteY1" fmla="*/ 33299 h 33336"/>
                <a:gd name="connsiteX2" fmla="*/ 8991 w 9004"/>
                <a:gd name="connsiteY2" fmla="*/ 32818 h 33336"/>
                <a:gd name="connsiteX3" fmla="*/ 2117 w 9004"/>
                <a:gd name="connsiteY3" fmla="*/ -37 h 33336"/>
              </a:gdLst>
              <a:ahLst/>
              <a:cxnLst>
                <a:cxn ang="0">
                  <a:pos x="connsiteX0" y="connsiteY0"/>
                </a:cxn>
                <a:cxn ang="0">
                  <a:pos x="connsiteX1" y="connsiteY1"/>
                </a:cxn>
                <a:cxn ang="0">
                  <a:pos x="connsiteX2" y="connsiteY2"/>
                </a:cxn>
                <a:cxn ang="0">
                  <a:pos x="connsiteX3" y="connsiteY3"/>
                </a:cxn>
              </a:cxnLst>
              <a:rect l="l" t="t" r="r" b="b"/>
              <a:pathLst>
                <a:path w="9004" h="33336">
                  <a:moveTo>
                    <a:pt x="-14" y="444"/>
                  </a:moveTo>
                  <a:cubicBezTo>
                    <a:pt x="2392" y="11785"/>
                    <a:pt x="4660" y="22783"/>
                    <a:pt x="6860" y="33299"/>
                  </a:cubicBezTo>
                  <a:lnTo>
                    <a:pt x="8991" y="32818"/>
                  </a:lnTo>
                  <a:cubicBezTo>
                    <a:pt x="6860" y="22302"/>
                    <a:pt x="4592" y="11304"/>
                    <a:pt x="2117" y="-37"/>
                  </a:cubicBezTo>
                  <a:close/>
                </a:path>
              </a:pathLst>
            </a:custGeom>
            <a:solidFill>
              <a:srgbClr val="E0E0E0"/>
            </a:solidFill>
            <a:ln w="6867" cap="flat">
              <a:noFill/>
              <a:prstDash val="solid"/>
              <a:miter/>
            </a:ln>
          </p:spPr>
          <p:txBody>
            <a:bodyPr rtlCol="0" anchor="ctr"/>
            <a:lstStyle/>
            <a:p>
              <a:endParaRPr lang="en-IN"/>
            </a:p>
          </p:txBody>
        </p:sp>
        <p:sp>
          <p:nvSpPr>
            <p:cNvPr id="572" name="Free-form: Shape 571">
              <a:extLst>
                <a:ext uri="{FF2B5EF4-FFF2-40B4-BE49-F238E27FC236}">
                  <a16:creationId xmlns:a16="http://schemas.microsoft.com/office/drawing/2014/main" id="{75D3DDA3-EDCE-8F7A-0E08-CD7E74307648}"/>
                </a:ext>
              </a:extLst>
            </p:cNvPr>
            <p:cNvSpPr/>
            <p:nvPr/>
          </p:nvSpPr>
          <p:spPr>
            <a:xfrm>
              <a:off x="7275780" y="4470814"/>
              <a:ext cx="8935" cy="31755"/>
            </a:xfrm>
            <a:custGeom>
              <a:avLst/>
              <a:gdLst>
                <a:gd name="connsiteX0" fmla="*/ -14 w 8935"/>
                <a:gd name="connsiteY0" fmla="*/ 512 h 31755"/>
                <a:gd name="connsiteX1" fmla="*/ 6447 w 8935"/>
                <a:gd name="connsiteY1" fmla="*/ 31718 h 31755"/>
                <a:gd name="connsiteX2" fmla="*/ 8922 w 8935"/>
                <a:gd name="connsiteY2" fmla="*/ 31237 h 31755"/>
                <a:gd name="connsiteX3" fmla="*/ 2048 w 8935"/>
                <a:gd name="connsiteY3" fmla="*/ -37 h 31755"/>
              </a:gdLst>
              <a:ahLst/>
              <a:cxnLst>
                <a:cxn ang="0">
                  <a:pos x="connsiteX0" y="connsiteY0"/>
                </a:cxn>
                <a:cxn ang="0">
                  <a:pos x="connsiteX1" y="connsiteY1"/>
                </a:cxn>
                <a:cxn ang="0">
                  <a:pos x="connsiteX2" y="connsiteY2"/>
                </a:cxn>
                <a:cxn ang="0">
                  <a:pos x="connsiteX3" y="connsiteY3"/>
                </a:cxn>
              </a:cxnLst>
              <a:rect l="l" t="t" r="r" b="b"/>
              <a:pathLst>
                <a:path w="8935" h="31755">
                  <a:moveTo>
                    <a:pt x="-14" y="512"/>
                  </a:moveTo>
                  <a:cubicBezTo>
                    <a:pt x="2117" y="10617"/>
                    <a:pt x="4248" y="21133"/>
                    <a:pt x="6447" y="31718"/>
                  </a:cubicBezTo>
                  <a:lnTo>
                    <a:pt x="8922" y="31237"/>
                  </a:lnTo>
                  <a:cubicBezTo>
                    <a:pt x="6722" y="20583"/>
                    <a:pt x="4523" y="10135"/>
                    <a:pt x="2048" y="-37"/>
                  </a:cubicBezTo>
                  <a:close/>
                </a:path>
              </a:pathLst>
            </a:custGeom>
            <a:solidFill>
              <a:srgbClr val="E0E0E0"/>
            </a:solidFill>
            <a:ln w="6867" cap="flat">
              <a:noFill/>
              <a:prstDash val="solid"/>
              <a:miter/>
            </a:ln>
          </p:spPr>
          <p:txBody>
            <a:bodyPr rtlCol="0" anchor="ctr"/>
            <a:lstStyle/>
            <a:p>
              <a:endParaRPr lang="en-IN"/>
            </a:p>
          </p:txBody>
        </p:sp>
        <p:sp>
          <p:nvSpPr>
            <p:cNvPr id="573" name="Free-form: Shape 572">
              <a:extLst>
                <a:ext uri="{FF2B5EF4-FFF2-40B4-BE49-F238E27FC236}">
                  <a16:creationId xmlns:a16="http://schemas.microsoft.com/office/drawing/2014/main" id="{713CB7CB-367F-E2BF-05FE-7EF5B35FFE5D}"/>
                </a:ext>
              </a:extLst>
            </p:cNvPr>
            <p:cNvSpPr/>
            <p:nvPr/>
          </p:nvSpPr>
          <p:spPr>
            <a:xfrm>
              <a:off x="7347266" y="4810575"/>
              <a:ext cx="2680" cy="7767"/>
            </a:xfrm>
            <a:custGeom>
              <a:avLst/>
              <a:gdLst>
                <a:gd name="connsiteX0" fmla="*/ 1086 w 2680"/>
                <a:gd name="connsiteY0" fmla="*/ -37 h 7767"/>
                <a:gd name="connsiteX1" fmla="*/ -14 w 2680"/>
                <a:gd name="connsiteY1" fmla="*/ -37 h 7767"/>
                <a:gd name="connsiteX2" fmla="*/ 1705 w 2680"/>
                <a:gd name="connsiteY2" fmla="*/ 7730 h 7767"/>
                <a:gd name="connsiteX3" fmla="*/ 2667 w 2680"/>
                <a:gd name="connsiteY3" fmla="*/ 7730 h 7767"/>
                <a:gd name="connsiteX4" fmla="*/ 1086 w 2680"/>
                <a:gd name="connsiteY4" fmla="*/ -37 h 7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0" h="7767">
                  <a:moveTo>
                    <a:pt x="1086" y="-37"/>
                  </a:moveTo>
                  <a:lnTo>
                    <a:pt x="-14" y="-37"/>
                  </a:lnTo>
                  <a:cubicBezTo>
                    <a:pt x="605" y="2712"/>
                    <a:pt x="1155" y="5324"/>
                    <a:pt x="1705" y="7730"/>
                  </a:cubicBezTo>
                  <a:lnTo>
                    <a:pt x="2667" y="7730"/>
                  </a:lnTo>
                  <a:cubicBezTo>
                    <a:pt x="2186" y="5393"/>
                    <a:pt x="1636" y="2781"/>
                    <a:pt x="1086" y="-37"/>
                  </a:cubicBezTo>
                  <a:close/>
                </a:path>
              </a:pathLst>
            </a:custGeom>
            <a:solidFill>
              <a:srgbClr val="E0E0E0"/>
            </a:solidFill>
            <a:ln w="6867" cap="flat">
              <a:noFill/>
              <a:prstDash val="solid"/>
              <a:miter/>
            </a:ln>
          </p:spPr>
          <p:txBody>
            <a:bodyPr rtlCol="0" anchor="ctr"/>
            <a:lstStyle/>
            <a:p>
              <a:endParaRPr lang="en-IN"/>
            </a:p>
          </p:txBody>
        </p:sp>
        <p:sp>
          <p:nvSpPr>
            <p:cNvPr id="574" name="Free-form: Shape 573">
              <a:extLst>
                <a:ext uri="{FF2B5EF4-FFF2-40B4-BE49-F238E27FC236}">
                  <a16:creationId xmlns:a16="http://schemas.microsoft.com/office/drawing/2014/main" id="{36065772-3E9C-CC24-FE28-2AE2994F43C2}"/>
                </a:ext>
              </a:extLst>
            </p:cNvPr>
            <p:cNvSpPr/>
            <p:nvPr/>
          </p:nvSpPr>
          <p:spPr>
            <a:xfrm>
              <a:off x="7339773" y="4776138"/>
              <a:ext cx="8041" cy="32237"/>
            </a:xfrm>
            <a:custGeom>
              <a:avLst/>
              <a:gdLst>
                <a:gd name="connsiteX0" fmla="*/ -14 w 8041"/>
                <a:gd name="connsiteY0" fmla="*/ -37 h 32237"/>
                <a:gd name="connsiteX1" fmla="*/ 6860 w 8041"/>
                <a:gd name="connsiteY1" fmla="*/ 32200 h 32237"/>
                <a:gd name="connsiteX2" fmla="*/ 8028 w 8041"/>
                <a:gd name="connsiteY2" fmla="*/ 32200 h 32237"/>
                <a:gd name="connsiteX3" fmla="*/ 1567 w 8041"/>
                <a:gd name="connsiteY3" fmla="*/ -37 h 32237"/>
              </a:gdLst>
              <a:ahLst/>
              <a:cxnLst>
                <a:cxn ang="0">
                  <a:pos x="connsiteX0" y="connsiteY0"/>
                </a:cxn>
                <a:cxn ang="0">
                  <a:pos x="connsiteX1" y="connsiteY1"/>
                </a:cxn>
                <a:cxn ang="0">
                  <a:pos x="connsiteX2" y="connsiteY2"/>
                </a:cxn>
                <a:cxn ang="0">
                  <a:pos x="connsiteX3" y="connsiteY3"/>
                </a:cxn>
              </a:cxnLst>
              <a:rect l="l" t="t" r="r" b="b"/>
              <a:pathLst>
                <a:path w="8041" h="32237">
                  <a:moveTo>
                    <a:pt x="-14" y="-37"/>
                  </a:moveTo>
                  <a:lnTo>
                    <a:pt x="6860" y="32200"/>
                  </a:lnTo>
                  <a:lnTo>
                    <a:pt x="8028" y="32200"/>
                  </a:lnTo>
                  <a:cubicBezTo>
                    <a:pt x="6241" y="23195"/>
                    <a:pt x="4042" y="12404"/>
                    <a:pt x="1567" y="-37"/>
                  </a:cubicBezTo>
                  <a:close/>
                </a:path>
              </a:pathLst>
            </a:custGeom>
            <a:solidFill>
              <a:srgbClr val="E0E0E0"/>
            </a:solidFill>
            <a:ln w="6867" cap="flat">
              <a:noFill/>
              <a:prstDash val="solid"/>
              <a:miter/>
            </a:ln>
          </p:spPr>
          <p:txBody>
            <a:bodyPr rtlCol="0" anchor="ctr"/>
            <a:lstStyle/>
            <a:p>
              <a:endParaRPr lang="en-IN"/>
            </a:p>
          </p:txBody>
        </p:sp>
        <p:sp>
          <p:nvSpPr>
            <p:cNvPr id="575" name="Free-form: Shape 574">
              <a:extLst>
                <a:ext uri="{FF2B5EF4-FFF2-40B4-BE49-F238E27FC236}">
                  <a16:creationId xmlns:a16="http://schemas.microsoft.com/office/drawing/2014/main" id="{1A391B06-9533-F41D-13FC-FFF466C8CAA0}"/>
                </a:ext>
              </a:extLst>
            </p:cNvPr>
            <p:cNvSpPr/>
            <p:nvPr/>
          </p:nvSpPr>
          <p:spPr>
            <a:xfrm>
              <a:off x="7325339" y="4707952"/>
              <a:ext cx="8248" cy="29900"/>
            </a:xfrm>
            <a:custGeom>
              <a:avLst/>
              <a:gdLst>
                <a:gd name="connsiteX0" fmla="*/ -14 w 8248"/>
                <a:gd name="connsiteY0" fmla="*/ 444 h 29900"/>
                <a:gd name="connsiteX1" fmla="*/ 6241 w 8248"/>
                <a:gd name="connsiteY1" fmla="*/ 29863 h 29900"/>
                <a:gd name="connsiteX2" fmla="*/ 8234 w 8248"/>
                <a:gd name="connsiteY2" fmla="*/ 29450 h 29900"/>
                <a:gd name="connsiteX3" fmla="*/ 2186 w 8248"/>
                <a:gd name="connsiteY3" fmla="*/ -37 h 29900"/>
              </a:gdLst>
              <a:ahLst/>
              <a:cxnLst>
                <a:cxn ang="0">
                  <a:pos x="connsiteX0" y="connsiteY0"/>
                </a:cxn>
                <a:cxn ang="0">
                  <a:pos x="connsiteX1" y="connsiteY1"/>
                </a:cxn>
                <a:cxn ang="0">
                  <a:pos x="connsiteX2" y="connsiteY2"/>
                </a:cxn>
                <a:cxn ang="0">
                  <a:pos x="connsiteX3" y="connsiteY3"/>
                </a:cxn>
              </a:cxnLst>
              <a:rect l="l" t="t" r="r" b="b"/>
              <a:pathLst>
                <a:path w="8248" h="29900">
                  <a:moveTo>
                    <a:pt x="-14" y="444"/>
                  </a:moveTo>
                  <a:cubicBezTo>
                    <a:pt x="2186" y="10685"/>
                    <a:pt x="4248" y="20515"/>
                    <a:pt x="6241" y="29863"/>
                  </a:cubicBezTo>
                  <a:lnTo>
                    <a:pt x="8234" y="29450"/>
                  </a:lnTo>
                  <a:cubicBezTo>
                    <a:pt x="6310" y="20102"/>
                    <a:pt x="4317" y="10273"/>
                    <a:pt x="2186" y="-37"/>
                  </a:cubicBezTo>
                  <a:close/>
                </a:path>
              </a:pathLst>
            </a:custGeom>
            <a:solidFill>
              <a:srgbClr val="E0E0E0"/>
            </a:solidFill>
            <a:ln w="6867" cap="flat">
              <a:noFill/>
              <a:prstDash val="solid"/>
              <a:miter/>
            </a:ln>
          </p:spPr>
          <p:txBody>
            <a:bodyPr rtlCol="0" anchor="ctr"/>
            <a:lstStyle/>
            <a:p>
              <a:endParaRPr lang="en-IN"/>
            </a:p>
          </p:txBody>
        </p:sp>
        <p:sp>
          <p:nvSpPr>
            <p:cNvPr id="576" name="Free-form: Shape 575">
              <a:extLst>
                <a:ext uri="{FF2B5EF4-FFF2-40B4-BE49-F238E27FC236}">
                  <a16:creationId xmlns:a16="http://schemas.microsoft.com/office/drawing/2014/main" id="{A326DEDB-FF8D-6856-8E3E-8EC035B951DC}"/>
                </a:ext>
              </a:extLst>
            </p:cNvPr>
            <p:cNvSpPr/>
            <p:nvPr/>
          </p:nvSpPr>
          <p:spPr>
            <a:xfrm>
              <a:off x="7282791" y="4504563"/>
              <a:ext cx="9004" cy="31549"/>
            </a:xfrm>
            <a:custGeom>
              <a:avLst/>
              <a:gdLst>
                <a:gd name="connsiteX0" fmla="*/ -14 w 9004"/>
                <a:gd name="connsiteY0" fmla="*/ 444 h 31549"/>
                <a:gd name="connsiteX1" fmla="*/ 6447 w 9004"/>
                <a:gd name="connsiteY1" fmla="*/ 31512 h 31549"/>
                <a:gd name="connsiteX2" fmla="*/ 8991 w 9004"/>
                <a:gd name="connsiteY2" fmla="*/ 31031 h 31549"/>
                <a:gd name="connsiteX3" fmla="*/ 2461 w 9004"/>
                <a:gd name="connsiteY3" fmla="*/ -37 h 31549"/>
              </a:gdLst>
              <a:ahLst/>
              <a:cxnLst>
                <a:cxn ang="0">
                  <a:pos x="connsiteX0" y="connsiteY0"/>
                </a:cxn>
                <a:cxn ang="0">
                  <a:pos x="connsiteX1" y="connsiteY1"/>
                </a:cxn>
                <a:cxn ang="0">
                  <a:pos x="connsiteX2" y="connsiteY2"/>
                </a:cxn>
                <a:cxn ang="0">
                  <a:pos x="connsiteX3" y="connsiteY3"/>
                </a:cxn>
              </a:cxnLst>
              <a:rect l="l" t="t" r="r" b="b"/>
              <a:pathLst>
                <a:path w="9004" h="31549">
                  <a:moveTo>
                    <a:pt x="-14" y="444"/>
                  </a:moveTo>
                  <a:cubicBezTo>
                    <a:pt x="2117" y="10616"/>
                    <a:pt x="4248" y="21064"/>
                    <a:pt x="6447" y="31512"/>
                  </a:cubicBezTo>
                  <a:lnTo>
                    <a:pt x="8991" y="31031"/>
                  </a:lnTo>
                  <a:cubicBezTo>
                    <a:pt x="6791" y="20446"/>
                    <a:pt x="4591" y="10067"/>
                    <a:pt x="2461" y="-37"/>
                  </a:cubicBezTo>
                  <a:close/>
                </a:path>
              </a:pathLst>
            </a:custGeom>
            <a:solidFill>
              <a:srgbClr val="E0E0E0"/>
            </a:solidFill>
            <a:ln w="6867" cap="flat">
              <a:noFill/>
              <a:prstDash val="solid"/>
              <a:miter/>
            </a:ln>
          </p:spPr>
          <p:txBody>
            <a:bodyPr rtlCol="0" anchor="ctr"/>
            <a:lstStyle/>
            <a:p>
              <a:endParaRPr lang="en-IN"/>
            </a:p>
          </p:txBody>
        </p:sp>
        <p:sp>
          <p:nvSpPr>
            <p:cNvPr id="577" name="Free-form: Shape 576">
              <a:extLst>
                <a:ext uri="{FF2B5EF4-FFF2-40B4-BE49-F238E27FC236}">
                  <a16:creationId xmlns:a16="http://schemas.microsoft.com/office/drawing/2014/main" id="{5D540CB6-1E2F-9B66-10D7-70C064D80136}"/>
                </a:ext>
              </a:extLst>
            </p:cNvPr>
            <p:cNvSpPr/>
            <p:nvPr/>
          </p:nvSpPr>
          <p:spPr>
            <a:xfrm>
              <a:off x="7311110" y="4640110"/>
              <a:ext cx="8591" cy="30518"/>
            </a:xfrm>
            <a:custGeom>
              <a:avLst/>
              <a:gdLst>
                <a:gd name="connsiteX0" fmla="*/ -14 w 8591"/>
                <a:gd name="connsiteY0" fmla="*/ 512 h 30518"/>
                <a:gd name="connsiteX1" fmla="*/ 6241 w 8591"/>
                <a:gd name="connsiteY1" fmla="*/ 30481 h 30518"/>
                <a:gd name="connsiteX2" fmla="*/ 8578 w 8591"/>
                <a:gd name="connsiteY2" fmla="*/ 30000 h 30518"/>
                <a:gd name="connsiteX3" fmla="*/ 2392 w 8591"/>
                <a:gd name="connsiteY3" fmla="*/ -37 h 30518"/>
              </a:gdLst>
              <a:ahLst/>
              <a:cxnLst>
                <a:cxn ang="0">
                  <a:pos x="connsiteX0" y="connsiteY0"/>
                </a:cxn>
                <a:cxn ang="0">
                  <a:pos x="connsiteX1" y="connsiteY1"/>
                </a:cxn>
                <a:cxn ang="0">
                  <a:pos x="connsiteX2" y="connsiteY2"/>
                </a:cxn>
                <a:cxn ang="0">
                  <a:pos x="connsiteX3" y="connsiteY3"/>
                </a:cxn>
              </a:cxnLst>
              <a:rect l="l" t="t" r="r" b="b"/>
              <a:pathLst>
                <a:path w="8591" h="30518">
                  <a:moveTo>
                    <a:pt x="-14" y="512"/>
                  </a:moveTo>
                  <a:cubicBezTo>
                    <a:pt x="2117" y="10754"/>
                    <a:pt x="4248" y="20789"/>
                    <a:pt x="6241" y="30481"/>
                  </a:cubicBezTo>
                  <a:lnTo>
                    <a:pt x="8578" y="30000"/>
                  </a:lnTo>
                  <a:cubicBezTo>
                    <a:pt x="6585" y="20240"/>
                    <a:pt x="4523" y="10273"/>
                    <a:pt x="2392" y="-37"/>
                  </a:cubicBezTo>
                  <a:close/>
                </a:path>
              </a:pathLst>
            </a:custGeom>
            <a:solidFill>
              <a:srgbClr val="E0E0E0"/>
            </a:solidFill>
            <a:ln w="6867" cap="flat">
              <a:noFill/>
              <a:prstDash val="solid"/>
              <a:miter/>
            </a:ln>
          </p:spPr>
          <p:txBody>
            <a:bodyPr rtlCol="0" anchor="ctr"/>
            <a:lstStyle/>
            <a:p>
              <a:endParaRPr lang="en-IN"/>
            </a:p>
          </p:txBody>
        </p:sp>
        <p:sp>
          <p:nvSpPr>
            <p:cNvPr id="578" name="Free-form: Shape 577">
              <a:extLst>
                <a:ext uri="{FF2B5EF4-FFF2-40B4-BE49-F238E27FC236}">
                  <a16:creationId xmlns:a16="http://schemas.microsoft.com/office/drawing/2014/main" id="{BF40B6EB-521C-8A1C-171D-69FF191F0638}"/>
                </a:ext>
              </a:extLst>
            </p:cNvPr>
            <p:cNvSpPr/>
            <p:nvPr/>
          </p:nvSpPr>
          <p:spPr>
            <a:xfrm>
              <a:off x="7254747" y="4369016"/>
              <a:ext cx="8729" cy="32580"/>
            </a:xfrm>
            <a:custGeom>
              <a:avLst/>
              <a:gdLst>
                <a:gd name="connsiteX0" fmla="*/ 8716 w 8729"/>
                <a:gd name="connsiteY0" fmla="*/ 32062 h 32580"/>
                <a:gd name="connsiteX1" fmla="*/ 1842 w 8729"/>
                <a:gd name="connsiteY1" fmla="*/ -37 h 32580"/>
                <a:gd name="connsiteX2" fmla="*/ -14 w 8729"/>
                <a:gd name="connsiteY2" fmla="*/ 306 h 32580"/>
                <a:gd name="connsiteX3" fmla="*/ 6860 w 8729"/>
                <a:gd name="connsiteY3" fmla="*/ 32543 h 32580"/>
              </a:gdLst>
              <a:ahLst/>
              <a:cxnLst>
                <a:cxn ang="0">
                  <a:pos x="connsiteX0" y="connsiteY0"/>
                </a:cxn>
                <a:cxn ang="0">
                  <a:pos x="connsiteX1" y="connsiteY1"/>
                </a:cxn>
                <a:cxn ang="0">
                  <a:pos x="connsiteX2" y="connsiteY2"/>
                </a:cxn>
                <a:cxn ang="0">
                  <a:pos x="connsiteX3" y="connsiteY3"/>
                </a:cxn>
              </a:cxnLst>
              <a:rect l="l" t="t" r="r" b="b"/>
              <a:pathLst>
                <a:path w="8729" h="32580">
                  <a:moveTo>
                    <a:pt x="8716" y="32062"/>
                  </a:moveTo>
                  <a:cubicBezTo>
                    <a:pt x="6310" y="20652"/>
                    <a:pt x="3973" y="9929"/>
                    <a:pt x="1842" y="-37"/>
                  </a:cubicBezTo>
                  <a:lnTo>
                    <a:pt x="-14" y="306"/>
                  </a:lnTo>
                  <a:lnTo>
                    <a:pt x="6860" y="32543"/>
                  </a:lnTo>
                  <a:close/>
                </a:path>
              </a:pathLst>
            </a:custGeom>
            <a:solidFill>
              <a:srgbClr val="E0E0E0"/>
            </a:solidFill>
            <a:ln w="6867" cap="flat">
              <a:noFill/>
              <a:prstDash val="solid"/>
              <a:miter/>
            </a:ln>
          </p:spPr>
          <p:txBody>
            <a:bodyPr rtlCol="0" anchor="ctr"/>
            <a:lstStyle/>
            <a:p>
              <a:endParaRPr lang="en-IN"/>
            </a:p>
          </p:txBody>
        </p:sp>
        <p:sp>
          <p:nvSpPr>
            <p:cNvPr id="579" name="Free-form: Shape 578">
              <a:extLst>
                <a:ext uri="{FF2B5EF4-FFF2-40B4-BE49-F238E27FC236}">
                  <a16:creationId xmlns:a16="http://schemas.microsoft.com/office/drawing/2014/main" id="{322A73B8-497F-943F-80C0-0104016F3547}"/>
                </a:ext>
              </a:extLst>
            </p:cNvPr>
            <p:cNvSpPr/>
            <p:nvPr/>
          </p:nvSpPr>
          <p:spPr>
            <a:xfrm>
              <a:off x="7249729" y="4344272"/>
              <a:ext cx="6392" cy="22614"/>
            </a:xfrm>
            <a:custGeom>
              <a:avLst/>
              <a:gdLst>
                <a:gd name="connsiteX0" fmla="*/ 6379 w 6392"/>
                <a:gd name="connsiteY0" fmla="*/ 22233 h 22614"/>
                <a:gd name="connsiteX1" fmla="*/ 1705 w 6392"/>
                <a:gd name="connsiteY1" fmla="*/ 512 h 22614"/>
                <a:gd name="connsiteX2" fmla="*/ -14 w 6392"/>
                <a:gd name="connsiteY2" fmla="*/ -37 h 22614"/>
                <a:gd name="connsiteX3" fmla="*/ 4591 w 6392"/>
                <a:gd name="connsiteY3" fmla="*/ 22577 h 22614"/>
              </a:gdLst>
              <a:ahLst/>
              <a:cxnLst>
                <a:cxn ang="0">
                  <a:pos x="connsiteX0" y="connsiteY0"/>
                </a:cxn>
                <a:cxn ang="0">
                  <a:pos x="connsiteX1" y="connsiteY1"/>
                </a:cxn>
                <a:cxn ang="0">
                  <a:pos x="connsiteX2" y="connsiteY2"/>
                </a:cxn>
                <a:cxn ang="0">
                  <a:pos x="connsiteX3" y="connsiteY3"/>
                </a:cxn>
              </a:cxnLst>
              <a:rect l="l" t="t" r="r" b="b"/>
              <a:pathLst>
                <a:path w="6392" h="22614">
                  <a:moveTo>
                    <a:pt x="6379" y="22233"/>
                  </a:moveTo>
                  <a:lnTo>
                    <a:pt x="1705" y="512"/>
                  </a:lnTo>
                  <a:lnTo>
                    <a:pt x="-14" y="-37"/>
                  </a:lnTo>
                  <a:cubicBezTo>
                    <a:pt x="1430" y="6836"/>
                    <a:pt x="2942" y="14534"/>
                    <a:pt x="4591" y="22577"/>
                  </a:cubicBezTo>
                  <a:close/>
                </a:path>
              </a:pathLst>
            </a:custGeom>
            <a:solidFill>
              <a:srgbClr val="E0E0E0"/>
            </a:solidFill>
            <a:ln w="6867" cap="flat">
              <a:noFill/>
              <a:prstDash val="solid"/>
              <a:miter/>
            </a:ln>
          </p:spPr>
          <p:txBody>
            <a:bodyPr rtlCol="0" anchor="ctr"/>
            <a:lstStyle/>
            <a:p>
              <a:endParaRPr lang="en-IN"/>
            </a:p>
          </p:txBody>
        </p:sp>
        <p:sp>
          <p:nvSpPr>
            <p:cNvPr id="580" name="Free-form: Shape 579">
              <a:extLst>
                <a:ext uri="{FF2B5EF4-FFF2-40B4-BE49-F238E27FC236}">
                  <a16:creationId xmlns:a16="http://schemas.microsoft.com/office/drawing/2014/main" id="{CAC3A09A-8889-254A-08EA-056EE5940374}"/>
                </a:ext>
              </a:extLst>
            </p:cNvPr>
            <p:cNvSpPr/>
            <p:nvPr/>
          </p:nvSpPr>
          <p:spPr>
            <a:xfrm>
              <a:off x="7332144" y="4740258"/>
              <a:ext cx="8523" cy="33474"/>
            </a:xfrm>
            <a:custGeom>
              <a:avLst/>
              <a:gdLst>
                <a:gd name="connsiteX0" fmla="*/ -14 w 8523"/>
                <a:gd name="connsiteY0" fmla="*/ 31 h 33474"/>
                <a:gd name="connsiteX1" fmla="*/ 6860 w 8523"/>
                <a:gd name="connsiteY1" fmla="*/ 33437 h 33474"/>
                <a:gd name="connsiteX2" fmla="*/ 8509 w 8523"/>
                <a:gd name="connsiteY2" fmla="*/ 33437 h 33474"/>
                <a:gd name="connsiteX3" fmla="*/ 1636 w 8523"/>
                <a:gd name="connsiteY3" fmla="*/ -37 h 33474"/>
              </a:gdLst>
              <a:ahLst/>
              <a:cxnLst>
                <a:cxn ang="0">
                  <a:pos x="connsiteX0" y="connsiteY0"/>
                </a:cxn>
                <a:cxn ang="0">
                  <a:pos x="connsiteX1" y="connsiteY1"/>
                </a:cxn>
                <a:cxn ang="0">
                  <a:pos x="connsiteX2" y="connsiteY2"/>
                </a:cxn>
                <a:cxn ang="0">
                  <a:pos x="connsiteX3" y="connsiteY3"/>
                </a:cxn>
              </a:cxnLst>
              <a:rect l="l" t="t" r="r" b="b"/>
              <a:pathLst>
                <a:path w="8523" h="33474">
                  <a:moveTo>
                    <a:pt x="-14" y="31"/>
                  </a:moveTo>
                  <a:cubicBezTo>
                    <a:pt x="2529" y="12060"/>
                    <a:pt x="4935" y="23264"/>
                    <a:pt x="6860" y="33437"/>
                  </a:cubicBezTo>
                  <a:lnTo>
                    <a:pt x="8509" y="33437"/>
                  </a:lnTo>
                  <a:cubicBezTo>
                    <a:pt x="6447" y="23195"/>
                    <a:pt x="4179" y="12060"/>
                    <a:pt x="1636" y="-37"/>
                  </a:cubicBezTo>
                  <a:close/>
                </a:path>
              </a:pathLst>
            </a:custGeom>
            <a:solidFill>
              <a:srgbClr val="E0E0E0"/>
            </a:solidFill>
            <a:ln w="6867" cap="flat">
              <a:noFill/>
              <a:prstDash val="solid"/>
              <a:miter/>
            </a:ln>
          </p:spPr>
          <p:txBody>
            <a:bodyPr rtlCol="0" anchor="ctr"/>
            <a:lstStyle/>
            <a:p>
              <a:endParaRPr lang="en-IN"/>
            </a:p>
          </p:txBody>
        </p:sp>
        <p:sp>
          <p:nvSpPr>
            <p:cNvPr id="581" name="Free-form: Shape 580">
              <a:extLst>
                <a:ext uri="{FF2B5EF4-FFF2-40B4-BE49-F238E27FC236}">
                  <a16:creationId xmlns:a16="http://schemas.microsoft.com/office/drawing/2014/main" id="{A8ABE7E4-8FAC-7DCF-D80E-922501851877}"/>
                </a:ext>
              </a:extLst>
            </p:cNvPr>
            <p:cNvSpPr/>
            <p:nvPr/>
          </p:nvSpPr>
          <p:spPr>
            <a:xfrm>
              <a:off x="7404660" y="4762391"/>
              <a:ext cx="8110" cy="32511"/>
            </a:xfrm>
            <a:custGeom>
              <a:avLst/>
              <a:gdLst>
                <a:gd name="connsiteX0" fmla="*/ -14 w 8110"/>
                <a:gd name="connsiteY0" fmla="*/ 100 h 32511"/>
                <a:gd name="connsiteX1" fmla="*/ 6860 w 8110"/>
                <a:gd name="connsiteY1" fmla="*/ 32474 h 32511"/>
                <a:gd name="connsiteX2" fmla="*/ 8097 w 8110"/>
                <a:gd name="connsiteY2" fmla="*/ 32474 h 32511"/>
                <a:gd name="connsiteX3" fmla="*/ 1567 w 8110"/>
                <a:gd name="connsiteY3" fmla="*/ -37 h 32511"/>
              </a:gdLst>
              <a:ahLst/>
              <a:cxnLst>
                <a:cxn ang="0">
                  <a:pos x="connsiteX0" y="connsiteY0"/>
                </a:cxn>
                <a:cxn ang="0">
                  <a:pos x="connsiteX1" y="connsiteY1"/>
                </a:cxn>
                <a:cxn ang="0">
                  <a:pos x="connsiteX2" y="connsiteY2"/>
                </a:cxn>
                <a:cxn ang="0">
                  <a:pos x="connsiteX3" y="connsiteY3"/>
                </a:cxn>
              </a:cxnLst>
              <a:rect l="l" t="t" r="r" b="b"/>
              <a:pathLst>
                <a:path w="8110" h="32511">
                  <a:moveTo>
                    <a:pt x="-14" y="100"/>
                  </a:moveTo>
                  <a:cubicBezTo>
                    <a:pt x="2667" y="12404"/>
                    <a:pt x="5004" y="23333"/>
                    <a:pt x="6860" y="32474"/>
                  </a:cubicBezTo>
                  <a:lnTo>
                    <a:pt x="8097" y="32474"/>
                  </a:lnTo>
                  <a:lnTo>
                    <a:pt x="1567" y="-37"/>
                  </a:lnTo>
                  <a:close/>
                </a:path>
              </a:pathLst>
            </a:custGeom>
            <a:solidFill>
              <a:srgbClr val="E0E0E0"/>
            </a:solidFill>
            <a:ln w="6867" cap="flat">
              <a:noFill/>
              <a:prstDash val="solid"/>
              <a:miter/>
            </a:ln>
          </p:spPr>
          <p:txBody>
            <a:bodyPr rtlCol="0" anchor="ctr"/>
            <a:lstStyle/>
            <a:p>
              <a:endParaRPr lang="en-IN"/>
            </a:p>
          </p:txBody>
        </p:sp>
        <p:sp>
          <p:nvSpPr>
            <p:cNvPr id="582" name="Free-form: Shape 581">
              <a:extLst>
                <a:ext uri="{FF2B5EF4-FFF2-40B4-BE49-F238E27FC236}">
                  <a16:creationId xmlns:a16="http://schemas.microsoft.com/office/drawing/2014/main" id="{9CECE30E-1E98-F454-33F3-39FAEEA5F79F}"/>
                </a:ext>
              </a:extLst>
            </p:cNvPr>
            <p:cNvSpPr/>
            <p:nvPr/>
          </p:nvSpPr>
          <p:spPr>
            <a:xfrm>
              <a:off x="7361838" y="4558658"/>
              <a:ext cx="8935" cy="31343"/>
            </a:xfrm>
            <a:custGeom>
              <a:avLst/>
              <a:gdLst>
                <a:gd name="connsiteX0" fmla="*/ -14 w 8935"/>
                <a:gd name="connsiteY0" fmla="*/ 512 h 31343"/>
                <a:gd name="connsiteX1" fmla="*/ 6379 w 8935"/>
                <a:gd name="connsiteY1" fmla="*/ 31306 h 31343"/>
                <a:gd name="connsiteX2" fmla="*/ 8922 w 8935"/>
                <a:gd name="connsiteY2" fmla="*/ 30756 h 31343"/>
                <a:gd name="connsiteX3" fmla="*/ 2529 w 8935"/>
                <a:gd name="connsiteY3" fmla="*/ -37 h 31343"/>
              </a:gdLst>
              <a:ahLst/>
              <a:cxnLst>
                <a:cxn ang="0">
                  <a:pos x="connsiteX0" y="connsiteY0"/>
                </a:cxn>
                <a:cxn ang="0">
                  <a:pos x="connsiteX1" y="connsiteY1"/>
                </a:cxn>
                <a:cxn ang="0">
                  <a:pos x="connsiteX2" y="connsiteY2"/>
                </a:cxn>
                <a:cxn ang="0">
                  <a:pos x="connsiteX3" y="connsiteY3"/>
                </a:cxn>
              </a:cxnLst>
              <a:rect l="l" t="t" r="r" b="b"/>
              <a:pathLst>
                <a:path w="8935" h="31343">
                  <a:moveTo>
                    <a:pt x="-14" y="512"/>
                  </a:moveTo>
                  <a:cubicBezTo>
                    <a:pt x="2117" y="10960"/>
                    <a:pt x="4317" y="21133"/>
                    <a:pt x="6379" y="31306"/>
                  </a:cubicBezTo>
                  <a:lnTo>
                    <a:pt x="8922" y="30756"/>
                  </a:lnTo>
                  <a:cubicBezTo>
                    <a:pt x="6791" y="20652"/>
                    <a:pt x="4660" y="10135"/>
                    <a:pt x="2529" y="-37"/>
                  </a:cubicBezTo>
                  <a:close/>
                </a:path>
              </a:pathLst>
            </a:custGeom>
            <a:solidFill>
              <a:srgbClr val="E0E0E0"/>
            </a:solidFill>
            <a:ln w="6867" cap="flat">
              <a:noFill/>
              <a:prstDash val="solid"/>
              <a:miter/>
            </a:ln>
          </p:spPr>
          <p:txBody>
            <a:bodyPr rtlCol="0" anchor="ctr"/>
            <a:lstStyle/>
            <a:p>
              <a:endParaRPr lang="en-IN"/>
            </a:p>
          </p:txBody>
        </p:sp>
        <p:sp>
          <p:nvSpPr>
            <p:cNvPr id="583" name="Free-form: Shape 582">
              <a:extLst>
                <a:ext uri="{FF2B5EF4-FFF2-40B4-BE49-F238E27FC236}">
                  <a16:creationId xmlns:a16="http://schemas.microsoft.com/office/drawing/2014/main" id="{F7F67DB0-0A47-90D5-2277-B14772202688}"/>
                </a:ext>
              </a:extLst>
            </p:cNvPr>
            <p:cNvSpPr/>
            <p:nvPr/>
          </p:nvSpPr>
          <p:spPr>
            <a:xfrm>
              <a:off x="7313722" y="4325850"/>
              <a:ext cx="481" cy="412"/>
            </a:xfrm>
            <a:custGeom>
              <a:avLst/>
              <a:gdLst>
                <a:gd name="connsiteX0" fmla="*/ 467 w 481"/>
                <a:gd name="connsiteY0" fmla="*/ 306 h 412"/>
                <a:gd name="connsiteX1" fmla="*/ -14 w 481"/>
                <a:gd name="connsiteY1" fmla="*/ -37 h 412"/>
                <a:gd name="connsiteX2" fmla="*/ -14 w 481"/>
                <a:gd name="connsiteY2" fmla="*/ 375 h 412"/>
              </a:gdLst>
              <a:ahLst/>
              <a:cxnLst>
                <a:cxn ang="0">
                  <a:pos x="connsiteX0" y="connsiteY0"/>
                </a:cxn>
                <a:cxn ang="0">
                  <a:pos x="connsiteX1" y="connsiteY1"/>
                </a:cxn>
                <a:cxn ang="0">
                  <a:pos x="connsiteX2" y="connsiteY2"/>
                </a:cxn>
              </a:cxnLst>
              <a:rect l="l" t="t" r="r" b="b"/>
              <a:pathLst>
                <a:path w="481" h="412">
                  <a:moveTo>
                    <a:pt x="467" y="306"/>
                  </a:moveTo>
                  <a:lnTo>
                    <a:pt x="-14" y="-37"/>
                  </a:lnTo>
                  <a:lnTo>
                    <a:pt x="-14" y="375"/>
                  </a:lnTo>
                  <a:close/>
                </a:path>
              </a:pathLst>
            </a:custGeom>
            <a:solidFill>
              <a:srgbClr val="E0E0E0"/>
            </a:solidFill>
            <a:ln w="6867" cap="flat">
              <a:noFill/>
              <a:prstDash val="solid"/>
              <a:miter/>
            </a:ln>
          </p:spPr>
          <p:txBody>
            <a:bodyPr rtlCol="0" anchor="ctr"/>
            <a:lstStyle/>
            <a:p>
              <a:endParaRPr lang="en-IN"/>
            </a:p>
          </p:txBody>
        </p:sp>
        <p:sp>
          <p:nvSpPr>
            <p:cNvPr id="584" name="Free-form: Shape 583">
              <a:extLst>
                <a:ext uri="{FF2B5EF4-FFF2-40B4-BE49-F238E27FC236}">
                  <a16:creationId xmlns:a16="http://schemas.microsoft.com/office/drawing/2014/main" id="{3269A6F3-0530-B2B2-EB19-A0057C0C699D}"/>
                </a:ext>
              </a:extLst>
            </p:cNvPr>
            <p:cNvSpPr/>
            <p:nvPr/>
          </p:nvSpPr>
          <p:spPr>
            <a:xfrm>
              <a:off x="7397030" y="4726236"/>
              <a:ext cx="8591" cy="34024"/>
            </a:xfrm>
            <a:custGeom>
              <a:avLst/>
              <a:gdLst>
                <a:gd name="connsiteX0" fmla="*/ -14 w 8591"/>
                <a:gd name="connsiteY0" fmla="*/ 375 h 34024"/>
                <a:gd name="connsiteX1" fmla="*/ 6860 w 8591"/>
                <a:gd name="connsiteY1" fmla="*/ 33987 h 34024"/>
                <a:gd name="connsiteX2" fmla="*/ 8578 w 8591"/>
                <a:gd name="connsiteY2" fmla="*/ 33643 h 34024"/>
                <a:gd name="connsiteX3" fmla="*/ 1705 w 8591"/>
                <a:gd name="connsiteY3" fmla="*/ -37 h 34024"/>
              </a:gdLst>
              <a:ahLst/>
              <a:cxnLst>
                <a:cxn ang="0">
                  <a:pos x="connsiteX0" y="connsiteY0"/>
                </a:cxn>
                <a:cxn ang="0">
                  <a:pos x="connsiteX1" y="connsiteY1"/>
                </a:cxn>
                <a:cxn ang="0">
                  <a:pos x="connsiteX2" y="connsiteY2"/>
                </a:cxn>
                <a:cxn ang="0">
                  <a:pos x="connsiteX3" y="connsiteY3"/>
                </a:cxn>
              </a:cxnLst>
              <a:rect l="l" t="t" r="r" b="b"/>
              <a:pathLst>
                <a:path w="8591" h="34024">
                  <a:moveTo>
                    <a:pt x="-14" y="375"/>
                  </a:moveTo>
                  <a:cubicBezTo>
                    <a:pt x="2529" y="12472"/>
                    <a:pt x="4935" y="23745"/>
                    <a:pt x="6860" y="33987"/>
                  </a:cubicBezTo>
                  <a:lnTo>
                    <a:pt x="8578" y="33643"/>
                  </a:lnTo>
                  <a:cubicBezTo>
                    <a:pt x="6447" y="23333"/>
                    <a:pt x="4179" y="12060"/>
                    <a:pt x="1705" y="-37"/>
                  </a:cubicBezTo>
                  <a:close/>
                </a:path>
              </a:pathLst>
            </a:custGeom>
            <a:solidFill>
              <a:srgbClr val="E0E0E0"/>
            </a:solidFill>
            <a:ln w="6867" cap="flat">
              <a:noFill/>
              <a:prstDash val="solid"/>
              <a:miter/>
            </a:ln>
          </p:spPr>
          <p:txBody>
            <a:bodyPr rtlCol="0" anchor="ctr"/>
            <a:lstStyle/>
            <a:p>
              <a:endParaRPr lang="en-IN"/>
            </a:p>
          </p:txBody>
        </p:sp>
        <p:sp>
          <p:nvSpPr>
            <p:cNvPr id="585" name="Free-form: Shape 584">
              <a:extLst>
                <a:ext uri="{FF2B5EF4-FFF2-40B4-BE49-F238E27FC236}">
                  <a16:creationId xmlns:a16="http://schemas.microsoft.com/office/drawing/2014/main" id="{2B24ABF1-4AF1-16F6-9E57-BD0338937278}"/>
                </a:ext>
              </a:extLst>
            </p:cNvPr>
            <p:cNvSpPr/>
            <p:nvPr/>
          </p:nvSpPr>
          <p:spPr>
            <a:xfrm>
              <a:off x="7333725" y="4423111"/>
              <a:ext cx="8935" cy="32305"/>
            </a:xfrm>
            <a:custGeom>
              <a:avLst/>
              <a:gdLst>
                <a:gd name="connsiteX0" fmla="*/ -14 w 8935"/>
                <a:gd name="connsiteY0" fmla="*/ 444 h 32305"/>
                <a:gd name="connsiteX1" fmla="*/ 6516 w 8935"/>
                <a:gd name="connsiteY1" fmla="*/ 32268 h 32305"/>
                <a:gd name="connsiteX2" fmla="*/ 8922 w 8935"/>
                <a:gd name="connsiteY2" fmla="*/ 31787 h 32305"/>
                <a:gd name="connsiteX3" fmla="*/ 2048 w 8935"/>
                <a:gd name="connsiteY3" fmla="*/ -37 h 32305"/>
              </a:gdLst>
              <a:ahLst/>
              <a:cxnLst>
                <a:cxn ang="0">
                  <a:pos x="connsiteX0" y="connsiteY0"/>
                </a:cxn>
                <a:cxn ang="0">
                  <a:pos x="connsiteX1" y="connsiteY1"/>
                </a:cxn>
                <a:cxn ang="0">
                  <a:pos x="connsiteX2" y="connsiteY2"/>
                </a:cxn>
                <a:cxn ang="0">
                  <a:pos x="connsiteX3" y="connsiteY3"/>
                </a:cxn>
              </a:cxnLst>
              <a:rect l="l" t="t" r="r" b="b"/>
              <a:pathLst>
                <a:path w="8935" h="32305">
                  <a:moveTo>
                    <a:pt x="-14" y="444"/>
                  </a:moveTo>
                  <a:cubicBezTo>
                    <a:pt x="2048" y="10685"/>
                    <a:pt x="4248" y="21064"/>
                    <a:pt x="6516" y="32268"/>
                  </a:cubicBezTo>
                  <a:lnTo>
                    <a:pt x="8922" y="31787"/>
                  </a:lnTo>
                  <a:cubicBezTo>
                    <a:pt x="6585" y="20858"/>
                    <a:pt x="4385" y="10204"/>
                    <a:pt x="2048" y="-37"/>
                  </a:cubicBezTo>
                  <a:close/>
                </a:path>
              </a:pathLst>
            </a:custGeom>
            <a:solidFill>
              <a:srgbClr val="E0E0E0"/>
            </a:solidFill>
            <a:ln w="6867" cap="flat">
              <a:noFill/>
              <a:prstDash val="solid"/>
              <a:miter/>
            </a:ln>
          </p:spPr>
          <p:txBody>
            <a:bodyPr rtlCol="0" anchor="ctr"/>
            <a:lstStyle/>
            <a:p>
              <a:endParaRPr lang="en-IN"/>
            </a:p>
          </p:txBody>
        </p:sp>
        <p:sp>
          <p:nvSpPr>
            <p:cNvPr id="586" name="Free-form: Shape 585">
              <a:extLst>
                <a:ext uri="{FF2B5EF4-FFF2-40B4-BE49-F238E27FC236}">
                  <a16:creationId xmlns:a16="http://schemas.microsoft.com/office/drawing/2014/main" id="{1897A1DD-E432-E91C-66CA-2C3B2D4C2E4D}"/>
                </a:ext>
              </a:extLst>
            </p:cNvPr>
            <p:cNvSpPr/>
            <p:nvPr/>
          </p:nvSpPr>
          <p:spPr>
            <a:xfrm>
              <a:off x="7326851" y="4389981"/>
              <a:ext cx="8591" cy="31343"/>
            </a:xfrm>
            <a:custGeom>
              <a:avLst/>
              <a:gdLst>
                <a:gd name="connsiteX0" fmla="*/ -14 w 8591"/>
                <a:gd name="connsiteY0" fmla="*/ 375 h 31343"/>
                <a:gd name="connsiteX1" fmla="*/ 6379 w 8591"/>
                <a:gd name="connsiteY1" fmla="*/ 31306 h 31343"/>
                <a:gd name="connsiteX2" fmla="*/ 8578 w 8591"/>
                <a:gd name="connsiteY2" fmla="*/ 30825 h 31343"/>
                <a:gd name="connsiteX3" fmla="*/ 1705 w 8591"/>
                <a:gd name="connsiteY3" fmla="*/ -37 h 31343"/>
              </a:gdLst>
              <a:ahLst/>
              <a:cxnLst>
                <a:cxn ang="0">
                  <a:pos x="connsiteX0" y="connsiteY0"/>
                </a:cxn>
                <a:cxn ang="0">
                  <a:pos x="connsiteX1" y="connsiteY1"/>
                </a:cxn>
                <a:cxn ang="0">
                  <a:pos x="connsiteX2" y="connsiteY2"/>
                </a:cxn>
                <a:cxn ang="0">
                  <a:pos x="connsiteX3" y="connsiteY3"/>
                </a:cxn>
              </a:cxnLst>
              <a:rect l="l" t="t" r="r" b="b"/>
              <a:pathLst>
                <a:path w="8591" h="31343">
                  <a:moveTo>
                    <a:pt x="-14" y="375"/>
                  </a:moveTo>
                  <a:cubicBezTo>
                    <a:pt x="2048" y="10184"/>
                    <a:pt x="4179" y="20494"/>
                    <a:pt x="6379" y="31306"/>
                  </a:cubicBezTo>
                  <a:lnTo>
                    <a:pt x="8578" y="30825"/>
                  </a:lnTo>
                  <a:lnTo>
                    <a:pt x="1705" y="-37"/>
                  </a:lnTo>
                  <a:close/>
                </a:path>
              </a:pathLst>
            </a:custGeom>
            <a:solidFill>
              <a:srgbClr val="E0E0E0"/>
            </a:solidFill>
            <a:ln w="6867" cap="flat">
              <a:noFill/>
              <a:prstDash val="solid"/>
              <a:miter/>
            </a:ln>
          </p:spPr>
          <p:txBody>
            <a:bodyPr rtlCol="0" anchor="ctr"/>
            <a:lstStyle/>
            <a:p>
              <a:endParaRPr lang="en-IN"/>
            </a:p>
          </p:txBody>
        </p:sp>
        <p:sp>
          <p:nvSpPr>
            <p:cNvPr id="587" name="Free-form: Shape 586">
              <a:extLst>
                <a:ext uri="{FF2B5EF4-FFF2-40B4-BE49-F238E27FC236}">
                  <a16:creationId xmlns:a16="http://schemas.microsoft.com/office/drawing/2014/main" id="{18200AC5-EF5C-14FE-82F8-EE4B3475C79A}"/>
                </a:ext>
              </a:extLst>
            </p:cNvPr>
            <p:cNvSpPr/>
            <p:nvPr/>
          </p:nvSpPr>
          <p:spPr>
            <a:xfrm>
              <a:off x="7354689" y="4524290"/>
              <a:ext cx="9210" cy="32511"/>
            </a:xfrm>
            <a:custGeom>
              <a:avLst/>
              <a:gdLst>
                <a:gd name="connsiteX0" fmla="*/ 2529 w 9210"/>
                <a:gd name="connsiteY0" fmla="*/ -37 h 32511"/>
                <a:gd name="connsiteX1" fmla="*/ -14 w 9210"/>
                <a:gd name="connsiteY1" fmla="*/ 512 h 32511"/>
                <a:gd name="connsiteX2" fmla="*/ 6172 w 9210"/>
                <a:gd name="connsiteY2" fmla="*/ 30344 h 32511"/>
                <a:gd name="connsiteX3" fmla="*/ 6654 w 9210"/>
                <a:gd name="connsiteY3" fmla="*/ 32474 h 32511"/>
                <a:gd name="connsiteX4" fmla="*/ 9197 w 9210"/>
                <a:gd name="connsiteY4" fmla="*/ 31993 h 32511"/>
                <a:gd name="connsiteX5" fmla="*/ 8716 w 9210"/>
                <a:gd name="connsiteY5" fmla="*/ 29794 h 32511"/>
                <a:gd name="connsiteX6" fmla="*/ 2529 w 9210"/>
                <a:gd name="connsiteY6" fmla="*/ -37 h 32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10" h="32511">
                  <a:moveTo>
                    <a:pt x="2529" y="-37"/>
                  </a:moveTo>
                  <a:lnTo>
                    <a:pt x="-14" y="512"/>
                  </a:lnTo>
                  <a:cubicBezTo>
                    <a:pt x="2048" y="10273"/>
                    <a:pt x="4110" y="20240"/>
                    <a:pt x="6172" y="30344"/>
                  </a:cubicBezTo>
                  <a:lnTo>
                    <a:pt x="6654" y="32474"/>
                  </a:lnTo>
                  <a:lnTo>
                    <a:pt x="9197" y="31993"/>
                  </a:lnTo>
                  <a:lnTo>
                    <a:pt x="8716" y="29794"/>
                  </a:lnTo>
                  <a:cubicBezTo>
                    <a:pt x="6654" y="19827"/>
                    <a:pt x="4523" y="9929"/>
                    <a:pt x="2529" y="-37"/>
                  </a:cubicBezTo>
                  <a:close/>
                </a:path>
              </a:pathLst>
            </a:custGeom>
            <a:solidFill>
              <a:srgbClr val="E0E0E0"/>
            </a:solidFill>
            <a:ln w="6867" cap="flat">
              <a:noFill/>
              <a:prstDash val="solid"/>
              <a:miter/>
            </a:ln>
          </p:spPr>
          <p:txBody>
            <a:bodyPr rtlCol="0" anchor="ctr"/>
            <a:lstStyle/>
            <a:p>
              <a:endParaRPr lang="en-IN"/>
            </a:p>
          </p:txBody>
        </p:sp>
        <p:sp>
          <p:nvSpPr>
            <p:cNvPr id="588" name="Free-form: Shape 587">
              <a:extLst>
                <a:ext uri="{FF2B5EF4-FFF2-40B4-BE49-F238E27FC236}">
                  <a16:creationId xmlns:a16="http://schemas.microsoft.com/office/drawing/2014/main" id="{9FC5861E-4B74-7EE7-03C3-6993A0AC28DA}"/>
                </a:ext>
              </a:extLst>
            </p:cNvPr>
            <p:cNvSpPr/>
            <p:nvPr/>
          </p:nvSpPr>
          <p:spPr>
            <a:xfrm>
              <a:off x="7382802" y="4658944"/>
              <a:ext cx="9073" cy="33611"/>
            </a:xfrm>
            <a:custGeom>
              <a:avLst/>
              <a:gdLst>
                <a:gd name="connsiteX0" fmla="*/ -14 w 9073"/>
                <a:gd name="connsiteY0" fmla="*/ 444 h 33611"/>
                <a:gd name="connsiteX1" fmla="*/ 6860 w 9073"/>
                <a:gd name="connsiteY1" fmla="*/ 33574 h 33611"/>
                <a:gd name="connsiteX2" fmla="*/ 9059 w 9073"/>
                <a:gd name="connsiteY2" fmla="*/ 33093 h 33611"/>
                <a:gd name="connsiteX3" fmla="*/ 2186 w 9073"/>
                <a:gd name="connsiteY3" fmla="*/ -37 h 33611"/>
              </a:gdLst>
              <a:ahLst/>
              <a:cxnLst>
                <a:cxn ang="0">
                  <a:pos x="connsiteX0" y="connsiteY0"/>
                </a:cxn>
                <a:cxn ang="0">
                  <a:pos x="connsiteX1" y="connsiteY1"/>
                </a:cxn>
                <a:cxn ang="0">
                  <a:pos x="connsiteX2" y="connsiteY2"/>
                </a:cxn>
                <a:cxn ang="0">
                  <a:pos x="connsiteX3" y="connsiteY3"/>
                </a:cxn>
              </a:cxnLst>
              <a:rect l="l" t="t" r="r" b="b"/>
              <a:pathLst>
                <a:path w="9073" h="33611">
                  <a:moveTo>
                    <a:pt x="-14" y="444"/>
                  </a:moveTo>
                  <a:cubicBezTo>
                    <a:pt x="2392" y="11923"/>
                    <a:pt x="4729" y="22920"/>
                    <a:pt x="6860" y="33574"/>
                  </a:cubicBezTo>
                  <a:lnTo>
                    <a:pt x="9059" y="33093"/>
                  </a:lnTo>
                  <a:cubicBezTo>
                    <a:pt x="6860" y="22508"/>
                    <a:pt x="4592" y="11441"/>
                    <a:pt x="2186" y="-37"/>
                  </a:cubicBezTo>
                  <a:close/>
                </a:path>
              </a:pathLst>
            </a:custGeom>
            <a:solidFill>
              <a:srgbClr val="E0E0E0"/>
            </a:solidFill>
            <a:ln w="6867" cap="flat">
              <a:noFill/>
              <a:prstDash val="solid"/>
              <a:miter/>
            </a:ln>
          </p:spPr>
          <p:txBody>
            <a:bodyPr rtlCol="0" anchor="ctr"/>
            <a:lstStyle/>
            <a:p>
              <a:endParaRPr lang="en-IN"/>
            </a:p>
          </p:txBody>
        </p:sp>
        <p:sp>
          <p:nvSpPr>
            <p:cNvPr id="589" name="Free-form: Shape 588">
              <a:extLst>
                <a:ext uri="{FF2B5EF4-FFF2-40B4-BE49-F238E27FC236}">
                  <a16:creationId xmlns:a16="http://schemas.microsoft.com/office/drawing/2014/main" id="{8C6611C3-4690-095A-605E-C2750A3CEB6A}"/>
                </a:ext>
              </a:extLst>
            </p:cNvPr>
            <p:cNvSpPr/>
            <p:nvPr/>
          </p:nvSpPr>
          <p:spPr>
            <a:xfrm>
              <a:off x="7340736" y="4457204"/>
              <a:ext cx="9004" cy="31962"/>
            </a:xfrm>
            <a:custGeom>
              <a:avLst/>
              <a:gdLst>
                <a:gd name="connsiteX0" fmla="*/ -14 w 9004"/>
                <a:gd name="connsiteY0" fmla="*/ 444 h 31962"/>
                <a:gd name="connsiteX1" fmla="*/ 6516 w 9004"/>
                <a:gd name="connsiteY1" fmla="*/ 31925 h 31962"/>
                <a:gd name="connsiteX2" fmla="*/ 8991 w 9004"/>
                <a:gd name="connsiteY2" fmla="*/ 31444 h 31962"/>
                <a:gd name="connsiteX3" fmla="*/ 2117 w 9004"/>
                <a:gd name="connsiteY3" fmla="*/ -37 h 31962"/>
              </a:gdLst>
              <a:ahLst/>
              <a:cxnLst>
                <a:cxn ang="0">
                  <a:pos x="connsiteX0" y="connsiteY0"/>
                </a:cxn>
                <a:cxn ang="0">
                  <a:pos x="connsiteX1" y="connsiteY1"/>
                </a:cxn>
                <a:cxn ang="0">
                  <a:pos x="connsiteX2" y="connsiteY2"/>
                </a:cxn>
                <a:cxn ang="0">
                  <a:pos x="connsiteX3" y="connsiteY3"/>
                </a:cxn>
              </a:cxnLst>
              <a:rect l="l" t="t" r="r" b="b"/>
              <a:pathLst>
                <a:path w="9004" h="31962">
                  <a:moveTo>
                    <a:pt x="-14" y="444"/>
                  </a:moveTo>
                  <a:cubicBezTo>
                    <a:pt x="2117" y="10685"/>
                    <a:pt x="4248" y="21064"/>
                    <a:pt x="6516" y="31925"/>
                  </a:cubicBezTo>
                  <a:lnTo>
                    <a:pt x="8991" y="31444"/>
                  </a:lnTo>
                  <a:lnTo>
                    <a:pt x="2117" y="-37"/>
                  </a:lnTo>
                  <a:close/>
                </a:path>
              </a:pathLst>
            </a:custGeom>
            <a:solidFill>
              <a:srgbClr val="E0E0E0"/>
            </a:solidFill>
            <a:ln w="6867" cap="flat">
              <a:noFill/>
              <a:prstDash val="solid"/>
              <a:miter/>
            </a:ln>
          </p:spPr>
          <p:txBody>
            <a:bodyPr rtlCol="0" anchor="ctr"/>
            <a:lstStyle/>
            <a:p>
              <a:endParaRPr lang="en-IN"/>
            </a:p>
          </p:txBody>
        </p:sp>
        <p:sp>
          <p:nvSpPr>
            <p:cNvPr id="590" name="Free-form: Shape 589">
              <a:extLst>
                <a:ext uri="{FF2B5EF4-FFF2-40B4-BE49-F238E27FC236}">
                  <a16:creationId xmlns:a16="http://schemas.microsoft.com/office/drawing/2014/main" id="{51B6AD03-D19A-6411-DDBC-B60B22E9F779}"/>
                </a:ext>
              </a:extLst>
            </p:cNvPr>
            <p:cNvSpPr/>
            <p:nvPr/>
          </p:nvSpPr>
          <p:spPr>
            <a:xfrm>
              <a:off x="7347747" y="4490885"/>
              <a:ext cx="9004" cy="31824"/>
            </a:xfrm>
            <a:custGeom>
              <a:avLst/>
              <a:gdLst>
                <a:gd name="connsiteX0" fmla="*/ -14 w 9004"/>
                <a:gd name="connsiteY0" fmla="*/ 512 h 31824"/>
                <a:gd name="connsiteX1" fmla="*/ 6447 w 9004"/>
                <a:gd name="connsiteY1" fmla="*/ 31787 h 31824"/>
                <a:gd name="connsiteX2" fmla="*/ 8991 w 9004"/>
                <a:gd name="connsiteY2" fmla="*/ 31306 h 31824"/>
                <a:gd name="connsiteX3" fmla="*/ 2461 w 9004"/>
                <a:gd name="connsiteY3" fmla="*/ -37 h 31824"/>
              </a:gdLst>
              <a:ahLst/>
              <a:cxnLst>
                <a:cxn ang="0">
                  <a:pos x="connsiteX0" y="connsiteY0"/>
                </a:cxn>
                <a:cxn ang="0">
                  <a:pos x="connsiteX1" y="connsiteY1"/>
                </a:cxn>
                <a:cxn ang="0">
                  <a:pos x="connsiteX2" y="connsiteY2"/>
                </a:cxn>
                <a:cxn ang="0">
                  <a:pos x="connsiteX3" y="connsiteY3"/>
                </a:cxn>
              </a:cxnLst>
              <a:rect l="l" t="t" r="r" b="b"/>
              <a:pathLst>
                <a:path w="9004" h="31824">
                  <a:moveTo>
                    <a:pt x="-14" y="512"/>
                  </a:moveTo>
                  <a:cubicBezTo>
                    <a:pt x="2048" y="10685"/>
                    <a:pt x="4248" y="21133"/>
                    <a:pt x="6447" y="31787"/>
                  </a:cubicBezTo>
                  <a:lnTo>
                    <a:pt x="8991" y="31306"/>
                  </a:lnTo>
                  <a:cubicBezTo>
                    <a:pt x="6791" y="20652"/>
                    <a:pt x="4592" y="10204"/>
                    <a:pt x="2461" y="-37"/>
                  </a:cubicBezTo>
                  <a:close/>
                </a:path>
              </a:pathLst>
            </a:custGeom>
            <a:solidFill>
              <a:srgbClr val="E0E0E0"/>
            </a:solidFill>
            <a:ln w="6867" cap="flat">
              <a:noFill/>
              <a:prstDash val="solid"/>
              <a:miter/>
            </a:ln>
          </p:spPr>
          <p:txBody>
            <a:bodyPr rtlCol="0" anchor="ctr"/>
            <a:lstStyle/>
            <a:p>
              <a:endParaRPr lang="en-IN"/>
            </a:p>
          </p:txBody>
        </p:sp>
        <p:sp>
          <p:nvSpPr>
            <p:cNvPr id="591" name="Free-form: Shape 590">
              <a:extLst>
                <a:ext uri="{FF2B5EF4-FFF2-40B4-BE49-F238E27FC236}">
                  <a16:creationId xmlns:a16="http://schemas.microsoft.com/office/drawing/2014/main" id="{6D6BF1DA-53E7-713B-07C6-BFB765CF1CF8}"/>
                </a:ext>
              </a:extLst>
            </p:cNvPr>
            <p:cNvSpPr/>
            <p:nvPr/>
          </p:nvSpPr>
          <p:spPr>
            <a:xfrm>
              <a:off x="7375997" y="4626500"/>
              <a:ext cx="8729" cy="30724"/>
            </a:xfrm>
            <a:custGeom>
              <a:avLst/>
              <a:gdLst>
                <a:gd name="connsiteX0" fmla="*/ -14 w 8729"/>
                <a:gd name="connsiteY0" fmla="*/ 444 h 30724"/>
                <a:gd name="connsiteX1" fmla="*/ 6379 w 8729"/>
                <a:gd name="connsiteY1" fmla="*/ 30687 h 30724"/>
                <a:gd name="connsiteX2" fmla="*/ 8716 w 8729"/>
                <a:gd name="connsiteY2" fmla="*/ 30206 h 30724"/>
                <a:gd name="connsiteX3" fmla="*/ 2461 w 8729"/>
                <a:gd name="connsiteY3" fmla="*/ -37 h 30724"/>
              </a:gdLst>
              <a:ahLst/>
              <a:cxnLst>
                <a:cxn ang="0">
                  <a:pos x="connsiteX0" y="connsiteY0"/>
                </a:cxn>
                <a:cxn ang="0">
                  <a:pos x="connsiteX1" y="connsiteY1"/>
                </a:cxn>
                <a:cxn ang="0">
                  <a:pos x="connsiteX2" y="connsiteY2"/>
                </a:cxn>
                <a:cxn ang="0">
                  <a:pos x="connsiteX3" y="connsiteY3"/>
                </a:cxn>
              </a:cxnLst>
              <a:rect l="l" t="t" r="r" b="b"/>
              <a:pathLst>
                <a:path w="8729" h="30724">
                  <a:moveTo>
                    <a:pt x="-14" y="444"/>
                  </a:moveTo>
                  <a:cubicBezTo>
                    <a:pt x="2186" y="10823"/>
                    <a:pt x="4248" y="21064"/>
                    <a:pt x="6379" y="30687"/>
                  </a:cubicBezTo>
                  <a:lnTo>
                    <a:pt x="8716" y="30206"/>
                  </a:lnTo>
                  <a:cubicBezTo>
                    <a:pt x="6654" y="20377"/>
                    <a:pt x="4591" y="10273"/>
                    <a:pt x="2461" y="-37"/>
                  </a:cubicBezTo>
                  <a:close/>
                </a:path>
              </a:pathLst>
            </a:custGeom>
            <a:solidFill>
              <a:srgbClr val="E0E0E0"/>
            </a:solidFill>
            <a:ln w="6867" cap="flat">
              <a:noFill/>
              <a:prstDash val="solid"/>
              <a:miter/>
            </a:ln>
          </p:spPr>
          <p:txBody>
            <a:bodyPr rtlCol="0" anchor="ctr"/>
            <a:lstStyle/>
            <a:p>
              <a:endParaRPr lang="en-IN"/>
            </a:p>
          </p:txBody>
        </p:sp>
        <p:sp>
          <p:nvSpPr>
            <p:cNvPr id="592" name="Free-form: Shape 591">
              <a:extLst>
                <a:ext uri="{FF2B5EF4-FFF2-40B4-BE49-F238E27FC236}">
                  <a16:creationId xmlns:a16="http://schemas.microsoft.com/office/drawing/2014/main" id="{DA07803F-8664-86FB-DC67-23B414917A37}"/>
                </a:ext>
              </a:extLst>
            </p:cNvPr>
            <p:cNvSpPr/>
            <p:nvPr/>
          </p:nvSpPr>
          <p:spPr>
            <a:xfrm>
              <a:off x="7412152" y="4797034"/>
              <a:ext cx="2886" cy="8660"/>
            </a:xfrm>
            <a:custGeom>
              <a:avLst/>
              <a:gdLst>
                <a:gd name="connsiteX0" fmla="*/ -14 w 2886"/>
                <a:gd name="connsiteY0" fmla="*/ 100 h 8660"/>
                <a:gd name="connsiteX1" fmla="*/ 1842 w 2886"/>
                <a:gd name="connsiteY1" fmla="*/ 8623 h 8660"/>
                <a:gd name="connsiteX2" fmla="*/ 2873 w 2886"/>
                <a:gd name="connsiteY2" fmla="*/ 8623 h 8660"/>
                <a:gd name="connsiteX3" fmla="*/ 1155 w 2886"/>
                <a:gd name="connsiteY3" fmla="*/ -37 h 8660"/>
              </a:gdLst>
              <a:ahLst/>
              <a:cxnLst>
                <a:cxn ang="0">
                  <a:pos x="connsiteX0" y="connsiteY0"/>
                </a:cxn>
                <a:cxn ang="0">
                  <a:pos x="connsiteX1" y="connsiteY1"/>
                </a:cxn>
                <a:cxn ang="0">
                  <a:pos x="connsiteX2" y="connsiteY2"/>
                </a:cxn>
                <a:cxn ang="0">
                  <a:pos x="connsiteX3" y="connsiteY3"/>
                </a:cxn>
              </a:cxnLst>
              <a:rect l="l" t="t" r="r" b="b"/>
              <a:pathLst>
                <a:path w="2886" h="8660">
                  <a:moveTo>
                    <a:pt x="-14" y="100"/>
                  </a:moveTo>
                  <a:cubicBezTo>
                    <a:pt x="673" y="3193"/>
                    <a:pt x="1292" y="6011"/>
                    <a:pt x="1842" y="8623"/>
                  </a:cubicBezTo>
                  <a:lnTo>
                    <a:pt x="2873" y="8623"/>
                  </a:lnTo>
                  <a:cubicBezTo>
                    <a:pt x="2392" y="5943"/>
                    <a:pt x="1773" y="3056"/>
                    <a:pt x="1155" y="-37"/>
                  </a:cubicBezTo>
                  <a:close/>
                </a:path>
              </a:pathLst>
            </a:custGeom>
            <a:solidFill>
              <a:srgbClr val="E0E0E0"/>
            </a:solidFill>
            <a:ln w="6867" cap="flat">
              <a:noFill/>
              <a:prstDash val="solid"/>
              <a:miter/>
            </a:ln>
          </p:spPr>
          <p:txBody>
            <a:bodyPr rtlCol="0" anchor="ctr"/>
            <a:lstStyle/>
            <a:p>
              <a:endParaRPr lang="en-IN"/>
            </a:p>
          </p:txBody>
        </p:sp>
        <p:sp>
          <p:nvSpPr>
            <p:cNvPr id="593" name="Free-form: Shape 592">
              <a:extLst>
                <a:ext uri="{FF2B5EF4-FFF2-40B4-BE49-F238E27FC236}">
                  <a16:creationId xmlns:a16="http://schemas.microsoft.com/office/drawing/2014/main" id="{BB307C2B-C5DE-7424-CE61-1713831BA836}"/>
                </a:ext>
              </a:extLst>
            </p:cNvPr>
            <p:cNvSpPr/>
            <p:nvPr/>
          </p:nvSpPr>
          <p:spPr>
            <a:xfrm>
              <a:off x="7319771" y="4355338"/>
              <a:ext cx="8660" cy="32786"/>
            </a:xfrm>
            <a:custGeom>
              <a:avLst/>
              <a:gdLst>
                <a:gd name="connsiteX0" fmla="*/ 8647 w 8660"/>
                <a:gd name="connsiteY0" fmla="*/ 32337 h 32786"/>
                <a:gd name="connsiteX1" fmla="*/ 1773 w 8660"/>
                <a:gd name="connsiteY1" fmla="*/ -37 h 32786"/>
                <a:gd name="connsiteX2" fmla="*/ -14 w 8660"/>
                <a:gd name="connsiteY2" fmla="*/ 375 h 32786"/>
                <a:gd name="connsiteX3" fmla="*/ 6860 w 8660"/>
                <a:gd name="connsiteY3" fmla="*/ 32749 h 32786"/>
              </a:gdLst>
              <a:ahLst/>
              <a:cxnLst>
                <a:cxn ang="0">
                  <a:pos x="connsiteX0" y="connsiteY0"/>
                </a:cxn>
                <a:cxn ang="0">
                  <a:pos x="connsiteX1" y="connsiteY1"/>
                </a:cxn>
                <a:cxn ang="0">
                  <a:pos x="connsiteX2" y="connsiteY2"/>
                </a:cxn>
                <a:cxn ang="0">
                  <a:pos x="connsiteX3" y="connsiteY3"/>
                </a:cxn>
              </a:cxnLst>
              <a:rect l="l" t="t" r="r" b="b"/>
              <a:pathLst>
                <a:path w="8660" h="32786">
                  <a:moveTo>
                    <a:pt x="8647" y="32337"/>
                  </a:moveTo>
                  <a:cubicBezTo>
                    <a:pt x="6172" y="20789"/>
                    <a:pt x="3904" y="9998"/>
                    <a:pt x="1773" y="-37"/>
                  </a:cubicBezTo>
                  <a:lnTo>
                    <a:pt x="-14" y="375"/>
                  </a:lnTo>
                  <a:cubicBezTo>
                    <a:pt x="2048" y="10342"/>
                    <a:pt x="4248" y="20996"/>
                    <a:pt x="6860" y="32749"/>
                  </a:cubicBezTo>
                  <a:close/>
                </a:path>
              </a:pathLst>
            </a:custGeom>
            <a:solidFill>
              <a:srgbClr val="E0E0E0"/>
            </a:solidFill>
            <a:ln w="6867" cap="flat">
              <a:noFill/>
              <a:prstDash val="solid"/>
              <a:miter/>
            </a:ln>
          </p:spPr>
          <p:txBody>
            <a:bodyPr rtlCol="0" anchor="ctr"/>
            <a:lstStyle/>
            <a:p>
              <a:endParaRPr lang="en-IN"/>
            </a:p>
          </p:txBody>
        </p:sp>
        <p:sp>
          <p:nvSpPr>
            <p:cNvPr id="594" name="Free-form: Shape 593">
              <a:extLst>
                <a:ext uri="{FF2B5EF4-FFF2-40B4-BE49-F238E27FC236}">
                  <a16:creationId xmlns:a16="http://schemas.microsoft.com/office/drawing/2014/main" id="{6517650C-0AB2-4AF3-D2BE-7DBBAB3EC059}"/>
                </a:ext>
              </a:extLst>
            </p:cNvPr>
            <p:cNvSpPr/>
            <p:nvPr/>
          </p:nvSpPr>
          <p:spPr>
            <a:xfrm>
              <a:off x="7314272" y="4328256"/>
              <a:ext cx="6804" cy="24951"/>
            </a:xfrm>
            <a:custGeom>
              <a:avLst/>
              <a:gdLst>
                <a:gd name="connsiteX0" fmla="*/ 6791 w 6804"/>
                <a:gd name="connsiteY0" fmla="*/ 24845 h 24951"/>
                <a:gd name="connsiteX1" fmla="*/ 1430 w 6804"/>
                <a:gd name="connsiteY1" fmla="*/ -37 h 24951"/>
                <a:gd name="connsiteX2" fmla="*/ -14 w 6804"/>
                <a:gd name="connsiteY2" fmla="*/ -37 h 24951"/>
                <a:gd name="connsiteX3" fmla="*/ 5073 w 6804"/>
                <a:gd name="connsiteY3" fmla="*/ 24914 h 24951"/>
              </a:gdLst>
              <a:ahLst/>
              <a:cxnLst>
                <a:cxn ang="0">
                  <a:pos x="connsiteX0" y="connsiteY0"/>
                </a:cxn>
                <a:cxn ang="0">
                  <a:pos x="connsiteX1" y="connsiteY1"/>
                </a:cxn>
                <a:cxn ang="0">
                  <a:pos x="connsiteX2" y="connsiteY2"/>
                </a:cxn>
                <a:cxn ang="0">
                  <a:pos x="connsiteX3" y="connsiteY3"/>
                </a:cxn>
              </a:cxnLst>
              <a:rect l="l" t="t" r="r" b="b"/>
              <a:pathLst>
                <a:path w="6804" h="24951">
                  <a:moveTo>
                    <a:pt x="6791" y="24845"/>
                  </a:moveTo>
                  <a:cubicBezTo>
                    <a:pt x="4867" y="15840"/>
                    <a:pt x="3079" y="7523"/>
                    <a:pt x="1430" y="-37"/>
                  </a:cubicBezTo>
                  <a:lnTo>
                    <a:pt x="-14" y="-37"/>
                  </a:lnTo>
                  <a:cubicBezTo>
                    <a:pt x="1498" y="7523"/>
                    <a:pt x="3217" y="15909"/>
                    <a:pt x="5073" y="24914"/>
                  </a:cubicBezTo>
                  <a:close/>
                </a:path>
              </a:pathLst>
            </a:custGeom>
            <a:solidFill>
              <a:srgbClr val="E0E0E0"/>
            </a:solidFill>
            <a:ln w="6867" cap="flat">
              <a:noFill/>
              <a:prstDash val="solid"/>
              <a:miter/>
            </a:ln>
          </p:spPr>
          <p:txBody>
            <a:bodyPr rtlCol="0" anchor="ctr"/>
            <a:lstStyle/>
            <a:p>
              <a:endParaRPr lang="en-IN"/>
            </a:p>
          </p:txBody>
        </p:sp>
        <p:sp>
          <p:nvSpPr>
            <p:cNvPr id="595" name="Free-form: Shape 594">
              <a:extLst>
                <a:ext uri="{FF2B5EF4-FFF2-40B4-BE49-F238E27FC236}">
                  <a16:creationId xmlns:a16="http://schemas.microsoft.com/office/drawing/2014/main" id="{44AAA07B-0B7E-0E36-D5EE-EADAACFD38CC}"/>
                </a:ext>
              </a:extLst>
            </p:cNvPr>
            <p:cNvSpPr/>
            <p:nvPr/>
          </p:nvSpPr>
          <p:spPr>
            <a:xfrm>
              <a:off x="7368711" y="4591651"/>
              <a:ext cx="9347" cy="33130"/>
            </a:xfrm>
            <a:custGeom>
              <a:avLst/>
              <a:gdLst>
                <a:gd name="connsiteX0" fmla="*/ -14 w 9347"/>
                <a:gd name="connsiteY0" fmla="*/ 512 h 33130"/>
                <a:gd name="connsiteX1" fmla="*/ 6860 w 9347"/>
                <a:gd name="connsiteY1" fmla="*/ 33093 h 33130"/>
                <a:gd name="connsiteX2" fmla="*/ 9334 w 9347"/>
                <a:gd name="connsiteY2" fmla="*/ 32543 h 33130"/>
                <a:gd name="connsiteX3" fmla="*/ 2461 w 9347"/>
                <a:gd name="connsiteY3" fmla="*/ -37 h 33130"/>
              </a:gdLst>
              <a:ahLst/>
              <a:cxnLst>
                <a:cxn ang="0">
                  <a:pos x="connsiteX0" y="connsiteY0"/>
                </a:cxn>
                <a:cxn ang="0">
                  <a:pos x="connsiteX1" y="connsiteY1"/>
                </a:cxn>
                <a:cxn ang="0">
                  <a:pos x="connsiteX2" y="connsiteY2"/>
                </a:cxn>
                <a:cxn ang="0">
                  <a:pos x="connsiteX3" y="connsiteY3"/>
                </a:cxn>
              </a:cxnLst>
              <a:rect l="l" t="t" r="r" b="b"/>
              <a:pathLst>
                <a:path w="9347" h="33130">
                  <a:moveTo>
                    <a:pt x="-14" y="512"/>
                  </a:moveTo>
                  <a:cubicBezTo>
                    <a:pt x="2323" y="11599"/>
                    <a:pt x="4612" y="22460"/>
                    <a:pt x="6860" y="33093"/>
                  </a:cubicBezTo>
                  <a:lnTo>
                    <a:pt x="9334" y="32543"/>
                  </a:lnTo>
                  <a:cubicBezTo>
                    <a:pt x="7135" y="21958"/>
                    <a:pt x="4866" y="11098"/>
                    <a:pt x="2461" y="-37"/>
                  </a:cubicBezTo>
                  <a:close/>
                </a:path>
              </a:pathLst>
            </a:custGeom>
            <a:solidFill>
              <a:srgbClr val="E0E0E0"/>
            </a:solidFill>
            <a:ln w="6867" cap="flat">
              <a:noFill/>
              <a:prstDash val="solid"/>
              <a:miter/>
            </a:ln>
          </p:spPr>
          <p:txBody>
            <a:bodyPr rtlCol="0" anchor="ctr"/>
            <a:lstStyle/>
            <a:p>
              <a:endParaRPr lang="en-IN"/>
            </a:p>
          </p:txBody>
        </p:sp>
        <p:sp>
          <p:nvSpPr>
            <p:cNvPr id="596" name="Free-form: Shape 595">
              <a:extLst>
                <a:ext uri="{FF2B5EF4-FFF2-40B4-BE49-F238E27FC236}">
                  <a16:creationId xmlns:a16="http://schemas.microsoft.com/office/drawing/2014/main" id="{0ADDA009-2AB6-903C-40E0-5471FA7EB01A}"/>
                </a:ext>
              </a:extLst>
            </p:cNvPr>
            <p:cNvSpPr/>
            <p:nvPr/>
          </p:nvSpPr>
          <p:spPr>
            <a:xfrm>
              <a:off x="7390294" y="4694343"/>
              <a:ext cx="8248" cy="30106"/>
            </a:xfrm>
            <a:custGeom>
              <a:avLst/>
              <a:gdLst>
                <a:gd name="connsiteX0" fmla="*/ -14 w 8248"/>
                <a:gd name="connsiteY0" fmla="*/ 375 h 30106"/>
                <a:gd name="connsiteX1" fmla="*/ 6241 w 8248"/>
                <a:gd name="connsiteY1" fmla="*/ 30069 h 30106"/>
                <a:gd name="connsiteX2" fmla="*/ 8235 w 8248"/>
                <a:gd name="connsiteY2" fmla="*/ 29656 h 30106"/>
                <a:gd name="connsiteX3" fmla="*/ 2186 w 8248"/>
                <a:gd name="connsiteY3" fmla="*/ -37 h 30106"/>
              </a:gdLst>
              <a:ahLst/>
              <a:cxnLst>
                <a:cxn ang="0">
                  <a:pos x="connsiteX0" y="connsiteY0"/>
                </a:cxn>
                <a:cxn ang="0">
                  <a:pos x="connsiteX1" y="connsiteY1"/>
                </a:cxn>
                <a:cxn ang="0">
                  <a:pos x="connsiteX2" y="connsiteY2"/>
                </a:cxn>
                <a:cxn ang="0">
                  <a:pos x="connsiteX3" y="connsiteY3"/>
                </a:cxn>
              </a:cxnLst>
              <a:rect l="l" t="t" r="r" b="b"/>
              <a:pathLst>
                <a:path w="8248" h="30106">
                  <a:moveTo>
                    <a:pt x="-14" y="375"/>
                  </a:moveTo>
                  <a:lnTo>
                    <a:pt x="6241" y="30069"/>
                  </a:lnTo>
                  <a:lnTo>
                    <a:pt x="8235" y="29656"/>
                  </a:lnTo>
                  <a:cubicBezTo>
                    <a:pt x="6310" y="20240"/>
                    <a:pt x="4317" y="10273"/>
                    <a:pt x="2186" y="-37"/>
                  </a:cubicBezTo>
                  <a:close/>
                </a:path>
              </a:pathLst>
            </a:custGeom>
            <a:solidFill>
              <a:srgbClr val="E0E0E0"/>
            </a:solidFill>
            <a:ln w="6867" cap="flat">
              <a:noFill/>
              <a:prstDash val="solid"/>
              <a:miter/>
            </a:ln>
          </p:spPr>
          <p:txBody>
            <a:bodyPr rtlCol="0" anchor="ctr"/>
            <a:lstStyle/>
            <a:p>
              <a:endParaRPr lang="en-IN"/>
            </a:p>
          </p:txBody>
        </p:sp>
        <p:sp>
          <p:nvSpPr>
            <p:cNvPr id="597" name="Free-form: Shape 596">
              <a:extLst>
                <a:ext uri="{FF2B5EF4-FFF2-40B4-BE49-F238E27FC236}">
                  <a16:creationId xmlns:a16="http://schemas.microsoft.com/office/drawing/2014/main" id="{C4A22B75-53D3-BCD3-C15E-7C1DE6CF0699}"/>
                </a:ext>
              </a:extLst>
            </p:cNvPr>
            <p:cNvSpPr/>
            <p:nvPr/>
          </p:nvSpPr>
          <p:spPr>
            <a:xfrm>
              <a:off x="7027575" y="4752356"/>
              <a:ext cx="422793" cy="88325"/>
            </a:xfrm>
            <a:custGeom>
              <a:avLst/>
              <a:gdLst>
                <a:gd name="connsiteX0" fmla="*/ 42534 w 422793"/>
                <a:gd name="connsiteY0" fmla="*/ 79559 h 88325"/>
                <a:gd name="connsiteX1" fmla="*/ 74565 w 422793"/>
                <a:gd name="connsiteY1" fmla="*/ 73029 h 88325"/>
                <a:gd name="connsiteX2" fmla="*/ 76214 w 422793"/>
                <a:gd name="connsiteY2" fmla="*/ 72685 h 88325"/>
                <a:gd name="connsiteX3" fmla="*/ 108726 w 422793"/>
                <a:gd name="connsiteY3" fmla="*/ 65811 h 88325"/>
                <a:gd name="connsiteX4" fmla="*/ 110376 w 422793"/>
                <a:gd name="connsiteY4" fmla="*/ 65811 h 88325"/>
                <a:gd name="connsiteX5" fmla="*/ 143163 w 422793"/>
                <a:gd name="connsiteY5" fmla="*/ 58938 h 88325"/>
                <a:gd name="connsiteX6" fmla="*/ 144744 w 422793"/>
                <a:gd name="connsiteY6" fmla="*/ 58938 h 88325"/>
                <a:gd name="connsiteX7" fmla="*/ 176569 w 422793"/>
                <a:gd name="connsiteY7" fmla="*/ 52064 h 88325"/>
                <a:gd name="connsiteX8" fmla="*/ 178218 w 422793"/>
                <a:gd name="connsiteY8" fmla="*/ 51721 h 88325"/>
                <a:gd name="connsiteX9" fmla="*/ 211692 w 422793"/>
                <a:gd name="connsiteY9" fmla="*/ 44847 h 88325"/>
                <a:gd name="connsiteX10" fmla="*/ 213273 w 422793"/>
                <a:gd name="connsiteY10" fmla="*/ 44847 h 88325"/>
                <a:gd name="connsiteX11" fmla="*/ 244411 w 422793"/>
                <a:gd name="connsiteY11" fmla="*/ 37973 h 88325"/>
                <a:gd name="connsiteX12" fmla="*/ 245992 w 422793"/>
                <a:gd name="connsiteY12" fmla="*/ 37973 h 88325"/>
                <a:gd name="connsiteX13" fmla="*/ 247572 w 422793"/>
                <a:gd name="connsiteY13" fmla="*/ 37973 h 88325"/>
                <a:gd name="connsiteX14" fmla="*/ 280153 w 422793"/>
                <a:gd name="connsiteY14" fmla="*/ 31100 h 88325"/>
                <a:gd name="connsiteX15" fmla="*/ 281803 w 422793"/>
                <a:gd name="connsiteY15" fmla="*/ 30756 h 88325"/>
                <a:gd name="connsiteX16" fmla="*/ 312184 w 422793"/>
                <a:gd name="connsiteY16" fmla="*/ 24364 h 88325"/>
                <a:gd name="connsiteX17" fmla="*/ 313834 w 422793"/>
                <a:gd name="connsiteY17" fmla="*/ 24364 h 88325"/>
                <a:gd name="connsiteX18" fmla="*/ 345177 w 422793"/>
                <a:gd name="connsiteY18" fmla="*/ 17490 h 88325"/>
                <a:gd name="connsiteX19" fmla="*/ 346827 w 422793"/>
                <a:gd name="connsiteY19" fmla="*/ 17490 h 88325"/>
                <a:gd name="connsiteX20" fmla="*/ 377071 w 422793"/>
                <a:gd name="connsiteY20" fmla="*/ 11098 h 88325"/>
                <a:gd name="connsiteX21" fmla="*/ 378789 w 422793"/>
                <a:gd name="connsiteY21" fmla="*/ 11098 h 88325"/>
                <a:gd name="connsiteX22" fmla="*/ 410133 w 422793"/>
                <a:gd name="connsiteY22" fmla="*/ 4224 h 88325"/>
                <a:gd name="connsiteX23" fmla="*/ 411782 w 422793"/>
                <a:gd name="connsiteY23" fmla="*/ 4224 h 88325"/>
                <a:gd name="connsiteX24" fmla="*/ 422780 w 422793"/>
                <a:gd name="connsiteY24" fmla="*/ 1887 h 88325"/>
                <a:gd name="connsiteX25" fmla="*/ 422368 w 422793"/>
                <a:gd name="connsiteY25" fmla="*/ -37 h 88325"/>
                <a:gd name="connsiteX26" fmla="*/ 411370 w 422793"/>
                <a:gd name="connsiteY26" fmla="*/ 2231 h 88325"/>
                <a:gd name="connsiteX27" fmla="*/ 409720 w 422793"/>
                <a:gd name="connsiteY27" fmla="*/ 2231 h 88325"/>
                <a:gd name="connsiteX28" fmla="*/ 378308 w 422793"/>
                <a:gd name="connsiteY28" fmla="*/ 8623 h 88325"/>
                <a:gd name="connsiteX29" fmla="*/ 376590 w 422793"/>
                <a:gd name="connsiteY29" fmla="*/ 8967 h 88325"/>
                <a:gd name="connsiteX30" fmla="*/ 346346 w 422793"/>
                <a:gd name="connsiteY30" fmla="*/ 15222 h 88325"/>
                <a:gd name="connsiteX31" fmla="*/ 344696 w 422793"/>
                <a:gd name="connsiteY31" fmla="*/ 15222 h 88325"/>
                <a:gd name="connsiteX32" fmla="*/ 313284 w 422793"/>
                <a:gd name="connsiteY32" fmla="*/ 22095 h 88325"/>
                <a:gd name="connsiteX33" fmla="*/ 311634 w 422793"/>
                <a:gd name="connsiteY33" fmla="*/ 22095 h 88325"/>
                <a:gd name="connsiteX34" fmla="*/ 281322 w 422793"/>
                <a:gd name="connsiteY34" fmla="*/ 28350 h 88325"/>
                <a:gd name="connsiteX35" fmla="*/ 279672 w 422793"/>
                <a:gd name="connsiteY35" fmla="*/ 28694 h 88325"/>
                <a:gd name="connsiteX36" fmla="*/ 247023 w 422793"/>
                <a:gd name="connsiteY36" fmla="*/ 35568 h 88325"/>
                <a:gd name="connsiteX37" fmla="*/ 245510 w 422793"/>
                <a:gd name="connsiteY37" fmla="*/ 35568 h 88325"/>
                <a:gd name="connsiteX38" fmla="*/ 243861 w 422793"/>
                <a:gd name="connsiteY38" fmla="*/ 35911 h 88325"/>
                <a:gd name="connsiteX39" fmla="*/ 212792 w 422793"/>
                <a:gd name="connsiteY39" fmla="*/ 42373 h 88325"/>
                <a:gd name="connsiteX40" fmla="*/ 211143 w 422793"/>
                <a:gd name="connsiteY40" fmla="*/ 42716 h 88325"/>
                <a:gd name="connsiteX41" fmla="*/ 177668 w 422793"/>
                <a:gd name="connsiteY41" fmla="*/ 49590 h 88325"/>
                <a:gd name="connsiteX42" fmla="*/ 176018 w 422793"/>
                <a:gd name="connsiteY42" fmla="*/ 49933 h 88325"/>
                <a:gd name="connsiteX43" fmla="*/ 144263 w 422793"/>
                <a:gd name="connsiteY43" fmla="*/ 56807 h 88325"/>
                <a:gd name="connsiteX44" fmla="*/ 142613 w 422793"/>
                <a:gd name="connsiteY44" fmla="*/ 56807 h 88325"/>
                <a:gd name="connsiteX45" fmla="*/ 109895 w 422793"/>
                <a:gd name="connsiteY45" fmla="*/ 63681 h 88325"/>
                <a:gd name="connsiteX46" fmla="*/ 108245 w 422793"/>
                <a:gd name="connsiteY46" fmla="*/ 64024 h 88325"/>
                <a:gd name="connsiteX47" fmla="*/ 75802 w 422793"/>
                <a:gd name="connsiteY47" fmla="*/ 70898 h 88325"/>
                <a:gd name="connsiteX48" fmla="*/ 74152 w 422793"/>
                <a:gd name="connsiteY48" fmla="*/ 71242 h 88325"/>
                <a:gd name="connsiteX49" fmla="*/ 42190 w 422793"/>
                <a:gd name="connsiteY49" fmla="*/ 78115 h 88325"/>
                <a:gd name="connsiteX50" fmla="*/ 40540 w 422793"/>
                <a:gd name="connsiteY50" fmla="*/ 78459 h 88325"/>
                <a:gd name="connsiteX51" fmla="*/ -14 w 422793"/>
                <a:gd name="connsiteY51" fmla="*/ 87188 h 88325"/>
                <a:gd name="connsiteX52" fmla="*/ -14 w 422793"/>
                <a:gd name="connsiteY52" fmla="*/ 88288 h 88325"/>
                <a:gd name="connsiteX53" fmla="*/ 40609 w 422793"/>
                <a:gd name="connsiteY53" fmla="*/ 80177 h 88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22793" h="88325">
                  <a:moveTo>
                    <a:pt x="42534" y="79559"/>
                  </a:moveTo>
                  <a:lnTo>
                    <a:pt x="74565" y="73029"/>
                  </a:lnTo>
                  <a:lnTo>
                    <a:pt x="76214" y="72685"/>
                  </a:lnTo>
                  <a:lnTo>
                    <a:pt x="108726" y="65811"/>
                  </a:lnTo>
                  <a:lnTo>
                    <a:pt x="110376" y="65811"/>
                  </a:lnTo>
                  <a:lnTo>
                    <a:pt x="143163" y="58938"/>
                  </a:lnTo>
                  <a:lnTo>
                    <a:pt x="144744" y="58938"/>
                  </a:lnTo>
                  <a:lnTo>
                    <a:pt x="176569" y="52064"/>
                  </a:lnTo>
                  <a:lnTo>
                    <a:pt x="178218" y="51721"/>
                  </a:lnTo>
                  <a:lnTo>
                    <a:pt x="211692" y="44847"/>
                  </a:lnTo>
                  <a:lnTo>
                    <a:pt x="213273" y="44847"/>
                  </a:lnTo>
                  <a:lnTo>
                    <a:pt x="244411" y="37973"/>
                  </a:lnTo>
                  <a:lnTo>
                    <a:pt x="245992" y="37973"/>
                  </a:lnTo>
                  <a:lnTo>
                    <a:pt x="247572" y="37973"/>
                  </a:lnTo>
                  <a:lnTo>
                    <a:pt x="280153" y="31100"/>
                  </a:lnTo>
                  <a:lnTo>
                    <a:pt x="281803" y="30756"/>
                  </a:lnTo>
                  <a:lnTo>
                    <a:pt x="312184" y="24364"/>
                  </a:lnTo>
                  <a:lnTo>
                    <a:pt x="313834" y="24364"/>
                  </a:lnTo>
                  <a:lnTo>
                    <a:pt x="345177" y="17490"/>
                  </a:lnTo>
                  <a:lnTo>
                    <a:pt x="346827" y="17490"/>
                  </a:lnTo>
                  <a:lnTo>
                    <a:pt x="377071" y="11098"/>
                  </a:lnTo>
                  <a:lnTo>
                    <a:pt x="378789" y="11098"/>
                  </a:lnTo>
                  <a:lnTo>
                    <a:pt x="410133" y="4224"/>
                  </a:lnTo>
                  <a:lnTo>
                    <a:pt x="411782" y="4224"/>
                  </a:lnTo>
                  <a:lnTo>
                    <a:pt x="422780" y="1887"/>
                  </a:lnTo>
                  <a:lnTo>
                    <a:pt x="422368" y="-37"/>
                  </a:lnTo>
                  <a:lnTo>
                    <a:pt x="411370" y="2231"/>
                  </a:lnTo>
                  <a:lnTo>
                    <a:pt x="409720" y="2231"/>
                  </a:lnTo>
                  <a:lnTo>
                    <a:pt x="378308" y="8623"/>
                  </a:lnTo>
                  <a:lnTo>
                    <a:pt x="376590" y="8967"/>
                  </a:lnTo>
                  <a:lnTo>
                    <a:pt x="346346" y="15222"/>
                  </a:lnTo>
                  <a:lnTo>
                    <a:pt x="344696" y="15222"/>
                  </a:lnTo>
                  <a:lnTo>
                    <a:pt x="313284" y="22095"/>
                  </a:lnTo>
                  <a:lnTo>
                    <a:pt x="311634" y="22095"/>
                  </a:lnTo>
                  <a:lnTo>
                    <a:pt x="281322" y="28350"/>
                  </a:lnTo>
                  <a:lnTo>
                    <a:pt x="279672" y="28694"/>
                  </a:lnTo>
                  <a:lnTo>
                    <a:pt x="247023" y="35568"/>
                  </a:lnTo>
                  <a:lnTo>
                    <a:pt x="245510" y="35568"/>
                  </a:lnTo>
                  <a:lnTo>
                    <a:pt x="243861" y="35911"/>
                  </a:lnTo>
                  <a:lnTo>
                    <a:pt x="212792" y="42373"/>
                  </a:lnTo>
                  <a:lnTo>
                    <a:pt x="211143" y="42716"/>
                  </a:lnTo>
                  <a:lnTo>
                    <a:pt x="177668" y="49590"/>
                  </a:lnTo>
                  <a:lnTo>
                    <a:pt x="176018" y="49933"/>
                  </a:lnTo>
                  <a:lnTo>
                    <a:pt x="144263" y="56807"/>
                  </a:lnTo>
                  <a:lnTo>
                    <a:pt x="142613" y="56807"/>
                  </a:lnTo>
                  <a:lnTo>
                    <a:pt x="109895" y="63681"/>
                  </a:lnTo>
                  <a:lnTo>
                    <a:pt x="108245" y="64024"/>
                  </a:lnTo>
                  <a:lnTo>
                    <a:pt x="75802" y="70898"/>
                  </a:lnTo>
                  <a:lnTo>
                    <a:pt x="74152" y="71242"/>
                  </a:lnTo>
                  <a:lnTo>
                    <a:pt x="42190" y="78115"/>
                  </a:lnTo>
                  <a:lnTo>
                    <a:pt x="40540" y="78459"/>
                  </a:lnTo>
                  <a:lnTo>
                    <a:pt x="-14" y="87188"/>
                  </a:lnTo>
                  <a:lnTo>
                    <a:pt x="-14" y="88288"/>
                  </a:lnTo>
                  <a:lnTo>
                    <a:pt x="40609" y="80177"/>
                  </a:lnTo>
                  <a:close/>
                </a:path>
              </a:pathLst>
            </a:custGeom>
            <a:solidFill>
              <a:srgbClr val="E0E0E0"/>
            </a:solidFill>
            <a:ln w="6867" cap="flat">
              <a:noFill/>
              <a:prstDash val="solid"/>
              <a:miter/>
            </a:ln>
          </p:spPr>
          <p:txBody>
            <a:bodyPr rtlCol="0" anchor="ctr"/>
            <a:lstStyle/>
            <a:p>
              <a:endParaRPr lang="en-IN"/>
            </a:p>
          </p:txBody>
        </p:sp>
        <p:sp>
          <p:nvSpPr>
            <p:cNvPr id="598" name="Free-form: Shape 597">
              <a:extLst>
                <a:ext uri="{FF2B5EF4-FFF2-40B4-BE49-F238E27FC236}">
                  <a16:creationId xmlns:a16="http://schemas.microsoft.com/office/drawing/2014/main" id="{E32908B8-F09F-F1F8-165E-F157C6DA4E22}"/>
                </a:ext>
              </a:extLst>
            </p:cNvPr>
            <p:cNvSpPr/>
            <p:nvPr/>
          </p:nvSpPr>
          <p:spPr>
            <a:xfrm>
              <a:off x="7034380" y="4787548"/>
              <a:ext cx="422862" cy="87156"/>
            </a:xfrm>
            <a:custGeom>
              <a:avLst/>
              <a:gdLst>
                <a:gd name="connsiteX0" fmla="*/ 41572 w 422862"/>
                <a:gd name="connsiteY0" fmla="*/ 79284 h 87156"/>
                <a:gd name="connsiteX1" fmla="*/ 42671 w 422862"/>
                <a:gd name="connsiteY1" fmla="*/ 79284 h 87156"/>
                <a:gd name="connsiteX2" fmla="*/ 75252 w 422862"/>
                <a:gd name="connsiteY2" fmla="*/ 72410 h 87156"/>
                <a:gd name="connsiteX3" fmla="*/ 76420 w 422862"/>
                <a:gd name="connsiteY3" fmla="*/ 72410 h 87156"/>
                <a:gd name="connsiteX4" fmla="*/ 109414 w 422862"/>
                <a:gd name="connsiteY4" fmla="*/ 65536 h 87156"/>
                <a:gd name="connsiteX5" fmla="*/ 110514 w 422862"/>
                <a:gd name="connsiteY5" fmla="*/ 65536 h 87156"/>
                <a:gd name="connsiteX6" fmla="*/ 143782 w 422862"/>
                <a:gd name="connsiteY6" fmla="*/ 58663 h 87156"/>
                <a:gd name="connsiteX7" fmla="*/ 144950 w 422862"/>
                <a:gd name="connsiteY7" fmla="*/ 58663 h 87156"/>
                <a:gd name="connsiteX8" fmla="*/ 177256 w 422862"/>
                <a:gd name="connsiteY8" fmla="*/ 51789 h 87156"/>
                <a:gd name="connsiteX9" fmla="*/ 178356 w 422862"/>
                <a:gd name="connsiteY9" fmla="*/ 51789 h 87156"/>
                <a:gd name="connsiteX10" fmla="*/ 212311 w 422862"/>
                <a:gd name="connsiteY10" fmla="*/ 44916 h 87156"/>
                <a:gd name="connsiteX11" fmla="*/ 213480 w 422862"/>
                <a:gd name="connsiteY11" fmla="*/ 44916 h 87156"/>
                <a:gd name="connsiteX12" fmla="*/ 245098 w 422862"/>
                <a:gd name="connsiteY12" fmla="*/ 38042 h 87156"/>
                <a:gd name="connsiteX13" fmla="*/ 246198 w 422862"/>
                <a:gd name="connsiteY13" fmla="*/ 38042 h 87156"/>
                <a:gd name="connsiteX14" fmla="*/ 250459 w 422862"/>
                <a:gd name="connsiteY14" fmla="*/ 37149 h 87156"/>
                <a:gd name="connsiteX15" fmla="*/ 280841 w 422862"/>
                <a:gd name="connsiteY15" fmla="*/ 30825 h 87156"/>
                <a:gd name="connsiteX16" fmla="*/ 282009 w 422862"/>
                <a:gd name="connsiteY16" fmla="*/ 30825 h 87156"/>
                <a:gd name="connsiteX17" fmla="*/ 312872 w 422862"/>
                <a:gd name="connsiteY17" fmla="*/ 24432 h 87156"/>
                <a:gd name="connsiteX18" fmla="*/ 313971 w 422862"/>
                <a:gd name="connsiteY18" fmla="*/ 24432 h 87156"/>
                <a:gd name="connsiteX19" fmla="*/ 345865 w 422862"/>
                <a:gd name="connsiteY19" fmla="*/ 17559 h 87156"/>
                <a:gd name="connsiteX20" fmla="*/ 347033 w 422862"/>
                <a:gd name="connsiteY20" fmla="*/ 17559 h 87156"/>
                <a:gd name="connsiteX21" fmla="*/ 377758 w 422862"/>
                <a:gd name="connsiteY21" fmla="*/ 11098 h 87156"/>
                <a:gd name="connsiteX22" fmla="*/ 378927 w 422862"/>
                <a:gd name="connsiteY22" fmla="*/ 11098 h 87156"/>
                <a:gd name="connsiteX23" fmla="*/ 410820 w 422862"/>
                <a:gd name="connsiteY23" fmla="*/ 4224 h 87156"/>
                <a:gd name="connsiteX24" fmla="*/ 411989 w 422862"/>
                <a:gd name="connsiteY24" fmla="*/ 4224 h 87156"/>
                <a:gd name="connsiteX25" fmla="*/ 422849 w 422862"/>
                <a:gd name="connsiteY25" fmla="*/ 1887 h 87156"/>
                <a:gd name="connsiteX26" fmla="*/ 422436 w 422862"/>
                <a:gd name="connsiteY26" fmla="*/ -37 h 87156"/>
                <a:gd name="connsiteX27" fmla="*/ 411576 w 422862"/>
                <a:gd name="connsiteY27" fmla="*/ 2162 h 87156"/>
                <a:gd name="connsiteX28" fmla="*/ 410339 w 422862"/>
                <a:gd name="connsiteY28" fmla="*/ 2162 h 87156"/>
                <a:gd name="connsiteX29" fmla="*/ 378514 w 422862"/>
                <a:gd name="connsiteY29" fmla="*/ 9036 h 87156"/>
                <a:gd name="connsiteX30" fmla="*/ 377277 w 422862"/>
                <a:gd name="connsiteY30" fmla="*/ 9036 h 87156"/>
                <a:gd name="connsiteX31" fmla="*/ 346552 w 422862"/>
                <a:gd name="connsiteY31" fmla="*/ 15428 h 87156"/>
                <a:gd name="connsiteX32" fmla="*/ 345315 w 422862"/>
                <a:gd name="connsiteY32" fmla="*/ 15428 h 87156"/>
                <a:gd name="connsiteX33" fmla="*/ 313490 w 422862"/>
                <a:gd name="connsiteY33" fmla="*/ 22302 h 87156"/>
                <a:gd name="connsiteX34" fmla="*/ 312322 w 422862"/>
                <a:gd name="connsiteY34" fmla="*/ 22302 h 87156"/>
                <a:gd name="connsiteX35" fmla="*/ 281528 w 422862"/>
                <a:gd name="connsiteY35" fmla="*/ 28694 h 87156"/>
                <a:gd name="connsiteX36" fmla="*/ 280291 w 422862"/>
                <a:gd name="connsiteY36" fmla="*/ 28694 h 87156"/>
                <a:gd name="connsiteX37" fmla="*/ 249978 w 422862"/>
                <a:gd name="connsiteY37" fmla="*/ 35018 h 87156"/>
                <a:gd name="connsiteX38" fmla="*/ 245648 w 422862"/>
                <a:gd name="connsiteY38" fmla="*/ 35911 h 87156"/>
                <a:gd name="connsiteX39" fmla="*/ 244548 w 422862"/>
                <a:gd name="connsiteY39" fmla="*/ 35911 h 87156"/>
                <a:gd name="connsiteX40" fmla="*/ 212999 w 422862"/>
                <a:gd name="connsiteY40" fmla="*/ 42785 h 87156"/>
                <a:gd name="connsiteX41" fmla="*/ 211761 w 422862"/>
                <a:gd name="connsiteY41" fmla="*/ 42785 h 87156"/>
                <a:gd name="connsiteX42" fmla="*/ 177874 w 422862"/>
                <a:gd name="connsiteY42" fmla="*/ 49658 h 87156"/>
                <a:gd name="connsiteX43" fmla="*/ 176706 w 422862"/>
                <a:gd name="connsiteY43" fmla="*/ 49658 h 87156"/>
                <a:gd name="connsiteX44" fmla="*/ 144469 w 422862"/>
                <a:gd name="connsiteY44" fmla="*/ 56532 h 87156"/>
                <a:gd name="connsiteX45" fmla="*/ 143300 w 422862"/>
                <a:gd name="connsiteY45" fmla="*/ 56532 h 87156"/>
                <a:gd name="connsiteX46" fmla="*/ 110101 w 422862"/>
                <a:gd name="connsiteY46" fmla="*/ 63406 h 87156"/>
                <a:gd name="connsiteX47" fmla="*/ 108933 w 422862"/>
                <a:gd name="connsiteY47" fmla="*/ 63406 h 87156"/>
                <a:gd name="connsiteX48" fmla="*/ 76008 w 422862"/>
                <a:gd name="connsiteY48" fmla="*/ 70279 h 87156"/>
                <a:gd name="connsiteX49" fmla="*/ 74840 w 422862"/>
                <a:gd name="connsiteY49" fmla="*/ 70279 h 87156"/>
                <a:gd name="connsiteX50" fmla="*/ 42328 w 422862"/>
                <a:gd name="connsiteY50" fmla="*/ 77153 h 87156"/>
                <a:gd name="connsiteX51" fmla="*/ 41228 w 422862"/>
                <a:gd name="connsiteY51" fmla="*/ 77153 h 87156"/>
                <a:gd name="connsiteX52" fmla="*/ -14 w 422862"/>
                <a:gd name="connsiteY52" fmla="*/ 86088 h 87156"/>
                <a:gd name="connsiteX53" fmla="*/ -14 w 422862"/>
                <a:gd name="connsiteY53" fmla="*/ 87119 h 87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22862" h="87156">
                  <a:moveTo>
                    <a:pt x="41572" y="79284"/>
                  </a:moveTo>
                  <a:lnTo>
                    <a:pt x="42671" y="79284"/>
                  </a:lnTo>
                  <a:lnTo>
                    <a:pt x="75252" y="72410"/>
                  </a:lnTo>
                  <a:lnTo>
                    <a:pt x="76420" y="72410"/>
                  </a:lnTo>
                  <a:lnTo>
                    <a:pt x="109414" y="65536"/>
                  </a:lnTo>
                  <a:lnTo>
                    <a:pt x="110514" y="65536"/>
                  </a:lnTo>
                  <a:lnTo>
                    <a:pt x="143782" y="58663"/>
                  </a:lnTo>
                  <a:lnTo>
                    <a:pt x="144950" y="58663"/>
                  </a:lnTo>
                  <a:lnTo>
                    <a:pt x="177256" y="51789"/>
                  </a:lnTo>
                  <a:lnTo>
                    <a:pt x="178356" y="51789"/>
                  </a:lnTo>
                  <a:lnTo>
                    <a:pt x="212311" y="44916"/>
                  </a:lnTo>
                  <a:lnTo>
                    <a:pt x="213480" y="44916"/>
                  </a:lnTo>
                  <a:lnTo>
                    <a:pt x="245098" y="38042"/>
                  </a:lnTo>
                  <a:lnTo>
                    <a:pt x="246198" y="38042"/>
                  </a:lnTo>
                  <a:lnTo>
                    <a:pt x="250459" y="37149"/>
                  </a:lnTo>
                  <a:lnTo>
                    <a:pt x="280841" y="30825"/>
                  </a:lnTo>
                  <a:lnTo>
                    <a:pt x="282009" y="30825"/>
                  </a:lnTo>
                  <a:lnTo>
                    <a:pt x="312872" y="24432"/>
                  </a:lnTo>
                  <a:lnTo>
                    <a:pt x="313971" y="24432"/>
                  </a:lnTo>
                  <a:lnTo>
                    <a:pt x="345865" y="17559"/>
                  </a:lnTo>
                  <a:lnTo>
                    <a:pt x="347033" y="17559"/>
                  </a:lnTo>
                  <a:lnTo>
                    <a:pt x="377758" y="11098"/>
                  </a:lnTo>
                  <a:lnTo>
                    <a:pt x="378927" y="11098"/>
                  </a:lnTo>
                  <a:lnTo>
                    <a:pt x="410820" y="4224"/>
                  </a:lnTo>
                  <a:lnTo>
                    <a:pt x="411989" y="4224"/>
                  </a:lnTo>
                  <a:lnTo>
                    <a:pt x="422849" y="1887"/>
                  </a:lnTo>
                  <a:lnTo>
                    <a:pt x="422436" y="-37"/>
                  </a:lnTo>
                  <a:lnTo>
                    <a:pt x="411576" y="2162"/>
                  </a:lnTo>
                  <a:lnTo>
                    <a:pt x="410339" y="2162"/>
                  </a:lnTo>
                  <a:lnTo>
                    <a:pt x="378514" y="9036"/>
                  </a:lnTo>
                  <a:lnTo>
                    <a:pt x="377277" y="9036"/>
                  </a:lnTo>
                  <a:lnTo>
                    <a:pt x="346552" y="15428"/>
                  </a:lnTo>
                  <a:lnTo>
                    <a:pt x="345315" y="15428"/>
                  </a:lnTo>
                  <a:lnTo>
                    <a:pt x="313490" y="22302"/>
                  </a:lnTo>
                  <a:lnTo>
                    <a:pt x="312322" y="22302"/>
                  </a:lnTo>
                  <a:lnTo>
                    <a:pt x="281528" y="28694"/>
                  </a:lnTo>
                  <a:lnTo>
                    <a:pt x="280291" y="28694"/>
                  </a:lnTo>
                  <a:lnTo>
                    <a:pt x="249978" y="35018"/>
                  </a:lnTo>
                  <a:lnTo>
                    <a:pt x="245648" y="35911"/>
                  </a:lnTo>
                  <a:lnTo>
                    <a:pt x="244548" y="35911"/>
                  </a:lnTo>
                  <a:lnTo>
                    <a:pt x="212999" y="42785"/>
                  </a:lnTo>
                  <a:lnTo>
                    <a:pt x="211761" y="42785"/>
                  </a:lnTo>
                  <a:lnTo>
                    <a:pt x="177874" y="49658"/>
                  </a:lnTo>
                  <a:lnTo>
                    <a:pt x="176706" y="49658"/>
                  </a:lnTo>
                  <a:lnTo>
                    <a:pt x="144469" y="56532"/>
                  </a:lnTo>
                  <a:lnTo>
                    <a:pt x="143300" y="56532"/>
                  </a:lnTo>
                  <a:lnTo>
                    <a:pt x="110101" y="63406"/>
                  </a:lnTo>
                  <a:lnTo>
                    <a:pt x="108933" y="63406"/>
                  </a:lnTo>
                  <a:lnTo>
                    <a:pt x="76008" y="70279"/>
                  </a:lnTo>
                  <a:lnTo>
                    <a:pt x="74840" y="70279"/>
                  </a:lnTo>
                  <a:lnTo>
                    <a:pt x="42328" y="77153"/>
                  </a:lnTo>
                  <a:lnTo>
                    <a:pt x="41228" y="77153"/>
                  </a:lnTo>
                  <a:lnTo>
                    <a:pt x="-14" y="86088"/>
                  </a:lnTo>
                  <a:lnTo>
                    <a:pt x="-14" y="87119"/>
                  </a:lnTo>
                  <a:close/>
                </a:path>
              </a:pathLst>
            </a:custGeom>
            <a:solidFill>
              <a:srgbClr val="E0E0E0"/>
            </a:solidFill>
            <a:ln w="6867" cap="flat">
              <a:noFill/>
              <a:prstDash val="solid"/>
              <a:miter/>
            </a:ln>
          </p:spPr>
          <p:txBody>
            <a:bodyPr rtlCol="0" anchor="ctr"/>
            <a:lstStyle/>
            <a:p>
              <a:endParaRPr lang="en-IN"/>
            </a:p>
          </p:txBody>
        </p:sp>
        <p:sp>
          <p:nvSpPr>
            <p:cNvPr id="599" name="Free-form: Shape 598">
              <a:extLst>
                <a:ext uri="{FF2B5EF4-FFF2-40B4-BE49-F238E27FC236}">
                  <a16:creationId xmlns:a16="http://schemas.microsoft.com/office/drawing/2014/main" id="{0B55B54F-DD63-8F3D-BFBA-578CAD0ACD44}"/>
                </a:ext>
              </a:extLst>
            </p:cNvPr>
            <p:cNvSpPr/>
            <p:nvPr/>
          </p:nvSpPr>
          <p:spPr>
            <a:xfrm>
              <a:off x="7014172" y="4682176"/>
              <a:ext cx="422724" cy="90662"/>
            </a:xfrm>
            <a:custGeom>
              <a:avLst/>
              <a:gdLst>
                <a:gd name="connsiteX0" fmla="*/ 42053 w 422724"/>
                <a:gd name="connsiteY0" fmla="*/ 81896 h 90662"/>
                <a:gd name="connsiteX1" fmla="*/ 73602 w 422724"/>
                <a:gd name="connsiteY1" fmla="*/ 75434 h 90662"/>
                <a:gd name="connsiteX2" fmla="*/ 75733 w 422724"/>
                <a:gd name="connsiteY2" fmla="*/ 75022 h 90662"/>
                <a:gd name="connsiteX3" fmla="*/ 107764 w 422724"/>
                <a:gd name="connsiteY3" fmla="*/ 68148 h 90662"/>
                <a:gd name="connsiteX4" fmla="*/ 109895 w 422724"/>
                <a:gd name="connsiteY4" fmla="*/ 67736 h 90662"/>
                <a:gd name="connsiteX5" fmla="*/ 142132 w 422724"/>
                <a:gd name="connsiteY5" fmla="*/ 60862 h 90662"/>
                <a:gd name="connsiteX6" fmla="*/ 144331 w 422724"/>
                <a:gd name="connsiteY6" fmla="*/ 60450 h 90662"/>
                <a:gd name="connsiteX7" fmla="*/ 175538 w 422724"/>
                <a:gd name="connsiteY7" fmla="*/ 53989 h 90662"/>
                <a:gd name="connsiteX8" fmla="*/ 177737 w 422724"/>
                <a:gd name="connsiteY8" fmla="*/ 53508 h 90662"/>
                <a:gd name="connsiteX9" fmla="*/ 210662 w 422724"/>
                <a:gd name="connsiteY9" fmla="*/ 46634 h 90662"/>
                <a:gd name="connsiteX10" fmla="*/ 212861 w 422724"/>
                <a:gd name="connsiteY10" fmla="*/ 46153 h 90662"/>
                <a:gd name="connsiteX11" fmla="*/ 243380 w 422724"/>
                <a:gd name="connsiteY11" fmla="*/ 39829 h 90662"/>
                <a:gd name="connsiteX12" fmla="*/ 245510 w 422724"/>
                <a:gd name="connsiteY12" fmla="*/ 39348 h 90662"/>
                <a:gd name="connsiteX13" fmla="*/ 246816 w 422724"/>
                <a:gd name="connsiteY13" fmla="*/ 39348 h 90662"/>
                <a:gd name="connsiteX14" fmla="*/ 279191 w 422724"/>
                <a:gd name="connsiteY14" fmla="*/ 32474 h 90662"/>
                <a:gd name="connsiteX15" fmla="*/ 281322 w 422724"/>
                <a:gd name="connsiteY15" fmla="*/ 32062 h 90662"/>
                <a:gd name="connsiteX16" fmla="*/ 311153 w 422724"/>
                <a:gd name="connsiteY16" fmla="*/ 25807 h 90662"/>
                <a:gd name="connsiteX17" fmla="*/ 313353 w 422724"/>
                <a:gd name="connsiteY17" fmla="*/ 25326 h 90662"/>
                <a:gd name="connsiteX18" fmla="*/ 344146 w 422724"/>
                <a:gd name="connsiteY18" fmla="*/ 18865 h 90662"/>
                <a:gd name="connsiteX19" fmla="*/ 346346 w 422724"/>
                <a:gd name="connsiteY19" fmla="*/ 18452 h 90662"/>
                <a:gd name="connsiteX20" fmla="*/ 376108 w 422724"/>
                <a:gd name="connsiteY20" fmla="*/ 12129 h 90662"/>
                <a:gd name="connsiteX21" fmla="*/ 378308 w 422724"/>
                <a:gd name="connsiteY21" fmla="*/ 11716 h 90662"/>
                <a:gd name="connsiteX22" fmla="*/ 409170 w 422724"/>
                <a:gd name="connsiteY22" fmla="*/ 4843 h 90662"/>
                <a:gd name="connsiteX23" fmla="*/ 411370 w 422724"/>
                <a:gd name="connsiteY23" fmla="*/ 4362 h 90662"/>
                <a:gd name="connsiteX24" fmla="*/ 422711 w 422724"/>
                <a:gd name="connsiteY24" fmla="*/ 1956 h 90662"/>
                <a:gd name="connsiteX25" fmla="*/ 422299 w 422724"/>
                <a:gd name="connsiteY25" fmla="*/ -37 h 90662"/>
                <a:gd name="connsiteX26" fmla="*/ 410889 w 422724"/>
                <a:gd name="connsiteY26" fmla="*/ 2300 h 90662"/>
                <a:gd name="connsiteX27" fmla="*/ 408689 w 422724"/>
                <a:gd name="connsiteY27" fmla="*/ 2781 h 90662"/>
                <a:gd name="connsiteX28" fmla="*/ 377827 w 422724"/>
                <a:gd name="connsiteY28" fmla="*/ 9104 h 90662"/>
                <a:gd name="connsiteX29" fmla="*/ 375627 w 422724"/>
                <a:gd name="connsiteY29" fmla="*/ 9585 h 90662"/>
                <a:gd name="connsiteX30" fmla="*/ 345865 w 422724"/>
                <a:gd name="connsiteY30" fmla="*/ 15703 h 90662"/>
                <a:gd name="connsiteX31" fmla="*/ 343665 w 422724"/>
                <a:gd name="connsiteY31" fmla="*/ 16184 h 90662"/>
                <a:gd name="connsiteX32" fmla="*/ 312803 w 422724"/>
                <a:gd name="connsiteY32" fmla="*/ 22508 h 90662"/>
                <a:gd name="connsiteX33" fmla="*/ 310672 w 422724"/>
                <a:gd name="connsiteY33" fmla="*/ 22989 h 90662"/>
                <a:gd name="connsiteX34" fmla="*/ 280841 w 422724"/>
                <a:gd name="connsiteY34" fmla="*/ 29175 h 90662"/>
                <a:gd name="connsiteX35" fmla="*/ 278641 w 422724"/>
                <a:gd name="connsiteY35" fmla="*/ 29656 h 90662"/>
                <a:gd name="connsiteX36" fmla="*/ 246335 w 422724"/>
                <a:gd name="connsiteY36" fmla="*/ 36530 h 90662"/>
                <a:gd name="connsiteX37" fmla="*/ 245029 w 422724"/>
                <a:gd name="connsiteY37" fmla="*/ 36530 h 90662"/>
                <a:gd name="connsiteX38" fmla="*/ 242830 w 422724"/>
                <a:gd name="connsiteY38" fmla="*/ 37011 h 90662"/>
                <a:gd name="connsiteX39" fmla="*/ 212311 w 422724"/>
                <a:gd name="connsiteY39" fmla="*/ 43403 h 90662"/>
                <a:gd name="connsiteX40" fmla="*/ 210112 w 422724"/>
                <a:gd name="connsiteY40" fmla="*/ 43816 h 90662"/>
                <a:gd name="connsiteX41" fmla="*/ 177256 w 422724"/>
                <a:gd name="connsiteY41" fmla="*/ 50690 h 90662"/>
                <a:gd name="connsiteX42" fmla="*/ 175056 w 422724"/>
                <a:gd name="connsiteY42" fmla="*/ 51171 h 90662"/>
                <a:gd name="connsiteX43" fmla="*/ 143782 w 422724"/>
                <a:gd name="connsiteY43" fmla="*/ 58044 h 90662"/>
                <a:gd name="connsiteX44" fmla="*/ 141651 w 422724"/>
                <a:gd name="connsiteY44" fmla="*/ 58525 h 90662"/>
                <a:gd name="connsiteX45" fmla="*/ 109414 w 422724"/>
                <a:gd name="connsiteY45" fmla="*/ 65399 h 90662"/>
                <a:gd name="connsiteX46" fmla="*/ 107283 w 422724"/>
                <a:gd name="connsiteY46" fmla="*/ 65811 h 90662"/>
                <a:gd name="connsiteX47" fmla="*/ 75321 w 422724"/>
                <a:gd name="connsiteY47" fmla="*/ 72685 h 90662"/>
                <a:gd name="connsiteX48" fmla="*/ 73121 w 422724"/>
                <a:gd name="connsiteY48" fmla="*/ 73097 h 90662"/>
                <a:gd name="connsiteX49" fmla="*/ 41709 w 422724"/>
                <a:gd name="connsiteY49" fmla="*/ 79971 h 90662"/>
                <a:gd name="connsiteX50" fmla="*/ 39509 w 422724"/>
                <a:gd name="connsiteY50" fmla="*/ 80452 h 90662"/>
                <a:gd name="connsiteX51" fmla="*/ -14 w 422724"/>
                <a:gd name="connsiteY51" fmla="*/ 89525 h 90662"/>
                <a:gd name="connsiteX52" fmla="*/ -14 w 422724"/>
                <a:gd name="connsiteY52" fmla="*/ 90625 h 90662"/>
                <a:gd name="connsiteX53" fmla="*/ 39853 w 422724"/>
                <a:gd name="connsiteY53" fmla="*/ 82652 h 90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22724" h="90662">
                  <a:moveTo>
                    <a:pt x="42053" y="81896"/>
                  </a:moveTo>
                  <a:lnTo>
                    <a:pt x="73602" y="75434"/>
                  </a:lnTo>
                  <a:lnTo>
                    <a:pt x="75733" y="75022"/>
                  </a:lnTo>
                  <a:lnTo>
                    <a:pt x="107764" y="68148"/>
                  </a:lnTo>
                  <a:lnTo>
                    <a:pt x="109895" y="67736"/>
                  </a:lnTo>
                  <a:lnTo>
                    <a:pt x="142132" y="60862"/>
                  </a:lnTo>
                  <a:lnTo>
                    <a:pt x="144331" y="60450"/>
                  </a:lnTo>
                  <a:lnTo>
                    <a:pt x="175538" y="53989"/>
                  </a:lnTo>
                  <a:lnTo>
                    <a:pt x="177737" y="53508"/>
                  </a:lnTo>
                  <a:lnTo>
                    <a:pt x="210662" y="46634"/>
                  </a:lnTo>
                  <a:lnTo>
                    <a:pt x="212861" y="46153"/>
                  </a:lnTo>
                  <a:lnTo>
                    <a:pt x="243380" y="39829"/>
                  </a:lnTo>
                  <a:lnTo>
                    <a:pt x="245510" y="39348"/>
                  </a:lnTo>
                  <a:lnTo>
                    <a:pt x="246816" y="39348"/>
                  </a:lnTo>
                  <a:lnTo>
                    <a:pt x="279191" y="32474"/>
                  </a:lnTo>
                  <a:lnTo>
                    <a:pt x="281322" y="32062"/>
                  </a:lnTo>
                  <a:lnTo>
                    <a:pt x="311153" y="25807"/>
                  </a:lnTo>
                  <a:lnTo>
                    <a:pt x="313353" y="25326"/>
                  </a:lnTo>
                  <a:lnTo>
                    <a:pt x="344146" y="18865"/>
                  </a:lnTo>
                  <a:lnTo>
                    <a:pt x="346346" y="18452"/>
                  </a:lnTo>
                  <a:lnTo>
                    <a:pt x="376108" y="12129"/>
                  </a:lnTo>
                  <a:lnTo>
                    <a:pt x="378308" y="11716"/>
                  </a:lnTo>
                  <a:lnTo>
                    <a:pt x="409170" y="4843"/>
                  </a:lnTo>
                  <a:lnTo>
                    <a:pt x="411370" y="4362"/>
                  </a:lnTo>
                  <a:lnTo>
                    <a:pt x="422711" y="1956"/>
                  </a:lnTo>
                  <a:lnTo>
                    <a:pt x="422299" y="-37"/>
                  </a:lnTo>
                  <a:lnTo>
                    <a:pt x="410889" y="2300"/>
                  </a:lnTo>
                  <a:lnTo>
                    <a:pt x="408689" y="2781"/>
                  </a:lnTo>
                  <a:lnTo>
                    <a:pt x="377827" y="9104"/>
                  </a:lnTo>
                  <a:lnTo>
                    <a:pt x="375627" y="9585"/>
                  </a:lnTo>
                  <a:lnTo>
                    <a:pt x="345865" y="15703"/>
                  </a:lnTo>
                  <a:lnTo>
                    <a:pt x="343665" y="16184"/>
                  </a:lnTo>
                  <a:lnTo>
                    <a:pt x="312803" y="22508"/>
                  </a:lnTo>
                  <a:lnTo>
                    <a:pt x="310672" y="22989"/>
                  </a:lnTo>
                  <a:lnTo>
                    <a:pt x="280841" y="29175"/>
                  </a:lnTo>
                  <a:lnTo>
                    <a:pt x="278641" y="29656"/>
                  </a:lnTo>
                  <a:lnTo>
                    <a:pt x="246335" y="36530"/>
                  </a:lnTo>
                  <a:lnTo>
                    <a:pt x="245029" y="36530"/>
                  </a:lnTo>
                  <a:lnTo>
                    <a:pt x="242830" y="37011"/>
                  </a:lnTo>
                  <a:lnTo>
                    <a:pt x="212311" y="43403"/>
                  </a:lnTo>
                  <a:lnTo>
                    <a:pt x="210112" y="43816"/>
                  </a:lnTo>
                  <a:lnTo>
                    <a:pt x="177256" y="50690"/>
                  </a:lnTo>
                  <a:lnTo>
                    <a:pt x="175056" y="51171"/>
                  </a:lnTo>
                  <a:lnTo>
                    <a:pt x="143782" y="58044"/>
                  </a:lnTo>
                  <a:lnTo>
                    <a:pt x="141651" y="58525"/>
                  </a:lnTo>
                  <a:lnTo>
                    <a:pt x="109414" y="65399"/>
                  </a:lnTo>
                  <a:lnTo>
                    <a:pt x="107283" y="65811"/>
                  </a:lnTo>
                  <a:lnTo>
                    <a:pt x="75321" y="72685"/>
                  </a:lnTo>
                  <a:lnTo>
                    <a:pt x="73121" y="73097"/>
                  </a:lnTo>
                  <a:lnTo>
                    <a:pt x="41709" y="79971"/>
                  </a:lnTo>
                  <a:lnTo>
                    <a:pt x="39509" y="80452"/>
                  </a:lnTo>
                  <a:lnTo>
                    <a:pt x="-14" y="89525"/>
                  </a:lnTo>
                  <a:lnTo>
                    <a:pt x="-14" y="90625"/>
                  </a:lnTo>
                  <a:lnTo>
                    <a:pt x="39853" y="82652"/>
                  </a:lnTo>
                  <a:close/>
                </a:path>
              </a:pathLst>
            </a:custGeom>
            <a:solidFill>
              <a:srgbClr val="E0E0E0"/>
            </a:solidFill>
            <a:ln w="6867" cap="flat">
              <a:noFill/>
              <a:prstDash val="solid"/>
              <a:miter/>
            </a:ln>
          </p:spPr>
          <p:txBody>
            <a:bodyPr rtlCol="0" anchor="ctr"/>
            <a:lstStyle/>
            <a:p>
              <a:endParaRPr lang="en-IN"/>
            </a:p>
          </p:txBody>
        </p:sp>
        <p:sp>
          <p:nvSpPr>
            <p:cNvPr id="600" name="Free-form: Shape 599">
              <a:extLst>
                <a:ext uri="{FF2B5EF4-FFF2-40B4-BE49-F238E27FC236}">
                  <a16:creationId xmlns:a16="http://schemas.microsoft.com/office/drawing/2014/main" id="{C909E792-9628-F133-0992-D0CDA17D60EF}"/>
                </a:ext>
              </a:extLst>
            </p:cNvPr>
            <p:cNvSpPr/>
            <p:nvPr/>
          </p:nvSpPr>
          <p:spPr>
            <a:xfrm>
              <a:off x="7001044" y="4614197"/>
              <a:ext cx="422381" cy="90043"/>
            </a:xfrm>
            <a:custGeom>
              <a:avLst/>
              <a:gdLst>
                <a:gd name="connsiteX0" fmla="*/ 41159 w 422381"/>
                <a:gd name="connsiteY0" fmla="*/ 81896 h 90043"/>
                <a:gd name="connsiteX1" fmla="*/ 72434 w 422381"/>
                <a:gd name="connsiteY1" fmla="*/ 75503 h 90043"/>
                <a:gd name="connsiteX2" fmla="*/ 74839 w 422381"/>
                <a:gd name="connsiteY2" fmla="*/ 75022 h 90043"/>
                <a:gd name="connsiteX3" fmla="*/ 106595 w 422381"/>
                <a:gd name="connsiteY3" fmla="*/ 68148 h 90043"/>
                <a:gd name="connsiteX4" fmla="*/ 109001 w 422381"/>
                <a:gd name="connsiteY4" fmla="*/ 67667 h 90043"/>
                <a:gd name="connsiteX5" fmla="*/ 140963 w 422381"/>
                <a:gd name="connsiteY5" fmla="*/ 60794 h 90043"/>
                <a:gd name="connsiteX6" fmla="*/ 143438 w 422381"/>
                <a:gd name="connsiteY6" fmla="*/ 60312 h 90043"/>
                <a:gd name="connsiteX7" fmla="*/ 174438 w 422381"/>
                <a:gd name="connsiteY7" fmla="*/ 53920 h 90043"/>
                <a:gd name="connsiteX8" fmla="*/ 176843 w 422381"/>
                <a:gd name="connsiteY8" fmla="*/ 53370 h 90043"/>
                <a:gd name="connsiteX9" fmla="*/ 209493 w 422381"/>
                <a:gd name="connsiteY9" fmla="*/ 46497 h 90043"/>
                <a:gd name="connsiteX10" fmla="*/ 211967 w 422381"/>
                <a:gd name="connsiteY10" fmla="*/ 45947 h 90043"/>
                <a:gd name="connsiteX11" fmla="*/ 242211 w 422381"/>
                <a:gd name="connsiteY11" fmla="*/ 39692 h 90043"/>
                <a:gd name="connsiteX12" fmla="*/ 244685 w 422381"/>
                <a:gd name="connsiteY12" fmla="*/ 39142 h 90043"/>
                <a:gd name="connsiteX13" fmla="*/ 245854 w 422381"/>
                <a:gd name="connsiteY13" fmla="*/ 39142 h 90043"/>
                <a:gd name="connsiteX14" fmla="*/ 278022 w 422381"/>
                <a:gd name="connsiteY14" fmla="*/ 32268 h 90043"/>
                <a:gd name="connsiteX15" fmla="*/ 280497 w 422381"/>
                <a:gd name="connsiteY15" fmla="*/ 31787 h 90043"/>
                <a:gd name="connsiteX16" fmla="*/ 310053 w 422381"/>
                <a:gd name="connsiteY16" fmla="*/ 25601 h 90043"/>
                <a:gd name="connsiteX17" fmla="*/ 312459 w 422381"/>
                <a:gd name="connsiteY17" fmla="*/ 25051 h 90043"/>
                <a:gd name="connsiteX18" fmla="*/ 343046 w 422381"/>
                <a:gd name="connsiteY18" fmla="*/ 18659 h 90043"/>
                <a:gd name="connsiteX19" fmla="*/ 345452 w 422381"/>
                <a:gd name="connsiteY19" fmla="*/ 18177 h 90043"/>
                <a:gd name="connsiteX20" fmla="*/ 374940 w 422381"/>
                <a:gd name="connsiteY20" fmla="*/ 11923 h 90043"/>
                <a:gd name="connsiteX21" fmla="*/ 377414 w 422381"/>
                <a:gd name="connsiteY21" fmla="*/ 11441 h 90043"/>
                <a:gd name="connsiteX22" fmla="*/ 408002 w 422381"/>
                <a:gd name="connsiteY22" fmla="*/ 4980 h 90043"/>
                <a:gd name="connsiteX23" fmla="*/ 410476 w 422381"/>
                <a:gd name="connsiteY23" fmla="*/ 4430 h 90043"/>
                <a:gd name="connsiteX24" fmla="*/ 422367 w 422381"/>
                <a:gd name="connsiteY24" fmla="*/ 1887 h 90043"/>
                <a:gd name="connsiteX25" fmla="*/ 422367 w 422381"/>
                <a:gd name="connsiteY25" fmla="*/ -37 h 90043"/>
                <a:gd name="connsiteX26" fmla="*/ 410408 w 422381"/>
                <a:gd name="connsiteY26" fmla="*/ 2437 h 90043"/>
                <a:gd name="connsiteX27" fmla="*/ 407933 w 422381"/>
                <a:gd name="connsiteY27" fmla="*/ 2918 h 90043"/>
                <a:gd name="connsiteX28" fmla="*/ 377277 w 422381"/>
                <a:gd name="connsiteY28" fmla="*/ 9173 h 90043"/>
                <a:gd name="connsiteX29" fmla="*/ 374802 w 422381"/>
                <a:gd name="connsiteY29" fmla="*/ 9723 h 90043"/>
                <a:gd name="connsiteX30" fmla="*/ 345315 w 422381"/>
                <a:gd name="connsiteY30" fmla="*/ 15772 h 90043"/>
                <a:gd name="connsiteX31" fmla="*/ 342840 w 422381"/>
                <a:gd name="connsiteY31" fmla="*/ 16322 h 90043"/>
                <a:gd name="connsiteX32" fmla="*/ 312321 w 422381"/>
                <a:gd name="connsiteY32" fmla="*/ 22645 h 90043"/>
                <a:gd name="connsiteX33" fmla="*/ 309847 w 422381"/>
                <a:gd name="connsiteY33" fmla="*/ 23126 h 90043"/>
                <a:gd name="connsiteX34" fmla="*/ 280291 w 422381"/>
                <a:gd name="connsiteY34" fmla="*/ 29244 h 90043"/>
                <a:gd name="connsiteX35" fmla="*/ 277816 w 422381"/>
                <a:gd name="connsiteY35" fmla="*/ 29794 h 90043"/>
                <a:gd name="connsiteX36" fmla="*/ 245648 w 422381"/>
                <a:gd name="connsiteY36" fmla="*/ 36667 h 90043"/>
                <a:gd name="connsiteX37" fmla="*/ 244479 w 422381"/>
                <a:gd name="connsiteY37" fmla="*/ 36667 h 90043"/>
                <a:gd name="connsiteX38" fmla="*/ 242005 w 422381"/>
                <a:gd name="connsiteY38" fmla="*/ 37217 h 90043"/>
                <a:gd name="connsiteX39" fmla="*/ 211761 w 422381"/>
                <a:gd name="connsiteY39" fmla="*/ 43541 h 90043"/>
                <a:gd name="connsiteX40" fmla="*/ 209355 w 422381"/>
                <a:gd name="connsiteY40" fmla="*/ 44022 h 90043"/>
                <a:gd name="connsiteX41" fmla="*/ 176706 w 422381"/>
                <a:gd name="connsiteY41" fmla="*/ 50896 h 90043"/>
                <a:gd name="connsiteX42" fmla="*/ 174231 w 422381"/>
                <a:gd name="connsiteY42" fmla="*/ 51377 h 90043"/>
                <a:gd name="connsiteX43" fmla="*/ 143300 w 422381"/>
                <a:gd name="connsiteY43" fmla="*/ 57907 h 90043"/>
                <a:gd name="connsiteX44" fmla="*/ 140826 w 422381"/>
                <a:gd name="connsiteY44" fmla="*/ 58388 h 90043"/>
                <a:gd name="connsiteX45" fmla="*/ 108932 w 422381"/>
                <a:gd name="connsiteY45" fmla="*/ 65261 h 90043"/>
                <a:gd name="connsiteX46" fmla="*/ 106458 w 422381"/>
                <a:gd name="connsiteY46" fmla="*/ 65743 h 90043"/>
                <a:gd name="connsiteX47" fmla="*/ 74771 w 422381"/>
                <a:gd name="connsiteY47" fmla="*/ 72616 h 90043"/>
                <a:gd name="connsiteX48" fmla="*/ 72365 w 422381"/>
                <a:gd name="connsiteY48" fmla="*/ 73097 h 90043"/>
                <a:gd name="connsiteX49" fmla="*/ 41159 w 422381"/>
                <a:gd name="connsiteY49" fmla="*/ 79971 h 90043"/>
                <a:gd name="connsiteX50" fmla="*/ 38684 w 422381"/>
                <a:gd name="connsiteY50" fmla="*/ 80521 h 90043"/>
                <a:gd name="connsiteX51" fmla="*/ -14 w 422381"/>
                <a:gd name="connsiteY51" fmla="*/ 88838 h 90043"/>
                <a:gd name="connsiteX52" fmla="*/ -14 w 422381"/>
                <a:gd name="connsiteY52" fmla="*/ 90006 h 90043"/>
                <a:gd name="connsiteX53" fmla="*/ 38891 w 422381"/>
                <a:gd name="connsiteY53" fmla="*/ 82170 h 90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22381" h="90043">
                  <a:moveTo>
                    <a:pt x="41159" y="81896"/>
                  </a:moveTo>
                  <a:lnTo>
                    <a:pt x="72434" y="75503"/>
                  </a:lnTo>
                  <a:lnTo>
                    <a:pt x="74839" y="75022"/>
                  </a:lnTo>
                  <a:lnTo>
                    <a:pt x="106595" y="68148"/>
                  </a:lnTo>
                  <a:lnTo>
                    <a:pt x="109001" y="67667"/>
                  </a:lnTo>
                  <a:lnTo>
                    <a:pt x="140963" y="60794"/>
                  </a:lnTo>
                  <a:lnTo>
                    <a:pt x="143438" y="60312"/>
                  </a:lnTo>
                  <a:lnTo>
                    <a:pt x="174438" y="53920"/>
                  </a:lnTo>
                  <a:lnTo>
                    <a:pt x="176843" y="53370"/>
                  </a:lnTo>
                  <a:lnTo>
                    <a:pt x="209493" y="46497"/>
                  </a:lnTo>
                  <a:lnTo>
                    <a:pt x="211967" y="45947"/>
                  </a:lnTo>
                  <a:lnTo>
                    <a:pt x="242211" y="39692"/>
                  </a:lnTo>
                  <a:lnTo>
                    <a:pt x="244685" y="39142"/>
                  </a:lnTo>
                  <a:lnTo>
                    <a:pt x="245854" y="39142"/>
                  </a:lnTo>
                  <a:lnTo>
                    <a:pt x="278022" y="32268"/>
                  </a:lnTo>
                  <a:lnTo>
                    <a:pt x="280497" y="31787"/>
                  </a:lnTo>
                  <a:lnTo>
                    <a:pt x="310053" y="25601"/>
                  </a:lnTo>
                  <a:lnTo>
                    <a:pt x="312459" y="25051"/>
                  </a:lnTo>
                  <a:lnTo>
                    <a:pt x="343046" y="18659"/>
                  </a:lnTo>
                  <a:lnTo>
                    <a:pt x="345452" y="18177"/>
                  </a:lnTo>
                  <a:lnTo>
                    <a:pt x="374940" y="11923"/>
                  </a:lnTo>
                  <a:lnTo>
                    <a:pt x="377414" y="11441"/>
                  </a:lnTo>
                  <a:lnTo>
                    <a:pt x="408002" y="4980"/>
                  </a:lnTo>
                  <a:lnTo>
                    <a:pt x="410476" y="4430"/>
                  </a:lnTo>
                  <a:lnTo>
                    <a:pt x="422367" y="1887"/>
                  </a:lnTo>
                  <a:lnTo>
                    <a:pt x="422367" y="-37"/>
                  </a:lnTo>
                  <a:lnTo>
                    <a:pt x="410408" y="2437"/>
                  </a:lnTo>
                  <a:lnTo>
                    <a:pt x="407933" y="2918"/>
                  </a:lnTo>
                  <a:lnTo>
                    <a:pt x="377277" y="9173"/>
                  </a:lnTo>
                  <a:lnTo>
                    <a:pt x="374802" y="9723"/>
                  </a:lnTo>
                  <a:lnTo>
                    <a:pt x="345315" y="15772"/>
                  </a:lnTo>
                  <a:lnTo>
                    <a:pt x="342840" y="16322"/>
                  </a:lnTo>
                  <a:lnTo>
                    <a:pt x="312321" y="22645"/>
                  </a:lnTo>
                  <a:lnTo>
                    <a:pt x="309847" y="23126"/>
                  </a:lnTo>
                  <a:lnTo>
                    <a:pt x="280291" y="29244"/>
                  </a:lnTo>
                  <a:lnTo>
                    <a:pt x="277816" y="29794"/>
                  </a:lnTo>
                  <a:lnTo>
                    <a:pt x="245648" y="36667"/>
                  </a:lnTo>
                  <a:lnTo>
                    <a:pt x="244479" y="36667"/>
                  </a:lnTo>
                  <a:lnTo>
                    <a:pt x="242005" y="37217"/>
                  </a:lnTo>
                  <a:lnTo>
                    <a:pt x="211761" y="43541"/>
                  </a:lnTo>
                  <a:lnTo>
                    <a:pt x="209355" y="44022"/>
                  </a:lnTo>
                  <a:lnTo>
                    <a:pt x="176706" y="50896"/>
                  </a:lnTo>
                  <a:lnTo>
                    <a:pt x="174231" y="51377"/>
                  </a:lnTo>
                  <a:lnTo>
                    <a:pt x="143300" y="57907"/>
                  </a:lnTo>
                  <a:lnTo>
                    <a:pt x="140826" y="58388"/>
                  </a:lnTo>
                  <a:lnTo>
                    <a:pt x="108932" y="65261"/>
                  </a:lnTo>
                  <a:lnTo>
                    <a:pt x="106458" y="65743"/>
                  </a:lnTo>
                  <a:lnTo>
                    <a:pt x="74771" y="72616"/>
                  </a:lnTo>
                  <a:lnTo>
                    <a:pt x="72365" y="73097"/>
                  </a:lnTo>
                  <a:lnTo>
                    <a:pt x="41159" y="79971"/>
                  </a:lnTo>
                  <a:lnTo>
                    <a:pt x="38684" y="80521"/>
                  </a:lnTo>
                  <a:lnTo>
                    <a:pt x="-14" y="88838"/>
                  </a:lnTo>
                  <a:lnTo>
                    <a:pt x="-14" y="90006"/>
                  </a:lnTo>
                  <a:lnTo>
                    <a:pt x="38891" y="82170"/>
                  </a:lnTo>
                  <a:close/>
                </a:path>
              </a:pathLst>
            </a:custGeom>
            <a:solidFill>
              <a:srgbClr val="E0E0E0"/>
            </a:solidFill>
            <a:ln w="6867" cap="flat">
              <a:noFill/>
              <a:prstDash val="solid"/>
              <a:miter/>
            </a:ln>
          </p:spPr>
          <p:txBody>
            <a:bodyPr rtlCol="0" anchor="ctr"/>
            <a:lstStyle/>
            <a:p>
              <a:endParaRPr lang="en-IN"/>
            </a:p>
          </p:txBody>
        </p:sp>
        <p:sp>
          <p:nvSpPr>
            <p:cNvPr id="601" name="Free-form: Shape 600">
              <a:extLst>
                <a:ext uri="{FF2B5EF4-FFF2-40B4-BE49-F238E27FC236}">
                  <a16:creationId xmlns:a16="http://schemas.microsoft.com/office/drawing/2014/main" id="{9C2B47A1-72C5-BE59-5F2A-CE43F338E1BF}"/>
                </a:ext>
              </a:extLst>
            </p:cNvPr>
            <p:cNvSpPr/>
            <p:nvPr/>
          </p:nvSpPr>
          <p:spPr>
            <a:xfrm>
              <a:off x="6987228" y="4547042"/>
              <a:ext cx="422793" cy="90112"/>
            </a:xfrm>
            <a:custGeom>
              <a:avLst/>
              <a:gdLst>
                <a:gd name="connsiteX0" fmla="*/ 40884 w 422793"/>
                <a:gd name="connsiteY0" fmla="*/ 81346 h 90112"/>
                <a:gd name="connsiteX1" fmla="*/ 72021 w 422793"/>
                <a:gd name="connsiteY1" fmla="*/ 75022 h 90112"/>
                <a:gd name="connsiteX2" fmla="*/ 74565 w 422793"/>
                <a:gd name="connsiteY2" fmla="*/ 74472 h 90112"/>
                <a:gd name="connsiteX3" fmla="*/ 106183 w 422793"/>
                <a:gd name="connsiteY3" fmla="*/ 68011 h 90112"/>
                <a:gd name="connsiteX4" fmla="*/ 108726 w 422793"/>
                <a:gd name="connsiteY4" fmla="*/ 67461 h 90112"/>
                <a:gd name="connsiteX5" fmla="*/ 140620 w 422793"/>
                <a:gd name="connsiteY5" fmla="*/ 60931 h 90112"/>
                <a:gd name="connsiteX6" fmla="*/ 143163 w 422793"/>
                <a:gd name="connsiteY6" fmla="*/ 60381 h 90112"/>
                <a:gd name="connsiteX7" fmla="*/ 174025 w 422793"/>
                <a:gd name="connsiteY7" fmla="*/ 53989 h 90112"/>
                <a:gd name="connsiteX8" fmla="*/ 176569 w 422793"/>
                <a:gd name="connsiteY8" fmla="*/ 53508 h 90112"/>
                <a:gd name="connsiteX9" fmla="*/ 209149 w 422793"/>
                <a:gd name="connsiteY9" fmla="*/ 46634 h 90112"/>
                <a:gd name="connsiteX10" fmla="*/ 211692 w 422793"/>
                <a:gd name="connsiteY10" fmla="*/ 46084 h 90112"/>
                <a:gd name="connsiteX11" fmla="*/ 241867 w 422793"/>
                <a:gd name="connsiteY11" fmla="*/ 39829 h 90112"/>
                <a:gd name="connsiteX12" fmla="*/ 244411 w 422793"/>
                <a:gd name="connsiteY12" fmla="*/ 39279 h 90112"/>
                <a:gd name="connsiteX13" fmla="*/ 245510 w 422793"/>
                <a:gd name="connsiteY13" fmla="*/ 39279 h 90112"/>
                <a:gd name="connsiteX14" fmla="*/ 277679 w 422793"/>
                <a:gd name="connsiteY14" fmla="*/ 32406 h 90112"/>
                <a:gd name="connsiteX15" fmla="*/ 280222 w 422793"/>
                <a:gd name="connsiteY15" fmla="*/ 31856 h 90112"/>
                <a:gd name="connsiteX16" fmla="*/ 309641 w 422793"/>
                <a:gd name="connsiteY16" fmla="*/ 25738 h 90112"/>
                <a:gd name="connsiteX17" fmla="*/ 312184 w 422793"/>
                <a:gd name="connsiteY17" fmla="*/ 25189 h 90112"/>
                <a:gd name="connsiteX18" fmla="*/ 342634 w 422793"/>
                <a:gd name="connsiteY18" fmla="*/ 18796 h 90112"/>
                <a:gd name="connsiteX19" fmla="*/ 345177 w 422793"/>
                <a:gd name="connsiteY19" fmla="*/ 18246 h 90112"/>
                <a:gd name="connsiteX20" fmla="*/ 374596 w 422793"/>
                <a:gd name="connsiteY20" fmla="*/ 12060 h 90112"/>
                <a:gd name="connsiteX21" fmla="*/ 377139 w 422793"/>
                <a:gd name="connsiteY21" fmla="*/ 11510 h 90112"/>
                <a:gd name="connsiteX22" fmla="*/ 407658 w 422793"/>
                <a:gd name="connsiteY22" fmla="*/ 5049 h 90112"/>
                <a:gd name="connsiteX23" fmla="*/ 410201 w 422793"/>
                <a:gd name="connsiteY23" fmla="*/ 4568 h 90112"/>
                <a:gd name="connsiteX24" fmla="*/ 422780 w 422793"/>
                <a:gd name="connsiteY24" fmla="*/ 1887 h 90112"/>
                <a:gd name="connsiteX25" fmla="*/ 422367 w 422793"/>
                <a:gd name="connsiteY25" fmla="*/ -37 h 90112"/>
                <a:gd name="connsiteX26" fmla="*/ 409789 w 422793"/>
                <a:gd name="connsiteY26" fmla="*/ 2506 h 90112"/>
                <a:gd name="connsiteX27" fmla="*/ 407177 w 422793"/>
                <a:gd name="connsiteY27" fmla="*/ 3056 h 90112"/>
                <a:gd name="connsiteX28" fmla="*/ 376658 w 422793"/>
                <a:gd name="connsiteY28" fmla="*/ 9311 h 90112"/>
                <a:gd name="connsiteX29" fmla="*/ 374115 w 422793"/>
                <a:gd name="connsiteY29" fmla="*/ 9792 h 90112"/>
                <a:gd name="connsiteX30" fmla="*/ 344696 w 422793"/>
                <a:gd name="connsiteY30" fmla="*/ 15909 h 90112"/>
                <a:gd name="connsiteX31" fmla="*/ 342153 w 422793"/>
                <a:gd name="connsiteY31" fmla="*/ 16390 h 90112"/>
                <a:gd name="connsiteX32" fmla="*/ 311703 w 422793"/>
                <a:gd name="connsiteY32" fmla="*/ 22714 h 90112"/>
                <a:gd name="connsiteX33" fmla="*/ 309160 w 422793"/>
                <a:gd name="connsiteY33" fmla="*/ 23264 h 90112"/>
                <a:gd name="connsiteX34" fmla="*/ 279672 w 422793"/>
                <a:gd name="connsiteY34" fmla="*/ 29381 h 90112"/>
                <a:gd name="connsiteX35" fmla="*/ 277129 w 422793"/>
                <a:gd name="connsiteY35" fmla="*/ 29863 h 90112"/>
                <a:gd name="connsiteX36" fmla="*/ 245029 w 422793"/>
                <a:gd name="connsiteY36" fmla="*/ 36736 h 90112"/>
                <a:gd name="connsiteX37" fmla="*/ 243861 w 422793"/>
                <a:gd name="connsiteY37" fmla="*/ 36736 h 90112"/>
                <a:gd name="connsiteX38" fmla="*/ 241317 w 422793"/>
                <a:gd name="connsiteY38" fmla="*/ 37286 h 90112"/>
                <a:gd name="connsiteX39" fmla="*/ 211143 w 422793"/>
                <a:gd name="connsiteY39" fmla="*/ 43541 h 90112"/>
                <a:gd name="connsiteX40" fmla="*/ 208599 w 422793"/>
                <a:gd name="connsiteY40" fmla="*/ 44091 h 90112"/>
                <a:gd name="connsiteX41" fmla="*/ 176087 w 422793"/>
                <a:gd name="connsiteY41" fmla="*/ 50964 h 90112"/>
                <a:gd name="connsiteX42" fmla="*/ 173544 w 422793"/>
                <a:gd name="connsiteY42" fmla="*/ 51514 h 90112"/>
                <a:gd name="connsiteX43" fmla="*/ 142682 w 422793"/>
                <a:gd name="connsiteY43" fmla="*/ 57976 h 90112"/>
                <a:gd name="connsiteX44" fmla="*/ 140138 w 422793"/>
                <a:gd name="connsiteY44" fmla="*/ 58525 h 90112"/>
                <a:gd name="connsiteX45" fmla="*/ 108314 w 422793"/>
                <a:gd name="connsiteY45" fmla="*/ 65399 h 90112"/>
                <a:gd name="connsiteX46" fmla="*/ 105771 w 422793"/>
                <a:gd name="connsiteY46" fmla="*/ 65949 h 90112"/>
                <a:gd name="connsiteX47" fmla="*/ 74152 w 422793"/>
                <a:gd name="connsiteY47" fmla="*/ 72822 h 90112"/>
                <a:gd name="connsiteX48" fmla="*/ 71609 w 422793"/>
                <a:gd name="connsiteY48" fmla="*/ 73372 h 90112"/>
                <a:gd name="connsiteX49" fmla="*/ 40540 w 422793"/>
                <a:gd name="connsiteY49" fmla="*/ 80246 h 90112"/>
                <a:gd name="connsiteX50" fmla="*/ 37997 w 422793"/>
                <a:gd name="connsiteY50" fmla="*/ 80727 h 90112"/>
                <a:gd name="connsiteX51" fmla="*/ -14 w 422793"/>
                <a:gd name="connsiteY51" fmla="*/ 88975 h 90112"/>
                <a:gd name="connsiteX52" fmla="*/ -14 w 422793"/>
                <a:gd name="connsiteY52" fmla="*/ 90075 h 90112"/>
                <a:gd name="connsiteX53" fmla="*/ 38066 w 422793"/>
                <a:gd name="connsiteY53" fmla="*/ 82445 h 90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22793" h="90112">
                  <a:moveTo>
                    <a:pt x="40884" y="81346"/>
                  </a:moveTo>
                  <a:lnTo>
                    <a:pt x="72021" y="75022"/>
                  </a:lnTo>
                  <a:lnTo>
                    <a:pt x="74565" y="74472"/>
                  </a:lnTo>
                  <a:lnTo>
                    <a:pt x="106183" y="68011"/>
                  </a:lnTo>
                  <a:lnTo>
                    <a:pt x="108726" y="67461"/>
                  </a:lnTo>
                  <a:lnTo>
                    <a:pt x="140620" y="60931"/>
                  </a:lnTo>
                  <a:lnTo>
                    <a:pt x="143163" y="60381"/>
                  </a:lnTo>
                  <a:lnTo>
                    <a:pt x="174025" y="53989"/>
                  </a:lnTo>
                  <a:lnTo>
                    <a:pt x="176569" y="53508"/>
                  </a:lnTo>
                  <a:lnTo>
                    <a:pt x="209149" y="46634"/>
                  </a:lnTo>
                  <a:lnTo>
                    <a:pt x="211692" y="46084"/>
                  </a:lnTo>
                  <a:lnTo>
                    <a:pt x="241867" y="39829"/>
                  </a:lnTo>
                  <a:lnTo>
                    <a:pt x="244411" y="39279"/>
                  </a:lnTo>
                  <a:lnTo>
                    <a:pt x="245510" y="39279"/>
                  </a:lnTo>
                  <a:lnTo>
                    <a:pt x="277679" y="32406"/>
                  </a:lnTo>
                  <a:lnTo>
                    <a:pt x="280222" y="31856"/>
                  </a:lnTo>
                  <a:lnTo>
                    <a:pt x="309641" y="25738"/>
                  </a:lnTo>
                  <a:lnTo>
                    <a:pt x="312184" y="25189"/>
                  </a:lnTo>
                  <a:lnTo>
                    <a:pt x="342634" y="18796"/>
                  </a:lnTo>
                  <a:lnTo>
                    <a:pt x="345177" y="18246"/>
                  </a:lnTo>
                  <a:lnTo>
                    <a:pt x="374596" y="12060"/>
                  </a:lnTo>
                  <a:lnTo>
                    <a:pt x="377139" y="11510"/>
                  </a:lnTo>
                  <a:lnTo>
                    <a:pt x="407658" y="5049"/>
                  </a:lnTo>
                  <a:lnTo>
                    <a:pt x="410201" y="4568"/>
                  </a:lnTo>
                  <a:lnTo>
                    <a:pt x="422780" y="1887"/>
                  </a:lnTo>
                  <a:lnTo>
                    <a:pt x="422367" y="-37"/>
                  </a:lnTo>
                  <a:lnTo>
                    <a:pt x="409789" y="2506"/>
                  </a:lnTo>
                  <a:lnTo>
                    <a:pt x="407177" y="3056"/>
                  </a:lnTo>
                  <a:lnTo>
                    <a:pt x="376658" y="9311"/>
                  </a:lnTo>
                  <a:lnTo>
                    <a:pt x="374115" y="9792"/>
                  </a:lnTo>
                  <a:lnTo>
                    <a:pt x="344696" y="15909"/>
                  </a:lnTo>
                  <a:lnTo>
                    <a:pt x="342153" y="16390"/>
                  </a:lnTo>
                  <a:lnTo>
                    <a:pt x="311703" y="22714"/>
                  </a:lnTo>
                  <a:lnTo>
                    <a:pt x="309160" y="23264"/>
                  </a:lnTo>
                  <a:lnTo>
                    <a:pt x="279672" y="29381"/>
                  </a:lnTo>
                  <a:lnTo>
                    <a:pt x="277129" y="29863"/>
                  </a:lnTo>
                  <a:lnTo>
                    <a:pt x="245029" y="36736"/>
                  </a:lnTo>
                  <a:lnTo>
                    <a:pt x="243861" y="36736"/>
                  </a:lnTo>
                  <a:lnTo>
                    <a:pt x="241317" y="37286"/>
                  </a:lnTo>
                  <a:lnTo>
                    <a:pt x="211143" y="43541"/>
                  </a:lnTo>
                  <a:lnTo>
                    <a:pt x="208599" y="44091"/>
                  </a:lnTo>
                  <a:lnTo>
                    <a:pt x="176087" y="50964"/>
                  </a:lnTo>
                  <a:lnTo>
                    <a:pt x="173544" y="51514"/>
                  </a:lnTo>
                  <a:lnTo>
                    <a:pt x="142682" y="57976"/>
                  </a:lnTo>
                  <a:lnTo>
                    <a:pt x="140138" y="58525"/>
                  </a:lnTo>
                  <a:lnTo>
                    <a:pt x="108314" y="65399"/>
                  </a:lnTo>
                  <a:lnTo>
                    <a:pt x="105771" y="65949"/>
                  </a:lnTo>
                  <a:lnTo>
                    <a:pt x="74152" y="72822"/>
                  </a:lnTo>
                  <a:lnTo>
                    <a:pt x="71609" y="73372"/>
                  </a:lnTo>
                  <a:lnTo>
                    <a:pt x="40540" y="80246"/>
                  </a:lnTo>
                  <a:lnTo>
                    <a:pt x="37997" y="80727"/>
                  </a:lnTo>
                  <a:lnTo>
                    <a:pt x="-14" y="88975"/>
                  </a:lnTo>
                  <a:lnTo>
                    <a:pt x="-14" y="90075"/>
                  </a:lnTo>
                  <a:lnTo>
                    <a:pt x="38066" y="82445"/>
                  </a:lnTo>
                  <a:close/>
                </a:path>
              </a:pathLst>
            </a:custGeom>
            <a:solidFill>
              <a:srgbClr val="E0E0E0"/>
            </a:solidFill>
            <a:ln w="6867" cap="flat">
              <a:noFill/>
              <a:prstDash val="solid"/>
              <a:miter/>
            </a:ln>
          </p:spPr>
          <p:txBody>
            <a:bodyPr rtlCol="0" anchor="ctr"/>
            <a:lstStyle/>
            <a:p>
              <a:endParaRPr lang="en-IN"/>
            </a:p>
          </p:txBody>
        </p:sp>
        <p:sp>
          <p:nvSpPr>
            <p:cNvPr id="602" name="Free-form: Shape 601">
              <a:extLst>
                <a:ext uri="{FF2B5EF4-FFF2-40B4-BE49-F238E27FC236}">
                  <a16:creationId xmlns:a16="http://schemas.microsoft.com/office/drawing/2014/main" id="{151D4135-6305-6A2D-CFCE-7EC0CA083E9A}"/>
                </a:ext>
              </a:extLst>
            </p:cNvPr>
            <p:cNvSpPr/>
            <p:nvPr/>
          </p:nvSpPr>
          <p:spPr>
            <a:xfrm>
              <a:off x="6973824" y="4478856"/>
              <a:ext cx="422724" cy="90456"/>
            </a:xfrm>
            <a:custGeom>
              <a:avLst/>
              <a:gdLst>
                <a:gd name="connsiteX0" fmla="*/ 40128 w 422724"/>
                <a:gd name="connsiteY0" fmla="*/ 81758 h 90456"/>
                <a:gd name="connsiteX1" fmla="*/ 71334 w 422724"/>
                <a:gd name="connsiteY1" fmla="*/ 75366 h 90456"/>
                <a:gd name="connsiteX2" fmla="*/ 73809 w 422724"/>
                <a:gd name="connsiteY2" fmla="*/ 74884 h 90456"/>
                <a:gd name="connsiteX3" fmla="*/ 105496 w 422724"/>
                <a:gd name="connsiteY3" fmla="*/ 68423 h 90456"/>
                <a:gd name="connsiteX4" fmla="*/ 107970 w 422724"/>
                <a:gd name="connsiteY4" fmla="*/ 67873 h 90456"/>
                <a:gd name="connsiteX5" fmla="*/ 139932 w 422724"/>
                <a:gd name="connsiteY5" fmla="*/ 61000 h 90456"/>
                <a:gd name="connsiteX6" fmla="*/ 142407 w 422724"/>
                <a:gd name="connsiteY6" fmla="*/ 60450 h 90456"/>
                <a:gd name="connsiteX7" fmla="*/ 173338 w 422724"/>
                <a:gd name="connsiteY7" fmla="*/ 54058 h 90456"/>
                <a:gd name="connsiteX8" fmla="*/ 175813 w 422724"/>
                <a:gd name="connsiteY8" fmla="*/ 53576 h 90456"/>
                <a:gd name="connsiteX9" fmla="*/ 208462 w 422724"/>
                <a:gd name="connsiteY9" fmla="*/ 46703 h 90456"/>
                <a:gd name="connsiteX10" fmla="*/ 210936 w 422724"/>
                <a:gd name="connsiteY10" fmla="*/ 46222 h 90456"/>
                <a:gd name="connsiteX11" fmla="*/ 241180 w 422724"/>
                <a:gd name="connsiteY11" fmla="*/ 39898 h 90456"/>
                <a:gd name="connsiteX12" fmla="*/ 243655 w 422724"/>
                <a:gd name="connsiteY12" fmla="*/ 39417 h 90456"/>
                <a:gd name="connsiteX13" fmla="*/ 244823 w 422724"/>
                <a:gd name="connsiteY13" fmla="*/ 39417 h 90456"/>
                <a:gd name="connsiteX14" fmla="*/ 276923 w 422724"/>
                <a:gd name="connsiteY14" fmla="*/ 32543 h 90456"/>
                <a:gd name="connsiteX15" fmla="*/ 279466 w 422724"/>
                <a:gd name="connsiteY15" fmla="*/ 32062 h 90456"/>
                <a:gd name="connsiteX16" fmla="*/ 308954 w 422724"/>
                <a:gd name="connsiteY16" fmla="*/ 25876 h 90456"/>
                <a:gd name="connsiteX17" fmla="*/ 311428 w 422724"/>
                <a:gd name="connsiteY17" fmla="*/ 25395 h 90456"/>
                <a:gd name="connsiteX18" fmla="*/ 341947 w 422724"/>
                <a:gd name="connsiteY18" fmla="*/ 18934 h 90456"/>
                <a:gd name="connsiteX19" fmla="*/ 344421 w 422724"/>
                <a:gd name="connsiteY19" fmla="*/ 18452 h 90456"/>
                <a:gd name="connsiteX20" fmla="*/ 373909 w 422724"/>
                <a:gd name="connsiteY20" fmla="*/ 12266 h 90456"/>
                <a:gd name="connsiteX21" fmla="*/ 376383 w 422724"/>
                <a:gd name="connsiteY21" fmla="*/ 11716 h 90456"/>
                <a:gd name="connsiteX22" fmla="*/ 406902 w 422724"/>
                <a:gd name="connsiteY22" fmla="*/ 5255 h 90456"/>
                <a:gd name="connsiteX23" fmla="*/ 409377 w 422724"/>
                <a:gd name="connsiteY23" fmla="*/ 4705 h 90456"/>
                <a:gd name="connsiteX24" fmla="*/ 422711 w 422724"/>
                <a:gd name="connsiteY24" fmla="*/ 1887 h 90456"/>
                <a:gd name="connsiteX25" fmla="*/ 422299 w 422724"/>
                <a:gd name="connsiteY25" fmla="*/ -37 h 90456"/>
                <a:gd name="connsiteX26" fmla="*/ 408964 w 422724"/>
                <a:gd name="connsiteY26" fmla="*/ 2712 h 90456"/>
                <a:gd name="connsiteX27" fmla="*/ 406490 w 422724"/>
                <a:gd name="connsiteY27" fmla="*/ 3193 h 90456"/>
                <a:gd name="connsiteX28" fmla="*/ 375902 w 422724"/>
                <a:gd name="connsiteY28" fmla="*/ 9517 h 90456"/>
                <a:gd name="connsiteX29" fmla="*/ 373428 w 422724"/>
                <a:gd name="connsiteY29" fmla="*/ 9998 h 90456"/>
                <a:gd name="connsiteX30" fmla="*/ 343940 w 422724"/>
                <a:gd name="connsiteY30" fmla="*/ 16047 h 90456"/>
                <a:gd name="connsiteX31" fmla="*/ 341466 w 422724"/>
                <a:gd name="connsiteY31" fmla="*/ 16597 h 90456"/>
                <a:gd name="connsiteX32" fmla="*/ 310878 w 422724"/>
                <a:gd name="connsiteY32" fmla="*/ 22920 h 90456"/>
                <a:gd name="connsiteX33" fmla="*/ 308404 w 422724"/>
                <a:gd name="connsiteY33" fmla="*/ 23401 h 90456"/>
                <a:gd name="connsiteX34" fmla="*/ 278916 w 422724"/>
                <a:gd name="connsiteY34" fmla="*/ 29519 h 90456"/>
                <a:gd name="connsiteX35" fmla="*/ 276442 w 422724"/>
                <a:gd name="connsiteY35" fmla="*/ 30069 h 90456"/>
                <a:gd name="connsiteX36" fmla="*/ 244273 w 422724"/>
                <a:gd name="connsiteY36" fmla="*/ 36942 h 90456"/>
                <a:gd name="connsiteX37" fmla="*/ 243105 w 422724"/>
                <a:gd name="connsiteY37" fmla="*/ 36942 h 90456"/>
                <a:gd name="connsiteX38" fmla="*/ 240630 w 422724"/>
                <a:gd name="connsiteY38" fmla="*/ 37423 h 90456"/>
                <a:gd name="connsiteX39" fmla="*/ 210387 w 422724"/>
                <a:gd name="connsiteY39" fmla="*/ 43747 h 90456"/>
                <a:gd name="connsiteX40" fmla="*/ 207912 w 422724"/>
                <a:gd name="connsiteY40" fmla="*/ 44228 h 90456"/>
                <a:gd name="connsiteX41" fmla="*/ 175331 w 422724"/>
                <a:gd name="connsiteY41" fmla="*/ 51102 h 90456"/>
                <a:gd name="connsiteX42" fmla="*/ 172788 w 422724"/>
                <a:gd name="connsiteY42" fmla="*/ 51583 h 90456"/>
                <a:gd name="connsiteX43" fmla="*/ 141857 w 422724"/>
                <a:gd name="connsiteY43" fmla="*/ 58457 h 90456"/>
                <a:gd name="connsiteX44" fmla="*/ 139382 w 422724"/>
                <a:gd name="connsiteY44" fmla="*/ 58938 h 90456"/>
                <a:gd name="connsiteX45" fmla="*/ 107489 w 422724"/>
                <a:gd name="connsiteY45" fmla="*/ 65811 h 90456"/>
                <a:gd name="connsiteX46" fmla="*/ 105015 w 422724"/>
                <a:gd name="connsiteY46" fmla="*/ 66361 h 90456"/>
                <a:gd name="connsiteX47" fmla="*/ 73396 w 422724"/>
                <a:gd name="connsiteY47" fmla="*/ 73235 h 90456"/>
                <a:gd name="connsiteX48" fmla="*/ 70922 w 422724"/>
                <a:gd name="connsiteY48" fmla="*/ 73785 h 90456"/>
                <a:gd name="connsiteX49" fmla="*/ 39784 w 422724"/>
                <a:gd name="connsiteY49" fmla="*/ 80658 h 90456"/>
                <a:gd name="connsiteX50" fmla="*/ 37310 w 422724"/>
                <a:gd name="connsiteY50" fmla="*/ 81208 h 90456"/>
                <a:gd name="connsiteX51" fmla="*/ -14 w 422724"/>
                <a:gd name="connsiteY51" fmla="*/ 89250 h 90456"/>
                <a:gd name="connsiteX52" fmla="*/ -14 w 422724"/>
                <a:gd name="connsiteY52" fmla="*/ 90419 h 90456"/>
                <a:gd name="connsiteX53" fmla="*/ 37447 w 422724"/>
                <a:gd name="connsiteY53" fmla="*/ 82858 h 9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22724" h="90456">
                  <a:moveTo>
                    <a:pt x="40128" y="81758"/>
                  </a:moveTo>
                  <a:lnTo>
                    <a:pt x="71334" y="75366"/>
                  </a:lnTo>
                  <a:lnTo>
                    <a:pt x="73809" y="74884"/>
                  </a:lnTo>
                  <a:lnTo>
                    <a:pt x="105496" y="68423"/>
                  </a:lnTo>
                  <a:lnTo>
                    <a:pt x="107970" y="67873"/>
                  </a:lnTo>
                  <a:lnTo>
                    <a:pt x="139932" y="61000"/>
                  </a:lnTo>
                  <a:lnTo>
                    <a:pt x="142407" y="60450"/>
                  </a:lnTo>
                  <a:lnTo>
                    <a:pt x="173338" y="54058"/>
                  </a:lnTo>
                  <a:lnTo>
                    <a:pt x="175813" y="53576"/>
                  </a:lnTo>
                  <a:lnTo>
                    <a:pt x="208462" y="46703"/>
                  </a:lnTo>
                  <a:lnTo>
                    <a:pt x="210936" y="46222"/>
                  </a:lnTo>
                  <a:lnTo>
                    <a:pt x="241180" y="39898"/>
                  </a:lnTo>
                  <a:lnTo>
                    <a:pt x="243655" y="39417"/>
                  </a:lnTo>
                  <a:lnTo>
                    <a:pt x="244823" y="39417"/>
                  </a:lnTo>
                  <a:lnTo>
                    <a:pt x="276923" y="32543"/>
                  </a:lnTo>
                  <a:lnTo>
                    <a:pt x="279466" y="32062"/>
                  </a:lnTo>
                  <a:lnTo>
                    <a:pt x="308954" y="25876"/>
                  </a:lnTo>
                  <a:lnTo>
                    <a:pt x="311428" y="25395"/>
                  </a:lnTo>
                  <a:lnTo>
                    <a:pt x="341947" y="18934"/>
                  </a:lnTo>
                  <a:lnTo>
                    <a:pt x="344421" y="18452"/>
                  </a:lnTo>
                  <a:lnTo>
                    <a:pt x="373909" y="12266"/>
                  </a:lnTo>
                  <a:lnTo>
                    <a:pt x="376383" y="11716"/>
                  </a:lnTo>
                  <a:lnTo>
                    <a:pt x="406902" y="5255"/>
                  </a:lnTo>
                  <a:lnTo>
                    <a:pt x="409377" y="4705"/>
                  </a:lnTo>
                  <a:lnTo>
                    <a:pt x="422711" y="1887"/>
                  </a:lnTo>
                  <a:lnTo>
                    <a:pt x="422299" y="-37"/>
                  </a:lnTo>
                  <a:lnTo>
                    <a:pt x="408964" y="2712"/>
                  </a:lnTo>
                  <a:lnTo>
                    <a:pt x="406490" y="3193"/>
                  </a:lnTo>
                  <a:lnTo>
                    <a:pt x="375902" y="9517"/>
                  </a:lnTo>
                  <a:lnTo>
                    <a:pt x="373428" y="9998"/>
                  </a:lnTo>
                  <a:lnTo>
                    <a:pt x="343940" y="16047"/>
                  </a:lnTo>
                  <a:lnTo>
                    <a:pt x="341466" y="16597"/>
                  </a:lnTo>
                  <a:lnTo>
                    <a:pt x="310878" y="22920"/>
                  </a:lnTo>
                  <a:lnTo>
                    <a:pt x="308404" y="23401"/>
                  </a:lnTo>
                  <a:lnTo>
                    <a:pt x="278916" y="29519"/>
                  </a:lnTo>
                  <a:lnTo>
                    <a:pt x="276442" y="30069"/>
                  </a:lnTo>
                  <a:lnTo>
                    <a:pt x="244273" y="36942"/>
                  </a:lnTo>
                  <a:lnTo>
                    <a:pt x="243105" y="36942"/>
                  </a:lnTo>
                  <a:lnTo>
                    <a:pt x="240630" y="37423"/>
                  </a:lnTo>
                  <a:lnTo>
                    <a:pt x="210387" y="43747"/>
                  </a:lnTo>
                  <a:lnTo>
                    <a:pt x="207912" y="44228"/>
                  </a:lnTo>
                  <a:lnTo>
                    <a:pt x="175331" y="51102"/>
                  </a:lnTo>
                  <a:lnTo>
                    <a:pt x="172788" y="51583"/>
                  </a:lnTo>
                  <a:lnTo>
                    <a:pt x="141857" y="58457"/>
                  </a:lnTo>
                  <a:lnTo>
                    <a:pt x="139382" y="58938"/>
                  </a:lnTo>
                  <a:lnTo>
                    <a:pt x="107489" y="65811"/>
                  </a:lnTo>
                  <a:lnTo>
                    <a:pt x="105015" y="66361"/>
                  </a:lnTo>
                  <a:lnTo>
                    <a:pt x="73396" y="73235"/>
                  </a:lnTo>
                  <a:lnTo>
                    <a:pt x="70922" y="73785"/>
                  </a:lnTo>
                  <a:lnTo>
                    <a:pt x="39784" y="80658"/>
                  </a:lnTo>
                  <a:lnTo>
                    <a:pt x="37310" y="81208"/>
                  </a:lnTo>
                  <a:lnTo>
                    <a:pt x="-14" y="89250"/>
                  </a:lnTo>
                  <a:lnTo>
                    <a:pt x="-14" y="90419"/>
                  </a:lnTo>
                  <a:lnTo>
                    <a:pt x="37447" y="82858"/>
                  </a:lnTo>
                  <a:close/>
                </a:path>
              </a:pathLst>
            </a:custGeom>
            <a:solidFill>
              <a:srgbClr val="E0E0E0"/>
            </a:solidFill>
            <a:ln w="6867" cap="flat">
              <a:noFill/>
              <a:prstDash val="solid"/>
              <a:miter/>
            </a:ln>
          </p:spPr>
          <p:txBody>
            <a:bodyPr rtlCol="0" anchor="ctr"/>
            <a:lstStyle/>
            <a:p>
              <a:endParaRPr lang="en-IN"/>
            </a:p>
          </p:txBody>
        </p:sp>
        <p:sp>
          <p:nvSpPr>
            <p:cNvPr id="603" name="Free-form: Shape 602">
              <a:extLst>
                <a:ext uri="{FF2B5EF4-FFF2-40B4-BE49-F238E27FC236}">
                  <a16:creationId xmlns:a16="http://schemas.microsoft.com/office/drawing/2014/main" id="{A520055E-8705-590D-EF52-8112AD640C5F}"/>
                </a:ext>
              </a:extLst>
            </p:cNvPr>
            <p:cNvSpPr/>
            <p:nvPr/>
          </p:nvSpPr>
          <p:spPr>
            <a:xfrm>
              <a:off x="6960558" y="4410670"/>
              <a:ext cx="422518" cy="90043"/>
            </a:xfrm>
            <a:custGeom>
              <a:avLst/>
              <a:gdLst>
                <a:gd name="connsiteX0" fmla="*/ 39166 w 422518"/>
                <a:gd name="connsiteY0" fmla="*/ 82170 h 90043"/>
                <a:gd name="connsiteX1" fmla="*/ 70578 w 422518"/>
                <a:gd name="connsiteY1" fmla="*/ 75778 h 90043"/>
                <a:gd name="connsiteX2" fmla="*/ 72846 w 422518"/>
                <a:gd name="connsiteY2" fmla="*/ 75297 h 90043"/>
                <a:gd name="connsiteX3" fmla="*/ 104740 w 422518"/>
                <a:gd name="connsiteY3" fmla="*/ 68423 h 90043"/>
                <a:gd name="connsiteX4" fmla="*/ 107008 w 422518"/>
                <a:gd name="connsiteY4" fmla="*/ 67942 h 90043"/>
                <a:gd name="connsiteX5" fmla="*/ 139176 w 422518"/>
                <a:gd name="connsiteY5" fmla="*/ 61069 h 90043"/>
                <a:gd name="connsiteX6" fmla="*/ 141376 w 422518"/>
                <a:gd name="connsiteY6" fmla="*/ 60587 h 90043"/>
                <a:gd name="connsiteX7" fmla="*/ 172582 w 422518"/>
                <a:gd name="connsiteY7" fmla="*/ 54126 h 90043"/>
                <a:gd name="connsiteX8" fmla="*/ 174850 w 422518"/>
                <a:gd name="connsiteY8" fmla="*/ 53645 h 90043"/>
                <a:gd name="connsiteX9" fmla="*/ 207706 w 422518"/>
                <a:gd name="connsiteY9" fmla="*/ 46772 h 90043"/>
                <a:gd name="connsiteX10" fmla="*/ 209905 w 422518"/>
                <a:gd name="connsiteY10" fmla="*/ 46359 h 90043"/>
                <a:gd name="connsiteX11" fmla="*/ 240355 w 422518"/>
                <a:gd name="connsiteY11" fmla="*/ 39967 h 90043"/>
                <a:gd name="connsiteX12" fmla="*/ 242623 w 422518"/>
                <a:gd name="connsiteY12" fmla="*/ 39554 h 90043"/>
                <a:gd name="connsiteX13" fmla="*/ 243929 w 422518"/>
                <a:gd name="connsiteY13" fmla="*/ 39554 h 90043"/>
                <a:gd name="connsiteX14" fmla="*/ 276167 w 422518"/>
                <a:gd name="connsiteY14" fmla="*/ 32681 h 90043"/>
                <a:gd name="connsiteX15" fmla="*/ 278435 w 422518"/>
                <a:gd name="connsiteY15" fmla="*/ 32200 h 90043"/>
                <a:gd name="connsiteX16" fmla="*/ 308197 w 422518"/>
                <a:gd name="connsiteY16" fmla="*/ 25945 h 90043"/>
                <a:gd name="connsiteX17" fmla="*/ 310466 w 422518"/>
                <a:gd name="connsiteY17" fmla="*/ 25532 h 90043"/>
                <a:gd name="connsiteX18" fmla="*/ 341191 w 422518"/>
                <a:gd name="connsiteY18" fmla="*/ 19071 h 90043"/>
                <a:gd name="connsiteX19" fmla="*/ 343459 w 422518"/>
                <a:gd name="connsiteY19" fmla="*/ 18590 h 90043"/>
                <a:gd name="connsiteX20" fmla="*/ 373153 w 422518"/>
                <a:gd name="connsiteY20" fmla="*/ 12335 h 90043"/>
                <a:gd name="connsiteX21" fmla="*/ 375352 w 422518"/>
                <a:gd name="connsiteY21" fmla="*/ 11854 h 90043"/>
                <a:gd name="connsiteX22" fmla="*/ 406215 w 422518"/>
                <a:gd name="connsiteY22" fmla="*/ 5324 h 90043"/>
                <a:gd name="connsiteX23" fmla="*/ 408414 w 422518"/>
                <a:gd name="connsiteY23" fmla="*/ 4843 h 90043"/>
                <a:gd name="connsiteX24" fmla="*/ 422505 w 422518"/>
                <a:gd name="connsiteY24" fmla="*/ 1887 h 90043"/>
                <a:gd name="connsiteX25" fmla="*/ 422161 w 422518"/>
                <a:gd name="connsiteY25" fmla="*/ -37 h 90043"/>
                <a:gd name="connsiteX26" fmla="*/ 408002 w 422518"/>
                <a:gd name="connsiteY26" fmla="*/ 2849 h 90043"/>
                <a:gd name="connsiteX27" fmla="*/ 405527 w 422518"/>
                <a:gd name="connsiteY27" fmla="*/ 3606 h 90043"/>
                <a:gd name="connsiteX28" fmla="*/ 374665 w 422518"/>
                <a:gd name="connsiteY28" fmla="*/ 9929 h 90043"/>
                <a:gd name="connsiteX29" fmla="*/ 372465 w 422518"/>
                <a:gd name="connsiteY29" fmla="*/ 10410 h 90043"/>
                <a:gd name="connsiteX30" fmla="*/ 342703 w 422518"/>
                <a:gd name="connsiteY30" fmla="*/ 16528 h 90043"/>
                <a:gd name="connsiteX31" fmla="*/ 340503 w 422518"/>
                <a:gd name="connsiteY31" fmla="*/ 17009 h 90043"/>
                <a:gd name="connsiteX32" fmla="*/ 309710 w 422518"/>
                <a:gd name="connsiteY32" fmla="*/ 23401 h 90043"/>
                <a:gd name="connsiteX33" fmla="*/ 307441 w 422518"/>
                <a:gd name="connsiteY33" fmla="*/ 23814 h 90043"/>
                <a:gd name="connsiteX34" fmla="*/ 277679 w 422518"/>
                <a:gd name="connsiteY34" fmla="*/ 30000 h 90043"/>
                <a:gd name="connsiteX35" fmla="*/ 275479 w 422518"/>
                <a:gd name="connsiteY35" fmla="*/ 30481 h 90043"/>
                <a:gd name="connsiteX36" fmla="*/ 243242 w 422518"/>
                <a:gd name="connsiteY36" fmla="*/ 37355 h 90043"/>
                <a:gd name="connsiteX37" fmla="*/ 241867 w 422518"/>
                <a:gd name="connsiteY37" fmla="*/ 37355 h 90043"/>
                <a:gd name="connsiteX38" fmla="*/ 239668 w 422518"/>
                <a:gd name="connsiteY38" fmla="*/ 37767 h 90043"/>
                <a:gd name="connsiteX39" fmla="*/ 209218 w 422518"/>
                <a:gd name="connsiteY39" fmla="*/ 44160 h 90043"/>
                <a:gd name="connsiteX40" fmla="*/ 206950 w 422518"/>
                <a:gd name="connsiteY40" fmla="*/ 44641 h 90043"/>
                <a:gd name="connsiteX41" fmla="*/ 174094 w 422518"/>
                <a:gd name="connsiteY41" fmla="*/ 51514 h 90043"/>
                <a:gd name="connsiteX42" fmla="*/ 171826 w 422518"/>
                <a:gd name="connsiteY42" fmla="*/ 51927 h 90043"/>
                <a:gd name="connsiteX43" fmla="*/ 140688 w 422518"/>
                <a:gd name="connsiteY43" fmla="*/ 58800 h 90043"/>
                <a:gd name="connsiteX44" fmla="*/ 138420 w 422518"/>
                <a:gd name="connsiteY44" fmla="*/ 59281 h 90043"/>
                <a:gd name="connsiteX45" fmla="*/ 106321 w 422518"/>
                <a:gd name="connsiteY45" fmla="*/ 66155 h 90043"/>
                <a:gd name="connsiteX46" fmla="*/ 104052 w 422518"/>
                <a:gd name="connsiteY46" fmla="*/ 66636 h 90043"/>
                <a:gd name="connsiteX47" fmla="*/ 72228 w 422518"/>
                <a:gd name="connsiteY47" fmla="*/ 73510 h 90043"/>
                <a:gd name="connsiteX48" fmla="*/ 69959 w 422518"/>
                <a:gd name="connsiteY48" fmla="*/ 73991 h 90043"/>
                <a:gd name="connsiteX49" fmla="*/ 38547 w 422518"/>
                <a:gd name="connsiteY49" fmla="*/ 80865 h 90043"/>
                <a:gd name="connsiteX50" fmla="*/ 36348 w 422518"/>
                <a:gd name="connsiteY50" fmla="*/ 81346 h 90043"/>
                <a:gd name="connsiteX51" fmla="*/ -14 w 422518"/>
                <a:gd name="connsiteY51" fmla="*/ 88838 h 90043"/>
                <a:gd name="connsiteX52" fmla="*/ -14 w 422518"/>
                <a:gd name="connsiteY52" fmla="*/ 90006 h 90043"/>
                <a:gd name="connsiteX53" fmla="*/ 36829 w 422518"/>
                <a:gd name="connsiteY53" fmla="*/ 82583 h 90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22518" h="90043">
                  <a:moveTo>
                    <a:pt x="39166" y="82170"/>
                  </a:moveTo>
                  <a:lnTo>
                    <a:pt x="70578" y="75778"/>
                  </a:lnTo>
                  <a:lnTo>
                    <a:pt x="72846" y="75297"/>
                  </a:lnTo>
                  <a:lnTo>
                    <a:pt x="104740" y="68423"/>
                  </a:lnTo>
                  <a:lnTo>
                    <a:pt x="107008" y="67942"/>
                  </a:lnTo>
                  <a:lnTo>
                    <a:pt x="139176" y="61069"/>
                  </a:lnTo>
                  <a:lnTo>
                    <a:pt x="141376" y="60587"/>
                  </a:lnTo>
                  <a:lnTo>
                    <a:pt x="172582" y="54126"/>
                  </a:lnTo>
                  <a:lnTo>
                    <a:pt x="174850" y="53645"/>
                  </a:lnTo>
                  <a:lnTo>
                    <a:pt x="207706" y="46772"/>
                  </a:lnTo>
                  <a:lnTo>
                    <a:pt x="209905" y="46359"/>
                  </a:lnTo>
                  <a:lnTo>
                    <a:pt x="240355" y="39967"/>
                  </a:lnTo>
                  <a:lnTo>
                    <a:pt x="242623" y="39554"/>
                  </a:lnTo>
                  <a:lnTo>
                    <a:pt x="243929" y="39554"/>
                  </a:lnTo>
                  <a:lnTo>
                    <a:pt x="276167" y="32681"/>
                  </a:lnTo>
                  <a:lnTo>
                    <a:pt x="278435" y="32200"/>
                  </a:lnTo>
                  <a:lnTo>
                    <a:pt x="308197" y="25945"/>
                  </a:lnTo>
                  <a:lnTo>
                    <a:pt x="310466" y="25532"/>
                  </a:lnTo>
                  <a:lnTo>
                    <a:pt x="341191" y="19071"/>
                  </a:lnTo>
                  <a:lnTo>
                    <a:pt x="343459" y="18590"/>
                  </a:lnTo>
                  <a:lnTo>
                    <a:pt x="373153" y="12335"/>
                  </a:lnTo>
                  <a:lnTo>
                    <a:pt x="375352" y="11854"/>
                  </a:lnTo>
                  <a:lnTo>
                    <a:pt x="406215" y="5324"/>
                  </a:lnTo>
                  <a:lnTo>
                    <a:pt x="408414" y="4843"/>
                  </a:lnTo>
                  <a:lnTo>
                    <a:pt x="422505" y="1887"/>
                  </a:lnTo>
                  <a:lnTo>
                    <a:pt x="422161" y="-37"/>
                  </a:lnTo>
                  <a:lnTo>
                    <a:pt x="408002" y="2849"/>
                  </a:lnTo>
                  <a:lnTo>
                    <a:pt x="405527" y="3606"/>
                  </a:lnTo>
                  <a:lnTo>
                    <a:pt x="374665" y="9929"/>
                  </a:lnTo>
                  <a:lnTo>
                    <a:pt x="372465" y="10410"/>
                  </a:lnTo>
                  <a:lnTo>
                    <a:pt x="342703" y="16528"/>
                  </a:lnTo>
                  <a:lnTo>
                    <a:pt x="340503" y="17009"/>
                  </a:lnTo>
                  <a:lnTo>
                    <a:pt x="309710" y="23401"/>
                  </a:lnTo>
                  <a:lnTo>
                    <a:pt x="307441" y="23814"/>
                  </a:lnTo>
                  <a:lnTo>
                    <a:pt x="277679" y="30000"/>
                  </a:lnTo>
                  <a:lnTo>
                    <a:pt x="275479" y="30481"/>
                  </a:lnTo>
                  <a:lnTo>
                    <a:pt x="243242" y="37355"/>
                  </a:lnTo>
                  <a:lnTo>
                    <a:pt x="241867" y="37355"/>
                  </a:lnTo>
                  <a:lnTo>
                    <a:pt x="239668" y="37767"/>
                  </a:lnTo>
                  <a:lnTo>
                    <a:pt x="209218" y="44160"/>
                  </a:lnTo>
                  <a:lnTo>
                    <a:pt x="206950" y="44641"/>
                  </a:lnTo>
                  <a:lnTo>
                    <a:pt x="174094" y="51514"/>
                  </a:lnTo>
                  <a:lnTo>
                    <a:pt x="171826" y="51927"/>
                  </a:lnTo>
                  <a:lnTo>
                    <a:pt x="140688" y="58800"/>
                  </a:lnTo>
                  <a:lnTo>
                    <a:pt x="138420" y="59281"/>
                  </a:lnTo>
                  <a:lnTo>
                    <a:pt x="106321" y="66155"/>
                  </a:lnTo>
                  <a:lnTo>
                    <a:pt x="104052" y="66636"/>
                  </a:lnTo>
                  <a:lnTo>
                    <a:pt x="72228" y="73510"/>
                  </a:lnTo>
                  <a:lnTo>
                    <a:pt x="69959" y="73991"/>
                  </a:lnTo>
                  <a:lnTo>
                    <a:pt x="38547" y="80865"/>
                  </a:lnTo>
                  <a:lnTo>
                    <a:pt x="36348" y="81346"/>
                  </a:lnTo>
                  <a:lnTo>
                    <a:pt x="-14" y="88838"/>
                  </a:lnTo>
                  <a:lnTo>
                    <a:pt x="-14" y="90006"/>
                  </a:lnTo>
                  <a:lnTo>
                    <a:pt x="36829" y="82583"/>
                  </a:lnTo>
                  <a:close/>
                </a:path>
              </a:pathLst>
            </a:custGeom>
            <a:solidFill>
              <a:srgbClr val="E0E0E0"/>
            </a:solidFill>
            <a:ln w="6867" cap="flat">
              <a:noFill/>
              <a:prstDash val="solid"/>
              <a:miter/>
            </a:ln>
          </p:spPr>
          <p:txBody>
            <a:bodyPr rtlCol="0" anchor="ctr"/>
            <a:lstStyle/>
            <a:p>
              <a:endParaRPr lang="en-IN"/>
            </a:p>
          </p:txBody>
        </p:sp>
        <p:sp>
          <p:nvSpPr>
            <p:cNvPr id="604" name="Free-form: Shape 603">
              <a:extLst>
                <a:ext uri="{FF2B5EF4-FFF2-40B4-BE49-F238E27FC236}">
                  <a16:creationId xmlns:a16="http://schemas.microsoft.com/office/drawing/2014/main" id="{EDCA221A-22EB-89B1-BC4B-3222CF7240C9}"/>
                </a:ext>
              </a:extLst>
            </p:cNvPr>
            <p:cNvSpPr/>
            <p:nvPr/>
          </p:nvSpPr>
          <p:spPr>
            <a:xfrm>
              <a:off x="6946811" y="4396373"/>
              <a:ext cx="163866" cy="36429"/>
            </a:xfrm>
            <a:custGeom>
              <a:avLst/>
              <a:gdLst>
                <a:gd name="connsiteX0" fmla="*/ 38478 w 163866"/>
                <a:gd name="connsiteY0" fmla="*/ 28694 h 36429"/>
                <a:gd name="connsiteX1" fmla="*/ 70440 w 163866"/>
                <a:gd name="connsiteY1" fmla="*/ 22233 h 36429"/>
                <a:gd name="connsiteX2" fmla="*/ 72228 w 163866"/>
                <a:gd name="connsiteY2" fmla="*/ 21821 h 36429"/>
                <a:gd name="connsiteX3" fmla="*/ 104602 w 163866"/>
                <a:gd name="connsiteY3" fmla="*/ 14947 h 36429"/>
                <a:gd name="connsiteX4" fmla="*/ 106389 w 163866"/>
                <a:gd name="connsiteY4" fmla="*/ 14534 h 36429"/>
                <a:gd name="connsiteX5" fmla="*/ 138970 w 163866"/>
                <a:gd name="connsiteY5" fmla="*/ 7661 h 36429"/>
                <a:gd name="connsiteX6" fmla="*/ 140757 w 163866"/>
                <a:gd name="connsiteY6" fmla="*/ 7248 h 36429"/>
                <a:gd name="connsiteX7" fmla="*/ 163852 w 163866"/>
                <a:gd name="connsiteY7" fmla="*/ 2506 h 36429"/>
                <a:gd name="connsiteX8" fmla="*/ 163852 w 163866"/>
                <a:gd name="connsiteY8" fmla="*/ -37 h 36429"/>
                <a:gd name="connsiteX9" fmla="*/ 140413 w 163866"/>
                <a:gd name="connsiteY9" fmla="*/ 4912 h 36429"/>
                <a:gd name="connsiteX10" fmla="*/ 138626 w 163866"/>
                <a:gd name="connsiteY10" fmla="*/ 4912 h 36429"/>
                <a:gd name="connsiteX11" fmla="*/ 106046 w 163866"/>
                <a:gd name="connsiteY11" fmla="*/ 11785 h 36429"/>
                <a:gd name="connsiteX12" fmla="*/ 104259 w 163866"/>
                <a:gd name="connsiteY12" fmla="*/ 12197 h 36429"/>
                <a:gd name="connsiteX13" fmla="*/ 71953 w 163866"/>
                <a:gd name="connsiteY13" fmla="*/ 19071 h 36429"/>
                <a:gd name="connsiteX14" fmla="*/ 70165 w 163866"/>
                <a:gd name="connsiteY14" fmla="*/ 19483 h 36429"/>
                <a:gd name="connsiteX15" fmla="*/ 38272 w 163866"/>
                <a:gd name="connsiteY15" fmla="*/ 26357 h 36429"/>
                <a:gd name="connsiteX16" fmla="*/ 36485 w 163866"/>
                <a:gd name="connsiteY16" fmla="*/ 26357 h 36429"/>
                <a:gd name="connsiteX17" fmla="*/ -14 w 163866"/>
                <a:gd name="connsiteY17" fmla="*/ 35224 h 36429"/>
                <a:gd name="connsiteX18" fmla="*/ -14 w 163866"/>
                <a:gd name="connsiteY18" fmla="*/ 36392 h 36429"/>
                <a:gd name="connsiteX19" fmla="*/ 36348 w 163866"/>
                <a:gd name="connsiteY19" fmla="*/ 29038 h 3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3866" h="36429">
                  <a:moveTo>
                    <a:pt x="38478" y="28694"/>
                  </a:moveTo>
                  <a:lnTo>
                    <a:pt x="70440" y="22233"/>
                  </a:lnTo>
                  <a:lnTo>
                    <a:pt x="72228" y="21821"/>
                  </a:lnTo>
                  <a:lnTo>
                    <a:pt x="104602" y="14947"/>
                  </a:lnTo>
                  <a:lnTo>
                    <a:pt x="106389" y="14534"/>
                  </a:lnTo>
                  <a:lnTo>
                    <a:pt x="138970" y="7661"/>
                  </a:lnTo>
                  <a:lnTo>
                    <a:pt x="140757" y="7248"/>
                  </a:lnTo>
                  <a:lnTo>
                    <a:pt x="163852" y="2506"/>
                  </a:lnTo>
                  <a:cubicBezTo>
                    <a:pt x="163784" y="1660"/>
                    <a:pt x="163784" y="808"/>
                    <a:pt x="163852" y="-37"/>
                  </a:cubicBezTo>
                  <a:lnTo>
                    <a:pt x="140413" y="4912"/>
                  </a:lnTo>
                  <a:lnTo>
                    <a:pt x="138626" y="4912"/>
                  </a:lnTo>
                  <a:lnTo>
                    <a:pt x="106046" y="11785"/>
                  </a:lnTo>
                  <a:lnTo>
                    <a:pt x="104259" y="12197"/>
                  </a:lnTo>
                  <a:lnTo>
                    <a:pt x="71953" y="19071"/>
                  </a:lnTo>
                  <a:lnTo>
                    <a:pt x="70165" y="19483"/>
                  </a:lnTo>
                  <a:lnTo>
                    <a:pt x="38272" y="26357"/>
                  </a:lnTo>
                  <a:lnTo>
                    <a:pt x="36485" y="26357"/>
                  </a:lnTo>
                  <a:lnTo>
                    <a:pt x="-14" y="35224"/>
                  </a:lnTo>
                  <a:lnTo>
                    <a:pt x="-14" y="36392"/>
                  </a:lnTo>
                  <a:lnTo>
                    <a:pt x="36348" y="29038"/>
                  </a:lnTo>
                  <a:close/>
                </a:path>
              </a:pathLst>
            </a:custGeom>
            <a:solidFill>
              <a:srgbClr val="E0E0E0"/>
            </a:solidFill>
            <a:ln w="6867" cap="flat">
              <a:noFill/>
              <a:prstDash val="solid"/>
              <a:miter/>
            </a:ln>
          </p:spPr>
          <p:txBody>
            <a:bodyPr rtlCol="0" anchor="ctr"/>
            <a:lstStyle/>
            <a:p>
              <a:endParaRPr lang="en-IN"/>
            </a:p>
          </p:txBody>
        </p:sp>
        <p:sp>
          <p:nvSpPr>
            <p:cNvPr id="605" name="Free-form: Shape 604">
              <a:extLst>
                <a:ext uri="{FF2B5EF4-FFF2-40B4-BE49-F238E27FC236}">
                  <a16:creationId xmlns:a16="http://schemas.microsoft.com/office/drawing/2014/main" id="{A093DF83-2B7B-7E4B-D4FF-0FE1A835E97C}"/>
                </a:ext>
              </a:extLst>
            </p:cNvPr>
            <p:cNvSpPr/>
            <p:nvPr/>
          </p:nvSpPr>
          <p:spPr>
            <a:xfrm>
              <a:off x="7205189" y="4342347"/>
              <a:ext cx="164416" cy="36223"/>
            </a:xfrm>
            <a:custGeom>
              <a:avLst/>
              <a:gdLst>
                <a:gd name="connsiteX0" fmla="*/ 147150 w 164416"/>
                <a:gd name="connsiteY0" fmla="*/ 4293 h 36223"/>
                <a:gd name="connsiteX1" fmla="*/ 115806 w 164416"/>
                <a:gd name="connsiteY1" fmla="*/ 10754 h 36223"/>
                <a:gd name="connsiteX2" fmla="*/ 114088 w 164416"/>
                <a:gd name="connsiteY2" fmla="*/ 11098 h 36223"/>
                <a:gd name="connsiteX3" fmla="*/ 83844 w 164416"/>
                <a:gd name="connsiteY3" fmla="*/ 17353 h 36223"/>
                <a:gd name="connsiteX4" fmla="*/ 82126 w 164416"/>
                <a:gd name="connsiteY4" fmla="*/ 17696 h 36223"/>
                <a:gd name="connsiteX5" fmla="*/ 50851 w 164416"/>
                <a:gd name="connsiteY5" fmla="*/ 24158 h 36223"/>
                <a:gd name="connsiteX6" fmla="*/ 49064 w 164416"/>
                <a:gd name="connsiteY6" fmla="*/ 24158 h 36223"/>
                <a:gd name="connsiteX7" fmla="*/ 18820 w 164416"/>
                <a:gd name="connsiteY7" fmla="*/ 30481 h 36223"/>
                <a:gd name="connsiteX8" fmla="*/ 17101 w 164416"/>
                <a:gd name="connsiteY8" fmla="*/ 30481 h 36223"/>
                <a:gd name="connsiteX9" fmla="*/ -14 w 164416"/>
                <a:gd name="connsiteY9" fmla="*/ 34055 h 36223"/>
                <a:gd name="connsiteX10" fmla="*/ 2323 w 164416"/>
                <a:gd name="connsiteY10" fmla="*/ 36186 h 36223"/>
                <a:gd name="connsiteX11" fmla="*/ 17583 w 164416"/>
                <a:gd name="connsiteY11" fmla="*/ 33024 h 36223"/>
                <a:gd name="connsiteX12" fmla="*/ 19370 w 164416"/>
                <a:gd name="connsiteY12" fmla="*/ 32612 h 36223"/>
                <a:gd name="connsiteX13" fmla="*/ 49545 w 164416"/>
                <a:gd name="connsiteY13" fmla="*/ 26288 h 36223"/>
                <a:gd name="connsiteX14" fmla="*/ 51401 w 164416"/>
                <a:gd name="connsiteY14" fmla="*/ 25945 h 36223"/>
                <a:gd name="connsiteX15" fmla="*/ 82607 w 164416"/>
                <a:gd name="connsiteY15" fmla="*/ 19071 h 36223"/>
                <a:gd name="connsiteX16" fmla="*/ 84325 w 164416"/>
                <a:gd name="connsiteY16" fmla="*/ 19071 h 36223"/>
                <a:gd name="connsiteX17" fmla="*/ 114500 w 164416"/>
                <a:gd name="connsiteY17" fmla="*/ 12747 h 36223"/>
                <a:gd name="connsiteX18" fmla="*/ 116287 w 164416"/>
                <a:gd name="connsiteY18" fmla="*/ 12335 h 36223"/>
                <a:gd name="connsiteX19" fmla="*/ 147562 w 164416"/>
                <a:gd name="connsiteY19" fmla="*/ 5461 h 36223"/>
                <a:gd name="connsiteX20" fmla="*/ 149349 w 164416"/>
                <a:gd name="connsiteY20" fmla="*/ 5118 h 36223"/>
                <a:gd name="connsiteX21" fmla="*/ 164402 w 164416"/>
                <a:gd name="connsiteY21" fmla="*/ 1887 h 36223"/>
                <a:gd name="connsiteX22" fmla="*/ 163990 w 164416"/>
                <a:gd name="connsiteY22" fmla="*/ -37 h 36223"/>
                <a:gd name="connsiteX23" fmla="*/ 148868 w 164416"/>
                <a:gd name="connsiteY23" fmla="*/ 3056 h 3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416" h="36223">
                  <a:moveTo>
                    <a:pt x="147150" y="4293"/>
                  </a:moveTo>
                  <a:lnTo>
                    <a:pt x="115806" y="10754"/>
                  </a:lnTo>
                  <a:lnTo>
                    <a:pt x="114088" y="11098"/>
                  </a:lnTo>
                  <a:lnTo>
                    <a:pt x="83844" y="17353"/>
                  </a:lnTo>
                  <a:lnTo>
                    <a:pt x="82126" y="17696"/>
                  </a:lnTo>
                  <a:lnTo>
                    <a:pt x="50851" y="24158"/>
                  </a:lnTo>
                  <a:lnTo>
                    <a:pt x="49064" y="24158"/>
                  </a:lnTo>
                  <a:lnTo>
                    <a:pt x="18820" y="30481"/>
                  </a:lnTo>
                  <a:lnTo>
                    <a:pt x="17101" y="30481"/>
                  </a:lnTo>
                  <a:lnTo>
                    <a:pt x="-14" y="34055"/>
                  </a:lnTo>
                  <a:lnTo>
                    <a:pt x="2323" y="36186"/>
                  </a:lnTo>
                  <a:lnTo>
                    <a:pt x="17583" y="33024"/>
                  </a:lnTo>
                  <a:lnTo>
                    <a:pt x="19370" y="32612"/>
                  </a:lnTo>
                  <a:lnTo>
                    <a:pt x="49545" y="26288"/>
                  </a:lnTo>
                  <a:lnTo>
                    <a:pt x="51401" y="25945"/>
                  </a:lnTo>
                  <a:lnTo>
                    <a:pt x="82607" y="19071"/>
                  </a:lnTo>
                  <a:lnTo>
                    <a:pt x="84325" y="19071"/>
                  </a:lnTo>
                  <a:lnTo>
                    <a:pt x="114500" y="12747"/>
                  </a:lnTo>
                  <a:lnTo>
                    <a:pt x="116287" y="12335"/>
                  </a:lnTo>
                  <a:lnTo>
                    <a:pt x="147562" y="5461"/>
                  </a:lnTo>
                  <a:lnTo>
                    <a:pt x="149349" y="5118"/>
                  </a:lnTo>
                  <a:lnTo>
                    <a:pt x="164402" y="1887"/>
                  </a:lnTo>
                  <a:lnTo>
                    <a:pt x="163990" y="-37"/>
                  </a:lnTo>
                  <a:lnTo>
                    <a:pt x="148868" y="3056"/>
                  </a:lnTo>
                  <a:close/>
                </a:path>
              </a:pathLst>
            </a:custGeom>
            <a:solidFill>
              <a:srgbClr val="E0E0E0"/>
            </a:solidFill>
            <a:ln w="6867" cap="flat">
              <a:noFill/>
              <a:prstDash val="solid"/>
              <a:miter/>
            </a:ln>
          </p:spPr>
          <p:txBody>
            <a:bodyPr rtlCol="0" anchor="ctr"/>
            <a:lstStyle/>
            <a:p>
              <a:endParaRPr lang="en-IN"/>
            </a:p>
          </p:txBody>
        </p:sp>
        <p:sp>
          <p:nvSpPr>
            <p:cNvPr id="606" name="Free-form: Shape 605">
              <a:extLst>
                <a:ext uri="{FF2B5EF4-FFF2-40B4-BE49-F238E27FC236}">
                  <a16:creationId xmlns:a16="http://schemas.microsoft.com/office/drawing/2014/main" id="{D71460BA-EE1B-772C-8EF3-91FC9EFD3750}"/>
                </a:ext>
              </a:extLst>
            </p:cNvPr>
            <p:cNvSpPr/>
            <p:nvPr/>
          </p:nvSpPr>
          <p:spPr>
            <a:xfrm>
              <a:off x="6941518" y="4399329"/>
              <a:ext cx="25913" cy="6254"/>
            </a:xfrm>
            <a:custGeom>
              <a:avLst/>
              <a:gdLst>
                <a:gd name="connsiteX0" fmla="*/ 23494 w 25913"/>
                <a:gd name="connsiteY0" fmla="*/ -37 h 6254"/>
                <a:gd name="connsiteX1" fmla="*/ -14 w 25913"/>
                <a:gd name="connsiteY1" fmla="*/ 5049 h 6254"/>
                <a:gd name="connsiteX2" fmla="*/ -14 w 25913"/>
                <a:gd name="connsiteY2" fmla="*/ 6217 h 6254"/>
                <a:gd name="connsiteX3" fmla="*/ 25900 w 25913"/>
                <a:gd name="connsiteY3" fmla="*/ 1200 h 6254"/>
                <a:gd name="connsiteX4" fmla="*/ 23494 w 25913"/>
                <a:gd name="connsiteY4" fmla="*/ -37 h 6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13" h="6254">
                  <a:moveTo>
                    <a:pt x="23494" y="-37"/>
                  </a:moveTo>
                  <a:lnTo>
                    <a:pt x="-14" y="5049"/>
                  </a:lnTo>
                  <a:lnTo>
                    <a:pt x="-14" y="6217"/>
                  </a:lnTo>
                  <a:lnTo>
                    <a:pt x="25900" y="1200"/>
                  </a:lnTo>
                  <a:cubicBezTo>
                    <a:pt x="25075" y="835"/>
                    <a:pt x="24271" y="423"/>
                    <a:pt x="23494" y="-37"/>
                  </a:cubicBezTo>
                  <a:close/>
                </a:path>
              </a:pathLst>
            </a:custGeom>
            <a:solidFill>
              <a:srgbClr val="E0E0E0"/>
            </a:solidFill>
            <a:ln w="6867" cap="flat">
              <a:noFill/>
              <a:prstDash val="solid"/>
              <a:miter/>
            </a:ln>
          </p:spPr>
          <p:txBody>
            <a:bodyPr rtlCol="0" anchor="ctr"/>
            <a:lstStyle/>
            <a:p>
              <a:endParaRPr lang="en-IN"/>
            </a:p>
          </p:txBody>
        </p:sp>
        <p:sp>
          <p:nvSpPr>
            <p:cNvPr id="607" name="Free-form: Shape 606">
              <a:extLst>
                <a:ext uri="{FF2B5EF4-FFF2-40B4-BE49-F238E27FC236}">
                  <a16:creationId xmlns:a16="http://schemas.microsoft.com/office/drawing/2014/main" id="{2068D62F-A3CA-A0D0-D480-46D08B2E24A8}"/>
                </a:ext>
              </a:extLst>
            </p:cNvPr>
            <p:cNvSpPr/>
            <p:nvPr/>
          </p:nvSpPr>
          <p:spPr>
            <a:xfrm>
              <a:off x="7351527" y="4316021"/>
              <a:ext cx="12716" cy="4674"/>
            </a:xfrm>
            <a:custGeom>
              <a:avLst/>
              <a:gdLst>
                <a:gd name="connsiteX0" fmla="*/ 12359 w 12716"/>
                <a:gd name="connsiteY0" fmla="*/ -37 h 4674"/>
                <a:gd name="connsiteX1" fmla="*/ 1223 w 12716"/>
                <a:gd name="connsiteY1" fmla="*/ 2231 h 4674"/>
                <a:gd name="connsiteX2" fmla="*/ -14 w 12716"/>
                <a:gd name="connsiteY2" fmla="*/ 4637 h 4674"/>
                <a:gd name="connsiteX3" fmla="*/ 12702 w 12716"/>
                <a:gd name="connsiteY3" fmla="*/ 1887 h 4674"/>
              </a:gdLst>
              <a:ahLst/>
              <a:cxnLst>
                <a:cxn ang="0">
                  <a:pos x="connsiteX0" y="connsiteY0"/>
                </a:cxn>
                <a:cxn ang="0">
                  <a:pos x="connsiteX1" y="connsiteY1"/>
                </a:cxn>
                <a:cxn ang="0">
                  <a:pos x="connsiteX2" y="connsiteY2"/>
                </a:cxn>
                <a:cxn ang="0">
                  <a:pos x="connsiteX3" y="connsiteY3"/>
                </a:cxn>
              </a:cxnLst>
              <a:rect l="l" t="t" r="r" b="b"/>
              <a:pathLst>
                <a:path w="12716" h="4674">
                  <a:moveTo>
                    <a:pt x="12359" y="-37"/>
                  </a:moveTo>
                  <a:lnTo>
                    <a:pt x="1223" y="2231"/>
                  </a:lnTo>
                  <a:cubicBezTo>
                    <a:pt x="880" y="3069"/>
                    <a:pt x="467" y="3874"/>
                    <a:pt x="-14" y="4637"/>
                  </a:cubicBezTo>
                  <a:lnTo>
                    <a:pt x="12702" y="1887"/>
                  </a:lnTo>
                  <a:close/>
                </a:path>
              </a:pathLst>
            </a:custGeom>
            <a:solidFill>
              <a:srgbClr val="E0E0E0"/>
            </a:solidFill>
            <a:ln w="6867" cap="flat">
              <a:noFill/>
              <a:prstDash val="solid"/>
              <a:miter/>
            </a:ln>
          </p:spPr>
          <p:txBody>
            <a:bodyPr rtlCol="0" anchor="ctr"/>
            <a:lstStyle/>
            <a:p>
              <a:endParaRPr lang="en-IN"/>
            </a:p>
          </p:txBody>
        </p:sp>
        <p:sp>
          <p:nvSpPr>
            <p:cNvPr id="608" name="Free-form: Shape 607">
              <a:extLst>
                <a:ext uri="{FF2B5EF4-FFF2-40B4-BE49-F238E27FC236}">
                  <a16:creationId xmlns:a16="http://schemas.microsoft.com/office/drawing/2014/main" id="{CF84508C-216E-D035-2E16-9FD4908126CA}"/>
                </a:ext>
              </a:extLst>
            </p:cNvPr>
            <p:cNvSpPr/>
            <p:nvPr/>
          </p:nvSpPr>
          <p:spPr>
            <a:xfrm>
              <a:off x="6994376" y="4384551"/>
              <a:ext cx="42959" cy="10172"/>
            </a:xfrm>
            <a:custGeom>
              <a:avLst/>
              <a:gdLst>
                <a:gd name="connsiteX0" fmla="*/ 18820 w 42959"/>
                <a:gd name="connsiteY0" fmla="*/ 6561 h 10172"/>
                <a:gd name="connsiteX1" fmla="*/ 42946 w 42959"/>
                <a:gd name="connsiteY1" fmla="*/ 1612 h 10172"/>
                <a:gd name="connsiteX2" fmla="*/ 39990 w 42959"/>
                <a:gd name="connsiteY2" fmla="*/ -37 h 10172"/>
                <a:gd name="connsiteX3" fmla="*/ 18407 w 42959"/>
                <a:gd name="connsiteY3" fmla="*/ 4568 h 10172"/>
                <a:gd name="connsiteX4" fmla="*/ 16964 w 42959"/>
                <a:gd name="connsiteY4" fmla="*/ 4568 h 10172"/>
                <a:gd name="connsiteX5" fmla="*/ 1911 w 42959"/>
                <a:gd name="connsiteY5" fmla="*/ 7798 h 10172"/>
                <a:gd name="connsiteX6" fmla="*/ -14 w 42959"/>
                <a:gd name="connsiteY6" fmla="*/ 10135 h 10172"/>
                <a:gd name="connsiteX7" fmla="*/ 17376 w 42959"/>
                <a:gd name="connsiteY7" fmla="*/ 6561 h 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59" h="10172">
                  <a:moveTo>
                    <a:pt x="18820" y="6561"/>
                  </a:moveTo>
                  <a:lnTo>
                    <a:pt x="42946" y="1612"/>
                  </a:lnTo>
                  <a:cubicBezTo>
                    <a:pt x="41922" y="1131"/>
                    <a:pt x="40939" y="581"/>
                    <a:pt x="39990" y="-37"/>
                  </a:cubicBezTo>
                  <a:lnTo>
                    <a:pt x="18407" y="4568"/>
                  </a:lnTo>
                  <a:lnTo>
                    <a:pt x="16964" y="4568"/>
                  </a:lnTo>
                  <a:lnTo>
                    <a:pt x="1911" y="7798"/>
                  </a:lnTo>
                  <a:cubicBezTo>
                    <a:pt x="1313" y="8609"/>
                    <a:pt x="667" y="9393"/>
                    <a:pt x="-14" y="10135"/>
                  </a:cubicBezTo>
                  <a:lnTo>
                    <a:pt x="17376" y="6561"/>
                  </a:lnTo>
                  <a:close/>
                </a:path>
              </a:pathLst>
            </a:custGeom>
            <a:solidFill>
              <a:srgbClr val="E0E0E0"/>
            </a:solidFill>
            <a:ln w="6867" cap="flat">
              <a:noFill/>
              <a:prstDash val="solid"/>
              <a:miter/>
            </a:ln>
          </p:spPr>
          <p:txBody>
            <a:bodyPr rtlCol="0" anchor="ctr"/>
            <a:lstStyle/>
            <a:p>
              <a:endParaRPr lang="en-IN"/>
            </a:p>
          </p:txBody>
        </p:sp>
        <p:sp>
          <p:nvSpPr>
            <p:cNvPr id="609" name="Free-form: Shape 608">
              <a:extLst>
                <a:ext uri="{FF2B5EF4-FFF2-40B4-BE49-F238E27FC236}">
                  <a16:creationId xmlns:a16="http://schemas.microsoft.com/office/drawing/2014/main" id="{7E4786F0-3FB1-419F-A812-AB6E12161D8D}"/>
                </a:ext>
              </a:extLst>
            </p:cNvPr>
            <p:cNvSpPr/>
            <p:nvPr/>
          </p:nvSpPr>
          <p:spPr>
            <a:xfrm>
              <a:off x="7065655" y="4369910"/>
              <a:ext cx="41653" cy="10447"/>
            </a:xfrm>
            <a:custGeom>
              <a:avLst/>
              <a:gdLst>
                <a:gd name="connsiteX0" fmla="*/ 16139 w 41653"/>
                <a:gd name="connsiteY0" fmla="*/ 7111 h 10447"/>
                <a:gd name="connsiteX1" fmla="*/ 41640 w 41653"/>
                <a:gd name="connsiteY1" fmla="*/ 1818 h 10447"/>
                <a:gd name="connsiteX2" fmla="*/ 38341 w 41653"/>
                <a:gd name="connsiteY2" fmla="*/ -37 h 10447"/>
                <a:gd name="connsiteX3" fmla="*/ 15589 w 41653"/>
                <a:gd name="connsiteY3" fmla="*/ 4705 h 10447"/>
                <a:gd name="connsiteX4" fmla="*/ 14146 w 41653"/>
                <a:gd name="connsiteY4" fmla="*/ 5049 h 10447"/>
                <a:gd name="connsiteX5" fmla="*/ 2323 w 41653"/>
                <a:gd name="connsiteY5" fmla="*/ 7523 h 10447"/>
                <a:gd name="connsiteX6" fmla="*/ -14 w 41653"/>
                <a:gd name="connsiteY6" fmla="*/ 10410 h 10447"/>
                <a:gd name="connsiteX7" fmla="*/ 14627 w 41653"/>
                <a:gd name="connsiteY7" fmla="*/ 7386 h 10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53" h="10447">
                  <a:moveTo>
                    <a:pt x="16139" y="7111"/>
                  </a:moveTo>
                  <a:lnTo>
                    <a:pt x="41640" y="1818"/>
                  </a:lnTo>
                  <a:cubicBezTo>
                    <a:pt x="40506" y="1269"/>
                    <a:pt x="39399" y="650"/>
                    <a:pt x="38341" y="-37"/>
                  </a:cubicBezTo>
                  <a:lnTo>
                    <a:pt x="15589" y="4705"/>
                  </a:lnTo>
                  <a:lnTo>
                    <a:pt x="14146" y="5049"/>
                  </a:lnTo>
                  <a:lnTo>
                    <a:pt x="2323" y="7523"/>
                  </a:lnTo>
                  <a:cubicBezTo>
                    <a:pt x="1622" y="8548"/>
                    <a:pt x="839" y="9510"/>
                    <a:pt x="-14" y="10410"/>
                  </a:cubicBezTo>
                  <a:lnTo>
                    <a:pt x="14627" y="7386"/>
                  </a:lnTo>
                  <a:close/>
                </a:path>
              </a:pathLst>
            </a:custGeom>
            <a:solidFill>
              <a:srgbClr val="E0E0E0"/>
            </a:solidFill>
            <a:ln w="6867" cap="flat">
              <a:noFill/>
              <a:prstDash val="solid"/>
              <a:miter/>
            </a:ln>
          </p:spPr>
          <p:txBody>
            <a:bodyPr rtlCol="0" anchor="ctr"/>
            <a:lstStyle/>
            <a:p>
              <a:endParaRPr lang="en-IN"/>
            </a:p>
          </p:txBody>
        </p:sp>
        <p:sp>
          <p:nvSpPr>
            <p:cNvPr id="610" name="Free-form: Shape 609">
              <a:extLst>
                <a:ext uri="{FF2B5EF4-FFF2-40B4-BE49-F238E27FC236}">
                  <a16:creationId xmlns:a16="http://schemas.microsoft.com/office/drawing/2014/main" id="{2F4FEA67-28A7-E77B-C8B1-9AC0F8300FF3}"/>
                </a:ext>
              </a:extLst>
            </p:cNvPr>
            <p:cNvSpPr/>
            <p:nvPr/>
          </p:nvSpPr>
          <p:spPr>
            <a:xfrm>
              <a:off x="7137003" y="4355269"/>
              <a:ext cx="40141" cy="10035"/>
            </a:xfrm>
            <a:custGeom>
              <a:avLst/>
              <a:gdLst>
                <a:gd name="connsiteX0" fmla="*/ 13321 w 40141"/>
                <a:gd name="connsiteY0" fmla="*/ 7523 h 10035"/>
                <a:gd name="connsiteX1" fmla="*/ 40128 w 40141"/>
                <a:gd name="connsiteY1" fmla="*/ 1956 h 10035"/>
                <a:gd name="connsiteX2" fmla="*/ 36966 w 40141"/>
                <a:gd name="connsiteY2" fmla="*/ -37 h 10035"/>
                <a:gd name="connsiteX3" fmla="*/ 12771 w 40141"/>
                <a:gd name="connsiteY3" fmla="*/ 5049 h 10035"/>
                <a:gd name="connsiteX4" fmla="*/ 11328 w 40141"/>
                <a:gd name="connsiteY4" fmla="*/ 5049 h 10035"/>
                <a:gd name="connsiteX5" fmla="*/ 2323 w 40141"/>
                <a:gd name="connsiteY5" fmla="*/ 6905 h 10035"/>
                <a:gd name="connsiteX6" fmla="*/ -14 w 40141"/>
                <a:gd name="connsiteY6" fmla="*/ 9998 h 10035"/>
                <a:gd name="connsiteX7" fmla="*/ 11809 w 40141"/>
                <a:gd name="connsiteY7" fmla="*/ 7592 h 1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41" h="10035">
                  <a:moveTo>
                    <a:pt x="13321" y="7523"/>
                  </a:moveTo>
                  <a:lnTo>
                    <a:pt x="40128" y="1956"/>
                  </a:lnTo>
                  <a:cubicBezTo>
                    <a:pt x="39035" y="1358"/>
                    <a:pt x="37976" y="691"/>
                    <a:pt x="36966" y="-37"/>
                  </a:cubicBezTo>
                  <a:lnTo>
                    <a:pt x="12771" y="5049"/>
                  </a:lnTo>
                  <a:lnTo>
                    <a:pt x="11328" y="5049"/>
                  </a:lnTo>
                  <a:lnTo>
                    <a:pt x="2323" y="6905"/>
                  </a:lnTo>
                  <a:cubicBezTo>
                    <a:pt x="1643" y="8005"/>
                    <a:pt x="859" y="9043"/>
                    <a:pt x="-14" y="9998"/>
                  </a:cubicBezTo>
                  <a:lnTo>
                    <a:pt x="11809" y="7592"/>
                  </a:lnTo>
                  <a:close/>
                </a:path>
              </a:pathLst>
            </a:custGeom>
            <a:solidFill>
              <a:srgbClr val="E0E0E0"/>
            </a:solidFill>
            <a:ln w="6867" cap="flat">
              <a:noFill/>
              <a:prstDash val="solid"/>
              <a:miter/>
            </a:ln>
          </p:spPr>
          <p:txBody>
            <a:bodyPr rtlCol="0" anchor="ctr"/>
            <a:lstStyle/>
            <a:p>
              <a:endParaRPr lang="en-IN"/>
            </a:p>
          </p:txBody>
        </p:sp>
        <p:sp>
          <p:nvSpPr>
            <p:cNvPr id="611" name="Free-form: Shape 610">
              <a:extLst>
                <a:ext uri="{FF2B5EF4-FFF2-40B4-BE49-F238E27FC236}">
                  <a16:creationId xmlns:a16="http://schemas.microsoft.com/office/drawing/2014/main" id="{C20D84C2-F33F-3166-F683-384A9DA1387A}"/>
                </a:ext>
              </a:extLst>
            </p:cNvPr>
            <p:cNvSpPr/>
            <p:nvPr/>
          </p:nvSpPr>
          <p:spPr>
            <a:xfrm>
              <a:off x="7208488" y="4340697"/>
              <a:ext cx="38423" cy="9760"/>
            </a:xfrm>
            <a:custGeom>
              <a:avLst/>
              <a:gdLst>
                <a:gd name="connsiteX0" fmla="*/ 10297 w 38423"/>
                <a:gd name="connsiteY0" fmla="*/ 7867 h 9760"/>
                <a:gd name="connsiteX1" fmla="*/ 38410 w 38423"/>
                <a:gd name="connsiteY1" fmla="*/ 1956 h 9760"/>
                <a:gd name="connsiteX2" fmla="*/ 35523 w 38423"/>
                <a:gd name="connsiteY2" fmla="*/ -37 h 9760"/>
                <a:gd name="connsiteX3" fmla="*/ 9747 w 38423"/>
                <a:gd name="connsiteY3" fmla="*/ 5324 h 9760"/>
                <a:gd name="connsiteX4" fmla="*/ 8372 w 38423"/>
                <a:gd name="connsiteY4" fmla="*/ 5324 h 9760"/>
                <a:gd name="connsiteX5" fmla="*/ 2048 w 38423"/>
                <a:gd name="connsiteY5" fmla="*/ 6630 h 9760"/>
                <a:gd name="connsiteX6" fmla="*/ -14 w 38423"/>
                <a:gd name="connsiteY6" fmla="*/ 9723 h 9760"/>
                <a:gd name="connsiteX7" fmla="*/ 8853 w 38423"/>
                <a:gd name="connsiteY7" fmla="*/ 7867 h 9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23" h="9760">
                  <a:moveTo>
                    <a:pt x="10297" y="7867"/>
                  </a:moveTo>
                  <a:lnTo>
                    <a:pt x="38410" y="1956"/>
                  </a:lnTo>
                  <a:cubicBezTo>
                    <a:pt x="37392" y="1379"/>
                    <a:pt x="36423" y="712"/>
                    <a:pt x="35523" y="-37"/>
                  </a:cubicBezTo>
                  <a:lnTo>
                    <a:pt x="9747" y="5324"/>
                  </a:lnTo>
                  <a:lnTo>
                    <a:pt x="8372" y="5324"/>
                  </a:lnTo>
                  <a:lnTo>
                    <a:pt x="2048" y="6630"/>
                  </a:lnTo>
                  <a:cubicBezTo>
                    <a:pt x="1444" y="7709"/>
                    <a:pt x="749" y="8747"/>
                    <a:pt x="-14" y="9723"/>
                  </a:cubicBezTo>
                  <a:lnTo>
                    <a:pt x="8853" y="7867"/>
                  </a:lnTo>
                  <a:close/>
                </a:path>
              </a:pathLst>
            </a:custGeom>
            <a:solidFill>
              <a:srgbClr val="E0E0E0"/>
            </a:solidFill>
            <a:ln w="6867" cap="flat">
              <a:noFill/>
              <a:prstDash val="solid"/>
              <a:miter/>
            </a:ln>
          </p:spPr>
          <p:txBody>
            <a:bodyPr rtlCol="0" anchor="ctr"/>
            <a:lstStyle/>
            <a:p>
              <a:endParaRPr lang="en-IN"/>
            </a:p>
          </p:txBody>
        </p:sp>
        <p:sp>
          <p:nvSpPr>
            <p:cNvPr id="612" name="Free-form: Shape 611">
              <a:extLst>
                <a:ext uri="{FF2B5EF4-FFF2-40B4-BE49-F238E27FC236}">
                  <a16:creationId xmlns:a16="http://schemas.microsoft.com/office/drawing/2014/main" id="{BF2111AC-F180-CC12-12AE-EED320C2C8E8}"/>
                </a:ext>
              </a:extLst>
            </p:cNvPr>
            <p:cNvSpPr/>
            <p:nvPr/>
          </p:nvSpPr>
          <p:spPr>
            <a:xfrm>
              <a:off x="7280042" y="4326675"/>
              <a:ext cx="36223" cy="9141"/>
            </a:xfrm>
            <a:custGeom>
              <a:avLst/>
              <a:gdLst>
                <a:gd name="connsiteX0" fmla="*/ 3560 w 36223"/>
                <a:gd name="connsiteY0" fmla="*/ 8280 h 9141"/>
                <a:gd name="connsiteX1" fmla="*/ 34010 w 36223"/>
                <a:gd name="connsiteY1" fmla="*/ 1818 h 9141"/>
                <a:gd name="connsiteX2" fmla="*/ 35454 w 36223"/>
                <a:gd name="connsiteY2" fmla="*/ 1818 h 9141"/>
                <a:gd name="connsiteX3" fmla="*/ 36210 w 36223"/>
                <a:gd name="connsiteY3" fmla="*/ 1818 h 9141"/>
                <a:gd name="connsiteX4" fmla="*/ 33942 w 36223"/>
                <a:gd name="connsiteY4" fmla="*/ -37 h 9141"/>
                <a:gd name="connsiteX5" fmla="*/ 33598 w 36223"/>
                <a:gd name="connsiteY5" fmla="*/ -37 h 9141"/>
                <a:gd name="connsiteX6" fmla="*/ 3011 w 36223"/>
                <a:gd name="connsiteY6" fmla="*/ 6286 h 9141"/>
                <a:gd name="connsiteX7" fmla="*/ 1636 w 36223"/>
                <a:gd name="connsiteY7" fmla="*/ 6286 h 9141"/>
                <a:gd name="connsiteX8" fmla="*/ 1636 w 36223"/>
                <a:gd name="connsiteY8" fmla="*/ 6286 h 9141"/>
                <a:gd name="connsiteX9" fmla="*/ -14 w 36223"/>
                <a:gd name="connsiteY9" fmla="*/ 9104 h 9141"/>
                <a:gd name="connsiteX10" fmla="*/ 2323 w 36223"/>
                <a:gd name="connsiteY10" fmla="*/ 8623 h 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23" h="9141">
                  <a:moveTo>
                    <a:pt x="3560" y="8280"/>
                  </a:moveTo>
                  <a:lnTo>
                    <a:pt x="34010" y="1818"/>
                  </a:lnTo>
                  <a:lnTo>
                    <a:pt x="35454" y="1818"/>
                  </a:lnTo>
                  <a:lnTo>
                    <a:pt x="36210" y="1818"/>
                  </a:lnTo>
                  <a:cubicBezTo>
                    <a:pt x="35392" y="1282"/>
                    <a:pt x="34629" y="657"/>
                    <a:pt x="33942" y="-37"/>
                  </a:cubicBezTo>
                  <a:lnTo>
                    <a:pt x="33598" y="-37"/>
                  </a:lnTo>
                  <a:lnTo>
                    <a:pt x="3011" y="6286"/>
                  </a:lnTo>
                  <a:lnTo>
                    <a:pt x="1636" y="6286"/>
                  </a:lnTo>
                  <a:lnTo>
                    <a:pt x="1636" y="6286"/>
                  </a:lnTo>
                  <a:cubicBezTo>
                    <a:pt x="1155" y="7262"/>
                    <a:pt x="605" y="8204"/>
                    <a:pt x="-14" y="9104"/>
                  </a:cubicBezTo>
                  <a:lnTo>
                    <a:pt x="2323" y="8623"/>
                  </a:lnTo>
                  <a:close/>
                </a:path>
              </a:pathLst>
            </a:custGeom>
            <a:solidFill>
              <a:srgbClr val="E0E0E0"/>
            </a:solidFill>
            <a:ln w="6867" cap="flat">
              <a:noFill/>
              <a:prstDash val="solid"/>
              <a:miter/>
            </a:ln>
          </p:spPr>
          <p:txBody>
            <a:bodyPr rtlCol="0" anchor="ctr"/>
            <a:lstStyle/>
            <a:p>
              <a:endParaRPr lang="en-IN"/>
            </a:p>
          </p:txBody>
        </p:sp>
        <p:sp>
          <p:nvSpPr>
            <p:cNvPr id="613" name="Free-form: Shape 612">
              <a:extLst>
                <a:ext uri="{FF2B5EF4-FFF2-40B4-BE49-F238E27FC236}">
                  <a16:creationId xmlns:a16="http://schemas.microsoft.com/office/drawing/2014/main" id="{179B6B18-F320-5424-1740-FD0080E4F88E}"/>
                </a:ext>
              </a:extLst>
            </p:cNvPr>
            <p:cNvSpPr/>
            <p:nvPr/>
          </p:nvSpPr>
          <p:spPr>
            <a:xfrm>
              <a:off x="6953684" y="4426067"/>
              <a:ext cx="189366" cy="41447"/>
            </a:xfrm>
            <a:custGeom>
              <a:avLst/>
              <a:gdLst>
                <a:gd name="connsiteX0" fmla="*/ 39028 w 189366"/>
                <a:gd name="connsiteY0" fmla="*/ 33643 h 41447"/>
                <a:gd name="connsiteX1" fmla="*/ 70647 w 189366"/>
                <a:gd name="connsiteY1" fmla="*/ 27182 h 41447"/>
                <a:gd name="connsiteX2" fmla="*/ 72709 w 189366"/>
                <a:gd name="connsiteY2" fmla="*/ 26769 h 41447"/>
                <a:gd name="connsiteX3" fmla="*/ 104808 w 189366"/>
                <a:gd name="connsiteY3" fmla="*/ 19896 h 41447"/>
                <a:gd name="connsiteX4" fmla="*/ 106870 w 189366"/>
                <a:gd name="connsiteY4" fmla="*/ 19483 h 41447"/>
                <a:gd name="connsiteX5" fmla="*/ 139176 w 189366"/>
                <a:gd name="connsiteY5" fmla="*/ 12610 h 41447"/>
                <a:gd name="connsiteX6" fmla="*/ 141238 w 189366"/>
                <a:gd name="connsiteY6" fmla="*/ 12197 h 41447"/>
                <a:gd name="connsiteX7" fmla="*/ 172651 w 189366"/>
                <a:gd name="connsiteY7" fmla="*/ 5736 h 41447"/>
                <a:gd name="connsiteX8" fmla="*/ 174713 w 189366"/>
                <a:gd name="connsiteY8" fmla="*/ 5255 h 41447"/>
                <a:gd name="connsiteX9" fmla="*/ 189353 w 189366"/>
                <a:gd name="connsiteY9" fmla="*/ 2231 h 41447"/>
                <a:gd name="connsiteX10" fmla="*/ 187704 w 189366"/>
                <a:gd name="connsiteY10" fmla="*/ -37 h 41447"/>
                <a:gd name="connsiteX11" fmla="*/ 173957 w 189366"/>
                <a:gd name="connsiteY11" fmla="*/ 2781 h 41447"/>
                <a:gd name="connsiteX12" fmla="*/ 171895 w 189366"/>
                <a:gd name="connsiteY12" fmla="*/ 3262 h 41447"/>
                <a:gd name="connsiteX13" fmla="*/ 140551 w 189366"/>
                <a:gd name="connsiteY13" fmla="*/ 10135 h 41447"/>
                <a:gd name="connsiteX14" fmla="*/ 138489 w 189366"/>
                <a:gd name="connsiteY14" fmla="*/ 10548 h 41447"/>
                <a:gd name="connsiteX15" fmla="*/ 106183 w 189366"/>
                <a:gd name="connsiteY15" fmla="*/ 17421 h 41447"/>
                <a:gd name="connsiteX16" fmla="*/ 104121 w 189366"/>
                <a:gd name="connsiteY16" fmla="*/ 17834 h 41447"/>
                <a:gd name="connsiteX17" fmla="*/ 72090 w 189366"/>
                <a:gd name="connsiteY17" fmla="*/ 24707 h 41447"/>
                <a:gd name="connsiteX18" fmla="*/ 70028 w 189366"/>
                <a:gd name="connsiteY18" fmla="*/ 25120 h 41447"/>
                <a:gd name="connsiteX19" fmla="*/ 38410 w 189366"/>
                <a:gd name="connsiteY19" fmla="*/ 31993 h 41447"/>
                <a:gd name="connsiteX20" fmla="*/ 36416 w 189366"/>
                <a:gd name="connsiteY20" fmla="*/ 32406 h 41447"/>
                <a:gd name="connsiteX21" fmla="*/ -14 w 189366"/>
                <a:gd name="connsiteY21" fmla="*/ 40242 h 41447"/>
                <a:gd name="connsiteX22" fmla="*/ -14 w 189366"/>
                <a:gd name="connsiteY22" fmla="*/ 41410 h 41447"/>
                <a:gd name="connsiteX23" fmla="*/ 36622 w 189366"/>
                <a:gd name="connsiteY23" fmla="*/ 34055 h 41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9366" h="41447">
                  <a:moveTo>
                    <a:pt x="39028" y="33643"/>
                  </a:moveTo>
                  <a:lnTo>
                    <a:pt x="70647" y="27182"/>
                  </a:lnTo>
                  <a:lnTo>
                    <a:pt x="72709" y="26769"/>
                  </a:lnTo>
                  <a:lnTo>
                    <a:pt x="104808" y="19896"/>
                  </a:lnTo>
                  <a:lnTo>
                    <a:pt x="106870" y="19483"/>
                  </a:lnTo>
                  <a:lnTo>
                    <a:pt x="139176" y="12610"/>
                  </a:lnTo>
                  <a:lnTo>
                    <a:pt x="141238" y="12197"/>
                  </a:lnTo>
                  <a:lnTo>
                    <a:pt x="172651" y="5736"/>
                  </a:lnTo>
                  <a:lnTo>
                    <a:pt x="174713" y="5255"/>
                  </a:lnTo>
                  <a:lnTo>
                    <a:pt x="189353" y="2231"/>
                  </a:lnTo>
                  <a:lnTo>
                    <a:pt x="187704" y="-37"/>
                  </a:lnTo>
                  <a:lnTo>
                    <a:pt x="173957" y="2781"/>
                  </a:lnTo>
                  <a:lnTo>
                    <a:pt x="171895" y="3262"/>
                  </a:lnTo>
                  <a:lnTo>
                    <a:pt x="140551" y="10135"/>
                  </a:lnTo>
                  <a:lnTo>
                    <a:pt x="138489" y="10548"/>
                  </a:lnTo>
                  <a:lnTo>
                    <a:pt x="106183" y="17421"/>
                  </a:lnTo>
                  <a:lnTo>
                    <a:pt x="104121" y="17834"/>
                  </a:lnTo>
                  <a:lnTo>
                    <a:pt x="72090" y="24707"/>
                  </a:lnTo>
                  <a:lnTo>
                    <a:pt x="70028" y="25120"/>
                  </a:lnTo>
                  <a:lnTo>
                    <a:pt x="38410" y="31993"/>
                  </a:lnTo>
                  <a:lnTo>
                    <a:pt x="36416" y="32406"/>
                  </a:lnTo>
                  <a:lnTo>
                    <a:pt x="-14" y="40242"/>
                  </a:lnTo>
                  <a:lnTo>
                    <a:pt x="-14" y="41410"/>
                  </a:lnTo>
                  <a:lnTo>
                    <a:pt x="36622" y="34055"/>
                  </a:lnTo>
                  <a:close/>
                </a:path>
              </a:pathLst>
            </a:custGeom>
            <a:solidFill>
              <a:srgbClr val="E0E0E0"/>
            </a:solidFill>
            <a:ln w="6867" cap="flat">
              <a:noFill/>
              <a:prstDash val="solid"/>
              <a:miter/>
            </a:ln>
          </p:spPr>
          <p:txBody>
            <a:bodyPr rtlCol="0" anchor="ctr"/>
            <a:lstStyle/>
            <a:p>
              <a:endParaRPr lang="en-IN"/>
            </a:p>
          </p:txBody>
        </p:sp>
        <p:sp>
          <p:nvSpPr>
            <p:cNvPr id="614" name="Free-form: Shape 613">
              <a:extLst>
                <a:ext uri="{FF2B5EF4-FFF2-40B4-BE49-F238E27FC236}">
                  <a16:creationId xmlns:a16="http://schemas.microsoft.com/office/drawing/2014/main" id="{661DF560-DDC1-3F07-F7B2-63A5BDF68FCD}"/>
                </a:ext>
              </a:extLst>
            </p:cNvPr>
            <p:cNvSpPr/>
            <p:nvPr/>
          </p:nvSpPr>
          <p:spPr>
            <a:xfrm>
              <a:off x="7218248" y="4377677"/>
              <a:ext cx="158298" cy="35536"/>
            </a:xfrm>
            <a:custGeom>
              <a:avLst/>
              <a:gdLst>
                <a:gd name="connsiteX0" fmla="*/ 140963 w 158298"/>
                <a:gd name="connsiteY0" fmla="*/ 3674 h 35536"/>
                <a:gd name="connsiteX1" fmla="*/ 109895 w 158298"/>
                <a:gd name="connsiteY1" fmla="*/ 9998 h 35536"/>
                <a:gd name="connsiteX2" fmla="*/ 107902 w 158298"/>
                <a:gd name="connsiteY2" fmla="*/ 10410 h 35536"/>
                <a:gd name="connsiteX3" fmla="*/ 77933 w 158298"/>
                <a:gd name="connsiteY3" fmla="*/ 16597 h 35536"/>
                <a:gd name="connsiteX4" fmla="*/ 75939 w 158298"/>
                <a:gd name="connsiteY4" fmla="*/ 17009 h 35536"/>
                <a:gd name="connsiteX5" fmla="*/ 44940 w 158298"/>
                <a:gd name="connsiteY5" fmla="*/ 23401 h 35536"/>
                <a:gd name="connsiteX6" fmla="*/ 42878 w 158298"/>
                <a:gd name="connsiteY6" fmla="*/ 23883 h 35536"/>
                <a:gd name="connsiteX7" fmla="*/ 12909 w 158298"/>
                <a:gd name="connsiteY7" fmla="*/ 30069 h 35536"/>
                <a:gd name="connsiteX8" fmla="*/ 10915 w 158298"/>
                <a:gd name="connsiteY8" fmla="*/ 30481 h 35536"/>
                <a:gd name="connsiteX9" fmla="*/ -14 w 158298"/>
                <a:gd name="connsiteY9" fmla="*/ 32749 h 35536"/>
                <a:gd name="connsiteX10" fmla="*/ -14 w 158298"/>
                <a:gd name="connsiteY10" fmla="*/ 35499 h 35536"/>
                <a:gd name="connsiteX11" fmla="*/ 11671 w 158298"/>
                <a:gd name="connsiteY11" fmla="*/ 33024 h 35536"/>
                <a:gd name="connsiteX12" fmla="*/ 13733 w 158298"/>
                <a:gd name="connsiteY12" fmla="*/ 32612 h 35536"/>
                <a:gd name="connsiteX13" fmla="*/ 43702 w 158298"/>
                <a:gd name="connsiteY13" fmla="*/ 26357 h 35536"/>
                <a:gd name="connsiteX14" fmla="*/ 45764 w 158298"/>
                <a:gd name="connsiteY14" fmla="*/ 25876 h 35536"/>
                <a:gd name="connsiteX15" fmla="*/ 76695 w 158298"/>
                <a:gd name="connsiteY15" fmla="*/ 19415 h 35536"/>
                <a:gd name="connsiteX16" fmla="*/ 78758 w 158298"/>
                <a:gd name="connsiteY16" fmla="*/ 19002 h 35536"/>
                <a:gd name="connsiteX17" fmla="*/ 108589 w 158298"/>
                <a:gd name="connsiteY17" fmla="*/ 12679 h 35536"/>
                <a:gd name="connsiteX18" fmla="*/ 110651 w 158298"/>
                <a:gd name="connsiteY18" fmla="*/ 12266 h 35536"/>
                <a:gd name="connsiteX19" fmla="*/ 141651 w 158298"/>
                <a:gd name="connsiteY19" fmla="*/ 5393 h 35536"/>
                <a:gd name="connsiteX20" fmla="*/ 143713 w 158298"/>
                <a:gd name="connsiteY20" fmla="*/ 4980 h 35536"/>
                <a:gd name="connsiteX21" fmla="*/ 158285 w 158298"/>
                <a:gd name="connsiteY21" fmla="*/ 1887 h 35536"/>
                <a:gd name="connsiteX22" fmla="*/ 157872 w 158298"/>
                <a:gd name="connsiteY22" fmla="*/ -37 h 35536"/>
                <a:gd name="connsiteX23" fmla="*/ 143300 w 158298"/>
                <a:gd name="connsiteY23" fmla="*/ 2987 h 3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298" h="35536">
                  <a:moveTo>
                    <a:pt x="140963" y="3674"/>
                  </a:moveTo>
                  <a:lnTo>
                    <a:pt x="109895" y="9998"/>
                  </a:lnTo>
                  <a:lnTo>
                    <a:pt x="107902" y="10410"/>
                  </a:lnTo>
                  <a:lnTo>
                    <a:pt x="77933" y="16597"/>
                  </a:lnTo>
                  <a:lnTo>
                    <a:pt x="75939" y="17009"/>
                  </a:lnTo>
                  <a:lnTo>
                    <a:pt x="44940" y="23401"/>
                  </a:lnTo>
                  <a:lnTo>
                    <a:pt x="42878" y="23883"/>
                  </a:lnTo>
                  <a:lnTo>
                    <a:pt x="12909" y="30069"/>
                  </a:lnTo>
                  <a:lnTo>
                    <a:pt x="10915" y="30481"/>
                  </a:lnTo>
                  <a:lnTo>
                    <a:pt x="-14" y="32749"/>
                  </a:lnTo>
                  <a:cubicBezTo>
                    <a:pt x="-14" y="33643"/>
                    <a:pt x="-14" y="34537"/>
                    <a:pt x="-14" y="35499"/>
                  </a:cubicBezTo>
                  <a:lnTo>
                    <a:pt x="11671" y="33024"/>
                  </a:lnTo>
                  <a:lnTo>
                    <a:pt x="13733" y="32612"/>
                  </a:lnTo>
                  <a:lnTo>
                    <a:pt x="43702" y="26357"/>
                  </a:lnTo>
                  <a:lnTo>
                    <a:pt x="45764" y="25876"/>
                  </a:lnTo>
                  <a:lnTo>
                    <a:pt x="76695" y="19415"/>
                  </a:lnTo>
                  <a:lnTo>
                    <a:pt x="78758" y="19002"/>
                  </a:lnTo>
                  <a:lnTo>
                    <a:pt x="108589" y="12679"/>
                  </a:lnTo>
                  <a:lnTo>
                    <a:pt x="110651" y="12266"/>
                  </a:lnTo>
                  <a:lnTo>
                    <a:pt x="141651" y="5393"/>
                  </a:lnTo>
                  <a:lnTo>
                    <a:pt x="143713" y="4980"/>
                  </a:lnTo>
                  <a:lnTo>
                    <a:pt x="158285" y="1887"/>
                  </a:lnTo>
                  <a:lnTo>
                    <a:pt x="157872" y="-37"/>
                  </a:lnTo>
                  <a:lnTo>
                    <a:pt x="143300" y="2987"/>
                  </a:lnTo>
                  <a:close/>
                </a:path>
              </a:pathLst>
            </a:custGeom>
            <a:solidFill>
              <a:srgbClr val="E0E0E0"/>
            </a:solidFill>
            <a:ln w="6867" cap="flat">
              <a:noFill/>
              <a:prstDash val="solid"/>
              <a:miter/>
            </a:ln>
          </p:spPr>
          <p:txBody>
            <a:bodyPr rtlCol="0" anchor="ctr"/>
            <a:lstStyle/>
            <a:p>
              <a:endParaRPr lang="en-IN"/>
            </a:p>
          </p:txBody>
        </p:sp>
        <p:sp>
          <p:nvSpPr>
            <p:cNvPr id="615" name="Free-form: Shape 614">
              <a:extLst>
                <a:ext uri="{FF2B5EF4-FFF2-40B4-BE49-F238E27FC236}">
                  <a16:creationId xmlns:a16="http://schemas.microsoft.com/office/drawing/2014/main" id="{77E93509-DAFD-5DEF-439B-507EA41889D1}"/>
                </a:ext>
              </a:extLst>
            </p:cNvPr>
            <p:cNvSpPr/>
            <p:nvPr/>
          </p:nvSpPr>
          <p:spPr>
            <a:xfrm>
              <a:off x="6967432" y="4444694"/>
              <a:ext cx="422243" cy="90181"/>
            </a:xfrm>
            <a:custGeom>
              <a:avLst/>
              <a:gdLst>
                <a:gd name="connsiteX0" fmla="*/ 39441 w 422243"/>
                <a:gd name="connsiteY0" fmla="*/ 82239 h 90181"/>
                <a:gd name="connsiteX1" fmla="*/ 70784 w 422243"/>
                <a:gd name="connsiteY1" fmla="*/ 75847 h 90181"/>
                <a:gd name="connsiteX2" fmla="*/ 73121 w 422243"/>
                <a:gd name="connsiteY2" fmla="*/ 75366 h 90181"/>
                <a:gd name="connsiteX3" fmla="*/ 104877 w 422243"/>
                <a:gd name="connsiteY3" fmla="*/ 68836 h 90181"/>
                <a:gd name="connsiteX4" fmla="*/ 107283 w 422243"/>
                <a:gd name="connsiteY4" fmla="*/ 68355 h 90181"/>
                <a:gd name="connsiteX5" fmla="*/ 139314 w 422243"/>
                <a:gd name="connsiteY5" fmla="*/ 61481 h 90181"/>
                <a:gd name="connsiteX6" fmla="*/ 141719 w 422243"/>
                <a:gd name="connsiteY6" fmla="*/ 61000 h 90181"/>
                <a:gd name="connsiteX7" fmla="*/ 172719 w 422243"/>
                <a:gd name="connsiteY7" fmla="*/ 54539 h 90181"/>
                <a:gd name="connsiteX8" fmla="*/ 175125 w 422243"/>
                <a:gd name="connsiteY8" fmla="*/ 54058 h 90181"/>
                <a:gd name="connsiteX9" fmla="*/ 207843 w 422243"/>
                <a:gd name="connsiteY9" fmla="*/ 47184 h 90181"/>
                <a:gd name="connsiteX10" fmla="*/ 210249 w 422243"/>
                <a:gd name="connsiteY10" fmla="*/ 46634 h 90181"/>
                <a:gd name="connsiteX11" fmla="*/ 240561 w 422243"/>
                <a:gd name="connsiteY11" fmla="*/ 40379 h 90181"/>
                <a:gd name="connsiteX12" fmla="*/ 242967 w 422243"/>
                <a:gd name="connsiteY12" fmla="*/ 39829 h 90181"/>
                <a:gd name="connsiteX13" fmla="*/ 242967 w 422243"/>
                <a:gd name="connsiteY13" fmla="*/ 39829 h 90181"/>
                <a:gd name="connsiteX14" fmla="*/ 276167 w 422243"/>
                <a:gd name="connsiteY14" fmla="*/ 32956 h 90181"/>
                <a:gd name="connsiteX15" fmla="*/ 278572 w 422243"/>
                <a:gd name="connsiteY15" fmla="*/ 32474 h 90181"/>
                <a:gd name="connsiteX16" fmla="*/ 308129 w 422243"/>
                <a:gd name="connsiteY16" fmla="*/ 26288 h 90181"/>
                <a:gd name="connsiteX17" fmla="*/ 310534 w 422243"/>
                <a:gd name="connsiteY17" fmla="*/ 25738 h 90181"/>
                <a:gd name="connsiteX18" fmla="*/ 341122 w 422243"/>
                <a:gd name="connsiteY18" fmla="*/ 19346 h 90181"/>
                <a:gd name="connsiteX19" fmla="*/ 343528 w 422243"/>
                <a:gd name="connsiteY19" fmla="*/ 18865 h 90181"/>
                <a:gd name="connsiteX20" fmla="*/ 373084 w 422243"/>
                <a:gd name="connsiteY20" fmla="*/ 12610 h 90181"/>
                <a:gd name="connsiteX21" fmla="*/ 375490 w 422243"/>
                <a:gd name="connsiteY21" fmla="*/ 12129 h 90181"/>
                <a:gd name="connsiteX22" fmla="*/ 406146 w 422243"/>
                <a:gd name="connsiteY22" fmla="*/ 5255 h 90181"/>
                <a:gd name="connsiteX23" fmla="*/ 408483 w 422243"/>
                <a:gd name="connsiteY23" fmla="*/ 4774 h 90181"/>
                <a:gd name="connsiteX24" fmla="*/ 422230 w 422243"/>
                <a:gd name="connsiteY24" fmla="*/ 1887 h 90181"/>
                <a:gd name="connsiteX25" fmla="*/ 421818 w 422243"/>
                <a:gd name="connsiteY25" fmla="*/ -37 h 90181"/>
                <a:gd name="connsiteX26" fmla="*/ 408071 w 422243"/>
                <a:gd name="connsiteY26" fmla="*/ 2781 h 90181"/>
                <a:gd name="connsiteX27" fmla="*/ 405734 w 422243"/>
                <a:gd name="connsiteY27" fmla="*/ 3262 h 90181"/>
                <a:gd name="connsiteX28" fmla="*/ 375009 w 422243"/>
                <a:gd name="connsiteY28" fmla="*/ 9517 h 90181"/>
                <a:gd name="connsiteX29" fmla="*/ 372603 w 422243"/>
                <a:gd name="connsiteY29" fmla="*/ 9998 h 90181"/>
                <a:gd name="connsiteX30" fmla="*/ 343047 w 422243"/>
                <a:gd name="connsiteY30" fmla="*/ 16115 h 90181"/>
                <a:gd name="connsiteX31" fmla="*/ 340641 w 422243"/>
                <a:gd name="connsiteY31" fmla="*/ 16597 h 90181"/>
                <a:gd name="connsiteX32" fmla="*/ 310053 w 422243"/>
                <a:gd name="connsiteY32" fmla="*/ 22920 h 90181"/>
                <a:gd name="connsiteX33" fmla="*/ 307648 w 422243"/>
                <a:gd name="connsiteY33" fmla="*/ 23470 h 90181"/>
                <a:gd name="connsiteX34" fmla="*/ 278023 w 422243"/>
                <a:gd name="connsiteY34" fmla="*/ 29588 h 90181"/>
                <a:gd name="connsiteX35" fmla="*/ 275617 w 422243"/>
                <a:gd name="connsiteY35" fmla="*/ 30069 h 90181"/>
                <a:gd name="connsiteX36" fmla="*/ 242417 w 422243"/>
                <a:gd name="connsiteY36" fmla="*/ 36942 h 90181"/>
                <a:gd name="connsiteX37" fmla="*/ 242417 w 422243"/>
                <a:gd name="connsiteY37" fmla="*/ 36942 h 90181"/>
                <a:gd name="connsiteX38" fmla="*/ 240012 w 422243"/>
                <a:gd name="connsiteY38" fmla="*/ 37492 h 90181"/>
                <a:gd name="connsiteX39" fmla="*/ 209699 w 422243"/>
                <a:gd name="connsiteY39" fmla="*/ 43816 h 90181"/>
                <a:gd name="connsiteX40" fmla="*/ 207293 w 422243"/>
                <a:gd name="connsiteY40" fmla="*/ 44297 h 90181"/>
                <a:gd name="connsiteX41" fmla="*/ 174644 w 422243"/>
                <a:gd name="connsiteY41" fmla="*/ 51171 h 90181"/>
                <a:gd name="connsiteX42" fmla="*/ 172238 w 422243"/>
                <a:gd name="connsiteY42" fmla="*/ 51721 h 90181"/>
                <a:gd name="connsiteX43" fmla="*/ 141170 w 422243"/>
                <a:gd name="connsiteY43" fmla="*/ 58182 h 90181"/>
                <a:gd name="connsiteX44" fmla="*/ 138833 w 422243"/>
                <a:gd name="connsiteY44" fmla="*/ 58732 h 90181"/>
                <a:gd name="connsiteX45" fmla="*/ 106870 w 422243"/>
                <a:gd name="connsiteY45" fmla="*/ 65605 h 90181"/>
                <a:gd name="connsiteX46" fmla="*/ 104465 w 422243"/>
                <a:gd name="connsiteY46" fmla="*/ 66086 h 90181"/>
                <a:gd name="connsiteX47" fmla="*/ 72709 w 422243"/>
                <a:gd name="connsiteY47" fmla="*/ 72960 h 90181"/>
                <a:gd name="connsiteX48" fmla="*/ 70372 w 422243"/>
                <a:gd name="connsiteY48" fmla="*/ 73441 h 90181"/>
                <a:gd name="connsiteX49" fmla="*/ 39097 w 422243"/>
                <a:gd name="connsiteY49" fmla="*/ 80315 h 90181"/>
                <a:gd name="connsiteX50" fmla="*/ 36691 w 422243"/>
                <a:gd name="connsiteY50" fmla="*/ 80796 h 90181"/>
                <a:gd name="connsiteX51" fmla="*/ -14 w 422243"/>
                <a:gd name="connsiteY51" fmla="*/ 88975 h 90181"/>
                <a:gd name="connsiteX52" fmla="*/ -14 w 422243"/>
                <a:gd name="connsiteY52" fmla="*/ 90144 h 90181"/>
                <a:gd name="connsiteX53" fmla="*/ 37104 w 422243"/>
                <a:gd name="connsiteY53" fmla="*/ 82720 h 9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22243" h="90181">
                  <a:moveTo>
                    <a:pt x="39441" y="82239"/>
                  </a:moveTo>
                  <a:lnTo>
                    <a:pt x="70784" y="75847"/>
                  </a:lnTo>
                  <a:lnTo>
                    <a:pt x="73121" y="75366"/>
                  </a:lnTo>
                  <a:lnTo>
                    <a:pt x="104877" y="68836"/>
                  </a:lnTo>
                  <a:lnTo>
                    <a:pt x="107283" y="68355"/>
                  </a:lnTo>
                  <a:lnTo>
                    <a:pt x="139314" y="61481"/>
                  </a:lnTo>
                  <a:lnTo>
                    <a:pt x="141719" y="61000"/>
                  </a:lnTo>
                  <a:lnTo>
                    <a:pt x="172719" y="54539"/>
                  </a:lnTo>
                  <a:lnTo>
                    <a:pt x="175125" y="54058"/>
                  </a:lnTo>
                  <a:lnTo>
                    <a:pt x="207843" y="47184"/>
                  </a:lnTo>
                  <a:lnTo>
                    <a:pt x="210249" y="46634"/>
                  </a:lnTo>
                  <a:lnTo>
                    <a:pt x="240561" y="40379"/>
                  </a:lnTo>
                  <a:lnTo>
                    <a:pt x="242967" y="39829"/>
                  </a:lnTo>
                  <a:lnTo>
                    <a:pt x="242967" y="39829"/>
                  </a:lnTo>
                  <a:lnTo>
                    <a:pt x="276167" y="32956"/>
                  </a:lnTo>
                  <a:lnTo>
                    <a:pt x="278572" y="32474"/>
                  </a:lnTo>
                  <a:lnTo>
                    <a:pt x="308129" y="26288"/>
                  </a:lnTo>
                  <a:lnTo>
                    <a:pt x="310534" y="25738"/>
                  </a:lnTo>
                  <a:lnTo>
                    <a:pt x="341122" y="19346"/>
                  </a:lnTo>
                  <a:lnTo>
                    <a:pt x="343528" y="18865"/>
                  </a:lnTo>
                  <a:lnTo>
                    <a:pt x="373084" y="12610"/>
                  </a:lnTo>
                  <a:lnTo>
                    <a:pt x="375490" y="12129"/>
                  </a:lnTo>
                  <a:lnTo>
                    <a:pt x="406146" y="5255"/>
                  </a:lnTo>
                  <a:lnTo>
                    <a:pt x="408483" y="4774"/>
                  </a:lnTo>
                  <a:lnTo>
                    <a:pt x="422230" y="1887"/>
                  </a:lnTo>
                  <a:lnTo>
                    <a:pt x="421818" y="-37"/>
                  </a:lnTo>
                  <a:lnTo>
                    <a:pt x="408071" y="2781"/>
                  </a:lnTo>
                  <a:lnTo>
                    <a:pt x="405734" y="3262"/>
                  </a:lnTo>
                  <a:lnTo>
                    <a:pt x="375009" y="9517"/>
                  </a:lnTo>
                  <a:lnTo>
                    <a:pt x="372603" y="9998"/>
                  </a:lnTo>
                  <a:lnTo>
                    <a:pt x="343047" y="16115"/>
                  </a:lnTo>
                  <a:lnTo>
                    <a:pt x="340641" y="16597"/>
                  </a:lnTo>
                  <a:lnTo>
                    <a:pt x="310053" y="22920"/>
                  </a:lnTo>
                  <a:lnTo>
                    <a:pt x="307648" y="23470"/>
                  </a:lnTo>
                  <a:lnTo>
                    <a:pt x="278023" y="29588"/>
                  </a:lnTo>
                  <a:lnTo>
                    <a:pt x="275617" y="30069"/>
                  </a:lnTo>
                  <a:lnTo>
                    <a:pt x="242417" y="36942"/>
                  </a:lnTo>
                  <a:lnTo>
                    <a:pt x="242417" y="36942"/>
                  </a:lnTo>
                  <a:lnTo>
                    <a:pt x="240012" y="37492"/>
                  </a:lnTo>
                  <a:lnTo>
                    <a:pt x="209699" y="43816"/>
                  </a:lnTo>
                  <a:lnTo>
                    <a:pt x="207293" y="44297"/>
                  </a:lnTo>
                  <a:lnTo>
                    <a:pt x="174644" y="51171"/>
                  </a:lnTo>
                  <a:lnTo>
                    <a:pt x="172238" y="51721"/>
                  </a:lnTo>
                  <a:lnTo>
                    <a:pt x="141170" y="58182"/>
                  </a:lnTo>
                  <a:lnTo>
                    <a:pt x="138833" y="58732"/>
                  </a:lnTo>
                  <a:lnTo>
                    <a:pt x="106870" y="65605"/>
                  </a:lnTo>
                  <a:lnTo>
                    <a:pt x="104465" y="66086"/>
                  </a:lnTo>
                  <a:lnTo>
                    <a:pt x="72709" y="72960"/>
                  </a:lnTo>
                  <a:lnTo>
                    <a:pt x="70372" y="73441"/>
                  </a:lnTo>
                  <a:lnTo>
                    <a:pt x="39097" y="80315"/>
                  </a:lnTo>
                  <a:lnTo>
                    <a:pt x="36691" y="80796"/>
                  </a:lnTo>
                  <a:lnTo>
                    <a:pt x="-14" y="88975"/>
                  </a:lnTo>
                  <a:lnTo>
                    <a:pt x="-14" y="90144"/>
                  </a:lnTo>
                  <a:lnTo>
                    <a:pt x="37104" y="82720"/>
                  </a:lnTo>
                  <a:close/>
                </a:path>
              </a:pathLst>
            </a:custGeom>
            <a:solidFill>
              <a:srgbClr val="E0E0E0"/>
            </a:solidFill>
            <a:ln w="6867" cap="flat">
              <a:noFill/>
              <a:prstDash val="solid"/>
              <a:miter/>
            </a:ln>
          </p:spPr>
          <p:txBody>
            <a:bodyPr rtlCol="0" anchor="ctr"/>
            <a:lstStyle/>
            <a:p>
              <a:endParaRPr lang="en-IN"/>
            </a:p>
          </p:txBody>
        </p:sp>
        <p:sp>
          <p:nvSpPr>
            <p:cNvPr id="616" name="Free-form: Shape 615">
              <a:extLst>
                <a:ext uri="{FF2B5EF4-FFF2-40B4-BE49-F238E27FC236}">
                  <a16:creationId xmlns:a16="http://schemas.microsoft.com/office/drawing/2014/main" id="{75E1FD75-5D26-CE27-B4EA-781E41E797AB}"/>
                </a:ext>
              </a:extLst>
            </p:cNvPr>
            <p:cNvSpPr/>
            <p:nvPr/>
          </p:nvSpPr>
          <p:spPr>
            <a:xfrm>
              <a:off x="6980491" y="4512399"/>
              <a:ext cx="422724" cy="90043"/>
            </a:xfrm>
            <a:custGeom>
              <a:avLst/>
              <a:gdLst>
                <a:gd name="connsiteX0" fmla="*/ 40472 w 422724"/>
                <a:gd name="connsiteY0" fmla="*/ 81758 h 90043"/>
                <a:gd name="connsiteX1" fmla="*/ 71678 w 422724"/>
                <a:gd name="connsiteY1" fmla="*/ 75434 h 90043"/>
                <a:gd name="connsiteX2" fmla="*/ 74152 w 422724"/>
                <a:gd name="connsiteY2" fmla="*/ 74884 h 90043"/>
                <a:gd name="connsiteX3" fmla="*/ 105771 w 422724"/>
                <a:gd name="connsiteY3" fmla="*/ 68423 h 90043"/>
                <a:gd name="connsiteX4" fmla="*/ 108314 w 422724"/>
                <a:gd name="connsiteY4" fmla="*/ 67873 h 90043"/>
                <a:gd name="connsiteX5" fmla="*/ 140207 w 422724"/>
                <a:gd name="connsiteY5" fmla="*/ 61000 h 90043"/>
                <a:gd name="connsiteX6" fmla="*/ 142751 w 422724"/>
                <a:gd name="connsiteY6" fmla="*/ 60450 h 90043"/>
                <a:gd name="connsiteX7" fmla="*/ 173613 w 422724"/>
                <a:gd name="connsiteY7" fmla="*/ 54058 h 90043"/>
                <a:gd name="connsiteX8" fmla="*/ 176156 w 422724"/>
                <a:gd name="connsiteY8" fmla="*/ 53508 h 90043"/>
                <a:gd name="connsiteX9" fmla="*/ 208737 w 422724"/>
                <a:gd name="connsiteY9" fmla="*/ 46634 h 90043"/>
                <a:gd name="connsiteX10" fmla="*/ 211280 w 422724"/>
                <a:gd name="connsiteY10" fmla="*/ 46153 h 90043"/>
                <a:gd name="connsiteX11" fmla="*/ 241455 w 422724"/>
                <a:gd name="connsiteY11" fmla="*/ 39829 h 90043"/>
                <a:gd name="connsiteX12" fmla="*/ 243448 w 422724"/>
                <a:gd name="connsiteY12" fmla="*/ 39417 h 90043"/>
                <a:gd name="connsiteX13" fmla="*/ 243998 w 422724"/>
                <a:gd name="connsiteY13" fmla="*/ 39417 h 90043"/>
                <a:gd name="connsiteX14" fmla="*/ 277266 w 422724"/>
                <a:gd name="connsiteY14" fmla="*/ 32543 h 90043"/>
                <a:gd name="connsiteX15" fmla="*/ 279810 w 422724"/>
                <a:gd name="connsiteY15" fmla="*/ 31993 h 90043"/>
                <a:gd name="connsiteX16" fmla="*/ 309229 w 422724"/>
                <a:gd name="connsiteY16" fmla="*/ 25807 h 90043"/>
                <a:gd name="connsiteX17" fmla="*/ 311772 w 422724"/>
                <a:gd name="connsiteY17" fmla="*/ 25257 h 90043"/>
                <a:gd name="connsiteX18" fmla="*/ 342222 w 422724"/>
                <a:gd name="connsiteY18" fmla="*/ 18865 h 90043"/>
                <a:gd name="connsiteX19" fmla="*/ 344765 w 422724"/>
                <a:gd name="connsiteY19" fmla="*/ 18384 h 90043"/>
                <a:gd name="connsiteX20" fmla="*/ 374184 w 422724"/>
                <a:gd name="connsiteY20" fmla="*/ 12197 h 90043"/>
                <a:gd name="connsiteX21" fmla="*/ 376727 w 422724"/>
                <a:gd name="connsiteY21" fmla="*/ 11648 h 90043"/>
                <a:gd name="connsiteX22" fmla="*/ 407246 w 422724"/>
                <a:gd name="connsiteY22" fmla="*/ 5186 h 90043"/>
                <a:gd name="connsiteX23" fmla="*/ 409789 w 422724"/>
                <a:gd name="connsiteY23" fmla="*/ 4636 h 90043"/>
                <a:gd name="connsiteX24" fmla="*/ 422711 w 422724"/>
                <a:gd name="connsiteY24" fmla="*/ 1887 h 90043"/>
                <a:gd name="connsiteX25" fmla="*/ 422299 w 422724"/>
                <a:gd name="connsiteY25" fmla="*/ -37 h 90043"/>
                <a:gd name="connsiteX26" fmla="*/ 409308 w 422724"/>
                <a:gd name="connsiteY26" fmla="*/ 2643 h 90043"/>
                <a:gd name="connsiteX27" fmla="*/ 406833 w 422724"/>
                <a:gd name="connsiteY27" fmla="*/ 3124 h 90043"/>
                <a:gd name="connsiteX28" fmla="*/ 376246 w 422724"/>
                <a:gd name="connsiteY28" fmla="*/ 9448 h 90043"/>
                <a:gd name="connsiteX29" fmla="*/ 373703 w 422724"/>
                <a:gd name="connsiteY29" fmla="*/ 9929 h 90043"/>
                <a:gd name="connsiteX30" fmla="*/ 344284 w 422724"/>
                <a:gd name="connsiteY30" fmla="*/ 15978 h 90043"/>
                <a:gd name="connsiteX31" fmla="*/ 341741 w 422724"/>
                <a:gd name="connsiteY31" fmla="*/ 16528 h 90043"/>
                <a:gd name="connsiteX32" fmla="*/ 311291 w 422724"/>
                <a:gd name="connsiteY32" fmla="*/ 22852 h 90043"/>
                <a:gd name="connsiteX33" fmla="*/ 308747 w 422724"/>
                <a:gd name="connsiteY33" fmla="*/ 23333 h 90043"/>
                <a:gd name="connsiteX34" fmla="*/ 279260 w 422724"/>
                <a:gd name="connsiteY34" fmla="*/ 29450 h 90043"/>
                <a:gd name="connsiteX35" fmla="*/ 276717 w 422724"/>
                <a:gd name="connsiteY35" fmla="*/ 30000 h 90043"/>
                <a:gd name="connsiteX36" fmla="*/ 243448 w 422724"/>
                <a:gd name="connsiteY36" fmla="*/ 36874 h 90043"/>
                <a:gd name="connsiteX37" fmla="*/ 242898 w 422724"/>
                <a:gd name="connsiteY37" fmla="*/ 36874 h 90043"/>
                <a:gd name="connsiteX38" fmla="*/ 240905 w 422724"/>
                <a:gd name="connsiteY38" fmla="*/ 37286 h 90043"/>
                <a:gd name="connsiteX39" fmla="*/ 210730 w 422724"/>
                <a:gd name="connsiteY39" fmla="*/ 43610 h 90043"/>
                <a:gd name="connsiteX40" fmla="*/ 208187 w 422724"/>
                <a:gd name="connsiteY40" fmla="*/ 44091 h 90043"/>
                <a:gd name="connsiteX41" fmla="*/ 175675 w 422724"/>
                <a:gd name="connsiteY41" fmla="*/ 50964 h 90043"/>
                <a:gd name="connsiteX42" fmla="*/ 173132 w 422724"/>
                <a:gd name="connsiteY42" fmla="*/ 51446 h 90043"/>
                <a:gd name="connsiteX43" fmla="*/ 142269 w 422724"/>
                <a:gd name="connsiteY43" fmla="*/ 57976 h 90043"/>
                <a:gd name="connsiteX44" fmla="*/ 139726 w 422724"/>
                <a:gd name="connsiteY44" fmla="*/ 58457 h 90043"/>
                <a:gd name="connsiteX45" fmla="*/ 107902 w 422724"/>
                <a:gd name="connsiteY45" fmla="*/ 65330 h 90043"/>
                <a:gd name="connsiteX46" fmla="*/ 105358 w 422724"/>
                <a:gd name="connsiteY46" fmla="*/ 65880 h 90043"/>
                <a:gd name="connsiteX47" fmla="*/ 73740 w 422724"/>
                <a:gd name="connsiteY47" fmla="*/ 72754 h 90043"/>
                <a:gd name="connsiteX48" fmla="*/ 71265 w 422724"/>
                <a:gd name="connsiteY48" fmla="*/ 73304 h 90043"/>
                <a:gd name="connsiteX49" fmla="*/ 40128 w 422724"/>
                <a:gd name="connsiteY49" fmla="*/ 80177 h 90043"/>
                <a:gd name="connsiteX50" fmla="*/ 37585 w 422724"/>
                <a:gd name="connsiteY50" fmla="*/ 80727 h 90043"/>
                <a:gd name="connsiteX51" fmla="*/ -14 w 422724"/>
                <a:gd name="connsiteY51" fmla="*/ 88838 h 90043"/>
                <a:gd name="connsiteX52" fmla="*/ -14 w 422724"/>
                <a:gd name="connsiteY52" fmla="*/ 90006 h 90043"/>
                <a:gd name="connsiteX53" fmla="*/ 37722 w 422724"/>
                <a:gd name="connsiteY53" fmla="*/ 82377 h 90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22724" h="90043">
                  <a:moveTo>
                    <a:pt x="40472" y="81758"/>
                  </a:moveTo>
                  <a:lnTo>
                    <a:pt x="71678" y="75434"/>
                  </a:lnTo>
                  <a:lnTo>
                    <a:pt x="74152" y="74884"/>
                  </a:lnTo>
                  <a:lnTo>
                    <a:pt x="105771" y="68423"/>
                  </a:lnTo>
                  <a:lnTo>
                    <a:pt x="108314" y="67873"/>
                  </a:lnTo>
                  <a:lnTo>
                    <a:pt x="140207" y="61000"/>
                  </a:lnTo>
                  <a:lnTo>
                    <a:pt x="142751" y="60450"/>
                  </a:lnTo>
                  <a:lnTo>
                    <a:pt x="173613" y="54058"/>
                  </a:lnTo>
                  <a:lnTo>
                    <a:pt x="176156" y="53508"/>
                  </a:lnTo>
                  <a:lnTo>
                    <a:pt x="208737" y="46634"/>
                  </a:lnTo>
                  <a:lnTo>
                    <a:pt x="211280" y="46153"/>
                  </a:lnTo>
                  <a:lnTo>
                    <a:pt x="241455" y="39829"/>
                  </a:lnTo>
                  <a:lnTo>
                    <a:pt x="243448" y="39417"/>
                  </a:lnTo>
                  <a:lnTo>
                    <a:pt x="243998" y="39417"/>
                  </a:lnTo>
                  <a:lnTo>
                    <a:pt x="277266" y="32543"/>
                  </a:lnTo>
                  <a:lnTo>
                    <a:pt x="279810" y="31993"/>
                  </a:lnTo>
                  <a:lnTo>
                    <a:pt x="309229" y="25807"/>
                  </a:lnTo>
                  <a:lnTo>
                    <a:pt x="311772" y="25257"/>
                  </a:lnTo>
                  <a:lnTo>
                    <a:pt x="342222" y="18865"/>
                  </a:lnTo>
                  <a:lnTo>
                    <a:pt x="344765" y="18384"/>
                  </a:lnTo>
                  <a:lnTo>
                    <a:pt x="374184" y="12197"/>
                  </a:lnTo>
                  <a:lnTo>
                    <a:pt x="376727" y="11648"/>
                  </a:lnTo>
                  <a:lnTo>
                    <a:pt x="407246" y="5186"/>
                  </a:lnTo>
                  <a:lnTo>
                    <a:pt x="409789" y="4636"/>
                  </a:lnTo>
                  <a:lnTo>
                    <a:pt x="422711" y="1887"/>
                  </a:lnTo>
                  <a:lnTo>
                    <a:pt x="422299" y="-37"/>
                  </a:lnTo>
                  <a:lnTo>
                    <a:pt x="409308" y="2643"/>
                  </a:lnTo>
                  <a:lnTo>
                    <a:pt x="406833" y="3124"/>
                  </a:lnTo>
                  <a:lnTo>
                    <a:pt x="376246" y="9448"/>
                  </a:lnTo>
                  <a:lnTo>
                    <a:pt x="373703" y="9929"/>
                  </a:lnTo>
                  <a:lnTo>
                    <a:pt x="344284" y="15978"/>
                  </a:lnTo>
                  <a:lnTo>
                    <a:pt x="341741" y="16528"/>
                  </a:lnTo>
                  <a:lnTo>
                    <a:pt x="311291" y="22852"/>
                  </a:lnTo>
                  <a:lnTo>
                    <a:pt x="308747" y="23333"/>
                  </a:lnTo>
                  <a:lnTo>
                    <a:pt x="279260" y="29450"/>
                  </a:lnTo>
                  <a:lnTo>
                    <a:pt x="276717" y="30000"/>
                  </a:lnTo>
                  <a:lnTo>
                    <a:pt x="243448" y="36874"/>
                  </a:lnTo>
                  <a:lnTo>
                    <a:pt x="242898" y="36874"/>
                  </a:lnTo>
                  <a:lnTo>
                    <a:pt x="240905" y="37286"/>
                  </a:lnTo>
                  <a:lnTo>
                    <a:pt x="210730" y="43610"/>
                  </a:lnTo>
                  <a:lnTo>
                    <a:pt x="208187" y="44091"/>
                  </a:lnTo>
                  <a:lnTo>
                    <a:pt x="175675" y="50964"/>
                  </a:lnTo>
                  <a:lnTo>
                    <a:pt x="173132" y="51446"/>
                  </a:lnTo>
                  <a:lnTo>
                    <a:pt x="142269" y="57976"/>
                  </a:lnTo>
                  <a:lnTo>
                    <a:pt x="139726" y="58457"/>
                  </a:lnTo>
                  <a:lnTo>
                    <a:pt x="107902" y="65330"/>
                  </a:lnTo>
                  <a:lnTo>
                    <a:pt x="105358" y="65880"/>
                  </a:lnTo>
                  <a:lnTo>
                    <a:pt x="73740" y="72754"/>
                  </a:lnTo>
                  <a:lnTo>
                    <a:pt x="71265" y="73304"/>
                  </a:lnTo>
                  <a:lnTo>
                    <a:pt x="40128" y="80177"/>
                  </a:lnTo>
                  <a:lnTo>
                    <a:pt x="37585" y="80727"/>
                  </a:lnTo>
                  <a:lnTo>
                    <a:pt x="-14" y="88838"/>
                  </a:lnTo>
                  <a:lnTo>
                    <a:pt x="-14" y="90006"/>
                  </a:lnTo>
                  <a:lnTo>
                    <a:pt x="37722" y="82377"/>
                  </a:lnTo>
                  <a:close/>
                </a:path>
              </a:pathLst>
            </a:custGeom>
            <a:solidFill>
              <a:srgbClr val="E0E0E0"/>
            </a:solidFill>
            <a:ln w="6867" cap="flat">
              <a:noFill/>
              <a:prstDash val="solid"/>
              <a:miter/>
            </a:ln>
          </p:spPr>
          <p:txBody>
            <a:bodyPr rtlCol="0" anchor="ctr"/>
            <a:lstStyle/>
            <a:p>
              <a:endParaRPr lang="en-IN"/>
            </a:p>
          </p:txBody>
        </p:sp>
        <p:sp>
          <p:nvSpPr>
            <p:cNvPr id="617" name="Free-form: Shape 616">
              <a:extLst>
                <a:ext uri="{FF2B5EF4-FFF2-40B4-BE49-F238E27FC236}">
                  <a16:creationId xmlns:a16="http://schemas.microsoft.com/office/drawing/2014/main" id="{E5FBD096-580A-3519-DA2E-E50B6E08F311}"/>
                </a:ext>
              </a:extLst>
            </p:cNvPr>
            <p:cNvSpPr/>
            <p:nvPr/>
          </p:nvSpPr>
          <p:spPr>
            <a:xfrm>
              <a:off x="6993826" y="4580379"/>
              <a:ext cx="422724" cy="89700"/>
            </a:xfrm>
            <a:custGeom>
              <a:avLst/>
              <a:gdLst>
                <a:gd name="connsiteX0" fmla="*/ 41159 w 422724"/>
                <a:gd name="connsiteY0" fmla="*/ 81346 h 89700"/>
                <a:gd name="connsiteX1" fmla="*/ 72365 w 422724"/>
                <a:gd name="connsiteY1" fmla="*/ 75022 h 89700"/>
                <a:gd name="connsiteX2" fmla="*/ 74840 w 422724"/>
                <a:gd name="connsiteY2" fmla="*/ 74541 h 89700"/>
                <a:gd name="connsiteX3" fmla="*/ 106527 w 422724"/>
                <a:gd name="connsiteY3" fmla="*/ 67667 h 89700"/>
                <a:gd name="connsiteX4" fmla="*/ 109001 w 422724"/>
                <a:gd name="connsiteY4" fmla="*/ 67186 h 89700"/>
                <a:gd name="connsiteX5" fmla="*/ 140895 w 422724"/>
                <a:gd name="connsiteY5" fmla="*/ 60312 h 89700"/>
                <a:gd name="connsiteX6" fmla="*/ 143438 w 422724"/>
                <a:gd name="connsiteY6" fmla="*/ 59831 h 89700"/>
                <a:gd name="connsiteX7" fmla="*/ 174369 w 422724"/>
                <a:gd name="connsiteY7" fmla="*/ 53439 h 89700"/>
                <a:gd name="connsiteX8" fmla="*/ 176844 w 422724"/>
                <a:gd name="connsiteY8" fmla="*/ 52889 h 89700"/>
                <a:gd name="connsiteX9" fmla="*/ 209424 w 422724"/>
                <a:gd name="connsiteY9" fmla="*/ 46015 h 89700"/>
                <a:gd name="connsiteX10" fmla="*/ 211967 w 422724"/>
                <a:gd name="connsiteY10" fmla="*/ 45466 h 89700"/>
                <a:gd name="connsiteX11" fmla="*/ 242142 w 422724"/>
                <a:gd name="connsiteY11" fmla="*/ 39211 h 89700"/>
                <a:gd name="connsiteX12" fmla="*/ 243448 w 422724"/>
                <a:gd name="connsiteY12" fmla="*/ 39211 h 89700"/>
                <a:gd name="connsiteX13" fmla="*/ 244686 w 422724"/>
                <a:gd name="connsiteY13" fmla="*/ 39211 h 89700"/>
                <a:gd name="connsiteX14" fmla="*/ 277954 w 422724"/>
                <a:gd name="connsiteY14" fmla="*/ 32337 h 89700"/>
                <a:gd name="connsiteX15" fmla="*/ 280497 w 422724"/>
                <a:gd name="connsiteY15" fmla="*/ 31787 h 89700"/>
                <a:gd name="connsiteX16" fmla="*/ 309916 w 422724"/>
                <a:gd name="connsiteY16" fmla="*/ 25670 h 89700"/>
                <a:gd name="connsiteX17" fmla="*/ 312459 w 422724"/>
                <a:gd name="connsiteY17" fmla="*/ 25120 h 89700"/>
                <a:gd name="connsiteX18" fmla="*/ 342978 w 422724"/>
                <a:gd name="connsiteY18" fmla="*/ 18727 h 89700"/>
                <a:gd name="connsiteX19" fmla="*/ 345452 w 422724"/>
                <a:gd name="connsiteY19" fmla="*/ 18177 h 89700"/>
                <a:gd name="connsiteX20" fmla="*/ 374871 w 422724"/>
                <a:gd name="connsiteY20" fmla="*/ 11991 h 89700"/>
                <a:gd name="connsiteX21" fmla="*/ 377414 w 422724"/>
                <a:gd name="connsiteY21" fmla="*/ 11441 h 89700"/>
                <a:gd name="connsiteX22" fmla="*/ 407933 w 422724"/>
                <a:gd name="connsiteY22" fmla="*/ 4980 h 89700"/>
                <a:gd name="connsiteX23" fmla="*/ 410476 w 422724"/>
                <a:gd name="connsiteY23" fmla="*/ 4499 h 89700"/>
                <a:gd name="connsiteX24" fmla="*/ 422711 w 422724"/>
                <a:gd name="connsiteY24" fmla="*/ 1887 h 89700"/>
                <a:gd name="connsiteX25" fmla="*/ 422299 w 422724"/>
                <a:gd name="connsiteY25" fmla="*/ -37 h 89700"/>
                <a:gd name="connsiteX26" fmla="*/ 409995 w 422724"/>
                <a:gd name="connsiteY26" fmla="*/ 2437 h 89700"/>
                <a:gd name="connsiteX27" fmla="*/ 407521 w 422724"/>
                <a:gd name="connsiteY27" fmla="*/ 2987 h 89700"/>
                <a:gd name="connsiteX28" fmla="*/ 376933 w 422724"/>
                <a:gd name="connsiteY28" fmla="*/ 9242 h 89700"/>
                <a:gd name="connsiteX29" fmla="*/ 374390 w 422724"/>
                <a:gd name="connsiteY29" fmla="*/ 9792 h 89700"/>
                <a:gd name="connsiteX30" fmla="*/ 344971 w 422724"/>
                <a:gd name="connsiteY30" fmla="*/ 15840 h 89700"/>
                <a:gd name="connsiteX31" fmla="*/ 342428 w 422724"/>
                <a:gd name="connsiteY31" fmla="*/ 16322 h 89700"/>
                <a:gd name="connsiteX32" fmla="*/ 311978 w 422724"/>
                <a:gd name="connsiteY32" fmla="*/ 22645 h 89700"/>
                <a:gd name="connsiteX33" fmla="*/ 309435 w 422724"/>
                <a:gd name="connsiteY33" fmla="*/ 23195 h 89700"/>
                <a:gd name="connsiteX34" fmla="*/ 279947 w 422724"/>
                <a:gd name="connsiteY34" fmla="*/ 29313 h 89700"/>
                <a:gd name="connsiteX35" fmla="*/ 277404 w 422724"/>
                <a:gd name="connsiteY35" fmla="*/ 29794 h 89700"/>
                <a:gd name="connsiteX36" fmla="*/ 244136 w 422724"/>
                <a:gd name="connsiteY36" fmla="*/ 36667 h 89700"/>
                <a:gd name="connsiteX37" fmla="*/ 242898 w 422724"/>
                <a:gd name="connsiteY37" fmla="*/ 36667 h 89700"/>
                <a:gd name="connsiteX38" fmla="*/ 241592 w 422724"/>
                <a:gd name="connsiteY38" fmla="*/ 36667 h 89700"/>
                <a:gd name="connsiteX39" fmla="*/ 211418 w 422724"/>
                <a:gd name="connsiteY39" fmla="*/ 42922 h 89700"/>
                <a:gd name="connsiteX40" fmla="*/ 208943 w 422724"/>
                <a:gd name="connsiteY40" fmla="*/ 43472 h 89700"/>
                <a:gd name="connsiteX41" fmla="*/ 176362 w 422724"/>
                <a:gd name="connsiteY41" fmla="*/ 50346 h 89700"/>
                <a:gd name="connsiteX42" fmla="*/ 173819 w 422724"/>
                <a:gd name="connsiteY42" fmla="*/ 50896 h 89700"/>
                <a:gd name="connsiteX43" fmla="*/ 142957 w 422724"/>
                <a:gd name="connsiteY43" fmla="*/ 57357 h 89700"/>
                <a:gd name="connsiteX44" fmla="*/ 140413 w 422724"/>
                <a:gd name="connsiteY44" fmla="*/ 57907 h 89700"/>
                <a:gd name="connsiteX45" fmla="*/ 108589 w 422724"/>
                <a:gd name="connsiteY45" fmla="*/ 64780 h 89700"/>
                <a:gd name="connsiteX46" fmla="*/ 106046 w 422724"/>
                <a:gd name="connsiteY46" fmla="*/ 65330 h 89700"/>
                <a:gd name="connsiteX47" fmla="*/ 74427 w 422724"/>
                <a:gd name="connsiteY47" fmla="*/ 72204 h 89700"/>
                <a:gd name="connsiteX48" fmla="*/ 71953 w 422724"/>
                <a:gd name="connsiteY48" fmla="*/ 72754 h 89700"/>
                <a:gd name="connsiteX49" fmla="*/ 40815 w 422724"/>
                <a:gd name="connsiteY49" fmla="*/ 79627 h 89700"/>
                <a:gd name="connsiteX50" fmla="*/ 38272 w 422724"/>
                <a:gd name="connsiteY50" fmla="*/ 80177 h 89700"/>
                <a:gd name="connsiteX51" fmla="*/ -14 w 422724"/>
                <a:gd name="connsiteY51" fmla="*/ 88425 h 89700"/>
                <a:gd name="connsiteX52" fmla="*/ -14 w 422724"/>
                <a:gd name="connsiteY52" fmla="*/ 89663 h 89700"/>
                <a:gd name="connsiteX53" fmla="*/ 38410 w 422724"/>
                <a:gd name="connsiteY53" fmla="*/ 81896 h 8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22724" h="89700">
                  <a:moveTo>
                    <a:pt x="41159" y="81346"/>
                  </a:moveTo>
                  <a:lnTo>
                    <a:pt x="72365" y="75022"/>
                  </a:lnTo>
                  <a:lnTo>
                    <a:pt x="74840" y="74541"/>
                  </a:lnTo>
                  <a:lnTo>
                    <a:pt x="106527" y="67667"/>
                  </a:lnTo>
                  <a:lnTo>
                    <a:pt x="109001" y="67186"/>
                  </a:lnTo>
                  <a:lnTo>
                    <a:pt x="140895" y="60312"/>
                  </a:lnTo>
                  <a:lnTo>
                    <a:pt x="143438" y="59831"/>
                  </a:lnTo>
                  <a:lnTo>
                    <a:pt x="174369" y="53439"/>
                  </a:lnTo>
                  <a:lnTo>
                    <a:pt x="176844" y="52889"/>
                  </a:lnTo>
                  <a:lnTo>
                    <a:pt x="209424" y="46015"/>
                  </a:lnTo>
                  <a:lnTo>
                    <a:pt x="211967" y="45466"/>
                  </a:lnTo>
                  <a:lnTo>
                    <a:pt x="242142" y="39211"/>
                  </a:lnTo>
                  <a:lnTo>
                    <a:pt x="243448" y="39211"/>
                  </a:lnTo>
                  <a:lnTo>
                    <a:pt x="244686" y="39211"/>
                  </a:lnTo>
                  <a:lnTo>
                    <a:pt x="277954" y="32337"/>
                  </a:lnTo>
                  <a:lnTo>
                    <a:pt x="280497" y="31787"/>
                  </a:lnTo>
                  <a:lnTo>
                    <a:pt x="309916" y="25670"/>
                  </a:lnTo>
                  <a:lnTo>
                    <a:pt x="312459" y="25120"/>
                  </a:lnTo>
                  <a:lnTo>
                    <a:pt x="342978" y="18727"/>
                  </a:lnTo>
                  <a:lnTo>
                    <a:pt x="345452" y="18177"/>
                  </a:lnTo>
                  <a:lnTo>
                    <a:pt x="374871" y="11991"/>
                  </a:lnTo>
                  <a:lnTo>
                    <a:pt x="377414" y="11441"/>
                  </a:lnTo>
                  <a:lnTo>
                    <a:pt x="407933" y="4980"/>
                  </a:lnTo>
                  <a:lnTo>
                    <a:pt x="410476" y="4499"/>
                  </a:lnTo>
                  <a:lnTo>
                    <a:pt x="422711" y="1887"/>
                  </a:lnTo>
                  <a:lnTo>
                    <a:pt x="422299" y="-37"/>
                  </a:lnTo>
                  <a:lnTo>
                    <a:pt x="409995" y="2437"/>
                  </a:lnTo>
                  <a:lnTo>
                    <a:pt x="407521" y="2987"/>
                  </a:lnTo>
                  <a:lnTo>
                    <a:pt x="376933" y="9242"/>
                  </a:lnTo>
                  <a:lnTo>
                    <a:pt x="374390" y="9792"/>
                  </a:lnTo>
                  <a:lnTo>
                    <a:pt x="344971" y="15840"/>
                  </a:lnTo>
                  <a:lnTo>
                    <a:pt x="342428" y="16322"/>
                  </a:lnTo>
                  <a:lnTo>
                    <a:pt x="311978" y="22645"/>
                  </a:lnTo>
                  <a:lnTo>
                    <a:pt x="309435" y="23195"/>
                  </a:lnTo>
                  <a:lnTo>
                    <a:pt x="279947" y="29313"/>
                  </a:lnTo>
                  <a:lnTo>
                    <a:pt x="277404" y="29794"/>
                  </a:lnTo>
                  <a:lnTo>
                    <a:pt x="244136" y="36667"/>
                  </a:lnTo>
                  <a:lnTo>
                    <a:pt x="242898" y="36667"/>
                  </a:lnTo>
                  <a:lnTo>
                    <a:pt x="241592" y="36667"/>
                  </a:lnTo>
                  <a:lnTo>
                    <a:pt x="211418" y="42922"/>
                  </a:lnTo>
                  <a:lnTo>
                    <a:pt x="208943" y="43472"/>
                  </a:lnTo>
                  <a:lnTo>
                    <a:pt x="176362" y="50346"/>
                  </a:lnTo>
                  <a:lnTo>
                    <a:pt x="173819" y="50896"/>
                  </a:lnTo>
                  <a:lnTo>
                    <a:pt x="142957" y="57357"/>
                  </a:lnTo>
                  <a:lnTo>
                    <a:pt x="140413" y="57907"/>
                  </a:lnTo>
                  <a:lnTo>
                    <a:pt x="108589" y="64780"/>
                  </a:lnTo>
                  <a:lnTo>
                    <a:pt x="106046" y="65330"/>
                  </a:lnTo>
                  <a:lnTo>
                    <a:pt x="74427" y="72204"/>
                  </a:lnTo>
                  <a:lnTo>
                    <a:pt x="71953" y="72754"/>
                  </a:lnTo>
                  <a:lnTo>
                    <a:pt x="40815" y="79627"/>
                  </a:lnTo>
                  <a:lnTo>
                    <a:pt x="38272" y="80177"/>
                  </a:lnTo>
                  <a:lnTo>
                    <a:pt x="-14" y="88425"/>
                  </a:lnTo>
                  <a:lnTo>
                    <a:pt x="-14" y="89663"/>
                  </a:lnTo>
                  <a:lnTo>
                    <a:pt x="38410" y="81896"/>
                  </a:lnTo>
                  <a:close/>
                </a:path>
              </a:pathLst>
            </a:custGeom>
            <a:solidFill>
              <a:srgbClr val="E0E0E0"/>
            </a:solidFill>
            <a:ln w="6867" cap="flat">
              <a:noFill/>
              <a:prstDash val="solid"/>
              <a:miter/>
            </a:ln>
          </p:spPr>
          <p:txBody>
            <a:bodyPr rtlCol="0" anchor="ctr"/>
            <a:lstStyle/>
            <a:p>
              <a:endParaRPr lang="en-IN"/>
            </a:p>
          </p:txBody>
        </p:sp>
        <p:sp>
          <p:nvSpPr>
            <p:cNvPr id="618" name="Free-form: Shape 617">
              <a:extLst>
                <a:ext uri="{FF2B5EF4-FFF2-40B4-BE49-F238E27FC236}">
                  <a16:creationId xmlns:a16="http://schemas.microsoft.com/office/drawing/2014/main" id="{21A0C3B2-9176-0468-BEEA-7626736EDC30}"/>
                </a:ext>
              </a:extLst>
            </p:cNvPr>
            <p:cNvSpPr/>
            <p:nvPr/>
          </p:nvSpPr>
          <p:spPr>
            <a:xfrm>
              <a:off x="7007161" y="4647121"/>
              <a:ext cx="422724" cy="89425"/>
            </a:xfrm>
            <a:custGeom>
              <a:avLst/>
              <a:gdLst>
                <a:gd name="connsiteX0" fmla="*/ 41778 w 422724"/>
                <a:gd name="connsiteY0" fmla="*/ 81552 h 89425"/>
                <a:gd name="connsiteX1" fmla="*/ 73121 w 422724"/>
                <a:gd name="connsiteY1" fmla="*/ 75159 h 89425"/>
                <a:gd name="connsiteX2" fmla="*/ 75458 w 422724"/>
                <a:gd name="connsiteY2" fmla="*/ 74678 h 89425"/>
                <a:gd name="connsiteX3" fmla="*/ 107283 w 422724"/>
                <a:gd name="connsiteY3" fmla="*/ 67805 h 89425"/>
                <a:gd name="connsiteX4" fmla="*/ 109620 w 422724"/>
                <a:gd name="connsiteY4" fmla="*/ 67324 h 89425"/>
                <a:gd name="connsiteX5" fmla="*/ 141651 w 422724"/>
                <a:gd name="connsiteY5" fmla="*/ 60450 h 89425"/>
                <a:gd name="connsiteX6" fmla="*/ 144056 w 422724"/>
                <a:gd name="connsiteY6" fmla="*/ 59969 h 89425"/>
                <a:gd name="connsiteX7" fmla="*/ 175125 w 422724"/>
                <a:gd name="connsiteY7" fmla="*/ 53576 h 89425"/>
                <a:gd name="connsiteX8" fmla="*/ 177462 w 422724"/>
                <a:gd name="connsiteY8" fmla="*/ 53095 h 89425"/>
                <a:gd name="connsiteX9" fmla="*/ 210249 w 422724"/>
                <a:gd name="connsiteY9" fmla="*/ 46222 h 89425"/>
                <a:gd name="connsiteX10" fmla="*/ 212586 w 422724"/>
                <a:gd name="connsiteY10" fmla="*/ 45741 h 89425"/>
                <a:gd name="connsiteX11" fmla="*/ 242898 w 422724"/>
                <a:gd name="connsiteY11" fmla="*/ 39417 h 89425"/>
                <a:gd name="connsiteX12" fmla="*/ 243448 w 422724"/>
                <a:gd name="connsiteY12" fmla="*/ 39417 h 89425"/>
                <a:gd name="connsiteX13" fmla="*/ 245235 w 422724"/>
                <a:gd name="connsiteY13" fmla="*/ 39073 h 89425"/>
                <a:gd name="connsiteX14" fmla="*/ 278710 w 422724"/>
                <a:gd name="connsiteY14" fmla="*/ 32200 h 89425"/>
                <a:gd name="connsiteX15" fmla="*/ 281047 w 422724"/>
                <a:gd name="connsiteY15" fmla="*/ 31719 h 89425"/>
                <a:gd name="connsiteX16" fmla="*/ 310741 w 422724"/>
                <a:gd name="connsiteY16" fmla="*/ 25532 h 89425"/>
                <a:gd name="connsiteX17" fmla="*/ 313078 w 422724"/>
                <a:gd name="connsiteY17" fmla="*/ 25051 h 89425"/>
                <a:gd name="connsiteX18" fmla="*/ 343734 w 422724"/>
                <a:gd name="connsiteY18" fmla="*/ 18590 h 89425"/>
                <a:gd name="connsiteX19" fmla="*/ 346071 w 422724"/>
                <a:gd name="connsiteY19" fmla="*/ 18109 h 89425"/>
                <a:gd name="connsiteX20" fmla="*/ 375627 w 422724"/>
                <a:gd name="connsiteY20" fmla="*/ 11854 h 89425"/>
                <a:gd name="connsiteX21" fmla="*/ 378033 w 422724"/>
                <a:gd name="connsiteY21" fmla="*/ 11373 h 89425"/>
                <a:gd name="connsiteX22" fmla="*/ 408689 w 422724"/>
                <a:gd name="connsiteY22" fmla="*/ 4912 h 89425"/>
                <a:gd name="connsiteX23" fmla="*/ 411026 w 422724"/>
                <a:gd name="connsiteY23" fmla="*/ 4362 h 89425"/>
                <a:gd name="connsiteX24" fmla="*/ 422711 w 422724"/>
                <a:gd name="connsiteY24" fmla="*/ 1887 h 89425"/>
                <a:gd name="connsiteX25" fmla="*/ 422299 w 422724"/>
                <a:gd name="connsiteY25" fmla="*/ -37 h 89425"/>
                <a:gd name="connsiteX26" fmla="*/ 410614 w 422724"/>
                <a:gd name="connsiteY26" fmla="*/ 2368 h 89425"/>
                <a:gd name="connsiteX27" fmla="*/ 408277 w 422724"/>
                <a:gd name="connsiteY27" fmla="*/ 2849 h 89425"/>
                <a:gd name="connsiteX28" fmla="*/ 377552 w 422724"/>
                <a:gd name="connsiteY28" fmla="*/ 9173 h 89425"/>
                <a:gd name="connsiteX29" fmla="*/ 375215 w 422724"/>
                <a:gd name="connsiteY29" fmla="*/ 9654 h 89425"/>
                <a:gd name="connsiteX30" fmla="*/ 345590 w 422724"/>
                <a:gd name="connsiteY30" fmla="*/ 15703 h 89425"/>
                <a:gd name="connsiteX31" fmla="*/ 343253 w 422724"/>
                <a:gd name="connsiteY31" fmla="*/ 16253 h 89425"/>
                <a:gd name="connsiteX32" fmla="*/ 312528 w 422724"/>
                <a:gd name="connsiteY32" fmla="*/ 22577 h 89425"/>
                <a:gd name="connsiteX33" fmla="*/ 310191 w 422724"/>
                <a:gd name="connsiteY33" fmla="*/ 23058 h 89425"/>
                <a:gd name="connsiteX34" fmla="*/ 280566 w 422724"/>
                <a:gd name="connsiteY34" fmla="*/ 29175 h 89425"/>
                <a:gd name="connsiteX35" fmla="*/ 278229 w 422724"/>
                <a:gd name="connsiteY35" fmla="*/ 29656 h 89425"/>
                <a:gd name="connsiteX36" fmla="*/ 244754 w 422724"/>
                <a:gd name="connsiteY36" fmla="*/ 36530 h 89425"/>
                <a:gd name="connsiteX37" fmla="*/ 242898 w 422724"/>
                <a:gd name="connsiteY37" fmla="*/ 36530 h 89425"/>
                <a:gd name="connsiteX38" fmla="*/ 242417 w 422724"/>
                <a:gd name="connsiteY38" fmla="*/ 36530 h 89425"/>
                <a:gd name="connsiteX39" fmla="*/ 212036 w 422724"/>
                <a:gd name="connsiteY39" fmla="*/ 42854 h 89425"/>
                <a:gd name="connsiteX40" fmla="*/ 209699 w 422724"/>
                <a:gd name="connsiteY40" fmla="*/ 43335 h 89425"/>
                <a:gd name="connsiteX41" fmla="*/ 176912 w 422724"/>
                <a:gd name="connsiteY41" fmla="*/ 50208 h 89425"/>
                <a:gd name="connsiteX42" fmla="*/ 174575 w 422724"/>
                <a:gd name="connsiteY42" fmla="*/ 50690 h 89425"/>
                <a:gd name="connsiteX43" fmla="*/ 143507 w 422724"/>
                <a:gd name="connsiteY43" fmla="*/ 57219 h 89425"/>
                <a:gd name="connsiteX44" fmla="*/ 141170 w 422724"/>
                <a:gd name="connsiteY44" fmla="*/ 57701 h 89425"/>
                <a:gd name="connsiteX45" fmla="*/ 109139 w 422724"/>
                <a:gd name="connsiteY45" fmla="*/ 64574 h 89425"/>
                <a:gd name="connsiteX46" fmla="*/ 106802 w 422724"/>
                <a:gd name="connsiteY46" fmla="*/ 65055 h 89425"/>
                <a:gd name="connsiteX47" fmla="*/ 75046 w 422724"/>
                <a:gd name="connsiteY47" fmla="*/ 71929 h 89425"/>
                <a:gd name="connsiteX48" fmla="*/ 72709 w 422724"/>
                <a:gd name="connsiteY48" fmla="*/ 72410 h 89425"/>
                <a:gd name="connsiteX49" fmla="*/ 41434 w 422724"/>
                <a:gd name="connsiteY49" fmla="*/ 79284 h 89425"/>
                <a:gd name="connsiteX50" fmla="*/ 39097 w 422724"/>
                <a:gd name="connsiteY50" fmla="*/ 79765 h 89425"/>
                <a:gd name="connsiteX51" fmla="*/ -14 w 422724"/>
                <a:gd name="connsiteY51" fmla="*/ 88219 h 89425"/>
                <a:gd name="connsiteX52" fmla="*/ -14 w 422724"/>
                <a:gd name="connsiteY52" fmla="*/ 89388 h 89425"/>
                <a:gd name="connsiteX53" fmla="*/ 39234 w 422724"/>
                <a:gd name="connsiteY53" fmla="*/ 81483 h 8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22724" h="89425">
                  <a:moveTo>
                    <a:pt x="41778" y="81552"/>
                  </a:moveTo>
                  <a:lnTo>
                    <a:pt x="73121" y="75159"/>
                  </a:lnTo>
                  <a:lnTo>
                    <a:pt x="75458" y="74678"/>
                  </a:lnTo>
                  <a:lnTo>
                    <a:pt x="107283" y="67805"/>
                  </a:lnTo>
                  <a:lnTo>
                    <a:pt x="109620" y="67324"/>
                  </a:lnTo>
                  <a:lnTo>
                    <a:pt x="141651" y="60450"/>
                  </a:lnTo>
                  <a:lnTo>
                    <a:pt x="144056" y="59969"/>
                  </a:lnTo>
                  <a:lnTo>
                    <a:pt x="175125" y="53576"/>
                  </a:lnTo>
                  <a:lnTo>
                    <a:pt x="177462" y="53095"/>
                  </a:lnTo>
                  <a:lnTo>
                    <a:pt x="210249" y="46222"/>
                  </a:lnTo>
                  <a:lnTo>
                    <a:pt x="212586" y="45741"/>
                  </a:lnTo>
                  <a:lnTo>
                    <a:pt x="242898" y="39417"/>
                  </a:lnTo>
                  <a:lnTo>
                    <a:pt x="243448" y="39417"/>
                  </a:lnTo>
                  <a:lnTo>
                    <a:pt x="245235" y="39073"/>
                  </a:lnTo>
                  <a:lnTo>
                    <a:pt x="278710" y="32200"/>
                  </a:lnTo>
                  <a:lnTo>
                    <a:pt x="281047" y="31719"/>
                  </a:lnTo>
                  <a:lnTo>
                    <a:pt x="310741" y="25532"/>
                  </a:lnTo>
                  <a:lnTo>
                    <a:pt x="313078" y="25051"/>
                  </a:lnTo>
                  <a:lnTo>
                    <a:pt x="343734" y="18590"/>
                  </a:lnTo>
                  <a:lnTo>
                    <a:pt x="346071" y="18109"/>
                  </a:lnTo>
                  <a:lnTo>
                    <a:pt x="375627" y="11854"/>
                  </a:lnTo>
                  <a:lnTo>
                    <a:pt x="378033" y="11373"/>
                  </a:lnTo>
                  <a:lnTo>
                    <a:pt x="408689" y="4912"/>
                  </a:lnTo>
                  <a:lnTo>
                    <a:pt x="411026" y="4362"/>
                  </a:lnTo>
                  <a:lnTo>
                    <a:pt x="422711" y="1887"/>
                  </a:lnTo>
                  <a:lnTo>
                    <a:pt x="422299" y="-37"/>
                  </a:lnTo>
                  <a:lnTo>
                    <a:pt x="410614" y="2368"/>
                  </a:lnTo>
                  <a:lnTo>
                    <a:pt x="408277" y="2849"/>
                  </a:lnTo>
                  <a:lnTo>
                    <a:pt x="377552" y="9173"/>
                  </a:lnTo>
                  <a:lnTo>
                    <a:pt x="375215" y="9654"/>
                  </a:lnTo>
                  <a:lnTo>
                    <a:pt x="345590" y="15703"/>
                  </a:lnTo>
                  <a:lnTo>
                    <a:pt x="343253" y="16253"/>
                  </a:lnTo>
                  <a:lnTo>
                    <a:pt x="312528" y="22577"/>
                  </a:lnTo>
                  <a:lnTo>
                    <a:pt x="310191" y="23058"/>
                  </a:lnTo>
                  <a:lnTo>
                    <a:pt x="280566" y="29175"/>
                  </a:lnTo>
                  <a:lnTo>
                    <a:pt x="278229" y="29656"/>
                  </a:lnTo>
                  <a:lnTo>
                    <a:pt x="244754" y="36530"/>
                  </a:lnTo>
                  <a:lnTo>
                    <a:pt x="242898" y="36530"/>
                  </a:lnTo>
                  <a:lnTo>
                    <a:pt x="242417" y="36530"/>
                  </a:lnTo>
                  <a:lnTo>
                    <a:pt x="212036" y="42854"/>
                  </a:lnTo>
                  <a:lnTo>
                    <a:pt x="209699" y="43335"/>
                  </a:lnTo>
                  <a:lnTo>
                    <a:pt x="176912" y="50208"/>
                  </a:lnTo>
                  <a:lnTo>
                    <a:pt x="174575" y="50690"/>
                  </a:lnTo>
                  <a:lnTo>
                    <a:pt x="143507" y="57219"/>
                  </a:lnTo>
                  <a:lnTo>
                    <a:pt x="141170" y="57701"/>
                  </a:lnTo>
                  <a:lnTo>
                    <a:pt x="109139" y="64574"/>
                  </a:lnTo>
                  <a:lnTo>
                    <a:pt x="106802" y="65055"/>
                  </a:lnTo>
                  <a:lnTo>
                    <a:pt x="75046" y="71929"/>
                  </a:lnTo>
                  <a:lnTo>
                    <a:pt x="72709" y="72410"/>
                  </a:lnTo>
                  <a:lnTo>
                    <a:pt x="41434" y="79284"/>
                  </a:lnTo>
                  <a:lnTo>
                    <a:pt x="39097" y="79765"/>
                  </a:lnTo>
                  <a:lnTo>
                    <a:pt x="-14" y="88219"/>
                  </a:lnTo>
                  <a:lnTo>
                    <a:pt x="-14" y="89388"/>
                  </a:lnTo>
                  <a:lnTo>
                    <a:pt x="39234" y="81483"/>
                  </a:lnTo>
                  <a:close/>
                </a:path>
              </a:pathLst>
            </a:custGeom>
            <a:solidFill>
              <a:srgbClr val="E0E0E0"/>
            </a:solidFill>
            <a:ln w="6867" cap="flat">
              <a:noFill/>
              <a:prstDash val="solid"/>
              <a:miter/>
            </a:ln>
          </p:spPr>
          <p:txBody>
            <a:bodyPr rtlCol="0" anchor="ctr"/>
            <a:lstStyle/>
            <a:p>
              <a:endParaRPr lang="en-IN"/>
            </a:p>
          </p:txBody>
        </p:sp>
        <p:sp>
          <p:nvSpPr>
            <p:cNvPr id="619" name="Free-form: Shape 618">
              <a:extLst>
                <a:ext uri="{FF2B5EF4-FFF2-40B4-BE49-F238E27FC236}">
                  <a16:creationId xmlns:a16="http://schemas.microsoft.com/office/drawing/2014/main" id="{31136799-03E2-7D07-C610-D6108B23DBA6}"/>
                </a:ext>
              </a:extLst>
            </p:cNvPr>
            <p:cNvSpPr/>
            <p:nvPr/>
          </p:nvSpPr>
          <p:spPr>
            <a:xfrm>
              <a:off x="7020496" y="4714138"/>
              <a:ext cx="422724" cy="89768"/>
            </a:xfrm>
            <a:custGeom>
              <a:avLst/>
              <a:gdLst>
                <a:gd name="connsiteX0" fmla="*/ 42259 w 422724"/>
                <a:gd name="connsiteY0" fmla="*/ 81827 h 89768"/>
                <a:gd name="connsiteX1" fmla="*/ 74015 w 422724"/>
                <a:gd name="connsiteY1" fmla="*/ 75366 h 89768"/>
                <a:gd name="connsiteX2" fmla="*/ 75939 w 422724"/>
                <a:gd name="connsiteY2" fmla="*/ 74953 h 89768"/>
                <a:gd name="connsiteX3" fmla="*/ 108176 w 422724"/>
                <a:gd name="connsiteY3" fmla="*/ 68080 h 89768"/>
                <a:gd name="connsiteX4" fmla="*/ 110101 w 422724"/>
                <a:gd name="connsiteY4" fmla="*/ 67667 h 89768"/>
                <a:gd name="connsiteX5" fmla="*/ 142544 w 422724"/>
                <a:gd name="connsiteY5" fmla="*/ 60794 h 89768"/>
                <a:gd name="connsiteX6" fmla="*/ 144538 w 422724"/>
                <a:gd name="connsiteY6" fmla="*/ 60381 h 89768"/>
                <a:gd name="connsiteX7" fmla="*/ 176018 w 422724"/>
                <a:gd name="connsiteY7" fmla="*/ 53920 h 89768"/>
                <a:gd name="connsiteX8" fmla="*/ 177943 w 422724"/>
                <a:gd name="connsiteY8" fmla="*/ 53508 h 89768"/>
                <a:gd name="connsiteX9" fmla="*/ 211074 w 422724"/>
                <a:gd name="connsiteY9" fmla="*/ 46634 h 89768"/>
                <a:gd name="connsiteX10" fmla="*/ 213067 w 422724"/>
                <a:gd name="connsiteY10" fmla="*/ 46222 h 89768"/>
                <a:gd name="connsiteX11" fmla="*/ 243448 w 422724"/>
                <a:gd name="connsiteY11" fmla="*/ 39898 h 89768"/>
                <a:gd name="connsiteX12" fmla="*/ 243792 w 422724"/>
                <a:gd name="connsiteY12" fmla="*/ 39898 h 89768"/>
                <a:gd name="connsiteX13" fmla="*/ 245785 w 422724"/>
                <a:gd name="connsiteY13" fmla="*/ 39486 h 89768"/>
                <a:gd name="connsiteX14" fmla="*/ 279603 w 422724"/>
                <a:gd name="connsiteY14" fmla="*/ 32612 h 89768"/>
                <a:gd name="connsiteX15" fmla="*/ 281597 w 422724"/>
                <a:gd name="connsiteY15" fmla="*/ 32200 h 89768"/>
                <a:gd name="connsiteX16" fmla="*/ 311634 w 422724"/>
                <a:gd name="connsiteY16" fmla="*/ 25945 h 89768"/>
                <a:gd name="connsiteX17" fmla="*/ 313559 w 422724"/>
                <a:gd name="connsiteY17" fmla="*/ 25532 h 89768"/>
                <a:gd name="connsiteX18" fmla="*/ 344627 w 422724"/>
                <a:gd name="connsiteY18" fmla="*/ 18659 h 89768"/>
                <a:gd name="connsiteX19" fmla="*/ 346552 w 422724"/>
                <a:gd name="connsiteY19" fmla="*/ 18246 h 89768"/>
                <a:gd name="connsiteX20" fmla="*/ 376521 w 422724"/>
                <a:gd name="connsiteY20" fmla="*/ 11923 h 89768"/>
                <a:gd name="connsiteX21" fmla="*/ 378514 w 422724"/>
                <a:gd name="connsiteY21" fmla="*/ 11510 h 89768"/>
                <a:gd name="connsiteX22" fmla="*/ 409583 w 422724"/>
                <a:gd name="connsiteY22" fmla="*/ 4637 h 89768"/>
                <a:gd name="connsiteX23" fmla="*/ 411576 w 422724"/>
                <a:gd name="connsiteY23" fmla="*/ 4224 h 89768"/>
                <a:gd name="connsiteX24" fmla="*/ 422711 w 422724"/>
                <a:gd name="connsiteY24" fmla="*/ 1887 h 89768"/>
                <a:gd name="connsiteX25" fmla="*/ 422299 w 422724"/>
                <a:gd name="connsiteY25" fmla="*/ -37 h 89768"/>
                <a:gd name="connsiteX26" fmla="*/ 411164 w 422724"/>
                <a:gd name="connsiteY26" fmla="*/ 2231 h 89768"/>
                <a:gd name="connsiteX27" fmla="*/ 409170 w 422724"/>
                <a:gd name="connsiteY27" fmla="*/ 2643 h 89768"/>
                <a:gd name="connsiteX28" fmla="*/ 378033 w 422724"/>
                <a:gd name="connsiteY28" fmla="*/ 9036 h 89768"/>
                <a:gd name="connsiteX29" fmla="*/ 376040 w 422724"/>
                <a:gd name="connsiteY29" fmla="*/ 9448 h 89768"/>
                <a:gd name="connsiteX30" fmla="*/ 346071 w 422724"/>
                <a:gd name="connsiteY30" fmla="*/ 15566 h 89768"/>
                <a:gd name="connsiteX31" fmla="*/ 344078 w 422724"/>
                <a:gd name="connsiteY31" fmla="*/ 15978 h 89768"/>
                <a:gd name="connsiteX32" fmla="*/ 313078 w 422724"/>
                <a:gd name="connsiteY32" fmla="*/ 22439 h 89768"/>
                <a:gd name="connsiteX33" fmla="*/ 311084 w 422724"/>
                <a:gd name="connsiteY33" fmla="*/ 22852 h 89768"/>
                <a:gd name="connsiteX34" fmla="*/ 281047 w 422724"/>
                <a:gd name="connsiteY34" fmla="*/ 29038 h 89768"/>
                <a:gd name="connsiteX35" fmla="*/ 279054 w 422724"/>
                <a:gd name="connsiteY35" fmla="*/ 29450 h 89768"/>
                <a:gd name="connsiteX36" fmla="*/ 245235 w 422724"/>
                <a:gd name="connsiteY36" fmla="*/ 36324 h 89768"/>
                <a:gd name="connsiteX37" fmla="*/ 243242 w 422724"/>
                <a:gd name="connsiteY37" fmla="*/ 36736 h 89768"/>
                <a:gd name="connsiteX38" fmla="*/ 242898 w 422724"/>
                <a:gd name="connsiteY38" fmla="*/ 36736 h 89768"/>
                <a:gd name="connsiteX39" fmla="*/ 212517 w 422724"/>
                <a:gd name="connsiteY39" fmla="*/ 43060 h 89768"/>
                <a:gd name="connsiteX40" fmla="*/ 210593 w 422724"/>
                <a:gd name="connsiteY40" fmla="*/ 43472 h 89768"/>
                <a:gd name="connsiteX41" fmla="*/ 177462 w 422724"/>
                <a:gd name="connsiteY41" fmla="*/ 50346 h 89768"/>
                <a:gd name="connsiteX42" fmla="*/ 175469 w 422724"/>
                <a:gd name="connsiteY42" fmla="*/ 50758 h 89768"/>
                <a:gd name="connsiteX43" fmla="*/ 144056 w 422724"/>
                <a:gd name="connsiteY43" fmla="*/ 57632 h 89768"/>
                <a:gd name="connsiteX44" fmla="*/ 142063 w 422724"/>
                <a:gd name="connsiteY44" fmla="*/ 58044 h 89768"/>
                <a:gd name="connsiteX45" fmla="*/ 109689 w 422724"/>
                <a:gd name="connsiteY45" fmla="*/ 64918 h 89768"/>
                <a:gd name="connsiteX46" fmla="*/ 107695 w 422724"/>
                <a:gd name="connsiteY46" fmla="*/ 65330 h 89768"/>
                <a:gd name="connsiteX47" fmla="*/ 75527 w 422724"/>
                <a:gd name="connsiteY47" fmla="*/ 72204 h 89768"/>
                <a:gd name="connsiteX48" fmla="*/ 73602 w 422724"/>
                <a:gd name="connsiteY48" fmla="*/ 72616 h 89768"/>
                <a:gd name="connsiteX49" fmla="*/ 41915 w 422724"/>
                <a:gd name="connsiteY49" fmla="*/ 79490 h 89768"/>
                <a:gd name="connsiteX50" fmla="*/ 39922 w 422724"/>
                <a:gd name="connsiteY50" fmla="*/ 79902 h 89768"/>
                <a:gd name="connsiteX51" fmla="*/ -14 w 422724"/>
                <a:gd name="connsiteY51" fmla="*/ 88494 h 89768"/>
                <a:gd name="connsiteX52" fmla="*/ -14 w 422724"/>
                <a:gd name="connsiteY52" fmla="*/ 89731 h 89768"/>
                <a:gd name="connsiteX53" fmla="*/ 40128 w 422724"/>
                <a:gd name="connsiteY53" fmla="*/ 81621 h 8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22724" h="89768">
                  <a:moveTo>
                    <a:pt x="42259" y="81827"/>
                  </a:moveTo>
                  <a:lnTo>
                    <a:pt x="74015" y="75366"/>
                  </a:lnTo>
                  <a:lnTo>
                    <a:pt x="75939" y="74953"/>
                  </a:lnTo>
                  <a:lnTo>
                    <a:pt x="108176" y="68080"/>
                  </a:lnTo>
                  <a:lnTo>
                    <a:pt x="110101" y="67667"/>
                  </a:lnTo>
                  <a:lnTo>
                    <a:pt x="142544" y="60794"/>
                  </a:lnTo>
                  <a:lnTo>
                    <a:pt x="144538" y="60381"/>
                  </a:lnTo>
                  <a:lnTo>
                    <a:pt x="176018" y="53920"/>
                  </a:lnTo>
                  <a:lnTo>
                    <a:pt x="177943" y="53508"/>
                  </a:lnTo>
                  <a:lnTo>
                    <a:pt x="211074" y="46634"/>
                  </a:lnTo>
                  <a:lnTo>
                    <a:pt x="213067" y="46222"/>
                  </a:lnTo>
                  <a:lnTo>
                    <a:pt x="243448" y="39898"/>
                  </a:lnTo>
                  <a:lnTo>
                    <a:pt x="243792" y="39898"/>
                  </a:lnTo>
                  <a:lnTo>
                    <a:pt x="245785" y="39486"/>
                  </a:lnTo>
                  <a:lnTo>
                    <a:pt x="279603" y="32612"/>
                  </a:lnTo>
                  <a:lnTo>
                    <a:pt x="281597" y="32200"/>
                  </a:lnTo>
                  <a:lnTo>
                    <a:pt x="311634" y="25945"/>
                  </a:lnTo>
                  <a:lnTo>
                    <a:pt x="313559" y="25532"/>
                  </a:lnTo>
                  <a:lnTo>
                    <a:pt x="344627" y="18659"/>
                  </a:lnTo>
                  <a:lnTo>
                    <a:pt x="346552" y="18246"/>
                  </a:lnTo>
                  <a:lnTo>
                    <a:pt x="376521" y="11923"/>
                  </a:lnTo>
                  <a:lnTo>
                    <a:pt x="378514" y="11510"/>
                  </a:lnTo>
                  <a:lnTo>
                    <a:pt x="409583" y="4637"/>
                  </a:lnTo>
                  <a:lnTo>
                    <a:pt x="411576" y="4224"/>
                  </a:lnTo>
                  <a:lnTo>
                    <a:pt x="422711" y="1887"/>
                  </a:lnTo>
                  <a:lnTo>
                    <a:pt x="422299" y="-37"/>
                  </a:lnTo>
                  <a:lnTo>
                    <a:pt x="411164" y="2231"/>
                  </a:lnTo>
                  <a:lnTo>
                    <a:pt x="409170" y="2643"/>
                  </a:lnTo>
                  <a:lnTo>
                    <a:pt x="378033" y="9036"/>
                  </a:lnTo>
                  <a:lnTo>
                    <a:pt x="376040" y="9448"/>
                  </a:lnTo>
                  <a:lnTo>
                    <a:pt x="346071" y="15566"/>
                  </a:lnTo>
                  <a:lnTo>
                    <a:pt x="344078" y="15978"/>
                  </a:lnTo>
                  <a:lnTo>
                    <a:pt x="313078" y="22439"/>
                  </a:lnTo>
                  <a:lnTo>
                    <a:pt x="311084" y="22852"/>
                  </a:lnTo>
                  <a:lnTo>
                    <a:pt x="281047" y="29038"/>
                  </a:lnTo>
                  <a:lnTo>
                    <a:pt x="279054" y="29450"/>
                  </a:lnTo>
                  <a:lnTo>
                    <a:pt x="245235" y="36324"/>
                  </a:lnTo>
                  <a:lnTo>
                    <a:pt x="243242" y="36736"/>
                  </a:lnTo>
                  <a:lnTo>
                    <a:pt x="242898" y="36736"/>
                  </a:lnTo>
                  <a:lnTo>
                    <a:pt x="212517" y="43060"/>
                  </a:lnTo>
                  <a:lnTo>
                    <a:pt x="210593" y="43472"/>
                  </a:lnTo>
                  <a:lnTo>
                    <a:pt x="177462" y="50346"/>
                  </a:lnTo>
                  <a:lnTo>
                    <a:pt x="175469" y="50758"/>
                  </a:lnTo>
                  <a:lnTo>
                    <a:pt x="144056" y="57632"/>
                  </a:lnTo>
                  <a:lnTo>
                    <a:pt x="142063" y="58044"/>
                  </a:lnTo>
                  <a:lnTo>
                    <a:pt x="109689" y="64918"/>
                  </a:lnTo>
                  <a:lnTo>
                    <a:pt x="107695" y="65330"/>
                  </a:lnTo>
                  <a:lnTo>
                    <a:pt x="75527" y="72204"/>
                  </a:lnTo>
                  <a:lnTo>
                    <a:pt x="73602" y="72616"/>
                  </a:lnTo>
                  <a:lnTo>
                    <a:pt x="41915" y="79490"/>
                  </a:lnTo>
                  <a:lnTo>
                    <a:pt x="39922" y="79902"/>
                  </a:lnTo>
                  <a:lnTo>
                    <a:pt x="-14" y="88494"/>
                  </a:lnTo>
                  <a:lnTo>
                    <a:pt x="-14" y="89731"/>
                  </a:lnTo>
                  <a:lnTo>
                    <a:pt x="40128" y="81621"/>
                  </a:lnTo>
                  <a:close/>
                </a:path>
              </a:pathLst>
            </a:custGeom>
            <a:solidFill>
              <a:srgbClr val="E0E0E0"/>
            </a:solidFill>
            <a:ln w="6867" cap="flat">
              <a:noFill/>
              <a:prstDash val="solid"/>
              <a:miter/>
            </a:ln>
          </p:spPr>
          <p:txBody>
            <a:bodyPr rtlCol="0" anchor="ctr"/>
            <a:lstStyle/>
            <a:p>
              <a:endParaRPr lang="en-IN"/>
            </a:p>
          </p:txBody>
        </p:sp>
        <p:sp>
          <p:nvSpPr>
            <p:cNvPr id="620" name="Free-form: Shape 619">
              <a:extLst>
                <a:ext uri="{FF2B5EF4-FFF2-40B4-BE49-F238E27FC236}">
                  <a16:creationId xmlns:a16="http://schemas.microsoft.com/office/drawing/2014/main" id="{FD197317-2528-C236-7F7C-78BBF0B0EFDD}"/>
                </a:ext>
              </a:extLst>
            </p:cNvPr>
            <p:cNvSpPr/>
            <p:nvPr/>
          </p:nvSpPr>
          <p:spPr>
            <a:xfrm>
              <a:off x="7140233" y="4367446"/>
              <a:ext cx="78128" cy="80152"/>
            </a:xfrm>
            <a:custGeom>
              <a:avLst/>
              <a:gdLst>
                <a:gd name="connsiteX0" fmla="*/ 22050 w 78128"/>
                <a:gd name="connsiteY0" fmla="*/ 77074 h 80152"/>
                <a:gd name="connsiteX1" fmla="*/ 25418 w 78128"/>
                <a:gd name="connsiteY1" fmla="*/ 78174 h 80152"/>
                <a:gd name="connsiteX2" fmla="*/ 27893 w 78128"/>
                <a:gd name="connsiteY2" fmla="*/ 78998 h 80152"/>
                <a:gd name="connsiteX3" fmla="*/ 58755 w 78128"/>
                <a:gd name="connsiteY3" fmla="*/ 74462 h 80152"/>
                <a:gd name="connsiteX4" fmla="*/ 60817 w 78128"/>
                <a:gd name="connsiteY4" fmla="*/ 73225 h 80152"/>
                <a:gd name="connsiteX5" fmla="*/ 70097 w 78128"/>
                <a:gd name="connsiteY5" fmla="*/ 64839 h 80152"/>
                <a:gd name="connsiteX6" fmla="*/ 78001 w 78128"/>
                <a:gd name="connsiteY6" fmla="*/ 45730 h 80152"/>
                <a:gd name="connsiteX7" fmla="*/ 78001 w 78128"/>
                <a:gd name="connsiteY7" fmla="*/ 42981 h 80152"/>
                <a:gd name="connsiteX8" fmla="*/ 70097 w 78128"/>
                <a:gd name="connsiteY8" fmla="*/ 15487 h 80152"/>
                <a:gd name="connsiteX9" fmla="*/ 67072 w 78128"/>
                <a:gd name="connsiteY9" fmla="*/ 11981 h 80152"/>
                <a:gd name="connsiteX10" fmla="*/ 64735 w 78128"/>
                <a:gd name="connsiteY10" fmla="*/ 9850 h 80152"/>
                <a:gd name="connsiteX11" fmla="*/ 45008 w 78128"/>
                <a:gd name="connsiteY11" fmla="*/ 433 h 80152"/>
                <a:gd name="connsiteX12" fmla="*/ 43290 w 78128"/>
                <a:gd name="connsiteY12" fmla="*/ 433 h 80152"/>
                <a:gd name="connsiteX13" fmla="*/ 22669 w 78128"/>
                <a:gd name="connsiteY13" fmla="*/ 2702 h 80152"/>
                <a:gd name="connsiteX14" fmla="*/ 54741 w 78128"/>
                <a:gd name="connsiteY14" fmla="*/ 35241 h 80152"/>
                <a:gd name="connsiteX15" fmla="*/ 22195 w 78128"/>
                <a:gd name="connsiteY15" fmla="*/ 67313 h 80152"/>
                <a:gd name="connsiteX16" fmla="*/ -14 w 78128"/>
                <a:gd name="connsiteY16" fmla="*/ 58240 h 80152"/>
                <a:gd name="connsiteX17" fmla="*/ 880 w 78128"/>
                <a:gd name="connsiteY17" fmla="*/ 59477 h 80152"/>
                <a:gd name="connsiteX18" fmla="*/ 2529 w 78128"/>
                <a:gd name="connsiteY18" fmla="*/ 61746 h 80152"/>
                <a:gd name="connsiteX19" fmla="*/ 22050 w 78128"/>
                <a:gd name="connsiteY19" fmla="*/ 77074 h 80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128" h="80152">
                  <a:moveTo>
                    <a:pt x="22050" y="77074"/>
                  </a:moveTo>
                  <a:cubicBezTo>
                    <a:pt x="23150" y="77500"/>
                    <a:pt x="24277" y="77871"/>
                    <a:pt x="25418" y="78174"/>
                  </a:cubicBezTo>
                  <a:lnTo>
                    <a:pt x="27893" y="78998"/>
                  </a:lnTo>
                  <a:cubicBezTo>
                    <a:pt x="38382" y="81452"/>
                    <a:pt x="49414" y="79830"/>
                    <a:pt x="58755" y="74462"/>
                  </a:cubicBezTo>
                  <a:lnTo>
                    <a:pt x="60817" y="73225"/>
                  </a:lnTo>
                  <a:cubicBezTo>
                    <a:pt x="64343" y="70956"/>
                    <a:pt x="67485" y="68124"/>
                    <a:pt x="70097" y="64839"/>
                  </a:cubicBezTo>
                  <a:cubicBezTo>
                    <a:pt x="74365" y="59278"/>
                    <a:pt x="77094" y="52686"/>
                    <a:pt x="78001" y="45730"/>
                  </a:cubicBezTo>
                  <a:cubicBezTo>
                    <a:pt x="78001" y="44768"/>
                    <a:pt x="78001" y="43874"/>
                    <a:pt x="78001" y="42981"/>
                  </a:cubicBezTo>
                  <a:cubicBezTo>
                    <a:pt x="78730" y="33165"/>
                    <a:pt x="75925" y="23412"/>
                    <a:pt x="70097" y="15487"/>
                  </a:cubicBezTo>
                  <a:cubicBezTo>
                    <a:pt x="69162" y="14256"/>
                    <a:pt x="68151" y="13088"/>
                    <a:pt x="67072" y="11981"/>
                  </a:cubicBezTo>
                  <a:lnTo>
                    <a:pt x="64735" y="9850"/>
                  </a:lnTo>
                  <a:cubicBezTo>
                    <a:pt x="59099" y="5032"/>
                    <a:pt x="52294" y="1788"/>
                    <a:pt x="45008" y="433"/>
                  </a:cubicBezTo>
                  <a:lnTo>
                    <a:pt x="43290" y="433"/>
                  </a:lnTo>
                  <a:cubicBezTo>
                    <a:pt x="36334" y="-646"/>
                    <a:pt x="29220" y="138"/>
                    <a:pt x="22669" y="2702"/>
                  </a:cubicBezTo>
                  <a:cubicBezTo>
                    <a:pt x="40513" y="2832"/>
                    <a:pt x="54872" y="17404"/>
                    <a:pt x="54741" y="35241"/>
                  </a:cubicBezTo>
                  <a:cubicBezTo>
                    <a:pt x="54611" y="53085"/>
                    <a:pt x="40039" y="67444"/>
                    <a:pt x="22195" y="67313"/>
                  </a:cubicBezTo>
                  <a:cubicBezTo>
                    <a:pt x="13905" y="67251"/>
                    <a:pt x="5952" y="64000"/>
                    <a:pt x="-14" y="58240"/>
                  </a:cubicBezTo>
                  <a:lnTo>
                    <a:pt x="880" y="59477"/>
                  </a:lnTo>
                  <a:lnTo>
                    <a:pt x="2529" y="61746"/>
                  </a:lnTo>
                  <a:cubicBezTo>
                    <a:pt x="7616" y="68441"/>
                    <a:pt x="14338" y="73719"/>
                    <a:pt x="22050" y="77074"/>
                  </a:cubicBezTo>
                  <a:close/>
                </a:path>
              </a:pathLst>
            </a:custGeom>
            <a:solidFill>
              <a:srgbClr val="E0E0E0"/>
            </a:solidFill>
            <a:ln w="6867" cap="flat">
              <a:noFill/>
              <a:prstDash val="solid"/>
              <a:miter/>
            </a:ln>
          </p:spPr>
          <p:txBody>
            <a:bodyPr rtlCol="0" anchor="ctr"/>
            <a:lstStyle/>
            <a:p>
              <a:endParaRPr lang="en-IN"/>
            </a:p>
          </p:txBody>
        </p:sp>
        <p:sp>
          <p:nvSpPr>
            <p:cNvPr id="621" name="Free-form: Shape 620">
              <a:extLst>
                <a:ext uri="{FF2B5EF4-FFF2-40B4-BE49-F238E27FC236}">
                  <a16:creationId xmlns:a16="http://schemas.microsoft.com/office/drawing/2014/main" id="{1642ADA2-AF3F-859B-4327-D14CB0991ADE}"/>
                </a:ext>
              </a:extLst>
            </p:cNvPr>
            <p:cNvSpPr/>
            <p:nvPr/>
          </p:nvSpPr>
          <p:spPr>
            <a:xfrm>
              <a:off x="7133841" y="4369497"/>
              <a:ext cx="61386" cy="64473"/>
            </a:xfrm>
            <a:custGeom>
              <a:avLst/>
              <a:gdLst>
                <a:gd name="connsiteX0" fmla="*/ 9816 w 61386"/>
                <a:gd name="connsiteY0" fmla="*/ 12748 h 64473"/>
                <a:gd name="connsiteX1" fmla="*/ 19370 w 61386"/>
                <a:gd name="connsiteY1" fmla="*/ 11030 h 64473"/>
                <a:gd name="connsiteX2" fmla="*/ 28237 w 61386"/>
                <a:gd name="connsiteY2" fmla="*/ 4156 h 64473"/>
                <a:gd name="connsiteX3" fmla="*/ 27137 w 61386"/>
                <a:gd name="connsiteY3" fmla="*/ 7593 h 64473"/>
                <a:gd name="connsiteX4" fmla="*/ 11946 w 61386"/>
                <a:gd name="connsiteY4" fmla="*/ 14467 h 64473"/>
                <a:gd name="connsiteX5" fmla="*/ 17376 w 61386"/>
                <a:gd name="connsiteY5" fmla="*/ 30895 h 64473"/>
                <a:gd name="connsiteX6" fmla="*/ 6791 w 61386"/>
                <a:gd name="connsiteY6" fmla="*/ 45054 h 64473"/>
                <a:gd name="connsiteX7" fmla="*/ 14971 w 61386"/>
                <a:gd name="connsiteY7" fmla="*/ 47804 h 64473"/>
                <a:gd name="connsiteX8" fmla="*/ 21844 w 61386"/>
                <a:gd name="connsiteY8" fmla="*/ 55777 h 64473"/>
                <a:gd name="connsiteX9" fmla="*/ 22669 w 61386"/>
                <a:gd name="connsiteY9" fmla="*/ 60039 h 64473"/>
                <a:gd name="connsiteX10" fmla="*/ 13527 w 61386"/>
                <a:gd name="connsiteY10" fmla="*/ 50003 h 64473"/>
                <a:gd name="connsiteX11" fmla="*/ 1980 w 61386"/>
                <a:gd name="connsiteY11" fmla="*/ 46498 h 64473"/>
                <a:gd name="connsiteX12" fmla="*/ -14 w 61386"/>
                <a:gd name="connsiteY12" fmla="*/ 46498 h 64473"/>
                <a:gd name="connsiteX13" fmla="*/ 6860 w 61386"/>
                <a:gd name="connsiteY13" fmla="*/ 55502 h 64473"/>
                <a:gd name="connsiteX14" fmla="*/ 52439 w 61386"/>
                <a:gd name="connsiteY14" fmla="*/ 54471 h 64473"/>
                <a:gd name="connsiteX15" fmla="*/ 51408 w 61386"/>
                <a:gd name="connsiteY15" fmla="*/ 8892 h 64473"/>
                <a:gd name="connsiteX16" fmla="*/ 29543 w 61386"/>
                <a:gd name="connsiteY16" fmla="*/ -37 h 64473"/>
                <a:gd name="connsiteX17" fmla="*/ 21226 w 61386"/>
                <a:gd name="connsiteY17" fmla="*/ 926 h 64473"/>
                <a:gd name="connsiteX18" fmla="*/ 18545 w 61386"/>
                <a:gd name="connsiteY18" fmla="*/ 1751 h 64473"/>
                <a:gd name="connsiteX19" fmla="*/ 17033 w 61386"/>
                <a:gd name="connsiteY19" fmla="*/ 2369 h 64473"/>
                <a:gd name="connsiteX20" fmla="*/ 5416 w 61386"/>
                <a:gd name="connsiteY20" fmla="*/ 10411 h 64473"/>
                <a:gd name="connsiteX21" fmla="*/ 9816 w 61386"/>
                <a:gd name="connsiteY21" fmla="*/ 12748 h 6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1386" h="64473">
                  <a:moveTo>
                    <a:pt x="9816" y="12748"/>
                  </a:moveTo>
                  <a:cubicBezTo>
                    <a:pt x="13087" y="12865"/>
                    <a:pt x="16345" y="12281"/>
                    <a:pt x="19370" y="11030"/>
                  </a:cubicBezTo>
                  <a:cubicBezTo>
                    <a:pt x="24937" y="8487"/>
                    <a:pt x="27618" y="3744"/>
                    <a:pt x="28237" y="4156"/>
                  </a:cubicBezTo>
                  <a:cubicBezTo>
                    <a:pt x="28855" y="4569"/>
                    <a:pt x="28237" y="5669"/>
                    <a:pt x="27137" y="7593"/>
                  </a:cubicBezTo>
                  <a:cubicBezTo>
                    <a:pt x="23810" y="12611"/>
                    <a:pt x="17913" y="15285"/>
                    <a:pt x="11946" y="14467"/>
                  </a:cubicBezTo>
                  <a:cubicBezTo>
                    <a:pt x="16146" y="18838"/>
                    <a:pt x="18140" y="24880"/>
                    <a:pt x="17376" y="30895"/>
                  </a:cubicBezTo>
                  <a:cubicBezTo>
                    <a:pt x="16387" y="37067"/>
                    <a:pt x="12427" y="42360"/>
                    <a:pt x="6791" y="45054"/>
                  </a:cubicBezTo>
                  <a:cubicBezTo>
                    <a:pt x="9699" y="45315"/>
                    <a:pt x="12496" y="46257"/>
                    <a:pt x="14971" y="47804"/>
                  </a:cubicBezTo>
                  <a:cubicBezTo>
                    <a:pt x="17988" y="49735"/>
                    <a:pt x="20380" y="52505"/>
                    <a:pt x="21844" y="55777"/>
                  </a:cubicBezTo>
                  <a:cubicBezTo>
                    <a:pt x="22944" y="58251"/>
                    <a:pt x="22944" y="59970"/>
                    <a:pt x="22669" y="60039"/>
                  </a:cubicBezTo>
                  <a:cubicBezTo>
                    <a:pt x="22394" y="60107"/>
                    <a:pt x="19920" y="53990"/>
                    <a:pt x="13527" y="50003"/>
                  </a:cubicBezTo>
                  <a:cubicBezTo>
                    <a:pt x="10001" y="47948"/>
                    <a:pt x="6049" y="46752"/>
                    <a:pt x="1980" y="46498"/>
                  </a:cubicBezTo>
                  <a:cubicBezTo>
                    <a:pt x="1320" y="46559"/>
                    <a:pt x="646" y="46559"/>
                    <a:pt x="-14" y="46498"/>
                  </a:cubicBezTo>
                  <a:cubicBezTo>
                    <a:pt x="1698" y="49900"/>
                    <a:pt x="4035" y="52952"/>
                    <a:pt x="6860" y="55502"/>
                  </a:cubicBezTo>
                  <a:cubicBezTo>
                    <a:pt x="19727" y="67806"/>
                    <a:pt x="40135" y="67345"/>
                    <a:pt x="52439" y="54471"/>
                  </a:cubicBezTo>
                  <a:cubicBezTo>
                    <a:pt x="64742" y="41604"/>
                    <a:pt x="64282" y="21196"/>
                    <a:pt x="51408" y="8892"/>
                  </a:cubicBezTo>
                  <a:cubicBezTo>
                    <a:pt x="45510" y="3256"/>
                    <a:pt x="37702" y="67"/>
                    <a:pt x="29543" y="-37"/>
                  </a:cubicBezTo>
                  <a:cubicBezTo>
                    <a:pt x="26738" y="-57"/>
                    <a:pt x="23948" y="266"/>
                    <a:pt x="21226" y="926"/>
                  </a:cubicBezTo>
                  <a:lnTo>
                    <a:pt x="18545" y="1751"/>
                  </a:lnTo>
                  <a:lnTo>
                    <a:pt x="17033" y="2369"/>
                  </a:lnTo>
                  <a:cubicBezTo>
                    <a:pt x="12613" y="4156"/>
                    <a:pt x="8640" y="6899"/>
                    <a:pt x="5416" y="10411"/>
                  </a:cubicBezTo>
                  <a:cubicBezTo>
                    <a:pt x="7011" y="10927"/>
                    <a:pt x="8496" y="11717"/>
                    <a:pt x="9816" y="12748"/>
                  </a:cubicBezTo>
                  <a:close/>
                </a:path>
              </a:pathLst>
            </a:custGeom>
            <a:solidFill>
              <a:srgbClr val="EBEBEB"/>
            </a:solidFill>
            <a:ln w="6867" cap="flat">
              <a:noFill/>
              <a:prstDash val="solid"/>
              <a:miter/>
            </a:ln>
          </p:spPr>
          <p:txBody>
            <a:bodyPr rtlCol="0" anchor="ctr"/>
            <a:lstStyle/>
            <a:p>
              <a:endParaRPr lang="en-IN"/>
            </a:p>
          </p:txBody>
        </p:sp>
        <p:sp>
          <p:nvSpPr>
            <p:cNvPr id="622" name="Free-form: Shape 621">
              <a:extLst>
                <a:ext uri="{FF2B5EF4-FFF2-40B4-BE49-F238E27FC236}">
                  <a16:creationId xmlns:a16="http://schemas.microsoft.com/office/drawing/2014/main" id="{0CEEC84C-6A18-F136-3B6E-71210EC5C7C3}"/>
                </a:ext>
              </a:extLst>
            </p:cNvPr>
            <p:cNvSpPr/>
            <p:nvPr/>
          </p:nvSpPr>
          <p:spPr>
            <a:xfrm>
              <a:off x="7110196" y="4377936"/>
              <a:ext cx="38620" cy="38465"/>
            </a:xfrm>
            <a:custGeom>
              <a:avLst/>
              <a:gdLst>
                <a:gd name="connsiteX0" fmla="*/ 12634 w 38620"/>
                <a:gd name="connsiteY0" fmla="*/ 37165 h 38465"/>
                <a:gd name="connsiteX1" fmla="*/ 14765 w 38620"/>
                <a:gd name="connsiteY1" fmla="*/ 37784 h 38465"/>
                <a:gd name="connsiteX2" fmla="*/ 22463 w 38620"/>
                <a:gd name="connsiteY2" fmla="*/ 38196 h 38465"/>
                <a:gd name="connsiteX3" fmla="*/ 21982 w 38620"/>
                <a:gd name="connsiteY3" fmla="*/ 38196 h 38465"/>
                <a:gd name="connsiteX4" fmla="*/ 28855 w 38620"/>
                <a:gd name="connsiteY4" fmla="*/ 35722 h 38465"/>
                <a:gd name="connsiteX5" fmla="*/ 38478 w 38620"/>
                <a:gd name="connsiteY5" fmla="*/ 22455 h 38465"/>
                <a:gd name="connsiteX6" fmla="*/ 33392 w 38620"/>
                <a:gd name="connsiteY6" fmla="*/ 6784 h 38465"/>
                <a:gd name="connsiteX7" fmla="*/ 27824 w 38620"/>
                <a:gd name="connsiteY7" fmla="*/ 1972 h 38465"/>
                <a:gd name="connsiteX8" fmla="*/ 27824 w 38620"/>
                <a:gd name="connsiteY8" fmla="*/ 1972 h 38465"/>
                <a:gd name="connsiteX9" fmla="*/ 7204 w 38620"/>
                <a:gd name="connsiteY9" fmla="*/ 4241 h 38465"/>
                <a:gd name="connsiteX10" fmla="*/ 5760 w 38620"/>
                <a:gd name="connsiteY10" fmla="*/ 5547 h 38465"/>
                <a:gd name="connsiteX11" fmla="*/ -14 w 38620"/>
                <a:gd name="connsiteY11" fmla="*/ 19294 h 38465"/>
                <a:gd name="connsiteX12" fmla="*/ 467 w 38620"/>
                <a:gd name="connsiteY12" fmla="*/ 24311 h 38465"/>
                <a:gd name="connsiteX13" fmla="*/ 12634 w 38620"/>
                <a:gd name="connsiteY13" fmla="*/ 37165 h 38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620" h="38465">
                  <a:moveTo>
                    <a:pt x="12634" y="37165"/>
                  </a:moveTo>
                  <a:cubicBezTo>
                    <a:pt x="13321" y="37447"/>
                    <a:pt x="14036" y="37653"/>
                    <a:pt x="14765" y="37784"/>
                  </a:cubicBezTo>
                  <a:cubicBezTo>
                    <a:pt x="17273" y="38471"/>
                    <a:pt x="19899" y="38608"/>
                    <a:pt x="22463" y="38196"/>
                  </a:cubicBezTo>
                  <a:lnTo>
                    <a:pt x="21982" y="38196"/>
                  </a:lnTo>
                  <a:cubicBezTo>
                    <a:pt x="21982" y="37715"/>
                    <a:pt x="24937" y="37784"/>
                    <a:pt x="28855" y="35722"/>
                  </a:cubicBezTo>
                  <a:cubicBezTo>
                    <a:pt x="33949" y="33034"/>
                    <a:pt x="37502" y="28133"/>
                    <a:pt x="38478" y="22455"/>
                  </a:cubicBezTo>
                  <a:cubicBezTo>
                    <a:pt x="39131" y="16744"/>
                    <a:pt x="37276" y="11025"/>
                    <a:pt x="33392" y="6784"/>
                  </a:cubicBezTo>
                  <a:cubicBezTo>
                    <a:pt x="30368" y="3416"/>
                    <a:pt x="27618" y="2385"/>
                    <a:pt x="27824" y="1972"/>
                  </a:cubicBezTo>
                  <a:lnTo>
                    <a:pt x="27824" y="1972"/>
                  </a:lnTo>
                  <a:cubicBezTo>
                    <a:pt x="21102" y="-1375"/>
                    <a:pt x="13039" y="-489"/>
                    <a:pt x="7204" y="4241"/>
                  </a:cubicBezTo>
                  <a:lnTo>
                    <a:pt x="5760" y="5547"/>
                  </a:lnTo>
                  <a:cubicBezTo>
                    <a:pt x="2090" y="9183"/>
                    <a:pt x="14" y="14125"/>
                    <a:pt x="-14" y="19294"/>
                  </a:cubicBezTo>
                  <a:cubicBezTo>
                    <a:pt x="7" y="20978"/>
                    <a:pt x="165" y="22655"/>
                    <a:pt x="467" y="24311"/>
                  </a:cubicBezTo>
                  <a:cubicBezTo>
                    <a:pt x="2227" y="30298"/>
                    <a:pt x="6750" y="35082"/>
                    <a:pt x="12634" y="37165"/>
                  </a:cubicBezTo>
                  <a:close/>
                </a:path>
              </a:pathLst>
            </a:custGeom>
            <a:solidFill>
              <a:srgbClr val="EBEBEB"/>
            </a:solidFill>
            <a:ln w="6867" cap="flat">
              <a:noFill/>
              <a:prstDash val="solid"/>
              <a:miter/>
            </a:ln>
          </p:spPr>
          <p:txBody>
            <a:bodyPr rtlCol="0" anchor="ctr"/>
            <a:lstStyle/>
            <a:p>
              <a:endParaRPr lang="en-IN"/>
            </a:p>
          </p:txBody>
        </p:sp>
        <p:sp>
          <p:nvSpPr>
            <p:cNvPr id="623" name="Free-form: Shape 622">
              <a:extLst>
                <a:ext uri="{FF2B5EF4-FFF2-40B4-BE49-F238E27FC236}">
                  <a16:creationId xmlns:a16="http://schemas.microsoft.com/office/drawing/2014/main" id="{91F38636-62E3-D9BF-6EDE-B8768207568A}"/>
                </a:ext>
              </a:extLst>
            </p:cNvPr>
            <p:cNvSpPr/>
            <p:nvPr/>
          </p:nvSpPr>
          <p:spPr>
            <a:xfrm>
              <a:off x="7132191" y="4379945"/>
              <a:ext cx="19199" cy="36063"/>
            </a:xfrm>
            <a:custGeom>
              <a:avLst/>
              <a:gdLst>
                <a:gd name="connsiteX0" fmla="*/ 11396 w 19199"/>
                <a:gd name="connsiteY0" fmla="*/ 4568 h 36063"/>
                <a:gd name="connsiteX1" fmla="*/ 16483 w 19199"/>
                <a:gd name="connsiteY1" fmla="*/ 20240 h 36063"/>
                <a:gd name="connsiteX2" fmla="*/ 6860 w 19199"/>
                <a:gd name="connsiteY2" fmla="*/ 33506 h 36063"/>
                <a:gd name="connsiteX3" fmla="*/ -14 w 19199"/>
                <a:gd name="connsiteY3" fmla="*/ 35980 h 36063"/>
                <a:gd name="connsiteX4" fmla="*/ 467 w 19199"/>
                <a:gd name="connsiteY4" fmla="*/ 35980 h 36063"/>
                <a:gd name="connsiteX5" fmla="*/ 1705 w 19199"/>
                <a:gd name="connsiteY5" fmla="*/ 35980 h 36063"/>
                <a:gd name="connsiteX6" fmla="*/ 3698 w 19199"/>
                <a:gd name="connsiteY6" fmla="*/ 35980 h 36063"/>
                <a:gd name="connsiteX7" fmla="*/ 2254 w 19199"/>
                <a:gd name="connsiteY7" fmla="*/ 35636 h 36063"/>
                <a:gd name="connsiteX8" fmla="*/ 6447 w 19199"/>
                <a:gd name="connsiteY8" fmla="*/ 34468 h 36063"/>
                <a:gd name="connsiteX9" fmla="*/ 8441 w 19199"/>
                <a:gd name="connsiteY9" fmla="*/ 34468 h 36063"/>
                <a:gd name="connsiteX10" fmla="*/ 19026 w 19199"/>
                <a:gd name="connsiteY10" fmla="*/ 20308 h 36063"/>
                <a:gd name="connsiteX11" fmla="*/ 13596 w 19199"/>
                <a:gd name="connsiteY11" fmla="*/ 3881 h 36063"/>
                <a:gd name="connsiteX12" fmla="*/ 13596 w 19199"/>
                <a:gd name="connsiteY12" fmla="*/ 3881 h 36063"/>
                <a:gd name="connsiteX13" fmla="*/ 10228 w 19199"/>
                <a:gd name="connsiteY13" fmla="*/ 2368 h 36063"/>
                <a:gd name="connsiteX14" fmla="*/ 11740 w 19199"/>
                <a:gd name="connsiteY14" fmla="*/ 2368 h 36063"/>
                <a:gd name="connsiteX15" fmla="*/ 7066 w 19199"/>
                <a:gd name="connsiteY15" fmla="*/ -37 h 36063"/>
                <a:gd name="connsiteX16" fmla="*/ 5966 w 19199"/>
                <a:gd name="connsiteY16" fmla="*/ -37 h 36063"/>
                <a:gd name="connsiteX17" fmla="*/ 5966 w 19199"/>
                <a:gd name="connsiteY17" fmla="*/ -37 h 36063"/>
                <a:gd name="connsiteX18" fmla="*/ 11396 w 19199"/>
                <a:gd name="connsiteY18" fmla="*/ 4568 h 3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199" h="36063">
                  <a:moveTo>
                    <a:pt x="11396" y="4568"/>
                  </a:moveTo>
                  <a:cubicBezTo>
                    <a:pt x="15280" y="8809"/>
                    <a:pt x="17136" y="14528"/>
                    <a:pt x="16483" y="20240"/>
                  </a:cubicBezTo>
                  <a:cubicBezTo>
                    <a:pt x="15507" y="25917"/>
                    <a:pt x="11953" y="30818"/>
                    <a:pt x="6860" y="33506"/>
                  </a:cubicBezTo>
                  <a:cubicBezTo>
                    <a:pt x="2942" y="35568"/>
                    <a:pt x="-14" y="35499"/>
                    <a:pt x="-14" y="35980"/>
                  </a:cubicBezTo>
                  <a:lnTo>
                    <a:pt x="467" y="35980"/>
                  </a:lnTo>
                  <a:lnTo>
                    <a:pt x="1705" y="35980"/>
                  </a:lnTo>
                  <a:cubicBezTo>
                    <a:pt x="2365" y="36042"/>
                    <a:pt x="3038" y="36042"/>
                    <a:pt x="3698" y="35980"/>
                  </a:cubicBezTo>
                  <a:cubicBezTo>
                    <a:pt x="2804" y="35980"/>
                    <a:pt x="2254" y="35980"/>
                    <a:pt x="2254" y="35636"/>
                  </a:cubicBezTo>
                  <a:cubicBezTo>
                    <a:pt x="2254" y="35293"/>
                    <a:pt x="3698" y="34605"/>
                    <a:pt x="6447" y="34468"/>
                  </a:cubicBezTo>
                  <a:lnTo>
                    <a:pt x="8441" y="34468"/>
                  </a:lnTo>
                  <a:cubicBezTo>
                    <a:pt x="14077" y="31773"/>
                    <a:pt x="18036" y="26481"/>
                    <a:pt x="19026" y="20308"/>
                  </a:cubicBezTo>
                  <a:cubicBezTo>
                    <a:pt x="19789" y="14294"/>
                    <a:pt x="17796" y="8252"/>
                    <a:pt x="13596" y="3881"/>
                  </a:cubicBezTo>
                  <a:lnTo>
                    <a:pt x="13596" y="3881"/>
                  </a:lnTo>
                  <a:cubicBezTo>
                    <a:pt x="11328" y="3468"/>
                    <a:pt x="10090" y="2712"/>
                    <a:pt x="10228" y="2368"/>
                  </a:cubicBezTo>
                  <a:cubicBezTo>
                    <a:pt x="10365" y="2025"/>
                    <a:pt x="10846" y="2368"/>
                    <a:pt x="11740" y="2368"/>
                  </a:cubicBezTo>
                  <a:cubicBezTo>
                    <a:pt x="10345" y="1289"/>
                    <a:pt x="8757" y="471"/>
                    <a:pt x="7066" y="-37"/>
                  </a:cubicBezTo>
                  <a:lnTo>
                    <a:pt x="5966" y="-37"/>
                  </a:lnTo>
                  <a:lnTo>
                    <a:pt x="5966" y="-37"/>
                  </a:lnTo>
                  <a:cubicBezTo>
                    <a:pt x="5623" y="-37"/>
                    <a:pt x="8372" y="1200"/>
                    <a:pt x="11396" y="4568"/>
                  </a:cubicBezTo>
                  <a:close/>
                </a:path>
              </a:pathLst>
            </a:custGeom>
            <a:solidFill>
              <a:srgbClr val="E0E0E0"/>
            </a:solidFill>
            <a:ln w="6867" cap="flat">
              <a:noFill/>
              <a:prstDash val="solid"/>
              <a:miter/>
            </a:ln>
          </p:spPr>
          <p:txBody>
            <a:bodyPr rtlCol="0" anchor="ctr"/>
            <a:lstStyle/>
            <a:p>
              <a:endParaRPr lang="en-IN"/>
            </a:p>
          </p:txBody>
        </p:sp>
        <p:sp>
          <p:nvSpPr>
            <p:cNvPr id="624" name="Free-form: Shape 623">
              <a:extLst>
                <a:ext uri="{FF2B5EF4-FFF2-40B4-BE49-F238E27FC236}">
                  <a16:creationId xmlns:a16="http://schemas.microsoft.com/office/drawing/2014/main" id="{3302F6AE-63CB-26E1-71DF-0AA38BBD9D77}"/>
                </a:ext>
              </a:extLst>
            </p:cNvPr>
            <p:cNvSpPr/>
            <p:nvPr/>
          </p:nvSpPr>
          <p:spPr>
            <a:xfrm>
              <a:off x="7142293" y="4373690"/>
              <a:ext cx="20044" cy="10347"/>
            </a:xfrm>
            <a:custGeom>
              <a:avLst/>
              <a:gdLst>
                <a:gd name="connsiteX0" fmla="*/ 11949 w 20044"/>
                <a:gd name="connsiteY0" fmla="*/ 9174 h 10347"/>
                <a:gd name="connsiteX1" fmla="*/ 18823 w 20044"/>
                <a:gd name="connsiteY1" fmla="*/ 3400 h 10347"/>
                <a:gd name="connsiteX2" fmla="*/ 19922 w 20044"/>
                <a:gd name="connsiteY2" fmla="*/ -37 h 10347"/>
                <a:gd name="connsiteX3" fmla="*/ 11056 w 20044"/>
                <a:gd name="connsiteY3" fmla="*/ 6837 h 10347"/>
                <a:gd name="connsiteX4" fmla="*/ 1501 w 20044"/>
                <a:gd name="connsiteY4" fmla="*/ 8555 h 10347"/>
                <a:gd name="connsiteX5" fmla="*/ -11 w 20044"/>
                <a:gd name="connsiteY5" fmla="*/ 8555 h 10347"/>
                <a:gd name="connsiteX6" fmla="*/ 3357 w 20044"/>
                <a:gd name="connsiteY6" fmla="*/ 10067 h 10347"/>
                <a:gd name="connsiteX7" fmla="*/ 3357 w 20044"/>
                <a:gd name="connsiteY7" fmla="*/ 10067 h 10347"/>
                <a:gd name="connsiteX8" fmla="*/ 11949 w 20044"/>
                <a:gd name="connsiteY8" fmla="*/ 9174 h 10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44" h="10347">
                  <a:moveTo>
                    <a:pt x="11949" y="9174"/>
                  </a:moveTo>
                  <a:cubicBezTo>
                    <a:pt x="14760" y="7971"/>
                    <a:pt x="17153" y="5957"/>
                    <a:pt x="18823" y="3400"/>
                  </a:cubicBezTo>
                  <a:cubicBezTo>
                    <a:pt x="19991" y="1476"/>
                    <a:pt x="20197" y="32"/>
                    <a:pt x="19922" y="-37"/>
                  </a:cubicBezTo>
                  <a:cubicBezTo>
                    <a:pt x="19647" y="-105"/>
                    <a:pt x="16623" y="4294"/>
                    <a:pt x="11056" y="6837"/>
                  </a:cubicBezTo>
                  <a:cubicBezTo>
                    <a:pt x="8031" y="8088"/>
                    <a:pt x="4773" y="8672"/>
                    <a:pt x="1501" y="8555"/>
                  </a:cubicBezTo>
                  <a:cubicBezTo>
                    <a:pt x="608" y="8555"/>
                    <a:pt x="58" y="8555"/>
                    <a:pt x="-11" y="8555"/>
                  </a:cubicBezTo>
                  <a:cubicBezTo>
                    <a:pt x="-80" y="8555"/>
                    <a:pt x="1089" y="9655"/>
                    <a:pt x="3357" y="10067"/>
                  </a:cubicBezTo>
                  <a:lnTo>
                    <a:pt x="3357" y="10067"/>
                  </a:lnTo>
                  <a:cubicBezTo>
                    <a:pt x="6251" y="10583"/>
                    <a:pt x="9227" y="10274"/>
                    <a:pt x="11949" y="9174"/>
                  </a:cubicBezTo>
                  <a:close/>
                </a:path>
              </a:pathLst>
            </a:custGeom>
            <a:solidFill>
              <a:srgbClr val="E0E0E0"/>
            </a:solidFill>
            <a:ln w="6867" cap="flat">
              <a:noFill/>
              <a:prstDash val="solid"/>
              <a:miter/>
            </a:ln>
          </p:spPr>
          <p:txBody>
            <a:bodyPr rtlCol="0" anchor="ctr"/>
            <a:lstStyle/>
            <a:p>
              <a:endParaRPr lang="en-IN"/>
            </a:p>
          </p:txBody>
        </p:sp>
        <p:sp>
          <p:nvSpPr>
            <p:cNvPr id="625" name="Free-form: Shape 624">
              <a:extLst>
                <a:ext uri="{FF2B5EF4-FFF2-40B4-BE49-F238E27FC236}">
                  <a16:creationId xmlns:a16="http://schemas.microsoft.com/office/drawing/2014/main" id="{F3E0E6A5-329C-D578-98E7-A5A59B4E104C}"/>
                </a:ext>
              </a:extLst>
            </p:cNvPr>
            <p:cNvSpPr/>
            <p:nvPr/>
          </p:nvSpPr>
          <p:spPr>
            <a:xfrm>
              <a:off x="7134526" y="4414726"/>
              <a:ext cx="22066" cy="14993"/>
            </a:xfrm>
            <a:custGeom>
              <a:avLst/>
              <a:gdLst>
                <a:gd name="connsiteX0" fmla="*/ 22053 w 22066"/>
                <a:gd name="connsiteY0" fmla="*/ 14947 h 14993"/>
                <a:gd name="connsiteX1" fmla="*/ 21228 w 22066"/>
                <a:gd name="connsiteY1" fmla="*/ 10685 h 14993"/>
                <a:gd name="connsiteX2" fmla="*/ 14354 w 22066"/>
                <a:gd name="connsiteY2" fmla="*/ 2712 h 14993"/>
                <a:gd name="connsiteX3" fmla="*/ 6175 w 22066"/>
                <a:gd name="connsiteY3" fmla="*/ -37 h 14993"/>
                <a:gd name="connsiteX4" fmla="*/ 4182 w 22066"/>
                <a:gd name="connsiteY4" fmla="*/ -37 h 14993"/>
                <a:gd name="connsiteX5" fmla="*/ -11 w 22066"/>
                <a:gd name="connsiteY5" fmla="*/ 1131 h 14993"/>
                <a:gd name="connsiteX6" fmla="*/ 1432 w 22066"/>
                <a:gd name="connsiteY6" fmla="*/ 1475 h 14993"/>
                <a:gd name="connsiteX7" fmla="*/ 12980 w 22066"/>
                <a:gd name="connsiteY7" fmla="*/ 4980 h 14993"/>
                <a:gd name="connsiteX8" fmla="*/ 22053 w 22066"/>
                <a:gd name="connsiteY8" fmla="*/ 14947 h 14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66" h="14993">
                  <a:moveTo>
                    <a:pt x="22053" y="14947"/>
                  </a:moveTo>
                  <a:cubicBezTo>
                    <a:pt x="22053" y="14947"/>
                    <a:pt x="22053" y="13160"/>
                    <a:pt x="21228" y="10685"/>
                  </a:cubicBezTo>
                  <a:cubicBezTo>
                    <a:pt x="19764" y="7413"/>
                    <a:pt x="17372" y="4643"/>
                    <a:pt x="14354" y="2712"/>
                  </a:cubicBezTo>
                  <a:cubicBezTo>
                    <a:pt x="11880" y="1165"/>
                    <a:pt x="9082" y="224"/>
                    <a:pt x="6175" y="-37"/>
                  </a:cubicBezTo>
                  <a:lnTo>
                    <a:pt x="4182" y="-37"/>
                  </a:lnTo>
                  <a:cubicBezTo>
                    <a:pt x="1432" y="-37"/>
                    <a:pt x="-80" y="787"/>
                    <a:pt x="-11" y="1131"/>
                  </a:cubicBezTo>
                  <a:cubicBezTo>
                    <a:pt x="57" y="1475"/>
                    <a:pt x="539" y="1131"/>
                    <a:pt x="1432" y="1475"/>
                  </a:cubicBezTo>
                  <a:cubicBezTo>
                    <a:pt x="5501" y="1729"/>
                    <a:pt x="9454" y="2925"/>
                    <a:pt x="12980" y="4980"/>
                  </a:cubicBezTo>
                  <a:cubicBezTo>
                    <a:pt x="19303" y="8898"/>
                    <a:pt x="21297" y="15222"/>
                    <a:pt x="22053" y="14947"/>
                  </a:cubicBezTo>
                  <a:close/>
                </a:path>
              </a:pathLst>
            </a:custGeom>
            <a:solidFill>
              <a:srgbClr val="E0E0E0"/>
            </a:solidFill>
            <a:ln w="6867" cap="flat">
              <a:noFill/>
              <a:prstDash val="solid"/>
              <a:miter/>
            </a:ln>
          </p:spPr>
          <p:txBody>
            <a:bodyPr rtlCol="0" anchor="ctr"/>
            <a:lstStyle/>
            <a:p>
              <a:endParaRPr lang="en-IN"/>
            </a:p>
          </p:txBody>
        </p:sp>
        <p:sp>
          <p:nvSpPr>
            <p:cNvPr id="626" name="Free-form: Shape 625">
              <a:extLst>
                <a:ext uri="{FF2B5EF4-FFF2-40B4-BE49-F238E27FC236}">
                  <a16:creationId xmlns:a16="http://schemas.microsoft.com/office/drawing/2014/main" id="{65F4B453-7F51-247C-B6F9-B5A933A61A76}"/>
                </a:ext>
              </a:extLst>
            </p:cNvPr>
            <p:cNvSpPr/>
            <p:nvPr/>
          </p:nvSpPr>
          <p:spPr>
            <a:xfrm>
              <a:off x="5023447" y="3707641"/>
              <a:ext cx="40622" cy="41035"/>
            </a:xfrm>
            <a:custGeom>
              <a:avLst/>
              <a:gdLst>
                <a:gd name="connsiteX0" fmla="*/ -14 w 40622"/>
                <a:gd name="connsiteY0" fmla="*/ 9036 h 41035"/>
                <a:gd name="connsiteX1" fmla="*/ 9334 w 40622"/>
                <a:gd name="connsiteY1" fmla="*/ 40998 h 41035"/>
                <a:gd name="connsiteX2" fmla="*/ 40609 w 40622"/>
                <a:gd name="connsiteY2" fmla="*/ 31718 h 41035"/>
                <a:gd name="connsiteX3" fmla="*/ 31192 w 40622"/>
                <a:gd name="connsiteY3" fmla="*/ -37 h 41035"/>
              </a:gdLst>
              <a:ahLst/>
              <a:cxnLst>
                <a:cxn ang="0">
                  <a:pos x="connsiteX0" y="connsiteY0"/>
                </a:cxn>
                <a:cxn ang="0">
                  <a:pos x="connsiteX1" y="connsiteY1"/>
                </a:cxn>
                <a:cxn ang="0">
                  <a:pos x="connsiteX2" y="connsiteY2"/>
                </a:cxn>
                <a:cxn ang="0">
                  <a:pos x="connsiteX3" y="connsiteY3"/>
                </a:cxn>
              </a:cxnLst>
              <a:rect l="l" t="t" r="r" b="b"/>
              <a:pathLst>
                <a:path w="40622" h="41035">
                  <a:moveTo>
                    <a:pt x="-14" y="9036"/>
                  </a:moveTo>
                  <a:cubicBezTo>
                    <a:pt x="3148" y="19965"/>
                    <a:pt x="6310" y="30550"/>
                    <a:pt x="9334" y="40998"/>
                  </a:cubicBezTo>
                  <a:lnTo>
                    <a:pt x="40609" y="31718"/>
                  </a:lnTo>
                  <a:cubicBezTo>
                    <a:pt x="37516" y="21339"/>
                    <a:pt x="34423" y="11098"/>
                    <a:pt x="31192" y="-37"/>
                  </a:cubicBezTo>
                  <a:close/>
                </a:path>
              </a:pathLst>
            </a:custGeom>
            <a:solidFill>
              <a:srgbClr val="F5F5F5"/>
            </a:solidFill>
            <a:ln w="6867" cap="flat">
              <a:noFill/>
              <a:prstDash val="solid"/>
              <a:miter/>
            </a:ln>
          </p:spPr>
          <p:txBody>
            <a:bodyPr rtlCol="0" anchor="ctr"/>
            <a:lstStyle/>
            <a:p>
              <a:endParaRPr lang="en-IN"/>
            </a:p>
          </p:txBody>
        </p:sp>
        <p:sp>
          <p:nvSpPr>
            <p:cNvPr id="627" name="Free-form: Shape 626">
              <a:extLst>
                <a:ext uri="{FF2B5EF4-FFF2-40B4-BE49-F238E27FC236}">
                  <a16:creationId xmlns:a16="http://schemas.microsoft.com/office/drawing/2014/main" id="{C565605C-10E0-7991-FC03-CBE7DAAB882A}"/>
                </a:ext>
              </a:extLst>
            </p:cNvPr>
            <p:cNvSpPr/>
            <p:nvPr/>
          </p:nvSpPr>
          <p:spPr>
            <a:xfrm>
              <a:off x="4956910" y="3726956"/>
              <a:ext cx="40072" cy="41241"/>
            </a:xfrm>
            <a:custGeom>
              <a:avLst/>
              <a:gdLst>
                <a:gd name="connsiteX0" fmla="*/ -14 w 40072"/>
                <a:gd name="connsiteY0" fmla="*/ 9036 h 41241"/>
                <a:gd name="connsiteX1" fmla="*/ 9472 w 40072"/>
                <a:gd name="connsiteY1" fmla="*/ 41204 h 41241"/>
                <a:gd name="connsiteX2" fmla="*/ 40059 w 40072"/>
                <a:gd name="connsiteY2" fmla="*/ 32062 h 41241"/>
                <a:gd name="connsiteX3" fmla="*/ 30917 w 40072"/>
                <a:gd name="connsiteY3" fmla="*/ -37 h 41241"/>
              </a:gdLst>
              <a:ahLst/>
              <a:cxnLst>
                <a:cxn ang="0">
                  <a:pos x="connsiteX0" y="connsiteY0"/>
                </a:cxn>
                <a:cxn ang="0">
                  <a:pos x="connsiteX1" y="connsiteY1"/>
                </a:cxn>
                <a:cxn ang="0">
                  <a:pos x="connsiteX2" y="connsiteY2"/>
                </a:cxn>
                <a:cxn ang="0">
                  <a:pos x="connsiteX3" y="connsiteY3"/>
                </a:cxn>
              </a:cxnLst>
              <a:rect l="l" t="t" r="r" b="b"/>
              <a:pathLst>
                <a:path w="40072" h="41241">
                  <a:moveTo>
                    <a:pt x="-14" y="9036"/>
                  </a:moveTo>
                  <a:lnTo>
                    <a:pt x="9472" y="41204"/>
                  </a:lnTo>
                  <a:lnTo>
                    <a:pt x="40059" y="32062"/>
                  </a:lnTo>
                  <a:lnTo>
                    <a:pt x="30917" y="-37"/>
                  </a:lnTo>
                  <a:close/>
                </a:path>
              </a:pathLst>
            </a:custGeom>
            <a:solidFill>
              <a:srgbClr val="F5F5F5"/>
            </a:solidFill>
            <a:ln w="6867" cap="flat">
              <a:noFill/>
              <a:prstDash val="solid"/>
              <a:miter/>
            </a:ln>
          </p:spPr>
          <p:txBody>
            <a:bodyPr rtlCol="0" anchor="ctr"/>
            <a:lstStyle/>
            <a:p>
              <a:endParaRPr lang="en-IN"/>
            </a:p>
          </p:txBody>
        </p:sp>
        <p:sp>
          <p:nvSpPr>
            <p:cNvPr id="628" name="Free-form: Shape 627">
              <a:extLst>
                <a:ext uri="{FF2B5EF4-FFF2-40B4-BE49-F238E27FC236}">
                  <a16:creationId xmlns:a16="http://schemas.microsoft.com/office/drawing/2014/main" id="{2E07B691-493E-5060-CAD8-C521B7D0FCBC}"/>
                </a:ext>
              </a:extLst>
            </p:cNvPr>
            <p:cNvSpPr/>
            <p:nvPr/>
          </p:nvSpPr>
          <p:spPr>
            <a:xfrm>
              <a:off x="5328840" y="3660351"/>
              <a:ext cx="20139" cy="33336"/>
            </a:xfrm>
            <a:custGeom>
              <a:avLst/>
              <a:gdLst>
                <a:gd name="connsiteX0" fmla="*/ 8716 w 20139"/>
                <a:gd name="connsiteY0" fmla="*/ 33299 h 33336"/>
                <a:gd name="connsiteX1" fmla="*/ 20126 w 20139"/>
                <a:gd name="connsiteY1" fmla="*/ 30000 h 33336"/>
                <a:gd name="connsiteX2" fmla="*/ 11671 w 20139"/>
                <a:gd name="connsiteY2" fmla="*/ -37 h 33336"/>
                <a:gd name="connsiteX3" fmla="*/ -14 w 20139"/>
                <a:gd name="connsiteY3" fmla="*/ 3468 h 33336"/>
                <a:gd name="connsiteX4" fmla="*/ 8716 w 20139"/>
                <a:gd name="connsiteY4" fmla="*/ 33299 h 33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39" h="33336">
                  <a:moveTo>
                    <a:pt x="8716" y="33299"/>
                  </a:moveTo>
                  <a:lnTo>
                    <a:pt x="20126" y="30000"/>
                  </a:lnTo>
                  <a:lnTo>
                    <a:pt x="11671" y="-37"/>
                  </a:lnTo>
                  <a:lnTo>
                    <a:pt x="-14" y="3468"/>
                  </a:lnTo>
                  <a:cubicBezTo>
                    <a:pt x="2667" y="13641"/>
                    <a:pt x="5829" y="23608"/>
                    <a:pt x="8716" y="33299"/>
                  </a:cubicBezTo>
                  <a:close/>
                </a:path>
              </a:pathLst>
            </a:custGeom>
            <a:solidFill>
              <a:srgbClr val="F5F5F5"/>
            </a:solidFill>
            <a:ln w="6867" cap="flat">
              <a:noFill/>
              <a:prstDash val="solid"/>
              <a:miter/>
            </a:ln>
          </p:spPr>
          <p:txBody>
            <a:bodyPr rtlCol="0" anchor="ctr"/>
            <a:lstStyle/>
            <a:p>
              <a:endParaRPr lang="en-IN"/>
            </a:p>
          </p:txBody>
        </p:sp>
        <p:sp>
          <p:nvSpPr>
            <p:cNvPr id="629" name="Free-form: Shape 628">
              <a:extLst>
                <a:ext uri="{FF2B5EF4-FFF2-40B4-BE49-F238E27FC236}">
                  <a16:creationId xmlns:a16="http://schemas.microsoft.com/office/drawing/2014/main" id="{F57B42F9-3422-45F1-B994-44DCFD6DCC0F}"/>
                </a:ext>
              </a:extLst>
            </p:cNvPr>
            <p:cNvSpPr/>
            <p:nvPr/>
          </p:nvSpPr>
          <p:spPr>
            <a:xfrm>
              <a:off x="5296396" y="3664544"/>
              <a:ext cx="38835" cy="38560"/>
            </a:xfrm>
            <a:custGeom>
              <a:avLst/>
              <a:gdLst>
                <a:gd name="connsiteX0" fmla="*/ -14 w 38835"/>
                <a:gd name="connsiteY0" fmla="*/ 8898 h 38560"/>
                <a:gd name="connsiteX1" fmla="*/ 8716 w 38835"/>
                <a:gd name="connsiteY1" fmla="*/ 38523 h 38560"/>
                <a:gd name="connsiteX2" fmla="*/ 38822 w 38835"/>
                <a:gd name="connsiteY2" fmla="*/ 29794 h 38560"/>
                <a:gd name="connsiteX3" fmla="*/ 30024 w 38835"/>
                <a:gd name="connsiteY3" fmla="*/ -37 h 38560"/>
              </a:gdLst>
              <a:ahLst/>
              <a:cxnLst>
                <a:cxn ang="0">
                  <a:pos x="connsiteX0" y="connsiteY0"/>
                </a:cxn>
                <a:cxn ang="0">
                  <a:pos x="connsiteX1" y="connsiteY1"/>
                </a:cxn>
                <a:cxn ang="0">
                  <a:pos x="connsiteX2" y="connsiteY2"/>
                </a:cxn>
                <a:cxn ang="0">
                  <a:pos x="connsiteX3" y="connsiteY3"/>
                </a:cxn>
              </a:cxnLst>
              <a:rect l="l" t="t" r="r" b="b"/>
              <a:pathLst>
                <a:path w="38835" h="38560">
                  <a:moveTo>
                    <a:pt x="-14" y="8898"/>
                  </a:moveTo>
                  <a:cubicBezTo>
                    <a:pt x="3011" y="19071"/>
                    <a:pt x="5898" y="28900"/>
                    <a:pt x="8716" y="38523"/>
                  </a:cubicBezTo>
                  <a:lnTo>
                    <a:pt x="38822" y="29794"/>
                  </a:lnTo>
                  <a:cubicBezTo>
                    <a:pt x="35935" y="20102"/>
                    <a:pt x="32979" y="10204"/>
                    <a:pt x="30024" y="-37"/>
                  </a:cubicBezTo>
                  <a:close/>
                </a:path>
              </a:pathLst>
            </a:custGeom>
            <a:solidFill>
              <a:srgbClr val="F5F5F5"/>
            </a:solidFill>
            <a:ln w="6867" cap="flat">
              <a:noFill/>
              <a:prstDash val="solid"/>
              <a:miter/>
            </a:ln>
          </p:spPr>
          <p:txBody>
            <a:bodyPr rtlCol="0" anchor="ctr"/>
            <a:lstStyle/>
            <a:p>
              <a:endParaRPr lang="en-IN"/>
            </a:p>
          </p:txBody>
        </p:sp>
        <p:sp>
          <p:nvSpPr>
            <p:cNvPr id="630" name="Free-form: Shape 629">
              <a:extLst>
                <a:ext uri="{FF2B5EF4-FFF2-40B4-BE49-F238E27FC236}">
                  <a16:creationId xmlns:a16="http://schemas.microsoft.com/office/drawing/2014/main" id="{DE99E1B3-B944-6874-1271-A8F83418ACD3}"/>
                </a:ext>
              </a:extLst>
            </p:cNvPr>
            <p:cNvSpPr/>
            <p:nvPr/>
          </p:nvSpPr>
          <p:spPr>
            <a:xfrm>
              <a:off x="5089914" y="3687914"/>
              <a:ext cx="41241" cy="41103"/>
            </a:xfrm>
            <a:custGeom>
              <a:avLst/>
              <a:gdLst>
                <a:gd name="connsiteX0" fmla="*/ -14 w 41241"/>
                <a:gd name="connsiteY0" fmla="*/ 9379 h 41103"/>
                <a:gd name="connsiteX1" fmla="*/ 9266 w 41241"/>
                <a:gd name="connsiteY1" fmla="*/ 41067 h 41103"/>
                <a:gd name="connsiteX2" fmla="*/ 41228 w 41241"/>
                <a:gd name="connsiteY2" fmla="*/ 31650 h 41103"/>
                <a:gd name="connsiteX3" fmla="*/ 31880 w 41241"/>
                <a:gd name="connsiteY3" fmla="*/ -37 h 41103"/>
              </a:gdLst>
              <a:ahLst/>
              <a:cxnLst>
                <a:cxn ang="0">
                  <a:pos x="connsiteX0" y="connsiteY0"/>
                </a:cxn>
                <a:cxn ang="0">
                  <a:pos x="connsiteX1" y="connsiteY1"/>
                </a:cxn>
                <a:cxn ang="0">
                  <a:pos x="connsiteX2" y="connsiteY2"/>
                </a:cxn>
                <a:cxn ang="0">
                  <a:pos x="connsiteX3" y="connsiteY3"/>
                </a:cxn>
              </a:cxnLst>
              <a:rect l="l" t="t" r="r" b="b"/>
              <a:pathLst>
                <a:path w="41241" h="41103">
                  <a:moveTo>
                    <a:pt x="-14" y="9379"/>
                  </a:moveTo>
                  <a:lnTo>
                    <a:pt x="9266" y="41067"/>
                  </a:lnTo>
                  <a:lnTo>
                    <a:pt x="41228" y="31650"/>
                  </a:lnTo>
                  <a:cubicBezTo>
                    <a:pt x="38203" y="21339"/>
                    <a:pt x="35110" y="11029"/>
                    <a:pt x="31880" y="-37"/>
                  </a:cubicBezTo>
                  <a:close/>
                </a:path>
              </a:pathLst>
            </a:custGeom>
            <a:solidFill>
              <a:srgbClr val="F5F5F5"/>
            </a:solidFill>
            <a:ln w="6867" cap="flat">
              <a:noFill/>
              <a:prstDash val="solid"/>
              <a:miter/>
            </a:ln>
          </p:spPr>
          <p:txBody>
            <a:bodyPr rtlCol="0" anchor="ctr"/>
            <a:lstStyle/>
            <a:p>
              <a:endParaRPr lang="en-IN"/>
            </a:p>
          </p:txBody>
        </p:sp>
        <p:sp>
          <p:nvSpPr>
            <p:cNvPr id="631" name="Free-form: Shape 630">
              <a:extLst>
                <a:ext uri="{FF2B5EF4-FFF2-40B4-BE49-F238E27FC236}">
                  <a16:creationId xmlns:a16="http://schemas.microsoft.com/office/drawing/2014/main" id="{A74DAA87-82D7-5AD9-06B4-117B3C43835C}"/>
                </a:ext>
              </a:extLst>
            </p:cNvPr>
            <p:cNvSpPr/>
            <p:nvPr/>
          </p:nvSpPr>
          <p:spPr>
            <a:xfrm>
              <a:off x="5191437" y="3659251"/>
              <a:ext cx="38492" cy="40210"/>
            </a:xfrm>
            <a:custGeom>
              <a:avLst/>
              <a:gdLst>
                <a:gd name="connsiteX0" fmla="*/ -14 w 38492"/>
                <a:gd name="connsiteY0" fmla="*/ 8142 h 40210"/>
                <a:gd name="connsiteX1" fmla="*/ 9472 w 38492"/>
                <a:gd name="connsiteY1" fmla="*/ 40173 h 40210"/>
                <a:gd name="connsiteX2" fmla="*/ 38478 w 38492"/>
                <a:gd name="connsiteY2" fmla="*/ 31650 h 40210"/>
                <a:gd name="connsiteX3" fmla="*/ 29061 w 38492"/>
                <a:gd name="connsiteY3" fmla="*/ -37 h 40210"/>
              </a:gdLst>
              <a:ahLst/>
              <a:cxnLst>
                <a:cxn ang="0">
                  <a:pos x="connsiteX0" y="connsiteY0"/>
                </a:cxn>
                <a:cxn ang="0">
                  <a:pos x="connsiteX1" y="connsiteY1"/>
                </a:cxn>
                <a:cxn ang="0">
                  <a:pos x="connsiteX2" y="connsiteY2"/>
                </a:cxn>
                <a:cxn ang="0">
                  <a:pos x="connsiteX3" y="connsiteY3"/>
                </a:cxn>
              </a:cxnLst>
              <a:rect l="l" t="t" r="r" b="b"/>
              <a:pathLst>
                <a:path w="38492" h="40210">
                  <a:moveTo>
                    <a:pt x="-14" y="8142"/>
                  </a:moveTo>
                  <a:lnTo>
                    <a:pt x="9472" y="40173"/>
                  </a:lnTo>
                  <a:lnTo>
                    <a:pt x="38478" y="31650"/>
                  </a:lnTo>
                  <a:cubicBezTo>
                    <a:pt x="35385" y="21339"/>
                    <a:pt x="32292" y="11029"/>
                    <a:pt x="29061" y="-37"/>
                  </a:cubicBezTo>
                  <a:close/>
                </a:path>
              </a:pathLst>
            </a:custGeom>
            <a:solidFill>
              <a:srgbClr val="F5F5F5"/>
            </a:solidFill>
            <a:ln w="6867" cap="flat">
              <a:noFill/>
              <a:prstDash val="solid"/>
              <a:miter/>
            </a:ln>
          </p:spPr>
          <p:txBody>
            <a:bodyPr rtlCol="0" anchor="ctr"/>
            <a:lstStyle/>
            <a:p>
              <a:endParaRPr lang="en-IN"/>
            </a:p>
          </p:txBody>
        </p:sp>
        <p:sp>
          <p:nvSpPr>
            <p:cNvPr id="632" name="Free-form: Shape 631">
              <a:extLst>
                <a:ext uri="{FF2B5EF4-FFF2-40B4-BE49-F238E27FC236}">
                  <a16:creationId xmlns:a16="http://schemas.microsoft.com/office/drawing/2014/main" id="{A482D987-37D2-6553-D090-DBB247FEF1E9}"/>
                </a:ext>
              </a:extLst>
            </p:cNvPr>
            <p:cNvSpPr/>
            <p:nvPr/>
          </p:nvSpPr>
          <p:spPr>
            <a:xfrm>
              <a:off x="5057127" y="3698018"/>
              <a:ext cx="39660" cy="40691"/>
            </a:xfrm>
            <a:custGeom>
              <a:avLst/>
              <a:gdLst>
                <a:gd name="connsiteX0" fmla="*/ -14 w 39660"/>
                <a:gd name="connsiteY0" fmla="*/ 8829 h 40691"/>
                <a:gd name="connsiteX1" fmla="*/ 9334 w 39660"/>
                <a:gd name="connsiteY1" fmla="*/ 40654 h 40691"/>
                <a:gd name="connsiteX2" fmla="*/ 39647 w 39660"/>
                <a:gd name="connsiteY2" fmla="*/ 31650 h 40691"/>
                <a:gd name="connsiteX3" fmla="*/ 30299 w 39660"/>
                <a:gd name="connsiteY3" fmla="*/ -37 h 40691"/>
              </a:gdLst>
              <a:ahLst/>
              <a:cxnLst>
                <a:cxn ang="0">
                  <a:pos x="connsiteX0" y="connsiteY0"/>
                </a:cxn>
                <a:cxn ang="0">
                  <a:pos x="connsiteX1" y="connsiteY1"/>
                </a:cxn>
                <a:cxn ang="0">
                  <a:pos x="connsiteX2" y="connsiteY2"/>
                </a:cxn>
                <a:cxn ang="0">
                  <a:pos x="connsiteX3" y="connsiteY3"/>
                </a:cxn>
              </a:cxnLst>
              <a:rect l="l" t="t" r="r" b="b"/>
              <a:pathLst>
                <a:path w="39660" h="40691">
                  <a:moveTo>
                    <a:pt x="-14" y="8829"/>
                  </a:moveTo>
                  <a:cubicBezTo>
                    <a:pt x="3194" y="19690"/>
                    <a:pt x="6310" y="30298"/>
                    <a:pt x="9334" y="40654"/>
                  </a:cubicBezTo>
                  <a:lnTo>
                    <a:pt x="39647" y="31650"/>
                  </a:lnTo>
                  <a:cubicBezTo>
                    <a:pt x="36622" y="21339"/>
                    <a:pt x="33461" y="11029"/>
                    <a:pt x="30299" y="-37"/>
                  </a:cubicBezTo>
                  <a:close/>
                </a:path>
              </a:pathLst>
            </a:custGeom>
            <a:solidFill>
              <a:srgbClr val="F5F5F5"/>
            </a:solidFill>
            <a:ln w="6867" cap="flat">
              <a:noFill/>
              <a:prstDash val="solid"/>
              <a:miter/>
            </a:ln>
          </p:spPr>
          <p:txBody>
            <a:bodyPr rtlCol="0" anchor="ctr"/>
            <a:lstStyle/>
            <a:p>
              <a:endParaRPr lang="en-IN"/>
            </a:p>
          </p:txBody>
        </p:sp>
        <p:sp>
          <p:nvSpPr>
            <p:cNvPr id="633" name="Free-form: Shape 632">
              <a:extLst>
                <a:ext uri="{FF2B5EF4-FFF2-40B4-BE49-F238E27FC236}">
                  <a16:creationId xmlns:a16="http://schemas.microsoft.com/office/drawing/2014/main" id="{65892FBF-8D1A-296C-ED7B-F37CA7A37EBA}"/>
                </a:ext>
              </a:extLst>
            </p:cNvPr>
            <p:cNvSpPr/>
            <p:nvPr/>
          </p:nvSpPr>
          <p:spPr>
            <a:xfrm>
              <a:off x="5156381" y="3668531"/>
              <a:ext cx="41928" cy="40897"/>
            </a:xfrm>
            <a:custGeom>
              <a:avLst/>
              <a:gdLst>
                <a:gd name="connsiteX0" fmla="*/ -14 w 41928"/>
                <a:gd name="connsiteY0" fmla="*/ 9242 h 40897"/>
                <a:gd name="connsiteX1" fmla="*/ 9266 w 41928"/>
                <a:gd name="connsiteY1" fmla="*/ 40860 h 40897"/>
                <a:gd name="connsiteX2" fmla="*/ 10365 w 41928"/>
                <a:gd name="connsiteY2" fmla="*/ 40860 h 40897"/>
                <a:gd name="connsiteX3" fmla="*/ 41915 w 41928"/>
                <a:gd name="connsiteY3" fmla="*/ 31581 h 40897"/>
                <a:gd name="connsiteX4" fmla="*/ 32567 w 41928"/>
                <a:gd name="connsiteY4" fmla="*/ -37 h 40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28" h="40897">
                  <a:moveTo>
                    <a:pt x="-14" y="9242"/>
                  </a:moveTo>
                  <a:lnTo>
                    <a:pt x="9266" y="40860"/>
                  </a:lnTo>
                  <a:lnTo>
                    <a:pt x="10365" y="40860"/>
                  </a:lnTo>
                  <a:lnTo>
                    <a:pt x="41915" y="31581"/>
                  </a:lnTo>
                  <a:cubicBezTo>
                    <a:pt x="38891" y="21271"/>
                    <a:pt x="35798" y="10960"/>
                    <a:pt x="32567" y="-37"/>
                  </a:cubicBezTo>
                  <a:close/>
                </a:path>
              </a:pathLst>
            </a:custGeom>
            <a:solidFill>
              <a:srgbClr val="F5F5F5"/>
            </a:solidFill>
            <a:ln w="6867" cap="flat">
              <a:noFill/>
              <a:prstDash val="solid"/>
              <a:miter/>
            </a:ln>
          </p:spPr>
          <p:txBody>
            <a:bodyPr rtlCol="0" anchor="ctr"/>
            <a:lstStyle/>
            <a:p>
              <a:endParaRPr lang="en-IN"/>
            </a:p>
          </p:txBody>
        </p:sp>
        <p:sp>
          <p:nvSpPr>
            <p:cNvPr id="634" name="Free-form: Shape 633">
              <a:extLst>
                <a:ext uri="{FF2B5EF4-FFF2-40B4-BE49-F238E27FC236}">
                  <a16:creationId xmlns:a16="http://schemas.microsoft.com/office/drawing/2014/main" id="{55258430-E9B2-37FA-9FC0-BFAAD2ECAD0B}"/>
                </a:ext>
              </a:extLst>
            </p:cNvPr>
            <p:cNvSpPr/>
            <p:nvPr/>
          </p:nvSpPr>
          <p:spPr>
            <a:xfrm>
              <a:off x="5265121" y="3674236"/>
              <a:ext cx="37667" cy="38010"/>
            </a:xfrm>
            <a:custGeom>
              <a:avLst/>
              <a:gdLst>
                <a:gd name="connsiteX0" fmla="*/ -14 w 37667"/>
                <a:gd name="connsiteY0" fmla="*/ 8486 h 38010"/>
                <a:gd name="connsiteX1" fmla="*/ 8647 w 37667"/>
                <a:gd name="connsiteY1" fmla="*/ 37973 h 38010"/>
                <a:gd name="connsiteX2" fmla="*/ 37654 w 37667"/>
                <a:gd name="connsiteY2" fmla="*/ 29519 h 38010"/>
                <a:gd name="connsiteX3" fmla="*/ 28924 w 37667"/>
                <a:gd name="connsiteY3" fmla="*/ -37 h 38010"/>
              </a:gdLst>
              <a:ahLst/>
              <a:cxnLst>
                <a:cxn ang="0">
                  <a:pos x="connsiteX0" y="connsiteY0"/>
                </a:cxn>
                <a:cxn ang="0">
                  <a:pos x="connsiteX1" y="connsiteY1"/>
                </a:cxn>
                <a:cxn ang="0">
                  <a:pos x="connsiteX2" y="connsiteY2"/>
                </a:cxn>
                <a:cxn ang="0">
                  <a:pos x="connsiteX3" y="connsiteY3"/>
                </a:cxn>
              </a:cxnLst>
              <a:rect l="l" t="t" r="r" b="b"/>
              <a:pathLst>
                <a:path w="37667" h="38010">
                  <a:moveTo>
                    <a:pt x="-14" y="8486"/>
                  </a:moveTo>
                  <a:lnTo>
                    <a:pt x="8647" y="37973"/>
                  </a:lnTo>
                  <a:lnTo>
                    <a:pt x="37654" y="29519"/>
                  </a:lnTo>
                  <a:cubicBezTo>
                    <a:pt x="34835" y="19896"/>
                    <a:pt x="31880" y="10067"/>
                    <a:pt x="28924" y="-37"/>
                  </a:cubicBezTo>
                  <a:close/>
                </a:path>
              </a:pathLst>
            </a:custGeom>
            <a:solidFill>
              <a:srgbClr val="F5F5F5"/>
            </a:solidFill>
            <a:ln w="6867" cap="flat">
              <a:noFill/>
              <a:prstDash val="solid"/>
              <a:miter/>
            </a:ln>
          </p:spPr>
          <p:txBody>
            <a:bodyPr rtlCol="0" anchor="ctr"/>
            <a:lstStyle/>
            <a:p>
              <a:endParaRPr lang="en-IN"/>
            </a:p>
          </p:txBody>
        </p:sp>
        <p:sp>
          <p:nvSpPr>
            <p:cNvPr id="635" name="Free-form: Shape 634">
              <a:extLst>
                <a:ext uri="{FF2B5EF4-FFF2-40B4-BE49-F238E27FC236}">
                  <a16:creationId xmlns:a16="http://schemas.microsoft.com/office/drawing/2014/main" id="{53FAF5B4-E313-2B17-A8C1-1CA008395C9A}"/>
                </a:ext>
              </a:extLst>
            </p:cNvPr>
            <p:cNvSpPr/>
            <p:nvPr/>
          </p:nvSpPr>
          <p:spPr>
            <a:xfrm>
              <a:off x="5124282" y="3678497"/>
              <a:ext cx="38973" cy="40347"/>
            </a:xfrm>
            <a:custGeom>
              <a:avLst/>
              <a:gdLst>
                <a:gd name="connsiteX0" fmla="*/ -14 w 38973"/>
                <a:gd name="connsiteY0" fmla="*/ 8692 h 40347"/>
                <a:gd name="connsiteX1" fmla="*/ 9266 w 38973"/>
                <a:gd name="connsiteY1" fmla="*/ 40310 h 40347"/>
                <a:gd name="connsiteX2" fmla="*/ 38959 w 38973"/>
                <a:gd name="connsiteY2" fmla="*/ 31581 h 40347"/>
                <a:gd name="connsiteX3" fmla="*/ 29611 w 38973"/>
                <a:gd name="connsiteY3" fmla="*/ -37 h 40347"/>
              </a:gdLst>
              <a:ahLst/>
              <a:cxnLst>
                <a:cxn ang="0">
                  <a:pos x="connsiteX0" y="connsiteY0"/>
                </a:cxn>
                <a:cxn ang="0">
                  <a:pos x="connsiteX1" y="connsiteY1"/>
                </a:cxn>
                <a:cxn ang="0">
                  <a:pos x="connsiteX2" y="connsiteY2"/>
                </a:cxn>
                <a:cxn ang="0">
                  <a:pos x="connsiteX3" y="connsiteY3"/>
                </a:cxn>
              </a:cxnLst>
              <a:rect l="l" t="t" r="r" b="b"/>
              <a:pathLst>
                <a:path w="38973" h="40347">
                  <a:moveTo>
                    <a:pt x="-14" y="8692"/>
                  </a:moveTo>
                  <a:lnTo>
                    <a:pt x="9266" y="40310"/>
                  </a:lnTo>
                  <a:lnTo>
                    <a:pt x="38959" y="31581"/>
                  </a:lnTo>
                  <a:cubicBezTo>
                    <a:pt x="35866" y="21271"/>
                    <a:pt x="32773" y="10960"/>
                    <a:pt x="29611" y="-37"/>
                  </a:cubicBezTo>
                  <a:close/>
                </a:path>
              </a:pathLst>
            </a:custGeom>
            <a:solidFill>
              <a:srgbClr val="F5F5F5"/>
            </a:solidFill>
            <a:ln w="6867" cap="flat">
              <a:noFill/>
              <a:prstDash val="solid"/>
              <a:miter/>
            </a:ln>
          </p:spPr>
          <p:txBody>
            <a:bodyPr rtlCol="0" anchor="ctr"/>
            <a:lstStyle/>
            <a:p>
              <a:endParaRPr lang="en-IN"/>
            </a:p>
          </p:txBody>
        </p:sp>
        <p:sp>
          <p:nvSpPr>
            <p:cNvPr id="636" name="Free-form: Shape 635">
              <a:extLst>
                <a:ext uri="{FF2B5EF4-FFF2-40B4-BE49-F238E27FC236}">
                  <a16:creationId xmlns:a16="http://schemas.microsoft.com/office/drawing/2014/main" id="{87D62EC5-2BB9-A1A8-7D61-5564D40CAE8B}"/>
                </a:ext>
              </a:extLst>
            </p:cNvPr>
            <p:cNvSpPr/>
            <p:nvPr/>
          </p:nvSpPr>
          <p:spPr>
            <a:xfrm>
              <a:off x="4967221" y="3761255"/>
              <a:ext cx="39454" cy="39041"/>
            </a:xfrm>
            <a:custGeom>
              <a:avLst/>
              <a:gdLst>
                <a:gd name="connsiteX0" fmla="*/ -14 w 39454"/>
                <a:gd name="connsiteY0" fmla="*/ 8829 h 39041"/>
                <a:gd name="connsiteX1" fmla="*/ 8784 w 39454"/>
                <a:gd name="connsiteY1" fmla="*/ 39004 h 39041"/>
                <a:gd name="connsiteX2" fmla="*/ 39441 w 39454"/>
                <a:gd name="connsiteY2" fmla="*/ 29794 h 39041"/>
                <a:gd name="connsiteX3" fmla="*/ 30574 w 39454"/>
                <a:gd name="connsiteY3" fmla="*/ -37 h 39041"/>
              </a:gdLst>
              <a:ahLst/>
              <a:cxnLst>
                <a:cxn ang="0">
                  <a:pos x="connsiteX0" y="connsiteY0"/>
                </a:cxn>
                <a:cxn ang="0">
                  <a:pos x="connsiteX1" y="connsiteY1"/>
                </a:cxn>
                <a:cxn ang="0">
                  <a:pos x="connsiteX2" y="connsiteY2"/>
                </a:cxn>
                <a:cxn ang="0">
                  <a:pos x="connsiteX3" y="connsiteY3"/>
                </a:cxn>
              </a:cxnLst>
              <a:rect l="l" t="t" r="r" b="b"/>
              <a:pathLst>
                <a:path w="39454" h="39041">
                  <a:moveTo>
                    <a:pt x="-14" y="8829"/>
                  </a:moveTo>
                  <a:cubicBezTo>
                    <a:pt x="2942" y="19140"/>
                    <a:pt x="5898" y="29450"/>
                    <a:pt x="8784" y="39004"/>
                  </a:cubicBezTo>
                  <a:lnTo>
                    <a:pt x="39441" y="29794"/>
                  </a:lnTo>
                  <a:cubicBezTo>
                    <a:pt x="36554" y="20171"/>
                    <a:pt x="33598" y="10204"/>
                    <a:pt x="30574" y="-37"/>
                  </a:cubicBezTo>
                  <a:close/>
                </a:path>
              </a:pathLst>
            </a:custGeom>
            <a:solidFill>
              <a:srgbClr val="F5F5F5"/>
            </a:solidFill>
            <a:ln w="6867" cap="flat">
              <a:noFill/>
              <a:prstDash val="solid"/>
              <a:miter/>
            </a:ln>
          </p:spPr>
          <p:txBody>
            <a:bodyPr rtlCol="0" anchor="ctr"/>
            <a:lstStyle/>
            <a:p>
              <a:endParaRPr lang="en-IN"/>
            </a:p>
          </p:txBody>
        </p:sp>
        <p:sp>
          <p:nvSpPr>
            <p:cNvPr id="637" name="Free-form: Shape 636">
              <a:extLst>
                <a:ext uri="{FF2B5EF4-FFF2-40B4-BE49-F238E27FC236}">
                  <a16:creationId xmlns:a16="http://schemas.microsoft.com/office/drawing/2014/main" id="{0BFB0498-05EA-6446-734C-13CC5671D75B}"/>
                </a:ext>
              </a:extLst>
            </p:cNvPr>
            <p:cNvSpPr/>
            <p:nvPr/>
          </p:nvSpPr>
          <p:spPr>
            <a:xfrm>
              <a:off x="4999939" y="3751563"/>
              <a:ext cx="39866" cy="38835"/>
            </a:xfrm>
            <a:custGeom>
              <a:avLst/>
              <a:gdLst>
                <a:gd name="connsiteX0" fmla="*/ -14 w 39866"/>
                <a:gd name="connsiteY0" fmla="*/ 8967 h 38835"/>
                <a:gd name="connsiteX1" fmla="*/ 8716 w 39866"/>
                <a:gd name="connsiteY1" fmla="*/ 38798 h 38835"/>
                <a:gd name="connsiteX2" fmla="*/ 39853 w 39866"/>
                <a:gd name="connsiteY2" fmla="*/ 29588 h 38835"/>
                <a:gd name="connsiteX3" fmla="*/ 31055 w 39866"/>
                <a:gd name="connsiteY3" fmla="*/ -37 h 38835"/>
              </a:gdLst>
              <a:ahLst/>
              <a:cxnLst>
                <a:cxn ang="0">
                  <a:pos x="connsiteX0" y="connsiteY0"/>
                </a:cxn>
                <a:cxn ang="0">
                  <a:pos x="connsiteX1" y="connsiteY1"/>
                </a:cxn>
                <a:cxn ang="0">
                  <a:pos x="connsiteX2" y="connsiteY2"/>
                </a:cxn>
                <a:cxn ang="0">
                  <a:pos x="connsiteX3" y="connsiteY3"/>
                </a:cxn>
              </a:cxnLst>
              <a:rect l="l" t="t" r="r" b="b"/>
              <a:pathLst>
                <a:path w="39866" h="38835">
                  <a:moveTo>
                    <a:pt x="-14" y="8967"/>
                  </a:moveTo>
                  <a:cubicBezTo>
                    <a:pt x="3011" y="19208"/>
                    <a:pt x="5898" y="29175"/>
                    <a:pt x="8716" y="38798"/>
                  </a:cubicBezTo>
                  <a:lnTo>
                    <a:pt x="39853" y="29588"/>
                  </a:lnTo>
                  <a:cubicBezTo>
                    <a:pt x="37035" y="19965"/>
                    <a:pt x="34079" y="10067"/>
                    <a:pt x="31055" y="-37"/>
                  </a:cubicBezTo>
                  <a:close/>
                </a:path>
              </a:pathLst>
            </a:custGeom>
            <a:solidFill>
              <a:srgbClr val="F5F5F5"/>
            </a:solidFill>
            <a:ln w="6867" cap="flat">
              <a:noFill/>
              <a:prstDash val="solid"/>
              <a:miter/>
            </a:ln>
          </p:spPr>
          <p:txBody>
            <a:bodyPr rtlCol="0" anchor="ctr"/>
            <a:lstStyle/>
            <a:p>
              <a:endParaRPr lang="en-IN"/>
            </a:p>
          </p:txBody>
        </p:sp>
        <p:sp>
          <p:nvSpPr>
            <p:cNvPr id="638" name="Free-form: Shape 637">
              <a:extLst>
                <a:ext uri="{FF2B5EF4-FFF2-40B4-BE49-F238E27FC236}">
                  <a16:creationId xmlns:a16="http://schemas.microsoft.com/office/drawing/2014/main" id="{E54EA957-625D-0BC7-92CE-2B7EB83E4AE6}"/>
                </a:ext>
              </a:extLst>
            </p:cNvPr>
            <p:cNvSpPr/>
            <p:nvPr/>
          </p:nvSpPr>
          <p:spPr>
            <a:xfrm>
              <a:off x="5222780" y="3649353"/>
              <a:ext cx="39248" cy="40554"/>
            </a:xfrm>
            <a:custGeom>
              <a:avLst/>
              <a:gdLst>
                <a:gd name="connsiteX0" fmla="*/ -14 w 39248"/>
                <a:gd name="connsiteY0" fmla="*/ 8829 h 40554"/>
                <a:gd name="connsiteX1" fmla="*/ 9334 w 39248"/>
                <a:gd name="connsiteY1" fmla="*/ 40517 h 40554"/>
                <a:gd name="connsiteX2" fmla="*/ 39234 w 39248"/>
                <a:gd name="connsiteY2" fmla="*/ 31787 h 40554"/>
                <a:gd name="connsiteX3" fmla="*/ 29886 w 39248"/>
                <a:gd name="connsiteY3" fmla="*/ -37 h 40554"/>
              </a:gdLst>
              <a:ahLst/>
              <a:cxnLst>
                <a:cxn ang="0">
                  <a:pos x="connsiteX0" y="connsiteY0"/>
                </a:cxn>
                <a:cxn ang="0">
                  <a:pos x="connsiteX1" y="connsiteY1"/>
                </a:cxn>
                <a:cxn ang="0">
                  <a:pos x="connsiteX2" y="connsiteY2"/>
                </a:cxn>
                <a:cxn ang="0">
                  <a:pos x="connsiteX3" y="connsiteY3"/>
                </a:cxn>
              </a:cxnLst>
              <a:rect l="l" t="t" r="r" b="b"/>
              <a:pathLst>
                <a:path w="39248" h="40554">
                  <a:moveTo>
                    <a:pt x="-14" y="8829"/>
                  </a:moveTo>
                  <a:cubicBezTo>
                    <a:pt x="3148" y="19621"/>
                    <a:pt x="6241" y="30206"/>
                    <a:pt x="9334" y="40517"/>
                  </a:cubicBezTo>
                  <a:lnTo>
                    <a:pt x="39234" y="31787"/>
                  </a:lnTo>
                  <a:cubicBezTo>
                    <a:pt x="36210" y="21408"/>
                    <a:pt x="33048" y="11166"/>
                    <a:pt x="29886" y="-37"/>
                  </a:cubicBezTo>
                  <a:close/>
                </a:path>
              </a:pathLst>
            </a:custGeom>
            <a:solidFill>
              <a:srgbClr val="F5F5F5"/>
            </a:solidFill>
            <a:ln w="6867" cap="flat">
              <a:noFill/>
              <a:prstDash val="solid"/>
              <a:miter/>
            </a:ln>
          </p:spPr>
          <p:txBody>
            <a:bodyPr rtlCol="0" anchor="ctr"/>
            <a:lstStyle/>
            <a:p>
              <a:endParaRPr lang="en-IN"/>
            </a:p>
          </p:txBody>
        </p:sp>
        <p:sp>
          <p:nvSpPr>
            <p:cNvPr id="639" name="Free-form: Shape 638">
              <a:extLst>
                <a:ext uri="{FF2B5EF4-FFF2-40B4-BE49-F238E27FC236}">
                  <a16:creationId xmlns:a16="http://schemas.microsoft.com/office/drawing/2014/main" id="{3ECC9681-43F2-160D-97C2-0008FF261C84}"/>
                </a:ext>
              </a:extLst>
            </p:cNvPr>
            <p:cNvSpPr/>
            <p:nvPr/>
          </p:nvSpPr>
          <p:spPr>
            <a:xfrm>
              <a:off x="5338119" y="3692588"/>
              <a:ext cx="20689" cy="35742"/>
            </a:xfrm>
            <a:custGeom>
              <a:avLst/>
              <a:gdLst>
                <a:gd name="connsiteX0" fmla="*/ 9541 w 20689"/>
                <a:gd name="connsiteY0" fmla="*/ 35705 h 35742"/>
                <a:gd name="connsiteX1" fmla="*/ 20676 w 20689"/>
                <a:gd name="connsiteY1" fmla="*/ 32475 h 35742"/>
                <a:gd name="connsiteX2" fmla="*/ 11396 w 20689"/>
                <a:gd name="connsiteY2" fmla="*/ -37 h 35742"/>
                <a:gd name="connsiteX3" fmla="*/ -14 w 20689"/>
                <a:gd name="connsiteY3" fmla="*/ 3399 h 35742"/>
                <a:gd name="connsiteX4" fmla="*/ 9541 w 20689"/>
                <a:gd name="connsiteY4" fmla="*/ 35705 h 35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89" h="35742">
                  <a:moveTo>
                    <a:pt x="9541" y="35705"/>
                  </a:moveTo>
                  <a:lnTo>
                    <a:pt x="20676" y="32475"/>
                  </a:lnTo>
                  <a:lnTo>
                    <a:pt x="11396" y="-37"/>
                  </a:lnTo>
                  <a:lnTo>
                    <a:pt x="-14" y="3399"/>
                  </a:lnTo>
                  <a:cubicBezTo>
                    <a:pt x="3286" y="14328"/>
                    <a:pt x="6447" y="25257"/>
                    <a:pt x="9541" y="35705"/>
                  </a:cubicBezTo>
                  <a:close/>
                </a:path>
              </a:pathLst>
            </a:custGeom>
            <a:solidFill>
              <a:srgbClr val="F5F5F5"/>
            </a:solidFill>
            <a:ln w="6867" cap="flat">
              <a:noFill/>
              <a:prstDash val="solid"/>
              <a:miter/>
            </a:ln>
          </p:spPr>
          <p:txBody>
            <a:bodyPr rtlCol="0" anchor="ctr"/>
            <a:lstStyle/>
            <a:p>
              <a:endParaRPr lang="en-IN"/>
            </a:p>
          </p:txBody>
        </p:sp>
        <p:sp>
          <p:nvSpPr>
            <p:cNvPr id="640" name="Free-form: Shape 639">
              <a:extLst>
                <a:ext uri="{FF2B5EF4-FFF2-40B4-BE49-F238E27FC236}">
                  <a16:creationId xmlns:a16="http://schemas.microsoft.com/office/drawing/2014/main" id="{E1733463-7D68-3747-E169-FCB5D652EDB1}"/>
                </a:ext>
              </a:extLst>
            </p:cNvPr>
            <p:cNvSpPr/>
            <p:nvPr/>
          </p:nvSpPr>
          <p:spPr>
            <a:xfrm>
              <a:off x="5305744" y="3696368"/>
              <a:ext cx="39729" cy="41378"/>
            </a:xfrm>
            <a:custGeom>
              <a:avLst/>
              <a:gdLst>
                <a:gd name="connsiteX0" fmla="*/ -14 w 39729"/>
                <a:gd name="connsiteY0" fmla="*/ 8898 h 41378"/>
                <a:gd name="connsiteX1" fmla="*/ 9472 w 39729"/>
                <a:gd name="connsiteY1" fmla="*/ 41341 h 41378"/>
                <a:gd name="connsiteX2" fmla="*/ 39716 w 39729"/>
                <a:gd name="connsiteY2" fmla="*/ 32543 h 41378"/>
                <a:gd name="connsiteX3" fmla="*/ 30093 w 39729"/>
                <a:gd name="connsiteY3" fmla="*/ -37 h 41378"/>
              </a:gdLst>
              <a:ahLst/>
              <a:cxnLst>
                <a:cxn ang="0">
                  <a:pos x="connsiteX0" y="connsiteY0"/>
                </a:cxn>
                <a:cxn ang="0">
                  <a:pos x="connsiteX1" y="connsiteY1"/>
                </a:cxn>
                <a:cxn ang="0">
                  <a:pos x="connsiteX2" y="connsiteY2"/>
                </a:cxn>
                <a:cxn ang="0">
                  <a:pos x="connsiteX3" y="connsiteY3"/>
                </a:cxn>
              </a:cxnLst>
              <a:rect l="l" t="t" r="r" b="b"/>
              <a:pathLst>
                <a:path w="39729" h="41378">
                  <a:moveTo>
                    <a:pt x="-14" y="8898"/>
                  </a:moveTo>
                  <a:cubicBezTo>
                    <a:pt x="3286" y="20102"/>
                    <a:pt x="6447" y="30962"/>
                    <a:pt x="9472" y="41341"/>
                  </a:cubicBezTo>
                  <a:lnTo>
                    <a:pt x="39716" y="32543"/>
                  </a:lnTo>
                  <a:cubicBezTo>
                    <a:pt x="36643" y="22095"/>
                    <a:pt x="33440" y="11235"/>
                    <a:pt x="30093" y="-37"/>
                  </a:cubicBezTo>
                  <a:close/>
                </a:path>
              </a:pathLst>
            </a:custGeom>
            <a:solidFill>
              <a:srgbClr val="F5F5F5"/>
            </a:solidFill>
            <a:ln w="6867" cap="flat">
              <a:noFill/>
              <a:prstDash val="solid"/>
              <a:miter/>
            </a:ln>
          </p:spPr>
          <p:txBody>
            <a:bodyPr rtlCol="0" anchor="ctr"/>
            <a:lstStyle/>
            <a:p>
              <a:endParaRPr lang="en-IN"/>
            </a:p>
          </p:txBody>
        </p:sp>
        <p:sp>
          <p:nvSpPr>
            <p:cNvPr id="641" name="Free-form: Shape 640">
              <a:extLst>
                <a:ext uri="{FF2B5EF4-FFF2-40B4-BE49-F238E27FC236}">
                  <a16:creationId xmlns:a16="http://schemas.microsoft.com/office/drawing/2014/main" id="{B3A56633-D3B2-EDBF-7E47-A7B954545063}"/>
                </a:ext>
              </a:extLst>
            </p:cNvPr>
            <p:cNvSpPr/>
            <p:nvPr/>
          </p:nvSpPr>
          <p:spPr>
            <a:xfrm>
              <a:off x="5033413" y="3741734"/>
              <a:ext cx="40072" cy="38766"/>
            </a:xfrm>
            <a:custGeom>
              <a:avLst/>
              <a:gdLst>
                <a:gd name="connsiteX0" fmla="*/ -14 w 40072"/>
                <a:gd name="connsiteY0" fmla="*/ 9104 h 38766"/>
                <a:gd name="connsiteX1" fmla="*/ 8647 w 40072"/>
                <a:gd name="connsiteY1" fmla="*/ 38729 h 38766"/>
                <a:gd name="connsiteX2" fmla="*/ 40059 w 40072"/>
                <a:gd name="connsiteY2" fmla="*/ 29381 h 38766"/>
                <a:gd name="connsiteX3" fmla="*/ 31330 w 40072"/>
                <a:gd name="connsiteY3" fmla="*/ -37 h 38766"/>
              </a:gdLst>
              <a:ahLst/>
              <a:cxnLst>
                <a:cxn ang="0">
                  <a:pos x="connsiteX0" y="connsiteY0"/>
                </a:cxn>
                <a:cxn ang="0">
                  <a:pos x="connsiteX1" y="connsiteY1"/>
                </a:cxn>
                <a:cxn ang="0">
                  <a:pos x="connsiteX2" y="connsiteY2"/>
                </a:cxn>
                <a:cxn ang="0">
                  <a:pos x="connsiteX3" y="connsiteY3"/>
                </a:cxn>
              </a:cxnLst>
              <a:rect l="l" t="t" r="r" b="b"/>
              <a:pathLst>
                <a:path w="40072" h="38766">
                  <a:moveTo>
                    <a:pt x="-14" y="9104"/>
                  </a:moveTo>
                  <a:cubicBezTo>
                    <a:pt x="2942" y="19208"/>
                    <a:pt x="5898" y="29106"/>
                    <a:pt x="8647" y="38729"/>
                  </a:cubicBezTo>
                  <a:lnTo>
                    <a:pt x="40059" y="29381"/>
                  </a:lnTo>
                  <a:cubicBezTo>
                    <a:pt x="37241" y="19827"/>
                    <a:pt x="34285" y="9998"/>
                    <a:pt x="31330" y="-37"/>
                  </a:cubicBezTo>
                  <a:close/>
                </a:path>
              </a:pathLst>
            </a:custGeom>
            <a:solidFill>
              <a:srgbClr val="F5F5F5"/>
            </a:solidFill>
            <a:ln w="6867" cap="flat">
              <a:noFill/>
              <a:prstDash val="solid"/>
              <a:miter/>
            </a:ln>
          </p:spPr>
          <p:txBody>
            <a:bodyPr rtlCol="0" anchor="ctr"/>
            <a:lstStyle/>
            <a:p>
              <a:endParaRPr lang="en-IN"/>
            </a:p>
          </p:txBody>
        </p:sp>
        <p:sp>
          <p:nvSpPr>
            <p:cNvPr id="642" name="Free-form: Shape 641">
              <a:extLst>
                <a:ext uri="{FF2B5EF4-FFF2-40B4-BE49-F238E27FC236}">
                  <a16:creationId xmlns:a16="http://schemas.microsoft.com/office/drawing/2014/main" id="{124961E6-E9C4-7D79-685E-54BBB621D62A}"/>
                </a:ext>
              </a:extLst>
            </p:cNvPr>
            <p:cNvSpPr/>
            <p:nvPr/>
          </p:nvSpPr>
          <p:spPr>
            <a:xfrm>
              <a:off x="5134317" y="3712590"/>
              <a:ext cx="38354" cy="38079"/>
            </a:xfrm>
            <a:custGeom>
              <a:avLst/>
              <a:gdLst>
                <a:gd name="connsiteX0" fmla="*/ -14 w 38354"/>
                <a:gd name="connsiteY0" fmla="*/ 8692 h 38079"/>
                <a:gd name="connsiteX1" fmla="*/ 8578 w 38354"/>
                <a:gd name="connsiteY1" fmla="*/ 38042 h 38079"/>
                <a:gd name="connsiteX2" fmla="*/ 38341 w 38354"/>
                <a:gd name="connsiteY2" fmla="*/ 29313 h 38079"/>
                <a:gd name="connsiteX3" fmla="*/ 29611 w 38354"/>
                <a:gd name="connsiteY3" fmla="*/ -37 h 38079"/>
              </a:gdLst>
              <a:ahLst/>
              <a:cxnLst>
                <a:cxn ang="0">
                  <a:pos x="connsiteX0" y="connsiteY0"/>
                </a:cxn>
                <a:cxn ang="0">
                  <a:pos x="connsiteX1" y="connsiteY1"/>
                </a:cxn>
                <a:cxn ang="0">
                  <a:pos x="connsiteX2" y="connsiteY2"/>
                </a:cxn>
                <a:cxn ang="0">
                  <a:pos x="connsiteX3" y="connsiteY3"/>
                </a:cxn>
              </a:cxnLst>
              <a:rect l="l" t="t" r="r" b="b"/>
              <a:pathLst>
                <a:path w="38354" h="38079">
                  <a:moveTo>
                    <a:pt x="-14" y="8692"/>
                  </a:moveTo>
                  <a:cubicBezTo>
                    <a:pt x="2942" y="18727"/>
                    <a:pt x="5760" y="28557"/>
                    <a:pt x="8578" y="38042"/>
                  </a:cubicBezTo>
                  <a:lnTo>
                    <a:pt x="38341" y="29313"/>
                  </a:lnTo>
                  <a:cubicBezTo>
                    <a:pt x="35523" y="19827"/>
                    <a:pt x="32636" y="9998"/>
                    <a:pt x="29611" y="-37"/>
                  </a:cubicBezTo>
                  <a:close/>
                </a:path>
              </a:pathLst>
            </a:custGeom>
            <a:solidFill>
              <a:srgbClr val="F5F5F5"/>
            </a:solidFill>
            <a:ln w="6867" cap="flat">
              <a:noFill/>
              <a:prstDash val="solid"/>
              <a:miter/>
            </a:ln>
          </p:spPr>
          <p:txBody>
            <a:bodyPr rtlCol="0" anchor="ctr"/>
            <a:lstStyle/>
            <a:p>
              <a:endParaRPr lang="en-IN"/>
            </a:p>
          </p:txBody>
        </p:sp>
        <p:sp>
          <p:nvSpPr>
            <p:cNvPr id="643" name="Free-form: Shape 642">
              <a:extLst>
                <a:ext uri="{FF2B5EF4-FFF2-40B4-BE49-F238E27FC236}">
                  <a16:creationId xmlns:a16="http://schemas.microsoft.com/office/drawing/2014/main" id="{8A234CB6-E6D5-D30A-08E4-628BB390F059}"/>
                </a:ext>
              </a:extLst>
            </p:cNvPr>
            <p:cNvSpPr/>
            <p:nvPr/>
          </p:nvSpPr>
          <p:spPr>
            <a:xfrm>
              <a:off x="5166348" y="3701936"/>
              <a:ext cx="41378" cy="38973"/>
            </a:xfrm>
            <a:custGeom>
              <a:avLst/>
              <a:gdLst>
                <a:gd name="connsiteX0" fmla="*/ 1155 w 41378"/>
                <a:gd name="connsiteY0" fmla="*/ 9586 h 38973"/>
                <a:gd name="connsiteX1" fmla="*/ -14 w 41378"/>
                <a:gd name="connsiteY1" fmla="*/ 9586 h 38973"/>
                <a:gd name="connsiteX2" fmla="*/ 8578 w 41378"/>
                <a:gd name="connsiteY2" fmla="*/ 38936 h 38973"/>
                <a:gd name="connsiteX3" fmla="*/ 41365 w 41378"/>
                <a:gd name="connsiteY3" fmla="*/ 29313 h 38973"/>
                <a:gd name="connsiteX4" fmla="*/ 32705 w 41378"/>
                <a:gd name="connsiteY4" fmla="*/ -37 h 38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8" h="38973">
                  <a:moveTo>
                    <a:pt x="1155" y="9586"/>
                  </a:moveTo>
                  <a:lnTo>
                    <a:pt x="-14" y="9586"/>
                  </a:lnTo>
                  <a:cubicBezTo>
                    <a:pt x="2942" y="19621"/>
                    <a:pt x="5829" y="29450"/>
                    <a:pt x="8578" y="38936"/>
                  </a:cubicBezTo>
                  <a:lnTo>
                    <a:pt x="41365" y="29313"/>
                  </a:lnTo>
                  <a:lnTo>
                    <a:pt x="32705" y="-37"/>
                  </a:lnTo>
                  <a:close/>
                </a:path>
              </a:pathLst>
            </a:custGeom>
            <a:solidFill>
              <a:srgbClr val="F5F5F5"/>
            </a:solidFill>
            <a:ln w="6867" cap="flat">
              <a:noFill/>
              <a:prstDash val="solid"/>
              <a:miter/>
            </a:ln>
          </p:spPr>
          <p:txBody>
            <a:bodyPr rtlCol="0" anchor="ctr"/>
            <a:lstStyle/>
            <a:p>
              <a:endParaRPr lang="en-IN"/>
            </a:p>
          </p:txBody>
        </p:sp>
        <p:sp>
          <p:nvSpPr>
            <p:cNvPr id="644" name="Free-form: Shape 643">
              <a:extLst>
                <a:ext uri="{FF2B5EF4-FFF2-40B4-BE49-F238E27FC236}">
                  <a16:creationId xmlns:a16="http://schemas.microsoft.com/office/drawing/2014/main" id="{56ED3EAF-5698-5234-2085-8373566B8CD1}"/>
                </a:ext>
              </a:extLst>
            </p:cNvPr>
            <p:cNvSpPr/>
            <p:nvPr/>
          </p:nvSpPr>
          <p:spPr>
            <a:xfrm>
              <a:off x="5201472" y="3693069"/>
              <a:ext cx="37667" cy="37873"/>
            </a:xfrm>
            <a:custGeom>
              <a:avLst/>
              <a:gdLst>
                <a:gd name="connsiteX0" fmla="*/ -14 w 37667"/>
                <a:gd name="connsiteY0" fmla="*/ 8486 h 37873"/>
                <a:gd name="connsiteX1" fmla="*/ 8578 w 37667"/>
                <a:gd name="connsiteY1" fmla="*/ 37836 h 37873"/>
                <a:gd name="connsiteX2" fmla="*/ 37653 w 37667"/>
                <a:gd name="connsiteY2" fmla="*/ 29313 h 37873"/>
                <a:gd name="connsiteX3" fmla="*/ 28924 w 37667"/>
                <a:gd name="connsiteY3" fmla="*/ -37 h 37873"/>
              </a:gdLst>
              <a:ahLst/>
              <a:cxnLst>
                <a:cxn ang="0">
                  <a:pos x="connsiteX0" y="connsiteY0"/>
                </a:cxn>
                <a:cxn ang="0">
                  <a:pos x="connsiteX1" y="connsiteY1"/>
                </a:cxn>
                <a:cxn ang="0">
                  <a:pos x="connsiteX2" y="connsiteY2"/>
                </a:cxn>
                <a:cxn ang="0">
                  <a:pos x="connsiteX3" y="connsiteY3"/>
                </a:cxn>
              </a:cxnLst>
              <a:rect l="l" t="t" r="r" b="b"/>
              <a:pathLst>
                <a:path w="37667" h="37873">
                  <a:moveTo>
                    <a:pt x="-14" y="8486"/>
                  </a:moveTo>
                  <a:cubicBezTo>
                    <a:pt x="2942" y="18521"/>
                    <a:pt x="5760" y="28282"/>
                    <a:pt x="8578" y="37836"/>
                  </a:cubicBezTo>
                  <a:lnTo>
                    <a:pt x="37653" y="29313"/>
                  </a:lnTo>
                  <a:cubicBezTo>
                    <a:pt x="34835" y="19758"/>
                    <a:pt x="31880" y="9998"/>
                    <a:pt x="28924" y="-37"/>
                  </a:cubicBezTo>
                  <a:close/>
                </a:path>
              </a:pathLst>
            </a:custGeom>
            <a:solidFill>
              <a:srgbClr val="F5F5F5"/>
            </a:solidFill>
            <a:ln w="6867" cap="flat">
              <a:noFill/>
              <a:prstDash val="solid"/>
              <a:miter/>
            </a:ln>
          </p:spPr>
          <p:txBody>
            <a:bodyPr rtlCol="0" anchor="ctr"/>
            <a:lstStyle/>
            <a:p>
              <a:endParaRPr lang="en-IN"/>
            </a:p>
          </p:txBody>
        </p:sp>
        <p:sp>
          <p:nvSpPr>
            <p:cNvPr id="645" name="Free-form: Shape 644">
              <a:extLst>
                <a:ext uri="{FF2B5EF4-FFF2-40B4-BE49-F238E27FC236}">
                  <a16:creationId xmlns:a16="http://schemas.microsoft.com/office/drawing/2014/main" id="{052AD177-B75A-850E-EF06-CD043324CA1D}"/>
                </a:ext>
              </a:extLst>
            </p:cNvPr>
            <p:cNvSpPr/>
            <p:nvPr/>
          </p:nvSpPr>
          <p:spPr>
            <a:xfrm>
              <a:off x="5099881" y="3722007"/>
              <a:ext cx="40691" cy="38835"/>
            </a:xfrm>
            <a:custGeom>
              <a:avLst/>
              <a:gdLst>
                <a:gd name="connsiteX0" fmla="*/ -14 w 40691"/>
                <a:gd name="connsiteY0" fmla="*/ 9379 h 38835"/>
                <a:gd name="connsiteX1" fmla="*/ 8647 w 40691"/>
                <a:gd name="connsiteY1" fmla="*/ 38798 h 38835"/>
                <a:gd name="connsiteX2" fmla="*/ 40678 w 40691"/>
                <a:gd name="connsiteY2" fmla="*/ 29313 h 38835"/>
                <a:gd name="connsiteX3" fmla="*/ 32292 w 40691"/>
                <a:gd name="connsiteY3" fmla="*/ -37 h 38835"/>
              </a:gdLst>
              <a:ahLst/>
              <a:cxnLst>
                <a:cxn ang="0">
                  <a:pos x="connsiteX0" y="connsiteY0"/>
                </a:cxn>
                <a:cxn ang="0">
                  <a:pos x="connsiteX1" y="connsiteY1"/>
                </a:cxn>
                <a:cxn ang="0">
                  <a:pos x="connsiteX2" y="connsiteY2"/>
                </a:cxn>
                <a:cxn ang="0">
                  <a:pos x="connsiteX3" y="connsiteY3"/>
                </a:cxn>
              </a:cxnLst>
              <a:rect l="l" t="t" r="r" b="b"/>
              <a:pathLst>
                <a:path w="40691" h="38835">
                  <a:moveTo>
                    <a:pt x="-14" y="9379"/>
                  </a:moveTo>
                  <a:lnTo>
                    <a:pt x="8647" y="38798"/>
                  </a:lnTo>
                  <a:lnTo>
                    <a:pt x="40678" y="29313"/>
                  </a:lnTo>
                  <a:lnTo>
                    <a:pt x="32292" y="-37"/>
                  </a:lnTo>
                  <a:close/>
                </a:path>
              </a:pathLst>
            </a:custGeom>
            <a:solidFill>
              <a:srgbClr val="F5F5F5"/>
            </a:solidFill>
            <a:ln w="6867" cap="flat">
              <a:noFill/>
              <a:prstDash val="solid"/>
              <a:miter/>
            </a:ln>
          </p:spPr>
          <p:txBody>
            <a:bodyPr rtlCol="0" anchor="ctr"/>
            <a:lstStyle/>
            <a:p>
              <a:endParaRPr lang="en-IN"/>
            </a:p>
          </p:txBody>
        </p:sp>
        <p:sp>
          <p:nvSpPr>
            <p:cNvPr id="646" name="Free-form: Shape 645">
              <a:extLst>
                <a:ext uri="{FF2B5EF4-FFF2-40B4-BE49-F238E27FC236}">
                  <a16:creationId xmlns:a16="http://schemas.microsoft.com/office/drawing/2014/main" id="{A5B957A0-DBF0-AB20-942C-867A57D0FDFB}"/>
                </a:ext>
              </a:extLst>
            </p:cNvPr>
            <p:cNvSpPr/>
            <p:nvPr/>
          </p:nvSpPr>
          <p:spPr>
            <a:xfrm>
              <a:off x="5067162" y="3732111"/>
              <a:ext cx="39041" cy="38079"/>
            </a:xfrm>
            <a:custGeom>
              <a:avLst/>
              <a:gdLst>
                <a:gd name="connsiteX0" fmla="*/ -14 w 39041"/>
                <a:gd name="connsiteY0" fmla="*/ 8554 h 38079"/>
                <a:gd name="connsiteX1" fmla="*/ 8578 w 39041"/>
                <a:gd name="connsiteY1" fmla="*/ 38042 h 38079"/>
                <a:gd name="connsiteX2" fmla="*/ 39028 w 39041"/>
                <a:gd name="connsiteY2" fmla="*/ 29175 h 38079"/>
                <a:gd name="connsiteX3" fmla="*/ 30642 w 39041"/>
                <a:gd name="connsiteY3" fmla="*/ -37 h 38079"/>
              </a:gdLst>
              <a:ahLst/>
              <a:cxnLst>
                <a:cxn ang="0">
                  <a:pos x="connsiteX0" y="connsiteY0"/>
                </a:cxn>
                <a:cxn ang="0">
                  <a:pos x="connsiteX1" y="connsiteY1"/>
                </a:cxn>
                <a:cxn ang="0">
                  <a:pos x="connsiteX2" y="connsiteY2"/>
                </a:cxn>
                <a:cxn ang="0">
                  <a:pos x="connsiteX3" y="connsiteY3"/>
                </a:cxn>
              </a:cxnLst>
              <a:rect l="l" t="t" r="r" b="b"/>
              <a:pathLst>
                <a:path w="39041" h="38079">
                  <a:moveTo>
                    <a:pt x="-14" y="8554"/>
                  </a:moveTo>
                  <a:cubicBezTo>
                    <a:pt x="2942" y="18659"/>
                    <a:pt x="5829" y="28488"/>
                    <a:pt x="8578" y="38042"/>
                  </a:cubicBezTo>
                  <a:lnTo>
                    <a:pt x="39028" y="29175"/>
                  </a:lnTo>
                  <a:lnTo>
                    <a:pt x="30642" y="-37"/>
                  </a:lnTo>
                  <a:close/>
                </a:path>
              </a:pathLst>
            </a:custGeom>
            <a:solidFill>
              <a:srgbClr val="F5F5F5"/>
            </a:solidFill>
            <a:ln w="6867" cap="flat">
              <a:noFill/>
              <a:prstDash val="solid"/>
              <a:miter/>
            </a:ln>
          </p:spPr>
          <p:txBody>
            <a:bodyPr rtlCol="0" anchor="ctr"/>
            <a:lstStyle/>
            <a:p>
              <a:endParaRPr lang="en-IN"/>
            </a:p>
          </p:txBody>
        </p:sp>
        <p:sp>
          <p:nvSpPr>
            <p:cNvPr id="647" name="Free-form: Shape 646">
              <a:extLst>
                <a:ext uri="{FF2B5EF4-FFF2-40B4-BE49-F238E27FC236}">
                  <a16:creationId xmlns:a16="http://schemas.microsoft.com/office/drawing/2014/main" id="{C1D82221-BD19-CA5D-5685-F4CEB2A1F59A}"/>
                </a:ext>
              </a:extLst>
            </p:cNvPr>
            <p:cNvSpPr/>
            <p:nvPr/>
          </p:nvSpPr>
          <p:spPr>
            <a:xfrm>
              <a:off x="5232816" y="3683721"/>
              <a:ext cx="38629" cy="38285"/>
            </a:xfrm>
            <a:custGeom>
              <a:avLst/>
              <a:gdLst>
                <a:gd name="connsiteX0" fmla="*/ -14 w 38629"/>
                <a:gd name="connsiteY0" fmla="*/ 8829 h 38285"/>
                <a:gd name="connsiteX1" fmla="*/ 8578 w 38629"/>
                <a:gd name="connsiteY1" fmla="*/ 38248 h 38285"/>
                <a:gd name="connsiteX2" fmla="*/ 38616 w 38629"/>
                <a:gd name="connsiteY2" fmla="*/ 29450 h 38285"/>
                <a:gd name="connsiteX3" fmla="*/ 29886 w 38629"/>
                <a:gd name="connsiteY3" fmla="*/ -37 h 38285"/>
              </a:gdLst>
              <a:ahLst/>
              <a:cxnLst>
                <a:cxn ang="0">
                  <a:pos x="connsiteX0" y="connsiteY0"/>
                </a:cxn>
                <a:cxn ang="0">
                  <a:pos x="connsiteX1" y="connsiteY1"/>
                </a:cxn>
                <a:cxn ang="0">
                  <a:pos x="connsiteX2" y="connsiteY2"/>
                </a:cxn>
                <a:cxn ang="0">
                  <a:pos x="connsiteX3" y="connsiteY3"/>
                </a:cxn>
              </a:cxnLst>
              <a:rect l="l" t="t" r="r" b="b"/>
              <a:pathLst>
                <a:path w="38629" h="38285">
                  <a:moveTo>
                    <a:pt x="-14" y="8829"/>
                  </a:moveTo>
                  <a:cubicBezTo>
                    <a:pt x="2942" y="18865"/>
                    <a:pt x="5760" y="28694"/>
                    <a:pt x="8578" y="38248"/>
                  </a:cubicBezTo>
                  <a:lnTo>
                    <a:pt x="38616" y="29450"/>
                  </a:lnTo>
                  <a:cubicBezTo>
                    <a:pt x="35798" y="19896"/>
                    <a:pt x="32911" y="10067"/>
                    <a:pt x="29886" y="-37"/>
                  </a:cubicBezTo>
                  <a:close/>
                </a:path>
              </a:pathLst>
            </a:custGeom>
            <a:solidFill>
              <a:srgbClr val="F5F5F5"/>
            </a:solidFill>
            <a:ln w="6867" cap="flat">
              <a:noFill/>
              <a:prstDash val="solid"/>
              <a:miter/>
            </a:ln>
          </p:spPr>
          <p:txBody>
            <a:bodyPr rtlCol="0" anchor="ctr"/>
            <a:lstStyle/>
            <a:p>
              <a:endParaRPr lang="en-IN"/>
            </a:p>
          </p:txBody>
        </p:sp>
        <p:sp>
          <p:nvSpPr>
            <p:cNvPr id="648" name="Free-form: Shape 647">
              <a:extLst>
                <a:ext uri="{FF2B5EF4-FFF2-40B4-BE49-F238E27FC236}">
                  <a16:creationId xmlns:a16="http://schemas.microsoft.com/office/drawing/2014/main" id="{C71188E6-38A2-184E-AC1C-C7FA1043D97C}"/>
                </a:ext>
              </a:extLst>
            </p:cNvPr>
            <p:cNvSpPr/>
            <p:nvPr/>
          </p:nvSpPr>
          <p:spPr>
            <a:xfrm>
              <a:off x="4989972" y="3717470"/>
              <a:ext cx="40416" cy="41172"/>
            </a:xfrm>
            <a:custGeom>
              <a:avLst/>
              <a:gdLst>
                <a:gd name="connsiteX0" fmla="*/ -14 w 40416"/>
                <a:gd name="connsiteY0" fmla="*/ 8967 h 41172"/>
                <a:gd name="connsiteX1" fmla="*/ 9403 w 40416"/>
                <a:gd name="connsiteY1" fmla="*/ 41135 h 41172"/>
                <a:gd name="connsiteX2" fmla="*/ 40403 w 40416"/>
                <a:gd name="connsiteY2" fmla="*/ 31856 h 41172"/>
                <a:gd name="connsiteX3" fmla="*/ 30986 w 40416"/>
                <a:gd name="connsiteY3" fmla="*/ -37 h 41172"/>
              </a:gdLst>
              <a:ahLst/>
              <a:cxnLst>
                <a:cxn ang="0">
                  <a:pos x="connsiteX0" y="connsiteY0"/>
                </a:cxn>
                <a:cxn ang="0">
                  <a:pos x="connsiteX1" y="connsiteY1"/>
                </a:cxn>
                <a:cxn ang="0">
                  <a:pos x="connsiteX2" y="connsiteY2"/>
                </a:cxn>
                <a:cxn ang="0">
                  <a:pos x="connsiteX3" y="connsiteY3"/>
                </a:cxn>
              </a:cxnLst>
              <a:rect l="l" t="t" r="r" b="b"/>
              <a:pathLst>
                <a:path w="40416" h="41172">
                  <a:moveTo>
                    <a:pt x="-14" y="8967"/>
                  </a:moveTo>
                  <a:cubicBezTo>
                    <a:pt x="3148" y="19873"/>
                    <a:pt x="6287" y="30596"/>
                    <a:pt x="9403" y="41135"/>
                  </a:cubicBezTo>
                  <a:lnTo>
                    <a:pt x="40403" y="31856"/>
                  </a:lnTo>
                  <a:cubicBezTo>
                    <a:pt x="37310" y="21477"/>
                    <a:pt x="34217" y="10823"/>
                    <a:pt x="30986" y="-37"/>
                  </a:cubicBezTo>
                  <a:close/>
                </a:path>
              </a:pathLst>
            </a:custGeom>
            <a:solidFill>
              <a:srgbClr val="F5F5F5"/>
            </a:solidFill>
            <a:ln w="6867" cap="flat">
              <a:noFill/>
              <a:prstDash val="solid"/>
              <a:miter/>
            </a:ln>
          </p:spPr>
          <p:txBody>
            <a:bodyPr rtlCol="0" anchor="ctr"/>
            <a:lstStyle/>
            <a:p>
              <a:endParaRPr lang="en-IN"/>
            </a:p>
          </p:txBody>
        </p:sp>
        <p:sp>
          <p:nvSpPr>
            <p:cNvPr id="649" name="Free-form: Shape 648">
              <a:extLst>
                <a:ext uri="{FF2B5EF4-FFF2-40B4-BE49-F238E27FC236}">
                  <a16:creationId xmlns:a16="http://schemas.microsoft.com/office/drawing/2014/main" id="{77392090-1A4B-BCD7-E202-82A72B4781C2}"/>
                </a:ext>
              </a:extLst>
            </p:cNvPr>
            <p:cNvSpPr/>
            <p:nvPr/>
          </p:nvSpPr>
          <p:spPr>
            <a:xfrm>
              <a:off x="5245601" y="3607768"/>
              <a:ext cx="37735" cy="38560"/>
            </a:xfrm>
            <a:custGeom>
              <a:avLst/>
              <a:gdLst>
                <a:gd name="connsiteX0" fmla="*/ -14 w 37735"/>
                <a:gd name="connsiteY0" fmla="*/ 8486 h 38560"/>
                <a:gd name="connsiteX1" fmla="*/ 8853 w 37735"/>
                <a:gd name="connsiteY1" fmla="*/ 38523 h 38560"/>
                <a:gd name="connsiteX2" fmla="*/ 37722 w 37735"/>
                <a:gd name="connsiteY2" fmla="*/ 30138 h 38560"/>
                <a:gd name="connsiteX3" fmla="*/ 28787 w 37735"/>
                <a:gd name="connsiteY3" fmla="*/ -37 h 38560"/>
              </a:gdLst>
              <a:ahLst/>
              <a:cxnLst>
                <a:cxn ang="0">
                  <a:pos x="connsiteX0" y="connsiteY0"/>
                </a:cxn>
                <a:cxn ang="0">
                  <a:pos x="connsiteX1" y="connsiteY1"/>
                </a:cxn>
                <a:cxn ang="0">
                  <a:pos x="connsiteX2" y="connsiteY2"/>
                </a:cxn>
                <a:cxn ang="0">
                  <a:pos x="connsiteX3" y="connsiteY3"/>
                </a:cxn>
              </a:cxnLst>
              <a:rect l="l" t="t" r="r" b="b"/>
              <a:pathLst>
                <a:path w="37735" h="38560">
                  <a:moveTo>
                    <a:pt x="-14" y="8486"/>
                  </a:moveTo>
                  <a:cubicBezTo>
                    <a:pt x="3011" y="18659"/>
                    <a:pt x="5966" y="28694"/>
                    <a:pt x="8853" y="38523"/>
                  </a:cubicBezTo>
                  <a:lnTo>
                    <a:pt x="37722" y="30138"/>
                  </a:lnTo>
                  <a:cubicBezTo>
                    <a:pt x="34767" y="20240"/>
                    <a:pt x="31811" y="10135"/>
                    <a:pt x="28787" y="-37"/>
                  </a:cubicBezTo>
                  <a:close/>
                </a:path>
              </a:pathLst>
            </a:custGeom>
            <a:solidFill>
              <a:srgbClr val="F5F5F5"/>
            </a:solidFill>
            <a:ln w="6867" cap="flat">
              <a:noFill/>
              <a:prstDash val="solid"/>
              <a:miter/>
            </a:ln>
          </p:spPr>
          <p:txBody>
            <a:bodyPr rtlCol="0" anchor="ctr"/>
            <a:lstStyle/>
            <a:p>
              <a:endParaRPr lang="en-IN"/>
            </a:p>
          </p:txBody>
        </p:sp>
        <p:sp>
          <p:nvSpPr>
            <p:cNvPr id="650" name="Free-form: Shape 649">
              <a:extLst>
                <a:ext uri="{FF2B5EF4-FFF2-40B4-BE49-F238E27FC236}">
                  <a16:creationId xmlns:a16="http://schemas.microsoft.com/office/drawing/2014/main" id="{1EAF6099-4940-0875-BF80-530C64F28F98}"/>
                </a:ext>
              </a:extLst>
            </p:cNvPr>
            <p:cNvSpPr/>
            <p:nvPr/>
          </p:nvSpPr>
          <p:spPr>
            <a:xfrm>
              <a:off x="5004063" y="3641724"/>
              <a:ext cx="40416" cy="40485"/>
            </a:xfrm>
            <a:custGeom>
              <a:avLst/>
              <a:gdLst>
                <a:gd name="connsiteX0" fmla="*/ 31192 w 40416"/>
                <a:gd name="connsiteY0" fmla="*/ -37 h 40485"/>
                <a:gd name="connsiteX1" fmla="*/ -14 w 40416"/>
                <a:gd name="connsiteY1" fmla="*/ 9036 h 40485"/>
                <a:gd name="connsiteX2" fmla="*/ 7410 w 40416"/>
                <a:gd name="connsiteY2" fmla="*/ 34330 h 40485"/>
                <a:gd name="connsiteX3" fmla="*/ 9197 w 40416"/>
                <a:gd name="connsiteY3" fmla="*/ 40448 h 40485"/>
                <a:gd name="connsiteX4" fmla="*/ 40403 w 40416"/>
                <a:gd name="connsiteY4" fmla="*/ 31237 h 40485"/>
                <a:gd name="connsiteX5" fmla="*/ 38891 w 40416"/>
                <a:gd name="connsiteY5" fmla="*/ 26151 h 40485"/>
                <a:gd name="connsiteX6" fmla="*/ 31192 w 40416"/>
                <a:gd name="connsiteY6" fmla="*/ -37 h 4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16" h="40485">
                  <a:moveTo>
                    <a:pt x="31192" y="-37"/>
                  </a:moveTo>
                  <a:lnTo>
                    <a:pt x="-14" y="9036"/>
                  </a:lnTo>
                  <a:cubicBezTo>
                    <a:pt x="2392" y="17353"/>
                    <a:pt x="4867" y="25807"/>
                    <a:pt x="7410" y="34330"/>
                  </a:cubicBezTo>
                  <a:lnTo>
                    <a:pt x="9197" y="40448"/>
                  </a:lnTo>
                  <a:lnTo>
                    <a:pt x="40403" y="31237"/>
                  </a:lnTo>
                  <a:cubicBezTo>
                    <a:pt x="39922" y="29519"/>
                    <a:pt x="39372" y="27869"/>
                    <a:pt x="38891" y="26151"/>
                  </a:cubicBezTo>
                  <a:cubicBezTo>
                    <a:pt x="36279" y="17353"/>
                    <a:pt x="33736" y="8554"/>
                    <a:pt x="31192" y="-37"/>
                  </a:cubicBezTo>
                  <a:close/>
                </a:path>
              </a:pathLst>
            </a:custGeom>
            <a:solidFill>
              <a:srgbClr val="F5F5F5"/>
            </a:solidFill>
            <a:ln w="6867" cap="flat">
              <a:noFill/>
              <a:prstDash val="solid"/>
              <a:miter/>
            </a:ln>
          </p:spPr>
          <p:txBody>
            <a:bodyPr rtlCol="0" anchor="ctr"/>
            <a:lstStyle/>
            <a:p>
              <a:endParaRPr lang="en-IN"/>
            </a:p>
          </p:txBody>
        </p:sp>
        <p:sp>
          <p:nvSpPr>
            <p:cNvPr id="651" name="Free-form: Shape 650">
              <a:extLst>
                <a:ext uri="{FF2B5EF4-FFF2-40B4-BE49-F238E27FC236}">
                  <a16:creationId xmlns:a16="http://schemas.microsoft.com/office/drawing/2014/main" id="{3CCD70EE-715C-3DA2-8639-4727C09B431B}"/>
                </a:ext>
              </a:extLst>
            </p:cNvPr>
            <p:cNvSpPr/>
            <p:nvPr/>
          </p:nvSpPr>
          <p:spPr>
            <a:xfrm>
              <a:off x="4937527" y="3661313"/>
              <a:ext cx="39866" cy="40691"/>
            </a:xfrm>
            <a:custGeom>
              <a:avLst/>
              <a:gdLst>
                <a:gd name="connsiteX0" fmla="*/ 30505 w 39866"/>
                <a:gd name="connsiteY0" fmla="*/ -37 h 40691"/>
                <a:gd name="connsiteX1" fmla="*/ -14 w 39866"/>
                <a:gd name="connsiteY1" fmla="*/ 8761 h 40691"/>
                <a:gd name="connsiteX2" fmla="*/ 7478 w 39866"/>
                <a:gd name="connsiteY2" fmla="*/ 34330 h 40691"/>
                <a:gd name="connsiteX3" fmla="*/ 9403 w 39866"/>
                <a:gd name="connsiteY3" fmla="*/ 40654 h 40691"/>
                <a:gd name="connsiteX4" fmla="*/ 39853 w 39866"/>
                <a:gd name="connsiteY4" fmla="*/ 31581 h 40691"/>
                <a:gd name="connsiteX5" fmla="*/ 38066 w 39866"/>
                <a:gd name="connsiteY5" fmla="*/ 25670 h 40691"/>
                <a:gd name="connsiteX6" fmla="*/ 30505 w 39866"/>
                <a:gd name="connsiteY6" fmla="*/ -37 h 4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66" h="40691">
                  <a:moveTo>
                    <a:pt x="30505" y="-37"/>
                  </a:moveTo>
                  <a:lnTo>
                    <a:pt x="-14" y="8761"/>
                  </a:lnTo>
                  <a:lnTo>
                    <a:pt x="7478" y="34330"/>
                  </a:lnTo>
                  <a:cubicBezTo>
                    <a:pt x="8097" y="36461"/>
                    <a:pt x="8716" y="38523"/>
                    <a:pt x="9403" y="40654"/>
                  </a:cubicBezTo>
                  <a:lnTo>
                    <a:pt x="39853" y="31581"/>
                  </a:lnTo>
                  <a:lnTo>
                    <a:pt x="38066" y="25670"/>
                  </a:lnTo>
                  <a:cubicBezTo>
                    <a:pt x="35523" y="17009"/>
                    <a:pt x="33048" y="8417"/>
                    <a:pt x="30505" y="-37"/>
                  </a:cubicBezTo>
                  <a:close/>
                </a:path>
              </a:pathLst>
            </a:custGeom>
            <a:solidFill>
              <a:srgbClr val="F5F5F5"/>
            </a:solidFill>
            <a:ln w="6867" cap="flat">
              <a:noFill/>
              <a:prstDash val="solid"/>
              <a:miter/>
            </a:ln>
          </p:spPr>
          <p:txBody>
            <a:bodyPr rtlCol="0" anchor="ctr"/>
            <a:lstStyle/>
            <a:p>
              <a:endParaRPr lang="en-IN"/>
            </a:p>
          </p:txBody>
        </p:sp>
        <p:sp>
          <p:nvSpPr>
            <p:cNvPr id="652" name="Free-form: Shape 651">
              <a:extLst>
                <a:ext uri="{FF2B5EF4-FFF2-40B4-BE49-F238E27FC236}">
                  <a16:creationId xmlns:a16="http://schemas.microsoft.com/office/drawing/2014/main" id="{55DA4455-C804-E4D7-B32E-185E8E238FA1}"/>
                </a:ext>
              </a:extLst>
            </p:cNvPr>
            <p:cNvSpPr/>
            <p:nvPr/>
          </p:nvSpPr>
          <p:spPr>
            <a:xfrm>
              <a:off x="5309319" y="3593746"/>
              <a:ext cx="20964" cy="34024"/>
            </a:xfrm>
            <a:custGeom>
              <a:avLst/>
              <a:gdLst>
                <a:gd name="connsiteX0" fmla="*/ 8853 w 20964"/>
                <a:gd name="connsiteY0" fmla="*/ 33987 h 34024"/>
                <a:gd name="connsiteX1" fmla="*/ 20951 w 20964"/>
                <a:gd name="connsiteY1" fmla="*/ 30481 h 34024"/>
                <a:gd name="connsiteX2" fmla="*/ 12290 w 20964"/>
                <a:gd name="connsiteY2" fmla="*/ -37 h 34024"/>
                <a:gd name="connsiteX3" fmla="*/ -14 w 20964"/>
                <a:gd name="connsiteY3" fmla="*/ 3606 h 34024"/>
                <a:gd name="connsiteX4" fmla="*/ 8853 w 20964"/>
                <a:gd name="connsiteY4" fmla="*/ 33987 h 34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4" h="34024">
                  <a:moveTo>
                    <a:pt x="8853" y="33987"/>
                  </a:moveTo>
                  <a:lnTo>
                    <a:pt x="20951" y="30481"/>
                  </a:lnTo>
                  <a:lnTo>
                    <a:pt x="12290" y="-37"/>
                  </a:lnTo>
                  <a:lnTo>
                    <a:pt x="-14" y="3606"/>
                  </a:lnTo>
                  <a:cubicBezTo>
                    <a:pt x="3011" y="13916"/>
                    <a:pt x="5966" y="24020"/>
                    <a:pt x="8853" y="33987"/>
                  </a:cubicBezTo>
                  <a:close/>
                </a:path>
              </a:pathLst>
            </a:custGeom>
            <a:solidFill>
              <a:srgbClr val="F5F5F5"/>
            </a:solidFill>
            <a:ln w="6867" cap="flat">
              <a:noFill/>
              <a:prstDash val="solid"/>
              <a:miter/>
            </a:ln>
          </p:spPr>
          <p:txBody>
            <a:bodyPr rtlCol="0" anchor="ctr"/>
            <a:lstStyle/>
            <a:p>
              <a:endParaRPr lang="en-IN"/>
            </a:p>
          </p:txBody>
        </p:sp>
        <p:sp>
          <p:nvSpPr>
            <p:cNvPr id="653" name="Free-form: Shape 652">
              <a:extLst>
                <a:ext uri="{FF2B5EF4-FFF2-40B4-BE49-F238E27FC236}">
                  <a16:creationId xmlns:a16="http://schemas.microsoft.com/office/drawing/2014/main" id="{ABB9CE95-EC18-3E83-FFD1-A13CF844018A}"/>
                </a:ext>
              </a:extLst>
            </p:cNvPr>
            <p:cNvSpPr/>
            <p:nvPr/>
          </p:nvSpPr>
          <p:spPr>
            <a:xfrm>
              <a:off x="5037744" y="3632101"/>
              <a:ext cx="39454" cy="40141"/>
            </a:xfrm>
            <a:custGeom>
              <a:avLst/>
              <a:gdLst>
                <a:gd name="connsiteX0" fmla="*/ 30299 w 39454"/>
                <a:gd name="connsiteY0" fmla="*/ -37 h 40141"/>
                <a:gd name="connsiteX1" fmla="*/ -14 w 39454"/>
                <a:gd name="connsiteY1" fmla="*/ 8829 h 40141"/>
                <a:gd name="connsiteX2" fmla="*/ 7685 w 39454"/>
                <a:gd name="connsiteY2" fmla="*/ 35086 h 40141"/>
                <a:gd name="connsiteX3" fmla="*/ 9197 w 39454"/>
                <a:gd name="connsiteY3" fmla="*/ 40104 h 40141"/>
                <a:gd name="connsiteX4" fmla="*/ 39441 w 39454"/>
                <a:gd name="connsiteY4" fmla="*/ 31169 h 40141"/>
                <a:gd name="connsiteX5" fmla="*/ 37653 w 39454"/>
                <a:gd name="connsiteY5" fmla="*/ 25120 h 40141"/>
                <a:gd name="connsiteX6" fmla="*/ 30299 w 39454"/>
                <a:gd name="connsiteY6" fmla="*/ -37 h 40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4" h="40141">
                  <a:moveTo>
                    <a:pt x="30299" y="-37"/>
                  </a:moveTo>
                  <a:lnTo>
                    <a:pt x="-14" y="8829"/>
                  </a:lnTo>
                  <a:cubicBezTo>
                    <a:pt x="2529" y="17490"/>
                    <a:pt x="5141" y="26220"/>
                    <a:pt x="7685" y="35086"/>
                  </a:cubicBezTo>
                  <a:cubicBezTo>
                    <a:pt x="8235" y="36736"/>
                    <a:pt x="8716" y="38386"/>
                    <a:pt x="9197" y="40104"/>
                  </a:cubicBezTo>
                  <a:lnTo>
                    <a:pt x="39441" y="31169"/>
                  </a:lnTo>
                  <a:cubicBezTo>
                    <a:pt x="38822" y="29107"/>
                    <a:pt x="38272" y="27113"/>
                    <a:pt x="37653" y="25120"/>
                  </a:cubicBezTo>
                  <a:cubicBezTo>
                    <a:pt x="35179" y="16665"/>
                    <a:pt x="32567" y="8280"/>
                    <a:pt x="30299" y="-37"/>
                  </a:cubicBezTo>
                  <a:close/>
                </a:path>
              </a:pathLst>
            </a:custGeom>
            <a:solidFill>
              <a:srgbClr val="F5F5F5"/>
            </a:solidFill>
            <a:ln w="6867" cap="flat">
              <a:noFill/>
              <a:prstDash val="solid"/>
              <a:miter/>
            </a:ln>
          </p:spPr>
          <p:txBody>
            <a:bodyPr rtlCol="0" anchor="ctr"/>
            <a:lstStyle/>
            <a:p>
              <a:endParaRPr lang="en-IN"/>
            </a:p>
          </p:txBody>
        </p:sp>
        <p:sp>
          <p:nvSpPr>
            <p:cNvPr id="654" name="Free-form: Shape 653">
              <a:extLst>
                <a:ext uri="{FF2B5EF4-FFF2-40B4-BE49-F238E27FC236}">
                  <a16:creationId xmlns:a16="http://schemas.microsoft.com/office/drawing/2014/main" id="{DF0B573E-F4D2-3A2B-1D5C-AA0905CBA5CC}"/>
                </a:ext>
              </a:extLst>
            </p:cNvPr>
            <p:cNvSpPr/>
            <p:nvPr/>
          </p:nvSpPr>
          <p:spPr>
            <a:xfrm>
              <a:off x="5276944" y="3598145"/>
              <a:ext cx="38766" cy="39041"/>
            </a:xfrm>
            <a:custGeom>
              <a:avLst/>
              <a:gdLst>
                <a:gd name="connsiteX0" fmla="*/ -14 w 38766"/>
                <a:gd name="connsiteY0" fmla="*/ 8829 h 39041"/>
                <a:gd name="connsiteX1" fmla="*/ 8853 w 38766"/>
                <a:gd name="connsiteY1" fmla="*/ 39004 h 39041"/>
                <a:gd name="connsiteX2" fmla="*/ 38753 w 38766"/>
                <a:gd name="connsiteY2" fmla="*/ 30275 h 39041"/>
                <a:gd name="connsiteX3" fmla="*/ 29818 w 38766"/>
                <a:gd name="connsiteY3" fmla="*/ -37 h 39041"/>
              </a:gdLst>
              <a:ahLst/>
              <a:cxnLst>
                <a:cxn ang="0">
                  <a:pos x="connsiteX0" y="connsiteY0"/>
                </a:cxn>
                <a:cxn ang="0">
                  <a:pos x="connsiteX1" y="connsiteY1"/>
                </a:cxn>
                <a:cxn ang="0">
                  <a:pos x="connsiteX2" y="connsiteY2"/>
                </a:cxn>
                <a:cxn ang="0">
                  <a:pos x="connsiteX3" y="connsiteY3"/>
                </a:cxn>
              </a:cxnLst>
              <a:rect l="l" t="t" r="r" b="b"/>
              <a:pathLst>
                <a:path w="38766" h="39041">
                  <a:moveTo>
                    <a:pt x="-14" y="8829"/>
                  </a:moveTo>
                  <a:cubicBezTo>
                    <a:pt x="2942" y="19071"/>
                    <a:pt x="5898" y="29450"/>
                    <a:pt x="8853" y="39004"/>
                  </a:cubicBezTo>
                  <a:lnTo>
                    <a:pt x="38753" y="30275"/>
                  </a:lnTo>
                  <a:cubicBezTo>
                    <a:pt x="35866" y="20308"/>
                    <a:pt x="32842" y="10204"/>
                    <a:pt x="29818" y="-37"/>
                  </a:cubicBezTo>
                  <a:close/>
                </a:path>
              </a:pathLst>
            </a:custGeom>
            <a:solidFill>
              <a:srgbClr val="F5F5F5"/>
            </a:solidFill>
            <a:ln w="6867" cap="flat">
              <a:noFill/>
              <a:prstDash val="solid"/>
              <a:miter/>
            </a:ln>
          </p:spPr>
          <p:txBody>
            <a:bodyPr rtlCol="0" anchor="ctr"/>
            <a:lstStyle/>
            <a:p>
              <a:endParaRPr lang="en-IN"/>
            </a:p>
          </p:txBody>
        </p:sp>
        <p:sp>
          <p:nvSpPr>
            <p:cNvPr id="655" name="Free-form: Shape 654">
              <a:extLst>
                <a:ext uri="{FF2B5EF4-FFF2-40B4-BE49-F238E27FC236}">
                  <a16:creationId xmlns:a16="http://schemas.microsoft.com/office/drawing/2014/main" id="{54FDFDCD-9EB7-E6DD-3FB1-58C738EC4BAE}"/>
                </a:ext>
              </a:extLst>
            </p:cNvPr>
            <p:cNvSpPr/>
            <p:nvPr/>
          </p:nvSpPr>
          <p:spPr>
            <a:xfrm>
              <a:off x="4970589" y="3651347"/>
              <a:ext cx="40279" cy="40622"/>
            </a:xfrm>
            <a:custGeom>
              <a:avLst/>
              <a:gdLst>
                <a:gd name="connsiteX0" fmla="*/ 30986 w 40279"/>
                <a:gd name="connsiteY0" fmla="*/ -37 h 40622"/>
                <a:gd name="connsiteX1" fmla="*/ -14 w 40279"/>
                <a:gd name="connsiteY1" fmla="*/ 8967 h 40622"/>
                <a:gd name="connsiteX2" fmla="*/ 7616 w 40279"/>
                <a:gd name="connsiteY2" fmla="*/ 34674 h 40622"/>
                <a:gd name="connsiteX3" fmla="*/ 9334 w 40279"/>
                <a:gd name="connsiteY3" fmla="*/ 40585 h 40622"/>
                <a:gd name="connsiteX4" fmla="*/ 40265 w 40279"/>
                <a:gd name="connsiteY4" fmla="*/ 31375 h 40622"/>
                <a:gd name="connsiteX5" fmla="*/ 38478 w 40279"/>
                <a:gd name="connsiteY5" fmla="*/ 25257 h 40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79" h="40622">
                  <a:moveTo>
                    <a:pt x="30986" y="-37"/>
                  </a:moveTo>
                  <a:lnTo>
                    <a:pt x="-14" y="8967"/>
                  </a:lnTo>
                  <a:cubicBezTo>
                    <a:pt x="2530" y="17421"/>
                    <a:pt x="5073" y="26013"/>
                    <a:pt x="7616" y="34674"/>
                  </a:cubicBezTo>
                  <a:cubicBezTo>
                    <a:pt x="8166" y="36667"/>
                    <a:pt x="8784" y="38592"/>
                    <a:pt x="9334" y="40585"/>
                  </a:cubicBezTo>
                  <a:lnTo>
                    <a:pt x="40265" y="31375"/>
                  </a:lnTo>
                  <a:cubicBezTo>
                    <a:pt x="39647" y="29313"/>
                    <a:pt x="39028" y="27319"/>
                    <a:pt x="38478" y="25257"/>
                  </a:cubicBezTo>
                  <a:close/>
                </a:path>
              </a:pathLst>
            </a:custGeom>
            <a:solidFill>
              <a:srgbClr val="F5F5F5"/>
            </a:solidFill>
            <a:ln w="6867" cap="flat">
              <a:noFill/>
              <a:prstDash val="solid"/>
              <a:miter/>
            </a:ln>
          </p:spPr>
          <p:txBody>
            <a:bodyPr rtlCol="0" anchor="ctr"/>
            <a:lstStyle/>
            <a:p>
              <a:endParaRPr lang="en-IN"/>
            </a:p>
          </p:txBody>
        </p:sp>
        <p:sp>
          <p:nvSpPr>
            <p:cNvPr id="656" name="Free-form: Shape 655">
              <a:extLst>
                <a:ext uri="{FF2B5EF4-FFF2-40B4-BE49-F238E27FC236}">
                  <a16:creationId xmlns:a16="http://schemas.microsoft.com/office/drawing/2014/main" id="{2EFEFF7D-3F5D-0C1D-8F0D-765DDFD21BB0}"/>
                </a:ext>
              </a:extLst>
            </p:cNvPr>
            <p:cNvSpPr/>
            <p:nvPr/>
          </p:nvSpPr>
          <p:spPr>
            <a:xfrm>
              <a:off x="5274470" y="3705991"/>
              <a:ext cx="38560" cy="40897"/>
            </a:xfrm>
            <a:custGeom>
              <a:avLst/>
              <a:gdLst>
                <a:gd name="connsiteX0" fmla="*/ -14 w 38560"/>
                <a:gd name="connsiteY0" fmla="*/ 8554 h 40897"/>
                <a:gd name="connsiteX1" fmla="*/ 9403 w 38560"/>
                <a:gd name="connsiteY1" fmla="*/ 40860 h 40897"/>
                <a:gd name="connsiteX2" fmla="*/ 38547 w 38560"/>
                <a:gd name="connsiteY2" fmla="*/ 32406 h 40897"/>
                <a:gd name="connsiteX3" fmla="*/ 28924 w 38560"/>
                <a:gd name="connsiteY3" fmla="*/ -37 h 40897"/>
              </a:gdLst>
              <a:ahLst/>
              <a:cxnLst>
                <a:cxn ang="0">
                  <a:pos x="connsiteX0" y="connsiteY0"/>
                </a:cxn>
                <a:cxn ang="0">
                  <a:pos x="connsiteX1" y="connsiteY1"/>
                </a:cxn>
                <a:cxn ang="0">
                  <a:pos x="connsiteX2" y="connsiteY2"/>
                </a:cxn>
                <a:cxn ang="0">
                  <a:pos x="connsiteX3" y="connsiteY3"/>
                </a:cxn>
              </a:cxnLst>
              <a:rect l="l" t="t" r="r" b="b"/>
              <a:pathLst>
                <a:path w="38560" h="40897">
                  <a:moveTo>
                    <a:pt x="-14" y="8554"/>
                  </a:moveTo>
                  <a:cubicBezTo>
                    <a:pt x="3196" y="19736"/>
                    <a:pt x="6331" y="30504"/>
                    <a:pt x="9403" y="40860"/>
                  </a:cubicBezTo>
                  <a:lnTo>
                    <a:pt x="38547" y="32406"/>
                  </a:lnTo>
                  <a:cubicBezTo>
                    <a:pt x="35523" y="21958"/>
                    <a:pt x="32313" y="11144"/>
                    <a:pt x="28924" y="-37"/>
                  </a:cubicBezTo>
                  <a:close/>
                </a:path>
              </a:pathLst>
            </a:custGeom>
            <a:solidFill>
              <a:srgbClr val="F5F5F5"/>
            </a:solidFill>
            <a:ln w="6867" cap="flat">
              <a:noFill/>
              <a:prstDash val="solid"/>
              <a:miter/>
            </a:ln>
          </p:spPr>
          <p:txBody>
            <a:bodyPr rtlCol="0" anchor="ctr"/>
            <a:lstStyle/>
            <a:p>
              <a:endParaRPr lang="en-IN"/>
            </a:p>
          </p:txBody>
        </p:sp>
        <p:sp>
          <p:nvSpPr>
            <p:cNvPr id="657" name="Free-form: Shape 656">
              <a:extLst>
                <a:ext uri="{FF2B5EF4-FFF2-40B4-BE49-F238E27FC236}">
                  <a16:creationId xmlns:a16="http://schemas.microsoft.com/office/drawing/2014/main" id="{15EEA55A-70BD-0681-BE9B-5187976D9512}"/>
                </a:ext>
              </a:extLst>
            </p:cNvPr>
            <p:cNvSpPr/>
            <p:nvPr/>
          </p:nvSpPr>
          <p:spPr>
            <a:xfrm>
              <a:off x="5172053" y="3593059"/>
              <a:ext cx="38010" cy="39660"/>
            </a:xfrm>
            <a:custGeom>
              <a:avLst/>
              <a:gdLst>
                <a:gd name="connsiteX0" fmla="*/ 28855 w 38010"/>
                <a:gd name="connsiteY0" fmla="*/ -37 h 39660"/>
                <a:gd name="connsiteX1" fmla="*/ -14 w 38010"/>
                <a:gd name="connsiteY1" fmla="*/ 8486 h 39660"/>
                <a:gd name="connsiteX2" fmla="*/ 8097 w 38010"/>
                <a:gd name="connsiteY2" fmla="*/ 35980 h 39660"/>
                <a:gd name="connsiteX3" fmla="*/ 9128 w 38010"/>
                <a:gd name="connsiteY3" fmla="*/ 39623 h 39660"/>
                <a:gd name="connsiteX4" fmla="*/ 37997 w 38010"/>
                <a:gd name="connsiteY4" fmla="*/ 31169 h 39660"/>
                <a:gd name="connsiteX5" fmla="*/ 36210 w 38010"/>
                <a:gd name="connsiteY5" fmla="*/ 25120 h 3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10" h="39660">
                  <a:moveTo>
                    <a:pt x="28855" y="-37"/>
                  </a:moveTo>
                  <a:lnTo>
                    <a:pt x="-14" y="8486"/>
                  </a:lnTo>
                  <a:lnTo>
                    <a:pt x="8097" y="35980"/>
                  </a:lnTo>
                  <a:lnTo>
                    <a:pt x="9128" y="39623"/>
                  </a:lnTo>
                  <a:lnTo>
                    <a:pt x="37997" y="31169"/>
                  </a:lnTo>
                  <a:lnTo>
                    <a:pt x="36210" y="25120"/>
                  </a:lnTo>
                  <a:close/>
                </a:path>
              </a:pathLst>
            </a:custGeom>
            <a:solidFill>
              <a:srgbClr val="F5F5F5"/>
            </a:solidFill>
            <a:ln w="6867" cap="flat">
              <a:noFill/>
              <a:prstDash val="solid"/>
              <a:miter/>
            </a:ln>
          </p:spPr>
          <p:txBody>
            <a:bodyPr rtlCol="0" anchor="ctr"/>
            <a:lstStyle/>
            <a:p>
              <a:endParaRPr lang="en-IN"/>
            </a:p>
          </p:txBody>
        </p:sp>
        <p:sp>
          <p:nvSpPr>
            <p:cNvPr id="658" name="Free-form: Shape 657">
              <a:extLst>
                <a:ext uri="{FF2B5EF4-FFF2-40B4-BE49-F238E27FC236}">
                  <a16:creationId xmlns:a16="http://schemas.microsoft.com/office/drawing/2014/main" id="{79231C76-EA7C-1EB5-DDBF-D98BF0B595ED}"/>
                </a:ext>
              </a:extLst>
            </p:cNvPr>
            <p:cNvSpPr/>
            <p:nvPr/>
          </p:nvSpPr>
          <p:spPr>
            <a:xfrm>
              <a:off x="5104692" y="3612648"/>
              <a:ext cx="38766" cy="39729"/>
            </a:xfrm>
            <a:custGeom>
              <a:avLst/>
              <a:gdLst>
                <a:gd name="connsiteX0" fmla="*/ 29749 w 38766"/>
                <a:gd name="connsiteY0" fmla="*/ -37 h 39729"/>
                <a:gd name="connsiteX1" fmla="*/ -14 w 38766"/>
                <a:gd name="connsiteY1" fmla="*/ 8623 h 39729"/>
                <a:gd name="connsiteX2" fmla="*/ 7891 w 38766"/>
                <a:gd name="connsiteY2" fmla="*/ 35430 h 39729"/>
                <a:gd name="connsiteX3" fmla="*/ 9128 w 38766"/>
                <a:gd name="connsiteY3" fmla="*/ 39692 h 39729"/>
                <a:gd name="connsiteX4" fmla="*/ 38753 w 38766"/>
                <a:gd name="connsiteY4" fmla="*/ 31031 h 39729"/>
                <a:gd name="connsiteX5" fmla="*/ 36966 w 38766"/>
                <a:gd name="connsiteY5" fmla="*/ 24982 h 39729"/>
                <a:gd name="connsiteX6" fmla="*/ 29749 w 38766"/>
                <a:gd name="connsiteY6" fmla="*/ -37 h 39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766" h="39729">
                  <a:moveTo>
                    <a:pt x="29749" y="-37"/>
                  </a:moveTo>
                  <a:lnTo>
                    <a:pt x="-14" y="8623"/>
                  </a:lnTo>
                  <a:lnTo>
                    <a:pt x="7891" y="35430"/>
                  </a:lnTo>
                  <a:lnTo>
                    <a:pt x="9128" y="39692"/>
                  </a:lnTo>
                  <a:lnTo>
                    <a:pt x="38753" y="31031"/>
                  </a:lnTo>
                  <a:cubicBezTo>
                    <a:pt x="38135" y="29038"/>
                    <a:pt x="37516" y="27044"/>
                    <a:pt x="36966" y="24982"/>
                  </a:cubicBezTo>
                  <a:cubicBezTo>
                    <a:pt x="34698" y="16528"/>
                    <a:pt x="32223" y="8211"/>
                    <a:pt x="29749" y="-37"/>
                  </a:cubicBezTo>
                  <a:close/>
                </a:path>
              </a:pathLst>
            </a:custGeom>
            <a:solidFill>
              <a:srgbClr val="F5F5F5"/>
            </a:solidFill>
            <a:ln w="6867" cap="flat">
              <a:noFill/>
              <a:prstDash val="solid"/>
              <a:miter/>
            </a:ln>
          </p:spPr>
          <p:txBody>
            <a:bodyPr rtlCol="0" anchor="ctr"/>
            <a:lstStyle/>
            <a:p>
              <a:endParaRPr lang="en-IN"/>
            </a:p>
          </p:txBody>
        </p:sp>
        <p:sp>
          <p:nvSpPr>
            <p:cNvPr id="659" name="Free-form: Shape 658">
              <a:extLst>
                <a:ext uri="{FF2B5EF4-FFF2-40B4-BE49-F238E27FC236}">
                  <a16:creationId xmlns:a16="http://schemas.microsoft.com/office/drawing/2014/main" id="{077B9B44-D197-15CF-C762-6D1B6AE22B40}"/>
                </a:ext>
              </a:extLst>
            </p:cNvPr>
            <p:cNvSpPr/>
            <p:nvPr/>
          </p:nvSpPr>
          <p:spPr>
            <a:xfrm>
              <a:off x="5136998" y="3602269"/>
              <a:ext cx="41722" cy="40691"/>
            </a:xfrm>
            <a:custGeom>
              <a:avLst/>
              <a:gdLst>
                <a:gd name="connsiteX0" fmla="*/ 32567 w 41722"/>
                <a:gd name="connsiteY0" fmla="*/ -37 h 40691"/>
                <a:gd name="connsiteX1" fmla="*/ -14 w 41722"/>
                <a:gd name="connsiteY1" fmla="*/ 9586 h 40691"/>
                <a:gd name="connsiteX2" fmla="*/ 7341 w 41722"/>
                <a:gd name="connsiteY2" fmla="*/ 34674 h 40691"/>
                <a:gd name="connsiteX3" fmla="*/ 9128 w 41722"/>
                <a:gd name="connsiteY3" fmla="*/ 40654 h 40691"/>
                <a:gd name="connsiteX4" fmla="*/ 10228 w 41722"/>
                <a:gd name="connsiteY4" fmla="*/ 40654 h 40691"/>
                <a:gd name="connsiteX5" fmla="*/ 41709 w 41722"/>
                <a:gd name="connsiteY5" fmla="*/ 31444 h 40691"/>
                <a:gd name="connsiteX6" fmla="*/ 40678 w 41722"/>
                <a:gd name="connsiteY6" fmla="*/ 27801 h 4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22" h="40691">
                  <a:moveTo>
                    <a:pt x="32567" y="-37"/>
                  </a:moveTo>
                  <a:lnTo>
                    <a:pt x="-14" y="9586"/>
                  </a:lnTo>
                  <a:lnTo>
                    <a:pt x="7341" y="34674"/>
                  </a:lnTo>
                  <a:cubicBezTo>
                    <a:pt x="7960" y="36667"/>
                    <a:pt x="8510" y="38661"/>
                    <a:pt x="9128" y="40654"/>
                  </a:cubicBezTo>
                  <a:lnTo>
                    <a:pt x="10228" y="40654"/>
                  </a:lnTo>
                  <a:lnTo>
                    <a:pt x="41709" y="31444"/>
                  </a:lnTo>
                  <a:lnTo>
                    <a:pt x="40678" y="27801"/>
                  </a:lnTo>
                  <a:close/>
                </a:path>
              </a:pathLst>
            </a:custGeom>
            <a:solidFill>
              <a:srgbClr val="F5F5F5"/>
            </a:solidFill>
            <a:ln w="6867" cap="flat">
              <a:noFill/>
              <a:prstDash val="solid"/>
              <a:miter/>
            </a:ln>
          </p:spPr>
          <p:txBody>
            <a:bodyPr rtlCol="0" anchor="ctr"/>
            <a:lstStyle/>
            <a:p>
              <a:endParaRPr lang="en-IN"/>
            </a:p>
          </p:txBody>
        </p:sp>
        <p:sp>
          <p:nvSpPr>
            <p:cNvPr id="660" name="Free-form: Shape 659">
              <a:extLst>
                <a:ext uri="{FF2B5EF4-FFF2-40B4-BE49-F238E27FC236}">
                  <a16:creationId xmlns:a16="http://schemas.microsoft.com/office/drawing/2014/main" id="{08D43A12-BF30-5EF9-99B1-D24C8487EE9E}"/>
                </a:ext>
              </a:extLst>
            </p:cNvPr>
            <p:cNvSpPr/>
            <p:nvPr/>
          </p:nvSpPr>
          <p:spPr>
            <a:xfrm>
              <a:off x="5070324" y="3622065"/>
              <a:ext cx="41241" cy="40485"/>
            </a:xfrm>
            <a:custGeom>
              <a:avLst/>
              <a:gdLst>
                <a:gd name="connsiteX0" fmla="*/ 32086 w 41241"/>
                <a:gd name="connsiteY0" fmla="*/ -37 h 40485"/>
                <a:gd name="connsiteX1" fmla="*/ -14 w 41241"/>
                <a:gd name="connsiteY1" fmla="*/ 9311 h 40485"/>
                <a:gd name="connsiteX2" fmla="*/ 7341 w 41241"/>
                <a:gd name="connsiteY2" fmla="*/ 34399 h 40485"/>
                <a:gd name="connsiteX3" fmla="*/ 9128 w 41241"/>
                <a:gd name="connsiteY3" fmla="*/ 40448 h 40485"/>
                <a:gd name="connsiteX4" fmla="*/ 41228 w 41241"/>
                <a:gd name="connsiteY4" fmla="*/ 31031 h 40485"/>
                <a:gd name="connsiteX5" fmla="*/ 39990 w 41241"/>
                <a:gd name="connsiteY5" fmla="*/ 26769 h 4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41" h="40485">
                  <a:moveTo>
                    <a:pt x="32086" y="-37"/>
                  </a:moveTo>
                  <a:lnTo>
                    <a:pt x="-14" y="9311"/>
                  </a:lnTo>
                  <a:lnTo>
                    <a:pt x="7341" y="34399"/>
                  </a:lnTo>
                  <a:cubicBezTo>
                    <a:pt x="7960" y="36461"/>
                    <a:pt x="8578" y="38455"/>
                    <a:pt x="9128" y="40448"/>
                  </a:cubicBezTo>
                  <a:lnTo>
                    <a:pt x="41228" y="31031"/>
                  </a:lnTo>
                  <a:lnTo>
                    <a:pt x="39990" y="26769"/>
                  </a:lnTo>
                  <a:close/>
                </a:path>
              </a:pathLst>
            </a:custGeom>
            <a:solidFill>
              <a:srgbClr val="F5F5F5"/>
            </a:solidFill>
            <a:ln w="6867" cap="flat">
              <a:noFill/>
              <a:prstDash val="solid"/>
              <a:miter/>
            </a:ln>
          </p:spPr>
          <p:txBody>
            <a:bodyPr rtlCol="0" anchor="ctr"/>
            <a:lstStyle/>
            <a:p>
              <a:endParaRPr lang="en-IN"/>
            </a:p>
          </p:txBody>
        </p:sp>
        <p:sp>
          <p:nvSpPr>
            <p:cNvPr id="661" name="Free-form: Shape 660">
              <a:extLst>
                <a:ext uri="{FF2B5EF4-FFF2-40B4-BE49-F238E27FC236}">
                  <a16:creationId xmlns:a16="http://schemas.microsoft.com/office/drawing/2014/main" id="{9574DC21-9193-C9ED-DDD1-D8F7B47E4984}"/>
                </a:ext>
              </a:extLst>
            </p:cNvPr>
            <p:cNvSpPr/>
            <p:nvPr/>
          </p:nvSpPr>
          <p:spPr>
            <a:xfrm>
              <a:off x="5114796" y="3646191"/>
              <a:ext cx="38354" cy="38560"/>
            </a:xfrm>
            <a:custGeom>
              <a:avLst/>
              <a:gdLst>
                <a:gd name="connsiteX0" fmla="*/ -14 w 38354"/>
                <a:gd name="connsiteY0" fmla="*/ 8623 h 38560"/>
                <a:gd name="connsiteX1" fmla="*/ 8784 w 38354"/>
                <a:gd name="connsiteY1" fmla="*/ 38523 h 38560"/>
                <a:gd name="connsiteX2" fmla="*/ 38341 w 38354"/>
                <a:gd name="connsiteY2" fmla="*/ 29794 h 38560"/>
                <a:gd name="connsiteX3" fmla="*/ 29543 w 38354"/>
                <a:gd name="connsiteY3" fmla="*/ -37 h 38560"/>
              </a:gdLst>
              <a:ahLst/>
              <a:cxnLst>
                <a:cxn ang="0">
                  <a:pos x="connsiteX0" y="connsiteY0"/>
                </a:cxn>
                <a:cxn ang="0">
                  <a:pos x="connsiteX1" y="connsiteY1"/>
                </a:cxn>
                <a:cxn ang="0">
                  <a:pos x="connsiteX2" y="connsiteY2"/>
                </a:cxn>
                <a:cxn ang="0">
                  <a:pos x="connsiteX3" y="connsiteY3"/>
                </a:cxn>
              </a:cxnLst>
              <a:rect l="l" t="t" r="r" b="b"/>
              <a:pathLst>
                <a:path w="38354" h="38560">
                  <a:moveTo>
                    <a:pt x="-14" y="8623"/>
                  </a:moveTo>
                  <a:lnTo>
                    <a:pt x="8784" y="38523"/>
                  </a:lnTo>
                  <a:lnTo>
                    <a:pt x="38341" y="29794"/>
                  </a:lnTo>
                  <a:cubicBezTo>
                    <a:pt x="35454" y="20033"/>
                    <a:pt x="32498" y="10067"/>
                    <a:pt x="29543" y="-37"/>
                  </a:cubicBezTo>
                  <a:close/>
                </a:path>
              </a:pathLst>
            </a:custGeom>
            <a:solidFill>
              <a:srgbClr val="F5F5F5"/>
            </a:solidFill>
            <a:ln w="6867" cap="flat">
              <a:noFill/>
              <a:prstDash val="solid"/>
              <a:miter/>
            </a:ln>
          </p:spPr>
          <p:txBody>
            <a:bodyPr rtlCol="0" anchor="ctr"/>
            <a:lstStyle/>
            <a:p>
              <a:endParaRPr lang="en-IN"/>
            </a:p>
          </p:txBody>
        </p:sp>
        <p:sp>
          <p:nvSpPr>
            <p:cNvPr id="662" name="Free-form: Shape 661">
              <a:extLst>
                <a:ext uri="{FF2B5EF4-FFF2-40B4-BE49-F238E27FC236}">
                  <a16:creationId xmlns:a16="http://schemas.microsoft.com/office/drawing/2014/main" id="{F87CB7AE-4106-178D-B5D8-65D7D414E5AD}"/>
                </a:ext>
              </a:extLst>
            </p:cNvPr>
            <p:cNvSpPr/>
            <p:nvPr/>
          </p:nvSpPr>
          <p:spPr>
            <a:xfrm>
              <a:off x="5013892" y="3675267"/>
              <a:ext cx="40072" cy="39316"/>
            </a:xfrm>
            <a:custGeom>
              <a:avLst/>
              <a:gdLst>
                <a:gd name="connsiteX0" fmla="*/ -14 w 40072"/>
                <a:gd name="connsiteY0" fmla="*/ 9104 h 39316"/>
                <a:gd name="connsiteX1" fmla="*/ 8853 w 40072"/>
                <a:gd name="connsiteY1" fmla="*/ 39279 h 39316"/>
                <a:gd name="connsiteX2" fmla="*/ 40059 w 40072"/>
                <a:gd name="connsiteY2" fmla="*/ 30000 h 39316"/>
                <a:gd name="connsiteX3" fmla="*/ 31261 w 40072"/>
                <a:gd name="connsiteY3" fmla="*/ -37 h 39316"/>
              </a:gdLst>
              <a:ahLst/>
              <a:cxnLst>
                <a:cxn ang="0">
                  <a:pos x="connsiteX0" y="connsiteY0"/>
                </a:cxn>
                <a:cxn ang="0">
                  <a:pos x="connsiteX1" y="connsiteY1"/>
                </a:cxn>
                <a:cxn ang="0">
                  <a:pos x="connsiteX2" y="connsiteY2"/>
                </a:cxn>
                <a:cxn ang="0">
                  <a:pos x="connsiteX3" y="connsiteY3"/>
                </a:cxn>
              </a:cxnLst>
              <a:rect l="l" t="t" r="r" b="b"/>
              <a:pathLst>
                <a:path w="40072" h="39316">
                  <a:moveTo>
                    <a:pt x="-14" y="9104"/>
                  </a:moveTo>
                  <a:cubicBezTo>
                    <a:pt x="3011" y="19277"/>
                    <a:pt x="5966" y="29725"/>
                    <a:pt x="8853" y="39279"/>
                  </a:cubicBezTo>
                  <a:lnTo>
                    <a:pt x="40059" y="30000"/>
                  </a:lnTo>
                  <a:cubicBezTo>
                    <a:pt x="37172" y="20171"/>
                    <a:pt x="34217" y="10135"/>
                    <a:pt x="31261" y="-37"/>
                  </a:cubicBezTo>
                  <a:close/>
                </a:path>
              </a:pathLst>
            </a:custGeom>
            <a:solidFill>
              <a:srgbClr val="F5F5F5"/>
            </a:solidFill>
            <a:ln w="6867" cap="flat">
              <a:noFill/>
              <a:prstDash val="solid"/>
              <a:miter/>
            </a:ln>
          </p:spPr>
          <p:txBody>
            <a:bodyPr rtlCol="0" anchor="ctr"/>
            <a:lstStyle/>
            <a:p>
              <a:endParaRPr lang="en-IN"/>
            </a:p>
          </p:txBody>
        </p:sp>
        <p:sp>
          <p:nvSpPr>
            <p:cNvPr id="663" name="Free-form: Shape 662">
              <a:extLst>
                <a:ext uri="{FF2B5EF4-FFF2-40B4-BE49-F238E27FC236}">
                  <a16:creationId xmlns:a16="http://schemas.microsoft.com/office/drawing/2014/main" id="{EF21C718-3123-48E3-ECEC-718D0DEF7210}"/>
                </a:ext>
              </a:extLst>
            </p:cNvPr>
            <p:cNvSpPr/>
            <p:nvPr/>
          </p:nvSpPr>
          <p:spPr>
            <a:xfrm>
              <a:off x="5213295" y="3617047"/>
              <a:ext cx="38698" cy="38766"/>
            </a:xfrm>
            <a:custGeom>
              <a:avLst/>
              <a:gdLst>
                <a:gd name="connsiteX0" fmla="*/ -14 w 38698"/>
                <a:gd name="connsiteY0" fmla="*/ 8761 h 38766"/>
                <a:gd name="connsiteX1" fmla="*/ 8784 w 38698"/>
                <a:gd name="connsiteY1" fmla="*/ 38729 h 38766"/>
                <a:gd name="connsiteX2" fmla="*/ 38685 w 38698"/>
                <a:gd name="connsiteY2" fmla="*/ 30000 h 38766"/>
                <a:gd name="connsiteX3" fmla="*/ 29818 w 38698"/>
                <a:gd name="connsiteY3" fmla="*/ -37 h 38766"/>
              </a:gdLst>
              <a:ahLst/>
              <a:cxnLst>
                <a:cxn ang="0">
                  <a:pos x="connsiteX0" y="connsiteY0"/>
                </a:cxn>
                <a:cxn ang="0">
                  <a:pos x="connsiteX1" y="connsiteY1"/>
                </a:cxn>
                <a:cxn ang="0">
                  <a:pos x="connsiteX2" y="connsiteY2"/>
                </a:cxn>
                <a:cxn ang="0">
                  <a:pos x="connsiteX3" y="connsiteY3"/>
                </a:cxn>
              </a:cxnLst>
              <a:rect l="l" t="t" r="r" b="b"/>
              <a:pathLst>
                <a:path w="38698" h="38766">
                  <a:moveTo>
                    <a:pt x="-14" y="8761"/>
                  </a:moveTo>
                  <a:cubicBezTo>
                    <a:pt x="2942" y="18934"/>
                    <a:pt x="5898" y="28900"/>
                    <a:pt x="8784" y="38729"/>
                  </a:cubicBezTo>
                  <a:lnTo>
                    <a:pt x="38685" y="30000"/>
                  </a:lnTo>
                  <a:cubicBezTo>
                    <a:pt x="35798" y="20102"/>
                    <a:pt x="32842" y="10135"/>
                    <a:pt x="29818" y="-37"/>
                  </a:cubicBezTo>
                  <a:close/>
                </a:path>
              </a:pathLst>
            </a:custGeom>
            <a:solidFill>
              <a:srgbClr val="F5F5F5"/>
            </a:solidFill>
            <a:ln w="6867" cap="flat">
              <a:noFill/>
              <a:prstDash val="solid"/>
              <a:miter/>
            </a:ln>
          </p:spPr>
          <p:txBody>
            <a:bodyPr rtlCol="0" anchor="ctr"/>
            <a:lstStyle/>
            <a:p>
              <a:endParaRPr lang="en-IN"/>
            </a:p>
          </p:txBody>
        </p:sp>
        <p:sp>
          <p:nvSpPr>
            <p:cNvPr id="664" name="Free-form: Shape 663">
              <a:extLst>
                <a:ext uri="{FF2B5EF4-FFF2-40B4-BE49-F238E27FC236}">
                  <a16:creationId xmlns:a16="http://schemas.microsoft.com/office/drawing/2014/main" id="{49B67F14-80B6-B8C3-992E-25FD72FBF8B3}"/>
                </a:ext>
              </a:extLst>
            </p:cNvPr>
            <p:cNvSpPr/>
            <p:nvPr/>
          </p:nvSpPr>
          <p:spPr>
            <a:xfrm>
              <a:off x="4947425" y="3694856"/>
              <a:ext cx="39454" cy="39523"/>
            </a:xfrm>
            <a:custGeom>
              <a:avLst/>
              <a:gdLst>
                <a:gd name="connsiteX0" fmla="*/ -14 w 39454"/>
                <a:gd name="connsiteY0" fmla="*/ 8761 h 39523"/>
                <a:gd name="connsiteX1" fmla="*/ 8991 w 39454"/>
                <a:gd name="connsiteY1" fmla="*/ 39486 h 39523"/>
                <a:gd name="connsiteX2" fmla="*/ 39441 w 39454"/>
                <a:gd name="connsiteY2" fmla="*/ 30344 h 39523"/>
                <a:gd name="connsiteX3" fmla="*/ 30505 w 39454"/>
                <a:gd name="connsiteY3" fmla="*/ -37 h 39523"/>
              </a:gdLst>
              <a:ahLst/>
              <a:cxnLst>
                <a:cxn ang="0">
                  <a:pos x="connsiteX0" y="connsiteY0"/>
                </a:cxn>
                <a:cxn ang="0">
                  <a:pos x="connsiteX1" y="connsiteY1"/>
                </a:cxn>
                <a:cxn ang="0">
                  <a:pos x="connsiteX2" y="connsiteY2"/>
                </a:cxn>
                <a:cxn ang="0">
                  <a:pos x="connsiteX3" y="connsiteY3"/>
                </a:cxn>
              </a:cxnLst>
              <a:rect l="l" t="t" r="r" b="b"/>
              <a:pathLst>
                <a:path w="39454" h="39523">
                  <a:moveTo>
                    <a:pt x="-14" y="8761"/>
                  </a:moveTo>
                  <a:lnTo>
                    <a:pt x="8991" y="39486"/>
                  </a:lnTo>
                  <a:lnTo>
                    <a:pt x="39441" y="30344"/>
                  </a:lnTo>
                  <a:cubicBezTo>
                    <a:pt x="36554" y="20377"/>
                    <a:pt x="33529" y="10204"/>
                    <a:pt x="30505" y="-37"/>
                  </a:cubicBezTo>
                  <a:close/>
                </a:path>
              </a:pathLst>
            </a:custGeom>
            <a:solidFill>
              <a:srgbClr val="F5F5F5"/>
            </a:solidFill>
            <a:ln w="6867" cap="flat">
              <a:noFill/>
              <a:prstDash val="solid"/>
              <a:miter/>
            </a:ln>
          </p:spPr>
          <p:txBody>
            <a:bodyPr rtlCol="0" anchor="ctr"/>
            <a:lstStyle/>
            <a:p>
              <a:endParaRPr lang="en-IN"/>
            </a:p>
          </p:txBody>
        </p:sp>
        <p:sp>
          <p:nvSpPr>
            <p:cNvPr id="665" name="Free-form: Shape 664">
              <a:extLst>
                <a:ext uri="{FF2B5EF4-FFF2-40B4-BE49-F238E27FC236}">
                  <a16:creationId xmlns:a16="http://schemas.microsoft.com/office/drawing/2014/main" id="{2F607C79-0821-2A05-83E7-E4AAAF826F55}"/>
                </a:ext>
              </a:extLst>
            </p:cNvPr>
            <p:cNvSpPr/>
            <p:nvPr/>
          </p:nvSpPr>
          <p:spPr>
            <a:xfrm>
              <a:off x="5318804" y="3626121"/>
              <a:ext cx="21170" cy="35742"/>
            </a:xfrm>
            <a:custGeom>
              <a:avLst/>
              <a:gdLst>
                <a:gd name="connsiteX0" fmla="*/ 9403 w 21170"/>
                <a:gd name="connsiteY0" fmla="*/ 35705 h 35742"/>
                <a:gd name="connsiteX1" fmla="*/ 21157 w 21170"/>
                <a:gd name="connsiteY1" fmla="*/ 32268 h 35742"/>
                <a:gd name="connsiteX2" fmla="*/ 12015 w 21170"/>
                <a:gd name="connsiteY2" fmla="*/ -37 h 35742"/>
                <a:gd name="connsiteX3" fmla="*/ -14 w 21170"/>
                <a:gd name="connsiteY3" fmla="*/ 3606 h 35742"/>
                <a:gd name="connsiteX4" fmla="*/ 9403 w 21170"/>
                <a:gd name="connsiteY4" fmla="*/ 35705 h 35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70" h="35742">
                  <a:moveTo>
                    <a:pt x="9403" y="35705"/>
                  </a:moveTo>
                  <a:lnTo>
                    <a:pt x="21157" y="32268"/>
                  </a:lnTo>
                  <a:lnTo>
                    <a:pt x="12015" y="-37"/>
                  </a:lnTo>
                  <a:lnTo>
                    <a:pt x="-14" y="3606"/>
                  </a:lnTo>
                  <a:cubicBezTo>
                    <a:pt x="3217" y="14534"/>
                    <a:pt x="6310" y="25189"/>
                    <a:pt x="9403" y="35705"/>
                  </a:cubicBezTo>
                  <a:close/>
                </a:path>
              </a:pathLst>
            </a:custGeom>
            <a:solidFill>
              <a:srgbClr val="F5F5F5"/>
            </a:solidFill>
            <a:ln w="6867" cap="flat">
              <a:noFill/>
              <a:prstDash val="solid"/>
              <a:miter/>
            </a:ln>
          </p:spPr>
          <p:txBody>
            <a:bodyPr rtlCol="0" anchor="ctr"/>
            <a:lstStyle/>
            <a:p>
              <a:endParaRPr lang="en-IN"/>
            </a:p>
          </p:txBody>
        </p:sp>
        <p:sp>
          <p:nvSpPr>
            <p:cNvPr id="666" name="Free-form: Shape 665">
              <a:extLst>
                <a:ext uri="{FF2B5EF4-FFF2-40B4-BE49-F238E27FC236}">
                  <a16:creationId xmlns:a16="http://schemas.microsoft.com/office/drawing/2014/main" id="{F9B00BFF-E497-D569-CF1B-AEB46B64CD40}"/>
                </a:ext>
              </a:extLst>
            </p:cNvPr>
            <p:cNvSpPr/>
            <p:nvPr/>
          </p:nvSpPr>
          <p:spPr>
            <a:xfrm>
              <a:off x="5286430" y="3630726"/>
              <a:ext cx="39385" cy="40554"/>
            </a:xfrm>
            <a:custGeom>
              <a:avLst/>
              <a:gdLst>
                <a:gd name="connsiteX0" fmla="*/ -14 w 39385"/>
                <a:gd name="connsiteY0" fmla="*/ 8623 h 40554"/>
                <a:gd name="connsiteX1" fmla="*/ 9334 w 39385"/>
                <a:gd name="connsiteY1" fmla="*/ 40517 h 40554"/>
                <a:gd name="connsiteX2" fmla="*/ 39372 w 39385"/>
                <a:gd name="connsiteY2" fmla="*/ 31787 h 40554"/>
                <a:gd name="connsiteX3" fmla="*/ 29886 w 39385"/>
                <a:gd name="connsiteY3" fmla="*/ -37 h 40554"/>
              </a:gdLst>
              <a:ahLst/>
              <a:cxnLst>
                <a:cxn ang="0">
                  <a:pos x="connsiteX0" y="connsiteY0"/>
                </a:cxn>
                <a:cxn ang="0">
                  <a:pos x="connsiteX1" y="connsiteY1"/>
                </a:cxn>
                <a:cxn ang="0">
                  <a:pos x="connsiteX2" y="connsiteY2"/>
                </a:cxn>
                <a:cxn ang="0">
                  <a:pos x="connsiteX3" y="connsiteY3"/>
                </a:cxn>
              </a:cxnLst>
              <a:rect l="l" t="t" r="r" b="b"/>
              <a:pathLst>
                <a:path w="39385" h="40554">
                  <a:moveTo>
                    <a:pt x="-14" y="8623"/>
                  </a:moveTo>
                  <a:cubicBezTo>
                    <a:pt x="3148" y="19483"/>
                    <a:pt x="6310" y="30138"/>
                    <a:pt x="9334" y="40517"/>
                  </a:cubicBezTo>
                  <a:lnTo>
                    <a:pt x="39372" y="31787"/>
                  </a:lnTo>
                  <a:lnTo>
                    <a:pt x="29886" y="-37"/>
                  </a:lnTo>
                  <a:close/>
                </a:path>
              </a:pathLst>
            </a:custGeom>
            <a:solidFill>
              <a:srgbClr val="F5F5F5"/>
            </a:solidFill>
            <a:ln w="6867" cap="flat">
              <a:noFill/>
              <a:prstDash val="solid"/>
              <a:miter/>
            </a:ln>
          </p:spPr>
          <p:txBody>
            <a:bodyPr rtlCol="0" anchor="ctr"/>
            <a:lstStyle/>
            <a:p>
              <a:endParaRPr lang="en-IN"/>
            </a:p>
          </p:txBody>
        </p:sp>
        <p:sp>
          <p:nvSpPr>
            <p:cNvPr id="667" name="Free-form: Shape 666">
              <a:extLst>
                <a:ext uri="{FF2B5EF4-FFF2-40B4-BE49-F238E27FC236}">
                  <a16:creationId xmlns:a16="http://schemas.microsoft.com/office/drawing/2014/main" id="{6A18E093-E4B1-6537-8A54-FFFAF7171450}"/>
                </a:ext>
              </a:extLst>
            </p:cNvPr>
            <p:cNvSpPr/>
            <p:nvPr/>
          </p:nvSpPr>
          <p:spPr>
            <a:xfrm>
              <a:off x="4980418" y="3685096"/>
              <a:ext cx="39935" cy="39385"/>
            </a:xfrm>
            <a:custGeom>
              <a:avLst/>
              <a:gdLst>
                <a:gd name="connsiteX0" fmla="*/ -14 w 39935"/>
                <a:gd name="connsiteY0" fmla="*/ 8967 h 39385"/>
                <a:gd name="connsiteX1" fmla="*/ 8922 w 39935"/>
                <a:gd name="connsiteY1" fmla="*/ 39348 h 39385"/>
                <a:gd name="connsiteX2" fmla="*/ 39922 w 39935"/>
                <a:gd name="connsiteY2" fmla="*/ 30138 h 39385"/>
                <a:gd name="connsiteX3" fmla="*/ 30986 w 39935"/>
                <a:gd name="connsiteY3" fmla="*/ -37 h 39385"/>
              </a:gdLst>
              <a:ahLst/>
              <a:cxnLst>
                <a:cxn ang="0">
                  <a:pos x="connsiteX0" y="connsiteY0"/>
                </a:cxn>
                <a:cxn ang="0">
                  <a:pos x="connsiteX1" y="connsiteY1"/>
                </a:cxn>
                <a:cxn ang="0">
                  <a:pos x="connsiteX2" y="connsiteY2"/>
                </a:cxn>
                <a:cxn ang="0">
                  <a:pos x="connsiteX3" y="connsiteY3"/>
                </a:cxn>
              </a:cxnLst>
              <a:rect l="l" t="t" r="r" b="b"/>
              <a:pathLst>
                <a:path w="39935" h="39385">
                  <a:moveTo>
                    <a:pt x="-14" y="8967"/>
                  </a:moveTo>
                  <a:cubicBezTo>
                    <a:pt x="3011" y="19277"/>
                    <a:pt x="6035" y="29588"/>
                    <a:pt x="8922" y="39348"/>
                  </a:cubicBezTo>
                  <a:lnTo>
                    <a:pt x="39922" y="30138"/>
                  </a:lnTo>
                  <a:cubicBezTo>
                    <a:pt x="36966" y="20240"/>
                    <a:pt x="34011" y="10204"/>
                    <a:pt x="30986" y="-37"/>
                  </a:cubicBezTo>
                  <a:close/>
                </a:path>
              </a:pathLst>
            </a:custGeom>
            <a:solidFill>
              <a:srgbClr val="F5F5F5"/>
            </a:solidFill>
            <a:ln w="6867" cap="flat">
              <a:noFill/>
              <a:prstDash val="solid"/>
              <a:miter/>
            </a:ln>
          </p:spPr>
          <p:txBody>
            <a:bodyPr rtlCol="0" anchor="ctr"/>
            <a:lstStyle/>
            <a:p>
              <a:endParaRPr lang="en-IN"/>
            </a:p>
          </p:txBody>
        </p:sp>
        <p:sp>
          <p:nvSpPr>
            <p:cNvPr id="668" name="Free-form: Shape 667">
              <a:extLst>
                <a:ext uri="{FF2B5EF4-FFF2-40B4-BE49-F238E27FC236}">
                  <a16:creationId xmlns:a16="http://schemas.microsoft.com/office/drawing/2014/main" id="{9F069018-4BF5-1C61-813A-6BF50DD2E9A1}"/>
                </a:ext>
              </a:extLst>
            </p:cNvPr>
            <p:cNvSpPr/>
            <p:nvPr/>
          </p:nvSpPr>
          <p:spPr>
            <a:xfrm>
              <a:off x="5047641" y="3665712"/>
              <a:ext cx="39248" cy="38835"/>
            </a:xfrm>
            <a:custGeom>
              <a:avLst/>
              <a:gdLst>
                <a:gd name="connsiteX0" fmla="*/ -14 w 39248"/>
                <a:gd name="connsiteY0" fmla="*/ 8829 h 38835"/>
                <a:gd name="connsiteX1" fmla="*/ 8922 w 39248"/>
                <a:gd name="connsiteY1" fmla="*/ 38798 h 38835"/>
                <a:gd name="connsiteX2" fmla="*/ 39234 w 39248"/>
                <a:gd name="connsiteY2" fmla="*/ 29863 h 38835"/>
                <a:gd name="connsiteX3" fmla="*/ 30368 w 39248"/>
                <a:gd name="connsiteY3" fmla="*/ -37 h 38835"/>
              </a:gdLst>
              <a:ahLst/>
              <a:cxnLst>
                <a:cxn ang="0">
                  <a:pos x="connsiteX0" y="connsiteY0"/>
                </a:cxn>
                <a:cxn ang="0">
                  <a:pos x="connsiteX1" y="connsiteY1"/>
                </a:cxn>
                <a:cxn ang="0">
                  <a:pos x="connsiteX2" y="connsiteY2"/>
                </a:cxn>
                <a:cxn ang="0">
                  <a:pos x="connsiteX3" y="connsiteY3"/>
                </a:cxn>
              </a:cxnLst>
              <a:rect l="l" t="t" r="r" b="b"/>
              <a:pathLst>
                <a:path w="39248" h="38835">
                  <a:moveTo>
                    <a:pt x="-14" y="8829"/>
                  </a:moveTo>
                  <a:lnTo>
                    <a:pt x="8922" y="38798"/>
                  </a:lnTo>
                  <a:lnTo>
                    <a:pt x="39234" y="29863"/>
                  </a:lnTo>
                  <a:cubicBezTo>
                    <a:pt x="36348" y="20056"/>
                    <a:pt x="33392" y="10089"/>
                    <a:pt x="30368" y="-37"/>
                  </a:cubicBezTo>
                  <a:close/>
                </a:path>
              </a:pathLst>
            </a:custGeom>
            <a:solidFill>
              <a:srgbClr val="F5F5F5"/>
            </a:solidFill>
            <a:ln w="6867" cap="flat">
              <a:noFill/>
              <a:prstDash val="solid"/>
              <a:miter/>
            </a:ln>
          </p:spPr>
          <p:txBody>
            <a:bodyPr rtlCol="0" anchor="ctr"/>
            <a:lstStyle/>
            <a:p>
              <a:endParaRPr lang="en-IN"/>
            </a:p>
          </p:txBody>
        </p:sp>
        <p:sp>
          <p:nvSpPr>
            <p:cNvPr id="669" name="Free-form: Shape 668">
              <a:extLst>
                <a:ext uri="{FF2B5EF4-FFF2-40B4-BE49-F238E27FC236}">
                  <a16:creationId xmlns:a16="http://schemas.microsoft.com/office/drawing/2014/main" id="{E389B6AB-921B-A403-31A6-12E15BF1DAC2}"/>
                </a:ext>
              </a:extLst>
            </p:cNvPr>
            <p:cNvSpPr/>
            <p:nvPr/>
          </p:nvSpPr>
          <p:spPr>
            <a:xfrm>
              <a:off x="5146827" y="3635606"/>
              <a:ext cx="41447" cy="39454"/>
            </a:xfrm>
            <a:custGeom>
              <a:avLst/>
              <a:gdLst>
                <a:gd name="connsiteX0" fmla="*/ 1155 w 41447"/>
                <a:gd name="connsiteY0" fmla="*/ 9517 h 39454"/>
                <a:gd name="connsiteX1" fmla="*/ -14 w 41447"/>
                <a:gd name="connsiteY1" fmla="*/ 9517 h 39454"/>
                <a:gd name="connsiteX2" fmla="*/ 8785 w 41447"/>
                <a:gd name="connsiteY2" fmla="*/ 39417 h 39454"/>
                <a:gd name="connsiteX3" fmla="*/ 41434 w 41447"/>
                <a:gd name="connsiteY3" fmla="*/ 29794 h 39454"/>
                <a:gd name="connsiteX4" fmla="*/ 32636 w 41447"/>
                <a:gd name="connsiteY4" fmla="*/ -37 h 39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47" h="39454">
                  <a:moveTo>
                    <a:pt x="1155" y="9517"/>
                  </a:moveTo>
                  <a:lnTo>
                    <a:pt x="-14" y="9517"/>
                  </a:lnTo>
                  <a:cubicBezTo>
                    <a:pt x="3011" y="19621"/>
                    <a:pt x="5898" y="29588"/>
                    <a:pt x="8785" y="39417"/>
                  </a:cubicBezTo>
                  <a:lnTo>
                    <a:pt x="41434" y="29794"/>
                  </a:lnTo>
                  <a:cubicBezTo>
                    <a:pt x="38547" y="20033"/>
                    <a:pt x="35591" y="10067"/>
                    <a:pt x="32636" y="-37"/>
                  </a:cubicBezTo>
                  <a:close/>
                </a:path>
              </a:pathLst>
            </a:custGeom>
            <a:solidFill>
              <a:srgbClr val="F5F5F5"/>
            </a:solidFill>
            <a:ln w="6867" cap="flat">
              <a:noFill/>
              <a:prstDash val="solid"/>
              <a:miter/>
            </a:ln>
          </p:spPr>
          <p:txBody>
            <a:bodyPr rtlCol="0" anchor="ctr"/>
            <a:lstStyle/>
            <a:p>
              <a:endParaRPr lang="en-IN"/>
            </a:p>
          </p:txBody>
        </p:sp>
        <p:sp>
          <p:nvSpPr>
            <p:cNvPr id="670" name="Free-form: Shape 669">
              <a:extLst>
                <a:ext uri="{FF2B5EF4-FFF2-40B4-BE49-F238E27FC236}">
                  <a16:creationId xmlns:a16="http://schemas.microsoft.com/office/drawing/2014/main" id="{883690AE-76E9-B277-711B-F0F610372D0F}"/>
                </a:ext>
              </a:extLst>
            </p:cNvPr>
            <p:cNvSpPr/>
            <p:nvPr/>
          </p:nvSpPr>
          <p:spPr>
            <a:xfrm>
              <a:off x="5181951" y="3626670"/>
              <a:ext cx="37667" cy="38423"/>
            </a:xfrm>
            <a:custGeom>
              <a:avLst/>
              <a:gdLst>
                <a:gd name="connsiteX0" fmla="*/ -14 w 37667"/>
                <a:gd name="connsiteY0" fmla="*/ 8417 h 38423"/>
                <a:gd name="connsiteX1" fmla="*/ 8784 w 37667"/>
                <a:gd name="connsiteY1" fmla="*/ 38386 h 38423"/>
                <a:gd name="connsiteX2" fmla="*/ 37654 w 37667"/>
                <a:gd name="connsiteY2" fmla="*/ 29863 h 38423"/>
                <a:gd name="connsiteX3" fmla="*/ 28855 w 37667"/>
                <a:gd name="connsiteY3" fmla="*/ -37 h 38423"/>
              </a:gdLst>
              <a:ahLst/>
              <a:cxnLst>
                <a:cxn ang="0">
                  <a:pos x="connsiteX0" y="connsiteY0"/>
                </a:cxn>
                <a:cxn ang="0">
                  <a:pos x="connsiteX1" y="connsiteY1"/>
                </a:cxn>
                <a:cxn ang="0">
                  <a:pos x="connsiteX2" y="connsiteY2"/>
                </a:cxn>
                <a:cxn ang="0">
                  <a:pos x="connsiteX3" y="connsiteY3"/>
                </a:cxn>
              </a:cxnLst>
              <a:rect l="l" t="t" r="r" b="b"/>
              <a:pathLst>
                <a:path w="37667" h="38423">
                  <a:moveTo>
                    <a:pt x="-14" y="8417"/>
                  </a:moveTo>
                  <a:lnTo>
                    <a:pt x="8784" y="38386"/>
                  </a:lnTo>
                  <a:lnTo>
                    <a:pt x="37654" y="29863"/>
                  </a:lnTo>
                  <a:lnTo>
                    <a:pt x="28855" y="-37"/>
                  </a:lnTo>
                  <a:close/>
                </a:path>
              </a:pathLst>
            </a:custGeom>
            <a:solidFill>
              <a:srgbClr val="F5F5F5"/>
            </a:solidFill>
            <a:ln w="6867" cap="flat">
              <a:noFill/>
              <a:prstDash val="solid"/>
              <a:miter/>
            </a:ln>
          </p:spPr>
          <p:txBody>
            <a:bodyPr rtlCol="0" anchor="ctr"/>
            <a:lstStyle/>
            <a:p>
              <a:endParaRPr lang="en-IN"/>
            </a:p>
          </p:txBody>
        </p:sp>
        <p:sp>
          <p:nvSpPr>
            <p:cNvPr id="671" name="Free-form: Shape 670">
              <a:extLst>
                <a:ext uri="{FF2B5EF4-FFF2-40B4-BE49-F238E27FC236}">
                  <a16:creationId xmlns:a16="http://schemas.microsoft.com/office/drawing/2014/main" id="{49D1DA4D-5E27-EE35-0C11-ECACA4809D01}"/>
                </a:ext>
              </a:extLst>
            </p:cNvPr>
            <p:cNvSpPr/>
            <p:nvPr/>
          </p:nvSpPr>
          <p:spPr>
            <a:xfrm>
              <a:off x="5255155" y="3640005"/>
              <a:ext cx="38217" cy="40416"/>
            </a:xfrm>
            <a:custGeom>
              <a:avLst/>
              <a:gdLst>
                <a:gd name="connsiteX0" fmla="*/ -14 w 38217"/>
                <a:gd name="connsiteY0" fmla="*/ 8623 h 40416"/>
                <a:gd name="connsiteX1" fmla="*/ 9266 w 38217"/>
                <a:gd name="connsiteY1" fmla="*/ 40379 h 40416"/>
                <a:gd name="connsiteX2" fmla="*/ 38203 w 38217"/>
                <a:gd name="connsiteY2" fmla="*/ 31925 h 40416"/>
                <a:gd name="connsiteX3" fmla="*/ 28787 w 38217"/>
                <a:gd name="connsiteY3" fmla="*/ -37 h 40416"/>
              </a:gdLst>
              <a:ahLst/>
              <a:cxnLst>
                <a:cxn ang="0">
                  <a:pos x="connsiteX0" y="connsiteY0"/>
                </a:cxn>
                <a:cxn ang="0">
                  <a:pos x="connsiteX1" y="connsiteY1"/>
                </a:cxn>
                <a:cxn ang="0">
                  <a:pos x="connsiteX2" y="connsiteY2"/>
                </a:cxn>
                <a:cxn ang="0">
                  <a:pos x="connsiteX3" y="connsiteY3"/>
                </a:cxn>
              </a:cxnLst>
              <a:rect l="l" t="t" r="r" b="b"/>
              <a:pathLst>
                <a:path w="38217" h="40416">
                  <a:moveTo>
                    <a:pt x="-14" y="8623"/>
                  </a:moveTo>
                  <a:lnTo>
                    <a:pt x="9266" y="40379"/>
                  </a:lnTo>
                  <a:lnTo>
                    <a:pt x="38203" y="31925"/>
                  </a:lnTo>
                  <a:cubicBezTo>
                    <a:pt x="35110" y="21477"/>
                    <a:pt x="32017" y="10823"/>
                    <a:pt x="28787" y="-37"/>
                  </a:cubicBezTo>
                  <a:close/>
                </a:path>
              </a:pathLst>
            </a:custGeom>
            <a:solidFill>
              <a:srgbClr val="F5F5F5"/>
            </a:solidFill>
            <a:ln w="6867" cap="flat">
              <a:noFill/>
              <a:prstDash val="solid"/>
              <a:miter/>
            </a:ln>
          </p:spPr>
          <p:txBody>
            <a:bodyPr rtlCol="0" anchor="ctr"/>
            <a:lstStyle/>
            <a:p>
              <a:endParaRPr lang="en-IN"/>
            </a:p>
          </p:txBody>
        </p:sp>
        <p:sp>
          <p:nvSpPr>
            <p:cNvPr id="672" name="Free-form: Shape 671">
              <a:extLst>
                <a:ext uri="{FF2B5EF4-FFF2-40B4-BE49-F238E27FC236}">
                  <a16:creationId xmlns:a16="http://schemas.microsoft.com/office/drawing/2014/main" id="{9668E756-2A6C-FE1E-E522-0C73A83368FC}"/>
                </a:ext>
              </a:extLst>
            </p:cNvPr>
            <p:cNvSpPr/>
            <p:nvPr/>
          </p:nvSpPr>
          <p:spPr>
            <a:xfrm>
              <a:off x="5080428" y="3655883"/>
              <a:ext cx="40691" cy="39110"/>
            </a:xfrm>
            <a:custGeom>
              <a:avLst/>
              <a:gdLst>
                <a:gd name="connsiteX0" fmla="*/ -14 w 40691"/>
                <a:gd name="connsiteY0" fmla="*/ 9173 h 39110"/>
                <a:gd name="connsiteX1" fmla="*/ 8784 w 40691"/>
                <a:gd name="connsiteY1" fmla="*/ 39073 h 39110"/>
                <a:gd name="connsiteX2" fmla="*/ 40678 w 40691"/>
                <a:gd name="connsiteY2" fmla="*/ 29794 h 39110"/>
                <a:gd name="connsiteX3" fmla="*/ 31880 w 40691"/>
                <a:gd name="connsiteY3" fmla="*/ -37 h 39110"/>
              </a:gdLst>
              <a:ahLst/>
              <a:cxnLst>
                <a:cxn ang="0">
                  <a:pos x="connsiteX0" y="connsiteY0"/>
                </a:cxn>
                <a:cxn ang="0">
                  <a:pos x="connsiteX1" y="connsiteY1"/>
                </a:cxn>
                <a:cxn ang="0">
                  <a:pos x="connsiteX2" y="connsiteY2"/>
                </a:cxn>
                <a:cxn ang="0">
                  <a:pos x="connsiteX3" y="connsiteY3"/>
                </a:cxn>
              </a:cxnLst>
              <a:rect l="l" t="t" r="r" b="b"/>
              <a:pathLst>
                <a:path w="40691" h="39110">
                  <a:moveTo>
                    <a:pt x="-14" y="9173"/>
                  </a:moveTo>
                  <a:lnTo>
                    <a:pt x="8784" y="39073"/>
                  </a:lnTo>
                  <a:lnTo>
                    <a:pt x="40678" y="29794"/>
                  </a:lnTo>
                  <a:cubicBezTo>
                    <a:pt x="37791" y="20033"/>
                    <a:pt x="34835" y="10067"/>
                    <a:pt x="31880" y="-37"/>
                  </a:cubicBezTo>
                  <a:close/>
                </a:path>
              </a:pathLst>
            </a:custGeom>
            <a:solidFill>
              <a:srgbClr val="F5F5F5"/>
            </a:solidFill>
            <a:ln w="6867" cap="flat">
              <a:noFill/>
              <a:prstDash val="solid"/>
              <a:miter/>
            </a:ln>
          </p:spPr>
          <p:txBody>
            <a:bodyPr rtlCol="0" anchor="ctr"/>
            <a:lstStyle/>
            <a:p>
              <a:endParaRPr lang="en-IN"/>
            </a:p>
          </p:txBody>
        </p:sp>
        <p:sp>
          <p:nvSpPr>
            <p:cNvPr id="673" name="Free-form: Shape 672">
              <a:extLst>
                <a:ext uri="{FF2B5EF4-FFF2-40B4-BE49-F238E27FC236}">
                  <a16:creationId xmlns:a16="http://schemas.microsoft.com/office/drawing/2014/main" id="{C187EA0E-8915-7389-587A-D95D6C63292D}"/>
                </a:ext>
              </a:extLst>
            </p:cNvPr>
            <p:cNvSpPr/>
            <p:nvPr/>
          </p:nvSpPr>
          <p:spPr>
            <a:xfrm>
              <a:off x="5052865" y="3808133"/>
              <a:ext cx="40210" cy="38285"/>
            </a:xfrm>
            <a:custGeom>
              <a:avLst/>
              <a:gdLst>
                <a:gd name="connsiteX0" fmla="*/ -14 w 40210"/>
                <a:gd name="connsiteY0" fmla="*/ 9173 h 38285"/>
                <a:gd name="connsiteX1" fmla="*/ 8441 w 40210"/>
                <a:gd name="connsiteY1" fmla="*/ 38248 h 38285"/>
                <a:gd name="connsiteX2" fmla="*/ 40197 w 40210"/>
                <a:gd name="connsiteY2" fmla="*/ 28832 h 38285"/>
                <a:gd name="connsiteX3" fmla="*/ 31536 w 40210"/>
                <a:gd name="connsiteY3" fmla="*/ -37 h 38285"/>
              </a:gdLst>
              <a:ahLst/>
              <a:cxnLst>
                <a:cxn ang="0">
                  <a:pos x="connsiteX0" y="connsiteY0"/>
                </a:cxn>
                <a:cxn ang="0">
                  <a:pos x="connsiteX1" y="connsiteY1"/>
                </a:cxn>
                <a:cxn ang="0">
                  <a:pos x="connsiteX2" y="connsiteY2"/>
                </a:cxn>
                <a:cxn ang="0">
                  <a:pos x="connsiteX3" y="connsiteY3"/>
                </a:cxn>
              </a:cxnLst>
              <a:rect l="l" t="t" r="r" b="b"/>
              <a:pathLst>
                <a:path w="40210" h="38285">
                  <a:moveTo>
                    <a:pt x="-14" y="9173"/>
                  </a:moveTo>
                  <a:lnTo>
                    <a:pt x="8441" y="38248"/>
                  </a:lnTo>
                  <a:lnTo>
                    <a:pt x="40197" y="28832"/>
                  </a:lnTo>
                  <a:lnTo>
                    <a:pt x="31536" y="-37"/>
                  </a:lnTo>
                  <a:close/>
                </a:path>
              </a:pathLst>
            </a:custGeom>
            <a:solidFill>
              <a:srgbClr val="F5F5F5"/>
            </a:solidFill>
            <a:ln w="6867" cap="flat">
              <a:noFill/>
              <a:prstDash val="solid"/>
              <a:miter/>
            </a:ln>
          </p:spPr>
          <p:txBody>
            <a:bodyPr rtlCol="0" anchor="ctr"/>
            <a:lstStyle/>
            <a:p>
              <a:endParaRPr lang="en-IN"/>
            </a:p>
          </p:txBody>
        </p:sp>
        <p:sp>
          <p:nvSpPr>
            <p:cNvPr id="674" name="Free-form: Shape 673">
              <a:extLst>
                <a:ext uri="{FF2B5EF4-FFF2-40B4-BE49-F238E27FC236}">
                  <a16:creationId xmlns:a16="http://schemas.microsoft.com/office/drawing/2014/main" id="{7E8975B2-5F78-011B-5F9E-872C84FB707A}"/>
                </a:ext>
              </a:extLst>
            </p:cNvPr>
            <p:cNvSpPr/>
            <p:nvPr/>
          </p:nvSpPr>
          <p:spPr>
            <a:xfrm>
              <a:off x="4995471" y="3858722"/>
              <a:ext cx="41035" cy="42753"/>
            </a:xfrm>
            <a:custGeom>
              <a:avLst/>
              <a:gdLst>
                <a:gd name="connsiteX0" fmla="*/ -14 w 41035"/>
                <a:gd name="connsiteY0" fmla="*/ 9173 h 42753"/>
                <a:gd name="connsiteX1" fmla="*/ 9678 w 41035"/>
                <a:gd name="connsiteY1" fmla="*/ 42716 h 42753"/>
                <a:gd name="connsiteX2" fmla="*/ 41022 w 41035"/>
                <a:gd name="connsiteY2" fmla="*/ 33162 h 42753"/>
                <a:gd name="connsiteX3" fmla="*/ 31055 w 41035"/>
                <a:gd name="connsiteY3" fmla="*/ -37 h 42753"/>
              </a:gdLst>
              <a:ahLst/>
              <a:cxnLst>
                <a:cxn ang="0">
                  <a:pos x="connsiteX0" y="connsiteY0"/>
                </a:cxn>
                <a:cxn ang="0">
                  <a:pos x="connsiteX1" y="connsiteY1"/>
                </a:cxn>
                <a:cxn ang="0">
                  <a:pos x="connsiteX2" y="connsiteY2"/>
                </a:cxn>
                <a:cxn ang="0">
                  <a:pos x="connsiteX3" y="connsiteY3"/>
                </a:cxn>
              </a:cxnLst>
              <a:rect l="l" t="t" r="r" b="b"/>
              <a:pathLst>
                <a:path w="41035" h="42753">
                  <a:moveTo>
                    <a:pt x="-14" y="9173"/>
                  </a:moveTo>
                  <a:lnTo>
                    <a:pt x="9678" y="42716"/>
                  </a:lnTo>
                  <a:lnTo>
                    <a:pt x="41022" y="33162"/>
                  </a:lnTo>
                  <a:lnTo>
                    <a:pt x="31055" y="-37"/>
                  </a:lnTo>
                  <a:close/>
                </a:path>
              </a:pathLst>
            </a:custGeom>
            <a:solidFill>
              <a:srgbClr val="F5F5F5"/>
            </a:solidFill>
            <a:ln w="6867" cap="flat">
              <a:noFill/>
              <a:prstDash val="solid"/>
              <a:miter/>
            </a:ln>
          </p:spPr>
          <p:txBody>
            <a:bodyPr rtlCol="0" anchor="ctr"/>
            <a:lstStyle/>
            <a:p>
              <a:endParaRPr lang="en-IN"/>
            </a:p>
          </p:txBody>
        </p:sp>
        <p:sp>
          <p:nvSpPr>
            <p:cNvPr id="675" name="Free-form: Shape 674">
              <a:extLst>
                <a:ext uri="{FF2B5EF4-FFF2-40B4-BE49-F238E27FC236}">
                  <a16:creationId xmlns:a16="http://schemas.microsoft.com/office/drawing/2014/main" id="{83190F71-3271-3061-BB5A-1C78A05DEA3C}"/>
                </a:ext>
              </a:extLst>
            </p:cNvPr>
            <p:cNvSpPr/>
            <p:nvPr/>
          </p:nvSpPr>
          <p:spPr>
            <a:xfrm>
              <a:off x="5028464" y="3849168"/>
              <a:ext cx="41447" cy="42478"/>
            </a:xfrm>
            <a:custGeom>
              <a:avLst/>
              <a:gdLst>
                <a:gd name="connsiteX0" fmla="*/ -14 w 41447"/>
                <a:gd name="connsiteY0" fmla="*/ 9173 h 42478"/>
                <a:gd name="connsiteX1" fmla="*/ 9609 w 41447"/>
                <a:gd name="connsiteY1" fmla="*/ 42441 h 42478"/>
                <a:gd name="connsiteX2" fmla="*/ 41434 w 41447"/>
                <a:gd name="connsiteY2" fmla="*/ 32956 h 42478"/>
                <a:gd name="connsiteX3" fmla="*/ 31536 w 41447"/>
                <a:gd name="connsiteY3" fmla="*/ -37 h 42478"/>
              </a:gdLst>
              <a:ahLst/>
              <a:cxnLst>
                <a:cxn ang="0">
                  <a:pos x="connsiteX0" y="connsiteY0"/>
                </a:cxn>
                <a:cxn ang="0">
                  <a:pos x="connsiteX1" y="connsiteY1"/>
                </a:cxn>
                <a:cxn ang="0">
                  <a:pos x="connsiteX2" y="connsiteY2"/>
                </a:cxn>
                <a:cxn ang="0">
                  <a:pos x="connsiteX3" y="connsiteY3"/>
                </a:cxn>
              </a:cxnLst>
              <a:rect l="l" t="t" r="r" b="b"/>
              <a:pathLst>
                <a:path w="41447" h="42478">
                  <a:moveTo>
                    <a:pt x="-14" y="9173"/>
                  </a:moveTo>
                  <a:cubicBezTo>
                    <a:pt x="3514" y="21223"/>
                    <a:pt x="6722" y="32316"/>
                    <a:pt x="9609" y="42441"/>
                  </a:cubicBezTo>
                  <a:lnTo>
                    <a:pt x="41434" y="32956"/>
                  </a:lnTo>
                  <a:lnTo>
                    <a:pt x="31536" y="-37"/>
                  </a:lnTo>
                  <a:close/>
                </a:path>
              </a:pathLst>
            </a:custGeom>
            <a:solidFill>
              <a:srgbClr val="F5F5F5"/>
            </a:solidFill>
            <a:ln w="6867" cap="flat">
              <a:noFill/>
              <a:prstDash val="solid"/>
              <a:miter/>
            </a:ln>
          </p:spPr>
          <p:txBody>
            <a:bodyPr rtlCol="0" anchor="ctr"/>
            <a:lstStyle/>
            <a:p>
              <a:endParaRPr lang="en-IN"/>
            </a:p>
          </p:txBody>
        </p:sp>
        <p:sp>
          <p:nvSpPr>
            <p:cNvPr id="676" name="Free-form: Shape 675">
              <a:extLst>
                <a:ext uri="{FF2B5EF4-FFF2-40B4-BE49-F238E27FC236}">
                  <a16:creationId xmlns:a16="http://schemas.microsoft.com/office/drawing/2014/main" id="{7C3CAF5D-28D5-2D6C-2D8C-0B99A7707A25}"/>
                </a:ext>
              </a:extLst>
            </p:cNvPr>
            <p:cNvSpPr/>
            <p:nvPr/>
          </p:nvSpPr>
          <p:spPr>
            <a:xfrm>
              <a:off x="5367538" y="3793630"/>
              <a:ext cx="19864" cy="35261"/>
            </a:xfrm>
            <a:custGeom>
              <a:avLst/>
              <a:gdLst>
                <a:gd name="connsiteX0" fmla="*/ 9197 w 19864"/>
                <a:gd name="connsiteY0" fmla="*/ 35224 h 35261"/>
                <a:gd name="connsiteX1" fmla="*/ 19851 w 19864"/>
                <a:gd name="connsiteY1" fmla="*/ 32131 h 35261"/>
                <a:gd name="connsiteX2" fmla="*/ 10709 w 19864"/>
                <a:gd name="connsiteY2" fmla="*/ -37 h 35261"/>
                <a:gd name="connsiteX3" fmla="*/ -14 w 19864"/>
                <a:gd name="connsiteY3" fmla="*/ 3193 h 35261"/>
              </a:gdLst>
              <a:ahLst/>
              <a:cxnLst>
                <a:cxn ang="0">
                  <a:pos x="connsiteX0" y="connsiteY0"/>
                </a:cxn>
                <a:cxn ang="0">
                  <a:pos x="connsiteX1" y="connsiteY1"/>
                </a:cxn>
                <a:cxn ang="0">
                  <a:pos x="connsiteX2" y="connsiteY2"/>
                </a:cxn>
                <a:cxn ang="0">
                  <a:pos x="connsiteX3" y="connsiteY3"/>
                </a:cxn>
              </a:cxnLst>
              <a:rect l="l" t="t" r="r" b="b"/>
              <a:pathLst>
                <a:path w="19864" h="35261">
                  <a:moveTo>
                    <a:pt x="9197" y="35224"/>
                  </a:moveTo>
                  <a:lnTo>
                    <a:pt x="19851" y="32131"/>
                  </a:lnTo>
                  <a:lnTo>
                    <a:pt x="10709" y="-37"/>
                  </a:lnTo>
                  <a:lnTo>
                    <a:pt x="-14" y="3193"/>
                  </a:lnTo>
                  <a:close/>
                </a:path>
              </a:pathLst>
            </a:custGeom>
            <a:solidFill>
              <a:srgbClr val="F5F5F5"/>
            </a:solidFill>
            <a:ln w="6867" cap="flat">
              <a:noFill/>
              <a:prstDash val="solid"/>
              <a:miter/>
            </a:ln>
          </p:spPr>
          <p:txBody>
            <a:bodyPr rtlCol="0" anchor="ctr"/>
            <a:lstStyle/>
            <a:p>
              <a:endParaRPr lang="en-IN"/>
            </a:p>
          </p:txBody>
        </p:sp>
        <p:sp>
          <p:nvSpPr>
            <p:cNvPr id="677" name="Free-form: Shape 676">
              <a:extLst>
                <a:ext uri="{FF2B5EF4-FFF2-40B4-BE49-F238E27FC236}">
                  <a16:creationId xmlns:a16="http://schemas.microsoft.com/office/drawing/2014/main" id="{3F9B3E15-9D7B-660C-FFB3-AEC1CE038F08}"/>
                </a:ext>
              </a:extLst>
            </p:cNvPr>
            <p:cNvSpPr/>
            <p:nvPr/>
          </p:nvSpPr>
          <p:spPr>
            <a:xfrm>
              <a:off x="5304026" y="3806964"/>
              <a:ext cx="39248" cy="40554"/>
            </a:xfrm>
            <a:custGeom>
              <a:avLst/>
              <a:gdLst>
                <a:gd name="connsiteX0" fmla="*/ -14 w 39248"/>
                <a:gd name="connsiteY0" fmla="*/ 8761 h 40554"/>
                <a:gd name="connsiteX1" fmla="*/ 9059 w 39248"/>
                <a:gd name="connsiteY1" fmla="*/ 40517 h 40554"/>
                <a:gd name="connsiteX2" fmla="*/ 39234 w 39248"/>
                <a:gd name="connsiteY2" fmla="*/ 31718 h 40554"/>
                <a:gd name="connsiteX3" fmla="*/ 29611 w 39248"/>
                <a:gd name="connsiteY3" fmla="*/ -37 h 40554"/>
              </a:gdLst>
              <a:ahLst/>
              <a:cxnLst>
                <a:cxn ang="0">
                  <a:pos x="connsiteX0" y="connsiteY0"/>
                </a:cxn>
                <a:cxn ang="0">
                  <a:pos x="connsiteX1" y="connsiteY1"/>
                </a:cxn>
                <a:cxn ang="0">
                  <a:pos x="connsiteX2" y="connsiteY2"/>
                </a:cxn>
                <a:cxn ang="0">
                  <a:pos x="connsiteX3" y="connsiteY3"/>
                </a:cxn>
              </a:cxnLst>
              <a:rect l="l" t="t" r="r" b="b"/>
              <a:pathLst>
                <a:path w="39248" h="40554">
                  <a:moveTo>
                    <a:pt x="-14" y="8761"/>
                  </a:moveTo>
                  <a:cubicBezTo>
                    <a:pt x="3492" y="20858"/>
                    <a:pt x="6860" y="31512"/>
                    <a:pt x="9059" y="40517"/>
                  </a:cubicBezTo>
                  <a:lnTo>
                    <a:pt x="39234" y="31718"/>
                  </a:lnTo>
                  <a:cubicBezTo>
                    <a:pt x="36485" y="22714"/>
                    <a:pt x="33254" y="12060"/>
                    <a:pt x="29611" y="-37"/>
                  </a:cubicBezTo>
                  <a:close/>
                </a:path>
              </a:pathLst>
            </a:custGeom>
            <a:solidFill>
              <a:srgbClr val="F5F5F5"/>
            </a:solidFill>
            <a:ln w="6867" cap="flat">
              <a:noFill/>
              <a:prstDash val="solid"/>
              <a:miter/>
            </a:ln>
          </p:spPr>
          <p:txBody>
            <a:bodyPr rtlCol="0" anchor="ctr"/>
            <a:lstStyle/>
            <a:p>
              <a:endParaRPr lang="en-IN"/>
            </a:p>
          </p:txBody>
        </p:sp>
        <p:sp>
          <p:nvSpPr>
            <p:cNvPr id="678" name="Free-form: Shape 677">
              <a:extLst>
                <a:ext uri="{FF2B5EF4-FFF2-40B4-BE49-F238E27FC236}">
                  <a16:creationId xmlns:a16="http://schemas.microsoft.com/office/drawing/2014/main" id="{C276C791-AA88-99E2-1DE6-221B0A4D42DD}"/>
                </a:ext>
              </a:extLst>
            </p:cNvPr>
            <p:cNvSpPr/>
            <p:nvPr/>
          </p:nvSpPr>
          <p:spPr>
            <a:xfrm>
              <a:off x="5335163" y="3797341"/>
              <a:ext cx="40416" cy="41035"/>
            </a:xfrm>
            <a:custGeom>
              <a:avLst/>
              <a:gdLst>
                <a:gd name="connsiteX0" fmla="*/ -14 w 40416"/>
                <a:gd name="connsiteY0" fmla="*/ 9104 h 41035"/>
                <a:gd name="connsiteX1" fmla="*/ 9128 w 40416"/>
                <a:gd name="connsiteY1" fmla="*/ 40998 h 41035"/>
                <a:gd name="connsiteX2" fmla="*/ 40403 w 40416"/>
                <a:gd name="connsiteY2" fmla="*/ 31856 h 41035"/>
                <a:gd name="connsiteX3" fmla="*/ 30780 w 40416"/>
                <a:gd name="connsiteY3" fmla="*/ -37 h 41035"/>
              </a:gdLst>
              <a:ahLst/>
              <a:cxnLst>
                <a:cxn ang="0">
                  <a:pos x="connsiteX0" y="connsiteY0"/>
                </a:cxn>
                <a:cxn ang="0">
                  <a:pos x="connsiteX1" y="connsiteY1"/>
                </a:cxn>
                <a:cxn ang="0">
                  <a:pos x="connsiteX2" y="connsiteY2"/>
                </a:cxn>
                <a:cxn ang="0">
                  <a:pos x="connsiteX3" y="connsiteY3"/>
                </a:cxn>
              </a:cxnLst>
              <a:rect l="l" t="t" r="r" b="b"/>
              <a:pathLst>
                <a:path w="40416" h="41035">
                  <a:moveTo>
                    <a:pt x="-14" y="9104"/>
                  </a:moveTo>
                  <a:cubicBezTo>
                    <a:pt x="3492" y="21202"/>
                    <a:pt x="6860" y="31925"/>
                    <a:pt x="9128" y="40998"/>
                  </a:cubicBezTo>
                  <a:lnTo>
                    <a:pt x="40403" y="31856"/>
                  </a:lnTo>
                  <a:cubicBezTo>
                    <a:pt x="37653" y="22852"/>
                    <a:pt x="34423" y="12129"/>
                    <a:pt x="30780" y="-37"/>
                  </a:cubicBezTo>
                  <a:close/>
                </a:path>
              </a:pathLst>
            </a:custGeom>
            <a:solidFill>
              <a:srgbClr val="F5F5F5"/>
            </a:solidFill>
            <a:ln w="6867" cap="flat">
              <a:noFill/>
              <a:prstDash val="solid"/>
              <a:miter/>
            </a:ln>
          </p:spPr>
          <p:txBody>
            <a:bodyPr rtlCol="0" anchor="ctr"/>
            <a:lstStyle/>
            <a:p>
              <a:endParaRPr lang="en-IN"/>
            </a:p>
          </p:txBody>
        </p:sp>
        <p:sp>
          <p:nvSpPr>
            <p:cNvPr id="679" name="Free-form: Shape 678">
              <a:extLst>
                <a:ext uri="{FF2B5EF4-FFF2-40B4-BE49-F238E27FC236}">
                  <a16:creationId xmlns:a16="http://schemas.microsoft.com/office/drawing/2014/main" id="{62028694-A9C7-8831-AF95-1296E5029B88}"/>
                </a:ext>
              </a:extLst>
            </p:cNvPr>
            <p:cNvSpPr/>
            <p:nvPr/>
          </p:nvSpPr>
          <p:spPr>
            <a:xfrm>
              <a:off x="5162843" y="3810264"/>
              <a:ext cx="39935" cy="41585"/>
            </a:xfrm>
            <a:custGeom>
              <a:avLst/>
              <a:gdLst>
                <a:gd name="connsiteX0" fmla="*/ 29749 w 39935"/>
                <a:gd name="connsiteY0" fmla="*/ 31 h 41585"/>
                <a:gd name="connsiteX1" fmla="*/ -14 w 39935"/>
                <a:gd name="connsiteY1" fmla="*/ 8829 h 41585"/>
                <a:gd name="connsiteX2" fmla="*/ 9472 w 39935"/>
                <a:gd name="connsiteY2" fmla="*/ 41548 h 41585"/>
                <a:gd name="connsiteX3" fmla="*/ 39922 w 39935"/>
                <a:gd name="connsiteY3" fmla="*/ 32612 h 41585"/>
                <a:gd name="connsiteX4" fmla="*/ 30093 w 39935"/>
                <a:gd name="connsiteY4" fmla="*/ -37 h 41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35" h="41585">
                  <a:moveTo>
                    <a:pt x="29749" y="31"/>
                  </a:moveTo>
                  <a:lnTo>
                    <a:pt x="-14" y="8829"/>
                  </a:lnTo>
                  <a:lnTo>
                    <a:pt x="9472" y="41548"/>
                  </a:lnTo>
                  <a:lnTo>
                    <a:pt x="39922" y="32612"/>
                  </a:lnTo>
                  <a:cubicBezTo>
                    <a:pt x="36897" y="22645"/>
                    <a:pt x="33667" y="11991"/>
                    <a:pt x="30093" y="-37"/>
                  </a:cubicBezTo>
                  <a:close/>
                </a:path>
              </a:pathLst>
            </a:custGeom>
            <a:solidFill>
              <a:srgbClr val="F5F5F5"/>
            </a:solidFill>
            <a:ln w="6867" cap="flat">
              <a:noFill/>
              <a:prstDash val="solid"/>
              <a:miter/>
            </a:ln>
          </p:spPr>
          <p:txBody>
            <a:bodyPr rtlCol="0" anchor="ctr"/>
            <a:lstStyle/>
            <a:p>
              <a:endParaRPr lang="en-IN"/>
            </a:p>
          </p:txBody>
        </p:sp>
        <p:sp>
          <p:nvSpPr>
            <p:cNvPr id="680" name="Free-form: Shape 679">
              <a:extLst>
                <a:ext uri="{FF2B5EF4-FFF2-40B4-BE49-F238E27FC236}">
                  <a16:creationId xmlns:a16="http://schemas.microsoft.com/office/drawing/2014/main" id="{F36A6997-1ABA-527E-4B8B-73C476A1ED36}"/>
                </a:ext>
              </a:extLst>
            </p:cNvPr>
            <p:cNvSpPr/>
            <p:nvPr/>
          </p:nvSpPr>
          <p:spPr>
            <a:xfrm>
              <a:off x="5271514" y="3816244"/>
              <a:ext cx="40279" cy="40760"/>
            </a:xfrm>
            <a:custGeom>
              <a:avLst/>
              <a:gdLst>
                <a:gd name="connsiteX0" fmla="*/ -14 w 40279"/>
                <a:gd name="connsiteY0" fmla="*/ 9036 h 40760"/>
                <a:gd name="connsiteX1" fmla="*/ 9059 w 40279"/>
                <a:gd name="connsiteY1" fmla="*/ 40723 h 40760"/>
                <a:gd name="connsiteX2" fmla="*/ 40265 w 40279"/>
                <a:gd name="connsiteY2" fmla="*/ 31581 h 40760"/>
                <a:gd name="connsiteX3" fmla="*/ 30711 w 40279"/>
                <a:gd name="connsiteY3" fmla="*/ -37 h 40760"/>
              </a:gdLst>
              <a:ahLst/>
              <a:cxnLst>
                <a:cxn ang="0">
                  <a:pos x="connsiteX0" y="connsiteY0"/>
                </a:cxn>
                <a:cxn ang="0">
                  <a:pos x="connsiteX1" y="connsiteY1"/>
                </a:cxn>
                <a:cxn ang="0">
                  <a:pos x="connsiteX2" y="connsiteY2"/>
                </a:cxn>
                <a:cxn ang="0">
                  <a:pos x="connsiteX3" y="connsiteY3"/>
                </a:cxn>
              </a:cxnLst>
              <a:rect l="l" t="t" r="r" b="b"/>
              <a:pathLst>
                <a:path w="40279" h="40760">
                  <a:moveTo>
                    <a:pt x="-14" y="9036"/>
                  </a:moveTo>
                  <a:lnTo>
                    <a:pt x="9059" y="40723"/>
                  </a:lnTo>
                  <a:lnTo>
                    <a:pt x="40265" y="31581"/>
                  </a:lnTo>
                  <a:lnTo>
                    <a:pt x="30711" y="-37"/>
                  </a:lnTo>
                  <a:close/>
                </a:path>
              </a:pathLst>
            </a:custGeom>
            <a:solidFill>
              <a:srgbClr val="F5F5F5"/>
            </a:solidFill>
            <a:ln w="6867" cap="flat">
              <a:noFill/>
              <a:prstDash val="solid"/>
              <a:miter/>
            </a:ln>
          </p:spPr>
          <p:txBody>
            <a:bodyPr rtlCol="0" anchor="ctr"/>
            <a:lstStyle/>
            <a:p>
              <a:endParaRPr lang="en-IN"/>
            </a:p>
          </p:txBody>
        </p:sp>
        <p:sp>
          <p:nvSpPr>
            <p:cNvPr id="681" name="Free-form: Shape 680">
              <a:extLst>
                <a:ext uri="{FF2B5EF4-FFF2-40B4-BE49-F238E27FC236}">
                  <a16:creationId xmlns:a16="http://schemas.microsoft.com/office/drawing/2014/main" id="{62B65F7A-FA69-DE3D-BA79-8AD4776183F4}"/>
                </a:ext>
              </a:extLst>
            </p:cNvPr>
            <p:cNvSpPr/>
            <p:nvPr/>
          </p:nvSpPr>
          <p:spPr>
            <a:xfrm>
              <a:off x="5194874" y="3799610"/>
              <a:ext cx="42959" cy="42547"/>
            </a:xfrm>
            <a:custGeom>
              <a:avLst/>
              <a:gdLst>
                <a:gd name="connsiteX0" fmla="*/ -14 w 42959"/>
                <a:gd name="connsiteY0" fmla="*/ 9792 h 42547"/>
                <a:gd name="connsiteX1" fmla="*/ 9472 w 42959"/>
                <a:gd name="connsiteY1" fmla="*/ 42510 h 42547"/>
                <a:gd name="connsiteX2" fmla="*/ 10984 w 42959"/>
                <a:gd name="connsiteY2" fmla="*/ 42029 h 42547"/>
                <a:gd name="connsiteX3" fmla="*/ 42946 w 42959"/>
                <a:gd name="connsiteY3" fmla="*/ 32681 h 42547"/>
                <a:gd name="connsiteX4" fmla="*/ 33186 w 42959"/>
                <a:gd name="connsiteY4" fmla="*/ -37 h 42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59" h="42547">
                  <a:moveTo>
                    <a:pt x="-14" y="9792"/>
                  </a:moveTo>
                  <a:lnTo>
                    <a:pt x="9472" y="42510"/>
                  </a:lnTo>
                  <a:lnTo>
                    <a:pt x="10984" y="42029"/>
                  </a:lnTo>
                  <a:lnTo>
                    <a:pt x="42946" y="32681"/>
                  </a:lnTo>
                  <a:cubicBezTo>
                    <a:pt x="39922" y="22645"/>
                    <a:pt x="36691" y="12060"/>
                    <a:pt x="33186" y="-37"/>
                  </a:cubicBezTo>
                  <a:close/>
                </a:path>
              </a:pathLst>
            </a:custGeom>
            <a:solidFill>
              <a:srgbClr val="F5F5F5"/>
            </a:solidFill>
            <a:ln w="6867" cap="flat">
              <a:noFill/>
              <a:prstDash val="solid"/>
              <a:miter/>
            </a:ln>
          </p:spPr>
          <p:txBody>
            <a:bodyPr rtlCol="0" anchor="ctr"/>
            <a:lstStyle/>
            <a:p>
              <a:endParaRPr lang="en-IN"/>
            </a:p>
          </p:txBody>
        </p:sp>
        <p:sp>
          <p:nvSpPr>
            <p:cNvPr id="682" name="Free-form: Shape 681">
              <a:extLst>
                <a:ext uri="{FF2B5EF4-FFF2-40B4-BE49-F238E27FC236}">
                  <a16:creationId xmlns:a16="http://schemas.microsoft.com/office/drawing/2014/main" id="{9E43AF53-1B28-2D22-37EC-7B98624E2D7F}"/>
                </a:ext>
              </a:extLst>
            </p:cNvPr>
            <p:cNvSpPr/>
            <p:nvPr/>
          </p:nvSpPr>
          <p:spPr>
            <a:xfrm>
              <a:off x="5061939" y="3839339"/>
              <a:ext cx="41653" cy="42341"/>
            </a:xfrm>
            <a:custGeom>
              <a:avLst/>
              <a:gdLst>
                <a:gd name="connsiteX0" fmla="*/ -14 w 41653"/>
                <a:gd name="connsiteY0" fmla="*/ 9242 h 42341"/>
                <a:gd name="connsiteX1" fmla="*/ 9541 w 41653"/>
                <a:gd name="connsiteY1" fmla="*/ 42304 h 42341"/>
                <a:gd name="connsiteX2" fmla="*/ 41640 w 41653"/>
                <a:gd name="connsiteY2" fmla="*/ 32818 h 42341"/>
                <a:gd name="connsiteX3" fmla="*/ 31811 w 41653"/>
                <a:gd name="connsiteY3" fmla="*/ -37 h 42341"/>
              </a:gdLst>
              <a:ahLst/>
              <a:cxnLst>
                <a:cxn ang="0">
                  <a:pos x="connsiteX0" y="connsiteY0"/>
                </a:cxn>
                <a:cxn ang="0">
                  <a:pos x="connsiteX1" y="connsiteY1"/>
                </a:cxn>
                <a:cxn ang="0">
                  <a:pos x="connsiteX2" y="connsiteY2"/>
                </a:cxn>
                <a:cxn ang="0">
                  <a:pos x="connsiteX3" y="connsiteY3"/>
                </a:cxn>
              </a:cxnLst>
              <a:rect l="l" t="t" r="r" b="b"/>
              <a:pathLst>
                <a:path w="41653" h="42341">
                  <a:moveTo>
                    <a:pt x="-14" y="9242"/>
                  </a:moveTo>
                  <a:cubicBezTo>
                    <a:pt x="3492" y="21202"/>
                    <a:pt x="6860" y="32268"/>
                    <a:pt x="9541" y="42304"/>
                  </a:cubicBezTo>
                  <a:lnTo>
                    <a:pt x="41640" y="32818"/>
                  </a:lnTo>
                  <a:cubicBezTo>
                    <a:pt x="38616" y="22783"/>
                    <a:pt x="35337" y="11833"/>
                    <a:pt x="31811" y="-37"/>
                  </a:cubicBezTo>
                  <a:close/>
                </a:path>
              </a:pathLst>
            </a:custGeom>
            <a:solidFill>
              <a:srgbClr val="F5F5F5"/>
            </a:solidFill>
            <a:ln w="6867" cap="flat">
              <a:noFill/>
              <a:prstDash val="solid"/>
              <a:miter/>
            </a:ln>
          </p:spPr>
          <p:txBody>
            <a:bodyPr rtlCol="0" anchor="ctr"/>
            <a:lstStyle/>
            <a:p>
              <a:endParaRPr lang="en-IN"/>
            </a:p>
          </p:txBody>
        </p:sp>
        <p:sp>
          <p:nvSpPr>
            <p:cNvPr id="683" name="Free-form: Shape 682">
              <a:extLst>
                <a:ext uri="{FF2B5EF4-FFF2-40B4-BE49-F238E27FC236}">
                  <a16:creationId xmlns:a16="http://schemas.microsoft.com/office/drawing/2014/main" id="{FF7E2E49-AFE4-9CB3-AF00-25909C7CE9D5}"/>
                </a:ext>
              </a:extLst>
            </p:cNvPr>
            <p:cNvSpPr/>
            <p:nvPr/>
          </p:nvSpPr>
          <p:spPr>
            <a:xfrm>
              <a:off x="5242164" y="3715271"/>
              <a:ext cx="39660" cy="41103"/>
            </a:xfrm>
            <a:custGeom>
              <a:avLst/>
              <a:gdLst>
                <a:gd name="connsiteX0" fmla="*/ -14 w 39660"/>
                <a:gd name="connsiteY0" fmla="*/ 8829 h 41103"/>
                <a:gd name="connsiteX1" fmla="*/ 9403 w 39660"/>
                <a:gd name="connsiteY1" fmla="*/ 41066 h 41103"/>
                <a:gd name="connsiteX2" fmla="*/ 39647 w 39660"/>
                <a:gd name="connsiteY2" fmla="*/ 32268 h 41103"/>
                <a:gd name="connsiteX3" fmla="*/ 30024 w 39660"/>
                <a:gd name="connsiteY3" fmla="*/ -37 h 41103"/>
              </a:gdLst>
              <a:ahLst/>
              <a:cxnLst>
                <a:cxn ang="0">
                  <a:pos x="connsiteX0" y="connsiteY0"/>
                </a:cxn>
                <a:cxn ang="0">
                  <a:pos x="connsiteX1" y="connsiteY1"/>
                </a:cxn>
                <a:cxn ang="0">
                  <a:pos x="connsiteX2" y="connsiteY2"/>
                </a:cxn>
                <a:cxn ang="0">
                  <a:pos x="connsiteX3" y="connsiteY3"/>
                </a:cxn>
              </a:cxnLst>
              <a:rect l="l" t="t" r="r" b="b"/>
              <a:pathLst>
                <a:path w="39660" h="41103">
                  <a:moveTo>
                    <a:pt x="-14" y="8829"/>
                  </a:moveTo>
                  <a:cubicBezTo>
                    <a:pt x="3286" y="19965"/>
                    <a:pt x="6379" y="30756"/>
                    <a:pt x="9403" y="41066"/>
                  </a:cubicBezTo>
                  <a:lnTo>
                    <a:pt x="39647" y="32268"/>
                  </a:lnTo>
                  <a:cubicBezTo>
                    <a:pt x="36554" y="21889"/>
                    <a:pt x="33392" y="11098"/>
                    <a:pt x="30024" y="-37"/>
                  </a:cubicBezTo>
                  <a:close/>
                </a:path>
              </a:pathLst>
            </a:custGeom>
            <a:solidFill>
              <a:srgbClr val="F5F5F5"/>
            </a:solidFill>
            <a:ln w="6867" cap="flat">
              <a:noFill/>
              <a:prstDash val="solid"/>
              <a:miter/>
            </a:ln>
          </p:spPr>
          <p:txBody>
            <a:bodyPr rtlCol="0" anchor="ctr"/>
            <a:lstStyle/>
            <a:p>
              <a:endParaRPr lang="en-IN"/>
            </a:p>
          </p:txBody>
        </p:sp>
        <p:sp>
          <p:nvSpPr>
            <p:cNvPr id="684" name="Free-form: Shape 683">
              <a:extLst>
                <a:ext uri="{FF2B5EF4-FFF2-40B4-BE49-F238E27FC236}">
                  <a16:creationId xmlns:a16="http://schemas.microsoft.com/office/drawing/2014/main" id="{36466695-0C88-96DA-2A1E-C5FDB4475D34}"/>
                </a:ext>
              </a:extLst>
            </p:cNvPr>
            <p:cNvSpPr/>
            <p:nvPr/>
          </p:nvSpPr>
          <p:spPr>
            <a:xfrm>
              <a:off x="5095688" y="3829785"/>
              <a:ext cx="40622" cy="41928"/>
            </a:xfrm>
            <a:custGeom>
              <a:avLst/>
              <a:gdLst>
                <a:gd name="connsiteX0" fmla="*/ -14 w 40622"/>
                <a:gd name="connsiteY0" fmla="*/ 8967 h 41928"/>
                <a:gd name="connsiteX1" fmla="*/ 9472 w 40622"/>
                <a:gd name="connsiteY1" fmla="*/ 41891 h 41928"/>
                <a:gd name="connsiteX2" fmla="*/ 40609 w 40622"/>
                <a:gd name="connsiteY2" fmla="*/ 32681 h 41928"/>
                <a:gd name="connsiteX3" fmla="*/ 30849 w 40622"/>
                <a:gd name="connsiteY3" fmla="*/ -37 h 41928"/>
              </a:gdLst>
              <a:ahLst/>
              <a:cxnLst>
                <a:cxn ang="0">
                  <a:pos x="connsiteX0" y="connsiteY0"/>
                </a:cxn>
                <a:cxn ang="0">
                  <a:pos x="connsiteX1" y="connsiteY1"/>
                </a:cxn>
                <a:cxn ang="0">
                  <a:pos x="connsiteX2" y="connsiteY2"/>
                </a:cxn>
                <a:cxn ang="0">
                  <a:pos x="connsiteX3" y="connsiteY3"/>
                </a:cxn>
              </a:cxnLst>
              <a:rect l="l" t="t" r="r" b="b"/>
              <a:pathLst>
                <a:path w="40622" h="41928">
                  <a:moveTo>
                    <a:pt x="-14" y="8967"/>
                  </a:moveTo>
                  <a:lnTo>
                    <a:pt x="9472" y="41891"/>
                  </a:lnTo>
                  <a:lnTo>
                    <a:pt x="40609" y="32681"/>
                  </a:lnTo>
                  <a:cubicBezTo>
                    <a:pt x="37653" y="22714"/>
                    <a:pt x="34354" y="12060"/>
                    <a:pt x="30849" y="-37"/>
                  </a:cubicBezTo>
                  <a:close/>
                </a:path>
              </a:pathLst>
            </a:custGeom>
            <a:solidFill>
              <a:srgbClr val="F5F5F5"/>
            </a:solidFill>
            <a:ln w="6867" cap="flat">
              <a:noFill/>
              <a:prstDash val="solid"/>
              <a:miter/>
            </a:ln>
          </p:spPr>
          <p:txBody>
            <a:bodyPr rtlCol="0" anchor="ctr"/>
            <a:lstStyle/>
            <a:p>
              <a:endParaRPr lang="en-IN"/>
            </a:p>
          </p:txBody>
        </p:sp>
        <p:sp>
          <p:nvSpPr>
            <p:cNvPr id="685" name="Free-form: Shape 684">
              <a:extLst>
                <a:ext uri="{FF2B5EF4-FFF2-40B4-BE49-F238E27FC236}">
                  <a16:creationId xmlns:a16="http://schemas.microsoft.com/office/drawing/2014/main" id="{EC98E65D-5FAB-8189-80D4-01390214543A}"/>
                </a:ext>
              </a:extLst>
            </p:cNvPr>
            <p:cNvSpPr/>
            <p:nvPr/>
          </p:nvSpPr>
          <p:spPr>
            <a:xfrm>
              <a:off x="5138648" y="3854804"/>
              <a:ext cx="42272" cy="41241"/>
            </a:xfrm>
            <a:custGeom>
              <a:avLst/>
              <a:gdLst>
                <a:gd name="connsiteX0" fmla="*/ -14 w 42272"/>
                <a:gd name="connsiteY0" fmla="*/ 9586 h 41241"/>
                <a:gd name="connsiteX1" fmla="*/ 9059 w 42272"/>
                <a:gd name="connsiteY1" fmla="*/ 41204 h 41241"/>
                <a:gd name="connsiteX2" fmla="*/ 42259 w 42272"/>
                <a:gd name="connsiteY2" fmla="*/ 31444 h 41241"/>
                <a:gd name="connsiteX3" fmla="*/ 32773 w 42272"/>
                <a:gd name="connsiteY3" fmla="*/ -37 h 41241"/>
              </a:gdLst>
              <a:ahLst/>
              <a:cxnLst>
                <a:cxn ang="0">
                  <a:pos x="connsiteX0" y="connsiteY0"/>
                </a:cxn>
                <a:cxn ang="0">
                  <a:pos x="connsiteX1" y="connsiteY1"/>
                </a:cxn>
                <a:cxn ang="0">
                  <a:pos x="connsiteX2" y="connsiteY2"/>
                </a:cxn>
                <a:cxn ang="0">
                  <a:pos x="connsiteX3" y="connsiteY3"/>
                </a:cxn>
              </a:cxnLst>
              <a:rect l="l" t="t" r="r" b="b"/>
              <a:pathLst>
                <a:path w="42272" h="41241">
                  <a:moveTo>
                    <a:pt x="-14" y="9586"/>
                  </a:moveTo>
                  <a:lnTo>
                    <a:pt x="9059" y="41204"/>
                  </a:lnTo>
                  <a:lnTo>
                    <a:pt x="42259" y="31444"/>
                  </a:lnTo>
                  <a:lnTo>
                    <a:pt x="32773" y="-37"/>
                  </a:lnTo>
                  <a:close/>
                </a:path>
              </a:pathLst>
            </a:custGeom>
            <a:solidFill>
              <a:srgbClr val="F5F5F5"/>
            </a:solidFill>
            <a:ln w="6867" cap="flat">
              <a:noFill/>
              <a:prstDash val="solid"/>
              <a:miter/>
            </a:ln>
          </p:spPr>
          <p:txBody>
            <a:bodyPr rtlCol="0" anchor="ctr"/>
            <a:lstStyle/>
            <a:p>
              <a:endParaRPr lang="en-IN"/>
            </a:p>
          </p:txBody>
        </p:sp>
        <p:sp>
          <p:nvSpPr>
            <p:cNvPr id="686" name="Free-form: Shape 685">
              <a:extLst>
                <a:ext uri="{FF2B5EF4-FFF2-40B4-BE49-F238E27FC236}">
                  <a16:creationId xmlns:a16="http://schemas.microsoft.com/office/drawing/2014/main" id="{2AC18D4C-3100-3F6E-8C67-B19895E6CB8D}"/>
                </a:ext>
              </a:extLst>
            </p:cNvPr>
            <p:cNvSpPr/>
            <p:nvPr/>
          </p:nvSpPr>
          <p:spPr>
            <a:xfrm>
              <a:off x="5005644" y="3894327"/>
              <a:ext cx="41104" cy="41241"/>
            </a:xfrm>
            <a:custGeom>
              <a:avLst/>
              <a:gdLst>
                <a:gd name="connsiteX0" fmla="*/ -14 w 41104"/>
                <a:gd name="connsiteY0" fmla="*/ 8761 h 41241"/>
                <a:gd name="connsiteX1" fmla="*/ 9266 w 41104"/>
                <a:gd name="connsiteY1" fmla="*/ 41204 h 41241"/>
                <a:gd name="connsiteX2" fmla="*/ 41090 w 41104"/>
                <a:gd name="connsiteY2" fmla="*/ 31925 h 41241"/>
                <a:gd name="connsiteX3" fmla="*/ 31399 w 41104"/>
                <a:gd name="connsiteY3" fmla="*/ -37 h 41241"/>
              </a:gdLst>
              <a:ahLst/>
              <a:cxnLst>
                <a:cxn ang="0">
                  <a:pos x="connsiteX0" y="connsiteY0"/>
                </a:cxn>
                <a:cxn ang="0">
                  <a:pos x="connsiteX1" y="connsiteY1"/>
                </a:cxn>
                <a:cxn ang="0">
                  <a:pos x="connsiteX2" y="connsiteY2"/>
                </a:cxn>
                <a:cxn ang="0">
                  <a:pos x="connsiteX3" y="connsiteY3"/>
                </a:cxn>
              </a:cxnLst>
              <a:rect l="l" t="t" r="r" b="b"/>
              <a:pathLst>
                <a:path w="41104" h="41241">
                  <a:moveTo>
                    <a:pt x="-14" y="8761"/>
                  </a:moveTo>
                  <a:cubicBezTo>
                    <a:pt x="3561" y="21339"/>
                    <a:pt x="6860" y="32200"/>
                    <a:pt x="9266" y="41204"/>
                  </a:cubicBezTo>
                  <a:lnTo>
                    <a:pt x="41090" y="31925"/>
                  </a:lnTo>
                  <a:cubicBezTo>
                    <a:pt x="38341" y="22762"/>
                    <a:pt x="35110" y="12108"/>
                    <a:pt x="31399" y="-37"/>
                  </a:cubicBezTo>
                  <a:close/>
                </a:path>
              </a:pathLst>
            </a:custGeom>
            <a:solidFill>
              <a:srgbClr val="F5F5F5"/>
            </a:solidFill>
            <a:ln w="6867" cap="flat">
              <a:noFill/>
              <a:prstDash val="solid"/>
              <a:miter/>
            </a:ln>
          </p:spPr>
          <p:txBody>
            <a:bodyPr rtlCol="0" anchor="ctr"/>
            <a:lstStyle/>
            <a:p>
              <a:endParaRPr lang="en-IN"/>
            </a:p>
          </p:txBody>
        </p:sp>
        <p:sp>
          <p:nvSpPr>
            <p:cNvPr id="687" name="Free-form: Shape 686">
              <a:extLst>
                <a:ext uri="{FF2B5EF4-FFF2-40B4-BE49-F238E27FC236}">
                  <a16:creationId xmlns:a16="http://schemas.microsoft.com/office/drawing/2014/main" id="{7A5CD006-9901-BBC0-A9AF-507464B87B08}"/>
                </a:ext>
              </a:extLst>
            </p:cNvPr>
            <p:cNvSpPr/>
            <p:nvPr/>
          </p:nvSpPr>
          <p:spPr>
            <a:xfrm>
              <a:off x="5239758" y="3338461"/>
              <a:ext cx="16840" cy="30106"/>
            </a:xfrm>
            <a:custGeom>
              <a:avLst/>
              <a:gdLst>
                <a:gd name="connsiteX0" fmla="*/ 9266 w 16840"/>
                <a:gd name="connsiteY0" fmla="*/ -37 h 30106"/>
                <a:gd name="connsiteX1" fmla="*/ -14 w 16840"/>
                <a:gd name="connsiteY1" fmla="*/ 2574 h 30106"/>
                <a:gd name="connsiteX2" fmla="*/ 5966 w 16840"/>
                <a:gd name="connsiteY2" fmla="*/ 30069 h 30106"/>
                <a:gd name="connsiteX3" fmla="*/ 16827 w 16840"/>
                <a:gd name="connsiteY3" fmla="*/ 26907 h 30106"/>
              </a:gdLst>
              <a:ahLst/>
              <a:cxnLst>
                <a:cxn ang="0">
                  <a:pos x="connsiteX0" y="connsiteY0"/>
                </a:cxn>
                <a:cxn ang="0">
                  <a:pos x="connsiteX1" y="connsiteY1"/>
                </a:cxn>
                <a:cxn ang="0">
                  <a:pos x="connsiteX2" y="connsiteY2"/>
                </a:cxn>
                <a:cxn ang="0">
                  <a:pos x="connsiteX3" y="connsiteY3"/>
                </a:cxn>
              </a:cxnLst>
              <a:rect l="l" t="t" r="r" b="b"/>
              <a:pathLst>
                <a:path w="16840" h="30106">
                  <a:moveTo>
                    <a:pt x="9266" y="-37"/>
                  </a:moveTo>
                  <a:lnTo>
                    <a:pt x="-14" y="2574"/>
                  </a:lnTo>
                  <a:cubicBezTo>
                    <a:pt x="7540" y="9583"/>
                    <a:pt x="9925" y="20556"/>
                    <a:pt x="5966" y="30069"/>
                  </a:cubicBezTo>
                  <a:lnTo>
                    <a:pt x="16827" y="26907"/>
                  </a:lnTo>
                  <a:close/>
                </a:path>
              </a:pathLst>
            </a:custGeom>
            <a:solidFill>
              <a:srgbClr val="F5F5F5"/>
            </a:solidFill>
            <a:ln w="6867" cap="flat">
              <a:noFill/>
              <a:prstDash val="solid"/>
              <a:miter/>
            </a:ln>
          </p:spPr>
          <p:txBody>
            <a:bodyPr rtlCol="0" anchor="ctr"/>
            <a:lstStyle/>
            <a:p>
              <a:endParaRPr lang="en-IN"/>
            </a:p>
          </p:txBody>
        </p:sp>
        <p:sp>
          <p:nvSpPr>
            <p:cNvPr id="688" name="Free-form: Shape 687">
              <a:extLst>
                <a:ext uri="{FF2B5EF4-FFF2-40B4-BE49-F238E27FC236}">
                  <a16:creationId xmlns:a16="http://schemas.microsoft.com/office/drawing/2014/main" id="{B8217FA5-F9B5-A219-E4C3-2447CCB0DD3C}"/>
                </a:ext>
              </a:extLst>
            </p:cNvPr>
            <p:cNvSpPr/>
            <p:nvPr/>
          </p:nvSpPr>
          <p:spPr>
            <a:xfrm>
              <a:off x="5038706" y="3884292"/>
              <a:ext cx="41447" cy="41378"/>
            </a:xfrm>
            <a:custGeom>
              <a:avLst/>
              <a:gdLst>
                <a:gd name="connsiteX0" fmla="*/ -14 w 41447"/>
                <a:gd name="connsiteY0" fmla="*/ 9242 h 41378"/>
                <a:gd name="connsiteX1" fmla="*/ 9197 w 41447"/>
                <a:gd name="connsiteY1" fmla="*/ 41341 h 41378"/>
                <a:gd name="connsiteX2" fmla="*/ 41434 w 41447"/>
                <a:gd name="connsiteY2" fmla="*/ 31787 h 41378"/>
                <a:gd name="connsiteX3" fmla="*/ 31811 w 41447"/>
                <a:gd name="connsiteY3" fmla="*/ -37 h 41378"/>
              </a:gdLst>
              <a:ahLst/>
              <a:cxnLst>
                <a:cxn ang="0">
                  <a:pos x="connsiteX0" y="connsiteY0"/>
                </a:cxn>
                <a:cxn ang="0">
                  <a:pos x="connsiteX1" y="connsiteY1"/>
                </a:cxn>
                <a:cxn ang="0">
                  <a:pos x="connsiteX2" y="connsiteY2"/>
                </a:cxn>
                <a:cxn ang="0">
                  <a:pos x="connsiteX3" y="connsiteY3"/>
                </a:cxn>
              </a:cxnLst>
              <a:rect l="l" t="t" r="r" b="b"/>
              <a:pathLst>
                <a:path w="41447" h="41378">
                  <a:moveTo>
                    <a:pt x="-14" y="9242"/>
                  </a:moveTo>
                  <a:cubicBezTo>
                    <a:pt x="3561" y="21614"/>
                    <a:pt x="6860" y="32406"/>
                    <a:pt x="9197" y="41341"/>
                  </a:cubicBezTo>
                  <a:lnTo>
                    <a:pt x="41434" y="31787"/>
                  </a:lnTo>
                  <a:lnTo>
                    <a:pt x="31811" y="-37"/>
                  </a:lnTo>
                  <a:close/>
                </a:path>
              </a:pathLst>
            </a:custGeom>
            <a:solidFill>
              <a:srgbClr val="F5F5F5"/>
            </a:solidFill>
            <a:ln w="6867" cap="flat">
              <a:noFill/>
              <a:prstDash val="solid"/>
              <a:miter/>
            </a:ln>
          </p:spPr>
          <p:txBody>
            <a:bodyPr rtlCol="0" anchor="ctr"/>
            <a:lstStyle/>
            <a:p>
              <a:endParaRPr lang="en-IN"/>
            </a:p>
          </p:txBody>
        </p:sp>
        <p:sp>
          <p:nvSpPr>
            <p:cNvPr id="689" name="Free-form: Shape 688">
              <a:extLst>
                <a:ext uri="{FF2B5EF4-FFF2-40B4-BE49-F238E27FC236}">
                  <a16:creationId xmlns:a16="http://schemas.microsoft.com/office/drawing/2014/main" id="{DD6365C4-88AF-E25B-5384-74C8463C84DE}"/>
                </a:ext>
              </a:extLst>
            </p:cNvPr>
            <p:cNvSpPr/>
            <p:nvPr/>
          </p:nvSpPr>
          <p:spPr>
            <a:xfrm>
              <a:off x="4834217" y="3451119"/>
              <a:ext cx="31893" cy="36223"/>
            </a:xfrm>
            <a:custGeom>
              <a:avLst/>
              <a:gdLst>
                <a:gd name="connsiteX0" fmla="*/ 17514 w 31893"/>
                <a:gd name="connsiteY0" fmla="*/ 13160 h 36223"/>
                <a:gd name="connsiteX1" fmla="*/ 17514 w 31893"/>
                <a:gd name="connsiteY1" fmla="*/ -37 h 36223"/>
                <a:gd name="connsiteX2" fmla="*/ -14 w 31893"/>
                <a:gd name="connsiteY2" fmla="*/ 4912 h 36223"/>
                <a:gd name="connsiteX3" fmla="*/ 8853 w 31893"/>
                <a:gd name="connsiteY3" fmla="*/ 36186 h 36223"/>
                <a:gd name="connsiteX4" fmla="*/ 31880 w 31893"/>
                <a:gd name="connsiteY4" fmla="*/ 29313 h 36223"/>
                <a:gd name="connsiteX5" fmla="*/ 17514 w 31893"/>
                <a:gd name="connsiteY5" fmla="*/ 13160 h 3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93" h="36223">
                  <a:moveTo>
                    <a:pt x="17514" y="13160"/>
                  </a:moveTo>
                  <a:cubicBezTo>
                    <a:pt x="16312" y="8842"/>
                    <a:pt x="16312" y="4280"/>
                    <a:pt x="17514" y="-37"/>
                  </a:cubicBezTo>
                  <a:lnTo>
                    <a:pt x="-14" y="4912"/>
                  </a:lnTo>
                  <a:lnTo>
                    <a:pt x="8853" y="36186"/>
                  </a:lnTo>
                  <a:lnTo>
                    <a:pt x="31880" y="29313"/>
                  </a:lnTo>
                  <a:cubicBezTo>
                    <a:pt x="24874" y="26407"/>
                    <a:pt x="19582" y="20457"/>
                    <a:pt x="17514" y="13160"/>
                  </a:cubicBezTo>
                  <a:close/>
                </a:path>
              </a:pathLst>
            </a:custGeom>
            <a:solidFill>
              <a:srgbClr val="F5F5F5"/>
            </a:solidFill>
            <a:ln w="6867" cap="flat">
              <a:noFill/>
              <a:prstDash val="solid"/>
              <a:miter/>
            </a:ln>
          </p:spPr>
          <p:txBody>
            <a:bodyPr rtlCol="0" anchor="ctr"/>
            <a:lstStyle/>
            <a:p>
              <a:endParaRPr lang="en-IN"/>
            </a:p>
          </p:txBody>
        </p:sp>
        <p:sp>
          <p:nvSpPr>
            <p:cNvPr id="690" name="Free-form: Shape 689">
              <a:extLst>
                <a:ext uri="{FF2B5EF4-FFF2-40B4-BE49-F238E27FC236}">
                  <a16:creationId xmlns:a16="http://schemas.microsoft.com/office/drawing/2014/main" id="{B2252707-0539-261F-624E-BDD7B4B5D536}"/>
                </a:ext>
              </a:extLst>
            </p:cNvPr>
            <p:cNvSpPr/>
            <p:nvPr/>
          </p:nvSpPr>
          <p:spPr>
            <a:xfrm>
              <a:off x="5240170" y="3825798"/>
              <a:ext cx="39316" cy="40347"/>
            </a:xfrm>
            <a:custGeom>
              <a:avLst/>
              <a:gdLst>
                <a:gd name="connsiteX0" fmla="*/ -14 w 39316"/>
                <a:gd name="connsiteY0" fmla="*/ 8761 h 40347"/>
                <a:gd name="connsiteX1" fmla="*/ 9059 w 39316"/>
                <a:gd name="connsiteY1" fmla="*/ 40310 h 40347"/>
                <a:gd name="connsiteX2" fmla="*/ 39303 w 39316"/>
                <a:gd name="connsiteY2" fmla="*/ 31444 h 40347"/>
                <a:gd name="connsiteX3" fmla="*/ 29749 w 39316"/>
                <a:gd name="connsiteY3" fmla="*/ -37 h 40347"/>
              </a:gdLst>
              <a:ahLst/>
              <a:cxnLst>
                <a:cxn ang="0">
                  <a:pos x="connsiteX0" y="connsiteY0"/>
                </a:cxn>
                <a:cxn ang="0">
                  <a:pos x="connsiteX1" y="connsiteY1"/>
                </a:cxn>
                <a:cxn ang="0">
                  <a:pos x="connsiteX2" y="connsiteY2"/>
                </a:cxn>
                <a:cxn ang="0">
                  <a:pos x="connsiteX3" y="connsiteY3"/>
                </a:cxn>
              </a:cxnLst>
              <a:rect l="l" t="t" r="r" b="b"/>
              <a:pathLst>
                <a:path w="39316" h="40347">
                  <a:moveTo>
                    <a:pt x="-14" y="8761"/>
                  </a:moveTo>
                  <a:cubicBezTo>
                    <a:pt x="3492" y="20789"/>
                    <a:pt x="6860" y="31444"/>
                    <a:pt x="9059" y="40310"/>
                  </a:cubicBezTo>
                  <a:lnTo>
                    <a:pt x="39303" y="31444"/>
                  </a:lnTo>
                  <a:cubicBezTo>
                    <a:pt x="36622" y="22645"/>
                    <a:pt x="33392" y="12129"/>
                    <a:pt x="29749" y="-37"/>
                  </a:cubicBezTo>
                  <a:close/>
                </a:path>
              </a:pathLst>
            </a:custGeom>
            <a:solidFill>
              <a:srgbClr val="F5F5F5"/>
            </a:solidFill>
            <a:ln w="6867" cap="flat">
              <a:noFill/>
              <a:prstDash val="solid"/>
              <a:miter/>
            </a:ln>
          </p:spPr>
          <p:txBody>
            <a:bodyPr rtlCol="0" anchor="ctr"/>
            <a:lstStyle/>
            <a:p>
              <a:endParaRPr lang="en-IN"/>
            </a:p>
          </p:txBody>
        </p:sp>
        <p:sp>
          <p:nvSpPr>
            <p:cNvPr id="691" name="Free-form: Shape 690">
              <a:extLst>
                <a:ext uri="{FF2B5EF4-FFF2-40B4-BE49-F238E27FC236}">
                  <a16:creationId xmlns:a16="http://schemas.microsoft.com/office/drawing/2014/main" id="{4511BF16-C529-3A11-EB62-A810C76B270B}"/>
                </a:ext>
              </a:extLst>
            </p:cNvPr>
            <p:cNvSpPr/>
            <p:nvPr/>
          </p:nvSpPr>
          <p:spPr>
            <a:xfrm>
              <a:off x="5203397" y="3583504"/>
              <a:ext cx="38766" cy="39935"/>
            </a:xfrm>
            <a:custGeom>
              <a:avLst/>
              <a:gdLst>
                <a:gd name="connsiteX0" fmla="*/ 29818 w 38766"/>
                <a:gd name="connsiteY0" fmla="*/ -37 h 39935"/>
                <a:gd name="connsiteX1" fmla="*/ -14 w 38766"/>
                <a:gd name="connsiteY1" fmla="*/ 8761 h 39935"/>
                <a:gd name="connsiteX2" fmla="*/ 7410 w 38766"/>
                <a:gd name="connsiteY2" fmla="*/ 33849 h 39935"/>
                <a:gd name="connsiteX3" fmla="*/ 9197 w 38766"/>
                <a:gd name="connsiteY3" fmla="*/ 39898 h 39935"/>
                <a:gd name="connsiteX4" fmla="*/ 38753 w 38766"/>
                <a:gd name="connsiteY4" fmla="*/ 31169 h 39935"/>
                <a:gd name="connsiteX5" fmla="*/ 37860 w 38766"/>
                <a:gd name="connsiteY5" fmla="*/ 28144 h 39935"/>
                <a:gd name="connsiteX6" fmla="*/ 29818 w 38766"/>
                <a:gd name="connsiteY6" fmla="*/ -37 h 3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766" h="39935">
                  <a:moveTo>
                    <a:pt x="29818" y="-37"/>
                  </a:moveTo>
                  <a:lnTo>
                    <a:pt x="-14" y="8761"/>
                  </a:lnTo>
                  <a:cubicBezTo>
                    <a:pt x="2461" y="17009"/>
                    <a:pt x="4867" y="25395"/>
                    <a:pt x="7410" y="33849"/>
                  </a:cubicBezTo>
                  <a:cubicBezTo>
                    <a:pt x="7960" y="35911"/>
                    <a:pt x="8578" y="37905"/>
                    <a:pt x="9197" y="39898"/>
                  </a:cubicBezTo>
                  <a:lnTo>
                    <a:pt x="38753" y="31169"/>
                  </a:lnTo>
                  <a:cubicBezTo>
                    <a:pt x="38753" y="30138"/>
                    <a:pt x="38135" y="29175"/>
                    <a:pt x="37860" y="28144"/>
                  </a:cubicBezTo>
                  <a:cubicBezTo>
                    <a:pt x="35316" y="18590"/>
                    <a:pt x="32567" y="9173"/>
                    <a:pt x="29818" y="-37"/>
                  </a:cubicBezTo>
                  <a:close/>
                </a:path>
              </a:pathLst>
            </a:custGeom>
            <a:solidFill>
              <a:srgbClr val="F5F5F5"/>
            </a:solidFill>
            <a:ln w="6867" cap="flat">
              <a:noFill/>
              <a:prstDash val="solid"/>
              <a:miter/>
            </a:ln>
          </p:spPr>
          <p:txBody>
            <a:bodyPr rtlCol="0" anchor="ctr"/>
            <a:lstStyle/>
            <a:p>
              <a:endParaRPr lang="en-IN"/>
            </a:p>
          </p:txBody>
        </p:sp>
        <p:sp>
          <p:nvSpPr>
            <p:cNvPr id="692" name="Free-form: Shape 691">
              <a:extLst>
                <a:ext uri="{FF2B5EF4-FFF2-40B4-BE49-F238E27FC236}">
                  <a16:creationId xmlns:a16="http://schemas.microsoft.com/office/drawing/2014/main" id="{9168F115-3E7E-9B0D-8731-474D9A457B34}"/>
                </a:ext>
              </a:extLst>
            </p:cNvPr>
            <p:cNvSpPr/>
            <p:nvPr/>
          </p:nvSpPr>
          <p:spPr>
            <a:xfrm>
              <a:off x="5173016" y="3845388"/>
              <a:ext cx="40004" cy="40554"/>
            </a:xfrm>
            <a:custGeom>
              <a:avLst/>
              <a:gdLst>
                <a:gd name="connsiteX0" fmla="*/ -14 w 40004"/>
                <a:gd name="connsiteY0" fmla="*/ 8898 h 40554"/>
                <a:gd name="connsiteX1" fmla="*/ 9059 w 40004"/>
                <a:gd name="connsiteY1" fmla="*/ 40517 h 40554"/>
                <a:gd name="connsiteX2" fmla="*/ 39990 w 40004"/>
                <a:gd name="connsiteY2" fmla="*/ 31375 h 40554"/>
                <a:gd name="connsiteX3" fmla="*/ 30505 w 40004"/>
                <a:gd name="connsiteY3" fmla="*/ -37 h 40554"/>
              </a:gdLst>
              <a:ahLst/>
              <a:cxnLst>
                <a:cxn ang="0">
                  <a:pos x="connsiteX0" y="connsiteY0"/>
                </a:cxn>
                <a:cxn ang="0">
                  <a:pos x="connsiteX1" y="connsiteY1"/>
                </a:cxn>
                <a:cxn ang="0">
                  <a:pos x="connsiteX2" y="connsiteY2"/>
                </a:cxn>
                <a:cxn ang="0">
                  <a:pos x="connsiteX3" y="connsiteY3"/>
                </a:cxn>
              </a:cxnLst>
              <a:rect l="l" t="t" r="r" b="b"/>
              <a:pathLst>
                <a:path w="40004" h="40554">
                  <a:moveTo>
                    <a:pt x="-14" y="8898"/>
                  </a:moveTo>
                  <a:cubicBezTo>
                    <a:pt x="3492" y="20996"/>
                    <a:pt x="6860" y="31581"/>
                    <a:pt x="9059" y="40517"/>
                  </a:cubicBezTo>
                  <a:lnTo>
                    <a:pt x="39990" y="31375"/>
                  </a:lnTo>
                  <a:cubicBezTo>
                    <a:pt x="37310" y="22577"/>
                    <a:pt x="34148" y="12060"/>
                    <a:pt x="30505" y="-37"/>
                  </a:cubicBezTo>
                  <a:close/>
                </a:path>
              </a:pathLst>
            </a:custGeom>
            <a:solidFill>
              <a:srgbClr val="F5F5F5"/>
            </a:solidFill>
            <a:ln w="6867" cap="flat">
              <a:noFill/>
              <a:prstDash val="solid"/>
              <a:miter/>
            </a:ln>
          </p:spPr>
          <p:txBody>
            <a:bodyPr rtlCol="0" anchor="ctr"/>
            <a:lstStyle/>
            <a:p>
              <a:endParaRPr lang="en-IN"/>
            </a:p>
          </p:txBody>
        </p:sp>
        <p:sp>
          <p:nvSpPr>
            <p:cNvPr id="693" name="Free-form: Shape 692">
              <a:extLst>
                <a:ext uri="{FF2B5EF4-FFF2-40B4-BE49-F238E27FC236}">
                  <a16:creationId xmlns:a16="http://schemas.microsoft.com/office/drawing/2014/main" id="{6B1FA321-4859-F117-5455-82A3F3504E07}"/>
                </a:ext>
              </a:extLst>
            </p:cNvPr>
            <p:cNvSpPr/>
            <p:nvPr/>
          </p:nvSpPr>
          <p:spPr>
            <a:xfrm>
              <a:off x="5072180" y="3874463"/>
              <a:ext cx="41653" cy="41310"/>
            </a:xfrm>
            <a:custGeom>
              <a:avLst/>
              <a:gdLst>
                <a:gd name="connsiteX0" fmla="*/ -14 w 41653"/>
                <a:gd name="connsiteY0" fmla="*/ 9311 h 41310"/>
                <a:gd name="connsiteX1" fmla="*/ 9128 w 41653"/>
                <a:gd name="connsiteY1" fmla="*/ 41273 h 41310"/>
                <a:gd name="connsiteX2" fmla="*/ 41640 w 41653"/>
                <a:gd name="connsiteY2" fmla="*/ 31581 h 41310"/>
                <a:gd name="connsiteX3" fmla="*/ 32086 w 41653"/>
                <a:gd name="connsiteY3" fmla="*/ -37 h 41310"/>
              </a:gdLst>
              <a:ahLst/>
              <a:cxnLst>
                <a:cxn ang="0">
                  <a:pos x="connsiteX0" y="connsiteY0"/>
                </a:cxn>
                <a:cxn ang="0">
                  <a:pos x="connsiteX1" y="connsiteY1"/>
                </a:cxn>
                <a:cxn ang="0">
                  <a:pos x="connsiteX2" y="connsiteY2"/>
                </a:cxn>
                <a:cxn ang="0">
                  <a:pos x="connsiteX3" y="connsiteY3"/>
                </a:cxn>
              </a:cxnLst>
              <a:rect l="l" t="t" r="r" b="b"/>
              <a:pathLst>
                <a:path w="41653" h="41310">
                  <a:moveTo>
                    <a:pt x="-14" y="9311"/>
                  </a:moveTo>
                  <a:cubicBezTo>
                    <a:pt x="3492" y="21683"/>
                    <a:pt x="6860" y="32337"/>
                    <a:pt x="9128" y="41273"/>
                  </a:cubicBezTo>
                  <a:lnTo>
                    <a:pt x="41640" y="31581"/>
                  </a:lnTo>
                  <a:cubicBezTo>
                    <a:pt x="38960" y="22714"/>
                    <a:pt x="35729" y="12129"/>
                    <a:pt x="32086" y="-37"/>
                  </a:cubicBezTo>
                  <a:close/>
                </a:path>
              </a:pathLst>
            </a:custGeom>
            <a:solidFill>
              <a:srgbClr val="F5F5F5"/>
            </a:solidFill>
            <a:ln w="6867" cap="flat">
              <a:noFill/>
              <a:prstDash val="solid"/>
              <a:miter/>
            </a:ln>
          </p:spPr>
          <p:txBody>
            <a:bodyPr rtlCol="0" anchor="ctr"/>
            <a:lstStyle/>
            <a:p>
              <a:endParaRPr lang="en-IN"/>
            </a:p>
          </p:txBody>
        </p:sp>
        <p:sp>
          <p:nvSpPr>
            <p:cNvPr id="694" name="Free-form: Shape 693">
              <a:extLst>
                <a:ext uri="{FF2B5EF4-FFF2-40B4-BE49-F238E27FC236}">
                  <a16:creationId xmlns:a16="http://schemas.microsoft.com/office/drawing/2014/main" id="{F57DB202-5E6C-ED20-56A1-C6CA9EE403B0}"/>
                </a:ext>
              </a:extLst>
            </p:cNvPr>
            <p:cNvSpPr/>
            <p:nvPr/>
          </p:nvSpPr>
          <p:spPr>
            <a:xfrm>
              <a:off x="5205115" y="3835077"/>
              <a:ext cx="42959" cy="41378"/>
            </a:xfrm>
            <a:custGeom>
              <a:avLst/>
              <a:gdLst>
                <a:gd name="connsiteX0" fmla="*/ 1498 w 42959"/>
                <a:gd name="connsiteY0" fmla="*/ 9379 h 41378"/>
                <a:gd name="connsiteX1" fmla="*/ -14 w 42959"/>
                <a:gd name="connsiteY1" fmla="*/ 9792 h 41378"/>
                <a:gd name="connsiteX2" fmla="*/ 8991 w 42959"/>
                <a:gd name="connsiteY2" fmla="*/ 41341 h 41378"/>
                <a:gd name="connsiteX3" fmla="*/ 13184 w 42959"/>
                <a:gd name="connsiteY3" fmla="*/ 40173 h 41378"/>
                <a:gd name="connsiteX4" fmla="*/ 42946 w 42959"/>
                <a:gd name="connsiteY4" fmla="*/ 31375 h 41378"/>
                <a:gd name="connsiteX5" fmla="*/ 33461 w 42959"/>
                <a:gd name="connsiteY5" fmla="*/ -37 h 41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59" h="41378">
                  <a:moveTo>
                    <a:pt x="1498" y="9379"/>
                  </a:moveTo>
                  <a:lnTo>
                    <a:pt x="-14" y="9792"/>
                  </a:lnTo>
                  <a:cubicBezTo>
                    <a:pt x="3492" y="21958"/>
                    <a:pt x="6860" y="32543"/>
                    <a:pt x="8991" y="41341"/>
                  </a:cubicBezTo>
                  <a:lnTo>
                    <a:pt x="13184" y="40173"/>
                  </a:lnTo>
                  <a:lnTo>
                    <a:pt x="42946" y="31375"/>
                  </a:lnTo>
                  <a:cubicBezTo>
                    <a:pt x="40265" y="22508"/>
                    <a:pt x="37035" y="11923"/>
                    <a:pt x="33461" y="-37"/>
                  </a:cubicBezTo>
                  <a:close/>
                </a:path>
              </a:pathLst>
            </a:custGeom>
            <a:solidFill>
              <a:srgbClr val="F5F5F5"/>
            </a:solidFill>
            <a:ln w="6867" cap="flat">
              <a:noFill/>
              <a:prstDash val="solid"/>
              <a:miter/>
            </a:ln>
          </p:spPr>
          <p:txBody>
            <a:bodyPr rtlCol="0" anchor="ctr"/>
            <a:lstStyle/>
            <a:p>
              <a:endParaRPr lang="en-IN"/>
            </a:p>
          </p:txBody>
        </p:sp>
        <p:sp>
          <p:nvSpPr>
            <p:cNvPr id="695" name="Free-form: Shape 694">
              <a:extLst>
                <a:ext uri="{FF2B5EF4-FFF2-40B4-BE49-F238E27FC236}">
                  <a16:creationId xmlns:a16="http://schemas.microsoft.com/office/drawing/2014/main" id="{15899048-64BD-F41B-EB34-06E6F6D2D872}"/>
                </a:ext>
              </a:extLst>
            </p:cNvPr>
            <p:cNvSpPr/>
            <p:nvPr/>
          </p:nvSpPr>
          <p:spPr>
            <a:xfrm>
              <a:off x="5229998" y="3790674"/>
              <a:ext cx="39248" cy="41447"/>
            </a:xfrm>
            <a:custGeom>
              <a:avLst/>
              <a:gdLst>
                <a:gd name="connsiteX0" fmla="*/ -14 w 39248"/>
                <a:gd name="connsiteY0" fmla="*/ 8623 h 41447"/>
                <a:gd name="connsiteX1" fmla="*/ 9472 w 39248"/>
                <a:gd name="connsiteY1" fmla="*/ 41410 h 41447"/>
                <a:gd name="connsiteX2" fmla="*/ 39234 w 39248"/>
                <a:gd name="connsiteY2" fmla="*/ 32681 h 41447"/>
                <a:gd name="connsiteX3" fmla="*/ 29405 w 39248"/>
                <a:gd name="connsiteY3" fmla="*/ -37 h 41447"/>
              </a:gdLst>
              <a:ahLst/>
              <a:cxnLst>
                <a:cxn ang="0">
                  <a:pos x="connsiteX0" y="connsiteY0"/>
                </a:cxn>
                <a:cxn ang="0">
                  <a:pos x="connsiteX1" y="connsiteY1"/>
                </a:cxn>
                <a:cxn ang="0">
                  <a:pos x="connsiteX2" y="connsiteY2"/>
                </a:cxn>
                <a:cxn ang="0">
                  <a:pos x="connsiteX3" y="connsiteY3"/>
                </a:cxn>
              </a:cxnLst>
              <a:rect l="l" t="t" r="r" b="b"/>
              <a:pathLst>
                <a:path w="39248" h="41447">
                  <a:moveTo>
                    <a:pt x="-14" y="8623"/>
                  </a:moveTo>
                  <a:lnTo>
                    <a:pt x="9472" y="41410"/>
                  </a:lnTo>
                  <a:lnTo>
                    <a:pt x="39234" y="32681"/>
                  </a:lnTo>
                  <a:cubicBezTo>
                    <a:pt x="36210" y="22693"/>
                    <a:pt x="32931" y="11785"/>
                    <a:pt x="29405" y="-37"/>
                  </a:cubicBezTo>
                  <a:close/>
                </a:path>
              </a:pathLst>
            </a:custGeom>
            <a:solidFill>
              <a:srgbClr val="F5F5F5"/>
            </a:solidFill>
            <a:ln w="6867" cap="flat">
              <a:noFill/>
              <a:prstDash val="solid"/>
              <a:miter/>
            </a:ln>
          </p:spPr>
          <p:txBody>
            <a:bodyPr rtlCol="0" anchor="ctr"/>
            <a:lstStyle/>
            <a:p>
              <a:endParaRPr lang="en-IN"/>
            </a:p>
          </p:txBody>
        </p:sp>
        <p:sp>
          <p:nvSpPr>
            <p:cNvPr id="696" name="Free-form: Shape 695">
              <a:extLst>
                <a:ext uri="{FF2B5EF4-FFF2-40B4-BE49-F238E27FC236}">
                  <a16:creationId xmlns:a16="http://schemas.microsoft.com/office/drawing/2014/main" id="{3E8FF3D4-03A7-7CD0-D96A-40E7A2FC3C6A}"/>
                </a:ext>
              </a:extLst>
            </p:cNvPr>
            <p:cNvSpPr/>
            <p:nvPr/>
          </p:nvSpPr>
          <p:spPr>
            <a:xfrm>
              <a:off x="5105861" y="3864840"/>
              <a:ext cx="40691" cy="40829"/>
            </a:xfrm>
            <a:custGeom>
              <a:avLst/>
              <a:gdLst>
                <a:gd name="connsiteX0" fmla="*/ -14 w 40691"/>
                <a:gd name="connsiteY0" fmla="*/ 9104 h 40829"/>
                <a:gd name="connsiteX1" fmla="*/ 9128 w 40691"/>
                <a:gd name="connsiteY1" fmla="*/ 40792 h 40829"/>
                <a:gd name="connsiteX2" fmla="*/ 40678 w 40691"/>
                <a:gd name="connsiteY2" fmla="*/ 31444 h 40829"/>
                <a:gd name="connsiteX3" fmla="*/ 31192 w 40691"/>
                <a:gd name="connsiteY3" fmla="*/ -37 h 40829"/>
              </a:gdLst>
              <a:ahLst/>
              <a:cxnLst>
                <a:cxn ang="0">
                  <a:pos x="connsiteX0" y="connsiteY0"/>
                </a:cxn>
                <a:cxn ang="0">
                  <a:pos x="connsiteX1" y="connsiteY1"/>
                </a:cxn>
                <a:cxn ang="0">
                  <a:pos x="connsiteX2" y="connsiteY2"/>
                </a:cxn>
                <a:cxn ang="0">
                  <a:pos x="connsiteX3" y="connsiteY3"/>
                </a:cxn>
              </a:cxnLst>
              <a:rect l="l" t="t" r="r" b="b"/>
              <a:pathLst>
                <a:path w="40691" h="40829">
                  <a:moveTo>
                    <a:pt x="-14" y="9104"/>
                  </a:moveTo>
                  <a:lnTo>
                    <a:pt x="9128" y="40792"/>
                  </a:lnTo>
                  <a:lnTo>
                    <a:pt x="40678" y="31444"/>
                  </a:lnTo>
                  <a:cubicBezTo>
                    <a:pt x="37997" y="22645"/>
                    <a:pt x="34835" y="12129"/>
                    <a:pt x="31192" y="-37"/>
                  </a:cubicBezTo>
                  <a:close/>
                </a:path>
              </a:pathLst>
            </a:custGeom>
            <a:solidFill>
              <a:srgbClr val="F5F5F5"/>
            </a:solidFill>
            <a:ln w="6867" cap="flat">
              <a:noFill/>
              <a:prstDash val="solid"/>
              <a:miter/>
            </a:ln>
          </p:spPr>
          <p:txBody>
            <a:bodyPr rtlCol="0" anchor="ctr"/>
            <a:lstStyle/>
            <a:p>
              <a:endParaRPr lang="en-IN"/>
            </a:p>
          </p:txBody>
        </p:sp>
        <p:sp>
          <p:nvSpPr>
            <p:cNvPr id="697" name="Free-form: Shape 696">
              <a:extLst>
                <a:ext uri="{FF2B5EF4-FFF2-40B4-BE49-F238E27FC236}">
                  <a16:creationId xmlns:a16="http://schemas.microsoft.com/office/drawing/2014/main" id="{735A68CF-8566-1319-43E5-0D938CDCDF9E}"/>
                </a:ext>
              </a:extLst>
            </p:cNvPr>
            <p:cNvSpPr/>
            <p:nvPr/>
          </p:nvSpPr>
          <p:spPr>
            <a:xfrm>
              <a:off x="5128406" y="3819680"/>
              <a:ext cx="42272" cy="42341"/>
            </a:xfrm>
            <a:custGeom>
              <a:avLst/>
              <a:gdLst>
                <a:gd name="connsiteX0" fmla="*/ -14 w 42272"/>
                <a:gd name="connsiteY0" fmla="*/ 9448 h 42341"/>
                <a:gd name="connsiteX1" fmla="*/ 9541 w 42272"/>
                <a:gd name="connsiteY1" fmla="*/ 42304 h 42341"/>
                <a:gd name="connsiteX2" fmla="*/ 42259 w 42272"/>
                <a:gd name="connsiteY2" fmla="*/ 32612 h 42341"/>
                <a:gd name="connsiteX3" fmla="*/ 32498 w 42272"/>
                <a:gd name="connsiteY3" fmla="*/ -37 h 42341"/>
              </a:gdLst>
              <a:ahLst/>
              <a:cxnLst>
                <a:cxn ang="0">
                  <a:pos x="connsiteX0" y="connsiteY0"/>
                </a:cxn>
                <a:cxn ang="0">
                  <a:pos x="connsiteX1" y="connsiteY1"/>
                </a:cxn>
                <a:cxn ang="0">
                  <a:pos x="connsiteX2" y="connsiteY2"/>
                </a:cxn>
                <a:cxn ang="0">
                  <a:pos x="connsiteX3" y="connsiteY3"/>
                </a:cxn>
              </a:cxnLst>
              <a:rect l="l" t="t" r="r" b="b"/>
              <a:pathLst>
                <a:path w="42272" h="42341">
                  <a:moveTo>
                    <a:pt x="-14" y="9448"/>
                  </a:moveTo>
                  <a:cubicBezTo>
                    <a:pt x="3471" y="21319"/>
                    <a:pt x="6654" y="32268"/>
                    <a:pt x="9541" y="42304"/>
                  </a:cubicBezTo>
                  <a:lnTo>
                    <a:pt x="42259" y="32612"/>
                  </a:lnTo>
                  <a:cubicBezTo>
                    <a:pt x="39303" y="22645"/>
                    <a:pt x="36004" y="11991"/>
                    <a:pt x="32498" y="-37"/>
                  </a:cubicBezTo>
                  <a:close/>
                </a:path>
              </a:pathLst>
            </a:custGeom>
            <a:solidFill>
              <a:srgbClr val="F5F5F5"/>
            </a:solidFill>
            <a:ln w="6867" cap="flat">
              <a:noFill/>
              <a:prstDash val="solid"/>
              <a:miter/>
            </a:ln>
          </p:spPr>
          <p:txBody>
            <a:bodyPr rtlCol="0" anchor="ctr"/>
            <a:lstStyle/>
            <a:p>
              <a:endParaRPr lang="en-IN"/>
            </a:p>
          </p:txBody>
        </p:sp>
        <p:sp>
          <p:nvSpPr>
            <p:cNvPr id="698" name="Free-form: Shape 697">
              <a:extLst>
                <a:ext uri="{FF2B5EF4-FFF2-40B4-BE49-F238E27FC236}">
                  <a16:creationId xmlns:a16="http://schemas.microsoft.com/office/drawing/2014/main" id="{F8A89978-C0E6-85EE-0BD0-6594934EB41C}"/>
                </a:ext>
              </a:extLst>
            </p:cNvPr>
            <p:cNvSpPr/>
            <p:nvPr/>
          </p:nvSpPr>
          <p:spPr>
            <a:xfrm>
              <a:off x="5009287" y="3783319"/>
              <a:ext cx="40829" cy="41791"/>
            </a:xfrm>
            <a:custGeom>
              <a:avLst/>
              <a:gdLst>
                <a:gd name="connsiteX0" fmla="*/ -14 w 40829"/>
                <a:gd name="connsiteY0" fmla="*/ 9036 h 41791"/>
                <a:gd name="connsiteX1" fmla="*/ 9541 w 40829"/>
                <a:gd name="connsiteY1" fmla="*/ 41754 h 41791"/>
                <a:gd name="connsiteX2" fmla="*/ 40815 w 40829"/>
                <a:gd name="connsiteY2" fmla="*/ 32406 h 41791"/>
                <a:gd name="connsiteX3" fmla="*/ 31124 w 40829"/>
                <a:gd name="connsiteY3" fmla="*/ -37 h 41791"/>
              </a:gdLst>
              <a:ahLst/>
              <a:cxnLst>
                <a:cxn ang="0">
                  <a:pos x="connsiteX0" y="connsiteY0"/>
                </a:cxn>
                <a:cxn ang="0">
                  <a:pos x="connsiteX1" y="connsiteY1"/>
                </a:cxn>
                <a:cxn ang="0">
                  <a:pos x="connsiteX2" y="connsiteY2"/>
                </a:cxn>
                <a:cxn ang="0">
                  <a:pos x="connsiteX3" y="connsiteY3"/>
                </a:cxn>
              </a:cxnLst>
              <a:rect l="l" t="t" r="r" b="b"/>
              <a:pathLst>
                <a:path w="40829" h="41791">
                  <a:moveTo>
                    <a:pt x="-14" y="9036"/>
                  </a:moveTo>
                  <a:cubicBezTo>
                    <a:pt x="3286" y="20398"/>
                    <a:pt x="6470" y="31306"/>
                    <a:pt x="9541" y="41754"/>
                  </a:cubicBezTo>
                  <a:lnTo>
                    <a:pt x="40815" y="32406"/>
                  </a:lnTo>
                  <a:lnTo>
                    <a:pt x="31124" y="-37"/>
                  </a:lnTo>
                  <a:close/>
                </a:path>
              </a:pathLst>
            </a:custGeom>
            <a:solidFill>
              <a:srgbClr val="F5F5F5"/>
            </a:solidFill>
            <a:ln w="6867" cap="flat">
              <a:noFill/>
              <a:prstDash val="solid"/>
              <a:miter/>
            </a:ln>
          </p:spPr>
          <p:txBody>
            <a:bodyPr rtlCol="0" anchor="ctr"/>
            <a:lstStyle/>
            <a:p>
              <a:endParaRPr lang="en-IN"/>
            </a:p>
          </p:txBody>
        </p:sp>
        <p:sp>
          <p:nvSpPr>
            <p:cNvPr id="699" name="Free-form: Shape 698">
              <a:extLst>
                <a:ext uri="{FF2B5EF4-FFF2-40B4-BE49-F238E27FC236}">
                  <a16:creationId xmlns:a16="http://schemas.microsoft.com/office/drawing/2014/main" id="{1B74BF3E-31B5-1562-0501-01E79697AD4C}"/>
                </a:ext>
              </a:extLst>
            </p:cNvPr>
            <p:cNvSpPr/>
            <p:nvPr/>
          </p:nvSpPr>
          <p:spPr>
            <a:xfrm>
              <a:off x="4976225" y="3793080"/>
              <a:ext cx="40416" cy="41860"/>
            </a:xfrm>
            <a:custGeom>
              <a:avLst/>
              <a:gdLst>
                <a:gd name="connsiteX0" fmla="*/ -14 w 40416"/>
                <a:gd name="connsiteY0" fmla="*/ 8829 h 41860"/>
                <a:gd name="connsiteX1" fmla="*/ 9609 w 40416"/>
                <a:gd name="connsiteY1" fmla="*/ 41823 h 41860"/>
                <a:gd name="connsiteX2" fmla="*/ 40403 w 40416"/>
                <a:gd name="connsiteY2" fmla="*/ 32612 h 41860"/>
                <a:gd name="connsiteX3" fmla="*/ 30711 w 40416"/>
                <a:gd name="connsiteY3" fmla="*/ -37 h 41860"/>
              </a:gdLst>
              <a:ahLst/>
              <a:cxnLst>
                <a:cxn ang="0">
                  <a:pos x="connsiteX0" y="connsiteY0"/>
                </a:cxn>
                <a:cxn ang="0">
                  <a:pos x="connsiteX1" y="connsiteY1"/>
                </a:cxn>
                <a:cxn ang="0">
                  <a:pos x="connsiteX2" y="connsiteY2"/>
                </a:cxn>
                <a:cxn ang="0">
                  <a:pos x="connsiteX3" y="connsiteY3"/>
                </a:cxn>
              </a:cxnLst>
              <a:rect l="l" t="t" r="r" b="b"/>
              <a:pathLst>
                <a:path w="40416" h="41860">
                  <a:moveTo>
                    <a:pt x="-14" y="8829"/>
                  </a:moveTo>
                  <a:cubicBezTo>
                    <a:pt x="3354" y="20240"/>
                    <a:pt x="6860" y="31306"/>
                    <a:pt x="9609" y="41823"/>
                  </a:cubicBezTo>
                  <a:lnTo>
                    <a:pt x="40403" y="32612"/>
                  </a:lnTo>
                  <a:cubicBezTo>
                    <a:pt x="37310" y="22164"/>
                    <a:pt x="34079" y="11235"/>
                    <a:pt x="30711" y="-37"/>
                  </a:cubicBezTo>
                  <a:close/>
                </a:path>
              </a:pathLst>
            </a:custGeom>
            <a:solidFill>
              <a:srgbClr val="F5F5F5"/>
            </a:solidFill>
            <a:ln w="6867" cap="flat">
              <a:noFill/>
              <a:prstDash val="solid"/>
              <a:miter/>
            </a:ln>
          </p:spPr>
          <p:txBody>
            <a:bodyPr rtlCol="0" anchor="ctr"/>
            <a:lstStyle/>
            <a:p>
              <a:endParaRPr lang="en-IN"/>
            </a:p>
          </p:txBody>
        </p:sp>
        <p:sp>
          <p:nvSpPr>
            <p:cNvPr id="700" name="Free-form: Shape 699">
              <a:extLst>
                <a:ext uri="{FF2B5EF4-FFF2-40B4-BE49-F238E27FC236}">
                  <a16:creationId xmlns:a16="http://schemas.microsoft.com/office/drawing/2014/main" id="{74B06F08-9563-50FE-EB16-9C3895EF32B8}"/>
                </a:ext>
              </a:extLst>
            </p:cNvPr>
            <p:cNvSpPr/>
            <p:nvPr/>
          </p:nvSpPr>
          <p:spPr>
            <a:xfrm>
              <a:off x="5042830" y="3773490"/>
              <a:ext cx="40966" cy="41653"/>
            </a:xfrm>
            <a:custGeom>
              <a:avLst/>
              <a:gdLst>
                <a:gd name="connsiteX0" fmla="*/ -14 w 40966"/>
                <a:gd name="connsiteY0" fmla="*/ 9104 h 41653"/>
                <a:gd name="connsiteX1" fmla="*/ 9472 w 40966"/>
                <a:gd name="connsiteY1" fmla="*/ 41616 h 41653"/>
                <a:gd name="connsiteX2" fmla="*/ 40953 w 40966"/>
                <a:gd name="connsiteY2" fmla="*/ 32268 h 41653"/>
                <a:gd name="connsiteX3" fmla="*/ 31399 w 40966"/>
                <a:gd name="connsiteY3" fmla="*/ -37 h 41653"/>
              </a:gdLst>
              <a:ahLst/>
              <a:cxnLst>
                <a:cxn ang="0">
                  <a:pos x="connsiteX0" y="connsiteY0"/>
                </a:cxn>
                <a:cxn ang="0">
                  <a:pos x="connsiteX1" y="connsiteY1"/>
                </a:cxn>
                <a:cxn ang="0">
                  <a:pos x="connsiteX2" y="connsiteY2"/>
                </a:cxn>
                <a:cxn ang="0">
                  <a:pos x="connsiteX3" y="connsiteY3"/>
                </a:cxn>
              </a:cxnLst>
              <a:rect l="l" t="t" r="r" b="b"/>
              <a:pathLst>
                <a:path w="40966" h="41653">
                  <a:moveTo>
                    <a:pt x="-14" y="9104"/>
                  </a:moveTo>
                  <a:lnTo>
                    <a:pt x="9472" y="41616"/>
                  </a:lnTo>
                  <a:lnTo>
                    <a:pt x="40953" y="32268"/>
                  </a:lnTo>
                  <a:cubicBezTo>
                    <a:pt x="37928" y="21958"/>
                    <a:pt x="34698" y="11166"/>
                    <a:pt x="31399" y="-37"/>
                  </a:cubicBezTo>
                  <a:close/>
                </a:path>
              </a:pathLst>
            </a:custGeom>
            <a:solidFill>
              <a:srgbClr val="F5F5F5"/>
            </a:solidFill>
            <a:ln w="6867" cap="flat">
              <a:noFill/>
              <a:prstDash val="solid"/>
              <a:miter/>
            </a:ln>
          </p:spPr>
          <p:txBody>
            <a:bodyPr rtlCol="0" anchor="ctr"/>
            <a:lstStyle/>
            <a:p>
              <a:endParaRPr lang="en-IN"/>
            </a:p>
          </p:txBody>
        </p:sp>
        <p:sp>
          <p:nvSpPr>
            <p:cNvPr id="701" name="Free-form: Shape 700">
              <a:extLst>
                <a:ext uri="{FF2B5EF4-FFF2-40B4-BE49-F238E27FC236}">
                  <a16:creationId xmlns:a16="http://schemas.microsoft.com/office/drawing/2014/main" id="{1BF4871D-8230-EB23-B927-B4AA66306820}"/>
                </a:ext>
              </a:extLst>
            </p:cNvPr>
            <p:cNvSpPr/>
            <p:nvPr/>
          </p:nvSpPr>
          <p:spPr>
            <a:xfrm>
              <a:off x="5315848" y="3730943"/>
              <a:ext cx="38973" cy="38148"/>
            </a:xfrm>
            <a:custGeom>
              <a:avLst/>
              <a:gdLst>
                <a:gd name="connsiteX0" fmla="*/ -14 w 38973"/>
                <a:gd name="connsiteY0" fmla="*/ 8967 h 38148"/>
                <a:gd name="connsiteX1" fmla="*/ 8441 w 38973"/>
                <a:gd name="connsiteY1" fmla="*/ 38111 h 38148"/>
                <a:gd name="connsiteX2" fmla="*/ 38959 w 38973"/>
                <a:gd name="connsiteY2" fmla="*/ 29244 h 38148"/>
                <a:gd name="connsiteX3" fmla="*/ 30230 w 38973"/>
                <a:gd name="connsiteY3" fmla="*/ -37 h 38148"/>
              </a:gdLst>
              <a:ahLst/>
              <a:cxnLst>
                <a:cxn ang="0">
                  <a:pos x="connsiteX0" y="connsiteY0"/>
                </a:cxn>
                <a:cxn ang="0">
                  <a:pos x="connsiteX1" y="connsiteY1"/>
                </a:cxn>
                <a:cxn ang="0">
                  <a:pos x="connsiteX2" y="connsiteY2"/>
                </a:cxn>
                <a:cxn ang="0">
                  <a:pos x="connsiteX3" y="connsiteY3"/>
                </a:cxn>
              </a:cxnLst>
              <a:rect l="l" t="t" r="r" b="b"/>
              <a:pathLst>
                <a:path w="38973" h="38148">
                  <a:moveTo>
                    <a:pt x="-14" y="8967"/>
                  </a:moveTo>
                  <a:lnTo>
                    <a:pt x="8441" y="38111"/>
                  </a:lnTo>
                  <a:lnTo>
                    <a:pt x="38959" y="29244"/>
                  </a:lnTo>
                  <a:cubicBezTo>
                    <a:pt x="36210" y="19965"/>
                    <a:pt x="33254" y="10204"/>
                    <a:pt x="30230" y="-37"/>
                  </a:cubicBezTo>
                  <a:close/>
                </a:path>
              </a:pathLst>
            </a:custGeom>
            <a:solidFill>
              <a:srgbClr val="F5F5F5"/>
            </a:solidFill>
            <a:ln w="6867" cap="flat">
              <a:noFill/>
              <a:prstDash val="solid"/>
              <a:miter/>
            </a:ln>
          </p:spPr>
          <p:txBody>
            <a:bodyPr rtlCol="0" anchor="ctr"/>
            <a:lstStyle/>
            <a:p>
              <a:endParaRPr lang="en-IN"/>
            </a:p>
          </p:txBody>
        </p:sp>
        <p:sp>
          <p:nvSpPr>
            <p:cNvPr id="702" name="Free-form: Shape 701">
              <a:extLst>
                <a:ext uri="{FF2B5EF4-FFF2-40B4-BE49-F238E27FC236}">
                  <a16:creationId xmlns:a16="http://schemas.microsoft.com/office/drawing/2014/main" id="{8BFC8816-9E8F-4E91-3AE9-952FF1CDDBA1}"/>
                </a:ext>
              </a:extLst>
            </p:cNvPr>
            <p:cNvSpPr/>
            <p:nvPr/>
          </p:nvSpPr>
          <p:spPr>
            <a:xfrm>
              <a:off x="5348223" y="3726956"/>
              <a:ext cx="19521" cy="32718"/>
            </a:xfrm>
            <a:custGeom>
              <a:avLst/>
              <a:gdLst>
                <a:gd name="connsiteX0" fmla="*/ 8510 w 19521"/>
                <a:gd name="connsiteY0" fmla="*/ 32681 h 32718"/>
                <a:gd name="connsiteX1" fmla="*/ 19507 w 19521"/>
                <a:gd name="connsiteY1" fmla="*/ 29450 h 32718"/>
                <a:gd name="connsiteX2" fmla="*/ 11122 w 19521"/>
                <a:gd name="connsiteY2" fmla="*/ -37 h 32718"/>
                <a:gd name="connsiteX3" fmla="*/ -14 w 19521"/>
                <a:gd name="connsiteY3" fmla="*/ 3262 h 32718"/>
                <a:gd name="connsiteX4" fmla="*/ 8510 w 19521"/>
                <a:gd name="connsiteY4" fmla="*/ 32681 h 32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1" h="32718">
                  <a:moveTo>
                    <a:pt x="8510" y="32681"/>
                  </a:moveTo>
                  <a:lnTo>
                    <a:pt x="19507" y="29450"/>
                  </a:lnTo>
                  <a:lnTo>
                    <a:pt x="11122" y="-37"/>
                  </a:lnTo>
                  <a:lnTo>
                    <a:pt x="-14" y="3262"/>
                  </a:lnTo>
                  <a:cubicBezTo>
                    <a:pt x="3011" y="13710"/>
                    <a:pt x="5829" y="23333"/>
                    <a:pt x="8510" y="32681"/>
                  </a:cubicBezTo>
                  <a:close/>
                </a:path>
              </a:pathLst>
            </a:custGeom>
            <a:solidFill>
              <a:srgbClr val="F5F5F5"/>
            </a:solidFill>
            <a:ln w="6867" cap="flat">
              <a:noFill/>
              <a:prstDash val="solid"/>
              <a:miter/>
            </a:ln>
          </p:spPr>
          <p:txBody>
            <a:bodyPr rtlCol="0" anchor="ctr"/>
            <a:lstStyle/>
            <a:p>
              <a:endParaRPr lang="en-IN"/>
            </a:p>
          </p:txBody>
        </p:sp>
        <p:sp>
          <p:nvSpPr>
            <p:cNvPr id="703" name="Free-form: Shape 702">
              <a:extLst>
                <a:ext uri="{FF2B5EF4-FFF2-40B4-BE49-F238E27FC236}">
                  <a16:creationId xmlns:a16="http://schemas.microsoft.com/office/drawing/2014/main" id="{1D5C2643-18A6-89E2-2CBC-A3EBD8007823}"/>
                </a:ext>
              </a:extLst>
            </p:cNvPr>
            <p:cNvSpPr/>
            <p:nvPr/>
          </p:nvSpPr>
          <p:spPr>
            <a:xfrm>
              <a:off x="5284574" y="3740703"/>
              <a:ext cx="37804" cy="37529"/>
            </a:xfrm>
            <a:custGeom>
              <a:avLst/>
              <a:gdLst>
                <a:gd name="connsiteX0" fmla="*/ -14 w 37804"/>
                <a:gd name="connsiteY0" fmla="*/ 8486 h 37529"/>
                <a:gd name="connsiteX1" fmla="*/ 8441 w 37804"/>
                <a:gd name="connsiteY1" fmla="*/ 37492 h 37529"/>
                <a:gd name="connsiteX2" fmla="*/ 37791 w 37804"/>
                <a:gd name="connsiteY2" fmla="*/ 28900 h 37529"/>
                <a:gd name="connsiteX3" fmla="*/ 29130 w 37804"/>
                <a:gd name="connsiteY3" fmla="*/ -37 h 37529"/>
              </a:gdLst>
              <a:ahLst/>
              <a:cxnLst>
                <a:cxn ang="0">
                  <a:pos x="connsiteX0" y="connsiteY0"/>
                </a:cxn>
                <a:cxn ang="0">
                  <a:pos x="connsiteX1" y="connsiteY1"/>
                </a:cxn>
                <a:cxn ang="0">
                  <a:pos x="connsiteX2" y="connsiteY2"/>
                </a:cxn>
                <a:cxn ang="0">
                  <a:pos x="connsiteX3" y="connsiteY3"/>
                </a:cxn>
              </a:cxnLst>
              <a:rect l="l" t="t" r="r" b="b"/>
              <a:pathLst>
                <a:path w="37804" h="37529">
                  <a:moveTo>
                    <a:pt x="-14" y="8486"/>
                  </a:moveTo>
                  <a:lnTo>
                    <a:pt x="8441" y="37492"/>
                  </a:lnTo>
                  <a:lnTo>
                    <a:pt x="37791" y="28900"/>
                  </a:lnTo>
                  <a:lnTo>
                    <a:pt x="29130" y="-37"/>
                  </a:lnTo>
                  <a:close/>
                </a:path>
              </a:pathLst>
            </a:custGeom>
            <a:solidFill>
              <a:srgbClr val="F5F5F5"/>
            </a:solidFill>
            <a:ln w="6867" cap="flat">
              <a:noFill/>
              <a:prstDash val="solid"/>
              <a:miter/>
            </a:ln>
          </p:spPr>
          <p:txBody>
            <a:bodyPr rtlCol="0" anchor="ctr"/>
            <a:lstStyle/>
            <a:p>
              <a:endParaRPr lang="en-IN"/>
            </a:p>
          </p:txBody>
        </p:sp>
        <p:sp>
          <p:nvSpPr>
            <p:cNvPr id="704" name="Free-form: Shape 703">
              <a:extLst>
                <a:ext uri="{FF2B5EF4-FFF2-40B4-BE49-F238E27FC236}">
                  <a16:creationId xmlns:a16="http://schemas.microsoft.com/office/drawing/2014/main" id="{624D6B4D-DC9D-21FC-4781-46EE481C9072}"/>
                </a:ext>
              </a:extLst>
            </p:cNvPr>
            <p:cNvSpPr/>
            <p:nvPr/>
          </p:nvSpPr>
          <p:spPr>
            <a:xfrm>
              <a:off x="5175696" y="3734036"/>
              <a:ext cx="42341" cy="41860"/>
            </a:xfrm>
            <a:custGeom>
              <a:avLst/>
              <a:gdLst>
                <a:gd name="connsiteX0" fmla="*/ -14 w 42341"/>
                <a:gd name="connsiteY0" fmla="*/ 9654 h 41860"/>
                <a:gd name="connsiteX1" fmla="*/ 9334 w 42341"/>
                <a:gd name="connsiteY1" fmla="*/ 41823 h 41860"/>
                <a:gd name="connsiteX2" fmla="*/ 10640 w 42341"/>
                <a:gd name="connsiteY2" fmla="*/ 41479 h 41860"/>
                <a:gd name="connsiteX3" fmla="*/ 42327 w 42341"/>
                <a:gd name="connsiteY3" fmla="*/ 32131 h 41860"/>
                <a:gd name="connsiteX4" fmla="*/ 32773 w 42341"/>
                <a:gd name="connsiteY4" fmla="*/ -37 h 41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41" h="41860">
                  <a:moveTo>
                    <a:pt x="-14" y="9654"/>
                  </a:moveTo>
                  <a:cubicBezTo>
                    <a:pt x="3217" y="20789"/>
                    <a:pt x="6379" y="31512"/>
                    <a:pt x="9334" y="41823"/>
                  </a:cubicBezTo>
                  <a:lnTo>
                    <a:pt x="10640" y="41479"/>
                  </a:lnTo>
                  <a:lnTo>
                    <a:pt x="42327" y="32131"/>
                  </a:lnTo>
                  <a:cubicBezTo>
                    <a:pt x="39255" y="21820"/>
                    <a:pt x="36073" y="11098"/>
                    <a:pt x="32773" y="-37"/>
                  </a:cubicBezTo>
                  <a:close/>
                </a:path>
              </a:pathLst>
            </a:custGeom>
            <a:solidFill>
              <a:srgbClr val="F5F5F5"/>
            </a:solidFill>
            <a:ln w="6867" cap="flat">
              <a:noFill/>
              <a:prstDash val="solid"/>
              <a:miter/>
            </a:ln>
          </p:spPr>
          <p:txBody>
            <a:bodyPr rtlCol="0" anchor="ctr"/>
            <a:lstStyle/>
            <a:p>
              <a:endParaRPr lang="en-IN"/>
            </a:p>
          </p:txBody>
        </p:sp>
        <p:sp>
          <p:nvSpPr>
            <p:cNvPr id="705" name="Free-form: Shape 704">
              <a:extLst>
                <a:ext uri="{FF2B5EF4-FFF2-40B4-BE49-F238E27FC236}">
                  <a16:creationId xmlns:a16="http://schemas.microsoft.com/office/drawing/2014/main" id="{CD5FB012-E44D-51D8-4A86-A5F27D5B2CC4}"/>
                </a:ext>
              </a:extLst>
            </p:cNvPr>
            <p:cNvSpPr/>
            <p:nvPr/>
          </p:nvSpPr>
          <p:spPr>
            <a:xfrm>
              <a:off x="5076442" y="3763936"/>
              <a:ext cx="40072" cy="41241"/>
            </a:xfrm>
            <a:custGeom>
              <a:avLst/>
              <a:gdLst>
                <a:gd name="connsiteX0" fmla="*/ -14 w 40072"/>
                <a:gd name="connsiteY0" fmla="*/ 8829 h 41241"/>
                <a:gd name="connsiteX1" fmla="*/ 9472 w 40072"/>
                <a:gd name="connsiteY1" fmla="*/ 41204 h 41241"/>
                <a:gd name="connsiteX2" fmla="*/ 40059 w 40072"/>
                <a:gd name="connsiteY2" fmla="*/ 32131 h 41241"/>
                <a:gd name="connsiteX3" fmla="*/ 30505 w 40072"/>
                <a:gd name="connsiteY3" fmla="*/ -37 h 41241"/>
              </a:gdLst>
              <a:ahLst/>
              <a:cxnLst>
                <a:cxn ang="0">
                  <a:pos x="connsiteX0" y="connsiteY0"/>
                </a:cxn>
                <a:cxn ang="0">
                  <a:pos x="connsiteX1" y="connsiteY1"/>
                </a:cxn>
                <a:cxn ang="0">
                  <a:pos x="connsiteX2" y="connsiteY2"/>
                </a:cxn>
                <a:cxn ang="0">
                  <a:pos x="connsiteX3" y="connsiteY3"/>
                </a:cxn>
              </a:cxnLst>
              <a:rect l="l" t="t" r="r" b="b"/>
              <a:pathLst>
                <a:path w="40072" h="41241">
                  <a:moveTo>
                    <a:pt x="-14" y="8829"/>
                  </a:moveTo>
                  <a:lnTo>
                    <a:pt x="9472" y="41204"/>
                  </a:lnTo>
                  <a:lnTo>
                    <a:pt x="40059" y="32131"/>
                  </a:lnTo>
                  <a:cubicBezTo>
                    <a:pt x="36945" y="21820"/>
                    <a:pt x="33756" y="11098"/>
                    <a:pt x="30505" y="-37"/>
                  </a:cubicBezTo>
                  <a:close/>
                </a:path>
              </a:pathLst>
            </a:custGeom>
            <a:solidFill>
              <a:srgbClr val="F5F5F5"/>
            </a:solidFill>
            <a:ln w="6867" cap="flat">
              <a:noFill/>
              <a:prstDash val="solid"/>
              <a:miter/>
            </a:ln>
          </p:spPr>
          <p:txBody>
            <a:bodyPr rtlCol="0" anchor="ctr"/>
            <a:lstStyle/>
            <a:p>
              <a:endParaRPr lang="en-IN"/>
            </a:p>
          </p:txBody>
        </p:sp>
        <p:sp>
          <p:nvSpPr>
            <p:cNvPr id="706" name="Free-form: Shape 705">
              <a:extLst>
                <a:ext uri="{FF2B5EF4-FFF2-40B4-BE49-F238E27FC236}">
                  <a16:creationId xmlns:a16="http://schemas.microsoft.com/office/drawing/2014/main" id="{87B8DD95-3BEB-F070-8E63-E5B43DF96E6C}"/>
                </a:ext>
              </a:extLst>
            </p:cNvPr>
            <p:cNvSpPr/>
            <p:nvPr/>
          </p:nvSpPr>
          <p:spPr>
            <a:xfrm>
              <a:off x="5210751" y="3724825"/>
              <a:ext cx="38629" cy="40760"/>
            </a:xfrm>
            <a:custGeom>
              <a:avLst/>
              <a:gdLst>
                <a:gd name="connsiteX0" fmla="*/ -14 w 38629"/>
                <a:gd name="connsiteY0" fmla="*/ 8554 h 40760"/>
                <a:gd name="connsiteX1" fmla="*/ 9403 w 38629"/>
                <a:gd name="connsiteY1" fmla="*/ 40723 h 40760"/>
                <a:gd name="connsiteX2" fmla="*/ 38616 w 38629"/>
                <a:gd name="connsiteY2" fmla="*/ 32131 h 40760"/>
                <a:gd name="connsiteX3" fmla="*/ 29062 w 38629"/>
                <a:gd name="connsiteY3" fmla="*/ -37 h 40760"/>
              </a:gdLst>
              <a:ahLst/>
              <a:cxnLst>
                <a:cxn ang="0">
                  <a:pos x="connsiteX0" y="connsiteY0"/>
                </a:cxn>
                <a:cxn ang="0">
                  <a:pos x="connsiteX1" y="connsiteY1"/>
                </a:cxn>
                <a:cxn ang="0">
                  <a:pos x="connsiteX2" y="connsiteY2"/>
                </a:cxn>
                <a:cxn ang="0">
                  <a:pos x="connsiteX3" y="connsiteY3"/>
                </a:cxn>
              </a:cxnLst>
              <a:rect l="l" t="t" r="r" b="b"/>
              <a:pathLst>
                <a:path w="38629" h="40760">
                  <a:moveTo>
                    <a:pt x="-14" y="8554"/>
                  </a:moveTo>
                  <a:cubicBezTo>
                    <a:pt x="3286" y="19690"/>
                    <a:pt x="6379" y="30412"/>
                    <a:pt x="9403" y="40723"/>
                  </a:cubicBezTo>
                  <a:lnTo>
                    <a:pt x="38616" y="32131"/>
                  </a:lnTo>
                  <a:lnTo>
                    <a:pt x="29062" y="-37"/>
                  </a:lnTo>
                  <a:close/>
                </a:path>
              </a:pathLst>
            </a:custGeom>
            <a:solidFill>
              <a:srgbClr val="F5F5F5"/>
            </a:solidFill>
            <a:ln w="6867" cap="flat">
              <a:noFill/>
              <a:prstDash val="solid"/>
              <a:miter/>
            </a:ln>
          </p:spPr>
          <p:txBody>
            <a:bodyPr rtlCol="0" anchor="ctr"/>
            <a:lstStyle/>
            <a:p>
              <a:endParaRPr lang="en-IN"/>
            </a:p>
          </p:txBody>
        </p:sp>
        <p:sp>
          <p:nvSpPr>
            <p:cNvPr id="707" name="Free-form: Shape 706">
              <a:extLst>
                <a:ext uri="{FF2B5EF4-FFF2-40B4-BE49-F238E27FC236}">
                  <a16:creationId xmlns:a16="http://schemas.microsoft.com/office/drawing/2014/main" id="{B00BC799-9440-C2A7-F603-F8190D85DA56}"/>
                </a:ext>
              </a:extLst>
            </p:cNvPr>
            <p:cNvSpPr/>
            <p:nvPr/>
          </p:nvSpPr>
          <p:spPr>
            <a:xfrm>
              <a:off x="5143597" y="3744415"/>
              <a:ext cx="39316" cy="40897"/>
            </a:xfrm>
            <a:custGeom>
              <a:avLst/>
              <a:gdLst>
                <a:gd name="connsiteX0" fmla="*/ -14 w 39316"/>
                <a:gd name="connsiteY0" fmla="*/ 8692 h 40897"/>
                <a:gd name="connsiteX1" fmla="*/ 9403 w 39316"/>
                <a:gd name="connsiteY1" fmla="*/ 40860 h 40897"/>
                <a:gd name="connsiteX2" fmla="*/ 39303 w 39316"/>
                <a:gd name="connsiteY2" fmla="*/ 32062 h 40897"/>
                <a:gd name="connsiteX3" fmla="*/ 29749 w 39316"/>
                <a:gd name="connsiteY3" fmla="*/ -37 h 40897"/>
              </a:gdLst>
              <a:ahLst/>
              <a:cxnLst>
                <a:cxn ang="0">
                  <a:pos x="connsiteX0" y="connsiteY0"/>
                </a:cxn>
                <a:cxn ang="0">
                  <a:pos x="connsiteX1" y="connsiteY1"/>
                </a:cxn>
                <a:cxn ang="0">
                  <a:pos x="connsiteX2" y="connsiteY2"/>
                </a:cxn>
                <a:cxn ang="0">
                  <a:pos x="connsiteX3" y="connsiteY3"/>
                </a:cxn>
              </a:cxnLst>
              <a:rect l="l" t="t" r="r" b="b"/>
              <a:pathLst>
                <a:path w="39316" h="40897">
                  <a:moveTo>
                    <a:pt x="-14" y="8692"/>
                  </a:moveTo>
                  <a:cubicBezTo>
                    <a:pt x="3286" y="19827"/>
                    <a:pt x="6379" y="30550"/>
                    <a:pt x="9403" y="40860"/>
                  </a:cubicBezTo>
                  <a:lnTo>
                    <a:pt x="39303" y="32062"/>
                  </a:lnTo>
                  <a:cubicBezTo>
                    <a:pt x="36279" y="21820"/>
                    <a:pt x="33048" y="11441"/>
                    <a:pt x="29749" y="-37"/>
                  </a:cubicBezTo>
                  <a:close/>
                </a:path>
              </a:pathLst>
            </a:custGeom>
            <a:solidFill>
              <a:srgbClr val="F5F5F5"/>
            </a:solidFill>
            <a:ln w="6867" cap="flat">
              <a:noFill/>
              <a:prstDash val="solid"/>
              <a:miter/>
            </a:ln>
          </p:spPr>
          <p:txBody>
            <a:bodyPr rtlCol="0" anchor="ctr"/>
            <a:lstStyle/>
            <a:p>
              <a:endParaRPr lang="en-IN"/>
            </a:p>
          </p:txBody>
        </p:sp>
        <p:sp>
          <p:nvSpPr>
            <p:cNvPr id="708" name="Free-form: Shape 707">
              <a:extLst>
                <a:ext uri="{FF2B5EF4-FFF2-40B4-BE49-F238E27FC236}">
                  <a16:creationId xmlns:a16="http://schemas.microsoft.com/office/drawing/2014/main" id="{C3C676FB-BEA7-C5D6-C0DE-87F9B37473CC}"/>
                </a:ext>
              </a:extLst>
            </p:cNvPr>
            <p:cNvSpPr/>
            <p:nvPr/>
          </p:nvSpPr>
          <p:spPr>
            <a:xfrm>
              <a:off x="5109229" y="3753832"/>
              <a:ext cx="41653" cy="41653"/>
            </a:xfrm>
            <a:custGeom>
              <a:avLst/>
              <a:gdLst>
                <a:gd name="connsiteX0" fmla="*/ -14 w 41653"/>
                <a:gd name="connsiteY0" fmla="*/ 9379 h 41653"/>
                <a:gd name="connsiteX1" fmla="*/ 9403 w 41653"/>
                <a:gd name="connsiteY1" fmla="*/ 41616 h 41653"/>
                <a:gd name="connsiteX2" fmla="*/ 41640 w 41653"/>
                <a:gd name="connsiteY2" fmla="*/ 32131 h 41653"/>
                <a:gd name="connsiteX3" fmla="*/ 32086 w 41653"/>
                <a:gd name="connsiteY3" fmla="*/ -37 h 41653"/>
              </a:gdLst>
              <a:ahLst/>
              <a:cxnLst>
                <a:cxn ang="0">
                  <a:pos x="connsiteX0" y="connsiteY0"/>
                </a:cxn>
                <a:cxn ang="0">
                  <a:pos x="connsiteX1" y="connsiteY1"/>
                </a:cxn>
                <a:cxn ang="0">
                  <a:pos x="connsiteX2" y="connsiteY2"/>
                </a:cxn>
                <a:cxn ang="0">
                  <a:pos x="connsiteX3" y="connsiteY3"/>
                </a:cxn>
              </a:cxnLst>
              <a:rect l="l" t="t" r="r" b="b"/>
              <a:pathLst>
                <a:path w="41653" h="41653">
                  <a:moveTo>
                    <a:pt x="-14" y="9379"/>
                  </a:moveTo>
                  <a:cubicBezTo>
                    <a:pt x="3217" y="20514"/>
                    <a:pt x="6379" y="31306"/>
                    <a:pt x="9403" y="41616"/>
                  </a:cubicBezTo>
                  <a:lnTo>
                    <a:pt x="41640" y="32131"/>
                  </a:lnTo>
                  <a:cubicBezTo>
                    <a:pt x="38526" y="21820"/>
                    <a:pt x="35337" y="11098"/>
                    <a:pt x="32086" y="-37"/>
                  </a:cubicBezTo>
                  <a:close/>
                </a:path>
              </a:pathLst>
            </a:custGeom>
            <a:solidFill>
              <a:srgbClr val="F5F5F5"/>
            </a:solidFill>
            <a:ln w="6867" cap="flat">
              <a:noFill/>
              <a:prstDash val="solid"/>
              <a:miter/>
            </a:ln>
          </p:spPr>
          <p:txBody>
            <a:bodyPr rtlCol="0" anchor="ctr"/>
            <a:lstStyle/>
            <a:p>
              <a:endParaRPr lang="en-IN"/>
            </a:p>
          </p:txBody>
        </p:sp>
        <p:sp>
          <p:nvSpPr>
            <p:cNvPr id="709" name="Free-form: Shape 708">
              <a:extLst>
                <a:ext uri="{FF2B5EF4-FFF2-40B4-BE49-F238E27FC236}">
                  <a16:creationId xmlns:a16="http://schemas.microsoft.com/office/drawing/2014/main" id="{7C541705-BFEE-C855-2300-44599FF94B36}"/>
                </a:ext>
              </a:extLst>
            </p:cNvPr>
            <p:cNvSpPr/>
            <p:nvPr/>
          </p:nvSpPr>
          <p:spPr>
            <a:xfrm>
              <a:off x="5261341" y="3781120"/>
              <a:ext cx="40210" cy="41791"/>
            </a:xfrm>
            <a:custGeom>
              <a:avLst/>
              <a:gdLst>
                <a:gd name="connsiteX0" fmla="*/ -14 w 40210"/>
                <a:gd name="connsiteY0" fmla="*/ 8967 h 41791"/>
                <a:gd name="connsiteX1" fmla="*/ 9472 w 40210"/>
                <a:gd name="connsiteY1" fmla="*/ 41754 h 41791"/>
                <a:gd name="connsiteX2" fmla="*/ 40197 w 40210"/>
                <a:gd name="connsiteY2" fmla="*/ 32749 h 41791"/>
                <a:gd name="connsiteX3" fmla="*/ 30368 w 40210"/>
                <a:gd name="connsiteY3" fmla="*/ -37 h 41791"/>
              </a:gdLst>
              <a:ahLst/>
              <a:cxnLst>
                <a:cxn ang="0">
                  <a:pos x="connsiteX0" y="connsiteY0"/>
                </a:cxn>
                <a:cxn ang="0">
                  <a:pos x="connsiteX1" y="connsiteY1"/>
                </a:cxn>
                <a:cxn ang="0">
                  <a:pos x="connsiteX2" y="connsiteY2"/>
                </a:cxn>
                <a:cxn ang="0">
                  <a:pos x="connsiteX3" y="connsiteY3"/>
                </a:cxn>
              </a:cxnLst>
              <a:rect l="l" t="t" r="r" b="b"/>
              <a:pathLst>
                <a:path w="40210" h="41791">
                  <a:moveTo>
                    <a:pt x="-14" y="8967"/>
                  </a:moveTo>
                  <a:lnTo>
                    <a:pt x="9472" y="41754"/>
                  </a:lnTo>
                  <a:lnTo>
                    <a:pt x="40197" y="32749"/>
                  </a:lnTo>
                  <a:cubicBezTo>
                    <a:pt x="37172" y="22714"/>
                    <a:pt x="33942" y="11785"/>
                    <a:pt x="30368" y="-37"/>
                  </a:cubicBezTo>
                  <a:close/>
                </a:path>
              </a:pathLst>
            </a:custGeom>
            <a:solidFill>
              <a:srgbClr val="F5F5F5"/>
            </a:solidFill>
            <a:ln w="6867" cap="flat">
              <a:noFill/>
              <a:prstDash val="solid"/>
              <a:miter/>
            </a:ln>
          </p:spPr>
          <p:txBody>
            <a:bodyPr rtlCol="0" anchor="ctr"/>
            <a:lstStyle/>
            <a:p>
              <a:endParaRPr lang="en-IN"/>
            </a:p>
          </p:txBody>
        </p:sp>
        <p:sp>
          <p:nvSpPr>
            <p:cNvPr id="710" name="Free-form: Shape 709">
              <a:extLst>
                <a:ext uri="{FF2B5EF4-FFF2-40B4-BE49-F238E27FC236}">
                  <a16:creationId xmlns:a16="http://schemas.microsoft.com/office/drawing/2014/main" id="{A8234F28-627A-BB4E-7277-9337E1A0ADD7}"/>
                </a:ext>
              </a:extLst>
            </p:cNvPr>
            <p:cNvSpPr/>
            <p:nvPr/>
          </p:nvSpPr>
          <p:spPr>
            <a:xfrm>
              <a:off x="5357365" y="3758368"/>
              <a:ext cx="20345" cy="36498"/>
            </a:xfrm>
            <a:custGeom>
              <a:avLst/>
              <a:gdLst>
                <a:gd name="connsiteX0" fmla="*/ 9609 w 20345"/>
                <a:gd name="connsiteY0" fmla="*/ 36461 h 36498"/>
                <a:gd name="connsiteX1" fmla="*/ 20332 w 20345"/>
                <a:gd name="connsiteY1" fmla="*/ 33299 h 36498"/>
                <a:gd name="connsiteX2" fmla="*/ 10915 w 20345"/>
                <a:gd name="connsiteY2" fmla="*/ -37 h 36498"/>
                <a:gd name="connsiteX3" fmla="*/ -14 w 20345"/>
                <a:gd name="connsiteY3" fmla="*/ 3193 h 36498"/>
                <a:gd name="connsiteX4" fmla="*/ 9609 w 20345"/>
                <a:gd name="connsiteY4" fmla="*/ 36461 h 36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45" h="36498">
                  <a:moveTo>
                    <a:pt x="9609" y="36461"/>
                  </a:moveTo>
                  <a:lnTo>
                    <a:pt x="20332" y="33299"/>
                  </a:lnTo>
                  <a:lnTo>
                    <a:pt x="10915" y="-37"/>
                  </a:lnTo>
                  <a:lnTo>
                    <a:pt x="-14" y="3193"/>
                  </a:lnTo>
                  <a:cubicBezTo>
                    <a:pt x="3423" y="15153"/>
                    <a:pt x="6654" y="26288"/>
                    <a:pt x="9609" y="36461"/>
                  </a:cubicBezTo>
                  <a:close/>
                </a:path>
              </a:pathLst>
            </a:custGeom>
            <a:solidFill>
              <a:srgbClr val="F5F5F5"/>
            </a:solidFill>
            <a:ln w="6867" cap="flat">
              <a:noFill/>
              <a:prstDash val="solid"/>
              <a:miter/>
            </a:ln>
          </p:spPr>
          <p:txBody>
            <a:bodyPr rtlCol="0" anchor="ctr"/>
            <a:lstStyle/>
            <a:p>
              <a:endParaRPr lang="en-IN"/>
            </a:p>
          </p:txBody>
        </p:sp>
        <p:sp>
          <p:nvSpPr>
            <p:cNvPr id="711" name="Free-form: Shape 710">
              <a:extLst>
                <a:ext uri="{FF2B5EF4-FFF2-40B4-BE49-F238E27FC236}">
                  <a16:creationId xmlns:a16="http://schemas.microsoft.com/office/drawing/2014/main" id="{7F3830FB-C42B-9708-FD4D-5AA0A87A3558}"/>
                </a:ext>
              </a:extLst>
            </p:cNvPr>
            <p:cNvSpPr/>
            <p:nvPr/>
          </p:nvSpPr>
          <p:spPr>
            <a:xfrm>
              <a:off x="5019391" y="3817962"/>
              <a:ext cx="40004" cy="38423"/>
            </a:xfrm>
            <a:custGeom>
              <a:avLst/>
              <a:gdLst>
                <a:gd name="connsiteX0" fmla="*/ -14 w 40004"/>
                <a:gd name="connsiteY0" fmla="*/ 9036 h 38423"/>
                <a:gd name="connsiteX1" fmla="*/ 8510 w 40004"/>
                <a:gd name="connsiteY1" fmla="*/ 38386 h 38423"/>
                <a:gd name="connsiteX2" fmla="*/ 39991 w 40004"/>
                <a:gd name="connsiteY2" fmla="*/ 29038 h 38423"/>
                <a:gd name="connsiteX3" fmla="*/ 31330 w 40004"/>
                <a:gd name="connsiteY3" fmla="*/ -37 h 38423"/>
              </a:gdLst>
              <a:ahLst/>
              <a:cxnLst>
                <a:cxn ang="0">
                  <a:pos x="connsiteX0" y="connsiteY0"/>
                </a:cxn>
                <a:cxn ang="0">
                  <a:pos x="connsiteX1" y="connsiteY1"/>
                </a:cxn>
                <a:cxn ang="0">
                  <a:pos x="connsiteX2" y="connsiteY2"/>
                </a:cxn>
                <a:cxn ang="0">
                  <a:pos x="connsiteX3" y="connsiteY3"/>
                </a:cxn>
              </a:cxnLst>
              <a:rect l="l" t="t" r="r" b="b"/>
              <a:pathLst>
                <a:path w="40004" h="38423">
                  <a:moveTo>
                    <a:pt x="-14" y="9036"/>
                  </a:moveTo>
                  <a:lnTo>
                    <a:pt x="8510" y="38386"/>
                  </a:lnTo>
                  <a:lnTo>
                    <a:pt x="39991" y="29038"/>
                  </a:lnTo>
                  <a:lnTo>
                    <a:pt x="31330" y="-37"/>
                  </a:lnTo>
                  <a:close/>
                </a:path>
              </a:pathLst>
            </a:custGeom>
            <a:solidFill>
              <a:srgbClr val="F5F5F5"/>
            </a:solidFill>
            <a:ln w="6867" cap="flat">
              <a:noFill/>
              <a:prstDash val="solid"/>
              <a:miter/>
            </a:ln>
          </p:spPr>
          <p:txBody>
            <a:bodyPr rtlCol="0" anchor="ctr"/>
            <a:lstStyle/>
            <a:p>
              <a:endParaRPr lang="en-IN"/>
            </a:p>
          </p:txBody>
        </p:sp>
        <p:sp>
          <p:nvSpPr>
            <p:cNvPr id="712" name="Free-form: Shape 711">
              <a:extLst>
                <a:ext uri="{FF2B5EF4-FFF2-40B4-BE49-F238E27FC236}">
                  <a16:creationId xmlns:a16="http://schemas.microsoft.com/office/drawing/2014/main" id="{11D3BDA7-81EE-34F8-6234-A982E29D6A4B}"/>
                </a:ext>
              </a:extLst>
            </p:cNvPr>
            <p:cNvSpPr/>
            <p:nvPr/>
          </p:nvSpPr>
          <p:spPr>
            <a:xfrm>
              <a:off x="4986329" y="3827997"/>
              <a:ext cx="39660" cy="38560"/>
            </a:xfrm>
            <a:custGeom>
              <a:avLst/>
              <a:gdLst>
                <a:gd name="connsiteX0" fmla="*/ -14 w 39660"/>
                <a:gd name="connsiteY0" fmla="*/ 8898 h 38560"/>
                <a:gd name="connsiteX1" fmla="*/ 8578 w 39660"/>
                <a:gd name="connsiteY1" fmla="*/ 38523 h 38560"/>
                <a:gd name="connsiteX2" fmla="*/ 39647 w 39660"/>
                <a:gd name="connsiteY2" fmla="*/ 29244 h 38560"/>
                <a:gd name="connsiteX3" fmla="*/ 30917 w 39660"/>
                <a:gd name="connsiteY3" fmla="*/ -37 h 38560"/>
              </a:gdLst>
              <a:ahLst/>
              <a:cxnLst>
                <a:cxn ang="0">
                  <a:pos x="connsiteX0" y="connsiteY0"/>
                </a:cxn>
                <a:cxn ang="0">
                  <a:pos x="connsiteX1" y="connsiteY1"/>
                </a:cxn>
                <a:cxn ang="0">
                  <a:pos x="connsiteX2" y="connsiteY2"/>
                </a:cxn>
                <a:cxn ang="0">
                  <a:pos x="connsiteX3" y="connsiteY3"/>
                </a:cxn>
              </a:cxnLst>
              <a:rect l="l" t="t" r="r" b="b"/>
              <a:pathLst>
                <a:path w="39660" h="38560">
                  <a:moveTo>
                    <a:pt x="-14" y="8898"/>
                  </a:moveTo>
                  <a:cubicBezTo>
                    <a:pt x="3011" y="19277"/>
                    <a:pt x="5898" y="29519"/>
                    <a:pt x="8578" y="38523"/>
                  </a:cubicBezTo>
                  <a:lnTo>
                    <a:pt x="39647" y="29244"/>
                  </a:lnTo>
                  <a:cubicBezTo>
                    <a:pt x="36897" y="20033"/>
                    <a:pt x="33942" y="10204"/>
                    <a:pt x="30917" y="-37"/>
                  </a:cubicBezTo>
                  <a:close/>
                </a:path>
              </a:pathLst>
            </a:custGeom>
            <a:solidFill>
              <a:srgbClr val="F5F5F5"/>
            </a:solidFill>
            <a:ln w="6867" cap="flat">
              <a:noFill/>
              <a:prstDash val="solid"/>
              <a:miter/>
            </a:ln>
          </p:spPr>
          <p:txBody>
            <a:bodyPr rtlCol="0" anchor="ctr"/>
            <a:lstStyle/>
            <a:p>
              <a:endParaRPr lang="en-IN"/>
            </a:p>
          </p:txBody>
        </p:sp>
        <p:sp>
          <p:nvSpPr>
            <p:cNvPr id="713" name="Free-form: Shape 712">
              <a:extLst>
                <a:ext uri="{FF2B5EF4-FFF2-40B4-BE49-F238E27FC236}">
                  <a16:creationId xmlns:a16="http://schemas.microsoft.com/office/drawing/2014/main" id="{F008C762-4395-81A0-F2AE-970ABCD5B382}"/>
                </a:ext>
              </a:extLst>
            </p:cNvPr>
            <p:cNvSpPr/>
            <p:nvPr/>
          </p:nvSpPr>
          <p:spPr>
            <a:xfrm>
              <a:off x="5293647" y="3771840"/>
              <a:ext cx="39248" cy="41585"/>
            </a:xfrm>
            <a:custGeom>
              <a:avLst/>
              <a:gdLst>
                <a:gd name="connsiteX0" fmla="*/ -14 w 39248"/>
                <a:gd name="connsiteY0" fmla="*/ 8623 h 41585"/>
                <a:gd name="connsiteX1" fmla="*/ 9541 w 39248"/>
                <a:gd name="connsiteY1" fmla="*/ 41548 h 41585"/>
                <a:gd name="connsiteX2" fmla="*/ 39234 w 39248"/>
                <a:gd name="connsiteY2" fmla="*/ 32887 h 41585"/>
                <a:gd name="connsiteX3" fmla="*/ 29336 w 39248"/>
                <a:gd name="connsiteY3" fmla="*/ -37 h 41585"/>
              </a:gdLst>
              <a:ahLst/>
              <a:cxnLst>
                <a:cxn ang="0">
                  <a:pos x="connsiteX0" y="connsiteY0"/>
                </a:cxn>
                <a:cxn ang="0">
                  <a:pos x="connsiteX1" y="connsiteY1"/>
                </a:cxn>
                <a:cxn ang="0">
                  <a:pos x="connsiteX2" y="connsiteY2"/>
                </a:cxn>
                <a:cxn ang="0">
                  <a:pos x="connsiteX3" y="connsiteY3"/>
                </a:cxn>
              </a:cxnLst>
              <a:rect l="l" t="t" r="r" b="b"/>
              <a:pathLst>
                <a:path w="39248" h="41585">
                  <a:moveTo>
                    <a:pt x="-14" y="8623"/>
                  </a:moveTo>
                  <a:cubicBezTo>
                    <a:pt x="3471" y="20494"/>
                    <a:pt x="6654" y="31464"/>
                    <a:pt x="9541" y="41548"/>
                  </a:cubicBezTo>
                  <a:lnTo>
                    <a:pt x="39234" y="32887"/>
                  </a:lnTo>
                  <a:lnTo>
                    <a:pt x="29336" y="-37"/>
                  </a:lnTo>
                  <a:close/>
                </a:path>
              </a:pathLst>
            </a:custGeom>
            <a:solidFill>
              <a:srgbClr val="F5F5F5"/>
            </a:solidFill>
            <a:ln w="6867" cap="flat">
              <a:noFill/>
              <a:prstDash val="solid"/>
              <a:miter/>
            </a:ln>
          </p:spPr>
          <p:txBody>
            <a:bodyPr rtlCol="0" anchor="ctr"/>
            <a:lstStyle/>
            <a:p>
              <a:endParaRPr lang="en-IN"/>
            </a:p>
          </p:txBody>
        </p:sp>
        <p:sp>
          <p:nvSpPr>
            <p:cNvPr id="714" name="Free-form: Shape 713">
              <a:extLst>
                <a:ext uri="{FF2B5EF4-FFF2-40B4-BE49-F238E27FC236}">
                  <a16:creationId xmlns:a16="http://schemas.microsoft.com/office/drawing/2014/main" id="{9141F957-99DD-0FAC-C3B7-CA2B07539AF4}"/>
                </a:ext>
              </a:extLst>
            </p:cNvPr>
            <p:cNvSpPr/>
            <p:nvPr/>
          </p:nvSpPr>
          <p:spPr>
            <a:xfrm>
              <a:off x="5324990" y="3762217"/>
              <a:ext cx="40347" cy="42066"/>
            </a:xfrm>
            <a:custGeom>
              <a:avLst/>
              <a:gdLst>
                <a:gd name="connsiteX0" fmla="*/ -14 w 40347"/>
                <a:gd name="connsiteY0" fmla="*/ 8967 h 42066"/>
                <a:gd name="connsiteX1" fmla="*/ 9541 w 40347"/>
                <a:gd name="connsiteY1" fmla="*/ 42029 h 42066"/>
                <a:gd name="connsiteX2" fmla="*/ 40334 w 40347"/>
                <a:gd name="connsiteY2" fmla="*/ 33093 h 42066"/>
                <a:gd name="connsiteX3" fmla="*/ 30367 w 40347"/>
                <a:gd name="connsiteY3" fmla="*/ -37 h 42066"/>
              </a:gdLst>
              <a:ahLst/>
              <a:cxnLst>
                <a:cxn ang="0">
                  <a:pos x="connsiteX0" y="connsiteY0"/>
                </a:cxn>
                <a:cxn ang="0">
                  <a:pos x="connsiteX1" y="connsiteY1"/>
                </a:cxn>
                <a:cxn ang="0">
                  <a:pos x="connsiteX2" y="connsiteY2"/>
                </a:cxn>
                <a:cxn ang="0">
                  <a:pos x="connsiteX3" y="connsiteY3"/>
                </a:cxn>
              </a:cxnLst>
              <a:rect l="l" t="t" r="r" b="b"/>
              <a:pathLst>
                <a:path w="40347" h="42066">
                  <a:moveTo>
                    <a:pt x="-14" y="8967"/>
                  </a:moveTo>
                  <a:cubicBezTo>
                    <a:pt x="3423" y="20858"/>
                    <a:pt x="6860" y="31925"/>
                    <a:pt x="9541" y="42029"/>
                  </a:cubicBezTo>
                  <a:lnTo>
                    <a:pt x="40334" y="33093"/>
                  </a:lnTo>
                  <a:lnTo>
                    <a:pt x="30367" y="-37"/>
                  </a:lnTo>
                  <a:close/>
                </a:path>
              </a:pathLst>
            </a:custGeom>
            <a:solidFill>
              <a:srgbClr val="F5F5F5"/>
            </a:solidFill>
            <a:ln w="6867" cap="flat">
              <a:noFill/>
              <a:prstDash val="solid"/>
              <a:miter/>
            </a:ln>
          </p:spPr>
          <p:txBody>
            <a:bodyPr rtlCol="0" anchor="ctr"/>
            <a:lstStyle/>
            <a:p>
              <a:endParaRPr lang="en-IN"/>
            </a:p>
          </p:txBody>
        </p:sp>
        <p:sp>
          <p:nvSpPr>
            <p:cNvPr id="715" name="Free-form: Shape 714">
              <a:extLst>
                <a:ext uri="{FF2B5EF4-FFF2-40B4-BE49-F238E27FC236}">
                  <a16:creationId xmlns:a16="http://schemas.microsoft.com/office/drawing/2014/main" id="{4F3D9452-53CE-4C9A-F001-90159DEA67D6}"/>
                </a:ext>
              </a:extLst>
            </p:cNvPr>
            <p:cNvSpPr/>
            <p:nvPr/>
          </p:nvSpPr>
          <p:spPr>
            <a:xfrm>
              <a:off x="5185938" y="3768335"/>
              <a:ext cx="41516" cy="38492"/>
            </a:xfrm>
            <a:custGeom>
              <a:avLst/>
              <a:gdLst>
                <a:gd name="connsiteX0" fmla="*/ 1224 w 41516"/>
                <a:gd name="connsiteY0" fmla="*/ 9654 h 38492"/>
                <a:gd name="connsiteX1" fmla="*/ -14 w 41516"/>
                <a:gd name="connsiteY1" fmla="*/ 9654 h 38492"/>
                <a:gd name="connsiteX2" fmla="*/ 8372 w 41516"/>
                <a:gd name="connsiteY2" fmla="*/ 38455 h 38492"/>
                <a:gd name="connsiteX3" fmla="*/ 41503 w 41516"/>
                <a:gd name="connsiteY3" fmla="*/ 28763 h 38492"/>
                <a:gd name="connsiteX4" fmla="*/ 32911 w 41516"/>
                <a:gd name="connsiteY4" fmla="*/ -37 h 3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16" h="38492">
                  <a:moveTo>
                    <a:pt x="1224" y="9654"/>
                  </a:moveTo>
                  <a:lnTo>
                    <a:pt x="-14" y="9654"/>
                  </a:lnTo>
                  <a:cubicBezTo>
                    <a:pt x="2942" y="19758"/>
                    <a:pt x="5691" y="29381"/>
                    <a:pt x="8372" y="38455"/>
                  </a:cubicBezTo>
                  <a:lnTo>
                    <a:pt x="41503" y="28763"/>
                  </a:lnTo>
                  <a:cubicBezTo>
                    <a:pt x="38753" y="19621"/>
                    <a:pt x="35935" y="9998"/>
                    <a:pt x="32911" y="-37"/>
                  </a:cubicBezTo>
                  <a:close/>
                </a:path>
              </a:pathLst>
            </a:custGeom>
            <a:solidFill>
              <a:srgbClr val="F5F5F5"/>
            </a:solidFill>
            <a:ln w="6867" cap="flat">
              <a:noFill/>
              <a:prstDash val="solid"/>
              <a:miter/>
            </a:ln>
          </p:spPr>
          <p:txBody>
            <a:bodyPr rtlCol="0" anchor="ctr"/>
            <a:lstStyle/>
            <a:p>
              <a:endParaRPr lang="en-IN"/>
            </a:p>
          </p:txBody>
        </p:sp>
        <p:sp>
          <p:nvSpPr>
            <p:cNvPr id="716" name="Free-form: Shape 715">
              <a:extLst>
                <a:ext uri="{FF2B5EF4-FFF2-40B4-BE49-F238E27FC236}">
                  <a16:creationId xmlns:a16="http://schemas.microsoft.com/office/drawing/2014/main" id="{37222988-D533-68BE-1AD4-0EA650C5328B}"/>
                </a:ext>
              </a:extLst>
            </p:cNvPr>
            <p:cNvSpPr/>
            <p:nvPr/>
          </p:nvSpPr>
          <p:spPr>
            <a:xfrm>
              <a:off x="5086546" y="3798510"/>
              <a:ext cx="39248" cy="37942"/>
            </a:xfrm>
            <a:custGeom>
              <a:avLst/>
              <a:gdLst>
                <a:gd name="connsiteX0" fmla="*/ -14 w 39248"/>
                <a:gd name="connsiteY0" fmla="*/ 8967 h 37942"/>
                <a:gd name="connsiteX1" fmla="*/ 8441 w 39248"/>
                <a:gd name="connsiteY1" fmla="*/ 37905 h 37942"/>
                <a:gd name="connsiteX2" fmla="*/ 39234 w 39248"/>
                <a:gd name="connsiteY2" fmla="*/ 28763 h 37942"/>
                <a:gd name="connsiteX3" fmla="*/ 30642 w 39248"/>
                <a:gd name="connsiteY3" fmla="*/ -37 h 37942"/>
              </a:gdLst>
              <a:ahLst/>
              <a:cxnLst>
                <a:cxn ang="0">
                  <a:pos x="connsiteX0" y="connsiteY0"/>
                </a:cxn>
                <a:cxn ang="0">
                  <a:pos x="connsiteX1" y="connsiteY1"/>
                </a:cxn>
                <a:cxn ang="0">
                  <a:pos x="connsiteX2" y="connsiteY2"/>
                </a:cxn>
                <a:cxn ang="0">
                  <a:pos x="connsiteX3" y="connsiteY3"/>
                </a:cxn>
              </a:cxnLst>
              <a:rect l="l" t="t" r="r" b="b"/>
              <a:pathLst>
                <a:path w="39248" h="37942">
                  <a:moveTo>
                    <a:pt x="-14" y="8967"/>
                  </a:moveTo>
                  <a:lnTo>
                    <a:pt x="8441" y="37905"/>
                  </a:lnTo>
                  <a:lnTo>
                    <a:pt x="39234" y="28763"/>
                  </a:lnTo>
                  <a:cubicBezTo>
                    <a:pt x="36554" y="19690"/>
                    <a:pt x="33667" y="10067"/>
                    <a:pt x="30642" y="-37"/>
                  </a:cubicBezTo>
                  <a:close/>
                </a:path>
              </a:pathLst>
            </a:custGeom>
            <a:solidFill>
              <a:srgbClr val="F5F5F5"/>
            </a:solidFill>
            <a:ln w="6867" cap="flat">
              <a:noFill/>
              <a:prstDash val="solid"/>
              <a:miter/>
            </a:ln>
          </p:spPr>
          <p:txBody>
            <a:bodyPr rtlCol="0" anchor="ctr"/>
            <a:lstStyle/>
            <a:p>
              <a:endParaRPr lang="en-IN"/>
            </a:p>
          </p:txBody>
        </p:sp>
        <p:sp>
          <p:nvSpPr>
            <p:cNvPr id="717" name="Free-form: Shape 716">
              <a:extLst>
                <a:ext uri="{FF2B5EF4-FFF2-40B4-BE49-F238E27FC236}">
                  <a16:creationId xmlns:a16="http://schemas.microsoft.com/office/drawing/2014/main" id="{3ADDD9D0-8F7C-1EE7-34B7-604B45630F7B}"/>
                </a:ext>
              </a:extLst>
            </p:cNvPr>
            <p:cNvSpPr/>
            <p:nvPr/>
          </p:nvSpPr>
          <p:spPr>
            <a:xfrm>
              <a:off x="5220856" y="3759605"/>
              <a:ext cx="37873" cy="37392"/>
            </a:xfrm>
            <a:custGeom>
              <a:avLst/>
              <a:gdLst>
                <a:gd name="connsiteX0" fmla="*/ -14 w 37873"/>
                <a:gd name="connsiteY0" fmla="*/ 8554 h 37392"/>
                <a:gd name="connsiteX1" fmla="*/ 8372 w 37873"/>
                <a:gd name="connsiteY1" fmla="*/ 37355 h 37392"/>
                <a:gd name="connsiteX2" fmla="*/ 37860 w 37873"/>
                <a:gd name="connsiteY2" fmla="*/ 28763 h 37392"/>
                <a:gd name="connsiteX3" fmla="*/ 29268 w 37873"/>
                <a:gd name="connsiteY3" fmla="*/ -37 h 37392"/>
              </a:gdLst>
              <a:ahLst/>
              <a:cxnLst>
                <a:cxn ang="0">
                  <a:pos x="connsiteX0" y="connsiteY0"/>
                </a:cxn>
                <a:cxn ang="0">
                  <a:pos x="connsiteX1" y="connsiteY1"/>
                </a:cxn>
                <a:cxn ang="0">
                  <a:pos x="connsiteX2" y="connsiteY2"/>
                </a:cxn>
                <a:cxn ang="0">
                  <a:pos x="connsiteX3" y="connsiteY3"/>
                </a:cxn>
              </a:cxnLst>
              <a:rect l="l" t="t" r="r" b="b"/>
              <a:pathLst>
                <a:path w="37873" h="37392">
                  <a:moveTo>
                    <a:pt x="-14" y="8554"/>
                  </a:moveTo>
                  <a:cubicBezTo>
                    <a:pt x="2942" y="18590"/>
                    <a:pt x="5760" y="28213"/>
                    <a:pt x="8372" y="37355"/>
                  </a:cubicBezTo>
                  <a:lnTo>
                    <a:pt x="37860" y="28763"/>
                  </a:lnTo>
                  <a:cubicBezTo>
                    <a:pt x="35110" y="19621"/>
                    <a:pt x="32223" y="9998"/>
                    <a:pt x="29268" y="-37"/>
                  </a:cubicBezTo>
                  <a:close/>
                </a:path>
              </a:pathLst>
            </a:custGeom>
            <a:solidFill>
              <a:srgbClr val="F5F5F5"/>
            </a:solidFill>
            <a:ln w="6867" cap="flat">
              <a:noFill/>
              <a:prstDash val="solid"/>
              <a:miter/>
            </a:ln>
          </p:spPr>
          <p:txBody>
            <a:bodyPr rtlCol="0" anchor="ctr"/>
            <a:lstStyle/>
            <a:p>
              <a:endParaRPr lang="en-IN"/>
            </a:p>
          </p:txBody>
        </p:sp>
        <p:sp>
          <p:nvSpPr>
            <p:cNvPr id="718" name="Free-form: Shape 717">
              <a:extLst>
                <a:ext uri="{FF2B5EF4-FFF2-40B4-BE49-F238E27FC236}">
                  <a16:creationId xmlns:a16="http://schemas.microsoft.com/office/drawing/2014/main" id="{DEDA0770-A780-1A7D-2037-9250B9C21FB8}"/>
                </a:ext>
              </a:extLst>
            </p:cNvPr>
            <p:cNvSpPr/>
            <p:nvPr/>
          </p:nvSpPr>
          <p:spPr>
            <a:xfrm>
              <a:off x="5252199" y="3749845"/>
              <a:ext cx="38835" cy="37873"/>
            </a:xfrm>
            <a:custGeom>
              <a:avLst/>
              <a:gdLst>
                <a:gd name="connsiteX0" fmla="*/ -14 w 38835"/>
                <a:gd name="connsiteY0" fmla="*/ 8898 h 37873"/>
                <a:gd name="connsiteX1" fmla="*/ 8441 w 38835"/>
                <a:gd name="connsiteY1" fmla="*/ 37836 h 37873"/>
                <a:gd name="connsiteX2" fmla="*/ 38822 w 38835"/>
                <a:gd name="connsiteY2" fmla="*/ 28900 h 37873"/>
                <a:gd name="connsiteX3" fmla="*/ 30230 w 38835"/>
                <a:gd name="connsiteY3" fmla="*/ -37 h 37873"/>
              </a:gdLst>
              <a:ahLst/>
              <a:cxnLst>
                <a:cxn ang="0">
                  <a:pos x="connsiteX0" y="connsiteY0"/>
                </a:cxn>
                <a:cxn ang="0">
                  <a:pos x="connsiteX1" y="connsiteY1"/>
                </a:cxn>
                <a:cxn ang="0">
                  <a:pos x="connsiteX2" y="connsiteY2"/>
                </a:cxn>
                <a:cxn ang="0">
                  <a:pos x="connsiteX3" y="connsiteY3"/>
                </a:cxn>
              </a:cxnLst>
              <a:rect l="l" t="t" r="r" b="b"/>
              <a:pathLst>
                <a:path w="38835" h="37873">
                  <a:moveTo>
                    <a:pt x="-14" y="8898"/>
                  </a:moveTo>
                  <a:lnTo>
                    <a:pt x="8441" y="37836"/>
                  </a:lnTo>
                  <a:lnTo>
                    <a:pt x="38822" y="28900"/>
                  </a:lnTo>
                  <a:cubicBezTo>
                    <a:pt x="36073" y="19758"/>
                    <a:pt x="33254" y="10067"/>
                    <a:pt x="30230" y="-37"/>
                  </a:cubicBezTo>
                  <a:close/>
                </a:path>
              </a:pathLst>
            </a:custGeom>
            <a:solidFill>
              <a:srgbClr val="F5F5F5"/>
            </a:solidFill>
            <a:ln w="6867" cap="flat">
              <a:noFill/>
              <a:prstDash val="solid"/>
              <a:miter/>
            </a:ln>
          </p:spPr>
          <p:txBody>
            <a:bodyPr rtlCol="0" anchor="ctr"/>
            <a:lstStyle/>
            <a:p>
              <a:endParaRPr lang="en-IN"/>
            </a:p>
          </p:txBody>
        </p:sp>
        <p:sp>
          <p:nvSpPr>
            <p:cNvPr id="719" name="Free-form: Shape 718">
              <a:extLst>
                <a:ext uri="{FF2B5EF4-FFF2-40B4-BE49-F238E27FC236}">
                  <a16:creationId xmlns:a16="http://schemas.microsoft.com/office/drawing/2014/main" id="{A079A153-EC6C-78DA-3D7A-FCCB98C669B5}"/>
                </a:ext>
              </a:extLst>
            </p:cNvPr>
            <p:cNvSpPr/>
            <p:nvPr/>
          </p:nvSpPr>
          <p:spPr>
            <a:xfrm>
              <a:off x="5119333" y="3788474"/>
              <a:ext cx="40829" cy="38285"/>
            </a:xfrm>
            <a:custGeom>
              <a:avLst/>
              <a:gdLst>
                <a:gd name="connsiteX0" fmla="*/ -14 w 40829"/>
                <a:gd name="connsiteY0" fmla="*/ 9379 h 38285"/>
                <a:gd name="connsiteX1" fmla="*/ 8372 w 40829"/>
                <a:gd name="connsiteY1" fmla="*/ 38248 h 38285"/>
                <a:gd name="connsiteX2" fmla="*/ 40815 w 40829"/>
                <a:gd name="connsiteY2" fmla="*/ 28694 h 38285"/>
                <a:gd name="connsiteX3" fmla="*/ 32292 w 40829"/>
                <a:gd name="connsiteY3" fmla="*/ -37 h 38285"/>
              </a:gdLst>
              <a:ahLst/>
              <a:cxnLst>
                <a:cxn ang="0">
                  <a:pos x="connsiteX0" y="connsiteY0"/>
                </a:cxn>
                <a:cxn ang="0">
                  <a:pos x="connsiteX1" y="connsiteY1"/>
                </a:cxn>
                <a:cxn ang="0">
                  <a:pos x="connsiteX2" y="connsiteY2"/>
                </a:cxn>
                <a:cxn ang="0">
                  <a:pos x="connsiteX3" y="connsiteY3"/>
                </a:cxn>
              </a:cxnLst>
              <a:rect l="l" t="t" r="r" b="b"/>
              <a:pathLst>
                <a:path w="40829" h="38285">
                  <a:moveTo>
                    <a:pt x="-14" y="9379"/>
                  </a:moveTo>
                  <a:cubicBezTo>
                    <a:pt x="2942" y="19483"/>
                    <a:pt x="5760" y="29107"/>
                    <a:pt x="8372" y="38248"/>
                  </a:cubicBezTo>
                  <a:lnTo>
                    <a:pt x="40815" y="28694"/>
                  </a:lnTo>
                  <a:cubicBezTo>
                    <a:pt x="38135" y="19552"/>
                    <a:pt x="35248" y="9998"/>
                    <a:pt x="32292" y="-37"/>
                  </a:cubicBezTo>
                  <a:close/>
                </a:path>
              </a:pathLst>
            </a:custGeom>
            <a:solidFill>
              <a:srgbClr val="F5F5F5"/>
            </a:solidFill>
            <a:ln w="6867" cap="flat">
              <a:noFill/>
              <a:prstDash val="solid"/>
              <a:miter/>
            </a:ln>
          </p:spPr>
          <p:txBody>
            <a:bodyPr rtlCol="0" anchor="ctr"/>
            <a:lstStyle/>
            <a:p>
              <a:endParaRPr lang="en-IN"/>
            </a:p>
          </p:txBody>
        </p:sp>
        <p:sp>
          <p:nvSpPr>
            <p:cNvPr id="720" name="Free-form: Shape 719">
              <a:extLst>
                <a:ext uri="{FF2B5EF4-FFF2-40B4-BE49-F238E27FC236}">
                  <a16:creationId xmlns:a16="http://schemas.microsoft.com/office/drawing/2014/main" id="{632908D2-2A4E-2BA3-5CDB-6CDB4D49BD30}"/>
                </a:ext>
              </a:extLst>
            </p:cNvPr>
            <p:cNvSpPr/>
            <p:nvPr/>
          </p:nvSpPr>
          <p:spPr>
            <a:xfrm>
              <a:off x="5153770" y="3779058"/>
              <a:ext cx="38148" cy="37598"/>
            </a:xfrm>
            <a:custGeom>
              <a:avLst/>
              <a:gdLst>
                <a:gd name="connsiteX0" fmla="*/ -14 w 38148"/>
                <a:gd name="connsiteY0" fmla="*/ 8692 h 37598"/>
                <a:gd name="connsiteX1" fmla="*/ 8372 w 38148"/>
                <a:gd name="connsiteY1" fmla="*/ 37561 h 37598"/>
                <a:gd name="connsiteX2" fmla="*/ 38135 w 38148"/>
                <a:gd name="connsiteY2" fmla="*/ 28763 h 37598"/>
                <a:gd name="connsiteX3" fmla="*/ 38135 w 38148"/>
                <a:gd name="connsiteY3" fmla="*/ 28763 h 37598"/>
                <a:gd name="connsiteX4" fmla="*/ 29543 w 38148"/>
                <a:gd name="connsiteY4" fmla="*/ -37 h 37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48" h="37598">
                  <a:moveTo>
                    <a:pt x="-14" y="8692"/>
                  </a:moveTo>
                  <a:cubicBezTo>
                    <a:pt x="2873" y="18796"/>
                    <a:pt x="5691" y="28419"/>
                    <a:pt x="8372" y="37561"/>
                  </a:cubicBezTo>
                  <a:lnTo>
                    <a:pt x="38135" y="28763"/>
                  </a:lnTo>
                  <a:lnTo>
                    <a:pt x="38135" y="28763"/>
                  </a:lnTo>
                  <a:cubicBezTo>
                    <a:pt x="35385" y="19621"/>
                    <a:pt x="32567" y="9998"/>
                    <a:pt x="29543" y="-37"/>
                  </a:cubicBezTo>
                  <a:close/>
                </a:path>
              </a:pathLst>
            </a:custGeom>
            <a:solidFill>
              <a:srgbClr val="F5F5F5"/>
            </a:solidFill>
            <a:ln w="6867" cap="flat">
              <a:noFill/>
              <a:prstDash val="solid"/>
              <a:miter/>
            </a:ln>
          </p:spPr>
          <p:txBody>
            <a:bodyPr rtlCol="0" anchor="ctr"/>
            <a:lstStyle/>
            <a:p>
              <a:endParaRPr lang="en-IN"/>
            </a:p>
          </p:txBody>
        </p:sp>
        <p:sp>
          <p:nvSpPr>
            <p:cNvPr id="721" name="Free-form: Shape 720">
              <a:extLst>
                <a:ext uri="{FF2B5EF4-FFF2-40B4-BE49-F238E27FC236}">
                  <a16:creationId xmlns:a16="http://schemas.microsoft.com/office/drawing/2014/main" id="{1C052F07-BC32-A4C1-04F4-F126A8A545B0}"/>
                </a:ext>
              </a:extLst>
            </p:cNvPr>
            <p:cNvSpPr/>
            <p:nvPr/>
          </p:nvSpPr>
          <p:spPr>
            <a:xfrm>
              <a:off x="4888312" y="3495523"/>
              <a:ext cx="40622" cy="41172"/>
            </a:xfrm>
            <a:custGeom>
              <a:avLst/>
              <a:gdLst>
                <a:gd name="connsiteX0" fmla="*/ -14 w 40622"/>
                <a:gd name="connsiteY0" fmla="*/ 8898 h 41172"/>
                <a:gd name="connsiteX1" fmla="*/ 9678 w 40622"/>
                <a:gd name="connsiteY1" fmla="*/ 41135 h 41172"/>
                <a:gd name="connsiteX2" fmla="*/ 40609 w 40622"/>
                <a:gd name="connsiteY2" fmla="*/ 32062 h 41172"/>
                <a:gd name="connsiteX3" fmla="*/ 31330 w 40622"/>
                <a:gd name="connsiteY3" fmla="*/ -37 h 41172"/>
              </a:gdLst>
              <a:ahLst/>
              <a:cxnLst>
                <a:cxn ang="0">
                  <a:pos x="connsiteX0" y="connsiteY0"/>
                </a:cxn>
                <a:cxn ang="0">
                  <a:pos x="connsiteX1" y="connsiteY1"/>
                </a:cxn>
                <a:cxn ang="0">
                  <a:pos x="connsiteX2" y="connsiteY2"/>
                </a:cxn>
                <a:cxn ang="0">
                  <a:pos x="connsiteX3" y="connsiteY3"/>
                </a:cxn>
              </a:cxnLst>
              <a:rect l="l" t="t" r="r" b="b"/>
              <a:pathLst>
                <a:path w="40622" h="41172">
                  <a:moveTo>
                    <a:pt x="-14" y="8898"/>
                  </a:moveTo>
                  <a:cubicBezTo>
                    <a:pt x="3011" y="18865"/>
                    <a:pt x="6241" y="29519"/>
                    <a:pt x="9678" y="41135"/>
                  </a:cubicBezTo>
                  <a:lnTo>
                    <a:pt x="40609" y="32062"/>
                  </a:lnTo>
                  <a:cubicBezTo>
                    <a:pt x="37310" y="20652"/>
                    <a:pt x="34148" y="9929"/>
                    <a:pt x="31330" y="-37"/>
                  </a:cubicBezTo>
                  <a:close/>
                </a:path>
              </a:pathLst>
            </a:custGeom>
            <a:solidFill>
              <a:srgbClr val="F5F5F5"/>
            </a:solidFill>
            <a:ln w="6867" cap="flat">
              <a:noFill/>
              <a:prstDash val="solid"/>
              <a:miter/>
            </a:ln>
          </p:spPr>
          <p:txBody>
            <a:bodyPr rtlCol="0" anchor="ctr"/>
            <a:lstStyle/>
            <a:p>
              <a:endParaRPr lang="en-IN"/>
            </a:p>
          </p:txBody>
        </p:sp>
        <p:sp>
          <p:nvSpPr>
            <p:cNvPr id="722" name="Free-form: Shape 721">
              <a:extLst>
                <a:ext uri="{FF2B5EF4-FFF2-40B4-BE49-F238E27FC236}">
                  <a16:creationId xmlns:a16="http://schemas.microsoft.com/office/drawing/2014/main" id="{A517FC80-68B4-C1B4-FF31-B8A201E84DE4}"/>
                </a:ext>
              </a:extLst>
            </p:cNvPr>
            <p:cNvSpPr/>
            <p:nvPr/>
          </p:nvSpPr>
          <p:spPr>
            <a:xfrm>
              <a:off x="5047985" y="3421357"/>
              <a:ext cx="33749" cy="16290"/>
            </a:xfrm>
            <a:custGeom>
              <a:avLst/>
              <a:gdLst>
                <a:gd name="connsiteX0" fmla="*/ 2323 w 33749"/>
                <a:gd name="connsiteY0" fmla="*/ 16253 h 16290"/>
                <a:gd name="connsiteX1" fmla="*/ 4935 w 33749"/>
                <a:gd name="connsiteY1" fmla="*/ 15222 h 16290"/>
                <a:gd name="connsiteX2" fmla="*/ 13115 w 33749"/>
                <a:gd name="connsiteY2" fmla="*/ 13572 h 16290"/>
                <a:gd name="connsiteX3" fmla="*/ 33736 w 33749"/>
                <a:gd name="connsiteY3" fmla="*/ 9654 h 16290"/>
                <a:gd name="connsiteX4" fmla="*/ 31399 w 33749"/>
                <a:gd name="connsiteY4" fmla="*/ 1543 h 16290"/>
                <a:gd name="connsiteX5" fmla="*/ 26312 w 33749"/>
                <a:gd name="connsiteY5" fmla="*/ -37 h 16290"/>
                <a:gd name="connsiteX6" fmla="*/ -14 w 33749"/>
                <a:gd name="connsiteY6" fmla="*/ 7730 h 16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749" h="16290">
                  <a:moveTo>
                    <a:pt x="2323" y="16253"/>
                  </a:moveTo>
                  <a:lnTo>
                    <a:pt x="4935" y="15222"/>
                  </a:lnTo>
                  <a:cubicBezTo>
                    <a:pt x="7587" y="14350"/>
                    <a:pt x="10332" y="13796"/>
                    <a:pt x="13115" y="13572"/>
                  </a:cubicBezTo>
                  <a:cubicBezTo>
                    <a:pt x="19521" y="10467"/>
                    <a:pt x="26635" y="9115"/>
                    <a:pt x="33736" y="9654"/>
                  </a:cubicBezTo>
                  <a:lnTo>
                    <a:pt x="31399" y="1543"/>
                  </a:lnTo>
                  <a:cubicBezTo>
                    <a:pt x="29639" y="1238"/>
                    <a:pt x="27934" y="707"/>
                    <a:pt x="26312" y="-37"/>
                  </a:cubicBezTo>
                  <a:lnTo>
                    <a:pt x="-14" y="7730"/>
                  </a:lnTo>
                  <a:close/>
                </a:path>
              </a:pathLst>
            </a:custGeom>
            <a:solidFill>
              <a:srgbClr val="F5F5F5"/>
            </a:solidFill>
            <a:ln w="6867" cap="flat">
              <a:noFill/>
              <a:prstDash val="solid"/>
              <a:miter/>
            </a:ln>
          </p:spPr>
          <p:txBody>
            <a:bodyPr rtlCol="0" anchor="ctr"/>
            <a:lstStyle/>
            <a:p>
              <a:endParaRPr lang="en-IN"/>
            </a:p>
          </p:txBody>
        </p:sp>
        <p:sp>
          <p:nvSpPr>
            <p:cNvPr id="723" name="Free-form: Shape 722">
              <a:extLst>
                <a:ext uri="{FF2B5EF4-FFF2-40B4-BE49-F238E27FC236}">
                  <a16:creationId xmlns:a16="http://schemas.microsoft.com/office/drawing/2014/main" id="{25FE184A-5DA4-E58D-3773-2C1C5DDC1203}"/>
                </a:ext>
              </a:extLst>
            </p:cNvPr>
            <p:cNvSpPr/>
            <p:nvPr/>
          </p:nvSpPr>
          <p:spPr>
            <a:xfrm>
              <a:off x="5075548" y="3513256"/>
              <a:ext cx="38904" cy="39729"/>
            </a:xfrm>
            <a:custGeom>
              <a:avLst/>
              <a:gdLst>
                <a:gd name="connsiteX0" fmla="*/ -14 w 38904"/>
                <a:gd name="connsiteY0" fmla="*/ 8761 h 39729"/>
                <a:gd name="connsiteX1" fmla="*/ 9128 w 38904"/>
                <a:gd name="connsiteY1" fmla="*/ 39692 h 39729"/>
                <a:gd name="connsiteX2" fmla="*/ 38891 w 38904"/>
                <a:gd name="connsiteY2" fmla="*/ 30894 h 39729"/>
                <a:gd name="connsiteX3" fmla="*/ 29818 w 38904"/>
                <a:gd name="connsiteY3" fmla="*/ -37 h 39729"/>
              </a:gdLst>
              <a:ahLst/>
              <a:cxnLst>
                <a:cxn ang="0">
                  <a:pos x="connsiteX0" y="connsiteY0"/>
                </a:cxn>
                <a:cxn ang="0">
                  <a:pos x="connsiteX1" y="connsiteY1"/>
                </a:cxn>
                <a:cxn ang="0">
                  <a:pos x="connsiteX2" y="connsiteY2"/>
                </a:cxn>
                <a:cxn ang="0">
                  <a:pos x="connsiteX3" y="connsiteY3"/>
                </a:cxn>
              </a:cxnLst>
              <a:rect l="l" t="t" r="r" b="b"/>
              <a:pathLst>
                <a:path w="38904" h="39729">
                  <a:moveTo>
                    <a:pt x="-14" y="8761"/>
                  </a:moveTo>
                  <a:lnTo>
                    <a:pt x="9128" y="39692"/>
                  </a:lnTo>
                  <a:lnTo>
                    <a:pt x="38891" y="30894"/>
                  </a:lnTo>
                  <a:cubicBezTo>
                    <a:pt x="35729" y="20262"/>
                    <a:pt x="32704" y="9952"/>
                    <a:pt x="29818" y="-37"/>
                  </a:cubicBezTo>
                  <a:close/>
                </a:path>
              </a:pathLst>
            </a:custGeom>
            <a:solidFill>
              <a:srgbClr val="F5F5F5"/>
            </a:solidFill>
            <a:ln w="6867" cap="flat">
              <a:noFill/>
              <a:prstDash val="solid"/>
              <a:miter/>
            </a:ln>
          </p:spPr>
          <p:txBody>
            <a:bodyPr rtlCol="0" anchor="ctr"/>
            <a:lstStyle/>
            <a:p>
              <a:endParaRPr lang="en-IN"/>
            </a:p>
          </p:txBody>
        </p:sp>
        <p:sp>
          <p:nvSpPr>
            <p:cNvPr id="724" name="Free-form: Shape 723">
              <a:extLst>
                <a:ext uri="{FF2B5EF4-FFF2-40B4-BE49-F238E27FC236}">
                  <a16:creationId xmlns:a16="http://schemas.microsoft.com/office/drawing/2014/main" id="{9629241C-78E8-CA30-29BB-504CC20137C3}"/>
                </a:ext>
              </a:extLst>
            </p:cNvPr>
            <p:cNvSpPr/>
            <p:nvPr/>
          </p:nvSpPr>
          <p:spPr>
            <a:xfrm>
              <a:off x="5081116" y="3409809"/>
              <a:ext cx="39316" cy="29075"/>
            </a:xfrm>
            <a:custGeom>
              <a:avLst/>
              <a:gdLst>
                <a:gd name="connsiteX0" fmla="*/ 22532 w 39316"/>
                <a:gd name="connsiteY0" fmla="*/ 29038 h 29075"/>
                <a:gd name="connsiteX1" fmla="*/ 39303 w 39316"/>
                <a:gd name="connsiteY1" fmla="*/ 24089 h 29075"/>
                <a:gd name="connsiteX2" fmla="*/ 32430 w 39316"/>
                <a:gd name="connsiteY2" fmla="*/ -37 h 29075"/>
                <a:gd name="connsiteX3" fmla="*/ 23700 w 39316"/>
                <a:gd name="connsiteY3" fmla="*/ 2506 h 29075"/>
                <a:gd name="connsiteX4" fmla="*/ 9953 w 39316"/>
                <a:gd name="connsiteY4" fmla="*/ 12747 h 29075"/>
                <a:gd name="connsiteX5" fmla="*/ -14 w 39316"/>
                <a:gd name="connsiteY5" fmla="*/ 13503 h 29075"/>
                <a:gd name="connsiteX6" fmla="*/ 2323 w 39316"/>
                <a:gd name="connsiteY6" fmla="*/ 21271 h 29075"/>
                <a:gd name="connsiteX7" fmla="*/ 22532 w 39316"/>
                <a:gd name="connsiteY7" fmla="*/ 29038 h 2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16" h="29075">
                  <a:moveTo>
                    <a:pt x="22532" y="29038"/>
                  </a:moveTo>
                  <a:lnTo>
                    <a:pt x="39303" y="24089"/>
                  </a:lnTo>
                  <a:cubicBezTo>
                    <a:pt x="36760" y="15359"/>
                    <a:pt x="34423" y="7317"/>
                    <a:pt x="32430" y="-37"/>
                  </a:cubicBezTo>
                  <a:lnTo>
                    <a:pt x="23700" y="2506"/>
                  </a:lnTo>
                  <a:cubicBezTo>
                    <a:pt x="20456" y="7424"/>
                    <a:pt x="15596" y="11048"/>
                    <a:pt x="9953" y="12747"/>
                  </a:cubicBezTo>
                  <a:cubicBezTo>
                    <a:pt x="6716" y="13675"/>
                    <a:pt x="3327" y="13932"/>
                    <a:pt x="-14" y="13503"/>
                  </a:cubicBezTo>
                  <a:cubicBezTo>
                    <a:pt x="742" y="16047"/>
                    <a:pt x="1567" y="18659"/>
                    <a:pt x="2323" y="21271"/>
                  </a:cubicBezTo>
                  <a:cubicBezTo>
                    <a:pt x="9623" y="22049"/>
                    <a:pt x="16593" y="24727"/>
                    <a:pt x="22532" y="29038"/>
                  </a:cubicBezTo>
                  <a:close/>
                </a:path>
              </a:pathLst>
            </a:custGeom>
            <a:solidFill>
              <a:srgbClr val="F5F5F5"/>
            </a:solidFill>
            <a:ln w="6867" cap="flat">
              <a:noFill/>
              <a:prstDash val="solid"/>
              <a:miter/>
            </a:ln>
          </p:spPr>
          <p:txBody>
            <a:bodyPr rtlCol="0" anchor="ctr"/>
            <a:lstStyle/>
            <a:p>
              <a:endParaRPr lang="en-IN"/>
            </a:p>
          </p:txBody>
        </p:sp>
        <p:sp>
          <p:nvSpPr>
            <p:cNvPr id="725" name="Free-form: Shape 724">
              <a:extLst>
                <a:ext uri="{FF2B5EF4-FFF2-40B4-BE49-F238E27FC236}">
                  <a16:creationId xmlns:a16="http://schemas.microsoft.com/office/drawing/2014/main" id="{49DAC5EA-88FF-96E9-C5D1-BC0478405825}"/>
                </a:ext>
              </a:extLst>
            </p:cNvPr>
            <p:cNvSpPr/>
            <p:nvPr/>
          </p:nvSpPr>
          <p:spPr>
            <a:xfrm>
              <a:off x="5038362" y="3392144"/>
              <a:ext cx="32374" cy="34505"/>
            </a:xfrm>
            <a:custGeom>
              <a:avLst/>
              <a:gdLst>
                <a:gd name="connsiteX0" fmla="*/ 32361 w 32374"/>
                <a:gd name="connsiteY0" fmla="*/ 27457 h 34505"/>
                <a:gd name="connsiteX1" fmla="*/ 21432 w 32374"/>
                <a:gd name="connsiteY1" fmla="*/ -37 h 34505"/>
                <a:gd name="connsiteX2" fmla="*/ -14 w 32374"/>
                <a:gd name="connsiteY2" fmla="*/ 6011 h 34505"/>
                <a:gd name="connsiteX3" fmla="*/ 8647 w 32374"/>
                <a:gd name="connsiteY3" fmla="*/ 34468 h 34505"/>
              </a:gdLst>
              <a:ahLst/>
              <a:cxnLst>
                <a:cxn ang="0">
                  <a:pos x="connsiteX0" y="connsiteY0"/>
                </a:cxn>
                <a:cxn ang="0">
                  <a:pos x="connsiteX1" y="connsiteY1"/>
                </a:cxn>
                <a:cxn ang="0">
                  <a:pos x="connsiteX2" y="connsiteY2"/>
                </a:cxn>
                <a:cxn ang="0">
                  <a:pos x="connsiteX3" y="connsiteY3"/>
                </a:cxn>
              </a:cxnLst>
              <a:rect l="l" t="t" r="r" b="b"/>
              <a:pathLst>
                <a:path w="32374" h="34505">
                  <a:moveTo>
                    <a:pt x="32361" y="27457"/>
                  </a:moveTo>
                  <a:cubicBezTo>
                    <a:pt x="23073" y="21689"/>
                    <a:pt x="18638" y="10533"/>
                    <a:pt x="21432" y="-37"/>
                  </a:cubicBezTo>
                  <a:lnTo>
                    <a:pt x="-14" y="6011"/>
                  </a:lnTo>
                  <a:cubicBezTo>
                    <a:pt x="2323" y="13503"/>
                    <a:pt x="5210" y="23058"/>
                    <a:pt x="8647" y="34468"/>
                  </a:cubicBezTo>
                  <a:close/>
                </a:path>
              </a:pathLst>
            </a:custGeom>
            <a:solidFill>
              <a:srgbClr val="F5F5F5"/>
            </a:solidFill>
            <a:ln w="6867" cap="flat">
              <a:noFill/>
              <a:prstDash val="solid"/>
              <a:miter/>
            </a:ln>
          </p:spPr>
          <p:txBody>
            <a:bodyPr rtlCol="0" anchor="ctr"/>
            <a:lstStyle/>
            <a:p>
              <a:endParaRPr lang="en-IN"/>
            </a:p>
          </p:txBody>
        </p:sp>
        <p:sp>
          <p:nvSpPr>
            <p:cNvPr id="726" name="Free-form: Shape 725">
              <a:extLst>
                <a:ext uri="{FF2B5EF4-FFF2-40B4-BE49-F238E27FC236}">
                  <a16:creationId xmlns:a16="http://schemas.microsoft.com/office/drawing/2014/main" id="{71A2EA20-5219-F0C8-6C81-9A45136BE91F}"/>
                </a:ext>
              </a:extLst>
            </p:cNvPr>
            <p:cNvSpPr/>
            <p:nvPr/>
          </p:nvSpPr>
          <p:spPr>
            <a:xfrm>
              <a:off x="5041112" y="3522673"/>
              <a:ext cx="41241" cy="40416"/>
            </a:xfrm>
            <a:custGeom>
              <a:avLst/>
              <a:gdLst>
                <a:gd name="connsiteX0" fmla="*/ -14 w 41241"/>
                <a:gd name="connsiteY0" fmla="*/ 9448 h 40416"/>
                <a:gd name="connsiteX1" fmla="*/ 9197 w 41241"/>
                <a:gd name="connsiteY1" fmla="*/ 40379 h 40416"/>
                <a:gd name="connsiteX2" fmla="*/ 41228 w 41241"/>
                <a:gd name="connsiteY2" fmla="*/ 30962 h 40416"/>
                <a:gd name="connsiteX3" fmla="*/ 32223 w 41241"/>
                <a:gd name="connsiteY3" fmla="*/ -37 h 40416"/>
              </a:gdLst>
              <a:ahLst/>
              <a:cxnLst>
                <a:cxn ang="0">
                  <a:pos x="connsiteX0" y="connsiteY0"/>
                </a:cxn>
                <a:cxn ang="0">
                  <a:pos x="connsiteX1" y="connsiteY1"/>
                </a:cxn>
                <a:cxn ang="0">
                  <a:pos x="connsiteX2" y="connsiteY2"/>
                </a:cxn>
                <a:cxn ang="0">
                  <a:pos x="connsiteX3" y="connsiteY3"/>
                </a:cxn>
              </a:cxnLst>
              <a:rect l="l" t="t" r="r" b="b"/>
              <a:pathLst>
                <a:path w="41241" h="40416">
                  <a:moveTo>
                    <a:pt x="-14" y="9448"/>
                  </a:moveTo>
                  <a:lnTo>
                    <a:pt x="9197" y="40379"/>
                  </a:lnTo>
                  <a:lnTo>
                    <a:pt x="41228" y="30962"/>
                  </a:lnTo>
                  <a:lnTo>
                    <a:pt x="32223" y="-37"/>
                  </a:lnTo>
                  <a:close/>
                </a:path>
              </a:pathLst>
            </a:custGeom>
            <a:solidFill>
              <a:srgbClr val="F5F5F5"/>
            </a:solidFill>
            <a:ln w="6867" cap="flat">
              <a:noFill/>
              <a:prstDash val="solid"/>
              <a:miter/>
            </a:ln>
          </p:spPr>
          <p:txBody>
            <a:bodyPr rtlCol="0" anchor="ctr"/>
            <a:lstStyle/>
            <a:p>
              <a:endParaRPr lang="en-IN"/>
            </a:p>
          </p:txBody>
        </p:sp>
        <p:sp>
          <p:nvSpPr>
            <p:cNvPr id="727" name="Free-form: Shape 726">
              <a:extLst>
                <a:ext uri="{FF2B5EF4-FFF2-40B4-BE49-F238E27FC236}">
                  <a16:creationId xmlns:a16="http://schemas.microsoft.com/office/drawing/2014/main" id="{6137F173-3E72-7D49-EF0F-BA18B170C9B8}"/>
                </a:ext>
              </a:extLst>
            </p:cNvPr>
            <p:cNvSpPr/>
            <p:nvPr/>
          </p:nvSpPr>
          <p:spPr>
            <a:xfrm>
              <a:off x="4941170" y="3552161"/>
              <a:ext cx="40416" cy="40554"/>
            </a:xfrm>
            <a:custGeom>
              <a:avLst/>
              <a:gdLst>
                <a:gd name="connsiteX0" fmla="*/ -14 w 40416"/>
                <a:gd name="connsiteY0" fmla="*/ 9104 h 40554"/>
                <a:gd name="connsiteX1" fmla="*/ 9334 w 40416"/>
                <a:gd name="connsiteY1" fmla="*/ 40517 h 40554"/>
                <a:gd name="connsiteX2" fmla="*/ 40403 w 40416"/>
                <a:gd name="connsiteY2" fmla="*/ 31237 h 40554"/>
                <a:gd name="connsiteX3" fmla="*/ 31261 w 40416"/>
                <a:gd name="connsiteY3" fmla="*/ -37 h 40554"/>
              </a:gdLst>
              <a:ahLst/>
              <a:cxnLst>
                <a:cxn ang="0">
                  <a:pos x="connsiteX0" y="connsiteY0"/>
                </a:cxn>
                <a:cxn ang="0">
                  <a:pos x="connsiteX1" y="connsiteY1"/>
                </a:cxn>
                <a:cxn ang="0">
                  <a:pos x="connsiteX2" y="connsiteY2"/>
                </a:cxn>
                <a:cxn ang="0">
                  <a:pos x="connsiteX3" y="connsiteY3"/>
                </a:cxn>
              </a:cxnLst>
              <a:rect l="l" t="t" r="r" b="b"/>
              <a:pathLst>
                <a:path w="40416" h="40554">
                  <a:moveTo>
                    <a:pt x="-14" y="9104"/>
                  </a:moveTo>
                  <a:lnTo>
                    <a:pt x="9334" y="40517"/>
                  </a:lnTo>
                  <a:lnTo>
                    <a:pt x="40403" y="31237"/>
                  </a:lnTo>
                  <a:cubicBezTo>
                    <a:pt x="37241" y="20514"/>
                    <a:pt x="34217" y="10067"/>
                    <a:pt x="31261" y="-37"/>
                  </a:cubicBezTo>
                  <a:close/>
                </a:path>
              </a:pathLst>
            </a:custGeom>
            <a:solidFill>
              <a:srgbClr val="F5F5F5"/>
            </a:solidFill>
            <a:ln w="6867" cap="flat">
              <a:noFill/>
              <a:prstDash val="solid"/>
              <a:miter/>
            </a:ln>
          </p:spPr>
          <p:txBody>
            <a:bodyPr rtlCol="0" anchor="ctr"/>
            <a:lstStyle/>
            <a:p>
              <a:endParaRPr lang="en-IN"/>
            </a:p>
          </p:txBody>
        </p:sp>
        <p:sp>
          <p:nvSpPr>
            <p:cNvPr id="728" name="Free-form: Shape 727">
              <a:extLst>
                <a:ext uri="{FF2B5EF4-FFF2-40B4-BE49-F238E27FC236}">
                  <a16:creationId xmlns:a16="http://schemas.microsoft.com/office/drawing/2014/main" id="{77A131B9-B28D-F7E6-79E5-B52E69258316}"/>
                </a:ext>
              </a:extLst>
            </p:cNvPr>
            <p:cNvSpPr/>
            <p:nvPr/>
          </p:nvSpPr>
          <p:spPr>
            <a:xfrm>
              <a:off x="5014580" y="3429399"/>
              <a:ext cx="34299" cy="21239"/>
            </a:xfrm>
            <a:custGeom>
              <a:avLst/>
              <a:gdLst>
                <a:gd name="connsiteX0" fmla="*/ 9197 w 34299"/>
                <a:gd name="connsiteY0" fmla="*/ 17146 h 21239"/>
                <a:gd name="connsiteX1" fmla="*/ 22463 w 34299"/>
                <a:gd name="connsiteY1" fmla="*/ 17146 h 21239"/>
                <a:gd name="connsiteX2" fmla="*/ 23631 w 34299"/>
                <a:gd name="connsiteY2" fmla="*/ 17146 h 21239"/>
                <a:gd name="connsiteX3" fmla="*/ 34285 w 34299"/>
                <a:gd name="connsiteY3" fmla="*/ 8829 h 21239"/>
                <a:gd name="connsiteX4" fmla="*/ 31742 w 34299"/>
                <a:gd name="connsiteY4" fmla="*/ -37 h 21239"/>
                <a:gd name="connsiteX5" fmla="*/ 20126 w 34299"/>
                <a:gd name="connsiteY5" fmla="*/ 3331 h 21239"/>
                <a:gd name="connsiteX6" fmla="*/ 6860 w 34299"/>
                <a:gd name="connsiteY6" fmla="*/ 12679 h 21239"/>
                <a:gd name="connsiteX7" fmla="*/ -14 w 34299"/>
                <a:gd name="connsiteY7" fmla="*/ 13503 h 21239"/>
                <a:gd name="connsiteX8" fmla="*/ 2255 w 34299"/>
                <a:gd name="connsiteY8" fmla="*/ 21202 h 21239"/>
                <a:gd name="connsiteX9" fmla="*/ 9197 w 34299"/>
                <a:gd name="connsiteY9" fmla="*/ 17146 h 2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9" h="21239">
                  <a:moveTo>
                    <a:pt x="9197" y="17146"/>
                  </a:moveTo>
                  <a:cubicBezTo>
                    <a:pt x="13483" y="15598"/>
                    <a:pt x="18177" y="15598"/>
                    <a:pt x="22463" y="17146"/>
                  </a:cubicBezTo>
                  <a:cubicBezTo>
                    <a:pt x="22848" y="17065"/>
                    <a:pt x="23246" y="17065"/>
                    <a:pt x="23631" y="17146"/>
                  </a:cubicBezTo>
                  <a:cubicBezTo>
                    <a:pt x="26535" y="13632"/>
                    <a:pt x="30172" y="10794"/>
                    <a:pt x="34285" y="8829"/>
                  </a:cubicBezTo>
                  <a:lnTo>
                    <a:pt x="31742" y="-37"/>
                  </a:lnTo>
                  <a:lnTo>
                    <a:pt x="20126" y="3331"/>
                  </a:lnTo>
                  <a:cubicBezTo>
                    <a:pt x="16877" y="7845"/>
                    <a:pt x="12205" y="11138"/>
                    <a:pt x="6860" y="12679"/>
                  </a:cubicBezTo>
                  <a:cubicBezTo>
                    <a:pt x="4621" y="13288"/>
                    <a:pt x="2305" y="13565"/>
                    <a:pt x="-14" y="13503"/>
                  </a:cubicBezTo>
                  <a:cubicBezTo>
                    <a:pt x="674" y="16047"/>
                    <a:pt x="1498" y="18590"/>
                    <a:pt x="2255" y="21202"/>
                  </a:cubicBezTo>
                  <a:cubicBezTo>
                    <a:pt x="4267" y="19389"/>
                    <a:pt x="6630" y="18009"/>
                    <a:pt x="9197" y="17146"/>
                  </a:cubicBezTo>
                  <a:close/>
                </a:path>
              </a:pathLst>
            </a:custGeom>
            <a:solidFill>
              <a:srgbClr val="F5F5F5"/>
            </a:solidFill>
            <a:ln w="6867" cap="flat">
              <a:noFill/>
              <a:prstDash val="solid"/>
              <a:miter/>
            </a:ln>
          </p:spPr>
          <p:txBody>
            <a:bodyPr rtlCol="0" anchor="ctr"/>
            <a:lstStyle/>
            <a:p>
              <a:endParaRPr lang="en-IN"/>
            </a:p>
          </p:txBody>
        </p:sp>
        <p:sp>
          <p:nvSpPr>
            <p:cNvPr id="729" name="Free-form: Shape 728">
              <a:extLst>
                <a:ext uri="{FF2B5EF4-FFF2-40B4-BE49-F238E27FC236}">
                  <a16:creationId xmlns:a16="http://schemas.microsoft.com/office/drawing/2014/main" id="{DCAAF3FC-D2AD-05FC-6DC7-2D4A6C2E8373}"/>
                </a:ext>
              </a:extLst>
            </p:cNvPr>
            <p:cNvSpPr/>
            <p:nvPr/>
          </p:nvSpPr>
          <p:spPr>
            <a:xfrm>
              <a:off x="4974644" y="3542332"/>
              <a:ext cx="40691" cy="40416"/>
            </a:xfrm>
            <a:custGeom>
              <a:avLst/>
              <a:gdLst>
                <a:gd name="connsiteX0" fmla="*/ -14 w 40691"/>
                <a:gd name="connsiteY0" fmla="*/ 9173 h 40416"/>
                <a:gd name="connsiteX1" fmla="*/ 9266 w 40691"/>
                <a:gd name="connsiteY1" fmla="*/ 40379 h 40416"/>
                <a:gd name="connsiteX2" fmla="*/ 40678 w 40691"/>
                <a:gd name="connsiteY2" fmla="*/ 31100 h 40416"/>
                <a:gd name="connsiteX3" fmla="*/ 31605 w 40691"/>
                <a:gd name="connsiteY3" fmla="*/ -37 h 40416"/>
              </a:gdLst>
              <a:ahLst/>
              <a:cxnLst>
                <a:cxn ang="0">
                  <a:pos x="connsiteX0" y="connsiteY0"/>
                </a:cxn>
                <a:cxn ang="0">
                  <a:pos x="connsiteX1" y="connsiteY1"/>
                </a:cxn>
                <a:cxn ang="0">
                  <a:pos x="connsiteX2" y="connsiteY2"/>
                </a:cxn>
                <a:cxn ang="0">
                  <a:pos x="connsiteX3" y="connsiteY3"/>
                </a:cxn>
              </a:cxnLst>
              <a:rect l="l" t="t" r="r" b="b"/>
              <a:pathLst>
                <a:path w="40691" h="40416">
                  <a:moveTo>
                    <a:pt x="-14" y="9173"/>
                  </a:moveTo>
                  <a:cubicBezTo>
                    <a:pt x="3011" y="19209"/>
                    <a:pt x="6104" y="29794"/>
                    <a:pt x="9266" y="40379"/>
                  </a:cubicBezTo>
                  <a:lnTo>
                    <a:pt x="40678" y="31100"/>
                  </a:lnTo>
                  <a:cubicBezTo>
                    <a:pt x="37516" y="20377"/>
                    <a:pt x="34492" y="9998"/>
                    <a:pt x="31605" y="-37"/>
                  </a:cubicBezTo>
                  <a:close/>
                </a:path>
              </a:pathLst>
            </a:custGeom>
            <a:solidFill>
              <a:srgbClr val="F5F5F5"/>
            </a:solidFill>
            <a:ln w="6867" cap="flat">
              <a:noFill/>
              <a:prstDash val="solid"/>
              <a:miter/>
            </a:ln>
          </p:spPr>
          <p:txBody>
            <a:bodyPr rtlCol="0" anchor="ctr"/>
            <a:lstStyle/>
            <a:p>
              <a:endParaRPr lang="en-IN"/>
            </a:p>
          </p:txBody>
        </p:sp>
        <p:sp>
          <p:nvSpPr>
            <p:cNvPr id="730" name="Free-form: Shape 729">
              <a:extLst>
                <a:ext uri="{FF2B5EF4-FFF2-40B4-BE49-F238E27FC236}">
                  <a16:creationId xmlns:a16="http://schemas.microsoft.com/office/drawing/2014/main" id="{603A4CC6-AF94-9D74-6BD2-4353EE6BCEBD}"/>
                </a:ext>
              </a:extLst>
            </p:cNvPr>
            <p:cNvSpPr/>
            <p:nvPr/>
          </p:nvSpPr>
          <p:spPr>
            <a:xfrm>
              <a:off x="5008462" y="3532777"/>
              <a:ext cx="39591" cy="40004"/>
            </a:xfrm>
            <a:custGeom>
              <a:avLst/>
              <a:gdLst>
                <a:gd name="connsiteX0" fmla="*/ -14 w 39591"/>
                <a:gd name="connsiteY0" fmla="*/ 8898 h 40004"/>
                <a:gd name="connsiteX1" fmla="*/ 9197 w 39591"/>
                <a:gd name="connsiteY1" fmla="*/ 39967 h 40004"/>
                <a:gd name="connsiteX2" fmla="*/ 39578 w 39591"/>
                <a:gd name="connsiteY2" fmla="*/ 30962 h 40004"/>
                <a:gd name="connsiteX3" fmla="*/ 30505 w 39591"/>
                <a:gd name="connsiteY3" fmla="*/ -37 h 40004"/>
              </a:gdLst>
              <a:ahLst/>
              <a:cxnLst>
                <a:cxn ang="0">
                  <a:pos x="connsiteX0" y="connsiteY0"/>
                </a:cxn>
                <a:cxn ang="0">
                  <a:pos x="connsiteX1" y="connsiteY1"/>
                </a:cxn>
                <a:cxn ang="0">
                  <a:pos x="connsiteX2" y="connsiteY2"/>
                </a:cxn>
                <a:cxn ang="0">
                  <a:pos x="connsiteX3" y="connsiteY3"/>
                </a:cxn>
              </a:cxnLst>
              <a:rect l="l" t="t" r="r" b="b"/>
              <a:pathLst>
                <a:path w="39591" h="40004">
                  <a:moveTo>
                    <a:pt x="-14" y="8898"/>
                  </a:moveTo>
                  <a:lnTo>
                    <a:pt x="9197" y="39967"/>
                  </a:lnTo>
                  <a:lnTo>
                    <a:pt x="39578" y="30962"/>
                  </a:lnTo>
                  <a:cubicBezTo>
                    <a:pt x="36485" y="20308"/>
                    <a:pt x="33461" y="9929"/>
                    <a:pt x="30505" y="-37"/>
                  </a:cubicBezTo>
                  <a:close/>
                </a:path>
              </a:pathLst>
            </a:custGeom>
            <a:solidFill>
              <a:srgbClr val="F5F5F5"/>
            </a:solidFill>
            <a:ln w="6867" cap="flat">
              <a:noFill/>
              <a:prstDash val="solid"/>
              <a:miter/>
            </a:ln>
          </p:spPr>
          <p:txBody>
            <a:bodyPr rtlCol="0" anchor="ctr"/>
            <a:lstStyle/>
            <a:p>
              <a:endParaRPr lang="en-IN"/>
            </a:p>
          </p:txBody>
        </p:sp>
        <p:sp>
          <p:nvSpPr>
            <p:cNvPr id="731" name="Free-form: Shape 730">
              <a:extLst>
                <a:ext uri="{FF2B5EF4-FFF2-40B4-BE49-F238E27FC236}">
                  <a16:creationId xmlns:a16="http://schemas.microsoft.com/office/drawing/2014/main" id="{3CC57191-1CFC-6336-9B4A-BBC25C8CDA59}"/>
                </a:ext>
              </a:extLst>
            </p:cNvPr>
            <p:cNvSpPr/>
            <p:nvPr/>
          </p:nvSpPr>
          <p:spPr>
            <a:xfrm>
              <a:off x="5114934" y="3401011"/>
              <a:ext cx="36842" cy="32443"/>
            </a:xfrm>
            <a:custGeom>
              <a:avLst/>
              <a:gdLst>
                <a:gd name="connsiteX0" fmla="*/ 7204 w 36842"/>
                <a:gd name="connsiteY0" fmla="*/ 32406 h 32443"/>
                <a:gd name="connsiteX1" fmla="*/ 36829 w 36842"/>
                <a:gd name="connsiteY1" fmla="*/ 23470 h 32443"/>
                <a:gd name="connsiteX2" fmla="*/ 30436 w 36842"/>
                <a:gd name="connsiteY2" fmla="*/ 1268 h 32443"/>
                <a:gd name="connsiteX3" fmla="*/ 27481 w 36842"/>
                <a:gd name="connsiteY3" fmla="*/ -37 h 32443"/>
                <a:gd name="connsiteX4" fmla="*/ -14 w 36842"/>
                <a:gd name="connsiteY4" fmla="*/ 8073 h 32443"/>
                <a:gd name="connsiteX5" fmla="*/ 7204 w 36842"/>
                <a:gd name="connsiteY5" fmla="*/ 32406 h 32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42" h="32443">
                  <a:moveTo>
                    <a:pt x="7204" y="32406"/>
                  </a:moveTo>
                  <a:lnTo>
                    <a:pt x="36829" y="23470"/>
                  </a:lnTo>
                  <a:cubicBezTo>
                    <a:pt x="34560" y="15566"/>
                    <a:pt x="32361" y="8142"/>
                    <a:pt x="30436" y="1268"/>
                  </a:cubicBezTo>
                  <a:cubicBezTo>
                    <a:pt x="29419" y="904"/>
                    <a:pt x="28436" y="468"/>
                    <a:pt x="27481" y="-37"/>
                  </a:cubicBezTo>
                  <a:lnTo>
                    <a:pt x="-14" y="8073"/>
                  </a:lnTo>
                  <a:cubicBezTo>
                    <a:pt x="2186" y="15634"/>
                    <a:pt x="4592" y="23470"/>
                    <a:pt x="7204" y="32406"/>
                  </a:cubicBezTo>
                  <a:close/>
                </a:path>
              </a:pathLst>
            </a:custGeom>
            <a:solidFill>
              <a:srgbClr val="F5F5F5"/>
            </a:solidFill>
            <a:ln w="6867" cap="flat">
              <a:noFill/>
              <a:prstDash val="solid"/>
              <a:miter/>
            </a:ln>
          </p:spPr>
          <p:txBody>
            <a:bodyPr rtlCol="0" anchor="ctr"/>
            <a:lstStyle/>
            <a:p>
              <a:endParaRPr lang="en-IN"/>
            </a:p>
          </p:txBody>
        </p:sp>
        <p:sp>
          <p:nvSpPr>
            <p:cNvPr id="732" name="Free-form: Shape 731">
              <a:extLst>
                <a:ext uri="{FF2B5EF4-FFF2-40B4-BE49-F238E27FC236}">
                  <a16:creationId xmlns:a16="http://schemas.microsoft.com/office/drawing/2014/main" id="{298983DC-938F-8B2C-DA3A-E8ED50E7B513}"/>
                </a:ext>
              </a:extLst>
            </p:cNvPr>
            <p:cNvSpPr/>
            <p:nvPr/>
          </p:nvSpPr>
          <p:spPr>
            <a:xfrm>
              <a:off x="5174047" y="3484319"/>
              <a:ext cx="39179" cy="39866"/>
            </a:xfrm>
            <a:custGeom>
              <a:avLst/>
              <a:gdLst>
                <a:gd name="connsiteX0" fmla="*/ -14 w 39179"/>
                <a:gd name="connsiteY0" fmla="*/ 8898 h 39866"/>
                <a:gd name="connsiteX1" fmla="*/ 9128 w 39179"/>
                <a:gd name="connsiteY1" fmla="*/ 39829 h 39866"/>
                <a:gd name="connsiteX2" fmla="*/ 39166 w 39179"/>
                <a:gd name="connsiteY2" fmla="*/ 31100 h 39866"/>
                <a:gd name="connsiteX3" fmla="*/ 30093 w 39179"/>
                <a:gd name="connsiteY3" fmla="*/ -37 h 39866"/>
              </a:gdLst>
              <a:ahLst/>
              <a:cxnLst>
                <a:cxn ang="0">
                  <a:pos x="connsiteX0" y="connsiteY0"/>
                </a:cxn>
                <a:cxn ang="0">
                  <a:pos x="connsiteX1" y="connsiteY1"/>
                </a:cxn>
                <a:cxn ang="0">
                  <a:pos x="connsiteX2" y="connsiteY2"/>
                </a:cxn>
                <a:cxn ang="0">
                  <a:pos x="connsiteX3" y="connsiteY3"/>
                </a:cxn>
              </a:cxnLst>
              <a:rect l="l" t="t" r="r" b="b"/>
              <a:pathLst>
                <a:path w="39179" h="39866">
                  <a:moveTo>
                    <a:pt x="-14" y="8898"/>
                  </a:moveTo>
                  <a:lnTo>
                    <a:pt x="9128" y="39829"/>
                  </a:lnTo>
                  <a:lnTo>
                    <a:pt x="39166" y="31100"/>
                  </a:lnTo>
                  <a:cubicBezTo>
                    <a:pt x="36093" y="20377"/>
                    <a:pt x="33069" y="9998"/>
                    <a:pt x="30093" y="-37"/>
                  </a:cubicBezTo>
                  <a:close/>
                </a:path>
              </a:pathLst>
            </a:custGeom>
            <a:solidFill>
              <a:srgbClr val="F5F5F5"/>
            </a:solidFill>
            <a:ln w="6867" cap="flat">
              <a:noFill/>
              <a:prstDash val="solid"/>
              <a:miter/>
            </a:ln>
          </p:spPr>
          <p:txBody>
            <a:bodyPr rtlCol="0" anchor="ctr"/>
            <a:lstStyle/>
            <a:p>
              <a:endParaRPr lang="en-IN"/>
            </a:p>
          </p:txBody>
        </p:sp>
        <p:sp>
          <p:nvSpPr>
            <p:cNvPr id="733" name="Free-form: Shape 732">
              <a:extLst>
                <a:ext uri="{FF2B5EF4-FFF2-40B4-BE49-F238E27FC236}">
                  <a16:creationId xmlns:a16="http://schemas.microsoft.com/office/drawing/2014/main" id="{EFF24E78-5A53-8A26-C9A8-945FF988D4CB}"/>
                </a:ext>
              </a:extLst>
            </p:cNvPr>
            <p:cNvSpPr/>
            <p:nvPr/>
          </p:nvSpPr>
          <p:spPr>
            <a:xfrm>
              <a:off x="5170816" y="3352827"/>
              <a:ext cx="36979" cy="35398"/>
            </a:xfrm>
            <a:custGeom>
              <a:avLst/>
              <a:gdLst>
                <a:gd name="connsiteX0" fmla="*/ 36966 w 36979"/>
                <a:gd name="connsiteY0" fmla="*/ 26632 h 35398"/>
                <a:gd name="connsiteX1" fmla="*/ 36966 w 36979"/>
                <a:gd name="connsiteY1" fmla="*/ 26151 h 35398"/>
                <a:gd name="connsiteX2" fmla="*/ 27893 w 36979"/>
                <a:gd name="connsiteY2" fmla="*/ -37 h 35398"/>
                <a:gd name="connsiteX3" fmla="*/ -14 w 36979"/>
                <a:gd name="connsiteY3" fmla="*/ 7867 h 35398"/>
                <a:gd name="connsiteX4" fmla="*/ 6860 w 36979"/>
                <a:gd name="connsiteY4" fmla="*/ 33437 h 35398"/>
                <a:gd name="connsiteX5" fmla="*/ 7478 w 36979"/>
                <a:gd name="connsiteY5" fmla="*/ 35361 h 3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79" h="35398">
                  <a:moveTo>
                    <a:pt x="36966" y="26632"/>
                  </a:moveTo>
                  <a:lnTo>
                    <a:pt x="36966" y="26151"/>
                  </a:lnTo>
                  <a:cubicBezTo>
                    <a:pt x="28897" y="20081"/>
                    <a:pt x="25309" y="9725"/>
                    <a:pt x="27893" y="-37"/>
                  </a:cubicBezTo>
                  <a:lnTo>
                    <a:pt x="-14" y="7867"/>
                  </a:lnTo>
                  <a:cubicBezTo>
                    <a:pt x="6984" y="14372"/>
                    <a:pt x="9651" y="24300"/>
                    <a:pt x="6860" y="33437"/>
                  </a:cubicBezTo>
                  <a:lnTo>
                    <a:pt x="7478" y="35361"/>
                  </a:lnTo>
                  <a:close/>
                </a:path>
              </a:pathLst>
            </a:custGeom>
            <a:solidFill>
              <a:srgbClr val="F5F5F5"/>
            </a:solidFill>
            <a:ln w="6867" cap="flat">
              <a:noFill/>
              <a:prstDash val="solid"/>
              <a:miter/>
            </a:ln>
          </p:spPr>
          <p:txBody>
            <a:bodyPr rtlCol="0" anchor="ctr"/>
            <a:lstStyle/>
            <a:p>
              <a:endParaRPr lang="en-IN"/>
            </a:p>
          </p:txBody>
        </p:sp>
        <p:sp>
          <p:nvSpPr>
            <p:cNvPr id="734" name="Free-form: Shape 733">
              <a:extLst>
                <a:ext uri="{FF2B5EF4-FFF2-40B4-BE49-F238E27FC236}">
                  <a16:creationId xmlns:a16="http://schemas.microsoft.com/office/drawing/2014/main" id="{3379F565-5AFB-F30D-EC13-DFE171BABA93}"/>
                </a:ext>
              </a:extLst>
            </p:cNvPr>
            <p:cNvSpPr/>
            <p:nvPr/>
          </p:nvSpPr>
          <p:spPr>
            <a:xfrm>
              <a:off x="5147515" y="3390976"/>
              <a:ext cx="36636" cy="33268"/>
            </a:xfrm>
            <a:custGeom>
              <a:avLst/>
              <a:gdLst>
                <a:gd name="connsiteX0" fmla="*/ 36622 w 36636"/>
                <a:gd name="connsiteY0" fmla="*/ 24295 h 33268"/>
                <a:gd name="connsiteX1" fmla="*/ 29749 w 36636"/>
                <a:gd name="connsiteY1" fmla="*/ -37 h 33268"/>
                <a:gd name="connsiteX2" fmla="*/ 27481 w 36636"/>
                <a:gd name="connsiteY2" fmla="*/ 650 h 33268"/>
                <a:gd name="connsiteX3" fmla="*/ -14 w 36636"/>
                <a:gd name="connsiteY3" fmla="*/ 11991 h 33268"/>
                <a:gd name="connsiteX4" fmla="*/ 6379 w 36636"/>
                <a:gd name="connsiteY4" fmla="*/ 33231 h 33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36" h="33268">
                  <a:moveTo>
                    <a:pt x="36622" y="24295"/>
                  </a:moveTo>
                  <a:lnTo>
                    <a:pt x="29749" y="-37"/>
                  </a:lnTo>
                  <a:lnTo>
                    <a:pt x="27481" y="650"/>
                  </a:lnTo>
                  <a:cubicBezTo>
                    <a:pt x="21865" y="10131"/>
                    <a:pt x="10654" y="14754"/>
                    <a:pt x="-14" y="11991"/>
                  </a:cubicBezTo>
                  <a:cubicBezTo>
                    <a:pt x="1980" y="18865"/>
                    <a:pt x="4110" y="25738"/>
                    <a:pt x="6379" y="33231"/>
                  </a:cubicBezTo>
                  <a:close/>
                </a:path>
              </a:pathLst>
            </a:custGeom>
            <a:solidFill>
              <a:srgbClr val="F5F5F5"/>
            </a:solidFill>
            <a:ln w="6867" cap="flat">
              <a:noFill/>
              <a:prstDash val="solid"/>
              <a:miter/>
            </a:ln>
          </p:spPr>
          <p:txBody>
            <a:bodyPr rtlCol="0" anchor="ctr"/>
            <a:lstStyle/>
            <a:p>
              <a:endParaRPr lang="en-IN"/>
            </a:p>
          </p:txBody>
        </p:sp>
        <p:sp>
          <p:nvSpPr>
            <p:cNvPr id="735" name="Free-form: Shape 734">
              <a:extLst>
                <a:ext uri="{FF2B5EF4-FFF2-40B4-BE49-F238E27FC236}">
                  <a16:creationId xmlns:a16="http://schemas.microsoft.com/office/drawing/2014/main" id="{D8389493-169E-2366-96FA-A90ED188C950}"/>
                </a:ext>
              </a:extLst>
            </p:cNvPr>
            <p:cNvSpPr/>
            <p:nvPr/>
          </p:nvSpPr>
          <p:spPr>
            <a:xfrm>
              <a:off x="5176452" y="3388432"/>
              <a:ext cx="6873" cy="6873"/>
            </a:xfrm>
            <a:custGeom>
              <a:avLst/>
              <a:gdLst>
                <a:gd name="connsiteX0" fmla="*/ -14 w 6873"/>
                <a:gd name="connsiteY0" fmla="*/ -37 h 6873"/>
                <a:gd name="connsiteX1" fmla="*/ -14 w 6873"/>
                <a:gd name="connsiteY1" fmla="*/ -37 h 6873"/>
                <a:gd name="connsiteX2" fmla="*/ -14 w 6873"/>
                <a:gd name="connsiteY2" fmla="*/ -37 h 6873"/>
              </a:gdLst>
              <a:ahLst/>
              <a:cxnLst>
                <a:cxn ang="0">
                  <a:pos x="connsiteX0" y="connsiteY0"/>
                </a:cxn>
                <a:cxn ang="0">
                  <a:pos x="connsiteX1" y="connsiteY1"/>
                </a:cxn>
                <a:cxn ang="0">
                  <a:pos x="connsiteX2" y="connsiteY2"/>
                </a:cxn>
              </a:cxnLst>
              <a:rect l="l" t="t" r="r" b="b"/>
              <a:pathLst>
                <a:path w="6873" h="6873">
                  <a:moveTo>
                    <a:pt x="-14" y="-37"/>
                  </a:moveTo>
                  <a:lnTo>
                    <a:pt x="-14" y="-37"/>
                  </a:lnTo>
                  <a:lnTo>
                    <a:pt x="-14" y="-37"/>
                  </a:lnTo>
                  <a:close/>
                </a:path>
              </a:pathLst>
            </a:custGeom>
            <a:solidFill>
              <a:srgbClr val="F5F5F5"/>
            </a:solidFill>
            <a:ln w="6867" cap="flat">
              <a:noFill/>
              <a:prstDash val="solid"/>
              <a:miter/>
            </a:ln>
          </p:spPr>
          <p:txBody>
            <a:bodyPr rtlCol="0" anchor="ctr"/>
            <a:lstStyle/>
            <a:p>
              <a:endParaRPr lang="en-IN"/>
            </a:p>
          </p:txBody>
        </p:sp>
        <p:sp>
          <p:nvSpPr>
            <p:cNvPr id="736" name="Free-form: Shape 735">
              <a:extLst>
                <a:ext uri="{FF2B5EF4-FFF2-40B4-BE49-F238E27FC236}">
                  <a16:creationId xmlns:a16="http://schemas.microsoft.com/office/drawing/2014/main" id="{2658C02F-EEB7-B1EA-9D61-0916EE8940CF}"/>
                </a:ext>
              </a:extLst>
            </p:cNvPr>
            <p:cNvSpPr/>
            <p:nvPr/>
          </p:nvSpPr>
          <p:spPr>
            <a:xfrm>
              <a:off x="5101187" y="3379359"/>
              <a:ext cx="11478" cy="29762"/>
            </a:xfrm>
            <a:custGeom>
              <a:avLst/>
              <a:gdLst>
                <a:gd name="connsiteX0" fmla="*/ 3492 w 11478"/>
                <a:gd name="connsiteY0" fmla="*/ -37 h 29762"/>
                <a:gd name="connsiteX1" fmla="*/ -14 w 11478"/>
                <a:gd name="connsiteY1" fmla="*/ 994 h 29762"/>
                <a:gd name="connsiteX2" fmla="*/ 5348 w 11478"/>
                <a:gd name="connsiteY2" fmla="*/ 29725 h 29762"/>
                <a:gd name="connsiteX3" fmla="*/ 11465 w 11478"/>
                <a:gd name="connsiteY3" fmla="*/ 27869 h 29762"/>
              </a:gdLst>
              <a:ahLst/>
              <a:cxnLst>
                <a:cxn ang="0">
                  <a:pos x="connsiteX0" y="connsiteY0"/>
                </a:cxn>
                <a:cxn ang="0">
                  <a:pos x="connsiteX1" y="connsiteY1"/>
                </a:cxn>
                <a:cxn ang="0">
                  <a:pos x="connsiteX2" y="connsiteY2"/>
                </a:cxn>
                <a:cxn ang="0">
                  <a:pos x="connsiteX3" y="connsiteY3"/>
                </a:cxn>
              </a:cxnLst>
              <a:rect l="l" t="t" r="r" b="b"/>
              <a:pathLst>
                <a:path w="11478" h="29762">
                  <a:moveTo>
                    <a:pt x="3492" y="-37"/>
                  </a:moveTo>
                  <a:lnTo>
                    <a:pt x="-14" y="994"/>
                  </a:lnTo>
                  <a:cubicBezTo>
                    <a:pt x="7863" y="8368"/>
                    <a:pt x="10035" y="20006"/>
                    <a:pt x="5348" y="29725"/>
                  </a:cubicBezTo>
                  <a:lnTo>
                    <a:pt x="11465" y="27869"/>
                  </a:lnTo>
                  <a:close/>
                </a:path>
              </a:pathLst>
            </a:custGeom>
            <a:solidFill>
              <a:srgbClr val="F5F5F5"/>
            </a:solidFill>
            <a:ln w="6867" cap="flat">
              <a:noFill/>
              <a:prstDash val="solid"/>
              <a:miter/>
            </a:ln>
          </p:spPr>
          <p:txBody>
            <a:bodyPr rtlCol="0" anchor="ctr"/>
            <a:lstStyle/>
            <a:p>
              <a:endParaRPr lang="en-IN"/>
            </a:p>
          </p:txBody>
        </p:sp>
        <p:sp>
          <p:nvSpPr>
            <p:cNvPr id="737" name="Free-form: Shape 736">
              <a:extLst>
                <a:ext uri="{FF2B5EF4-FFF2-40B4-BE49-F238E27FC236}">
                  <a16:creationId xmlns:a16="http://schemas.microsoft.com/office/drawing/2014/main" id="{4CA2DC03-E790-8B4B-F9F3-F226243DA556}"/>
                </a:ext>
              </a:extLst>
            </p:cNvPr>
            <p:cNvSpPr/>
            <p:nvPr/>
          </p:nvSpPr>
          <p:spPr>
            <a:xfrm>
              <a:off x="4908108" y="3561921"/>
              <a:ext cx="40072" cy="40622"/>
            </a:xfrm>
            <a:custGeom>
              <a:avLst/>
              <a:gdLst>
                <a:gd name="connsiteX0" fmla="*/ -14 w 40072"/>
                <a:gd name="connsiteY0" fmla="*/ 8898 h 40622"/>
                <a:gd name="connsiteX1" fmla="*/ 9403 w 40072"/>
                <a:gd name="connsiteY1" fmla="*/ 40585 h 40622"/>
                <a:gd name="connsiteX2" fmla="*/ 40059 w 40072"/>
                <a:gd name="connsiteY2" fmla="*/ 31444 h 40622"/>
                <a:gd name="connsiteX3" fmla="*/ 30849 w 40072"/>
                <a:gd name="connsiteY3" fmla="*/ -37 h 40622"/>
              </a:gdLst>
              <a:ahLst/>
              <a:cxnLst>
                <a:cxn ang="0">
                  <a:pos x="connsiteX0" y="connsiteY0"/>
                </a:cxn>
                <a:cxn ang="0">
                  <a:pos x="connsiteX1" y="connsiteY1"/>
                </a:cxn>
                <a:cxn ang="0">
                  <a:pos x="connsiteX2" y="connsiteY2"/>
                </a:cxn>
                <a:cxn ang="0">
                  <a:pos x="connsiteX3" y="connsiteY3"/>
                </a:cxn>
              </a:cxnLst>
              <a:rect l="l" t="t" r="r" b="b"/>
              <a:pathLst>
                <a:path w="40072" h="40622">
                  <a:moveTo>
                    <a:pt x="-14" y="8898"/>
                  </a:moveTo>
                  <a:cubicBezTo>
                    <a:pt x="3079" y="19071"/>
                    <a:pt x="6173" y="29519"/>
                    <a:pt x="9403" y="40585"/>
                  </a:cubicBezTo>
                  <a:lnTo>
                    <a:pt x="40059" y="31444"/>
                  </a:lnTo>
                  <a:cubicBezTo>
                    <a:pt x="36897" y="20583"/>
                    <a:pt x="33804" y="10135"/>
                    <a:pt x="30849" y="-37"/>
                  </a:cubicBezTo>
                  <a:close/>
                </a:path>
              </a:pathLst>
            </a:custGeom>
            <a:solidFill>
              <a:srgbClr val="F5F5F5"/>
            </a:solidFill>
            <a:ln w="6867" cap="flat">
              <a:noFill/>
              <a:prstDash val="solid"/>
              <a:miter/>
            </a:ln>
          </p:spPr>
          <p:txBody>
            <a:bodyPr rtlCol="0" anchor="ctr"/>
            <a:lstStyle/>
            <a:p>
              <a:endParaRPr lang="en-IN"/>
            </a:p>
          </p:txBody>
        </p:sp>
        <p:sp>
          <p:nvSpPr>
            <p:cNvPr id="738" name="Free-form: Shape 737">
              <a:extLst>
                <a:ext uri="{FF2B5EF4-FFF2-40B4-BE49-F238E27FC236}">
                  <a16:creationId xmlns:a16="http://schemas.microsoft.com/office/drawing/2014/main" id="{EFECC6B0-C3FB-F5BA-863A-CBE9A23F089F}"/>
                </a:ext>
              </a:extLst>
            </p:cNvPr>
            <p:cNvSpPr/>
            <p:nvPr/>
          </p:nvSpPr>
          <p:spPr>
            <a:xfrm>
              <a:off x="5107579" y="3503015"/>
              <a:ext cx="41722" cy="40485"/>
            </a:xfrm>
            <a:custGeom>
              <a:avLst/>
              <a:gdLst>
                <a:gd name="connsiteX0" fmla="*/ 1292 w 41722"/>
                <a:gd name="connsiteY0" fmla="*/ 9173 h 40485"/>
                <a:gd name="connsiteX1" fmla="*/ -14 w 41722"/>
                <a:gd name="connsiteY1" fmla="*/ 9586 h 40485"/>
                <a:gd name="connsiteX2" fmla="*/ 9197 w 41722"/>
                <a:gd name="connsiteY2" fmla="*/ 40448 h 40485"/>
                <a:gd name="connsiteX3" fmla="*/ 9197 w 41722"/>
                <a:gd name="connsiteY3" fmla="*/ 40448 h 40485"/>
                <a:gd name="connsiteX4" fmla="*/ 41709 w 41722"/>
                <a:gd name="connsiteY4" fmla="*/ 30894 h 40485"/>
                <a:gd name="connsiteX5" fmla="*/ 32705 w 41722"/>
                <a:gd name="connsiteY5" fmla="*/ -37 h 4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22" h="40485">
                  <a:moveTo>
                    <a:pt x="1292" y="9173"/>
                  </a:moveTo>
                  <a:lnTo>
                    <a:pt x="-14" y="9586"/>
                  </a:lnTo>
                  <a:lnTo>
                    <a:pt x="9197" y="40448"/>
                  </a:lnTo>
                  <a:lnTo>
                    <a:pt x="9197" y="40448"/>
                  </a:lnTo>
                  <a:lnTo>
                    <a:pt x="41709" y="30894"/>
                  </a:lnTo>
                  <a:lnTo>
                    <a:pt x="32705" y="-37"/>
                  </a:lnTo>
                  <a:close/>
                </a:path>
              </a:pathLst>
            </a:custGeom>
            <a:solidFill>
              <a:srgbClr val="F5F5F5"/>
            </a:solidFill>
            <a:ln w="6867" cap="flat">
              <a:noFill/>
              <a:prstDash val="solid"/>
              <a:miter/>
            </a:ln>
          </p:spPr>
          <p:txBody>
            <a:bodyPr rtlCol="0" anchor="ctr"/>
            <a:lstStyle/>
            <a:p>
              <a:endParaRPr lang="en-IN"/>
            </a:p>
          </p:txBody>
        </p:sp>
        <p:sp>
          <p:nvSpPr>
            <p:cNvPr id="739" name="Free-form: Shape 738">
              <a:extLst>
                <a:ext uri="{FF2B5EF4-FFF2-40B4-BE49-F238E27FC236}">
                  <a16:creationId xmlns:a16="http://schemas.microsoft.com/office/drawing/2014/main" id="{80265222-CF5F-ECEC-D115-0BE26CC20A57}"/>
                </a:ext>
              </a:extLst>
            </p:cNvPr>
            <p:cNvSpPr/>
            <p:nvPr/>
          </p:nvSpPr>
          <p:spPr>
            <a:xfrm>
              <a:off x="5105723" y="3372486"/>
              <a:ext cx="33680" cy="34367"/>
            </a:xfrm>
            <a:custGeom>
              <a:avLst/>
              <a:gdLst>
                <a:gd name="connsiteX0" fmla="*/ 33667 w 33680"/>
                <a:gd name="connsiteY0" fmla="*/ 26976 h 34367"/>
                <a:gd name="connsiteX1" fmla="*/ 23494 w 33680"/>
                <a:gd name="connsiteY1" fmla="*/ -37 h 34367"/>
                <a:gd name="connsiteX2" fmla="*/ -14 w 33680"/>
                <a:gd name="connsiteY2" fmla="*/ 6836 h 34367"/>
                <a:gd name="connsiteX3" fmla="*/ 8441 w 33680"/>
                <a:gd name="connsiteY3" fmla="*/ 34330 h 34367"/>
              </a:gdLst>
              <a:ahLst/>
              <a:cxnLst>
                <a:cxn ang="0">
                  <a:pos x="connsiteX0" y="connsiteY0"/>
                </a:cxn>
                <a:cxn ang="0">
                  <a:pos x="connsiteX1" y="connsiteY1"/>
                </a:cxn>
                <a:cxn ang="0">
                  <a:pos x="connsiteX2" y="connsiteY2"/>
                </a:cxn>
                <a:cxn ang="0">
                  <a:pos x="connsiteX3" y="connsiteY3"/>
                </a:cxn>
              </a:cxnLst>
              <a:rect l="l" t="t" r="r" b="b"/>
              <a:pathLst>
                <a:path w="33680" h="34367">
                  <a:moveTo>
                    <a:pt x="33667" y="26976"/>
                  </a:moveTo>
                  <a:cubicBezTo>
                    <a:pt x="24793" y="21115"/>
                    <a:pt x="20696" y="10219"/>
                    <a:pt x="23494" y="-37"/>
                  </a:cubicBezTo>
                  <a:lnTo>
                    <a:pt x="-14" y="6836"/>
                  </a:lnTo>
                  <a:cubicBezTo>
                    <a:pt x="2255" y="14191"/>
                    <a:pt x="5073" y="23539"/>
                    <a:pt x="8441" y="34330"/>
                  </a:cubicBezTo>
                  <a:close/>
                </a:path>
              </a:pathLst>
            </a:custGeom>
            <a:solidFill>
              <a:srgbClr val="F5F5F5"/>
            </a:solidFill>
            <a:ln w="6867" cap="flat">
              <a:noFill/>
              <a:prstDash val="solid"/>
              <a:miter/>
            </a:ln>
          </p:spPr>
          <p:txBody>
            <a:bodyPr rtlCol="0" anchor="ctr"/>
            <a:lstStyle/>
            <a:p>
              <a:endParaRPr lang="en-IN"/>
            </a:p>
          </p:txBody>
        </p:sp>
        <p:sp>
          <p:nvSpPr>
            <p:cNvPr id="740" name="Free-form: Shape 739">
              <a:extLst>
                <a:ext uri="{FF2B5EF4-FFF2-40B4-BE49-F238E27FC236}">
                  <a16:creationId xmlns:a16="http://schemas.microsoft.com/office/drawing/2014/main" id="{78A1DAB4-BA34-B648-2975-119F0C6C6456}"/>
                </a:ext>
              </a:extLst>
            </p:cNvPr>
            <p:cNvSpPr/>
            <p:nvPr/>
          </p:nvSpPr>
          <p:spPr>
            <a:xfrm>
              <a:off x="5142703" y="3493667"/>
              <a:ext cx="38148" cy="39523"/>
            </a:xfrm>
            <a:custGeom>
              <a:avLst/>
              <a:gdLst>
                <a:gd name="connsiteX0" fmla="*/ -14 w 38148"/>
                <a:gd name="connsiteY0" fmla="*/ 8554 h 39523"/>
                <a:gd name="connsiteX1" fmla="*/ 9128 w 38148"/>
                <a:gd name="connsiteY1" fmla="*/ 39486 h 39523"/>
                <a:gd name="connsiteX2" fmla="*/ 38135 w 38148"/>
                <a:gd name="connsiteY2" fmla="*/ 30962 h 39523"/>
                <a:gd name="connsiteX3" fmla="*/ 29130 w 38148"/>
                <a:gd name="connsiteY3" fmla="*/ -37 h 39523"/>
              </a:gdLst>
              <a:ahLst/>
              <a:cxnLst>
                <a:cxn ang="0">
                  <a:pos x="connsiteX0" y="connsiteY0"/>
                </a:cxn>
                <a:cxn ang="0">
                  <a:pos x="connsiteX1" y="connsiteY1"/>
                </a:cxn>
                <a:cxn ang="0">
                  <a:pos x="connsiteX2" y="connsiteY2"/>
                </a:cxn>
                <a:cxn ang="0">
                  <a:pos x="connsiteX3" y="connsiteY3"/>
                </a:cxn>
              </a:cxnLst>
              <a:rect l="l" t="t" r="r" b="b"/>
              <a:pathLst>
                <a:path w="38148" h="39523">
                  <a:moveTo>
                    <a:pt x="-14" y="8554"/>
                  </a:moveTo>
                  <a:lnTo>
                    <a:pt x="9128" y="39486"/>
                  </a:lnTo>
                  <a:lnTo>
                    <a:pt x="38135" y="30962"/>
                  </a:lnTo>
                  <a:cubicBezTo>
                    <a:pt x="35042" y="20308"/>
                    <a:pt x="32017" y="10342"/>
                    <a:pt x="29130" y="-37"/>
                  </a:cubicBezTo>
                  <a:close/>
                </a:path>
              </a:pathLst>
            </a:custGeom>
            <a:solidFill>
              <a:srgbClr val="F5F5F5"/>
            </a:solidFill>
            <a:ln w="6867" cap="flat">
              <a:noFill/>
              <a:prstDash val="solid"/>
              <a:miter/>
            </a:ln>
          </p:spPr>
          <p:txBody>
            <a:bodyPr rtlCol="0" anchor="ctr"/>
            <a:lstStyle/>
            <a:p>
              <a:endParaRPr lang="en-IN"/>
            </a:p>
          </p:txBody>
        </p:sp>
        <p:sp>
          <p:nvSpPr>
            <p:cNvPr id="741" name="Free-form: Shape 740">
              <a:extLst>
                <a:ext uri="{FF2B5EF4-FFF2-40B4-BE49-F238E27FC236}">
                  <a16:creationId xmlns:a16="http://schemas.microsoft.com/office/drawing/2014/main" id="{D7D36940-9D4B-C01C-9F9B-FCFDA8FA7007}"/>
                </a:ext>
              </a:extLst>
            </p:cNvPr>
            <p:cNvSpPr/>
            <p:nvPr/>
          </p:nvSpPr>
          <p:spPr>
            <a:xfrm>
              <a:off x="5152807" y="3527141"/>
              <a:ext cx="37942" cy="39110"/>
            </a:xfrm>
            <a:custGeom>
              <a:avLst/>
              <a:gdLst>
                <a:gd name="connsiteX0" fmla="*/ -14 w 37942"/>
                <a:gd name="connsiteY0" fmla="*/ 8486 h 39110"/>
                <a:gd name="connsiteX1" fmla="*/ 8991 w 37942"/>
                <a:gd name="connsiteY1" fmla="*/ 39073 h 39110"/>
                <a:gd name="connsiteX2" fmla="*/ 37928 w 37942"/>
                <a:gd name="connsiteY2" fmla="*/ 30550 h 39110"/>
                <a:gd name="connsiteX3" fmla="*/ 28993 w 37942"/>
                <a:gd name="connsiteY3" fmla="*/ -37 h 39110"/>
              </a:gdLst>
              <a:ahLst/>
              <a:cxnLst>
                <a:cxn ang="0">
                  <a:pos x="connsiteX0" y="connsiteY0"/>
                </a:cxn>
                <a:cxn ang="0">
                  <a:pos x="connsiteX1" y="connsiteY1"/>
                </a:cxn>
                <a:cxn ang="0">
                  <a:pos x="connsiteX2" y="connsiteY2"/>
                </a:cxn>
                <a:cxn ang="0">
                  <a:pos x="connsiteX3" y="connsiteY3"/>
                </a:cxn>
              </a:cxnLst>
              <a:rect l="l" t="t" r="r" b="b"/>
              <a:pathLst>
                <a:path w="37942" h="39110">
                  <a:moveTo>
                    <a:pt x="-14" y="8486"/>
                  </a:moveTo>
                  <a:cubicBezTo>
                    <a:pt x="2873" y="18384"/>
                    <a:pt x="5898" y="28625"/>
                    <a:pt x="8991" y="39073"/>
                  </a:cubicBezTo>
                  <a:lnTo>
                    <a:pt x="37928" y="30550"/>
                  </a:lnTo>
                  <a:cubicBezTo>
                    <a:pt x="34904" y="20102"/>
                    <a:pt x="31880" y="9929"/>
                    <a:pt x="28993" y="-37"/>
                  </a:cubicBezTo>
                  <a:close/>
                </a:path>
              </a:pathLst>
            </a:custGeom>
            <a:solidFill>
              <a:srgbClr val="F5F5F5"/>
            </a:solidFill>
            <a:ln w="6867" cap="flat">
              <a:noFill/>
              <a:prstDash val="solid"/>
              <a:miter/>
            </a:ln>
          </p:spPr>
          <p:txBody>
            <a:bodyPr rtlCol="0" anchor="ctr"/>
            <a:lstStyle/>
            <a:p>
              <a:endParaRPr lang="en-IN"/>
            </a:p>
          </p:txBody>
        </p:sp>
        <p:sp>
          <p:nvSpPr>
            <p:cNvPr id="742" name="Free-form: Shape 741">
              <a:extLst>
                <a:ext uri="{FF2B5EF4-FFF2-40B4-BE49-F238E27FC236}">
                  <a16:creationId xmlns:a16="http://schemas.microsoft.com/office/drawing/2014/main" id="{7AA2510D-C66E-6456-0603-5B2759439C9B}"/>
                </a:ext>
              </a:extLst>
            </p:cNvPr>
            <p:cNvSpPr/>
            <p:nvPr/>
          </p:nvSpPr>
          <p:spPr>
            <a:xfrm>
              <a:off x="4881507" y="3468578"/>
              <a:ext cx="37598" cy="34024"/>
            </a:xfrm>
            <a:custGeom>
              <a:avLst/>
              <a:gdLst>
                <a:gd name="connsiteX0" fmla="*/ 37585 w 37598"/>
                <a:gd name="connsiteY0" fmla="*/ 24639 h 34024"/>
                <a:gd name="connsiteX1" fmla="*/ 30711 w 37598"/>
                <a:gd name="connsiteY1" fmla="*/ -37 h 34024"/>
                <a:gd name="connsiteX2" fmla="*/ 13665 w 37598"/>
                <a:gd name="connsiteY2" fmla="*/ 4843 h 34024"/>
                <a:gd name="connsiteX3" fmla="*/ 1155 w 37598"/>
                <a:gd name="connsiteY3" fmla="*/ 12954 h 34024"/>
                <a:gd name="connsiteX4" fmla="*/ -14 w 37598"/>
                <a:gd name="connsiteY4" fmla="*/ 12954 h 34024"/>
                <a:gd name="connsiteX5" fmla="*/ 6310 w 37598"/>
                <a:gd name="connsiteY5" fmla="*/ 33987 h 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98" h="34024">
                  <a:moveTo>
                    <a:pt x="37585" y="24639"/>
                  </a:moveTo>
                  <a:lnTo>
                    <a:pt x="30711" y="-37"/>
                  </a:lnTo>
                  <a:lnTo>
                    <a:pt x="13665" y="4843"/>
                  </a:lnTo>
                  <a:cubicBezTo>
                    <a:pt x="10447" y="8789"/>
                    <a:pt x="6071" y="11626"/>
                    <a:pt x="1155" y="12954"/>
                  </a:cubicBezTo>
                  <a:lnTo>
                    <a:pt x="-14" y="12954"/>
                  </a:lnTo>
                  <a:cubicBezTo>
                    <a:pt x="1980" y="19827"/>
                    <a:pt x="4110" y="26701"/>
                    <a:pt x="6310" y="33987"/>
                  </a:cubicBezTo>
                  <a:close/>
                </a:path>
              </a:pathLst>
            </a:custGeom>
            <a:solidFill>
              <a:srgbClr val="F5F5F5"/>
            </a:solidFill>
            <a:ln w="6867" cap="flat">
              <a:noFill/>
              <a:prstDash val="solid"/>
              <a:miter/>
            </a:ln>
          </p:spPr>
          <p:txBody>
            <a:bodyPr rtlCol="0" anchor="ctr"/>
            <a:lstStyle/>
            <a:p>
              <a:endParaRPr lang="en-IN"/>
            </a:p>
          </p:txBody>
        </p:sp>
        <p:sp>
          <p:nvSpPr>
            <p:cNvPr id="743" name="Free-form: Shape 742">
              <a:extLst>
                <a:ext uri="{FF2B5EF4-FFF2-40B4-BE49-F238E27FC236}">
                  <a16:creationId xmlns:a16="http://schemas.microsoft.com/office/drawing/2014/main" id="{7E28F498-BC3F-879B-D223-FAE132C034AC}"/>
                </a:ext>
              </a:extLst>
            </p:cNvPr>
            <p:cNvSpPr/>
            <p:nvPr/>
          </p:nvSpPr>
          <p:spPr>
            <a:xfrm>
              <a:off x="5117683" y="3536352"/>
              <a:ext cx="41722" cy="40210"/>
            </a:xfrm>
            <a:custGeom>
              <a:avLst/>
              <a:gdLst>
                <a:gd name="connsiteX0" fmla="*/ -14 w 41722"/>
                <a:gd name="connsiteY0" fmla="*/ 9586 h 40210"/>
                <a:gd name="connsiteX1" fmla="*/ -14 w 41722"/>
                <a:gd name="connsiteY1" fmla="*/ 9586 h 40210"/>
                <a:gd name="connsiteX2" fmla="*/ 9059 w 41722"/>
                <a:gd name="connsiteY2" fmla="*/ 40173 h 40210"/>
                <a:gd name="connsiteX3" fmla="*/ 10228 w 41722"/>
                <a:gd name="connsiteY3" fmla="*/ 39829 h 40210"/>
                <a:gd name="connsiteX4" fmla="*/ 41709 w 41722"/>
                <a:gd name="connsiteY4" fmla="*/ 30550 h 40210"/>
                <a:gd name="connsiteX5" fmla="*/ 32773 w 41722"/>
                <a:gd name="connsiteY5" fmla="*/ -37 h 4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22" h="40210">
                  <a:moveTo>
                    <a:pt x="-14" y="9586"/>
                  </a:moveTo>
                  <a:lnTo>
                    <a:pt x="-14" y="9586"/>
                  </a:lnTo>
                  <a:lnTo>
                    <a:pt x="9059" y="40173"/>
                  </a:lnTo>
                  <a:lnTo>
                    <a:pt x="10228" y="39829"/>
                  </a:lnTo>
                  <a:lnTo>
                    <a:pt x="41709" y="30550"/>
                  </a:lnTo>
                  <a:cubicBezTo>
                    <a:pt x="38616" y="20102"/>
                    <a:pt x="35660" y="9929"/>
                    <a:pt x="32773" y="-37"/>
                  </a:cubicBezTo>
                  <a:close/>
                </a:path>
              </a:pathLst>
            </a:custGeom>
            <a:solidFill>
              <a:srgbClr val="F5F5F5"/>
            </a:solidFill>
            <a:ln w="6867" cap="flat">
              <a:noFill/>
              <a:prstDash val="solid"/>
              <a:miter/>
            </a:ln>
          </p:spPr>
          <p:txBody>
            <a:bodyPr rtlCol="0" anchor="ctr"/>
            <a:lstStyle/>
            <a:p>
              <a:endParaRPr lang="en-IN"/>
            </a:p>
          </p:txBody>
        </p:sp>
        <p:sp>
          <p:nvSpPr>
            <p:cNvPr id="744" name="Free-form: Shape 743">
              <a:extLst>
                <a:ext uri="{FF2B5EF4-FFF2-40B4-BE49-F238E27FC236}">
                  <a16:creationId xmlns:a16="http://schemas.microsoft.com/office/drawing/2014/main" id="{23B3379D-AA25-6D64-1175-EFC3A9E0C142}"/>
                </a:ext>
              </a:extLst>
            </p:cNvPr>
            <p:cNvSpPr/>
            <p:nvPr/>
          </p:nvSpPr>
          <p:spPr>
            <a:xfrm>
              <a:off x="4893124" y="3436616"/>
              <a:ext cx="18283" cy="34642"/>
            </a:xfrm>
            <a:custGeom>
              <a:avLst/>
              <a:gdLst>
                <a:gd name="connsiteX0" fmla="*/ 9609 w 18283"/>
                <a:gd name="connsiteY0" fmla="*/ -37 h 34642"/>
                <a:gd name="connsiteX1" fmla="*/ -14 w 18283"/>
                <a:gd name="connsiteY1" fmla="*/ 2712 h 34642"/>
                <a:gd name="connsiteX2" fmla="*/ 3492 w 18283"/>
                <a:gd name="connsiteY2" fmla="*/ 34605 h 34642"/>
                <a:gd name="connsiteX3" fmla="*/ 18270 w 18283"/>
                <a:gd name="connsiteY3" fmla="*/ 30206 h 34642"/>
                <a:gd name="connsiteX4" fmla="*/ 9609 w 18283"/>
                <a:gd name="connsiteY4" fmla="*/ -37 h 34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3" h="34642">
                  <a:moveTo>
                    <a:pt x="9609" y="-37"/>
                  </a:moveTo>
                  <a:lnTo>
                    <a:pt x="-14" y="2712"/>
                  </a:lnTo>
                  <a:cubicBezTo>
                    <a:pt x="8769" y="11070"/>
                    <a:pt x="10249" y="24540"/>
                    <a:pt x="3492" y="34605"/>
                  </a:cubicBezTo>
                  <a:lnTo>
                    <a:pt x="18270" y="30206"/>
                  </a:lnTo>
                  <a:cubicBezTo>
                    <a:pt x="14764" y="18040"/>
                    <a:pt x="12221" y="7867"/>
                    <a:pt x="9609" y="-37"/>
                  </a:cubicBezTo>
                  <a:close/>
                </a:path>
              </a:pathLst>
            </a:custGeom>
            <a:solidFill>
              <a:srgbClr val="F5F5F5"/>
            </a:solidFill>
            <a:ln w="6867" cap="flat">
              <a:noFill/>
              <a:prstDash val="solid"/>
              <a:miter/>
            </a:ln>
          </p:spPr>
          <p:txBody>
            <a:bodyPr rtlCol="0" anchor="ctr"/>
            <a:lstStyle/>
            <a:p>
              <a:endParaRPr lang="en-IN"/>
            </a:p>
          </p:txBody>
        </p:sp>
        <p:sp>
          <p:nvSpPr>
            <p:cNvPr id="745" name="Free-form: Shape 744">
              <a:extLst>
                <a:ext uri="{FF2B5EF4-FFF2-40B4-BE49-F238E27FC236}">
                  <a16:creationId xmlns:a16="http://schemas.microsoft.com/office/drawing/2014/main" id="{CBBC71CC-7364-595A-B480-9EF24A2FB402}"/>
                </a:ext>
              </a:extLst>
            </p:cNvPr>
            <p:cNvSpPr/>
            <p:nvPr/>
          </p:nvSpPr>
          <p:spPr>
            <a:xfrm>
              <a:off x="5085446" y="3546731"/>
              <a:ext cx="38629" cy="39248"/>
            </a:xfrm>
            <a:custGeom>
              <a:avLst/>
              <a:gdLst>
                <a:gd name="connsiteX0" fmla="*/ -14 w 38629"/>
                <a:gd name="connsiteY0" fmla="*/ 8692 h 39248"/>
                <a:gd name="connsiteX1" fmla="*/ 8991 w 38629"/>
                <a:gd name="connsiteY1" fmla="*/ 39211 h 39248"/>
                <a:gd name="connsiteX2" fmla="*/ 38616 w 38629"/>
                <a:gd name="connsiteY2" fmla="*/ 30481 h 39248"/>
                <a:gd name="connsiteX3" fmla="*/ 29680 w 38629"/>
                <a:gd name="connsiteY3" fmla="*/ -37 h 39248"/>
              </a:gdLst>
              <a:ahLst/>
              <a:cxnLst>
                <a:cxn ang="0">
                  <a:pos x="connsiteX0" y="connsiteY0"/>
                </a:cxn>
                <a:cxn ang="0">
                  <a:pos x="connsiteX1" y="connsiteY1"/>
                </a:cxn>
                <a:cxn ang="0">
                  <a:pos x="connsiteX2" y="connsiteY2"/>
                </a:cxn>
                <a:cxn ang="0">
                  <a:pos x="connsiteX3" y="connsiteY3"/>
                </a:cxn>
              </a:cxnLst>
              <a:rect l="l" t="t" r="r" b="b"/>
              <a:pathLst>
                <a:path w="38629" h="39248">
                  <a:moveTo>
                    <a:pt x="-14" y="8692"/>
                  </a:moveTo>
                  <a:cubicBezTo>
                    <a:pt x="2942" y="18590"/>
                    <a:pt x="5966" y="28763"/>
                    <a:pt x="8991" y="39211"/>
                  </a:cubicBezTo>
                  <a:lnTo>
                    <a:pt x="38616" y="30481"/>
                  </a:lnTo>
                  <a:cubicBezTo>
                    <a:pt x="35591" y="20033"/>
                    <a:pt x="32567" y="9860"/>
                    <a:pt x="29680" y="-37"/>
                  </a:cubicBezTo>
                  <a:close/>
                </a:path>
              </a:pathLst>
            </a:custGeom>
            <a:solidFill>
              <a:srgbClr val="F5F5F5"/>
            </a:solidFill>
            <a:ln w="6867" cap="flat">
              <a:noFill/>
              <a:prstDash val="solid"/>
              <a:miter/>
            </a:ln>
          </p:spPr>
          <p:txBody>
            <a:bodyPr rtlCol="0" anchor="ctr"/>
            <a:lstStyle/>
            <a:p>
              <a:endParaRPr lang="en-IN"/>
            </a:p>
          </p:txBody>
        </p:sp>
        <p:sp>
          <p:nvSpPr>
            <p:cNvPr id="746" name="Free-form: Shape 745">
              <a:extLst>
                <a:ext uri="{FF2B5EF4-FFF2-40B4-BE49-F238E27FC236}">
                  <a16:creationId xmlns:a16="http://schemas.microsoft.com/office/drawing/2014/main" id="{4DF6F8DE-7CC9-852E-8A37-AE9C49DCFD45}"/>
                </a:ext>
              </a:extLst>
            </p:cNvPr>
            <p:cNvSpPr/>
            <p:nvPr/>
          </p:nvSpPr>
          <p:spPr>
            <a:xfrm>
              <a:off x="5051010" y="3556354"/>
              <a:ext cx="41035" cy="40004"/>
            </a:xfrm>
            <a:custGeom>
              <a:avLst/>
              <a:gdLst>
                <a:gd name="connsiteX0" fmla="*/ -14 w 41035"/>
                <a:gd name="connsiteY0" fmla="*/ 9104 h 40004"/>
                <a:gd name="connsiteX1" fmla="*/ 9059 w 41035"/>
                <a:gd name="connsiteY1" fmla="*/ 39967 h 40004"/>
                <a:gd name="connsiteX2" fmla="*/ 41022 w 41035"/>
                <a:gd name="connsiteY2" fmla="*/ 30481 h 40004"/>
                <a:gd name="connsiteX3" fmla="*/ 32086 w 41035"/>
                <a:gd name="connsiteY3" fmla="*/ -37 h 40004"/>
              </a:gdLst>
              <a:ahLst/>
              <a:cxnLst>
                <a:cxn ang="0">
                  <a:pos x="connsiteX0" y="connsiteY0"/>
                </a:cxn>
                <a:cxn ang="0">
                  <a:pos x="connsiteX1" y="connsiteY1"/>
                </a:cxn>
                <a:cxn ang="0">
                  <a:pos x="connsiteX2" y="connsiteY2"/>
                </a:cxn>
                <a:cxn ang="0">
                  <a:pos x="connsiteX3" y="connsiteY3"/>
                </a:cxn>
              </a:cxnLst>
              <a:rect l="l" t="t" r="r" b="b"/>
              <a:pathLst>
                <a:path w="41035" h="40004">
                  <a:moveTo>
                    <a:pt x="-14" y="9104"/>
                  </a:moveTo>
                  <a:lnTo>
                    <a:pt x="9059" y="39967"/>
                  </a:lnTo>
                  <a:lnTo>
                    <a:pt x="41022" y="30481"/>
                  </a:lnTo>
                  <a:lnTo>
                    <a:pt x="32086" y="-37"/>
                  </a:lnTo>
                  <a:close/>
                </a:path>
              </a:pathLst>
            </a:custGeom>
            <a:solidFill>
              <a:srgbClr val="F5F5F5"/>
            </a:solidFill>
            <a:ln w="6867" cap="flat">
              <a:noFill/>
              <a:prstDash val="solid"/>
              <a:miter/>
            </a:ln>
          </p:spPr>
          <p:txBody>
            <a:bodyPr rtlCol="0" anchor="ctr"/>
            <a:lstStyle/>
            <a:p>
              <a:endParaRPr lang="en-IN"/>
            </a:p>
          </p:txBody>
        </p:sp>
        <p:sp>
          <p:nvSpPr>
            <p:cNvPr id="747" name="Free-form: Shape 746">
              <a:extLst>
                <a:ext uri="{FF2B5EF4-FFF2-40B4-BE49-F238E27FC236}">
                  <a16:creationId xmlns:a16="http://schemas.microsoft.com/office/drawing/2014/main" id="{04261E79-2FD2-C33C-4BD2-167716E6200D}"/>
                </a:ext>
              </a:extLst>
            </p:cNvPr>
            <p:cNvSpPr/>
            <p:nvPr/>
          </p:nvSpPr>
          <p:spPr>
            <a:xfrm>
              <a:off x="4964196" y="3903607"/>
              <a:ext cx="49627" cy="44472"/>
            </a:xfrm>
            <a:custGeom>
              <a:avLst/>
              <a:gdLst>
                <a:gd name="connsiteX0" fmla="*/ 39853 w 49627"/>
                <a:gd name="connsiteY0" fmla="*/ -37 h 44472"/>
                <a:gd name="connsiteX1" fmla="*/ -14 w 49627"/>
                <a:gd name="connsiteY1" fmla="*/ 11373 h 44472"/>
                <a:gd name="connsiteX2" fmla="*/ 9334 w 49627"/>
                <a:gd name="connsiteY2" fmla="*/ 44435 h 44472"/>
                <a:gd name="connsiteX3" fmla="*/ 49614 w 49627"/>
                <a:gd name="connsiteY3" fmla="*/ 32268 h 44472"/>
                <a:gd name="connsiteX4" fmla="*/ 39853 w 49627"/>
                <a:gd name="connsiteY4" fmla="*/ -37 h 44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27" h="44472">
                  <a:moveTo>
                    <a:pt x="39853" y="-37"/>
                  </a:moveTo>
                  <a:lnTo>
                    <a:pt x="-14" y="11373"/>
                  </a:lnTo>
                  <a:lnTo>
                    <a:pt x="9334" y="44435"/>
                  </a:lnTo>
                  <a:cubicBezTo>
                    <a:pt x="19782" y="41204"/>
                    <a:pt x="33392" y="37149"/>
                    <a:pt x="49614" y="32268"/>
                  </a:cubicBezTo>
                  <a:cubicBezTo>
                    <a:pt x="46864" y="23264"/>
                    <a:pt x="43565" y="12472"/>
                    <a:pt x="39853" y="-37"/>
                  </a:cubicBezTo>
                  <a:close/>
                </a:path>
              </a:pathLst>
            </a:custGeom>
            <a:solidFill>
              <a:srgbClr val="F5F5F5"/>
            </a:solidFill>
            <a:ln w="6867" cap="flat">
              <a:noFill/>
              <a:prstDash val="solid"/>
              <a:miter/>
            </a:ln>
          </p:spPr>
          <p:txBody>
            <a:bodyPr rtlCol="0" anchor="ctr"/>
            <a:lstStyle/>
            <a:p>
              <a:endParaRPr lang="en-IN"/>
            </a:p>
          </p:txBody>
        </p:sp>
        <p:sp>
          <p:nvSpPr>
            <p:cNvPr id="748" name="Free-form: Shape 747">
              <a:extLst>
                <a:ext uri="{FF2B5EF4-FFF2-40B4-BE49-F238E27FC236}">
                  <a16:creationId xmlns:a16="http://schemas.microsoft.com/office/drawing/2014/main" id="{A8773044-31C6-CA66-9DF1-A8241A920A43}"/>
                </a:ext>
              </a:extLst>
            </p:cNvPr>
            <p:cNvSpPr/>
            <p:nvPr/>
          </p:nvSpPr>
          <p:spPr>
            <a:xfrm>
              <a:off x="4903709" y="3431392"/>
              <a:ext cx="30243" cy="34917"/>
            </a:xfrm>
            <a:custGeom>
              <a:avLst/>
              <a:gdLst>
                <a:gd name="connsiteX0" fmla="*/ 30230 w 30243"/>
                <a:gd name="connsiteY0" fmla="*/ 28694 h 34917"/>
                <a:gd name="connsiteX1" fmla="*/ 17308 w 30243"/>
                <a:gd name="connsiteY1" fmla="*/ -37 h 34917"/>
                <a:gd name="connsiteX2" fmla="*/ -14 w 30243"/>
                <a:gd name="connsiteY2" fmla="*/ 4843 h 34917"/>
                <a:gd name="connsiteX3" fmla="*/ 9128 w 30243"/>
                <a:gd name="connsiteY3" fmla="*/ 34880 h 34917"/>
              </a:gdLst>
              <a:ahLst/>
              <a:cxnLst>
                <a:cxn ang="0">
                  <a:pos x="connsiteX0" y="connsiteY0"/>
                </a:cxn>
                <a:cxn ang="0">
                  <a:pos x="connsiteX1" y="connsiteY1"/>
                </a:cxn>
                <a:cxn ang="0">
                  <a:pos x="connsiteX2" y="connsiteY2"/>
                </a:cxn>
                <a:cxn ang="0">
                  <a:pos x="connsiteX3" y="connsiteY3"/>
                </a:cxn>
              </a:cxnLst>
              <a:rect l="l" t="t" r="r" b="b"/>
              <a:pathLst>
                <a:path w="30243" h="34917">
                  <a:moveTo>
                    <a:pt x="30230" y="28694"/>
                  </a:moveTo>
                  <a:cubicBezTo>
                    <a:pt x="19677" y="23371"/>
                    <a:pt x="14288" y="11390"/>
                    <a:pt x="17308" y="-37"/>
                  </a:cubicBezTo>
                  <a:lnTo>
                    <a:pt x="-14" y="4843"/>
                  </a:lnTo>
                  <a:cubicBezTo>
                    <a:pt x="2392" y="12679"/>
                    <a:pt x="5416" y="22783"/>
                    <a:pt x="9128" y="34880"/>
                  </a:cubicBezTo>
                  <a:close/>
                </a:path>
              </a:pathLst>
            </a:custGeom>
            <a:solidFill>
              <a:srgbClr val="F5F5F5"/>
            </a:solidFill>
            <a:ln w="6867" cap="flat">
              <a:noFill/>
              <a:prstDash val="solid"/>
              <a:miter/>
            </a:ln>
          </p:spPr>
          <p:txBody>
            <a:bodyPr rtlCol="0" anchor="ctr"/>
            <a:lstStyle/>
            <a:p>
              <a:endParaRPr lang="en-IN"/>
            </a:p>
          </p:txBody>
        </p:sp>
        <p:sp>
          <p:nvSpPr>
            <p:cNvPr id="749" name="Free-form: Shape 748">
              <a:extLst>
                <a:ext uri="{FF2B5EF4-FFF2-40B4-BE49-F238E27FC236}">
                  <a16:creationId xmlns:a16="http://schemas.microsoft.com/office/drawing/2014/main" id="{E943E82C-7B3C-DF34-8040-BC9297FD2FAC}"/>
                </a:ext>
              </a:extLst>
            </p:cNvPr>
            <p:cNvSpPr/>
            <p:nvPr/>
          </p:nvSpPr>
          <p:spPr>
            <a:xfrm>
              <a:off x="4948318" y="3449195"/>
              <a:ext cx="37873" cy="34024"/>
            </a:xfrm>
            <a:custGeom>
              <a:avLst/>
              <a:gdLst>
                <a:gd name="connsiteX0" fmla="*/ 37860 w 37873"/>
                <a:gd name="connsiteY0" fmla="*/ 24295 h 34024"/>
                <a:gd name="connsiteX1" fmla="*/ 30986 w 37873"/>
                <a:gd name="connsiteY1" fmla="*/ -37 h 34024"/>
                <a:gd name="connsiteX2" fmla="*/ 16689 w 37873"/>
                <a:gd name="connsiteY2" fmla="*/ 4155 h 34024"/>
                <a:gd name="connsiteX3" fmla="*/ 3904 w 37873"/>
                <a:gd name="connsiteY3" fmla="*/ 12679 h 34024"/>
                <a:gd name="connsiteX4" fmla="*/ -14 w 37873"/>
                <a:gd name="connsiteY4" fmla="*/ 13366 h 34024"/>
                <a:gd name="connsiteX5" fmla="*/ 6104 w 37873"/>
                <a:gd name="connsiteY5" fmla="*/ 33987 h 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73" h="34024">
                  <a:moveTo>
                    <a:pt x="37860" y="24295"/>
                  </a:moveTo>
                  <a:cubicBezTo>
                    <a:pt x="35316" y="15497"/>
                    <a:pt x="32911" y="7386"/>
                    <a:pt x="30986" y="-37"/>
                  </a:cubicBezTo>
                  <a:lnTo>
                    <a:pt x="16689" y="4155"/>
                  </a:lnTo>
                  <a:cubicBezTo>
                    <a:pt x="13453" y="8295"/>
                    <a:pt x="8971" y="11284"/>
                    <a:pt x="3904" y="12679"/>
                  </a:cubicBezTo>
                  <a:cubicBezTo>
                    <a:pt x="2625" y="13041"/>
                    <a:pt x="1312" y="13271"/>
                    <a:pt x="-14" y="13366"/>
                  </a:cubicBezTo>
                  <a:cubicBezTo>
                    <a:pt x="1842" y="19758"/>
                    <a:pt x="3904" y="26563"/>
                    <a:pt x="6104" y="33987"/>
                  </a:cubicBezTo>
                  <a:close/>
                </a:path>
              </a:pathLst>
            </a:custGeom>
            <a:solidFill>
              <a:srgbClr val="F5F5F5"/>
            </a:solidFill>
            <a:ln w="6867" cap="flat">
              <a:noFill/>
              <a:prstDash val="solid"/>
              <a:miter/>
            </a:ln>
          </p:spPr>
          <p:txBody>
            <a:bodyPr rtlCol="0" anchor="ctr"/>
            <a:lstStyle/>
            <a:p>
              <a:endParaRPr lang="en-IN"/>
            </a:p>
          </p:txBody>
        </p:sp>
        <p:sp>
          <p:nvSpPr>
            <p:cNvPr id="750" name="Free-form: Shape 749">
              <a:extLst>
                <a:ext uri="{FF2B5EF4-FFF2-40B4-BE49-F238E27FC236}">
                  <a16:creationId xmlns:a16="http://schemas.microsoft.com/office/drawing/2014/main" id="{8E6B60A8-1D06-399A-9DBD-91956856867C}"/>
                </a:ext>
              </a:extLst>
            </p:cNvPr>
            <p:cNvSpPr/>
            <p:nvPr/>
          </p:nvSpPr>
          <p:spPr>
            <a:xfrm>
              <a:off x="5183945" y="3517518"/>
              <a:ext cx="38973" cy="39523"/>
            </a:xfrm>
            <a:custGeom>
              <a:avLst/>
              <a:gdLst>
                <a:gd name="connsiteX0" fmla="*/ -14 w 38973"/>
                <a:gd name="connsiteY0" fmla="*/ 8898 h 39523"/>
                <a:gd name="connsiteX1" fmla="*/ 9059 w 38973"/>
                <a:gd name="connsiteY1" fmla="*/ 39486 h 39523"/>
                <a:gd name="connsiteX2" fmla="*/ 38959 w 38973"/>
                <a:gd name="connsiteY2" fmla="*/ 30687 h 39523"/>
                <a:gd name="connsiteX3" fmla="*/ 29955 w 38973"/>
                <a:gd name="connsiteY3" fmla="*/ -37 h 39523"/>
              </a:gdLst>
              <a:ahLst/>
              <a:cxnLst>
                <a:cxn ang="0">
                  <a:pos x="connsiteX0" y="connsiteY0"/>
                </a:cxn>
                <a:cxn ang="0">
                  <a:pos x="connsiteX1" y="connsiteY1"/>
                </a:cxn>
                <a:cxn ang="0">
                  <a:pos x="connsiteX2" y="connsiteY2"/>
                </a:cxn>
                <a:cxn ang="0">
                  <a:pos x="connsiteX3" y="connsiteY3"/>
                </a:cxn>
              </a:cxnLst>
              <a:rect l="l" t="t" r="r" b="b"/>
              <a:pathLst>
                <a:path w="38973" h="39523">
                  <a:moveTo>
                    <a:pt x="-14" y="8898"/>
                  </a:moveTo>
                  <a:lnTo>
                    <a:pt x="9059" y="39486"/>
                  </a:lnTo>
                  <a:lnTo>
                    <a:pt x="38959" y="30687"/>
                  </a:lnTo>
                  <a:cubicBezTo>
                    <a:pt x="35866" y="20240"/>
                    <a:pt x="32911" y="10067"/>
                    <a:pt x="29955" y="-37"/>
                  </a:cubicBezTo>
                  <a:close/>
                </a:path>
              </a:pathLst>
            </a:custGeom>
            <a:solidFill>
              <a:srgbClr val="F5F5F5"/>
            </a:solidFill>
            <a:ln w="6867" cap="flat">
              <a:noFill/>
              <a:prstDash val="solid"/>
              <a:miter/>
            </a:ln>
          </p:spPr>
          <p:txBody>
            <a:bodyPr rtlCol="0" anchor="ctr"/>
            <a:lstStyle/>
            <a:p>
              <a:endParaRPr lang="en-IN"/>
            </a:p>
          </p:txBody>
        </p:sp>
        <p:sp>
          <p:nvSpPr>
            <p:cNvPr id="751" name="Free-form: Shape 750">
              <a:extLst>
                <a:ext uri="{FF2B5EF4-FFF2-40B4-BE49-F238E27FC236}">
                  <a16:creationId xmlns:a16="http://schemas.microsoft.com/office/drawing/2014/main" id="{721AD419-08FE-5DF2-DC17-1708CA96FF24}"/>
                </a:ext>
              </a:extLst>
            </p:cNvPr>
            <p:cNvSpPr/>
            <p:nvPr/>
          </p:nvSpPr>
          <p:spPr>
            <a:xfrm>
              <a:off x="4971070" y="3411803"/>
              <a:ext cx="31137" cy="34642"/>
            </a:xfrm>
            <a:custGeom>
              <a:avLst/>
              <a:gdLst>
                <a:gd name="connsiteX0" fmla="*/ 31124 w 31137"/>
                <a:gd name="connsiteY0" fmla="*/ 28007 h 34642"/>
                <a:gd name="connsiteX1" fmla="*/ 19439 w 31137"/>
                <a:gd name="connsiteY1" fmla="*/ 13160 h 34642"/>
                <a:gd name="connsiteX2" fmla="*/ 19439 w 31137"/>
                <a:gd name="connsiteY2" fmla="*/ -37 h 34642"/>
                <a:gd name="connsiteX3" fmla="*/ -14 w 31137"/>
                <a:gd name="connsiteY3" fmla="*/ 5461 h 34642"/>
                <a:gd name="connsiteX4" fmla="*/ 8853 w 31137"/>
                <a:gd name="connsiteY4" fmla="*/ 34605 h 34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37" h="34642">
                  <a:moveTo>
                    <a:pt x="31124" y="28007"/>
                  </a:moveTo>
                  <a:cubicBezTo>
                    <a:pt x="25423" y="24792"/>
                    <a:pt x="21224" y="19456"/>
                    <a:pt x="19439" y="13160"/>
                  </a:cubicBezTo>
                  <a:cubicBezTo>
                    <a:pt x="18271" y="8838"/>
                    <a:pt x="18271" y="4284"/>
                    <a:pt x="19439" y="-37"/>
                  </a:cubicBezTo>
                  <a:lnTo>
                    <a:pt x="-14" y="5461"/>
                  </a:lnTo>
                  <a:cubicBezTo>
                    <a:pt x="2392" y="13091"/>
                    <a:pt x="5348" y="22920"/>
                    <a:pt x="8853" y="34605"/>
                  </a:cubicBezTo>
                  <a:close/>
                </a:path>
              </a:pathLst>
            </a:custGeom>
            <a:solidFill>
              <a:srgbClr val="F5F5F5"/>
            </a:solidFill>
            <a:ln w="6867" cap="flat">
              <a:noFill/>
              <a:prstDash val="solid"/>
              <a:miter/>
            </a:ln>
          </p:spPr>
          <p:txBody>
            <a:bodyPr rtlCol="0" anchor="ctr"/>
            <a:lstStyle/>
            <a:p>
              <a:endParaRPr lang="en-IN"/>
            </a:p>
          </p:txBody>
        </p:sp>
        <p:sp>
          <p:nvSpPr>
            <p:cNvPr id="752" name="Free-form: Shape 751">
              <a:extLst>
                <a:ext uri="{FF2B5EF4-FFF2-40B4-BE49-F238E27FC236}">
                  <a16:creationId xmlns:a16="http://schemas.microsoft.com/office/drawing/2014/main" id="{322F24AF-1194-6A11-46DD-745A62184CFC}"/>
                </a:ext>
              </a:extLst>
            </p:cNvPr>
            <p:cNvSpPr/>
            <p:nvPr/>
          </p:nvSpPr>
          <p:spPr>
            <a:xfrm>
              <a:off x="5216250" y="3508307"/>
              <a:ext cx="38010" cy="39248"/>
            </a:xfrm>
            <a:custGeom>
              <a:avLst/>
              <a:gdLst>
                <a:gd name="connsiteX0" fmla="*/ -14 w 38010"/>
                <a:gd name="connsiteY0" fmla="*/ 8486 h 39248"/>
                <a:gd name="connsiteX1" fmla="*/ 9059 w 38010"/>
                <a:gd name="connsiteY1" fmla="*/ 39211 h 39248"/>
                <a:gd name="connsiteX2" fmla="*/ 37997 w 38010"/>
                <a:gd name="connsiteY2" fmla="*/ 30756 h 39248"/>
                <a:gd name="connsiteX3" fmla="*/ 28924 w 38010"/>
                <a:gd name="connsiteY3" fmla="*/ -37 h 39248"/>
              </a:gdLst>
              <a:ahLst/>
              <a:cxnLst>
                <a:cxn ang="0">
                  <a:pos x="connsiteX0" y="connsiteY0"/>
                </a:cxn>
                <a:cxn ang="0">
                  <a:pos x="connsiteX1" y="connsiteY1"/>
                </a:cxn>
                <a:cxn ang="0">
                  <a:pos x="connsiteX2" y="connsiteY2"/>
                </a:cxn>
                <a:cxn ang="0">
                  <a:pos x="connsiteX3" y="connsiteY3"/>
                </a:cxn>
              </a:cxnLst>
              <a:rect l="l" t="t" r="r" b="b"/>
              <a:pathLst>
                <a:path w="38010" h="39248">
                  <a:moveTo>
                    <a:pt x="-14" y="8486"/>
                  </a:moveTo>
                  <a:lnTo>
                    <a:pt x="9059" y="39211"/>
                  </a:lnTo>
                  <a:lnTo>
                    <a:pt x="37997" y="30756"/>
                  </a:lnTo>
                  <a:lnTo>
                    <a:pt x="28924" y="-37"/>
                  </a:lnTo>
                  <a:close/>
                </a:path>
              </a:pathLst>
            </a:custGeom>
            <a:solidFill>
              <a:srgbClr val="F5F5F5"/>
            </a:solidFill>
            <a:ln w="6867" cap="flat">
              <a:noFill/>
              <a:prstDash val="solid"/>
              <a:miter/>
            </a:ln>
          </p:spPr>
          <p:txBody>
            <a:bodyPr rtlCol="0" anchor="ctr"/>
            <a:lstStyle/>
            <a:p>
              <a:endParaRPr lang="en-IN"/>
            </a:p>
          </p:txBody>
        </p:sp>
        <p:sp>
          <p:nvSpPr>
            <p:cNvPr id="753" name="Free-form: Shape 752">
              <a:extLst>
                <a:ext uri="{FF2B5EF4-FFF2-40B4-BE49-F238E27FC236}">
                  <a16:creationId xmlns:a16="http://schemas.microsoft.com/office/drawing/2014/main" id="{76591041-7C19-3FCE-3AFA-F95B28CE2542}"/>
                </a:ext>
              </a:extLst>
            </p:cNvPr>
            <p:cNvSpPr/>
            <p:nvPr/>
          </p:nvSpPr>
          <p:spPr>
            <a:xfrm>
              <a:off x="4980968" y="3441221"/>
              <a:ext cx="34367" cy="31824"/>
            </a:xfrm>
            <a:custGeom>
              <a:avLst/>
              <a:gdLst>
                <a:gd name="connsiteX0" fmla="*/ 6860 w 34367"/>
                <a:gd name="connsiteY0" fmla="*/ 31787 h 31824"/>
                <a:gd name="connsiteX1" fmla="*/ 29818 w 34367"/>
                <a:gd name="connsiteY1" fmla="*/ 24914 h 31824"/>
                <a:gd name="connsiteX2" fmla="*/ 34354 w 34367"/>
                <a:gd name="connsiteY2" fmla="*/ 10754 h 31824"/>
                <a:gd name="connsiteX3" fmla="*/ 31673 w 34367"/>
                <a:gd name="connsiteY3" fmla="*/ 1612 h 31824"/>
                <a:gd name="connsiteX4" fmla="*/ 24800 w 34367"/>
                <a:gd name="connsiteY4" fmla="*/ -37 h 31824"/>
                <a:gd name="connsiteX5" fmla="*/ -14 w 34367"/>
                <a:gd name="connsiteY5" fmla="*/ 7523 h 31824"/>
                <a:gd name="connsiteX6" fmla="*/ 6860 w 34367"/>
                <a:gd name="connsiteY6" fmla="*/ 31787 h 3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67" h="31824">
                  <a:moveTo>
                    <a:pt x="6860" y="31787"/>
                  </a:moveTo>
                  <a:lnTo>
                    <a:pt x="29818" y="24914"/>
                  </a:lnTo>
                  <a:cubicBezTo>
                    <a:pt x="29372" y="19776"/>
                    <a:pt x="31006" y="14675"/>
                    <a:pt x="34354" y="10754"/>
                  </a:cubicBezTo>
                  <a:cubicBezTo>
                    <a:pt x="33461" y="7592"/>
                    <a:pt x="32567" y="4568"/>
                    <a:pt x="31673" y="1612"/>
                  </a:cubicBezTo>
                  <a:cubicBezTo>
                    <a:pt x="29318" y="1376"/>
                    <a:pt x="27006" y="820"/>
                    <a:pt x="24800" y="-37"/>
                  </a:cubicBezTo>
                  <a:lnTo>
                    <a:pt x="-14" y="7523"/>
                  </a:lnTo>
                  <a:cubicBezTo>
                    <a:pt x="1842" y="14878"/>
                    <a:pt x="4248" y="22989"/>
                    <a:pt x="6860" y="31787"/>
                  </a:cubicBezTo>
                  <a:close/>
                </a:path>
              </a:pathLst>
            </a:custGeom>
            <a:solidFill>
              <a:srgbClr val="F5F5F5"/>
            </a:solidFill>
            <a:ln w="6867" cap="flat">
              <a:noFill/>
              <a:prstDash val="solid"/>
              <a:miter/>
            </a:ln>
          </p:spPr>
          <p:txBody>
            <a:bodyPr rtlCol="0" anchor="ctr"/>
            <a:lstStyle/>
            <a:p>
              <a:endParaRPr lang="en-IN"/>
            </a:p>
          </p:txBody>
        </p:sp>
        <p:sp>
          <p:nvSpPr>
            <p:cNvPr id="754" name="Free-form: Shape 753">
              <a:extLst>
                <a:ext uri="{FF2B5EF4-FFF2-40B4-BE49-F238E27FC236}">
                  <a16:creationId xmlns:a16="http://schemas.microsoft.com/office/drawing/2014/main" id="{77E76576-B66F-E94F-F644-0E3B67119AC7}"/>
                </a:ext>
              </a:extLst>
            </p:cNvPr>
            <p:cNvSpPr/>
            <p:nvPr/>
          </p:nvSpPr>
          <p:spPr>
            <a:xfrm>
              <a:off x="5247525" y="3498616"/>
              <a:ext cx="39179" cy="39797"/>
            </a:xfrm>
            <a:custGeom>
              <a:avLst/>
              <a:gdLst>
                <a:gd name="connsiteX0" fmla="*/ -14 w 39179"/>
                <a:gd name="connsiteY0" fmla="*/ 8898 h 39797"/>
                <a:gd name="connsiteX1" fmla="*/ 9128 w 39179"/>
                <a:gd name="connsiteY1" fmla="*/ 39761 h 39797"/>
                <a:gd name="connsiteX2" fmla="*/ 39166 w 39179"/>
                <a:gd name="connsiteY2" fmla="*/ 31031 h 39797"/>
                <a:gd name="connsiteX3" fmla="*/ 30024 w 39179"/>
                <a:gd name="connsiteY3" fmla="*/ -37 h 39797"/>
              </a:gdLst>
              <a:ahLst/>
              <a:cxnLst>
                <a:cxn ang="0">
                  <a:pos x="connsiteX0" y="connsiteY0"/>
                </a:cxn>
                <a:cxn ang="0">
                  <a:pos x="connsiteX1" y="connsiteY1"/>
                </a:cxn>
                <a:cxn ang="0">
                  <a:pos x="connsiteX2" y="connsiteY2"/>
                </a:cxn>
                <a:cxn ang="0">
                  <a:pos x="connsiteX3" y="connsiteY3"/>
                </a:cxn>
              </a:cxnLst>
              <a:rect l="l" t="t" r="r" b="b"/>
              <a:pathLst>
                <a:path w="39179" h="39797">
                  <a:moveTo>
                    <a:pt x="-14" y="8898"/>
                  </a:moveTo>
                  <a:cubicBezTo>
                    <a:pt x="2942" y="18934"/>
                    <a:pt x="6035" y="29519"/>
                    <a:pt x="9128" y="39761"/>
                  </a:cubicBezTo>
                  <a:lnTo>
                    <a:pt x="39166" y="31031"/>
                  </a:lnTo>
                  <a:cubicBezTo>
                    <a:pt x="36004" y="20446"/>
                    <a:pt x="32979" y="10410"/>
                    <a:pt x="30024" y="-37"/>
                  </a:cubicBezTo>
                  <a:close/>
                </a:path>
              </a:pathLst>
            </a:custGeom>
            <a:solidFill>
              <a:srgbClr val="F5F5F5"/>
            </a:solidFill>
            <a:ln w="6867" cap="flat">
              <a:noFill/>
              <a:prstDash val="solid"/>
              <a:miter/>
            </a:ln>
          </p:spPr>
          <p:txBody>
            <a:bodyPr rtlCol="0" anchor="ctr"/>
            <a:lstStyle/>
            <a:p>
              <a:endParaRPr lang="en-IN"/>
            </a:p>
          </p:txBody>
        </p:sp>
        <p:sp>
          <p:nvSpPr>
            <p:cNvPr id="755" name="Free-form: Shape 754">
              <a:extLst>
                <a:ext uri="{FF2B5EF4-FFF2-40B4-BE49-F238E27FC236}">
                  <a16:creationId xmlns:a16="http://schemas.microsoft.com/office/drawing/2014/main" id="{298C4914-7487-0C3B-45F4-738B48689E5F}"/>
                </a:ext>
              </a:extLst>
            </p:cNvPr>
            <p:cNvSpPr/>
            <p:nvPr/>
          </p:nvSpPr>
          <p:spPr>
            <a:xfrm>
              <a:off x="4913401" y="3461911"/>
              <a:ext cx="39110" cy="31343"/>
            </a:xfrm>
            <a:custGeom>
              <a:avLst/>
              <a:gdLst>
                <a:gd name="connsiteX0" fmla="*/ 7410 w 39110"/>
                <a:gd name="connsiteY0" fmla="*/ 31306 h 31343"/>
                <a:gd name="connsiteX1" fmla="*/ 39097 w 39110"/>
                <a:gd name="connsiteY1" fmla="*/ 21889 h 31343"/>
                <a:gd name="connsiteX2" fmla="*/ 33117 w 39110"/>
                <a:gd name="connsiteY2" fmla="*/ 1269 h 31343"/>
                <a:gd name="connsiteX3" fmla="*/ 23631 w 39110"/>
                <a:gd name="connsiteY3" fmla="*/ -37 h 31343"/>
                <a:gd name="connsiteX4" fmla="*/ -14 w 39110"/>
                <a:gd name="connsiteY4" fmla="*/ 6836 h 31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10" h="31343">
                  <a:moveTo>
                    <a:pt x="7410" y="31306"/>
                  </a:moveTo>
                  <a:lnTo>
                    <a:pt x="39097" y="21889"/>
                  </a:lnTo>
                  <a:lnTo>
                    <a:pt x="33117" y="1269"/>
                  </a:lnTo>
                  <a:cubicBezTo>
                    <a:pt x="29901" y="1429"/>
                    <a:pt x="26684" y="987"/>
                    <a:pt x="23631" y="-37"/>
                  </a:cubicBezTo>
                  <a:lnTo>
                    <a:pt x="-14" y="6836"/>
                  </a:lnTo>
                  <a:close/>
                </a:path>
              </a:pathLst>
            </a:custGeom>
            <a:solidFill>
              <a:srgbClr val="F5F5F5"/>
            </a:solidFill>
            <a:ln w="6867" cap="flat">
              <a:noFill/>
              <a:prstDash val="solid"/>
              <a:miter/>
            </a:ln>
          </p:spPr>
          <p:txBody>
            <a:bodyPr rtlCol="0" anchor="ctr"/>
            <a:lstStyle/>
            <a:p>
              <a:endParaRPr lang="en-IN"/>
            </a:p>
          </p:txBody>
        </p:sp>
        <p:sp>
          <p:nvSpPr>
            <p:cNvPr id="756" name="Free-form: Shape 755">
              <a:extLst>
                <a:ext uri="{FF2B5EF4-FFF2-40B4-BE49-F238E27FC236}">
                  <a16:creationId xmlns:a16="http://schemas.microsoft.com/office/drawing/2014/main" id="{278DC5BF-8F6E-B6CE-0227-DB97FE8974E0}"/>
                </a:ext>
              </a:extLst>
            </p:cNvPr>
            <p:cNvSpPr/>
            <p:nvPr/>
          </p:nvSpPr>
          <p:spPr>
            <a:xfrm>
              <a:off x="5279625" y="3493942"/>
              <a:ext cx="22545" cy="35055"/>
            </a:xfrm>
            <a:custGeom>
              <a:avLst/>
              <a:gdLst>
                <a:gd name="connsiteX0" fmla="*/ 9472 w 22545"/>
                <a:gd name="connsiteY0" fmla="*/ 35018 h 35055"/>
                <a:gd name="connsiteX1" fmla="*/ 22532 w 22545"/>
                <a:gd name="connsiteY1" fmla="*/ 31237 h 35055"/>
                <a:gd name="connsiteX2" fmla="*/ 13733 w 22545"/>
                <a:gd name="connsiteY2" fmla="*/ -37 h 35055"/>
                <a:gd name="connsiteX3" fmla="*/ -14 w 22545"/>
                <a:gd name="connsiteY3" fmla="*/ 3949 h 35055"/>
                <a:gd name="connsiteX4" fmla="*/ 9472 w 22545"/>
                <a:gd name="connsiteY4" fmla="*/ 35018 h 35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5" h="35055">
                  <a:moveTo>
                    <a:pt x="9472" y="35018"/>
                  </a:moveTo>
                  <a:lnTo>
                    <a:pt x="22532" y="31237"/>
                  </a:lnTo>
                  <a:lnTo>
                    <a:pt x="13733" y="-37"/>
                  </a:lnTo>
                  <a:lnTo>
                    <a:pt x="-14" y="3949"/>
                  </a:lnTo>
                  <a:cubicBezTo>
                    <a:pt x="3286" y="14053"/>
                    <a:pt x="6310" y="24364"/>
                    <a:pt x="9472" y="35018"/>
                  </a:cubicBezTo>
                  <a:close/>
                </a:path>
              </a:pathLst>
            </a:custGeom>
            <a:solidFill>
              <a:srgbClr val="F5F5F5"/>
            </a:solidFill>
            <a:ln w="6867" cap="flat">
              <a:noFill/>
              <a:prstDash val="solid"/>
              <a:miter/>
            </a:ln>
          </p:spPr>
          <p:txBody>
            <a:bodyPr rtlCol="0" anchor="ctr"/>
            <a:lstStyle/>
            <a:p>
              <a:endParaRPr lang="en-IN"/>
            </a:p>
          </p:txBody>
        </p:sp>
        <p:sp>
          <p:nvSpPr>
            <p:cNvPr id="757" name="Free-form: Shape 756">
              <a:extLst>
                <a:ext uri="{FF2B5EF4-FFF2-40B4-BE49-F238E27FC236}">
                  <a16:creationId xmlns:a16="http://schemas.microsoft.com/office/drawing/2014/main" id="{82FF0E30-A97C-4A17-5200-716F6AF20E70}"/>
                </a:ext>
              </a:extLst>
            </p:cNvPr>
            <p:cNvSpPr/>
            <p:nvPr/>
          </p:nvSpPr>
          <p:spPr>
            <a:xfrm>
              <a:off x="4962478" y="3417645"/>
              <a:ext cx="16359" cy="32649"/>
            </a:xfrm>
            <a:custGeom>
              <a:avLst/>
              <a:gdLst>
                <a:gd name="connsiteX0" fmla="*/ 7616 w 16359"/>
                <a:gd name="connsiteY0" fmla="*/ -37 h 32649"/>
                <a:gd name="connsiteX1" fmla="*/ -14 w 16359"/>
                <a:gd name="connsiteY1" fmla="*/ 2162 h 32649"/>
                <a:gd name="connsiteX2" fmla="*/ 4729 w 16359"/>
                <a:gd name="connsiteY2" fmla="*/ 32612 h 32649"/>
                <a:gd name="connsiteX3" fmla="*/ 16345 w 16359"/>
                <a:gd name="connsiteY3" fmla="*/ 29175 h 32649"/>
              </a:gdLst>
              <a:ahLst/>
              <a:cxnLst>
                <a:cxn ang="0">
                  <a:pos x="connsiteX0" y="connsiteY0"/>
                </a:cxn>
                <a:cxn ang="0">
                  <a:pos x="connsiteX1" y="connsiteY1"/>
                </a:cxn>
                <a:cxn ang="0">
                  <a:pos x="connsiteX2" y="connsiteY2"/>
                </a:cxn>
                <a:cxn ang="0">
                  <a:pos x="connsiteX3" y="connsiteY3"/>
                </a:cxn>
              </a:cxnLst>
              <a:rect l="l" t="t" r="r" b="b"/>
              <a:pathLst>
                <a:path w="16359" h="32649">
                  <a:moveTo>
                    <a:pt x="7616" y="-37"/>
                  </a:moveTo>
                  <a:lnTo>
                    <a:pt x="-14" y="2162"/>
                  </a:lnTo>
                  <a:cubicBezTo>
                    <a:pt x="8466" y="9968"/>
                    <a:pt x="10433" y="22597"/>
                    <a:pt x="4729" y="32612"/>
                  </a:cubicBezTo>
                  <a:lnTo>
                    <a:pt x="16345" y="29175"/>
                  </a:lnTo>
                  <a:close/>
                </a:path>
              </a:pathLst>
            </a:custGeom>
            <a:solidFill>
              <a:srgbClr val="F5F5F5"/>
            </a:solidFill>
            <a:ln w="6867" cap="flat">
              <a:noFill/>
              <a:prstDash val="solid"/>
              <a:miter/>
            </a:ln>
          </p:spPr>
          <p:txBody>
            <a:bodyPr rtlCol="0" anchor="ctr"/>
            <a:lstStyle/>
            <a:p>
              <a:endParaRPr lang="en-IN"/>
            </a:p>
          </p:txBody>
        </p:sp>
        <p:sp>
          <p:nvSpPr>
            <p:cNvPr id="758" name="Free-form: Shape 757">
              <a:extLst>
                <a:ext uri="{FF2B5EF4-FFF2-40B4-BE49-F238E27FC236}">
                  <a16:creationId xmlns:a16="http://schemas.microsoft.com/office/drawing/2014/main" id="{9B6A64CB-D2D6-55CB-8D6A-83DAE0586666}"/>
                </a:ext>
              </a:extLst>
            </p:cNvPr>
            <p:cNvSpPr/>
            <p:nvPr/>
          </p:nvSpPr>
          <p:spPr>
            <a:xfrm>
              <a:off x="5182845" y="3879549"/>
              <a:ext cx="33061" cy="15740"/>
            </a:xfrm>
            <a:custGeom>
              <a:avLst/>
              <a:gdLst>
                <a:gd name="connsiteX0" fmla="*/ -14 w 33061"/>
                <a:gd name="connsiteY0" fmla="*/ 8829 h 15740"/>
                <a:gd name="connsiteX1" fmla="*/ 1842 w 33061"/>
                <a:gd name="connsiteY1" fmla="*/ 15703 h 15740"/>
                <a:gd name="connsiteX2" fmla="*/ 33048 w 33061"/>
                <a:gd name="connsiteY2" fmla="*/ 6836 h 15740"/>
                <a:gd name="connsiteX3" fmla="*/ 30917 w 33061"/>
                <a:gd name="connsiteY3" fmla="*/ -37 h 15740"/>
              </a:gdLst>
              <a:ahLst/>
              <a:cxnLst>
                <a:cxn ang="0">
                  <a:pos x="connsiteX0" y="connsiteY0"/>
                </a:cxn>
                <a:cxn ang="0">
                  <a:pos x="connsiteX1" y="connsiteY1"/>
                </a:cxn>
                <a:cxn ang="0">
                  <a:pos x="connsiteX2" y="connsiteY2"/>
                </a:cxn>
                <a:cxn ang="0">
                  <a:pos x="connsiteX3" y="connsiteY3"/>
                </a:cxn>
              </a:cxnLst>
              <a:rect l="l" t="t" r="r" b="b"/>
              <a:pathLst>
                <a:path w="33061" h="15740">
                  <a:moveTo>
                    <a:pt x="-14" y="8829"/>
                  </a:moveTo>
                  <a:cubicBezTo>
                    <a:pt x="605" y="11166"/>
                    <a:pt x="1224" y="13366"/>
                    <a:pt x="1842" y="15703"/>
                  </a:cubicBezTo>
                  <a:lnTo>
                    <a:pt x="33048" y="6836"/>
                  </a:lnTo>
                  <a:cubicBezTo>
                    <a:pt x="32361" y="4705"/>
                    <a:pt x="31673" y="2368"/>
                    <a:pt x="30917" y="-37"/>
                  </a:cubicBezTo>
                  <a:close/>
                </a:path>
              </a:pathLst>
            </a:custGeom>
            <a:solidFill>
              <a:srgbClr val="F5F5F5"/>
            </a:solidFill>
            <a:ln w="6867" cap="flat">
              <a:noFill/>
              <a:prstDash val="solid"/>
              <a:miter/>
            </a:ln>
          </p:spPr>
          <p:txBody>
            <a:bodyPr rtlCol="0" anchor="ctr"/>
            <a:lstStyle/>
            <a:p>
              <a:endParaRPr lang="en-IN"/>
            </a:p>
          </p:txBody>
        </p:sp>
        <p:sp>
          <p:nvSpPr>
            <p:cNvPr id="759" name="Free-form: Shape 758">
              <a:extLst>
                <a:ext uri="{FF2B5EF4-FFF2-40B4-BE49-F238E27FC236}">
                  <a16:creationId xmlns:a16="http://schemas.microsoft.com/office/drawing/2014/main" id="{EF400AB6-1AC4-81B9-6F7F-ED69A9A92958}"/>
                </a:ext>
              </a:extLst>
            </p:cNvPr>
            <p:cNvSpPr/>
            <p:nvPr/>
          </p:nvSpPr>
          <p:spPr>
            <a:xfrm>
              <a:off x="5313649" y="3840920"/>
              <a:ext cx="32649" cy="16977"/>
            </a:xfrm>
            <a:custGeom>
              <a:avLst/>
              <a:gdLst>
                <a:gd name="connsiteX0" fmla="*/ -14 w 32649"/>
                <a:gd name="connsiteY0" fmla="*/ 8898 h 16977"/>
                <a:gd name="connsiteX1" fmla="*/ 2255 w 32649"/>
                <a:gd name="connsiteY1" fmla="*/ 16940 h 16977"/>
                <a:gd name="connsiteX2" fmla="*/ 32636 w 32649"/>
                <a:gd name="connsiteY2" fmla="*/ 8348 h 16977"/>
                <a:gd name="connsiteX3" fmla="*/ 30093 w 32649"/>
                <a:gd name="connsiteY3" fmla="*/ -37 h 16977"/>
              </a:gdLst>
              <a:ahLst/>
              <a:cxnLst>
                <a:cxn ang="0">
                  <a:pos x="connsiteX0" y="connsiteY0"/>
                </a:cxn>
                <a:cxn ang="0">
                  <a:pos x="connsiteX1" y="connsiteY1"/>
                </a:cxn>
                <a:cxn ang="0">
                  <a:pos x="connsiteX2" y="connsiteY2"/>
                </a:cxn>
                <a:cxn ang="0">
                  <a:pos x="connsiteX3" y="connsiteY3"/>
                </a:cxn>
              </a:cxnLst>
              <a:rect l="l" t="t" r="r" b="b"/>
              <a:pathLst>
                <a:path w="32649" h="16977">
                  <a:moveTo>
                    <a:pt x="-14" y="8898"/>
                  </a:moveTo>
                  <a:cubicBezTo>
                    <a:pt x="811" y="11716"/>
                    <a:pt x="1567" y="14466"/>
                    <a:pt x="2255" y="16940"/>
                  </a:cubicBezTo>
                  <a:lnTo>
                    <a:pt x="32636" y="8348"/>
                  </a:lnTo>
                  <a:cubicBezTo>
                    <a:pt x="31880" y="5736"/>
                    <a:pt x="31055" y="2918"/>
                    <a:pt x="30093" y="-37"/>
                  </a:cubicBezTo>
                  <a:close/>
                </a:path>
              </a:pathLst>
            </a:custGeom>
            <a:solidFill>
              <a:srgbClr val="F5F5F5"/>
            </a:solidFill>
            <a:ln w="6867" cap="flat">
              <a:noFill/>
              <a:prstDash val="solid"/>
              <a:miter/>
            </a:ln>
          </p:spPr>
          <p:txBody>
            <a:bodyPr rtlCol="0" anchor="ctr"/>
            <a:lstStyle/>
            <a:p>
              <a:endParaRPr lang="en-IN"/>
            </a:p>
          </p:txBody>
        </p:sp>
        <p:sp>
          <p:nvSpPr>
            <p:cNvPr id="760" name="Free-form: Shape 759">
              <a:extLst>
                <a:ext uri="{FF2B5EF4-FFF2-40B4-BE49-F238E27FC236}">
                  <a16:creationId xmlns:a16="http://schemas.microsoft.com/office/drawing/2014/main" id="{32254D5B-3534-3F12-DB30-0DBBCB4BFC9B}"/>
                </a:ext>
              </a:extLst>
            </p:cNvPr>
            <p:cNvSpPr/>
            <p:nvPr/>
          </p:nvSpPr>
          <p:spPr>
            <a:xfrm>
              <a:off x="4988597" y="3468716"/>
              <a:ext cx="40485" cy="38492"/>
            </a:xfrm>
            <a:custGeom>
              <a:avLst/>
              <a:gdLst>
                <a:gd name="connsiteX0" fmla="*/ 23150 w 40485"/>
                <a:gd name="connsiteY0" fmla="*/ 2437 h 38492"/>
                <a:gd name="connsiteX1" fmla="*/ 22600 w 40485"/>
                <a:gd name="connsiteY1" fmla="*/ -37 h 38492"/>
                <a:gd name="connsiteX2" fmla="*/ -14 w 40485"/>
                <a:gd name="connsiteY2" fmla="*/ 6836 h 38492"/>
                <a:gd name="connsiteX3" fmla="*/ 9403 w 40485"/>
                <a:gd name="connsiteY3" fmla="*/ 38455 h 38492"/>
                <a:gd name="connsiteX4" fmla="*/ 40472 w 40485"/>
                <a:gd name="connsiteY4" fmla="*/ 29106 h 38492"/>
                <a:gd name="connsiteX5" fmla="*/ 36279 w 40485"/>
                <a:gd name="connsiteY5" fmla="*/ 14672 h 38492"/>
                <a:gd name="connsiteX6" fmla="*/ 23150 w 40485"/>
                <a:gd name="connsiteY6" fmla="*/ 2437 h 3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85" h="38492">
                  <a:moveTo>
                    <a:pt x="23150" y="2437"/>
                  </a:moveTo>
                  <a:cubicBezTo>
                    <a:pt x="22902" y="1628"/>
                    <a:pt x="22718" y="800"/>
                    <a:pt x="22600" y="-37"/>
                  </a:cubicBezTo>
                  <a:lnTo>
                    <a:pt x="-14" y="6836"/>
                  </a:lnTo>
                  <a:cubicBezTo>
                    <a:pt x="2873" y="16665"/>
                    <a:pt x="6035" y="27457"/>
                    <a:pt x="9403" y="38455"/>
                  </a:cubicBezTo>
                  <a:lnTo>
                    <a:pt x="40472" y="29106"/>
                  </a:lnTo>
                  <a:lnTo>
                    <a:pt x="36279" y="14672"/>
                  </a:lnTo>
                  <a:cubicBezTo>
                    <a:pt x="30165" y="12987"/>
                    <a:pt x="25261" y="8418"/>
                    <a:pt x="23150" y="2437"/>
                  </a:cubicBezTo>
                  <a:close/>
                </a:path>
              </a:pathLst>
            </a:custGeom>
            <a:solidFill>
              <a:srgbClr val="F5F5F5"/>
            </a:solidFill>
            <a:ln w="6867" cap="flat">
              <a:noFill/>
              <a:prstDash val="solid"/>
              <a:miter/>
            </a:ln>
          </p:spPr>
          <p:txBody>
            <a:bodyPr rtlCol="0" anchor="ctr"/>
            <a:lstStyle/>
            <a:p>
              <a:endParaRPr lang="en-IN"/>
            </a:p>
          </p:txBody>
        </p:sp>
        <p:sp>
          <p:nvSpPr>
            <p:cNvPr id="761" name="Free-form: Shape 760">
              <a:extLst>
                <a:ext uri="{FF2B5EF4-FFF2-40B4-BE49-F238E27FC236}">
                  <a16:creationId xmlns:a16="http://schemas.microsoft.com/office/drawing/2014/main" id="{05453CCC-13E6-37BD-A8E2-12EAC21FF47B}"/>
                </a:ext>
              </a:extLst>
            </p:cNvPr>
            <p:cNvSpPr/>
            <p:nvPr/>
          </p:nvSpPr>
          <p:spPr>
            <a:xfrm>
              <a:off x="5281274" y="3850199"/>
              <a:ext cx="33680" cy="16908"/>
            </a:xfrm>
            <a:custGeom>
              <a:avLst/>
              <a:gdLst>
                <a:gd name="connsiteX0" fmla="*/ -14 w 33680"/>
                <a:gd name="connsiteY0" fmla="*/ 9173 h 16908"/>
                <a:gd name="connsiteX1" fmla="*/ 2186 w 33680"/>
                <a:gd name="connsiteY1" fmla="*/ 16872 h 16908"/>
                <a:gd name="connsiteX2" fmla="*/ 33667 w 33680"/>
                <a:gd name="connsiteY2" fmla="*/ 7936 h 16908"/>
                <a:gd name="connsiteX3" fmla="*/ 31192 w 33680"/>
                <a:gd name="connsiteY3" fmla="*/ -37 h 16908"/>
              </a:gdLst>
              <a:ahLst/>
              <a:cxnLst>
                <a:cxn ang="0">
                  <a:pos x="connsiteX0" y="connsiteY0"/>
                </a:cxn>
                <a:cxn ang="0">
                  <a:pos x="connsiteX1" y="connsiteY1"/>
                </a:cxn>
                <a:cxn ang="0">
                  <a:pos x="connsiteX2" y="connsiteY2"/>
                </a:cxn>
                <a:cxn ang="0">
                  <a:pos x="connsiteX3" y="connsiteY3"/>
                </a:cxn>
              </a:cxnLst>
              <a:rect l="l" t="t" r="r" b="b"/>
              <a:pathLst>
                <a:path w="33680" h="16908">
                  <a:moveTo>
                    <a:pt x="-14" y="9173"/>
                  </a:moveTo>
                  <a:cubicBezTo>
                    <a:pt x="811" y="11923"/>
                    <a:pt x="1498" y="14466"/>
                    <a:pt x="2186" y="16872"/>
                  </a:cubicBezTo>
                  <a:lnTo>
                    <a:pt x="33667" y="7936"/>
                  </a:lnTo>
                  <a:lnTo>
                    <a:pt x="31192" y="-37"/>
                  </a:lnTo>
                  <a:close/>
                </a:path>
              </a:pathLst>
            </a:custGeom>
            <a:solidFill>
              <a:srgbClr val="F5F5F5"/>
            </a:solidFill>
            <a:ln w="6867" cap="flat">
              <a:noFill/>
              <a:prstDash val="solid"/>
              <a:miter/>
            </a:ln>
          </p:spPr>
          <p:txBody>
            <a:bodyPr rtlCol="0" anchor="ctr"/>
            <a:lstStyle/>
            <a:p>
              <a:endParaRPr lang="en-IN"/>
            </a:p>
          </p:txBody>
        </p:sp>
        <p:sp>
          <p:nvSpPr>
            <p:cNvPr id="762" name="Free-form: Shape 761">
              <a:extLst>
                <a:ext uri="{FF2B5EF4-FFF2-40B4-BE49-F238E27FC236}">
                  <a16:creationId xmlns:a16="http://schemas.microsoft.com/office/drawing/2014/main" id="{90EE047D-32A3-8E9C-076A-97BBF1AE28BF}"/>
                </a:ext>
              </a:extLst>
            </p:cNvPr>
            <p:cNvSpPr/>
            <p:nvPr/>
          </p:nvSpPr>
          <p:spPr>
            <a:xfrm>
              <a:off x="5345267" y="3831297"/>
              <a:ext cx="33886" cy="17665"/>
            </a:xfrm>
            <a:custGeom>
              <a:avLst/>
              <a:gdLst>
                <a:gd name="connsiteX0" fmla="*/ -14 w 33886"/>
                <a:gd name="connsiteY0" fmla="*/ 9242 h 17665"/>
                <a:gd name="connsiteX1" fmla="*/ 2392 w 33886"/>
                <a:gd name="connsiteY1" fmla="*/ 17628 h 17665"/>
                <a:gd name="connsiteX2" fmla="*/ 33873 w 33886"/>
                <a:gd name="connsiteY2" fmla="*/ 8692 h 17665"/>
                <a:gd name="connsiteX3" fmla="*/ 31261 w 33886"/>
                <a:gd name="connsiteY3" fmla="*/ -37 h 17665"/>
              </a:gdLst>
              <a:ahLst/>
              <a:cxnLst>
                <a:cxn ang="0">
                  <a:pos x="connsiteX0" y="connsiteY0"/>
                </a:cxn>
                <a:cxn ang="0">
                  <a:pos x="connsiteX1" y="connsiteY1"/>
                </a:cxn>
                <a:cxn ang="0">
                  <a:pos x="connsiteX2" y="connsiteY2"/>
                </a:cxn>
                <a:cxn ang="0">
                  <a:pos x="connsiteX3" y="connsiteY3"/>
                </a:cxn>
              </a:cxnLst>
              <a:rect l="l" t="t" r="r" b="b"/>
              <a:pathLst>
                <a:path w="33886" h="17665">
                  <a:moveTo>
                    <a:pt x="-14" y="9242"/>
                  </a:moveTo>
                  <a:cubicBezTo>
                    <a:pt x="880" y="12266"/>
                    <a:pt x="1636" y="15016"/>
                    <a:pt x="2392" y="17628"/>
                  </a:cubicBezTo>
                  <a:lnTo>
                    <a:pt x="33873" y="8692"/>
                  </a:lnTo>
                  <a:cubicBezTo>
                    <a:pt x="33048" y="6011"/>
                    <a:pt x="32155" y="3124"/>
                    <a:pt x="31261" y="-37"/>
                  </a:cubicBezTo>
                  <a:close/>
                </a:path>
              </a:pathLst>
            </a:custGeom>
            <a:solidFill>
              <a:srgbClr val="F5F5F5"/>
            </a:solidFill>
            <a:ln w="6867" cap="flat">
              <a:noFill/>
              <a:prstDash val="solid"/>
              <a:miter/>
            </a:ln>
          </p:spPr>
          <p:txBody>
            <a:bodyPr rtlCol="0" anchor="ctr"/>
            <a:lstStyle/>
            <a:p>
              <a:endParaRPr lang="en-IN"/>
            </a:p>
          </p:txBody>
        </p:sp>
        <p:sp>
          <p:nvSpPr>
            <p:cNvPr id="763" name="Free-form: Shape 762">
              <a:extLst>
                <a:ext uri="{FF2B5EF4-FFF2-40B4-BE49-F238E27FC236}">
                  <a16:creationId xmlns:a16="http://schemas.microsoft.com/office/drawing/2014/main" id="{CE5BFF83-7FFC-D391-B3FA-3A446E91F9F4}"/>
                </a:ext>
              </a:extLst>
            </p:cNvPr>
            <p:cNvSpPr/>
            <p:nvPr/>
          </p:nvSpPr>
          <p:spPr>
            <a:xfrm>
              <a:off x="5249931" y="3859753"/>
              <a:ext cx="32580" cy="16221"/>
            </a:xfrm>
            <a:custGeom>
              <a:avLst/>
              <a:gdLst>
                <a:gd name="connsiteX0" fmla="*/ -14 w 32580"/>
                <a:gd name="connsiteY0" fmla="*/ 8829 h 16221"/>
                <a:gd name="connsiteX1" fmla="*/ 2117 w 32580"/>
                <a:gd name="connsiteY1" fmla="*/ 16184 h 16221"/>
                <a:gd name="connsiteX2" fmla="*/ 32567 w 32580"/>
                <a:gd name="connsiteY2" fmla="*/ 7592 h 16221"/>
                <a:gd name="connsiteX3" fmla="*/ 30230 w 32580"/>
                <a:gd name="connsiteY3" fmla="*/ -37 h 16221"/>
              </a:gdLst>
              <a:ahLst/>
              <a:cxnLst>
                <a:cxn ang="0">
                  <a:pos x="connsiteX0" y="connsiteY0"/>
                </a:cxn>
                <a:cxn ang="0">
                  <a:pos x="connsiteX1" y="connsiteY1"/>
                </a:cxn>
                <a:cxn ang="0">
                  <a:pos x="connsiteX2" y="connsiteY2"/>
                </a:cxn>
                <a:cxn ang="0">
                  <a:pos x="connsiteX3" y="connsiteY3"/>
                </a:cxn>
              </a:cxnLst>
              <a:rect l="l" t="t" r="r" b="b"/>
              <a:pathLst>
                <a:path w="32580" h="16221">
                  <a:moveTo>
                    <a:pt x="-14" y="8829"/>
                  </a:moveTo>
                  <a:cubicBezTo>
                    <a:pt x="742" y="11441"/>
                    <a:pt x="1430" y="13916"/>
                    <a:pt x="2117" y="16184"/>
                  </a:cubicBezTo>
                  <a:lnTo>
                    <a:pt x="32567" y="7592"/>
                  </a:lnTo>
                  <a:cubicBezTo>
                    <a:pt x="31880" y="5186"/>
                    <a:pt x="31124" y="2712"/>
                    <a:pt x="30230" y="-37"/>
                  </a:cubicBezTo>
                  <a:close/>
                </a:path>
              </a:pathLst>
            </a:custGeom>
            <a:solidFill>
              <a:srgbClr val="F5F5F5"/>
            </a:solidFill>
            <a:ln w="6867" cap="flat">
              <a:noFill/>
              <a:prstDash val="solid"/>
              <a:miter/>
            </a:ln>
          </p:spPr>
          <p:txBody>
            <a:bodyPr rtlCol="0" anchor="ctr"/>
            <a:lstStyle/>
            <a:p>
              <a:endParaRPr lang="en-IN"/>
            </a:p>
          </p:txBody>
        </p:sp>
        <p:sp>
          <p:nvSpPr>
            <p:cNvPr id="764" name="Free-form: Shape 763">
              <a:extLst>
                <a:ext uri="{FF2B5EF4-FFF2-40B4-BE49-F238E27FC236}">
                  <a16:creationId xmlns:a16="http://schemas.microsoft.com/office/drawing/2014/main" id="{7E95CBCC-75F4-7A8B-E7A0-F4529F1C1E9E}"/>
                </a:ext>
              </a:extLst>
            </p:cNvPr>
            <p:cNvSpPr/>
            <p:nvPr/>
          </p:nvSpPr>
          <p:spPr>
            <a:xfrm>
              <a:off x="5214876" y="3868895"/>
              <a:ext cx="36292" cy="16977"/>
            </a:xfrm>
            <a:custGeom>
              <a:avLst/>
              <a:gdLst>
                <a:gd name="connsiteX0" fmla="*/ 4179 w 36292"/>
                <a:gd name="connsiteY0" fmla="*/ 8829 h 16977"/>
                <a:gd name="connsiteX1" fmla="*/ -14 w 36292"/>
                <a:gd name="connsiteY1" fmla="*/ 10067 h 16977"/>
                <a:gd name="connsiteX2" fmla="*/ 1911 w 36292"/>
                <a:gd name="connsiteY2" fmla="*/ 16940 h 16977"/>
                <a:gd name="connsiteX3" fmla="*/ 36279 w 36292"/>
                <a:gd name="connsiteY3" fmla="*/ 7248 h 16977"/>
                <a:gd name="connsiteX4" fmla="*/ 34079 w 36292"/>
                <a:gd name="connsiteY4" fmla="*/ -37 h 16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92" h="16977">
                  <a:moveTo>
                    <a:pt x="4179" y="8829"/>
                  </a:moveTo>
                  <a:lnTo>
                    <a:pt x="-14" y="10067"/>
                  </a:lnTo>
                  <a:cubicBezTo>
                    <a:pt x="674" y="12541"/>
                    <a:pt x="1292" y="14878"/>
                    <a:pt x="1911" y="16940"/>
                  </a:cubicBezTo>
                  <a:lnTo>
                    <a:pt x="36279" y="7248"/>
                  </a:lnTo>
                  <a:cubicBezTo>
                    <a:pt x="35591" y="4980"/>
                    <a:pt x="34835" y="2574"/>
                    <a:pt x="34079" y="-37"/>
                  </a:cubicBezTo>
                  <a:close/>
                </a:path>
              </a:pathLst>
            </a:custGeom>
            <a:solidFill>
              <a:srgbClr val="F5F5F5"/>
            </a:solidFill>
            <a:ln w="6867" cap="flat">
              <a:noFill/>
              <a:prstDash val="solid"/>
              <a:miter/>
            </a:ln>
          </p:spPr>
          <p:txBody>
            <a:bodyPr rtlCol="0" anchor="ctr"/>
            <a:lstStyle/>
            <a:p>
              <a:endParaRPr lang="en-IN"/>
            </a:p>
          </p:txBody>
        </p:sp>
        <p:sp>
          <p:nvSpPr>
            <p:cNvPr id="765" name="Free-form: Shape 764">
              <a:extLst>
                <a:ext uri="{FF2B5EF4-FFF2-40B4-BE49-F238E27FC236}">
                  <a16:creationId xmlns:a16="http://schemas.microsoft.com/office/drawing/2014/main" id="{61543AD9-9498-94CD-15BE-91C44AB9E5C6}"/>
                </a:ext>
              </a:extLst>
            </p:cNvPr>
            <p:cNvSpPr/>
            <p:nvPr/>
          </p:nvSpPr>
          <p:spPr>
            <a:xfrm>
              <a:off x="4965021" y="3509820"/>
              <a:ext cx="40485" cy="39591"/>
            </a:xfrm>
            <a:custGeom>
              <a:avLst/>
              <a:gdLst>
                <a:gd name="connsiteX0" fmla="*/ -14 w 40485"/>
                <a:gd name="connsiteY0" fmla="*/ 9242 h 39591"/>
                <a:gd name="connsiteX1" fmla="*/ 8991 w 40485"/>
                <a:gd name="connsiteY1" fmla="*/ 39554 h 39591"/>
                <a:gd name="connsiteX2" fmla="*/ 40472 w 40485"/>
                <a:gd name="connsiteY2" fmla="*/ 30206 h 39591"/>
                <a:gd name="connsiteX3" fmla="*/ 31673 w 40485"/>
                <a:gd name="connsiteY3" fmla="*/ -37 h 39591"/>
              </a:gdLst>
              <a:ahLst/>
              <a:cxnLst>
                <a:cxn ang="0">
                  <a:pos x="connsiteX0" y="connsiteY0"/>
                </a:cxn>
                <a:cxn ang="0">
                  <a:pos x="connsiteX1" y="connsiteY1"/>
                </a:cxn>
                <a:cxn ang="0">
                  <a:pos x="connsiteX2" y="connsiteY2"/>
                </a:cxn>
                <a:cxn ang="0">
                  <a:pos x="connsiteX3" y="connsiteY3"/>
                </a:cxn>
              </a:cxnLst>
              <a:rect l="l" t="t" r="r" b="b"/>
              <a:pathLst>
                <a:path w="40485" h="39591">
                  <a:moveTo>
                    <a:pt x="-14" y="9242"/>
                  </a:moveTo>
                  <a:cubicBezTo>
                    <a:pt x="2804" y="18865"/>
                    <a:pt x="5829" y="28969"/>
                    <a:pt x="8991" y="39554"/>
                  </a:cubicBezTo>
                  <a:lnTo>
                    <a:pt x="40472" y="30206"/>
                  </a:lnTo>
                  <a:cubicBezTo>
                    <a:pt x="37379" y="19690"/>
                    <a:pt x="34423" y="9586"/>
                    <a:pt x="31673" y="-37"/>
                  </a:cubicBezTo>
                  <a:close/>
                </a:path>
              </a:pathLst>
            </a:custGeom>
            <a:solidFill>
              <a:srgbClr val="F5F5F5"/>
            </a:solidFill>
            <a:ln w="6867" cap="flat">
              <a:noFill/>
              <a:prstDash val="solid"/>
              <a:miter/>
            </a:ln>
          </p:spPr>
          <p:txBody>
            <a:bodyPr rtlCol="0" anchor="ctr"/>
            <a:lstStyle/>
            <a:p>
              <a:endParaRPr lang="en-IN"/>
            </a:p>
          </p:txBody>
        </p:sp>
        <p:sp>
          <p:nvSpPr>
            <p:cNvPr id="766" name="Free-form: Shape 765">
              <a:extLst>
                <a:ext uri="{FF2B5EF4-FFF2-40B4-BE49-F238E27FC236}">
                  <a16:creationId xmlns:a16="http://schemas.microsoft.com/office/drawing/2014/main" id="{11C8BFC8-4C89-496F-0DF0-A6D321758F33}"/>
                </a:ext>
              </a:extLst>
            </p:cNvPr>
            <p:cNvSpPr/>
            <p:nvPr/>
          </p:nvSpPr>
          <p:spPr>
            <a:xfrm>
              <a:off x="5106136" y="3436410"/>
              <a:ext cx="24126" cy="34642"/>
            </a:xfrm>
            <a:custGeom>
              <a:avLst/>
              <a:gdLst>
                <a:gd name="connsiteX0" fmla="*/ 13458 w 24126"/>
                <a:gd name="connsiteY0" fmla="*/ 34605 h 34642"/>
                <a:gd name="connsiteX1" fmla="*/ 24113 w 24126"/>
                <a:gd name="connsiteY1" fmla="*/ 31512 h 34642"/>
                <a:gd name="connsiteX2" fmla="*/ 14971 w 24126"/>
                <a:gd name="connsiteY2" fmla="*/ -37 h 34642"/>
                <a:gd name="connsiteX3" fmla="*/ -14 w 24126"/>
                <a:gd name="connsiteY3" fmla="*/ 4430 h 34642"/>
                <a:gd name="connsiteX4" fmla="*/ 3354 w 24126"/>
                <a:gd name="connsiteY4" fmla="*/ 7661 h 34642"/>
                <a:gd name="connsiteX5" fmla="*/ 13458 w 24126"/>
                <a:gd name="connsiteY5" fmla="*/ 34605 h 3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6" h="34642">
                  <a:moveTo>
                    <a:pt x="13458" y="34605"/>
                  </a:moveTo>
                  <a:lnTo>
                    <a:pt x="24113" y="31512"/>
                  </a:lnTo>
                  <a:cubicBezTo>
                    <a:pt x="20882" y="20240"/>
                    <a:pt x="17789" y="9723"/>
                    <a:pt x="14971" y="-37"/>
                  </a:cubicBezTo>
                  <a:lnTo>
                    <a:pt x="-14" y="4430"/>
                  </a:lnTo>
                  <a:cubicBezTo>
                    <a:pt x="1189" y="5417"/>
                    <a:pt x="2316" y="6498"/>
                    <a:pt x="3354" y="7661"/>
                  </a:cubicBezTo>
                  <a:cubicBezTo>
                    <a:pt x="9891" y="15112"/>
                    <a:pt x="13486" y="24693"/>
                    <a:pt x="13458" y="34605"/>
                  </a:cubicBezTo>
                  <a:close/>
                </a:path>
              </a:pathLst>
            </a:custGeom>
            <a:solidFill>
              <a:srgbClr val="F5F5F5"/>
            </a:solidFill>
            <a:ln w="6867" cap="flat">
              <a:noFill/>
              <a:prstDash val="solid"/>
              <a:miter/>
            </a:ln>
          </p:spPr>
          <p:txBody>
            <a:bodyPr rtlCol="0" anchor="ctr"/>
            <a:lstStyle/>
            <a:p>
              <a:endParaRPr lang="en-IN"/>
            </a:p>
          </p:txBody>
        </p:sp>
        <p:sp>
          <p:nvSpPr>
            <p:cNvPr id="767" name="Free-form: Shape 766">
              <a:extLst>
                <a:ext uri="{FF2B5EF4-FFF2-40B4-BE49-F238E27FC236}">
                  <a16:creationId xmlns:a16="http://schemas.microsoft.com/office/drawing/2014/main" id="{8CE17C53-56C0-3235-0209-1E1C2646CD4E}"/>
                </a:ext>
              </a:extLst>
            </p:cNvPr>
            <p:cNvSpPr/>
            <p:nvPr/>
          </p:nvSpPr>
          <p:spPr>
            <a:xfrm>
              <a:off x="4998702" y="3500265"/>
              <a:ext cx="39523" cy="39110"/>
            </a:xfrm>
            <a:custGeom>
              <a:avLst/>
              <a:gdLst>
                <a:gd name="connsiteX0" fmla="*/ -14 w 39523"/>
                <a:gd name="connsiteY0" fmla="*/ 8967 h 39110"/>
                <a:gd name="connsiteX1" fmla="*/ 8991 w 39523"/>
                <a:gd name="connsiteY1" fmla="*/ 39073 h 39110"/>
                <a:gd name="connsiteX2" fmla="*/ 39509 w 39523"/>
                <a:gd name="connsiteY2" fmla="*/ 30069 h 39110"/>
                <a:gd name="connsiteX3" fmla="*/ 30711 w 39523"/>
                <a:gd name="connsiteY3" fmla="*/ -37 h 39110"/>
              </a:gdLst>
              <a:ahLst/>
              <a:cxnLst>
                <a:cxn ang="0">
                  <a:pos x="connsiteX0" y="connsiteY0"/>
                </a:cxn>
                <a:cxn ang="0">
                  <a:pos x="connsiteX1" y="connsiteY1"/>
                </a:cxn>
                <a:cxn ang="0">
                  <a:pos x="connsiteX2" y="connsiteY2"/>
                </a:cxn>
                <a:cxn ang="0">
                  <a:pos x="connsiteX3" y="connsiteY3"/>
                </a:cxn>
              </a:cxnLst>
              <a:rect l="l" t="t" r="r" b="b"/>
              <a:pathLst>
                <a:path w="39523" h="39110">
                  <a:moveTo>
                    <a:pt x="-14" y="8967"/>
                  </a:moveTo>
                  <a:cubicBezTo>
                    <a:pt x="2873" y="18521"/>
                    <a:pt x="5829" y="28625"/>
                    <a:pt x="8991" y="39073"/>
                  </a:cubicBezTo>
                  <a:lnTo>
                    <a:pt x="39509" y="30069"/>
                  </a:lnTo>
                  <a:cubicBezTo>
                    <a:pt x="36416" y="19552"/>
                    <a:pt x="33529" y="9448"/>
                    <a:pt x="30711" y="-37"/>
                  </a:cubicBezTo>
                  <a:close/>
                </a:path>
              </a:pathLst>
            </a:custGeom>
            <a:solidFill>
              <a:srgbClr val="F5F5F5"/>
            </a:solidFill>
            <a:ln w="6867" cap="flat">
              <a:noFill/>
              <a:prstDash val="solid"/>
              <a:miter/>
            </a:ln>
          </p:spPr>
          <p:txBody>
            <a:bodyPr rtlCol="0" anchor="ctr"/>
            <a:lstStyle/>
            <a:p>
              <a:endParaRPr lang="en-IN"/>
            </a:p>
          </p:txBody>
        </p:sp>
        <p:sp>
          <p:nvSpPr>
            <p:cNvPr id="768" name="Free-form: Shape 767">
              <a:extLst>
                <a:ext uri="{FF2B5EF4-FFF2-40B4-BE49-F238E27FC236}">
                  <a16:creationId xmlns:a16="http://schemas.microsoft.com/office/drawing/2014/main" id="{D4B22B99-23A2-1317-626B-99F446CD6539}"/>
                </a:ext>
              </a:extLst>
            </p:cNvPr>
            <p:cNvSpPr/>
            <p:nvPr/>
          </p:nvSpPr>
          <p:spPr>
            <a:xfrm>
              <a:off x="4921374" y="3485693"/>
              <a:ext cx="40966" cy="41172"/>
            </a:xfrm>
            <a:custGeom>
              <a:avLst/>
              <a:gdLst>
                <a:gd name="connsiteX0" fmla="*/ -14 w 40966"/>
                <a:gd name="connsiteY0" fmla="*/ 9173 h 41172"/>
                <a:gd name="connsiteX1" fmla="*/ 9541 w 40966"/>
                <a:gd name="connsiteY1" fmla="*/ 41135 h 41172"/>
                <a:gd name="connsiteX2" fmla="*/ 40953 w 40966"/>
                <a:gd name="connsiteY2" fmla="*/ 31787 h 41172"/>
                <a:gd name="connsiteX3" fmla="*/ 31742 w 40966"/>
                <a:gd name="connsiteY3" fmla="*/ -37 h 41172"/>
              </a:gdLst>
              <a:ahLst/>
              <a:cxnLst>
                <a:cxn ang="0">
                  <a:pos x="connsiteX0" y="connsiteY0"/>
                </a:cxn>
                <a:cxn ang="0">
                  <a:pos x="connsiteX1" y="connsiteY1"/>
                </a:cxn>
                <a:cxn ang="0">
                  <a:pos x="connsiteX2" y="connsiteY2"/>
                </a:cxn>
                <a:cxn ang="0">
                  <a:pos x="connsiteX3" y="connsiteY3"/>
                </a:cxn>
              </a:cxnLst>
              <a:rect l="l" t="t" r="r" b="b"/>
              <a:pathLst>
                <a:path w="40966" h="41172">
                  <a:moveTo>
                    <a:pt x="-14" y="9173"/>
                  </a:moveTo>
                  <a:cubicBezTo>
                    <a:pt x="2942" y="19071"/>
                    <a:pt x="6173" y="29794"/>
                    <a:pt x="9541" y="41135"/>
                  </a:cubicBezTo>
                  <a:lnTo>
                    <a:pt x="40953" y="31787"/>
                  </a:lnTo>
                  <a:cubicBezTo>
                    <a:pt x="37653" y="20446"/>
                    <a:pt x="34560" y="9792"/>
                    <a:pt x="31742" y="-37"/>
                  </a:cubicBezTo>
                  <a:close/>
                </a:path>
              </a:pathLst>
            </a:custGeom>
            <a:solidFill>
              <a:srgbClr val="F5F5F5"/>
            </a:solidFill>
            <a:ln w="6867" cap="flat">
              <a:noFill/>
              <a:prstDash val="solid"/>
              <a:miter/>
            </a:ln>
          </p:spPr>
          <p:txBody>
            <a:bodyPr rtlCol="0" anchor="ctr"/>
            <a:lstStyle/>
            <a:p>
              <a:endParaRPr lang="en-IN"/>
            </a:p>
          </p:txBody>
        </p:sp>
        <p:sp>
          <p:nvSpPr>
            <p:cNvPr id="769" name="Free-form: Shape 768">
              <a:extLst>
                <a:ext uri="{FF2B5EF4-FFF2-40B4-BE49-F238E27FC236}">
                  <a16:creationId xmlns:a16="http://schemas.microsoft.com/office/drawing/2014/main" id="{342B0439-6D11-ED97-F64B-654EBFD48742}"/>
                </a:ext>
              </a:extLst>
            </p:cNvPr>
            <p:cNvSpPr/>
            <p:nvPr/>
          </p:nvSpPr>
          <p:spPr>
            <a:xfrm>
              <a:off x="5217831" y="3398743"/>
              <a:ext cx="39935" cy="40829"/>
            </a:xfrm>
            <a:custGeom>
              <a:avLst/>
              <a:gdLst>
                <a:gd name="connsiteX0" fmla="*/ 39922 w 39935"/>
                <a:gd name="connsiteY0" fmla="*/ 31925 h 40829"/>
                <a:gd name="connsiteX1" fmla="*/ 30642 w 39935"/>
                <a:gd name="connsiteY1" fmla="*/ -37 h 40829"/>
                <a:gd name="connsiteX2" fmla="*/ -14 w 39935"/>
                <a:gd name="connsiteY2" fmla="*/ 9036 h 40829"/>
                <a:gd name="connsiteX3" fmla="*/ 9472 w 39935"/>
                <a:gd name="connsiteY3" fmla="*/ 40792 h 40829"/>
              </a:gdLst>
              <a:ahLst/>
              <a:cxnLst>
                <a:cxn ang="0">
                  <a:pos x="connsiteX0" y="connsiteY0"/>
                </a:cxn>
                <a:cxn ang="0">
                  <a:pos x="connsiteX1" y="connsiteY1"/>
                </a:cxn>
                <a:cxn ang="0">
                  <a:pos x="connsiteX2" y="connsiteY2"/>
                </a:cxn>
                <a:cxn ang="0">
                  <a:pos x="connsiteX3" y="connsiteY3"/>
                </a:cxn>
              </a:cxnLst>
              <a:rect l="l" t="t" r="r" b="b"/>
              <a:pathLst>
                <a:path w="39935" h="40829">
                  <a:moveTo>
                    <a:pt x="39922" y="31925"/>
                  </a:moveTo>
                  <a:cubicBezTo>
                    <a:pt x="36622" y="20515"/>
                    <a:pt x="33529" y="9792"/>
                    <a:pt x="30642" y="-37"/>
                  </a:cubicBezTo>
                  <a:lnTo>
                    <a:pt x="-14" y="9036"/>
                  </a:lnTo>
                  <a:lnTo>
                    <a:pt x="9472" y="40792"/>
                  </a:lnTo>
                  <a:close/>
                </a:path>
              </a:pathLst>
            </a:custGeom>
            <a:solidFill>
              <a:srgbClr val="F5F5F5"/>
            </a:solidFill>
            <a:ln w="6867" cap="flat">
              <a:noFill/>
              <a:prstDash val="solid"/>
              <a:miter/>
            </a:ln>
          </p:spPr>
          <p:txBody>
            <a:bodyPr rtlCol="0" anchor="ctr"/>
            <a:lstStyle/>
            <a:p>
              <a:endParaRPr lang="en-IN"/>
            </a:p>
          </p:txBody>
        </p:sp>
        <p:sp>
          <p:nvSpPr>
            <p:cNvPr id="770" name="Free-form: Shape 769">
              <a:extLst>
                <a:ext uri="{FF2B5EF4-FFF2-40B4-BE49-F238E27FC236}">
                  <a16:creationId xmlns:a16="http://schemas.microsoft.com/office/drawing/2014/main" id="{B666D88A-E7EA-825A-D263-0189500857E0}"/>
                </a:ext>
              </a:extLst>
            </p:cNvPr>
            <p:cNvSpPr/>
            <p:nvPr/>
          </p:nvSpPr>
          <p:spPr>
            <a:xfrm>
              <a:off x="4954848" y="3475864"/>
              <a:ext cx="41172" cy="41035"/>
            </a:xfrm>
            <a:custGeom>
              <a:avLst/>
              <a:gdLst>
                <a:gd name="connsiteX0" fmla="*/ -14 w 41172"/>
                <a:gd name="connsiteY0" fmla="*/ 9242 h 41035"/>
                <a:gd name="connsiteX1" fmla="*/ 9472 w 41172"/>
                <a:gd name="connsiteY1" fmla="*/ 40998 h 41035"/>
                <a:gd name="connsiteX2" fmla="*/ 41159 w 41172"/>
                <a:gd name="connsiteY2" fmla="*/ 31650 h 41035"/>
                <a:gd name="connsiteX3" fmla="*/ 31948 w 41172"/>
                <a:gd name="connsiteY3" fmla="*/ -37 h 41035"/>
              </a:gdLst>
              <a:ahLst/>
              <a:cxnLst>
                <a:cxn ang="0">
                  <a:pos x="connsiteX0" y="connsiteY0"/>
                </a:cxn>
                <a:cxn ang="0">
                  <a:pos x="connsiteX1" y="connsiteY1"/>
                </a:cxn>
                <a:cxn ang="0">
                  <a:pos x="connsiteX2" y="connsiteY2"/>
                </a:cxn>
                <a:cxn ang="0">
                  <a:pos x="connsiteX3" y="connsiteY3"/>
                </a:cxn>
              </a:cxnLst>
              <a:rect l="l" t="t" r="r" b="b"/>
              <a:pathLst>
                <a:path w="41172" h="41035">
                  <a:moveTo>
                    <a:pt x="-14" y="9242"/>
                  </a:moveTo>
                  <a:lnTo>
                    <a:pt x="9472" y="40998"/>
                  </a:lnTo>
                  <a:lnTo>
                    <a:pt x="41159" y="31650"/>
                  </a:lnTo>
                  <a:cubicBezTo>
                    <a:pt x="37860" y="20377"/>
                    <a:pt x="34835" y="9792"/>
                    <a:pt x="31948" y="-37"/>
                  </a:cubicBezTo>
                  <a:close/>
                </a:path>
              </a:pathLst>
            </a:custGeom>
            <a:solidFill>
              <a:srgbClr val="F5F5F5"/>
            </a:solidFill>
            <a:ln w="6867" cap="flat">
              <a:noFill/>
              <a:prstDash val="solid"/>
              <a:miter/>
            </a:ln>
          </p:spPr>
          <p:txBody>
            <a:bodyPr rtlCol="0" anchor="ctr"/>
            <a:lstStyle/>
            <a:p>
              <a:endParaRPr lang="en-IN"/>
            </a:p>
          </p:txBody>
        </p:sp>
        <p:sp>
          <p:nvSpPr>
            <p:cNvPr id="771" name="Free-form: Shape 770">
              <a:extLst>
                <a:ext uri="{FF2B5EF4-FFF2-40B4-BE49-F238E27FC236}">
                  <a16:creationId xmlns:a16="http://schemas.microsoft.com/office/drawing/2014/main" id="{40D11DC0-A6D0-6DCD-98CB-A1267A8BCD16}"/>
                </a:ext>
              </a:extLst>
            </p:cNvPr>
            <p:cNvSpPr/>
            <p:nvPr/>
          </p:nvSpPr>
          <p:spPr>
            <a:xfrm>
              <a:off x="5178789" y="3381696"/>
              <a:ext cx="36704" cy="33061"/>
            </a:xfrm>
            <a:custGeom>
              <a:avLst/>
              <a:gdLst>
                <a:gd name="connsiteX0" fmla="*/ 36691 w 36704"/>
                <a:gd name="connsiteY0" fmla="*/ 24432 h 33061"/>
                <a:gd name="connsiteX1" fmla="*/ 29818 w 36704"/>
                <a:gd name="connsiteY1" fmla="*/ -37 h 33061"/>
                <a:gd name="connsiteX2" fmla="*/ -14 w 36704"/>
                <a:gd name="connsiteY2" fmla="*/ 8829 h 33061"/>
                <a:gd name="connsiteX3" fmla="*/ 7272 w 36704"/>
                <a:gd name="connsiteY3" fmla="*/ 33024 h 33061"/>
              </a:gdLst>
              <a:ahLst/>
              <a:cxnLst>
                <a:cxn ang="0">
                  <a:pos x="connsiteX0" y="connsiteY0"/>
                </a:cxn>
                <a:cxn ang="0">
                  <a:pos x="connsiteX1" y="connsiteY1"/>
                </a:cxn>
                <a:cxn ang="0">
                  <a:pos x="connsiteX2" y="connsiteY2"/>
                </a:cxn>
                <a:cxn ang="0">
                  <a:pos x="connsiteX3" y="connsiteY3"/>
                </a:cxn>
              </a:cxnLst>
              <a:rect l="l" t="t" r="r" b="b"/>
              <a:pathLst>
                <a:path w="36704" h="33061">
                  <a:moveTo>
                    <a:pt x="36691" y="24432"/>
                  </a:moveTo>
                  <a:cubicBezTo>
                    <a:pt x="34148" y="15566"/>
                    <a:pt x="31742" y="7386"/>
                    <a:pt x="29818" y="-37"/>
                  </a:cubicBezTo>
                  <a:lnTo>
                    <a:pt x="-14" y="8829"/>
                  </a:lnTo>
                  <a:lnTo>
                    <a:pt x="7272" y="33024"/>
                  </a:lnTo>
                  <a:close/>
                </a:path>
              </a:pathLst>
            </a:custGeom>
            <a:solidFill>
              <a:srgbClr val="F5F5F5"/>
            </a:solidFill>
            <a:ln w="6867" cap="flat">
              <a:noFill/>
              <a:prstDash val="solid"/>
              <a:miter/>
            </a:ln>
          </p:spPr>
          <p:txBody>
            <a:bodyPr rtlCol="0" anchor="ctr"/>
            <a:lstStyle/>
            <a:p>
              <a:endParaRPr lang="en-IN"/>
            </a:p>
          </p:txBody>
        </p:sp>
        <p:sp>
          <p:nvSpPr>
            <p:cNvPr id="772" name="Free-form: Shape 771">
              <a:extLst>
                <a:ext uri="{FF2B5EF4-FFF2-40B4-BE49-F238E27FC236}">
                  <a16:creationId xmlns:a16="http://schemas.microsoft.com/office/drawing/2014/main" id="{4E56EE3C-0F3A-EB52-4DB4-E8B7352DDB7D}"/>
                </a:ext>
              </a:extLst>
            </p:cNvPr>
            <p:cNvSpPr/>
            <p:nvPr/>
          </p:nvSpPr>
          <p:spPr>
            <a:xfrm>
              <a:off x="5377298" y="3827791"/>
              <a:ext cx="13197" cy="11960"/>
            </a:xfrm>
            <a:custGeom>
              <a:avLst/>
              <a:gdLst>
                <a:gd name="connsiteX0" fmla="*/ -14 w 13197"/>
                <a:gd name="connsiteY0" fmla="*/ 3124 h 11960"/>
                <a:gd name="connsiteX1" fmla="*/ 2529 w 13197"/>
                <a:gd name="connsiteY1" fmla="*/ 11923 h 11960"/>
                <a:gd name="connsiteX2" fmla="*/ 13184 w 13197"/>
                <a:gd name="connsiteY2" fmla="*/ 8967 h 11960"/>
                <a:gd name="connsiteX3" fmla="*/ 10640 w 13197"/>
                <a:gd name="connsiteY3" fmla="*/ -37 h 11960"/>
              </a:gdLst>
              <a:ahLst/>
              <a:cxnLst>
                <a:cxn ang="0">
                  <a:pos x="connsiteX0" y="connsiteY0"/>
                </a:cxn>
                <a:cxn ang="0">
                  <a:pos x="connsiteX1" y="connsiteY1"/>
                </a:cxn>
                <a:cxn ang="0">
                  <a:pos x="connsiteX2" y="connsiteY2"/>
                </a:cxn>
                <a:cxn ang="0">
                  <a:pos x="connsiteX3" y="connsiteY3"/>
                </a:cxn>
              </a:cxnLst>
              <a:rect l="l" t="t" r="r" b="b"/>
              <a:pathLst>
                <a:path w="13197" h="11960">
                  <a:moveTo>
                    <a:pt x="-14" y="3124"/>
                  </a:moveTo>
                  <a:cubicBezTo>
                    <a:pt x="949" y="6286"/>
                    <a:pt x="1773" y="9242"/>
                    <a:pt x="2529" y="11923"/>
                  </a:cubicBezTo>
                  <a:lnTo>
                    <a:pt x="13184" y="8967"/>
                  </a:lnTo>
                  <a:lnTo>
                    <a:pt x="10640" y="-37"/>
                  </a:lnTo>
                  <a:close/>
                </a:path>
              </a:pathLst>
            </a:custGeom>
            <a:solidFill>
              <a:srgbClr val="F5F5F5"/>
            </a:solidFill>
            <a:ln w="6867" cap="flat">
              <a:noFill/>
              <a:prstDash val="solid"/>
              <a:miter/>
            </a:ln>
          </p:spPr>
          <p:txBody>
            <a:bodyPr rtlCol="0" anchor="ctr"/>
            <a:lstStyle/>
            <a:p>
              <a:endParaRPr lang="en-IN"/>
            </a:p>
          </p:txBody>
        </p:sp>
        <p:sp>
          <p:nvSpPr>
            <p:cNvPr id="773" name="Free-form: Shape 772">
              <a:extLst>
                <a:ext uri="{FF2B5EF4-FFF2-40B4-BE49-F238E27FC236}">
                  <a16:creationId xmlns:a16="http://schemas.microsoft.com/office/drawing/2014/main" id="{4BCBC845-D1F9-C795-4853-888A08F15B3B}"/>
                </a:ext>
              </a:extLst>
            </p:cNvPr>
            <p:cNvSpPr/>
            <p:nvPr/>
          </p:nvSpPr>
          <p:spPr>
            <a:xfrm>
              <a:off x="5018291" y="3566183"/>
              <a:ext cx="39385" cy="39591"/>
            </a:xfrm>
            <a:custGeom>
              <a:avLst/>
              <a:gdLst>
                <a:gd name="connsiteX0" fmla="*/ -14 w 39385"/>
                <a:gd name="connsiteY0" fmla="*/ 8898 h 39591"/>
                <a:gd name="connsiteX1" fmla="*/ 9059 w 39385"/>
                <a:gd name="connsiteY1" fmla="*/ 39554 h 39591"/>
                <a:gd name="connsiteX2" fmla="*/ 39372 w 39385"/>
                <a:gd name="connsiteY2" fmla="*/ 30619 h 39591"/>
                <a:gd name="connsiteX3" fmla="*/ 30367 w 39385"/>
                <a:gd name="connsiteY3" fmla="*/ -37 h 39591"/>
              </a:gdLst>
              <a:ahLst/>
              <a:cxnLst>
                <a:cxn ang="0">
                  <a:pos x="connsiteX0" y="connsiteY0"/>
                </a:cxn>
                <a:cxn ang="0">
                  <a:pos x="connsiteX1" y="connsiteY1"/>
                </a:cxn>
                <a:cxn ang="0">
                  <a:pos x="connsiteX2" y="connsiteY2"/>
                </a:cxn>
                <a:cxn ang="0">
                  <a:pos x="connsiteX3" y="connsiteY3"/>
                </a:cxn>
              </a:cxnLst>
              <a:rect l="l" t="t" r="r" b="b"/>
              <a:pathLst>
                <a:path w="39385" h="39591">
                  <a:moveTo>
                    <a:pt x="-14" y="8898"/>
                  </a:moveTo>
                  <a:lnTo>
                    <a:pt x="9059" y="39554"/>
                  </a:lnTo>
                  <a:lnTo>
                    <a:pt x="39372" y="30619"/>
                  </a:lnTo>
                  <a:cubicBezTo>
                    <a:pt x="36279" y="20171"/>
                    <a:pt x="33323" y="9998"/>
                    <a:pt x="30367" y="-37"/>
                  </a:cubicBezTo>
                  <a:close/>
                </a:path>
              </a:pathLst>
            </a:custGeom>
            <a:solidFill>
              <a:srgbClr val="F5F5F5"/>
            </a:solidFill>
            <a:ln w="6867" cap="flat">
              <a:noFill/>
              <a:prstDash val="solid"/>
              <a:miter/>
            </a:ln>
          </p:spPr>
          <p:txBody>
            <a:bodyPr rtlCol="0" anchor="ctr"/>
            <a:lstStyle/>
            <a:p>
              <a:endParaRPr lang="en-IN"/>
            </a:p>
          </p:txBody>
        </p:sp>
        <p:sp>
          <p:nvSpPr>
            <p:cNvPr id="774" name="Free-form: Shape 773">
              <a:extLst>
                <a:ext uri="{FF2B5EF4-FFF2-40B4-BE49-F238E27FC236}">
                  <a16:creationId xmlns:a16="http://schemas.microsoft.com/office/drawing/2014/main" id="{EF477A69-F6B3-4AA3-6CD7-54B5B2E9738A}"/>
                </a:ext>
              </a:extLst>
            </p:cNvPr>
            <p:cNvSpPr/>
            <p:nvPr/>
          </p:nvSpPr>
          <p:spPr>
            <a:xfrm>
              <a:off x="5123251" y="3427199"/>
              <a:ext cx="38354" cy="40141"/>
            </a:xfrm>
            <a:custGeom>
              <a:avLst/>
              <a:gdLst>
                <a:gd name="connsiteX0" fmla="*/ 38341 w 38354"/>
                <a:gd name="connsiteY0" fmla="*/ 31650 h 40141"/>
                <a:gd name="connsiteX1" fmla="*/ 29543 w 38354"/>
                <a:gd name="connsiteY1" fmla="*/ -37 h 40141"/>
                <a:gd name="connsiteX2" fmla="*/ -14 w 38354"/>
                <a:gd name="connsiteY2" fmla="*/ 8692 h 40141"/>
                <a:gd name="connsiteX3" fmla="*/ 9334 w 38354"/>
                <a:gd name="connsiteY3" fmla="*/ 40104 h 40141"/>
              </a:gdLst>
              <a:ahLst/>
              <a:cxnLst>
                <a:cxn ang="0">
                  <a:pos x="connsiteX0" y="connsiteY0"/>
                </a:cxn>
                <a:cxn ang="0">
                  <a:pos x="connsiteX1" y="connsiteY1"/>
                </a:cxn>
                <a:cxn ang="0">
                  <a:pos x="connsiteX2" y="connsiteY2"/>
                </a:cxn>
                <a:cxn ang="0">
                  <a:pos x="connsiteX3" y="connsiteY3"/>
                </a:cxn>
              </a:cxnLst>
              <a:rect l="l" t="t" r="r" b="b"/>
              <a:pathLst>
                <a:path w="38354" h="40141">
                  <a:moveTo>
                    <a:pt x="38341" y="31650"/>
                  </a:moveTo>
                  <a:lnTo>
                    <a:pt x="29543" y="-37"/>
                  </a:lnTo>
                  <a:lnTo>
                    <a:pt x="-14" y="8692"/>
                  </a:lnTo>
                  <a:cubicBezTo>
                    <a:pt x="2873" y="18452"/>
                    <a:pt x="6035" y="28900"/>
                    <a:pt x="9334" y="40104"/>
                  </a:cubicBezTo>
                  <a:close/>
                </a:path>
              </a:pathLst>
            </a:custGeom>
            <a:solidFill>
              <a:srgbClr val="F5F5F5"/>
            </a:solidFill>
            <a:ln w="6867" cap="flat">
              <a:noFill/>
              <a:prstDash val="solid"/>
              <a:miter/>
            </a:ln>
          </p:spPr>
          <p:txBody>
            <a:bodyPr rtlCol="0" anchor="ctr"/>
            <a:lstStyle/>
            <a:p>
              <a:endParaRPr lang="en-IN"/>
            </a:p>
          </p:txBody>
        </p:sp>
        <p:sp>
          <p:nvSpPr>
            <p:cNvPr id="775" name="Free-form: Shape 774">
              <a:extLst>
                <a:ext uri="{FF2B5EF4-FFF2-40B4-BE49-F238E27FC236}">
                  <a16:creationId xmlns:a16="http://schemas.microsoft.com/office/drawing/2014/main" id="{90F12C7E-67C5-9DEB-314D-2056B0080E74}"/>
                </a:ext>
              </a:extLst>
            </p:cNvPr>
            <p:cNvSpPr/>
            <p:nvPr/>
          </p:nvSpPr>
          <p:spPr>
            <a:xfrm>
              <a:off x="5154319" y="3417645"/>
              <a:ext cx="39729" cy="40485"/>
            </a:xfrm>
            <a:custGeom>
              <a:avLst/>
              <a:gdLst>
                <a:gd name="connsiteX0" fmla="*/ 39716 w 39729"/>
                <a:gd name="connsiteY0" fmla="*/ 31581 h 40485"/>
                <a:gd name="connsiteX1" fmla="*/ 30574 w 39729"/>
                <a:gd name="connsiteY1" fmla="*/ -37 h 40485"/>
                <a:gd name="connsiteX2" fmla="*/ -14 w 39729"/>
                <a:gd name="connsiteY2" fmla="*/ 8967 h 40485"/>
                <a:gd name="connsiteX3" fmla="*/ 9403 w 39729"/>
                <a:gd name="connsiteY3" fmla="*/ 40448 h 40485"/>
              </a:gdLst>
              <a:ahLst/>
              <a:cxnLst>
                <a:cxn ang="0">
                  <a:pos x="connsiteX0" y="connsiteY0"/>
                </a:cxn>
                <a:cxn ang="0">
                  <a:pos x="connsiteX1" y="connsiteY1"/>
                </a:cxn>
                <a:cxn ang="0">
                  <a:pos x="connsiteX2" y="connsiteY2"/>
                </a:cxn>
                <a:cxn ang="0">
                  <a:pos x="connsiteX3" y="connsiteY3"/>
                </a:cxn>
              </a:cxnLst>
              <a:rect l="l" t="t" r="r" b="b"/>
              <a:pathLst>
                <a:path w="39729" h="40485">
                  <a:moveTo>
                    <a:pt x="39716" y="31581"/>
                  </a:moveTo>
                  <a:cubicBezTo>
                    <a:pt x="36485" y="20308"/>
                    <a:pt x="33392" y="9723"/>
                    <a:pt x="30574" y="-37"/>
                  </a:cubicBezTo>
                  <a:lnTo>
                    <a:pt x="-14" y="8967"/>
                  </a:lnTo>
                  <a:cubicBezTo>
                    <a:pt x="2873" y="18727"/>
                    <a:pt x="6035" y="29588"/>
                    <a:pt x="9403" y="40448"/>
                  </a:cubicBezTo>
                  <a:close/>
                </a:path>
              </a:pathLst>
            </a:custGeom>
            <a:solidFill>
              <a:srgbClr val="F5F5F5"/>
            </a:solidFill>
            <a:ln w="6867" cap="flat">
              <a:noFill/>
              <a:prstDash val="solid"/>
              <a:miter/>
            </a:ln>
          </p:spPr>
          <p:txBody>
            <a:bodyPr rtlCol="0" anchor="ctr"/>
            <a:lstStyle/>
            <a:p>
              <a:endParaRPr lang="en-IN"/>
            </a:p>
          </p:txBody>
        </p:sp>
        <p:sp>
          <p:nvSpPr>
            <p:cNvPr id="776" name="Free-form: Shape 775">
              <a:extLst>
                <a:ext uri="{FF2B5EF4-FFF2-40B4-BE49-F238E27FC236}">
                  <a16:creationId xmlns:a16="http://schemas.microsoft.com/office/drawing/2014/main" id="{7BF6D9E5-CCEF-AA84-8586-531AB99B019F}"/>
                </a:ext>
              </a:extLst>
            </p:cNvPr>
            <p:cNvSpPr/>
            <p:nvPr/>
          </p:nvSpPr>
          <p:spPr>
            <a:xfrm>
              <a:off x="5186557" y="3408366"/>
              <a:ext cx="38766" cy="40347"/>
            </a:xfrm>
            <a:custGeom>
              <a:avLst/>
              <a:gdLst>
                <a:gd name="connsiteX0" fmla="*/ 38753 w 38766"/>
                <a:gd name="connsiteY0" fmla="*/ 31718 h 40347"/>
                <a:gd name="connsiteX1" fmla="*/ 29543 w 38766"/>
                <a:gd name="connsiteY1" fmla="*/ -37 h 40347"/>
                <a:gd name="connsiteX2" fmla="*/ -14 w 38766"/>
                <a:gd name="connsiteY2" fmla="*/ 8692 h 40347"/>
                <a:gd name="connsiteX3" fmla="*/ 9403 w 38766"/>
                <a:gd name="connsiteY3" fmla="*/ 40310 h 40347"/>
              </a:gdLst>
              <a:ahLst/>
              <a:cxnLst>
                <a:cxn ang="0">
                  <a:pos x="connsiteX0" y="connsiteY0"/>
                </a:cxn>
                <a:cxn ang="0">
                  <a:pos x="connsiteX1" y="connsiteY1"/>
                </a:cxn>
                <a:cxn ang="0">
                  <a:pos x="connsiteX2" y="connsiteY2"/>
                </a:cxn>
                <a:cxn ang="0">
                  <a:pos x="connsiteX3" y="connsiteY3"/>
                </a:cxn>
              </a:cxnLst>
              <a:rect l="l" t="t" r="r" b="b"/>
              <a:pathLst>
                <a:path w="38766" h="40347">
                  <a:moveTo>
                    <a:pt x="38753" y="31718"/>
                  </a:moveTo>
                  <a:cubicBezTo>
                    <a:pt x="35454" y="20377"/>
                    <a:pt x="32361" y="9792"/>
                    <a:pt x="29543" y="-37"/>
                  </a:cubicBezTo>
                  <a:lnTo>
                    <a:pt x="-14" y="8692"/>
                  </a:lnTo>
                  <a:cubicBezTo>
                    <a:pt x="2942" y="18452"/>
                    <a:pt x="6104" y="29313"/>
                    <a:pt x="9403" y="40310"/>
                  </a:cubicBezTo>
                  <a:close/>
                </a:path>
              </a:pathLst>
            </a:custGeom>
            <a:solidFill>
              <a:srgbClr val="F5F5F5"/>
            </a:solidFill>
            <a:ln w="6867" cap="flat">
              <a:noFill/>
              <a:prstDash val="solid"/>
              <a:miter/>
            </a:ln>
          </p:spPr>
          <p:txBody>
            <a:bodyPr rtlCol="0" anchor="ctr"/>
            <a:lstStyle/>
            <a:p>
              <a:endParaRPr lang="en-IN"/>
            </a:p>
          </p:txBody>
        </p:sp>
        <p:sp>
          <p:nvSpPr>
            <p:cNvPr id="777" name="Free-form: Shape 776">
              <a:extLst>
                <a:ext uri="{FF2B5EF4-FFF2-40B4-BE49-F238E27FC236}">
                  <a16:creationId xmlns:a16="http://schemas.microsoft.com/office/drawing/2014/main" id="{B1258A95-DE78-611A-1B4B-247BB1E2AECE}"/>
                </a:ext>
              </a:extLst>
            </p:cNvPr>
            <p:cNvSpPr/>
            <p:nvPr/>
          </p:nvSpPr>
          <p:spPr>
            <a:xfrm>
              <a:off x="4898485" y="3529409"/>
              <a:ext cx="39935" cy="39797"/>
            </a:xfrm>
            <a:custGeom>
              <a:avLst/>
              <a:gdLst>
                <a:gd name="connsiteX0" fmla="*/ -14 w 39935"/>
                <a:gd name="connsiteY0" fmla="*/ 8898 h 39797"/>
                <a:gd name="connsiteX1" fmla="*/ 9128 w 39935"/>
                <a:gd name="connsiteY1" fmla="*/ 39761 h 39797"/>
                <a:gd name="connsiteX2" fmla="*/ 39922 w 39935"/>
                <a:gd name="connsiteY2" fmla="*/ 30550 h 39797"/>
                <a:gd name="connsiteX3" fmla="*/ 30986 w 39935"/>
                <a:gd name="connsiteY3" fmla="*/ -37 h 39797"/>
              </a:gdLst>
              <a:ahLst/>
              <a:cxnLst>
                <a:cxn ang="0">
                  <a:pos x="connsiteX0" y="connsiteY0"/>
                </a:cxn>
                <a:cxn ang="0">
                  <a:pos x="connsiteX1" y="connsiteY1"/>
                </a:cxn>
                <a:cxn ang="0">
                  <a:pos x="connsiteX2" y="connsiteY2"/>
                </a:cxn>
                <a:cxn ang="0">
                  <a:pos x="connsiteX3" y="connsiteY3"/>
                </a:cxn>
              </a:cxnLst>
              <a:rect l="l" t="t" r="r" b="b"/>
              <a:pathLst>
                <a:path w="39935" h="39797">
                  <a:moveTo>
                    <a:pt x="-14" y="8898"/>
                  </a:moveTo>
                  <a:cubicBezTo>
                    <a:pt x="2873" y="18727"/>
                    <a:pt x="5966" y="29038"/>
                    <a:pt x="9128" y="39761"/>
                  </a:cubicBezTo>
                  <a:lnTo>
                    <a:pt x="39922" y="30550"/>
                  </a:lnTo>
                  <a:cubicBezTo>
                    <a:pt x="36760" y="19896"/>
                    <a:pt x="33804" y="9929"/>
                    <a:pt x="30986" y="-37"/>
                  </a:cubicBezTo>
                  <a:close/>
                </a:path>
              </a:pathLst>
            </a:custGeom>
            <a:solidFill>
              <a:srgbClr val="F5F5F5"/>
            </a:solidFill>
            <a:ln w="6867" cap="flat">
              <a:noFill/>
              <a:prstDash val="solid"/>
              <a:miter/>
            </a:ln>
          </p:spPr>
          <p:txBody>
            <a:bodyPr rtlCol="0" anchor="ctr"/>
            <a:lstStyle/>
            <a:p>
              <a:endParaRPr lang="en-IN"/>
            </a:p>
          </p:txBody>
        </p:sp>
        <p:sp>
          <p:nvSpPr>
            <p:cNvPr id="778" name="Free-form: Shape 777">
              <a:extLst>
                <a:ext uri="{FF2B5EF4-FFF2-40B4-BE49-F238E27FC236}">
                  <a16:creationId xmlns:a16="http://schemas.microsoft.com/office/drawing/2014/main" id="{C0FDBBD0-4C94-B6CC-8676-72AD4364D30B}"/>
                </a:ext>
              </a:extLst>
            </p:cNvPr>
            <p:cNvSpPr/>
            <p:nvPr/>
          </p:nvSpPr>
          <p:spPr>
            <a:xfrm>
              <a:off x="5148408" y="3888760"/>
              <a:ext cx="35330" cy="16359"/>
            </a:xfrm>
            <a:custGeom>
              <a:avLst/>
              <a:gdLst>
                <a:gd name="connsiteX0" fmla="*/ -14 w 35330"/>
                <a:gd name="connsiteY0" fmla="*/ 9998 h 16359"/>
                <a:gd name="connsiteX1" fmla="*/ 1773 w 35330"/>
                <a:gd name="connsiteY1" fmla="*/ 16322 h 16359"/>
                <a:gd name="connsiteX2" fmla="*/ 35316 w 35330"/>
                <a:gd name="connsiteY2" fmla="*/ 6836 h 16359"/>
                <a:gd name="connsiteX3" fmla="*/ 33254 w 35330"/>
                <a:gd name="connsiteY3" fmla="*/ -37 h 16359"/>
              </a:gdLst>
              <a:ahLst/>
              <a:cxnLst>
                <a:cxn ang="0">
                  <a:pos x="connsiteX0" y="connsiteY0"/>
                </a:cxn>
                <a:cxn ang="0">
                  <a:pos x="connsiteX1" y="connsiteY1"/>
                </a:cxn>
                <a:cxn ang="0">
                  <a:pos x="connsiteX2" y="connsiteY2"/>
                </a:cxn>
                <a:cxn ang="0">
                  <a:pos x="connsiteX3" y="connsiteY3"/>
                </a:cxn>
              </a:cxnLst>
              <a:rect l="l" t="t" r="r" b="b"/>
              <a:pathLst>
                <a:path w="35330" h="16359">
                  <a:moveTo>
                    <a:pt x="-14" y="9998"/>
                  </a:moveTo>
                  <a:lnTo>
                    <a:pt x="1773" y="16322"/>
                  </a:lnTo>
                  <a:lnTo>
                    <a:pt x="35316" y="6836"/>
                  </a:lnTo>
                  <a:cubicBezTo>
                    <a:pt x="34629" y="4774"/>
                    <a:pt x="33942" y="2506"/>
                    <a:pt x="33254" y="-37"/>
                  </a:cubicBezTo>
                  <a:close/>
                </a:path>
              </a:pathLst>
            </a:custGeom>
            <a:solidFill>
              <a:srgbClr val="F5F5F5"/>
            </a:solidFill>
            <a:ln w="6867" cap="flat">
              <a:noFill/>
              <a:prstDash val="solid"/>
              <a:miter/>
            </a:ln>
          </p:spPr>
          <p:txBody>
            <a:bodyPr rtlCol="0" anchor="ctr"/>
            <a:lstStyle/>
            <a:p>
              <a:endParaRPr lang="en-IN"/>
            </a:p>
          </p:txBody>
        </p:sp>
        <p:sp>
          <p:nvSpPr>
            <p:cNvPr id="779" name="Free-form: Shape 778">
              <a:extLst>
                <a:ext uri="{FF2B5EF4-FFF2-40B4-BE49-F238E27FC236}">
                  <a16:creationId xmlns:a16="http://schemas.microsoft.com/office/drawing/2014/main" id="{15E5581E-8417-91D0-E3C0-019DD652536E}"/>
                </a:ext>
              </a:extLst>
            </p:cNvPr>
            <p:cNvSpPr/>
            <p:nvPr/>
          </p:nvSpPr>
          <p:spPr>
            <a:xfrm>
              <a:off x="5237627" y="3465210"/>
              <a:ext cx="39385" cy="40210"/>
            </a:xfrm>
            <a:custGeom>
              <a:avLst/>
              <a:gdLst>
                <a:gd name="connsiteX0" fmla="*/ -14 w 39385"/>
                <a:gd name="connsiteY0" fmla="*/ 8967 h 40210"/>
                <a:gd name="connsiteX1" fmla="*/ 9266 w 39385"/>
                <a:gd name="connsiteY1" fmla="*/ 40173 h 40210"/>
                <a:gd name="connsiteX2" fmla="*/ 39372 w 39385"/>
                <a:gd name="connsiteY2" fmla="*/ 31375 h 40210"/>
                <a:gd name="connsiteX3" fmla="*/ 30161 w 39385"/>
                <a:gd name="connsiteY3" fmla="*/ -37 h 40210"/>
              </a:gdLst>
              <a:ahLst/>
              <a:cxnLst>
                <a:cxn ang="0">
                  <a:pos x="connsiteX0" y="connsiteY0"/>
                </a:cxn>
                <a:cxn ang="0">
                  <a:pos x="connsiteX1" y="connsiteY1"/>
                </a:cxn>
                <a:cxn ang="0">
                  <a:pos x="connsiteX2" y="connsiteY2"/>
                </a:cxn>
                <a:cxn ang="0">
                  <a:pos x="connsiteX3" y="connsiteY3"/>
                </a:cxn>
              </a:cxnLst>
              <a:rect l="l" t="t" r="r" b="b"/>
              <a:pathLst>
                <a:path w="39385" h="40210">
                  <a:moveTo>
                    <a:pt x="-14" y="8967"/>
                  </a:moveTo>
                  <a:cubicBezTo>
                    <a:pt x="2942" y="19002"/>
                    <a:pt x="6104" y="29588"/>
                    <a:pt x="9266" y="40173"/>
                  </a:cubicBezTo>
                  <a:lnTo>
                    <a:pt x="39372" y="31375"/>
                  </a:lnTo>
                  <a:lnTo>
                    <a:pt x="30161" y="-37"/>
                  </a:lnTo>
                  <a:close/>
                </a:path>
              </a:pathLst>
            </a:custGeom>
            <a:solidFill>
              <a:srgbClr val="F5F5F5"/>
            </a:solidFill>
            <a:ln w="6867" cap="flat">
              <a:noFill/>
              <a:prstDash val="solid"/>
              <a:miter/>
            </a:ln>
          </p:spPr>
          <p:txBody>
            <a:bodyPr rtlCol="0" anchor="ctr"/>
            <a:lstStyle/>
            <a:p>
              <a:endParaRPr lang="en-IN"/>
            </a:p>
          </p:txBody>
        </p:sp>
        <p:sp>
          <p:nvSpPr>
            <p:cNvPr id="780" name="Free-form: Shape 779">
              <a:extLst>
                <a:ext uri="{FF2B5EF4-FFF2-40B4-BE49-F238E27FC236}">
                  <a16:creationId xmlns:a16="http://schemas.microsoft.com/office/drawing/2014/main" id="{F51F68DF-D8DE-3A7C-231B-1F070804AE90}"/>
                </a:ext>
              </a:extLst>
            </p:cNvPr>
            <p:cNvSpPr/>
            <p:nvPr/>
          </p:nvSpPr>
          <p:spPr>
            <a:xfrm>
              <a:off x="5228004" y="3432698"/>
              <a:ext cx="39248" cy="39316"/>
            </a:xfrm>
            <a:custGeom>
              <a:avLst/>
              <a:gdLst>
                <a:gd name="connsiteX0" fmla="*/ -14 w 39248"/>
                <a:gd name="connsiteY0" fmla="*/ 8967 h 39316"/>
                <a:gd name="connsiteX1" fmla="*/ 8991 w 39248"/>
                <a:gd name="connsiteY1" fmla="*/ 39279 h 39316"/>
                <a:gd name="connsiteX2" fmla="*/ 39234 w 39248"/>
                <a:gd name="connsiteY2" fmla="*/ 30481 h 39316"/>
                <a:gd name="connsiteX3" fmla="*/ 30367 w 39248"/>
                <a:gd name="connsiteY3" fmla="*/ -37 h 39316"/>
              </a:gdLst>
              <a:ahLst/>
              <a:cxnLst>
                <a:cxn ang="0">
                  <a:pos x="connsiteX0" y="connsiteY0"/>
                </a:cxn>
                <a:cxn ang="0">
                  <a:pos x="connsiteX1" y="connsiteY1"/>
                </a:cxn>
                <a:cxn ang="0">
                  <a:pos x="connsiteX2" y="connsiteY2"/>
                </a:cxn>
                <a:cxn ang="0">
                  <a:pos x="connsiteX3" y="connsiteY3"/>
                </a:cxn>
              </a:cxnLst>
              <a:rect l="l" t="t" r="r" b="b"/>
              <a:pathLst>
                <a:path w="39248" h="39316">
                  <a:moveTo>
                    <a:pt x="-14" y="8967"/>
                  </a:moveTo>
                  <a:cubicBezTo>
                    <a:pt x="2804" y="18590"/>
                    <a:pt x="5829" y="28763"/>
                    <a:pt x="8991" y="39279"/>
                  </a:cubicBezTo>
                  <a:lnTo>
                    <a:pt x="39234" y="30481"/>
                  </a:lnTo>
                  <a:lnTo>
                    <a:pt x="30367" y="-37"/>
                  </a:lnTo>
                  <a:close/>
                </a:path>
              </a:pathLst>
            </a:custGeom>
            <a:solidFill>
              <a:srgbClr val="F5F5F5"/>
            </a:solidFill>
            <a:ln w="6867" cap="flat">
              <a:noFill/>
              <a:prstDash val="solid"/>
              <a:miter/>
            </a:ln>
          </p:spPr>
          <p:txBody>
            <a:bodyPr rtlCol="0" anchor="ctr"/>
            <a:lstStyle/>
            <a:p>
              <a:endParaRPr lang="en-IN"/>
            </a:p>
          </p:txBody>
        </p:sp>
        <p:sp>
          <p:nvSpPr>
            <p:cNvPr id="781" name="Free-form: Shape 780">
              <a:extLst>
                <a:ext uri="{FF2B5EF4-FFF2-40B4-BE49-F238E27FC236}">
                  <a16:creationId xmlns:a16="http://schemas.microsoft.com/office/drawing/2014/main" id="{436F0935-9ABF-3A8C-7977-F97AB24923CE}"/>
                </a:ext>
              </a:extLst>
            </p:cNvPr>
            <p:cNvSpPr/>
            <p:nvPr/>
          </p:nvSpPr>
          <p:spPr>
            <a:xfrm>
              <a:off x="5196661" y="3442321"/>
              <a:ext cx="38148" cy="38835"/>
            </a:xfrm>
            <a:custGeom>
              <a:avLst/>
              <a:gdLst>
                <a:gd name="connsiteX0" fmla="*/ -14 w 38148"/>
                <a:gd name="connsiteY0" fmla="*/ 8623 h 38835"/>
                <a:gd name="connsiteX1" fmla="*/ 8991 w 38148"/>
                <a:gd name="connsiteY1" fmla="*/ 38798 h 38835"/>
                <a:gd name="connsiteX2" fmla="*/ 38135 w 38148"/>
                <a:gd name="connsiteY2" fmla="*/ 30275 h 38835"/>
                <a:gd name="connsiteX3" fmla="*/ 29336 w 38148"/>
                <a:gd name="connsiteY3" fmla="*/ -37 h 38835"/>
              </a:gdLst>
              <a:ahLst/>
              <a:cxnLst>
                <a:cxn ang="0">
                  <a:pos x="connsiteX0" y="connsiteY0"/>
                </a:cxn>
                <a:cxn ang="0">
                  <a:pos x="connsiteX1" y="connsiteY1"/>
                </a:cxn>
                <a:cxn ang="0">
                  <a:pos x="connsiteX2" y="connsiteY2"/>
                </a:cxn>
                <a:cxn ang="0">
                  <a:pos x="connsiteX3" y="connsiteY3"/>
                </a:cxn>
              </a:cxnLst>
              <a:rect l="l" t="t" r="r" b="b"/>
              <a:pathLst>
                <a:path w="38148" h="38835">
                  <a:moveTo>
                    <a:pt x="-14" y="8623"/>
                  </a:moveTo>
                  <a:cubicBezTo>
                    <a:pt x="2873" y="18246"/>
                    <a:pt x="5898" y="28282"/>
                    <a:pt x="8991" y="38798"/>
                  </a:cubicBezTo>
                  <a:lnTo>
                    <a:pt x="38135" y="30275"/>
                  </a:lnTo>
                  <a:cubicBezTo>
                    <a:pt x="35042" y="19758"/>
                    <a:pt x="32086" y="9654"/>
                    <a:pt x="29336" y="-37"/>
                  </a:cubicBezTo>
                  <a:close/>
                </a:path>
              </a:pathLst>
            </a:custGeom>
            <a:solidFill>
              <a:srgbClr val="F5F5F5"/>
            </a:solidFill>
            <a:ln w="6867" cap="flat">
              <a:noFill/>
              <a:prstDash val="solid"/>
              <a:miter/>
            </a:ln>
          </p:spPr>
          <p:txBody>
            <a:bodyPr rtlCol="0" anchor="ctr"/>
            <a:lstStyle/>
            <a:p>
              <a:endParaRPr lang="en-IN"/>
            </a:p>
          </p:txBody>
        </p:sp>
        <p:sp>
          <p:nvSpPr>
            <p:cNvPr id="782" name="Free-form: Shape 781">
              <a:extLst>
                <a:ext uri="{FF2B5EF4-FFF2-40B4-BE49-F238E27FC236}">
                  <a16:creationId xmlns:a16="http://schemas.microsoft.com/office/drawing/2014/main" id="{C0F7B74D-B805-03EB-ABD4-1366DF0D347C}"/>
                </a:ext>
              </a:extLst>
            </p:cNvPr>
            <p:cNvSpPr/>
            <p:nvPr/>
          </p:nvSpPr>
          <p:spPr>
            <a:xfrm>
              <a:off x="5260447" y="3427818"/>
              <a:ext cx="22957" cy="34780"/>
            </a:xfrm>
            <a:custGeom>
              <a:avLst/>
              <a:gdLst>
                <a:gd name="connsiteX0" fmla="*/ 9197 w 22957"/>
                <a:gd name="connsiteY0" fmla="*/ 34743 h 34780"/>
                <a:gd name="connsiteX1" fmla="*/ 22944 w 22957"/>
                <a:gd name="connsiteY1" fmla="*/ 30687 h 34780"/>
                <a:gd name="connsiteX2" fmla="*/ 14215 w 22957"/>
                <a:gd name="connsiteY2" fmla="*/ -37 h 34780"/>
                <a:gd name="connsiteX3" fmla="*/ -14 w 22957"/>
                <a:gd name="connsiteY3" fmla="*/ 4224 h 34780"/>
              </a:gdLst>
              <a:ahLst/>
              <a:cxnLst>
                <a:cxn ang="0">
                  <a:pos x="connsiteX0" y="connsiteY0"/>
                </a:cxn>
                <a:cxn ang="0">
                  <a:pos x="connsiteX1" y="connsiteY1"/>
                </a:cxn>
                <a:cxn ang="0">
                  <a:pos x="connsiteX2" y="connsiteY2"/>
                </a:cxn>
                <a:cxn ang="0">
                  <a:pos x="connsiteX3" y="connsiteY3"/>
                </a:cxn>
              </a:cxnLst>
              <a:rect l="l" t="t" r="r" b="b"/>
              <a:pathLst>
                <a:path w="22957" h="34780">
                  <a:moveTo>
                    <a:pt x="9197" y="34743"/>
                  </a:moveTo>
                  <a:lnTo>
                    <a:pt x="22944" y="30687"/>
                  </a:lnTo>
                  <a:lnTo>
                    <a:pt x="14215" y="-37"/>
                  </a:lnTo>
                  <a:lnTo>
                    <a:pt x="-14" y="4224"/>
                  </a:lnTo>
                  <a:close/>
                </a:path>
              </a:pathLst>
            </a:custGeom>
            <a:solidFill>
              <a:srgbClr val="F5F5F5"/>
            </a:solidFill>
            <a:ln w="6867" cap="flat">
              <a:noFill/>
              <a:prstDash val="solid"/>
              <a:miter/>
            </a:ln>
          </p:spPr>
          <p:txBody>
            <a:bodyPr rtlCol="0" anchor="ctr"/>
            <a:lstStyle/>
            <a:p>
              <a:endParaRPr lang="en-IN"/>
            </a:p>
          </p:txBody>
        </p:sp>
        <p:sp>
          <p:nvSpPr>
            <p:cNvPr id="783" name="Free-form: Shape 782">
              <a:extLst>
                <a:ext uri="{FF2B5EF4-FFF2-40B4-BE49-F238E27FC236}">
                  <a16:creationId xmlns:a16="http://schemas.microsoft.com/office/drawing/2014/main" id="{87815D2E-B85B-7937-2463-9FE9EA188E3E}"/>
                </a:ext>
              </a:extLst>
            </p:cNvPr>
            <p:cNvSpPr/>
            <p:nvPr/>
          </p:nvSpPr>
          <p:spPr>
            <a:xfrm>
              <a:off x="5206352" y="3474833"/>
              <a:ext cx="38217" cy="39729"/>
            </a:xfrm>
            <a:custGeom>
              <a:avLst/>
              <a:gdLst>
                <a:gd name="connsiteX0" fmla="*/ -14 w 38217"/>
                <a:gd name="connsiteY0" fmla="*/ 8623 h 39729"/>
                <a:gd name="connsiteX1" fmla="*/ 9197 w 38217"/>
                <a:gd name="connsiteY1" fmla="*/ 39692 h 39729"/>
                <a:gd name="connsiteX2" fmla="*/ 38203 w 38217"/>
                <a:gd name="connsiteY2" fmla="*/ 31237 h 39729"/>
                <a:gd name="connsiteX3" fmla="*/ 29061 w 38217"/>
                <a:gd name="connsiteY3" fmla="*/ -37 h 39729"/>
              </a:gdLst>
              <a:ahLst/>
              <a:cxnLst>
                <a:cxn ang="0">
                  <a:pos x="connsiteX0" y="connsiteY0"/>
                </a:cxn>
                <a:cxn ang="0">
                  <a:pos x="connsiteX1" y="connsiteY1"/>
                </a:cxn>
                <a:cxn ang="0">
                  <a:pos x="connsiteX2" y="connsiteY2"/>
                </a:cxn>
                <a:cxn ang="0">
                  <a:pos x="connsiteX3" y="connsiteY3"/>
                </a:cxn>
              </a:cxnLst>
              <a:rect l="l" t="t" r="r" b="b"/>
              <a:pathLst>
                <a:path w="38217" h="39729">
                  <a:moveTo>
                    <a:pt x="-14" y="8623"/>
                  </a:moveTo>
                  <a:lnTo>
                    <a:pt x="9197" y="39692"/>
                  </a:lnTo>
                  <a:lnTo>
                    <a:pt x="38203" y="31237"/>
                  </a:lnTo>
                  <a:cubicBezTo>
                    <a:pt x="35042" y="20446"/>
                    <a:pt x="32017" y="9998"/>
                    <a:pt x="29061" y="-37"/>
                  </a:cubicBezTo>
                  <a:close/>
                </a:path>
              </a:pathLst>
            </a:custGeom>
            <a:solidFill>
              <a:srgbClr val="F5F5F5"/>
            </a:solidFill>
            <a:ln w="6867" cap="flat">
              <a:noFill/>
              <a:prstDash val="solid"/>
              <a:miter/>
            </a:ln>
          </p:spPr>
          <p:txBody>
            <a:bodyPr rtlCol="0" anchor="ctr"/>
            <a:lstStyle/>
            <a:p>
              <a:endParaRPr lang="en-IN"/>
            </a:p>
          </p:txBody>
        </p:sp>
        <p:sp>
          <p:nvSpPr>
            <p:cNvPr id="784" name="Free-form: Shape 783">
              <a:extLst>
                <a:ext uri="{FF2B5EF4-FFF2-40B4-BE49-F238E27FC236}">
                  <a16:creationId xmlns:a16="http://schemas.microsoft.com/office/drawing/2014/main" id="{0284D638-F3AB-B5D3-A415-FEA9BC3C3721}"/>
                </a:ext>
              </a:extLst>
            </p:cNvPr>
            <p:cNvSpPr/>
            <p:nvPr/>
          </p:nvSpPr>
          <p:spPr>
            <a:xfrm>
              <a:off x="5243057" y="3367124"/>
              <a:ext cx="21376" cy="29075"/>
            </a:xfrm>
            <a:custGeom>
              <a:avLst/>
              <a:gdLst>
                <a:gd name="connsiteX0" fmla="*/ 21363 w 21376"/>
                <a:gd name="connsiteY0" fmla="*/ 24776 h 29075"/>
                <a:gd name="connsiteX1" fmla="*/ 14490 w 21376"/>
                <a:gd name="connsiteY1" fmla="*/ -37 h 29075"/>
                <a:gd name="connsiteX2" fmla="*/ 1980 w 21376"/>
                <a:gd name="connsiteY2" fmla="*/ 3674 h 29075"/>
                <a:gd name="connsiteX3" fmla="*/ -14 w 21376"/>
                <a:gd name="connsiteY3" fmla="*/ 6767 h 29075"/>
                <a:gd name="connsiteX4" fmla="*/ 6860 w 21376"/>
                <a:gd name="connsiteY4" fmla="*/ 29038 h 2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76" h="29075">
                  <a:moveTo>
                    <a:pt x="21363" y="24776"/>
                  </a:moveTo>
                  <a:lnTo>
                    <a:pt x="14490" y="-37"/>
                  </a:lnTo>
                  <a:lnTo>
                    <a:pt x="1980" y="3674"/>
                  </a:lnTo>
                  <a:cubicBezTo>
                    <a:pt x="1402" y="4760"/>
                    <a:pt x="736" y="5795"/>
                    <a:pt x="-14" y="6767"/>
                  </a:cubicBezTo>
                  <a:cubicBezTo>
                    <a:pt x="2048" y="13641"/>
                    <a:pt x="4317" y="20996"/>
                    <a:pt x="6860" y="29038"/>
                  </a:cubicBezTo>
                  <a:close/>
                </a:path>
              </a:pathLst>
            </a:custGeom>
            <a:solidFill>
              <a:srgbClr val="F5F5F5"/>
            </a:solidFill>
            <a:ln w="6867" cap="flat">
              <a:noFill/>
              <a:prstDash val="solid"/>
              <a:miter/>
            </a:ln>
          </p:spPr>
          <p:txBody>
            <a:bodyPr rtlCol="0" anchor="ctr"/>
            <a:lstStyle/>
            <a:p>
              <a:endParaRPr lang="en-IN"/>
            </a:p>
          </p:txBody>
        </p:sp>
        <p:sp>
          <p:nvSpPr>
            <p:cNvPr id="785" name="Free-form: Shape 784">
              <a:extLst>
                <a:ext uri="{FF2B5EF4-FFF2-40B4-BE49-F238E27FC236}">
                  <a16:creationId xmlns:a16="http://schemas.microsoft.com/office/drawing/2014/main" id="{EDA7295D-545B-4725-7B21-FA83F9DF8C67}"/>
                </a:ext>
              </a:extLst>
            </p:cNvPr>
            <p:cNvSpPr/>
            <p:nvPr/>
          </p:nvSpPr>
          <p:spPr>
            <a:xfrm>
              <a:off x="5250206" y="3393794"/>
              <a:ext cx="23851" cy="36292"/>
            </a:xfrm>
            <a:custGeom>
              <a:avLst/>
              <a:gdLst>
                <a:gd name="connsiteX0" fmla="*/ 9541 w 23851"/>
                <a:gd name="connsiteY0" fmla="*/ 36255 h 36292"/>
                <a:gd name="connsiteX1" fmla="*/ 23838 w 23851"/>
                <a:gd name="connsiteY1" fmla="*/ 32131 h 36292"/>
                <a:gd name="connsiteX2" fmla="*/ 14765 w 23851"/>
                <a:gd name="connsiteY2" fmla="*/ -37 h 36292"/>
                <a:gd name="connsiteX3" fmla="*/ -14 w 23851"/>
                <a:gd name="connsiteY3" fmla="*/ 4362 h 36292"/>
                <a:gd name="connsiteX4" fmla="*/ 9541 w 23851"/>
                <a:gd name="connsiteY4" fmla="*/ 36255 h 36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51" h="36292">
                  <a:moveTo>
                    <a:pt x="9541" y="36255"/>
                  </a:moveTo>
                  <a:lnTo>
                    <a:pt x="23838" y="32131"/>
                  </a:lnTo>
                  <a:lnTo>
                    <a:pt x="14765" y="-37"/>
                  </a:lnTo>
                  <a:lnTo>
                    <a:pt x="-14" y="4362"/>
                  </a:lnTo>
                  <a:cubicBezTo>
                    <a:pt x="2942" y="14260"/>
                    <a:pt x="6173" y="24914"/>
                    <a:pt x="9541" y="36255"/>
                  </a:cubicBezTo>
                  <a:close/>
                </a:path>
              </a:pathLst>
            </a:custGeom>
            <a:solidFill>
              <a:srgbClr val="F5F5F5"/>
            </a:solidFill>
            <a:ln w="6867" cap="flat">
              <a:noFill/>
              <a:prstDash val="solid"/>
              <a:miter/>
            </a:ln>
          </p:spPr>
          <p:txBody>
            <a:bodyPr rtlCol="0" anchor="ctr"/>
            <a:lstStyle/>
            <a:p>
              <a:endParaRPr lang="en-IN"/>
            </a:p>
          </p:txBody>
        </p:sp>
        <p:sp>
          <p:nvSpPr>
            <p:cNvPr id="786" name="Free-form: Shape 785">
              <a:extLst>
                <a:ext uri="{FF2B5EF4-FFF2-40B4-BE49-F238E27FC236}">
                  <a16:creationId xmlns:a16="http://schemas.microsoft.com/office/drawing/2014/main" id="{60BA41F7-750D-691B-859B-CA90CEF21202}"/>
                </a:ext>
              </a:extLst>
            </p:cNvPr>
            <p:cNvSpPr/>
            <p:nvPr/>
          </p:nvSpPr>
          <p:spPr>
            <a:xfrm>
              <a:off x="5164355" y="3451601"/>
              <a:ext cx="39110" cy="39041"/>
            </a:xfrm>
            <a:custGeom>
              <a:avLst/>
              <a:gdLst>
                <a:gd name="connsiteX0" fmla="*/ -14 w 39110"/>
                <a:gd name="connsiteY0" fmla="*/ 8898 h 39041"/>
                <a:gd name="connsiteX1" fmla="*/ 8922 w 39110"/>
                <a:gd name="connsiteY1" fmla="*/ 39004 h 39041"/>
                <a:gd name="connsiteX2" fmla="*/ 39097 w 39110"/>
                <a:gd name="connsiteY2" fmla="*/ 30138 h 39041"/>
                <a:gd name="connsiteX3" fmla="*/ 30299 w 39110"/>
                <a:gd name="connsiteY3" fmla="*/ -37 h 39041"/>
              </a:gdLst>
              <a:ahLst/>
              <a:cxnLst>
                <a:cxn ang="0">
                  <a:pos x="connsiteX0" y="connsiteY0"/>
                </a:cxn>
                <a:cxn ang="0">
                  <a:pos x="connsiteX1" y="connsiteY1"/>
                </a:cxn>
                <a:cxn ang="0">
                  <a:pos x="connsiteX2" y="connsiteY2"/>
                </a:cxn>
                <a:cxn ang="0">
                  <a:pos x="connsiteX3" y="connsiteY3"/>
                </a:cxn>
              </a:cxnLst>
              <a:rect l="l" t="t" r="r" b="b"/>
              <a:pathLst>
                <a:path w="39110" h="39041">
                  <a:moveTo>
                    <a:pt x="-14" y="8898"/>
                  </a:moveTo>
                  <a:cubicBezTo>
                    <a:pt x="2873" y="18521"/>
                    <a:pt x="5829" y="28488"/>
                    <a:pt x="8922" y="39004"/>
                  </a:cubicBezTo>
                  <a:lnTo>
                    <a:pt x="39097" y="30138"/>
                  </a:lnTo>
                  <a:cubicBezTo>
                    <a:pt x="36073" y="19621"/>
                    <a:pt x="33117" y="9517"/>
                    <a:pt x="30299" y="-37"/>
                  </a:cubicBezTo>
                  <a:close/>
                </a:path>
              </a:pathLst>
            </a:custGeom>
            <a:solidFill>
              <a:srgbClr val="F5F5F5"/>
            </a:solidFill>
            <a:ln w="6867" cap="flat">
              <a:noFill/>
              <a:prstDash val="solid"/>
              <a:miter/>
            </a:ln>
          </p:spPr>
          <p:txBody>
            <a:bodyPr rtlCol="0" anchor="ctr"/>
            <a:lstStyle/>
            <a:p>
              <a:endParaRPr lang="en-IN"/>
            </a:p>
          </p:txBody>
        </p:sp>
        <p:sp>
          <p:nvSpPr>
            <p:cNvPr id="787" name="Free-form: Shape 786">
              <a:extLst>
                <a:ext uri="{FF2B5EF4-FFF2-40B4-BE49-F238E27FC236}">
                  <a16:creationId xmlns:a16="http://schemas.microsoft.com/office/drawing/2014/main" id="{CD4BD832-510C-83D4-607B-2B50A510B0BF}"/>
                </a:ext>
              </a:extLst>
            </p:cNvPr>
            <p:cNvSpPr/>
            <p:nvPr/>
          </p:nvSpPr>
          <p:spPr>
            <a:xfrm>
              <a:off x="5031351" y="3495454"/>
              <a:ext cx="41103" cy="34230"/>
            </a:xfrm>
            <a:custGeom>
              <a:avLst/>
              <a:gdLst>
                <a:gd name="connsiteX0" fmla="*/ 34973 w 41103"/>
                <a:gd name="connsiteY0" fmla="*/ 14122 h 34230"/>
                <a:gd name="connsiteX1" fmla="*/ 14352 w 41103"/>
                <a:gd name="connsiteY1" fmla="*/ -37 h 34230"/>
                <a:gd name="connsiteX2" fmla="*/ -14 w 41103"/>
                <a:gd name="connsiteY2" fmla="*/ 4155 h 34230"/>
                <a:gd name="connsiteX3" fmla="*/ 8922 w 41103"/>
                <a:gd name="connsiteY3" fmla="*/ 34193 h 34230"/>
                <a:gd name="connsiteX4" fmla="*/ 41090 w 41103"/>
                <a:gd name="connsiteY4" fmla="*/ 24707 h 34230"/>
                <a:gd name="connsiteX5" fmla="*/ 38272 w 41103"/>
                <a:gd name="connsiteY5" fmla="*/ 14947 h 34230"/>
                <a:gd name="connsiteX6" fmla="*/ 34973 w 41103"/>
                <a:gd name="connsiteY6" fmla="*/ 14122 h 3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03" h="34230">
                  <a:moveTo>
                    <a:pt x="34973" y="14122"/>
                  </a:moveTo>
                  <a:cubicBezTo>
                    <a:pt x="27007" y="11232"/>
                    <a:pt x="19910" y="6359"/>
                    <a:pt x="14352" y="-37"/>
                  </a:cubicBezTo>
                  <a:lnTo>
                    <a:pt x="-14" y="4155"/>
                  </a:lnTo>
                  <a:cubicBezTo>
                    <a:pt x="2804" y="13710"/>
                    <a:pt x="5829" y="23745"/>
                    <a:pt x="8922" y="34193"/>
                  </a:cubicBezTo>
                  <a:lnTo>
                    <a:pt x="41090" y="24707"/>
                  </a:lnTo>
                  <a:cubicBezTo>
                    <a:pt x="40128" y="21408"/>
                    <a:pt x="39166" y="17834"/>
                    <a:pt x="38272" y="14947"/>
                  </a:cubicBezTo>
                  <a:cubicBezTo>
                    <a:pt x="37241" y="14672"/>
                    <a:pt x="36073" y="14466"/>
                    <a:pt x="34973" y="14122"/>
                  </a:cubicBezTo>
                  <a:close/>
                </a:path>
              </a:pathLst>
            </a:custGeom>
            <a:solidFill>
              <a:srgbClr val="F5F5F5"/>
            </a:solidFill>
            <a:ln w="6867" cap="flat">
              <a:noFill/>
              <a:prstDash val="solid"/>
              <a:miter/>
            </a:ln>
          </p:spPr>
          <p:txBody>
            <a:bodyPr rtlCol="0" anchor="ctr"/>
            <a:lstStyle/>
            <a:p>
              <a:endParaRPr lang="en-IN"/>
            </a:p>
          </p:txBody>
        </p:sp>
        <p:sp>
          <p:nvSpPr>
            <p:cNvPr id="788" name="Free-form: Shape 787">
              <a:extLst>
                <a:ext uri="{FF2B5EF4-FFF2-40B4-BE49-F238E27FC236}">
                  <a16:creationId xmlns:a16="http://schemas.microsoft.com/office/drawing/2014/main" id="{A5D1EF61-5B38-04B9-78C7-2B03F370A316}"/>
                </a:ext>
              </a:extLst>
            </p:cNvPr>
            <p:cNvSpPr/>
            <p:nvPr/>
          </p:nvSpPr>
          <p:spPr>
            <a:xfrm>
              <a:off x="5027021" y="3483700"/>
              <a:ext cx="16977" cy="13334"/>
            </a:xfrm>
            <a:custGeom>
              <a:avLst/>
              <a:gdLst>
                <a:gd name="connsiteX0" fmla="*/ 8922 w 16977"/>
                <a:gd name="connsiteY0" fmla="*/ -37 h 13334"/>
                <a:gd name="connsiteX1" fmla="*/ 7685 w 16977"/>
                <a:gd name="connsiteY1" fmla="*/ -37 h 13334"/>
                <a:gd name="connsiteX2" fmla="*/ -14 w 16977"/>
                <a:gd name="connsiteY2" fmla="*/ -37 h 13334"/>
                <a:gd name="connsiteX3" fmla="*/ 3973 w 16977"/>
                <a:gd name="connsiteY3" fmla="*/ 13297 h 13334"/>
                <a:gd name="connsiteX4" fmla="*/ 16964 w 16977"/>
                <a:gd name="connsiteY4" fmla="*/ 9517 h 13334"/>
                <a:gd name="connsiteX5" fmla="*/ 16002 w 16977"/>
                <a:gd name="connsiteY5" fmla="*/ 8348 h 13334"/>
                <a:gd name="connsiteX6" fmla="*/ 8922 w 16977"/>
                <a:gd name="connsiteY6" fmla="*/ -37 h 1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7" h="13334">
                  <a:moveTo>
                    <a:pt x="8922" y="-37"/>
                  </a:moveTo>
                  <a:lnTo>
                    <a:pt x="7685" y="-37"/>
                  </a:lnTo>
                  <a:cubicBezTo>
                    <a:pt x="5141" y="446"/>
                    <a:pt x="2530" y="446"/>
                    <a:pt x="-14" y="-37"/>
                  </a:cubicBezTo>
                  <a:cubicBezTo>
                    <a:pt x="1292" y="4293"/>
                    <a:pt x="2667" y="8761"/>
                    <a:pt x="3973" y="13297"/>
                  </a:cubicBezTo>
                  <a:lnTo>
                    <a:pt x="16964" y="9517"/>
                  </a:lnTo>
                  <a:cubicBezTo>
                    <a:pt x="16664" y="9111"/>
                    <a:pt x="16343" y="8721"/>
                    <a:pt x="16002" y="8348"/>
                  </a:cubicBezTo>
                  <a:cubicBezTo>
                    <a:pt x="13181" y="5978"/>
                    <a:pt x="10786" y="3141"/>
                    <a:pt x="8922" y="-37"/>
                  </a:cubicBezTo>
                  <a:close/>
                </a:path>
              </a:pathLst>
            </a:custGeom>
            <a:solidFill>
              <a:srgbClr val="F5F5F5"/>
            </a:solidFill>
            <a:ln w="6867" cap="flat">
              <a:noFill/>
              <a:prstDash val="solid"/>
              <a:miter/>
            </a:ln>
          </p:spPr>
          <p:txBody>
            <a:bodyPr rtlCol="0" anchor="ctr"/>
            <a:lstStyle/>
            <a:p>
              <a:endParaRPr lang="en-IN"/>
            </a:p>
          </p:txBody>
        </p:sp>
        <p:sp>
          <p:nvSpPr>
            <p:cNvPr id="789" name="Free-form: Shape 788">
              <a:extLst>
                <a:ext uri="{FF2B5EF4-FFF2-40B4-BE49-F238E27FC236}">
                  <a16:creationId xmlns:a16="http://schemas.microsoft.com/office/drawing/2014/main" id="{EA60BAE1-E414-7151-1AB7-A1814286A5DB}"/>
                </a:ext>
              </a:extLst>
            </p:cNvPr>
            <p:cNvSpPr/>
            <p:nvPr/>
          </p:nvSpPr>
          <p:spPr>
            <a:xfrm>
              <a:off x="4931478" y="3519649"/>
              <a:ext cx="40347" cy="39660"/>
            </a:xfrm>
            <a:custGeom>
              <a:avLst/>
              <a:gdLst>
                <a:gd name="connsiteX0" fmla="*/ -14 w 40347"/>
                <a:gd name="connsiteY0" fmla="*/ 9104 h 39660"/>
                <a:gd name="connsiteX1" fmla="*/ 9128 w 40347"/>
                <a:gd name="connsiteY1" fmla="*/ 39623 h 39660"/>
                <a:gd name="connsiteX2" fmla="*/ 40334 w 40347"/>
                <a:gd name="connsiteY2" fmla="*/ 30344 h 39660"/>
                <a:gd name="connsiteX3" fmla="*/ 31467 w 40347"/>
                <a:gd name="connsiteY3" fmla="*/ -37 h 39660"/>
              </a:gdLst>
              <a:ahLst/>
              <a:cxnLst>
                <a:cxn ang="0">
                  <a:pos x="connsiteX0" y="connsiteY0"/>
                </a:cxn>
                <a:cxn ang="0">
                  <a:pos x="connsiteX1" y="connsiteY1"/>
                </a:cxn>
                <a:cxn ang="0">
                  <a:pos x="connsiteX2" y="connsiteY2"/>
                </a:cxn>
                <a:cxn ang="0">
                  <a:pos x="connsiteX3" y="connsiteY3"/>
                </a:cxn>
              </a:cxnLst>
              <a:rect l="l" t="t" r="r" b="b"/>
              <a:pathLst>
                <a:path w="40347" h="39660">
                  <a:moveTo>
                    <a:pt x="-14" y="9104"/>
                  </a:moveTo>
                  <a:cubicBezTo>
                    <a:pt x="2942" y="18865"/>
                    <a:pt x="5966" y="29038"/>
                    <a:pt x="9128" y="39623"/>
                  </a:cubicBezTo>
                  <a:lnTo>
                    <a:pt x="40334" y="30344"/>
                  </a:lnTo>
                  <a:lnTo>
                    <a:pt x="31467" y="-37"/>
                  </a:lnTo>
                  <a:close/>
                </a:path>
              </a:pathLst>
            </a:custGeom>
            <a:solidFill>
              <a:srgbClr val="F5F5F5"/>
            </a:solidFill>
            <a:ln w="6867" cap="flat">
              <a:noFill/>
              <a:prstDash val="solid"/>
              <a:miter/>
            </a:ln>
          </p:spPr>
          <p:txBody>
            <a:bodyPr rtlCol="0" anchor="ctr"/>
            <a:lstStyle/>
            <a:p>
              <a:endParaRPr lang="en-IN"/>
            </a:p>
          </p:txBody>
        </p:sp>
        <p:sp>
          <p:nvSpPr>
            <p:cNvPr id="790" name="Free-form: Shape 789">
              <a:extLst>
                <a:ext uri="{FF2B5EF4-FFF2-40B4-BE49-F238E27FC236}">
                  <a16:creationId xmlns:a16="http://schemas.microsoft.com/office/drawing/2014/main" id="{CD7A8EE5-5C44-B94D-C79F-DAEF0F70A4ED}"/>
                </a:ext>
              </a:extLst>
            </p:cNvPr>
            <p:cNvSpPr/>
            <p:nvPr/>
          </p:nvSpPr>
          <p:spPr>
            <a:xfrm>
              <a:off x="5072249" y="3503908"/>
              <a:ext cx="32443" cy="15671"/>
            </a:xfrm>
            <a:custGeom>
              <a:avLst/>
              <a:gdLst>
                <a:gd name="connsiteX0" fmla="*/ -14 w 32443"/>
                <a:gd name="connsiteY0" fmla="*/ 7111 h 15671"/>
                <a:gd name="connsiteX1" fmla="*/ 2530 w 32443"/>
                <a:gd name="connsiteY1" fmla="*/ 15634 h 15671"/>
                <a:gd name="connsiteX2" fmla="*/ 32430 w 32443"/>
                <a:gd name="connsiteY2" fmla="*/ 6836 h 15671"/>
                <a:gd name="connsiteX3" fmla="*/ 30505 w 32443"/>
                <a:gd name="connsiteY3" fmla="*/ -37 h 15671"/>
                <a:gd name="connsiteX4" fmla="*/ -14 w 32443"/>
                <a:gd name="connsiteY4" fmla="*/ 7111 h 15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3" h="15671">
                  <a:moveTo>
                    <a:pt x="-14" y="7111"/>
                  </a:moveTo>
                  <a:cubicBezTo>
                    <a:pt x="811" y="9929"/>
                    <a:pt x="1705" y="12747"/>
                    <a:pt x="2530" y="15634"/>
                  </a:cubicBezTo>
                  <a:lnTo>
                    <a:pt x="32430" y="6836"/>
                  </a:lnTo>
                  <a:cubicBezTo>
                    <a:pt x="31811" y="4568"/>
                    <a:pt x="31124" y="2300"/>
                    <a:pt x="30505" y="-37"/>
                  </a:cubicBezTo>
                  <a:cubicBezTo>
                    <a:pt x="21617" y="6149"/>
                    <a:pt x="10695" y="8706"/>
                    <a:pt x="-14" y="7111"/>
                  </a:cubicBezTo>
                  <a:close/>
                </a:path>
              </a:pathLst>
            </a:custGeom>
            <a:solidFill>
              <a:srgbClr val="F5F5F5"/>
            </a:solidFill>
            <a:ln w="6867" cap="flat">
              <a:noFill/>
              <a:prstDash val="solid"/>
              <a:miter/>
            </a:ln>
          </p:spPr>
          <p:txBody>
            <a:bodyPr rtlCol="0" anchor="ctr"/>
            <a:lstStyle/>
            <a:p>
              <a:endParaRPr lang="en-IN"/>
            </a:p>
          </p:txBody>
        </p:sp>
        <p:sp>
          <p:nvSpPr>
            <p:cNvPr id="791" name="Free-form: Shape 790">
              <a:extLst>
                <a:ext uri="{FF2B5EF4-FFF2-40B4-BE49-F238E27FC236}">
                  <a16:creationId xmlns:a16="http://schemas.microsoft.com/office/drawing/2014/main" id="{FD983178-2406-BECD-5B0E-5F2AF518FDF6}"/>
                </a:ext>
              </a:extLst>
            </p:cNvPr>
            <p:cNvSpPr/>
            <p:nvPr/>
          </p:nvSpPr>
          <p:spPr>
            <a:xfrm>
              <a:off x="5270345" y="3460467"/>
              <a:ext cx="22751" cy="35467"/>
            </a:xfrm>
            <a:custGeom>
              <a:avLst/>
              <a:gdLst>
                <a:gd name="connsiteX0" fmla="*/ 8991 w 22751"/>
                <a:gd name="connsiteY0" fmla="*/ 35430 h 35467"/>
                <a:gd name="connsiteX1" fmla="*/ 22738 w 22751"/>
                <a:gd name="connsiteY1" fmla="*/ 31581 h 35467"/>
                <a:gd name="connsiteX2" fmla="*/ 13733 w 22751"/>
                <a:gd name="connsiteY2" fmla="*/ -37 h 35467"/>
                <a:gd name="connsiteX3" fmla="*/ -14 w 22751"/>
                <a:gd name="connsiteY3" fmla="*/ 4087 h 35467"/>
                <a:gd name="connsiteX4" fmla="*/ 8991 w 22751"/>
                <a:gd name="connsiteY4" fmla="*/ 35430 h 35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51" h="35467">
                  <a:moveTo>
                    <a:pt x="8991" y="35430"/>
                  </a:moveTo>
                  <a:lnTo>
                    <a:pt x="22738" y="31581"/>
                  </a:lnTo>
                  <a:lnTo>
                    <a:pt x="13733" y="-37"/>
                  </a:lnTo>
                  <a:lnTo>
                    <a:pt x="-14" y="4087"/>
                  </a:lnTo>
                  <a:cubicBezTo>
                    <a:pt x="2667" y="14122"/>
                    <a:pt x="5760" y="24639"/>
                    <a:pt x="8991" y="35430"/>
                  </a:cubicBezTo>
                  <a:close/>
                </a:path>
              </a:pathLst>
            </a:custGeom>
            <a:solidFill>
              <a:srgbClr val="F5F5F5"/>
            </a:solidFill>
            <a:ln w="6867" cap="flat">
              <a:noFill/>
              <a:prstDash val="solid"/>
              <a:miter/>
            </a:ln>
          </p:spPr>
          <p:txBody>
            <a:bodyPr rtlCol="0" anchor="ctr"/>
            <a:lstStyle/>
            <a:p>
              <a:endParaRPr lang="en-IN"/>
            </a:p>
          </p:txBody>
        </p:sp>
        <p:sp>
          <p:nvSpPr>
            <p:cNvPr id="792" name="Free-form: Shape 791">
              <a:extLst>
                <a:ext uri="{FF2B5EF4-FFF2-40B4-BE49-F238E27FC236}">
                  <a16:creationId xmlns:a16="http://schemas.microsoft.com/office/drawing/2014/main" id="{B1772986-3132-2128-4FA2-1A7E1C58A156}"/>
                </a:ext>
              </a:extLst>
            </p:cNvPr>
            <p:cNvSpPr/>
            <p:nvPr/>
          </p:nvSpPr>
          <p:spPr>
            <a:xfrm>
              <a:off x="5133011" y="3461155"/>
              <a:ext cx="38079" cy="38629"/>
            </a:xfrm>
            <a:custGeom>
              <a:avLst/>
              <a:gdLst>
                <a:gd name="connsiteX0" fmla="*/ -14 w 38079"/>
                <a:gd name="connsiteY0" fmla="*/ 8623 h 38629"/>
                <a:gd name="connsiteX1" fmla="*/ 8922 w 38079"/>
                <a:gd name="connsiteY1" fmla="*/ 38592 h 38629"/>
                <a:gd name="connsiteX2" fmla="*/ 38066 w 38079"/>
                <a:gd name="connsiteY2" fmla="*/ 30069 h 38629"/>
                <a:gd name="connsiteX3" fmla="*/ 29336 w 38079"/>
                <a:gd name="connsiteY3" fmla="*/ -37 h 38629"/>
              </a:gdLst>
              <a:ahLst/>
              <a:cxnLst>
                <a:cxn ang="0">
                  <a:pos x="connsiteX0" y="connsiteY0"/>
                </a:cxn>
                <a:cxn ang="0">
                  <a:pos x="connsiteX1" y="connsiteY1"/>
                </a:cxn>
                <a:cxn ang="0">
                  <a:pos x="connsiteX2" y="connsiteY2"/>
                </a:cxn>
                <a:cxn ang="0">
                  <a:pos x="connsiteX3" y="connsiteY3"/>
                </a:cxn>
              </a:cxnLst>
              <a:rect l="l" t="t" r="r" b="b"/>
              <a:pathLst>
                <a:path w="38079" h="38629">
                  <a:moveTo>
                    <a:pt x="-14" y="8623"/>
                  </a:moveTo>
                  <a:cubicBezTo>
                    <a:pt x="2804" y="18177"/>
                    <a:pt x="5829" y="28213"/>
                    <a:pt x="8922" y="38592"/>
                  </a:cubicBezTo>
                  <a:lnTo>
                    <a:pt x="38066" y="30069"/>
                  </a:lnTo>
                  <a:cubicBezTo>
                    <a:pt x="35042" y="19621"/>
                    <a:pt x="32086" y="9448"/>
                    <a:pt x="29336" y="-37"/>
                  </a:cubicBezTo>
                  <a:close/>
                </a:path>
              </a:pathLst>
            </a:custGeom>
            <a:solidFill>
              <a:srgbClr val="F5F5F5"/>
            </a:solidFill>
            <a:ln w="6867" cap="flat">
              <a:noFill/>
              <a:prstDash val="solid"/>
              <a:miter/>
            </a:ln>
          </p:spPr>
          <p:txBody>
            <a:bodyPr rtlCol="0" anchor="ctr"/>
            <a:lstStyle/>
            <a:p>
              <a:endParaRPr lang="en-IN"/>
            </a:p>
          </p:txBody>
        </p:sp>
        <p:sp>
          <p:nvSpPr>
            <p:cNvPr id="793" name="Free-form: Shape 792">
              <a:extLst>
                <a:ext uri="{FF2B5EF4-FFF2-40B4-BE49-F238E27FC236}">
                  <a16:creationId xmlns:a16="http://schemas.microsoft.com/office/drawing/2014/main" id="{DF8DA878-61D7-0D4B-3C41-F1C6457A1B6B}"/>
                </a:ext>
              </a:extLst>
            </p:cNvPr>
            <p:cNvSpPr/>
            <p:nvPr/>
          </p:nvSpPr>
          <p:spPr>
            <a:xfrm>
              <a:off x="5209858" y="3375441"/>
              <a:ext cx="38079" cy="30174"/>
            </a:xfrm>
            <a:custGeom>
              <a:avLst/>
              <a:gdLst>
                <a:gd name="connsiteX0" fmla="*/ 7341 w 38079"/>
                <a:gd name="connsiteY0" fmla="*/ 30138 h 30174"/>
                <a:gd name="connsiteX1" fmla="*/ 38066 w 38079"/>
                <a:gd name="connsiteY1" fmla="*/ 21202 h 30174"/>
                <a:gd name="connsiteX2" fmla="*/ 31948 w 38079"/>
                <a:gd name="connsiteY2" fmla="*/ -37 h 30174"/>
                <a:gd name="connsiteX3" fmla="*/ 19782 w 38079"/>
                <a:gd name="connsiteY3" fmla="*/ 7798 h 30174"/>
                <a:gd name="connsiteX4" fmla="*/ 742 w 38079"/>
                <a:gd name="connsiteY4" fmla="*/ 5599 h 30174"/>
                <a:gd name="connsiteX5" fmla="*/ -14 w 38079"/>
                <a:gd name="connsiteY5" fmla="*/ 5599 h 30174"/>
                <a:gd name="connsiteX6" fmla="*/ 7341 w 38079"/>
                <a:gd name="connsiteY6" fmla="*/ 30138 h 3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079" h="30174">
                  <a:moveTo>
                    <a:pt x="7341" y="30138"/>
                  </a:moveTo>
                  <a:lnTo>
                    <a:pt x="38066" y="21202"/>
                  </a:lnTo>
                  <a:cubicBezTo>
                    <a:pt x="35866" y="13641"/>
                    <a:pt x="33804" y="6561"/>
                    <a:pt x="31948" y="-37"/>
                  </a:cubicBezTo>
                  <a:cubicBezTo>
                    <a:pt x="28759" y="3725"/>
                    <a:pt x="24525" y="6453"/>
                    <a:pt x="19782" y="7798"/>
                  </a:cubicBezTo>
                  <a:cubicBezTo>
                    <a:pt x="13397" y="9599"/>
                    <a:pt x="6551" y="8808"/>
                    <a:pt x="742" y="5599"/>
                  </a:cubicBezTo>
                  <a:lnTo>
                    <a:pt x="-14" y="5599"/>
                  </a:lnTo>
                  <a:cubicBezTo>
                    <a:pt x="2186" y="13160"/>
                    <a:pt x="4798" y="21546"/>
                    <a:pt x="7341" y="30138"/>
                  </a:cubicBezTo>
                  <a:close/>
                </a:path>
              </a:pathLst>
            </a:custGeom>
            <a:solidFill>
              <a:srgbClr val="F5F5F5"/>
            </a:solidFill>
            <a:ln w="6867" cap="flat">
              <a:noFill/>
              <a:prstDash val="solid"/>
              <a:miter/>
            </a:ln>
          </p:spPr>
          <p:txBody>
            <a:bodyPr rtlCol="0" anchor="ctr"/>
            <a:lstStyle/>
            <a:p>
              <a:endParaRPr lang="en-IN"/>
            </a:p>
          </p:txBody>
        </p:sp>
        <p:sp>
          <p:nvSpPr>
            <p:cNvPr id="794" name="Free-form: Shape 793">
              <a:extLst>
                <a:ext uri="{FF2B5EF4-FFF2-40B4-BE49-F238E27FC236}">
                  <a16:creationId xmlns:a16="http://schemas.microsoft.com/office/drawing/2014/main" id="{C4D9C43D-B582-FE33-4E4C-E9D4A84BA37E}"/>
                </a:ext>
              </a:extLst>
            </p:cNvPr>
            <p:cNvSpPr/>
            <p:nvPr/>
          </p:nvSpPr>
          <p:spPr>
            <a:xfrm>
              <a:off x="5104623" y="3470434"/>
              <a:ext cx="35123" cy="39729"/>
            </a:xfrm>
            <a:custGeom>
              <a:avLst/>
              <a:gdLst>
                <a:gd name="connsiteX0" fmla="*/ 14902 w 35123"/>
                <a:gd name="connsiteY0" fmla="*/ 3331 h 39729"/>
                <a:gd name="connsiteX1" fmla="*/ -14 w 35123"/>
                <a:gd name="connsiteY1" fmla="*/ 32200 h 39729"/>
                <a:gd name="connsiteX2" fmla="*/ 2186 w 35123"/>
                <a:gd name="connsiteY2" fmla="*/ 39692 h 39729"/>
                <a:gd name="connsiteX3" fmla="*/ 3492 w 35123"/>
                <a:gd name="connsiteY3" fmla="*/ 39279 h 39729"/>
                <a:gd name="connsiteX4" fmla="*/ 35110 w 35123"/>
                <a:gd name="connsiteY4" fmla="*/ 30000 h 39729"/>
                <a:gd name="connsiteX5" fmla="*/ 26381 w 35123"/>
                <a:gd name="connsiteY5" fmla="*/ -37 h 39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23" h="39729">
                  <a:moveTo>
                    <a:pt x="14902" y="3331"/>
                  </a:moveTo>
                  <a:cubicBezTo>
                    <a:pt x="14531" y="14708"/>
                    <a:pt x="9053" y="25313"/>
                    <a:pt x="-14" y="32200"/>
                  </a:cubicBezTo>
                  <a:cubicBezTo>
                    <a:pt x="742" y="34674"/>
                    <a:pt x="1498" y="37149"/>
                    <a:pt x="2186" y="39692"/>
                  </a:cubicBezTo>
                  <a:lnTo>
                    <a:pt x="3492" y="39279"/>
                  </a:lnTo>
                  <a:lnTo>
                    <a:pt x="35110" y="30000"/>
                  </a:lnTo>
                  <a:cubicBezTo>
                    <a:pt x="32086" y="19552"/>
                    <a:pt x="29130" y="9379"/>
                    <a:pt x="26381" y="-37"/>
                  </a:cubicBezTo>
                  <a:close/>
                </a:path>
              </a:pathLst>
            </a:custGeom>
            <a:solidFill>
              <a:srgbClr val="F5F5F5"/>
            </a:solidFill>
            <a:ln w="6867" cap="flat">
              <a:noFill/>
              <a:prstDash val="solid"/>
              <a:miter/>
            </a:ln>
          </p:spPr>
          <p:txBody>
            <a:bodyPr rtlCol="0" anchor="ctr"/>
            <a:lstStyle/>
            <a:p>
              <a:endParaRPr lang="en-IN"/>
            </a:p>
          </p:txBody>
        </p:sp>
        <p:sp>
          <p:nvSpPr>
            <p:cNvPr id="795" name="Free-form: Shape 794">
              <a:extLst>
                <a:ext uri="{FF2B5EF4-FFF2-40B4-BE49-F238E27FC236}">
                  <a16:creationId xmlns:a16="http://schemas.microsoft.com/office/drawing/2014/main" id="{68E47EE1-5E1D-D079-D208-6D967DA1C9FC}"/>
                </a:ext>
              </a:extLst>
            </p:cNvPr>
            <p:cNvSpPr/>
            <p:nvPr/>
          </p:nvSpPr>
          <p:spPr>
            <a:xfrm>
              <a:off x="5031901" y="3398468"/>
              <a:ext cx="13747" cy="31206"/>
            </a:xfrm>
            <a:custGeom>
              <a:avLst/>
              <a:gdLst>
                <a:gd name="connsiteX0" fmla="*/ 5554 w 13747"/>
                <a:gd name="connsiteY0" fmla="*/ -37 h 31206"/>
                <a:gd name="connsiteX1" fmla="*/ -14 w 13747"/>
                <a:gd name="connsiteY1" fmla="*/ 1543 h 31206"/>
                <a:gd name="connsiteX2" fmla="*/ 6860 w 13747"/>
                <a:gd name="connsiteY2" fmla="*/ 12816 h 31206"/>
                <a:gd name="connsiteX3" fmla="*/ 4935 w 13747"/>
                <a:gd name="connsiteY3" fmla="*/ 31169 h 31206"/>
                <a:gd name="connsiteX4" fmla="*/ 13733 w 13747"/>
                <a:gd name="connsiteY4" fmla="*/ 28557 h 31206"/>
                <a:gd name="connsiteX5" fmla="*/ 5554 w 13747"/>
                <a:gd name="connsiteY5" fmla="*/ -37 h 31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47" h="31206">
                  <a:moveTo>
                    <a:pt x="5554" y="-37"/>
                  </a:moveTo>
                  <a:lnTo>
                    <a:pt x="-14" y="1543"/>
                  </a:lnTo>
                  <a:cubicBezTo>
                    <a:pt x="3253" y="4611"/>
                    <a:pt x="5629" y="8507"/>
                    <a:pt x="6860" y="12816"/>
                  </a:cubicBezTo>
                  <a:cubicBezTo>
                    <a:pt x="8638" y="18950"/>
                    <a:pt x="7947" y="25536"/>
                    <a:pt x="4935" y="31169"/>
                  </a:cubicBezTo>
                  <a:lnTo>
                    <a:pt x="13733" y="28557"/>
                  </a:lnTo>
                  <a:cubicBezTo>
                    <a:pt x="10365" y="17078"/>
                    <a:pt x="7685" y="7523"/>
                    <a:pt x="5554" y="-37"/>
                  </a:cubicBezTo>
                  <a:close/>
                </a:path>
              </a:pathLst>
            </a:custGeom>
            <a:solidFill>
              <a:srgbClr val="F5F5F5"/>
            </a:solidFill>
            <a:ln w="6867" cap="flat">
              <a:noFill/>
              <a:prstDash val="solid"/>
              <a:miter/>
            </a:ln>
          </p:spPr>
          <p:txBody>
            <a:bodyPr rtlCol="0" anchor="ctr"/>
            <a:lstStyle/>
            <a:p>
              <a:endParaRPr lang="en-IN"/>
            </a:p>
          </p:txBody>
        </p:sp>
        <p:sp>
          <p:nvSpPr>
            <p:cNvPr id="796" name="Free-form: Shape 795">
              <a:extLst>
                <a:ext uri="{FF2B5EF4-FFF2-40B4-BE49-F238E27FC236}">
                  <a16:creationId xmlns:a16="http://schemas.microsoft.com/office/drawing/2014/main" id="{CC856C01-DBFC-AB38-AD22-16726415FCF9}"/>
                </a:ext>
              </a:extLst>
            </p:cNvPr>
            <p:cNvSpPr/>
            <p:nvPr/>
          </p:nvSpPr>
          <p:spPr>
            <a:xfrm>
              <a:off x="5048466" y="3918247"/>
              <a:ext cx="34092" cy="14984"/>
            </a:xfrm>
            <a:custGeom>
              <a:avLst/>
              <a:gdLst>
                <a:gd name="connsiteX0" fmla="*/ -14 w 34092"/>
                <a:gd name="connsiteY0" fmla="*/ 9379 h 14984"/>
                <a:gd name="connsiteX1" fmla="*/ 1567 w 34092"/>
                <a:gd name="connsiteY1" fmla="*/ 14947 h 14984"/>
                <a:gd name="connsiteX2" fmla="*/ 34079 w 34092"/>
                <a:gd name="connsiteY2" fmla="*/ 5736 h 14984"/>
                <a:gd name="connsiteX3" fmla="*/ 32361 w 34092"/>
                <a:gd name="connsiteY3" fmla="*/ -37 h 14984"/>
              </a:gdLst>
              <a:ahLst/>
              <a:cxnLst>
                <a:cxn ang="0">
                  <a:pos x="connsiteX0" y="connsiteY0"/>
                </a:cxn>
                <a:cxn ang="0">
                  <a:pos x="connsiteX1" y="connsiteY1"/>
                </a:cxn>
                <a:cxn ang="0">
                  <a:pos x="connsiteX2" y="connsiteY2"/>
                </a:cxn>
                <a:cxn ang="0">
                  <a:pos x="connsiteX3" y="connsiteY3"/>
                </a:cxn>
              </a:cxnLst>
              <a:rect l="l" t="t" r="r" b="b"/>
              <a:pathLst>
                <a:path w="34092" h="14984">
                  <a:moveTo>
                    <a:pt x="-14" y="9379"/>
                  </a:moveTo>
                  <a:cubicBezTo>
                    <a:pt x="536" y="11304"/>
                    <a:pt x="1017" y="13160"/>
                    <a:pt x="1567" y="14947"/>
                  </a:cubicBezTo>
                  <a:lnTo>
                    <a:pt x="34079" y="5736"/>
                  </a:lnTo>
                  <a:cubicBezTo>
                    <a:pt x="33529" y="3880"/>
                    <a:pt x="32979" y="1956"/>
                    <a:pt x="32361" y="-37"/>
                  </a:cubicBezTo>
                  <a:close/>
                </a:path>
              </a:pathLst>
            </a:custGeom>
            <a:solidFill>
              <a:srgbClr val="F5F5F5"/>
            </a:solidFill>
            <a:ln w="6867" cap="flat">
              <a:noFill/>
              <a:prstDash val="solid"/>
              <a:miter/>
            </a:ln>
          </p:spPr>
          <p:txBody>
            <a:bodyPr rtlCol="0" anchor="ctr"/>
            <a:lstStyle/>
            <a:p>
              <a:endParaRPr lang="en-IN"/>
            </a:p>
          </p:txBody>
        </p:sp>
        <p:sp>
          <p:nvSpPr>
            <p:cNvPr id="797" name="Free-form: Shape 796">
              <a:extLst>
                <a:ext uri="{FF2B5EF4-FFF2-40B4-BE49-F238E27FC236}">
                  <a16:creationId xmlns:a16="http://schemas.microsoft.com/office/drawing/2014/main" id="{0225B600-919B-63F3-229B-6CBB41F37609}"/>
                </a:ext>
              </a:extLst>
            </p:cNvPr>
            <p:cNvSpPr/>
            <p:nvPr/>
          </p:nvSpPr>
          <p:spPr>
            <a:xfrm>
              <a:off x="4927835" y="3628389"/>
              <a:ext cx="39385" cy="40416"/>
            </a:xfrm>
            <a:custGeom>
              <a:avLst/>
              <a:gdLst>
                <a:gd name="connsiteX0" fmla="*/ -14 w 39385"/>
                <a:gd name="connsiteY0" fmla="*/ 9173 h 40416"/>
                <a:gd name="connsiteX1" fmla="*/ 9197 w 39385"/>
                <a:gd name="connsiteY1" fmla="*/ 40379 h 40416"/>
                <a:gd name="connsiteX2" fmla="*/ 39372 w 39385"/>
                <a:gd name="connsiteY2" fmla="*/ 30894 h 40416"/>
                <a:gd name="connsiteX3" fmla="*/ 30299 w 39385"/>
                <a:gd name="connsiteY3" fmla="*/ -37 h 40416"/>
              </a:gdLst>
              <a:ahLst/>
              <a:cxnLst>
                <a:cxn ang="0">
                  <a:pos x="connsiteX0" y="connsiteY0"/>
                </a:cxn>
                <a:cxn ang="0">
                  <a:pos x="connsiteX1" y="connsiteY1"/>
                </a:cxn>
                <a:cxn ang="0">
                  <a:pos x="connsiteX2" y="connsiteY2"/>
                </a:cxn>
                <a:cxn ang="0">
                  <a:pos x="connsiteX3" y="connsiteY3"/>
                </a:cxn>
              </a:cxnLst>
              <a:rect l="l" t="t" r="r" b="b"/>
              <a:pathLst>
                <a:path w="39385" h="40416">
                  <a:moveTo>
                    <a:pt x="-14" y="9173"/>
                  </a:moveTo>
                  <a:cubicBezTo>
                    <a:pt x="2942" y="19346"/>
                    <a:pt x="6035" y="29794"/>
                    <a:pt x="9197" y="40379"/>
                  </a:cubicBezTo>
                  <a:lnTo>
                    <a:pt x="39372" y="30894"/>
                  </a:lnTo>
                  <a:lnTo>
                    <a:pt x="30299" y="-37"/>
                  </a:lnTo>
                  <a:close/>
                </a:path>
              </a:pathLst>
            </a:custGeom>
            <a:solidFill>
              <a:srgbClr val="F5F5F5"/>
            </a:solidFill>
            <a:ln w="6867" cap="flat">
              <a:noFill/>
              <a:prstDash val="solid"/>
              <a:miter/>
            </a:ln>
          </p:spPr>
          <p:txBody>
            <a:bodyPr rtlCol="0" anchor="ctr"/>
            <a:lstStyle/>
            <a:p>
              <a:endParaRPr lang="en-IN"/>
            </a:p>
          </p:txBody>
        </p:sp>
        <p:sp>
          <p:nvSpPr>
            <p:cNvPr id="798" name="Free-form: Shape 797">
              <a:extLst>
                <a:ext uri="{FF2B5EF4-FFF2-40B4-BE49-F238E27FC236}">
                  <a16:creationId xmlns:a16="http://schemas.microsoft.com/office/drawing/2014/main" id="{8773EEBB-020A-5666-0532-755215B940C9}"/>
                </a:ext>
              </a:extLst>
            </p:cNvPr>
            <p:cNvSpPr/>
            <p:nvPr/>
          </p:nvSpPr>
          <p:spPr>
            <a:xfrm>
              <a:off x="5115621" y="3898795"/>
              <a:ext cx="33611" cy="15328"/>
            </a:xfrm>
            <a:custGeom>
              <a:avLst/>
              <a:gdLst>
                <a:gd name="connsiteX0" fmla="*/ -14 w 33611"/>
                <a:gd name="connsiteY0" fmla="*/ 9242 h 15328"/>
                <a:gd name="connsiteX1" fmla="*/ 1705 w 33611"/>
                <a:gd name="connsiteY1" fmla="*/ 15291 h 15328"/>
                <a:gd name="connsiteX2" fmla="*/ 33598 w 33611"/>
                <a:gd name="connsiteY2" fmla="*/ 6286 h 15328"/>
                <a:gd name="connsiteX3" fmla="*/ 31673 w 33611"/>
                <a:gd name="connsiteY3" fmla="*/ -37 h 15328"/>
              </a:gdLst>
              <a:ahLst/>
              <a:cxnLst>
                <a:cxn ang="0">
                  <a:pos x="connsiteX0" y="connsiteY0"/>
                </a:cxn>
                <a:cxn ang="0">
                  <a:pos x="connsiteX1" y="connsiteY1"/>
                </a:cxn>
                <a:cxn ang="0">
                  <a:pos x="connsiteX2" y="connsiteY2"/>
                </a:cxn>
                <a:cxn ang="0">
                  <a:pos x="connsiteX3" y="connsiteY3"/>
                </a:cxn>
              </a:cxnLst>
              <a:rect l="l" t="t" r="r" b="b"/>
              <a:pathLst>
                <a:path w="33611" h="15328">
                  <a:moveTo>
                    <a:pt x="-14" y="9242"/>
                  </a:moveTo>
                  <a:cubicBezTo>
                    <a:pt x="605" y="11373"/>
                    <a:pt x="1155" y="13435"/>
                    <a:pt x="1705" y="15291"/>
                  </a:cubicBezTo>
                  <a:lnTo>
                    <a:pt x="33598" y="6286"/>
                  </a:lnTo>
                  <a:lnTo>
                    <a:pt x="31673" y="-37"/>
                  </a:lnTo>
                  <a:close/>
                </a:path>
              </a:pathLst>
            </a:custGeom>
            <a:solidFill>
              <a:srgbClr val="F5F5F5"/>
            </a:solidFill>
            <a:ln w="6867" cap="flat">
              <a:noFill/>
              <a:prstDash val="solid"/>
              <a:miter/>
            </a:ln>
          </p:spPr>
          <p:txBody>
            <a:bodyPr rtlCol="0" anchor="ctr"/>
            <a:lstStyle/>
            <a:p>
              <a:endParaRPr lang="en-IN"/>
            </a:p>
          </p:txBody>
        </p:sp>
        <p:sp>
          <p:nvSpPr>
            <p:cNvPr id="799" name="Free-form: Shape 798">
              <a:extLst>
                <a:ext uri="{FF2B5EF4-FFF2-40B4-BE49-F238E27FC236}">
                  <a16:creationId xmlns:a16="http://schemas.microsoft.com/office/drawing/2014/main" id="{4033E4F2-D9A9-62E8-59FE-4EE3A3D82D7E}"/>
                </a:ext>
              </a:extLst>
            </p:cNvPr>
            <p:cNvSpPr/>
            <p:nvPr/>
          </p:nvSpPr>
          <p:spPr>
            <a:xfrm>
              <a:off x="5289729" y="3527210"/>
              <a:ext cx="21789" cy="34780"/>
            </a:xfrm>
            <a:custGeom>
              <a:avLst/>
              <a:gdLst>
                <a:gd name="connsiteX0" fmla="*/ 9059 w 21789"/>
                <a:gd name="connsiteY0" fmla="*/ 34743 h 34780"/>
                <a:gd name="connsiteX1" fmla="*/ 21776 w 21789"/>
                <a:gd name="connsiteY1" fmla="*/ 31031 h 34780"/>
                <a:gd name="connsiteX2" fmla="*/ 12977 w 21789"/>
                <a:gd name="connsiteY2" fmla="*/ -37 h 34780"/>
                <a:gd name="connsiteX3" fmla="*/ -14 w 21789"/>
                <a:gd name="connsiteY3" fmla="*/ 3880 h 34780"/>
              </a:gdLst>
              <a:ahLst/>
              <a:cxnLst>
                <a:cxn ang="0">
                  <a:pos x="connsiteX0" y="connsiteY0"/>
                </a:cxn>
                <a:cxn ang="0">
                  <a:pos x="connsiteX1" y="connsiteY1"/>
                </a:cxn>
                <a:cxn ang="0">
                  <a:pos x="connsiteX2" y="connsiteY2"/>
                </a:cxn>
                <a:cxn ang="0">
                  <a:pos x="connsiteX3" y="connsiteY3"/>
                </a:cxn>
              </a:cxnLst>
              <a:rect l="l" t="t" r="r" b="b"/>
              <a:pathLst>
                <a:path w="21789" h="34780">
                  <a:moveTo>
                    <a:pt x="9059" y="34743"/>
                  </a:moveTo>
                  <a:lnTo>
                    <a:pt x="21776" y="31031"/>
                  </a:lnTo>
                  <a:lnTo>
                    <a:pt x="12977" y="-37"/>
                  </a:lnTo>
                  <a:lnTo>
                    <a:pt x="-14" y="3880"/>
                  </a:lnTo>
                  <a:close/>
                </a:path>
              </a:pathLst>
            </a:custGeom>
            <a:solidFill>
              <a:srgbClr val="F5F5F5"/>
            </a:solidFill>
            <a:ln w="6867" cap="flat">
              <a:noFill/>
              <a:prstDash val="solid"/>
              <a:miter/>
            </a:ln>
          </p:spPr>
          <p:txBody>
            <a:bodyPr rtlCol="0" anchor="ctr"/>
            <a:lstStyle/>
            <a:p>
              <a:endParaRPr lang="en-IN"/>
            </a:p>
          </p:txBody>
        </p:sp>
        <p:sp>
          <p:nvSpPr>
            <p:cNvPr id="800" name="Free-form: Shape 799">
              <a:extLst>
                <a:ext uri="{FF2B5EF4-FFF2-40B4-BE49-F238E27FC236}">
                  <a16:creationId xmlns:a16="http://schemas.microsoft.com/office/drawing/2014/main" id="{2CCC7CA8-47D9-5F03-4E6B-434427A58A9C}"/>
                </a:ext>
              </a:extLst>
            </p:cNvPr>
            <p:cNvSpPr/>
            <p:nvPr/>
          </p:nvSpPr>
          <p:spPr>
            <a:xfrm>
              <a:off x="5226011" y="3541301"/>
              <a:ext cx="38079" cy="39110"/>
            </a:xfrm>
            <a:custGeom>
              <a:avLst/>
              <a:gdLst>
                <a:gd name="connsiteX0" fmla="*/ -14 w 38079"/>
                <a:gd name="connsiteY0" fmla="*/ 8554 h 39110"/>
                <a:gd name="connsiteX1" fmla="*/ 9266 w 38079"/>
                <a:gd name="connsiteY1" fmla="*/ 39073 h 39110"/>
                <a:gd name="connsiteX2" fmla="*/ 38066 w 38079"/>
                <a:gd name="connsiteY2" fmla="*/ 30687 h 39110"/>
                <a:gd name="connsiteX3" fmla="*/ 29061 w 38079"/>
                <a:gd name="connsiteY3" fmla="*/ -37 h 39110"/>
              </a:gdLst>
              <a:ahLst/>
              <a:cxnLst>
                <a:cxn ang="0">
                  <a:pos x="connsiteX0" y="connsiteY0"/>
                </a:cxn>
                <a:cxn ang="0">
                  <a:pos x="connsiteX1" y="connsiteY1"/>
                </a:cxn>
                <a:cxn ang="0">
                  <a:pos x="connsiteX2" y="connsiteY2"/>
                </a:cxn>
                <a:cxn ang="0">
                  <a:pos x="connsiteX3" y="connsiteY3"/>
                </a:cxn>
              </a:cxnLst>
              <a:rect l="l" t="t" r="r" b="b"/>
              <a:pathLst>
                <a:path w="38079" h="39110">
                  <a:moveTo>
                    <a:pt x="-14" y="8554"/>
                  </a:moveTo>
                  <a:lnTo>
                    <a:pt x="9266" y="39073"/>
                  </a:lnTo>
                  <a:lnTo>
                    <a:pt x="38066" y="30687"/>
                  </a:lnTo>
                  <a:cubicBezTo>
                    <a:pt x="35042" y="20240"/>
                    <a:pt x="32017" y="10067"/>
                    <a:pt x="29061" y="-37"/>
                  </a:cubicBezTo>
                  <a:close/>
                </a:path>
              </a:pathLst>
            </a:custGeom>
            <a:solidFill>
              <a:srgbClr val="F5F5F5"/>
            </a:solidFill>
            <a:ln w="6867" cap="flat">
              <a:noFill/>
              <a:prstDash val="solid"/>
              <a:miter/>
            </a:ln>
          </p:spPr>
          <p:txBody>
            <a:bodyPr rtlCol="0" anchor="ctr"/>
            <a:lstStyle/>
            <a:p>
              <a:endParaRPr lang="en-IN"/>
            </a:p>
          </p:txBody>
        </p:sp>
        <p:sp>
          <p:nvSpPr>
            <p:cNvPr id="801" name="Free-form: Shape 800">
              <a:extLst>
                <a:ext uri="{FF2B5EF4-FFF2-40B4-BE49-F238E27FC236}">
                  <a16:creationId xmlns:a16="http://schemas.microsoft.com/office/drawing/2014/main" id="{9B634203-D47E-EB35-3B4A-C3186BF82AC8}"/>
                </a:ext>
              </a:extLst>
            </p:cNvPr>
            <p:cNvSpPr/>
            <p:nvPr/>
          </p:nvSpPr>
          <p:spPr>
            <a:xfrm>
              <a:off x="4869753" y="3571476"/>
              <a:ext cx="45434" cy="42753"/>
            </a:xfrm>
            <a:custGeom>
              <a:avLst/>
              <a:gdLst>
                <a:gd name="connsiteX0" fmla="*/ 36141 w 45434"/>
                <a:gd name="connsiteY0" fmla="*/ -37 h 42753"/>
                <a:gd name="connsiteX1" fmla="*/ -14 w 45434"/>
                <a:gd name="connsiteY1" fmla="*/ 10342 h 42753"/>
                <a:gd name="connsiteX2" fmla="*/ 9197 w 45434"/>
                <a:gd name="connsiteY2" fmla="*/ 42716 h 42753"/>
                <a:gd name="connsiteX3" fmla="*/ 45421 w 45434"/>
                <a:gd name="connsiteY3" fmla="*/ 31787 h 42753"/>
                <a:gd name="connsiteX4" fmla="*/ 36141 w 45434"/>
                <a:gd name="connsiteY4" fmla="*/ -37 h 42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34" h="42753">
                  <a:moveTo>
                    <a:pt x="36141" y="-37"/>
                  </a:moveTo>
                  <a:lnTo>
                    <a:pt x="-14" y="10342"/>
                  </a:lnTo>
                  <a:lnTo>
                    <a:pt x="9197" y="42716"/>
                  </a:lnTo>
                  <a:cubicBezTo>
                    <a:pt x="19164" y="39623"/>
                    <a:pt x="31330" y="35843"/>
                    <a:pt x="45421" y="31787"/>
                  </a:cubicBezTo>
                  <a:cubicBezTo>
                    <a:pt x="42465" y="20789"/>
                    <a:pt x="39166" y="10204"/>
                    <a:pt x="36141" y="-37"/>
                  </a:cubicBezTo>
                  <a:close/>
                </a:path>
              </a:pathLst>
            </a:custGeom>
            <a:solidFill>
              <a:srgbClr val="F5F5F5"/>
            </a:solidFill>
            <a:ln w="6867" cap="flat">
              <a:noFill/>
              <a:prstDash val="solid"/>
              <a:miter/>
            </a:ln>
          </p:spPr>
          <p:txBody>
            <a:bodyPr rtlCol="0" anchor="ctr"/>
            <a:lstStyle/>
            <a:p>
              <a:endParaRPr lang="en-IN"/>
            </a:p>
          </p:txBody>
        </p:sp>
        <p:sp>
          <p:nvSpPr>
            <p:cNvPr id="802" name="Free-form: Shape 801">
              <a:extLst>
                <a:ext uri="{FF2B5EF4-FFF2-40B4-BE49-F238E27FC236}">
                  <a16:creationId xmlns:a16="http://schemas.microsoft.com/office/drawing/2014/main" id="{63CBB8A2-8116-83EB-AA06-3C0A3F011BAF}"/>
                </a:ext>
              </a:extLst>
            </p:cNvPr>
            <p:cNvSpPr/>
            <p:nvPr/>
          </p:nvSpPr>
          <p:spPr>
            <a:xfrm>
              <a:off x="4843359" y="3481363"/>
              <a:ext cx="42547" cy="32512"/>
            </a:xfrm>
            <a:custGeom>
              <a:avLst/>
              <a:gdLst>
                <a:gd name="connsiteX0" fmla="*/ 36622 w 42547"/>
                <a:gd name="connsiteY0" fmla="*/ 650 h 32512"/>
                <a:gd name="connsiteX1" fmla="*/ 25006 w 42547"/>
                <a:gd name="connsiteY1" fmla="*/ -37 h 32512"/>
                <a:gd name="connsiteX2" fmla="*/ -14 w 42547"/>
                <a:gd name="connsiteY2" fmla="*/ 6836 h 32512"/>
                <a:gd name="connsiteX3" fmla="*/ 6997 w 42547"/>
                <a:gd name="connsiteY3" fmla="*/ 32475 h 32512"/>
                <a:gd name="connsiteX4" fmla="*/ 42534 w 42547"/>
                <a:gd name="connsiteY4" fmla="*/ 21752 h 32512"/>
                <a:gd name="connsiteX5" fmla="*/ 36622 w 42547"/>
                <a:gd name="connsiteY5" fmla="*/ 650 h 32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547" h="32512">
                  <a:moveTo>
                    <a:pt x="36622" y="650"/>
                  </a:moveTo>
                  <a:cubicBezTo>
                    <a:pt x="32751" y="1358"/>
                    <a:pt x="28767" y="1122"/>
                    <a:pt x="25006" y="-37"/>
                  </a:cubicBezTo>
                  <a:lnTo>
                    <a:pt x="-14" y="6836"/>
                  </a:lnTo>
                  <a:lnTo>
                    <a:pt x="6997" y="32475"/>
                  </a:lnTo>
                  <a:lnTo>
                    <a:pt x="42534" y="21752"/>
                  </a:lnTo>
                  <a:cubicBezTo>
                    <a:pt x="40540" y="14397"/>
                    <a:pt x="38478" y="7249"/>
                    <a:pt x="36622" y="650"/>
                  </a:cubicBezTo>
                  <a:close/>
                </a:path>
              </a:pathLst>
            </a:custGeom>
            <a:solidFill>
              <a:srgbClr val="F5F5F5"/>
            </a:solidFill>
            <a:ln w="6867" cap="flat">
              <a:noFill/>
              <a:prstDash val="solid"/>
              <a:miter/>
            </a:ln>
          </p:spPr>
          <p:txBody>
            <a:bodyPr rtlCol="0" anchor="ctr"/>
            <a:lstStyle/>
            <a:p>
              <a:endParaRPr lang="en-IN"/>
            </a:p>
          </p:txBody>
        </p:sp>
        <p:sp>
          <p:nvSpPr>
            <p:cNvPr id="803" name="Free-form: Shape 802">
              <a:extLst>
                <a:ext uri="{FF2B5EF4-FFF2-40B4-BE49-F238E27FC236}">
                  <a16:creationId xmlns:a16="http://schemas.microsoft.com/office/drawing/2014/main" id="{257C9851-4674-9DCB-BB6D-A3494228F98E}"/>
                </a:ext>
              </a:extLst>
            </p:cNvPr>
            <p:cNvSpPr/>
            <p:nvPr/>
          </p:nvSpPr>
          <p:spPr>
            <a:xfrm>
              <a:off x="5299421" y="3560066"/>
              <a:ext cx="21651" cy="35330"/>
            </a:xfrm>
            <a:custGeom>
              <a:avLst/>
              <a:gdLst>
                <a:gd name="connsiteX0" fmla="*/ 8510 w 21651"/>
                <a:gd name="connsiteY0" fmla="*/ 32749 h 35330"/>
                <a:gd name="connsiteX1" fmla="*/ 9266 w 21651"/>
                <a:gd name="connsiteY1" fmla="*/ 35293 h 35330"/>
                <a:gd name="connsiteX2" fmla="*/ 21638 w 21651"/>
                <a:gd name="connsiteY2" fmla="*/ 31718 h 35330"/>
                <a:gd name="connsiteX3" fmla="*/ 12634 w 21651"/>
                <a:gd name="connsiteY3" fmla="*/ -37 h 35330"/>
                <a:gd name="connsiteX4" fmla="*/ -14 w 21651"/>
                <a:gd name="connsiteY4" fmla="*/ 3743 h 35330"/>
                <a:gd name="connsiteX5" fmla="*/ 8510 w 21651"/>
                <a:gd name="connsiteY5" fmla="*/ 32749 h 3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51" h="35330">
                  <a:moveTo>
                    <a:pt x="8510" y="32749"/>
                  </a:moveTo>
                  <a:cubicBezTo>
                    <a:pt x="8510" y="33574"/>
                    <a:pt x="8991" y="34468"/>
                    <a:pt x="9266" y="35293"/>
                  </a:cubicBezTo>
                  <a:lnTo>
                    <a:pt x="21638" y="31718"/>
                  </a:lnTo>
                  <a:lnTo>
                    <a:pt x="12634" y="-37"/>
                  </a:lnTo>
                  <a:lnTo>
                    <a:pt x="-14" y="3743"/>
                  </a:lnTo>
                  <a:cubicBezTo>
                    <a:pt x="2804" y="13229"/>
                    <a:pt x="5623" y="22920"/>
                    <a:pt x="8510" y="32749"/>
                  </a:cubicBezTo>
                  <a:close/>
                </a:path>
              </a:pathLst>
            </a:custGeom>
            <a:solidFill>
              <a:srgbClr val="F5F5F5"/>
            </a:solidFill>
            <a:ln w="6867" cap="flat">
              <a:noFill/>
              <a:prstDash val="solid"/>
              <a:miter/>
            </a:ln>
          </p:spPr>
          <p:txBody>
            <a:bodyPr rtlCol="0" anchor="ctr"/>
            <a:lstStyle/>
            <a:p>
              <a:endParaRPr lang="en-IN"/>
            </a:p>
          </p:txBody>
        </p:sp>
        <p:sp>
          <p:nvSpPr>
            <p:cNvPr id="804" name="Free-form: Shape 803">
              <a:extLst>
                <a:ext uri="{FF2B5EF4-FFF2-40B4-BE49-F238E27FC236}">
                  <a16:creationId xmlns:a16="http://schemas.microsoft.com/office/drawing/2014/main" id="{0FC136C6-2430-07EF-F7FA-B97652ED220D}"/>
                </a:ext>
              </a:extLst>
            </p:cNvPr>
            <p:cNvSpPr/>
            <p:nvPr/>
          </p:nvSpPr>
          <p:spPr>
            <a:xfrm>
              <a:off x="4918006" y="3595327"/>
              <a:ext cx="39866" cy="40279"/>
            </a:xfrm>
            <a:custGeom>
              <a:avLst/>
              <a:gdLst>
                <a:gd name="connsiteX0" fmla="*/ -14 w 39866"/>
                <a:gd name="connsiteY0" fmla="*/ 8898 h 40279"/>
                <a:gd name="connsiteX1" fmla="*/ 9266 w 39866"/>
                <a:gd name="connsiteY1" fmla="*/ 40242 h 40279"/>
                <a:gd name="connsiteX2" fmla="*/ 39853 w 39866"/>
                <a:gd name="connsiteY2" fmla="*/ 31100 h 40279"/>
                <a:gd name="connsiteX3" fmla="*/ 30711 w 39866"/>
                <a:gd name="connsiteY3" fmla="*/ -37 h 40279"/>
              </a:gdLst>
              <a:ahLst/>
              <a:cxnLst>
                <a:cxn ang="0">
                  <a:pos x="connsiteX0" y="connsiteY0"/>
                </a:cxn>
                <a:cxn ang="0">
                  <a:pos x="connsiteX1" y="connsiteY1"/>
                </a:cxn>
                <a:cxn ang="0">
                  <a:pos x="connsiteX2" y="connsiteY2"/>
                </a:cxn>
                <a:cxn ang="0">
                  <a:pos x="connsiteX3" y="connsiteY3"/>
                </a:cxn>
              </a:cxnLst>
              <a:rect l="l" t="t" r="r" b="b"/>
              <a:pathLst>
                <a:path w="39866" h="40279">
                  <a:moveTo>
                    <a:pt x="-14" y="8898"/>
                  </a:moveTo>
                  <a:lnTo>
                    <a:pt x="9266" y="40242"/>
                  </a:lnTo>
                  <a:lnTo>
                    <a:pt x="39853" y="31100"/>
                  </a:lnTo>
                  <a:cubicBezTo>
                    <a:pt x="36691" y="20514"/>
                    <a:pt x="33667" y="10067"/>
                    <a:pt x="30711" y="-37"/>
                  </a:cubicBezTo>
                  <a:close/>
                </a:path>
              </a:pathLst>
            </a:custGeom>
            <a:solidFill>
              <a:srgbClr val="F5F5F5"/>
            </a:solidFill>
            <a:ln w="6867" cap="flat">
              <a:noFill/>
              <a:prstDash val="solid"/>
              <a:miter/>
            </a:ln>
          </p:spPr>
          <p:txBody>
            <a:bodyPr rtlCol="0" anchor="ctr"/>
            <a:lstStyle/>
            <a:p>
              <a:endParaRPr lang="en-IN"/>
            </a:p>
          </p:txBody>
        </p:sp>
        <p:sp>
          <p:nvSpPr>
            <p:cNvPr id="805" name="Free-form: Shape 804">
              <a:extLst>
                <a:ext uri="{FF2B5EF4-FFF2-40B4-BE49-F238E27FC236}">
                  <a16:creationId xmlns:a16="http://schemas.microsoft.com/office/drawing/2014/main" id="{34955B96-54C3-B044-12A0-1DC535974239}"/>
                </a:ext>
              </a:extLst>
            </p:cNvPr>
            <p:cNvSpPr/>
            <p:nvPr/>
          </p:nvSpPr>
          <p:spPr>
            <a:xfrm>
              <a:off x="5194049" y="3550580"/>
              <a:ext cx="38904" cy="39316"/>
            </a:xfrm>
            <a:custGeom>
              <a:avLst/>
              <a:gdLst>
                <a:gd name="connsiteX0" fmla="*/ -14 w 38904"/>
                <a:gd name="connsiteY0" fmla="*/ 8829 h 39316"/>
                <a:gd name="connsiteX1" fmla="*/ 8991 w 38904"/>
                <a:gd name="connsiteY1" fmla="*/ 39279 h 39316"/>
                <a:gd name="connsiteX2" fmla="*/ 38891 w 38904"/>
                <a:gd name="connsiteY2" fmla="*/ 30550 h 39316"/>
                <a:gd name="connsiteX3" fmla="*/ 29886 w 38904"/>
                <a:gd name="connsiteY3" fmla="*/ -37 h 39316"/>
              </a:gdLst>
              <a:ahLst/>
              <a:cxnLst>
                <a:cxn ang="0">
                  <a:pos x="connsiteX0" y="connsiteY0"/>
                </a:cxn>
                <a:cxn ang="0">
                  <a:pos x="connsiteX1" y="connsiteY1"/>
                </a:cxn>
                <a:cxn ang="0">
                  <a:pos x="connsiteX2" y="connsiteY2"/>
                </a:cxn>
                <a:cxn ang="0">
                  <a:pos x="connsiteX3" y="connsiteY3"/>
                </a:cxn>
              </a:cxnLst>
              <a:rect l="l" t="t" r="r" b="b"/>
              <a:pathLst>
                <a:path w="38904" h="39316">
                  <a:moveTo>
                    <a:pt x="-14" y="8829"/>
                  </a:moveTo>
                  <a:cubicBezTo>
                    <a:pt x="2942" y="18796"/>
                    <a:pt x="5898" y="28900"/>
                    <a:pt x="8991" y="39279"/>
                  </a:cubicBezTo>
                  <a:lnTo>
                    <a:pt x="38891" y="30550"/>
                  </a:lnTo>
                  <a:cubicBezTo>
                    <a:pt x="35798" y="20171"/>
                    <a:pt x="32842" y="9929"/>
                    <a:pt x="29886" y="-37"/>
                  </a:cubicBezTo>
                  <a:close/>
                </a:path>
              </a:pathLst>
            </a:custGeom>
            <a:solidFill>
              <a:srgbClr val="F5F5F5"/>
            </a:solidFill>
            <a:ln w="6867" cap="flat">
              <a:noFill/>
              <a:prstDash val="solid"/>
              <a:miter/>
            </a:ln>
          </p:spPr>
          <p:txBody>
            <a:bodyPr rtlCol="0" anchor="ctr"/>
            <a:lstStyle/>
            <a:p>
              <a:endParaRPr lang="en-IN"/>
            </a:p>
          </p:txBody>
        </p:sp>
        <p:sp>
          <p:nvSpPr>
            <p:cNvPr id="806" name="Free-form: Shape 805">
              <a:extLst>
                <a:ext uri="{FF2B5EF4-FFF2-40B4-BE49-F238E27FC236}">
                  <a16:creationId xmlns:a16="http://schemas.microsoft.com/office/drawing/2014/main" id="{7FB5028D-CC79-61A9-421F-6C61E64FCD9B}"/>
                </a:ext>
              </a:extLst>
            </p:cNvPr>
            <p:cNvSpPr/>
            <p:nvPr/>
          </p:nvSpPr>
          <p:spPr>
            <a:xfrm>
              <a:off x="5257286" y="3531678"/>
              <a:ext cx="39041" cy="39591"/>
            </a:xfrm>
            <a:custGeom>
              <a:avLst/>
              <a:gdLst>
                <a:gd name="connsiteX0" fmla="*/ -14 w 39041"/>
                <a:gd name="connsiteY0" fmla="*/ 8898 h 39591"/>
                <a:gd name="connsiteX1" fmla="*/ 9059 w 39041"/>
                <a:gd name="connsiteY1" fmla="*/ 39554 h 39591"/>
                <a:gd name="connsiteX2" fmla="*/ 39028 w 39041"/>
                <a:gd name="connsiteY2" fmla="*/ 30825 h 39591"/>
                <a:gd name="connsiteX3" fmla="*/ 29955 w 39041"/>
                <a:gd name="connsiteY3" fmla="*/ -37 h 39591"/>
              </a:gdLst>
              <a:ahLst/>
              <a:cxnLst>
                <a:cxn ang="0">
                  <a:pos x="connsiteX0" y="connsiteY0"/>
                </a:cxn>
                <a:cxn ang="0">
                  <a:pos x="connsiteX1" y="connsiteY1"/>
                </a:cxn>
                <a:cxn ang="0">
                  <a:pos x="connsiteX2" y="connsiteY2"/>
                </a:cxn>
                <a:cxn ang="0">
                  <a:pos x="connsiteX3" y="connsiteY3"/>
                </a:cxn>
              </a:cxnLst>
              <a:rect l="l" t="t" r="r" b="b"/>
              <a:pathLst>
                <a:path w="39041" h="39591">
                  <a:moveTo>
                    <a:pt x="-14" y="8898"/>
                  </a:moveTo>
                  <a:cubicBezTo>
                    <a:pt x="3011" y="18934"/>
                    <a:pt x="6035" y="29519"/>
                    <a:pt x="9059" y="39554"/>
                  </a:cubicBezTo>
                  <a:lnTo>
                    <a:pt x="39028" y="30825"/>
                  </a:lnTo>
                  <a:cubicBezTo>
                    <a:pt x="35935" y="20377"/>
                    <a:pt x="32911" y="10204"/>
                    <a:pt x="29955" y="-37"/>
                  </a:cubicBezTo>
                  <a:close/>
                </a:path>
              </a:pathLst>
            </a:custGeom>
            <a:solidFill>
              <a:srgbClr val="F5F5F5"/>
            </a:solidFill>
            <a:ln w="6867" cap="flat">
              <a:noFill/>
              <a:prstDash val="solid"/>
              <a:miter/>
            </a:ln>
          </p:spPr>
          <p:txBody>
            <a:bodyPr rtlCol="0" anchor="ctr"/>
            <a:lstStyle/>
            <a:p>
              <a:endParaRPr lang="en-IN"/>
            </a:p>
          </p:txBody>
        </p:sp>
        <p:sp>
          <p:nvSpPr>
            <p:cNvPr id="807" name="Free-form: Shape 806">
              <a:extLst>
                <a:ext uri="{FF2B5EF4-FFF2-40B4-BE49-F238E27FC236}">
                  <a16:creationId xmlns:a16="http://schemas.microsoft.com/office/drawing/2014/main" id="{9F903A5C-300A-E148-1D49-49643272E24F}"/>
                </a:ext>
              </a:extLst>
            </p:cNvPr>
            <p:cNvSpPr/>
            <p:nvPr/>
          </p:nvSpPr>
          <p:spPr>
            <a:xfrm>
              <a:off x="4945294" y="3836933"/>
              <a:ext cx="47702" cy="41378"/>
            </a:xfrm>
            <a:custGeom>
              <a:avLst/>
              <a:gdLst>
                <a:gd name="connsiteX0" fmla="*/ 38891 w 47702"/>
                <a:gd name="connsiteY0" fmla="*/ -37 h 41378"/>
                <a:gd name="connsiteX1" fmla="*/ -14 w 47702"/>
                <a:gd name="connsiteY1" fmla="*/ 11166 h 41378"/>
                <a:gd name="connsiteX2" fmla="*/ 8578 w 47702"/>
                <a:gd name="connsiteY2" fmla="*/ 41341 h 41378"/>
                <a:gd name="connsiteX3" fmla="*/ 47689 w 47702"/>
                <a:gd name="connsiteY3" fmla="*/ 29588 h 41378"/>
                <a:gd name="connsiteX4" fmla="*/ 38891 w 47702"/>
                <a:gd name="connsiteY4" fmla="*/ -37 h 41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02" h="41378">
                  <a:moveTo>
                    <a:pt x="38891" y="-37"/>
                  </a:moveTo>
                  <a:lnTo>
                    <a:pt x="-14" y="11166"/>
                  </a:lnTo>
                  <a:lnTo>
                    <a:pt x="8578" y="41341"/>
                  </a:lnTo>
                  <a:cubicBezTo>
                    <a:pt x="19232" y="38111"/>
                    <a:pt x="32361" y="34468"/>
                    <a:pt x="47689" y="29588"/>
                  </a:cubicBezTo>
                  <a:cubicBezTo>
                    <a:pt x="44939" y="20583"/>
                    <a:pt x="41984" y="10617"/>
                    <a:pt x="38891" y="-37"/>
                  </a:cubicBezTo>
                  <a:close/>
                </a:path>
              </a:pathLst>
            </a:custGeom>
            <a:solidFill>
              <a:srgbClr val="F5F5F5"/>
            </a:solidFill>
            <a:ln w="6867" cap="flat">
              <a:noFill/>
              <a:prstDash val="solid"/>
              <a:miter/>
            </a:ln>
          </p:spPr>
          <p:txBody>
            <a:bodyPr rtlCol="0" anchor="ctr"/>
            <a:lstStyle/>
            <a:p>
              <a:endParaRPr lang="en-IN"/>
            </a:p>
          </p:txBody>
        </p:sp>
        <p:sp>
          <p:nvSpPr>
            <p:cNvPr id="808" name="Free-form: Shape 807">
              <a:extLst>
                <a:ext uri="{FF2B5EF4-FFF2-40B4-BE49-F238E27FC236}">
                  <a16:creationId xmlns:a16="http://schemas.microsoft.com/office/drawing/2014/main" id="{07D0D80D-1327-F963-BF6B-8F54E7B7B078}"/>
                </a:ext>
              </a:extLst>
            </p:cNvPr>
            <p:cNvSpPr/>
            <p:nvPr/>
          </p:nvSpPr>
          <p:spPr>
            <a:xfrm>
              <a:off x="4935602" y="3802565"/>
              <a:ext cx="48252" cy="44678"/>
            </a:xfrm>
            <a:custGeom>
              <a:avLst/>
              <a:gdLst>
                <a:gd name="connsiteX0" fmla="*/ 38478 w 48252"/>
                <a:gd name="connsiteY0" fmla="*/ -37 h 44678"/>
                <a:gd name="connsiteX1" fmla="*/ -14 w 48252"/>
                <a:gd name="connsiteY1" fmla="*/ 10960 h 44678"/>
                <a:gd name="connsiteX2" fmla="*/ 9541 w 48252"/>
                <a:gd name="connsiteY2" fmla="*/ 44641 h 44678"/>
                <a:gd name="connsiteX3" fmla="*/ 48239 w 48252"/>
                <a:gd name="connsiteY3" fmla="*/ 32956 h 44678"/>
                <a:gd name="connsiteX4" fmla="*/ 38478 w 48252"/>
                <a:gd name="connsiteY4" fmla="*/ -37 h 44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52" h="44678">
                  <a:moveTo>
                    <a:pt x="38478" y="-37"/>
                  </a:moveTo>
                  <a:lnTo>
                    <a:pt x="-14" y="10960"/>
                  </a:lnTo>
                  <a:lnTo>
                    <a:pt x="9541" y="44641"/>
                  </a:lnTo>
                  <a:cubicBezTo>
                    <a:pt x="19851" y="41479"/>
                    <a:pt x="32911" y="37767"/>
                    <a:pt x="48239" y="32956"/>
                  </a:cubicBezTo>
                  <a:cubicBezTo>
                    <a:pt x="45352" y="22439"/>
                    <a:pt x="41709" y="11441"/>
                    <a:pt x="38478" y="-37"/>
                  </a:cubicBezTo>
                  <a:close/>
                </a:path>
              </a:pathLst>
            </a:custGeom>
            <a:solidFill>
              <a:srgbClr val="F5F5F5"/>
            </a:solidFill>
            <a:ln w="6867" cap="flat">
              <a:noFill/>
              <a:prstDash val="solid"/>
              <a:miter/>
            </a:ln>
          </p:spPr>
          <p:txBody>
            <a:bodyPr rtlCol="0" anchor="ctr"/>
            <a:lstStyle/>
            <a:p>
              <a:endParaRPr lang="en-IN"/>
            </a:p>
          </p:txBody>
        </p:sp>
        <p:sp>
          <p:nvSpPr>
            <p:cNvPr id="809" name="Free-form: Shape 808">
              <a:extLst>
                <a:ext uri="{FF2B5EF4-FFF2-40B4-BE49-F238E27FC236}">
                  <a16:creationId xmlns:a16="http://schemas.microsoft.com/office/drawing/2014/main" id="{10B7DA2C-6AFE-F8E2-27AB-BAD83B24B832}"/>
                </a:ext>
              </a:extLst>
            </p:cNvPr>
            <p:cNvSpPr/>
            <p:nvPr/>
          </p:nvSpPr>
          <p:spPr>
            <a:xfrm>
              <a:off x="4994303" y="3608799"/>
              <a:ext cx="40279" cy="39866"/>
            </a:xfrm>
            <a:custGeom>
              <a:avLst/>
              <a:gdLst>
                <a:gd name="connsiteX0" fmla="*/ -14 w 40279"/>
                <a:gd name="connsiteY0" fmla="*/ 9104 h 39866"/>
                <a:gd name="connsiteX1" fmla="*/ 9059 w 40279"/>
                <a:gd name="connsiteY1" fmla="*/ 39829 h 39866"/>
                <a:gd name="connsiteX2" fmla="*/ 40265 w 40279"/>
                <a:gd name="connsiteY2" fmla="*/ 30550 h 39866"/>
                <a:gd name="connsiteX3" fmla="*/ 31261 w 40279"/>
                <a:gd name="connsiteY3" fmla="*/ -37 h 39866"/>
              </a:gdLst>
              <a:ahLst/>
              <a:cxnLst>
                <a:cxn ang="0">
                  <a:pos x="connsiteX0" y="connsiteY0"/>
                </a:cxn>
                <a:cxn ang="0">
                  <a:pos x="connsiteX1" y="connsiteY1"/>
                </a:cxn>
                <a:cxn ang="0">
                  <a:pos x="connsiteX2" y="connsiteY2"/>
                </a:cxn>
                <a:cxn ang="0">
                  <a:pos x="connsiteX3" y="connsiteY3"/>
                </a:cxn>
              </a:cxnLst>
              <a:rect l="l" t="t" r="r" b="b"/>
              <a:pathLst>
                <a:path w="40279" h="39866">
                  <a:moveTo>
                    <a:pt x="-14" y="9104"/>
                  </a:moveTo>
                  <a:cubicBezTo>
                    <a:pt x="3011" y="19140"/>
                    <a:pt x="5966" y="29725"/>
                    <a:pt x="9059" y="39829"/>
                  </a:cubicBezTo>
                  <a:lnTo>
                    <a:pt x="40265" y="30550"/>
                  </a:lnTo>
                  <a:cubicBezTo>
                    <a:pt x="37241" y="20171"/>
                    <a:pt x="34217" y="9929"/>
                    <a:pt x="31261" y="-37"/>
                  </a:cubicBezTo>
                  <a:close/>
                </a:path>
              </a:pathLst>
            </a:custGeom>
            <a:solidFill>
              <a:srgbClr val="F5F5F5"/>
            </a:solidFill>
            <a:ln w="6867" cap="flat">
              <a:noFill/>
              <a:prstDash val="solid"/>
              <a:miter/>
            </a:ln>
          </p:spPr>
          <p:txBody>
            <a:bodyPr rtlCol="0" anchor="ctr"/>
            <a:lstStyle/>
            <a:p>
              <a:endParaRPr lang="en-IN"/>
            </a:p>
          </p:txBody>
        </p:sp>
        <p:sp>
          <p:nvSpPr>
            <p:cNvPr id="810" name="Free-form: Shape 809">
              <a:extLst>
                <a:ext uri="{FF2B5EF4-FFF2-40B4-BE49-F238E27FC236}">
                  <a16:creationId xmlns:a16="http://schemas.microsoft.com/office/drawing/2014/main" id="{A67CFE16-3B6C-79C2-C571-19C5B7731F5E}"/>
                </a:ext>
              </a:extLst>
            </p:cNvPr>
            <p:cNvSpPr/>
            <p:nvPr/>
          </p:nvSpPr>
          <p:spPr>
            <a:xfrm>
              <a:off x="5015336" y="3927939"/>
              <a:ext cx="33611" cy="14640"/>
            </a:xfrm>
            <a:custGeom>
              <a:avLst/>
              <a:gdLst>
                <a:gd name="connsiteX0" fmla="*/ -14 w 33611"/>
                <a:gd name="connsiteY0" fmla="*/ 9242 h 14640"/>
                <a:gd name="connsiteX1" fmla="*/ 1498 w 33611"/>
                <a:gd name="connsiteY1" fmla="*/ 14603 h 14640"/>
                <a:gd name="connsiteX2" fmla="*/ 33598 w 33611"/>
                <a:gd name="connsiteY2" fmla="*/ 5530 h 14640"/>
                <a:gd name="connsiteX3" fmla="*/ 31880 w 33611"/>
                <a:gd name="connsiteY3" fmla="*/ -37 h 14640"/>
              </a:gdLst>
              <a:ahLst/>
              <a:cxnLst>
                <a:cxn ang="0">
                  <a:pos x="connsiteX0" y="connsiteY0"/>
                </a:cxn>
                <a:cxn ang="0">
                  <a:pos x="connsiteX1" y="connsiteY1"/>
                </a:cxn>
                <a:cxn ang="0">
                  <a:pos x="connsiteX2" y="connsiteY2"/>
                </a:cxn>
                <a:cxn ang="0">
                  <a:pos x="connsiteX3" y="connsiteY3"/>
                </a:cxn>
              </a:cxnLst>
              <a:rect l="l" t="t" r="r" b="b"/>
              <a:pathLst>
                <a:path w="33611" h="14640">
                  <a:moveTo>
                    <a:pt x="-14" y="9242"/>
                  </a:moveTo>
                  <a:cubicBezTo>
                    <a:pt x="536" y="11098"/>
                    <a:pt x="1017" y="12885"/>
                    <a:pt x="1498" y="14603"/>
                  </a:cubicBezTo>
                  <a:lnTo>
                    <a:pt x="33598" y="5530"/>
                  </a:lnTo>
                  <a:lnTo>
                    <a:pt x="31880" y="-37"/>
                  </a:lnTo>
                  <a:close/>
                </a:path>
              </a:pathLst>
            </a:custGeom>
            <a:solidFill>
              <a:srgbClr val="F5F5F5"/>
            </a:solidFill>
            <a:ln w="6867" cap="flat">
              <a:noFill/>
              <a:prstDash val="solid"/>
              <a:miter/>
            </a:ln>
          </p:spPr>
          <p:txBody>
            <a:bodyPr rtlCol="0" anchor="ctr"/>
            <a:lstStyle/>
            <a:p>
              <a:endParaRPr lang="en-IN"/>
            </a:p>
          </p:txBody>
        </p:sp>
        <p:sp>
          <p:nvSpPr>
            <p:cNvPr id="811" name="Free-form: Shape 810">
              <a:extLst>
                <a:ext uri="{FF2B5EF4-FFF2-40B4-BE49-F238E27FC236}">
                  <a16:creationId xmlns:a16="http://schemas.microsoft.com/office/drawing/2014/main" id="{F41740E1-ECB0-F06D-E7BA-D948588E1562}"/>
                </a:ext>
              </a:extLst>
            </p:cNvPr>
            <p:cNvSpPr/>
            <p:nvPr/>
          </p:nvSpPr>
          <p:spPr>
            <a:xfrm>
              <a:off x="5028052" y="3599245"/>
              <a:ext cx="39248" cy="39454"/>
            </a:xfrm>
            <a:custGeom>
              <a:avLst/>
              <a:gdLst>
                <a:gd name="connsiteX0" fmla="*/ -14 w 39248"/>
                <a:gd name="connsiteY0" fmla="*/ 8829 h 39454"/>
                <a:gd name="connsiteX1" fmla="*/ 8991 w 39248"/>
                <a:gd name="connsiteY1" fmla="*/ 39417 h 39454"/>
                <a:gd name="connsiteX2" fmla="*/ 39234 w 39248"/>
                <a:gd name="connsiteY2" fmla="*/ 30412 h 39454"/>
                <a:gd name="connsiteX3" fmla="*/ 30299 w 39248"/>
                <a:gd name="connsiteY3" fmla="*/ -37 h 39454"/>
              </a:gdLst>
              <a:ahLst/>
              <a:cxnLst>
                <a:cxn ang="0">
                  <a:pos x="connsiteX0" y="connsiteY0"/>
                </a:cxn>
                <a:cxn ang="0">
                  <a:pos x="connsiteX1" y="connsiteY1"/>
                </a:cxn>
                <a:cxn ang="0">
                  <a:pos x="connsiteX2" y="connsiteY2"/>
                </a:cxn>
                <a:cxn ang="0">
                  <a:pos x="connsiteX3" y="connsiteY3"/>
                </a:cxn>
              </a:cxnLst>
              <a:rect l="l" t="t" r="r" b="b"/>
              <a:pathLst>
                <a:path w="39248" h="39454">
                  <a:moveTo>
                    <a:pt x="-14" y="8829"/>
                  </a:moveTo>
                  <a:cubicBezTo>
                    <a:pt x="2942" y="18796"/>
                    <a:pt x="5966" y="29038"/>
                    <a:pt x="8991" y="39417"/>
                  </a:cubicBezTo>
                  <a:lnTo>
                    <a:pt x="39234" y="30412"/>
                  </a:lnTo>
                  <a:cubicBezTo>
                    <a:pt x="36210" y="20102"/>
                    <a:pt x="33254" y="9792"/>
                    <a:pt x="30299" y="-37"/>
                  </a:cubicBezTo>
                  <a:close/>
                </a:path>
              </a:pathLst>
            </a:custGeom>
            <a:solidFill>
              <a:srgbClr val="F5F5F5"/>
            </a:solidFill>
            <a:ln w="6867" cap="flat">
              <a:noFill/>
              <a:prstDash val="solid"/>
              <a:miter/>
            </a:ln>
          </p:spPr>
          <p:txBody>
            <a:bodyPr rtlCol="0" anchor="ctr"/>
            <a:lstStyle/>
            <a:p>
              <a:endParaRPr lang="en-IN"/>
            </a:p>
          </p:txBody>
        </p:sp>
        <p:sp>
          <p:nvSpPr>
            <p:cNvPr id="812" name="Free-form: Shape 811">
              <a:extLst>
                <a:ext uri="{FF2B5EF4-FFF2-40B4-BE49-F238E27FC236}">
                  <a16:creationId xmlns:a16="http://schemas.microsoft.com/office/drawing/2014/main" id="{687F2E3A-9F55-B820-C70F-6D219ABC1B9D}"/>
                </a:ext>
              </a:extLst>
            </p:cNvPr>
            <p:cNvSpPr/>
            <p:nvPr/>
          </p:nvSpPr>
          <p:spPr>
            <a:xfrm>
              <a:off x="4960828" y="3618697"/>
              <a:ext cx="40072" cy="39866"/>
            </a:xfrm>
            <a:custGeom>
              <a:avLst/>
              <a:gdLst>
                <a:gd name="connsiteX0" fmla="*/ -14 w 40072"/>
                <a:gd name="connsiteY0" fmla="*/ 8967 h 39866"/>
                <a:gd name="connsiteX1" fmla="*/ 9128 w 40072"/>
                <a:gd name="connsiteY1" fmla="*/ 39829 h 39866"/>
                <a:gd name="connsiteX2" fmla="*/ 40059 w 40072"/>
                <a:gd name="connsiteY2" fmla="*/ 30687 h 39866"/>
                <a:gd name="connsiteX3" fmla="*/ 31055 w 40072"/>
                <a:gd name="connsiteY3" fmla="*/ -37 h 39866"/>
              </a:gdLst>
              <a:ahLst/>
              <a:cxnLst>
                <a:cxn ang="0">
                  <a:pos x="connsiteX0" y="connsiteY0"/>
                </a:cxn>
                <a:cxn ang="0">
                  <a:pos x="connsiteX1" y="connsiteY1"/>
                </a:cxn>
                <a:cxn ang="0">
                  <a:pos x="connsiteX2" y="connsiteY2"/>
                </a:cxn>
                <a:cxn ang="0">
                  <a:pos x="connsiteX3" y="connsiteY3"/>
                </a:cxn>
              </a:cxnLst>
              <a:rect l="l" t="t" r="r" b="b"/>
              <a:pathLst>
                <a:path w="40072" h="39866">
                  <a:moveTo>
                    <a:pt x="-14" y="8967"/>
                  </a:moveTo>
                  <a:cubicBezTo>
                    <a:pt x="3011" y="19071"/>
                    <a:pt x="6035" y="29588"/>
                    <a:pt x="9128" y="39829"/>
                  </a:cubicBezTo>
                  <a:lnTo>
                    <a:pt x="40059" y="30687"/>
                  </a:lnTo>
                  <a:cubicBezTo>
                    <a:pt x="37035" y="20240"/>
                    <a:pt x="34010" y="10067"/>
                    <a:pt x="31055" y="-37"/>
                  </a:cubicBezTo>
                  <a:close/>
                </a:path>
              </a:pathLst>
            </a:custGeom>
            <a:solidFill>
              <a:srgbClr val="F5F5F5"/>
            </a:solidFill>
            <a:ln w="6867" cap="flat">
              <a:noFill/>
              <a:prstDash val="solid"/>
              <a:miter/>
            </a:ln>
          </p:spPr>
          <p:txBody>
            <a:bodyPr rtlCol="0" anchor="ctr"/>
            <a:lstStyle/>
            <a:p>
              <a:endParaRPr lang="en-IN"/>
            </a:p>
          </p:txBody>
        </p:sp>
        <p:sp>
          <p:nvSpPr>
            <p:cNvPr id="813" name="Free-form: Shape 812">
              <a:extLst>
                <a:ext uri="{FF2B5EF4-FFF2-40B4-BE49-F238E27FC236}">
                  <a16:creationId xmlns:a16="http://schemas.microsoft.com/office/drawing/2014/main" id="{C92256CD-2EC4-FF42-ED33-980A1D15449C}"/>
                </a:ext>
              </a:extLst>
            </p:cNvPr>
            <p:cNvSpPr/>
            <p:nvPr/>
          </p:nvSpPr>
          <p:spPr>
            <a:xfrm>
              <a:off x="4974094" y="3937493"/>
              <a:ext cx="42135" cy="16908"/>
            </a:xfrm>
            <a:custGeom>
              <a:avLst/>
              <a:gdLst>
                <a:gd name="connsiteX0" fmla="*/ -14 w 42135"/>
                <a:gd name="connsiteY0" fmla="*/ 11579 h 16908"/>
                <a:gd name="connsiteX1" fmla="*/ 1498 w 42135"/>
                <a:gd name="connsiteY1" fmla="*/ 16872 h 16908"/>
                <a:gd name="connsiteX2" fmla="*/ 42121 w 42135"/>
                <a:gd name="connsiteY2" fmla="*/ 5393 h 16908"/>
                <a:gd name="connsiteX3" fmla="*/ 40472 w 42135"/>
                <a:gd name="connsiteY3" fmla="*/ -37 h 16908"/>
              </a:gdLst>
              <a:ahLst/>
              <a:cxnLst>
                <a:cxn ang="0">
                  <a:pos x="connsiteX0" y="connsiteY0"/>
                </a:cxn>
                <a:cxn ang="0">
                  <a:pos x="connsiteX1" y="connsiteY1"/>
                </a:cxn>
                <a:cxn ang="0">
                  <a:pos x="connsiteX2" y="connsiteY2"/>
                </a:cxn>
                <a:cxn ang="0">
                  <a:pos x="connsiteX3" y="connsiteY3"/>
                </a:cxn>
              </a:cxnLst>
              <a:rect l="l" t="t" r="r" b="b"/>
              <a:pathLst>
                <a:path w="42135" h="16908">
                  <a:moveTo>
                    <a:pt x="-14" y="11579"/>
                  </a:moveTo>
                  <a:lnTo>
                    <a:pt x="1498" y="16872"/>
                  </a:lnTo>
                  <a:lnTo>
                    <a:pt x="42121" y="5393"/>
                  </a:lnTo>
                  <a:cubicBezTo>
                    <a:pt x="41571" y="3674"/>
                    <a:pt x="41022" y="1887"/>
                    <a:pt x="40472" y="-37"/>
                  </a:cubicBezTo>
                  <a:close/>
                </a:path>
              </a:pathLst>
            </a:custGeom>
            <a:solidFill>
              <a:srgbClr val="F5F5F5"/>
            </a:solidFill>
            <a:ln w="6867" cap="flat">
              <a:noFill/>
              <a:prstDash val="solid"/>
              <a:miter/>
            </a:ln>
          </p:spPr>
          <p:txBody>
            <a:bodyPr rtlCol="0" anchor="ctr"/>
            <a:lstStyle/>
            <a:p>
              <a:endParaRPr lang="en-IN"/>
            </a:p>
          </p:txBody>
        </p:sp>
        <p:sp>
          <p:nvSpPr>
            <p:cNvPr id="814" name="Free-form: Shape 813">
              <a:extLst>
                <a:ext uri="{FF2B5EF4-FFF2-40B4-BE49-F238E27FC236}">
                  <a16:creationId xmlns:a16="http://schemas.microsoft.com/office/drawing/2014/main" id="{F319E3A5-C543-6512-AEA1-2BCBF9E4BED5}"/>
                </a:ext>
              </a:extLst>
            </p:cNvPr>
            <p:cNvSpPr/>
            <p:nvPr/>
          </p:nvSpPr>
          <p:spPr>
            <a:xfrm>
              <a:off x="4954230" y="3868483"/>
              <a:ext cx="49352" cy="45640"/>
            </a:xfrm>
            <a:custGeom>
              <a:avLst/>
              <a:gdLst>
                <a:gd name="connsiteX0" fmla="*/ 39303 w 49352"/>
                <a:gd name="connsiteY0" fmla="*/ -37 h 45640"/>
                <a:gd name="connsiteX1" fmla="*/ -14 w 49352"/>
                <a:gd name="connsiteY1" fmla="*/ 11235 h 45640"/>
                <a:gd name="connsiteX2" fmla="*/ 9609 w 49352"/>
                <a:gd name="connsiteY2" fmla="*/ 45603 h 45640"/>
                <a:gd name="connsiteX3" fmla="*/ 49339 w 49352"/>
                <a:gd name="connsiteY3" fmla="*/ 33643 h 45640"/>
                <a:gd name="connsiteX4" fmla="*/ 39303 w 49352"/>
                <a:gd name="connsiteY4" fmla="*/ -37 h 45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52" h="45640">
                  <a:moveTo>
                    <a:pt x="39303" y="-37"/>
                  </a:moveTo>
                  <a:lnTo>
                    <a:pt x="-14" y="11235"/>
                  </a:lnTo>
                  <a:lnTo>
                    <a:pt x="9609" y="45603"/>
                  </a:lnTo>
                  <a:lnTo>
                    <a:pt x="49339" y="33643"/>
                  </a:lnTo>
                  <a:cubicBezTo>
                    <a:pt x="46245" y="23401"/>
                    <a:pt x="42877" y="12060"/>
                    <a:pt x="39303" y="-37"/>
                  </a:cubicBezTo>
                  <a:close/>
                </a:path>
              </a:pathLst>
            </a:custGeom>
            <a:solidFill>
              <a:srgbClr val="F5F5F5"/>
            </a:solidFill>
            <a:ln w="6867" cap="flat">
              <a:noFill/>
              <a:prstDash val="solid"/>
              <a:miter/>
            </a:ln>
          </p:spPr>
          <p:txBody>
            <a:bodyPr rtlCol="0" anchor="ctr"/>
            <a:lstStyle/>
            <a:p>
              <a:endParaRPr lang="en-IN"/>
            </a:p>
          </p:txBody>
        </p:sp>
        <p:sp>
          <p:nvSpPr>
            <p:cNvPr id="815" name="Free-form: Shape 814">
              <a:extLst>
                <a:ext uri="{FF2B5EF4-FFF2-40B4-BE49-F238E27FC236}">
                  <a16:creationId xmlns:a16="http://schemas.microsoft.com/office/drawing/2014/main" id="{18DB6E23-CF62-B9AC-5E3F-B7132B900B45}"/>
                </a:ext>
              </a:extLst>
            </p:cNvPr>
            <p:cNvSpPr/>
            <p:nvPr/>
          </p:nvSpPr>
          <p:spPr>
            <a:xfrm>
              <a:off x="5267252" y="3564602"/>
              <a:ext cx="38973" cy="40279"/>
            </a:xfrm>
            <a:custGeom>
              <a:avLst/>
              <a:gdLst>
                <a:gd name="connsiteX0" fmla="*/ 29886 w 38973"/>
                <a:gd name="connsiteY0" fmla="*/ -37 h 40279"/>
                <a:gd name="connsiteX1" fmla="*/ -14 w 38973"/>
                <a:gd name="connsiteY1" fmla="*/ 8829 h 40279"/>
                <a:gd name="connsiteX2" fmla="*/ 8578 w 38973"/>
                <a:gd name="connsiteY2" fmla="*/ 38042 h 40279"/>
                <a:gd name="connsiteX3" fmla="*/ 9197 w 38973"/>
                <a:gd name="connsiteY3" fmla="*/ 40242 h 40279"/>
                <a:gd name="connsiteX4" fmla="*/ 38960 w 38973"/>
                <a:gd name="connsiteY4" fmla="*/ 31718 h 40279"/>
                <a:gd name="connsiteX5" fmla="*/ 38203 w 38973"/>
                <a:gd name="connsiteY5" fmla="*/ 29107 h 40279"/>
                <a:gd name="connsiteX6" fmla="*/ 29886 w 38973"/>
                <a:gd name="connsiteY6" fmla="*/ -37 h 4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73" h="40279">
                  <a:moveTo>
                    <a:pt x="29886" y="-37"/>
                  </a:moveTo>
                  <a:lnTo>
                    <a:pt x="-14" y="8829"/>
                  </a:lnTo>
                  <a:lnTo>
                    <a:pt x="8578" y="38042"/>
                  </a:lnTo>
                  <a:lnTo>
                    <a:pt x="9197" y="40242"/>
                  </a:lnTo>
                  <a:lnTo>
                    <a:pt x="38960" y="31718"/>
                  </a:lnTo>
                  <a:cubicBezTo>
                    <a:pt x="38960" y="30825"/>
                    <a:pt x="38410" y="30000"/>
                    <a:pt x="38203" y="29107"/>
                  </a:cubicBezTo>
                  <a:cubicBezTo>
                    <a:pt x="35316" y="19140"/>
                    <a:pt x="32430" y="9448"/>
                    <a:pt x="29886" y="-37"/>
                  </a:cubicBezTo>
                  <a:close/>
                </a:path>
              </a:pathLst>
            </a:custGeom>
            <a:solidFill>
              <a:srgbClr val="F5F5F5"/>
            </a:solidFill>
            <a:ln w="6867" cap="flat">
              <a:noFill/>
              <a:prstDash val="solid"/>
              <a:miter/>
            </a:ln>
          </p:spPr>
          <p:txBody>
            <a:bodyPr rtlCol="0" anchor="ctr"/>
            <a:lstStyle/>
            <a:p>
              <a:endParaRPr lang="en-IN"/>
            </a:p>
          </p:txBody>
        </p:sp>
        <p:sp>
          <p:nvSpPr>
            <p:cNvPr id="816" name="Free-form: Shape 815">
              <a:extLst>
                <a:ext uri="{FF2B5EF4-FFF2-40B4-BE49-F238E27FC236}">
                  <a16:creationId xmlns:a16="http://schemas.microsoft.com/office/drawing/2014/main" id="{57F9DB56-8EB7-3151-0E77-2526BF454ED4}"/>
                </a:ext>
              </a:extLst>
            </p:cNvPr>
            <p:cNvSpPr/>
            <p:nvPr/>
          </p:nvSpPr>
          <p:spPr>
            <a:xfrm>
              <a:off x="5095207" y="3579724"/>
              <a:ext cx="38560" cy="39110"/>
            </a:xfrm>
            <a:custGeom>
              <a:avLst/>
              <a:gdLst>
                <a:gd name="connsiteX0" fmla="*/ -14 w 38560"/>
                <a:gd name="connsiteY0" fmla="*/ 8692 h 39110"/>
                <a:gd name="connsiteX1" fmla="*/ 8991 w 38560"/>
                <a:gd name="connsiteY1" fmla="*/ 39073 h 39110"/>
                <a:gd name="connsiteX2" fmla="*/ 38547 w 38560"/>
                <a:gd name="connsiteY2" fmla="*/ 30344 h 39110"/>
                <a:gd name="connsiteX3" fmla="*/ 29611 w 38560"/>
                <a:gd name="connsiteY3" fmla="*/ -37 h 39110"/>
              </a:gdLst>
              <a:ahLst/>
              <a:cxnLst>
                <a:cxn ang="0">
                  <a:pos x="connsiteX0" y="connsiteY0"/>
                </a:cxn>
                <a:cxn ang="0">
                  <a:pos x="connsiteX1" y="connsiteY1"/>
                </a:cxn>
                <a:cxn ang="0">
                  <a:pos x="connsiteX2" y="connsiteY2"/>
                </a:cxn>
                <a:cxn ang="0">
                  <a:pos x="connsiteX3" y="connsiteY3"/>
                </a:cxn>
              </a:cxnLst>
              <a:rect l="l" t="t" r="r" b="b"/>
              <a:pathLst>
                <a:path w="38560" h="39110">
                  <a:moveTo>
                    <a:pt x="-14" y="8692"/>
                  </a:moveTo>
                  <a:cubicBezTo>
                    <a:pt x="2942" y="18590"/>
                    <a:pt x="5898" y="28763"/>
                    <a:pt x="8991" y="39073"/>
                  </a:cubicBezTo>
                  <a:lnTo>
                    <a:pt x="38547" y="30344"/>
                  </a:lnTo>
                  <a:cubicBezTo>
                    <a:pt x="35523" y="20033"/>
                    <a:pt x="32498" y="9723"/>
                    <a:pt x="29611" y="-37"/>
                  </a:cubicBezTo>
                  <a:close/>
                </a:path>
              </a:pathLst>
            </a:custGeom>
            <a:solidFill>
              <a:srgbClr val="F5F5F5"/>
            </a:solidFill>
            <a:ln w="6867" cap="flat">
              <a:noFill/>
              <a:prstDash val="solid"/>
              <a:miter/>
            </a:ln>
          </p:spPr>
          <p:txBody>
            <a:bodyPr rtlCol="0" anchor="ctr"/>
            <a:lstStyle/>
            <a:p>
              <a:endParaRPr lang="en-IN"/>
            </a:p>
          </p:txBody>
        </p:sp>
        <p:sp>
          <p:nvSpPr>
            <p:cNvPr id="817" name="Free-form: Shape 816">
              <a:extLst>
                <a:ext uri="{FF2B5EF4-FFF2-40B4-BE49-F238E27FC236}">
                  <a16:creationId xmlns:a16="http://schemas.microsoft.com/office/drawing/2014/main" id="{B9607A99-7E25-469F-F6B9-A5012071B728}"/>
                </a:ext>
              </a:extLst>
            </p:cNvPr>
            <p:cNvSpPr/>
            <p:nvPr/>
          </p:nvSpPr>
          <p:spPr>
            <a:xfrm>
              <a:off x="5162362" y="3560272"/>
              <a:ext cx="37873" cy="38973"/>
            </a:xfrm>
            <a:custGeom>
              <a:avLst/>
              <a:gdLst>
                <a:gd name="connsiteX0" fmla="*/ -14 w 37873"/>
                <a:gd name="connsiteY0" fmla="*/ 8554 h 38973"/>
                <a:gd name="connsiteX1" fmla="*/ 8922 w 37873"/>
                <a:gd name="connsiteY1" fmla="*/ 38936 h 38973"/>
                <a:gd name="connsiteX2" fmla="*/ 37860 w 37873"/>
                <a:gd name="connsiteY2" fmla="*/ 30481 h 38973"/>
                <a:gd name="connsiteX3" fmla="*/ 28924 w 37873"/>
                <a:gd name="connsiteY3" fmla="*/ -37 h 38973"/>
              </a:gdLst>
              <a:ahLst/>
              <a:cxnLst>
                <a:cxn ang="0">
                  <a:pos x="connsiteX0" y="connsiteY0"/>
                </a:cxn>
                <a:cxn ang="0">
                  <a:pos x="connsiteX1" y="connsiteY1"/>
                </a:cxn>
                <a:cxn ang="0">
                  <a:pos x="connsiteX2" y="connsiteY2"/>
                </a:cxn>
                <a:cxn ang="0">
                  <a:pos x="connsiteX3" y="connsiteY3"/>
                </a:cxn>
              </a:cxnLst>
              <a:rect l="l" t="t" r="r" b="b"/>
              <a:pathLst>
                <a:path w="37873" h="38973">
                  <a:moveTo>
                    <a:pt x="-14" y="8554"/>
                  </a:moveTo>
                  <a:cubicBezTo>
                    <a:pt x="2942" y="18452"/>
                    <a:pt x="5898" y="28625"/>
                    <a:pt x="8922" y="38936"/>
                  </a:cubicBezTo>
                  <a:lnTo>
                    <a:pt x="37860" y="30481"/>
                  </a:lnTo>
                  <a:cubicBezTo>
                    <a:pt x="34767" y="20102"/>
                    <a:pt x="31811" y="9860"/>
                    <a:pt x="28924" y="-37"/>
                  </a:cubicBezTo>
                  <a:close/>
                </a:path>
              </a:pathLst>
            </a:custGeom>
            <a:solidFill>
              <a:srgbClr val="F5F5F5"/>
            </a:solidFill>
            <a:ln w="6867" cap="flat">
              <a:noFill/>
              <a:prstDash val="solid"/>
              <a:miter/>
            </a:ln>
          </p:spPr>
          <p:txBody>
            <a:bodyPr rtlCol="0" anchor="ctr"/>
            <a:lstStyle/>
            <a:p>
              <a:endParaRPr lang="en-IN"/>
            </a:p>
          </p:txBody>
        </p:sp>
        <p:sp>
          <p:nvSpPr>
            <p:cNvPr id="818" name="Free-form: Shape 817">
              <a:extLst>
                <a:ext uri="{FF2B5EF4-FFF2-40B4-BE49-F238E27FC236}">
                  <a16:creationId xmlns:a16="http://schemas.microsoft.com/office/drawing/2014/main" id="{8F8799B4-AC0B-376E-87EB-8F6EEE71DC35}"/>
                </a:ext>
              </a:extLst>
            </p:cNvPr>
            <p:cNvSpPr/>
            <p:nvPr/>
          </p:nvSpPr>
          <p:spPr>
            <a:xfrm>
              <a:off x="4898004" y="3670867"/>
              <a:ext cx="46396" cy="43097"/>
            </a:xfrm>
            <a:custGeom>
              <a:avLst/>
              <a:gdLst>
                <a:gd name="connsiteX0" fmla="*/ 44527 w 46396"/>
                <a:gd name="connsiteY0" fmla="*/ 25464 h 43097"/>
                <a:gd name="connsiteX1" fmla="*/ 37035 w 46396"/>
                <a:gd name="connsiteY1" fmla="*/ -37 h 43097"/>
                <a:gd name="connsiteX2" fmla="*/ -14 w 46396"/>
                <a:gd name="connsiteY2" fmla="*/ 10548 h 43097"/>
                <a:gd name="connsiteX3" fmla="*/ 9197 w 46396"/>
                <a:gd name="connsiteY3" fmla="*/ 43060 h 43097"/>
                <a:gd name="connsiteX4" fmla="*/ 46383 w 46396"/>
                <a:gd name="connsiteY4" fmla="*/ 31856 h 43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96" h="43097">
                  <a:moveTo>
                    <a:pt x="44527" y="25464"/>
                  </a:moveTo>
                  <a:lnTo>
                    <a:pt x="37035" y="-37"/>
                  </a:lnTo>
                  <a:lnTo>
                    <a:pt x="-14" y="10548"/>
                  </a:lnTo>
                  <a:lnTo>
                    <a:pt x="9197" y="43060"/>
                  </a:lnTo>
                  <a:lnTo>
                    <a:pt x="46383" y="31856"/>
                  </a:lnTo>
                  <a:close/>
                </a:path>
              </a:pathLst>
            </a:custGeom>
            <a:solidFill>
              <a:srgbClr val="F5F5F5"/>
            </a:solidFill>
            <a:ln w="6867" cap="flat">
              <a:noFill/>
              <a:prstDash val="solid"/>
              <a:miter/>
            </a:ln>
          </p:spPr>
          <p:txBody>
            <a:bodyPr rtlCol="0" anchor="ctr"/>
            <a:lstStyle/>
            <a:p>
              <a:endParaRPr lang="en-IN"/>
            </a:p>
          </p:txBody>
        </p:sp>
        <p:sp>
          <p:nvSpPr>
            <p:cNvPr id="819" name="Free-form: Shape 818">
              <a:extLst>
                <a:ext uri="{FF2B5EF4-FFF2-40B4-BE49-F238E27FC236}">
                  <a16:creationId xmlns:a16="http://schemas.microsoft.com/office/drawing/2014/main" id="{972787CC-FDD4-2C29-2B8B-401DE8EC2968}"/>
                </a:ext>
              </a:extLst>
            </p:cNvPr>
            <p:cNvSpPr/>
            <p:nvPr/>
          </p:nvSpPr>
          <p:spPr>
            <a:xfrm>
              <a:off x="4907558" y="3704411"/>
              <a:ext cx="46396" cy="41997"/>
            </a:xfrm>
            <a:custGeom>
              <a:avLst/>
              <a:gdLst>
                <a:gd name="connsiteX0" fmla="*/ 37310 w 46396"/>
                <a:gd name="connsiteY0" fmla="*/ -37 h 41997"/>
                <a:gd name="connsiteX1" fmla="*/ -14 w 46396"/>
                <a:gd name="connsiteY1" fmla="*/ 10685 h 41997"/>
                <a:gd name="connsiteX2" fmla="*/ 8853 w 46396"/>
                <a:gd name="connsiteY2" fmla="*/ 41960 h 41997"/>
                <a:gd name="connsiteX3" fmla="*/ 46383 w 46396"/>
                <a:gd name="connsiteY3" fmla="*/ 30619 h 41997"/>
                <a:gd name="connsiteX4" fmla="*/ 37310 w 46396"/>
                <a:gd name="connsiteY4" fmla="*/ -37 h 41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96" h="41997">
                  <a:moveTo>
                    <a:pt x="37310" y="-37"/>
                  </a:moveTo>
                  <a:lnTo>
                    <a:pt x="-14" y="10685"/>
                  </a:lnTo>
                  <a:lnTo>
                    <a:pt x="8853" y="41960"/>
                  </a:lnTo>
                  <a:lnTo>
                    <a:pt x="46383" y="30619"/>
                  </a:lnTo>
                  <a:cubicBezTo>
                    <a:pt x="43427" y="20583"/>
                    <a:pt x="40403" y="10342"/>
                    <a:pt x="37310" y="-37"/>
                  </a:cubicBezTo>
                  <a:close/>
                </a:path>
              </a:pathLst>
            </a:custGeom>
            <a:solidFill>
              <a:srgbClr val="F5F5F5"/>
            </a:solidFill>
            <a:ln w="6867" cap="flat">
              <a:noFill/>
              <a:prstDash val="solid"/>
              <a:miter/>
            </a:ln>
          </p:spPr>
          <p:txBody>
            <a:bodyPr rtlCol="0" anchor="ctr"/>
            <a:lstStyle/>
            <a:p>
              <a:endParaRPr lang="en-IN"/>
            </a:p>
          </p:txBody>
        </p:sp>
        <p:sp>
          <p:nvSpPr>
            <p:cNvPr id="820" name="Free-form: Shape 819">
              <a:extLst>
                <a:ext uri="{FF2B5EF4-FFF2-40B4-BE49-F238E27FC236}">
                  <a16:creationId xmlns:a16="http://schemas.microsoft.com/office/drawing/2014/main" id="{16F86187-8CED-26BB-C6C8-C26A38371359}"/>
                </a:ext>
              </a:extLst>
            </p:cNvPr>
            <p:cNvSpPr/>
            <p:nvPr/>
          </p:nvSpPr>
          <p:spPr>
            <a:xfrm>
              <a:off x="5060839" y="3589141"/>
              <a:ext cx="40897" cy="39866"/>
            </a:xfrm>
            <a:custGeom>
              <a:avLst/>
              <a:gdLst>
                <a:gd name="connsiteX0" fmla="*/ -14 w 40897"/>
                <a:gd name="connsiteY0" fmla="*/ 9379 h 39866"/>
                <a:gd name="connsiteX1" fmla="*/ 8922 w 40897"/>
                <a:gd name="connsiteY1" fmla="*/ 39829 h 39866"/>
                <a:gd name="connsiteX2" fmla="*/ 40884 w 40897"/>
                <a:gd name="connsiteY2" fmla="*/ 30412 h 39866"/>
                <a:gd name="connsiteX3" fmla="*/ 31948 w 40897"/>
                <a:gd name="connsiteY3" fmla="*/ -37 h 39866"/>
              </a:gdLst>
              <a:ahLst/>
              <a:cxnLst>
                <a:cxn ang="0">
                  <a:pos x="connsiteX0" y="connsiteY0"/>
                </a:cxn>
                <a:cxn ang="0">
                  <a:pos x="connsiteX1" y="connsiteY1"/>
                </a:cxn>
                <a:cxn ang="0">
                  <a:pos x="connsiteX2" y="connsiteY2"/>
                </a:cxn>
                <a:cxn ang="0">
                  <a:pos x="connsiteX3" y="connsiteY3"/>
                </a:cxn>
              </a:cxnLst>
              <a:rect l="l" t="t" r="r" b="b"/>
              <a:pathLst>
                <a:path w="40897" h="39866">
                  <a:moveTo>
                    <a:pt x="-14" y="9379"/>
                  </a:moveTo>
                  <a:cubicBezTo>
                    <a:pt x="2873" y="19346"/>
                    <a:pt x="5898" y="29450"/>
                    <a:pt x="8922" y="39829"/>
                  </a:cubicBezTo>
                  <a:lnTo>
                    <a:pt x="40884" y="30412"/>
                  </a:lnTo>
                  <a:cubicBezTo>
                    <a:pt x="37791" y="20033"/>
                    <a:pt x="34835" y="9792"/>
                    <a:pt x="31948" y="-37"/>
                  </a:cubicBezTo>
                  <a:close/>
                </a:path>
              </a:pathLst>
            </a:custGeom>
            <a:solidFill>
              <a:srgbClr val="F5F5F5"/>
            </a:solidFill>
            <a:ln w="6867" cap="flat">
              <a:noFill/>
              <a:prstDash val="solid"/>
              <a:miter/>
            </a:ln>
          </p:spPr>
          <p:txBody>
            <a:bodyPr rtlCol="0" anchor="ctr"/>
            <a:lstStyle/>
            <a:p>
              <a:endParaRPr lang="en-IN"/>
            </a:p>
          </p:txBody>
        </p:sp>
        <p:sp>
          <p:nvSpPr>
            <p:cNvPr id="821" name="Free-form: Shape 820">
              <a:extLst>
                <a:ext uri="{FF2B5EF4-FFF2-40B4-BE49-F238E27FC236}">
                  <a16:creationId xmlns:a16="http://schemas.microsoft.com/office/drawing/2014/main" id="{DAA08882-3593-A3F4-C047-5D0E1F2330E9}"/>
                </a:ext>
              </a:extLst>
            </p:cNvPr>
            <p:cNvSpPr/>
            <p:nvPr/>
          </p:nvSpPr>
          <p:spPr>
            <a:xfrm>
              <a:off x="4879308" y="3604881"/>
              <a:ext cx="45571" cy="42478"/>
            </a:xfrm>
            <a:custGeom>
              <a:avLst/>
              <a:gdLst>
                <a:gd name="connsiteX0" fmla="*/ 36348 w 45571"/>
                <a:gd name="connsiteY0" fmla="*/ -37 h 42478"/>
                <a:gd name="connsiteX1" fmla="*/ -14 w 45571"/>
                <a:gd name="connsiteY1" fmla="*/ 10410 h 42478"/>
                <a:gd name="connsiteX2" fmla="*/ 8991 w 45571"/>
                <a:gd name="connsiteY2" fmla="*/ 42441 h 42478"/>
                <a:gd name="connsiteX3" fmla="*/ 45558 w 45571"/>
                <a:gd name="connsiteY3" fmla="*/ 31375 h 42478"/>
                <a:gd name="connsiteX4" fmla="*/ 36348 w 45571"/>
                <a:gd name="connsiteY4" fmla="*/ -37 h 42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 h="42478">
                  <a:moveTo>
                    <a:pt x="36348" y="-37"/>
                  </a:moveTo>
                  <a:cubicBezTo>
                    <a:pt x="22600" y="4087"/>
                    <a:pt x="10022" y="7592"/>
                    <a:pt x="-14" y="10410"/>
                  </a:cubicBezTo>
                  <a:lnTo>
                    <a:pt x="8991" y="42441"/>
                  </a:lnTo>
                  <a:lnTo>
                    <a:pt x="45558" y="31375"/>
                  </a:lnTo>
                  <a:cubicBezTo>
                    <a:pt x="42396" y="20652"/>
                    <a:pt x="39372" y="10204"/>
                    <a:pt x="36348" y="-37"/>
                  </a:cubicBezTo>
                  <a:close/>
                </a:path>
              </a:pathLst>
            </a:custGeom>
            <a:solidFill>
              <a:srgbClr val="F5F5F5"/>
            </a:solidFill>
            <a:ln w="6867" cap="flat">
              <a:noFill/>
              <a:prstDash val="solid"/>
              <a:miter/>
            </a:ln>
          </p:spPr>
          <p:txBody>
            <a:bodyPr rtlCol="0" anchor="ctr"/>
            <a:lstStyle/>
            <a:p>
              <a:endParaRPr lang="en-IN"/>
            </a:p>
          </p:txBody>
        </p:sp>
        <p:sp>
          <p:nvSpPr>
            <p:cNvPr id="822" name="Free-form: Shape 821">
              <a:extLst>
                <a:ext uri="{FF2B5EF4-FFF2-40B4-BE49-F238E27FC236}">
                  <a16:creationId xmlns:a16="http://schemas.microsoft.com/office/drawing/2014/main" id="{A7A95828-0462-CCED-7A23-D9E4CDF1D8CF}"/>
                </a:ext>
              </a:extLst>
            </p:cNvPr>
            <p:cNvSpPr/>
            <p:nvPr/>
          </p:nvSpPr>
          <p:spPr>
            <a:xfrm>
              <a:off x="5127238" y="3569070"/>
              <a:ext cx="41585" cy="40004"/>
            </a:xfrm>
            <a:custGeom>
              <a:avLst/>
              <a:gdLst>
                <a:gd name="connsiteX0" fmla="*/ 1155 w 41585"/>
                <a:gd name="connsiteY0" fmla="*/ 9586 h 40004"/>
                <a:gd name="connsiteX1" fmla="*/ -14 w 41585"/>
                <a:gd name="connsiteY1" fmla="*/ 9586 h 40004"/>
                <a:gd name="connsiteX2" fmla="*/ 8991 w 41585"/>
                <a:gd name="connsiteY2" fmla="*/ 39967 h 40004"/>
                <a:gd name="connsiteX3" fmla="*/ 41571 w 41585"/>
                <a:gd name="connsiteY3" fmla="*/ 30344 h 40004"/>
                <a:gd name="connsiteX4" fmla="*/ 32705 w 41585"/>
                <a:gd name="connsiteY4" fmla="*/ -37 h 4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85" h="40004">
                  <a:moveTo>
                    <a:pt x="1155" y="9586"/>
                  </a:moveTo>
                  <a:lnTo>
                    <a:pt x="-14" y="9586"/>
                  </a:lnTo>
                  <a:cubicBezTo>
                    <a:pt x="2942" y="19483"/>
                    <a:pt x="5966" y="29656"/>
                    <a:pt x="8991" y="39967"/>
                  </a:cubicBezTo>
                  <a:lnTo>
                    <a:pt x="41571" y="30344"/>
                  </a:lnTo>
                  <a:cubicBezTo>
                    <a:pt x="38547" y="20033"/>
                    <a:pt x="35591" y="9723"/>
                    <a:pt x="32705" y="-37"/>
                  </a:cubicBezTo>
                  <a:close/>
                </a:path>
              </a:pathLst>
            </a:custGeom>
            <a:solidFill>
              <a:srgbClr val="F5F5F5"/>
            </a:solidFill>
            <a:ln w="6867" cap="flat">
              <a:noFill/>
              <a:prstDash val="solid"/>
              <a:miter/>
            </a:ln>
          </p:spPr>
          <p:txBody>
            <a:bodyPr rtlCol="0" anchor="ctr"/>
            <a:lstStyle/>
            <a:p>
              <a:endParaRPr lang="en-IN"/>
            </a:p>
          </p:txBody>
        </p:sp>
        <p:sp>
          <p:nvSpPr>
            <p:cNvPr id="823" name="Free-form: Shape 822">
              <a:extLst>
                <a:ext uri="{FF2B5EF4-FFF2-40B4-BE49-F238E27FC236}">
                  <a16:creationId xmlns:a16="http://schemas.microsoft.com/office/drawing/2014/main" id="{677D3994-8F03-2D67-2982-FB75F9A2871F}"/>
                </a:ext>
              </a:extLst>
            </p:cNvPr>
            <p:cNvSpPr/>
            <p:nvPr/>
          </p:nvSpPr>
          <p:spPr>
            <a:xfrm>
              <a:off x="4984542" y="3575806"/>
              <a:ext cx="40416" cy="40004"/>
            </a:xfrm>
            <a:custGeom>
              <a:avLst/>
              <a:gdLst>
                <a:gd name="connsiteX0" fmla="*/ -14 w 40416"/>
                <a:gd name="connsiteY0" fmla="*/ 9104 h 40004"/>
                <a:gd name="connsiteX1" fmla="*/ 9128 w 40416"/>
                <a:gd name="connsiteY1" fmla="*/ 39967 h 40004"/>
                <a:gd name="connsiteX2" fmla="*/ 40403 w 40416"/>
                <a:gd name="connsiteY2" fmla="*/ 30687 h 40004"/>
                <a:gd name="connsiteX3" fmla="*/ 31399 w 40416"/>
                <a:gd name="connsiteY3" fmla="*/ -37 h 40004"/>
              </a:gdLst>
              <a:ahLst/>
              <a:cxnLst>
                <a:cxn ang="0">
                  <a:pos x="connsiteX0" y="connsiteY0"/>
                </a:cxn>
                <a:cxn ang="0">
                  <a:pos x="connsiteX1" y="connsiteY1"/>
                </a:cxn>
                <a:cxn ang="0">
                  <a:pos x="connsiteX2" y="connsiteY2"/>
                </a:cxn>
                <a:cxn ang="0">
                  <a:pos x="connsiteX3" y="connsiteY3"/>
                </a:cxn>
              </a:cxnLst>
              <a:rect l="l" t="t" r="r" b="b"/>
              <a:pathLst>
                <a:path w="40416" h="40004">
                  <a:moveTo>
                    <a:pt x="-14" y="9104"/>
                  </a:moveTo>
                  <a:cubicBezTo>
                    <a:pt x="2942" y="19140"/>
                    <a:pt x="6035" y="29725"/>
                    <a:pt x="9128" y="39967"/>
                  </a:cubicBezTo>
                  <a:lnTo>
                    <a:pt x="40403" y="30687"/>
                  </a:lnTo>
                  <a:cubicBezTo>
                    <a:pt x="37310" y="20171"/>
                    <a:pt x="34285" y="10067"/>
                    <a:pt x="31399" y="-37"/>
                  </a:cubicBezTo>
                  <a:close/>
                </a:path>
              </a:pathLst>
            </a:custGeom>
            <a:solidFill>
              <a:srgbClr val="F5F5F5"/>
            </a:solidFill>
            <a:ln w="6867" cap="flat">
              <a:noFill/>
              <a:prstDash val="solid"/>
              <a:miter/>
            </a:ln>
          </p:spPr>
          <p:txBody>
            <a:bodyPr rtlCol="0" anchor="ctr"/>
            <a:lstStyle/>
            <a:p>
              <a:endParaRPr lang="en-IN"/>
            </a:p>
          </p:txBody>
        </p:sp>
        <p:sp>
          <p:nvSpPr>
            <p:cNvPr id="824" name="Free-form: Shape 823">
              <a:extLst>
                <a:ext uri="{FF2B5EF4-FFF2-40B4-BE49-F238E27FC236}">
                  <a16:creationId xmlns:a16="http://schemas.microsoft.com/office/drawing/2014/main" id="{25448E99-98CC-0ECC-74D1-BD58B4BEDD18}"/>
                </a:ext>
              </a:extLst>
            </p:cNvPr>
            <p:cNvSpPr/>
            <p:nvPr/>
          </p:nvSpPr>
          <p:spPr>
            <a:xfrm>
              <a:off x="5235771" y="3574225"/>
              <a:ext cx="38010" cy="39660"/>
            </a:xfrm>
            <a:custGeom>
              <a:avLst/>
              <a:gdLst>
                <a:gd name="connsiteX0" fmla="*/ 28787 w 38010"/>
                <a:gd name="connsiteY0" fmla="*/ -37 h 39660"/>
                <a:gd name="connsiteX1" fmla="*/ -14 w 38010"/>
                <a:gd name="connsiteY1" fmla="*/ 8348 h 39660"/>
                <a:gd name="connsiteX2" fmla="*/ 8235 w 38010"/>
                <a:gd name="connsiteY2" fmla="*/ 36530 h 39660"/>
                <a:gd name="connsiteX3" fmla="*/ 9128 w 38010"/>
                <a:gd name="connsiteY3" fmla="*/ 39623 h 39660"/>
                <a:gd name="connsiteX4" fmla="*/ 37997 w 38010"/>
                <a:gd name="connsiteY4" fmla="*/ 31169 h 39660"/>
                <a:gd name="connsiteX5" fmla="*/ 37379 w 38010"/>
                <a:gd name="connsiteY5" fmla="*/ 29038 h 39660"/>
                <a:gd name="connsiteX6" fmla="*/ 28787 w 38010"/>
                <a:gd name="connsiteY6" fmla="*/ -37 h 3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010" h="39660">
                  <a:moveTo>
                    <a:pt x="28787" y="-37"/>
                  </a:moveTo>
                  <a:lnTo>
                    <a:pt x="-14" y="8348"/>
                  </a:lnTo>
                  <a:cubicBezTo>
                    <a:pt x="2667" y="17628"/>
                    <a:pt x="5485" y="26976"/>
                    <a:pt x="8235" y="36530"/>
                  </a:cubicBezTo>
                  <a:lnTo>
                    <a:pt x="9128" y="39623"/>
                  </a:lnTo>
                  <a:lnTo>
                    <a:pt x="37997" y="31169"/>
                  </a:lnTo>
                  <a:lnTo>
                    <a:pt x="37379" y="29038"/>
                  </a:lnTo>
                  <a:cubicBezTo>
                    <a:pt x="34423" y="19277"/>
                    <a:pt x="31605" y="9517"/>
                    <a:pt x="28787" y="-37"/>
                  </a:cubicBezTo>
                  <a:close/>
                </a:path>
              </a:pathLst>
            </a:custGeom>
            <a:solidFill>
              <a:srgbClr val="F5F5F5"/>
            </a:solidFill>
            <a:ln w="6867" cap="flat">
              <a:noFill/>
              <a:prstDash val="solid"/>
              <a:miter/>
            </a:ln>
          </p:spPr>
          <p:txBody>
            <a:bodyPr rtlCol="0" anchor="ctr"/>
            <a:lstStyle/>
            <a:p>
              <a:endParaRPr lang="en-IN"/>
            </a:p>
          </p:txBody>
        </p:sp>
        <p:sp>
          <p:nvSpPr>
            <p:cNvPr id="825" name="Free-form: Shape 824">
              <a:extLst>
                <a:ext uri="{FF2B5EF4-FFF2-40B4-BE49-F238E27FC236}">
                  <a16:creationId xmlns:a16="http://schemas.microsoft.com/office/drawing/2014/main" id="{5FC5F1C4-7539-3DC8-E7C0-1B5E7F8525FA}"/>
                </a:ext>
              </a:extLst>
            </p:cNvPr>
            <p:cNvSpPr/>
            <p:nvPr/>
          </p:nvSpPr>
          <p:spPr>
            <a:xfrm>
              <a:off x="4888656" y="3637943"/>
              <a:ext cx="45915" cy="42341"/>
            </a:xfrm>
            <a:custGeom>
              <a:avLst/>
              <a:gdLst>
                <a:gd name="connsiteX0" fmla="*/ 36691 w 45915"/>
                <a:gd name="connsiteY0" fmla="*/ -37 h 42341"/>
                <a:gd name="connsiteX1" fmla="*/ -14 w 45915"/>
                <a:gd name="connsiteY1" fmla="*/ 10479 h 42341"/>
                <a:gd name="connsiteX2" fmla="*/ 8991 w 45915"/>
                <a:gd name="connsiteY2" fmla="*/ 42304 h 42341"/>
                <a:gd name="connsiteX3" fmla="*/ 45902 w 45915"/>
                <a:gd name="connsiteY3" fmla="*/ 31237 h 42341"/>
                <a:gd name="connsiteX4" fmla="*/ 36691 w 45915"/>
                <a:gd name="connsiteY4" fmla="*/ -37 h 42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15" h="42341">
                  <a:moveTo>
                    <a:pt x="36691" y="-37"/>
                  </a:moveTo>
                  <a:lnTo>
                    <a:pt x="-14" y="10479"/>
                  </a:lnTo>
                  <a:lnTo>
                    <a:pt x="8991" y="42304"/>
                  </a:lnTo>
                  <a:lnTo>
                    <a:pt x="45902" y="31237"/>
                  </a:lnTo>
                  <a:cubicBezTo>
                    <a:pt x="42740" y="20583"/>
                    <a:pt x="39716" y="10204"/>
                    <a:pt x="36691" y="-37"/>
                  </a:cubicBezTo>
                  <a:close/>
                </a:path>
              </a:pathLst>
            </a:custGeom>
            <a:solidFill>
              <a:srgbClr val="F5F5F5"/>
            </a:solidFill>
            <a:ln w="6867" cap="flat">
              <a:noFill/>
              <a:prstDash val="solid"/>
              <a:miter/>
            </a:ln>
          </p:spPr>
          <p:txBody>
            <a:bodyPr rtlCol="0" anchor="ctr"/>
            <a:lstStyle/>
            <a:p>
              <a:endParaRPr lang="en-IN"/>
            </a:p>
          </p:txBody>
        </p:sp>
        <p:sp>
          <p:nvSpPr>
            <p:cNvPr id="826" name="Free-form: Shape 825">
              <a:extLst>
                <a:ext uri="{FF2B5EF4-FFF2-40B4-BE49-F238E27FC236}">
                  <a16:creationId xmlns:a16="http://schemas.microsoft.com/office/drawing/2014/main" id="{BB4A4FBB-9D4A-4637-559B-DF842608E563}"/>
                </a:ext>
              </a:extLst>
            </p:cNvPr>
            <p:cNvSpPr/>
            <p:nvPr/>
          </p:nvSpPr>
          <p:spPr>
            <a:xfrm>
              <a:off x="4951068" y="3585635"/>
              <a:ext cx="40210" cy="40072"/>
            </a:xfrm>
            <a:custGeom>
              <a:avLst/>
              <a:gdLst>
                <a:gd name="connsiteX0" fmla="*/ -14 w 40210"/>
                <a:gd name="connsiteY0" fmla="*/ 8967 h 40072"/>
                <a:gd name="connsiteX1" fmla="*/ 9197 w 40210"/>
                <a:gd name="connsiteY1" fmla="*/ 40035 h 40072"/>
                <a:gd name="connsiteX2" fmla="*/ 40197 w 40210"/>
                <a:gd name="connsiteY2" fmla="*/ 30825 h 40072"/>
                <a:gd name="connsiteX3" fmla="*/ 31124 w 40210"/>
                <a:gd name="connsiteY3" fmla="*/ -37 h 40072"/>
              </a:gdLst>
              <a:ahLst/>
              <a:cxnLst>
                <a:cxn ang="0">
                  <a:pos x="connsiteX0" y="connsiteY0"/>
                </a:cxn>
                <a:cxn ang="0">
                  <a:pos x="connsiteX1" y="connsiteY1"/>
                </a:cxn>
                <a:cxn ang="0">
                  <a:pos x="connsiteX2" y="connsiteY2"/>
                </a:cxn>
                <a:cxn ang="0">
                  <a:pos x="connsiteX3" y="connsiteY3"/>
                </a:cxn>
              </a:cxnLst>
              <a:rect l="l" t="t" r="r" b="b"/>
              <a:pathLst>
                <a:path w="40210" h="40072">
                  <a:moveTo>
                    <a:pt x="-14" y="8967"/>
                  </a:moveTo>
                  <a:cubicBezTo>
                    <a:pt x="3011" y="19071"/>
                    <a:pt x="6035" y="29588"/>
                    <a:pt x="9197" y="40035"/>
                  </a:cubicBezTo>
                  <a:lnTo>
                    <a:pt x="40197" y="30825"/>
                  </a:lnTo>
                  <a:lnTo>
                    <a:pt x="31124" y="-37"/>
                  </a:lnTo>
                  <a:close/>
                </a:path>
              </a:pathLst>
            </a:custGeom>
            <a:solidFill>
              <a:srgbClr val="F5F5F5"/>
            </a:solidFill>
            <a:ln w="6867" cap="flat">
              <a:noFill/>
              <a:prstDash val="solid"/>
              <a:miter/>
            </a:ln>
          </p:spPr>
          <p:txBody>
            <a:bodyPr rtlCol="0" anchor="ctr"/>
            <a:lstStyle/>
            <a:p>
              <a:endParaRPr lang="en-IN"/>
            </a:p>
          </p:txBody>
        </p:sp>
        <p:sp>
          <p:nvSpPr>
            <p:cNvPr id="827" name="Free-form: Shape 826">
              <a:extLst>
                <a:ext uri="{FF2B5EF4-FFF2-40B4-BE49-F238E27FC236}">
                  <a16:creationId xmlns:a16="http://schemas.microsoft.com/office/drawing/2014/main" id="{A8454C54-084E-3FC5-FDCE-CF6FE9F0D712}"/>
                </a:ext>
              </a:extLst>
            </p:cNvPr>
            <p:cNvSpPr/>
            <p:nvPr/>
          </p:nvSpPr>
          <p:spPr>
            <a:xfrm>
              <a:off x="4860543" y="3538964"/>
              <a:ext cx="44815" cy="41722"/>
            </a:xfrm>
            <a:custGeom>
              <a:avLst/>
              <a:gdLst>
                <a:gd name="connsiteX0" fmla="*/ 35866 w 44815"/>
                <a:gd name="connsiteY0" fmla="*/ -37 h 41722"/>
                <a:gd name="connsiteX1" fmla="*/ -14 w 44815"/>
                <a:gd name="connsiteY1" fmla="*/ 10273 h 41722"/>
                <a:gd name="connsiteX2" fmla="*/ 8922 w 44815"/>
                <a:gd name="connsiteY2" fmla="*/ 41685 h 41722"/>
                <a:gd name="connsiteX3" fmla="*/ 44802 w 44815"/>
                <a:gd name="connsiteY3" fmla="*/ 30825 h 41722"/>
                <a:gd name="connsiteX4" fmla="*/ 35866 w 44815"/>
                <a:gd name="connsiteY4" fmla="*/ -37 h 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15" h="41722">
                  <a:moveTo>
                    <a:pt x="35866" y="-37"/>
                  </a:moveTo>
                  <a:lnTo>
                    <a:pt x="-14" y="10273"/>
                  </a:lnTo>
                  <a:lnTo>
                    <a:pt x="8922" y="41685"/>
                  </a:lnTo>
                  <a:lnTo>
                    <a:pt x="44802" y="30825"/>
                  </a:lnTo>
                  <a:cubicBezTo>
                    <a:pt x="41778" y="20102"/>
                    <a:pt x="38753" y="9792"/>
                    <a:pt x="35866" y="-37"/>
                  </a:cubicBezTo>
                  <a:close/>
                </a:path>
              </a:pathLst>
            </a:custGeom>
            <a:solidFill>
              <a:srgbClr val="F5F5F5"/>
            </a:solidFill>
            <a:ln w="6867" cap="flat">
              <a:noFill/>
              <a:prstDash val="solid"/>
              <a:miter/>
            </a:ln>
          </p:spPr>
          <p:txBody>
            <a:bodyPr rtlCol="0" anchor="ctr"/>
            <a:lstStyle/>
            <a:p>
              <a:endParaRPr lang="en-IN"/>
            </a:p>
          </p:txBody>
        </p:sp>
        <p:sp>
          <p:nvSpPr>
            <p:cNvPr id="828" name="Free-form: Shape 827">
              <a:extLst>
                <a:ext uri="{FF2B5EF4-FFF2-40B4-BE49-F238E27FC236}">
                  <a16:creationId xmlns:a16="http://schemas.microsoft.com/office/drawing/2014/main" id="{E34350BC-E43A-A616-65BB-5DF10EC602B7}"/>
                </a:ext>
              </a:extLst>
            </p:cNvPr>
            <p:cNvSpPr/>
            <p:nvPr/>
          </p:nvSpPr>
          <p:spPr>
            <a:xfrm>
              <a:off x="5081941" y="3908418"/>
              <a:ext cx="34436" cy="15328"/>
            </a:xfrm>
            <a:custGeom>
              <a:avLst/>
              <a:gdLst>
                <a:gd name="connsiteX0" fmla="*/ -14 w 34436"/>
                <a:gd name="connsiteY0" fmla="*/ 9448 h 15328"/>
                <a:gd name="connsiteX1" fmla="*/ 1636 w 34436"/>
                <a:gd name="connsiteY1" fmla="*/ 15291 h 15328"/>
                <a:gd name="connsiteX2" fmla="*/ 34423 w 34436"/>
                <a:gd name="connsiteY2" fmla="*/ 5942 h 15328"/>
                <a:gd name="connsiteX3" fmla="*/ 32567 w 34436"/>
                <a:gd name="connsiteY3" fmla="*/ -37 h 15328"/>
              </a:gdLst>
              <a:ahLst/>
              <a:cxnLst>
                <a:cxn ang="0">
                  <a:pos x="connsiteX0" y="connsiteY0"/>
                </a:cxn>
                <a:cxn ang="0">
                  <a:pos x="connsiteX1" y="connsiteY1"/>
                </a:cxn>
                <a:cxn ang="0">
                  <a:pos x="connsiteX2" y="connsiteY2"/>
                </a:cxn>
                <a:cxn ang="0">
                  <a:pos x="connsiteX3" y="connsiteY3"/>
                </a:cxn>
              </a:cxnLst>
              <a:rect l="l" t="t" r="r" b="b"/>
              <a:pathLst>
                <a:path w="34436" h="15328">
                  <a:moveTo>
                    <a:pt x="-14" y="9448"/>
                  </a:moveTo>
                  <a:cubicBezTo>
                    <a:pt x="536" y="11510"/>
                    <a:pt x="1086" y="13435"/>
                    <a:pt x="1636" y="15291"/>
                  </a:cubicBezTo>
                  <a:lnTo>
                    <a:pt x="34423" y="5942"/>
                  </a:lnTo>
                  <a:cubicBezTo>
                    <a:pt x="33804" y="4087"/>
                    <a:pt x="33186" y="2025"/>
                    <a:pt x="32567" y="-37"/>
                  </a:cubicBezTo>
                  <a:close/>
                </a:path>
              </a:pathLst>
            </a:custGeom>
            <a:solidFill>
              <a:srgbClr val="F5F5F5"/>
            </a:solidFill>
            <a:ln w="6867" cap="flat">
              <a:noFill/>
              <a:prstDash val="solid"/>
              <a:miter/>
            </a:ln>
          </p:spPr>
          <p:txBody>
            <a:bodyPr rtlCol="0" anchor="ctr"/>
            <a:lstStyle/>
            <a:p>
              <a:endParaRPr lang="en-IN"/>
            </a:p>
          </p:txBody>
        </p:sp>
        <p:sp>
          <p:nvSpPr>
            <p:cNvPr id="829" name="Free-form: Shape 828">
              <a:extLst>
                <a:ext uri="{FF2B5EF4-FFF2-40B4-BE49-F238E27FC236}">
                  <a16:creationId xmlns:a16="http://schemas.microsoft.com/office/drawing/2014/main" id="{369D0A71-B400-B15E-EE9F-E730A1B733A2}"/>
                </a:ext>
              </a:extLst>
            </p:cNvPr>
            <p:cNvSpPr/>
            <p:nvPr/>
          </p:nvSpPr>
          <p:spPr>
            <a:xfrm>
              <a:off x="4916769" y="3736716"/>
              <a:ext cx="47152" cy="43922"/>
            </a:xfrm>
            <a:custGeom>
              <a:avLst/>
              <a:gdLst>
                <a:gd name="connsiteX0" fmla="*/ 37653 w 47152"/>
                <a:gd name="connsiteY0" fmla="*/ -37 h 43922"/>
                <a:gd name="connsiteX1" fmla="*/ -14 w 47152"/>
                <a:gd name="connsiteY1" fmla="*/ 10823 h 43922"/>
                <a:gd name="connsiteX2" fmla="*/ 9197 w 47152"/>
                <a:gd name="connsiteY2" fmla="*/ 43885 h 43922"/>
                <a:gd name="connsiteX3" fmla="*/ 47139 w 47152"/>
                <a:gd name="connsiteY3" fmla="*/ 32475 h 43922"/>
                <a:gd name="connsiteX4" fmla="*/ 37653 w 47152"/>
                <a:gd name="connsiteY4" fmla="*/ -37 h 43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52" h="43922">
                  <a:moveTo>
                    <a:pt x="37653" y="-37"/>
                  </a:moveTo>
                  <a:lnTo>
                    <a:pt x="-14" y="10823"/>
                  </a:lnTo>
                  <a:lnTo>
                    <a:pt x="9197" y="43885"/>
                  </a:lnTo>
                  <a:lnTo>
                    <a:pt x="47139" y="32475"/>
                  </a:lnTo>
                  <a:cubicBezTo>
                    <a:pt x="44115" y="21889"/>
                    <a:pt x="40953" y="10823"/>
                    <a:pt x="37653" y="-37"/>
                  </a:cubicBezTo>
                  <a:close/>
                </a:path>
              </a:pathLst>
            </a:custGeom>
            <a:solidFill>
              <a:srgbClr val="F5F5F5"/>
            </a:solidFill>
            <a:ln w="6867" cap="flat">
              <a:noFill/>
              <a:prstDash val="solid"/>
              <a:miter/>
            </a:ln>
          </p:spPr>
          <p:txBody>
            <a:bodyPr rtlCol="0" anchor="ctr"/>
            <a:lstStyle/>
            <a:p>
              <a:endParaRPr lang="en-IN"/>
            </a:p>
          </p:txBody>
        </p:sp>
        <p:sp>
          <p:nvSpPr>
            <p:cNvPr id="830" name="Free-form: Shape 829">
              <a:extLst>
                <a:ext uri="{FF2B5EF4-FFF2-40B4-BE49-F238E27FC236}">
                  <a16:creationId xmlns:a16="http://schemas.microsoft.com/office/drawing/2014/main" id="{5B9583B2-1B52-EF3B-8612-B81E20BC2271}"/>
                </a:ext>
              </a:extLst>
            </p:cNvPr>
            <p:cNvSpPr/>
            <p:nvPr/>
          </p:nvSpPr>
          <p:spPr>
            <a:xfrm>
              <a:off x="4926392" y="3770809"/>
              <a:ext cx="47015" cy="41928"/>
            </a:xfrm>
            <a:custGeom>
              <a:avLst/>
              <a:gdLst>
                <a:gd name="connsiteX0" fmla="*/ 38135 w 47015"/>
                <a:gd name="connsiteY0" fmla="*/ -37 h 41928"/>
                <a:gd name="connsiteX1" fmla="*/ -14 w 47015"/>
                <a:gd name="connsiteY1" fmla="*/ 11098 h 41928"/>
                <a:gd name="connsiteX2" fmla="*/ 8716 w 47015"/>
                <a:gd name="connsiteY2" fmla="*/ 41891 h 41928"/>
                <a:gd name="connsiteX3" fmla="*/ 47002 w 47015"/>
                <a:gd name="connsiteY3" fmla="*/ 30344 h 41928"/>
              </a:gdLst>
              <a:ahLst/>
              <a:cxnLst>
                <a:cxn ang="0">
                  <a:pos x="connsiteX0" y="connsiteY0"/>
                </a:cxn>
                <a:cxn ang="0">
                  <a:pos x="connsiteX1" y="connsiteY1"/>
                </a:cxn>
                <a:cxn ang="0">
                  <a:pos x="connsiteX2" y="connsiteY2"/>
                </a:cxn>
                <a:cxn ang="0">
                  <a:pos x="connsiteX3" y="connsiteY3"/>
                </a:cxn>
              </a:cxnLst>
              <a:rect l="l" t="t" r="r" b="b"/>
              <a:pathLst>
                <a:path w="47015" h="41928">
                  <a:moveTo>
                    <a:pt x="38135" y="-37"/>
                  </a:moveTo>
                  <a:lnTo>
                    <a:pt x="-14" y="11098"/>
                  </a:lnTo>
                  <a:lnTo>
                    <a:pt x="8716" y="41891"/>
                  </a:lnTo>
                  <a:lnTo>
                    <a:pt x="47002" y="30344"/>
                  </a:lnTo>
                  <a:close/>
                </a:path>
              </a:pathLst>
            </a:custGeom>
            <a:solidFill>
              <a:srgbClr val="F5F5F5"/>
            </a:solidFill>
            <a:ln w="6867" cap="flat">
              <a:noFill/>
              <a:prstDash val="solid"/>
              <a:miter/>
            </a:ln>
          </p:spPr>
          <p:txBody>
            <a:bodyPr rtlCol="0" anchor="ctr"/>
            <a:lstStyle/>
            <a:p>
              <a:endParaRPr lang="en-IN"/>
            </a:p>
          </p:txBody>
        </p:sp>
        <p:sp>
          <p:nvSpPr>
            <p:cNvPr id="831" name="Free-form: Shape 830">
              <a:extLst>
                <a:ext uri="{FF2B5EF4-FFF2-40B4-BE49-F238E27FC236}">
                  <a16:creationId xmlns:a16="http://schemas.microsoft.com/office/drawing/2014/main" id="{1EEF2695-147C-0956-5067-EA020F485A3C}"/>
                </a:ext>
              </a:extLst>
            </p:cNvPr>
            <p:cNvSpPr/>
            <p:nvPr/>
          </p:nvSpPr>
          <p:spPr>
            <a:xfrm>
              <a:off x="4850920" y="3505008"/>
              <a:ext cx="45021" cy="43234"/>
            </a:xfrm>
            <a:custGeom>
              <a:avLst/>
              <a:gdLst>
                <a:gd name="connsiteX0" fmla="*/ 35660 w 45021"/>
                <a:gd name="connsiteY0" fmla="*/ -37 h 43234"/>
                <a:gd name="connsiteX1" fmla="*/ -14 w 45021"/>
                <a:gd name="connsiteY1" fmla="*/ 10135 h 43234"/>
                <a:gd name="connsiteX2" fmla="*/ 9266 w 45021"/>
                <a:gd name="connsiteY2" fmla="*/ 43197 h 43234"/>
                <a:gd name="connsiteX3" fmla="*/ 45008 w 45021"/>
                <a:gd name="connsiteY3" fmla="*/ 32406 h 43234"/>
                <a:gd name="connsiteX4" fmla="*/ 35660 w 45021"/>
                <a:gd name="connsiteY4" fmla="*/ -37 h 432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1" h="43234">
                  <a:moveTo>
                    <a:pt x="35660" y="-37"/>
                  </a:moveTo>
                  <a:lnTo>
                    <a:pt x="-14" y="10135"/>
                  </a:lnTo>
                  <a:lnTo>
                    <a:pt x="9266" y="43197"/>
                  </a:lnTo>
                  <a:lnTo>
                    <a:pt x="45008" y="32406"/>
                  </a:lnTo>
                  <a:cubicBezTo>
                    <a:pt x="41709" y="20789"/>
                    <a:pt x="38547" y="9929"/>
                    <a:pt x="35660" y="-37"/>
                  </a:cubicBezTo>
                  <a:close/>
                </a:path>
              </a:pathLst>
            </a:custGeom>
            <a:solidFill>
              <a:srgbClr val="F5F5F5"/>
            </a:solidFill>
            <a:ln w="6867" cap="flat">
              <a:noFill/>
              <a:prstDash val="solid"/>
              <a:miter/>
            </a:ln>
          </p:spPr>
          <p:txBody>
            <a:bodyPr rtlCol="0" anchor="ctr"/>
            <a:lstStyle/>
            <a:p>
              <a:endParaRPr lang="en-IN"/>
            </a:p>
          </p:txBody>
        </p:sp>
        <p:sp>
          <p:nvSpPr>
            <p:cNvPr id="832" name="Free-form: Shape 831">
              <a:extLst>
                <a:ext uri="{FF2B5EF4-FFF2-40B4-BE49-F238E27FC236}">
                  <a16:creationId xmlns:a16="http://schemas.microsoft.com/office/drawing/2014/main" id="{08A72616-2A73-555F-2468-6B7503AA5384}"/>
                </a:ext>
              </a:extLst>
            </p:cNvPr>
            <p:cNvSpPr/>
            <p:nvPr/>
          </p:nvSpPr>
          <p:spPr>
            <a:xfrm>
              <a:off x="4935052" y="3670111"/>
              <a:ext cx="11891" cy="32649"/>
            </a:xfrm>
            <a:custGeom>
              <a:avLst/>
              <a:gdLst>
                <a:gd name="connsiteX0" fmla="*/ 2461 w 11891"/>
                <a:gd name="connsiteY0" fmla="*/ -37 h 32649"/>
                <a:gd name="connsiteX1" fmla="*/ -14 w 11891"/>
                <a:gd name="connsiteY1" fmla="*/ 719 h 32649"/>
                <a:gd name="connsiteX2" fmla="*/ 7479 w 11891"/>
                <a:gd name="connsiteY2" fmla="*/ 26220 h 32649"/>
                <a:gd name="connsiteX3" fmla="*/ 9334 w 11891"/>
                <a:gd name="connsiteY3" fmla="*/ 32612 h 32649"/>
                <a:gd name="connsiteX4" fmla="*/ 11878 w 11891"/>
                <a:gd name="connsiteY4" fmla="*/ 31856 h 32649"/>
                <a:gd name="connsiteX5" fmla="*/ 9953 w 11891"/>
                <a:gd name="connsiteY5" fmla="*/ 25532 h 3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91" h="32649">
                  <a:moveTo>
                    <a:pt x="2461" y="-37"/>
                  </a:moveTo>
                  <a:lnTo>
                    <a:pt x="-14" y="719"/>
                  </a:lnTo>
                  <a:lnTo>
                    <a:pt x="7479" y="26220"/>
                  </a:lnTo>
                  <a:lnTo>
                    <a:pt x="9334" y="32612"/>
                  </a:lnTo>
                  <a:lnTo>
                    <a:pt x="11878" y="31856"/>
                  </a:lnTo>
                  <a:cubicBezTo>
                    <a:pt x="11190" y="29725"/>
                    <a:pt x="10572" y="27663"/>
                    <a:pt x="9953" y="25532"/>
                  </a:cubicBezTo>
                  <a:close/>
                </a:path>
              </a:pathLst>
            </a:custGeom>
            <a:solidFill>
              <a:srgbClr val="E0E0E0"/>
            </a:solidFill>
            <a:ln w="6867" cap="flat">
              <a:noFill/>
              <a:prstDash val="solid"/>
              <a:miter/>
            </a:ln>
          </p:spPr>
          <p:txBody>
            <a:bodyPr rtlCol="0" anchor="ctr"/>
            <a:lstStyle/>
            <a:p>
              <a:endParaRPr lang="en-IN"/>
            </a:p>
          </p:txBody>
        </p:sp>
        <p:sp>
          <p:nvSpPr>
            <p:cNvPr id="833" name="Free-form: Shape 832">
              <a:extLst>
                <a:ext uri="{FF2B5EF4-FFF2-40B4-BE49-F238E27FC236}">
                  <a16:creationId xmlns:a16="http://schemas.microsoft.com/office/drawing/2014/main" id="{D5CD6EAF-C528-8E68-0A09-A6104D277E70}"/>
                </a:ext>
              </a:extLst>
            </p:cNvPr>
            <p:cNvSpPr/>
            <p:nvPr/>
          </p:nvSpPr>
          <p:spPr>
            <a:xfrm>
              <a:off x="4993546" y="3867933"/>
              <a:ext cx="11616" cy="34024"/>
            </a:xfrm>
            <a:custGeom>
              <a:avLst/>
              <a:gdLst>
                <a:gd name="connsiteX0" fmla="*/ -14 w 11616"/>
                <a:gd name="connsiteY0" fmla="*/ 512 h 34024"/>
                <a:gd name="connsiteX1" fmla="*/ 10022 w 11616"/>
                <a:gd name="connsiteY1" fmla="*/ 33987 h 34024"/>
                <a:gd name="connsiteX2" fmla="*/ 11603 w 11616"/>
                <a:gd name="connsiteY2" fmla="*/ 33506 h 34024"/>
                <a:gd name="connsiteX3" fmla="*/ 1911 w 11616"/>
                <a:gd name="connsiteY3" fmla="*/ -37 h 34024"/>
              </a:gdLst>
              <a:ahLst/>
              <a:cxnLst>
                <a:cxn ang="0">
                  <a:pos x="connsiteX0" y="connsiteY0"/>
                </a:cxn>
                <a:cxn ang="0">
                  <a:pos x="connsiteX1" y="connsiteY1"/>
                </a:cxn>
                <a:cxn ang="0">
                  <a:pos x="connsiteX2" y="connsiteY2"/>
                </a:cxn>
                <a:cxn ang="0">
                  <a:pos x="connsiteX3" y="connsiteY3"/>
                </a:cxn>
              </a:cxnLst>
              <a:rect l="l" t="t" r="r" b="b"/>
              <a:pathLst>
                <a:path w="11616" h="34024">
                  <a:moveTo>
                    <a:pt x="-14" y="512"/>
                  </a:moveTo>
                  <a:cubicBezTo>
                    <a:pt x="3561" y="12610"/>
                    <a:pt x="6860" y="23814"/>
                    <a:pt x="10022" y="33987"/>
                  </a:cubicBezTo>
                  <a:lnTo>
                    <a:pt x="11603" y="33506"/>
                  </a:lnTo>
                  <a:lnTo>
                    <a:pt x="1911" y="-37"/>
                  </a:lnTo>
                  <a:close/>
                </a:path>
              </a:pathLst>
            </a:custGeom>
            <a:solidFill>
              <a:srgbClr val="E0E0E0"/>
            </a:solidFill>
            <a:ln w="6867" cap="flat">
              <a:noFill/>
              <a:prstDash val="solid"/>
              <a:miter/>
            </a:ln>
          </p:spPr>
          <p:txBody>
            <a:bodyPr rtlCol="0" anchor="ctr"/>
            <a:lstStyle/>
            <a:p>
              <a:endParaRPr lang="en-IN"/>
            </a:p>
          </p:txBody>
        </p:sp>
        <p:sp>
          <p:nvSpPr>
            <p:cNvPr id="834" name="Free-form: Shape 833">
              <a:extLst>
                <a:ext uri="{FF2B5EF4-FFF2-40B4-BE49-F238E27FC236}">
                  <a16:creationId xmlns:a16="http://schemas.microsoft.com/office/drawing/2014/main" id="{45A69997-7A92-E825-3200-9A4EA0ECC8BD}"/>
                </a:ext>
              </a:extLst>
            </p:cNvPr>
            <p:cNvSpPr/>
            <p:nvPr/>
          </p:nvSpPr>
          <p:spPr>
            <a:xfrm>
              <a:off x="4886594" y="3504458"/>
              <a:ext cx="11410" cy="32855"/>
            </a:xfrm>
            <a:custGeom>
              <a:avLst/>
              <a:gdLst>
                <a:gd name="connsiteX0" fmla="*/ -14 w 11410"/>
                <a:gd name="connsiteY0" fmla="*/ 512 h 32855"/>
                <a:gd name="connsiteX1" fmla="*/ 9334 w 11410"/>
                <a:gd name="connsiteY1" fmla="*/ 32818 h 32855"/>
                <a:gd name="connsiteX2" fmla="*/ 11396 w 11410"/>
                <a:gd name="connsiteY2" fmla="*/ 32200 h 32855"/>
                <a:gd name="connsiteX3" fmla="*/ 1705 w 11410"/>
                <a:gd name="connsiteY3" fmla="*/ -37 h 32855"/>
              </a:gdLst>
              <a:ahLst/>
              <a:cxnLst>
                <a:cxn ang="0">
                  <a:pos x="connsiteX0" y="connsiteY0"/>
                </a:cxn>
                <a:cxn ang="0">
                  <a:pos x="connsiteX1" y="connsiteY1"/>
                </a:cxn>
                <a:cxn ang="0">
                  <a:pos x="connsiteX2" y="connsiteY2"/>
                </a:cxn>
                <a:cxn ang="0">
                  <a:pos x="connsiteX3" y="connsiteY3"/>
                </a:cxn>
              </a:cxnLst>
              <a:rect l="l" t="t" r="r" b="b"/>
              <a:pathLst>
                <a:path w="11410" h="32855">
                  <a:moveTo>
                    <a:pt x="-14" y="512"/>
                  </a:moveTo>
                  <a:cubicBezTo>
                    <a:pt x="2873" y="10479"/>
                    <a:pt x="6035" y="21133"/>
                    <a:pt x="9334" y="32818"/>
                  </a:cubicBezTo>
                  <a:lnTo>
                    <a:pt x="11396" y="32200"/>
                  </a:lnTo>
                  <a:cubicBezTo>
                    <a:pt x="7960" y="20721"/>
                    <a:pt x="4523" y="9929"/>
                    <a:pt x="1705" y="-37"/>
                  </a:cubicBezTo>
                  <a:close/>
                </a:path>
              </a:pathLst>
            </a:custGeom>
            <a:solidFill>
              <a:srgbClr val="E0E0E0"/>
            </a:solidFill>
            <a:ln w="6867" cap="flat">
              <a:noFill/>
              <a:prstDash val="solid"/>
              <a:miter/>
            </a:ln>
          </p:spPr>
          <p:txBody>
            <a:bodyPr rtlCol="0" anchor="ctr"/>
            <a:lstStyle/>
            <a:p>
              <a:endParaRPr lang="en-IN"/>
            </a:p>
          </p:txBody>
        </p:sp>
        <p:sp>
          <p:nvSpPr>
            <p:cNvPr id="835" name="Free-form: Shape 834">
              <a:extLst>
                <a:ext uri="{FF2B5EF4-FFF2-40B4-BE49-F238E27FC236}">
                  <a16:creationId xmlns:a16="http://schemas.microsoft.com/office/drawing/2014/main" id="{1CC2C4CE-2635-29E2-5712-B8482D93AE36}"/>
                </a:ext>
              </a:extLst>
            </p:cNvPr>
            <p:cNvSpPr/>
            <p:nvPr/>
          </p:nvSpPr>
          <p:spPr>
            <a:xfrm>
              <a:off x="4925361" y="3637599"/>
              <a:ext cx="11685" cy="31618"/>
            </a:xfrm>
            <a:custGeom>
              <a:avLst/>
              <a:gdLst>
                <a:gd name="connsiteX0" fmla="*/ -14 w 11685"/>
                <a:gd name="connsiteY0" fmla="*/ 306 h 31618"/>
                <a:gd name="connsiteX1" fmla="*/ 9197 w 11685"/>
                <a:gd name="connsiteY1" fmla="*/ 31581 h 31618"/>
                <a:gd name="connsiteX2" fmla="*/ 11671 w 11685"/>
                <a:gd name="connsiteY2" fmla="*/ 30825 h 31618"/>
                <a:gd name="connsiteX3" fmla="*/ 2461 w 11685"/>
                <a:gd name="connsiteY3" fmla="*/ -37 h 31618"/>
              </a:gdLst>
              <a:ahLst/>
              <a:cxnLst>
                <a:cxn ang="0">
                  <a:pos x="connsiteX0" y="connsiteY0"/>
                </a:cxn>
                <a:cxn ang="0">
                  <a:pos x="connsiteX1" y="connsiteY1"/>
                </a:cxn>
                <a:cxn ang="0">
                  <a:pos x="connsiteX2" y="connsiteY2"/>
                </a:cxn>
                <a:cxn ang="0">
                  <a:pos x="connsiteX3" y="connsiteY3"/>
                </a:cxn>
              </a:cxnLst>
              <a:rect l="l" t="t" r="r" b="b"/>
              <a:pathLst>
                <a:path w="11685" h="31618">
                  <a:moveTo>
                    <a:pt x="-14" y="306"/>
                  </a:moveTo>
                  <a:cubicBezTo>
                    <a:pt x="3011" y="10548"/>
                    <a:pt x="6035" y="20927"/>
                    <a:pt x="9197" y="31581"/>
                  </a:cubicBezTo>
                  <a:lnTo>
                    <a:pt x="11671" y="30825"/>
                  </a:lnTo>
                  <a:cubicBezTo>
                    <a:pt x="8510" y="20583"/>
                    <a:pt x="5416" y="9792"/>
                    <a:pt x="2461" y="-37"/>
                  </a:cubicBezTo>
                  <a:close/>
                </a:path>
              </a:pathLst>
            </a:custGeom>
            <a:solidFill>
              <a:srgbClr val="E0E0E0"/>
            </a:solidFill>
            <a:ln w="6867" cap="flat">
              <a:noFill/>
              <a:prstDash val="solid"/>
              <a:miter/>
            </a:ln>
          </p:spPr>
          <p:txBody>
            <a:bodyPr rtlCol="0" anchor="ctr"/>
            <a:lstStyle/>
            <a:p>
              <a:endParaRPr lang="en-IN"/>
            </a:p>
          </p:txBody>
        </p:sp>
        <p:sp>
          <p:nvSpPr>
            <p:cNvPr id="836" name="Free-form: Shape 835">
              <a:extLst>
                <a:ext uri="{FF2B5EF4-FFF2-40B4-BE49-F238E27FC236}">
                  <a16:creationId xmlns:a16="http://schemas.microsoft.com/office/drawing/2014/main" id="{22A61B8E-802D-7080-A331-D7CC7FF22019}"/>
                </a:ext>
              </a:extLst>
            </p:cNvPr>
            <p:cNvSpPr/>
            <p:nvPr/>
          </p:nvSpPr>
          <p:spPr>
            <a:xfrm>
              <a:off x="4896423" y="3538345"/>
              <a:ext cx="11203" cy="31480"/>
            </a:xfrm>
            <a:custGeom>
              <a:avLst/>
              <a:gdLst>
                <a:gd name="connsiteX0" fmla="*/ -14 w 11203"/>
                <a:gd name="connsiteY0" fmla="*/ 581 h 31480"/>
                <a:gd name="connsiteX1" fmla="*/ 8991 w 11203"/>
                <a:gd name="connsiteY1" fmla="*/ 31444 h 31480"/>
                <a:gd name="connsiteX2" fmla="*/ 11190 w 11203"/>
                <a:gd name="connsiteY2" fmla="*/ 30825 h 31480"/>
                <a:gd name="connsiteX3" fmla="*/ 2048 w 11203"/>
                <a:gd name="connsiteY3" fmla="*/ -37 h 31480"/>
              </a:gdLst>
              <a:ahLst/>
              <a:cxnLst>
                <a:cxn ang="0">
                  <a:pos x="connsiteX0" y="connsiteY0"/>
                </a:cxn>
                <a:cxn ang="0">
                  <a:pos x="connsiteX1" y="connsiteY1"/>
                </a:cxn>
                <a:cxn ang="0">
                  <a:pos x="connsiteX2" y="connsiteY2"/>
                </a:cxn>
                <a:cxn ang="0">
                  <a:pos x="connsiteX3" y="connsiteY3"/>
                </a:cxn>
              </a:cxnLst>
              <a:rect l="l" t="t" r="r" b="b"/>
              <a:pathLst>
                <a:path w="11203" h="31480">
                  <a:moveTo>
                    <a:pt x="-14" y="581"/>
                  </a:moveTo>
                  <a:cubicBezTo>
                    <a:pt x="2873" y="10410"/>
                    <a:pt x="5898" y="20721"/>
                    <a:pt x="8991" y="31444"/>
                  </a:cubicBezTo>
                  <a:lnTo>
                    <a:pt x="11190" y="30825"/>
                  </a:lnTo>
                  <a:cubicBezTo>
                    <a:pt x="8028" y="20102"/>
                    <a:pt x="4935" y="9792"/>
                    <a:pt x="2048" y="-37"/>
                  </a:cubicBezTo>
                  <a:close/>
                </a:path>
              </a:pathLst>
            </a:custGeom>
            <a:solidFill>
              <a:srgbClr val="E0E0E0"/>
            </a:solidFill>
            <a:ln w="6867" cap="flat">
              <a:noFill/>
              <a:prstDash val="solid"/>
              <a:miter/>
            </a:ln>
          </p:spPr>
          <p:txBody>
            <a:bodyPr rtlCol="0" anchor="ctr"/>
            <a:lstStyle/>
            <a:p>
              <a:endParaRPr lang="en-IN"/>
            </a:p>
          </p:txBody>
        </p:sp>
        <p:sp>
          <p:nvSpPr>
            <p:cNvPr id="837" name="Free-form: Shape 836">
              <a:extLst>
                <a:ext uri="{FF2B5EF4-FFF2-40B4-BE49-F238E27FC236}">
                  <a16:creationId xmlns:a16="http://schemas.microsoft.com/office/drawing/2014/main" id="{8806D0B3-B6CB-D012-68C4-21DE3BB60D75}"/>
                </a:ext>
              </a:extLst>
            </p:cNvPr>
            <p:cNvSpPr/>
            <p:nvPr/>
          </p:nvSpPr>
          <p:spPr>
            <a:xfrm>
              <a:off x="4964540" y="3770122"/>
              <a:ext cx="11203" cy="30862"/>
            </a:xfrm>
            <a:custGeom>
              <a:avLst/>
              <a:gdLst>
                <a:gd name="connsiteX0" fmla="*/ -14 w 11203"/>
                <a:gd name="connsiteY0" fmla="*/ 650 h 30862"/>
                <a:gd name="connsiteX1" fmla="*/ 8853 w 11203"/>
                <a:gd name="connsiteY1" fmla="*/ 30825 h 30862"/>
                <a:gd name="connsiteX2" fmla="*/ 11190 w 11203"/>
                <a:gd name="connsiteY2" fmla="*/ 30138 h 30862"/>
                <a:gd name="connsiteX3" fmla="*/ 2392 w 11203"/>
                <a:gd name="connsiteY3" fmla="*/ -37 h 30862"/>
              </a:gdLst>
              <a:ahLst/>
              <a:cxnLst>
                <a:cxn ang="0">
                  <a:pos x="connsiteX0" y="connsiteY0"/>
                </a:cxn>
                <a:cxn ang="0">
                  <a:pos x="connsiteX1" y="connsiteY1"/>
                </a:cxn>
                <a:cxn ang="0">
                  <a:pos x="connsiteX2" y="connsiteY2"/>
                </a:cxn>
                <a:cxn ang="0">
                  <a:pos x="connsiteX3" y="connsiteY3"/>
                </a:cxn>
              </a:cxnLst>
              <a:rect l="l" t="t" r="r" b="b"/>
              <a:pathLst>
                <a:path w="11203" h="30862">
                  <a:moveTo>
                    <a:pt x="-14" y="650"/>
                  </a:moveTo>
                  <a:lnTo>
                    <a:pt x="8853" y="30825"/>
                  </a:lnTo>
                  <a:lnTo>
                    <a:pt x="11190" y="30138"/>
                  </a:lnTo>
                  <a:cubicBezTo>
                    <a:pt x="8303" y="20377"/>
                    <a:pt x="5348" y="10273"/>
                    <a:pt x="2392" y="-37"/>
                  </a:cubicBezTo>
                  <a:close/>
                </a:path>
              </a:pathLst>
            </a:custGeom>
            <a:solidFill>
              <a:srgbClr val="E0E0E0"/>
            </a:solidFill>
            <a:ln w="6867" cap="flat">
              <a:noFill/>
              <a:prstDash val="solid"/>
              <a:miter/>
            </a:ln>
          </p:spPr>
          <p:txBody>
            <a:bodyPr rtlCol="0" anchor="ctr"/>
            <a:lstStyle/>
            <a:p>
              <a:endParaRPr lang="en-IN"/>
            </a:p>
          </p:txBody>
        </p:sp>
        <p:sp>
          <p:nvSpPr>
            <p:cNvPr id="838" name="Free-form: Shape 837">
              <a:extLst>
                <a:ext uri="{FF2B5EF4-FFF2-40B4-BE49-F238E27FC236}">
                  <a16:creationId xmlns:a16="http://schemas.microsoft.com/office/drawing/2014/main" id="{D8AE1241-5146-9696-F586-52E9EC82AAB2}"/>
                </a:ext>
              </a:extLst>
            </p:cNvPr>
            <p:cNvSpPr/>
            <p:nvPr/>
          </p:nvSpPr>
          <p:spPr>
            <a:xfrm>
              <a:off x="4974094" y="3801878"/>
              <a:ext cx="11891" cy="33680"/>
            </a:xfrm>
            <a:custGeom>
              <a:avLst/>
              <a:gdLst>
                <a:gd name="connsiteX0" fmla="*/ -14 w 11891"/>
                <a:gd name="connsiteY0" fmla="*/ 650 h 33680"/>
                <a:gd name="connsiteX1" fmla="*/ 9747 w 11891"/>
                <a:gd name="connsiteY1" fmla="*/ 33643 h 33680"/>
                <a:gd name="connsiteX2" fmla="*/ 11878 w 11891"/>
                <a:gd name="connsiteY2" fmla="*/ 32956 h 33680"/>
                <a:gd name="connsiteX3" fmla="*/ 2255 w 11891"/>
                <a:gd name="connsiteY3" fmla="*/ -37 h 33680"/>
              </a:gdLst>
              <a:ahLst/>
              <a:cxnLst>
                <a:cxn ang="0">
                  <a:pos x="connsiteX0" y="connsiteY0"/>
                </a:cxn>
                <a:cxn ang="0">
                  <a:pos x="connsiteX1" y="connsiteY1"/>
                </a:cxn>
                <a:cxn ang="0">
                  <a:pos x="connsiteX2" y="connsiteY2"/>
                </a:cxn>
                <a:cxn ang="0">
                  <a:pos x="connsiteX3" y="connsiteY3"/>
                </a:cxn>
              </a:cxnLst>
              <a:rect l="l" t="t" r="r" b="b"/>
              <a:pathLst>
                <a:path w="11891" h="33680">
                  <a:moveTo>
                    <a:pt x="-14" y="650"/>
                  </a:moveTo>
                  <a:cubicBezTo>
                    <a:pt x="3354" y="12060"/>
                    <a:pt x="6860" y="23058"/>
                    <a:pt x="9747" y="33643"/>
                  </a:cubicBezTo>
                  <a:lnTo>
                    <a:pt x="11878" y="32956"/>
                  </a:lnTo>
                  <a:cubicBezTo>
                    <a:pt x="8784" y="22439"/>
                    <a:pt x="5623" y="11373"/>
                    <a:pt x="2255" y="-37"/>
                  </a:cubicBezTo>
                  <a:close/>
                </a:path>
              </a:pathLst>
            </a:custGeom>
            <a:solidFill>
              <a:srgbClr val="E0E0E0"/>
            </a:solidFill>
            <a:ln w="6867" cap="flat">
              <a:noFill/>
              <a:prstDash val="solid"/>
              <a:miter/>
            </a:ln>
          </p:spPr>
          <p:txBody>
            <a:bodyPr rtlCol="0" anchor="ctr"/>
            <a:lstStyle/>
            <a:p>
              <a:endParaRPr lang="en-IN"/>
            </a:p>
          </p:txBody>
        </p:sp>
        <p:sp>
          <p:nvSpPr>
            <p:cNvPr id="839" name="Free-form: Shape 838">
              <a:extLst>
                <a:ext uri="{FF2B5EF4-FFF2-40B4-BE49-F238E27FC236}">
                  <a16:creationId xmlns:a16="http://schemas.microsoft.com/office/drawing/2014/main" id="{22293DC3-64A9-00D4-BEDE-1E65ACD90ABF}"/>
                </a:ext>
              </a:extLst>
            </p:cNvPr>
            <p:cNvSpPr/>
            <p:nvPr/>
          </p:nvSpPr>
          <p:spPr>
            <a:xfrm>
              <a:off x="5004063" y="3903126"/>
              <a:ext cx="10860" cy="32786"/>
            </a:xfrm>
            <a:custGeom>
              <a:avLst/>
              <a:gdLst>
                <a:gd name="connsiteX0" fmla="*/ -14 w 10860"/>
                <a:gd name="connsiteY0" fmla="*/ 444 h 32786"/>
                <a:gd name="connsiteX1" fmla="*/ 9747 w 10860"/>
                <a:gd name="connsiteY1" fmla="*/ 32749 h 32786"/>
                <a:gd name="connsiteX2" fmla="*/ 10847 w 10860"/>
                <a:gd name="connsiteY2" fmla="*/ 32406 h 32786"/>
                <a:gd name="connsiteX3" fmla="*/ 1567 w 10860"/>
                <a:gd name="connsiteY3" fmla="*/ -37 h 32786"/>
              </a:gdLst>
              <a:ahLst/>
              <a:cxnLst>
                <a:cxn ang="0">
                  <a:pos x="connsiteX0" y="connsiteY0"/>
                </a:cxn>
                <a:cxn ang="0">
                  <a:pos x="connsiteX1" y="connsiteY1"/>
                </a:cxn>
                <a:cxn ang="0">
                  <a:pos x="connsiteX2" y="connsiteY2"/>
                </a:cxn>
                <a:cxn ang="0">
                  <a:pos x="connsiteX3" y="connsiteY3"/>
                </a:cxn>
              </a:cxnLst>
              <a:rect l="l" t="t" r="r" b="b"/>
              <a:pathLst>
                <a:path w="10860" h="32786">
                  <a:moveTo>
                    <a:pt x="-14" y="444"/>
                  </a:moveTo>
                  <a:cubicBezTo>
                    <a:pt x="3698" y="12954"/>
                    <a:pt x="6860" y="23745"/>
                    <a:pt x="9747" y="32749"/>
                  </a:cubicBezTo>
                  <a:lnTo>
                    <a:pt x="10847" y="32406"/>
                  </a:lnTo>
                  <a:cubicBezTo>
                    <a:pt x="8303" y="23401"/>
                    <a:pt x="5141" y="12541"/>
                    <a:pt x="1567" y="-37"/>
                  </a:cubicBezTo>
                  <a:close/>
                </a:path>
              </a:pathLst>
            </a:custGeom>
            <a:solidFill>
              <a:srgbClr val="E0E0E0"/>
            </a:solidFill>
            <a:ln w="6867" cap="flat">
              <a:noFill/>
              <a:prstDash val="solid"/>
              <a:miter/>
            </a:ln>
          </p:spPr>
          <p:txBody>
            <a:bodyPr rtlCol="0" anchor="ctr"/>
            <a:lstStyle/>
            <a:p>
              <a:endParaRPr lang="en-IN"/>
            </a:p>
          </p:txBody>
        </p:sp>
        <p:sp>
          <p:nvSpPr>
            <p:cNvPr id="840" name="Free-form: Shape 839">
              <a:extLst>
                <a:ext uri="{FF2B5EF4-FFF2-40B4-BE49-F238E27FC236}">
                  <a16:creationId xmlns:a16="http://schemas.microsoft.com/office/drawing/2014/main" id="{FC954A66-F2AA-602D-B37F-B086D4C4B9A2}"/>
                </a:ext>
              </a:extLst>
            </p:cNvPr>
            <p:cNvSpPr/>
            <p:nvPr/>
          </p:nvSpPr>
          <p:spPr>
            <a:xfrm>
              <a:off x="4954436" y="3736029"/>
              <a:ext cx="11960" cy="33199"/>
            </a:xfrm>
            <a:custGeom>
              <a:avLst/>
              <a:gdLst>
                <a:gd name="connsiteX0" fmla="*/ -14 w 11960"/>
                <a:gd name="connsiteY0" fmla="*/ 650 h 33199"/>
                <a:gd name="connsiteX1" fmla="*/ 9609 w 11960"/>
                <a:gd name="connsiteY1" fmla="*/ 33162 h 33199"/>
                <a:gd name="connsiteX2" fmla="*/ 11946 w 11960"/>
                <a:gd name="connsiteY2" fmla="*/ 32406 h 33199"/>
                <a:gd name="connsiteX3" fmla="*/ 2461 w 11960"/>
                <a:gd name="connsiteY3" fmla="*/ -37 h 33199"/>
              </a:gdLst>
              <a:ahLst/>
              <a:cxnLst>
                <a:cxn ang="0">
                  <a:pos x="connsiteX0" y="connsiteY0"/>
                </a:cxn>
                <a:cxn ang="0">
                  <a:pos x="connsiteX1" y="connsiteY1"/>
                </a:cxn>
                <a:cxn ang="0">
                  <a:pos x="connsiteX2" y="connsiteY2"/>
                </a:cxn>
                <a:cxn ang="0">
                  <a:pos x="connsiteX3" y="connsiteY3"/>
                </a:cxn>
              </a:cxnLst>
              <a:rect l="l" t="t" r="r" b="b"/>
              <a:pathLst>
                <a:path w="11960" h="33199">
                  <a:moveTo>
                    <a:pt x="-14" y="650"/>
                  </a:moveTo>
                  <a:cubicBezTo>
                    <a:pt x="3286" y="11716"/>
                    <a:pt x="6447" y="22577"/>
                    <a:pt x="9609" y="33162"/>
                  </a:cubicBezTo>
                  <a:lnTo>
                    <a:pt x="11946" y="32406"/>
                  </a:lnTo>
                  <a:lnTo>
                    <a:pt x="2461" y="-37"/>
                  </a:lnTo>
                  <a:close/>
                </a:path>
              </a:pathLst>
            </a:custGeom>
            <a:solidFill>
              <a:srgbClr val="E0E0E0"/>
            </a:solidFill>
            <a:ln w="6867" cap="flat">
              <a:noFill/>
              <a:prstDash val="solid"/>
              <a:miter/>
            </a:ln>
          </p:spPr>
          <p:txBody>
            <a:bodyPr rtlCol="0" anchor="ctr"/>
            <a:lstStyle/>
            <a:p>
              <a:endParaRPr lang="en-IN"/>
            </a:p>
          </p:txBody>
        </p:sp>
        <p:sp>
          <p:nvSpPr>
            <p:cNvPr id="841" name="Free-form: Shape 840">
              <a:extLst>
                <a:ext uri="{FF2B5EF4-FFF2-40B4-BE49-F238E27FC236}">
                  <a16:creationId xmlns:a16="http://schemas.microsoft.com/office/drawing/2014/main" id="{10B0854B-D78E-0E9E-1A28-3D7720BF6C87}"/>
                </a:ext>
              </a:extLst>
            </p:cNvPr>
            <p:cNvSpPr/>
            <p:nvPr/>
          </p:nvSpPr>
          <p:spPr>
            <a:xfrm>
              <a:off x="5014236" y="3937218"/>
              <a:ext cx="2611" cy="5430"/>
            </a:xfrm>
            <a:custGeom>
              <a:avLst/>
              <a:gdLst>
                <a:gd name="connsiteX0" fmla="*/ 1086 w 2611"/>
                <a:gd name="connsiteY0" fmla="*/ -37 h 5430"/>
                <a:gd name="connsiteX1" fmla="*/ -14 w 2611"/>
                <a:gd name="connsiteY1" fmla="*/ -37 h 5430"/>
                <a:gd name="connsiteX2" fmla="*/ 1636 w 2611"/>
                <a:gd name="connsiteY2" fmla="*/ 5393 h 5430"/>
                <a:gd name="connsiteX3" fmla="*/ 2598 w 2611"/>
                <a:gd name="connsiteY3" fmla="*/ 5393 h 5430"/>
                <a:gd name="connsiteX4" fmla="*/ 1086 w 2611"/>
                <a:gd name="connsiteY4" fmla="*/ -37 h 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 h="5430">
                  <a:moveTo>
                    <a:pt x="1086" y="-37"/>
                  </a:moveTo>
                  <a:lnTo>
                    <a:pt x="-14" y="-37"/>
                  </a:lnTo>
                  <a:cubicBezTo>
                    <a:pt x="536" y="1887"/>
                    <a:pt x="1086" y="3674"/>
                    <a:pt x="1636" y="5393"/>
                  </a:cubicBezTo>
                  <a:lnTo>
                    <a:pt x="2598" y="5393"/>
                  </a:lnTo>
                  <a:cubicBezTo>
                    <a:pt x="2186" y="3606"/>
                    <a:pt x="1705" y="1818"/>
                    <a:pt x="1086" y="-37"/>
                  </a:cubicBezTo>
                  <a:close/>
                </a:path>
              </a:pathLst>
            </a:custGeom>
            <a:solidFill>
              <a:srgbClr val="E0E0E0"/>
            </a:solidFill>
            <a:ln w="6867" cap="flat">
              <a:noFill/>
              <a:prstDash val="solid"/>
              <a:miter/>
            </a:ln>
          </p:spPr>
          <p:txBody>
            <a:bodyPr rtlCol="0" anchor="ctr"/>
            <a:lstStyle/>
            <a:p>
              <a:endParaRPr lang="en-IN"/>
            </a:p>
          </p:txBody>
        </p:sp>
        <p:sp>
          <p:nvSpPr>
            <p:cNvPr id="842" name="Free-form: Shape 841">
              <a:extLst>
                <a:ext uri="{FF2B5EF4-FFF2-40B4-BE49-F238E27FC236}">
                  <a16:creationId xmlns:a16="http://schemas.microsoft.com/office/drawing/2014/main" id="{893E8785-2FD1-0765-A9D2-0DA0383E536C}"/>
                </a:ext>
              </a:extLst>
            </p:cNvPr>
            <p:cNvSpPr/>
            <p:nvPr/>
          </p:nvSpPr>
          <p:spPr>
            <a:xfrm>
              <a:off x="4915669" y="3604263"/>
              <a:ext cx="11616" cy="32030"/>
            </a:xfrm>
            <a:custGeom>
              <a:avLst/>
              <a:gdLst>
                <a:gd name="connsiteX0" fmla="*/ -14 w 11616"/>
                <a:gd name="connsiteY0" fmla="*/ 581 h 32030"/>
                <a:gd name="connsiteX1" fmla="*/ 9197 w 11616"/>
                <a:gd name="connsiteY1" fmla="*/ 31993 h 32030"/>
                <a:gd name="connsiteX2" fmla="*/ 11603 w 11616"/>
                <a:gd name="connsiteY2" fmla="*/ 31306 h 32030"/>
                <a:gd name="connsiteX3" fmla="*/ 2323 w 11616"/>
                <a:gd name="connsiteY3" fmla="*/ -37 h 32030"/>
              </a:gdLst>
              <a:ahLst/>
              <a:cxnLst>
                <a:cxn ang="0">
                  <a:pos x="connsiteX0" y="connsiteY0"/>
                </a:cxn>
                <a:cxn ang="0">
                  <a:pos x="connsiteX1" y="connsiteY1"/>
                </a:cxn>
                <a:cxn ang="0">
                  <a:pos x="connsiteX2" y="connsiteY2"/>
                </a:cxn>
                <a:cxn ang="0">
                  <a:pos x="connsiteX3" y="connsiteY3"/>
                </a:cxn>
              </a:cxnLst>
              <a:rect l="l" t="t" r="r" b="b"/>
              <a:pathLst>
                <a:path w="11616" h="32030">
                  <a:moveTo>
                    <a:pt x="-14" y="581"/>
                  </a:moveTo>
                  <a:cubicBezTo>
                    <a:pt x="3011" y="10823"/>
                    <a:pt x="6035" y="21202"/>
                    <a:pt x="9197" y="31993"/>
                  </a:cubicBezTo>
                  <a:lnTo>
                    <a:pt x="11603" y="31306"/>
                  </a:lnTo>
                  <a:lnTo>
                    <a:pt x="2323" y="-37"/>
                  </a:lnTo>
                  <a:close/>
                </a:path>
              </a:pathLst>
            </a:custGeom>
            <a:solidFill>
              <a:srgbClr val="E0E0E0"/>
            </a:solidFill>
            <a:ln w="6867" cap="flat">
              <a:noFill/>
              <a:prstDash val="solid"/>
              <a:miter/>
            </a:ln>
          </p:spPr>
          <p:txBody>
            <a:bodyPr rtlCol="0" anchor="ctr"/>
            <a:lstStyle/>
            <a:p>
              <a:endParaRPr lang="en-IN"/>
            </a:p>
          </p:txBody>
        </p:sp>
        <p:sp>
          <p:nvSpPr>
            <p:cNvPr id="843" name="Free-form: Shape 842">
              <a:extLst>
                <a:ext uri="{FF2B5EF4-FFF2-40B4-BE49-F238E27FC236}">
                  <a16:creationId xmlns:a16="http://schemas.microsoft.com/office/drawing/2014/main" id="{0D1A16EC-6A58-C746-11A0-DE3EA28CC140}"/>
                </a:ext>
              </a:extLst>
            </p:cNvPr>
            <p:cNvSpPr/>
            <p:nvPr/>
          </p:nvSpPr>
          <p:spPr>
            <a:xfrm>
              <a:off x="4944882" y="3703654"/>
              <a:ext cx="11547" cy="31412"/>
            </a:xfrm>
            <a:custGeom>
              <a:avLst/>
              <a:gdLst>
                <a:gd name="connsiteX0" fmla="*/ -14 w 11547"/>
                <a:gd name="connsiteY0" fmla="*/ 719 h 31412"/>
                <a:gd name="connsiteX1" fmla="*/ 9059 w 11547"/>
                <a:gd name="connsiteY1" fmla="*/ 31375 h 31412"/>
                <a:gd name="connsiteX2" fmla="*/ 11534 w 11547"/>
                <a:gd name="connsiteY2" fmla="*/ 30687 h 31412"/>
                <a:gd name="connsiteX3" fmla="*/ 2530 w 11547"/>
                <a:gd name="connsiteY3" fmla="*/ -37 h 31412"/>
              </a:gdLst>
              <a:ahLst/>
              <a:cxnLst>
                <a:cxn ang="0">
                  <a:pos x="connsiteX0" y="connsiteY0"/>
                </a:cxn>
                <a:cxn ang="0">
                  <a:pos x="connsiteX1" y="connsiteY1"/>
                </a:cxn>
                <a:cxn ang="0">
                  <a:pos x="connsiteX2" y="connsiteY2"/>
                </a:cxn>
                <a:cxn ang="0">
                  <a:pos x="connsiteX3" y="connsiteY3"/>
                </a:cxn>
              </a:cxnLst>
              <a:rect l="l" t="t" r="r" b="b"/>
              <a:pathLst>
                <a:path w="11547" h="31412">
                  <a:moveTo>
                    <a:pt x="-14" y="719"/>
                  </a:moveTo>
                  <a:cubicBezTo>
                    <a:pt x="3079" y="11098"/>
                    <a:pt x="6104" y="21339"/>
                    <a:pt x="9059" y="31375"/>
                  </a:cubicBezTo>
                  <a:lnTo>
                    <a:pt x="11534" y="30687"/>
                  </a:lnTo>
                  <a:lnTo>
                    <a:pt x="2530" y="-37"/>
                  </a:lnTo>
                  <a:close/>
                </a:path>
              </a:pathLst>
            </a:custGeom>
            <a:solidFill>
              <a:srgbClr val="E0E0E0"/>
            </a:solidFill>
            <a:ln w="6867" cap="flat">
              <a:noFill/>
              <a:prstDash val="solid"/>
              <a:miter/>
            </a:ln>
          </p:spPr>
          <p:txBody>
            <a:bodyPr rtlCol="0" anchor="ctr"/>
            <a:lstStyle/>
            <a:p>
              <a:endParaRPr lang="en-IN"/>
            </a:p>
          </p:txBody>
        </p:sp>
        <p:sp>
          <p:nvSpPr>
            <p:cNvPr id="844" name="Free-form: Shape 843">
              <a:extLst>
                <a:ext uri="{FF2B5EF4-FFF2-40B4-BE49-F238E27FC236}">
                  <a16:creationId xmlns:a16="http://schemas.microsoft.com/office/drawing/2014/main" id="{8117BED8-8225-9396-947C-BA797A367E52}"/>
                </a:ext>
              </a:extLst>
            </p:cNvPr>
            <p:cNvSpPr/>
            <p:nvPr/>
          </p:nvSpPr>
          <p:spPr>
            <a:xfrm>
              <a:off x="4984198" y="3836314"/>
              <a:ext cx="10722" cy="30243"/>
            </a:xfrm>
            <a:custGeom>
              <a:avLst/>
              <a:gdLst>
                <a:gd name="connsiteX0" fmla="*/ -14 w 10722"/>
                <a:gd name="connsiteY0" fmla="*/ 581 h 30243"/>
                <a:gd name="connsiteX1" fmla="*/ 8784 w 10722"/>
                <a:gd name="connsiteY1" fmla="*/ 30206 h 30243"/>
                <a:gd name="connsiteX2" fmla="*/ 10709 w 10722"/>
                <a:gd name="connsiteY2" fmla="*/ 29588 h 30243"/>
                <a:gd name="connsiteX3" fmla="*/ 2117 w 10722"/>
                <a:gd name="connsiteY3" fmla="*/ -37 h 30243"/>
              </a:gdLst>
              <a:ahLst/>
              <a:cxnLst>
                <a:cxn ang="0">
                  <a:pos x="connsiteX0" y="connsiteY0"/>
                </a:cxn>
                <a:cxn ang="0">
                  <a:pos x="connsiteX1" y="connsiteY1"/>
                </a:cxn>
                <a:cxn ang="0">
                  <a:pos x="connsiteX2" y="connsiteY2"/>
                </a:cxn>
                <a:cxn ang="0">
                  <a:pos x="connsiteX3" y="connsiteY3"/>
                </a:cxn>
              </a:cxnLst>
              <a:rect l="l" t="t" r="r" b="b"/>
              <a:pathLst>
                <a:path w="10722" h="30243">
                  <a:moveTo>
                    <a:pt x="-14" y="581"/>
                  </a:moveTo>
                  <a:cubicBezTo>
                    <a:pt x="3079" y="10960"/>
                    <a:pt x="6035" y="20858"/>
                    <a:pt x="8784" y="30206"/>
                  </a:cubicBezTo>
                  <a:lnTo>
                    <a:pt x="10709" y="29588"/>
                  </a:lnTo>
                  <a:cubicBezTo>
                    <a:pt x="8028" y="20240"/>
                    <a:pt x="5141" y="10342"/>
                    <a:pt x="2117" y="-37"/>
                  </a:cubicBezTo>
                  <a:close/>
                </a:path>
              </a:pathLst>
            </a:custGeom>
            <a:solidFill>
              <a:srgbClr val="E0E0E0"/>
            </a:solidFill>
            <a:ln w="6867" cap="flat">
              <a:noFill/>
              <a:prstDash val="solid"/>
              <a:miter/>
            </a:ln>
          </p:spPr>
          <p:txBody>
            <a:bodyPr rtlCol="0" anchor="ctr"/>
            <a:lstStyle/>
            <a:p>
              <a:endParaRPr lang="en-IN"/>
            </a:p>
          </p:txBody>
        </p:sp>
        <p:sp>
          <p:nvSpPr>
            <p:cNvPr id="845" name="Free-form: Shape 844">
              <a:extLst>
                <a:ext uri="{FF2B5EF4-FFF2-40B4-BE49-F238E27FC236}">
                  <a16:creationId xmlns:a16="http://schemas.microsoft.com/office/drawing/2014/main" id="{54615111-6441-0E1D-7486-78284DEFD19B}"/>
                </a:ext>
              </a:extLst>
            </p:cNvPr>
            <p:cNvSpPr/>
            <p:nvPr/>
          </p:nvSpPr>
          <p:spPr>
            <a:xfrm>
              <a:off x="4905908" y="3570857"/>
              <a:ext cx="11616" cy="32443"/>
            </a:xfrm>
            <a:custGeom>
              <a:avLst/>
              <a:gdLst>
                <a:gd name="connsiteX0" fmla="*/ -14 w 11616"/>
                <a:gd name="connsiteY0" fmla="*/ 581 h 32443"/>
                <a:gd name="connsiteX1" fmla="*/ 9266 w 11616"/>
                <a:gd name="connsiteY1" fmla="*/ 32406 h 32443"/>
                <a:gd name="connsiteX2" fmla="*/ 11603 w 11616"/>
                <a:gd name="connsiteY2" fmla="*/ 31650 h 32443"/>
                <a:gd name="connsiteX3" fmla="*/ 2186 w 11616"/>
                <a:gd name="connsiteY3" fmla="*/ -37 h 32443"/>
              </a:gdLst>
              <a:ahLst/>
              <a:cxnLst>
                <a:cxn ang="0">
                  <a:pos x="connsiteX0" y="connsiteY0"/>
                </a:cxn>
                <a:cxn ang="0">
                  <a:pos x="connsiteX1" y="connsiteY1"/>
                </a:cxn>
                <a:cxn ang="0">
                  <a:pos x="connsiteX2" y="connsiteY2"/>
                </a:cxn>
                <a:cxn ang="0">
                  <a:pos x="connsiteX3" y="connsiteY3"/>
                </a:cxn>
              </a:cxnLst>
              <a:rect l="l" t="t" r="r" b="b"/>
              <a:pathLst>
                <a:path w="11616" h="32443">
                  <a:moveTo>
                    <a:pt x="-14" y="581"/>
                  </a:moveTo>
                  <a:cubicBezTo>
                    <a:pt x="3011" y="10823"/>
                    <a:pt x="6104" y="21202"/>
                    <a:pt x="9266" y="32406"/>
                  </a:cubicBezTo>
                  <a:lnTo>
                    <a:pt x="11603" y="31650"/>
                  </a:lnTo>
                  <a:cubicBezTo>
                    <a:pt x="8372" y="20721"/>
                    <a:pt x="5279" y="10135"/>
                    <a:pt x="2186" y="-37"/>
                  </a:cubicBezTo>
                  <a:close/>
                </a:path>
              </a:pathLst>
            </a:custGeom>
            <a:solidFill>
              <a:srgbClr val="E0E0E0"/>
            </a:solidFill>
            <a:ln w="6867" cap="flat">
              <a:noFill/>
              <a:prstDash val="solid"/>
              <a:miter/>
            </a:ln>
          </p:spPr>
          <p:txBody>
            <a:bodyPr rtlCol="0" anchor="ctr"/>
            <a:lstStyle/>
            <a:p>
              <a:endParaRPr lang="en-IN"/>
            </a:p>
          </p:txBody>
        </p:sp>
        <p:sp>
          <p:nvSpPr>
            <p:cNvPr id="846" name="Free-form: Shape 845">
              <a:extLst>
                <a:ext uri="{FF2B5EF4-FFF2-40B4-BE49-F238E27FC236}">
                  <a16:creationId xmlns:a16="http://schemas.microsoft.com/office/drawing/2014/main" id="{B775920E-0212-5803-547D-2DE9E4EF772F}"/>
                </a:ext>
              </a:extLst>
            </p:cNvPr>
            <p:cNvSpPr/>
            <p:nvPr/>
          </p:nvSpPr>
          <p:spPr>
            <a:xfrm>
              <a:off x="4879995" y="3481776"/>
              <a:ext cx="7835" cy="21308"/>
            </a:xfrm>
            <a:custGeom>
              <a:avLst/>
              <a:gdLst>
                <a:gd name="connsiteX0" fmla="*/ 7822 w 7835"/>
                <a:gd name="connsiteY0" fmla="*/ 20996 h 21308"/>
                <a:gd name="connsiteX1" fmla="*/ 1498 w 7835"/>
                <a:gd name="connsiteY1" fmla="*/ -37 h 21308"/>
                <a:gd name="connsiteX2" fmla="*/ -14 w 7835"/>
                <a:gd name="connsiteY2" fmla="*/ -37 h 21308"/>
                <a:gd name="connsiteX3" fmla="*/ 6104 w 7835"/>
                <a:gd name="connsiteY3" fmla="*/ 21271 h 21308"/>
              </a:gdLst>
              <a:ahLst/>
              <a:cxnLst>
                <a:cxn ang="0">
                  <a:pos x="connsiteX0" y="connsiteY0"/>
                </a:cxn>
                <a:cxn ang="0">
                  <a:pos x="connsiteX1" y="connsiteY1"/>
                </a:cxn>
                <a:cxn ang="0">
                  <a:pos x="connsiteX2" y="connsiteY2"/>
                </a:cxn>
                <a:cxn ang="0">
                  <a:pos x="connsiteX3" y="connsiteY3"/>
                </a:cxn>
              </a:cxnLst>
              <a:rect l="l" t="t" r="r" b="b"/>
              <a:pathLst>
                <a:path w="7835" h="21308">
                  <a:moveTo>
                    <a:pt x="7822" y="20996"/>
                  </a:moveTo>
                  <a:cubicBezTo>
                    <a:pt x="5623" y="13503"/>
                    <a:pt x="3492" y="6492"/>
                    <a:pt x="1498" y="-37"/>
                  </a:cubicBezTo>
                  <a:lnTo>
                    <a:pt x="-14" y="-37"/>
                  </a:lnTo>
                  <a:cubicBezTo>
                    <a:pt x="1842" y="6836"/>
                    <a:pt x="3904" y="13710"/>
                    <a:pt x="6104" y="21271"/>
                  </a:cubicBezTo>
                  <a:close/>
                </a:path>
              </a:pathLst>
            </a:custGeom>
            <a:solidFill>
              <a:srgbClr val="E0E0E0"/>
            </a:solidFill>
            <a:ln w="6867" cap="flat">
              <a:noFill/>
              <a:prstDash val="solid"/>
              <a:miter/>
            </a:ln>
          </p:spPr>
          <p:txBody>
            <a:bodyPr rtlCol="0" anchor="ctr"/>
            <a:lstStyle/>
            <a:p>
              <a:endParaRPr lang="en-IN"/>
            </a:p>
          </p:txBody>
        </p:sp>
        <p:sp>
          <p:nvSpPr>
            <p:cNvPr id="847" name="Free-form: Shape 846">
              <a:extLst>
                <a:ext uri="{FF2B5EF4-FFF2-40B4-BE49-F238E27FC236}">
                  <a16:creationId xmlns:a16="http://schemas.microsoft.com/office/drawing/2014/main" id="{723A2816-5813-3546-AB05-223096ACC277}"/>
                </a:ext>
              </a:extLst>
            </p:cNvPr>
            <p:cNvSpPr/>
            <p:nvPr/>
          </p:nvSpPr>
          <p:spPr>
            <a:xfrm>
              <a:off x="4938970" y="3561303"/>
              <a:ext cx="11547" cy="32168"/>
            </a:xfrm>
            <a:custGeom>
              <a:avLst/>
              <a:gdLst>
                <a:gd name="connsiteX0" fmla="*/ -14 w 11547"/>
                <a:gd name="connsiteY0" fmla="*/ 650 h 32168"/>
                <a:gd name="connsiteX1" fmla="*/ 9197 w 11547"/>
                <a:gd name="connsiteY1" fmla="*/ 32131 h 32168"/>
                <a:gd name="connsiteX2" fmla="*/ 11534 w 11547"/>
                <a:gd name="connsiteY2" fmla="*/ 31444 h 32168"/>
                <a:gd name="connsiteX3" fmla="*/ 2186 w 11547"/>
                <a:gd name="connsiteY3" fmla="*/ -37 h 32168"/>
              </a:gdLst>
              <a:ahLst/>
              <a:cxnLst>
                <a:cxn ang="0">
                  <a:pos x="connsiteX0" y="connsiteY0"/>
                </a:cxn>
                <a:cxn ang="0">
                  <a:pos x="connsiteX1" y="connsiteY1"/>
                </a:cxn>
                <a:cxn ang="0">
                  <a:pos x="connsiteX2" y="connsiteY2"/>
                </a:cxn>
                <a:cxn ang="0">
                  <a:pos x="connsiteX3" y="connsiteY3"/>
                </a:cxn>
              </a:cxnLst>
              <a:rect l="l" t="t" r="r" b="b"/>
              <a:pathLst>
                <a:path w="11547" h="32168">
                  <a:moveTo>
                    <a:pt x="-14" y="650"/>
                  </a:moveTo>
                  <a:cubicBezTo>
                    <a:pt x="2942" y="10823"/>
                    <a:pt x="6035" y="21271"/>
                    <a:pt x="9197" y="32131"/>
                  </a:cubicBezTo>
                  <a:lnTo>
                    <a:pt x="11534" y="31444"/>
                  </a:lnTo>
                  <a:lnTo>
                    <a:pt x="2186" y="-37"/>
                  </a:lnTo>
                  <a:close/>
                </a:path>
              </a:pathLst>
            </a:custGeom>
            <a:solidFill>
              <a:srgbClr val="E0E0E0"/>
            </a:solidFill>
            <a:ln w="6867" cap="flat">
              <a:noFill/>
              <a:prstDash val="solid"/>
              <a:miter/>
            </a:ln>
          </p:spPr>
          <p:txBody>
            <a:bodyPr rtlCol="0" anchor="ctr"/>
            <a:lstStyle/>
            <a:p>
              <a:endParaRPr lang="en-IN"/>
            </a:p>
          </p:txBody>
        </p:sp>
        <p:sp>
          <p:nvSpPr>
            <p:cNvPr id="848" name="Free-form: Shape 847">
              <a:extLst>
                <a:ext uri="{FF2B5EF4-FFF2-40B4-BE49-F238E27FC236}">
                  <a16:creationId xmlns:a16="http://schemas.microsoft.com/office/drawing/2014/main" id="{7A440EEA-BC22-43EC-96E9-F2686BA67983}"/>
                </a:ext>
              </a:extLst>
            </p:cNvPr>
            <p:cNvSpPr/>
            <p:nvPr/>
          </p:nvSpPr>
          <p:spPr>
            <a:xfrm>
              <a:off x="4919656" y="3494904"/>
              <a:ext cx="11272" cy="32580"/>
            </a:xfrm>
            <a:custGeom>
              <a:avLst/>
              <a:gdLst>
                <a:gd name="connsiteX0" fmla="*/ -14 w 11272"/>
                <a:gd name="connsiteY0" fmla="*/ 444 h 32580"/>
                <a:gd name="connsiteX1" fmla="*/ 9266 w 11272"/>
                <a:gd name="connsiteY1" fmla="*/ 32543 h 32580"/>
                <a:gd name="connsiteX2" fmla="*/ 11259 w 11272"/>
                <a:gd name="connsiteY2" fmla="*/ 31925 h 32580"/>
                <a:gd name="connsiteX3" fmla="*/ 1705 w 11272"/>
                <a:gd name="connsiteY3" fmla="*/ -37 h 32580"/>
              </a:gdLst>
              <a:ahLst/>
              <a:cxnLst>
                <a:cxn ang="0">
                  <a:pos x="connsiteX0" y="connsiteY0"/>
                </a:cxn>
                <a:cxn ang="0">
                  <a:pos x="connsiteX1" y="connsiteY1"/>
                </a:cxn>
                <a:cxn ang="0">
                  <a:pos x="connsiteX2" y="connsiteY2"/>
                </a:cxn>
                <a:cxn ang="0">
                  <a:pos x="connsiteX3" y="connsiteY3"/>
                </a:cxn>
              </a:cxnLst>
              <a:rect l="l" t="t" r="r" b="b"/>
              <a:pathLst>
                <a:path w="11272" h="32580">
                  <a:moveTo>
                    <a:pt x="-14" y="444"/>
                  </a:moveTo>
                  <a:cubicBezTo>
                    <a:pt x="2804" y="10410"/>
                    <a:pt x="5966" y="21064"/>
                    <a:pt x="9266" y="32543"/>
                  </a:cubicBezTo>
                  <a:lnTo>
                    <a:pt x="11259" y="31925"/>
                  </a:lnTo>
                  <a:cubicBezTo>
                    <a:pt x="7891" y="20583"/>
                    <a:pt x="4385" y="9860"/>
                    <a:pt x="1705" y="-37"/>
                  </a:cubicBezTo>
                  <a:close/>
                </a:path>
              </a:pathLst>
            </a:custGeom>
            <a:solidFill>
              <a:srgbClr val="E0E0E0"/>
            </a:solidFill>
            <a:ln w="6867" cap="flat">
              <a:noFill/>
              <a:prstDash val="solid"/>
              <a:miter/>
            </a:ln>
          </p:spPr>
          <p:txBody>
            <a:bodyPr rtlCol="0" anchor="ctr"/>
            <a:lstStyle/>
            <a:p>
              <a:endParaRPr lang="en-IN"/>
            </a:p>
          </p:txBody>
        </p:sp>
        <p:sp>
          <p:nvSpPr>
            <p:cNvPr id="849" name="Free-form: Shape 848">
              <a:extLst>
                <a:ext uri="{FF2B5EF4-FFF2-40B4-BE49-F238E27FC236}">
                  <a16:creationId xmlns:a16="http://schemas.microsoft.com/office/drawing/2014/main" id="{AF78A984-7745-C4D5-3E46-5F141A967A64}"/>
                </a:ext>
              </a:extLst>
            </p:cNvPr>
            <p:cNvSpPr/>
            <p:nvPr/>
          </p:nvSpPr>
          <p:spPr>
            <a:xfrm>
              <a:off x="4987841" y="3726269"/>
              <a:ext cx="11891" cy="32855"/>
            </a:xfrm>
            <a:custGeom>
              <a:avLst/>
              <a:gdLst>
                <a:gd name="connsiteX0" fmla="*/ -14 w 11891"/>
                <a:gd name="connsiteY0" fmla="*/ 650 h 32855"/>
                <a:gd name="connsiteX1" fmla="*/ 9472 w 11891"/>
                <a:gd name="connsiteY1" fmla="*/ 32818 h 32855"/>
                <a:gd name="connsiteX2" fmla="*/ 11878 w 11891"/>
                <a:gd name="connsiteY2" fmla="*/ 32131 h 32855"/>
                <a:gd name="connsiteX3" fmla="*/ 2461 w 11891"/>
                <a:gd name="connsiteY3" fmla="*/ -37 h 32855"/>
              </a:gdLst>
              <a:ahLst/>
              <a:cxnLst>
                <a:cxn ang="0">
                  <a:pos x="connsiteX0" y="connsiteY0"/>
                </a:cxn>
                <a:cxn ang="0">
                  <a:pos x="connsiteX1" y="connsiteY1"/>
                </a:cxn>
                <a:cxn ang="0">
                  <a:pos x="connsiteX2" y="connsiteY2"/>
                </a:cxn>
                <a:cxn ang="0">
                  <a:pos x="connsiteX3" y="connsiteY3"/>
                </a:cxn>
              </a:cxnLst>
              <a:rect l="l" t="t" r="r" b="b"/>
              <a:pathLst>
                <a:path w="11891" h="32855">
                  <a:moveTo>
                    <a:pt x="-14" y="650"/>
                  </a:moveTo>
                  <a:lnTo>
                    <a:pt x="9472" y="32818"/>
                  </a:lnTo>
                  <a:lnTo>
                    <a:pt x="11878" y="32131"/>
                  </a:lnTo>
                  <a:cubicBezTo>
                    <a:pt x="8762" y="21592"/>
                    <a:pt x="5623" y="10869"/>
                    <a:pt x="2461" y="-37"/>
                  </a:cubicBezTo>
                  <a:close/>
                </a:path>
              </a:pathLst>
            </a:custGeom>
            <a:solidFill>
              <a:srgbClr val="E0E0E0"/>
            </a:solidFill>
            <a:ln w="6867" cap="flat">
              <a:noFill/>
              <a:prstDash val="solid"/>
              <a:miter/>
            </a:ln>
          </p:spPr>
          <p:txBody>
            <a:bodyPr rtlCol="0" anchor="ctr"/>
            <a:lstStyle/>
            <a:p>
              <a:endParaRPr lang="en-IN"/>
            </a:p>
          </p:txBody>
        </p:sp>
        <p:sp>
          <p:nvSpPr>
            <p:cNvPr id="850" name="Free-form: Shape 849">
              <a:extLst>
                <a:ext uri="{FF2B5EF4-FFF2-40B4-BE49-F238E27FC236}">
                  <a16:creationId xmlns:a16="http://schemas.microsoft.com/office/drawing/2014/main" id="{F3908657-0D5D-A848-0A66-4CE0F3EFC438}"/>
                </a:ext>
              </a:extLst>
            </p:cNvPr>
            <p:cNvSpPr/>
            <p:nvPr/>
          </p:nvSpPr>
          <p:spPr>
            <a:xfrm>
              <a:off x="5006950" y="3792392"/>
              <a:ext cx="11891" cy="33336"/>
            </a:xfrm>
            <a:custGeom>
              <a:avLst/>
              <a:gdLst>
                <a:gd name="connsiteX0" fmla="*/ -14 w 11891"/>
                <a:gd name="connsiteY0" fmla="*/ 650 h 33336"/>
                <a:gd name="connsiteX1" fmla="*/ 9678 w 11891"/>
                <a:gd name="connsiteY1" fmla="*/ 33299 h 33336"/>
                <a:gd name="connsiteX2" fmla="*/ 11878 w 11891"/>
                <a:gd name="connsiteY2" fmla="*/ 32681 h 33336"/>
                <a:gd name="connsiteX3" fmla="*/ 2323 w 11891"/>
                <a:gd name="connsiteY3" fmla="*/ -37 h 33336"/>
              </a:gdLst>
              <a:ahLst/>
              <a:cxnLst>
                <a:cxn ang="0">
                  <a:pos x="connsiteX0" y="connsiteY0"/>
                </a:cxn>
                <a:cxn ang="0">
                  <a:pos x="connsiteX1" y="connsiteY1"/>
                </a:cxn>
                <a:cxn ang="0">
                  <a:pos x="connsiteX2" y="connsiteY2"/>
                </a:cxn>
                <a:cxn ang="0">
                  <a:pos x="connsiteX3" y="connsiteY3"/>
                </a:cxn>
              </a:cxnLst>
              <a:rect l="l" t="t" r="r" b="b"/>
              <a:pathLst>
                <a:path w="11891" h="33336">
                  <a:moveTo>
                    <a:pt x="-14" y="650"/>
                  </a:moveTo>
                  <a:cubicBezTo>
                    <a:pt x="3354" y="11923"/>
                    <a:pt x="6860" y="22852"/>
                    <a:pt x="9678" y="33299"/>
                  </a:cubicBezTo>
                  <a:lnTo>
                    <a:pt x="11878" y="32681"/>
                  </a:lnTo>
                  <a:cubicBezTo>
                    <a:pt x="8807" y="22233"/>
                    <a:pt x="5623" y="11325"/>
                    <a:pt x="2323" y="-37"/>
                  </a:cubicBezTo>
                  <a:close/>
                </a:path>
              </a:pathLst>
            </a:custGeom>
            <a:solidFill>
              <a:srgbClr val="E0E0E0"/>
            </a:solidFill>
            <a:ln w="6867" cap="flat">
              <a:noFill/>
              <a:prstDash val="solid"/>
              <a:miter/>
            </a:ln>
          </p:spPr>
          <p:txBody>
            <a:bodyPr rtlCol="0" anchor="ctr"/>
            <a:lstStyle/>
            <a:p>
              <a:endParaRPr lang="en-IN"/>
            </a:p>
          </p:txBody>
        </p:sp>
        <p:sp>
          <p:nvSpPr>
            <p:cNvPr id="851" name="Free-form: Shape 850">
              <a:extLst>
                <a:ext uri="{FF2B5EF4-FFF2-40B4-BE49-F238E27FC236}">
                  <a16:creationId xmlns:a16="http://schemas.microsoft.com/office/drawing/2014/main" id="{3AEF6233-22A9-A6D7-D8F2-F772019C497B}"/>
                </a:ext>
              </a:extLst>
            </p:cNvPr>
            <p:cNvSpPr/>
            <p:nvPr/>
          </p:nvSpPr>
          <p:spPr>
            <a:xfrm>
              <a:off x="4902747" y="3436341"/>
              <a:ext cx="10104" cy="30518"/>
            </a:xfrm>
            <a:custGeom>
              <a:avLst/>
              <a:gdLst>
                <a:gd name="connsiteX0" fmla="*/ 8647 w 10104"/>
                <a:gd name="connsiteY0" fmla="*/ 30481 h 30518"/>
                <a:gd name="connsiteX1" fmla="*/ 10090 w 10104"/>
                <a:gd name="connsiteY1" fmla="*/ 30000 h 30518"/>
                <a:gd name="connsiteX2" fmla="*/ 949 w 10104"/>
                <a:gd name="connsiteY2" fmla="*/ -37 h 30518"/>
                <a:gd name="connsiteX3" fmla="*/ -14 w 10104"/>
                <a:gd name="connsiteY3" fmla="*/ -37 h 30518"/>
                <a:gd name="connsiteX4" fmla="*/ 8647 w 10104"/>
                <a:gd name="connsiteY4" fmla="*/ 30481 h 30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4" h="30518">
                  <a:moveTo>
                    <a:pt x="8647" y="30481"/>
                  </a:moveTo>
                  <a:lnTo>
                    <a:pt x="10090" y="30000"/>
                  </a:lnTo>
                  <a:cubicBezTo>
                    <a:pt x="6379" y="17903"/>
                    <a:pt x="3217" y="7798"/>
                    <a:pt x="949" y="-37"/>
                  </a:cubicBezTo>
                  <a:lnTo>
                    <a:pt x="-14" y="-37"/>
                  </a:lnTo>
                  <a:cubicBezTo>
                    <a:pt x="2598" y="8142"/>
                    <a:pt x="5141" y="18315"/>
                    <a:pt x="8647" y="30481"/>
                  </a:cubicBezTo>
                  <a:close/>
                </a:path>
              </a:pathLst>
            </a:custGeom>
            <a:solidFill>
              <a:srgbClr val="E0E0E0"/>
            </a:solidFill>
            <a:ln w="6867" cap="flat">
              <a:noFill/>
              <a:prstDash val="solid"/>
              <a:miter/>
            </a:ln>
          </p:spPr>
          <p:txBody>
            <a:bodyPr rtlCol="0" anchor="ctr"/>
            <a:lstStyle/>
            <a:p>
              <a:endParaRPr lang="en-IN"/>
            </a:p>
          </p:txBody>
        </p:sp>
        <p:sp>
          <p:nvSpPr>
            <p:cNvPr id="852" name="Free-form: Shape 851">
              <a:extLst>
                <a:ext uri="{FF2B5EF4-FFF2-40B4-BE49-F238E27FC236}">
                  <a16:creationId xmlns:a16="http://schemas.microsoft.com/office/drawing/2014/main" id="{AC944E89-D45D-C577-AB04-7764CFC7E934}"/>
                </a:ext>
              </a:extLst>
            </p:cNvPr>
            <p:cNvSpPr/>
            <p:nvPr/>
          </p:nvSpPr>
          <p:spPr>
            <a:xfrm>
              <a:off x="4948731" y="3594640"/>
              <a:ext cx="11547" cy="31824"/>
            </a:xfrm>
            <a:custGeom>
              <a:avLst/>
              <a:gdLst>
                <a:gd name="connsiteX0" fmla="*/ -14 w 11547"/>
                <a:gd name="connsiteY0" fmla="*/ 650 h 31824"/>
                <a:gd name="connsiteX1" fmla="*/ 9128 w 11547"/>
                <a:gd name="connsiteY1" fmla="*/ 31787 h 31824"/>
                <a:gd name="connsiteX2" fmla="*/ 11534 w 11547"/>
                <a:gd name="connsiteY2" fmla="*/ 31031 h 31824"/>
                <a:gd name="connsiteX3" fmla="*/ 2323 w 11547"/>
                <a:gd name="connsiteY3" fmla="*/ -37 h 31824"/>
              </a:gdLst>
              <a:ahLst/>
              <a:cxnLst>
                <a:cxn ang="0">
                  <a:pos x="connsiteX0" y="connsiteY0"/>
                </a:cxn>
                <a:cxn ang="0">
                  <a:pos x="connsiteX1" y="connsiteY1"/>
                </a:cxn>
                <a:cxn ang="0">
                  <a:pos x="connsiteX2" y="connsiteY2"/>
                </a:cxn>
                <a:cxn ang="0">
                  <a:pos x="connsiteX3" y="connsiteY3"/>
                </a:cxn>
              </a:cxnLst>
              <a:rect l="l" t="t" r="r" b="b"/>
              <a:pathLst>
                <a:path w="11547" h="31824">
                  <a:moveTo>
                    <a:pt x="-14" y="650"/>
                  </a:moveTo>
                  <a:cubicBezTo>
                    <a:pt x="2942" y="10754"/>
                    <a:pt x="5966" y="21271"/>
                    <a:pt x="9128" y="31787"/>
                  </a:cubicBezTo>
                  <a:lnTo>
                    <a:pt x="11534" y="31031"/>
                  </a:lnTo>
                  <a:cubicBezTo>
                    <a:pt x="8372" y="20446"/>
                    <a:pt x="5348" y="10410"/>
                    <a:pt x="2323" y="-37"/>
                  </a:cubicBezTo>
                  <a:close/>
                </a:path>
              </a:pathLst>
            </a:custGeom>
            <a:solidFill>
              <a:srgbClr val="E0E0E0"/>
            </a:solidFill>
            <a:ln w="6867" cap="flat">
              <a:noFill/>
              <a:prstDash val="solid"/>
              <a:miter/>
            </a:ln>
          </p:spPr>
          <p:txBody>
            <a:bodyPr rtlCol="0" anchor="ctr"/>
            <a:lstStyle/>
            <a:p>
              <a:endParaRPr lang="en-IN"/>
            </a:p>
          </p:txBody>
        </p:sp>
        <p:sp>
          <p:nvSpPr>
            <p:cNvPr id="853" name="Free-form: Shape 852">
              <a:extLst>
                <a:ext uri="{FF2B5EF4-FFF2-40B4-BE49-F238E27FC236}">
                  <a16:creationId xmlns:a16="http://schemas.microsoft.com/office/drawing/2014/main" id="{51649238-0764-5C4A-B182-C75604BDAB7E}"/>
                </a:ext>
              </a:extLst>
            </p:cNvPr>
            <p:cNvSpPr/>
            <p:nvPr/>
          </p:nvSpPr>
          <p:spPr>
            <a:xfrm>
              <a:off x="4997533" y="3760636"/>
              <a:ext cx="11135" cy="30518"/>
            </a:xfrm>
            <a:custGeom>
              <a:avLst/>
              <a:gdLst>
                <a:gd name="connsiteX0" fmla="*/ -14 w 11135"/>
                <a:gd name="connsiteY0" fmla="*/ 650 h 30518"/>
                <a:gd name="connsiteX1" fmla="*/ 8853 w 11135"/>
                <a:gd name="connsiteY1" fmla="*/ 30481 h 30518"/>
                <a:gd name="connsiteX2" fmla="*/ 11121 w 11135"/>
                <a:gd name="connsiteY2" fmla="*/ 29794 h 30518"/>
                <a:gd name="connsiteX3" fmla="*/ 2392 w 11135"/>
                <a:gd name="connsiteY3" fmla="*/ -37 h 30518"/>
              </a:gdLst>
              <a:ahLst/>
              <a:cxnLst>
                <a:cxn ang="0">
                  <a:pos x="connsiteX0" y="connsiteY0"/>
                </a:cxn>
                <a:cxn ang="0">
                  <a:pos x="connsiteX1" y="connsiteY1"/>
                </a:cxn>
                <a:cxn ang="0">
                  <a:pos x="connsiteX2" y="connsiteY2"/>
                </a:cxn>
                <a:cxn ang="0">
                  <a:pos x="connsiteX3" y="connsiteY3"/>
                </a:cxn>
              </a:cxnLst>
              <a:rect l="l" t="t" r="r" b="b"/>
              <a:pathLst>
                <a:path w="11135" h="30518">
                  <a:moveTo>
                    <a:pt x="-14" y="650"/>
                  </a:moveTo>
                  <a:cubicBezTo>
                    <a:pt x="3011" y="10891"/>
                    <a:pt x="5966" y="20858"/>
                    <a:pt x="8853" y="30481"/>
                  </a:cubicBezTo>
                  <a:lnTo>
                    <a:pt x="11121" y="29794"/>
                  </a:lnTo>
                  <a:cubicBezTo>
                    <a:pt x="8303" y="20171"/>
                    <a:pt x="5416" y="10204"/>
                    <a:pt x="2392" y="-37"/>
                  </a:cubicBezTo>
                  <a:close/>
                </a:path>
              </a:pathLst>
            </a:custGeom>
            <a:solidFill>
              <a:srgbClr val="E0E0E0"/>
            </a:solidFill>
            <a:ln w="6867" cap="flat">
              <a:noFill/>
              <a:prstDash val="solid"/>
              <a:miter/>
            </a:ln>
          </p:spPr>
          <p:txBody>
            <a:bodyPr rtlCol="0" anchor="ctr"/>
            <a:lstStyle/>
            <a:p>
              <a:endParaRPr lang="en-IN"/>
            </a:p>
          </p:txBody>
        </p:sp>
        <p:sp>
          <p:nvSpPr>
            <p:cNvPr id="854" name="Free-form: Shape 853">
              <a:extLst>
                <a:ext uri="{FF2B5EF4-FFF2-40B4-BE49-F238E27FC236}">
                  <a16:creationId xmlns:a16="http://schemas.microsoft.com/office/drawing/2014/main" id="{0B44F43B-0AF7-9CDE-D441-696CB881F76F}"/>
                </a:ext>
              </a:extLst>
            </p:cNvPr>
            <p:cNvSpPr/>
            <p:nvPr/>
          </p:nvSpPr>
          <p:spPr>
            <a:xfrm>
              <a:off x="4968046" y="3660557"/>
              <a:ext cx="11822" cy="32374"/>
            </a:xfrm>
            <a:custGeom>
              <a:avLst/>
              <a:gdLst>
                <a:gd name="connsiteX0" fmla="*/ 2461 w 11822"/>
                <a:gd name="connsiteY0" fmla="*/ -37 h 32374"/>
                <a:gd name="connsiteX1" fmla="*/ -14 w 11822"/>
                <a:gd name="connsiteY1" fmla="*/ 719 h 32374"/>
                <a:gd name="connsiteX2" fmla="*/ 7547 w 11822"/>
                <a:gd name="connsiteY2" fmla="*/ 26426 h 32374"/>
                <a:gd name="connsiteX3" fmla="*/ 9334 w 11822"/>
                <a:gd name="connsiteY3" fmla="*/ 32337 h 32374"/>
                <a:gd name="connsiteX4" fmla="*/ 11809 w 11822"/>
                <a:gd name="connsiteY4" fmla="*/ 31581 h 32374"/>
                <a:gd name="connsiteX5" fmla="*/ 10090 w 11822"/>
                <a:gd name="connsiteY5" fmla="*/ 25670 h 32374"/>
                <a:gd name="connsiteX6" fmla="*/ 2461 w 11822"/>
                <a:gd name="connsiteY6" fmla="*/ -37 h 3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22" h="32374">
                  <a:moveTo>
                    <a:pt x="2461" y="-37"/>
                  </a:moveTo>
                  <a:lnTo>
                    <a:pt x="-14" y="719"/>
                  </a:lnTo>
                  <a:cubicBezTo>
                    <a:pt x="2529" y="9173"/>
                    <a:pt x="5004" y="17765"/>
                    <a:pt x="7547" y="26426"/>
                  </a:cubicBezTo>
                  <a:lnTo>
                    <a:pt x="9334" y="32337"/>
                  </a:lnTo>
                  <a:lnTo>
                    <a:pt x="11809" y="31581"/>
                  </a:lnTo>
                  <a:cubicBezTo>
                    <a:pt x="11259" y="29588"/>
                    <a:pt x="10640" y="27663"/>
                    <a:pt x="10090" y="25670"/>
                  </a:cubicBezTo>
                  <a:cubicBezTo>
                    <a:pt x="7547" y="17009"/>
                    <a:pt x="5004" y="8417"/>
                    <a:pt x="2461" y="-37"/>
                  </a:cubicBezTo>
                  <a:close/>
                </a:path>
              </a:pathLst>
            </a:custGeom>
            <a:solidFill>
              <a:srgbClr val="E0E0E0"/>
            </a:solidFill>
            <a:ln w="6867" cap="flat">
              <a:noFill/>
              <a:prstDash val="solid"/>
              <a:miter/>
            </a:ln>
          </p:spPr>
          <p:txBody>
            <a:bodyPr rtlCol="0" anchor="ctr"/>
            <a:lstStyle/>
            <a:p>
              <a:endParaRPr lang="en-IN"/>
            </a:p>
          </p:txBody>
        </p:sp>
        <p:sp>
          <p:nvSpPr>
            <p:cNvPr id="855" name="Free-form: Shape 854">
              <a:extLst>
                <a:ext uri="{FF2B5EF4-FFF2-40B4-BE49-F238E27FC236}">
                  <a16:creationId xmlns:a16="http://schemas.microsoft.com/office/drawing/2014/main" id="{036F686B-9ACD-8CC8-2140-49D9E693BB0A}"/>
                </a:ext>
              </a:extLst>
            </p:cNvPr>
            <p:cNvSpPr/>
            <p:nvPr/>
          </p:nvSpPr>
          <p:spPr>
            <a:xfrm>
              <a:off x="4912232" y="3468166"/>
              <a:ext cx="8660" cy="25088"/>
            </a:xfrm>
            <a:custGeom>
              <a:avLst/>
              <a:gdLst>
                <a:gd name="connsiteX0" fmla="*/ -14 w 8660"/>
                <a:gd name="connsiteY0" fmla="*/ 581 h 25088"/>
                <a:gd name="connsiteX1" fmla="*/ 6860 w 8660"/>
                <a:gd name="connsiteY1" fmla="*/ 25051 h 25088"/>
                <a:gd name="connsiteX2" fmla="*/ 8647 w 8660"/>
                <a:gd name="connsiteY2" fmla="*/ 24570 h 25088"/>
                <a:gd name="connsiteX3" fmla="*/ 1224 w 8660"/>
                <a:gd name="connsiteY3" fmla="*/ -37 h 25088"/>
              </a:gdLst>
              <a:ahLst/>
              <a:cxnLst>
                <a:cxn ang="0">
                  <a:pos x="connsiteX0" y="connsiteY0"/>
                </a:cxn>
                <a:cxn ang="0">
                  <a:pos x="connsiteX1" y="connsiteY1"/>
                </a:cxn>
                <a:cxn ang="0">
                  <a:pos x="connsiteX2" y="connsiteY2"/>
                </a:cxn>
                <a:cxn ang="0">
                  <a:pos x="connsiteX3" y="connsiteY3"/>
                </a:cxn>
              </a:cxnLst>
              <a:rect l="l" t="t" r="r" b="b"/>
              <a:pathLst>
                <a:path w="8660" h="25088">
                  <a:moveTo>
                    <a:pt x="-14" y="581"/>
                  </a:moveTo>
                  <a:lnTo>
                    <a:pt x="6860" y="25051"/>
                  </a:lnTo>
                  <a:lnTo>
                    <a:pt x="8647" y="24570"/>
                  </a:lnTo>
                  <a:lnTo>
                    <a:pt x="1224" y="-37"/>
                  </a:lnTo>
                  <a:close/>
                </a:path>
              </a:pathLst>
            </a:custGeom>
            <a:solidFill>
              <a:srgbClr val="E0E0E0"/>
            </a:solidFill>
            <a:ln w="6867" cap="flat">
              <a:noFill/>
              <a:prstDash val="solid"/>
              <a:miter/>
            </a:ln>
          </p:spPr>
          <p:txBody>
            <a:bodyPr rtlCol="0" anchor="ctr"/>
            <a:lstStyle/>
            <a:p>
              <a:endParaRPr lang="en-IN"/>
            </a:p>
          </p:txBody>
        </p:sp>
        <p:sp>
          <p:nvSpPr>
            <p:cNvPr id="856" name="Free-form: Shape 855">
              <a:extLst>
                <a:ext uri="{FF2B5EF4-FFF2-40B4-BE49-F238E27FC236}">
                  <a16:creationId xmlns:a16="http://schemas.microsoft.com/office/drawing/2014/main" id="{069DE925-E720-D791-6C31-46EA721D2725}"/>
                </a:ext>
              </a:extLst>
            </p:cNvPr>
            <p:cNvSpPr/>
            <p:nvPr/>
          </p:nvSpPr>
          <p:spPr>
            <a:xfrm>
              <a:off x="4958422" y="3627701"/>
              <a:ext cx="11272" cy="31618"/>
            </a:xfrm>
            <a:custGeom>
              <a:avLst/>
              <a:gdLst>
                <a:gd name="connsiteX0" fmla="*/ -14 w 11272"/>
                <a:gd name="connsiteY0" fmla="*/ 650 h 31618"/>
                <a:gd name="connsiteX1" fmla="*/ 8784 w 11272"/>
                <a:gd name="connsiteY1" fmla="*/ 31581 h 31618"/>
                <a:gd name="connsiteX2" fmla="*/ 11259 w 11272"/>
                <a:gd name="connsiteY2" fmla="*/ 30825 h 31618"/>
                <a:gd name="connsiteX3" fmla="*/ 2117 w 11272"/>
                <a:gd name="connsiteY3" fmla="*/ -37 h 31618"/>
              </a:gdLst>
              <a:ahLst/>
              <a:cxnLst>
                <a:cxn ang="0">
                  <a:pos x="connsiteX0" y="connsiteY0"/>
                </a:cxn>
                <a:cxn ang="0">
                  <a:pos x="connsiteX1" y="connsiteY1"/>
                </a:cxn>
                <a:cxn ang="0">
                  <a:pos x="connsiteX2" y="connsiteY2"/>
                </a:cxn>
                <a:cxn ang="0">
                  <a:pos x="connsiteX3" y="connsiteY3"/>
                </a:cxn>
              </a:cxnLst>
              <a:rect l="l" t="t" r="r" b="b"/>
              <a:pathLst>
                <a:path w="11272" h="31618">
                  <a:moveTo>
                    <a:pt x="-14" y="650"/>
                  </a:moveTo>
                  <a:lnTo>
                    <a:pt x="8784" y="31581"/>
                  </a:lnTo>
                  <a:lnTo>
                    <a:pt x="11259" y="30825"/>
                  </a:lnTo>
                  <a:cubicBezTo>
                    <a:pt x="8166" y="20377"/>
                    <a:pt x="5141" y="10204"/>
                    <a:pt x="2117" y="-37"/>
                  </a:cubicBezTo>
                  <a:close/>
                </a:path>
              </a:pathLst>
            </a:custGeom>
            <a:solidFill>
              <a:srgbClr val="E0E0E0"/>
            </a:solidFill>
            <a:ln w="6867" cap="flat">
              <a:noFill/>
              <a:prstDash val="solid"/>
              <a:miter/>
            </a:ln>
          </p:spPr>
          <p:txBody>
            <a:bodyPr rtlCol="0" anchor="ctr"/>
            <a:lstStyle/>
            <a:p>
              <a:endParaRPr lang="en-IN"/>
            </a:p>
          </p:txBody>
        </p:sp>
        <p:sp>
          <p:nvSpPr>
            <p:cNvPr id="857" name="Free-form: Shape 856">
              <a:extLst>
                <a:ext uri="{FF2B5EF4-FFF2-40B4-BE49-F238E27FC236}">
                  <a16:creationId xmlns:a16="http://schemas.microsoft.com/office/drawing/2014/main" id="{7737572C-6CD6-6DC1-D586-466536CE963A}"/>
                </a:ext>
              </a:extLst>
            </p:cNvPr>
            <p:cNvSpPr/>
            <p:nvPr/>
          </p:nvSpPr>
          <p:spPr>
            <a:xfrm>
              <a:off x="5026540" y="3858172"/>
              <a:ext cx="11547" cy="33749"/>
            </a:xfrm>
            <a:custGeom>
              <a:avLst/>
              <a:gdLst>
                <a:gd name="connsiteX0" fmla="*/ -14 w 11547"/>
                <a:gd name="connsiteY0" fmla="*/ 719 h 33749"/>
                <a:gd name="connsiteX1" fmla="*/ 9953 w 11547"/>
                <a:gd name="connsiteY1" fmla="*/ 33712 h 33749"/>
                <a:gd name="connsiteX2" fmla="*/ 11534 w 11547"/>
                <a:gd name="connsiteY2" fmla="*/ 33231 h 33749"/>
                <a:gd name="connsiteX3" fmla="*/ 1911 w 11547"/>
                <a:gd name="connsiteY3" fmla="*/ -37 h 33749"/>
              </a:gdLst>
              <a:ahLst/>
              <a:cxnLst>
                <a:cxn ang="0">
                  <a:pos x="connsiteX0" y="connsiteY0"/>
                </a:cxn>
                <a:cxn ang="0">
                  <a:pos x="connsiteX1" y="connsiteY1"/>
                </a:cxn>
                <a:cxn ang="0">
                  <a:pos x="connsiteX2" y="connsiteY2"/>
                </a:cxn>
                <a:cxn ang="0">
                  <a:pos x="connsiteX3" y="connsiteY3"/>
                </a:cxn>
              </a:cxnLst>
              <a:rect l="l" t="t" r="r" b="b"/>
              <a:pathLst>
                <a:path w="11547" h="33749">
                  <a:moveTo>
                    <a:pt x="-14" y="719"/>
                  </a:moveTo>
                  <a:lnTo>
                    <a:pt x="9953" y="33712"/>
                  </a:lnTo>
                  <a:lnTo>
                    <a:pt x="11534" y="33231"/>
                  </a:lnTo>
                  <a:cubicBezTo>
                    <a:pt x="8647" y="23058"/>
                    <a:pt x="5439" y="11971"/>
                    <a:pt x="1911" y="-37"/>
                  </a:cubicBezTo>
                  <a:close/>
                </a:path>
              </a:pathLst>
            </a:custGeom>
            <a:solidFill>
              <a:srgbClr val="E0E0E0"/>
            </a:solidFill>
            <a:ln w="6867" cap="flat">
              <a:noFill/>
              <a:prstDash val="solid"/>
              <a:miter/>
            </a:ln>
          </p:spPr>
          <p:txBody>
            <a:bodyPr rtlCol="0" anchor="ctr"/>
            <a:lstStyle/>
            <a:p>
              <a:endParaRPr lang="en-IN"/>
            </a:p>
          </p:txBody>
        </p:sp>
        <p:sp>
          <p:nvSpPr>
            <p:cNvPr id="858" name="Free-form: Shape 857">
              <a:extLst>
                <a:ext uri="{FF2B5EF4-FFF2-40B4-BE49-F238E27FC236}">
                  <a16:creationId xmlns:a16="http://schemas.microsoft.com/office/drawing/2014/main" id="{FAF46194-0ECC-4370-7670-77476E4ECC4F}"/>
                </a:ext>
              </a:extLst>
            </p:cNvPr>
            <p:cNvSpPr/>
            <p:nvPr/>
          </p:nvSpPr>
          <p:spPr>
            <a:xfrm>
              <a:off x="4977943" y="3694100"/>
              <a:ext cx="11410" cy="31137"/>
            </a:xfrm>
            <a:custGeom>
              <a:avLst/>
              <a:gdLst>
                <a:gd name="connsiteX0" fmla="*/ -14 w 11410"/>
                <a:gd name="connsiteY0" fmla="*/ 719 h 31137"/>
                <a:gd name="connsiteX1" fmla="*/ 8922 w 11410"/>
                <a:gd name="connsiteY1" fmla="*/ 31100 h 31137"/>
                <a:gd name="connsiteX2" fmla="*/ 11396 w 11410"/>
                <a:gd name="connsiteY2" fmla="*/ 30344 h 31137"/>
                <a:gd name="connsiteX3" fmla="*/ 2461 w 11410"/>
                <a:gd name="connsiteY3" fmla="*/ -37 h 31137"/>
              </a:gdLst>
              <a:ahLst/>
              <a:cxnLst>
                <a:cxn ang="0">
                  <a:pos x="connsiteX0" y="connsiteY0"/>
                </a:cxn>
                <a:cxn ang="0">
                  <a:pos x="connsiteX1" y="connsiteY1"/>
                </a:cxn>
                <a:cxn ang="0">
                  <a:pos x="connsiteX2" y="connsiteY2"/>
                </a:cxn>
                <a:cxn ang="0">
                  <a:pos x="connsiteX3" y="connsiteY3"/>
                </a:cxn>
              </a:cxnLst>
              <a:rect l="l" t="t" r="r" b="b"/>
              <a:pathLst>
                <a:path w="11410" h="31137">
                  <a:moveTo>
                    <a:pt x="-14" y="719"/>
                  </a:moveTo>
                  <a:cubicBezTo>
                    <a:pt x="3011" y="10960"/>
                    <a:pt x="6035" y="21339"/>
                    <a:pt x="8922" y="31100"/>
                  </a:cubicBezTo>
                  <a:lnTo>
                    <a:pt x="11396" y="30344"/>
                  </a:lnTo>
                  <a:cubicBezTo>
                    <a:pt x="8510" y="20377"/>
                    <a:pt x="5485" y="10273"/>
                    <a:pt x="2461" y="-37"/>
                  </a:cubicBezTo>
                  <a:close/>
                </a:path>
              </a:pathLst>
            </a:custGeom>
            <a:solidFill>
              <a:srgbClr val="E0E0E0"/>
            </a:solidFill>
            <a:ln w="6867" cap="flat">
              <a:noFill/>
              <a:prstDash val="solid"/>
              <a:miter/>
            </a:ln>
          </p:spPr>
          <p:txBody>
            <a:bodyPr rtlCol="0" anchor="ctr"/>
            <a:lstStyle/>
            <a:p>
              <a:endParaRPr lang="en-IN"/>
            </a:p>
          </p:txBody>
        </p:sp>
        <p:sp>
          <p:nvSpPr>
            <p:cNvPr id="859" name="Free-form: Shape 858">
              <a:extLst>
                <a:ext uri="{FF2B5EF4-FFF2-40B4-BE49-F238E27FC236}">
                  <a16:creationId xmlns:a16="http://schemas.microsoft.com/office/drawing/2014/main" id="{8FA66B21-E178-E67F-7A08-C1F0C14FAE42}"/>
                </a:ext>
              </a:extLst>
            </p:cNvPr>
            <p:cNvSpPr/>
            <p:nvPr/>
          </p:nvSpPr>
          <p:spPr>
            <a:xfrm>
              <a:off x="5037056" y="3894052"/>
              <a:ext cx="10860" cy="32237"/>
            </a:xfrm>
            <a:custGeom>
              <a:avLst/>
              <a:gdLst>
                <a:gd name="connsiteX0" fmla="*/ -14 w 10860"/>
                <a:gd name="connsiteY0" fmla="*/ -37 h 32237"/>
                <a:gd name="connsiteX1" fmla="*/ 9678 w 10860"/>
                <a:gd name="connsiteY1" fmla="*/ 32200 h 32237"/>
                <a:gd name="connsiteX2" fmla="*/ 10846 w 10860"/>
                <a:gd name="connsiteY2" fmla="*/ 32200 h 32237"/>
                <a:gd name="connsiteX3" fmla="*/ 1636 w 10860"/>
                <a:gd name="connsiteY3" fmla="*/ 100 h 32237"/>
              </a:gdLst>
              <a:ahLst/>
              <a:cxnLst>
                <a:cxn ang="0">
                  <a:pos x="connsiteX0" y="connsiteY0"/>
                </a:cxn>
                <a:cxn ang="0">
                  <a:pos x="connsiteX1" y="connsiteY1"/>
                </a:cxn>
                <a:cxn ang="0">
                  <a:pos x="connsiteX2" y="connsiteY2"/>
                </a:cxn>
                <a:cxn ang="0">
                  <a:pos x="connsiteX3" y="connsiteY3"/>
                </a:cxn>
              </a:cxnLst>
              <a:rect l="l" t="t" r="r" b="b"/>
              <a:pathLst>
                <a:path w="10860" h="32237">
                  <a:moveTo>
                    <a:pt x="-14" y="-37"/>
                  </a:moveTo>
                  <a:cubicBezTo>
                    <a:pt x="3835" y="12287"/>
                    <a:pt x="7066" y="23037"/>
                    <a:pt x="9678" y="32200"/>
                  </a:cubicBezTo>
                  <a:lnTo>
                    <a:pt x="10846" y="32200"/>
                  </a:lnTo>
                  <a:cubicBezTo>
                    <a:pt x="8235" y="23264"/>
                    <a:pt x="5210" y="12472"/>
                    <a:pt x="1636" y="100"/>
                  </a:cubicBezTo>
                  <a:close/>
                </a:path>
              </a:pathLst>
            </a:custGeom>
            <a:solidFill>
              <a:srgbClr val="E0E0E0"/>
            </a:solidFill>
            <a:ln w="6867" cap="flat">
              <a:noFill/>
              <a:prstDash val="solid"/>
              <a:miter/>
            </a:ln>
          </p:spPr>
          <p:txBody>
            <a:bodyPr rtlCol="0" anchor="ctr"/>
            <a:lstStyle/>
            <a:p>
              <a:endParaRPr lang="en-IN"/>
            </a:p>
          </p:txBody>
        </p:sp>
        <p:sp>
          <p:nvSpPr>
            <p:cNvPr id="860" name="Free-form: Shape 859">
              <a:extLst>
                <a:ext uri="{FF2B5EF4-FFF2-40B4-BE49-F238E27FC236}">
                  <a16:creationId xmlns:a16="http://schemas.microsoft.com/office/drawing/2014/main" id="{7D1B0F01-39D7-10B5-1136-E23869F95D9D}"/>
                </a:ext>
              </a:extLst>
            </p:cNvPr>
            <p:cNvSpPr/>
            <p:nvPr/>
          </p:nvSpPr>
          <p:spPr>
            <a:xfrm>
              <a:off x="5047298" y="3927664"/>
              <a:ext cx="2749" cy="5567"/>
            </a:xfrm>
            <a:custGeom>
              <a:avLst/>
              <a:gdLst>
                <a:gd name="connsiteX0" fmla="*/ 1155 w 2749"/>
                <a:gd name="connsiteY0" fmla="*/ -37 h 5567"/>
                <a:gd name="connsiteX1" fmla="*/ -14 w 2749"/>
                <a:gd name="connsiteY1" fmla="*/ -37 h 5567"/>
                <a:gd name="connsiteX2" fmla="*/ 1705 w 2749"/>
                <a:gd name="connsiteY2" fmla="*/ 5530 h 5567"/>
                <a:gd name="connsiteX3" fmla="*/ 2736 w 2749"/>
                <a:gd name="connsiteY3" fmla="*/ 5530 h 5567"/>
                <a:gd name="connsiteX4" fmla="*/ 1155 w 2749"/>
                <a:gd name="connsiteY4" fmla="*/ -37 h 5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9" h="5567">
                  <a:moveTo>
                    <a:pt x="1155" y="-37"/>
                  </a:moveTo>
                  <a:lnTo>
                    <a:pt x="-14" y="-37"/>
                  </a:lnTo>
                  <a:lnTo>
                    <a:pt x="1705" y="5530"/>
                  </a:lnTo>
                  <a:lnTo>
                    <a:pt x="2736" y="5530"/>
                  </a:lnTo>
                  <a:cubicBezTo>
                    <a:pt x="2392" y="3743"/>
                    <a:pt x="1705" y="1887"/>
                    <a:pt x="1155" y="-37"/>
                  </a:cubicBezTo>
                  <a:close/>
                </a:path>
              </a:pathLst>
            </a:custGeom>
            <a:solidFill>
              <a:srgbClr val="E0E0E0"/>
            </a:solidFill>
            <a:ln w="6867" cap="flat">
              <a:noFill/>
              <a:prstDash val="solid"/>
              <a:miter/>
            </a:ln>
          </p:spPr>
          <p:txBody>
            <a:bodyPr rtlCol="0" anchor="ctr"/>
            <a:lstStyle/>
            <a:p>
              <a:endParaRPr lang="en-IN"/>
            </a:p>
          </p:txBody>
        </p:sp>
        <p:sp>
          <p:nvSpPr>
            <p:cNvPr id="861" name="Free-form: Shape 860">
              <a:extLst>
                <a:ext uri="{FF2B5EF4-FFF2-40B4-BE49-F238E27FC236}">
                  <a16:creationId xmlns:a16="http://schemas.microsoft.com/office/drawing/2014/main" id="{DD1DFA95-C0F8-7783-555A-6CEAA21239BE}"/>
                </a:ext>
              </a:extLst>
            </p:cNvPr>
            <p:cNvSpPr/>
            <p:nvPr/>
          </p:nvSpPr>
          <p:spPr>
            <a:xfrm>
              <a:off x="5017260" y="3827035"/>
              <a:ext cx="10654" cy="29900"/>
            </a:xfrm>
            <a:custGeom>
              <a:avLst/>
              <a:gdLst>
                <a:gd name="connsiteX0" fmla="*/ -14 w 10654"/>
                <a:gd name="connsiteY0" fmla="*/ 581 h 29900"/>
                <a:gd name="connsiteX1" fmla="*/ 8716 w 10654"/>
                <a:gd name="connsiteY1" fmla="*/ 29863 h 29900"/>
                <a:gd name="connsiteX2" fmla="*/ 10640 w 10654"/>
                <a:gd name="connsiteY2" fmla="*/ 29313 h 29900"/>
                <a:gd name="connsiteX3" fmla="*/ 2117 w 10654"/>
                <a:gd name="connsiteY3" fmla="*/ -37 h 29900"/>
              </a:gdLst>
              <a:ahLst/>
              <a:cxnLst>
                <a:cxn ang="0">
                  <a:pos x="connsiteX0" y="connsiteY0"/>
                </a:cxn>
                <a:cxn ang="0">
                  <a:pos x="connsiteX1" y="connsiteY1"/>
                </a:cxn>
                <a:cxn ang="0">
                  <a:pos x="connsiteX2" y="connsiteY2"/>
                </a:cxn>
                <a:cxn ang="0">
                  <a:pos x="connsiteX3" y="connsiteY3"/>
                </a:cxn>
              </a:cxnLst>
              <a:rect l="l" t="t" r="r" b="b"/>
              <a:pathLst>
                <a:path w="10654" h="29900">
                  <a:moveTo>
                    <a:pt x="-14" y="581"/>
                  </a:moveTo>
                  <a:cubicBezTo>
                    <a:pt x="3011" y="10823"/>
                    <a:pt x="5966" y="20652"/>
                    <a:pt x="8716" y="29863"/>
                  </a:cubicBezTo>
                  <a:lnTo>
                    <a:pt x="10640" y="29313"/>
                  </a:lnTo>
                  <a:lnTo>
                    <a:pt x="2117" y="-37"/>
                  </a:lnTo>
                  <a:close/>
                </a:path>
              </a:pathLst>
            </a:custGeom>
            <a:solidFill>
              <a:srgbClr val="E0E0E0"/>
            </a:solidFill>
            <a:ln w="6867" cap="flat">
              <a:noFill/>
              <a:prstDash val="solid"/>
              <a:miter/>
            </a:ln>
          </p:spPr>
          <p:txBody>
            <a:bodyPr rtlCol="0" anchor="ctr"/>
            <a:lstStyle/>
            <a:p>
              <a:endParaRPr lang="en-IN"/>
            </a:p>
          </p:txBody>
        </p:sp>
        <p:sp>
          <p:nvSpPr>
            <p:cNvPr id="862" name="Free-form: Shape 861">
              <a:extLst>
                <a:ext uri="{FF2B5EF4-FFF2-40B4-BE49-F238E27FC236}">
                  <a16:creationId xmlns:a16="http://schemas.microsoft.com/office/drawing/2014/main" id="{FF994D9E-F2C0-960C-E92F-B54D402025B4}"/>
                </a:ext>
              </a:extLst>
            </p:cNvPr>
            <p:cNvSpPr/>
            <p:nvPr/>
          </p:nvSpPr>
          <p:spPr>
            <a:xfrm>
              <a:off x="4929485" y="3528791"/>
              <a:ext cx="11135" cy="31206"/>
            </a:xfrm>
            <a:custGeom>
              <a:avLst/>
              <a:gdLst>
                <a:gd name="connsiteX0" fmla="*/ -14 w 11135"/>
                <a:gd name="connsiteY0" fmla="*/ 581 h 31206"/>
                <a:gd name="connsiteX1" fmla="*/ 8922 w 11135"/>
                <a:gd name="connsiteY1" fmla="*/ 31169 h 31206"/>
                <a:gd name="connsiteX2" fmla="*/ 11121 w 11135"/>
                <a:gd name="connsiteY2" fmla="*/ 30481 h 31206"/>
                <a:gd name="connsiteX3" fmla="*/ 1980 w 11135"/>
                <a:gd name="connsiteY3" fmla="*/ -37 h 31206"/>
              </a:gdLst>
              <a:ahLst/>
              <a:cxnLst>
                <a:cxn ang="0">
                  <a:pos x="connsiteX0" y="connsiteY0"/>
                </a:cxn>
                <a:cxn ang="0">
                  <a:pos x="connsiteX1" y="connsiteY1"/>
                </a:cxn>
                <a:cxn ang="0">
                  <a:pos x="connsiteX2" y="connsiteY2"/>
                </a:cxn>
                <a:cxn ang="0">
                  <a:pos x="connsiteX3" y="connsiteY3"/>
                </a:cxn>
              </a:cxnLst>
              <a:rect l="l" t="t" r="r" b="b"/>
              <a:pathLst>
                <a:path w="11135" h="31206">
                  <a:moveTo>
                    <a:pt x="-14" y="581"/>
                  </a:moveTo>
                  <a:cubicBezTo>
                    <a:pt x="2804" y="10342"/>
                    <a:pt x="5760" y="20515"/>
                    <a:pt x="8922" y="31169"/>
                  </a:cubicBezTo>
                  <a:lnTo>
                    <a:pt x="11121" y="30481"/>
                  </a:lnTo>
                  <a:cubicBezTo>
                    <a:pt x="7960" y="19896"/>
                    <a:pt x="4935" y="9860"/>
                    <a:pt x="1980" y="-37"/>
                  </a:cubicBezTo>
                  <a:close/>
                </a:path>
              </a:pathLst>
            </a:custGeom>
            <a:solidFill>
              <a:srgbClr val="E0E0E0"/>
            </a:solidFill>
            <a:ln w="6867" cap="flat">
              <a:noFill/>
              <a:prstDash val="solid"/>
              <a:miter/>
            </a:ln>
          </p:spPr>
          <p:txBody>
            <a:bodyPr rtlCol="0" anchor="ctr"/>
            <a:lstStyle/>
            <a:p>
              <a:endParaRPr lang="en-IN"/>
            </a:p>
          </p:txBody>
        </p:sp>
        <p:sp>
          <p:nvSpPr>
            <p:cNvPr id="863" name="Free-form: Shape 862">
              <a:extLst>
                <a:ext uri="{FF2B5EF4-FFF2-40B4-BE49-F238E27FC236}">
                  <a16:creationId xmlns:a16="http://schemas.microsoft.com/office/drawing/2014/main" id="{AE9672BB-415B-DB26-8376-B638CB464423}"/>
                </a:ext>
              </a:extLst>
            </p:cNvPr>
            <p:cNvSpPr/>
            <p:nvPr/>
          </p:nvSpPr>
          <p:spPr>
            <a:xfrm>
              <a:off x="5104280" y="3874325"/>
              <a:ext cx="10722" cy="31755"/>
            </a:xfrm>
            <a:custGeom>
              <a:avLst/>
              <a:gdLst>
                <a:gd name="connsiteX0" fmla="*/ -14 w 10722"/>
                <a:gd name="connsiteY0" fmla="*/ 100 h 31755"/>
                <a:gd name="connsiteX1" fmla="*/ 9541 w 10722"/>
                <a:gd name="connsiteY1" fmla="*/ 31718 h 31755"/>
                <a:gd name="connsiteX2" fmla="*/ 10709 w 10722"/>
                <a:gd name="connsiteY2" fmla="*/ 31718 h 31755"/>
                <a:gd name="connsiteX3" fmla="*/ 1567 w 10722"/>
                <a:gd name="connsiteY3" fmla="*/ -37 h 31755"/>
              </a:gdLst>
              <a:ahLst/>
              <a:cxnLst>
                <a:cxn ang="0">
                  <a:pos x="connsiteX0" y="connsiteY0"/>
                </a:cxn>
                <a:cxn ang="0">
                  <a:pos x="connsiteX1" y="connsiteY1"/>
                </a:cxn>
                <a:cxn ang="0">
                  <a:pos x="connsiteX2" y="connsiteY2"/>
                </a:cxn>
                <a:cxn ang="0">
                  <a:pos x="connsiteX3" y="connsiteY3"/>
                </a:cxn>
              </a:cxnLst>
              <a:rect l="l" t="t" r="r" b="b"/>
              <a:pathLst>
                <a:path w="10722" h="31755">
                  <a:moveTo>
                    <a:pt x="-14" y="100"/>
                  </a:moveTo>
                  <a:cubicBezTo>
                    <a:pt x="3629" y="12266"/>
                    <a:pt x="6860" y="22851"/>
                    <a:pt x="9541" y="31718"/>
                  </a:cubicBezTo>
                  <a:lnTo>
                    <a:pt x="10709" y="31718"/>
                  </a:lnTo>
                  <a:lnTo>
                    <a:pt x="1567" y="-37"/>
                  </a:lnTo>
                  <a:close/>
                </a:path>
              </a:pathLst>
            </a:custGeom>
            <a:solidFill>
              <a:srgbClr val="E0E0E0"/>
            </a:solidFill>
            <a:ln w="6867" cap="flat">
              <a:noFill/>
              <a:prstDash val="solid"/>
              <a:miter/>
            </a:ln>
          </p:spPr>
          <p:txBody>
            <a:bodyPr rtlCol="0" anchor="ctr"/>
            <a:lstStyle/>
            <a:p>
              <a:endParaRPr lang="en-IN"/>
            </a:p>
          </p:txBody>
        </p:sp>
        <p:sp>
          <p:nvSpPr>
            <p:cNvPr id="864" name="Free-form: Shape 863">
              <a:extLst>
                <a:ext uri="{FF2B5EF4-FFF2-40B4-BE49-F238E27FC236}">
                  <a16:creationId xmlns:a16="http://schemas.microsoft.com/office/drawing/2014/main" id="{30431FF3-BF5F-BBF6-3794-5D1D08A20D29}"/>
                </a:ext>
              </a:extLst>
            </p:cNvPr>
            <p:cNvSpPr/>
            <p:nvPr/>
          </p:nvSpPr>
          <p:spPr>
            <a:xfrm>
              <a:off x="4996708" y="3509270"/>
              <a:ext cx="10997" cy="30793"/>
            </a:xfrm>
            <a:custGeom>
              <a:avLst/>
              <a:gdLst>
                <a:gd name="connsiteX0" fmla="*/ -14 w 10997"/>
                <a:gd name="connsiteY0" fmla="*/ 512 h 30793"/>
                <a:gd name="connsiteX1" fmla="*/ 8784 w 10997"/>
                <a:gd name="connsiteY1" fmla="*/ 30756 h 30793"/>
                <a:gd name="connsiteX2" fmla="*/ 10984 w 10997"/>
                <a:gd name="connsiteY2" fmla="*/ 30069 h 30793"/>
                <a:gd name="connsiteX3" fmla="*/ 1980 w 10997"/>
                <a:gd name="connsiteY3" fmla="*/ -37 h 30793"/>
              </a:gdLst>
              <a:ahLst/>
              <a:cxnLst>
                <a:cxn ang="0">
                  <a:pos x="connsiteX0" y="connsiteY0"/>
                </a:cxn>
                <a:cxn ang="0">
                  <a:pos x="connsiteX1" y="connsiteY1"/>
                </a:cxn>
                <a:cxn ang="0">
                  <a:pos x="connsiteX2" y="connsiteY2"/>
                </a:cxn>
                <a:cxn ang="0">
                  <a:pos x="connsiteX3" y="connsiteY3"/>
                </a:cxn>
              </a:cxnLst>
              <a:rect l="l" t="t" r="r" b="b"/>
              <a:pathLst>
                <a:path w="10997" h="30793">
                  <a:moveTo>
                    <a:pt x="-14" y="512"/>
                  </a:moveTo>
                  <a:cubicBezTo>
                    <a:pt x="2736" y="10135"/>
                    <a:pt x="5691" y="20240"/>
                    <a:pt x="8784" y="30756"/>
                  </a:cubicBezTo>
                  <a:lnTo>
                    <a:pt x="10984" y="30069"/>
                  </a:lnTo>
                  <a:cubicBezTo>
                    <a:pt x="7822" y="19621"/>
                    <a:pt x="4867" y="9448"/>
                    <a:pt x="1980" y="-37"/>
                  </a:cubicBezTo>
                  <a:close/>
                </a:path>
              </a:pathLst>
            </a:custGeom>
            <a:solidFill>
              <a:srgbClr val="E0E0E0"/>
            </a:solidFill>
            <a:ln w="6867" cap="flat">
              <a:noFill/>
              <a:prstDash val="solid"/>
              <a:miter/>
            </a:ln>
          </p:spPr>
          <p:txBody>
            <a:bodyPr rtlCol="0" anchor="ctr"/>
            <a:lstStyle/>
            <a:p>
              <a:endParaRPr lang="en-IN"/>
            </a:p>
          </p:txBody>
        </p:sp>
        <p:sp>
          <p:nvSpPr>
            <p:cNvPr id="865" name="Free-form: Shape 864">
              <a:extLst>
                <a:ext uri="{FF2B5EF4-FFF2-40B4-BE49-F238E27FC236}">
                  <a16:creationId xmlns:a16="http://schemas.microsoft.com/office/drawing/2014/main" id="{DBC0058A-675E-5C9C-0808-F933D64A9F43}"/>
                </a:ext>
              </a:extLst>
            </p:cNvPr>
            <p:cNvSpPr/>
            <p:nvPr/>
          </p:nvSpPr>
          <p:spPr>
            <a:xfrm>
              <a:off x="5025577" y="3608112"/>
              <a:ext cx="11478" cy="31274"/>
            </a:xfrm>
            <a:custGeom>
              <a:avLst/>
              <a:gdLst>
                <a:gd name="connsiteX0" fmla="*/ -14 w 11478"/>
                <a:gd name="connsiteY0" fmla="*/ 650 h 31274"/>
                <a:gd name="connsiteX1" fmla="*/ 8991 w 11478"/>
                <a:gd name="connsiteY1" fmla="*/ 31237 h 31274"/>
                <a:gd name="connsiteX2" fmla="*/ 11465 w 11478"/>
                <a:gd name="connsiteY2" fmla="*/ 30550 h 31274"/>
                <a:gd name="connsiteX3" fmla="*/ 2461 w 11478"/>
                <a:gd name="connsiteY3" fmla="*/ -37 h 31274"/>
              </a:gdLst>
              <a:ahLst/>
              <a:cxnLst>
                <a:cxn ang="0">
                  <a:pos x="connsiteX0" y="connsiteY0"/>
                </a:cxn>
                <a:cxn ang="0">
                  <a:pos x="connsiteX1" y="connsiteY1"/>
                </a:cxn>
                <a:cxn ang="0">
                  <a:pos x="connsiteX2" y="connsiteY2"/>
                </a:cxn>
                <a:cxn ang="0">
                  <a:pos x="connsiteX3" y="connsiteY3"/>
                </a:cxn>
              </a:cxnLst>
              <a:rect l="l" t="t" r="r" b="b"/>
              <a:pathLst>
                <a:path w="11478" h="31274">
                  <a:moveTo>
                    <a:pt x="-14" y="650"/>
                  </a:moveTo>
                  <a:cubicBezTo>
                    <a:pt x="2942" y="10685"/>
                    <a:pt x="5966" y="20858"/>
                    <a:pt x="8991" y="31237"/>
                  </a:cubicBezTo>
                  <a:lnTo>
                    <a:pt x="11465" y="30550"/>
                  </a:lnTo>
                  <a:cubicBezTo>
                    <a:pt x="8441" y="20171"/>
                    <a:pt x="5416" y="9929"/>
                    <a:pt x="2461" y="-37"/>
                  </a:cubicBezTo>
                  <a:close/>
                </a:path>
              </a:pathLst>
            </a:custGeom>
            <a:solidFill>
              <a:srgbClr val="E0E0E0"/>
            </a:solidFill>
            <a:ln w="6867" cap="flat">
              <a:noFill/>
              <a:prstDash val="solid"/>
              <a:miter/>
            </a:ln>
          </p:spPr>
          <p:txBody>
            <a:bodyPr rtlCol="0" anchor="ctr"/>
            <a:lstStyle/>
            <a:p>
              <a:endParaRPr lang="en-IN"/>
            </a:p>
          </p:txBody>
        </p:sp>
        <p:sp>
          <p:nvSpPr>
            <p:cNvPr id="866" name="Free-form: Shape 865">
              <a:extLst>
                <a:ext uri="{FF2B5EF4-FFF2-40B4-BE49-F238E27FC236}">
                  <a16:creationId xmlns:a16="http://schemas.microsoft.com/office/drawing/2014/main" id="{A0383283-974A-65C9-23E0-7D5FF1D5AB85}"/>
                </a:ext>
              </a:extLst>
            </p:cNvPr>
            <p:cNvSpPr/>
            <p:nvPr/>
          </p:nvSpPr>
          <p:spPr>
            <a:xfrm>
              <a:off x="5045167" y="3674579"/>
              <a:ext cx="11272" cy="30724"/>
            </a:xfrm>
            <a:custGeom>
              <a:avLst/>
              <a:gdLst>
                <a:gd name="connsiteX0" fmla="*/ -14 w 11272"/>
                <a:gd name="connsiteY0" fmla="*/ 650 h 30724"/>
                <a:gd name="connsiteX1" fmla="*/ 8785 w 11272"/>
                <a:gd name="connsiteY1" fmla="*/ 30687 h 30724"/>
                <a:gd name="connsiteX2" fmla="*/ 11259 w 11272"/>
                <a:gd name="connsiteY2" fmla="*/ 29931 h 30724"/>
                <a:gd name="connsiteX3" fmla="*/ 2461 w 11272"/>
                <a:gd name="connsiteY3" fmla="*/ -37 h 30724"/>
              </a:gdLst>
              <a:ahLst/>
              <a:cxnLst>
                <a:cxn ang="0">
                  <a:pos x="connsiteX0" y="connsiteY0"/>
                </a:cxn>
                <a:cxn ang="0">
                  <a:pos x="connsiteX1" y="connsiteY1"/>
                </a:cxn>
                <a:cxn ang="0">
                  <a:pos x="connsiteX2" y="connsiteY2"/>
                </a:cxn>
                <a:cxn ang="0">
                  <a:pos x="connsiteX3" y="connsiteY3"/>
                </a:cxn>
              </a:cxnLst>
              <a:rect l="l" t="t" r="r" b="b"/>
              <a:pathLst>
                <a:path w="11272" h="30724">
                  <a:moveTo>
                    <a:pt x="-14" y="650"/>
                  </a:moveTo>
                  <a:cubicBezTo>
                    <a:pt x="2942" y="10823"/>
                    <a:pt x="5898" y="20858"/>
                    <a:pt x="8785" y="30687"/>
                  </a:cubicBezTo>
                  <a:lnTo>
                    <a:pt x="11259" y="29931"/>
                  </a:lnTo>
                  <a:lnTo>
                    <a:pt x="2461" y="-37"/>
                  </a:lnTo>
                  <a:close/>
                </a:path>
              </a:pathLst>
            </a:custGeom>
            <a:solidFill>
              <a:srgbClr val="E0E0E0"/>
            </a:solidFill>
            <a:ln w="6867" cap="flat">
              <a:noFill/>
              <a:prstDash val="solid"/>
              <a:miter/>
            </a:ln>
          </p:spPr>
          <p:txBody>
            <a:bodyPr rtlCol="0" anchor="ctr"/>
            <a:lstStyle/>
            <a:p>
              <a:endParaRPr lang="en-IN"/>
            </a:p>
          </p:txBody>
        </p:sp>
        <p:sp>
          <p:nvSpPr>
            <p:cNvPr id="867" name="Free-form: Shape 866">
              <a:extLst>
                <a:ext uri="{FF2B5EF4-FFF2-40B4-BE49-F238E27FC236}">
                  <a16:creationId xmlns:a16="http://schemas.microsoft.com/office/drawing/2014/main" id="{92EA5A22-4E0E-9D0B-1404-5DD2FE0088DC}"/>
                </a:ext>
              </a:extLst>
            </p:cNvPr>
            <p:cNvSpPr/>
            <p:nvPr/>
          </p:nvSpPr>
          <p:spPr>
            <a:xfrm>
              <a:off x="5006194" y="3541713"/>
              <a:ext cx="11410" cy="31755"/>
            </a:xfrm>
            <a:custGeom>
              <a:avLst/>
              <a:gdLst>
                <a:gd name="connsiteX0" fmla="*/ -14 w 11410"/>
                <a:gd name="connsiteY0" fmla="*/ 581 h 31755"/>
                <a:gd name="connsiteX1" fmla="*/ 9059 w 11410"/>
                <a:gd name="connsiteY1" fmla="*/ 31718 h 31755"/>
                <a:gd name="connsiteX2" fmla="*/ 11396 w 11410"/>
                <a:gd name="connsiteY2" fmla="*/ 31031 h 31755"/>
                <a:gd name="connsiteX3" fmla="*/ 2255 w 11410"/>
                <a:gd name="connsiteY3" fmla="*/ -37 h 31755"/>
              </a:gdLst>
              <a:ahLst/>
              <a:cxnLst>
                <a:cxn ang="0">
                  <a:pos x="connsiteX0" y="connsiteY0"/>
                </a:cxn>
                <a:cxn ang="0">
                  <a:pos x="connsiteX1" y="connsiteY1"/>
                </a:cxn>
                <a:cxn ang="0">
                  <a:pos x="connsiteX2" y="connsiteY2"/>
                </a:cxn>
                <a:cxn ang="0">
                  <a:pos x="connsiteX3" y="connsiteY3"/>
                </a:cxn>
              </a:cxnLst>
              <a:rect l="l" t="t" r="r" b="b"/>
              <a:pathLst>
                <a:path w="11410" h="31755">
                  <a:moveTo>
                    <a:pt x="-14" y="581"/>
                  </a:moveTo>
                  <a:cubicBezTo>
                    <a:pt x="2873" y="10617"/>
                    <a:pt x="5898" y="20996"/>
                    <a:pt x="9059" y="31718"/>
                  </a:cubicBezTo>
                  <a:lnTo>
                    <a:pt x="11396" y="31031"/>
                  </a:lnTo>
                  <a:lnTo>
                    <a:pt x="2255" y="-37"/>
                  </a:lnTo>
                  <a:close/>
                </a:path>
              </a:pathLst>
            </a:custGeom>
            <a:solidFill>
              <a:srgbClr val="E0E0E0"/>
            </a:solidFill>
            <a:ln w="6867" cap="flat">
              <a:noFill/>
              <a:prstDash val="solid"/>
              <a:miter/>
            </a:ln>
          </p:spPr>
          <p:txBody>
            <a:bodyPr rtlCol="0" anchor="ctr"/>
            <a:lstStyle/>
            <a:p>
              <a:endParaRPr lang="en-IN"/>
            </a:p>
          </p:txBody>
        </p:sp>
        <p:sp>
          <p:nvSpPr>
            <p:cNvPr id="868" name="Free-form: Shape 867">
              <a:extLst>
                <a:ext uri="{FF2B5EF4-FFF2-40B4-BE49-F238E27FC236}">
                  <a16:creationId xmlns:a16="http://schemas.microsoft.com/office/drawing/2014/main" id="{08236872-B883-F38D-DC25-89A6E7F300F7}"/>
                </a:ext>
              </a:extLst>
            </p:cNvPr>
            <p:cNvSpPr/>
            <p:nvPr/>
          </p:nvSpPr>
          <p:spPr>
            <a:xfrm>
              <a:off x="5084415" y="3807514"/>
              <a:ext cx="10585" cy="29487"/>
            </a:xfrm>
            <a:custGeom>
              <a:avLst/>
              <a:gdLst>
                <a:gd name="connsiteX0" fmla="*/ -14 w 10585"/>
                <a:gd name="connsiteY0" fmla="*/ 581 h 29487"/>
                <a:gd name="connsiteX1" fmla="*/ 8647 w 10585"/>
                <a:gd name="connsiteY1" fmla="*/ 29450 h 29487"/>
                <a:gd name="connsiteX2" fmla="*/ 10572 w 10585"/>
                <a:gd name="connsiteY2" fmla="*/ 28900 h 29487"/>
                <a:gd name="connsiteX3" fmla="*/ 2117 w 10585"/>
                <a:gd name="connsiteY3" fmla="*/ -37 h 29487"/>
              </a:gdLst>
              <a:ahLst/>
              <a:cxnLst>
                <a:cxn ang="0">
                  <a:pos x="connsiteX0" y="connsiteY0"/>
                </a:cxn>
                <a:cxn ang="0">
                  <a:pos x="connsiteX1" y="connsiteY1"/>
                </a:cxn>
                <a:cxn ang="0">
                  <a:pos x="connsiteX2" y="connsiteY2"/>
                </a:cxn>
                <a:cxn ang="0">
                  <a:pos x="connsiteX3" y="connsiteY3"/>
                </a:cxn>
              </a:cxnLst>
              <a:rect l="l" t="t" r="r" b="b"/>
              <a:pathLst>
                <a:path w="10585" h="29487">
                  <a:moveTo>
                    <a:pt x="-14" y="581"/>
                  </a:moveTo>
                  <a:lnTo>
                    <a:pt x="8647" y="29450"/>
                  </a:lnTo>
                  <a:lnTo>
                    <a:pt x="10572" y="28900"/>
                  </a:lnTo>
                  <a:lnTo>
                    <a:pt x="2117" y="-37"/>
                  </a:lnTo>
                  <a:close/>
                </a:path>
              </a:pathLst>
            </a:custGeom>
            <a:solidFill>
              <a:srgbClr val="E0E0E0"/>
            </a:solidFill>
            <a:ln w="6867" cap="flat">
              <a:noFill/>
              <a:prstDash val="solid"/>
              <a:miter/>
            </a:ln>
          </p:spPr>
          <p:txBody>
            <a:bodyPr rtlCol="0" anchor="ctr"/>
            <a:lstStyle/>
            <a:p>
              <a:endParaRPr lang="en-IN"/>
            </a:p>
          </p:txBody>
        </p:sp>
        <p:sp>
          <p:nvSpPr>
            <p:cNvPr id="869" name="Free-form: Shape 868">
              <a:extLst>
                <a:ext uri="{FF2B5EF4-FFF2-40B4-BE49-F238E27FC236}">
                  <a16:creationId xmlns:a16="http://schemas.microsoft.com/office/drawing/2014/main" id="{EFE3530C-6B26-E5B1-DE43-FB8C117232AC}"/>
                </a:ext>
              </a:extLst>
            </p:cNvPr>
            <p:cNvSpPr/>
            <p:nvPr/>
          </p:nvSpPr>
          <p:spPr>
            <a:xfrm>
              <a:off x="4986810" y="3475314"/>
              <a:ext cx="11203" cy="32237"/>
            </a:xfrm>
            <a:custGeom>
              <a:avLst/>
              <a:gdLst>
                <a:gd name="connsiteX0" fmla="*/ -14 w 11203"/>
                <a:gd name="connsiteY0" fmla="*/ 512 h 32237"/>
                <a:gd name="connsiteX1" fmla="*/ 9197 w 11203"/>
                <a:gd name="connsiteY1" fmla="*/ 32200 h 32237"/>
                <a:gd name="connsiteX2" fmla="*/ 11190 w 11203"/>
                <a:gd name="connsiteY2" fmla="*/ 31581 h 32237"/>
                <a:gd name="connsiteX3" fmla="*/ 1773 w 11203"/>
                <a:gd name="connsiteY3" fmla="*/ -37 h 32237"/>
              </a:gdLst>
              <a:ahLst/>
              <a:cxnLst>
                <a:cxn ang="0">
                  <a:pos x="connsiteX0" y="connsiteY0"/>
                </a:cxn>
                <a:cxn ang="0">
                  <a:pos x="connsiteX1" y="connsiteY1"/>
                </a:cxn>
                <a:cxn ang="0">
                  <a:pos x="connsiteX2" y="connsiteY2"/>
                </a:cxn>
                <a:cxn ang="0">
                  <a:pos x="connsiteX3" y="connsiteY3"/>
                </a:cxn>
              </a:cxnLst>
              <a:rect l="l" t="t" r="r" b="b"/>
              <a:pathLst>
                <a:path w="11203" h="32237">
                  <a:moveTo>
                    <a:pt x="-14" y="512"/>
                  </a:moveTo>
                  <a:cubicBezTo>
                    <a:pt x="2873" y="10342"/>
                    <a:pt x="5898" y="21133"/>
                    <a:pt x="9197" y="32200"/>
                  </a:cubicBezTo>
                  <a:lnTo>
                    <a:pt x="11190" y="31581"/>
                  </a:lnTo>
                  <a:cubicBezTo>
                    <a:pt x="7822" y="20308"/>
                    <a:pt x="4317" y="9792"/>
                    <a:pt x="1773" y="-37"/>
                  </a:cubicBezTo>
                  <a:close/>
                </a:path>
              </a:pathLst>
            </a:custGeom>
            <a:solidFill>
              <a:srgbClr val="E0E0E0"/>
            </a:solidFill>
            <a:ln w="6867" cap="flat">
              <a:noFill/>
              <a:prstDash val="solid"/>
              <a:miter/>
            </a:ln>
          </p:spPr>
          <p:txBody>
            <a:bodyPr rtlCol="0" anchor="ctr"/>
            <a:lstStyle/>
            <a:p>
              <a:endParaRPr lang="en-IN"/>
            </a:p>
          </p:txBody>
        </p:sp>
        <p:sp>
          <p:nvSpPr>
            <p:cNvPr id="870" name="Free-form: Shape 869">
              <a:extLst>
                <a:ext uri="{FF2B5EF4-FFF2-40B4-BE49-F238E27FC236}">
                  <a16:creationId xmlns:a16="http://schemas.microsoft.com/office/drawing/2014/main" id="{DC12A849-8328-EBAB-416D-4965C73C854C}"/>
                </a:ext>
              </a:extLst>
            </p:cNvPr>
            <p:cNvSpPr/>
            <p:nvPr/>
          </p:nvSpPr>
          <p:spPr>
            <a:xfrm>
              <a:off x="5093763" y="3838789"/>
              <a:ext cx="11410" cy="33405"/>
            </a:xfrm>
            <a:custGeom>
              <a:avLst/>
              <a:gdLst>
                <a:gd name="connsiteX0" fmla="*/ -14 w 11410"/>
                <a:gd name="connsiteY0" fmla="*/ 512 h 33405"/>
                <a:gd name="connsiteX1" fmla="*/ 9815 w 11410"/>
                <a:gd name="connsiteY1" fmla="*/ 33368 h 33405"/>
                <a:gd name="connsiteX2" fmla="*/ 11396 w 11410"/>
                <a:gd name="connsiteY2" fmla="*/ 32887 h 33405"/>
                <a:gd name="connsiteX3" fmla="*/ 1911 w 11410"/>
                <a:gd name="connsiteY3" fmla="*/ -37 h 33405"/>
              </a:gdLst>
              <a:ahLst/>
              <a:cxnLst>
                <a:cxn ang="0">
                  <a:pos x="connsiteX0" y="connsiteY0"/>
                </a:cxn>
                <a:cxn ang="0">
                  <a:pos x="connsiteX1" y="connsiteY1"/>
                </a:cxn>
                <a:cxn ang="0">
                  <a:pos x="connsiteX2" y="connsiteY2"/>
                </a:cxn>
                <a:cxn ang="0">
                  <a:pos x="connsiteX3" y="connsiteY3"/>
                </a:cxn>
              </a:cxnLst>
              <a:rect l="l" t="t" r="r" b="b"/>
              <a:pathLst>
                <a:path w="11410" h="33405">
                  <a:moveTo>
                    <a:pt x="-14" y="512"/>
                  </a:moveTo>
                  <a:cubicBezTo>
                    <a:pt x="3512" y="12383"/>
                    <a:pt x="6791" y="23333"/>
                    <a:pt x="9815" y="33368"/>
                  </a:cubicBezTo>
                  <a:lnTo>
                    <a:pt x="11396" y="32887"/>
                  </a:lnTo>
                  <a:lnTo>
                    <a:pt x="1911" y="-37"/>
                  </a:lnTo>
                  <a:close/>
                </a:path>
              </a:pathLst>
            </a:custGeom>
            <a:solidFill>
              <a:srgbClr val="E0E0E0"/>
            </a:solidFill>
            <a:ln w="6867" cap="flat">
              <a:noFill/>
              <a:prstDash val="solid"/>
              <a:miter/>
            </a:ln>
          </p:spPr>
          <p:txBody>
            <a:bodyPr rtlCol="0" anchor="ctr"/>
            <a:lstStyle/>
            <a:p>
              <a:endParaRPr lang="en-IN"/>
            </a:p>
          </p:txBody>
        </p:sp>
        <p:sp>
          <p:nvSpPr>
            <p:cNvPr id="871" name="Free-form: Shape 870">
              <a:extLst>
                <a:ext uri="{FF2B5EF4-FFF2-40B4-BE49-F238E27FC236}">
                  <a16:creationId xmlns:a16="http://schemas.microsoft.com/office/drawing/2014/main" id="{E3D759DF-075E-0670-91F9-2BE651BD6089}"/>
                </a:ext>
              </a:extLst>
            </p:cNvPr>
            <p:cNvSpPr/>
            <p:nvPr/>
          </p:nvSpPr>
          <p:spPr>
            <a:xfrm>
              <a:off x="5035269" y="3640967"/>
              <a:ext cx="11685" cy="32030"/>
            </a:xfrm>
            <a:custGeom>
              <a:avLst/>
              <a:gdLst>
                <a:gd name="connsiteX0" fmla="*/ 2461 w 11685"/>
                <a:gd name="connsiteY0" fmla="*/ -37 h 32030"/>
                <a:gd name="connsiteX1" fmla="*/ -14 w 11685"/>
                <a:gd name="connsiteY1" fmla="*/ 719 h 32030"/>
                <a:gd name="connsiteX2" fmla="*/ 7685 w 11685"/>
                <a:gd name="connsiteY2" fmla="*/ 26907 h 32030"/>
                <a:gd name="connsiteX3" fmla="*/ 9197 w 11685"/>
                <a:gd name="connsiteY3" fmla="*/ 31993 h 32030"/>
                <a:gd name="connsiteX4" fmla="*/ 11671 w 11685"/>
                <a:gd name="connsiteY4" fmla="*/ 30962 h 32030"/>
                <a:gd name="connsiteX5" fmla="*/ 10159 w 11685"/>
                <a:gd name="connsiteY5" fmla="*/ 25945 h 32030"/>
                <a:gd name="connsiteX6" fmla="*/ 2461 w 11685"/>
                <a:gd name="connsiteY6" fmla="*/ -37 h 32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85" h="32030">
                  <a:moveTo>
                    <a:pt x="2461" y="-37"/>
                  </a:moveTo>
                  <a:lnTo>
                    <a:pt x="-14" y="719"/>
                  </a:lnTo>
                  <a:cubicBezTo>
                    <a:pt x="2529" y="9311"/>
                    <a:pt x="5073" y="18109"/>
                    <a:pt x="7685" y="26907"/>
                  </a:cubicBezTo>
                  <a:cubicBezTo>
                    <a:pt x="8166" y="28625"/>
                    <a:pt x="8716" y="30275"/>
                    <a:pt x="9197" y="31993"/>
                  </a:cubicBezTo>
                  <a:lnTo>
                    <a:pt x="11671" y="30962"/>
                  </a:lnTo>
                  <a:cubicBezTo>
                    <a:pt x="11190" y="29244"/>
                    <a:pt x="10709" y="27594"/>
                    <a:pt x="10159" y="25945"/>
                  </a:cubicBezTo>
                  <a:cubicBezTo>
                    <a:pt x="7547" y="17215"/>
                    <a:pt x="5004" y="8623"/>
                    <a:pt x="2461" y="-37"/>
                  </a:cubicBezTo>
                  <a:close/>
                </a:path>
              </a:pathLst>
            </a:custGeom>
            <a:solidFill>
              <a:srgbClr val="E0E0E0"/>
            </a:solidFill>
            <a:ln w="6867" cap="flat">
              <a:noFill/>
              <a:prstDash val="solid"/>
              <a:miter/>
            </a:ln>
          </p:spPr>
          <p:txBody>
            <a:bodyPr rtlCol="0" anchor="ctr"/>
            <a:lstStyle/>
            <a:p>
              <a:endParaRPr lang="en-IN"/>
            </a:p>
          </p:txBody>
        </p:sp>
        <p:sp>
          <p:nvSpPr>
            <p:cNvPr id="872" name="Free-form: Shape 871">
              <a:extLst>
                <a:ext uri="{FF2B5EF4-FFF2-40B4-BE49-F238E27FC236}">
                  <a16:creationId xmlns:a16="http://schemas.microsoft.com/office/drawing/2014/main" id="{1459F8F6-6C08-E9D2-1225-6B57D8B52BB2}"/>
                </a:ext>
              </a:extLst>
            </p:cNvPr>
            <p:cNvSpPr/>
            <p:nvPr/>
          </p:nvSpPr>
          <p:spPr>
            <a:xfrm>
              <a:off x="5114521" y="3908075"/>
              <a:ext cx="2818" cy="6323"/>
            </a:xfrm>
            <a:custGeom>
              <a:avLst/>
              <a:gdLst>
                <a:gd name="connsiteX0" fmla="*/ 1086 w 2818"/>
                <a:gd name="connsiteY0" fmla="*/ -37 h 6323"/>
                <a:gd name="connsiteX1" fmla="*/ -14 w 2818"/>
                <a:gd name="connsiteY1" fmla="*/ 306 h 6323"/>
                <a:gd name="connsiteX2" fmla="*/ 1842 w 2818"/>
                <a:gd name="connsiteY2" fmla="*/ 6286 h 6323"/>
                <a:gd name="connsiteX3" fmla="*/ 2804 w 2818"/>
                <a:gd name="connsiteY3" fmla="*/ 6286 h 6323"/>
                <a:gd name="connsiteX4" fmla="*/ 1086 w 2818"/>
                <a:gd name="connsiteY4" fmla="*/ -37 h 6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 h="6323">
                  <a:moveTo>
                    <a:pt x="1086" y="-37"/>
                  </a:moveTo>
                  <a:lnTo>
                    <a:pt x="-14" y="306"/>
                  </a:lnTo>
                  <a:cubicBezTo>
                    <a:pt x="605" y="2368"/>
                    <a:pt x="1224" y="4430"/>
                    <a:pt x="1842" y="6286"/>
                  </a:cubicBezTo>
                  <a:lnTo>
                    <a:pt x="2804" y="6286"/>
                  </a:lnTo>
                  <a:cubicBezTo>
                    <a:pt x="2255" y="4430"/>
                    <a:pt x="1705" y="2093"/>
                    <a:pt x="1086" y="-37"/>
                  </a:cubicBezTo>
                  <a:close/>
                </a:path>
              </a:pathLst>
            </a:custGeom>
            <a:solidFill>
              <a:srgbClr val="E0E0E0"/>
            </a:solidFill>
            <a:ln w="6867" cap="flat">
              <a:noFill/>
              <a:prstDash val="solid"/>
              <a:miter/>
            </a:ln>
          </p:spPr>
          <p:txBody>
            <a:bodyPr rtlCol="0" anchor="ctr"/>
            <a:lstStyle/>
            <a:p>
              <a:endParaRPr lang="en-IN"/>
            </a:p>
          </p:txBody>
        </p:sp>
        <p:sp>
          <p:nvSpPr>
            <p:cNvPr id="873" name="Free-form: Shape 872">
              <a:extLst>
                <a:ext uri="{FF2B5EF4-FFF2-40B4-BE49-F238E27FC236}">
                  <a16:creationId xmlns:a16="http://schemas.microsoft.com/office/drawing/2014/main" id="{D09DC8EE-7065-03F4-C6E0-C50BEFAE5DE1}"/>
                </a:ext>
              </a:extLst>
            </p:cNvPr>
            <p:cNvSpPr/>
            <p:nvPr/>
          </p:nvSpPr>
          <p:spPr>
            <a:xfrm>
              <a:off x="5074174" y="3772803"/>
              <a:ext cx="11753" cy="32993"/>
            </a:xfrm>
            <a:custGeom>
              <a:avLst/>
              <a:gdLst>
                <a:gd name="connsiteX0" fmla="*/ -14 w 11753"/>
                <a:gd name="connsiteY0" fmla="*/ 650 h 32993"/>
                <a:gd name="connsiteX1" fmla="*/ 9541 w 11753"/>
                <a:gd name="connsiteY1" fmla="*/ 32956 h 32993"/>
                <a:gd name="connsiteX2" fmla="*/ 11740 w 11753"/>
                <a:gd name="connsiteY2" fmla="*/ 32337 h 32993"/>
                <a:gd name="connsiteX3" fmla="*/ 2255 w 11753"/>
                <a:gd name="connsiteY3" fmla="*/ -37 h 32993"/>
              </a:gdLst>
              <a:ahLst/>
              <a:cxnLst>
                <a:cxn ang="0">
                  <a:pos x="connsiteX0" y="connsiteY0"/>
                </a:cxn>
                <a:cxn ang="0">
                  <a:pos x="connsiteX1" y="connsiteY1"/>
                </a:cxn>
                <a:cxn ang="0">
                  <a:pos x="connsiteX2" y="connsiteY2"/>
                </a:cxn>
                <a:cxn ang="0">
                  <a:pos x="connsiteX3" y="connsiteY3"/>
                </a:cxn>
              </a:cxnLst>
              <a:rect l="l" t="t" r="r" b="b"/>
              <a:pathLst>
                <a:path w="11753" h="32993">
                  <a:moveTo>
                    <a:pt x="-14" y="650"/>
                  </a:moveTo>
                  <a:cubicBezTo>
                    <a:pt x="3286" y="11854"/>
                    <a:pt x="6860" y="22645"/>
                    <a:pt x="9541" y="32956"/>
                  </a:cubicBezTo>
                  <a:lnTo>
                    <a:pt x="11740" y="32337"/>
                  </a:lnTo>
                  <a:lnTo>
                    <a:pt x="2255" y="-37"/>
                  </a:lnTo>
                  <a:close/>
                </a:path>
              </a:pathLst>
            </a:custGeom>
            <a:solidFill>
              <a:srgbClr val="E0E0E0"/>
            </a:solidFill>
            <a:ln w="6867" cap="flat">
              <a:noFill/>
              <a:prstDash val="solid"/>
              <a:miter/>
            </a:ln>
          </p:spPr>
          <p:txBody>
            <a:bodyPr rtlCol="0" anchor="ctr"/>
            <a:lstStyle/>
            <a:p>
              <a:endParaRPr lang="en-IN"/>
            </a:p>
          </p:txBody>
        </p:sp>
        <p:sp>
          <p:nvSpPr>
            <p:cNvPr id="874" name="Free-form: Shape 873">
              <a:extLst>
                <a:ext uri="{FF2B5EF4-FFF2-40B4-BE49-F238E27FC236}">
                  <a16:creationId xmlns:a16="http://schemas.microsoft.com/office/drawing/2014/main" id="{8E426166-E7A5-8C06-FBFC-840F5144B914}"/>
                </a:ext>
              </a:extLst>
            </p:cNvPr>
            <p:cNvSpPr/>
            <p:nvPr/>
          </p:nvSpPr>
          <p:spPr>
            <a:xfrm>
              <a:off x="5064757" y="3740978"/>
              <a:ext cx="10997" cy="30174"/>
            </a:xfrm>
            <a:custGeom>
              <a:avLst/>
              <a:gdLst>
                <a:gd name="connsiteX0" fmla="*/ -14 w 10997"/>
                <a:gd name="connsiteY0" fmla="*/ 719 h 30174"/>
                <a:gd name="connsiteX1" fmla="*/ 8716 w 10997"/>
                <a:gd name="connsiteY1" fmla="*/ 30138 h 30174"/>
                <a:gd name="connsiteX2" fmla="*/ 10984 w 10997"/>
                <a:gd name="connsiteY2" fmla="*/ 29450 h 30174"/>
                <a:gd name="connsiteX3" fmla="*/ 2392 w 10997"/>
                <a:gd name="connsiteY3" fmla="*/ -37 h 30174"/>
              </a:gdLst>
              <a:ahLst/>
              <a:cxnLst>
                <a:cxn ang="0">
                  <a:pos x="connsiteX0" y="connsiteY0"/>
                </a:cxn>
                <a:cxn ang="0">
                  <a:pos x="connsiteX1" y="connsiteY1"/>
                </a:cxn>
                <a:cxn ang="0">
                  <a:pos x="connsiteX2" y="connsiteY2"/>
                </a:cxn>
                <a:cxn ang="0">
                  <a:pos x="connsiteX3" y="connsiteY3"/>
                </a:cxn>
              </a:cxnLst>
              <a:rect l="l" t="t" r="r" b="b"/>
              <a:pathLst>
                <a:path w="10997" h="30174">
                  <a:moveTo>
                    <a:pt x="-14" y="719"/>
                  </a:moveTo>
                  <a:cubicBezTo>
                    <a:pt x="2942" y="10754"/>
                    <a:pt x="5898" y="20583"/>
                    <a:pt x="8716" y="30138"/>
                  </a:cubicBezTo>
                  <a:lnTo>
                    <a:pt x="10984" y="29450"/>
                  </a:lnTo>
                  <a:cubicBezTo>
                    <a:pt x="8235" y="19896"/>
                    <a:pt x="5348" y="10067"/>
                    <a:pt x="2392" y="-37"/>
                  </a:cubicBezTo>
                  <a:close/>
                </a:path>
              </a:pathLst>
            </a:custGeom>
            <a:solidFill>
              <a:srgbClr val="E0E0E0"/>
            </a:solidFill>
            <a:ln w="6867" cap="flat">
              <a:noFill/>
              <a:prstDash val="solid"/>
              <a:miter/>
            </a:ln>
          </p:spPr>
          <p:txBody>
            <a:bodyPr rtlCol="0" anchor="ctr"/>
            <a:lstStyle/>
            <a:p>
              <a:endParaRPr lang="en-IN"/>
            </a:p>
          </p:txBody>
        </p:sp>
        <p:sp>
          <p:nvSpPr>
            <p:cNvPr id="875" name="Free-form: Shape 874">
              <a:extLst>
                <a:ext uri="{FF2B5EF4-FFF2-40B4-BE49-F238E27FC236}">
                  <a16:creationId xmlns:a16="http://schemas.microsoft.com/office/drawing/2014/main" id="{6DDD908C-6FA0-09C4-9CA4-29F04E4D9676}"/>
                </a:ext>
              </a:extLst>
            </p:cNvPr>
            <p:cNvSpPr/>
            <p:nvPr/>
          </p:nvSpPr>
          <p:spPr>
            <a:xfrm>
              <a:off x="4970108" y="3417301"/>
              <a:ext cx="9760" cy="29556"/>
            </a:xfrm>
            <a:custGeom>
              <a:avLst/>
              <a:gdLst>
                <a:gd name="connsiteX0" fmla="*/ 8372 w 9760"/>
                <a:gd name="connsiteY0" fmla="*/ 29519 h 29556"/>
                <a:gd name="connsiteX1" fmla="*/ 9747 w 9760"/>
                <a:gd name="connsiteY1" fmla="*/ 29106 h 29556"/>
                <a:gd name="connsiteX2" fmla="*/ 880 w 9760"/>
                <a:gd name="connsiteY2" fmla="*/ -37 h 29556"/>
                <a:gd name="connsiteX3" fmla="*/ -14 w 9760"/>
                <a:gd name="connsiteY3" fmla="*/ -37 h 29556"/>
              </a:gdLst>
              <a:ahLst/>
              <a:cxnLst>
                <a:cxn ang="0">
                  <a:pos x="connsiteX0" y="connsiteY0"/>
                </a:cxn>
                <a:cxn ang="0">
                  <a:pos x="connsiteX1" y="connsiteY1"/>
                </a:cxn>
                <a:cxn ang="0">
                  <a:pos x="connsiteX2" y="connsiteY2"/>
                </a:cxn>
                <a:cxn ang="0">
                  <a:pos x="connsiteX3" y="connsiteY3"/>
                </a:cxn>
              </a:cxnLst>
              <a:rect l="l" t="t" r="r" b="b"/>
              <a:pathLst>
                <a:path w="9760" h="29556">
                  <a:moveTo>
                    <a:pt x="8372" y="29519"/>
                  </a:moveTo>
                  <a:lnTo>
                    <a:pt x="9747" y="29106"/>
                  </a:lnTo>
                  <a:cubicBezTo>
                    <a:pt x="6241" y="17421"/>
                    <a:pt x="3286" y="7592"/>
                    <a:pt x="880" y="-37"/>
                  </a:cubicBezTo>
                  <a:lnTo>
                    <a:pt x="-14" y="-37"/>
                  </a:lnTo>
                  <a:close/>
                </a:path>
              </a:pathLst>
            </a:custGeom>
            <a:solidFill>
              <a:srgbClr val="E0E0E0"/>
            </a:solidFill>
            <a:ln w="6867" cap="flat">
              <a:noFill/>
              <a:prstDash val="solid"/>
              <a:miter/>
            </a:ln>
          </p:spPr>
          <p:txBody>
            <a:bodyPr rtlCol="0" anchor="ctr"/>
            <a:lstStyle/>
            <a:p>
              <a:endParaRPr lang="en-IN"/>
            </a:p>
          </p:txBody>
        </p:sp>
        <p:sp>
          <p:nvSpPr>
            <p:cNvPr id="876" name="Free-form: Shape 875">
              <a:extLst>
                <a:ext uri="{FF2B5EF4-FFF2-40B4-BE49-F238E27FC236}">
                  <a16:creationId xmlns:a16="http://schemas.microsoft.com/office/drawing/2014/main" id="{606E1A0C-71A1-9173-D395-6CDEC6980BFC}"/>
                </a:ext>
              </a:extLst>
            </p:cNvPr>
            <p:cNvSpPr/>
            <p:nvPr/>
          </p:nvSpPr>
          <p:spPr>
            <a:xfrm>
              <a:off x="5015954" y="3575050"/>
              <a:ext cx="11410" cy="31412"/>
            </a:xfrm>
            <a:custGeom>
              <a:avLst/>
              <a:gdLst>
                <a:gd name="connsiteX0" fmla="*/ -14 w 11410"/>
                <a:gd name="connsiteY0" fmla="*/ 650 h 31412"/>
                <a:gd name="connsiteX1" fmla="*/ 8991 w 11410"/>
                <a:gd name="connsiteY1" fmla="*/ 31375 h 31412"/>
                <a:gd name="connsiteX2" fmla="*/ 11396 w 11410"/>
                <a:gd name="connsiteY2" fmla="*/ 30619 h 31412"/>
                <a:gd name="connsiteX3" fmla="*/ 2323 w 11410"/>
                <a:gd name="connsiteY3" fmla="*/ -37 h 31412"/>
              </a:gdLst>
              <a:ahLst/>
              <a:cxnLst>
                <a:cxn ang="0">
                  <a:pos x="connsiteX0" y="connsiteY0"/>
                </a:cxn>
                <a:cxn ang="0">
                  <a:pos x="connsiteX1" y="connsiteY1"/>
                </a:cxn>
                <a:cxn ang="0">
                  <a:pos x="connsiteX2" y="connsiteY2"/>
                </a:cxn>
                <a:cxn ang="0">
                  <a:pos x="connsiteX3" y="connsiteY3"/>
                </a:cxn>
              </a:cxnLst>
              <a:rect l="l" t="t" r="r" b="b"/>
              <a:pathLst>
                <a:path w="11410" h="31412">
                  <a:moveTo>
                    <a:pt x="-14" y="650"/>
                  </a:moveTo>
                  <a:cubicBezTo>
                    <a:pt x="2873" y="10617"/>
                    <a:pt x="5898" y="20858"/>
                    <a:pt x="8991" y="31375"/>
                  </a:cubicBezTo>
                  <a:lnTo>
                    <a:pt x="11396" y="30619"/>
                  </a:lnTo>
                  <a:lnTo>
                    <a:pt x="2323" y="-37"/>
                  </a:lnTo>
                  <a:close/>
                </a:path>
              </a:pathLst>
            </a:custGeom>
            <a:solidFill>
              <a:srgbClr val="E0E0E0"/>
            </a:solidFill>
            <a:ln w="6867" cap="flat">
              <a:noFill/>
              <a:prstDash val="solid"/>
              <a:miter/>
            </a:ln>
          </p:spPr>
          <p:txBody>
            <a:bodyPr rtlCol="0" anchor="ctr"/>
            <a:lstStyle/>
            <a:p>
              <a:endParaRPr lang="en-IN"/>
            </a:p>
          </p:txBody>
        </p:sp>
        <p:sp>
          <p:nvSpPr>
            <p:cNvPr id="877" name="Free-form: Shape 876">
              <a:extLst>
                <a:ext uri="{FF2B5EF4-FFF2-40B4-BE49-F238E27FC236}">
                  <a16:creationId xmlns:a16="http://schemas.microsoft.com/office/drawing/2014/main" id="{09FEFD13-973F-3279-6FDB-C7793AAB3CED}"/>
                </a:ext>
              </a:extLst>
            </p:cNvPr>
            <p:cNvSpPr/>
            <p:nvPr/>
          </p:nvSpPr>
          <p:spPr>
            <a:xfrm>
              <a:off x="4979112" y="3448782"/>
              <a:ext cx="8591" cy="24744"/>
            </a:xfrm>
            <a:custGeom>
              <a:avLst/>
              <a:gdLst>
                <a:gd name="connsiteX0" fmla="*/ -14 w 8591"/>
                <a:gd name="connsiteY0" fmla="*/ 375 h 24744"/>
                <a:gd name="connsiteX1" fmla="*/ 6860 w 8591"/>
                <a:gd name="connsiteY1" fmla="*/ 24707 h 24744"/>
                <a:gd name="connsiteX2" fmla="*/ 8578 w 8591"/>
                <a:gd name="connsiteY2" fmla="*/ 24226 h 24744"/>
                <a:gd name="connsiteX3" fmla="*/ 1292 w 8591"/>
                <a:gd name="connsiteY3" fmla="*/ -37 h 24744"/>
              </a:gdLst>
              <a:ahLst/>
              <a:cxnLst>
                <a:cxn ang="0">
                  <a:pos x="connsiteX0" y="connsiteY0"/>
                </a:cxn>
                <a:cxn ang="0">
                  <a:pos x="connsiteX1" y="connsiteY1"/>
                </a:cxn>
                <a:cxn ang="0">
                  <a:pos x="connsiteX2" y="connsiteY2"/>
                </a:cxn>
                <a:cxn ang="0">
                  <a:pos x="connsiteX3" y="connsiteY3"/>
                </a:cxn>
              </a:cxnLst>
              <a:rect l="l" t="t" r="r" b="b"/>
              <a:pathLst>
                <a:path w="8591" h="24744">
                  <a:moveTo>
                    <a:pt x="-14" y="375"/>
                  </a:moveTo>
                  <a:cubicBezTo>
                    <a:pt x="2117" y="7798"/>
                    <a:pt x="4523" y="15909"/>
                    <a:pt x="6860" y="24707"/>
                  </a:cubicBezTo>
                  <a:lnTo>
                    <a:pt x="8578" y="24226"/>
                  </a:lnTo>
                  <a:cubicBezTo>
                    <a:pt x="5898" y="15428"/>
                    <a:pt x="3492" y="7317"/>
                    <a:pt x="1292" y="-37"/>
                  </a:cubicBezTo>
                  <a:close/>
                </a:path>
              </a:pathLst>
            </a:custGeom>
            <a:solidFill>
              <a:srgbClr val="E0E0E0"/>
            </a:solidFill>
            <a:ln w="6867" cap="flat">
              <a:noFill/>
              <a:prstDash val="solid"/>
              <a:miter/>
            </a:ln>
          </p:spPr>
          <p:txBody>
            <a:bodyPr rtlCol="0" anchor="ctr"/>
            <a:lstStyle/>
            <a:p>
              <a:endParaRPr lang="en-IN"/>
            </a:p>
          </p:txBody>
        </p:sp>
        <p:sp>
          <p:nvSpPr>
            <p:cNvPr id="878" name="Free-form: Shape 877">
              <a:extLst>
                <a:ext uri="{FF2B5EF4-FFF2-40B4-BE49-F238E27FC236}">
                  <a16:creationId xmlns:a16="http://schemas.microsoft.com/office/drawing/2014/main" id="{FEC1E325-2979-8B74-D8A4-E5589AAC414C}"/>
                </a:ext>
              </a:extLst>
            </p:cNvPr>
            <p:cNvSpPr/>
            <p:nvPr/>
          </p:nvSpPr>
          <p:spPr>
            <a:xfrm>
              <a:off x="5054653" y="3706885"/>
              <a:ext cx="11822" cy="32511"/>
            </a:xfrm>
            <a:custGeom>
              <a:avLst/>
              <a:gdLst>
                <a:gd name="connsiteX0" fmla="*/ -14 w 11822"/>
                <a:gd name="connsiteY0" fmla="*/ 719 h 32511"/>
                <a:gd name="connsiteX1" fmla="*/ 9403 w 11822"/>
                <a:gd name="connsiteY1" fmla="*/ 32474 h 32511"/>
                <a:gd name="connsiteX2" fmla="*/ 11809 w 11822"/>
                <a:gd name="connsiteY2" fmla="*/ 31787 h 32511"/>
                <a:gd name="connsiteX3" fmla="*/ 2461 w 11822"/>
                <a:gd name="connsiteY3" fmla="*/ -37 h 32511"/>
              </a:gdLst>
              <a:ahLst/>
              <a:cxnLst>
                <a:cxn ang="0">
                  <a:pos x="connsiteX0" y="connsiteY0"/>
                </a:cxn>
                <a:cxn ang="0">
                  <a:pos x="connsiteX1" y="connsiteY1"/>
                </a:cxn>
                <a:cxn ang="0">
                  <a:pos x="connsiteX2" y="connsiteY2"/>
                </a:cxn>
                <a:cxn ang="0">
                  <a:pos x="connsiteX3" y="connsiteY3"/>
                </a:cxn>
              </a:cxnLst>
              <a:rect l="l" t="t" r="r" b="b"/>
              <a:pathLst>
                <a:path w="11822" h="32511">
                  <a:moveTo>
                    <a:pt x="-14" y="719"/>
                  </a:moveTo>
                  <a:cubicBezTo>
                    <a:pt x="3217" y="11510"/>
                    <a:pt x="6310" y="22095"/>
                    <a:pt x="9403" y="32474"/>
                  </a:cubicBezTo>
                  <a:lnTo>
                    <a:pt x="11809" y="31787"/>
                  </a:lnTo>
                  <a:cubicBezTo>
                    <a:pt x="8784" y="21431"/>
                    <a:pt x="5669" y="10823"/>
                    <a:pt x="2461" y="-37"/>
                  </a:cubicBezTo>
                  <a:close/>
                </a:path>
              </a:pathLst>
            </a:custGeom>
            <a:solidFill>
              <a:srgbClr val="E0E0E0"/>
            </a:solidFill>
            <a:ln w="6867" cap="flat">
              <a:noFill/>
              <a:prstDash val="solid"/>
              <a:miter/>
            </a:ln>
          </p:spPr>
          <p:txBody>
            <a:bodyPr rtlCol="0" anchor="ctr"/>
            <a:lstStyle/>
            <a:p>
              <a:endParaRPr lang="en-IN"/>
            </a:p>
          </p:txBody>
        </p:sp>
        <p:sp>
          <p:nvSpPr>
            <p:cNvPr id="879" name="Free-form: Shape 878">
              <a:extLst>
                <a:ext uri="{FF2B5EF4-FFF2-40B4-BE49-F238E27FC236}">
                  <a16:creationId xmlns:a16="http://schemas.microsoft.com/office/drawing/2014/main" id="{BCBD2D1F-7D90-F6B6-45B8-4EEAB99076D0}"/>
                </a:ext>
              </a:extLst>
            </p:cNvPr>
            <p:cNvSpPr/>
            <p:nvPr/>
          </p:nvSpPr>
          <p:spPr>
            <a:xfrm>
              <a:off x="5171435" y="3854323"/>
              <a:ext cx="10654" cy="31962"/>
            </a:xfrm>
            <a:custGeom>
              <a:avLst/>
              <a:gdLst>
                <a:gd name="connsiteX0" fmla="*/ -14 w 10654"/>
                <a:gd name="connsiteY0" fmla="*/ 444 h 31962"/>
                <a:gd name="connsiteX1" fmla="*/ 9472 w 10654"/>
                <a:gd name="connsiteY1" fmla="*/ 31925 h 31962"/>
                <a:gd name="connsiteX2" fmla="*/ 10640 w 10654"/>
                <a:gd name="connsiteY2" fmla="*/ 31581 h 31962"/>
                <a:gd name="connsiteX3" fmla="*/ 1567 w 10654"/>
                <a:gd name="connsiteY3" fmla="*/ -37 h 31962"/>
              </a:gdLst>
              <a:ahLst/>
              <a:cxnLst>
                <a:cxn ang="0">
                  <a:pos x="connsiteX0" y="connsiteY0"/>
                </a:cxn>
                <a:cxn ang="0">
                  <a:pos x="connsiteX1" y="connsiteY1"/>
                </a:cxn>
                <a:cxn ang="0">
                  <a:pos x="connsiteX2" y="connsiteY2"/>
                </a:cxn>
                <a:cxn ang="0">
                  <a:pos x="connsiteX3" y="connsiteY3"/>
                </a:cxn>
              </a:cxnLst>
              <a:rect l="l" t="t" r="r" b="b"/>
              <a:pathLst>
                <a:path w="10654" h="31962">
                  <a:moveTo>
                    <a:pt x="-14" y="444"/>
                  </a:moveTo>
                  <a:lnTo>
                    <a:pt x="9472" y="31925"/>
                  </a:lnTo>
                  <a:lnTo>
                    <a:pt x="10640" y="31581"/>
                  </a:lnTo>
                  <a:cubicBezTo>
                    <a:pt x="8097" y="22645"/>
                    <a:pt x="5073" y="12060"/>
                    <a:pt x="1567" y="-37"/>
                  </a:cubicBezTo>
                  <a:close/>
                </a:path>
              </a:pathLst>
            </a:custGeom>
            <a:solidFill>
              <a:srgbClr val="E0E0E0"/>
            </a:solidFill>
            <a:ln w="6867" cap="flat">
              <a:noFill/>
              <a:prstDash val="solid"/>
              <a:miter/>
            </a:ln>
          </p:spPr>
          <p:txBody>
            <a:bodyPr rtlCol="0" anchor="ctr"/>
            <a:lstStyle/>
            <a:p>
              <a:endParaRPr lang="en-IN"/>
            </a:p>
          </p:txBody>
        </p:sp>
        <p:sp>
          <p:nvSpPr>
            <p:cNvPr id="880" name="Free-form: Shape 879">
              <a:extLst>
                <a:ext uri="{FF2B5EF4-FFF2-40B4-BE49-F238E27FC236}">
                  <a16:creationId xmlns:a16="http://schemas.microsoft.com/office/drawing/2014/main" id="{A5BF4EE5-8582-3359-28B1-F68141F0ADA5}"/>
                </a:ext>
              </a:extLst>
            </p:cNvPr>
            <p:cNvSpPr/>
            <p:nvPr/>
          </p:nvSpPr>
          <p:spPr>
            <a:xfrm>
              <a:off x="5037469" y="3398193"/>
              <a:ext cx="9554" cy="28869"/>
            </a:xfrm>
            <a:custGeom>
              <a:avLst/>
              <a:gdLst>
                <a:gd name="connsiteX0" fmla="*/ 8097 w 9554"/>
                <a:gd name="connsiteY0" fmla="*/ 28832 h 28869"/>
                <a:gd name="connsiteX1" fmla="*/ 9541 w 9554"/>
                <a:gd name="connsiteY1" fmla="*/ 28419 h 28869"/>
                <a:gd name="connsiteX2" fmla="*/ 880 w 9554"/>
                <a:gd name="connsiteY2" fmla="*/ -37 h 28869"/>
                <a:gd name="connsiteX3" fmla="*/ -14 w 9554"/>
                <a:gd name="connsiteY3" fmla="*/ -37 h 28869"/>
                <a:gd name="connsiteX4" fmla="*/ 8097 w 9554"/>
                <a:gd name="connsiteY4" fmla="*/ 28832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4" h="28869">
                  <a:moveTo>
                    <a:pt x="8097" y="28832"/>
                  </a:moveTo>
                  <a:lnTo>
                    <a:pt x="9541" y="28419"/>
                  </a:lnTo>
                  <a:cubicBezTo>
                    <a:pt x="6104" y="17009"/>
                    <a:pt x="3217" y="7455"/>
                    <a:pt x="880" y="-37"/>
                  </a:cubicBezTo>
                  <a:lnTo>
                    <a:pt x="-14" y="-37"/>
                  </a:lnTo>
                  <a:cubicBezTo>
                    <a:pt x="2117" y="7798"/>
                    <a:pt x="4798" y="17353"/>
                    <a:pt x="8097" y="28832"/>
                  </a:cubicBezTo>
                  <a:close/>
                </a:path>
              </a:pathLst>
            </a:custGeom>
            <a:solidFill>
              <a:srgbClr val="E0E0E0"/>
            </a:solidFill>
            <a:ln w="6867" cap="flat">
              <a:noFill/>
              <a:prstDash val="solid"/>
              <a:miter/>
            </a:ln>
          </p:spPr>
          <p:txBody>
            <a:bodyPr rtlCol="0" anchor="ctr"/>
            <a:lstStyle/>
            <a:p>
              <a:endParaRPr lang="en-IN"/>
            </a:p>
          </p:txBody>
        </p:sp>
        <p:sp>
          <p:nvSpPr>
            <p:cNvPr id="881" name="Free-form: Shape 880">
              <a:extLst>
                <a:ext uri="{FF2B5EF4-FFF2-40B4-BE49-F238E27FC236}">
                  <a16:creationId xmlns:a16="http://schemas.microsoft.com/office/drawing/2014/main" id="{9E4C597A-27D1-7D71-7C27-BD35FA91BCA8}"/>
                </a:ext>
              </a:extLst>
            </p:cNvPr>
            <p:cNvSpPr/>
            <p:nvPr/>
          </p:nvSpPr>
          <p:spPr>
            <a:xfrm>
              <a:off x="5121807" y="3687227"/>
              <a:ext cx="11753" cy="32374"/>
            </a:xfrm>
            <a:custGeom>
              <a:avLst/>
              <a:gdLst>
                <a:gd name="connsiteX0" fmla="*/ -14 w 11753"/>
                <a:gd name="connsiteY0" fmla="*/ 650 h 32374"/>
                <a:gd name="connsiteX1" fmla="*/ 9334 w 11753"/>
                <a:gd name="connsiteY1" fmla="*/ 32337 h 32374"/>
                <a:gd name="connsiteX2" fmla="*/ 11740 w 11753"/>
                <a:gd name="connsiteY2" fmla="*/ 31581 h 32374"/>
                <a:gd name="connsiteX3" fmla="*/ 2461 w 11753"/>
                <a:gd name="connsiteY3" fmla="*/ -37 h 32374"/>
              </a:gdLst>
              <a:ahLst/>
              <a:cxnLst>
                <a:cxn ang="0">
                  <a:pos x="connsiteX0" y="connsiteY0"/>
                </a:cxn>
                <a:cxn ang="0">
                  <a:pos x="connsiteX1" y="connsiteY1"/>
                </a:cxn>
                <a:cxn ang="0">
                  <a:pos x="connsiteX2" y="connsiteY2"/>
                </a:cxn>
                <a:cxn ang="0">
                  <a:pos x="connsiteX3" y="connsiteY3"/>
                </a:cxn>
              </a:cxnLst>
              <a:rect l="l" t="t" r="r" b="b"/>
              <a:pathLst>
                <a:path w="11753" h="32374">
                  <a:moveTo>
                    <a:pt x="-14" y="650"/>
                  </a:moveTo>
                  <a:cubicBezTo>
                    <a:pt x="3217" y="11441"/>
                    <a:pt x="6310" y="22027"/>
                    <a:pt x="9334" y="32337"/>
                  </a:cubicBezTo>
                  <a:lnTo>
                    <a:pt x="11740" y="31581"/>
                  </a:lnTo>
                  <a:lnTo>
                    <a:pt x="2461" y="-37"/>
                  </a:lnTo>
                  <a:close/>
                </a:path>
              </a:pathLst>
            </a:custGeom>
            <a:solidFill>
              <a:srgbClr val="E0E0E0"/>
            </a:solidFill>
            <a:ln w="6867" cap="flat">
              <a:noFill/>
              <a:prstDash val="solid"/>
              <a:miter/>
            </a:ln>
          </p:spPr>
          <p:txBody>
            <a:bodyPr rtlCol="0" anchor="ctr"/>
            <a:lstStyle/>
            <a:p>
              <a:endParaRPr lang="en-IN"/>
            </a:p>
          </p:txBody>
        </p:sp>
        <p:sp>
          <p:nvSpPr>
            <p:cNvPr id="882" name="Free-form: Shape 881">
              <a:extLst>
                <a:ext uri="{FF2B5EF4-FFF2-40B4-BE49-F238E27FC236}">
                  <a16:creationId xmlns:a16="http://schemas.microsoft.com/office/drawing/2014/main" id="{FCC021F6-D191-B0F4-A8CC-E64799A50079}"/>
                </a:ext>
              </a:extLst>
            </p:cNvPr>
            <p:cNvSpPr/>
            <p:nvPr/>
          </p:nvSpPr>
          <p:spPr>
            <a:xfrm>
              <a:off x="5151639" y="3788131"/>
              <a:ext cx="10516" cy="29418"/>
            </a:xfrm>
            <a:custGeom>
              <a:avLst/>
              <a:gdLst>
                <a:gd name="connsiteX0" fmla="*/ -14 w 10516"/>
                <a:gd name="connsiteY0" fmla="*/ 650 h 29418"/>
                <a:gd name="connsiteX1" fmla="*/ 8510 w 10516"/>
                <a:gd name="connsiteY1" fmla="*/ 29381 h 29418"/>
                <a:gd name="connsiteX2" fmla="*/ 10503 w 10516"/>
                <a:gd name="connsiteY2" fmla="*/ 28832 h 29418"/>
                <a:gd name="connsiteX3" fmla="*/ 2117 w 10516"/>
                <a:gd name="connsiteY3" fmla="*/ -37 h 29418"/>
              </a:gdLst>
              <a:ahLst/>
              <a:cxnLst>
                <a:cxn ang="0">
                  <a:pos x="connsiteX0" y="connsiteY0"/>
                </a:cxn>
                <a:cxn ang="0">
                  <a:pos x="connsiteX1" y="connsiteY1"/>
                </a:cxn>
                <a:cxn ang="0">
                  <a:pos x="connsiteX2" y="connsiteY2"/>
                </a:cxn>
                <a:cxn ang="0">
                  <a:pos x="connsiteX3" y="connsiteY3"/>
                </a:cxn>
              </a:cxnLst>
              <a:rect l="l" t="t" r="r" b="b"/>
              <a:pathLst>
                <a:path w="10516" h="29418">
                  <a:moveTo>
                    <a:pt x="-14" y="650"/>
                  </a:moveTo>
                  <a:cubicBezTo>
                    <a:pt x="2942" y="10685"/>
                    <a:pt x="5829" y="20240"/>
                    <a:pt x="8510" y="29381"/>
                  </a:cubicBezTo>
                  <a:lnTo>
                    <a:pt x="10503" y="28832"/>
                  </a:lnTo>
                  <a:cubicBezTo>
                    <a:pt x="7822" y="19690"/>
                    <a:pt x="5004" y="10067"/>
                    <a:pt x="2117" y="-37"/>
                  </a:cubicBezTo>
                  <a:close/>
                </a:path>
              </a:pathLst>
            </a:custGeom>
            <a:solidFill>
              <a:srgbClr val="E0E0E0"/>
            </a:solidFill>
            <a:ln w="6867" cap="flat">
              <a:noFill/>
              <a:prstDash val="solid"/>
              <a:miter/>
            </a:ln>
          </p:spPr>
          <p:txBody>
            <a:bodyPr rtlCol="0" anchor="ctr"/>
            <a:lstStyle/>
            <a:p>
              <a:endParaRPr lang="en-IN"/>
            </a:p>
          </p:txBody>
        </p:sp>
        <p:sp>
          <p:nvSpPr>
            <p:cNvPr id="883" name="Free-form: Shape 882">
              <a:extLst>
                <a:ext uri="{FF2B5EF4-FFF2-40B4-BE49-F238E27FC236}">
                  <a16:creationId xmlns:a16="http://schemas.microsoft.com/office/drawing/2014/main" id="{49C43832-380A-3EC0-FBC4-218056437F06}"/>
                </a:ext>
              </a:extLst>
            </p:cNvPr>
            <p:cNvSpPr/>
            <p:nvPr/>
          </p:nvSpPr>
          <p:spPr>
            <a:xfrm>
              <a:off x="5112322" y="3654852"/>
              <a:ext cx="11272" cy="30587"/>
            </a:xfrm>
            <a:custGeom>
              <a:avLst/>
              <a:gdLst>
                <a:gd name="connsiteX0" fmla="*/ -14 w 11272"/>
                <a:gd name="connsiteY0" fmla="*/ 719 h 30587"/>
                <a:gd name="connsiteX1" fmla="*/ 8784 w 11272"/>
                <a:gd name="connsiteY1" fmla="*/ 30550 h 30587"/>
                <a:gd name="connsiteX2" fmla="*/ 11259 w 11272"/>
                <a:gd name="connsiteY2" fmla="*/ 29863 h 30587"/>
                <a:gd name="connsiteX3" fmla="*/ 2461 w 11272"/>
                <a:gd name="connsiteY3" fmla="*/ -37 h 30587"/>
              </a:gdLst>
              <a:ahLst/>
              <a:cxnLst>
                <a:cxn ang="0">
                  <a:pos x="connsiteX0" y="connsiteY0"/>
                </a:cxn>
                <a:cxn ang="0">
                  <a:pos x="connsiteX1" y="connsiteY1"/>
                </a:cxn>
                <a:cxn ang="0">
                  <a:pos x="connsiteX2" y="connsiteY2"/>
                </a:cxn>
                <a:cxn ang="0">
                  <a:pos x="connsiteX3" y="connsiteY3"/>
                </a:cxn>
              </a:cxnLst>
              <a:rect l="l" t="t" r="r" b="b"/>
              <a:pathLst>
                <a:path w="11272" h="30587">
                  <a:moveTo>
                    <a:pt x="-14" y="719"/>
                  </a:moveTo>
                  <a:cubicBezTo>
                    <a:pt x="2942" y="10823"/>
                    <a:pt x="5898" y="20789"/>
                    <a:pt x="8784" y="30550"/>
                  </a:cubicBezTo>
                  <a:lnTo>
                    <a:pt x="11259" y="29863"/>
                  </a:lnTo>
                  <a:lnTo>
                    <a:pt x="2461" y="-37"/>
                  </a:lnTo>
                  <a:close/>
                </a:path>
              </a:pathLst>
            </a:custGeom>
            <a:solidFill>
              <a:srgbClr val="E0E0E0"/>
            </a:solidFill>
            <a:ln w="6867" cap="flat">
              <a:noFill/>
              <a:prstDash val="solid"/>
              <a:miter/>
            </a:ln>
          </p:spPr>
          <p:txBody>
            <a:bodyPr rtlCol="0" anchor="ctr"/>
            <a:lstStyle/>
            <a:p>
              <a:endParaRPr lang="en-IN"/>
            </a:p>
          </p:txBody>
        </p:sp>
        <p:sp>
          <p:nvSpPr>
            <p:cNvPr id="884" name="Free-form: Shape 883">
              <a:extLst>
                <a:ext uri="{FF2B5EF4-FFF2-40B4-BE49-F238E27FC236}">
                  <a16:creationId xmlns:a16="http://schemas.microsoft.com/office/drawing/2014/main" id="{16BAE12F-1521-A7E2-8A50-C8F37DA146E5}"/>
                </a:ext>
              </a:extLst>
            </p:cNvPr>
            <p:cNvSpPr/>
            <p:nvPr/>
          </p:nvSpPr>
          <p:spPr>
            <a:xfrm>
              <a:off x="5092801" y="3588797"/>
              <a:ext cx="11410" cy="31137"/>
            </a:xfrm>
            <a:custGeom>
              <a:avLst/>
              <a:gdLst>
                <a:gd name="connsiteX0" fmla="*/ -14 w 11410"/>
                <a:gd name="connsiteY0" fmla="*/ 650 h 31137"/>
                <a:gd name="connsiteX1" fmla="*/ 8922 w 11410"/>
                <a:gd name="connsiteY1" fmla="*/ 31100 h 31137"/>
                <a:gd name="connsiteX2" fmla="*/ 11396 w 11410"/>
                <a:gd name="connsiteY2" fmla="*/ 30344 h 31137"/>
                <a:gd name="connsiteX3" fmla="*/ 2392 w 11410"/>
                <a:gd name="connsiteY3" fmla="*/ -37 h 31137"/>
              </a:gdLst>
              <a:ahLst/>
              <a:cxnLst>
                <a:cxn ang="0">
                  <a:pos x="connsiteX0" y="connsiteY0"/>
                </a:cxn>
                <a:cxn ang="0">
                  <a:pos x="connsiteX1" y="connsiteY1"/>
                </a:cxn>
                <a:cxn ang="0">
                  <a:pos x="connsiteX2" y="connsiteY2"/>
                </a:cxn>
                <a:cxn ang="0">
                  <a:pos x="connsiteX3" y="connsiteY3"/>
                </a:cxn>
              </a:cxnLst>
              <a:rect l="l" t="t" r="r" b="b"/>
              <a:pathLst>
                <a:path w="11410" h="31137">
                  <a:moveTo>
                    <a:pt x="-14" y="650"/>
                  </a:moveTo>
                  <a:cubicBezTo>
                    <a:pt x="2873" y="10617"/>
                    <a:pt x="5829" y="20721"/>
                    <a:pt x="8922" y="31100"/>
                  </a:cubicBezTo>
                  <a:lnTo>
                    <a:pt x="11396" y="30344"/>
                  </a:lnTo>
                  <a:cubicBezTo>
                    <a:pt x="8303" y="20033"/>
                    <a:pt x="5348" y="9723"/>
                    <a:pt x="2392" y="-37"/>
                  </a:cubicBezTo>
                  <a:close/>
                </a:path>
              </a:pathLst>
            </a:custGeom>
            <a:solidFill>
              <a:srgbClr val="E0E0E0"/>
            </a:solidFill>
            <a:ln w="6867" cap="flat">
              <a:noFill/>
              <a:prstDash val="solid"/>
              <a:miter/>
            </a:ln>
          </p:spPr>
          <p:txBody>
            <a:bodyPr rtlCol="0" anchor="ctr"/>
            <a:lstStyle/>
            <a:p>
              <a:endParaRPr lang="en-IN"/>
            </a:p>
          </p:txBody>
        </p:sp>
        <p:sp>
          <p:nvSpPr>
            <p:cNvPr id="885" name="Free-form: Shape 884">
              <a:extLst>
                <a:ext uri="{FF2B5EF4-FFF2-40B4-BE49-F238E27FC236}">
                  <a16:creationId xmlns:a16="http://schemas.microsoft.com/office/drawing/2014/main" id="{EC6D9C9E-E071-9FAF-FB49-20D47A8626B4}"/>
                </a:ext>
              </a:extLst>
            </p:cNvPr>
            <p:cNvSpPr/>
            <p:nvPr/>
          </p:nvSpPr>
          <p:spPr>
            <a:xfrm>
              <a:off x="5073349" y="3522055"/>
              <a:ext cx="11341" cy="31618"/>
            </a:xfrm>
            <a:custGeom>
              <a:avLst/>
              <a:gdLst>
                <a:gd name="connsiteX0" fmla="*/ -14 w 11341"/>
                <a:gd name="connsiteY0" fmla="*/ 581 h 31618"/>
                <a:gd name="connsiteX1" fmla="*/ 8991 w 11341"/>
                <a:gd name="connsiteY1" fmla="*/ 31581 h 31618"/>
                <a:gd name="connsiteX2" fmla="*/ 11328 w 11341"/>
                <a:gd name="connsiteY2" fmla="*/ 30894 h 31618"/>
                <a:gd name="connsiteX3" fmla="*/ 2186 w 11341"/>
                <a:gd name="connsiteY3" fmla="*/ -37 h 31618"/>
              </a:gdLst>
              <a:ahLst/>
              <a:cxnLst>
                <a:cxn ang="0">
                  <a:pos x="connsiteX0" y="connsiteY0"/>
                </a:cxn>
                <a:cxn ang="0">
                  <a:pos x="connsiteX1" y="connsiteY1"/>
                </a:cxn>
                <a:cxn ang="0">
                  <a:pos x="connsiteX2" y="connsiteY2"/>
                </a:cxn>
                <a:cxn ang="0">
                  <a:pos x="connsiteX3" y="connsiteY3"/>
                </a:cxn>
              </a:cxnLst>
              <a:rect l="l" t="t" r="r" b="b"/>
              <a:pathLst>
                <a:path w="11341" h="31618">
                  <a:moveTo>
                    <a:pt x="-14" y="581"/>
                  </a:moveTo>
                  <a:lnTo>
                    <a:pt x="8991" y="31581"/>
                  </a:lnTo>
                  <a:lnTo>
                    <a:pt x="11328" y="30894"/>
                  </a:lnTo>
                  <a:lnTo>
                    <a:pt x="2186" y="-37"/>
                  </a:lnTo>
                  <a:close/>
                </a:path>
              </a:pathLst>
            </a:custGeom>
            <a:solidFill>
              <a:srgbClr val="E0E0E0"/>
            </a:solidFill>
            <a:ln w="6867" cap="flat">
              <a:noFill/>
              <a:prstDash val="solid"/>
              <a:miter/>
            </a:ln>
          </p:spPr>
          <p:txBody>
            <a:bodyPr rtlCol="0" anchor="ctr"/>
            <a:lstStyle/>
            <a:p>
              <a:endParaRPr lang="en-IN"/>
            </a:p>
          </p:txBody>
        </p:sp>
        <p:sp>
          <p:nvSpPr>
            <p:cNvPr id="886" name="Free-form: Shape 885">
              <a:extLst>
                <a:ext uri="{FF2B5EF4-FFF2-40B4-BE49-F238E27FC236}">
                  <a16:creationId xmlns:a16="http://schemas.microsoft.com/office/drawing/2014/main" id="{81D8A795-9D8F-A1FC-AD49-3E0DCAB64845}"/>
                </a:ext>
              </a:extLst>
            </p:cNvPr>
            <p:cNvSpPr/>
            <p:nvPr/>
          </p:nvSpPr>
          <p:spPr>
            <a:xfrm>
              <a:off x="5141328" y="3753144"/>
              <a:ext cx="11685" cy="32855"/>
            </a:xfrm>
            <a:custGeom>
              <a:avLst/>
              <a:gdLst>
                <a:gd name="connsiteX0" fmla="*/ -14 w 11685"/>
                <a:gd name="connsiteY0" fmla="*/ 650 h 32855"/>
                <a:gd name="connsiteX1" fmla="*/ 9541 w 11685"/>
                <a:gd name="connsiteY1" fmla="*/ 32818 h 32855"/>
                <a:gd name="connsiteX2" fmla="*/ 11671 w 11685"/>
                <a:gd name="connsiteY2" fmla="*/ 32131 h 32855"/>
                <a:gd name="connsiteX3" fmla="*/ 2255 w 11685"/>
                <a:gd name="connsiteY3" fmla="*/ -37 h 32855"/>
              </a:gdLst>
              <a:ahLst/>
              <a:cxnLst>
                <a:cxn ang="0">
                  <a:pos x="connsiteX0" y="connsiteY0"/>
                </a:cxn>
                <a:cxn ang="0">
                  <a:pos x="connsiteX1" y="connsiteY1"/>
                </a:cxn>
                <a:cxn ang="0">
                  <a:pos x="connsiteX2" y="connsiteY2"/>
                </a:cxn>
                <a:cxn ang="0">
                  <a:pos x="connsiteX3" y="connsiteY3"/>
                </a:cxn>
              </a:cxnLst>
              <a:rect l="l" t="t" r="r" b="b"/>
              <a:pathLst>
                <a:path w="11685" h="32855">
                  <a:moveTo>
                    <a:pt x="-14" y="650"/>
                  </a:moveTo>
                  <a:cubicBezTo>
                    <a:pt x="3286" y="11785"/>
                    <a:pt x="6468" y="22508"/>
                    <a:pt x="9541" y="32818"/>
                  </a:cubicBezTo>
                  <a:lnTo>
                    <a:pt x="11671" y="32131"/>
                  </a:lnTo>
                  <a:cubicBezTo>
                    <a:pt x="8647" y="21820"/>
                    <a:pt x="5554" y="11098"/>
                    <a:pt x="2255" y="-37"/>
                  </a:cubicBezTo>
                  <a:close/>
                </a:path>
              </a:pathLst>
            </a:custGeom>
            <a:solidFill>
              <a:srgbClr val="E0E0E0"/>
            </a:solidFill>
            <a:ln w="6867" cap="flat">
              <a:noFill/>
              <a:prstDash val="solid"/>
              <a:miter/>
            </a:ln>
          </p:spPr>
          <p:txBody>
            <a:bodyPr rtlCol="0" anchor="ctr"/>
            <a:lstStyle/>
            <a:p>
              <a:endParaRPr lang="en-IN"/>
            </a:p>
          </p:txBody>
        </p:sp>
        <p:sp>
          <p:nvSpPr>
            <p:cNvPr id="887" name="Free-form: Shape 886">
              <a:extLst>
                <a:ext uri="{FF2B5EF4-FFF2-40B4-BE49-F238E27FC236}">
                  <a16:creationId xmlns:a16="http://schemas.microsoft.com/office/drawing/2014/main" id="{81DFF9E4-E72E-345B-FA61-0B939FEC2B99}"/>
                </a:ext>
              </a:extLst>
            </p:cNvPr>
            <p:cNvSpPr/>
            <p:nvPr/>
          </p:nvSpPr>
          <p:spPr>
            <a:xfrm>
              <a:off x="5160918" y="3819131"/>
              <a:ext cx="11410" cy="33199"/>
            </a:xfrm>
            <a:custGeom>
              <a:avLst/>
              <a:gdLst>
                <a:gd name="connsiteX0" fmla="*/ -14 w 11410"/>
                <a:gd name="connsiteY0" fmla="*/ 512 h 33199"/>
                <a:gd name="connsiteX1" fmla="*/ 9747 w 11410"/>
                <a:gd name="connsiteY1" fmla="*/ 33162 h 33199"/>
                <a:gd name="connsiteX2" fmla="*/ 11396 w 11410"/>
                <a:gd name="connsiteY2" fmla="*/ 32681 h 33199"/>
                <a:gd name="connsiteX3" fmla="*/ 1911 w 11410"/>
                <a:gd name="connsiteY3" fmla="*/ -37 h 33199"/>
              </a:gdLst>
              <a:ahLst/>
              <a:cxnLst>
                <a:cxn ang="0">
                  <a:pos x="connsiteX0" y="connsiteY0"/>
                </a:cxn>
                <a:cxn ang="0">
                  <a:pos x="connsiteX1" y="connsiteY1"/>
                </a:cxn>
                <a:cxn ang="0">
                  <a:pos x="connsiteX2" y="connsiteY2"/>
                </a:cxn>
                <a:cxn ang="0">
                  <a:pos x="connsiteX3" y="connsiteY3"/>
                </a:cxn>
              </a:cxnLst>
              <a:rect l="l" t="t" r="r" b="b"/>
              <a:pathLst>
                <a:path w="11410" h="33199">
                  <a:moveTo>
                    <a:pt x="-14" y="512"/>
                  </a:moveTo>
                  <a:cubicBezTo>
                    <a:pt x="3492" y="12266"/>
                    <a:pt x="6860" y="23195"/>
                    <a:pt x="9747" y="33162"/>
                  </a:cubicBezTo>
                  <a:lnTo>
                    <a:pt x="11396" y="32681"/>
                  </a:lnTo>
                  <a:lnTo>
                    <a:pt x="1911" y="-37"/>
                  </a:lnTo>
                  <a:close/>
                </a:path>
              </a:pathLst>
            </a:custGeom>
            <a:solidFill>
              <a:srgbClr val="E0E0E0"/>
            </a:solidFill>
            <a:ln w="6867" cap="flat">
              <a:noFill/>
              <a:prstDash val="solid"/>
              <a:miter/>
            </a:ln>
          </p:spPr>
          <p:txBody>
            <a:bodyPr rtlCol="0" anchor="ctr"/>
            <a:lstStyle/>
            <a:p>
              <a:endParaRPr lang="en-IN"/>
            </a:p>
          </p:txBody>
        </p:sp>
        <p:sp>
          <p:nvSpPr>
            <p:cNvPr id="888" name="Free-form: Shape 887">
              <a:extLst>
                <a:ext uri="{FF2B5EF4-FFF2-40B4-BE49-F238E27FC236}">
                  <a16:creationId xmlns:a16="http://schemas.microsoft.com/office/drawing/2014/main" id="{87576F32-879C-08F2-EBAD-B88A816A3994}"/>
                </a:ext>
              </a:extLst>
            </p:cNvPr>
            <p:cNvSpPr/>
            <p:nvPr/>
          </p:nvSpPr>
          <p:spPr>
            <a:xfrm>
              <a:off x="5069774" y="3510438"/>
              <a:ext cx="5017" cy="9760"/>
            </a:xfrm>
            <a:custGeom>
              <a:avLst/>
              <a:gdLst>
                <a:gd name="connsiteX0" fmla="*/ -14 w 5017"/>
                <a:gd name="connsiteY0" fmla="*/ -37 h 9760"/>
                <a:gd name="connsiteX1" fmla="*/ 2804 w 5017"/>
                <a:gd name="connsiteY1" fmla="*/ 9723 h 9760"/>
                <a:gd name="connsiteX2" fmla="*/ 5004 w 5017"/>
                <a:gd name="connsiteY2" fmla="*/ 9104 h 9760"/>
                <a:gd name="connsiteX3" fmla="*/ 2461 w 5017"/>
                <a:gd name="connsiteY3" fmla="*/ 581 h 9760"/>
              </a:gdLst>
              <a:ahLst/>
              <a:cxnLst>
                <a:cxn ang="0">
                  <a:pos x="connsiteX0" y="connsiteY0"/>
                </a:cxn>
                <a:cxn ang="0">
                  <a:pos x="connsiteX1" y="connsiteY1"/>
                </a:cxn>
                <a:cxn ang="0">
                  <a:pos x="connsiteX2" y="connsiteY2"/>
                </a:cxn>
                <a:cxn ang="0">
                  <a:pos x="connsiteX3" y="connsiteY3"/>
                </a:cxn>
              </a:cxnLst>
              <a:rect l="l" t="t" r="r" b="b"/>
              <a:pathLst>
                <a:path w="5017" h="9760">
                  <a:moveTo>
                    <a:pt x="-14" y="-37"/>
                  </a:moveTo>
                  <a:cubicBezTo>
                    <a:pt x="880" y="3193"/>
                    <a:pt x="1842" y="6424"/>
                    <a:pt x="2804" y="9723"/>
                  </a:cubicBezTo>
                  <a:lnTo>
                    <a:pt x="5004" y="9104"/>
                  </a:lnTo>
                  <a:cubicBezTo>
                    <a:pt x="4179" y="6217"/>
                    <a:pt x="3286" y="3399"/>
                    <a:pt x="2461" y="581"/>
                  </a:cubicBezTo>
                  <a:close/>
                </a:path>
              </a:pathLst>
            </a:custGeom>
            <a:solidFill>
              <a:srgbClr val="E0E0E0"/>
            </a:solidFill>
            <a:ln w="6867" cap="flat">
              <a:noFill/>
              <a:prstDash val="solid"/>
              <a:miter/>
            </a:ln>
          </p:spPr>
          <p:txBody>
            <a:bodyPr rtlCol="0" anchor="ctr"/>
            <a:lstStyle/>
            <a:p>
              <a:endParaRPr lang="en-IN"/>
            </a:p>
          </p:txBody>
        </p:sp>
        <p:sp>
          <p:nvSpPr>
            <p:cNvPr id="889" name="Free-form: Shape 888">
              <a:extLst>
                <a:ext uri="{FF2B5EF4-FFF2-40B4-BE49-F238E27FC236}">
                  <a16:creationId xmlns:a16="http://schemas.microsoft.com/office/drawing/2014/main" id="{49F809EB-A826-0DEF-E5CC-291738894E80}"/>
                </a:ext>
              </a:extLst>
            </p:cNvPr>
            <p:cNvSpPr/>
            <p:nvPr/>
          </p:nvSpPr>
          <p:spPr>
            <a:xfrm>
              <a:off x="5046336" y="3429124"/>
              <a:ext cx="3986" cy="9141"/>
            </a:xfrm>
            <a:custGeom>
              <a:avLst/>
              <a:gdLst>
                <a:gd name="connsiteX0" fmla="*/ 1430 w 3986"/>
                <a:gd name="connsiteY0" fmla="*/ -37 h 9141"/>
                <a:gd name="connsiteX1" fmla="*/ -14 w 3986"/>
                <a:gd name="connsiteY1" fmla="*/ 375 h 9141"/>
                <a:gd name="connsiteX2" fmla="*/ 2529 w 3986"/>
                <a:gd name="connsiteY2" fmla="*/ 9104 h 9141"/>
                <a:gd name="connsiteX3" fmla="*/ 3973 w 3986"/>
                <a:gd name="connsiteY3" fmla="*/ 8348 h 9141"/>
              </a:gdLst>
              <a:ahLst/>
              <a:cxnLst>
                <a:cxn ang="0">
                  <a:pos x="connsiteX0" y="connsiteY0"/>
                </a:cxn>
                <a:cxn ang="0">
                  <a:pos x="connsiteX1" y="connsiteY1"/>
                </a:cxn>
                <a:cxn ang="0">
                  <a:pos x="connsiteX2" y="connsiteY2"/>
                </a:cxn>
                <a:cxn ang="0">
                  <a:pos x="connsiteX3" y="connsiteY3"/>
                </a:cxn>
              </a:cxnLst>
              <a:rect l="l" t="t" r="r" b="b"/>
              <a:pathLst>
                <a:path w="3986" h="9141">
                  <a:moveTo>
                    <a:pt x="1430" y="-37"/>
                  </a:moveTo>
                  <a:lnTo>
                    <a:pt x="-14" y="375"/>
                  </a:lnTo>
                  <a:lnTo>
                    <a:pt x="2529" y="9104"/>
                  </a:lnTo>
                  <a:lnTo>
                    <a:pt x="3973" y="8348"/>
                  </a:lnTo>
                  <a:close/>
                </a:path>
              </a:pathLst>
            </a:custGeom>
            <a:solidFill>
              <a:srgbClr val="E0E0E0"/>
            </a:solidFill>
            <a:ln w="6867" cap="flat">
              <a:noFill/>
              <a:prstDash val="solid"/>
              <a:miter/>
            </a:ln>
          </p:spPr>
          <p:txBody>
            <a:bodyPr rtlCol="0" anchor="ctr"/>
            <a:lstStyle/>
            <a:p>
              <a:endParaRPr lang="en-IN"/>
            </a:p>
          </p:txBody>
        </p:sp>
        <p:sp>
          <p:nvSpPr>
            <p:cNvPr id="890" name="Free-form: Shape 889">
              <a:extLst>
                <a:ext uri="{FF2B5EF4-FFF2-40B4-BE49-F238E27FC236}">
                  <a16:creationId xmlns:a16="http://schemas.microsoft.com/office/drawing/2014/main" id="{F7137837-E4BF-B702-15F8-5FA18087C9C6}"/>
                </a:ext>
              </a:extLst>
            </p:cNvPr>
            <p:cNvSpPr/>
            <p:nvPr/>
          </p:nvSpPr>
          <p:spPr>
            <a:xfrm>
              <a:off x="5132187" y="3721320"/>
              <a:ext cx="10997" cy="30037"/>
            </a:xfrm>
            <a:custGeom>
              <a:avLst/>
              <a:gdLst>
                <a:gd name="connsiteX0" fmla="*/ -14 w 10997"/>
                <a:gd name="connsiteY0" fmla="*/ 650 h 30037"/>
                <a:gd name="connsiteX1" fmla="*/ 8647 w 10997"/>
                <a:gd name="connsiteY1" fmla="*/ 30000 h 30037"/>
                <a:gd name="connsiteX2" fmla="*/ 10984 w 10997"/>
                <a:gd name="connsiteY2" fmla="*/ 29313 h 30037"/>
                <a:gd name="connsiteX3" fmla="*/ 2392 w 10997"/>
                <a:gd name="connsiteY3" fmla="*/ -37 h 30037"/>
              </a:gdLst>
              <a:ahLst/>
              <a:cxnLst>
                <a:cxn ang="0">
                  <a:pos x="connsiteX0" y="connsiteY0"/>
                </a:cxn>
                <a:cxn ang="0">
                  <a:pos x="connsiteX1" y="connsiteY1"/>
                </a:cxn>
                <a:cxn ang="0">
                  <a:pos x="connsiteX2" y="connsiteY2"/>
                </a:cxn>
                <a:cxn ang="0">
                  <a:pos x="connsiteX3" y="connsiteY3"/>
                </a:cxn>
              </a:cxnLst>
              <a:rect l="l" t="t" r="r" b="b"/>
              <a:pathLst>
                <a:path w="10997" h="30037">
                  <a:moveTo>
                    <a:pt x="-14" y="650"/>
                  </a:moveTo>
                  <a:lnTo>
                    <a:pt x="8647" y="30000"/>
                  </a:lnTo>
                  <a:lnTo>
                    <a:pt x="10984" y="29313"/>
                  </a:lnTo>
                  <a:cubicBezTo>
                    <a:pt x="8166" y="19827"/>
                    <a:pt x="5348" y="9998"/>
                    <a:pt x="2392" y="-37"/>
                  </a:cubicBezTo>
                  <a:close/>
                </a:path>
              </a:pathLst>
            </a:custGeom>
            <a:solidFill>
              <a:srgbClr val="E0E0E0"/>
            </a:solidFill>
            <a:ln w="6867" cap="flat">
              <a:noFill/>
              <a:prstDash val="solid"/>
              <a:miter/>
            </a:ln>
          </p:spPr>
          <p:txBody>
            <a:bodyPr rtlCol="0" anchor="ctr"/>
            <a:lstStyle/>
            <a:p>
              <a:endParaRPr lang="en-IN"/>
            </a:p>
          </p:txBody>
        </p:sp>
        <p:sp>
          <p:nvSpPr>
            <p:cNvPr id="891" name="Free-form: Shape 890">
              <a:extLst>
                <a:ext uri="{FF2B5EF4-FFF2-40B4-BE49-F238E27FC236}">
                  <a16:creationId xmlns:a16="http://schemas.microsoft.com/office/drawing/2014/main" id="{0207B8CC-810A-3B93-7522-9FECB634CF09}"/>
                </a:ext>
              </a:extLst>
            </p:cNvPr>
            <p:cNvSpPr/>
            <p:nvPr/>
          </p:nvSpPr>
          <p:spPr>
            <a:xfrm>
              <a:off x="5102218" y="3621309"/>
              <a:ext cx="11616" cy="31824"/>
            </a:xfrm>
            <a:custGeom>
              <a:avLst/>
              <a:gdLst>
                <a:gd name="connsiteX0" fmla="*/ 2461 w 11616"/>
                <a:gd name="connsiteY0" fmla="*/ -37 h 31824"/>
                <a:gd name="connsiteX1" fmla="*/ -14 w 11616"/>
                <a:gd name="connsiteY1" fmla="*/ 719 h 31824"/>
                <a:gd name="connsiteX2" fmla="*/ 7891 w 11616"/>
                <a:gd name="connsiteY2" fmla="*/ 27526 h 31824"/>
                <a:gd name="connsiteX3" fmla="*/ 9128 w 11616"/>
                <a:gd name="connsiteY3" fmla="*/ 31787 h 31824"/>
                <a:gd name="connsiteX4" fmla="*/ 11603 w 11616"/>
                <a:gd name="connsiteY4" fmla="*/ 31031 h 31824"/>
                <a:gd name="connsiteX5" fmla="*/ 10365 w 11616"/>
                <a:gd name="connsiteY5" fmla="*/ 26769 h 3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6" h="31824">
                  <a:moveTo>
                    <a:pt x="2461" y="-37"/>
                  </a:moveTo>
                  <a:lnTo>
                    <a:pt x="-14" y="719"/>
                  </a:lnTo>
                  <a:lnTo>
                    <a:pt x="7891" y="27526"/>
                  </a:lnTo>
                  <a:lnTo>
                    <a:pt x="9128" y="31787"/>
                  </a:lnTo>
                  <a:lnTo>
                    <a:pt x="11603" y="31031"/>
                  </a:lnTo>
                  <a:lnTo>
                    <a:pt x="10365" y="26769"/>
                  </a:lnTo>
                  <a:close/>
                </a:path>
              </a:pathLst>
            </a:custGeom>
            <a:solidFill>
              <a:srgbClr val="E0E0E0"/>
            </a:solidFill>
            <a:ln w="6867" cap="flat">
              <a:noFill/>
              <a:prstDash val="solid"/>
              <a:miter/>
            </a:ln>
          </p:spPr>
          <p:txBody>
            <a:bodyPr rtlCol="0" anchor="ctr"/>
            <a:lstStyle/>
            <a:p>
              <a:endParaRPr lang="en-IN"/>
            </a:p>
          </p:txBody>
        </p:sp>
        <p:sp>
          <p:nvSpPr>
            <p:cNvPr id="892" name="Free-form: Shape 891">
              <a:extLst>
                <a:ext uri="{FF2B5EF4-FFF2-40B4-BE49-F238E27FC236}">
                  <a16:creationId xmlns:a16="http://schemas.microsoft.com/office/drawing/2014/main" id="{5AD04C1F-487B-F879-19B9-37D56EA2CCE4}"/>
                </a:ext>
              </a:extLst>
            </p:cNvPr>
            <p:cNvSpPr/>
            <p:nvPr/>
          </p:nvSpPr>
          <p:spPr>
            <a:xfrm>
              <a:off x="5181676" y="3888416"/>
              <a:ext cx="3024" cy="7217"/>
            </a:xfrm>
            <a:custGeom>
              <a:avLst/>
              <a:gdLst>
                <a:gd name="connsiteX0" fmla="*/ 1155 w 3024"/>
                <a:gd name="connsiteY0" fmla="*/ -37 h 7217"/>
                <a:gd name="connsiteX1" fmla="*/ -14 w 3024"/>
                <a:gd name="connsiteY1" fmla="*/ 306 h 7217"/>
                <a:gd name="connsiteX2" fmla="*/ 2048 w 3024"/>
                <a:gd name="connsiteY2" fmla="*/ 7180 h 7217"/>
                <a:gd name="connsiteX3" fmla="*/ 3011 w 3024"/>
                <a:gd name="connsiteY3" fmla="*/ 7180 h 7217"/>
                <a:gd name="connsiteX4" fmla="*/ 1155 w 3024"/>
                <a:gd name="connsiteY4" fmla="*/ -37 h 7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4" h="7217">
                  <a:moveTo>
                    <a:pt x="1155" y="-37"/>
                  </a:moveTo>
                  <a:lnTo>
                    <a:pt x="-14" y="306"/>
                  </a:lnTo>
                  <a:cubicBezTo>
                    <a:pt x="674" y="2575"/>
                    <a:pt x="1361" y="4843"/>
                    <a:pt x="2048" y="7180"/>
                  </a:cubicBezTo>
                  <a:lnTo>
                    <a:pt x="3011" y="7180"/>
                  </a:lnTo>
                  <a:cubicBezTo>
                    <a:pt x="2392" y="4499"/>
                    <a:pt x="1773" y="2300"/>
                    <a:pt x="1155" y="-37"/>
                  </a:cubicBezTo>
                  <a:close/>
                </a:path>
              </a:pathLst>
            </a:custGeom>
            <a:solidFill>
              <a:srgbClr val="E0E0E0"/>
            </a:solidFill>
            <a:ln w="6867" cap="flat">
              <a:noFill/>
              <a:prstDash val="solid"/>
              <a:miter/>
            </a:ln>
          </p:spPr>
          <p:txBody>
            <a:bodyPr rtlCol="0" anchor="ctr"/>
            <a:lstStyle/>
            <a:p>
              <a:endParaRPr lang="en-IN"/>
            </a:p>
          </p:txBody>
        </p:sp>
        <p:sp>
          <p:nvSpPr>
            <p:cNvPr id="893" name="Free-form: Shape 892">
              <a:extLst>
                <a:ext uri="{FF2B5EF4-FFF2-40B4-BE49-F238E27FC236}">
                  <a16:creationId xmlns:a16="http://schemas.microsoft.com/office/drawing/2014/main" id="{0494FF6D-0783-ACC4-83B1-E9FBE5FEC489}"/>
                </a:ext>
              </a:extLst>
            </p:cNvPr>
            <p:cNvSpPr/>
            <p:nvPr/>
          </p:nvSpPr>
          <p:spPr>
            <a:xfrm>
              <a:off x="5083109" y="3555460"/>
              <a:ext cx="11341" cy="31205"/>
            </a:xfrm>
            <a:custGeom>
              <a:avLst/>
              <a:gdLst>
                <a:gd name="connsiteX0" fmla="*/ -14 w 11341"/>
                <a:gd name="connsiteY0" fmla="*/ 650 h 31205"/>
                <a:gd name="connsiteX1" fmla="*/ 8922 w 11341"/>
                <a:gd name="connsiteY1" fmla="*/ 31168 h 31205"/>
                <a:gd name="connsiteX2" fmla="*/ 11328 w 11341"/>
                <a:gd name="connsiteY2" fmla="*/ 30481 h 31205"/>
                <a:gd name="connsiteX3" fmla="*/ 2323 w 11341"/>
                <a:gd name="connsiteY3" fmla="*/ -37 h 31205"/>
              </a:gdLst>
              <a:ahLst/>
              <a:cxnLst>
                <a:cxn ang="0">
                  <a:pos x="connsiteX0" y="connsiteY0"/>
                </a:cxn>
                <a:cxn ang="0">
                  <a:pos x="connsiteX1" y="connsiteY1"/>
                </a:cxn>
                <a:cxn ang="0">
                  <a:pos x="connsiteX2" y="connsiteY2"/>
                </a:cxn>
                <a:cxn ang="0">
                  <a:pos x="connsiteX3" y="connsiteY3"/>
                </a:cxn>
              </a:cxnLst>
              <a:rect l="l" t="t" r="r" b="b"/>
              <a:pathLst>
                <a:path w="11341" h="31205">
                  <a:moveTo>
                    <a:pt x="-14" y="650"/>
                  </a:moveTo>
                  <a:lnTo>
                    <a:pt x="8922" y="31168"/>
                  </a:lnTo>
                  <a:lnTo>
                    <a:pt x="11328" y="30481"/>
                  </a:lnTo>
                  <a:cubicBezTo>
                    <a:pt x="8303" y="20033"/>
                    <a:pt x="5279" y="9860"/>
                    <a:pt x="2323" y="-37"/>
                  </a:cubicBezTo>
                  <a:close/>
                </a:path>
              </a:pathLst>
            </a:custGeom>
            <a:solidFill>
              <a:srgbClr val="E0E0E0"/>
            </a:solidFill>
            <a:ln w="6867" cap="flat">
              <a:noFill/>
              <a:prstDash val="solid"/>
              <a:miter/>
            </a:ln>
          </p:spPr>
          <p:txBody>
            <a:bodyPr rtlCol="0" anchor="ctr"/>
            <a:lstStyle/>
            <a:p>
              <a:endParaRPr lang="en-IN"/>
            </a:p>
          </p:txBody>
        </p:sp>
        <p:sp>
          <p:nvSpPr>
            <p:cNvPr id="894" name="Free-form: Shape 893">
              <a:extLst>
                <a:ext uri="{FF2B5EF4-FFF2-40B4-BE49-F238E27FC236}">
                  <a16:creationId xmlns:a16="http://schemas.microsoft.com/office/drawing/2014/main" id="{B213A2D6-FC05-6B23-8327-5712763CACEC}"/>
                </a:ext>
              </a:extLst>
            </p:cNvPr>
            <p:cNvSpPr/>
            <p:nvPr/>
          </p:nvSpPr>
          <p:spPr>
            <a:xfrm>
              <a:off x="5131018" y="3469815"/>
              <a:ext cx="10928" cy="30656"/>
            </a:xfrm>
            <a:custGeom>
              <a:avLst/>
              <a:gdLst>
                <a:gd name="connsiteX0" fmla="*/ -14 w 10928"/>
                <a:gd name="connsiteY0" fmla="*/ 581 h 30656"/>
                <a:gd name="connsiteX1" fmla="*/ 8716 w 10928"/>
                <a:gd name="connsiteY1" fmla="*/ 30619 h 30656"/>
                <a:gd name="connsiteX2" fmla="*/ 10915 w 10928"/>
                <a:gd name="connsiteY2" fmla="*/ 29931 h 30656"/>
                <a:gd name="connsiteX3" fmla="*/ 1980 w 10928"/>
                <a:gd name="connsiteY3" fmla="*/ -37 h 30656"/>
              </a:gdLst>
              <a:ahLst/>
              <a:cxnLst>
                <a:cxn ang="0">
                  <a:pos x="connsiteX0" y="connsiteY0"/>
                </a:cxn>
                <a:cxn ang="0">
                  <a:pos x="connsiteX1" y="connsiteY1"/>
                </a:cxn>
                <a:cxn ang="0">
                  <a:pos x="connsiteX2" y="connsiteY2"/>
                </a:cxn>
                <a:cxn ang="0">
                  <a:pos x="connsiteX3" y="connsiteY3"/>
                </a:cxn>
              </a:cxnLst>
              <a:rect l="l" t="t" r="r" b="b"/>
              <a:pathLst>
                <a:path w="10928" h="30656">
                  <a:moveTo>
                    <a:pt x="-14" y="581"/>
                  </a:moveTo>
                  <a:cubicBezTo>
                    <a:pt x="2736" y="10135"/>
                    <a:pt x="5691" y="20171"/>
                    <a:pt x="8716" y="30619"/>
                  </a:cubicBezTo>
                  <a:lnTo>
                    <a:pt x="10915" y="29931"/>
                  </a:lnTo>
                  <a:cubicBezTo>
                    <a:pt x="7822" y="19552"/>
                    <a:pt x="4798" y="9311"/>
                    <a:pt x="1980" y="-37"/>
                  </a:cubicBezTo>
                  <a:close/>
                </a:path>
              </a:pathLst>
            </a:custGeom>
            <a:solidFill>
              <a:srgbClr val="E0E0E0"/>
            </a:solidFill>
            <a:ln w="6867" cap="flat">
              <a:noFill/>
              <a:prstDash val="solid"/>
              <a:miter/>
            </a:ln>
          </p:spPr>
          <p:txBody>
            <a:bodyPr rtlCol="0" anchor="ctr"/>
            <a:lstStyle/>
            <a:p>
              <a:endParaRPr lang="en-IN"/>
            </a:p>
          </p:txBody>
        </p:sp>
        <p:sp>
          <p:nvSpPr>
            <p:cNvPr id="895" name="Free-form: Shape 894">
              <a:extLst>
                <a:ext uri="{FF2B5EF4-FFF2-40B4-BE49-F238E27FC236}">
                  <a16:creationId xmlns:a16="http://schemas.microsoft.com/office/drawing/2014/main" id="{0B539569-FB30-5B73-FECF-B847BCBC7E5D}"/>
                </a:ext>
              </a:extLst>
            </p:cNvPr>
            <p:cNvSpPr/>
            <p:nvPr/>
          </p:nvSpPr>
          <p:spPr>
            <a:xfrm>
              <a:off x="5218725" y="3768060"/>
              <a:ext cx="10516" cy="29418"/>
            </a:xfrm>
            <a:custGeom>
              <a:avLst/>
              <a:gdLst>
                <a:gd name="connsiteX0" fmla="*/ -14 w 10516"/>
                <a:gd name="connsiteY0" fmla="*/ 581 h 29418"/>
                <a:gd name="connsiteX1" fmla="*/ 8578 w 10516"/>
                <a:gd name="connsiteY1" fmla="*/ 29381 h 29418"/>
                <a:gd name="connsiteX2" fmla="*/ 10503 w 10516"/>
                <a:gd name="connsiteY2" fmla="*/ 28763 h 29418"/>
                <a:gd name="connsiteX3" fmla="*/ 2117 w 10516"/>
                <a:gd name="connsiteY3" fmla="*/ -37 h 29418"/>
              </a:gdLst>
              <a:ahLst/>
              <a:cxnLst>
                <a:cxn ang="0">
                  <a:pos x="connsiteX0" y="connsiteY0"/>
                </a:cxn>
                <a:cxn ang="0">
                  <a:pos x="connsiteX1" y="connsiteY1"/>
                </a:cxn>
                <a:cxn ang="0">
                  <a:pos x="connsiteX2" y="connsiteY2"/>
                </a:cxn>
                <a:cxn ang="0">
                  <a:pos x="connsiteX3" y="connsiteY3"/>
                </a:cxn>
              </a:cxnLst>
              <a:rect l="l" t="t" r="r" b="b"/>
              <a:pathLst>
                <a:path w="10516" h="29418">
                  <a:moveTo>
                    <a:pt x="-14" y="581"/>
                  </a:moveTo>
                  <a:cubicBezTo>
                    <a:pt x="3011" y="10617"/>
                    <a:pt x="5829" y="20240"/>
                    <a:pt x="8578" y="29381"/>
                  </a:cubicBezTo>
                  <a:lnTo>
                    <a:pt x="10503" y="28763"/>
                  </a:lnTo>
                  <a:cubicBezTo>
                    <a:pt x="7891" y="19621"/>
                    <a:pt x="5073" y="9998"/>
                    <a:pt x="2117" y="-37"/>
                  </a:cubicBezTo>
                  <a:close/>
                </a:path>
              </a:pathLst>
            </a:custGeom>
            <a:solidFill>
              <a:srgbClr val="E0E0E0"/>
            </a:solidFill>
            <a:ln w="6867" cap="flat">
              <a:noFill/>
              <a:prstDash val="solid"/>
              <a:miter/>
            </a:ln>
          </p:spPr>
          <p:txBody>
            <a:bodyPr rtlCol="0" anchor="ctr"/>
            <a:lstStyle/>
            <a:p>
              <a:endParaRPr lang="en-IN"/>
            </a:p>
          </p:txBody>
        </p:sp>
        <p:sp>
          <p:nvSpPr>
            <p:cNvPr id="896" name="Free-form: Shape 895">
              <a:extLst>
                <a:ext uri="{FF2B5EF4-FFF2-40B4-BE49-F238E27FC236}">
                  <a16:creationId xmlns:a16="http://schemas.microsoft.com/office/drawing/2014/main" id="{3655EFA5-BC9F-A775-C67F-D2055F1F76DE}"/>
                </a:ext>
              </a:extLst>
            </p:cNvPr>
            <p:cNvSpPr/>
            <p:nvPr/>
          </p:nvSpPr>
          <p:spPr>
            <a:xfrm>
              <a:off x="5140504" y="3502259"/>
              <a:ext cx="11341" cy="31618"/>
            </a:xfrm>
            <a:custGeom>
              <a:avLst/>
              <a:gdLst>
                <a:gd name="connsiteX0" fmla="*/ -14 w 11341"/>
                <a:gd name="connsiteY0" fmla="*/ 650 h 31618"/>
                <a:gd name="connsiteX1" fmla="*/ 8991 w 11341"/>
                <a:gd name="connsiteY1" fmla="*/ 31581 h 31618"/>
                <a:gd name="connsiteX2" fmla="*/ 11328 w 11341"/>
                <a:gd name="connsiteY2" fmla="*/ 30894 h 31618"/>
                <a:gd name="connsiteX3" fmla="*/ 2186 w 11341"/>
                <a:gd name="connsiteY3" fmla="*/ -37 h 31618"/>
              </a:gdLst>
              <a:ahLst/>
              <a:cxnLst>
                <a:cxn ang="0">
                  <a:pos x="connsiteX0" y="connsiteY0"/>
                </a:cxn>
                <a:cxn ang="0">
                  <a:pos x="connsiteX1" y="connsiteY1"/>
                </a:cxn>
                <a:cxn ang="0">
                  <a:pos x="connsiteX2" y="connsiteY2"/>
                </a:cxn>
                <a:cxn ang="0">
                  <a:pos x="connsiteX3" y="connsiteY3"/>
                </a:cxn>
              </a:cxnLst>
              <a:rect l="l" t="t" r="r" b="b"/>
              <a:pathLst>
                <a:path w="11341" h="31618">
                  <a:moveTo>
                    <a:pt x="-14" y="650"/>
                  </a:moveTo>
                  <a:lnTo>
                    <a:pt x="8991" y="31581"/>
                  </a:lnTo>
                  <a:lnTo>
                    <a:pt x="11328" y="30894"/>
                  </a:lnTo>
                  <a:lnTo>
                    <a:pt x="2186" y="-37"/>
                  </a:lnTo>
                  <a:close/>
                </a:path>
              </a:pathLst>
            </a:custGeom>
            <a:solidFill>
              <a:srgbClr val="E0E0E0"/>
            </a:solidFill>
            <a:ln w="6867" cap="flat">
              <a:noFill/>
              <a:prstDash val="solid"/>
              <a:miter/>
            </a:ln>
          </p:spPr>
          <p:txBody>
            <a:bodyPr rtlCol="0" anchor="ctr"/>
            <a:lstStyle/>
            <a:p>
              <a:endParaRPr lang="en-IN"/>
            </a:p>
          </p:txBody>
        </p:sp>
        <p:sp>
          <p:nvSpPr>
            <p:cNvPr id="897" name="Free-form: Shape 896">
              <a:extLst>
                <a:ext uri="{FF2B5EF4-FFF2-40B4-BE49-F238E27FC236}">
                  <a16:creationId xmlns:a16="http://schemas.microsoft.com/office/drawing/2014/main" id="{BF26F2A4-0BB8-23C5-6163-A42C9F8FE14E}"/>
                </a:ext>
              </a:extLst>
            </p:cNvPr>
            <p:cNvSpPr/>
            <p:nvPr/>
          </p:nvSpPr>
          <p:spPr>
            <a:xfrm>
              <a:off x="5248831" y="3868620"/>
              <a:ext cx="3230" cy="7285"/>
            </a:xfrm>
            <a:custGeom>
              <a:avLst/>
              <a:gdLst>
                <a:gd name="connsiteX0" fmla="*/ 1086 w 3230"/>
                <a:gd name="connsiteY0" fmla="*/ -37 h 7285"/>
                <a:gd name="connsiteX1" fmla="*/ -14 w 3230"/>
                <a:gd name="connsiteY1" fmla="*/ -37 h 7285"/>
                <a:gd name="connsiteX2" fmla="*/ 2186 w 3230"/>
                <a:gd name="connsiteY2" fmla="*/ 7248 h 7285"/>
                <a:gd name="connsiteX3" fmla="*/ 3217 w 3230"/>
                <a:gd name="connsiteY3" fmla="*/ 7248 h 7285"/>
                <a:gd name="connsiteX4" fmla="*/ 1086 w 3230"/>
                <a:gd name="connsiteY4" fmla="*/ -37 h 7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0" h="7285">
                  <a:moveTo>
                    <a:pt x="1086" y="-37"/>
                  </a:moveTo>
                  <a:lnTo>
                    <a:pt x="-14" y="-37"/>
                  </a:lnTo>
                  <a:cubicBezTo>
                    <a:pt x="742" y="2574"/>
                    <a:pt x="1498" y="4980"/>
                    <a:pt x="2186" y="7248"/>
                  </a:cubicBezTo>
                  <a:lnTo>
                    <a:pt x="3217" y="7248"/>
                  </a:lnTo>
                  <a:cubicBezTo>
                    <a:pt x="2529" y="5049"/>
                    <a:pt x="1842" y="2643"/>
                    <a:pt x="1086" y="-37"/>
                  </a:cubicBezTo>
                  <a:close/>
                </a:path>
              </a:pathLst>
            </a:custGeom>
            <a:solidFill>
              <a:srgbClr val="E0E0E0"/>
            </a:solidFill>
            <a:ln w="6867" cap="flat">
              <a:noFill/>
              <a:prstDash val="solid"/>
              <a:miter/>
            </a:ln>
          </p:spPr>
          <p:txBody>
            <a:bodyPr rtlCol="0" anchor="ctr"/>
            <a:lstStyle/>
            <a:p>
              <a:endParaRPr lang="en-IN"/>
            </a:p>
          </p:txBody>
        </p:sp>
        <p:sp>
          <p:nvSpPr>
            <p:cNvPr id="898" name="Free-form: Shape 897">
              <a:extLst>
                <a:ext uri="{FF2B5EF4-FFF2-40B4-BE49-F238E27FC236}">
                  <a16:creationId xmlns:a16="http://schemas.microsoft.com/office/drawing/2014/main" id="{8F6E09B2-3D25-6921-E5F7-B5D5D0AAEEBA}"/>
                </a:ext>
              </a:extLst>
            </p:cNvPr>
            <p:cNvSpPr/>
            <p:nvPr/>
          </p:nvSpPr>
          <p:spPr>
            <a:xfrm>
              <a:off x="5104761" y="3379359"/>
              <a:ext cx="9416" cy="27906"/>
            </a:xfrm>
            <a:custGeom>
              <a:avLst/>
              <a:gdLst>
                <a:gd name="connsiteX0" fmla="*/ 7960 w 9416"/>
                <a:gd name="connsiteY0" fmla="*/ 27869 h 27906"/>
                <a:gd name="connsiteX1" fmla="*/ 9403 w 9416"/>
                <a:gd name="connsiteY1" fmla="*/ 27457 h 27906"/>
                <a:gd name="connsiteX2" fmla="*/ 949 w 9416"/>
                <a:gd name="connsiteY2" fmla="*/ -37 h 27906"/>
                <a:gd name="connsiteX3" fmla="*/ -14 w 9416"/>
                <a:gd name="connsiteY3" fmla="*/ -37 h 27906"/>
              </a:gdLst>
              <a:ahLst/>
              <a:cxnLst>
                <a:cxn ang="0">
                  <a:pos x="connsiteX0" y="connsiteY0"/>
                </a:cxn>
                <a:cxn ang="0">
                  <a:pos x="connsiteX1" y="connsiteY1"/>
                </a:cxn>
                <a:cxn ang="0">
                  <a:pos x="connsiteX2" y="connsiteY2"/>
                </a:cxn>
                <a:cxn ang="0">
                  <a:pos x="connsiteX3" y="connsiteY3"/>
                </a:cxn>
              </a:cxnLst>
              <a:rect l="l" t="t" r="r" b="b"/>
              <a:pathLst>
                <a:path w="9416" h="27906">
                  <a:moveTo>
                    <a:pt x="7960" y="27869"/>
                  </a:moveTo>
                  <a:lnTo>
                    <a:pt x="9403" y="27457"/>
                  </a:lnTo>
                  <a:cubicBezTo>
                    <a:pt x="6035" y="16390"/>
                    <a:pt x="3217" y="6836"/>
                    <a:pt x="949" y="-37"/>
                  </a:cubicBezTo>
                  <a:lnTo>
                    <a:pt x="-14" y="-37"/>
                  </a:lnTo>
                  <a:close/>
                </a:path>
              </a:pathLst>
            </a:custGeom>
            <a:solidFill>
              <a:srgbClr val="E0E0E0"/>
            </a:solidFill>
            <a:ln w="6867" cap="flat">
              <a:noFill/>
              <a:prstDash val="solid"/>
              <a:miter/>
            </a:ln>
          </p:spPr>
          <p:txBody>
            <a:bodyPr rtlCol="0" anchor="ctr"/>
            <a:lstStyle/>
            <a:p>
              <a:endParaRPr lang="en-IN"/>
            </a:p>
          </p:txBody>
        </p:sp>
        <p:sp>
          <p:nvSpPr>
            <p:cNvPr id="899" name="Free-form: Shape 898">
              <a:extLst>
                <a:ext uri="{FF2B5EF4-FFF2-40B4-BE49-F238E27FC236}">
                  <a16:creationId xmlns:a16="http://schemas.microsoft.com/office/drawing/2014/main" id="{0229A9E3-D1F1-3CA3-8B50-97DAD31963C3}"/>
                </a:ext>
              </a:extLst>
            </p:cNvPr>
            <p:cNvSpPr/>
            <p:nvPr/>
          </p:nvSpPr>
          <p:spPr>
            <a:xfrm>
              <a:off x="5150264" y="3535664"/>
              <a:ext cx="11341" cy="31274"/>
            </a:xfrm>
            <a:custGeom>
              <a:avLst/>
              <a:gdLst>
                <a:gd name="connsiteX0" fmla="*/ -14 w 11341"/>
                <a:gd name="connsiteY0" fmla="*/ 650 h 31274"/>
                <a:gd name="connsiteX1" fmla="*/ 8922 w 11341"/>
                <a:gd name="connsiteY1" fmla="*/ 31237 h 31274"/>
                <a:gd name="connsiteX2" fmla="*/ 11328 w 11341"/>
                <a:gd name="connsiteY2" fmla="*/ 30550 h 31274"/>
                <a:gd name="connsiteX3" fmla="*/ 2323 w 11341"/>
                <a:gd name="connsiteY3" fmla="*/ -37 h 31274"/>
              </a:gdLst>
              <a:ahLst/>
              <a:cxnLst>
                <a:cxn ang="0">
                  <a:pos x="connsiteX0" y="connsiteY0"/>
                </a:cxn>
                <a:cxn ang="0">
                  <a:pos x="connsiteX1" y="connsiteY1"/>
                </a:cxn>
                <a:cxn ang="0">
                  <a:pos x="connsiteX2" y="connsiteY2"/>
                </a:cxn>
                <a:cxn ang="0">
                  <a:pos x="connsiteX3" y="connsiteY3"/>
                </a:cxn>
              </a:cxnLst>
              <a:rect l="l" t="t" r="r" b="b"/>
              <a:pathLst>
                <a:path w="11341" h="31274">
                  <a:moveTo>
                    <a:pt x="-14" y="650"/>
                  </a:moveTo>
                  <a:cubicBezTo>
                    <a:pt x="2873" y="10617"/>
                    <a:pt x="5829" y="20789"/>
                    <a:pt x="8922" y="31237"/>
                  </a:cubicBezTo>
                  <a:lnTo>
                    <a:pt x="11328" y="30550"/>
                  </a:lnTo>
                  <a:cubicBezTo>
                    <a:pt x="8235" y="20102"/>
                    <a:pt x="5210" y="9929"/>
                    <a:pt x="2323" y="-37"/>
                  </a:cubicBezTo>
                  <a:close/>
                </a:path>
              </a:pathLst>
            </a:custGeom>
            <a:solidFill>
              <a:srgbClr val="E0E0E0"/>
            </a:solidFill>
            <a:ln w="6867" cap="flat">
              <a:noFill/>
              <a:prstDash val="solid"/>
              <a:miter/>
            </a:ln>
          </p:spPr>
          <p:txBody>
            <a:bodyPr rtlCol="0" anchor="ctr"/>
            <a:lstStyle/>
            <a:p>
              <a:endParaRPr lang="en-IN"/>
            </a:p>
          </p:txBody>
        </p:sp>
        <p:sp>
          <p:nvSpPr>
            <p:cNvPr id="900" name="Free-form: Shape 899">
              <a:extLst>
                <a:ext uri="{FF2B5EF4-FFF2-40B4-BE49-F238E27FC236}">
                  <a16:creationId xmlns:a16="http://schemas.microsoft.com/office/drawing/2014/main" id="{D795C96C-08C3-06E1-B0D4-48107D010911}"/>
                </a:ext>
              </a:extLst>
            </p:cNvPr>
            <p:cNvSpPr/>
            <p:nvPr/>
          </p:nvSpPr>
          <p:spPr>
            <a:xfrm>
              <a:off x="5199066" y="3701592"/>
              <a:ext cx="11066" cy="30037"/>
            </a:xfrm>
            <a:custGeom>
              <a:avLst/>
              <a:gdLst>
                <a:gd name="connsiteX0" fmla="*/ -14 w 11066"/>
                <a:gd name="connsiteY0" fmla="*/ 650 h 30037"/>
                <a:gd name="connsiteX1" fmla="*/ 8716 w 11066"/>
                <a:gd name="connsiteY1" fmla="*/ 30000 h 30037"/>
                <a:gd name="connsiteX2" fmla="*/ 11053 w 11066"/>
                <a:gd name="connsiteY2" fmla="*/ 29313 h 30037"/>
                <a:gd name="connsiteX3" fmla="*/ 2461 w 11066"/>
                <a:gd name="connsiteY3" fmla="*/ -37 h 30037"/>
              </a:gdLst>
              <a:ahLst/>
              <a:cxnLst>
                <a:cxn ang="0">
                  <a:pos x="connsiteX0" y="connsiteY0"/>
                </a:cxn>
                <a:cxn ang="0">
                  <a:pos x="connsiteX1" y="connsiteY1"/>
                </a:cxn>
                <a:cxn ang="0">
                  <a:pos x="connsiteX2" y="connsiteY2"/>
                </a:cxn>
                <a:cxn ang="0">
                  <a:pos x="connsiteX3" y="connsiteY3"/>
                </a:cxn>
              </a:cxnLst>
              <a:rect l="l" t="t" r="r" b="b"/>
              <a:pathLst>
                <a:path w="11066" h="30037">
                  <a:moveTo>
                    <a:pt x="-14" y="650"/>
                  </a:moveTo>
                  <a:lnTo>
                    <a:pt x="8716" y="30000"/>
                  </a:lnTo>
                  <a:lnTo>
                    <a:pt x="11053" y="29313"/>
                  </a:lnTo>
                  <a:cubicBezTo>
                    <a:pt x="8235" y="19758"/>
                    <a:pt x="5416" y="9998"/>
                    <a:pt x="2461" y="-37"/>
                  </a:cubicBezTo>
                  <a:close/>
                </a:path>
              </a:pathLst>
            </a:custGeom>
            <a:solidFill>
              <a:srgbClr val="E0E0E0"/>
            </a:solidFill>
            <a:ln w="6867" cap="flat">
              <a:noFill/>
              <a:prstDash val="solid"/>
              <a:miter/>
            </a:ln>
          </p:spPr>
          <p:txBody>
            <a:bodyPr rtlCol="0" anchor="ctr"/>
            <a:lstStyle/>
            <a:p>
              <a:endParaRPr lang="en-IN"/>
            </a:p>
          </p:txBody>
        </p:sp>
        <p:sp>
          <p:nvSpPr>
            <p:cNvPr id="901" name="Free-form: Shape 900">
              <a:extLst>
                <a:ext uri="{FF2B5EF4-FFF2-40B4-BE49-F238E27FC236}">
                  <a16:creationId xmlns:a16="http://schemas.microsoft.com/office/drawing/2014/main" id="{41A39251-F7CA-8780-0271-026694218F05}"/>
                </a:ext>
              </a:extLst>
            </p:cNvPr>
            <p:cNvSpPr/>
            <p:nvPr/>
          </p:nvSpPr>
          <p:spPr>
            <a:xfrm>
              <a:off x="5159681" y="3568726"/>
              <a:ext cx="11341" cy="31068"/>
            </a:xfrm>
            <a:custGeom>
              <a:avLst/>
              <a:gdLst>
                <a:gd name="connsiteX0" fmla="*/ -14 w 11341"/>
                <a:gd name="connsiteY0" fmla="*/ 650 h 31068"/>
                <a:gd name="connsiteX1" fmla="*/ 8853 w 11341"/>
                <a:gd name="connsiteY1" fmla="*/ 31031 h 31068"/>
                <a:gd name="connsiteX2" fmla="*/ 11328 w 11341"/>
                <a:gd name="connsiteY2" fmla="*/ 30344 h 31068"/>
                <a:gd name="connsiteX3" fmla="*/ 2392 w 11341"/>
                <a:gd name="connsiteY3" fmla="*/ -37 h 31068"/>
              </a:gdLst>
              <a:ahLst/>
              <a:cxnLst>
                <a:cxn ang="0">
                  <a:pos x="connsiteX0" y="connsiteY0"/>
                </a:cxn>
                <a:cxn ang="0">
                  <a:pos x="connsiteX1" y="connsiteY1"/>
                </a:cxn>
                <a:cxn ang="0">
                  <a:pos x="connsiteX2" y="connsiteY2"/>
                </a:cxn>
                <a:cxn ang="0">
                  <a:pos x="connsiteX3" y="connsiteY3"/>
                </a:cxn>
              </a:cxnLst>
              <a:rect l="l" t="t" r="r" b="b"/>
              <a:pathLst>
                <a:path w="11341" h="31068">
                  <a:moveTo>
                    <a:pt x="-14" y="650"/>
                  </a:moveTo>
                  <a:cubicBezTo>
                    <a:pt x="2873" y="10617"/>
                    <a:pt x="5829" y="20721"/>
                    <a:pt x="8853" y="31031"/>
                  </a:cubicBezTo>
                  <a:lnTo>
                    <a:pt x="11328" y="30344"/>
                  </a:lnTo>
                  <a:cubicBezTo>
                    <a:pt x="8303" y="20033"/>
                    <a:pt x="5348" y="9723"/>
                    <a:pt x="2392" y="-37"/>
                  </a:cubicBezTo>
                  <a:close/>
                </a:path>
              </a:pathLst>
            </a:custGeom>
            <a:solidFill>
              <a:srgbClr val="E0E0E0"/>
            </a:solidFill>
            <a:ln w="6867" cap="flat">
              <a:noFill/>
              <a:prstDash val="solid"/>
              <a:miter/>
            </a:ln>
          </p:spPr>
          <p:txBody>
            <a:bodyPr rtlCol="0" anchor="ctr"/>
            <a:lstStyle/>
            <a:p>
              <a:endParaRPr lang="en-IN"/>
            </a:p>
          </p:txBody>
        </p:sp>
        <p:sp>
          <p:nvSpPr>
            <p:cNvPr id="902" name="Free-form: Shape 901">
              <a:extLst>
                <a:ext uri="{FF2B5EF4-FFF2-40B4-BE49-F238E27FC236}">
                  <a16:creationId xmlns:a16="http://schemas.microsoft.com/office/drawing/2014/main" id="{5C695F96-1BF1-EC9A-DD5D-4548EF862FA5}"/>
                </a:ext>
              </a:extLst>
            </p:cNvPr>
            <p:cNvSpPr/>
            <p:nvPr/>
          </p:nvSpPr>
          <p:spPr>
            <a:xfrm>
              <a:off x="5113490" y="3409328"/>
              <a:ext cx="8591" cy="24607"/>
            </a:xfrm>
            <a:custGeom>
              <a:avLst/>
              <a:gdLst>
                <a:gd name="connsiteX0" fmla="*/ 1361 w 8591"/>
                <a:gd name="connsiteY0" fmla="*/ -37 h 24607"/>
                <a:gd name="connsiteX1" fmla="*/ -14 w 8591"/>
                <a:gd name="connsiteY1" fmla="*/ 444 h 24607"/>
                <a:gd name="connsiteX2" fmla="*/ 6860 w 8591"/>
                <a:gd name="connsiteY2" fmla="*/ 24570 h 24607"/>
                <a:gd name="connsiteX3" fmla="*/ 8578 w 8591"/>
                <a:gd name="connsiteY3" fmla="*/ 24089 h 24607"/>
                <a:gd name="connsiteX4" fmla="*/ 1361 w 8591"/>
                <a:gd name="connsiteY4" fmla="*/ -37 h 24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91" h="24607">
                  <a:moveTo>
                    <a:pt x="1361" y="-37"/>
                  </a:moveTo>
                  <a:lnTo>
                    <a:pt x="-14" y="444"/>
                  </a:lnTo>
                  <a:cubicBezTo>
                    <a:pt x="2048" y="7798"/>
                    <a:pt x="4385" y="15840"/>
                    <a:pt x="6860" y="24570"/>
                  </a:cubicBezTo>
                  <a:lnTo>
                    <a:pt x="8578" y="24089"/>
                  </a:lnTo>
                  <a:cubicBezTo>
                    <a:pt x="6035" y="15153"/>
                    <a:pt x="3629" y="7317"/>
                    <a:pt x="1361" y="-37"/>
                  </a:cubicBezTo>
                  <a:close/>
                </a:path>
              </a:pathLst>
            </a:custGeom>
            <a:solidFill>
              <a:srgbClr val="E0E0E0"/>
            </a:solidFill>
            <a:ln w="6867" cap="flat">
              <a:noFill/>
              <a:prstDash val="solid"/>
              <a:miter/>
            </a:ln>
          </p:spPr>
          <p:txBody>
            <a:bodyPr rtlCol="0" anchor="ctr"/>
            <a:lstStyle/>
            <a:p>
              <a:endParaRPr lang="en-IN"/>
            </a:p>
          </p:txBody>
        </p:sp>
        <p:sp>
          <p:nvSpPr>
            <p:cNvPr id="903" name="Free-form: Shape 902">
              <a:extLst>
                <a:ext uri="{FF2B5EF4-FFF2-40B4-BE49-F238E27FC236}">
                  <a16:creationId xmlns:a16="http://schemas.microsoft.com/office/drawing/2014/main" id="{18161A93-DA83-B941-8657-C770210F3A0C}"/>
                </a:ext>
              </a:extLst>
            </p:cNvPr>
            <p:cNvSpPr/>
            <p:nvPr/>
          </p:nvSpPr>
          <p:spPr>
            <a:xfrm>
              <a:off x="5208483" y="3733211"/>
              <a:ext cx="11685" cy="32786"/>
            </a:xfrm>
            <a:custGeom>
              <a:avLst/>
              <a:gdLst>
                <a:gd name="connsiteX0" fmla="*/ -14 w 11685"/>
                <a:gd name="connsiteY0" fmla="*/ 581 h 32786"/>
                <a:gd name="connsiteX1" fmla="*/ 9541 w 11685"/>
                <a:gd name="connsiteY1" fmla="*/ 32749 h 32786"/>
                <a:gd name="connsiteX2" fmla="*/ 11671 w 11685"/>
                <a:gd name="connsiteY2" fmla="*/ 32131 h 32786"/>
                <a:gd name="connsiteX3" fmla="*/ 2255 w 11685"/>
                <a:gd name="connsiteY3" fmla="*/ -37 h 32786"/>
              </a:gdLst>
              <a:ahLst/>
              <a:cxnLst>
                <a:cxn ang="0">
                  <a:pos x="connsiteX0" y="connsiteY0"/>
                </a:cxn>
                <a:cxn ang="0">
                  <a:pos x="connsiteX1" y="connsiteY1"/>
                </a:cxn>
                <a:cxn ang="0">
                  <a:pos x="connsiteX2" y="connsiteY2"/>
                </a:cxn>
                <a:cxn ang="0">
                  <a:pos x="connsiteX3" y="connsiteY3"/>
                </a:cxn>
              </a:cxnLst>
              <a:rect l="l" t="t" r="r" b="b"/>
              <a:pathLst>
                <a:path w="11685" h="32786">
                  <a:moveTo>
                    <a:pt x="-14" y="581"/>
                  </a:moveTo>
                  <a:cubicBezTo>
                    <a:pt x="3286" y="11716"/>
                    <a:pt x="6468" y="22439"/>
                    <a:pt x="9541" y="32749"/>
                  </a:cubicBezTo>
                  <a:lnTo>
                    <a:pt x="11671" y="32131"/>
                  </a:lnTo>
                  <a:cubicBezTo>
                    <a:pt x="8647" y="21820"/>
                    <a:pt x="5554" y="11098"/>
                    <a:pt x="2255" y="-37"/>
                  </a:cubicBezTo>
                  <a:close/>
                </a:path>
              </a:pathLst>
            </a:custGeom>
            <a:solidFill>
              <a:srgbClr val="E0E0E0"/>
            </a:solidFill>
            <a:ln w="6867" cap="flat">
              <a:noFill/>
              <a:prstDash val="solid"/>
              <a:miter/>
            </a:ln>
          </p:spPr>
          <p:txBody>
            <a:bodyPr rtlCol="0" anchor="ctr"/>
            <a:lstStyle/>
            <a:p>
              <a:endParaRPr lang="en-IN"/>
            </a:p>
          </p:txBody>
        </p:sp>
        <p:sp>
          <p:nvSpPr>
            <p:cNvPr id="904" name="Free-form: Shape 903">
              <a:extLst>
                <a:ext uri="{FF2B5EF4-FFF2-40B4-BE49-F238E27FC236}">
                  <a16:creationId xmlns:a16="http://schemas.microsoft.com/office/drawing/2014/main" id="{179C990C-23FE-9688-E8D9-93B436F5A888}"/>
                </a:ext>
              </a:extLst>
            </p:cNvPr>
            <p:cNvSpPr/>
            <p:nvPr/>
          </p:nvSpPr>
          <p:spPr>
            <a:xfrm>
              <a:off x="5121051" y="3435929"/>
              <a:ext cx="11135" cy="32030"/>
            </a:xfrm>
            <a:custGeom>
              <a:avLst/>
              <a:gdLst>
                <a:gd name="connsiteX0" fmla="*/ 11121 w 11135"/>
                <a:gd name="connsiteY0" fmla="*/ 31375 h 32030"/>
                <a:gd name="connsiteX1" fmla="*/ 1773 w 11135"/>
                <a:gd name="connsiteY1" fmla="*/ -37 h 32030"/>
                <a:gd name="connsiteX2" fmla="*/ -14 w 11135"/>
                <a:gd name="connsiteY2" fmla="*/ 444 h 32030"/>
                <a:gd name="connsiteX3" fmla="*/ 9128 w 11135"/>
                <a:gd name="connsiteY3" fmla="*/ 31993 h 32030"/>
              </a:gdLst>
              <a:ahLst/>
              <a:cxnLst>
                <a:cxn ang="0">
                  <a:pos x="connsiteX0" y="connsiteY0"/>
                </a:cxn>
                <a:cxn ang="0">
                  <a:pos x="connsiteX1" y="connsiteY1"/>
                </a:cxn>
                <a:cxn ang="0">
                  <a:pos x="connsiteX2" y="connsiteY2"/>
                </a:cxn>
                <a:cxn ang="0">
                  <a:pos x="connsiteX3" y="connsiteY3"/>
                </a:cxn>
              </a:cxnLst>
              <a:rect l="l" t="t" r="r" b="b"/>
              <a:pathLst>
                <a:path w="11135" h="32030">
                  <a:moveTo>
                    <a:pt x="11121" y="31375"/>
                  </a:moveTo>
                  <a:cubicBezTo>
                    <a:pt x="7822" y="20171"/>
                    <a:pt x="4660" y="9723"/>
                    <a:pt x="1773" y="-37"/>
                  </a:cubicBezTo>
                  <a:lnTo>
                    <a:pt x="-14" y="444"/>
                  </a:lnTo>
                  <a:cubicBezTo>
                    <a:pt x="2804" y="10204"/>
                    <a:pt x="5898" y="21064"/>
                    <a:pt x="9128" y="31993"/>
                  </a:cubicBezTo>
                  <a:close/>
                </a:path>
              </a:pathLst>
            </a:custGeom>
            <a:solidFill>
              <a:srgbClr val="E0E0E0"/>
            </a:solidFill>
            <a:ln w="6867" cap="flat">
              <a:noFill/>
              <a:prstDash val="solid"/>
              <a:miter/>
            </a:ln>
          </p:spPr>
          <p:txBody>
            <a:bodyPr rtlCol="0" anchor="ctr"/>
            <a:lstStyle/>
            <a:p>
              <a:endParaRPr lang="en-IN"/>
            </a:p>
          </p:txBody>
        </p:sp>
        <p:sp>
          <p:nvSpPr>
            <p:cNvPr id="905" name="Free-form: Shape 904">
              <a:extLst>
                <a:ext uri="{FF2B5EF4-FFF2-40B4-BE49-F238E27FC236}">
                  <a16:creationId xmlns:a16="http://schemas.microsoft.com/office/drawing/2014/main" id="{CEDC2D68-AB67-989B-2424-7FBABC734B50}"/>
                </a:ext>
              </a:extLst>
            </p:cNvPr>
            <p:cNvSpPr/>
            <p:nvPr/>
          </p:nvSpPr>
          <p:spPr>
            <a:xfrm>
              <a:off x="5188962" y="3667774"/>
              <a:ext cx="11960" cy="32030"/>
            </a:xfrm>
            <a:custGeom>
              <a:avLst/>
              <a:gdLst>
                <a:gd name="connsiteX0" fmla="*/ -14 w 11960"/>
                <a:gd name="connsiteY0" fmla="*/ 375 h 32030"/>
                <a:gd name="connsiteX1" fmla="*/ 9334 w 11960"/>
                <a:gd name="connsiteY1" fmla="*/ 31993 h 32030"/>
                <a:gd name="connsiteX2" fmla="*/ 11946 w 11960"/>
                <a:gd name="connsiteY2" fmla="*/ 31650 h 32030"/>
                <a:gd name="connsiteX3" fmla="*/ 2667 w 11960"/>
                <a:gd name="connsiteY3" fmla="*/ -37 h 32030"/>
              </a:gdLst>
              <a:ahLst/>
              <a:cxnLst>
                <a:cxn ang="0">
                  <a:pos x="connsiteX0" y="connsiteY0"/>
                </a:cxn>
                <a:cxn ang="0">
                  <a:pos x="connsiteX1" y="connsiteY1"/>
                </a:cxn>
                <a:cxn ang="0">
                  <a:pos x="connsiteX2" y="connsiteY2"/>
                </a:cxn>
                <a:cxn ang="0">
                  <a:pos x="connsiteX3" y="connsiteY3"/>
                </a:cxn>
              </a:cxnLst>
              <a:rect l="l" t="t" r="r" b="b"/>
              <a:pathLst>
                <a:path w="11960" h="32030">
                  <a:moveTo>
                    <a:pt x="-14" y="375"/>
                  </a:moveTo>
                  <a:cubicBezTo>
                    <a:pt x="3217" y="11166"/>
                    <a:pt x="6310" y="21683"/>
                    <a:pt x="9334" y="31993"/>
                  </a:cubicBezTo>
                  <a:lnTo>
                    <a:pt x="11946" y="31650"/>
                  </a:lnTo>
                  <a:lnTo>
                    <a:pt x="2667" y="-37"/>
                  </a:lnTo>
                  <a:close/>
                </a:path>
              </a:pathLst>
            </a:custGeom>
            <a:solidFill>
              <a:srgbClr val="E0E0E0"/>
            </a:solidFill>
            <a:ln w="6867" cap="flat">
              <a:noFill/>
              <a:prstDash val="solid"/>
              <a:miter/>
            </a:ln>
          </p:spPr>
          <p:txBody>
            <a:bodyPr rtlCol="0" anchor="ctr"/>
            <a:lstStyle/>
            <a:p>
              <a:endParaRPr lang="en-IN"/>
            </a:p>
          </p:txBody>
        </p:sp>
        <p:sp>
          <p:nvSpPr>
            <p:cNvPr id="906" name="Free-form: Shape 905">
              <a:extLst>
                <a:ext uri="{FF2B5EF4-FFF2-40B4-BE49-F238E27FC236}">
                  <a16:creationId xmlns:a16="http://schemas.microsoft.com/office/drawing/2014/main" id="{58A45F01-DCB8-7CF5-80DE-5EA1E344CB88}"/>
                </a:ext>
              </a:extLst>
            </p:cNvPr>
            <p:cNvSpPr/>
            <p:nvPr/>
          </p:nvSpPr>
          <p:spPr>
            <a:xfrm>
              <a:off x="5238590" y="3834940"/>
              <a:ext cx="10654" cy="31549"/>
            </a:xfrm>
            <a:custGeom>
              <a:avLst/>
              <a:gdLst>
                <a:gd name="connsiteX0" fmla="*/ -14 w 10654"/>
                <a:gd name="connsiteY0" fmla="*/ 100 h 31549"/>
                <a:gd name="connsiteX1" fmla="*/ 9472 w 10654"/>
                <a:gd name="connsiteY1" fmla="*/ 31512 h 31549"/>
                <a:gd name="connsiteX2" fmla="*/ 10640 w 10654"/>
                <a:gd name="connsiteY2" fmla="*/ 31512 h 31549"/>
                <a:gd name="connsiteX3" fmla="*/ 1567 w 10654"/>
                <a:gd name="connsiteY3" fmla="*/ -37 h 31549"/>
              </a:gdLst>
              <a:ahLst/>
              <a:cxnLst>
                <a:cxn ang="0">
                  <a:pos x="connsiteX0" y="connsiteY0"/>
                </a:cxn>
                <a:cxn ang="0">
                  <a:pos x="connsiteX1" y="connsiteY1"/>
                </a:cxn>
                <a:cxn ang="0">
                  <a:pos x="connsiteX2" y="connsiteY2"/>
                </a:cxn>
                <a:cxn ang="0">
                  <a:pos x="connsiteX3" y="connsiteY3"/>
                </a:cxn>
              </a:cxnLst>
              <a:rect l="l" t="t" r="r" b="b"/>
              <a:pathLst>
                <a:path w="10654" h="31549">
                  <a:moveTo>
                    <a:pt x="-14" y="100"/>
                  </a:moveTo>
                  <a:cubicBezTo>
                    <a:pt x="3561" y="12060"/>
                    <a:pt x="6860" y="22645"/>
                    <a:pt x="9472" y="31512"/>
                  </a:cubicBezTo>
                  <a:lnTo>
                    <a:pt x="10640" y="31512"/>
                  </a:lnTo>
                  <a:cubicBezTo>
                    <a:pt x="8097" y="22645"/>
                    <a:pt x="5073" y="11991"/>
                    <a:pt x="1567" y="-37"/>
                  </a:cubicBezTo>
                  <a:close/>
                </a:path>
              </a:pathLst>
            </a:custGeom>
            <a:solidFill>
              <a:srgbClr val="E0E0E0"/>
            </a:solidFill>
            <a:ln w="6867" cap="flat">
              <a:noFill/>
              <a:prstDash val="solid"/>
              <a:miter/>
            </a:ln>
          </p:spPr>
          <p:txBody>
            <a:bodyPr rtlCol="0" anchor="ctr"/>
            <a:lstStyle/>
            <a:p>
              <a:endParaRPr lang="en-IN"/>
            </a:p>
          </p:txBody>
        </p:sp>
        <p:sp>
          <p:nvSpPr>
            <p:cNvPr id="907" name="Free-form: Shape 906">
              <a:extLst>
                <a:ext uri="{FF2B5EF4-FFF2-40B4-BE49-F238E27FC236}">
                  <a16:creationId xmlns:a16="http://schemas.microsoft.com/office/drawing/2014/main" id="{0535275F-9169-E8E1-57F1-3EE3019EFDF7}"/>
                </a:ext>
              </a:extLst>
            </p:cNvPr>
            <p:cNvSpPr/>
            <p:nvPr/>
          </p:nvSpPr>
          <p:spPr>
            <a:xfrm>
              <a:off x="5228417" y="3799335"/>
              <a:ext cx="11410" cy="33268"/>
            </a:xfrm>
            <a:custGeom>
              <a:avLst/>
              <a:gdLst>
                <a:gd name="connsiteX0" fmla="*/ -14 w 11410"/>
                <a:gd name="connsiteY0" fmla="*/ 512 h 33268"/>
                <a:gd name="connsiteX1" fmla="*/ 9747 w 11410"/>
                <a:gd name="connsiteY1" fmla="*/ 33231 h 33268"/>
                <a:gd name="connsiteX2" fmla="*/ 11396 w 11410"/>
                <a:gd name="connsiteY2" fmla="*/ 32749 h 33268"/>
                <a:gd name="connsiteX3" fmla="*/ 1911 w 11410"/>
                <a:gd name="connsiteY3" fmla="*/ -37 h 33268"/>
              </a:gdLst>
              <a:ahLst/>
              <a:cxnLst>
                <a:cxn ang="0">
                  <a:pos x="connsiteX0" y="connsiteY0"/>
                </a:cxn>
                <a:cxn ang="0">
                  <a:pos x="connsiteX1" y="connsiteY1"/>
                </a:cxn>
                <a:cxn ang="0">
                  <a:pos x="connsiteX2" y="connsiteY2"/>
                </a:cxn>
                <a:cxn ang="0">
                  <a:pos x="connsiteX3" y="connsiteY3"/>
                </a:cxn>
              </a:cxnLst>
              <a:rect l="l" t="t" r="r" b="b"/>
              <a:pathLst>
                <a:path w="11410" h="33268">
                  <a:moveTo>
                    <a:pt x="-14" y="512"/>
                  </a:moveTo>
                  <a:cubicBezTo>
                    <a:pt x="3492" y="12335"/>
                    <a:pt x="6860" y="23195"/>
                    <a:pt x="9747" y="33231"/>
                  </a:cubicBezTo>
                  <a:lnTo>
                    <a:pt x="11396" y="32749"/>
                  </a:lnTo>
                  <a:lnTo>
                    <a:pt x="1911" y="-37"/>
                  </a:lnTo>
                  <a:close/>
                </a:path>
              </a:pathLst>
            </a:custGeom>
            <a:solidFill>
              <a:srgbClr val="E0E0E0"/>
            </a:solidFill>
            <a:ln w="6867" cap="flat">
              <a:noFill/>
              <a:prstDash val="solid"/>
              <a:miter/>
            </a:ln>
          </p:spPr>
          <p:txBody>
            <a:bodyPr rtlCol="0" anchor="ctr"/>
            <a:lstStyle/>
            <a:p>
              <a:endParaRPr lang="en-IN"/>
            </a:p>
          </p:txBody>
        </p:sp>
        <p:sp>
          <p:nvSpPr>
            <p:cNvPr id="908" name="Free-form: Shape 907">
              <a:extLst>
                <a:ext uri="{FF2B5EF4-FFF2-40B4-BE49-F238E27FC236}">
                  <a16:creationId xmlns:a16="http://schemas.microsoft.com/office/drawing/2014/main" id="{4D222AFE-E434-3B2F-C195-6FB7AAD6E497}"/>
                </a:ext>
              </a:extLst>
            </p:cNvPr>
            <p:cNvSpPr/>
            <p:nvPr/>
          </p:nvSpPr>
          <p:spPr>
            <a:xfrm>
              <a:off x="5169579" y="3601582"/>
              <a:ext cx="11616" cy="31824"/>
            </a:xfrm>
            <a:custGeom>
              <a:avLst/>
              <a:gdLst>
                <a:gd name="connsiteX0" fmla="*/ 2461 w 11616"/>
                <a:gd name="connsiteY0" fmla="*/ -37 h 31824"/>
                <a:gd name="connsiteX1" fmla="*/ -14 w 11616"/>
                <a:gd name="connsiteY1" fmla="*/ 650 h 31824"/>
                <a:gd name="connsiteX2" fmla="*/ 8097 w 11616"/>
                <a:gd name="connsiteY2" fmla="*/ 28144 h 31824"/>
                <a:gd name="connsiteX3" fmla="*/ 9128 w 11616"/>
                <a:gd name="connsiteY3" fmla="*/ 31787 h 31824"/>
                <a:gd name="connsiteX4" fmla="*/ 11603 w 11616"/>
                <a:gd name="connsiteY4" fmla="*/ 31031 h 31824"/>
                <a:gd name="connsiteX5" fmla="*/ 10572 w 11616"/>
                <a:gd name="connsiteY5" fmla="*/ 27388 h 31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6" h="31824">
                  <a:moveTo>
                    <a:pt x="2461" y="-37"/>
                  </a:moveTo>
                  <a:lnTo>
                    <a:pt x="-14" y="650"/>
                  </a:lnTo>
                  <a:lnTo>
                    <a:pt x="8097" y="28144"/>
                  </a:lnTo>
                  <a:lnTo>
                    <a:pt x="9128" y="31787"/>
                  </a:lnTo>
                  <a:lnTo>
                    <a:pt x="11603" y="31031"/>
                  </a:lnTo>
                  <a:lnTo>
                    <a:pt x="10572" y="27388"/>
                  </a:lnTo>
                  <a:close/>
                </a:path>
              </a:pathLst>
            </a:custGeom>
            <a:solidFill>
              <a:srgbClr val="E0E0E0"/>
            </a:solidFill>
            <a:ln w="6867" cap="flat">
              <a:noFill/>
              <a:prstDash val="solid"/>
              <a:miter/>
            </a:ln>
          </p:spPr>
          <p:txBody>
            <a:bodyPr rtlCol="0" anchor="ctr"/>
            <a:lstStyle/>
            <a:p>
              <a:endParaRPr lang="en-IN"/>
            </a:p>
          </p:txBody>
        </p:sp>
        <p:sp>
          <p:nvSpPr>
            <p:cNvPr id="909" name="Free-form: Shape 908">
              <a:extLst>
                <a:ext uri="{FF2B5EF4-FFF2-40B4-BE49-F238E27FC236}">
                  <a16:creationId xmlns:a16="http://schemas.microsoft.com/office/drawing/2014/main" id="{750E79AA-A387-6EA9-3FE9-B699D0C53E3E}"/>
                </a:ext>
              </a:extLst>
            </p:cNvPr>
            <p:cNvSpPr/>
            <p:nvPr/>
          </p:nvSpPr>
          <p:spPr>
            <a:xfrm>
              <a:off x="5179477" y="3635125"/>
              <a:ext cx="11272" cy="30587"/>
            </a:xfrm>
            <a:custGeom>
              <a:avLst/>
              <a:gdLst>
                <a:gd name="connsiteX0" fmla="*/ -14 w 11272"/>
                <a:gd name="connsiteY0" fmla="*/ 719 h 30587"/>
                <a:gd name="connsiteX1" fmla="*/ 8785 w 11272"/>
                <a:gd name="connsiteY1" fmla="*/ 30550 h 30587"/>
                <a:gd name="connsiteX2" fmla="*/ 11259 w 11272"/>
                <a:gd name="connsiteY2" fmla="*/ 29863 h 30587"/>
                <a:gd name="connsiteX3" fmla="*/ 2461 w 11272"/>
                <a:gd name="connsiteY3" fmla="*/ -37 h 30587"/>
              </a:gdLst>
              <a:ahLst/>
              <a:cxnLst>
                <a:cxn ang="0">
                  <a:pos x="connsiteX0" y="connsiteY0"/>
                </a:cxn>
                <a:cxn ang="0">
                  <a:pos x="connsiteX1" y="connsiteY1"/>
                </a:cxn>
                <a:cxn ang="0">
                  <a:pos x="connsiteX2" y="connsiteY2"/>
                </a:cxn>
                <a:cxn ang="0">
                  <a:pos x="connsiteX3" y="connsiteY3"/>
                </a:cxn>
              </a:cxnLst>
              <a:rect l="l" t="t" r="r" b="b"/>
              <a:pathLst>
                <a:path w="11272" h="30587">
                  <a:moveTo>
                    <a:pt x="-14" y="719"/>
                  </a:moveTo>
                  <a:cubicBezTo>
                    <a:pt x="2942" y="10823"/>
                    <a:pt x="5898" y="20789"/>
                    <a:pt x="8785" y="30550"/>
                  </a:cubicBezTo>
                  <a:lnTo>
                    <a:pt x="11259" y="29863"/>
                  </a:lnTo>
                  <a:lnTo>
                    <a:pt x="2461" y="-37"/>
                  </a:lnTo>
                  <a:close/>
                </a:path>
              </a:pathLst>
            </a:custGeom>
            <a:solidFill>
              <a:srgbClr val="E0E0E0"/>
            </a:solidFill>
            <a:ln w="6867" cap="flat">
              <a:noFill/>
              <a:prstDash val="solid"/>
              <a:miter/>
            </a:ln>
          </p:spPr>
          <p:txBody>
            <a:bodyPr rtlCol="0" anchor="ctr"/>
            <a:lstStyle/>
            <a:p>
              <a:endParaRPr lang="en-IN"/>
            </a:p>
          </p:txBody>
        </p:sp>
        <p:sp>
          <p:nvSpPr>
            <p:cNvPr id="910" name="Free-form: Shape 909">
              <a:extLst>
                <a:ext uri="{FF2B5EF4-FFF2-40B4-BE49-F238E27FC236}">
                  <a16:creationId xmlns:a16="http://schemas.microsoft.com/office/drawing/2014/main" id="{63CA4102-5728-27D0-1C4F-AEB272DA4483}"/>
                </a:ext>
              </a:extLst>
            </p:cNvPr>
            <p:cNvSpPr/>
            <p:nvPr/>
          </p:nvSpPr>
          <p:spPr>
            <a:xfrm>
              <a:off x="5302239" y="3816175"/>
              <a:ext cx="10722" cy="31755"/>
            </a:xfrm>
            <a:custGeom>
              <a:avLst/>
              <a:gdLst>
                <a:gd name="connsiteX0" fmla="*/ -14 w 10722"/>
                <a:gd name="connsiteY0" fmla="*/ 100 h 31755"/>
                <a:gd name="connsiteX1" fmla="*/ 9541 w 10722"/>
                <a:gd name="connsiteY1" fmla="*/ 31718 h 31755"/>
                <a:gd name="connsiteX2" fmla="*/ 10709 w 10722"/>
                <a:gd name="connsiteY2" fmla="*/ 31718 h 31755"/>
                <a:gd name="connsiteX3" fmla="*/ 1636 w 10722"/>
                <a:gd name="connsiteY3" fmla="*/ -37 h 31755"/>
              </a:gdLst>
              <a:ahLst/>
              <a:cxnLst>
                <a:cxn ang="0">
                  <a:pos x="connsiteX0" y="connsiteY0"/>
                </a:cxn>
                <a:cxn ang="0">
                  <a:pos x="connsiteX1" y="connsiteY1"/>
                </a:cxn>
                <a:cxn ang="0">
                  <a:pos x="connsiteX2" y="connsiteY2"/>
                </a:cxn>
                <a:cxn ang="0">
                  <a:pos x="connsiteX3" y="connsiteY3"/>
                </a:cxn>
              </a:cxnLst>
              <a:rect l="l" t="t" r="r" b="b"/>
              <a:pathLst>
                <a:path w="10722" h="31755">
                  <a:moveTo>
                    <a:pt x="-14" y="100"/>
                  </a:moveTo>
                  <a:lnTo>
                    <a:pt x="9541" y="31718"/>
                  </a:lnTo>
                  <a:lnTo>
                    <a:pt x="10709" y="31718"/>
                  </a:lnTo>
                  <a:cubicBezTo>
                    <a:pt x="8166" y="22714"/>
                    <a:pt x="5141" y="12060"/>
                    <a:pt x="1636" y="-37"/>
                  </a:cubicBezTo>
                  <a:close/>
                </a:path>
              </a:pathLst>
            </a:custGeom>
            <a:solidFill>
              <a:srgbClr val="E0E0E0"/>
            </a:solidFill>
            <a:ln w="6867" cap="flat">
              <a:noFill/>
              <a:prstDash val="solid"/>
              <a:miter/>
            </a:ln>
          </p:spPr>
          <p:txBody>
            <a:bodyPr rtlCol="0" anchor="ctr"/>
            <a:lstStyle/>
            <a:p>
              <a:endParaRPr lang="en-IN"/>
            </a:p>
          </p:txBody>
        </p:sp>
        <p:sp>
          <p:nvSpPr>
            <p:cNvPr id="911" name="Free-form: Shape 910">
              <a:extLst>
                <a:ext uri="{FF2B5EF4-FFF2-40B4-BE49-F238E27FC236}">
                  <a16:creationId xmlns:a16="http://schemas.microsoft.com/office/drawing/2014/main" id="{CD8D9357-AFE2-D11D-0890-1A52B81CF49C}"/>
                </a:ext>
              </a:extLst>
            </p:cNvPr>
            <p:cNvSpPr/>
            <p:nvPr/>
          </p:nvSpPr>
          <p:spPr>
            <a:xfrm>
              <a:off x="5282443" y="3749226"/>
              <a:ext cx="10585" cy="29556"/>
            </a:xfrm>
            <a:custGeom>
              <a:avLst/>
              <a:gdLst>
                <a:gd name="connsiteX0" fmla="*/ -14 w 10585"/>
                <a:gd name="connsiteY0" fmla="*/ 581 h 29556"/>
                <a:gd name="connsiteX1" fmla="*/ 8578 w 10585"/>
                <a:gd name="connsiteY1" fmla="*/ 29519 h 29556"/>
                <a:gd name="connsiteX2" fmla="*/ 10572 w 10585"/>
                <a:gd name="connsiteY2" fmla="*/ 28969 h 29556"/>
                <a:gd name="connsiteX3" fmla="*/ 2117 w 10585"/>
                <a:gd name="connsiteY3" fmla="*/ -37 h 29556"/>
              </a:gdLst>
              <a:ahLst/>
              <a:cxnLst>
                <a:cxn ang="0">
                  <a:pos x="connsiteX0" y="connsiteY0"/>
                </a:cxn>
                <a:cxn ang="0">
                  <a:pos x="connsiteX1" y="connsiteY1"/>
                </a:cxn>
                <a:cxn ang="0">
                  <a:pos x="connsiteX2" y="connsiteY2"/>
                </a:cxn>
                <a:cxn ang="0">
                  <a:pos x="connsiteX3" y="connsiteY3"/>
                </a:cxn>
              </a:cxnLst>
              <a:rect l="l" t="t" r="r" b="b"/>
              <a:pathLst>
                <a:path w="10585" h="29556">
                  <a:moveTo>
                    <a:pt x="-14" y="581"/>
                  </a:moveTo>
                  <a:cubicBezTo>
                    <a:pt x="3011" y="10685"/>
                    <a:pt x="5829" y="20377"/>
                    <a:pt x="8578" y="29519"/>
                  </a:cubicBezTo>
                  <a:lnTo>
                    <a:pt x="10572" y="28969"/>
                  </a:lnTo>
                  <a:lnTo>
                    <a:pt x="2117" y="-37"/>
                  </a:lnTo>
                  <a:close/>
                </a:path>
              </a:pathLst>
            </a:custGeom>
            <a:solidFill>
              <a:srgbClr val="E0E0E0"/>
            </a:solidFill>
            <a:ln w="6867" cap="flat">
              <a:noFill/>
              <a:prstDash val="solid"/>
              <a:miter/>
            </a:ln>
          </p:spPr>
          <p:txBody>
            <a:bodyPr rtlCol="0" anchor="ctr"/>
            <a:lstStyle/>
            <a:p>
              <a:endParaRPr lang="en-IN"/>
            </a:p>
          </p:txBody>
        </p:sp>
        <p:sp>
          <p:nvSpPr>
            <p:cNvPr id="912" name="Free-form: Shape 911">
              <a:extLst>
                <a:ext uri="{FF2B5EF4-FFF2-40B4-BE49-F238E27FC236}">
                  <a16:creationId xmlns:a16="http://schemas.microsoft.com/office/drawing/2014/main" id="{4EF08659-4FA1-92DB-AFE8-9748E2655D00}"/>
                </a:ext>
              </a:extLst>
            </p:cNvPr>
            <p:cNvSpPr/>
            <p:nvPr/>
          </p:nvSpPr>
          <p:spPr>
            <a:xfrm>
              <a:off x="5223605" y="3549893"/>
              <a:ext cx="11478" cy="31274"/>
            </a:xfrm>
            <a:custGeom>
              <a:avLst/>
              <a:gdLst>
                <a:gd name="connsiteX0" fmla="*/ -14 w 11478"/>
                <a:gd name="connsiteY0" fmla="*/ 650 h 31274"/>
                <a:gd name="connsiteX1" fmla="*/ 8991 w 11478"/>
                <a:gd name="connsiteY1" fmla="*/ 31237 h 31274"/>
                <a:gd name="connsiteX2" fmla="*/ 11465 w 11478"/>
                <a:gd name="connsiteY2" fmla="*/ 30481 h 31274"/>
                <a:gd name="connsiteX3" fmla="*/ 2392 w 11478"/>
                <a:gd name="connsiteY3" fmla="*/ -37 h 31274"/>
              </a:gdLst>
              <a:ahLst/>
              <a:cxnLst>
                <a:cxn ang="0">
                  <a:pos x="connsiteX0" y="connsiteY0"/>
                </a:cxn>
                <a:cxn ang="0">
                  <a:pos x="connsiteX1" y="connsiteY1"/>
                </a:cxn>
                <a:cxn ang="0">
                  <a:pos x="connsiteX2" y="connsiteY2"/>
                </a:cxn>
                <a:cxn ang="0">
                  <a:pos x="connsiteX3" y="connsiteY3"/>
                </a:cxn>
              </a:cxnLst>
              <a:rect l="l" t="t" r="r" b="b"/>
              <a:pathLst>
                <a:path w="11478" h="31274">
                  <a:moveTo>
                    <a:pt x="-14" y="650"/>
                  </a:moveTo>
                  <a:cubicBezTo>
                    <a:pt x="2942" y="10685"/>
                    <a:pt x="5898" y="20858"/>
                    <a:pt x="8991" y="31237"/>
                  </a:cubicBezTo>
                  <a:lnTo>
                    <a:pt x="11465" y="30481"/>
                  </a:lnTo>
                  <a:lnTo>
                    <a:pt x="2392" y="-37"/>
                  </a:lnTo>
                  <a:close/>
                </a:path>
              </a:pathLst>
            </a:custGeom>
            <a:solidFill>
              <a:srgbClr val="E0E0E0"/>
            </a:solidFill>
            <a:ln w="6867" cap="flat">
              <a:noFill/>
              <a:prstDash val="solid"/>
              <a:miter/>
            </a:ln>
          </p:spPr>
          <p:txBody>
            <a:bodyPr rtlCol="0" anchor="ctr"/>
            <a:lstStyle/>
            <a:p>
              <a:endParaRPr lang="en-IN"/>
            </a:p>
          </p:txBody>
        </p:sp>
        <p:sp>
          <p:nvSpPr>
            <p:cNvPr id="913" name="Free-form: Shape 912">
              <a:extLst>
                <a:ext uri="{FF2B5EF4-FFF2-40B4-BE49-F238E27FC236}">
                  <a16:creationId xmlns:a16="http://schemas.microsoft.com/office/drawing/2014/main" id="{407E6586-D012-C4EB-17C7-C3BC7D534348}"/>
                </a:ext>
              </a:extLst>
            </p:cNvPr>
            <p:cNvSpPr/>
            <p:nvPr/>
          </p:nvSpPr>
          <p:spPr>
            <a:xfrm>
              <a:off x="5233228" y="3582611"/>
              <a:ext cx="11685" cy="31962"/>
            </a:xfrm>
            <a:custGeom>
              <a:avLst/>
              <a:gdLst>
                <a:gd name="connsiteX0" fmla="*/ 2530 w 11685"/>
                <a:gd name="connsiteY0" fmla="*/ -37 h 31962"/>
                <a:gd name="connsiteX1" fmla="*/ -14 w 11685"/>
                <a:gd name="connsiteY1" fmla="*/ 719 h 31962"/>
                <a:gd name="connsiteX2" fmla="*/ 8303 w 11685"/>
                <a:gd name="connsiteY2" fmla="*/ 28900 h 31962"/>
                <a:gd name="connsiteX3" fmla="*/ 9197 w 11685"/>
                <a:gd name="connsiteY3" fmla="*/ 31925 h 31962"/>
                <a:gd name="connsiteX4" fmla="*/ 11671 w 11685"/>
                <a:gd name="connsiteY4" fmla="*/ 31237 h 31962"/>
                <a:gd name="connsiteX5" fmla="*/ 10778 w 11685"/>
                <a:gd name="connsiteY5" fmla="*/ 28144 h 31962"/>
                <a:gd name="connsiteX6" fmla="*/ 2530 w 11685"/>
                <a:gd name="connsiteY6" fmla="*/ -37 h 31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85" h="31962">
                  <a:moveTo>
                    <a:pt x="2530" y="-37"/>
                  </a:moveTo>
                  <a:lnTo>
                    <a:pt x="-14" y="719"/>
                  </a:lnTo>
                  <a:cubicBezTo>
                    <a:pt x="2736" y="9929"/>
                    <a:pt x="5485" y="19346"/>
                    <a:pt x="8303" y="28900"/>
                  </a:cubicBezTo>
                  <a:cubicBezTo>
                    <a:pt x="8303" y="29931"/>
                    <a:pt x="8922" y="30894"/>
                    <a:pt x="9197" y="31925"/>
                  </a:cubicBezTo>
                  <a:lnTo>
                    <a:pt x="11671" y="31237"/>
                  </a:lnTo>
                  <a:lnTo>
                    <a:pt x="10778" y="28144"/>
                  </a:lnTo>
                  <a:cubicBezTo>
                    <a:pt x="8028" y="18727"/>
                    <a:pt x="5210" y="9379"/>
                    <a:pt x="2530" y="-37"/>
                  </a:cubicBezTo>
                  <a:close/>
                </a:path>
              </a:pathLst>
            </a:custGeom>
            <a:solidFill>
              <a:srgbClr val="E0E0E0"/>
            </a:solidFill>
            <a:ln w="6867" cap="flat">
              <a:noFill/>
              <a:prstDash val="solid"/>
              <a:miter/>
            </a:ln>
          </p:spPr>
          <p:txBody>
            <a:bodyPr rtlCol="0" anchor="ctr"/>
            <a:lstStyle/>
            <a:p>
              <a:endParaRPr lang="en-IN"/>
            </a:p>
          </p:txBody>
        </p:sp>
        <p:sp>
          <p:nvSpPr>
            <p:cNvPr id="914" name="Free-form: Shape 913">
              <a:extLst>
                <a:ext uri="{FF2B5EF4-FFF2-40B4-BE49-F238E27FC236}">
                  <a16:creationId xmlns:a16="http://schemas.microsoft.com/office/drawing/2014/main" id="{84263AB4-D8FC-3CBB-617C-1BDB5920330E}"/>
                </a:ext>
              </a:extLst>
            </p:cNvPr>
            <p:cNvSpPr/>
            <p:nvPr/>
          </p:nvSpPr>
          <p:spPr>
            <a:xfrm>
              <a:off x="5204153" y="3483494"/>
              <a:ext cx="11410" cy="31755"/>
            </a:xfrm>
            <a:custGeom>
              <a:avLst/>
              <a:gdLst>
                <a:gd name="connsiteX0" fmla="*/ -14 w 11410"/>
                <a:gd name="connsiteY0" fmla="*/ 581 h 31755"/>
                <a:gd name="connsiteX1" fmla="*/ 9059 w 11410"/>
                <a:gd name="connsiteY1" fmla="*/ 31718 h 31755"/>
                <a:gd name="connsiteX2" fmla="*/ 11396 w 11410"/>
                <a:gd name="connsiteY2" fmla="*/ 31031 h 31755"/>
                <a:gd name="connsiteX3" fmla="*/ 2186 w 11410"/>
                <a:gd name="connsiteY3" fmla="*/ -37 h 31755"/>
              </a:gdLst>
              <a:ahLst/>
              <a:cxnLst>
                <a:cxn ang="0">
                  <a:pos x="connsiteX0" y="connsiteY0"/>
                </a:cxn>
                <a:cxn ang="0">
                  <a:pos x="connsiteX1" y="connsiteY1"/>
                </a:cxn>
                <a:cxn ang="0">
                  <a:pos x="connsiteX2" y="connsiteY2"/>
                </a:cxn>
                <a:cxn ang="0">
                  <a:pos x="connsiteX3" y="connsiteY3"/>
                </a:cxn>
              </a:cxnLst>
              <a:rect l="l" t="t" r="r" b="b"/>
              <a:pathLst>
                <a:path w="11410" h="31755">
                  <a:moveTo>
                    <a:pt x="-14" y="581"/>
                  </a:moveTo>
                  <a:cubicBezTo>
                    <a:pt x="2963" y="10617"/>
                    <a:pt x="5987" y="20996"/>
                    <a:pt x="9059" y="31718"/>
                  </a:cubicBezTo>
                  <a:lnTo>
                    <a:pt x="11396" y="31031"/>
                  </a:lnTo>
                  <a:lnTo>
                    <a:pt x="2186" y="-37"/>
                  </a:lnTo>
                  <a:close/>
                </a:path>
              </a:pathLst>
            </a:custGeom>
            <a:solidFill>
              <a:srgbClr val="E0E0E0"/>
            </a:solidFill>
            <a:ln w="6867" cap="flat">
              <a:noFill/>
              <a:prstDash val="solid"/>
              <a:miter/>
            </a:ln>
          </p:spPr>
          <p:txBody>
            <a:bodyPr rtlCol="0" anchor="ctr"/>
            <a:lstStyle/>
            <a:p>
              <a:endParaRPr lang="en-IN"/>
            </a:p>
          </p:txBody>
        </p:sp>
        <p:sp>
          <p:nvSpPr>
            <p:cNvPr id="915" name="Free-form: Shape 914">
              <a:extLst>
                <a:ext uri="{FF2B5EF4-FFF2-40B4-BE49-F238E27FC236}">
                  <a16:creationId xmlns:a16="http://schemas.microsoft.com/office/drawing/2014/main" id="{2F757093-3051-07C6-ECB7-86CC2A1F9C88}"/>
                </a:ext>
              </a:extLst>
            </p:cNvPr>
            <p:cNvSpPr/>
            <p:nvPr/>
          </p:nvSpPr>
          <p:spPr>
            <a:xfrm>
              <a:off x="5312480" y="3849855"/>
              <a:ext cx="3436" cy="8317"/>
            </a:xfrm>
            <a:custGeom>
              <a:avLst/>
              <a:gdLst>
                <a:gd name="connsiteX0" fmla="*/ 1155 w 3436"/>
                <a:gd name="connsiteY0" fmla="*/ -37 h 8317"/>
                <a:gd name="connsiteX1" fmla="*/ -14 w 3436"/>
                <a:gd name="connsiteY1" fmla="*/ 306 h 8317"/>
                <a:gd name="connsiteX2" fmla="*/ 2461 w 3436"/>
                <a:gd name="connsiteY2" fmla="*/ 8280 h 8317"/>
                <a:gd name="connsiteX3" fmla="*/ 3423 w 3436"/>
                <a:gd name="connsiteY3" fmla="*/ 8280 h 8317"/>
                <a:gd name="connsiteX4" fmla="*/ 1155 w 3436"/>
                <a:gd name="connsiteY4" fmla="*/ -37 h 8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6" h="8317">
                  <a:moveTo>
                    <a:pt x="1155" y="-37"/>
                  </a:moveTo>
                  <a:lnTo>
                    <a:pt x="-14" y="306"/>
                  </a:lnTo>
                  <a:lnTo>
                    <a:pt x="2461" y="8280"/>
                  </a:lnTo>
                  <a:lnTo>
                    <a:pt x="3423" y="8280"/>
                  </a:lnTo>
                  <a:cubicBezTo>
                    <a:pt x="2736" y="5530"/>
                    <a:pt x="1980" y="2781"/>
                    <a:pt x="1155" y="-37"/>
                  </a:cubicBezTo>
                  <a:close/>
                </a:path>
              </a:pathLst>
            </a:custGeom>
            <a:solidFill>
              <a:srgbClr val="E0E0E0"/>
            </a:solidFill>
            <a:ln w="6867" cap="flat">
              <a:noFill/>
              <a:prstDash val="solid"/>
              <a:miter/>
            </a:ln>
          </p:spPr>
          <p:txBody>
            <a:bodyPr rtlCol="0" anchor="ctr"/>
            <a:lstStyle/>
            <a:p>
              <a:endParaRPr lang="en-IN"/>
            </a:p>
          </p:txBody>
        </p:sp>
        <p:sp>
          <p:nvSpPr>
            <p:cNvPr id="916" name="Free-form: Shape 915">
              <a:extLst>
                <a:ext uri="{FF2B5EF4-FFF2-40B4-BE49-F238E27FC236}">
                  <a16:creationId xmlns:a16="http://schemas.microsoft.com/office/drawing/2014/main" id="{A403ED41-E1F2-E611-8D56-CD04D06FE9DE}"/>
                </a:ext>
              </a:extLst>
            </p:cNvPr>
            <p:cNvSpPr/>
            <p:nvPr/>
          </p:nvSpPr>
          <p:spPr>
            <a:xfrm>
              <a:off x="5194667" y="3450982"/>
              <a:ext cx="10997" cy="30793"/>
            </a:xfrm>
            <a:custGeom>
              <a:avLst/>
              <a:gdLst>
                <a:gd name="connsiteX0" fmla="*/ -14 w 10997"/>
                <a:gd name="connsiteY0" fmla="*/ 581 h 30793"/>
                <a:gd name="connsiteX1" fmla="*/ 8785 w 10997"/>
                <a:gd name="connsiteY1" fmla="*/ 30756 h 30793"/>
                <a:gd name="connsiteX2" fmla="*/ 10984 w 10997"/>
                <a:gd name="connsiteY2" fmla="*/ 30138 h 30793"/>
                <a:gd name="connsiteX3" fmla="*/ 1980 w 10997"/>
                <a:gd name="connsiteY3" fmla="*/ -37 h 30793"/>
              </a:gdLst>
              <a:ahLst/>
              <a:cxnLst>
                <a:cxn ang="0">
                  <a:pos x="connsiteX0" y="connsiteY0"/>
                </a:cxn>
                <a:cxn ang="0">
                  <a:pos x="connsiteX1" y="connsiteY1"/>
                </a:cxn>
                <a:cxn ang="0">
                  <a:pos x="connsiteX2" y="connsiteY2"/>
                </a:cxn>
                <a:cxn ang="0">
                  <a:pos x="connsiteX3" y="connsiteY3"/>
                </a:cxn>
              </a:cxnLst>
              <a:rect l="l" t="t" r="r" b="b"/>
              <a:pathLst>
                <a:path w="10997" h="30793">
                  <a:moveTo>
                    <a:pt x="-14" y="581"/>
                  </a:moveTo>
                  <a:cubicBezTo>
                    <a:pt x="2804" y="10204"/>
                    <a:pt x="5760" y="20240"/>
                    <a:pt x="8785" y="30756"/>
                  </a:cubicBezTo>
                  <a:lnTo>
                    <a:pt x="10984" y="30138"/>
                  </a:lnTo>
                  <a:cubicBezTo>
                    <a:pt x="7891" y="19621"/>
                    <a:pt x="4867" y="9517"/>
                    <a:pt x="1980" y="-37"/>
                  </a:cubicBezTo>
                  <a:close/>
                </a:path>
              </a:pathLst>
            </a:custGeom>
            <a:solidFill>
              <a:srgbClr val="E0E0E0"/>
            </a:solidFill>
            <a:ln w="6867" cap="flat">
              <a:noFill/>
              <a:prstDash val="solid"/>
              <a:miter/>
            </a:ln>
          </p:spPr>
          <p:txBody>
            <a:bodyPr rtlCol="0" anchor="ctr"/>
            <a:lstStyle/>
            <a:p>
              <a:endParaRPr lang="en-IN"/>
            </a:p>
          </p:txBody>
        </p:sp>
        <p:sp>
          <p:nvSpPr>
            <p:cNvPr id="917" name="Free-form: Shape 916">
              <a:extLst>
                <a:ext uri="{FF2B5EF4-FFF2-40B4-BE49-F238E27FC236}">
                  <a16:creationId xmlns:a16="http://schemas.microsoft.com/office/drawing/2014/main" id="{E8676824-5720-8B61-F316-D5360DD9C499}"/>
                </a:ext>
              </a:extLst>
            </p:cNvPr>
            <p:cNvSpPr/>
            <p:nvPr/>
          </p:nvSpPr>
          <p:spPr>
            <a:xfrm>
              <a:off x="5243126" y="3616223"/>
              <a:ext cx="11341" cy="30793"/>
            </a:xfrm>
            <a:custGeom>
              <a:avLst/>
              <a:gdLst>
                <a:gd name="connsiteX0" fmla="*/ -14 w 11341"/>
                <a:gd name="connsiteY0" fmla="*/ 719 h 30793"/>
                <a:gd name="connsiteX1" fmla="*/ 8853 w 11341"/>
                <a:gd name="connsiteY1" fmla="*/ 30756 h 30793"/>
                <a:gd name="connsiteX2" fmla="*/ 11328 w 11341"/>
                <a:gd name="connsiteY2" fmla="*/ 30000 h 30793"/>
                <a:gd name="connsiteX3" fmla="*/ 2461 w 11341"/>
                <a:gd name="connsiteY3" fmla="*/ -37 h 30793"/>
              </a:gdLst>
              <a:ahLst/>
              <a:cxnLst>
                <a:cxn ang="0">
                  <a:pos x="connsiteX0" y="connsiteY0"/>
                </a:cxn>
                <a:cxn ang="0">
                  <a:pos x="connsiteX1" y="connsiteY1"/>
                </a:cxn>
                <a:cxn ang="0">
                  <a:pos x="connsiteX2" y="connsiteY2"/>
                </a:cxn>
                <a:cxn ang="0">
                  <a:pos x="connsiteX3" y="connsiteY3"/>
                </a:cxn>
              </a:cxnLst>
              <a:rect l="l" t="t" r="r" b="b"/>
              <a:pathLst>
                <a:path w="11341" h="30793">
                  <a:moveTo>
                    <a:pt x="-14" y="719"/>
                  </a:moveTo>
                  <a:cubicBezTo>
                    <a:pt x="3011" y="10892"/>
                    <a:pt x="5966" y="20858"/>
                    <a:pt x="8853" y="30756"/>
                  </a:cubicBezTo>
                  <a:lnTo>
                    <a:pt x="11328" y="30000"/>
                  </a:lnTo>
                  <a:cubicBezTo>
                    <a:pt x="8441" y="20171"/>
                    <a:pt x="5485" y="10135"/>
                    <a:pt x="2461" y="-37"/>
                  </a:cubicBezTo>
                  <a:close/>
                </a:path>
              </a:pathLst>
            </a:custGeom>
            <a:solidFill>
              <a:srgbClr val="E0E0E0"/>
            </a:solidFill>
            <a:ln w="6867" cap="flat">
              <a:noFill/>
              <a:prstDash val="solid"/>
              <a:miter/>
            </a:ln>
          </p:spPr>
          <p:txBody>
            <a:bodyPr rtlCol="0" anchor="ctr"/>
            <a:lstStyle/>
            <a:p>
              <a:endParaRPr lang="en-IN"/>
            </a:p>
          </p:txBody>
        </p:sp>
        <p:sp>
          <p:nvSpPr>
            <p:cNvPr id="918" name="Free-form: Shape 917">
              <a:extLst>
                <a:ext uri="{FF2B5EF4-FFF2-40B4-BE49-F238E27FC236}">
                  <a16:creationId xmlns:a16="http://schemas.microsoft.com/office/drawing/2014/main" id="{56A2E96F-304C-A40D-37C8-DB78FC578F44}"/>
                </a:ext>
              </a:extLst>
            </p:cNvPr>
            <p:cNvSpPr/>
            <p:nvPr/>
          </p:nvSpPr>
          <p:spPr>
            <a:xfrm>
              <a:off x="5252680" y="3648666"/>
              <a:ext cx="11753" cy="32511"/>
            </a:xfrm>
            <a:custGeom>
              <a:avLst/>
              <a:gdLst>
                <a:gd name="connsiteX0" fmla="*/ -14 w 11753"/>
                <a:gd name="connsiteY0" fmla="*/ 650 h 32511"/>
                <a:gd name="connsiteX1" fmla="*/ 9334 w 11753"/>
                <a:gd name="connsiteY1" fmla="*/ 32474 h 32511"/>
                <a:gd name="connsiteX2" fmla="*/ 11740 w 11753"/>
                <a:gd name="connsiteY2" fmla="*/ 31718 h 32511"/>
                <a:gd name="connsiteX3" fmla="*/ 2461 w 11753"/>
                <a:gd name="connsiteY3" fmla="*/ -37 h 32511"/>
              </a:gdLst>
              <a:ahLst/>
              <a:cxnLst>
                <a:cxn ang="0">
                  <a:pos x="connsiteX0" y="connsiteY0"/>
                </a:cxn>
                <a:cxn ang="0">
                  <a:pos x="connsiteX1" y="connsiteY1"/>
                </a:cxn>
                <a:cxn ang="0">
                  <a:pos x="connsiteX2" y="connsiteY2"/>
                </a:cxn>
                <a:cxn ang="0">
                  <a:pos x="connsiteX3" y="connsiteY3"/>
                </a:cxn>
              </a:cxnLst>
              <a:rect l="l" t="t" r="r" b="b"/>
              <a:pathLst>
                <a:path w="11753" h="32511">
                  <a:moveTo>
                    <a:pt x="-14" y="650"/>
                  </a:moveTo>
                  <a:cubicBezTo>
                    <a:pt x="3148" y="11510"/>
                    <a:pt x="6310" y="22095"/>
                    <a:pt x="9334" y="32474"/>
                  </a:cubicBezTo>
                  <a:lnTo>
                    <a:pt x="11740" y="31718"/>
                  </a:lnTo>
                  <a:lnTo>
                    <a:pt x="2461" y="-37"/>
                  </a:lnTo>
                  <a:close/>
                </a:path>
              </a:pathLst>
            </a:custGeom>
            <a:solidFill>
              <a:srgbClr val="E0E0E0"/>
            </a:solidFill>
            <a:ln w="6867" cap="flat">
              <a:noFill/>
              <a:prstDash val="solid"/>
              <a:miter/>
            </a:ln>
          </p:spPr>
          <p:txBody>
            <a:bodyPr rtlCol="0" anchor="ctr"/>
            <a:lstStyle/>
            <a:p>
              <a:endParaRPr lang="en-IN"/>
            </a:p>
          </p:txBody>
        </p:sp>
        <p:sp>
          <p:nvSpPr>
            <p:cNvPr id="919" name="Free-form: Shape 918">
              <a:extLst>
                <a:ext uri="{FF2B5EF4-FFF2-40B4-BE49-F238E27FC236}">
                  <a16:creationId xmlns:a16="http://schemas.microsoft.com/office/drawing/2014/main" id="{0D842ED7-3DF4-B00A-302B-0341F059B276}"/>
                </a:ext>
              </a:extLst>
            </p:cNvPr>
            <p:cNvSpPr/>
            <p:nvPr/>
          </p:nvSpPr>
          <p:spPr>
            <a:xfrm>
              <a:off x="5177140" y="3390563"/>
              <a:ext cx="8591" cy="24744"/>
            </a:xfrm>
            <a:custGeom>
              <a:avLst/>
              <a:gdLst>
                <a:gd name="connsiteX0" fmla="*/ 1430 w 8591"/>
                <a:gd name="connsiteY0" fmla="*/ -37 h 24744"/>
                <a:gd name="connsiteX1" fmla="*/ -14 w 8591"/>
                <a:gd name="connsiteY1" fmla="*/ 375 h 24744"/>
                <a:gd name="connsiteX2" fmla="*/ 6860 w 8591"/>
                <a:gd name="connsiteY2" fmla="*/ 24707 h 24744"/>
                <a:gd name="connsiteX3" fmla="*/ 8578 w 8591"/>
                <a:gd name="connsiteY3" fmla="*/ 24158 h 24744"/>
              </a:gdLst>
              <a:ahLst/>
              <a:cxnLst>
                <a:cxn ang="0">
                  <a:pos x="connsiteX0" y="connsiteY0"/>
                </a:cxn>
                <a:cxn ang="0">
                  <a:pos x="connsiteX1" y="connsiteY1"/>
                </a:cxn>
                <a:cxn ang="0">
                  <a:pos x="connsiteX2" y="connsiteY2"/>
                </a:cxn>
                <a:cxn ang="0">
                  <a:pos x="connsiteX3" y="connsiteY3"/>
                </a:cxn>
              </a:cxnLst>
              <a:rect l="l" t="t" r="r" b="b"/>
              <a:pathLst>
                <a:path w="8591" h="24744">
                  <a:moveTo>
                    <a:pt x="1430" y="-37"/>
                  </a:moveTo>
                  <a:lnTo>
                    <a:pt x="-14" y="375"/>
                  </a:lnTo>
                  <a:lnTo>
                    <a:pt x="6860" y="24707"/>
                  </a:lnTo>
                  <a:lnTo>
                    <a:pt x="8578" y="24158"/>
                  </a:lnTo>
                  <a:close/>
                </a:path>
              </a:pathLst>
            </a:custGeom>
            <a:solidFill>
              <a:srgbClr val="E0E0E0"/>
            </a:solidFill>
            <a:ln w="6867" cap="flat">
              <a:noFill/>
              <a:prstDash val="solid"/>
              <a:miter/>
            </a:ln>
          </p:spPr>
          <p:txBody>
            <a:bodyPr rtlCol="0" anchor="ctr"/>
            <a:lstStyle/>
            <a:p>
              <a:endParaRPr lang="en-IN"/>
            </a:p>
          </p:txBody>
        </p:sp>
        <p:sp>
          <p:nvSpPr>
            <p:cNvPr id="920" name="Free-form: Shape 919">
              <a:extLst>
                <a:ext uri="{FF2B5EF4-FFF2-40B4-BE49-F238E27FC236}">
                  <a16:creationId xmlns:a16="http://schemas.microsoft.com/office/drawing/2014/main" id="{E286ACD8-9521-0E02-2508-A7794968580B}"/>
                </a:ext>
              </a:extLst>
            </p:cNvPr>
            <p:cNvSpPr/>
            <p:nvPr/>
          </p:nvSpPr>
          <p:spPr>
            <a:xfrm>
              <a:off x="5176452" y="3386302"/>
              <a:ext cx="1443" cy="2130"/>
            </a:xfrm>
            <a:custGeom>
              <a:avLst/>
              <a:gdLst>
                <a:gd name="connsiteX0" fmla="*/ 1430 w 1443"/>
                <a:gd name="connsiteY0" fmla="*/ 1887 h 2130"/>
                <a:gd name="connsiteX1" fmla="*/ 811 w 1443"/>
                <a:gd name="connsiteY1" fmla="*/ -37 h 2130"/>
                <a:gd name="connsiteX2" fmla="*/ -14 w 1443"/>
                <a:gd name="connsiteY2" fmla="*/ 2093 h 2130"/>
                <a:gd name="connsiteX3" fmla="*/ -14 w 1443"/>
                <a:gd name="connsiteY3" fmla="*/ 2093 h 2130"/>
              </a:gdLst>
              <a:ahLst/>
              <a:cxnLst>
                <a:cxn ang="0">
                  <a:pos x="connsiteX0" y="connsiteY0"/>
                </a:cxn>
                <a:cxn ang="0">
                  <a:pos x="connsiteX1" y="connsiteY1"/>
                </a:cxn>
                <a:cxn ang="0">
                  <a:pos x="connsiteX2" y="connsiteY2"/>
                </a:cxn>
                <a:cxn ang="0">
                  <a:pos x="connsiteX3" y="connsiteY3"/>
                </a:cxn>
              </a:cxnLst>
              <a:rect l="l" t="t" r="r" b="b"/>
              <a:pathLst>
                <a:path w="1443" h="2130">
                  <a:moveTo>
                    <a:pt x="1430" y="1887"/>
                  </a:moveTo>
                  <a:lnTo>
                    <a:pt x="811" y="-37"/>
                  </a:lnTo>
                  <a:cubicBezTo>
                    <a:pt x="811" y="650"/>
                    <a:pt x="261" y="1406"/>
                    <a:pt x="-14" y="2093"/>
                  </a:cubicBezTo>
                  <a:lnTo>
                    <a:pt x="-14" y="2093"/>
                  </a:lnTo>
                  <a:close/>
                </a:path>
              </a:pathLst>
            </a:custGeom>
            <a:solidFill>
              <a:srgbClr val="E0E0E0"/>
            </a:solidFill>
            <a:ln w="6867" cap="flat">
              <a:noFill/>
              <a:prstDash val="solid"/>
              <a:miter/>
            </a:ln>
          </p:spPr>
          <p:txBody>
            <a:bodyPr rtlCol="0" anchor="ctr"/>
            <a:lstStyle/>
            <a:p>
              <a:endParaRPr lang="en-IN"/>
            </a:p>
          </p:txBody>
        </p:sp>
        <p:sp>
          <p:nvSpPr>
            <p:cNvPr id="921" name="Free-form: Shape 920">
              <a:extLst>
                <a:ext uri="{FF2B5EF4-FFF2-40B4-BE49-F238E27FC236}">
                  <a16:creationId xmlns:a16="http://schemas.microsoft.com/office/drawing/2014/main" id="{5CAA0970-6ED2-2A9D-D4C0-F23BC7B11C4B}"/>
                </a:ext>
              </a:extLst>
            </p:cNvPr>
            <p:cNvSpPr/>
            <p:nvPr/>
          </p:nvSpPr>
          <p:spPr>
            <a:xfrm>
              <a:off x="5291722" y="3780501"/>
              <a:ext cx="11478" cy="33405"/>
            </a:xfrm>
            <a:custGeom>
              <a:avLst/>
              <a:gdLst>
                <a:gd name="connsiteX0" fmla="*/ -14 w 11478"/>
                <a:gd name="connsiteY0" fmla="*/ 581 h 33405"/>
                <a:gd name="connsiteX1" fmla="*/ 9815 w 11478"/>
                <a:gd name="connsiteY1" fmla="*/ 33368 h 33405"/>
                <a:gd name="connsiteX2" fmla="*/ 11465 w 11478"/>
                <a:gd name="connsiteY2" fmla="*/ 32887 h 33405"/>
                <a:gd name="connsiteX3" fmla="*/ 1911 w 11478"/>
                <a:gd name="connsiteY3" fmla="*/ -37 h 33405"/>
              </a:gdLst>
              <a:ahLst/>
              <a:cxnLst>
                <a:cxn ang="0">
                  <a:pos x="connsiteX0" y="connsiteY0"/>
                </a:cxn>
                <a:cxn ang="0">
                  <a:pos x="connsiteX1" y="connsiteY1"/>
                </a:cxn>
                <a:cxn ang="0">
                  <a:pos x="connsiteX2" y="connsiteY2"/>
                </a:cxn>
                <a:cxn ang="0">
                  <a:pos x="connsiteX3" y="connsiteY3"/>
                </a:cxn>
              </a:cxnLst>
              <a:rect l="l" t="t" r="r" b="b"/>
              <a:pathLst>
                <a:path w="11478" h="33405">
                  <a:moveTo>
                    <a:pt x="-14" y="581"/>
                  </a:moveTo>
                  <a:cubicBezTo>
                    <a:pt x="3560" y="12404"/>
                    <a:pt x="6860" y="23333"/>
                    <a:pt x="9815" y="33368"/>
                  </a:cubicBezTo>
                  <a:lnTo>
                    <a:pt x="11465" y="32887"/>
                  </a:lnTo>
                  <a:cubicBezTo>
                    <a:pt x="8578" y="22852"/>
                    <a:pt x="5396" y="11874"/>
                    <a:pt x="1911" y="-37"/>
                  </a:cubicBezTo>
                  <a:close/>
                </a:path>
              </a:pathLst>
            </a:custGeom>
            <a:solidFill>
              <a:srgbClr val="E0E0E0"/>
            </a:solidFill>
            <a:ln w="6867" cap="flat">
              <a:noFill/>
              <a:prstDash val="solid"/>
              <a:miter/>
            </a:ln>
          </p:spPr>
          <p:txBody>
            <a:bodyPr rtlCol="0" anchor="ctr"/>
            <a:lstStyle/>
            <a:p>
              <a:endParaRPr lang="en-IN"/>
            </a:p>
          </p:txBody>
        </p:sp>
        <p:sp>
          <p:nvSpPr>
            <p:cNvPr id="922" name="Free-form: Shape 921">
              <a:extLst>
                <a:ext uri="{FF2B5EF4-FFF2-40B4-BE49-F238E27FC236}">
                  <a16:creationId xmlns:a16="http://schemas.microsoft.com/office/drawing/2014/main" id="{B4BA2F53-3265-C088-8C08-2DD6BA0BD503}"/>
                </a:ext>
              </a:extLst>
            </p:cNvPr>
            <p:cNvSpPr/>
            <p:nvPr/>
          </p:nvSpPr>
          <p:spPr>
            <a:xfrm>
              <a:off x="5184838" y="3417095"/>
              <a:ext cx="11135" cy="32168"/>
            </a:xfrm>
            <a:custGeom>
              <a:avLst/>
              <a:gdLst>
                <a:gd name="connsiteX0" fmla="*/ 11121 w 11135"/>
                <a:gd name="connsiteY0" fmla="*/ 31581 h 32168"/>
                <a:gd name="connsiteX1" fmla="*/ 1705 w 11135"/>
                <a:gd name="connsiteY1" fmla="*/ -37 h 32168"/>
                <a:gd name="connsiteX2" fmla="*/ -14 w 11135"/>
                <a:gd name="connsiteY2" fmla="*/ 512 h 32168"/>
                <a:gd name="connsiteX3" fmla="*/ 9128 w 11135"/>
                <a:gd name="connsiteY3" fmla="*/ 32131 h 32168"/>
              </a:gdLst>
              <a:ahLst/>
              <a:cxnLst>
                <a:cxn ang="0">
                  <a:pos x="connsiteX0" y="connsiteY0"/>
                </a:cxn>
                <a:cxn ang="0">
                  <a:pos x="connsiteX1" y="connsiteY1"/>
                </a:cxn>
                <a:cxn ang="0">
                  <a:pos x="connsiteX2" y="connsiteY2"/>
                </a:cxn>
                <a:cxn ang="0">
                  <a:pos x="connsiteX3" y="connsiteY3"/>
                </a:cxn>
              </a:cxnLst>
              <a:rect l="l" t="t" r="r" b="b"/>
              <a:pathLst>
                <a:path w="11135" h="32168">
                  <a:moveTo>
                    <a:pt x="11121" y="31581"/>
                  </a:moveTo>
                  <a:cubicBezTo>
                    <a:pt x="7822" y="20308"/>
                    <a:pt x="4660" y="9723"/>
                    <a:pt x="1705" y="-37"/>
                  </a:cubicBezTo>
                  <a:lnTo>
                    <a:pt x="-14" y="512"/>
                  </a:lnTo>
                  <a:cubicBezTo>
                    <a:pt x="2804" y="10273"/>
                    <a:pt x="5898" y="21133"/>
                    <a:pt x="9128" y="32131"/>
                  </a:cubicBezTo>
                  <a:close/>
                </a:path>
              </a:pathLst>
            </a:custGeom>
            <a:solidFill>
              <a:srgbClr val="E0E0E0"/>
            </a:solidFill>
            <a:ln w="6867" cap="flat">
              <a:noFill/>
              <a:prstDash val="solid"/>
              <a:miter/>
            </a:ln>
          </p:spPr>
          <p:txBody>
            <a:bodyPr rtlCol="0" anchor="ctr"/>
            <a:lstStyle/>
            <a:p>
              <a:endParaRPr lang="en-IN"/>
            </a:p>
          </p:txBody>
        </p:sp>
        <p:sp>
          <p:nvSpPr>
            <p:cNvPr id="923" name="Free-form: Shape 922">
              <a:extLst>
                <a:ext uri="{FF2B5EF4-FFF2-40B4-BE49-F238E27FC236}">
                  <a16:creationId xmlns:a16="http://schemas.microsoft.com/office/drawing/2014/main" id="{C1A58FE0-0DF2-64DB-2F21-DBABF14B13D0}"/>
                </a:ext>
              </a:extLst>
            </p:cNvPr>
            <p:cNvSpPr/>
            <p:nvPr/>
          </p:nvSpPr>
          <p:spPr>
            <a:xfrm>
              <a:off x="5272133" y="3714583"/>
              <a:ext cx="11753" cy="32993"/>
            </a:xfrm>
            <a:custGeom>
              <a:avLst/>
              <a:gdLst>
                <a:gd name="connsiteX0" fmla="*/ -14 w 11753"/>
                <a:gd name="connsiteY0" fmla="*/ 650 h 32993"/>
                <a:gd name="connsiteX1" fmla="*/ 9609 w 11753"/>
                <a:gd name="connsiteY1" fmla="*/ 32956 h 32993"/>
                <a:gd name="connsiteX2" fmla="*/ 11740 w 11753"/>
                <a:gd name="connsiteY2" fmla="*/ 32268 h 32993"/>
                <a:gd name="connsiteX3" fmla="*/ 2323 w 11753"/>
                <a:gd name="connsiteY3" fmla="*/ -37 h 32993"/>
              </a:gdLst>
              <a:ahLst/>
              <a:cxnLst>
                <a:cxn ang="0">
                  <a:pos x="connsiteX0" y="connsiteY0"/>
                </a:cxn>
                <a:cxn ang="0">
                  <a:pos x="connsiteX1" y="connsiteY1"/>
                </a:cxn>
                <a:cxn ang="0">
                  <a:pos x="connsiteX2" y="connsiteY2"/>
                </a:cxn>
                <a:cxn ang="0">
                  <a:pos x="connsiteX3" y="connsiteY3"/>
                </a:cxn>
              </a:cxnLst>
              <a:rect l="l" t="t" r="r" b="b"/>
              <a:pathLst>
                <a:path w="11753" h="32993">
                  <a:moveTo>
                    <a:pt x="-14" y="650"/>
                  </a:moveTo>
                  <a:cubicBezTo>
                    <a:pt x="3354" y="11785"/>
                    <a:pt x="6516" y="22577"/>
                    <a:pt x="9609" y="32956"/>
                  </a:cubicBezTo>
                  <a:lnTo>
                    <a:pt x="11740" y="32268"/>
                  </a:lnTo>
                  <a:cubicBezTo>
                    <a:pt x="8716" y="21958"/>
                    <a:pt x="5575" y="11189"/>
                    <a:pt x="2323" y="-37"/>
                  </a:cubicBezTo>
                  <a:close/>
                </a:path>
              </a:pathLst>
            </a:custGeom>
            <a:solidFill>
              <a:srgbClr val="E0E0E0"/>
            </a:solidFill>
            <a:ln w="6867" cap="flat">
              <a:noFill/>
              <a:prstDash val="solid"/>
              <a:miter/>
            </a:ln>
          </p:spPr>
          <p:txBody>
            <a:bodyPr rtlCol="0" anchor="ctr"/>
            <a:lstStyle/>
            <a:p>
              <a:endParaRPr lang="en-IN"/>
            </a:p>
          </p:txBody>
        </p:sp>
        <p:sp>
          <p:nvSpPr>
            <p:cNvPr id="924" name="Free-form: Shape 923">
              <a:extLst>
                <a:ext uri="{FF2B5EF4-FFF2-40B4-BE49-F238E27FC236}">
                  <a16:creationId xmlns:a16="http://schemas.microsoft.com/office/drawing/2014/main" id="{D6D98C44-BAF0-C036-9550-B1AB36B3B7DE}"/>
                </a:ext>
              </a:extLst>
            </p:cNvPr>
            <p:cNvSpPr/>
            <p:nvPr/>
          </p:nvSpPr>
          <p:spPr>
            <a:xfrm>
              <a:off x="5262784" y="3682759"/>
              <a:ext cx="11066" cy="30174"/>
            </a:xfrm>
            <a:custGeom>
              <a:avLst/>
              <a:gdLst>
                <a:gd name="connsiteX0" fmla="*/ -14 w 11066"/>
                <a:gd name="connsiteY0" fmla="*/ 650 h 30174"/>
                <a:gd name="connsiteX1" fmla="*/ 8716 w 11066"/>
                <a:gd name="connsiteY1" fmla="*/ 30138 h 30174"/>
                <a:gd name="connsiteX2" fmla="*/ 11053 w 11066"/>
                <a:gd name="connsiteY2" fmla="*/ 29450 h 30174"/>
                <a:gd name="connsiteX3" fmla="*/ 2392 w 11066"/>
                <a:gd name="connsiteY3" fmla="*/ -37 h 30174"/>
              </a:gdLst>
              <a:ahLst/>
              <a:cxnLst>
                <a:cxn ang="0">
                  <a:pos x="connsiteX0" y="connsiteY0"/>
                </a:cxn>
                <a:cxn ang="0">
                  <a:pos x="connsiteX1" y="connsiteY1"/>
                </a:cxn>
                <a:cxn ang="0">
                  <a:pos x="connsiteX2" y="connsiteY2"/>
                </a:cxn>
                <a:cxn ang="0">
                  <a:pos x="connsiteX3" y="connsiteY3"/>
                </a:cxn>
              </a:cxnLst>
              <a:rect l="l" t="t" r="r" b="b"/>
              <a:pathLst>
                <a:path w="11066" h="30174">
                  <a:moveTo>
                    <a:pt x="-14" y="650"/>
                  </a:moveTo>
                  <a:cubicBezTo>
                    <a:pt x="3011" y="10754"/>
                    <a:pt x="5898" y="20583"/>
                    <a:pt x="8716" y="30138"/>
                  </a:cubicBezTo>
                  <a:lnTo>
                    <a:pt x="11053" y="29450"/>
                  </a:lnTo>
                  <a:lnTo>
                    <a:pt x="2392" y="-37"/>
                  </a:lnTo>
                  <a:close/>
                </a:path>
              </a:pathLst>
            </a:custGeom>
            <a:solidFill>
              <a:srgbClr val="E0E0E0"/>
            </a:solidFill>
            <a:ln w="6867" cap="flat">
              <a:noFill/>
              <a:prstDash val="solid"/>
              <a:miter/>
            </a:ln>
          </p:spPr>
          <p:txBody>
            <a:bodyPr rtlCol="0" anchor="ctr"/>
            <a:lstStyle/>
            <a:p>
              <a:endParaRPr lang="en-IN"/>
            </a:p>
          </p:txBody>
        </p:sp>
        <p:sp>
          <p:nvSpPr>
            <p:cNvPr id="925" name="Free-form: Shape 924">
              <a:extLst>
                <a:ext uri="{FF2B5EF4-FFF2-40B4-BE49-F238E27FC236}">
                  <a16:creationId xmlns:a16="http://schemas.microsoft.com/office/drawing/2014/main" id="{C4B41261-35D5-B541-FC79-8AAC34278F23}"/>
                </a:ext>
              </a:extLst>
            </p:cNvPr>
            <p:cNvSpPr/>
            <p:nvPr/>
          </p:nvSpPr>
          <p:spPr>
            <a:xfrm>
              <a:off x="5213913" y="3516831"/>
              <a:ext cx="11410" cy="31412"/>
            </a:xfrm>
            <a:custGeom>
              <a:avLst/>
              <a:gdLst>
                <a:gd name="connsiteX0" fmla="*/ -14 w 11410"/>
                <a:gd name="connsiteY0" fmla="*/ 650 h 31412"/>
                <a:gd name="connsiteX1" fmla="*/ 8991 w 11410"/>
                <a:gd name="connsiteY1" fmla="*/ 31375 h 31412"/>
                <a:gd name="connsiteX2" fmla="*/ 11396 w 11410"/>
                <a:gd name="connsiteY2" fmla="*/ 30687 h 31412"/>
                <a:gd name="connsiteX3" fmla="*/ 2323 w 11410"/>
                <a:gd name="connsiteY3" fmla="*/ -37 h 31412"/>
              </a:gdLst>
              <a:ahLst/>
              <a:cxnLst>
                <a:cxn ang="0">
                  <a:pos x="connsiteX0" y="connsiteY0"/>
                </a:cxn>
                <a:cxn ang="0">
                  <a:pos x="connsiteX1" y="connsiteY1"/>
                </a:cxn>
                <a:cxn ang="0">
                  <a:pos x="connsiteX2" y="connsiteY2"/>
                </a:cxn>
                <a:cxn ang="0">
                  <a:pos x="connsiteX3" y="connsiteY3"/>
                </a:cxn>
              </a:cxnLst>
              <a:rect l="l" t="t" r="r" b="b"/>
              <a:pathLst>
                <a:path w="11410" h="31412">
                  <a:moveTo>
                    <a:pt x="-14" y="650"/>
                  </a:moveTo>
                  <a:cubicBezTo>
                    <a:pt x="2942" y="10685"/>
                    <a:pt x="5898" y="21271"/>
                    <a:pt x="8991" y="31375"/>
                  </a:cubicBezTo>
                  <a:lnTo>
                    <a:pt x="11396" y="30687"/>
                  </a:lnTo>
                  <a:lnTo>
                    <a:pt x="2323" y="-37"/>
                  </a:lnTo>
                  <a:close/>
                </a:path>
              </a:pathLst>
            </a:custGeom>
            <a:solidFill>
              <a:srgbClr val="E0E0E0"/>
            </a:solidFill>
            <a:ln w="6867" cap="flat">
              <a:noFill/>
              <a:prstDash val="solid"/>
              <a:miter/>
            </a:ln>
          </p:spPr>
          <p:txBody>
            <a:bodyPr rtlCol="0" anchor="ctr"/>
            <a:lstStyle/>
            <a:p>
              <a:endParaRPr lang="en-IN"/>
            </a:p>
          </p:txBody>
        </p:sp>
        <p:sp>
          <p:nvSpPr>
            <p:cNvPr id="926" name="Free-form: Shape 925">
              <a:extLst>
                <a:ext uri="{FF2B5EF4-FFF2-40B4-BE49-F238E27FC236}">
                  <a16:creationId xmlns:a16="http://schemas.microsoft.com/office/drawing/2014/main" id="{4A11B3FB-F505-829E-70E2-06405CC8EF31}"/>
                </a:ext>
              </a:extLst>
            </p:cNvPr>
            <p:cNvSpPr/>
            <p:nvPr/>
          </p:nvSpPr>
          <p:spPr>
            <a:xfrm>
              <a:off x="5316330" y="3630039"/>
              <a:ext cx="11891" cy="32786"/>
            </a:xfrm>
            <a:custGeom>
              <a:avLst/>
              <a:gdLst>
                <a:gd name="connsiteX0" fmla="*/ -14 w 11891"/>
                <a:gd name="connsiteY0" fmla="*/ 650 h 32786"/>
                <a:gd name="connsiteX1" fmla="*/ 9472 w 11891"/>
                <a:gd name="connsiteY1" fmla="*/ 32749 h 32786"/>
                <a:gd name="connsiteX2" fmla="*/ 11878 w 11891"/>
                <a:gd name="connsiteY2" fmla="*/ 32062 h 32786"/>
                <a:gd name="connsiteX3" fmla="*/ 2461 w 11891"/>
                <a:gd name="connsiteY3" fmla="*/ -37 h 32786"/>
              </a:gdLst>
              <a:ahLst/>
              <a:cxnLst>
                <a:cxn ang="0">
                  <a:pos x="connsiteX0" y="connsiteY0"/>
                </a:cxn>
                <a:cxn ang="0">
                  <a:pos x="connsiteX1" y="connsiteY1"/>
                </a:cxn>
                <a:cxn ang="0">
                  <a:pos x="connsiteX2" y="connsiteY2"/>
                </a:cxn>
                <a:cxn ang="0">
                  <a:pos x="connsiteX3" y="connsiteY3"/>
                </a:cxn>
              </a:cxnLst>
              <a:rect l="l" t="t" r="r" b="b"/>
              <a:pathLst>
                <a:path w="11891" h="32786">
                  <a:moveTo>
                    <a:pt x="-14" y="650"/>
                  </a:moveTo>
                  <a:lnTo>
                    <a:pt x="9472" y="32749"/>
                  </a:lnTo>
                  <a:lnTo>
                    <a:pt x="11878" y="32062"/>
                  </a:lnTo>
                  <a:cubicBezTo>
                    <a:pt x="8785" y="21614"/>
                    <a:pt x="5691" y="10891"/>
                    <a:pt x="2461" y="-37"/>
                  </a:cubicBezTo>
                  <a:close/>
                </a:path>
              </a:pathLst>
            </a:custGeom>
            <a:solidFill>
              <a:srgbClr val="E0E0E0"/>
            </a:solidFill>
            <a:ln w="6867" cap="flat">
              <a:noFill/>
              <a:prstDash val="solid"/>
              <a:miter/>
            </a:ln>
          </p:spPr>
          <p:txBody>
            <a:bodyPr rtlCol="0" anchor="ctr"/>
            <a:lstStyle/>
            <a:p>
              <a:endParaRPr lang="en-IN"/>
            </a:p>
          </p:txBody>
        </p:sp>
        <p:sp>
          <p:nvSpPr>
            <p:cNvPr id="927" name="Free-form: Shape 926">
              <a:extLst>
                <a:ext uri="{FF2B5EF4-FFF2-40B4-BE49-F238E27FC236}">
                  <a16:creationId xmlns:a16="http://schemas.microsoft.com/office/drawing/2014/main" id="{81DB86DC-FC5F-BBAE-9EF6-6BABD4324591}"/>
                </a:ext>
              </a:extLst>
            </p:cNvPr>
            <p:cNvSpPr/>
            <p:nvPr/>
          </p:nvSpPr>
          <p:spPr>
            <a:xfrm>
              <a:off x="5306775" y="3597389"/>
              <a:ext cx="11410" cy="31068"/>
            </a:xfrm>
            <a:custGeom>
              <a:avLst/>
              <a:gdLst>
                <a:gd name="connsiteX0" fmla="*/ -14 w 11410"/>
                <a:gd name="connsiteY0" fmla="*/ 719 h 31068"/>
                <a:gd name="connsiteX1" fmla="*/ 8922 w 11410"/>
                <a:gd name="connsiteY1" fmla="*/ 31031 h 31068"/>
                <a:gd name="connsiteX2" fmla="*/ 11396 w 11410"/>
                <a:gd name="connsiteY2" fmla="*/ 30344 h 31068"/>
                <a:gd name="connsiteX3" fmla="*/ 2530 w 11410"/>
                <a:gd name="connsiteY3" fmla="*/ -37 h 31068"/>
              </a:gdLst>
              <a:ahLst/>
              <a:cxnLst>
                <a:cxn ang="0">
                  <a:pos x="connsiteX0" y="connsiteY0"/>
                </a:cxn>
                <a:cxn ang="0">
                  <a:pos x="connsiteX1" y="connsiteY1"/>
                </a:cxn>
                <a:cxn ang="0">
                  <a:pos x="connsiteX2" y="connsiteY2"/>
                </a:cxn>
                <a:cxn ang="0">
                  <a:pos x="connsiteX3" y="connsiteY3"/>
                </a:cxn>
              </a:cxnLst>
              <a:rect l="l" t="t" r="r" b="b"/>
              <a:pathLst>
                <a:path w="11410" h="31068">
                  <a:moveTo>
                    <a:pt x="-14" y="719"/>
                  </a:moveTo>
                  <a:cubicBezTo>
                    <a:pt x="3011" y="10960"/>
                    <a:pt x="6035" y="21339"/>
                    <a:pt x="8922" y="31031"/>
                  </a:cubicBezTo>
                  <a:lnTo>
                    <a:pt x="11396" y="30344"/>
                  </a:lnTo>
                  <a:cubicBezTo>
                    <a:pt x="8510" y="20377"/>
                    <a:pt x="5554" y="10273"/>
                    <a:pt x="2530" y="-37"/>
                  </a:cubicBezTo>
                  <a:close/>
                </a:path>
              </a:pathLst>
            </a:custGeom>
            <a:solidFill>
              <a:srgbClr val="E0E0E0"/>
            </a:solidFill>
            <a:ln w="6867" cap="flat">
              <a:noFill/>
              <a:prstDash val="solid"/>
              <a:miter/>
            </a:ln>
          </p:spPr>
          <p:txBody>
            <a:bodyPr rtlCol="0" anchor="ctr"/>
            <a:lstStyle/>
            <a:p>
              <a:endParaRPr lang="en-IN"/>
            </a:p>
          </p:txBody>
        </p:sp>
        <p:sp>
          <p:nvSpPr>
            <p:cNvPr id="928" name="Free-form: Shape 927">
              <a:extLst>
                <a:ext uri="{FF2B5EF4-FFF2-40B4-BE49-F238E27FC236}">
                  <a16:creationId xmlns:a16="http://schemas.microsoft.com/office/drawing/2014/main" id="{4E324A70-EAB9-BD36-BAE0-95489E5EFE02}"/>
                </a:ext>
              </a:extLst>
            </p:cNvPr>
            <p:cNvSpPr/>
            <p:nvPr/>
          </p:nvSpPr>
          <p:spPr>
            <a:xfrm>
              <a:off x="5277563" y="3497928"/>
              <a:ext cx="11547" cy="31755"/>
            </a:xfrm>
            <a:custGeom>
              <a:avLst/>
              <a:gdLst>
                <a:gd name="connsiteX0" fmla="*/ -14 w 11547"/>
                <a:gd name="connsiteY0" fmla="*/ 650 h 31755"/>
                <a:gd name="connsiteX1" fmla="*/ 9128 w 11547"/>
                <a:gd name="connsiteY1" fmla="*/ 31718 h 31755"/>
                <a:gd name="connsiteX2" fmla="*/ 11534 w 11547"/>
                <a:gd name="connsiteY2" fmla="*/ 31031 h 31755"/>
                <a:gd name="connsiteX3" fmla="*/ 2323 w 11547"/>
                <a:gd name="connsiteY3" fmla="*/ -37 h 31755"/>
              </a:gdLst>
              <a:ahLst/>
              <a:cxnLst>
                <a:cxn ang="0">
                  <a:pos x="connsiteX0" y="connsiteY0"/>
                </a:cxn>
                <a:cxn ang="0">
                  <a:pos x="connsiteX1" y="connsiteY1"/>
                </a:cxn>
                <a:cxn ang="0">
                  <a:pos x="connsiteX2" y="connsiteY2"/>
                </a:cxn>
                <a:cxn ang="0">
                  <a:pos x="connsiteX3" y="connsiteY3"/>
                </a:cxn>
              </a:cxnLst>
              <a:rect l="l" t="t" r="r" b="b"/>
              <a:pathLst>
                <a:path w="11547" h="31755">
                  <a:moveTo>
                    <a:pt x="-14" y="650"/>
                  </a:moveTo>
                  <a:cubicBezTo>
                    <a:pt x="2942" y="10754"/>
                    <a:pt x="5966" y="21271"/>
                    <a:pt x="9128" y="31718"/>
                  </a:cubicBezTo>
                  <a:lnTo>
                    <a:pt x="11534" y="31031"/>
                  </a:lnTo>
                  <a:cubicBezTo>
                    <a:pt x="8372" y="20377"/>
                    <a:pt x="5348" y="10067"/>
                    <a:pt x="2323" y="-37"/>
                  </a:cubicBezTo>
                  <a:close/>
                </a:path>
              </a:pathLst>
            </a:custGeom>
            <a:solidFill>
              <a:srgbClr val="E0E0E0"/>
            </a:solidFill>
            <a:ln w="6867" cap="flat">
              <a:noFill/>
              <a:prstDash val="solid"/>
              <a:miter/>
            </a:ln>
          </p:spPr>
          <p:txBody>
            <a:bodyPr rtlCol="0" anchor="ctr"/>
            <a:lstStyle/>
            <a:p>
              <a:endParaRPr lang="en-IN"/>
            </a:p>
          </p:txBody>
        </p:sp>
        <p:sp>
          <p:nvSpPr>
            <p:cNvPr id="929" name="Free-form: Shape 928">
              <a:extLst>
                <a:ext uri="{FF2B5EF4-FFF2-40B4-BE49-F238E27FC236}">
                  <a16:creationId xmlns:a16="http://schemas.microsoft.com/office/drawing/2014/main" id="{12DBB3AF-9313-9EFF-DB1B-5988A6E08ED5}"/>
                </a:ext>
              </a:extLst>
            </p:cNvPr>
            <p:cNvSpPr/>
            <p:nvPr/>
          </p:nvSpPr>
          <p:spPr>
            <a:xfrm>
              <a:off x="5365888" y="3797204"/>
              <a:ext cx="10791" cy="32030"/>
            </a:xfrm>
            <a:custGeom>
              <a:avLst/>
              <a:gdLst>
                <a:gd name="connsiteX0" fmla="*/ -14 w 10791"/>
                <a:gd name="connsiteY0" fmla="*/ 100 h 32030"/>
                <a:gd name="connsiteX1" fmla="*/ 9609 w 10791"/>
                <a:gd name="connsiteY1" fmla="*/ 31993 h 32030"/>
                <a:gd name="connsiteX2" fmla="*/ 10778 w 10791"/>
                <a:gd name="connsiteY2" fmla="*/ 31993 h 32030"/>
                <a:gd name="connsiteX3" fmla="*/ 1567 w 10791"/>
                <a:gd name="connsiteY3" fmla="*/ -37 h 32030"/>
              </a:gdLst>
              <a:ahLst/>
              <a:cxnLst>
                <a:cxn ang="0">
                  <a:pos x="connsiteX0" y="connsiteY0"/>
                </a:cxn>
                <a:cxn ang="0">
                  <a:pos x="connsiteX1" y="connsiteY1"/>
                </a:cxn>
                <a:cxn ang="0">
                  <a:pos x="connsiteX2" y="connsiteY2"/>
                </a:cxn>
                <a:cxn ang="0">
                  <a:pos x="connsiteX3" y="connsiteY3"/>
                </a:cxn>
              </a:cxnLst>
              <a:rect l="l" t="t" r="r" b="b"/>
              <a:pathLst>
                <a:path w="10791" h="32030">
                  <a:moveTo>
                    <a:pt x="-14" y="100"/>
                  </a:moveTo>
                  <a:cubicBezTo>
                    <a:pt x="3629" y="12266"/>
                    <a:pt x="6860" y="22989"/>
                    <a:pt x="9609" y="31993"/>
                  </a:cubicBezTo>
                  <a:lnTo>
                    <a:pt x="10778" y="31993"/>
                  </a:lnTo>
                  <a:lnTo>
                    <a:pt x="1567" y="-37"/>
                  </a:lnTo>
                  <a:close/>
                </a:path>
              </a:pathLst>
            </a:custGeom>
            <a:solidFill>
              <a:srgbClr val="E0E0E0"/>
            </a:solidFill>
            <a:ln w="6867" cap="flat">
              <a:noFill/>
              <a:prstDash val="solid"/>
              <a:miter/>
            </a:ln>
          </p:spPr>
          <p:txBody>
            <a:bodyPr rtlCol="0" anchor="ctr"/>
            <a:lstStyle/>
            <a:p>
              <a:endParaRPr lang="en-IN"/>
            </a:p>
          </p:txBody>
        </p:sp>
        <p:sp>
          <p:nvSpPr>
            <p:cNvPr id="930" name="Free-form: Shape 929">
              <a:extLst>
                <a:ext uri="{FF2B5EF4-FFF2-40B4-BE49-F238E27FC236}">
                  <a16:creationId xmlns:a16="http://schemas.microsoft.com/office/drawing/2014/main" id="{1EBA208C-2B42-E564-611A-F72C8733E3FC}"/>
                </a:ext>
              </a:extLst>
            </p:cNvPr>
            <p:cNvSpPr/>
            <p:nvPr/>
          </p:nvSpPr>
          <p:spPr>
            <a:xfrm>
              <a:off x="5241683" y="3373929"/>
              <a:ext cx="7973" cy="22751"/>
            </a:xfrm>
            <a:custGeom>
              <a:avLst/>
              <a:gdLst>
                <a:gd name="connsiteX0" fmla="*/ 7960 w 7973"/>
                <a:gd name="connsiteY0" fmla="*/ 22233 h 22751"/>
                <a:gd name="connsiteX1" fmla="*/ 1086 w 7973"/>
                <a:gd name="connsiteY1" fmla="*/ -37 h 22751"/>
                <a:gd name="connsiteX2" fmla="*/ -14 w 7973"/>
                <a:gd name="connsiteY2" fmla="*/ 1475 h 22751"/>
                <a:gd name="connsiteX3" fmla="*/ 6104 w 7973"/>
                <a:gd name="connsiteY3" fmla="*/ 22714 h 22751"/>
              </a:gdLst>
              <a:ahLst/>
              <a:cxnLst>
                <a:cxn ang="0">
                  <a:pos x="connsiteX0" y="connsiteY0"/>
                </a:cxn>
                <a:cxn ang="0">
                  <a:pos x="connsiteX1" y="connsiteY1"/>
                </a:cxn>
                <a:cxn ang="0">
                  <a:pos x="connsiteX2" y="connsiteY2"/>
                </a:cxn>
                <a:cxn ang="0">
                  <a:pos x="connsiteX3" y="connsiteY3"/>
                </a:cxn>
              </a:cxnLst>
              <a:rect l="l" t="t" r="r" b="b"/>
              <a:pathLst>
                <a:path w="7973" h="22751">
                  <a:moveTo>
                    <a:pt x="7960" y="22233"/>
                  </a:moveTo>
                  <a:cubicBezTo>
                    <a:pt x="5554" y="14191"/>
                    <a:pt x="3286" y="6767"/>
                    <a:pt x="1086" y="-37"/>
                  </a:cubicBezTo>
                  <a:cubicBezTo>
                    <a:pt x="1086" y="444"/>
                    <a:pt x="399" y="994"/>
                    <a:pt x="-14" y="1475"/>
                  </a:cubicBezTo>
                  <a:cubicBezTo>
                    <a:pt x="1842" y="8348"/>
                    <a:pt x="3904" y="15222"/>
                    <a:pt x="6104" y="22714"/>
                  </a:cubicBezTo>
                  <a:close/>
                </a:path>
              </a:pathLst>
            </a:custGeom>
            <a:solidFill>
              <a:srgbClr val="E0E0E0"/>
            </a:solidFill>
            <a:ln w="6867" cap="flat">
              <a:noFill/>
              <a:prstDash val="solid"/>
              <a:miter/>
            </a:ln>
          </p:spPr>
          <p:txBody>
            <a:bodyPr rtlCol="0" anchor="ctr"/>
            <a:lstStyle/>
            <a:p>
              <a:endParaRPr lang="en-IN"/>
            </a:p>
          </p:txBody>
        </p:sp>
        <p:sp>
          <p:nvSpPr>
            <p:cNvPr id="931" name="Free-form: Shape 930">
              <a:extLst>
                <a:ext uri="{FF2B5EF4-FFF2-40B4-BE49-F238E27FC236}">
                  <a16:creationId xmlns:a16="http://schemas.microsoft.com/office/drawing/2014/main" id="{8B29BE3B-414A-00BA-AD6F-6A2DADE09A1D}"/>
                </a:ext>
              </a:extLst>
            </p:cNvPr>
            <p:cNvSpPr/>
            <p:nvPr/>
          </p:nvSpPr>
          <p:spPr>
            <a:xfrm>
              <a:off x="5376198" y="3830953"/>
              <a:ext cx="3642" cy="9073"/>
            </a:xfrm>
            <a:custGeom>
              <a:avLst/>
              <a:gdLst>
                <a:gd name="connsiteX0" fmla="*/ 1086 w 3642"/>
                <a:gd name="connsiteY0" fmla="*/ -37 h 9073"/>
                <a:gd name="connsiteX1" fmla="*/ -14 w 3642"/>
                <a:gd name="connsiteY1" fmla="*/ 306 h 9073"/>
                <a:gd name="connsiteX2" fmla="*/ 2598 w 3642"/>
                <a:gd name="connsiteY2" fmla="*/ 9036 h 9073"/>
                <a:gd name="connsiteX3" fmla="*/ 3629 w 3642"/>
                <a:gd name="connsiteY3" fmla="*/ 9036 h 9073"/>
                <a:gd name="connsiteX4" fmla="*/ 1086 w 3642"/>
                <a:gd name="connsiteY4" fmla="*/ -37 h 9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2" h="9073">
                  <a:moveTo>
                    <a:pt x="1086" y="-37"/>
                  </a:moveTo>
                  <a:lnTo>
                    <a:pt x="-14" y="306"/>
                  </a:lnTo>
                  <a:cubicBezTo>
                    <a:pt x="880" y="3468"/>
                    <a:pt x="1773" y="6355"/>
                    <a:pt x="2598" y="9036"/>
                  </a:cubicBezTo>
                  <a:lnTo>
                    <a:pt x="3629" y="9036"/>
                  </a:lnTo>
                  <a:cubicBezTo>
                    <a:pt x="2873" y="5943"/>
                    <a:pt x="2048" y="3124"/>
                    <a:pt x="1086" y="-37"/>
                  </a:cubicBezTo>
                  <a:close/>
                </a:path>
              </a:pathLst>
            </a:custGeom>
            <a:solidFill>
              <a:srgbClr val="E0E0E0"/>
            </a:solidFill>
            <a:ln w="6867" cap="flat">
              <a:noFill/>
              <a:prstDash val="solid"/>
              <a:miter/>
            </a:ln>
          </p:spPr>
          <p:txBody>
            <a:bodyPr rtlCol="0" anchor="ctr"/>
            <a:lstStyle/>
            <a:p>
              <a:endParaRPr lang="en-IN"/>
            </a:p>
          </p:txBody>
        </p:sp>
        <p:sp>
          <p:nvSpPr>
            <p:cNvPr id="932" name="Free-form: Shape 931">
              <a:extLst>
                <a:ext uri="{FF2B5EF4-FFF2-40B4-BE49-F238E27FC236}">
                  <a16:creationId xmlns:a16="http://schemas.microsoft.com/office/drawing/2014/main" id="{E7ADF455-4F5D-901E-3D2E-00F24549A695}"/>
                </a:ext>
              </a:extLst>
            </p:cNvPr>
            <p:cNvSpPr/>
            <p:nvPr/>
          </p:nvSpPr>
          <p:spPr>
            <a:xfrm>
              <a:off x="5326434" y="3663856"/>
              <a:ext cx="11135" cy="30518"/>
            </a:xfrm>
            <a:custGeom>
              <a:avLst/>
              <a:gdLst>
                <a:gd name="connsiteX0" fmla="*/ -14 w 11135"/>
                <a:gd name="connsiteY0" fmla="*/ 650 h 30518"/>
                <a:gd name="connsiteX1" fmla="*/ 8784 w 11135"/>
                <a:gd name="connsiteY1" fmla="*/ 30481 h 30518"/>
                <a:gd name="connsiteX2" fmla="*/ 11122 w 11135"/>
                <a:gd name="connsiteY2" fmla="*/ 29794 h 30518"/>
                <a:gd name="connsiteX3" fmla="*/ 2392 w 11135"/>
                <a:gd name="connsiteY3" fmla="*/ -37 h 30518"/>
              </a:gdLst>
              <a:ahLst/>
              <a:cxnLst>
                <a:cxn ang="0">
                  <a:pos x="connsiteX0" y="connsiteY0"/>
                </a:cxn>
                <a:cxn ang="0">
                  <a:pos x="connsiteX1" y="connsiteY1"/>
                </a:cxn>
                <a:cxn ang="0">
                  <a:pos x="connsiteX2" y="connsiteY2"/>
                </a:cxn>
                <a:cxn ang="0">
                  <a:pos x="connsiteX3" y="connsiteY3"/>
                </a:cxn>
              </a:cxnLst>
              <a:rect l="l" t="t" r="r" b="b"/>
              <a:pathLst>
                <a:path w="11135" h="30518">
                  <a:moveTo>
                    <a:pt x="-14" y="650"/>
                  </a:moveTo>
                  <a:cubicBezTo>
                    <a:pt x="2942" y="10892"/>
                    <a:pt x="5898" y="20789"/>
                    <a:pt x="8784" y="30481"/>
                  </a:cubicBezTo>
                  <a:lnTo>
                    <a:pt x="11122" y="29794"/>
                  </a:lnTo>
                  <a:cubicBezTo>
                    <a:pt x="8235" y="20102"/>
                    <a:pt x="5348" y="10135"/>
                    <a:pt x="2392" y="-37"/>
                  </a:cubicBezTo>
                  <a:close/>
                </a:path>
              </a:pathLst>
            </a:custGeom>
            <a:solidFill>
              <a:srgbClr val="E0E0E0"/>
            </a:solidFill>
            <a:ln w="6867" cap="flat">
              <a:noFill/>
              <a:prstDash val="solid"/>
              <a:miter/>
            </a:ln>
          </p:spPr>
          <p:txBody>
            <a:bodyPr rtlCol="0" anchor="ctr"/>
            <a:lstStyle/>
            <a:p>
              <a:endParaRPr lang="en-IN"/>
            </a:p>
          </p:txBody>
        </p:sp>
        <p:sp>
          <p:nvSpPr>
            <p:cNvPr id="933" name="Free-form: Shape 932">
              <a:extLst>
                <a:ext uri="{FF2B5EF4-FFF2-40B4-BE49-F238E27FC236}">
                  <a16:creationId xmlns:a16="http://schemas.microsoft.com/office/drawing/2014/main" id="{33F79A9F-E835-351C-589B-99DC409BB728}"/>
                </a:ext>
              </a:extLst>
            </p:cNvPr>
            <p:cNvSpPr/>
            <p:nvPr/>
          </p:nvSpPr>
          <p:spPr>
            <a:xfrm>
              <a:off x="5355372" y="3761599"/>
              <a:ext cx="11616" cy="33749"/>
            </a:xfrm>
            <a:custGeom>
              <a:avLst/>
              <a:gdLst>
                <a:gd name="connsiteX0" fmla="*/ -14 w 11616"/>
                <a:gd name="connsiteY0" fmla="*/ 581 h 33749"/>
                <a:gd name="connsiteX1" fmla="*/ 9953 w 11616"/>
                <a:gd name="connsiteY1" fmla="*/ 33712 h 33749"/>
                <a:gd name="connsiteX2" fmla="*/ 11603 w 11616"/>
                <a:gd name="connsiteY2" fmla="*/ 33231 h 33749"/>
                <a:gd name="connsiteX3" fmla="*/ 1980 w 11616"/>
                <a:gd name="connsiteY3" fmla="*/ -37 h 33749"/>
              </a:gdLst>
              <a:ahLst/>
              <a:cxnLst>
                <a:cxn ang="0">
                  <a:pos x="connsiteX0" y="connsiteY0"/>
                </a:cxn>
                <a:cxn ang="0">
                  <a:pos x="connsiteX1" y="connsiteY1"/>
                </a:cxn>
                <a:cxn ang="0">
                  <a:pos x="connsiteX2" y="connsiteY2"/>
                </a:cxn>
                <a:cxn ang="0">
                  <a:pos x="connsiteX3" y="connsiteY3"/>
                </a:cxn>
              </a:cxnLst>
              <a:rect l="l" t="t" r="r" b="b"/>
              <a:pathLst>
                <a:path w="11616" h="33749">
                  <a:moveTo>
                    <a:pt x="-14" y="581"/>
                  </a:moveTo>
                  <a:lnTo>
                    <a:pt x="9953" y="33712"/>
                  </a:lnTo>
                  <a:lnTo>
                    <a:pt x="11603" y="33231"/>
                  </a:lnTo>
                  <a:cubicBezTo>
                    <a:pt x="8647" y="23058"/>
                    <a:pt x="5416" y="11923"/>
                    <a:pt x="1980" y="-37"/>
                  </a:cubicBezTo>
                  <a:close/>
                </a:path>
              </a:pathLst>
            </a:custGeom>
            <a:solidFill>
              <a:srgbClr val="E0E0E0"/>
            </a:solidFill>
            <a:ln w="6867" cap="flat">
              <a:noFill/>
              <a:prstDash val="solid"/>
              <a:miter/>
            </a:ln>
          </p:spPr>
          <p:txBody>
            <a:bodyPr rtlCol="0" anchor="ctr"/>
            <a:lstStyle/>
            <a:p>
              <a:endParaRPr lang="en-IN"/>
            </a:p>
          </p:txBody>
        </p:sp>
        <p:sp>
          <p:nvSpPr>
            <p:cNvPr id="934" name="Free-form: Shape 933">
              <a:extLst>
                <a:ext uri="{FF2B5EF4-FFF2-40B4-BE49-F238E27FC236}">
                  <a16:creationId xmlns:a16="http://schemas.microsoft.com/office/drawing/2014/main" id="{224AD65E-66E6-0109-236F-AD212F1E9360}"/>
                </a:ext>
              </a:extLst>
            </p:cNvPr>
            <p:cNvSpPr/>
            <p:nvPr/>
          </p:nvSpPr>
          <p:spPr>
            <a:xfrm>
              <a:off x="5287254" y="3530990"/>
              <a:ext cx="11547" cy="31549"/>
            </a:xfrm>
            <a:custGeom>
              <a:avLst/>
              <a:gdLst>
                <a:gd name="connsiteX0" fmla="*/ -14 w 11547"/>
                <a:gd name="connsiteY0" fmla="*/ 650 h 31549"/>
                <a:gd name="connsiteX1" fmla="*/ 9059 w 11547"/>
                <a:gd name="connsiteY1" fmla="*/ 31512 h 31549"/>
                <a:gd name="connsiteX2" fmla="*/ 11534 w 11547"/>
                <a:gd name="connsiteY2" fmla="*/ 30825 h 31549"/>
                <a:gd name="connsiteX3" fmla="*/ 2461 w 11547"/>
                <a:gd name="connsiteY3" fmla="*/ -37 h 31549"/>
              </a:gdLst>
              <a:ahLst/>
              <a:cxnLst>
                <a:cxn ang="0">
                  <a:pos x="connsiteX0" y="connsiteY0"/>
                </a:cxn>
                <a:cxn ang="0">
                  <a:pos x="connsiteX1" y="connsiteY1"/>
                </a:cxn>
                <a:cxn ang="0">
                  <a:pos x="connsiteX2" y="connsiteY2"/>
                </a:cxn>
                <a:cxn ang="0">
                  <a:pos x="connsiteX3" y="connsiteY3"/>
                </a:cxn>
              </a:cxnLst>
              <a:rect l="l" t="t" r="r" b="b"/>
              <a:pathLst>
                <a:path w="11547" h="31549">
                  <a:moveTo>
                    <a:pt x="-14" y="650"/>
                  </a:moveTo>
                  <a:cubicBezTo>
                    <a:pt x="2942" y="10754"/>
                    <a:pt x="5966" y="21271"/>
                    <a:pt x="9059" y="31512"/>
                  </a:cubicBezTo>
                  <a:lnTo>
                    <a:pt x="11534" y="30825"/>
                  </a:lnTo>
                  <a:lnTo>
                    <a:pt x="2461" y="-37"/>
                  </a:lnTo>
                  <a:close/>
                </a:path>
              </a:pathLst>
            </a:custGeom>
            <a:solidFill>
              <a:srgbClr val="E0E0E0"/>
            </a:solidFill>
            <a:ln w="6867" cap="flat">
              <a:noFill/>
              <a:prstDash val="solid"/>
              <a:miter/>
            </a:ln>
          </p:spPr>
          <p:txBody>
            <a:bodyPr rtlCol="0" anchor="ctr"/>
            <a:lstStyle/>
            <a:p>
              <a:endParaRPr lang="en-IN"/>
            </a:p>
          </p:txBody>
        </p:sp>
        <p:sp>
          <p:nvSpPr>
            <p:cNvPr id="935" name="Free-form: Shape 934">
              <a:extLst>
                <a:ext uri="{FF2B5EF4-FFF2-40B4-BE49-F238E27FC236}">
                  <a16:creationId xmlns:a16="http://schemas.microsoft.com/office/drawing/2014/main" id="{6FB75BEB-A355-E2D7-5739-51C163F20155}"/>
                </a:ext>
              </a:extLst>
            </p:cNvPr>
            <p:cNvSpPr/>
            <p:nvPr/>
          </p:nvSpPr>
          <p:spPr>
            <a:xfrm>
              <a:off x="5346092" y="3730324"/>
              <a:ext cx="10654" cy="29900"/>
            </a:xfrm>
            <a:custGeom>
              <a:avLst/>
              <a:gdLst>
                <a:gd name="connsiteX0" fmla="*/ -14 w 10654"/>
                <a:gd name="connsiteY0" fmla="*/ 581 h 29900"/>
                <a:gd name="connsiteX1" fmla="*/ 8716 w 10654"/>
                <a:gd name="connsiteY1" fmla="*/ 29863 h 29900"/>
                <a:gd name="connsiteX2" fmla="*/ 10640 w 10654"/>
                <a:gd name="connsiteY2" fmla="*/ 29313 h 29900"/>
                <a:gd name="connsiteX3" fmla="*/ 2117 w 10654"/>
                <a:gd name="connsiteY3" fmla="*/ -37 h 29900"/>
              </a:gdLst>
              <a:ahLst/>
              <a:cxnLst>
                <a:cxn ang="0">
                  <a:pos x="connsiteX0" y="connsiteY0"/>
                </a:cxn>
                <a:cxn ang="0">
                  <a:pos x="connsiteX1" y="connsiteY1"/>
                </a:cxn>
                <a:cxn ang="0">
                  <a:pos x="connsiteX2" y="connsiteY2"/>
                </a:cxn>
                <a:cxn ang="0">
                  <a:pos x="connsiteX3" y="connsiteY3"/>
                </a:cxn>
              </a:cxnLst>
              <a:rect l="l" t="t" r="r" b="b"/>
              <a:pathLst>
                <a:path w="10654" h="29900">
                  <a:moveTo>
                    <a:pt x="-14" y="581"/>
                  </a:moveTo>
                  <a:cubicBezTo>
                    <a:pt x="3011" y="10823"/>
                    <a:pt x="5966" y="20583"/>
                    <a:pt x="8716" y="29863"/>
                  </a:cubicBezTo>
                  <a:lnTo>
                    <a:pt x="10640" y="29313"/>
                  </a:lnTo>
                  <a:cubicBezTo>
                    <a:pt x="7960" y="19965"/>
                    <a:pt x="5141" y="10204"/>
                    <a:pt x="2117" y="-37"/>
                  </a:cubicBezTo>
                  <a:close/>
                </a:path>
              </a:pathLst>
            </a:custGeom>
            <a:solidFill>
              <a:srgbClr val="E0E0E0"/>
            </a:solidFill>
            <a:ln w="6867" cap="flat">
              <a:noFill/>
              <a:prstDash val="solid"/>
              <a:miter/>
            </a:ln>
          </p:spPr>
          <p:txBody>
            <a:bodyPr rtlCol="0" anchor="ctr"/>
            <a:lstStyle/>
            <a:p>
              <a:endParaRPr lang="en-IN"/>
            </a:p>
          </p:txBody>
        </p:sp>
        <p:sp>
          <p:nvSpPr>
            <p:cNvPr id="936" name="Free-form: Shape 935">
              <a:extLst>
                <a:ext uri="{FF2B5EF4-FFF2-40B4-BE49-F238E27FC236}">
                  <a16:creationId xmlns:a16="http://schemas.microsoft.com/office/drawing/2014/main" id="{800608BC-A0A4-1C79-7F3A-1DE3E803A218}"/>
                </a:ext>
              </a:extLst>
            </p:cNvPr>
            <p:cNvSpPr/>
            <p:nvPr/>
          </p:nvSpPr>
          <p:spPr>
            <a:xfrm>
              <a:off x="5335851" y="3695681"/>
              <a:ext cx="11822" cy="33268"/>
            </a:xfrm>
            <a:custGeom>
              <a:avLst/>
              <a:gdLst>
                <a:gd name="connsiteX0" fmla="*/ -14 w 11822"/>
                <a:gd name="connsiteY0" fmla="*/ 650 h 33268"/>
                <a:gd name="connsiteX1" fmla="*/ 9609 w 11822"/>
                <a:gd name="connsiteY1" fmla="*/ 33231 h 33268"/>
                <a:gd name="connsiteX2" fmla="*/ 11809 w 11822"/>
                <a:gd name="connsiteY2" fmla="*/ 32612 h 33268"/>
                <a:gd name="connsiteX3" fmla="*/ 2255 w 11822"/>
                <a:gd name="connsiteY3" fmla="*/ -37 h 33268"/>
              </a:gdLst>
              <a:ahLst/>
              <a:cxnLst>
                <a:cxn ang="0">
                  <a:pos x="connsiteX0" y="connsiteY0"/>
                </a:cxn>
                <a:cxn ang="0">
                  <a:pos x="connsiteX1" y="connsiteY1"/>
                </a:cxn>
                <a:cxn ang="0">
                  <a:pos x="connsiteX2" y="connsiteY2"/>
                </a:cxn>
                <a:cxn ang="0">
                  <a:pos x="connsiteX3" y="connsiteY3"/>
                </a:cxn>
              </a:cxnLst>
              <a:rect l="l" t="t" r="r" b="b"/>
              <a:pathLst>
                <a:path w="11822" h="33268">
                  <a:moveTo>
                    <a:pt x="-14" y="650"/>
                  </a:moveTo>
                  <a:cubicBezTo>
                    <a:pt x="3286" y="11923"/>
                    <a:pt x="6495" y="22783"/>
                    <a:pt x="9609" y="33231"/>
                  </a:cubicBezTo>
                  <a:lnTo>
                    <a:pt x="11809" y="32612"/>
                  </a:lnTo>
                  <a:cubicBezTo>
                    <a:pt x="8716" y="22164"/>
                    <a:pt x="5554" y="11235"/>
                    <a:pt x="2255" y="-37"/>
                  </a:cubicBezTo>
                  <a:close/>
                </a:path>
              </a:pathLst>
            </a:custGeom>
            <a:solidFill>
              <a:srgbClr val="E0E0E0"/>
            </a:solidFill>
            <a:ln w="6867" cap="flat">
              <a:noFill/>
              <a:prstDash val="solid"/>
              <a:miter/>
            </a:ln>
          </p:spPr>
          <p:txBody>
            <a:bodyPr rtlCol="0" anchor="ctr"/>
            <a:lstStyle/>
            <a:p>
              <a:endParaRPr lang="en-IN"/>
            </a:p>
          </p:txBody>
        </p:sp>
        <p:sp>
          <p:nvSpPr>
            <p:cNvPr id="937" name="Free-form: Shape 936">
              <a:extLst>
                <a:ext uri="{FF2B5EF4-FFF2-40B4-BE49-F238E27FC236}">
                  <a16:creationId xmlns:a16="http://schemas.microsoft.com/office/drawing/2014/main" id="{2223A6E2-DDB5-0C91-05AF-4FDDF436A084}"/>
                </a:ext>
              </a:extLst>
            </p:cNvPr>
            <p:cNvSpPr/>
            <p:nvPr/>
          </p:nvSpPr>
          <p:spPr>
            <a:xfrm>
              <a:off x="5248487" y="3398193"/>
              <a:ext cx="11272" cy="32512"/>
            </a:xfrm>
            <a:custGeom>
              <a:avLst/>
              <a:gdLst>
                <a:gd name="connsiteX0" fmla="*/ 11259 w 11272"/>
                <a:gd name="connsiteY0" fmla="*/ 31856 h 32512"/>
                <a:gd name="connsiteX1" fmla="*/ 1705 w 11272"/>
                <a:gd name="connsiteY1" fmla="*/ -37 h 32512"/>
                <a:gd name="connsiteX2" fmla="*/ -14 w 11272"/>
                <a:gd name="connsiteY2" fmla="*/ 512 h 32512"/>
                <a:gd name="connsiteX3" fmla="*/ 9266 w 11272"/>
                <a:gd name="connsiteY3" fmla="*/ 32475 h 32512"/>
              </a:gdLst>
              <a:ahLst/>
              <a:cxnLst>
                <a:cxn ang="0">
                  <a:pos x="connsiteX0" y="connsiteY0"/>
                </a:cxn>
                <a:cxn ang="0">
                  <a:pos x="connsiteX1" y="connsiteY1"/>
                </a:cxn>
                <a:cxn ang="0">
                  <a:pos x="connsiteX2" y="connsiteY2"/>
                </a:cxn>
                <a:cxn ang="0">
                  <a:pos x="connsiteX3" y="connsiteY3"/>
                </a:cxn>
              </a:cxnLst>
              <a:rect l="l" t="t" r="r" b="b"/>
              <a:pathLst>
                <a:path w="11272" h="32512">
                  <a:moveTo>
                    <a:pt x="11259" y="31856"/>
                  </a:moveTo>
                  <a:cubicBezTo>
                    <a:pt x="7891" y="20515"/>
                    <a:pt x="4385" y="9860"/>
                    <a:pt x="1705" y="-37"/>
                  </a:cubicBezTo>
                  <a:lnTo>
                    <a:pt x="-14" y="512"/>
                  </a:lnTo>
                  <a:cubicBezTo>
                    <a:pt x="2873" y="10342"/>
                    <a:pt x="5966" y="21133"/>
                    <a:pt x="9266" y="32475"/>
                  </a:cubicBezTo>
                  <a:close/>
                </a:path>
              </a:pathLst>
            </a:custGeom>
            <a:solidFill>
              <a:srgbClr val="E0E0E0"/>
            </a:solidFill>
            <a:ln w="6867" cap="flat">
              <a:noFill/>
              <a:prstDash val="solid"/>
              <a:miter/>
            </a:ln>
          </p:spPr>
          <p:txBody>
            <a:bodyPr rtlCol="0" anchor="ctr"/>
            <a:lstStyle/>
            <a:p>
              <a:endParaRPr lang="en-IN"/>
            </a:p>
          </p:txBody>
        </p:sp>
        <p:sp>
          <p:nvSpPr>
            <p:cNvPr id="938" name="Free-form: Shape 937">
              <a:extLst>
                <a:ext uri="{FF2B5EF4-FFF2-40B4-BE49-F238E27FC236}">
                  <a16:creationId xmlns:a16="http://schemas.microsoft.com/office/drawing/2014/main" id="{FA688749-49DA-EC8F-AD49-3ECC8ED4DA62}"/>
                </a:ext>
              </a:extLst>
            </p:cNvPr>
            <p:cNvSpPr/>
            <p:nvPr/>
          </p:nvSpPr>
          <p:spPr>
            <a:xfrm>
              <a:off x="5258385" y="3432080"/>
              <a:ext cx="11066" cy="31137"/>
            </a:xfrm>
            <a:custGeom>
              <a:avLst/>
              <a:gdLst>
                <a:gd name="connsiteX0" fmla="*/ -14 w 11066"/>
                <a:gd name="connsiteY0" fmla="*/ 581 h 31137"/>
                <a:gd name="connsiteX1" fmla="*/ 8853 w 11066"/>
                <a:gd name="connsiteY1" fmla="*/ 31100 h 31137"/>
                <a:gd name="connsiteX2" fmla="*/ 11053 w 11066"/>
                <a:gd name="connsiteY2" fmla="*/ 30481 h 31137"/>
                <a:gd name="connsiteX3" fmla="*/ 1980 w 11066"/>
                <a:gd name="connsiteY3" fmla="*/ -37 h 31137"/>
              </a:gdLst>
              <a:ahLst/>
              <a:cxnLst>
                <a:cxn ang="0">
                  <a:pos x="connsiteX0" y="connsiteY0"/>
                </a:cxn>
                <a:cxn ang="0">
                  <a:pos x="connsiteX1" y="connsiteY1"/>
                </a:cxn>
                <a:cxn ang="0">
                  <a:pos x="connsiteX2" y="connsiteY2"/>
                </a:cxn>
                <a:cxn ang="0">
                  <a:pos x="connsiteX3" y="connsiteY3"/>
                </a:cxn>
              </a:cxnLst>
              <a:rect l="l" t="t" r="r" b="b"/>
              <a:pathLst>
                <a:path w="11066" h="31137">
                  <a:moveTo>
                    <a:pt x="-14" y="581"/>
                  </a:moveTo>
                  <a:lnTo>
                    <a:pt x="8853" y="31100"/>
                  </a:lnTo>
                  <a:lnTo>
                    <a:pt x="11053" y="30481"/>
                  </a:lnTo>
                  <a:lnTo>
                    <a:pt x="1980" y="-37"/>
                  </a:lnTo>
                  <a:close/>
                </a:path>
              </a:pathLst>
            </a:custGeom>
            <a:solidFill>
              <a:srgbClr val="E0E0E0"/>
            </a:solidFill>
            <a:ln w="6867" cap="flat">
              <a:noFill/>
              <a:prstDash val="solid"/>
              <a:miter/>
            </a:ln>
          </p:spPr>
          <p:txBody>
            <a:bodyPr rtlCol="0" anchor="ctr"/>
            <a:lstStyle/>
            <a:p>
              <a:endParaRPr lang="en-IN"/>
            </a:p>
          </p:txBody>
        </p:sp>
        <p:sp>
          <p:nvSpPr>
            <p:cNvPr id="939" name="Free-form: Shape 938">
              <a:extLst>
                <a:ext uri="{FF2B5EF4-FFF2-40B4-BE49-F238E27FC236}">
                  <a16:creationId xmlns:a16="http://schemas.microsoft.com/office/drawing/2014/main" id="{713A84AF-328A-D089-D64E-A45BD9F1A99D}"/>
                </a:ext>
              </a:extLst>
            </p:cNvPr>
            <p:cNvSpPr/>
            <p:nvPr/>
          </p:nvSpPr>
          <p:spPr>
            <a:xfrm>
              <a:off x="5267802" y="3464592"/>
              <a:ext cx="11547" cy="32030"/>
            </a:xfrm>
            <a:custGeom>
              <a:avLst/>
              <a:gdLst>
                <a:gd name="connsiteX0" fmla="*/ -14 w 11547"/>
                <a:gd name="connsiteY0" fmla="*/ 581 h 32030"/>
                <a:gd name="connsiteX1" fmla="*/ 9197 w 11547"/>
                <a:gd name="connsiteY1" fmla="*/ 31993 h 32030"/>
                <a:gd name="connsiteX2" fmla="*/ 11534 w 11547"/>
                <a:gd name="connsiteY2" fmla="*/ 31306 h 32030"/>
                <a:gd name="connsiteX3" fmla="*/ 2186 w 11547"/>
                <a:gd name="connsiteY3" fmla="*/ -37 h 32030"/>
              </a:gdLst>
              <a:ahLst/>
              <a:cxnLst>
                <a:cxn ang="0">
                  <a:pos x="connsiteX0" y="connsiteY0"/>
                </a:cxn>
                <a:cxn ang="0">
                  <a:pos x="connsiteX1" y="connsiteY1"/>
                </a:cxn>
                <a:cxn ang="0">
                  <a:pos x="connsiteX2" y="connsiteY2"/>
                </a:cxn>
                <a:cxn ang="0">
                  <a:pos x="connsiteX3" y="connsiteY3"/>
                </a:cxn>
              </a:cxnLst>
              <a:rect l="l" t="t" r="r" b="b"/>
              <a:pathLst>
                <a:path w="11547" h="32030">
                  <a:moveTo>
                    <a:pt x="-14" y="581"/>
                  </a:moveTo>
                  <a:lnTo>
                    <a:pt x="9197" y="31993"/>
                  </a:lnTo>
                  <a:lnTo>
                    <a:pt x="11534" y="31306"/>
                  </a:lnTo>
                  <a:cubicBezTo>
                    <a:pt x="8303" y="20514"/>
                    <a:pt x="5210" y="9998"/>
                    <a:pt x="2186" y="-37"/>
                  </a:cubicBezTo>
                  <a:close/>
                </a:path>
              </a:pathLst>
            </a:custGeom>
            <a:solidFill>
              <a:srgbClr val="E0E0E0"/>
            </a:solidFill>
            <a:ln w="6867" cap="flat">
              <a:noFill/>
              <a:prstDash val="solid"/>
              <a:miter/>
            </a:ln>
          </p:spPr>
          <p:txBody>
            <a:bodyPr rtlCol="0" anchor="ctr"/>
            <a:lstStyle/>
            <a:p>
              <a:endParaRPr lang="en-IN"/>
            </a:p>
          </p:txBody>
        </p:sp>
        <p:sp>
          <p:nvSpPr>
            <p:cNvPr id="940" name="Free-form: Shape 939">
              <a:extLst>
                <a:ext uri="{FF2B5EF4-FFF2-40B4-BE49-F238E27FC236}">
                  <a16:creationId xmlns:a16="http://schemas.microsoft.com/office/drawing/2014/main" id="{51307E19-13F0-4C42-E772-7E344414B48C}"/>
                </a:ext>
              </a:extLst>
            </p:cNvPr>
            <p:cNvSpPr/>
            <p:nvPr/>
          </p:nvSpPr>
          <p:spPr>
            <a:xfrm>
              <a:off x="5296946" y="3563846"/>
              <a:ext cx="11753" cy="32305"/>
            </a:xfrm>
            <a:custGeom>
              <a:avLst/>
              <a:gdLst>
                <a:gd name="connsiteX0" fmla="*/ 2461 w 11753"/>
                <a:gd name="connsiteY0" fmla="*/ -37 h 32305"/>
                <a:gd name="connsiteX1" fmla="*/ -14 w 11753"/>
                <a:gd name="connsiteY1" fmla="*/ 719 h 32305"/>
                <a:gd name="connsiteX2" fmla="*/ 8510 w 11753"/>
                <a:gd name="connsiteY2" fmla="*/ 29656 h 32305"/>
                <a:gd name="connsiteX3" fmla="*/ 9266 w 11753"/>
                <a:gd name="connsiteY3" fmla="*/ 32268 h 32305"/>
                <a:gd name="connsiteX4" fmla="*/ 11740 w 11753"/>
                <a:gd name="connsiteY4" fmla="*/ 31512 h 32305"/>
                <a:gd name="connsiteX5" fmla="*/ 10984 w 11753"/>
                <a:gd name="connsiteY5" fmla="*/ 28969 h 32305"/>
                <a:gd name="connsiteX6" fmla="*/ 2461 w 11753"/>
                <a:gd name="connsiteY6" fmla="*/ -37 h 32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53" h="32305">
                  <a:moveTo>
                    <a:pt x="2461" y="-37"/>
                  </a:moveTo>
                  <a:lnTo>
                    <a:pt x="-14" y="719"/>
                  </a:lnTo>
                  <a:cubicBezTo>
                    <a:pt x="2736" y="10204"/>
                    <a:pt x="5623" y="19896"/>
                    <a:pt x="8510" y="29656"/>
                  </a:cubicBezTo>
                  <a:cubicBezTo>
                    <a:pt x="8510" y="30550"/>
                    <a:pt x="8991" y="31375"/>
                    <a:pt x="9266" y="32268"/>
                  </a:cubicBezTo>
                  <a:lnTo>
                    <a:pt x="11740" y="31512"/>
                  </a:lnTo>
                  <a:cubicBezTo>
                    <a:pt x="11740" y="30687"/>
                    <a:pt x="11259" y="29794"/>
                    <a:pt x="10984" y="28969"/>
                  </a:cubicBezTo>
                  <a:cubicBezTo>
                    <a:pt x="8097" y="19140"/>
                    <a:pt x="5279" y="9448"/>
                    <a:pt x="2461" y="-37"/>
                  </a:cubicBezTo>
                  <a:close/>
                </a:path>
              </a:pathLst>
            </a:custGeom>
            <a:solidFill>
              <a:srgbClr val="E0E0E0"/>
            </a:solidFill>
            <a:ln w="6867" cap="flat">
              <a:noFill/>
              <a:prstDash val="solid"/>
              <a:miter/>
            </a:ln>
          </p:spPr>
          <p:txBody>
            <a:bodyPr rtlCol="0" anchor="ctr"/>
            <a:lstStyle/>
            <a:p>
              <a:endParaRPr lang="en-IN"/>
            </a:p>
          </p:txBody>
        </p:sp>
        <p:sp>
          <p:nvSpPr>
            <p:cNvPr id="941" name="Free-form: Shape 940">
              <a:extLst>
                <a:ext uri="{FF2B5EF4-FFF2-40B4-BE49-F238E27FC236}">
                  <a16:creationId xmlns:a16="http://schemas.microsoft.com/office/drawing/2014/main" id="{2A430DD1-F553-06B7-172F-69086FC18B89}"/>
                </a:ext>
              </a:extLst>
            </p:cNvPr>
            <p:cNvSpPr/>
            <p:nvPr/>
          </p:nvSpPr>
          <p:spPr>
            <a:xfrm>
              <a:off x="4953474" y="3485144"/>
              <a:ext cx="11203" cy="32374"/>
            </a:xfrm>
            <a:custGeom>
              <a:avLst/>
              <a:gdLst>
                <a:gd name="connsiteX0" fmla="*/ -14 w 11203"/>
                <a:gd name="connsiteY0" fmla="*/ 512 h 32374"/>
                <a:gd name="connsiteX1" fmla="*/ 9197 w 11203"/>
                <a:gd name="connsiteY1" fmla="*/ 32337 h 32374"/>
                <a:gd name="connsiteX2" fmla="*/ 11190 w 11203"/>
                <a:gd name="connsiteY2" fmla="*/ 31718 h 32374"/>
                <a:gd name="connsiteX3" fmla="*/ 1361 w 11203"/>
                <a:gd name="connsiteY3" fmla="*/ -37 h 32374"/>
              </a:gdLst>
              <a:ahLst/>
              <a:cxnLst>
                <a:cxn ang="0">
                  <a:pos x="connsiteX0" y="connsiteY0"/>
                </a:cxn>
                <a:cxn ang="0">
                  <a:pos x="connsiteX1" y="connsiteY1"/>
                </a:cxn>
                <a:cxn ang="0">
                  <a:pos x="connsiteX2" y="connsiteY2"/>
                </a:cxn>
                <a:cxn ang="0">
                  <a:pos x="connsiteX3" y="connsiteY3"/>
                </a:cxn>
              </a:cxnLst>
              <a:rect l="l" t="t" r="r" b="b"/>
              <a:pathLst>
                <a:path w="11203" h="32374">
                  <a:moveTo>
                    <a:pt x="-14" y="512"/>
                  </a:moveTo>
                  <a:cubicBezTo>
                    <a:pt x="2804" y="10342"/>
                    <a:pt x="5898" y="21133"/>
                    <a:pt x="9197" y="32337"/>
                  </a:cubicBezTo>
                  <a:lnTo>
                    <a:pt x="11190" y="31718"/>
                  </a:lnTo>
                  <a:lnTo>
                    <a:pt x="1361" y="-37"/>
                  </a:lnTo>
                  <a:close/>
                </a:path>
              </a:pathLst>
            </a:custGeom>
            <a:solidFill>
              <a:srgbClr val="E0E0E0"/>
            </a:solidFill>
            <a:ln w="6867" cap="flat">
              <a:noFill/>
              <a:prstDash val="solid"/>
              <a:miter/>
            </a:ln>
          </p:spPr>
          <p:txBody>
            <a:bodyPr rtlCol="0" anchor="ctr"/>
            <a:lstStyle/>
            <a:p>
              <a:endParaRPr lang="en-IN"/>
            </a:p>
          </p:txBody>
        </p:sp>
        <p:sp>
          <p:nvSpPr>
            <p:cNvPr id="942" name="Free-form: Shape 941">
              <a:extLst>
                <a:ext uri="{FF2B5EF4-FFF2-40B4-BE49-F238E27FC236}">
                  <a16:creationId xmlns:a16="http://schemas.microsoft.com/office/drawing/2014/main" id="{9AB3A107-6F22-E9CA-1006-9B26CB6B338F}"/>
                </a:ext>
              </a:extLst>
            </p:cNvPr>
            <p:cNvSpPr/>
            <p:nvPr/>
          </p:nvSpPr>
          <p:spPr>
            <a:xfrm>
              <a:off x="5070324" y="3884155"/>
              <a:ext cx="10791" cy="31962"/>
            </a:xfrm>
            <a:custGeom>
              <a:avLst/>
              <a:gdLst>
                <a:gd name="connsiteX0" fmla="*/ -14 w 10791"/>
                <a:gd name="connsiteY0" fmla="*/ 100 h 31962"/>
                <a:gd name="connsiteX1" fmla="*/ 9609 w 10791"/>
                <a:gd name="connsiteY1" fmla="*/ 31925 h 31962"/>
                <a:gd name="connsiteX2" fmla="*/ 10778 w 10791"/>
                <a:gd name="connsiteY2" fmla="*/ 31925 h 31962"/>
                <a:gd name="connsiteX3" fmla="*/ 1636 w 10791"/>
                <a:gd name="connsiteY3" fmla="*/ -37 h 31962"/>
              </a:gdLst>
              <a:ahLst/>
              <a:cxnLst>
                <a:cxn ang="0">
                  <a:pos x="connsiteX0" y="connsiteY0"/>
                </a:cxn>
                <a:cxn ang="0">
                  <a:pos x="connsiteX1" y="connsiteY1"/>
                </a:cxn>
                <a:cxn ang="0">
                  <a:pos x="connsiteX2" y="connsiteY2"/>
                </a:cxn>
                <a:cxn ang="0">
                  <a:pos x="connsiteX3" y="connsiteY3"/>
                </a:cxn>
              </a:cxnLst>
              <a:rect l="l" t="t" r="r" b="b"/>
              <a:pathLst>
                <a:path w="10791" h="31962">
                  <a:moveTo>
                    <a:pt x="-14" y="100"/>
                  </a:moveTo>
                  <a:lnTo>
                    <a:pt x="9609" y="31925"/>
                  </a:lnTo>
                  <a:lnTo>
                    <a:pt x="10778" y="31925"/>
                  </a:lnTo>
                  <a:cubicBezTo>
                    <a:pt x="8235" y="22989"/>
                    <a:pt x="5141" y="12335"/>
                    <a:pt x="1636" y="-37"/>
                  </a:cubicBezTo>
                  <a:close/>
                </a:path>
              </a:pathLst>
            </a:custGeom>
            <a:solidFill>
              <a:srgbClr val="E0E0E0"/>
            </a:solidFill>
            <a:ln w="6867" cap="flat">
              <a:noFill/>
              <a:prstDash val="solid"/>
              <a:miter/>
            </a:ln>
          </p:spPr>
          <p:txBody>
            <a:bodyPr rtlCol="0" anchor="ctr"/>
            <a:lstStyle/>
            <a:p>
              <a:endParaRPr lang="en-IN"/>
            </a:p>
          </p:txBody>
        </p:sp>
        <p:sp>
          <p:nvSpPr>
            <p:cNvPr id="943" name="Free-form: Shape 942">
              <a:extLst>
                <a:ext uri="{FF2B5EF4-FFF2-40B4-BE49-F238E27FC236}">
                  <a16:creationId xmlns:a16="http://schemas.microsoft.com/office/drawing/2014/main" id="{E7D92EEA-2553-DBE2-9C74-92DC3DD5F8D2}"/>
                </a:ext>
              </a:extLst>
            </p:cNvPr>
            <p:cNvSpPr/>
            <p:nvPr/>
          </p:nvSpPr>
          <p:spPr>
            <a:xfrm>
              <a:off x="5050735" y="3817343"/>
              <a:ext cx="10585" cy="29693"/>
            </a:xfrm>
            <a:custGeom>
              <a:avLst/>
              <a:gdLst>
                <a:gd name="connsiteX0" fmla="*/ -14 w 10585"/>
                <a:gd name="connsiteY0" fmla="*/ 581 h 29693"/>
                <a:gd name="connsiteX1" fmla="*/ 8647 w 10585"/>
                <a:gd name="connsiteY1" fmla="*/ 29656 h 29693"/>
                <a:gd name="connsiteX2" fmla="*/ 10572 w 10585"/>
                <a:gd name="connsiteY2" fmla="*/ 29038 h 29693"/>
                <a:gd name="connsiteX3" fmla="*/ 2117 w 10585"/>
                <a:gd name="connsiteY3" fmla="*/ -37 h 29693"/>
              </a:gdLst>
              <a:ahLst/>
              <a:cxnLst>
                <a:cxn ang="0">
                  <a:pos x="connsiteX0" y="connsiteY0"/>
                </a:cxn>
                <a:cxn ang="0">
                  <a:pos x="connsiteX1" y="connsiteY1"/>
                </a:cxn>
                <a:cxn ang="0">
                  <a:pos x="connsiteX2" y="connsiteY2"/>
                </a:cxn>
                <a:cxn ang="0">
                  <a:pos x="connsiteX3" y="connsiteY3"/>
                </a:cxn>
              </a:cxnLst>
              <a:rect l="l" t="t" r="r" b="b"/>
              <a:pathLst>
                <a:path w="10585" h="29693">
                  <a:moveTo>
                    <a:pt x="-14" y="581"/>
                  </a:moveTo>
                  <a:lnTo>
                    <a:pt x="8647" y="29656"/>
                  </a:lnTo>
                  <a:lnTo>
                    <a:pt x="10572" y="29038"/>
                  </a:lnTo>
                  <a:lnTo>
                    <a:pt x="2117" y="-37"/>
                  </a:lnTo>
                  <a:close/>
                </a:path>
              </a:pathLst>
            </a:custGeom>
            <a:solidFill>
              <a:srgbClr val="E0E0E0"/>
            </a:solidFill>
            <a:ln w="6867" cap="flat">
              <a:noFill/>
              <a:prstDash val="solid"/>
              <a:miter/>
            </a:ln>
          </p:spPr>
          <p:txBody>
            <a:bodyPr rtlCol="0" anchor="ctr"/>
            <a:lstStyle/>
            <a:p>
              <a:endParaRPr lang="en-IN"/>
            </a:p>
          </p:txBody>
        </p:sp>
        <p:sp>
          <p:nvSpPr>
            <p:cNvPr id="944" name="Free-form: Shape 943">
              <a:extLst>
                <a:ext uri="{FF2B5EF4-FFF2-40B4-BE49-F238E27FC236}">
                  <a16:creationId xmlns:a16="http://schemas.microsoft.com/office/drawing/2014/main" id="{C281CDA0-04BD-74CA-7162-E0DFAFBDAD49}"/>
                </a:ext>
              </a:extLst>
            </p:cNvPr>
            <p:cNvSpPr/>
            <p:nvPr/>
          </p:nvSpPr>
          <p:spPr>
            <a:xfrm>
              <a:off x="5020972" y="3716714"/>
              <a:ext cx="11822" cy="32649"/>
            </a:xfrm>
            <a:custGeom>
              <a:avLst/>
              <a:gdLst>
                <a:gd name="connsiteX0" fmla="*/ -14 w 11822"/>
                <a:gd name="connsiteY0" fmla="*/ 719 h 32649"/>
                <a:gd name="connsiteX1" fmla="*/ 9403 w 11822"/>
                <a:gd name="connsiteY1" fmla="*/ 32612 h 32649"/>
                <a:gd name="connsiteX2" fmla="*/ 11809 w 11822"/>
                <a:gd name="connsiteY2" fmla="*/ 31925 h 32649"/>
                <a:gd name="connsiteX3" fmla="*/ 2461 w 11822"/>
                <a:gd name="connsiteY3" fmla="*/ -37 h 32649"/>
              </a:gdLst>
              <a:ahLst/>
              <a:cxnLst>
                <a:cxn ang="0">
                  <a:pos x="connsiteX0" y="connsiteY0"/>
                </a:cxn>
                <a:cxn ang="0">
                  <a:pos x="connsiteX1" y="connsiteY1"/>
                </a:cxn>
                <a:cxn ang="0">
                  <a:pos x="connsiteX2" y="connsiteY2"/>
                </a:cxn>
                <a:cxn ang="0">
                  <a:pos x="connsiteX3" y="connsiteY3"/>
                </a:cxn>
              </a:cxnLst>
              <a:rect l="l" t="t" r="r" b="b"/>
              <a:pathLst>
                <a:path w="11822" h="32649">
                  <a:moveTo>
                    <a:pt x="-14" y="719"/>
                  </a:moveTo>
                  <a:cubicBezTo>
                    <a:pt x="3217" y="11579"/>
                    <a:pt x="6310" y="22233"/>
                    <a:pt x="9403" y="32612"/>
                  </a:cubicBezTo>
                  <a:lnTo>
                    <a:pt x="11809" y="31925"/>
                  </a:lnTo>
                  <a:cubicBezTo>
                    <a:pt x="8784" y="21477"/>
                    <a:pt x="5623" y="10891"/>
                    <a:pt x="2461" y="-37"/>
                  </a:cubicBezTo>
                  <a:close/>
                </a:path>
              </a:pathLst>
            </a:custGeom>
            <a:solidFill>
              <a:srgbClr val="E0E0E0"/>
            </a:solidFill>
            <a:ln w="6867" cap="flat">
              <a:noFill/>
              <a:prstDash val="solid"/>
              <a:miter/>
            </a:ln>
          </p:spPr>
          <p:txBody>
            <a:bodyPr rtlCol="0" anchor="ctr"/>
            <a:lstStyle/>
            <a:p>
              <a:endParaRPr lang="en-IN"/>
            </a:p>
          </p:txBody>
        </p:sp>
        <p:sp>
          <p:nvSpPr>
            <p:cNvPr id="945" name="Free-form: Shape 944">
              <a:extLst>
                <a:ext uri="{FF2B5EF4-FFF2-40B4-BE49-F238E27FC236}">
                  <a16:creationId xmlns:a16="http://schemas.microsoft.com/office/drawing/2014/main" id="{FD40ADC6-9FB6-ADE2-E27B-53A8E5982366}"/>
                </a:ext>
              </a:extLst>
            </p:cNvPr>
            <p:cNvSpPr/>
            <p:nvPr/>
          </p:nvSpPr>
          <p:spPr>
            <a:xfrm>
              <a:off x="4972445" y="3551542"/>
              <a:ext cx="11478" cy="31893"/>
            </a:xfrm>
            <a:custGeom>
              <a:avLst/>
              <a:gdLst>
                <a:gd name="connsiteX0" fmla="*/ -14 w 11478"/>
                <a:gd name="connsiteY0" fmla="*/ 581 h 31893"/>
                <a:gd name="connsiteX1" fmla="*/ 9128 w 11478"/>
                <a:gd name="connsiteY1" fmla="*/ 31856 h 31893"/>
                <a:gd name="connsiteX2" fmla="*/ 11465 w 11478"/>
                <a:gd name="connsiteY2" fmla="*/ 31168 h 31893"/>
                <a:gd name="connsiteX3" fmla="*/ 2186 w 11478"/>
                <a:gd name="connsiteY3" fmla="*/ -37 h 31893"/>
              </a:gdLst>
              <a:ahLst/>
              <a:cxnLst>
                <a:cxn ang="0">
                  <a:pos x="connsiteX0" y="connsiteY0"/>
                </a:cxn>
                <a:cxn ang="0">
                  <a:pos x="connsiteX1" y="connsiteY1"/>
                </a:cxn>
                <a:cxn ang="0">
                  <a:pos x="connsiteX2" y="connsiteY2"/>
                </a:cxn>
                <a:cxn ang="0">
                  <a:pos x="connsiteX3" y="connsiteY3"/>
                </a:cxn>
              </a:cxnLst>
              <a:rect l="l" t="t" r="r" b="b"/>
              <a:pathLst>
                <a:path w="11478" h="31893">
                  <a:moveTo>
                    <a:pt x="-14" y="581"/>
                  </a:moveTo>
                  <a:cubicBezTo>
                    <a:pt x="2942" y="10685"/>
                    <a:pt x="5966" y="21202"/>
                    <a:pt x="9128" y="31856"/>
                  </a:cubicBezTo>
                  <a:lnTo>
                    <a:pt x="11465" y="31168"/>
                  </a:lnTo>
                  <a:cubicBezTo>
                    <a:pt x="8303" y="20446"/>
                    <a:pt x="5210" y="9998"/>
                    <a:pt x="2186" y="-37"/>
                  </a:cubicBezTo>
                  <a:close/>
                </a:path>
              </a:pathLst>
            </a:custGeom>
            <a:solidFill>
              <a:srgbClr val="E0E0E0"/>
            </a:solidFill>
            <a:ln w="6867" cap="flat">
              <a:noFill/>
              <a:prstDash val="solid"/>
              <a:miter/>
            </a:ln>
          </p:spPr>
          <p:txBody>
            <a:bodyPr rtlCol="0" anchor="ctr"/>
            <a:lstStyle/>
            <a:p>
              <a:endParaRPr lang="en-IN"/>
            </a:p>
          </p:txBody>
        </p:sp>
        <p:sp>
          <p:nvSpPr>
            <p:cNvPr id="946" name="Free-form: Shape 945">
              <a:extLst>
                <a:ext uri="{FF2B5EF4-FFF2-40B4-BE49-F238E27FC236}">
                  <a16:creationId xmlns:a16="http://schemas.microsoft.com/office/drawing/2014/main" id="{4170B0CF-3DC6-42E6-086B-9F9BDA792A3D}"/>
                </a:ext>
              </a:extLst>
            </p:cNvPr>
            <p:cNvSpPr/>
            <p:nvPr/>
          </p:nvSpPr>
          <p:spPr>
            <a:xfrm>
              <a:off x="5040424" y="3782632"/>
              <a:ext cx="11822" cy="33130"/>
            </a:xfrm>
            <a:custGeom>
              <a:avLst/>
              <a:gdLst>
                <a:gd name="connsiteX0" fmla="*/ -14 w 11822"/>
                <a:gd name="connsiteY0" fmla="*/ 650 h 33130"/>
                <a:gd name="connsiteX1" fmla="*/ 9678 w 11822"/>
                <a:gd name="connsiteY1" fmla="*/ 33093 h 33130"/>
                <a:gd name="connsiteX2" fmla="*/ 11809 w 11822"/>
                <a:gd name="connsiteY2" fmla="*/ 32475 h 33130"/>
                <a:gd name="connsiteX3" fmla="*/ 2392 w 11822"/>
                <a:gd name="connsiteY3" fmla="*/ -37 h 33130"/>
              </a:gdLst>
              <a:ahLst/>
              <a:cxnLst>
                <a:cxn ang="0">
                  <a:pos x="connsiteX0" y="connsiteY0"/>
                </a:cxn>
                <a:cxn ang="0">
                  <a:pos x="connsiteX1" y="connsiteY1"/>
                </a:cxn>
                <a:cxn ang="0">
                  <a:pos x="connsiteX2" y="connsiteY2"/>
                </a:cxn>
                <a:cxn ang="0">
                  <a:pos x="connsiteX3" y="connsiteY3"/>
                </a:cxn>
              </a:cxnLst>
              <a:rect l="l" t="t" r="r" b="b"/>
              <a:pathLst>
                <a:path w="11822" h="33130">
                  <a:moveTo>
                    <a:pt x="-14" y="650"/>
                  </a:moveTo>
                  <a:lnTo>
                    <a:pt x="9678" y="33093"/>
                  </a:lnTo>
                  <a:lnTo>
                    <a:pt x="11809" y="32475"/>
                  </a:lnTo>
                  <a:lnTo>
                    <a:pt x="2392" y="-37"/>
                  </a:lnTo>
                  <a:close/>
                </a:path>
              </a:pathLst>
            </a:custGeom>
            <a:solidFill>
              <a:srgbClr val="E0E0E0"/>
            </a:solidFill>
            <a:ln w="6867" cap="flat">
              <a:noFill/>
              <a:prstDash val="solid"/>
              <a:miter/>
            </a:ln>
          </p:spPr>
          <p:txBody>
            <a:bodyPr rtlCol="0" anchor="ctr"/>
            <a:lstStyle/>
            <a:p>
              <a:endParaRPr lang="en-IN"/>
            </a:p>
          </p:txBody>
        </p:sp>
        <p:sp>
          <p:nvSpPr>
            <p:cNvPr id="947" name="Free-form: Shape 946">
              <a:extLst>
                <a:ext uri="{FF2B5EF4-FFF2-40B4-BE49-F238E27FC236}">
                  <a16:creationId xmlns:a16="http://schemas.microsoft.com/office/drawing/2014/main" id="{3E7D60D6-F1F7-0311-8CF9-BE1C2FAF4993}"/>
                </a:ext>
              </a:extLst>
            </p:cNvPr>
            <p:cNvSpPr/>
            <p:nvPr/>
          </p:nvSpPr>
          <p:spPr>
            <a:xfrm>
              <a:off x="4962959" y="3519099"/>
              <a:ext cx="11066" cy="30931"/>
            </a:xfrm>
            <a:custGeom>
              <a:avLst/>
              <a:gdLst>
                <a:gd name="connsiteX0" fmla="*/ -14 w 11066"/>
                <a:gd name="connsiteY0" fmla="*/ 512 h 30931"/>
                <a:gd name="connsiteX1" fmla="*/ 8853 w 11066"/>
                <a:gd name="connsiteY1" fmla="*/ 30894 h 30931"/>
                <a:gd name="connsiteX2" fmla="*/ 11053 w 11066"/>
                <a:gd name="connsiteY2" fmla="*/ 30275 h 30931"/>
                <a:gd name="connsiteX3" fmla="*/ 2048 w 11066"/>
                <a:gd name="connsiteY3" fmla="*/ -37 h 30931"/>
              </a:gdLst>
              <a:ahLst/>
              <a:cxnLst>
                <a:cxn ang="0">
                  <a:pos x="connsiteX0" y="connsiteY0"/>
                </a:cxn>
                <a:cxn ang="0">
                  <a:pos x="connsiteX1" y="connsiteY1"/>
                </a:cxn>
                <a:cxn ang="0">
                  <a:pos x="connsiteX2" y="connsiteY2"/>
                </a:cxn>
                <a:cxn ang="0">
                  <a:pos x="connsiteX3" y="connsiteY3"/>
                </a:cxn>
              </a:cxnLst>
              <a:rect l="l" t="t" r="r" b="b"/>
              <a:pathLst>
                <a:path w="11066" h="30931">
                  <a:moveTo>
                    <a:pt x="-14" y="512"/>
                  </a:moveTo>
                  <a:lnTo>
                    <a:pt x="8853" y="30894"/>
                  </a:lnTo>
                  <a:lnTo>
                    <a:pt x="11053" y="30275"/>
                  </a:lnTo>
                  <a:cubicBezTo>
                    <a:pt x="7891" y="19690"/>
                    <a:pt x="4867" y="9654"/>
                    <a:pt x="2048" y="-37"/>
                  </a:cubicBezTo>
                  <a:close/>
                </a:path>
              </a:pathLst>
            </a:custGeom>
            <a:solidFill>
              <a:srgbClr val="E0E0E0"/>
            </a:solidFill>
            <a:ln w="6867" cap="flat">
              <a:noFill/>
              <a:prstDash val="solid"/>
              <a:miter/>
            </a:ln>
          </p:spPr>
          <p:txBody>
            <a:bodyPr rtlCol="0" anchor="ctr"/>
            <a:lstStyle/>
            <a:p>
              <a:endParaRPr lang="en-IN"/>
            </a:p>
          </p:txBody>
        </p:sp>
        <p:sp>
          <p:nvSpPr>
            <p:cNvPr id="948" name="Free-form: Shape 947">
              <a:extLst>
                <a:ext uri="{FF2B5EF4-FFF2-40B4-BE49-F238E27FC236}">
                  <a16:creationId xmlns:a16="http://schemas.microsoft.com/office/drawing/2014/main" id="{7685C4B5-C95C-DD5E-1853-6F0D16C64398}"/>
                </a:ext>
              </a:extLst>
            </p:cNvPr>
            <p:cNvSpPr/>
            <p:nvPr/>
          </p:nvSpPr>
          <p:spPr>
            <a:xfrm>
              <a:off x="5080841" y="3917904"/>
              <a:ext cx="2749" cy="5773"/>
            </a:xfrm>
            <a:custGeom>
              <a:avLst/>
              <a:gdLst>
                <a:gd name="connsiteX0" fmla="*/ 1086 w 2749"/>
                <a:gd name="connsiteY0" fmla="*/ -37 h 5773"/>
                <a:gd name="connsiteX1" fmla="*/ -14 w 2749"/>
                <a:gd name="connsiteY1" fmla="*/ -37 h 5773"/>
                <a:gd name="connsiteX2" fmla="*/ 1705 w 2749"/>
                <a:gd name="connsiteY2" fmla="*/ 5736 h 5773"/>
                <a:gd name="connsiteX3" fmla="*/ 2736 w 2749"/>
                <a:gd name="connsiteY3" fmla="*/ 5736 h 5773"/>
                <a:gd name="connsiteX4" fmla="*/ 1086 w 2749"/>
                <a:gd name="connsiteY4" fmla="*/ -37 h 5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9" h="5773">
                  <a:moveTo>
                    <a:pt x="1086" y="-37"/>
                  </a:moveTo>
                  <a:lnTo>
                    <a:pt x="-14" y="-37"/>
                  </a:lnTo>
                  <a:cubicBezTo>
                    <a:pt x="605" y="1956"/>
                    <a:pt x="1155" y="3880"/>
                    <a:pt x="1705" y="5736"/>
                  </a:cubicBezTo>
                  <a:lnTo>
                    <a:pt x="2736" y="5736"/>
                  </a:lnTo>
                  <a:cubicBezTo>
                    <a:pt x="2186" y="3949"/>
                    <a:pt x="1636" y="2025"/>
                    <a:pt x="1086" y="-37"/>
                  </a:cubicBezTo>
                  <a:close/>
                </a:path>
              </a:pathLst>
            </a:custGeom>
            <a:solidFill>
              <a:srgbClr val="E0E0E0"/>
            </a:solidFill>
            <a:ln w="6867" cap="flat">
              <a:noFill/>
              <a:prstDash val="solid"/>
              <a:miter/>
            </a:ln>
          </p:spPr>
          <p:txBody>
            <a:bodyPr rtlCol="0" anchor="ctr"/>
            <a:lstStyle/>
            <a:p>
              <a:endParaRPr lang="en-IN"/>
            </a:p>
          </p:txBody>
        </p:sp>
        <p:sp>
          <p:nvSpPr>
            <p:cNvPr id="949" name="Free-form: Shape 948">
              <a:extLst>
                <a:ext uri="{FF2B5EF4-FFF2-40B4-BE49-F238E27FC236}">
                  <a16:creationId xmlns:a16="http://schemas.microsoft.com/office/drawing/2014/main" id="{804B96A5-2DB7-5335-6D6F-1AA1CC16D378}"/>
                </a:ext>
              </a:extLst>
            </p:cNvPr>
            <p:cNvSpPr/>
            <p:nvPr/>
          </p:nvSpPr>
          <p:spPr>
            <a:xfrm>
              <a:off x="5001589" y="3650797"/>
              <a:ext cx="11753" cy="31962"/>
            </a:xfrm>
            <a:custGeom>
              <a:avLst/>
              <a:gdLst>
                <a:gd name="connsiteX0" fmla="*/ 2461 w 11753"/>
                <a:gd name="connsiteY0" fmla="*/ -37 h 31962"/>
                <a:gd name="connsiteX1" fmla="*/ -14 w 11753"/>
                <a:gd name="connsiteY1" fmla="*/ 512 h 31962"/>
                <a:gd name="connsiteX2" fmla="*/ 7478 w 11753"/>
                <a:gd name="connsiteY2" fmla="*/ 25807 h 31962"/>
                <a:gd name="connsiteX3" fmla="*/ 9266 w 11753"/>
                <a:gd name="connsiteY3" fmla="*/ 31925 h 31962"/>
                <a:gd name="connsiteX4" fmla="*/ 11740 w 11753"/>
                <a:gd name="connsiteY4" fmla="*/ 31169 h 31962"/>
                <a:gd name="connsiteX5" fmla="*/ 9953 w 11753"/>
                <a:gd name="connsiteY5" fmla="*/ 25051 h 31962"/>
                <a:gd name="connsiteX6" fmla="*/ 2461 w 11753"/>
                <a:gd name="connsiteY6" fmla="*/ -37 h 31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53" h="31962">
                  <a:moveTo>
                    <a:pt x="2461" y="-37"/>
                  </a:moveTo>
                  <a:lnTo>
                    <a:pt x="-14" y="512"/>
                  </a:lnTo>
                  <a:lnTo>
                    <a:pt x="7478" y="25807"/>
                  </a:lnTo>
                  <a:cubicBezTo>
                    <a:pt x="8028" y="27869"/>
                    <a:pt x="8647" y="29863"/>
                    <a:pt x="9266" y="31925"/>
                  </a:cubicBezTo>
                  <a:lnTo>
                    <a:pt x="11740" y="31169"/>
                  </a:lnTo>
                  <a:lnTo>
                    <a:pt x="9953" y="25051"/>
                  </a:lnTo>
                  <a:cubicBezTo>
                    <a:pt x="7341" y="16734"/>
                    <a:pt x="4867" y="8280"/>
                    <a:pt x="2461" y="-37"/>
                  </a:cubicBezTo>
                  <a:close/>
                </a:path>
              </a:pathLst>
            </a:custGeom>
            <a:solidFill>
              <a:srgbClr val="E0E0E0"/>
            </a:solidFill>
            <a:ln w="6867" cap="flat">
              <a:noFill/>
              <a:prstDash val="solid"/>
              <a:miter/>
            </a:ln>
          </p:spPr>
          <p:txBody>
            <a:bodyPr rtlCol="0" anchor="ctr"/>
            <a:lstStyle/>
            <a:p>
              <a:endParaRPr lang="en-IN"/>
            </a:p>
          </p:txBody>
        </p:sp>
        <p:sp>
          <p:nvSpPr>
            <p:cNvPr id="950" name="Free-form: Shape 949">
              <a:extLst>
                <a:ext uri="{FF2B5EF4-FFF2-40B4-BE49-F238E27FC236}">
                  <a16:creationId xmlns:a16="http://schemas.microsoft.com/office/drawing/2014/main" id="{57F4B1CA-6F9C-54B9-E2CC-84EE3FB12FDA}"/>
                </a:ext>
              </a:extLst>
            </p:cNvPr>
            <p:cNvSpPr/>
            <p:nvPr/>
          </p:nvSpPr>
          <p:spPr>
            <a:xfrm>
              <a:off x="5031007" y="3750876"/>
              <a:ext cx="11066" cy="30312"/>
            </a:xfrm>
            <a:custGeom>
              <a:avLst/>
              <a:gdLst>
                <a:gd name="connsiteX0" fmla="*/ -14 w 11066"/>
                <a:gd name="connsiteY0" fmla="*/ 650 h 30312"/>
                <a:gd name="connsiteX1" fmla="*/ 8784 w 11066"/>
                <a:gd name="connsiteY1" fmla="*/ 30275 h 30312"/>
                <a:gd name="connsiteX2" fmla="*/ 11053 w 11066"/>
                <a:gd name="connsiteY2" fmla="*/ 29588 h 30312"/>
                <a:gd name="connsiteX3" fmla="*/ 2392 w 11066"/>
                <a:gd name="connsiteY3" fmla="*/ -37 h 30312"/>
              </a:gdLst>
              <a:ahLst/>
              <a:cxnLst>
                <a:cxn ang="0">
                  <a:pos x="connsiteX0" y="connsiteY0"/>
                </a:cxn>
                <a:cxn ang="0">
                  <a:pos x="connsiteX1" y="connsiteY1"/>
                </a:cxn>
                <a:cxn ang="0">
                  <a:pos x="connsiteX2" y="connsiteY2"/>
                </a:cxn>
                <a:cxn ang="0">
                  <a:pos x="connsiteX3" y="connsiteY3"/>
                </a:cxn>
              </a:cxnLst>
              <a:rect l="l" t="t" r="r" b="b"/>
              <a:pathLst>
                <a:path w="11066" h="30312">
                  <a:moveTo>
                    <a:pt x="-14" y="650"/>
                  </a:moveTo>
                  <a:cubicBezTo>
                    <a:pt x="3011" y="10754"/>
                    <a:pt x="5966" y="20652"/>
                    <a:pt x="8784" y="30275"/>
                  </a:cubicBezTo>
                  <a:lnTo>
                    <a:pt x="11053" y="29588"/>
                  </a:lnTo>
                  <a:cubicBezTo>
                    <a:pt x="8303" y="19965"/>
                    <a:pt x="5348" y="10067"/>
                    <a:pt x="2392" y="-37"/>
                  </a:cubicBezTo>
                  <a:close/>
                </a:path>
              </a:pathLst>
            </a:custGeom>
            <a:solidFill>
              <a:srgbClr val="E0E0E0"/>
            </a:solidFill>
            <a:ln w="6867" cap="flat">
              <a:noFill/>
              <a:prstDash val="solid"/>
              <a:miter/>
            </a:ln>
          </p:spPr>
          <p:txBody>
            <a:bodyPr rtlCol="0" anchor="ctr"/>
            <a:lstStyle/>
            <a:p>
              <a:endParaRPr lang="en-IN"/>
            </a:p>
          </p:txBody>
        </p:sp>
        <p:sp>
          <p:nvSpPr>
            <p:cNvPr id="951" name="Free-form: Shape 950">
              <a:extLst>
                <a:ext uri="{FF2B5EF4-FFF2-40B4-BE49-F238E27FC236}">
                  <a16:creationId xmlns:a16="http://schemas.microsoft.com/office/drawing/2014/main" id="{4877889F-0640-23CD-8EC3-1392121766D7}"/>
                </a:ext>
              </a:extLst>
            </p:cNvPr>
            <p:cNvSpPr/>
            <p:nvPr/>
          </p:nvSpPr>
          <p:spPr>
            <a:xfrm>
              <a:off x="4991897" y="3617941"/>
              <a:ext cx="11478" cy="31480"/>
            </a:xfrm>
            <a:custGeom>
              <a:avLst/>
              <a:gdLst>
                <a:gd name="connsiteX0" fmla="*/ -14 w 11478"/>
                <a:gd name="connsiteY0" fmla="*/ 719 h 31480"/>
                <a:gd name="connsiteX1" fmla="*/ 8991 w 11478"/>
                <a:gd name="connsiteY1" fmla="*/ 31444 h 31480"/>
                <a:gd name="connsiteX2" fmla="*/ 11465 w 11478"/>
                <a:gd name="connsiteY2" fmla="*/ 30687 h 31480"/>
                <a:gd name="connsiteX3" fmla="*/ 2392 w 11478"/>
                <a:gd name="connsiteY3" fmla="*/ -37 h 31480"/>
              </a:gdLst>
              <a:ahLst/>
              <a:cxnLst>
                <a:cxn ang="0">
                  <a:pos x="connsiteX0" y="connsiteY0"/>
                </a:cxn>
                <a:cxn ang="0">
                  <a:pos x="connsiteX1" y="connsiteY1"/>
                </a:cxn>
                <a:cxn ang="0">
                  <a:pos x="connsiteX2" y="connsiteY2"/>
                </a:cxn>
                <a:cxn ang="0">
                  <a:pos x="connsiteX3" y="connsiteY3"/>
                </a:cxn>
              </a:cxnLst>
              <a:rect l="l" t="t" r="r" b="b"/>
              <a:pathLst>
                <a:path w="11478" h="31480">
                  <a:moveTo>
                    <a:pt x="-14" y="719"/>
                  </a:moveTo>
                  <a:cubicBezTo>
                    <a:pt x="2942" y="10754"/>
                    <a:pt x="5966" y="21339"/>
                    <a:pt x="8991" y="31444"/>
                  </a:cubicBezTo>
                  <a:lnTo>
                    <a:pt x="11465" y="30687"/>
                  </a:lnTo>
                  <a:cubicBezTo>
                    <a:pt x="8372" y="20240"/>
                    <a:pt x="5416" y="10067"/>
                    <a:pt x="2392" y="-37"/>
                  </a:cubicBezTo>
                  <a:close/>
                </a:path>
              </a:pathLst>
            </a:custGeom>
            <a:solidFill>
              <a:srgbClr val="E0E0E0"/>
            </a:solidFill>
            <a:ln w="6867" cap="flat">
              <a:noFill/>
              <a:prstDash val="solid"/>
              <a:miter/>
            </a:ln>
          </p:spPr>
          <p:txBody>
            <a:bodyPr rtlCol="0" anchor="ctr"/>
            <a:lstStyle/>
            <a:p>
              <a:endParaRPr lang="en-IN"/>
            </a:p>
          </p:txBody>
        </p:sp>
        <p:sp>
          <p:nvSpPr>
            <p:cNvPr id="952" name="Free-form: Shape 951">
              <a:extLst>
                <a:ext uri="{FF2B5EF4-FFF2-40B4-BE49-F238E27FC236}">
                  <a16:creationId xmlns:a16="http://schemas.microsoft.com/office/drawing/2014/main" id="{C41CDFBB-A9AC-4738-49F6-F726B481EA79}"/>
                </a:ext>
              </a:extLst>
            </p:cNvPr>
            <p:cNvSpPr/>
            <p:nvPr/>
          </p:nvSpPr>
          <p:spPr>
            <a:xfrm>
              <a:off x="5011418" y="3684408"/>
              <a:ext cx="11341" cy="30862"/>
            </a:xfrm>
            <a:custGeom>
              <a:avLst/>
              <a:gdLst>
                <a:gd name="connsiteX0" fmla="*/ -14 w 11341"/>
                <a:gd name="connsiteY0" fmla="*/ 650 h 30862"/>
                <a:gd name="connsiteX1" fmla="*/ 8922 w 11341"/>
                <a:gd name="connsiteY1" fmla="*/ 30825 h 30862"/>
                <a:gd name="connsiteX2" fmla="*/ 11328 w 11341"/>
                <a:gd name="connsiteY2" fmla="*/ 30138 h 30862"/>
                <a:gd name="connsiteX3" fmla="*/ 2461 w 11341"/>
                <a:gd name="connsiteY3" fmla="*/ -37 h 30862"/>
              </a:gdLst>
              <a:ahLst/>
              <a:cxnLst>
                <a:cxn ang="0">
                  <a:pos x="connsiteX0" y="connsiteY0"/>
                </a:cxn>
                <a:cxn ang="0">
                  <a:pos x="connsiteX1" y="connsiteY1"/>
                </a:cxn>
                <a:cxn ang="0">
                  <a:pos x="connsiteX2" y="connsiteY2"/>
                </a:cxn>
                <a:cxn ang="0">
                  <a:pos x="connsiteX3" y="connsiteY3"/>
                </a:cxn>
              </a:cxnLst>
              <a:rect l="l" t="t" r="r" b="b"/>
              <a:pathLst>
                <a:path w="11341" h="30862">
                  <a:moveTo>
                    <a:pt x="-14" y="650"/>
                  </a:moveTo>
                  <a:cubicBezTo>
                    <a:pt x="3011" y="10892"/>
                    <a:pt x="5966" y="21271"/>
                    <a:pt x="8922" y="30825"/>
                  </a:cubicBezTo>
                  <a:lnTo>
                    <a:pt x="11328" y="30138"/>
                  </a:lnTo>
                  <a:cubicBezTo>
                    <a:pt x="8441" y="20240"/>
                    <a:pt x="5485" y="10135"/>
                    <a:pt x="2461" y="-37"/>
                  </a:cubicBezTo>
                  <a:close/>
                </a:path>
              </a:pathLst>
            </a:custGeom>
            <a:solidFill>
              <a:srgbClr val="E0E0E0"/>
            </a:solidFill>
            <a:ln w="6867" cap="flat">
              <a:noFill/>
              <a:prstDash val="solid"/>
              <a:miter/>
            </a:ln>
          </p:spPr>
          <p:txBody>
            <a:bodyPr rtlCol="0" anchor="ctr"/>
            <a:lstStyle/>
            <a:p>
              <a:endParaRPr lang="en-IN"/>
            </a:p>
          </p:txBody>
        </p:sp>
        <p:sp>
          <p:nvSpPr>
            <p:cNvPr id="953" name="Free-form: Shape 952">
              <a:extLst>
                <a:ext uri="{FF2B5EF4-FFF2-40B4-BE49-F238E27FC236}">
                  <a16:creationId xmlns:a16="http://schemas.microsoft.com/office/drawing/2014/main" id="{F041C9D0-2CFE-A279-DEC5-1803005E9E1D}"/>
                </a:ext>
              </a:extLst>
            </p:cNvPr>
            <p:cNvSpPr/>
            <p:nvPr/>
          </p:nvSpPr>
          <p:spPr>
            <a:xfrm>
              <a:off x="4982205" y="3584948"/>
              <a:ext cx="11478" cy="31549"/>
            </a:xfrm>
            <a:custGeom>
              <a:avLst/>
              <a:gdLst>
                <a:gd name="connsiteX0" fmla="*/ -14 w 11478"/>
                <a:gd name="connsiteY0" fmla="*/ 650 h 31549"/>
                <a:gd name="connsiteX1" fmla="*/ 9059 w 11478"/>
                <a:gd name="connsiteY1" fmla="*/ 31512 h 31549"/>
                <a:gd name="connsiteX2" fmla="*/ 11465 w 11478"/>
                <a:gd name="connsiteY2" fmla="*/ 30825 h 31549"/>
                <a:gd name="connsiteX3" fmla="*/ 2323 w 11478"/>
                <a:gd name="connsiteY3" fmla="*/ -37 h 31549"/>
              </a:gdLst>
              <a:ahLst/>
              <a:cxnLst>
                <a:cxn ang="0">
                  <a:pos x="connsiteX0" y="connsiteY0"/>
                </a:cxn>
                <a:cxn ang="0">
                  <a:pos x="connsiteX1" y="connsiteY1"/>
                </a:cxn>
                <a:cxn ang="0">
                  <a:pos x="connsiteX2" y="connsiteY2"/>
                </a:cxn>
                <a:cxn ang="0">
                  <a:pos x="connsiteX3" y="connsiteY3"/>
                </a:cxn>
              </a:cxnLst>
              <a:rect l="l" t="t" r="r" b="b"/>
              <a:pathLst>
                <a:path w="11478" h="31549">
                  <a:moveTo>
                    <a:pt x="-14" y="650"/>
                  </a:moveTo>
                  <a:lnTo>
                    <a:pt x="9059" y="31512"/>
                  </a:lnTo>
                  <a:lnTo>
                    <a:pt x="11465" y="30825"/>
                  </a:lnTo>
                  <a:cubicBezTo>
                    <a:pt x="8372" y="20308"/>
                    <a:pt x="5279" y="10204"/>
                    <a:pt x="2323" y="-37"/>
                  </a:cubicBezTo>
                  <a:close/>
                </a:path>
              </a:pathLst>
            </a:custGeom>
            <a:solidFill>
              <a:srgbClr val="E0E0E0"/>
            </a:solidFill>
            <a:ln w="6867" cap="flat">
              <a:noFill/>
              <a:prstDash val="solid"/>
              <a:miter/>
            </a:ln>
          </p:spPr>
          <p:txBody>
            <a:bodyPr rtlCol="0" anchor="ctr"/>
            <a:lstStyle/>
            <a:p>
              <a:endParaRPr lang="en-IN"/>
            </a:p>
          </p:txBody>
        </p:sp>
        <p:sp>
          <p:nvSpPr>
            <p:cNvPr id="954" name="Free-form: Shape 953">
              <a:extLst>
                <a:ext uri="{FF2B5EF4-FFF2-40B4-BE49-F238E27FC236}">
                  <a16:creationId xmlns:a16="http://schemas.microsoft.com/office/drawing/2014/main" id="{C53A5484-A8F6-DC79-1EAD-70C672D433DA}"/>
                </a:ext>
              </a:extLst>
            </p:cNvPr>
            <p:cNvSpPr/>
            <p:nvPr/>
          </p:nvSpPr>
          <p:spPr>
            <a:xfrm>
              <a:off x="4946531" y="3462392"/>
              <a:ext cx="7698" cy="20620"/>
            </a:xfrm>
            <a:custGeom>
              <a:avLst/>
              <a:gdLst>
                <a:gd name="connsiteX0" fmla="*/ 7685 w 7698"/>
                <a:gd name="connsiteY0" fmla="*/ 20583 h 20620"/>
                <a:gd name="connsiteX1" fmla="*/ 1567 w 7698"/>
                <a:gd name="connsiteY1" fmla="*/ -37 h 20620"/>
                <a:gd name="connsiteX2" fmla="*/ -14 w 7698"/>
                <a:gd name="connsiteY2" fmla="*/ -37 h 20620"/>
                <a:gd name="connsiteX3" fmla="*/ 5966 w 7698"/>
                <a:gd name="connsiteY3" fmla="*/ 20583 h 20620"/>
              </a:gdLst>
              <a:ahLst/>
              <a:cxnLst>
                <a:cxn ang="0">
                  <a:pos x="connsiteX0" y="connsiteY0"/>
                </a:cxn>
                <a:cxn ang="0">
                  <a:pos x="connsiteX1" y="connsiteY1"/>
                </a:cxn>
                <a:cxn ang="0">
                  <a:pos x="connsiteX2" y="connsiteY2"/>
                </a:cxn>
                <a:cxn ang="0">
                  <a:pos x="connsiteX3" y="connsiteY3"/>
                </a:cxn>
              </a:cxnLst>
              <a:rect l="l" t="t" r="r" b="b"/>
              <a:pathLst>
                <a:path w="7698" h="20620">
                  <a:moveTo>
                    <a:pt x="7685" y="20583"/>
                  </a:moveTo>
                  <a:cubicBezTo>
                    <a:pt x="5485" y="13710"/>
                    <a:pt x="3423" y="6836"/>
                    <a:pt x="1567" y="-37"/>
                  </a:cubicBezTo>
                  <a:lnTo>
                    <a:pt x="-14" y="-37"/>
                  </a:lnTo>
                  <a:lnTo>
                    <a:pt x="5966" y="20583"/>
                  </a:lnTo>
                  <a:close/>
                </a:path>
              </a:pathLst>
            </a:custGeom>
            <a:solidFill>
              <a:srgbClr val="E0E0E0"/>
            </a:solidFill>
            <a:ln w="6867" cap="flat">
              <a:noFill/>
              <a:prstDash val="solid"/>
              <a:miter/>
            </a:ln>
          </p:spPr>
          <p:txBody>
            <a:bodyPr rtlCol="0" anchor="ctr"/>
            <a:lstStyle/>
            <a:p>
              <a:endParaRPr lang="en-IN"/>
            </a:p>
          </p:txBody>
        </p:sp>
        <p:sp>
          <p:nvSpPr>
            <p:cNvPr id="955" name="Free-form: Shape 954">
              <a:extLst>
                <a:ext uri="{FF2B5EF4-FFF2-40B4-BE49-F238E27FC236}">
                  <a16:creationId xmlns:a16="http://schemas.microsoft.com/office/drawing/2014/main" id="{D6FC6DFC-9842-C3F3-67D6-FFF8A9299DB3}"/>
                </a:ext>
              </a:extLst>
            </p:cNvPr>
            <p:cNvSpPr/>
            <p:nvPr/>
          </p:nvSpPr>
          <p:spPr>
            <a:xfrm>
              <a:off x="5060014" y="3848618"/>
              <a:ext cx="11478" cy="33543"/>
            </a:xfrm>
            <a:custGeom>
              <a:avLst/>
              <a:gdLst>
                <a:gd name="connsiteX0" fmla="*/ -14 w 11478"/>
                <a:gd name="connsiteY0" fmla="*/ 512 h 33543"/>
                <a:gd name="connsiteX1" fmla="*/ 9884 w 11478"/>
                <a:gd name="connsiteY1" fmla="*/ 33506 h 33543"/>
                <a:gd name="connsiteX2" fmla="*/ 11465 w 11478"/>
                <a:gd name="connsiteY2" fmla="*/ 33024 h 33543"/>
                <a:gd name="connsiteX3" fmla="*/ 1911 w 11478"/>
                <a:gd name="connsiteY3" fmla="*/ -37 h 33543"/>
              </a:gdLst>
              <a:ahLst/>
              <a:cxnLst>
                <a:cxn ang="0">
                  <a:pos x="connsiteX0" y="connsiteY0"/>
                </a:cxn>
                <a:cxn ang="0">
                  <a:pos x="connsiteX1" y="connsiteY1"/>
                </a:cxn>
                <a:cxn ang="0">
                  <a:pos x="connsiteX2" y="connsiteY2"/>
                </a:cxn>
                <a:cxn ang="0">
                  <a:pos x="connsiteX3" y="connsiteY3"/>
                </a:cxn>
              </a:cxnLst>
              <a:rect l="l" t="t" r="r" b="b"/>
              <a:pathLst>
                <a:path w="11478" h="33543">
                  <a:moveTo>
                    <a:pt x="-14" y="512"/>
                  </a:moveTo>
                  <a:lnTo>
                    <a:pt x="9884" y="33506"/>
                  </a:lnTo>
                  <a:lnTo>
                    <a:pt x="11465" y="33024"/>
                  </a:lnTo>
                  <a:cubicBezTo>
                    <a:pt x="8578" y="22989"/>
                    <a:pt x="5416" y="11923"/>
                    <a:pt x="1911" y="-37"/>
                  </a:cubicBezTo>
                  <a:close/>
                </a:path>
              </a:pathLst>
            </a:custGeom>
            <a:solidFill>
              <a:srgbClr val="E0E0E0"/>
            </a:solidFill>
            <a:ln w="6867" cap="flat">
              <a:noFill/>
              <a:prstDash val="solid"/>
              <a:miter/>
            </a:ln>
          </p:spPr>
          <p:txBody>
            <a:bodyPr rtlCol="0" anchor="ctr"/>
            <a:lstStyle/>
            <a:p>
              <a:endParaRPr lang="en-IN"/>
            </a:p>
          </p:txBody>
        </p:sp>
        <p:sp>
          <p:nvSpPr>
            <p:cNvPr id="956" name="Free-form: Shape 955">
              <a:extLst>
                <a:ext uri="{FF2B5EF4-FFF2-40B4-BE49-F238E27FC236}">
                  <a16:creationId xmlns:a16="http://schemas.microsoft.com/office/drawing/2014/main" id="{B3391783-38FF-EA96-7C91-ADDC30DF8765}"/>
                </a:ext>
              </a:extLst>
            </p:cNvPr>
            <p:cNvSpPr/>
            <p:nvPr/>
          </p:nvSpPr>
          <p:spPr>
            <a:xfrm>
              <a:off x="5048673" y="3565496"/>
              <a:ext cx="11410" cy="31343"/>
            </a:xfrm>
            <a:custGeom>
              <a:avLst/>
              <a:gdLst>
                <a:gd name="connsiteX0" fmla="*/ -14 w 11410"/>
                <a:gd name="connsiteY0" fmla="*/ 650 h 31343"/>
                <a:gd name="connsiteX1" fmla="*/ 8991 w 11410"/>
                <a:gd name="connsiteY1" fmla="*/ 31306 h 31343"/>
                <a:gd name="connsiteX2" fmla="*/ 11396 w 11410"/>
                <a:gd name="connsiteY2" fmla="*/ 30619 h 31343"/>
                <a:gd name="connsiteX3" fmla="*/ 2323 w 11410"/>
                <a:gd name="connsiteY3" fmla="*/ -37 h 31343"/>
              </a:gdLst>
              <a:ahLst/>
              <a:cxnLst>
                <a:cxn ang="0">
                  <a:pos x="connsiteX0" y="connsiteY0"/>
                </a:cxn>
                <a:cxn ang="0">
                  <a:pos x="connsiteX1" y="connsiteY1"/>
                </a:cxn>
                <a:cxn ang="0">
                  <a:pos x="connsiteX2" y="connsiteY2"/>
                </a:cxn>
                <a:cxn ang="0">
                  <a:pos x="connsiteX3" y="connsiteY3"/>
                </a:cxn>
              </a:cxnLst>
              <a:rect l="l" t="t" r="r" b="b"/>
              <a:pathLst>
                <a:path w="11410" h="31343">
                  <a:moveTo>
                    <a:pt x="-14" y="650"/>
                  </a:moveTo>
                  <a:cubicBezTo>
                    <a:pt x="2942" y="10617"/>
                    <a:pt x="5898" y="20858"/>
                    <a:pt x="8991" y="31306"/>
                  </a:cubicBezTo>
                  <a:lnTo>
                    <a:pt x="11396" y="30619"/>
                  </a:lnTo>
                  <a:lnTo>
                    <a:pt x="2323" y="-37"/>
                  </a:lnTo>
                  <a:close/>
                </a:path>
              </a:pathLst>
            </a:custGeom>
            <a:solidFill>
              <a:srgbClr val="E0E0E0"/>
            </a:solidFill>
            <a:ln w="6867" cap="flat">
              <a:noFill/>
              <a:prstDash val="solid"/>
              <a:miter/>
            </a:ln>
          </p:spPr>
          <p:txBody>
            <a:bodyPr rtlCol="0" anchor="ctr"/>
            <a:lstStyle/>
            <a:p>
              <a:endParaRPr lang="en-IN"/>
            </a:p>
          </p:txBody>
        </p:sp>
        <p:sp>
          <p:nvSpPr>
            <p:cNvPr id="957" name="Free-form: Shape 956">
              <a:extLst>
                <a:ext uri="{FF2B5EF4-FFF2-40B4-BE49-F238E27FC236}">
                  <a16:creationId xmlns:a16="http://schemas.microsoft.com/office/drawing/2014/main" id="{DCE2F8FF-6A8D-2B4F-6776-1060ACE65527}"/>
                </a:ext>
              </a:extLst>
            </p:cNvPr>
            <p:cNvSpPr/>
            <p:nvPr/>
          </p:nvSpPr>
          <p:spPr>
            <a:xfrm>
              <a:off x="5106960" y="3763455"/>
              <a:ext cx="11478" cy="32649"/>
            </a:xfrm>
            <a:custGeom>
              <a:avLst/>
              <a:gdLst>
                <a:gd name="connsiteX0" fmla="*/ -14 w 11478"/>
                <a:gd name="connsiteY0" fmla="*/ 444 h 32649"/>
                <a:gd name="connsiteX1" fmla="*/ 9541 w 11478"/>
                <a:gd name="connsiteY1" fmla="*/ 32612 h 32649"/>
                <a:gd name="connsiteX2" fmla="*/ 11465 w 11478"/>
                <a:gd name="connsiteY2" fmla="*/ 32200 h 32649"/>
                <a:gd name="connsiteX3" fmla="*/ 2048 w 11478"/>
                <a:gd name="connsiteY3" fmla="*/ -37 h 32649"/>
              </a:gdLst>
              <a:ahLst/>
              <a:cxnLst>
                <a:cxn ang="0">
                  <a:pos x="connsiteX0" y="connsiteY0"/>
                </a:cxn>
                <a:cxn ang="0">
                  <a:pos x="connsiteX1" y="connsiteY1"/>
                </a:cxn>
                <a:cxn ang="0">
                  <a:pos x="connsiteX2" y="connsiteY2"/>
                </a:cxn>
                <a:cxn ang="0">
                  <a:pos x="connsiteX3" y="connsiteY3"/>
                </a:cxn>
              </a:cxnLst>
              <a:rect l="l" t="t" r="r" b="b"/>
              <a:pathLst>
                <a:path w="11478" h="32649">
                  <a:moveTo>
                    <a:pt x="-14" y="444"/>
                  </a:moveTo>
                  <a:cubicBezTo>
                    <a:pt x="3286" y="11579"/>
                    <a:pt x="6468" y="22302"/>
                    <a:pt x="9541" y="32612"/>
                  </a:cubicBezTo>
                  <a:lnTo>
                    <a:pt x="11465" y="32200"/>
                  </a:lnTo>
                  <a:cubicBezTo>
                    <a:pt x="8441" y="21889"/>
                    <a:pt x="5279" y="11098"/>
                    <a:pt x="2048" y="-37"/>
                  </a:cubicBezTo>
                  <a:close/>
                </a:path>
              </a:pathLst>
            </a:custGeom>
            <a:solidFill>
              <a:srgbClr val="E0E0E0"/>
            </a:solidFill>
            <a:ln w="6867" cap="flat">
              <a:noFill/>
              <a:prstDash val="solid"/>
              <a:miter/>
            </a:ln>
          </p:spPr>
          <p:txBody>
            <a:bodyPr rtlCol="0" anchor="ctr"/>
            <a:lstStyle/>
            <a:p>
              <a:endParaRPr lang="en-IN"/>
            </a:p>
          </p:txBody>
        </p:sp>
        <p:sp>
          <p:nvSpPr>
            <p:cNvPr id="958" name="Free-form: Shape 957">
              <a:extLst>
                <a:ext uri="{FF2B5EF4-FFF2-40B4-BE49-F238E27FC236}">
                  <a16:creationId xmlns:a16="http://schemas.microsoft.com/office/drawing/2014/main" id="{56582DA0-1101-B332-B453-369ABA362D59}"/>
                </a:ext>
              </a:extLst>
            </p:cNvPr>
            <p:cNvSpPr/>
            <p:nvPr/>
          </p:nvSpPr>
          <p:spPr>
            <a:xfrm>
              <a:off x="5126550" y="3829441"/>
              <a:ext cx="11410" cy="33336"/>
            </a:xfrm>
            <a:custGeom>
              <a:avLst/>
              <a:gdLst>
                <a:gd name="connsiteX0" fmla="*/ -14 w 11410"/>
                <a:gd name="connsiteY0" fmla="*/ 581 h 33336"/>
                <a:gd name="connsiteX1" fmla="*/ 9747 w 11410"/>
                <a:gd name="connsiteY1" fmla="*/ 33299 h 33336"/>
                <a:gd name="connsiteX2" fmla="*/ 11396 w 11410"/>
                <a:gd name="connsiteY2" fmla="*/ 32818 h 33336"/>
                <a:gd name="connsiteX3" fmla="*/ 1842 w 11410"/>
                <a:gd name="connsiteY3" fmla="*/ -37 h 33336"/>
              </a:gdLst>
              <a:ahLst/>
              <a:cxnLst>
                <a:cxn ang="0">
                  <a:pos x="connsiteX0" y="connsiteY0"/>
                </a:cxn>
                <a:cxn ang="0">
                  <a:pos x="connsiteX1" y="connsiteY1"/>
                </a:cxn>
                <a:cxn ang="0">
                  <a:pos x="connsiteX2" y="connsiteY2"/>
                </a:cxn>
                <a:cxn ang="0">
                  <a:pos x="connsiteX3" y="connsiteY3"/>
                </a:cxn>
              </a:cxnLst>
              <a:rect l="l" t="t" r="r" b="b"/>
              <a:pathLst>
                <a:path w="11410" h="33336">
                  <a:moveTo>
                    <a:pt x="-14" y="581"/>
                  </a:moveTo>
                  <a:cubicBezTo>
                    <a:pt x="3492" y="12404"/>
                    <a:pt x="6860" y="23333"/>
                    <a:pt x="9747" y="33299"/>
                  </a:cubicBezTo>
                  <a:lnTo>
                    <a:pt x="11396" y="32818"/>
                  </a:lnTo>
                  <a:cubicBezTo>
                    <a:pt x="8510" y="22783"/>
                    <a:pt x="5327" y="11833"/>
                    <a:pt x="1842" y="-37"/>
                  </a:cubicBezTo>
                  <a:close/>
                </a:path>
              </a:pathLst>
            </a:custGeom>
            <a:solidFill>
              <a:srgbClr val="E0E0E0"/>
            </a:solidFill>
            <a:ln w="6867" cap="flat">
              <a:noFill/>
              <a:prstDash val="solid"/>
              <a:miter/>
            </a:ln>
          </p:spPr>
          <p:txBody>
            <a:bodyPr rtlCol="0" anchor="ctr"/>
            <a:lstStyle/>
            <a:p>
              <a:endParaRPr lang="en-IN"/>
            </a:p>
          </p:txBody>
        </p:sp>
        <p:sp>
          <p:nvSpPr>
            <p:cNvPr id="959" name="Free-form: Shape 958">
              <a:extLst>
                <a:ext uri="{FF2B5EF4-FFF2-40B4-BE49-F238E27FC236}">
                  <a16:creationId xmlns:a16="http://schemas.microsoft.com/office/drawing/2014/main" id="{34AF487E-C408-EEAA-F5FD-5ECB91528158}"/>
                </a:ext>
              </a:extLst>
            </p:cNvPr>
            <p:cNvSpPr/>
            <p:nvPr/>
          </p:nvSpPr>
          <p:spPr>
            <a:xfrm>
              <a:off x="5147308" y="3898795"/>
              <a:ext cx="2886" cy="6323"/>
            </a:xfrm>
            <a:custGeom>
              <a:avLst/>
              <a:gdLst>
                <a:gd name="connsiteX0" fmla="*/ 1086 w 2886"/>
                <a:gd name="connsiteY0" fmla="*/ -37 h 6323"/>
                <a:gd name="connsiteX1" fmla="*/ -14 w 2886"/>
                <a:gd name="connsiteY1" fmla="*/ -37 h 6323"/>
                <a:gd name="connsiteX2" fmla="*/ 1911 w 2886"/>
                <a:gd name="connsiteY2" fmla="*/ 6286 h 6323"/>
                <a:gd name="connsiteX3" fmla="*/ 2873 w 2886"/>
                <a:gd name="connsiteY3" fmla="*/ 6286 h 6323"/>
              </a:gdLst>
              <a:ahLst/>
              <a:cxnLst>
                <a:cxn ang="0">
                  <a:pos x="connsiteX0" y="connsiteY0"/>
                </a:cxn>
                <a:cxn ang="0">
                  <a:pos x="connsiteX1" y="connsiteY1"/>
                </a:cxn>
                <a:cxn ang="0">
                  <a:pos x="connsiteX2" y="connsiteY2"/>
                </a:cxn>
                <a:cxn ang="0">
                  <a:pos x="connsiteX3" y="connsiteY3"/>
                </a:cxn>
              </a:cxnLst>
              <a:rect l="l" t="t" r="r" b="b"/>
              <a:pathLst>
                <a:path w="2886" h="6323">
                  <a:moveTo>
                    <a:pt x="1086" y="-37"/>
                  </a:moveTo>
                  <a:lnTo>
                    <a:pt x="-14" y="-37"/>
                  </a:lnTo>
                  <a:lnTo>
                    <a:pt x="1911" y="6286"/>
                  </a:lnTo>
                  <a:lnTo>
                    <a:pt x="2873" y="6286"/>
                  </a:lnTo>
                  <a:close/>
                </a:path>
              </a:pathLst>
            </a:custGeom>
            <a:solidFill>
              <a:srgbClr val="E0E0E0"/>
            </a:solidFill>
            <a:ln w="6867" cap="flat">
              <a:noFill/>
              <a:prstDash val="solid"/>
              <a:miter/>
            </a:ln>
          </p:spPr>
          <p:txBody>
            <a:bodyPr rtlCol="0" anchor="ctr"/>
            <a:lstStyle/>
            <a:p>
              <a:endParaRPr lang="en-IN"/>
            </a:p>
          </p:txBody>
        </p:sp>
        <p:sp>
          <p:nvSpPr>
            <p:cNvPr id="960" name="Free-form: Shape 959">
              <a:extLst>
                <a:ext uri="{FF2B5EF4-FFF2-40B4-BE49-F238E27FC236}">
                  <a16:creationId xmlns:a16="http://schemas.microsoft.com/office/drawing/2014/main" id="{681CC85B-9CFD-A08E-F6A3-19B2D1E72926}"/>
                </a:ext>
              </a:extLst>
            </p:cNvPr>
            <p:cNvSpPr/>
            <p:nvPr/>
          </p:nvSpPr>
          <p:spPr>
            <a:xfrm>
              <a:off x="5029427" y="3499509"/>
              <a:ext cx="10997" cy="30724"/>
            </a:xfrm>
            <a:custGeom>
              <a:avLst/>
              <a:gdLst>
                <a:gd name="connsiteX0" fmla="*/ -14 w 10997"/>
                <a:gd name="connsiteY0" fmla="*/ 581 h 30724"/>
                <a:gd name="connsiteX1" fmla="*/ 8784 w 10997"/>
                <a:gd name="connsiteY1" fmla="*/ 30687 h 30724"/>
                <a:gd name="connsiteX2" fmla="*/ 10984 w 10997"/>
                <a:gd name="connsiteY2" fmla="*/ 30000 h 30724"/>
                <a:gd name="connsiteX3" fmla="*/ 2048 w 10997"/>
                <a:gd name="connsiteY3" fmla="*/ -37 h 30724"/>
              </a:gdLst>
              <a:ahLst/>
              <a:cxnLst>
                <a:cxn ang="0">
                  <a:pos x="connsiteX0" y="connsiteY0"/>
                </a:cxn>
                <a:cxn ang="0">
                  <a:pos x="connsiteX1" y="connsiteY1"/>
                </a:cxn>
                <a:cxn ang="0">
                  <a:pos x="connsiteX2" y="connsiteY2"/>
                </a:cxn>
                <a:cxn ang="0">
                  <a:pos x="connsiteX3" y="connsiteY3"/>
                </a:cxn>
              </a:cxnLst>
              <a:rect l="l" t="t" r="r" b="b"/>
              <a:pathLst>
                <a:path w="10997" h="30724">
                  <a:moveTo>
                    <a:pt x="-14" y="581"/>
                  </a:moveTo>
                  <a:cubicBezTo>
                    <a:pt x="2804" y="10135"/>
                    <a:pt x="5691" y="20171"/>
                    <a:pt x="8784" y="30687"/>
                  </a:cubicBezTo>
                  <a:lnTo>
                    <a:pt x="10984" y="30000"/>
                  </a:lnTo>
                  <a:cubicBezTo>
                    <a:pt x="7891" y="19552"/>
                    <a:pt x="4867" y="9379"/>
                    <a:pt x="2048" y="-37"/>
                  </a:cubicBezTo>
                  <a:close/>
                </a:path>
              </a:pathLst>
            </a:custGeom>
            <a:solidFill>
              <a:srgbClr val="E0E0E0"/>
            </a:solidFill>
            <a:ln w="6867" cap="flat">
              <a:noFill/>
              <a:prstDash val="solid"/>
              <a:miter/>
            </a:ln>
          </p:spPr>
          <p:txBody>
            <a:bodyPr rtlCol="0" anchor="ctr"/>
            <a:lstStyle/>
            <a:p>
              <a:endParaRPr lang="en-IN"/>
            </a:p>
          </p:txBody>
        </p:sp>
        <p:sp>
          <p:nvSpPr>
            <p:cNvPr id="961" name="Free-form: Shape 960">
              <a:extLst>
                <a:ext uri="{FF2B5EF4-FFF2-40B4-BE49-F238E27FC236}">
                  <a16:creationId xmlns:a16="http://schemas.microsoft.com/office/drawing/2014/main" id="{059C4027-1646-3BF7-96E3-932DA47B9063}"/>
                </a:ext>
              </a:extLst>
            </p:cNvPr>
            <p:cNvSpPr/>
            <p:nvPr/>
          </p:nvSpPr>
          <p:spPr>
            <a:xfrm>
              <a:off x="5087440" y="3697331"/>
              <a:ext cx="11753" cy="32374"/>
            </a:xfrm>
            <a:custGeom>
              <a:avLst/>
              <a:gdLst>
                <a:gd name="connsiteX0" fmla="*/ -14 w 11753"/>
                <a:gd name="connsiteY0" fmla="*/ 650 h 32374"/>
                <a:gd name="connsiteX1" fmla="*/ 9334 w 11753"/>
                <a:gd name="connsiteY1" fmla="*/ 32337 h 32374"/>
                <a:gd name="connsiteX2" fmla="*/ 11740 w 11753"/>
                <a:gd name="connsiteY2" fmla="*/ 31650 h 32374"/>
                <a:gd name="connsiteX3" fmla="*/ 2461 w 11753"/>
                <a:gd name="connsiteY3" fmla="*/ -37 h 32374"/>
              </a:gdLst>
              <a:ahLst/>
              <a:cxnLst>
                <a:cxn ang="0">
                  <a:pos x="connsiteX0" y="connsiteY0"/>
                </a:cxn>
                <a:cxn ang="0">
                  <a:pos x="connsiteX1" y="connsiteY1"/>
                </a:cxn>
                <a:cxn ang="0">
                  <a:pos x="connsiteX2" y="connsiteY2"/>
                </a:cxn>
                <a:cxn ang="0">
                  <a:pos x="connsiteX3" y="connsiteY3"/>
                </a:cxn>
              </a:cxnLst>
              <a:rect l="l" t="t" r="r" b="b"/>
              <a:pathLst>
                <a:path w="11753" h="32374">
                  <a:moveTo>
                    <a:pt x="-14" y="650"/>
                  </a:moveTo>
                  <a:cubicBezTo>
                    <a:pt x="3148" y="11441"/>
                    <a:pt x="6310" y="22027"/>
                    <a:pt x="9334" y="32337"/>
                  </a:cubicBezTo>
                  <a:lnTo>
                    <a:pt x="11740" y="31650"/>
                  </a:lnTo>
                  <a:lnTo>
                    <a:pt x="2461" y="-37"/>
                  </a:lnTo>
                  <a:close/>
                </a:path>
              </a:pathLst>
            </a:custGeom>
            <a:solidFill>
              <a:srgbClr val="E0E0E0"/>
            </a:solidFill>
            <a:ln w="6867" cap="flat">
              <a:noFill/>
              <a:prstDash val="solid"/>
              <a:miter/>
            </a:ln>
          </p:spPr>
          <p:txBody>
            <a:bodyPr rtlCol="0" anchor="ctr"/>
            <a:lstStyle/>
            <a:p>
              <a:endParaRPr lang="en-IN"/>
            </a:p>
          </p:txBody>
        </p:sp>
        <p:sp>
          <p:nvSpPr>
            <p:cNvPr id="962" name="Free-form: Shape 961">
              <a:extLst>
                <a:ext uri="{FF2B5EF4-FFF2-40B4-BE49-F238E27FC236}">
                  <a16:creationId xmlns:a16="http://schemas.microsoft.com/office/drawing/2014/main" id="{D121F8DC-9550-4525-99E5-C9A7723CD27B}"/>
                </a:ext>
              </a:extLst>
            </p:cNvPr>
            <p:cNvSpPr/>
            <p:nvPr/>
          </p:nvSpPr>
          <p:spPr>
            <a:xfrm>
              <a:off x="5077885" y="3665094"/>
              <a:ext cx="11341" cy="30518"/>
            </a:xfrm>
            <a:custGeom>
              <a:avLst/>
              <a:gdLst>
                <a:gd name="connsiteX0" fmla="*/ -14 w 11341"/>
                <a:gd name="connsiteY0" fmla="*/ 581 h 30518"/>
                <a:gd name="connsiteX1" fmla="*/ 8853 w 11341"/>
                <a:gd name="connsiteY1" fmla="*/ 30481 h 30518"/>
                <a:gd name="connsiteX2" fmla="*/ 11328 w 11341"/>
                <a:gd name="connsiteY2" fmla="*/ 29725 h 30518"/>
                <a:gd name="connsiteX3" fmla="*/ 2530 w 11341"/>
                <a:gd name="connsiteY3" fmla="*/ -37 h 30518"/>
              </a:gdLst>
              <a:ahLst/>
              <a:cxnLst>
                <a:cxn ang="0">
                  <a:pos x="connsiteX0" y="connsiteY0"/>
                </a:cxn>
                <a:cxn ang="0">
                  <a:pos x="connsiteX1" y="connsiteY1"/>
                </a:cxn>
                <a:cxn ang="0">
                  <a:pos x="connsiteX2" y="connsiteY2"/>
                </a:cxn>
                <a:cxn ang="0">
                  <a:pos x="connsiteX3" y="connsiteY3"/>
                </a:cxn>
              </a:cxnLst>
              <a:rect l="l" t="t" r="r" b="b"/>
              <a:pathLst>
                <a:path w="11341" h="30518">
                  <a:moveTo>
                    <a:pt x="-14" y="581"/>
                  </a:moveTo>
                  <a:cubicBezTo>
                    <a:pt x="3011" y="10663"/>
                    <a:pt x="5966" y="20629"/>
                    <a:pt x="8853" y="30481"/>
                  </a:cubicBezTo>
                  <a:lnTo>
                    <a:pt x="11328" y="29725"/>
                  </a:lnTo>
                  <a:lnTo>
                    <a:pt x="2530" y="-37"/>
                  </a:lnTo>
                  <a:close/>
                </a:path>
              </a:pathLst>
            </a:custGeom>
            <a:solidFill>
              <a:srgbClr val="E0E0E0"/>
            </a:solidFill>
            <a:ln w="6867" cap="flat">
              <a:noFill/>
              <a:prstDash val="solid"/>
              <a:miter/>
            </a:ln>
          </p:spPr>
          <p:txBody>
            <a:bodyPr rtlCol="0" anchor="ctr"/>
            <a:lstStyle/>
            <a:p>
              <a:endParaRPr lang="en-IN"/>
            </a:p>
          </p:txBody>
        </p:sp>
        <p:sp>
          <p:nvSpPr>
            <p:cNvPr id="963" name="Free-form: Shape 962">
              <a:extLst>
                <a:ext uri="{FF2B5EF4-FFF2-40B4-BE49-F238E27FC236}">
                  <a16:creationId xmlns:a16="http://schemas.microsoft.com/office/drawing/2014/main" id="{DD0E5E73-0085-1FDC-939F-6D01124A85B3}"/>
                </a:ext>
              </a:extLst>
            </p:cNvPr>
            <p:cNvSpPr/>
            <p:nvPr/>
          </p:nvSpPr>
          <p:spPr>
            <a:xfrm>
              <a:off x="5038912" y="3532159"/>
              <a:ext cx="11410" cy="31618"/>
            </a:xfrm>
            <a:custGeom>
              <a:avLst/>
              <a:gdLst>
                <a:gd name="connsiteX0" fmla="*/ -14 w 11410"/>
                <a:gd name="connsiteY0" fmla="*/ 581 h 31618"/>
                <a:gd name="connsiteX1" fmla="*/ 9059 w 11410"/>
                <a:gd name="connsiteY1" fmla="*/ 31581 h 31618"/>
                <a:gd name="connsiteX2" fmla="*/ 11396 w 11410"/>
                <a:gd name="connsiteY2" fmla="*/ 30894 h 31618"/>
                <a:gd name="connsiteX3" fmla="*/ 2186 w 11410"/>
                <a:gd name="connsiteY3" fmla="*/ -37 h 31618"/>
              </a:gdLst>
              <a:ahLst/>
              <a:cxnLst>
                <a:cxn ang="0">
                  <a:pos x="connsiteX0" y="connsiteY0"/>
                </a:cxn>
                <a:cxn ang="0">
                  <a:pos x="connsiteX1" y="connsiteY1"/>
                </a:cxn>
                <a:cxn ang="0">
                  <a:pos x="connsiteX2" y="connsiteY2"/>
                </a:cxn>
                <a:cxn ang="0">
                  <a:pos x="connsiteX3" y="connsiteY3"/>
                </a:cxn>
              </a:cxnLst>
              <a:rect l="l" t="t" r="r" b="b"/>
              <a:pathLst>
                <a:path w="11410" h="31618">
                  <a:moveTo>
                    <a:pt x="-14" y="581"/>
                  </a:moveTo>
                  <a:cubicBezTo>
                    <a:pt x="2942" y="10548"/>
                    <a:pt x="5966" y="21202"/>
                    <a:pt x="9059" y="31581"/>
                  </a:cubicBezTo>
                  <a:lnTo>
                    <a:pt x="11396" y="30894"/>
                  </a:lnTo>
                  <a:lnTo>
                    <a:pt x="2186" y="-37"/>
                  </a:lnTo>
                  <a:close/>
                </a:path>
              </a:pathLst>
            </a:custGeom>
            <a:solidFill>
              <a:srgbClr val="E0E0E0"/>
            </a:solidFill>
            <a:ln w="6867" cap="flat">
              <a:noFill/>
              <a:prstDash val="solid"/>
              <a:miter/>
            </a:ln>
          </p:spPr>
          <p:txBody>
            <a:bodyPr rtlCol="0" anchor="ctr"/>
            <a:lstStyle/>
            <a:p>
              <a:endParaRPr lang="en-IN"/>
            </a:p>
          </p:txBody>
        </p:sp>
        <p:sp>
          <p:nvSpPr>
            <p:cNvPr id="964" name="Free-form: Shape 963">
              <a:extLst>
                <a:ext uri="{FF2B5EF4-FFF2-40B4-BE49-F238E27FC236}">
                  <a16:creationId xmlns:a16="http://schemas.microsoft.com/office/drawing/2014/main" id="{F801CF8C-FBA8-A379-BC46-3E4557C6D717}"/>
                </a:ext>
              </a:extLst>
            </p:cNvPr>
            <p:cNvSpPr/>
            <p:nvPr/>
          </p:nvSpPr>
          <p:spPr>
            <a:xfrm>
              <a:off x="5137067" y="3864427"/>
              <a:ext cx="10654" cy="31962"/>
            </a:xfrm>
            <a:custGeom>
              <a:avLst/>
              <a:gdLst>
                <a:gd name="connsiteX0" fmla="*/ -14 w 10654"/>
                <a:gd name="connsiteY0" fmla="*/ 444 h 31962"/>
                <a:gd name="connsiteX1" fmla="*/ 9472 w 10654"/>
                <a:gd name="connsiteY1" fmla="*/ 31925 h 31962"/>
                <a:gd name="connsiteX2" fmla="*/ 10640 w 10654"/>
                <a:gd name="connsiteY2" fmla="*/ 31581 h 31962"/>
                <a:gd name="connsiteX3" fmla="*/ 1567 w 10654"/>
                <a:gd name="connsiteY3" fmla="*/ -37 h 31962"/>
              </a:gdLst>
              <a:ahLst/>
              <a:cxnLst>
                <a:cxn ang="0">
                  <a:pos x="connsiteX0" y="connsiteY0"/>
                </a:cxn>
                <a:cxn ang="0">
                  <a:pos x="connsiteX1" y="connsiteY1"/>
                </a:cxn>
                <a:cxn ang="0">
                  <a:pos x="connsiteX2" y="connsiteY2"/>
                </a:cxn>
                <a:cxn ang="0">
                  <a:pos x="connsiteX3" y="connsiteY3"/>
                </a:cxn>
              </a:cxnLst>
              <a:rect l="l" t="t" r="r" b="b"/>
              <a:pathLst>
                <a:path w="10654" h="31962">
                  <a:moveTo>
                    <a:pt x="-14" y="444"/>
                  </a:moveTo>
                  <a:cubicBezTo>
                    <a:pt x="3629" y="12610"/>
                    <a:pt x="6860" y="23126"/>
                    <a:pt x="9472" y="31925"/>
                  </a:cubicBezTo>
                  <a:lnTo>
                    <a:pt x="10640" y="31581"/>
                  </a:lnTo>
                  <a:lnTo>
                    <a:pt x="1567" y="-37"/>
                  </a:lnTo>
                  <a:close/>
                </a:path>
              </a:pathLst>
            </a:custGeom>
            <a:solidFill>
              <a:srgbClr val="E0E0E0"/>
            </a:solidFill>
            <a:ln w="6867" cap="flat">
              <a:noFill/>
              <a:prstDash val="solid"/>
              <a:miter/>
            </a:ln>
          </p:spPr>
          <p:txBody>
            <a:bodyPr rtlCol="0" anchor="ctr"/>
            <a:lstStyle/>
            <a:p>
              <a:endParaRPr lang="en-IN"/>
            </a:p>
          </p:txBody>
        </p:sp>
        <p:sp>
          <p:nvSpPr>
            <p:cNvPr id="965" name="Free-form: Shape 964">
              <a:extLst>
                <a:ext uri="{FF2B5EF4-FFF2-40B4-BE49-F238E27FC236}">
                  <a16:creationId xmlns:a16="http://schemas.microsoft.com/office/drawing/2014/main" id="{17F1AC48-F669-A957-4A07-84E5E0F0A85F}"/>
                </a:ext>
              </a:extLst>
            </p:cNvPr>
            <p:cNvSpPr/>
            <p:nvPr/>
          </p:nvSpPr>
          <p:spPr>
            <a:xfrm>
              <a:off x="5067850" y="3631413"/>
              <a:ext cx="11616" cy="31893"/>
            </a:xfrm>
            <a:custGeom>
              <a:avLst/>
              <a:gdLst>
                <a:gd name="connsiteX0" fmla="*/ 2461 w 11616"/>
                <a:gd name="connsiteY0" fmla="*/ -37 h 31893"/>
                <a:gd name="connsiteX1" fmla="*/ -14 w 11616"/>
                <a:gd name="connsiteY1" fmla="*/ 650 h 31893"/>
                <a:gd name="connsiteX2" fmla="*/ 7341 w 11616"/>
                <a:gd name="connsiteY2" fmla="*/ 25807 h 31893"/>
                <a:gd name="connsiteX3" fmla="*/ 9128 w 11616"/>
                <a:gd name="connsiteY3" fmla="*/ 31856 h 31893"/>
                <a:gd name="connsiteX4" fmla="*/ 11603 w 11616"/>
                <a:gd name="connsiteY4" fmla="*/ 31100 h 31893"/>
                <a:gd name="connsiteX5" fmla="*/ 9815 w 11616"/>
                <a:gd name="connsiteY5" fmla="*/ 25051 h 3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6" h="31893">
                  <a:moveTo>
                    <a:pt x="2461" y="-37"/>
                  </a:moveTo>
                  <a:lnTo>
                    <a:pt x="-14" y="650"/>
                  </a:lnTo>
                  <a:cubicBezTo>
                    <a:pt x="2392" y="8967"/>
                    <a:pt x="4867" y="17353"/>
                    <a:pt x="7341" y="25807"/>
                  </a:cubicBezTo>
                  <a:cubicBezTo>
                    <a:pt x="7960" y="27801"/>
                    <a:pt x="8510" y="29794"/>
                    <a:pt x="9128" y="31856"/>
                  </a:cubicBezTo>
                  <a:lnTo>
                    <a:pt x="11603" y="31100"/>
                  </a:lnTo>
                  <a:cubicBezTo>
                    <a:pt x="11053" y="29106"/>
                    <a:pt x="10434" y="27113"/>
                    <a:pt x="9815" y="25051"/>
                  </a:cubicBezTo>
                  <a:close/>
                </a:path>
              </a:pathLst>
            </a:custGeom>
            <a:solidFill>
              <a:srgbClr val="E0E0E0"/>
            </a:solidFill>
            <a:ln w="6867" cap="flat">
              <a:noFill/>
              <a:prstDash val="solid"/>
              <a:miter/>
            </a:ln>
          </p:spPr>
          <p:txBody>
            <a:bodyPr rtlCol="0" anchor="ctr"/>
            <a:lstStyle/>
            <a:p>
              <a:endParaRPr lang="en-IN"/>
            </a:p>
          </p:txBody>
        </p:sp>
        <p:sp>
          <p:nvSpPr>
            <p:cNvPr id="966" name="Free-form: Shape 965">
              <a:extLst>
                <a:ext uri="{FF2B5EF4-FFF2-40B4-BE49-F238E27FC236}">
                  <a16:creationId xmlns:a16="http://schemas.microsoft.com/office/drawing/2014/main" id="{5C855B12-82B1-CB9B-7C22-1F31D9404DF9}"/>
                </a:ext>
              </a:extLst>
            </p:cNvPr>
            <p:cNvSpPr/>
            <p:nvPr/>
          </p:nvSpPr>
          <p:spPr>
            <a:xfrm>
              <a:off x="5097819" y="3731286"/>
              <a:ext cx="10722" cy="30037"/>
            </a:xfrm>
            <a:custGeom>
              <a:avLst/>
              <a:gdLst>
                <a:gd name="connsiteX0" fmla="*/ -14 w 10722"/>
                <a:gd name="connsiteY0" fmla="*/ 787 h 30037"/>
                <a:gd name="connsiteX1" fmla="*/ 8372 w 10722"/>
                <a:gd name="connsiteY1" fmla="*/ 30000 h 30037"/>
                <a:gd name="connsiteX2" fmla="*/ 10709 w 10722"/>
                <a:gd name="connsiteY2" fmla="*/ 29381 h 30037"/>
                <a:gd name="connsiteX3" fmla="*/ 2048 w 10722"/>
                <a:gd name="connsiteY3" fmla="*/ -37 h 30037"/>
              </a:gdLst>
              <a:ahLst/>
              <a:cxnLst>
                <a:cxn ang="0">
                  <a:pos x="connsiteX0" y="connsiteY0"/>
                </a:cxn>
                <a:cxn ang="0">
                  <a:pos x="connsiteX1" y="connsiteY1"/>
                </a:cxn>
                <a:cxn ang="0">
                  <a:pos x="connsiteX2" y="connsiteY2"/>
                </a:cxn>
                <a:cxn ang="0">
                  <a:pos x="connsiteX3" y="connsiteY3"/>
                </a:cxn>
              </a:cxnLst>
              <a:rect l="l" t="t" r="r" b="b"/>
              <a:pathLst>
                <a:path w="10722" h="30037">
                  <a:moveTo>
                    <a:pt x="-14" y="787"/>
                  </a:moveTo>
                  <a:lnTo>
                    <a:pt x="8372" y="30000"/>
                  </a:lnTo>
                  <a:lnTo>
                    <a:pt x="10709" y="29381"/>
                  </a:lnTo>
                  <a:lnTo>
                    <a:pt x="2048" y="-37"/>
                  </a:lnTo>
                  <a:close/>
                </a:path>
              </a:pathLst>
            </a:custGeom>
            <a:solidFill>
              <a:srgbClr val="E0E0E0"/>
            </a:solidFill>
            <a:ln w="6867" cap="flat">
              <a:noFill/>
              <a:prstDash val="solid"/>
              <a:miter/>
            </a:ln>
          </p:spPr>
          <p:txBody>
            <a:bodyPr rtlCol="0" anchor="ctr"/>
            <a:lstStyle/>
            <a:p>
              <a:endParaRPr lang="en-IN"/>
            </a:p>
          </p:txBody>
        </p:sp>
        <p:sp>
          <p:nvSpPr>
            <p:cNvPr id="967" name="Free-form: Shape 966">
              <a:extLst>
                <a:ext uri="{FF2B5EF4-FFF2-40B4-BE49-F238E27FC236}">
                  <a16:creationId xmlns:a16="http://schemas.microsoft.com/office/drawing/2014/main" id="{69A8202D-63A8-607D-52D3-33DE0C3573C5}"/>
                </a:ext>
              </a:extLst>
            </p:cNvPr>
            <p:cNvSpPr/>
            <p:nvPr/>
          </p:nvSpPr>
          <p:spPr>
            <a:xfrm>
              <a:off x="5012861" y="3443077"/>
              <a:ext cx="3986" cy="9141"/>
            </a:xfrm>
            <a:custGeom>
              <a:avLst/>
              <a:gdLst>
                <a:gd name="connsiteX0" fmla="*/ 3973 w 3986"/>
                <a:gd name="connsiteY0" fmla="*/ 7661 h 9141"/>
                <a:gd name="connsiteX1" fmla="*/ 1705 w 3986"/>
                <a:gd name="connsiteY1" fmla="*/ -37 h 9141"/>
                <a:gd name="connsiteX2" fmla="*/ -14 w 3986"/>
                <a:gd name="connsiteY2" fmla="*/ -37 h 9141"/>
                <a:gd name="connsiteX3" fmla="*/ 2667 w 3986"/>
                <a:gd name="connsiteY3" fmla="*/ 9104 h 9141"/>
              </a:gdLst>
              <a:ahLst/>
              <a:cxnLst>
                <a:cxn ang="0">
                  <a:pos x="connsiteX0" y="connsiteY0"/>
                </a:cxn>
                <a:cxn ang="0">
                  <a:pos x="connsiteX1" y="connsiteY1"/>
                </a:cxn>
                <a:cxn ang="0">
                  <a:pos x="connsiteX2" y="connsiteY2"/>
                </a:cxn>
                <a:cxn ang="0">
                  <a:pos x="connsiteX3" y="connsiteY3"/>
                </a:cxn>
              </a:cxnLst>
              <a:rect l="l" t="t" r="r" b="b"/>
              <a:pathLst>
                <a:path w="3986" h="9141">
                  <a:moveTo>
                    <a:pt x="3973" y="7661"/>
                  </a:moveTo>
                  <a:cubicBezTo>
                    <a:pt x="3217" y="5049"/>
                    <a:pt x="2392" y="2506"/>
                    <a:pt x="1705" y="-37"/>
                  </a:cubicBezTo>
                  <a:lnTo>
                    <a:pt x="-14" y="-37"/>
                  </a:lnTo>
                  <a:cubicBezTo>
                    <a:pt x="880" y="2918"/>
                    <a:pt x="1773" y="5943"/>
                    <a:pt x="2667" y="9104"/>
                  </a:cubicBezTo>
                  <a:close/>
                </a:path>
              </a:pathLst>
            </a:custGeom>
            <a:solidFill>
              <a:srgbClr val="E0E0E0"/>
            </a:solidFill>
            <a:ln w="6867" cap="flat">
              <a:noFill/>
              <a:prstDash val="solid"/>
              <a:miter/>
            </a:ln>
          </p:spPr>
          <p:txBody>
            <a:bodyPr rtlCol="0" anchor="ctr"/>
            <a:lstStyle/>
            <a:p>
              <a:endParaRPr lang="en-IN"/>
            </a:p>
          </p:txBody>
        </p:sp>
        <p:sp>
          <p:nvSpPr>
            <p:cNvPr id="968" name="Free-form: Shape 967">
              <a:extLst>
                <a:ext uri="{FF2B5EF4-FFF2-40B4-BE49-F238E27FC236}">
                  <a16:creationId xmlns:a16="http://schemas.microsoft.com/office/drawing/2014/main" id="{B1378128-5C52-1030-6558-29DE3FF6DFD6}"/>
                </a:ext>
              </a:extLst>
            </p:cNvPr>
            <p:cNvSpPr/>
            <p:nvPr/>
          </p:nvSpPr>
          <p:spPr>
            <a:xfrm>
              <a:off x="5058364" y="3598558"/>
              <a:ext cx="11410" cy="31137"/>
            </a:xfrm>
            <a:custGeom>
              <a:avLst/>
              <a:gdLst>
                <a:gd name="connsiteX0" fmla="*/ -14 w 11410"/>
                <a:gd name="connsiteY0" fmla="*/ 650 h 31137"/>
                <a:gd name="connsiteX1" fmla="*/ 8922 w 11410"/>
                <a:gd name="connsiteY1" fmla="*/ 31100 h 31137"/>
                <a:gd name="connsiteX2" fmla="*/ 11396 w 11410"/>
                <a:gd name="connsiteY2" fmla="*/ 30412 h 31137"/>
                <a:gd name="connsiteX3" fmla="*/ 2461 w 11410"/>
                <a:gd name="connsiteY3" fmla="*/ -37 h 31137"/>
              </a:gdLst>
              <a:ahLst/>
              <a:cxnLst>
                <a:cxn ang="0">
                  <a:pos x="connsiteX0" y="connsiteY0"/>
                </a:cxn>
                <a:cxn ang="0">
                  <a:pos x="connsiteX1" y="connsiteY1"/>
                </a:cxn>
                <a:cxn ang="0">
                  <a:pos x="connsiteX2" y="connsiteY2"/>
                </a:cxn>
                <a:cxn ang="0">
                  <a:pos x="connsiteX3" y="connsiteY3"/>
                </a:cxn>
              </a:cxnLst>
              <a:rect l="l" t="t" r="r" b="b"/>
              <a:pathLst>
                <a:path w="11410" h="31137">
                  <a:moveTo>
                    <a:pt x="-14" y="650"/>
                  </a:moveTo>
                  <a:cubicBezTo>
                    <a:pt x="2942" y="10617"/>
                    <a:pt x="5898" y="20789"/>
                    <a:pt x="8922" y="31100"/>
                  </a:cubicBezTo>
                  <a:lnTo>
                    <a:pt x="11396" y="30412"/>
                  </a:lnTo>
                  <a:cubicBezTo>
                    <a:pt x="8372" y="20033"/>
                    <a:pt x="5348" y="9792"/>
                    <a:pt x="2461" y="-37"/>
                  </a:cubicBezTo>
                  <a:close/>
                </a:path>
              </a:pathLst>
            </a:custGeom>
            <a:solidFill>
              <a:srgbClr val="E0E0E0"/>
            </a:solidFill>
            <a:ln w="6867" cap="flat">
              <a:noFill/>
              <a:prstDash val="solid"/>
              <a:miter/>
            </a:ln>
          </p:spPr>
          <p:txBody>
            <a:bodyPr rtlCol="0" anchor="ctr"/>
            <a:lstStyle/>
            <a:p>
              <a:endParaRPr lang="en-IN"/>
            </a:p>
          </p:txBody>
        </p:sp>
        <p:sp>
          <p:nvSpPr>
            <p:cNvPr id="969" name="Free-form: Shape 968">
              <a:extLst>
                <a:ext uri="{FF2B5EF4-FFF2-40B4-BE49-F238E27FC236}">
                  <a16:creationId xmlns:a16="http://schemas.microsoft.com/office/drawing/2014/main" id="{B0E2EAA6-ED5E-5B1D-830C-D89DB359FA72}"/>
                </a:ext>
              </a:extLst>
            </p:cNvPr>
            <p:cNvSpPr/>
            <p:nvPr/>
          </p:nvSpPr>
          <p:spPr>
            <a:xfrm>
              <a:off x="5117202" y="3797891"/>
              <a:ext cx="10516" cy="29418"/>
            </a:xfrm>
            <a:custGeom>
              <a:avLst/>
              <a:gdLst>
                <a:gd name="connsiteX0" fmla="*/ -14 w 10516"/>
                <a:gd name="connsiteY0" fmla="*/ 581 h 29418"/>
                <a:gd name="connsiteX1" fmla="*/ 8578 w 10516"/>
                <a:gd name="connsiteY1" fmla="*/ 29381 h 29418"/>
                <a:gd name="connsiteX2" fmla="*/ 10503 w 10516"/>
                <a:gd name="connsiteY2" fmla="*/ 28832 h 29418"/>
                <a:gd name="connsiteX3" fmla="*/ 2117 w 10516"/>
                <a:gd name="connsiteY3" fmla="*/ -37 h 29418"/>
              </a:gdLst>
              <a:ahLst/>
              <a:cxnLst>
                <a:cxn ang="0">
                  <a:pos x="connsiteX0" y="connsiteY0"/>
                </a:cxn>
                <a:cxn ang="0">
                  <a:pos x="connsiteX1" y="connsiteY1"/>
                </a:cxn>
                <a:cxn ang="0">
                  <a:pos x="connsiteX2" y="connsiteY2"/>
                </a:cxn>
                <a:cxn ang="0">
                  <a:pos x="connsiteX3" y="connsiteY3"/>
                </a:cxn>
              </a:cxnLst>
              <a:rect l="l" t="t" r="r" b="b"/>
              <a:pathLst>
                <a:path w="10516" h="29418">
                  <a:moveTo>
                    <a:pt x="-14" y="581"/>
                  </a:moveTo>
                  <a:cubicBezTo>
                    <a:pt x="3011" y="10685"/>
                    <a:pt x="5898" y="20308"/>
                    <a:pt x="8578" y="29381"/>
                  </a:cubicBezTo>
                  <a:lnTo>
                    <a:pt x="10503" y="28832"/>
                  </a:lnTo>
                  <a:cubicBezTo>
                    <a:pt x="7891" y="19690"/>
                    <a:pt x="5073" y="10067"/>
                    <a:pt x="2117" y="-37"/>
                  </a:cubicBezTo>
                  <a:close/>
                </a:path>
              </a:pathLst>
            </a:custGeom>
            <a:solidFill>
              <a:srgbClr val="E0E0E0"/>
            </a:solidFill>
            <a:ln w="6867" cap="flat">
              <a:noFill/>
              <a:prstDash val="solid"/>
              <a:miter/>
            </a:ln>
          </p:spPr>
          <p:txBody>
            <a:bodyPr rtlCol="0" anchor="ctr"/>
            <a:lstStyle/>
            <a:p>
              <a:endParaRPr lang="en-IN"/>
            </a:p>
          </p:txBody>
        </p:sp>
        <p:sp>
          <p:nvSpPr>
            <p:cNvPr id="970" name="Free-form: Shape 969">
              <a:extLst>
                <a:ext uri="{FF2B5EF4-FFF2-40B4-BE49-F238E27FC236}">
                  <a16:creationId xmlns:a16="http://schemas.microsoft.com/office/drawing/2014/main" id="{C1243F2D-EF83-1262-F866-705F56C4585C}"/>
                </a:ext>
              </a:extLst>
            </p:cNvPr>
            <p:cNvSpPr/>
            <p:nvPr/>
          </p:nvSpPr>
          <p:spPr>
            <a:xfrm>
              <a:off x="5024546" y="3483425"/>
              <a:ext cx="6186" cy="14434"/>
            </a:xfrm>
            <a:custGeom>
              <a:avLst/>
              <a:gdLst>
                <a:gd name="connsiteX0" fmla="*/ -14 w 6186"/>
                <a:gd name="connsiteY0" fmla="*/ -37 h 14434"/>
                <a:gd name="connsiteX1" fmla="*/ 4179 w 6186"/>
                <a:gd name="connsiteY1" fmla="*/ 14397 h 14434"/>
                <a:gd name="connsiteX2" fmla="*/ 6173 w 6186"/>
                <a:gd name="connsiteY2" fmla="*/ 13778 h 14434"/>
                <a:gd name="connsiteX3" fmla="*/ 2186 w 6186"/>
                <a:gd name="connsiteY3" fmla="*/ 444 h 14434"/>
              </a:gdLst>
              <a:ahLst/>
              <a:cxnLst>
                <a:cxn ang="0">
                  <a:pos x="connsiteX0" y="connsiteY0"/>
                </a:cxn>
                <a:cxn ang="0">
                  <a:pos x="connsiteX1" y="connsiteY1"/>
                </a:cxn>
                <a:cxn ang="0">
                  <a:pos x="connsiteX2" y="connsiteY2"/>
                </a:cxn>
                <a:cxn ang="0">
                  <a:pos x="connsiteX3" y="connsiteY3"/>
                </a:cxn>
              </a:cxnLst>
              <a:rect l="l" t="t" r="r" b="b"/>
              <a:pathLst>
                <a:path w="6186" h="14434">
                  <a:moveTo>
                    <a:pt x="-14" y="-37"/>
                  </a:moveTo>
                  <a:lnTo>
                    <a:pt x="4179" y="14397"/>
                  </a:lnTo>
                  <a:lnTo>
                    <a:pt x="6173" y="13778"/>
                  </a:lnTo>
                  <a:cubicBezTo>
                    <a:pt x="4867" y="9242"/>
                    <a:pt x="3492" y="4774"/>
                    <a:pt x="2186" y="444"/>
                  </a:cubicBezTo>
                  <a:close/>
                </a:path>
              </a:pathLst>
            </a:custGeom>
            <a:solidFill>
              <a:srgbClr val="E0E0E0"/>
            </a:solidFill>
            <a:ln w="6867" cap="flat">
              <a:noFill/>
              <a:prstDash val="solid"/>
              <a:miter/>
            </a:ln>
          </p:spPr>
          <p:txBody>
            <a:bodyPr rtlCol="0" anchor="ctr"/>
            <a:lstStyle/>
            <a:p>
              <a:endParaRPr lang="en-IN"/>
            </a:p>
          </p:txBody>
        </p:sp>
        <p:sp>
          <p:nvSpPr>
            <p:cNvPr id="971" name="Free-form: Shape 970">
              <a:extLst>
                <a:ext uri="{FF2B5EF4-FFF2-40B4-BE49-F238E27FC236}">
                  <a16:creationId xmlns:a16="http://schemas.microsoft.com/office/drawing/2014/main" id="{EE61DF2F-F7DD-ECE8-3F21-9491BFAEC2AD}"/>
                </a:ext>
              </a:extLst>
            </p:cNvPr>
            <p:cNvSpPr/>
            <p:nvPr/>
          </p:nvSpPr>
          <p:spPr>
            <a:xfrm>
              <a:off x="5213570" y="3878999"/>
              <a:ext cx="3024" cy="6873"/>
            </a:xfrm>
            <a:custGeom>
              <a:avLst/>
              <a:gdLst>
                <a:gd name="connsiteX0" fmla="*/ 1086 w 3024"/>
                <a:gd name="connsiteY0" fmla="*/ -37 h 6873"/>
                <a:gd name="connsiteX1" fmla="*/ -14 w 3024"/>
                <a:gd name="connsiteY1" fmla="*/ -37 h 6873"/>
                <a:gd name="connsiteX2" fmla="*/ 2117 w 3024"/>
                <a:gd name="connsiteY2" fmla="*/ 6836 h 6873"/>
                <a:gd name="connsiteX3" fmla="*/ 3011 w 3024"/>
                <a:gd name="connsiteY3" fmla="*/ 6836 h 6873"/>
                <a:gd name="connsiteX4" fmla="*/ 1086 w 3024"/>
                <a:gd name="connsiteY4" fmla="*/ -37 h 6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4" h="6873">
                  <a:moveTo>
                    <a:pt x="1086" y="-37"/>
                  </a:moveTo>
                  <a:lnTo>
                    <a:pt x="-14" y="-37"/>
                  </a:lnTo>
                  <a:cubicBezTo>
                    <a:pt x="742" y="2437"/>
                    <a:pt x="1430" y="4774"/>
                    <a:pt x="2117" y="6836"/>
                  </a:cubicBezTo>
                  <a:lnTo>
                    <a:pt x="3011" y="6836"/>
                  </a:lnTo>
                  <a:cubicBezTo>
                    <a:pt x="2598" y="4774"/>
                    <a:pt x="1980" y="2437"/>
                    <a:pt x="1086" y="-37"/>
                  </a:cubicBezTo>
                  <a:close/>
                </a:path>
              </a:pathLst>
            </a:custGeom>
            <a:solidFill>
              <a:srgbClr val="E0E0E0"/>
            </a:solidFill>
            <a:ln w="6867" cap="flat">
              <a:noFill/>
              <a:prstDash val="solid"/>
              <a:miter/>
            </a:ln>
          </p:spPr>
          <p:txBody>
            <a:bodyPr rtlCol="0" anchor="ctr"/>
            <a:lstStyle/>
            <a:p>
              <a:endParaRPr lang="en-IN"/>
            </a:p>
          </p:txBody>
        </p:sp>
        <p:sp>
          <p:nvSpPr>
            <p:cNvPr id="972" name="Free-form: Shape 971">
              <a:extLst>
                <a:ext uri="{FF2B5EF4-FFF2-40B4-BE49-F238E27FC236}">
                  <a16:creationId xmlns:a16="http://schemas.microsoft.com/office/drawing/2014/main" id="{52DE2186-0CB0-0B89-14E3-04151C24655C}"/>
                </a:ext>
              </a:extLst>
            </p:cNvPr>
            <p:cNvSpPr/>
            <p:nvPr/>
          </p:nvSpPr>
          <p:spPr>
            <a:xfrm>
              <a:off x="5163942" y="3712109"/>
              <a:ext cx="10997" cy="29831"/>
            </a:xfrm>
            <a:custGeom>
              <a:avLst/>
              <a:gdLst>
                <a:gd name="connsiteX0" fmla="*/ -14 w 10997"/>
                <a:gd name="connsiteY0" fmla="*/ 444 h 29831"/>
                <a:gd name="connsiteX1" fmla="*/ 8716 w 10997"/>
                <a:gd name="connsiteY1" fmla="*/ 29794 h 29831"/>
                <a:gd name="connsiteX2" fmla="*/ 9197 w 10997"/>
                <a:gd name="connsiteY2" fmla="*/ 29794 h 29831"/>
                <a:gd name="connsiteX3" fmla="*/ 10984 w 10997"/>
                <a:gd name="connsiteY3" fmla="*/ 29313 h 29831"/>
                <a:gd name="connsiteX4" fmla="*/ 2392 w 10997"/>
                <a:gd name="connsiteY4" fmla="*/ -37 h 29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97" h="29831">
                  <a:moveTo>
                    <a:pt x="-14" y="444"/>
                  </a:moveTo>
                  <a:cubicBezTo>
                    <a:pt x="3011" y="10479"/>
                    <a:pt x="5898" y="20308"/>
                    <a:pt x="8716" y="29794"/>
                  </a:cubicBezTo>
                  <a:lnTo>
                    <a:pt x="9197" y="29794"/>
                  </a:lnTo>
                  <a:lnTo>
                    <a:pt x="10984" y="29313"/>
                  </a:lnTo>
                  <a:cubicBezTo>
                    <a:pt x="8235" y="19827"/>
                    <a:pt x="5348" y="9998"/>
                    <a:pt x="2392" y="-37"/>
                  </a:cubicBezTo>
                  <a:close/>
                </a:path>
              </a:pathLst>
            </a:custGeom>
            <a:solidFill>
              <a:srgbClr val="E0E0E0"/>
            </a:solidFill>
            <a:ln w="6867" cap="flat">
              <a:noFill/>
              <a:prstDash val="solid"/>
              <a:miter/>
            </a:ln>
          </p:spPr>
          <p:txBody>
            <a:bodyPr rtlCol="0" anchor="ctr"/>
            <a:lstStyle/>
            <a:p>
              <a:endParaRPr lang="en-IN"/>
            </a:p>
          </p:txBody>
        </p:sp>
        <p:sp>
          <p:nvSpPr>
            <p:cNvPr id="973" name="Free-form: Shape 972">
              <a:extLst>
                <a:ext uri="{FF2B5EF4-FFF2-40B4-BE49-F238E27FC236}">
                  <a16:creationId xmlns:a16="http://schemas.microsoft.com/office/drawing/2014/main" id="{601185E3-6A26-F0E5-55A6-4879E8936E9B}"/>
                </a:ext>
              </a:extLst>
            </p:cNvPr>
            <p:cNvSpPr/>
            <p:nvPr/>
          </p:nvSpPr>
          <p:spPr>
            <a:xfrm>
              <a:off x="5115140" y="3545975"/>
              <a:ext cx="11410" cy="31274"/>
            </a:xfrm>
            <a:custGeom>
              <a:avLst/>
              <a:gdLst>
                <a:gd name="connsiteX0" fmla="*/ -14 w 11410"/>
                <a:gd name="connsiteY0" fmla="*/ 719 h 31274"/>
                <a:gd name="connsiteX1" fmla="*/ 8922 w 11410"/>
                <a:gd name="connsiteY1" fmla="*/ 31237 h 31274"/>
                <a:gd name="connsiteX2" fmla="*/ 11396 w 11410"/>
                <a:gd name="connsiteY2" fmla="*/ 30550 h 31274"/>
                <a:gd name="connsiteX3" fmla="*/ 2323 w 11410"/>
                <a:gd name="connsiteY3" fmla="*/ -37 h 31274"/>
              </a:gdLst>
              <a:ahLst/>
              <a:cxnLst>
                <a:cxn ang="0">
                  <a:pos x="connsiteX0" y="connsiteY0"/>
                </a:cxn>
                <a:cxn ang="0">
                  <a:pos x="connsiteX1" y="connsiteY1"/>
                </a:cxn>
                <a:cxn ang="0">
                  <a:pos x="connsiteX2" y="connsiteY2"/>
                </a:cxn>
                <a:cxn ang="0">
                  <a:pos x="connsiteX3" y="connsiteY3"/>
                </a:cxn>
              </a:cxnLst>
              <a:rect l="l" t="t" r="r" b="b"/>
              <a:pathLst>
                <a:path w="11410" h="31274">
                  <a:moveTo>
                    <a:pt x="-14" y="719"/>
                  </a:moveTo>
                  <a:cubicBezTo>
                    <a:pt x="2873" y="10617"/>
                    <a:pt x="5898" y="20789"/>
                    <a:pt x="8922" y="31237"/>
                  </a:cubicBezTo>
                  <a:lnTo>
                    <a:pt x="11396" y="30550"/>
                  </a:lnTo>
                  <a:lnTo>
                    <a:pt x="2323" y="-37"/>
                  </a:lnTo>
                  <a:close/>
                </a:path>
              </a:pathLst>
            </a:custGeom>
            <a:solidFill>
              <a:srgbClr val="E0E0E0"/>
            </a:solidFill>
            <a:ln w="6867" cap="flat">
              <a:noFill/>
              <a:prstDash val="solid"/>
              <a:miter/>
            </a:ln>
          </p:spPr>
          <p:txBody>
            <a:bodyPr rtlCol="0" anchor="ctr"/>
            <a:lstStyle/>
            <a:p>
              <a:endParaRPr lang="en-IN"/>
            </a:p>
          </p:txBody>
        </p:sp>
        <p:sp>
          <p:nvSpPr>
            <p:cNvPr id="974" name="Free-form: Shape 973">
              <a:extLst>
                <a:ext uri="{FF2B5EF4-FFF2-40B4-BE49-F238E27FC236}">
                  <a16:creationId xmlns:a16="http://schemas.microsoft.com/office/drawing/2014/main" id="{8DFA28A4-5672-0168-E3B3-774E4808F341}"/>
                </a:ext>
              </a:extLst>
            </p:cNvPr>
            <p:cNvSpPr/>
            <p:nvPr/>
          </p:nvSpPr>
          <p:spPr>
            <a:xfrm>
              <a:off x="5144353" y="3645779"/>
              <a:ext cx="11272" cy="30243"/>
            </a:xfrm>
            <a:custGeom>
              <a:avLst/>
              <a:gdLst>
                <a:gd name="connsiteX0" fmla="*/ -14 w 11272"/>
                <a:gd name="connsiteY0" fmla="*/ 375 h 30243"/>
                <a:gd name="connsiteX1" fmla="*/ 8785 w 11272"/>
                <a:gd name="connsiteY1" fmla="*/ 30206 h 30243"/>
                <a:gd name="connsiteX2" fmla="*/ 10090 w 11272"/>
                <a:gd name="connsiteY2" fmla="*/ 30206 h 30243"/>
                <a:gd name="connsiteX3" fmla="*/ 11259 w 11272"/>
                <a:gd name="connsiteY3" fmla="*/ 29863 h 30243"/>
                <a:gd name="connsiteX4" fmla="*/ 2461 w 11272"/>
                <a:gd name="connsiteY4" fmla="*/ -37 h 30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2" h="30243">
                  <a:moveTo>
                    <a:pt x="-14" y="375"/>
                  </a:moveTo>
                  <a:cubicBezTo>
                    <a:pt x="2942" y="10479"/>
                    <a:pt x="5898" y="20446"/>
                    <a:pt x="8785" y="30206"/>
                  </a:cubicBezTo>
                  <a:lnTo>
                    <a:pt x="10090" y="30206"/>
                  </a:lnTo>
                  <a:lnTo>
                    <a:pt x="11259" y="29863"/>
                  </a:lnTo>
                  <a:cubicBezTo>
                    <a:pt x="8372" y="20033"/>
                    <a:pt x="5485" y="10067"/>
                    <a:pt x="2461" y="-37"/>
                  </a:cubicBezTo>
                  <a:close/>
                </a:path>
              </a:pathLst>
            </a:custGeom>
            <a:solidFill>
              <a:srgbClr val="E0E0E0"/>
            </a:solidFill>
            <a:ln w="6867" cap="flat">
              <a:noFill/>
              <a:prstDash val="solid"/>
              <a:miter/>
            </a:ln>
          </p:spPr>
          <p:txBody>
            <a:bodyPr rtlCol="0" anchor="ctr"/>
            <a:lstStyle/>
            <a:p>
              <a:endParaRPr lang="en-IN"/>
            </a:p>
          </p:txBody>
        </p:sp>
        <p:sp>
          <p:nvSpPr>
            <p:cNvPr id="975" name="Free-form: Shape 974">
              <a:extLst>
                <a:ext uri="{FF2B5EF4-FFF2-40B4-BE49-F238E27FC236}">
                  <a16:creationId xmlns:a16="http://schemas.microsoft.com/office/drawing/2014/main" id="{7D036E9B-F78B-3C16-2C5D-A29770F44665}"/>
                </a:ext>
              </a:extLst>
            </p:cNvPr>
            <p:cNvSpPr/>
            <p:nvPr/>
          </p:nvSpPr>
          <p:spPr>
            <a:xfrm>
              <a:off x="5102699" y="3502740"/>
              <a:ext cx="4124" cy="8110"/>
            </a:xfrm>
            <a:custGeom>
              <a:avLst/>
              <a:gdLst>
                <a:gd name="connsiteX0" fmla="*/ -14 w 4124"/>
                <a:gd name="connsiteY0" fmla="*/ 1200 h 8110"/>
                <a:gd name="connsiteX1" fmla="*/ 1911 w 4124"/>
                <a:gd name="connsiteY1" fmla="*/ 8073 h 8110"/>
                <a:gd name="connsiteX2" fmla="*/ 4110 w 4124"/>
                <a:gd name="connsiteY2" fmla="*/ 7455 h 8110"/>
                <a:gd name="connsiteX3" fmla="*/ 1911 w 4124"/>
                <a:gd name="connsiteY3" fmla="*/ -37 h 8110"/>
              </a:gdLst>
              <a:ahLst/>
              <a:cxnLst>
                <a:cxn ang="0">
                  <a:pos x="connsiteX0" y="connsiteY0"/>
                </a:cxn>
                <a:cxn ang="0">
                  <a:pos x="connsiteX1" y="connsiteY1"/>
                </a:cxn>
                <a:cxn ang="0">
                  <a:pos x="connsiteX2" y="connsiteY2"/>
                </a:cxn>
                <a:cxn ang="0">
                  <a:pos x="connsiteX3" y="connsiteY3"/>
                </a:cxn>
              </a:cxnLst>
              <a:rect l="l" t="t" r="r" b="b"/>
              <a:pathLst>
                <a:path w="4124" h="8110">
                  <a:moveTo>
                    <a:pt x="-14" y="1200"/>
                  </a:moveTo>
                  <a:cubicBezTo>
                    <a:pt x="605" y="3468"/>
                    <a:pt x="1292" y="5736"/>
                    <a:pt x="1911" y="8073"/>
                  </a:cubicBezTo>
                  <a:lnTo>
                    <a:pt x="4110" y="7455"/>
                  </a:lnTo>
                  <a:cubicBezTo>
                    <a:pt x="3423" y="4911"/>
                    <a:pt x="2667" y="2437"/>
                    <a:pt x="1911" y="-37"/>
                  </a:cubicBezTo>
                  <a:close/>
                </a:path>
              </a:pathLst>
            </a:custGeom>
            <a:solidFill>
              <a:srgbClr val="E0E0E0"/>
            </a:solidFill>
            <a:ln w="6867" cap="flat">
              <a:noFill/>
              <a:prstDash val="solid"/>
              <a:miter/>
            </a:ln>
          </p:spPr>
          <p:txBody>
            <a:bodyPr rtlCol="0" anchor="ctr"/>
            <a:lstStyle/>
            <a:p>
              <a:endParaRPr lang="en-IN"/>
            </a:p>
          </p:txBody>
        </p:sp>
        <p:sp>
          <p:nvSpPr>
            <p:cNvPr id="976" name="Free-form: Shape 975">
              <a:extLst>
                <a:ext uri="{FF2B5EF4-FFF2-40B4-BE49-F238E27FC236}">
                  <a16:creationId xmlns:a16="http://schemas.microsoft.com/office/drawing/2014/main" id="{0BEA7E4B-97B0-EFA6-AB67-A32448A7A3DE}"/>
                </a:ext>
              </a:extLst>
            </p:cNvPr>
            <p:cNvSpPr/>
            <p:nvPr/>
          </p:nvSpPr>
          <p:spPr>
            <a:xfrm>
              <a:off x="5124832" y="3579174"/>
              <a:ext cx="11410" cy="30931"/>
            </a:xfrm>
            <a:custGeom>
              <a:avLst/>
              <a:gdLst>
                <a:gd name="connsiteX0" fmla="*/ -14 w 11410"/>
                <a:gd name="connsiteY0" fmla="*/ 512 h 30931"/>
                <a:gd name="connsiteX1" fmla="*/ 8922 w 11410"/>
                <a:gd name="connsiteY1" fmla="*/ 30894 h 30931"/>
                <a:gd name="connsiteX2" fmla="*/ 10847 w 11410"/>
                <a:gd name="connsiteY2" fmla="*/ 30344 h 30931"/>
                <a:gd name="connsiteX3" fmla="*/ 11396 w 11410"/>
                <a:gd name="connsiteY3" fmla="*/ 30344 h 30931"/>
                <a:gd name="connsiteX4" fmla="*/ 2392 w 11410"/>
                <a:gd name="connsiteY4" fmla="*/ -37 h 30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0" h="30931">
                  <a:moveTo>
                    <a:pt x="-14" y="512"/>
                  </a:moveTo>
                  <a:cubicBezTo>
                    <a:pt x="2873" y="10479"/>
                    <a:pt x="5898" y="20583"/>
                    <a:pt x="8922" y="30894"/>
                  </a:cubicBezTo>
                  <a:lnTo>
                    <a:pt x="10847" y="30344"/>
                  </a:lnTo>
                  <a:lnTo>
                    <a:pt x="11396" y="30344"/>
                  </a:lnTo>
                  <a:cubicBezTo>
                    <a:pt x="8372" y="20033"/>
                    <a:pt x="5348" y="9723"/>
                    <a:pt x="2392" y="-37"/>
                  </a:cubicBezTo>
                  <a:close/>
                </a:path>
              </a:pathLst>
            </a:custGeom>
            <a:solidFill>
              <a:srgbClr val="E0E0E0"/>
            </a:solidFill>
            <a:ln w="6867" cap="flat">
              <a:noFill/>
              <a:prstDash val="solid"/>
              <a:miter/>
            </a:ln>
          </p:spPr>
          <p:txBody>
            <a:bodyPr rtlCol="0" anchor="ctr"/>
            <a:lstStyle/>
            <a:p>
              <a:endParaRPr lang="en-IN"/>
            </a:p>
          </p:txBody>
        </p:sp>
        <p:sp>
          <p:nvSpPr>
            <p:cNvPr id="977" name="Free-form: Shape 976">
              <a:extLst>
                <a:ext uri="{FF2B5EF4-FFF2-40B4-BE49-F238E27FC236}">
                  <a16:creationId xmlns:a16="http://schemas.microsoft.com/office/drawing/2014/main" id="{FA8D5B1E-1AA5-BF1C-6092-036ECB444252}"/>
                </a:ext>
              </a:extLst>
            </p:cNvPr>
            <p:cNvSpPr/>
            <p:nvPr/>
          </p:nvSpPr>
          <p:spPr>
            <a:xfrm>
              <a:off x="5079191" y="3423213"/>
              <a:ext cx="4055" cy="8179"/>
            </a:xfrm>
            <a:custGeom>
              <a:avLst/>
              <a:gdLst>
                <a:gd name="connsiteX0" fmla="*/ 4042 w 4055"/>
                <a:gd name="connsiteY0" fmla="*/ 8142 h 8179"/>
                <a:gd name="connsiteX1" fmla="*/ 1705 w 4055"/>
                <a:gd name="connsiteY1" fmla="*/ 375 h 8179"/>
                <a:gd name="connsiteX2" fmla="*/ -14 w 4055"/>
                <a:gd name="connsiteY2" fmla="*/ -37 h 8179"/>
                <a:gd name="connsiteX3" fmla="*/ 2323 w 4055"/>
                <a:gd name="connsiteY3" fmla="*/ 8073 h 8179"/>
              </a:gdLst>
              <a:ahLst/>
              <a:cxnLst>
                <a:cxn ang="0">
                  <a:pos x="connsiteX0" y="connsiteY0"/>
                </a:cxn>
                <a:cxn ang="0">
                  <a:pos x="connsiteX1" y="connsiteY1"/>
                </a:cxn>
                <a:cxn ang="0">
                  <a:pos x="connsiteX2" y="connsiteY2"/>
                </a:cxn>
                <a:cxn ang="0">
                  <a:pos x="connsiteX3" y="connsiteY3"/>
                </a:cxn>
              </a:cxnLst>
              <a:rect l="l" t="t" r="r" b="b"/>
              <a:pathLst>
                <a:path w="4055" h="8179">
                  <a:moveTo>
                    <a:pt x="4042" y="8142"/>
                  </a:moveTo>
                  <a:cubicBezTo>
                    <a:pt x="3286" y="5530"/>
                    <a:pt x="2461" y="2918"/>
                    <a:pt x="1705" y="375"/>
                  </a:cubicBezTo>
                  <a:lnTo>
                    <a:pt x="-14" y="-37"/>
                  </a:lnTo>
                  <a:lnTo>
                    <a:pt x="2323" y="8073"/>
                  </a:lnTo>
                  <a:close/>
                </a:path>
              </a:pathLst>
            </a:custGeom>
            <a:solidFill>
              <a:srgbClr val="E0E0E0"/>
            </a:solidFill>
            <a:ln w="6867" cap="flat">
              <a:noFill/>
              <a:prstDash val="solid"/>
              <a:miter/>
            </a:ln>
          </p:spPr>
          <p:txBody>
            <a:bodyPr rtlCol="0" anchor="ctr"/>
            <a:lstStyle/>
            <a:p>
              <a:endParaRPr lang="en-IN"/>
            </a:p>
          </p:txBody>
        </p:sp>
        <p:sp>
          <p:nvSpPr>
            <p:cNvPr id="978" name="Free-form: Shape 977">
              <a:extLst>
                <a:ext uri="{FF2B5EF4-FFF2-40B4-BE49-F238E27FC236}">
                  <a16:creationId xmlns:a16="http://schemas.microsoft.com/office/drawing/2014/main" id="{E1985795-55DF-66CA-66A2-FCFDF92741D3}"/>
                </a:ext>
              </a:extLst>
            </p:cNvPr>
            <p:cNvSpPr/>
            <p:nvPr/>
          </p:nvSpPr>
          <p:spPr>
            <a:xfrm>
              <a:off x="5105380" y="3512638"/>
              <a:ext cx="11410" cy="31549"/>
            </a:xfrm>
            <a:custGeom>
              <a:avLst/>
              <a:gdLst>
                <a:gd name="connsiteX0" fmla="*/ -14 w 11410"/>
                <a:gd name="connsiteY0" fmla="*/ 581 h 31549"/>
                <a:gd name="connsiteX1" fmla="*/ 9059 w 11410"/>
                <a:gd name="connsiteY1" fmla="*/ 31512 h 31549"/>
                <a:gd name="connsiteX2" fmla="*/ 11396 w 11410"/>
                <a:gd name="connsiteY2" fmla="*/ 30825 h 31549"/>
                <a:gd name="connsiteX3" fmla="*/ 2186 w 11410"/>
                <a:gd name="connsiteY3" fmla="*/ -37 h 31549"/>
              </a:gdLst>
              <a:ahLst/>
              <a:cxnLst>
                <a:cxn ang="0">
                  <a:pos x="connsiteX0" y="connsiteY0"/>
                </a:cxn>
                <a:cxn ang="0">
                  <a:pos x="connsiteX1" y="connsiteY1"/>
                </a:cxn>
                <a:cxn ang="0">
                  <a:pos x="connsiteX2" y="connsiteY2"/>
                </a:cxn>
                <a:cxn ang="0">
                  <a:pos x="connsiteX3" y="connsiteY3"/>
                </a:cxn>
              </a:cxnLst>
              <a:rect l="l" t="t" r="r" b="b"/>
              <a:pathLst>
                <a:path w="11410" h="31549">
                  <a:moveTo>
                    <a:pt x="-14" y="581"/>
                  </a:moveTo>
                  <a:cubicBezTo>
                    <a:pt x="2873" y="10570"/>
                    <a:pt x="5898" y="20881"/>
                    <a:pt x="9059" y="31512"/>
                  </a:cubicBezTo>
                  <a:lnTo>
                    <a:pt x="11396" y="30825"/>
                  </a:lnTo>
                  <a:lnTo>
                    <a:pt x="2186" y="-37"/>
                  </a:lnTo>
                  <a:close/>
                </a:path>
              </a:pathLst>
            </a:custGeom>
            <a:solidFill>
              <a:srgbClr val="E0E0E0"/>
            </a:solidFill>
            <a:ln w="6867" cap="flat">
              <a:noFill/>
              <a:prstDash val="solid"/>
              <a:miter/>
            </a:ln>
          </p:spPr>
          <p:txBody>
            <a:bodyPr rtlCol="0" anchor="ctr"/>
            <a:lstStyle/>
            <a:p>
              <a:endParaRPr lang="en-IN"/>
            </a:p>
          </p:txBody>
        </p:sp>
        <p:sp>
          <p:nvSpPr>
            <p:cNvPr id="979" name="Free-form: Shape 978">
              <a:extLst>
                <a:ext uri="{FF2B5EF4-FFF2-40B4-BE49-F238E27FC236}">
                  <a16:creationId xmlns:a16="http://schemas.microsoft.com/office/drawing/2014/main" id="{BDFDF87A-16CC-A4F1-DD93-04E3A44FD7E7}"/>
                </a:ext>
              </a:extLst>
            </p:cNvPr>
            <p:cNvSpPr/>
            <p:nvPr/>
          </p:nvSpPr>
          <p:spPr>
            <a:xfrm>
              <a:off x="5153907" y="3677466"/>
              <a:ext cx="11753" cy="32305"/>
            </a:xfrm>
            <a:custGeom>
              <a:avLst/>
              <a:gdLst>
                <a:gd name="connsiteX0" fmla="*/ 1223 w 11753"/>
                <a:gd name="connsiteY0" fmla="*/ 650 h 32305"/>
                <a:gd name="connsiteX1" fmla="*/ -14 w 11753"/>
                <a:gd name="connsiteY1" fmla="*/ 650 h 32305"/>
                <a:gd name="connsiteX2" fmla="*/ 9334 w 11753"/>
                <a:gd name="connsiteY2" fmla="*/ 32268 h 32305"/>
                <a:gd name="connsiteX3" fmla="*/ 11740 w 11753"/>
                <a:gd name="connsiteY3" fmla="*/ 31581 h 32305"/>
                <a:gd name="connsiteX4" fmla="*/ 2461 w 11753"/>
                <a:gd name="connsiteY4" fmla="*/ -37 h 32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3" h="32305">
                  <a:moveTo>
                    <a:pt x="1223" y="650"/>
                  </a:moveTo>
                  <a:lnTo>
                    <a:pt x="-14" y="650"/>
                  </a:lnTo>
                  <a:cubicBezTo>
                    <a:pt x="3148" y="11441"/>
                    <a:pt x="6241" y="21958"/>
                    <a:pt x="9334" y="32268"/>
                  </a:cubicBezTo>
                  <a:lnTo>
                    <a:pt x="11740" y="31581"/>
                  </a:lnTo>
                  <a:lnTo>
                    <a:pt x="2461" y="-37"/>
                  </a:lnTo>
                  <a:close/>
                </a:path>
              </a:pathLst>
            </a:custGeom>
            <a:solidFill>
              <a:srgbClr val="E0E0E0"/>
            </a:solidFill>
            <a:ln w="6867" cap="flat">
              <a:noFill/>
              <a:prstDash val="solid"/>
              <a:miter/>
            </a:ln>
          </p:spPr>
          <p:txBody>
            <a:bodyPr rtlCol="0" anchor="ctr"/>
            <a:lstStyle/>
            <a:p>
              <a:endParaRPr lang="en-IN"/>
            </a:p>
          </p:txBody>
        </p:sp>
        <p:sp>
          <p:nvSpPr>
            <p:cNvPr id="980" name="Free-form: Shape 979">
              <a:extLst>
                <a:ext uri="{FF2B5EF4-FFF2-40B4-BE49-F238E27FC236}">
                  <a16:creationId xmlns:a16="http://schemas.microsoft.com/office/drawing/2014/main" id="{DE87B4D2-C0CE-B33E-65E2-13C347C44D78}"/>
                </a:ext>
              </a:extLst>
            </p:cNvPr>
            <p:cNvSpPr/>
            <p:nvPr/>
          </p:nvSpPr>
          <p:spPr>
            <a:xfrm>
              <a:off x="5173359" y="3743590"/>
              <a:ext cx="11685" cy="32786"/>
            </a:xfrm>
            <a:custGeom>
              <a:avLst/>
              <a:gdLst>
                <a:gd name="connsiteX0" fmla="*/ 536 w 11685"/>
                <a:gd name="connsiteY0" fmla="*/ 650 h 32786"/>
                <a:gd name="connsiteX1" fmla="*/ -14 w 11685"/>
                <a:gd name="connsiteY1" fmla="*/ 650 h 32786"/>
                <a:gd name="connsiteX2" fmla="*/ 9541 w 11685"/>
                <a:gd name="connsiteY2" fmla="*/ 32749 h 32786"/>
                <a:gd name="connsiteX3" fmla="*/ 11671 w 11685"/>
                <a:gd name="connsiteY3" fmla="*/ 32131 h 32786"/>
                <a:gd name="connsiteX4" fmla="*/ 2323 w 11685"/>
                <a:gd name="connsiteY4" fmla="*/ -37 h 32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5" h="32786">
                  <a:moveTo>
                    <a:pt x="536" y="650"/>
                  </a:moveTo>
                  <a:lnTo>
                    <a:pt x="-14" y="650"/>
                  </a:lnTo>
                  <a:cubicBezTo>
                    <a:pt x="3286" y="11785"/>
                    <a:pt x="6860" y="22508"/>
                    <a:pt x="9541" y="32749"/>
                  </a:cubicBezTo>
                  <a:lnTo>
                    <a:pt x="11671" y="32131"/>
                  </a:lnTo>
                  <a:cubicBezTo>
                    <a:pt x="8716" y="21820"/>
                    <a:pt x="5554" y="11098"/>
                    <a:pt x="2323" y="-37"/>
                  </a:cubicBezTo>
                  <a:close/>
                </a:path>
              </a:pathLst>
            </a:custGeom>
            <a:solidFill>
              <a:srgbClr val="E0E0E0"/>
            </a:solidFill>
            <a:ln w="6867" cap="flat">
              <a:noFill/>
              <a:prstDash val="solid"/>
              <a:miter/>
            </a:ln>
          </p:spPr>
          <p:txBody>
            <a:bodyPr rtlCol="0" anchor="ctr"/>
            <a:lstStyle/>
            <a:p>
              <a:endParaRPr lang="en-IN"/>
            </a:p>
          </p:txBody>
        </p:sp>
        <p:sp>
          <p:nvSpPr>
            <p:cNvPr id="981" name="Free-form: Shape 980">
              <a:extLst>
                <a:ext uri="{FF2B5EF4-FFF2-40B4-BE49-F238E27FC236}">
                  <a16:creationId xmlns:a16="http://schemas.microsoft.com/office/drawing/2014/main" id="{A69C6096-E9CB-73F1-9B84-73EBB64A727B}"/>
                </a:ext>
              </a:extLst>
            </p:cNvPr>
            <p:cNvSpPr/>
            <p:nvPr/>
          </p:nvSpPr>
          <p:spPr>
            <a:xfrm>
              <a:off x="5134455" y="3611892"/>
              <a:ext cx="11685" cy="31687"/>
            </a:xfrm>
            <a:custGeom>
              <a:avLst/>
              <a:gdLst>
                <a:gd name="connsiteX0" fmla="*/ 2529 w 11685"/>
                <a:gd name="connsiteY0" fmla="*/ -37 h 31687"/>
                <a:gd name="connsiteX1" fmla="*/ 1980 w 11685"/>
                <a:gd name="connsiteY1" fmla="*/ -37 h 31687"/>
                <a:gd name="connsiteX2" fmla="*/ -14 w 11685"/>
                <a:gd name="connsiteY2" fmla="*/ 581 h 31687"/>
                <a:gd name="connsiteX3" fmla="*/ 7410 w 11685"/>
                <a:gd name="connsiteY3" fmla="*/ 25601 h 31687"/>
                <a:gd name="connsiteX4" fmla="*/ 9197 w 11685"/>
                <a:gd name="connsiteY4" fmla="*/ 31650 h 31687"/>
                <a:gd name="connsiteX5" fmla="*/ 11671 w 11685"/>
                <a:gd name="connsiteY5" fmla="*/ 30894 h 31687"/>
                <a:gd name="connsiteX6" fmla="*/ 9884 w 11685"/>
                <a:gd name="connsiteY6" fmla="*/ 24914 h 3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85" h="31687">
                  <a:moveTo>
                    <a:pt x="2529" y="-37"/>
                  </a:moveTo>
                  <a:lnTo>
                    <a:pt x="1980" y="-37"/>
                  </a:lnTo>
                  <a:lnTo>
                    <a:pt x="-14" y="581"/>
                  </a:lnTo>
                  <a:cubicBezTo>
                    <a:pt x="2461" y="8829"/>
                    <a:pt x="4935" y="17146"/>
                    <a:pt x="7410" y="25601"/>
                  </a:cubicBezTo>
                  <a:cubicBezTo>
                    <a:pt x="7960" y="27663"/>
                    <a:pt x="8578" y="29656"/>
                    <a:pt x="9197" y="31650"/>
                  </a:cubicBezTo>
                  <a:lnTo>
                    <a:pt x="11671" y="30894"/>
                  </a:lnTo>
                  <a:cubicBezTo>
                    <a:pt x="11053" y="28900"/>
                    <a:pt x="10503" y="26907"/>
                    <a:pt x="9884" y="24914"/>
                  </a:cubicBezTo>
                  <a:close/>
                </a:path>
              </a:pathLst>
            </a:custGeom>
            <a:solidFill>
              <a:srgbClr val="E0E0E0"/>
            </a:solidFill>
            <a:ln w="6867" cap="flat">
              <a:noFill/>
              <a:prstDash val="solid"/>
              <a:miter/>
            </a:ln>
          </p:spPr>
          <p:txBody>
            <a:bodyPr rtlCol="0" anchor="ctr"/>
            <a:lstStyle/>
            <a:p>
              <a:endParaRPr lang="en-IN"/>
            </a:p>
          </p:txBody>
        </p:sp>
        <p:sp>
          <p:nvSpPr>
            <p:cNvPr id="982" name="Free-form: Shape 981">
              <a:extLst>
                <a:ext uri="{FF2B5EF4-FFF2-40B4-BE49-F238E27FC236}">
                  <a16:creationId xmlns:a16="http://schemas.microsoft.com/office/drawing/2014/main" id="{CE897B4D-479D-A1F7-35D2-709E231F5A9C}"/>
                </a:ext>
              </a:extLst>
            </p:cNvPr>
            <p:cNvSpPr/>
            <p:nvPr/>
          </p:nvSpPr>
          <p:spPr>
            <a:xfrm>
              <a:off x="5203534" y="3845250"/>
              <a:ext cx="10585" cy="31549"/>
            </a:xfrm>
            <a:custGeom>
              <a:avLst/>
              <a:gdLst>
                <a:gd name="connsiteX0" fmla="*/ -14 w 10585"/>
                <a:gd name="connsiteY0" fmla="*/ 100 h 31549"/>
                <a:gd name="connsiteX1" fmla="*/ 9472 w 10585"/>
                <a:gd name="connsiteY1" fmla="*/ 31512 h 31549"/>
                <a:gd name="connsiteX2" fmla="*/ 10572 w 10585"/>
                <a:gd name="connsiteY2" fmla="*/ 31512 h 31549"/>
                <a:gd name="connsiteX3" fmla="*/ 1567 w 10585"/>
                <a:gd name="connsiteY3" fmla="*/ -37 h 31549"/>
              </a:gdLst>
              <a:ahLst/>
              <a:cxnLst>
                <a:cxn ang="0">
                  <a:pos x="connsiteX0" y="connsiteY0"/>
                </a:cxn>
                <a:cxn ang="0">
                  <a:pos x="connsiteX1" y="connsiteY1"/>
                </a:cxn>
                <a:cxn ang="0">
                  <a:pos x="connsiteX2" y="connsiteY2"/>
                </a:cxn>
                <a:cxn ang="0">
                  <a:pos x="connsiteX3" y="connsiteY3"/>
                </a:cxn>
              </a:cxnLst>
              <a:rect l="l" t="t" r="r" b="b"/>
              <a:pathLst>
                <a:path w="10585" h="31549">
                  <a:moveTo>
                    <a:pt x="-14" y="100"/>
                  </a:moveTo>
                  <a:cubicBezTo>
                    <a:pt x="3629" y="12197"/>
                    <a:pt x="6860" y="22714"/>
                    <a:pt x="9472" y="31512"/>
                  </a:cubicBezTo>
                  <a:lnTo>
                    <a:pt x="10572" y="31512"/>
                  </a:lnTo>
                  <a:cubicBezTo>
                    <a:pt x="8097" y="22714"/>
                    <a:pt x="5073" y="12129"/>
                    <a:pt x="1567" y="-37"/>
                  </a:cubicBezTo>
                  <a:close/>
                </a:path>
              </a:pathLst>
            </a:custGeom>
            <a:solidFill>
              <a:srgbClr val="E0E0E0"/>
            </a:solidFill>
            <a:ln w="6867" cap="flat">
              <a:noFill/>
              <a:prstDash val="solid"/>
              <a:miter/>
            </a:ln>
          </p:spPr>
          <p:txBody>
            <a:bodyPr rtlCol="0" anchor="ctr"/>
            <a:lstStyle/>
            <a:p>
              <a:endParaRPr lang="en-IN"/>
            </a:p>
          </p:txBody>
        </p:sp>
        <p:sp>
          <p:nvSpPr>
            <p:cNvPr id="983" name="Free-form: Shape 982">
              <a:extLst>
                <a:ext uri="{FF2B5EF4-FFF2-40B4-BE49-F238E27FC236}">
                  <a16:creationId xmlns:a16="http://schemas.microsoft.com/office/drawing/2014/main" id="{445E67CD-272B-A87D-ABEE-75133458BBA4}"/>
                </a:ext>
              </a:extLst>
            </p:cNvPr>
            <p:cNvSpPr/>
            <p:nvPr/>
          </p:nvSpPr>
          <p:spPr>
            <a:xfrm>
              <a:off x="5192949" y="3809439"/>
              <a:ext cx="11410" cy="33474"/>
            </a:xfrm>
            <a:custGeom>
              <a:avLst/>
              <a:gdLst>
                <a:gd name="connsiteX0" fmla="*/ -14 w 11410"/>
                <a:gd name="connsiteY0" fmla="*/ 787 h 33474"/>
                <a:gd name="connsiteX1" fmla="*/ 9815 w 11410"/>
                <a:gd name="connsiteY1" fmla="*/ 33437 h 33474"/>
                <a:gd name="connsiteX2" fmla="*/ 11396 w 11410"/>
                <a:gd name="connsiteY2" fmla="*/ 32956 h 33474"/>
                <a:gd name="connsiteX3" fmla="*/ 1911 w 11410"/>
                <a:gd name="connsiteY3" fmla="*/ -37 h 33474"/>
              </a:gdLst>
              <a:ahLst/>
              <a:cxnLst>
                <a:cxn ang="0">
                  <a:pos x="connsiteX0" y="connsiteY0"/>
                </a:cxn>
                <a:cxn ang="0">
                  <a:pos x="connsiteX1" y="connsiteY1"/>
                </a:cxn>
                <a:cxn ang="0">
                  <a:pos x="connsiteX2" y="connsiteY2"/>
                </a:cxn>
                <a:cxn ang="0">
                  <a:pos x="connsiteX3" y="connsiteY3"/>
                </a:cxn>
              </a:cxnLst>
              <a:rect l="l" t="t" r="r" b="b"/>
              <a:pathLst>
                <a:path w="11410" h="33474">
                  <a:moveTo>
                    <a:pt x="-14" y="787"/>
                  </a:moveTo>
                  <a:cubicBezTo>
                    <a:pt x="3561" y="12541"/>
                    <a:pt x="6860" y="23470"/>
                    <a:pt x="9815" y="33437"/>
                  </a:cubicBezTo>
                  <a:lnTo>
                    <a:pt x="11396" y="32956"/>
                  </a:lnTo>
                  <a:lnTo>
                    <a:pt x="1911" y="-37"/>
                  </a:lnTo>
                  <a:close/>
                </a:path>
              </a:pathLst>
            </a:custGeom>
            <a:solidFill>
              <a:srgbClr val="E0E0E0"/>
            </a:solidFill>
            <a:ln w="6867" cap="flat">
              <a:noFill/>
              <a:prstDash val="solid"/>
              <a:miter/>
            </a:ln>
          </p:spPr>
          <p:txBody>
            <a:bodyPr rtlCol="0" anchor="ctr"/>
            <a:lstStyle/>
            <a:p>
              <a:endParaRPr lang="en-IN"/>
            </a:p>
          </p:txBody>
        </p:sp>
        <p:sp>
          <p:nvSpPr>
            <p:cNvPr id="984" name="Free-form: Shape 983">
              <a:extLst>
                <a:ext uri="{FF2B5EF4-FFF2-40B4-BE49-F238E27FC236}">
                  <a16:creationId xmlns:a16="http://schemas.microsoft.com/office/drawing/2014/main" id="{08732FEB-2B36-EE7C-5A74-6388DBAE0B2A}"/>
                </a:ext>
              </a:extLst>
            </p:cNvPr>
            <p:cNvSpPr/>
            <p:nvPr/>
          </p:nvSpPr>
          <p:spPr>
            <a:xfrm>
              <a:off x="5183670" y="3778370"/>
              <a:ext cx="10516" cy="29418"/>
            </a:xfrm>
            <a:custGeom>
              <a:avLst/>
              <a:gdLst>
                <a:gd name="connsiteX0" fmla="*/ -14 w 10516"/>
                <a:gd name="connsiteY0" fmla="*/ 581 h 29418"/>
                <a:gd name="connsiteX1" fmla="*/ 8578 w 10516"/>
                <a:gd name="connsiteY1" fmla="*/ 29381 h 29418"/>
                <a:gd name="connsiteX2" fmla="*/ 10503 w 10516"/>
                <a:gd name="connsiteY2" fmla="*/ 28763 h 29418"/>
                <a:gd name="connsiteX3" fmla="*/ 2117 w 10516"/>
                <a:gd name="connsiteY3" fmla="*/ -37 h 29418"/>
              </a:gdLst>
              <a:ahLst/>
              <a:cxnLst>
                <a:cxn ang="0">
                  <a:pos x="connsiteX0" y="connsiteY0"/>
                </a:cxn>
                <a:cxn ang="0">
                  <a:pos x="connsiteX1" y="connsiteY1"/>
                </a:cxn>
                <a:cxn ang="0">
                  <a:pos x="connsiteX2" y="connsiteY2"/>
                </a:cxn>
                <a:cxn ang="0">
                  <a:pos x="connsiteX3" y="connsiteY3"/>
                </a:cxn>
              </a:cxnLst>
              <a:rect l="l" t="t" r="r" b="b"/>
              <a:pathLst>
                <a:path w="10516" h="29418">
                  <a:moveTo>
                    <a:pt x="-14" y="581"/>
                  </a:moveTo>
                  <a:cubicBezTo>
                    <a:pt x="3011" y="10617"/>
                    <a:pt x="5829" y="20240"/>
                    <a:pt x="8578" y="29381"/>
                  </a:cubicBezTo>
                  <a:lnTo>
                    <a:pt x="10503" y="28763"/>
                  </a:lnTo>
                  <a:cubicBezTo>
                    <a:pt x="7822" y="19690"/>
                    <a:pt x="5073" y="10067"/>
                    <a:pt x="2117" y="-37"/>
                  </a:cubicBezTo>
                  <a:close/>
                </a:path>
              </a:pathLst>
            </a:custGeom>
            <a:solidFill>
              <a:srgbClr val="E0E0E0"/>
            </a:solidFill>
            <a:ln w="6867" cap="flat">
              <a:noFill/>
              <a:prstDash val="solid"/>
              <a:miter/>
            </a:ln>
          </p:spPr>
          <p:txBody>
            <a:bodyPr rtlCol="0" anchor="ctr"/>
            <a:lstStyle/>
            <a:p>
              <a:endParaRPr lang="en-IN"/>
            </a:p>
          </p:txBody>
        </p:sp>
        <p:sp>
          <p:nvSpPr>
            <p:cNvPr id="985" name="Free-form: Shape 984">
              <a:extLst>
                <a:ext uri="{FF2B5EF4-FFF2-40B4-BE49-F238E27FC236}">
                  <a16:creationId xmlns:a16="http://schemas.microsoft.com/office/drawing/2014/main" id="{860363F1-CC3A-CE4F-4ED7-5F9EE6295E07}"/>
                </a:ext>
              </a:extLst>
            </p:cNvPr>
            <p:cNvSpPr/>
            <p:nvPr/>
          </p:nvSpPr>
          <p:spPr>
            <a:xfrm>
              <a:off x="5200922" y="3592303"/>
              <a:ext cx="11685" cy="31893"/>
            </a:xfrm>
            <a:custGeom>
              <a:avLst/>
              <a:gdLst>
                <a:gd name="connsiteX0" fmla="*/ 2461 w 11685"/>
                <a:gd name="connsiteY0" fmla="*/ -37 h 31893"/>
                <a:gd name="connsiteX1" fmla="*/ -14 w 11685"/>
                <a:gd name="connsiteY1" fmla="*/ 719 h 31893"/>
                <a:gd name="connsiteX2" fmla="*/ 7341 w 11685"/>
                <a:gd name="connsiteY2" fmla="*/ 25807 h 31893"/>
                <a:gd name="connsiteX3" fmla="*/ 9128 w 11685"/>
                <a:gd name="connsiteY3" fmla="*/ 31856 h 31893"/>
                <a:gd name="connsiteX4" fmla="*/ 11671 w 11685"/>
                <a:gd name="connsiteY4" fmla="*/ 31100 h 31893"/>
                <a:gd name="connsiteX5" fmla="*/ 9884 w 11685"/>
                <a:gd name="connsiteY5" fmla="*/ 25051 h 31893"/>
                <a:gd name="connsiteX6" fmla="*/ 2461 w 11685"/>
                <a:gd name="connsiteY6" fmla="*/ -37 h 3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85" h="31893">
                  <a:moveTo>
                    <a:pt x="2461" y="-37"/>
                  </a:moveTo>
                  <a:lnTo>
                    <a:pt x="-14" y="719"/>
                  </a:lnTo>
                  <a:lnTo>
                    <a:pt x="7341" y="25807"/>
                  </a:lnTo>
                  <a:lnTo>
                    <a:pt x="9128" y="31856"/>
                  </a:lnTo>
                  <a:lnTo>
                    <a:pt x="11671" y="31100"/>
                  </a:lnTo>
                  <a:cubicBezTo>
                    <a:pt x="11053" y="29106"/>
                    <a:pt x="10434" y="27113"/>
                    <a:pt x="9884" y="25051"/>
                  </a:cubicBezTo>
                  <a:cubicBezTo>
                    <a:pt x="7341" y="16597"/>
                    <a:pt x="4935" y="8211"/>
                    <a:pt x="2461" y="-37"/>
                  </a:cubicBezTo>
                  <a:close/>
                </a:path>
              </a:pathLst>
            </a:custGeom>
            <a:solidFill>
              <a:srgbClr val="E0E0E0"/>
            </a:solidFill>
            <a:ln w="6867" cap="flat">
              <a:noFill/>
              <a:prstDash val="solid"/>
              <a:miter/>
            </a:ln>
          </p:spPr>
          <p:txBody>
            <a:bodyPr rtlCol="0" anchor="ctr"/>
            <a:lstStyle/>
            <a:p>
              <a:endParaRPr lang="en-IN"/>
            </a:p>
          </p:txBody>
        </p:sp>
        <p:sp>
          <p:nvSpPr>
            <p:cNvPr id="986" name="Free-form: Shape 985">
              <a:extLst>
                <a:ext uri="{FF2B5EF4-FFF2-40B4-BE49-F238E27FC236}">
                  <a16:creationId xmlns:a16="http://schemas.microsoft.com/office/drawing/2014/main" id="{1C9C8735-EFD6-A994-C860-7F2B563525C1}"/>
                </a:ext>
              </a:extLst>
            </p:cNvPr>
            <p:cNvSpPr/>
            <p:nvPr/>
          </p:nvSpPr>
          <p:spPr>
            <a:xfrm>
              <a:off x="5162362" y="3460536"/>
              <a:ext cx="10929" cy="30724"/>
            </a:xfrm>
            <a:custGeom>
              <a:avLst/>
              <a:gdLst>
                <a:gd name="connsiteX0" fmla="*/ -14 w 10929"/>
                <a:gd name="connsiteY0" fmla="*/ 581 h 30724"/>
                <a:gd name="connsiteX1" fmla="*/ 8716 w 10929"/>
                <a:gd name="connsiteY1" fmla="*/ 30687 h 30724"/>
                <a:gd name="connsiteX2" fmla="*/ 10915 w 10929"/>
                <a:gd name="connsiteY2" fmla="*/ 30069 h 30724"/>
                <a:gd name="connsiteX3" fmla="*/ 1980 w 10929"/>
                <a:gd name="connsiteY3" fmla="*/ -37 h 30724"/>
              </a:gdLst>
              <a:ahLst/>
              <a:cxnLst>
                <a:cxn ang="0">
                  <a:pos x="connsiteX0" y="connsiteY0"/>
                </a:cxn>
                <a:cxn ang="0">
                  <a:pos x="connsiteX1" y="connsiteY1"/>
                </a:cxn>
                <a:cxn ang="0">
                  <a:pos x="connsiteX2" y="connsiteY2"/>
                </a:cxn>
                <a:cxn ang="0">
                  <a:pos x="connsiteX3" y="connsiteY3"/>
                </a:cxn>
              </a:cxnLst>
              <a:rect l="l" t="t" r="r" b="b"/>
              <a:pathLst>
                <a:path w="10929" h="30724">
                  <a:moveTo>
                    <a:pt x="-14" y="581"/>
                  </a:moveTo>
                  <a:cubicBezTo>
                    <a:pt x="2736" y="10204"/>
                    <a:pt x="5691" y="20240"/>
                    <a:pt x="8716" y="30687"/>
                  </a:cubicBezTo>
                  <a:lnTo>
                    <a:pt x="10915" y="30069"/>
                  </a:lnTo>
                  <a:cubicBezTo>
                    <a:pt x="7822" y="19552"/>
                    <a:pt x="4867" y="9448"/>
                    <a:pt x="1980" y="-37"/>
                  </a:cubicBezTo>
                  <a:close/>
                </a:path>
              </a:pathLst>
            </a:custGeom>
            <a:solidFill>
              <a:srgbClr val="E0E0E0"/>
            </a:solidFill>
            <a:ln w="6867" cap="flat">
              <a:noFill/>
              <a:prstDash val="solid"/>
              <a:miter/>
            </a:ln>
          </p:spPr>
          <p:txBody>
            <a:bodyPr rtlCol="0" anchor="ctr"/>
            <a:lstStyle/>
            <a:p>
              <a:endParaRPr lang="en-IN"/>
            </a:p>
          </p:txBody>
        </p:sp>
        <p:sp>
          <p:nvSpPr>
            <p:cNvPr id="987" name="Free-form: Shape 986">
              <a:extLst>
                <a:ext uri="{FF2B5EF4-FFF2-40B4-BE49-F238E27FC236}">
                  <a16:creationId xmlns:a16="http://schemas.microsoft.com/office/drawing/2014/main" id="{4C7B0257-9765-FFBF-A481-7389B6FD8C41}"/>
                </a:ext>
              </a:extLst>
            </p:cNvPr>
            <p:cNvSpPr/>
            <p:nvPr/>
          </p:nvSpPr>
          <p:spPr>
            <a:xfrm>
              <a:off x="5171847" y="3493254"/>
              <a:ext cx="11341" cy="31412"/>
            </a:xfrm>
            <a:custGeom>
              <a:avLst/>
              <a:gdLst>
                <a:gd name="connsiteX0" fmla="*/ -14 w 11341"/>
                <a:gd name="connsiteY0" fmla="*/ 375 h 31412"/>
                <a:gd name="connsiteX1" fmla="*/ 8991 w 11341"/>
                <a:gd name="connsiteY1" fmla="*/ 31375 h 31412"/>
                <a:gd name="connsiteX2" fmla="*/ 11328 w 11341"/>
                <a:gd name="connsiteY2" fmla="*/ 30687 h 31412"/>
                <a:gd name="connsiteX3" fmla="*/ 2186 w 11341"/>
                <a:gd name="connsiteY3" fmla="*/ -37 h 31412"/>
              </a:gdLst>
              <a:ahLst/>
              <a:cxnLst>
                <a:cxn ang="0">
                  <a:pos x="connsiteX0" y="connsiteY0"/>
                </a:cxn>
                <a:cxn ang="0">
                  <a:pos x="connsiteX1" y="connsiteY1"/>
                </a:cxn>
                <a:cxn ang="0">
                  <a:pos x="connsiteX2" y="connsiteY2"/>
                </a:cxn>
                <a:cxn ang="0">
                  <a:pos x="connsiteX3" y="connsiteY3"/>
                </a:cxn>
              </a:cxnLst>
              <a:rect l="l" t="t" r="r" b="b"/>
              <a:pathLst>
                <a:path w="11341" h="31412">
                  <a:moveTo>
                    <a:pt x="-14" y="375"/>
                  </a:moveTo>
                  <a:cubicBezTo>
                    <a:pt x="2873" y="10410"/>
                    <a:pt x="5898" y="20996"/>
                    <a:pt x="8991" y="31375"/>
                  </a:cubicBezTo>
                  <a:lnTo>
                    <a:pt x="11328" y="30687"/>
                  </a:lnTo>
                  <a:lnTo>
                    <a:pt x="2186" y="-37"/>
                  </a:lnTo>
                  <a:close/>
                </a:path>
              </a:pathLst>
            </a:custGeom>
            <a:solidFill>
              <a:srgbClr val="E0E0E0"/>
            </a:solidFill>
            <a:ln w="6867" cap="flat">
              <a:noFill/>
              <a:prstDash val="solid"/>
              <a:miter/>
            </a:ln>
          </p:spPr>
          <p:txBody>
            <a:bodyPr rtlCol="0" anchor="ctr"/>
            <a:lstStyle/>
            <a:p>
              <a:endParaRPr lang="en-IN"/>
            </a:p>
          </p:txBody>
        </p:sp>
        <p:sp>
          <p:nvSpPr>
            <p:cNvPr id="988" name="Free-form: Shape 987">
              <a:extLst>
                <a:ext uri="{FF2B5EF4-FFF2-40B4-BE49-F238E27FC236}">
                  <a16:creationId xmlns:a16="http://schemas.microsoft.com/office/drawing/2014/main" id="{11B7E853-CCDE-F2D8-3BA8-3483A263AB68}"/>
                </a:ext>
              </a:extLst>
            </p:cNvPr>
            <p:cNvSpPr/>
            <p:nvPr/>
          </p:nvSpPr>
          <p:spPr>
            <a:xfrm>
              <a:off x="5220306" y="3658220"/>
              <a:ext cx="11822" cy="32374"/>
            </a:xfrm>
            <a:custGeom>
              <a:avLst/>
              <a:gdLst>
                <a:gd name="connsiteX0" fmla="*/ -14 w 11822"/>
                <a:gd name="connsiteY0" fmla="*/ 650 h 32374"/>
                <a:gd name="connsiteX1" fmla="*/ 9403 w 11822"/>
                <a:gd name="connsiteY1" fmla="*/ 32337 h 32374"/>
                <a:gd name="connsiteX2" fmla="*/ 11809 w 11822"/>
                <a:gd name="connsiteY2" fmla="*/ 31650 h 32374"/>
                <a:gd name="connsiteX3" fmla="*/ 2461 w 11822"/>
                <a:gd name="connsiteY3" fmla="*/ -37 h 32374"/>
              </a:gdLst>
              <a:ahLst/>
              <a:cxnLst>
                <a:cxn ang="0">
                  <a:pos x="connsiteX0" y="connsiteY0"/>
                </a:cxn>
                <a:cxn ang="0">
                  <a:pos x="connsiteX1" y="connsiteY1"/>
                </a:cxn>
                <a:cxn ang="0">
                  <a:pos x="connsiteX2" y="connsiteY2"/>
                </a:cxn>
                <a:cxn ang="0">
                  <a:pos x="connsiteX3" y="connsiteY3"/>
                </a:cxn>
              </a:cxnLst>
              <a:rect l="l" t="t" r="r" b="b"/>
              <a:pathLst>
                <a:path w="11822" h="32374">
                  <a:moveTo>
                    <a:pt x="-14" y="650"/>
                  </a:moveTo>
                  <a:cubicBezTo>
                    <a:pt x="3217" y="11510"/>
                    <a:pt x="6310" y="22027"/>
                    <a:pt x="9403" y="32337"/>
                  </a:cubicBezTo>
                  <a:lnTo>
                    <a:pt x="11809" y="31650"/>
                  </a:lnTo>
                  <a:cubicBezTo>
                    <a:pt x="8716" y="21339"/>
                    <a:pt x="5623" y="11029"/>
                    <a:pt x="2461" y="-37"/>
                  </a:cubicBezTo>
                  <a:close/>
                </a:path>
              </a:pathLst>
            </a:custGeom>
            <a:solidFill>
              <a:srgbClr val="E0E0E0"/>
            </a:solidFill>
            <a:ln w="6867" cap="flat">
              <a:noFill/>
              <a:prstDash val="solid"/>
              <a:miter/>
            </a:ln>
          </p:spPr>
          <p:txBody>
            <a:bodyPr rtlCol="0" anchor="ctr"/>
            <a:lstStyle/>
            <a:p>
              <a:endParaRPr lang="en-IN"/>
            </a:p>
          </p:txBody>
        </p:sp>
        <p:sp>
          <p:nvSpPr>
            <p:cNvPr id="989" name="Free-form: Shape 988">
              <a:extLst>
                <a:ext uri="{FF2B5EF4-FFF2-40B4-BE49-F238E27FC236}">
                  <a16:creationId xmlns:a16="http://schemas.microsoft.com/office/drawing/2014/main" id="{B5C03438-7F9C-1F6F-662F-CBCDF22F3384}"/>
                </a:ext>
              </a:extLst>
            </p:cNvPr>
            <p:cNvSpPr/>
            <p:nvPr/>
          </p:nvSpPr>
          <p:spPr>
            <a:xfrm>
              <a:off x="5210820" y="3625846"/>
              <a:ext cx="11272" cy="30656"/>
            </a:xfrm>
            <a:custGeom>
              <a:avLst/>
              <a:gdLst>
                <a:gd name="connsiteX0" fmla="*/ -14 w 11272"/>
                <a:gd name="connsiteY0" fmla="*/ 719 h 30656"/>
                <a:gd name="connsiteX1" fmla="*/ 8784 w 11272"/>
                <a:gd name="connsiteY1" fmla="*/ 30619 h 30656"/>
                <a:gd name="connsiteX2" fmla="*/ 11259 w 11272"/>
                <a:gd name="connsiteY2" fmla="*/ 29931 h 30656"/>
                <a:gd name="connsiteX3" fmla="*/ 2461 w 11272"/>
                <a:gd name="connsiteY3" fmla="*/ -37 h 30656"/>
              </a:gdLst>
              <a:ahLst/>
              <a:cxnLst>
                <a:cxn ang="0">
                  <a:pos x="connsiteX0" y="connsiteY0"/>
                </a:cxn>
                <a:cxn ang="0">
                  <a:pos x="connsiteX1" y="connsiteY1"/>
                </a:cxn>
                <a:cxn ang="0">
                  <a:pos x="connsiteX2" y="connsiteY2"/>
                </a:cxn>
                <a:cxn ang="0">
                  <a:pos x="connsiteX3" y="connsiteY3"/>
                </a:cxn>
              </a:cxnLst>
              <a:rect l="l" t="t" r="r" b="b"/>
              <a:pathLst>
                <a:path w="11272" h="30656">
                  <a:moveTo>
                    <a:pt x="-14" y="719"/>
                  </a:moveTo>
                  <a:lnTo>
                    <a:pt x="8784" y="30619"/>
                  </a:lnTo>
                  <a:lnTo>
                    <a:pt x="11259" y="29931"/>
                  </a:lnTo>
                  <a:cubicBezTo>
                    <a:pt x="8372" y="20102"/>
                    <a:pt x="5416" y="10135"/>
                    <a:pt x="2461" y="-37"/>
                  </a:cubicBezTo>
                  <a:close/>
                </a:path>
              </a:pathLst>
            </a:custGeom>
            <a:solidFill>
              <a:srgbClr val="E0E0E0"/>
            </a:solidFill>
            <a:ln w="6867" cap="flat">
              <a:noFill/>
              <a:prstDash val="solid"/>
              <a:miter/>
            </a:ln>
          </p:spPr>
          <p:txBody>
            <a:bodyPr rtlCol="0" anchor="ctr"/>
            <a:lstStyle/>
            <a:p>
              <a:endParaRPr lang="en-IN"/>
            </a:p>
          </p:txBody>
        </p:sp>
        <p:sp>
          <p:nvSpPr>
            <p:cNvPr id="990" name="Free-form: Shape 989">
              <a:extLst>
                <a:ext uri="{FF2B5EF4-FFF2-40B4-BE49-F238E27FC236}">
                  <a16:creationId xmlns:a16="http://schemas.microsoft.com/office/drawing/2014/main" id="{E76C8AD7-A7B9-3C70-08A2-6DE8686BBA79}"/>
                </a:ext>
              </a:extLst>
            </p:cNvPr>
            <p:cNvSpPr/>
            <p:nvPr/>
          </p:nvSpPr>
          <p:spPr>
            <a:xfrm>
              <a:off x="5239827" y="3724138"/>
              <a:ext cx="11685" cy="32855"/>
            </a:xfrm>
            <a:custGeom>
              <a:avLst/>
              <a:gdLst>
                <a:gd name="connsiteX0" fmla="*/ -14 w 11685"/>
                <a:gd name="connsiteY0" fmla="*/ 650 h 32855"/>
                <a:gd name="connsiteX1" fmla="*/ 9541 w 11685"/>
                <a:gd name="connsiteY1" fmla="*/ 32818 h 32855"/>
                <a:gd name="connsiteX2" fmla="*/ 11671 w 11685"/>
                <a:gd name="connsiteY2" fmla="*/ 32200 h 32855"/>
                <a:gd name="connsiteX3" fmla="*/ 2255 w 11685"/>
                <a:gd name="connsiteY3" fmla="*/ -37 h 32855"/>
              </a:gdLst>
              <a:ahLst/>
              <a:cxnLst>
                <a:cxn ang="0">
                  <a:pos x="connsiteX0" y="connsiteY0"/>
                </a:cxn>
                <a:cxn ang="0">
                  <a:pos x="connsiteX1" y="connsiteY1"/>
                </a:cxn>
                <a:cxn ang="0">
                  <a:pos x="connsiteX2" y="connsiteY2"/>
                </a:cxn>
                <a:cxn ang="0">
                  <a:pos x="connsiteX3" y="connsiteY3"/>
                </a:cxn>
              </a:cxnLst>
              <a:rect l="l" t="t" r="r" b="b"/>
              <a:pathLst>
                <a:path w="11685" h="32855">
                  <a:moveTo>
                    <a:pt x="-14" y="650"/>
                  </a:moveTo>
                  <a:lnTo>
                    <a:pt x="9541" y="32818"/>
                  </a:lnTo>
                  <a:lnTo>
                    <a:pt x="11671" y="32200"/>
                  </a:lnTo>
                  <a:cubicBezTo>
                    <a:pt x="8647" y="21889"/>
                    <a:pt x="5554" y="11098"/>
                    <a:pt x="2255" y="-37"/>
                  </a:cubicBezTo>
                  <a:close/>
                </a:path>
              </a:pathLst>
            </a:custGeom>
            <a:solidFill>
              <a:srgbClr val="E0E0E0"/>
            </a:solidFill>
            <a:ln w="6867" cap="flat">
              <a:noFill/>
              <a:prstDash val="solid"/>
              <a:miter/>
            </a:ln>
          </p:spPr>
          <p:txBody>
            <a:bodyPr rtlCol="0" anchor="ctr"/>
            <a:lstStyle/>
            <a:p>
              <a:endParaRPr lang="en-IN"/>
            </a:p>
          </p:txBody>
        </p:sp>
        <p:sp>
          <p:nvSpPr>
            <p:cNvPr id="991" name="Free-form: Shape 990">
              <a:extLst>
                <a:ext uri="{FF2B5EF4-FFF2-40B4-BE49-F238E27FC236}">
                  <a16:creationId xmlns:a16="http://schemas.microsoft.com/office/drawing/2014/main" id="{53EDC9AD-3ECF-EA3B-4844-E63F5188AC76}"/>
                </a:ext>
              </a:extLst>
            </p:cNvPr>
            <p:cNvSpPr/>
            <p:nvPr/>
          </p:nvSpPr>
          <p:spPr>
            <a:xfrm>
              <a:off x="5181608" y="3526454"/>
              <a:ext cx="11410" cy="31274"/>
            </a:xfrm>
            <a:custGeom>
              <a:avLst/>
              <a:gdLst>
                <a:gd name="connsiteX0" fmla="*/ -14 w 11410"/>
                <a:gd name="connsiteY0" fmla="*/ 650 h 31274"/>
                <a:gd name="connsiteX1" fmla="*/ 8922 w 11410"/>
                <a:gd name="connsiteY1" fmla="*/ 31237 h 31274"/>
                <a:gd name="connsiteX2" fmla="*/ 11396 w 11410"/>
                <a:gd name="connsiteY2" fmla="*/ 30550 h 31274"/>
                <a:gd name="connsiteX3" fmla="*/ 2323 w 11410"/>
                <a:gd name="connsiteY3" fmla="*/ -37 h 31274"/>
              </a:gdLst>
              <a:ahLst/>
              <a:cxnLst>
                <a:cxn ang="0">
                  <a:pos x="connsiteX0" y="connsiteY0"/>
                </a:cxn>
                <a:cxn ang="0">
                  <a:pos x="connsiteX1" y="connsiteY1"/>
                </a:cxn>
                <a:cxn ang="0">
                  <a:pos x="connsiteX2" y="connsiteY2"/>
                </a:cxn>
                <a:cxn ang="0">
                  <a:pos x="connsiteX3" y="connsiteY3"/>
                </a:cxn>
              </a:cxnLst>
              <a:rect l="l" t="t" r="r" b="b"/>
              <a:pathLst>
                <a:path w="11410" h="31274">
                  <a:moveTo>
                    <a:pt x="-14" y="650"/>
                  </a:moveTo>
                  <a:cubicBezTo>
                    <a:pt x="2873" y="10548"/>
                    <a:pt x="5898" y="20789"/>
                    <a:pt x="8922" y="31237"/>
                  </a:cubicBezTo>
                  <a:lnTo>
                    <a:pt x="11396" y="30550"/>
                  </a:lnTo>
                  <a:lnTo>
                    <a:pt x="2323" y="-37"/>
                  </a:lnTo>
                  <a:close/>
                </a:path>
              </a:pathLst>
            </a:custGeom>
            <a:solidFill>
              <a:srgbClr val="E0E0E0"/>
            </a:solidFill>
            <a:ln w="6867" cap="flat">
              <a:noFill/>
              <a:prstDash val="solid"/>
              <a:miter/>
            </a:ln>
          </p:spPr>
          <p:txBody>
            <a:bodyPr rtlCol="0" anchor="ctr"/>
            <a:lstStyle/>
            <a:p>
              <a:endParaRPr lang="en-IN"/>
            </a:p>
          </p:txBody>
        </p:sp>
        <p:sp>
          <p:nvSpPr>
            <p:cNvPr id="992" name="Free-form: Shape 991">
              <a:extLst>
                <a:ext uri="{FF2B5EF4-FFF2-40B4-BE49-F238E27FC236}">
                  <a16:creationId xmlns:a16="http://schemas.microsoft.com/office/drawing/2014/main" id="{96A20C4C-CCD2-3CD9-926C-242590FECFAA}"/>
                </a:ext>
              </a:extLst>
            </p:cNvPr>
            <p:cNvSpPr/>
            <p:nvPr/>
          </p:nvSpPr>
          <p:spPr>
            <a:xfrm>
              <a:off x="5280175" y="3859410"/>
              <a:ext cx="3299" cy="7629"/>
            </a:xfrm>
            <a:custGeom>
              <a:avLst/>
              <a:gdLst>
                <a:gd name="connsiteX0" fmla="*/ 1086 w 3299"/>
                <a:gd name="connsiteY0" fmla="*/ -37 h 7629"/>
                <a:gd name="connsiteX1" fmla="*/ -14 w 3299"/>
                <a:gd name="connsiteY1" fmla="*/ -37 h 7629"/>
                <a:gd name="connsiteX2" fmla="*/ 2323 w 3299"/>
                <a:gd name="connsiteY2" fmla="*/ 7592 h 7629"/>
                <a:gd name="connsiteX3" fmla="*/ 3286 w 3299"/>
                <a:gd name="connsiteY3" fmla="*/ 7592 h 7629"/>
                <a:gd name="connsiteX4" fmla="*/ 1086 w 3299"/>
                <a:gd name="connsiteY4" fmla="*/ -37 h 7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9" h="7629">
                  <a:moveTo>
                    <a:pt x="1086" y="-37"/>
                  </a:moveTo>
                  <a:lnTo>
                    <a:pt x="-14" y="-37"/>
                  </a:lnTo>
                  <a:cubicBezTo>
                    <a:pt x="880" y="2712"/>
                    <a:pt x="1636" y="5186"/>
                    <a:pt x="2323" y="7592"/>
                  </a:cubicBezTo>
                  <a:lnTo>
                    <a:pt x="3286" y="7592"/>
                  </a:lnTo>
                  <a:cubicBezTo>
                    <a:pt x="2598" y="4980"/>
                    <a:pt x="1911" y="2712"/>
                    <a:pt x="1086" y="-37"/>
                  </a:cubicBezTo>
                  <a:close/>
                </a:path>
              </a:pathLst>
            </a:custGeom>
            <a:solidFill>
              <a:srgbClr val="E0E0E0"/>
            </a:solidFill>
            <a:ln w="6867" cap="flat">
              <a:noFill/>
              <a:prstDash val="solid"/>
              <a:miter/>
            </a:ln>
          </p:spPr>
          <p:txBody>
            <a:bodyPr rtlCol="0" anchor="ctr"/>
            <a:lstStyle/>
            <a:p>
              <a:endParaRPr lang="en-IN"/>
            </a:p>
          </p:txBody>
        </p:sp>
        <p:sp>
          <p:nvSpPr>
            <p:cNvPr id="993" name="Free-form: Shape 992">
              <a:extLst>
                <a:ext uri="{FF2B5EF4-FFF2-40B4-BE49-F238E27FC236}">
                  <a16:creationId xmlns:a16="http://schemas.microsoft.com/office/drawing/2014/main" id="{B76DB1E6-3118-77C1-27C9-D39F9EC5118C}"/>
                </a:ext>
              </a:extLst>
            </p:cNvPr>
            <p:cNvSpPr/>
            <p:nvPr/>
          </p:nvSpPr>
          <p:spPr>
            <a:xfrm>
              <a:off x="5269658" y="3825592"/>
              <a:ext cx="10654" cy="31687"/>
            </a:xfrm>
            <a:custGeom>
              <a:avLst/>
              <a:gdLst>
                <a:gd name="connsiteX0" fmla="*/ -14 w 10654"/>
                <a:gd name="connsiteY0" fmla="*/ 169 h 31687"/>
                <a:gd name="connsiteX1" fmla="*/ 9541 w 10654"/>
                <a:gd name="connsiteY1" fmla="*/ 31650 h 31687"/>
                <a:gd name="connsiteX2" fmla="*/ 10640 w 10654"/>
                <a:gd name="connsiteY2" fmla="*/ 31650 h 31687"/>
                <a:gd name="connsiteX3" fmla="*/ 1567 w 10654"/>
                <a:gd name="connsiteY3" fmla="*/ -37 h 31687"/>
              </a:gdLst>
              <a:ahLst/>
              <a:cxnLst>
                <a:cxn ang="0">
                  <a:pos x="connsiteX0" y="connsiteY0"/>
                </a:cxn>
                <a:cxn ang="0">
                  <a:pos x="connsiteX1" y="connsiteY1"/>
                </a:cxn>
                <a:cxn ang="0">
                  <a:pos x="connsiteX2" y="connsiteY2"/>
                </a:cxn>
                <a:cxn ang="0">
                  <a:pos x="connsiteX3" y="connsiteY3"/>
                </a:cxn>
              </a:cxnLst>
              <a:rect l="l" t="t" r="r" b="b"/>
              <a:pathLst>
                <a:path w="10654" h="31687">
                  <a:moveTo>
                    <a:pt x="-14" y="169"/>
                  </a:moveTo>
                  <a:cubicBezTo>
                    <a:pt x="3629" y="12335"/>
                    <a:pt x="6860" y="22852"/>
                    <a:pt x="9541" y="31650"/>
                  </a:cubicBezTo>
                  <a:lnTo>
                    <a:pt x="10640" y="31650"/>
                  </a:lnTo>
                  <a:lnTo>
                    <a:pt x="1567" y="-37"/>
                  </a:lnTo>
                  <a:close/>
                </a:path>
              </a:pathLst>
            </a:custGeom>
            <a:solidFill>
              <a:srgbClr val="E0E0E0"/>
            </a:solidFill>
            <a:ln w="6867" cap="flat">
              <a:noFill/>
              <a:prstDash val="solid"/>
              <a:miter/>
            </a:ln>
          </p:spPr>
          <p:txBody>
            <a:bodyPr rtlCol="0" anchor="ctr"/>
            <a:lstStyle/>
            <a:p>
              <a:endParaRPr lang="en-IN"/>
            </a:p>
          </p:txBody>
        </p:sp>
        <p:sp>
          <p:nvSpPr>
            <p:cNvPr id="994" name="Free-form: Shape 993">
              <a:extLst>
                <a:ext uri="{FF2B5EF4-FFF2-40B4-BE49-F238E27FC236}">
                  <a16:creationId xmlns:a16="http://schemas.microsoft.com/office/drawing/2014/main" id="{17058AE3-DDFB-5E0D-A638-51C22AC16B80}"/>
                </a:ext>
              </a:extLst>
            </p:cNvPr>
            <p:cNvSpPr/>
            <p:nvPr/>
          </p:nvSpPr>
          <p:spPr>
            <a:xfrm>
              <a:off x="5250137" y="3758781"/>
              <a:ext cx="10516" cy="29487"/>
            </a:xfrm>
            <a:custGeom>
              <a:avLst/>
              <a:gdLst>
                <a:gd name="connsiteX0" fmla="*/ -14 w 10516"/>
                <a:gd name="connsiteY0" fmla="*/ 650 h 29487"/>
                <a:gd name="connsiteX1" fmla="*/ 8578 w 10516"/>
                <a:gd name="connsiteY1" fmla="*/ 29450 h 29487"/>
                <a:gd name="connsiteX2" fmla="*/ 10503 w 10516"/>
                <a:gd name="connsiteY2" fmla="*/ 28900 h 29487"/>
                <a:gd name="connsiteX3" fmla="*/ 2048 w 10516"/>
                <a:gd name="connsiteY3" fmla="*/ -37 h 29487"/>
              </a:gdLst>
              <a:ahLst/>
              <a:cxnLst>
                <a:cxn ang="0">
                  <a:pos x="connsiteX0" y="connsiteY0"/>
                </a:cxn>
                <a:cxn ang="0">
                  <a:pos x="connsiteX1" y="connsiteY1"/>
                </a:cxn>
                <a:cxn ang="0">
                  <a:pos x="connsiteX2" y="connsiteY2"/>
                </a:cxn>
                <a:cxn ang="0">
                  <a:pos x="connsiteX3" y="connsiteY3"/>
                </a:cxn>
              </a:cxnLst>
              <a:rect l="l" t="t" r="r" b="b"/>
              <a:pathLst>
                <a:path w="10516" h="29487">
                  <a:moveTo>
                    <a:pt x="-14" y="650"/>
                  </a:moveTo>
                  <a:cubicBezTo>
                    <a:pt x="2942" y="10685"/>
                    <a:pt x="5829" y="20308"/>
                    <a:pt x="8578" y="29450"/>
                  </a:cubicBezTo>
                  <a:lnTo>
                    <a:pt x="10503" y="28900"/>
                  </a:lnTo>
                  <a:lnTo>
                    <a:pt x="2048" y="-37"/>
                  </a:lnTo>
                  <a:close/>
                </a:path>
              </a:pathLst>
            </a:custGeom>
            <a:solidFill>
              <a:srgbClr val="E0E0E0"/>
            </a:solidFill>
            <a:ln w="6867" cap="flat">
              <a:noFill/>
              <a:prstDash val="solid"/>
              <a:miter/>
            </a:ln>
          </p:spPr>
          <p:txBody>
            <a:bodyPr rtlCol="0" anchor="ctr"/>
            <a:lstStyle/>
            <a:p>
              <a:endParaRPr lang="en-IN"/>
            </a:p>
          </p:txBody>
        </p:sp>
        <p:sp>
          <p:nvSpPr>
            <p:cNvPr id="995" name="Free-form: Shape 994">
              <a:extLst>
                <a:ext uri="{FF2B5EF4-FFF2-40B4-BE49-F238E27FC236}">
                  <a16:creationId xmlns:a16="http://schemas.microsoft.com/office/drawing/2014/main" id="{727ECDBC-18D0-5BFF-D9B2-0BCF5B20713C}"/>
                </a:ext>
              </a:extLst>
            </p:cNvPr>
            <p:cNvSpPr/>
            <p:nvPr/>
          </p:nvSpPr>
          <p:spPr>
            <a:xfrm>
              <a:off x="5191299" y="3559447"/>
              <a:ext cx="11410" cy="31206"/>
            </a:xfrm>
            <a:custGeom>
              <a:avLst/>
              <a:gdLst>
                <a:gd name="connsiteX0" fmla="*/ -14 w 11410"/>
                <a:gd name="connsiteY0" fmla="*/ 650 h 31206"/>
                <a:gd name="connsiteX1" fmla="*/ 8922 w 11410"/>
                <a:gd name="connsiteY1" fmla="*/ 31169 h 31206"/>
                <a:gd name="connsiteX2" fmla="*/ 11396 w 11410"/>
                <a:gd name="connsiteY2" fmla="*/ 30412 h 31206"/>
                <a:gd name="connsiteX3" fmla="*/ 2392 w 11410"/>
                <a:gd name="connsiteY3" fmla="*/ -37 h 31206"/>
              </a:gdLst>
              <a:ahLst/>
              <a:cxnLst>
                <a:cxn ang="0">
                  <a:pos x="connsiteX0" y="connsiteY0"/>
                </a:cxn>
                <a:cxn ang="0">
                  <a:pos x="connsiteX1" y="connsiteY1"/>
                </a:cxn>
                <a:cxn ang="0">
                  <a:pos x="connsiteX2" y="connsiteY2"/>
                </a:cxn>
                <a:cxn ang="0">
                  <a:pos x="connsiteX3" y="connsiteY3"/>
                </a:cxn>
              </a:cxnLst>
              <a:rect l="l" t="t" r="r" b="b"/>
              <a:pathLst>
                <a:path w="11410" h="31206">
                  <a:moveTo>
                    <a:pt x="-14" y="650"/>
                  </a:moveTo>
                  <a:cubicBezTo>
                    <a:pt x="2873" y="10617"/>
                    <a:pt x="5829" y="20789"/>
                    <a:pt x="8922" y="31169"/>
                  </a:cubicBezTo>
                  <a:lnTo>
                    <a:pt x="11396" y="30412"/>
                  </a:lnTo>
                  <a:cubicBezTo>
                    <a:pt x="8303" y="20033"/>
                    <a:pt x="5348" y="9792"/>
                    <a:pt x="2392" y="-37"/>
                  </a:cubicBezTo>
                  <a:close/>
                </a:path>
              </a:pathLst>
            </a:custGeom>
            <a:solidFill>
              <a:srgbClr val="E0E0E0"/>
            </a:solidFill>
            <a:ln w="6867" cap="flat">
              <a:noFill/>
              <a:prstDash val="solid"/>
              <a:miter/>
            </a:ln>
          </p:spPr>
          <p:txBody>
            <a:bodyPr rtlCol="0" anchor="ctr"/>
            <a:lstStyle/>
            <a:p>
              <a:endParaRPr lang="en-IN"/>
            </a:p>
          </p:txBody>
        </p:sp>
        <p:sp>
          <p:nvSpPr>
            <p:cNvPr id="996" name="Free-form: Shape 995">
              <a:extLst>
                <a:ext uri="{FF2B5EF4-FFF2-40B4-BE49-F238E27FC236}">
                  <a16:creationId xmlns:a16="http://schemas.microsoft.com/office/drawing/2014/main" id="{273799D8-4074-C778-227F-3916EA1D27CF}"/>
                </a:ext>
              </a:extLst>
            </p:cNvPr>
            <p:cNvSpPr/>
            <p:nvPr/>
          </p:nvSpPr>
          <p:spPr>
            <a:xfrm>
              <a:off x="5230410" y="3692313"/>
              <a:ext cx="10997" cy="30106"/>
            </a:xfrm>
            <a:custGeom>
              <a:avLst/>
              <a:gdLst>
                <a:gd name="connsiteX0" fmla="*/ -14 w 10997"/>
                <a:gd name="connsiteY0" fmla="*/ 719 h 30106"/>
                <a:gd name="connsiteX1" fmla="*/ 8716 w 10997"/>
                <a:gd name="connsiteY1" fmla="*/ 30069 h 30106"/>
                <a:gd name="connsiteX2" fmla="*/ 10984 w 10997"/>
                <a:gd name="connsiteY2" fmla="*/ 29381 h 30106"/>
                <a:gd name="connsiteX3" fmla="*/ 2392 w 10997"/>
                <a:gd name="connsiteY3" fmla="*/ -37 h 30106"/>
              </a:gdLst>
              <a:ahLst/>
              <a:cxnLst>
                <a:cxn ang="0">
                  <a:pos x="connsiteX0" y="connsiteY0"/>
                </a:cxn>
                <a:cxn ang="0">
                  <a:pos x="connsiteX1" y="connsiteY1"/>
                </a:cxn>
                <a:cxn ang="0">
                  <a:pos x="connsiteX2" y="connsiteY2"/>
                </a:cxn>
                <a:cxn ang="0">
                  <a:pos x="connsiteX3" y="connsiteY3"/>
                </a:cxn>
              </a:cxnLst>
              <a:rect l="l" t="t" r="r" b="b"/>
              <a:pathLst>
                <a:path w="10997" h="30106">
                  <a:moveTo>
                    <a:pt x="-14" y="719"/>
                  </a:moveTo>
                  <a:cubicBezTo>
                    <a:pt x="2942" y="10754"/>
                    <a:pt x="5898" y="20514"/>
                    <a:pt x="8716" y="30069"/>
                  </a:cubicBezTo>
                  <a:lnTo>
                    <a:pt x="10984" y="29381"/>
                  </a:lnTo>
                  <a:cubicBezTo>
                    <a:pt x="8166" y="19827"/>
                    <a:pt x="5348" y="9998"/>
                    <a:pt x="2392" y="-37"/>
                  </a:cubicBezTo>
                  <a:close/>
                </a:path>
              </a:pathLst>
            </a:custGeom>
            <a:solidFill>
              <a:srgbClr val="E0E0E0"/>
            </a:solidFill>
            <a:ln w="6867" cap="flat">
              <a:noFill/>
              <a:prstDash val="solid"/>
              <a:miter/>
            </a:ln>
          </p:spPr>
          <p:txBody>
            <a:bodyPr rtlCol="0" anchor="ctr"/>
            <a:lstStyle/>
            <a:p>
              <a:endParaRPr lang="en-IN"/>
            </a:p>
          </p:txBody>
        </p:sp>
        <p:sp>
          <p:nvSpPr>
            <p:cNvPr id="997" name="Free-form: Shape 996">
              <a:extLst>
                <a:ext uri="{FF2B5EF4-FFF2-40B4-BE49-F238E27FC236}">
                  <a16:creationId xmlns:a16="http://schemas.microsoft.com/office/drawing/2014/main" id="{809CE4D3-B278-4190-6344-29B898CB3357}"/>
                </a:ext>
              </a:extLst>
            </p:cNvPr>
            <p:cNvSpPr/>
            <p:nvPr/>
          </p:nvSpPr>
          <p:spPr>
            <a:xfrm>
              <a:off x="5152464" y="3426649"/>
              <a:ext cx="11203" cy="32237"/>
            </a:xfrm>
            <a:custGeom>
              <a:avLst/>
              <a:gdLst>
                <a:gd name="connsiteX0" fmla="*/ 11190 w 11203"/>
                <a:gd name="connsiteY0" fmla="*/ 31443 h 32237"/>
                <a:gd name="connsiteX1" fmla="*/ 1773 w 11203"/>
                <a:gd name="connsiteY1" fmla="*/ -37 h 32237"/>
                <a:gd name="connsiteX2" fmla="*/ -14 w 11203"/>
                <a:gd name="connsiteY2" fmla="*/ 512 h 32237"/>
                <a:gd name="connsiteX3" fmla="*/ 9128 w 11203"/>
                <a:gd name="connsiteY3" fmla="*/ 32200 h 32237"/>
              </a:gdLst>
              <a:ahLst/>
              <a:cxnLst>
                <a:cxn ang="0">
                  <a:pos x="connsiteX0" y="connsiteY0"/>
                </a:cxn>
                <a:cxn ang="0">
                  <a:pos x="connsiteX1" y="connsiteY1"/>
                </a:cxn>
                <a:cxn ang="0">
                  <a:pos x="connsiteX2" y="connsiteY2"/>
                </a:cxn>
                <a:cxn ang="0">
                  <a:pos x="connsiteX3" y="connsiteY3"/>
                </a:cxn>
              </a:cxnLst>
              <a:rect l="l" t="t" r="r" b="b"/>
              <a:pathLst>
                <a:path w="11203" h="32237">
                  <a:moveTo>
                    <a:pt x="11190" y="31443"/>
                  </a:moveTo>
                  <a:cubicBezTo>
                    <a:pt x="7822" y="20308"/>
                    <a:pt x="4317" y="9723"/>
                    <a:pt x="1773" y="-37"/>
                  </a:cubicBezTo>
                  <a:lnTo>
                    <a:pt x="-14" y="512"/>
                  </a:lnTo>
                  <a:lnTo>
                    <a:pt x="9128" y="32200"/>
                  </a:lnTo>
                  <a:close/>
                </a:path>
              </a:pathLst>
            </a:custGeom>
            <a:solidFill>
              <a:srgbClr val="E0E0E0"/>
            </a:solidFill>
            <a:ln w="6867" cap="flat">
              <a:noFill/>
              <a:prstDash val="solid"/>
              <a:miter/>
            </a:ln>
          </p:spPr>
          <p:txBody>
            <a:bodyPr rtlCol="0" anchor="ctr"/>
            <a:lstStyle/>
            <a:p>
              <a:endParaRPr lang="en-IN"/>
            </a:p>
          </p:txBody>
        </p:sp>
        <p:sp>
          <p:nvSpPr>
            <p:cNvPr id="998" name="Free-form: Shape 997">
              <a:extLst>
                <a:ext uri="{FF2B5EF4-FFF2-40B4-BE49-F238E27FC236}">
                  <a16:creationId xmlns:a16="http://schemas.microsoft.com/office/drawing/2014/main" id="{2E6C5E40-F346-0959-3AB5-350A261E9803}"/>
                </a:ext>
              </a:extLst>
            </p:cNvPr>
            <p:cNvSpPr/>
            <p:nvPr/>
          </p:nvSpPr>
          <p:spPr>
            <a:xfrm>
              <a:off x="5145384" y="3402798"/>
              <a:ext cx="8110" cy="22201"/>
            </a:xfrm>
            <a:custGeom>
              <a:avLst/>
              <a:gdLst>
                <a:gd name="connsiteX0" fmla="*/ 8097 w 8110"/>
                <a:gd name="connsiteY0" fmla="*/ 21683 h 22201"/>
                <a:gd name="connsiteX1" fmla="*/ 1705 w 8110"/>
                <a:gd name="connsiteY1" fmla="*/ 444 h 22201"/>
                <a:gd name="connsiteX2" fmla="*/ -14 w 8110"/>
                <a:gd name="connsiteY2" fmla="*/ -37 h 22201"/>
                <a:gd name="connsiteX3" fmla="*/ 6379 w 8110"/>
                <a:gd name="connsiteY3" fmla="*/ 22164 h 22201"/>
              </a:gdLst>
              <a:ahLst/>
              <a:cxnLst>
                <a:cxn ang="0">
                  <a:pos x="connsiteX0" y="connsiteY0"/>
                </a:cxn>
                <a:cxn ang="0">
                  <a:pos x="connsiteX1" y="connsiteY1"/>
                </a:cxn>
                <a:cxn ang="0">
                  <a:pos x="connsiteX2" y="connsiteY2"/>
                </a:cxn>
                <a:cxn ang="0">
                  <a:pos x="connsiteX3" y="connsiteY3"/>
                </a:cxn>
              </a:cxnLst>
              <a:rect l="l" t="t" r="r" b="b"/>
              <a:pathLst>
                <a:path w="8110" h="22201">
                  <a:moveTo>
                    <a:pt x="8097" y="21683"/>
                  </a:moveTo>
                  <a:cubicBezTo>
                    <a:pt x="5829" y="14122"/>
                    <a:pt x="3698" y="6974"/>
                    <a:pt x="1705" y="444"/>
                  </a:cubicBezTo>
                  <a:lnTo>
                    <a:pt x="-14" y="-37"/>
                  </a:lnTo>
                  <a:cubicBezTo>
                    <a:pt x="1911" y="6836"/>
                    <a:pt x="4110" y="14260"/>
                    <a:pt x="6379" y="22164"/>
                  </a:cubicBezTo>
                  <a:close/>
                </a:path>
              </a:pathLst>
            </a:custGeom>
            <a:solidFill>
              <a:srgbClr val="E0E0E0"/>
            </a:solidFill>
            <a:ln w="6867" cap="flat">
              <a:noFill/>
              <a:prstDash val="solid"/>
              <a:miter/>
            </a:ln>
          </p:spPr>
          <p:txBody>
            <a:bodyPr rtlCol="0" anchor="ctr"/>
            <a:lstStyle/>
            <a:p>
              <a:endParaRPr lang="en-IN"/>
            </a:p>
          </p:txBody>
        </p:sp>
        <p:sp>
          <p:nvSpPr>
            <p:cNvPr id="999" name="Free-form: Shape 998">
              <a:extLst>
                <a:ext uri="{FF2B5EF4-FFF2-40B4-BE49-F238E27FC236}">
                  <a16:creationId xmlns:a16="http://schemas.microsoft.com/office/drawing/2014/main" id="{1680B5A3-4961-F30E-8393-D22635966385}"/>
                </a:ext>
              </a:extLst>
            </p:cNvPr>
            <p:cNvSpPr/>
            <p:nvPr/>
          </p:nvSpPr>
          <p:spPr>
            <a:xfrm>
              <a:off x="5259416" y="3790124"/>
              <a:ext cx="11410" cy="33268"/>
            </a:xfrm>
            <a:custGeom>
              <a:avLst/>
              <a:gdLst>
                <a:gd name="connsiteX0" fmla="*/ -14 w 11410"/>
                <a:gd name="connsiteY0" fmla="*/ 512 h 33268"/>
                <a:gd name="connsiteX1" fmla="*/ 9816 w 11410"/>
                <a:gd name="connsiteY1" fmla="*/ 33231 h 33268"/>
                <a:gd name="connsiteX2" fmla="*/ 11396 w 11410"/>
                <a:gd name="connsiteY2" fmla="*/ 32749 h 33268"/>
                <a:gd name="connsiteX3" fmla="*/ 1911 w 11410"/>
                <a:gd name="connsiteY3" fmla="*/ -37 h 33268"/>
              </a:gdLst>
              <a:ahLst/>
              <a:cxnLst>
                <a:cxn ang="0">
                  <a:pos x="connsiteX0" y="connsiteY0"/>
                </a:cxn>
                <a:cxn ang="0">
                  <a:pos x="connsiteX1" y="connsiteY1"/>
                </a:cxn>
                <a:cxn ang="0">
                  <a:pos x="connsiteX2" y="connsiteY2"/>
                </a:cxn>
                <a:cxn ang="0">
                  <a:pos x="connsiteX3" y="connsiteY3"/>
                </a:cxn>
              </a:cxnLst>
              <a:rect l="l" t="t" r="r" b="b"/>
              <a:pathLst>
                <a:path w="11410" h="33268">
                  <a:moveTo>
                    <a:pt x="-14" y="512"/>
                  </a:moveTo>
                  <a:cubicBezTo>
                    <a:pt x="3512" y="12335"/>
                    <a:pt x="6791" y="23243"/>
                    <a:pt x="9816" y="33231"/>
                  </a:cubicBezTo>
                  <a:lnTo>
                    <a:pt x="11396" y="32749"/>
                  </a:lnTo>
                  <a:lnTo>
                    <a:pt x="1911" y="-37"/>
                  </a:lnTo>
                  <a:close/>
                </a:path>
              </a:pathLst>
            </a:custGeom>
            <a:solidFill>
              <a:srgbClr val="E0E0E0"/>
            </a:solidFill>
            <a:ln w="6867" cap="flat">
              <a:noFill/>
              <a:prstDash val="solid"/>
              <a:miter/>
            </a:ln>
          </p:spPr>
          <p:txBody>
            <a:bodyPr rtlCol="0" anchor="ctr"/>
            <a:lstStyle/>
            <a:p>
              <a:endParaRPr lang="en-IN"/>
            </a:p>
          </p:txBody>
        </p:sp>
        <p:sp>
          <p:nvSpPr>
            <p:cNvPr id="1000" name="Free-form: Shape 999">
              <a:extLst>
                <a:ext uri="{FF2B5EF4-FFF2-40B4-BE49-F238E27FC236}">
                  <a16:creationId xmlns:a16="http://schemas.microsoft.com/office/drawing/2014/main" id="{74E99D18-25E2-75E9-BCE9-0CF3BBED36BB}"/>
                </a:ext>
              </a:extLst>
            </p:cNvPr>
            <p:cNvSpPr/>
            <p:nvPr/>
          </p:nvSpPr>
          <p:spPr>
            <a:xfrm>
              <a:off x="5333514" y="3806483"/>
              <a:ext cx="10791" cy="32237"/>
            </a:xfrm>
            <a:custGeom>
              <a:avLst/>
              <a:gdLst>
                <a:gd name="connsiteX0" fmla="*/ -14 w 10791"/>
                <a:gd name="connsiteY0" fmla="*/ 444 h 32237"/>
                <a:gd name="connsiteX1" fmla="*/ 9609 w 10791"/>
                <a:gd name="connsiteY1" fmla="*/ 32200 h 32237"/>
                <a:gd name="connsiteX2" fmla="*/ 10778 w 10791"/>
                <a:gd name="connsiteY2" fmla="*/ 31856 h 32237"/>
                <a:gd name="connsiteX3" fmla="*/ 1636 w 10791"/>
                <a:gd name="connsiteY3" fmla="*/ -37 h 32237"/>
              </a:gdLst>
              <a:ahLst/>
              <a:cxnLst>
                <a:cxn ang="0">
                  <a:pos x="connsiteX0" y="connsiteY0"/>
                </a:cxn>
                <a:cxn ang="0">
                  <a:pos x="connsiteX1" y="connsiteY1"/>
                </a:cxn>
                <a:cxn ang="0">
                  <a:pos x="connsiteX2" y="connsiteY2"/>
                </a:cxn>
                <a:cxn ang="0">
                  <a:pos x="connsiteX3" y="connsiteY3"/>
                </a:cxn>
              </a:cxnLst>
              <a:rect l="l" t="t" r="r" b="b"/>
              <a:pathLst>
                <a:path w="10791" h="32237">
                  <a:moveTo>
                    <a:pt x="-14" y="444"/>
                  </a:moveTo>
                  <a:cubicBezTo>
                    <a:pt x="3629" y="12541"/>
                    <a:pt x="6860" y="23195"/>
                    <a:pt x="9609" y="32200"/>
                  </a:cubicBezTo>
                  <a:lnTo>
                    <a:pt x="10778" y="31856"/>
                  </a:lnTo>
                  <a:cubicBezTo>
                    <a:pt x="8235" y="22783"/>
                    <a:pt x="5141" y="12060"/>
                    <a:pt x="1636" y="-37"/>
                  </a:cubicBezTo>
                  <a:close/>
                </a:path>
              </a:pathLst>
            </a:custGeom>
            <a:solidFill>
              <a:srgbClr val="E0E0E0"/>
            </a:solidFill>
            <a:ln w="6867" cap="flat">
              <a:noFill/>
              <a:prstDash val="solid"/>
              <a:miter/>
            </a:ln>
          </p:spPr>
          <p:txBody>
            <a:bodyPr rtlCol="0" anchor="ctr"/>
            <a:lstStyle/>
            <a:p>
              <a:endParaRPr lang="en-IN"/>
            </a:p>
          </p:txBody>
        </p:sp>
        <p:sp>
          <p:nvSpPr>
            <p:cNvPr id="1001" name="Free-form: Shape 1000">
              <a:extLst>
                <a:ext uri="{FF2B5EF4-FFF2-40B4-BE49-F238E27FC236}">
                  <a16:creationId xmlns:a16="http://schemas.microsoft.com/office/drawing/2014/main" id="{D0138931-2C8A-B4B4-BBAF-EE493023CCD4}"/>
                </a:ext>
              </a:extLst>
            </p:cNvPr>
            <p:cNvSpPr/>
            <p:nvPr/>
          </p:nvSpPr>
          <p:spPr>
            <a:xfrm>
              <a:off x="5274401" y="3607012"/>
              <a:ext cx="11410" cy="30931"/>
            </a:xfrm>
            <a:custGeom>
              <a:avLst/>
              <a:gdLst>
                <a:gd name="connsiteX0" fmla="*/ -14 w 11410"/>
                <a:gd name="connsiteY0" fmla="*/ 719 h 30931"/>
                <a:gd name="connsiteX1" fmla="*/ 8922 w 11410"/>
                <a:gd name="connsiteY1" fmla="*/ 30894 h 30931"/>
                <a:gd name="connsiteX2" fmla="*/ 11396 w 11410"/>
                <a:gd name="connsiteY2" fmla="*/ 30138 h 30931"/>
                <a:gd name="connsiteX3" fmla="*/ 2529 w 11410"/>
                <a:gd name="connsiteY3" fmla="*/ -37 h 30931"/>
              </a:gdLst>
              <a:ahLst/>
              <a:cxnLst>
                <a:cxn ang="0">
                  <a:pos x="connsiteX0" y="connsiteY0"/>
                </a:cxn>
                <a:cxn ang="0">
                  <a:pos x="connsiteX1" y="connsiteY1"/>
                </a:cxn>
                <a:cxn ang="0">
                  <a:pos x="connsiteX2" y="connsiteY2"/>
                </a:cxn>
                <a:cxn ang="0">
                  <a:pos x="connsiteX3" y="connsiteY3"/>
                </a:cxn>
              </a:cxnLst>
              <a:rect l="l" t="t" r="r" b="b"/>
              <a:pathLst>
                <a:path w="11410" h="30931">
                  <a:moveTo>
                    <a:pt x="-14" y="719"/>
                  </a:moveTo>
                  <a:cubicBezTo>
                    <a:pt x="3011" y="10891"/>
                    <a:pt x="5966" y="21339"/>
                    <a:pt x="8922" y="30894"/>
                  </a:cubicBezTo>
                  <a:lnTo>
                    <a:pt x="11396" y="30138"/>
                  </a:lnTo>
                  <a:cubicBezTo>
                    <a:pt x="8441" y="20240"/>
                    <a:pt x="5485" y="10204"/>
                    <a:pt x="2529" y="-37"/>
                  </a:cubicBezTo>
                  <a:close/>
                </a:path>
              </a:pathLst>
            </a:custGeom>
            <a:solidFill>
              <a:srgbClr val="E0E0E0"/>
            </a:solidFill>
            <a:ln w="6867" cap="flat">
              <a:noFill/>
              <a:prstDash val="solid"/>
              <a:miter/>
            </a:ln>
          </p:spPr>
          <p:txBody>
            <a:bodyPr rtlCol="0" anchor="ctr"/>
            <a:lstStyle/>
            <a:p>
              <a:endParaRPr lang="en-IN"/>
            </a:p>
          </p:txBody>
        </p:sp>
        <p:sp>
          <p:nvSpPr>
            <p:cNvPr id="1002" name="Free-form: Shape 1001">
              <a:extLst>
                <a:ext uri="{FF2B5EF4-FFF2-40B4-BE49-F238E27FC236}">
                  <a16:creationId xmlns:a16="http://schemas.microsoft.com/office/drawing/2014/main" id="{DF2507BE-3C7F-314B-A379-1DD862238CBA}"/>
                </a:ext>
              </a:extLst>
            </p:cNvPr>
            <p:cNvSpPr/>
            <p:nvPr/>
          </p:nvSpPr>
          <p:spPr>
            <a:xfrm>
              <a:off x="5207658" y="3379359"/>
              <a:ext cx="549" cy="481"/>
            </a:xfrm>
            <a:custGeom>
              <a:avLst/>
              <a:gdLst>
                <a:gd name="connsiteX0" fmla="*/ 536 w 549"/>
                <a:gd name="connsiteY0" fmla="*/ -37 h 481"/>
                <a:gd name="connsiteX1" fmla="*/ -14 w 549"/>
                <a:gd name="connsiteY1" fmla="*/ -37 h 481"/>
                <a:gd name="connsiteX2" fmla="*/ -14 w 549"/>
                <a:gd name="connsiteY2" fmla="*/ 444 h 481"/>
              </a:gdLst>
              <a:ahLst/>
              <a:cxnLst>
                <a:cxn ang="0">
                  <a:pos x="connsiteX0" y="connsiteY0"/>
                </a:cxn>
                <a:cxn ang="0">
                  <a:pos x="connsiteX1" y="connsiteY1"/>
                </a:cxn>
                <a:cxn ang="0">
                  <a:pos x="connsiteX2" y="connsiteY2"/>
                </a:cxn>
              </a:cxnLst>
              <a:rect l="l" t="t" r="r" b="b"/>
              <a:pathLst>
                <a:path w="549" h="481">
                  <a:moveTo>
                    <a:pt x="536" y="-37"/>
                  </a:moveTo>
                  <a:lnTo>
                    <a:pt x="-14" y="-37"/>
                  </a:lnTo>
                  <a:lnTo>
                    <a:pt x="-14" y="444"/>
                  </a:lnTo>
                  <a:close/>
                </a:path>
              </a:pathLst>
            </a:custGeom>
            <a:solidFill>
              <a:srgbClr val="E0E0E0"/>
            </a:solidFill>
            <a:ln w="6867" cap="flat">
              <a:noFill/>
              <a:prstDash val="solid"/>
              <a:miter/>
            </a:ln>
          </p:spPr>
          <p:txBody>
            <a:bodyPr rtlCol="0" anchor="ctr"/>
            <a:lstStyle/>
            <a:p>
              <a:endParaRPr lang="en-IN"/>
            </a:p>
          </p:txBody>
        </p:sp>
        <p:sp>
          <p:nvSpPr>
            <p:cNvPr id="1003" name="Free-form: Shape 1002">
              <a:extLst>
                <a:ext uri="{FF2B5EF4-FFF2-40B4-BE49-F238E27FC236}">
                  <a16:creationId xmlns:a16="http://schemas.microsoft.com/office/drawing/2014/main" id="{009E2BC7-CFB1-F798-2DF3-4991A91CB756}"/>
                </a:ext>
              </a:extLst>
            </p:cNvPr>
            <p:cNvSpPr/>
            <p:nvPr/>
          </p:nvSpPr>
          <p:spPr>
            <a:xfrm>
              <a:off x="5322997" y="3771222"/>
              <a:ext cx="11547" cy="33543"/>
            </a:xfrm>
            <a:custGeom>
              <a:avLst/>
              <a:gdLst>
                <a:gd name="connsiteX0" fmla="*/ -14 w 11547"/>
                <a:gd name="connsiteY0" fmla="*/ 581 h 33543"/>
                <a:gd name="connsiteX1" fmla="*/ 9884 w 11547"/>
                <a:gd name="connsiteY1" fmla="*/ 33506 h 33543"/>
                <a:gd name="connsiteX2" fmla="*/ 11534 w 11547"/>
                <a:gd name="connsiteY2" fmla="*/ 33024 h 33543"/>
                <a:gd name="connsiteX3" fmla="*/ 1980 w 11547"/>
                <a:gd name="connsiteY3" fmla="*/ -37 h 33543"/>
              </a:gdLst>
              <a:ahLst/>
              <a:cxnLst>
                <a:cxn ang="0">
                  <a:pos x="connsiteX0" y="connsiteY0"/>
                </a:cxn>
                <a:cxn ang="0">
                  <a:pos x="connsiteX1" y="connsiteY1"/>
                </a:cxn>
                <a:cxn ang="0">
                  <a:pos x="connsiteX2" y="connsiteY2"/>
                </a:cxn>
                <a:cxn ang="0">
                  <a:pos x="connsiteX3" y="connsiteY3"/>
                </a:cxn>
              </a:cxnLst>
              <a:rect l="l" t="t" r="r" b="b"/>
              <a:pathLst>
                <a:path w="11547" h="33543">
                  <a:moveTo>
                    <a:pt x="-14" y="581"/>
                  </a:moveTo>
                  <a:lnTo>
                    <a:pt x="9884" y="33506"/>
                  </a:lnTo>
                  <a:lnTo>
                    <a:pt x="11534" y="33024"/>
                  </a:lnTo>
                  <a:cubicBezTo>
                    <a:pt x="8578" y="22920"/>
                    <a:pt x="5416" y="11854"/>
                    <a:pt x="1980" y="-37"/>
                  </a:cubicBezTo>
                  <a:close/>
                </a:path>
              </a:pathLst>
            </a:custGeom>
            <a:solidFill>
              <a:srgbClr val="E0E0E0"/>
            </a:solidFill>
            <a:ln w="6867" cap="flat">
              <a:noFill/>
              <a:prstDash val="solid"/>
              <a:miter/>
            </a:ln>
          </p:spPr>
          <p:txBody>
            <a:bodyPr rtlCol="0" anchor="ctr"/>
            <a:lstStyle/>
            <a:p>
              <a:endParaRPr lang="en-IN"/>
            </a:p>
          </p:txBody>
        </p:sp>
        <p:sp>
          <p:nvSpPr>
            <p:cNvPr id="1004" name="Free-form: Shape 1003">
              <a:extLst>
                <a:ext uri="{FF2B5EF4-FFF2-40B4-BE49-F238E27FC236}">
                  <a16:creationId xmlns:a16="http://schemas.microsoft.com/office/drawing/2014/main" id="{2AA0104A-C928-C7EE-CAF8-ACFA37AE4E6B}"/>
                </a:ext>
              </a:extLst>
            </p:cNvPr>
            <p:cNvSpPr/>
            <p:nvPr/>
          </p:nvSpPr>
          <p:spPr>
            <a:xfrm>
              <a:off x="5235290" y="3474215"/>
              <a:ext cx="11478" cy="31893"/>
            </a:xfrm>
            <a:custGeom>
              <a:avLst/>
              <a:gdLst>
                <a:gd name="connsiteX0" fmla="*/ -14 w 11478"/>
                <a:gd name="connsiteY0" fmla="*/ 581 h 31893"/>
                <a:gd name="connsiteX1" fmla="*/ 9128 w 11478"/>
                <a:gd name="connsiteY1" fmla="*/ 31856 h 31893"/>
                <a:gd name="connsiteX2" fmla="*/ 11465 w 11478"/>
                <a:gd name="connsiteY2" fmla="*/ 31169 h 31893"/>
                <a:gd name="connsiteX3" fmla="*/ 2186 w 11478"/>
                <a:gd name="connsiteY3" fmla="*/ -37 h 31893"/>
              </a:gdLst>
              <a:ahLst/>
              <a:cxnLst>
                <a:cxn ang="0">
                  <a:pos x="connsiteX0" y="connsiteY0"/>
                </a:cxn>
                <a:cxn ang="0">
                  <a:pos x="connsiteX1" y="connsiteY1"/>
                </a:cxn>
                <a:cxn ang="0">
                  <a:pos x="connsiteX2" y="connsiteY2"/>
                </a:cxn>
                <a:cxn ang="0">
                  <a:pos x="connsiteX3" y="connsiteY3"/>
                </a:cxn>
              </a:cxnLst>
              <a:rect l="l" t="t" r="r" b="b"/>
              <a:pathLst>
                <a:path w="11478" h="31893">
                  <a:moveTo>
                    <a:pt x="-14" y="581"/>
                  </a:moveTo>
                  <a:cubicBezTo>
                    <a:pt x="2942" y="10617"/>
                    <a:pt x="5966" y="21202"/>
                    <a:pt x="9128" y="31856"/>
                  </a:cubicBezTo>
                  <a:lnTo>
                    <a:pt x="11465" y="31169"/>
                  </a:lnTo>
                  <a:cubicBezTo>
                    <a:pt x="8303" y="20377"/>
                    <a:pt x="5141" y="9998"/>
                    <a:pt x="2186" y="-37"/>
                  </a:cubicBezTo>
                  <a:close/>
                </a:path>
              </a:pathLst>
            </a:custGeom>
            <a:solidFill>
              <a:srgbClr val="E0E0E0"/>
            </a:solidFill>
            <a:ln w="6867" cap="flat">
              <a:noFill/>
              <a:prstDash val="solid"/>
              <a:miter/>
            </a:ln>
          </p:spPr>
          <p:txBody>
            <a:bodyPr rtlCol="0" anchor="ctr"/>
            <a:lstStyle/>
            <a:p>
              <a:endParaRPr lang="en-IN"/>
            </a:p>
          </p:txBody>
        </p:sp>
        <p:sp>
          <p:nvSpPr>
            <p:cNvPr id="1005" name="Free-form: Shape 1004">
              <a:extLst>
                <a:ext uri="{FF2B5EF4-FFF2-40B4-BE49-F238E27FC236}">
                  <a16:creationId xmlns:a16="http://schemas.microsoft.com/office/drawing/2014/main" id="{5B46C774-D0A2-8A18-DC5D-27FE39E56E9A}"/>
                </a:ext>
              </a:extLst>
            </p:cNvPr>
            <p:cNvSpPr/>
            <p:nvPr/>
          </p:nvSpPr>
          <p:spPr>
            <a:xfrm>
              <a:off x="5226011" y="3441703"/>
              <a:ext cx="10997" cy="30931"/>
            </a:xfrm>
            <a:custGeom>
              <a:avLst/>
              <a:gdLst>
                <a:gd name="connsiteX0" fmla="*/ -14 w 10997"/>
                <a:gd name="connsiteY0" fmla="*/ 581 h 30931"/>
                <a:gd name="connsiteX1" fmla="*/ 8784 w 10997"/>
                <a:gd name="connsiteY1" fmla="*/ 30894 h 30931"/>
                <a:gd name="connsiteX2" fmla="*/ 10984 w 10997"/>
                <a:gd name="connsiteY2" fmla="*/ 30275 h 30931"/>
                <a:gd name="connsiteX3" fmla="*/ 1980 w 10997"/>
                <a:gd name="connsiteY3" fmla="*/ -37 h 30931"/>
              </a:gdLst>
              <a:ahLst/>
              <a:cxnLst>
                <a:cxn ang="0">
                  <a:pos x="connsiteX0" y="connsiteY0"/>
                </a:cxn>
                <a:cxn ang="0">
                  <a:pos x="connsiteX1" y="connsiteY1"/>
                </a:cxn>
                <a:cxn ang="0">
                  <a:pos x="connsiteX2" y="connsiteY2"/>
                </a:cxn>
                <a:cxn ang="0">
                  <a:pos x="connsiteX3" y="connsiteY3"/>
                </a:cxn>
              </a:cxnLst>
              <a:rect l="l" t="t" r="r" b="b"/>
              <a:pathLst>
                <a:path w="10997" h="30931">
                  <a:moveTo>
                    <a:pt x="-14" y="581"/>
                  </a:moveTo>
                  <a:cubicBezTo>
                    <a:pt x="2736" y="10204"/>
                    <a:pt x="5691" y="20377"/>
                    <a:pt x="8784" y="30894"/>
                  </a:cubicBezTo>
                  <a:lnTo>
                    <a:pt x="10984" y="30275"/>
                  </a:lnTo>
                  <a:cubicBezTo>
                    <a:pt x="7822" y="19758"/>
                    <a:pt x="4798" y="9654"/>
                    <a:pt x="1980" y="-37"/>
                  </a:cubicBezTo>
                  <a:close/>
                </a:path>
              </a:pathLst>
            </a:custGeom>
            <a:solidFill>
              <a:srgbClr val="E0E0E0"/>
            </a:solidFill>
            <a:ln w="6867" cap="flat">
              <a:noFill/>
              <a:prstDash val="solid"/>
              <a:miter/>
            </a:ln>
          </p:spPr>
          <p:txBody>
            <a:bodyPr rtlCol="0" anchor="ctr"/>
            <a:lstStyle/>
            <a:p>
              <a:endParaRPr lang="en-IN"/>
            </a:p>
          </p:txBody>
        </p:sp>
        <p:sp>
          <p:nvSpPr>
            <p:cNvPr id="1006" name="Free-form: Shape 1005">
              <a:extLst>
                <a:ext uri="{FF2B5EF4-FFF2-40B4-BE49-F238E27FC236}">
                  <a16:creationId xmlns:a16="http://schemas.microsoft.com/office/drawing/2014/main" id="{9BBE7D7A-6413-F0AB-741B-152857F5988A}"/>
                </a:ext>
              </a:extLst>
            </p:cNvPr>
            <p:cNvSpPr/>
            <p:nvPr/>
          </p:nvSpPr>
          <p:spPr>
            <a:xfrm>
              <a:off x="5264572" y="3573469"/>
              <a:ext cx="11685" cy="32099"/>
            </a:xfrm>
            <a:custGeom>
              <a:avLst/>
              <a:gdLst>
                <a:gd name="connsiteX0" fmla="*/ 2461 w 11685"/>
                <a:gd name="connsiteY0" fmla="*/ -37 h 32099"/>
                <a:gd name="connsiteX1" fmla="*/ -14 w 11685"/>
                <a:gd name="connsiteY1" fmla="*/ 719 h 32099"/>
                <a:gd name="connsiteX2" fmla="*/ 8578 w 11685"/>
                <a:gd name="connsiteY2" fmla="*/ 29931 h 32099"/>
                <a:gd name="connsiteX3" fmla="*/ 9197 w 11685"/>
                <a:gd name="connsiteY3" fmla="*/ 32062 h 32099"/>
                <a:gd name="connsiteX4" fmla="*/ 11671 w 11685"/>
                <a:gd name="connsiteY4" fmla="*/ 31375 h 32099"/>
                <a:gd name="connsiteX5" fmla="*/ 11053 w 11685"/>
                <a:gd name="connsiteY5" fmla="*/ 29175 h 32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85" h="32099">
                  <a:moveTo>
                    <a:pt x="2461" y="-37"/>
                  </a:moveTo>
                  <a:lnTo>
                    <a:pt x="-14" y="719"/>
                  </a:lnTo>
                  <a:cubicBezTo>
                    <a:pt x="2804" y="10273"/>
                    <a:pt x="5623" y="20033"/>
                    <a:pt x="8578" y="29931"/>
                  </a:cubicBezTo>
                  <a:lnTo>
                    <a:pt x="9197" y="32062"/>
                  </a:lnTo>
                  <a:lnTo>
                    <a:pt x="11671" y="31375"/>
                  </a:lnTo>
                  <a:lnTo>
                    <a:pt x="11053" y="29175"/>
                  </a:lnTo>
                  <a:close/>
                </a:path>
              </a:pathLst>
            </a:custGeom>
            <a:solidFill>
              <a:srgbClr val="E0E0E0"/>
            </a:solidFill>
            <a:ln w="6867" cap="flat">
              <a:noFill/>
              <a:prstDash val="solid"/>
              <a:miter/>
            </a:ln>
          </p:spPr>
          <p:txBody>
            <a:bodyPr rtlCol="0" anchor="ctr"/>
            <a:lstStyle/>
            <a:p>
              <a:endParaRPr lang="en-IN"/>
            </a:p>
          </p:txBody>
        </p:sp>
        <p:sp>
          <p:nvSpPr>
            <p:cNvPr id="1007" name="Free-form: Shape 1006">
              <a:extLst>
                <a:ext uri="{FF2B5EF4-FFF2-40B4-BE49-F238E27FC236}">
                  <a16:creationId xmlns:a16="http://schemas.microsoft.com/office/drawing/2014/main" id="{2A470C14-0B21-1F93-C31D-E2C7A98451CC}"/>
                </a:ext>
              </a:extLst>
            </p:cNvPr>
            <p:cNvSpPr/>
            <p:nvPr/>
          </p:nvSpPr>
          <p:spPr>
            <a:xfrm>
              <a:off x="5303407" y="3705648"/>
              <a:ext cx="11822" cy="33130"/>
            </a:xfrm>
            <a:custGeom>
              <a:avLst/>
              <a:gdLst>
                <a:gd name="connsiteX0" fmla="*/ -14 w 11822"/>
                <a:gd name="connsiteY0" fmla="*/ 650 h 33130"/>
                <a:gd name="connsiteX1" fmla="*/ 9609 w 11822"/>
                <a:gd name="connsiteY1" fmla="*/ 33093 h 33130"/>
                <a:gd name="connsiteX2" fmla="*/ 11809 w 11822"/>
                <a:gd name="connsiteY2" fmla="*/ 32406 h 33130"/>
                <a:gd name="connsiteX3" fmla="*/ 2323 w 11822"/>
                <a:gd name="connsiteY3" fmla="*/ -37 h 33130"/>
              </a:gdLst>
              <a:ahLst/>
              <a:cxnLst>
                <a:cxn ang="0">
                  <a:pos x="connsiteX0" y="connsiteY0"/>
                </a:cxn>
                <a:cxn ang="0">
                  <a:pos x="connsiteX1" y="connsiteY1"/>
                </a:cxn>
                <a:cxn ang="0">
                  <a:pos x="connsiteX2" y="connsiteY2"/>
                </a:cxn>
                <a:cxn ang="0">
                  <a:pos x="connsiteX3" y="connsiteY3"/>
                </a:cxn>
              </a:cxnLst>
              <a:rect l="l" t="t" r="r" b="b"/>
              <a:pathLst>
                <a:path w="11822" h="33130">
                  <a:moveTo>
                    <a:pt x="-14" y="650"/>
                  </a:moveTo>
                  <a:cubicBezTo>
                    <a:pt x="3375" y="11831"/>
                    <a:pt x="6585" y="22645"/>
                    <a:pt x="9609" y="33093"/>
                  </a:cubicBezTo>
                  <a:lnTo>
                    <a:pt x="11809" y="32406"/>
                  </a:lnTo>
                  <a:cubicBezTo>
                    <a:pt x="8784" y="22027"/>
                    <a:pt x="5623" y="11166"/>
                    <a:pt x="2323" y="-37"/>
                  </a:cubicBezTo>
                  <a:close/>
                </a:path>
              </a:pathLst>
            </a:custGeom>
            <a:solidFill>
              <a:srgbClr val="E0E0E0"/>
            </a:solidFill>
            <a:ln w="6867" cap="flat">
              <a:noFill/>
              <a:prstDash val="solid"/>
              <a:miter/>
            </a:ln>
          </p:spPr>
          <p:txBody>
            <a:bodyPr rtlCol="0" anchor="ctr"/>
            <a:lstStyle/>
            <a:p>
              <a:endParaRPr lang="en-IN"/>
            </a:p>
          </p:txBody>
        </p:sp>
        <p:sp>
          <p:nvSpPr>
            <p:cNvPr id="1008" name="Free-form: Shape 1007">
              <a:extLst>
                <a:ext uri="{FF2B5EF4-FFF2-40B4-BE49-F238E27FC236}">
                  <a16:creationId xmlns:a16="http://schemas.microsoft.com/office/drawing/2014/main" id="{5063E4E1-F500-EB84-E589-DAAA990D155E}"/>
                </a:ext>
              </a:extLst>
            </p:cNvPr>
            <p:cNvSpPr/>
            <p:nvPr/>
          </p:nvSpPr>
          <p:spPr>
            <a:xfrm>
              <a:off x="5245188" y="3507551"/>
              <a:ext cx="11478" cy="31549"/>
            </a:xfrm>
            <a:custGeom>
              <a:avLst/>
              <a:gdLst>
                <a:gd name="connsiteX0" fmla="*/ -14 w 11478"/>
                <a:gd name="connsiteY0" fmla="*/ 719 h 31549"/>
                <a:gd name="connsiteX1" fmla="*/ 9059 w 11478"/>
                <a:gd name="connsiteY1" fmla="*/ 31512 h 31549"/>
                <a:gd name="connsiteX2" fmla="*/ 11465 w 11478"/>
                <a:gd name="connsiteY2" fmla="*/ 30825 h 31549"/>
                <a:gd name="connsiteX3" fmla="*/ 2323 w 11478"/>
                <a:gd name="connsiteY3" fmla="*/ -37 h 31549"/>
              </a:gdLst>
              <a:ahLst/>
              <a:cxnLst>
                <a:cxn ang="0">
                  <a:pos x="connsiteX0" y="connsiteY0"/>
                </a:cxn>
                <a:cxn ang="0">
                  <a:pos x="connsiteX1" y="connsiteY1"/>
                </a:cxn>
                <a:cxn ang="0">
                  <a:pos x="connsiteX2" y="connsiteY2"/>
                </a:cxn>
                <a:cxn ang="0">
                  <a:pos x="connsiteX3" y="connsiteY3"/>
                </a:cxn>
              </a:cxnLst>
              <a:rect l="l" t="t" r="r" b="b"/>
              <a:pathLst>
                <a:path w="11478" h="31549">
                  <a:moveTo>
                    <a:pt x="-14" y="719"/>
                  </a:moveTo>
                  <a:lnTo>
                    <a:pt x="9059" y="31512"/>
                  </a:lnTo>
                  <a:lnTo>
                    <a:pt x="11465" y="30825"/>
                  </a:lnTo>
                  <a:cubicBezTo>
                    <a:pt x="8372" y="20308"/>
                    <a:pt x="5279" y="10204"/>
                    <a:pt x="2323" y="-37"/>
                  </a:cubicBezTo>
                  <a:close/>
                </a:path>
              </a:pathLst>
            </a:custGeom>
            <a:solidFill>
              <a:srgbClr val="E0E0E0"/>
            </a:solidFill>
            <a:ln w="6867" cap="flat">
              <a:noFill/>
              <a:prstDash val="solid"/>
              <a:miter/>
            </a:ln>
          </p:spPr>
          <p:txBody>
            <a:bodyPr rtlCol="0" anchor="ctr"/>
            <a:lstStyle/>
            <a:p>
              <a:endParaRPr lang="en-IN"/>
            </a:p>
          </p:txBody>
        </p:sp>
        <p:sp>
          <p:nvSpPr>
            <p:cNvPr id="1009" name="Free-form: Shape 1008">
              <a:extLst>
                <a:ext uri="{FF2B5EF4-FFF2-40B4-BE49-F238E27FC236}">
                  <a16:creationId xmlns:a16="http://schemas.microsoft.com/office/drawing/2014/main" id="{71412886-3576-52AE-FC5B-E974117AE084}"/>
                </a:ext>
              </a:extLst>
            </p:cNvPr>
            <p:cNvSpPr/>
            <p:nvPr/>
          </p:nvSpPr>
          <p:spPr>
            <a:xfrm>
              <a:off x="5254880" y="3540682"/>
              <a:ext cx="11478" cy="31412"/>
            </a:xfrm>
            <a:custGeom>
              <a:avLst/>
              <a:gdLst>
                <a:gd name="connsiteX0" fmla="*/ -14 w 11478"/>
                <a:gd name="connsiteY0" fmla="*/ 650 h 31412"/>
                <a:gd name="connsiteX1" fmla="*/ 8991 w 11478"/>
                <a:gd name="connsiteY1" fmla="*/ 31375 h 31412"/>
                <a:gd name="connsiteX2" fmla="*/ 11465 w 11478"/>
                <a:gd name="connsiteY2" fmla="*/ 30619 h 31412"/>
                <a:gd name="connsiteX3" fmla="*/ 2392 w 11478"/>
                <a:gd name="connsiteY3" fmla="*/ -37 h 31412"/>
              </a:gdLst>
              <a:ahLst/>
              <a:cxnLst>
                <a:cxn ang="0">
                  <a:pos x="connsiteX0" y="connsiteY0"/>
                </a:cxn>
                <a:cxn ang="0">
                  <a:pos x="connsiteX1" y="connsiteY1"/>
                </a:cxn>
                <a:cxn ang="0">
                  <a:pos x="connsiteX2" y="connsiteY2"/>
                </a:cxn>
                <a:cxn ang="0">
                  <a:pos x="connsiteX3" y="connsiteY3"/>
                </a:cxn>
              </a:cxnLst>
              <a:rect l="l" t="t" r="r" b="b"/>
              <a:pathLst>
                <a:path w="11478" h="31412">
                  <a:moveTo>
                    <a:pt x="-14" y="650"/>
                  </a:moveTo>
                  <a:cubicBezTo>
                    <a:pt x="2942" y="10685"/>
                    <a:pt x="5966" y="21271"/>
                    <a:pt x="8991" y="31375"/>
                  </a:cubicBezTo>
                  <a:lnTo>
                    <a:pt x="11465" y="30619"/>
                  </a:lnTo>
                  <a:cubicBezTo>
                    <a:pt x="8441" y="20240"/>
                    <a:pt x="5416" y="9998"/>
                    <a:pt x="2392" y="-37"/>
                  </a:cubicBezTo>
                  <a:close/>
                </a:path>
              </a:pathLst>
            </a:custGeom>
            <a:solidFill>
              <a:srgbClr val="E0E0E0"/>
            </a:solidFill>
            <a:ln w="6867" cap="flat">
              <a:noFill/>
              <a:prstDash val="solid"/>
              <a:miter/>
            </a:ln>
          </p:spPr>
          <p:txBody>
            <a:bodyPr rtlCol="0" anchor="ctr"/>
            <a:lstStyle/>
            <a:p>
              <a:endParaRPr lang="en-IN"/>
            </a:p>
          </p:txBody>
        </p:sp>
        <p:sp>
          <p:nvSpPr>
            <p:cNvPr id="1010" name="Free-form: Shape 1009">
              <a:extLst>
                <a:ext uri="{FF2B5EF4-FFF2-40B4-BE49-F238E27FC236}">
                  <a16:creationId xmlns:a16="http://schemas.microsoft.com/office/drawing/2014/main" id="{5B90F3A6-13C0-99BC-8F9D-2AA859BC4DFB}"/>
                </a:ext>
              </a:extLst>
            </p:cNvPr>
            <p:cNvSpPr/>
            <p:nvPr/>
          </p:nvSpPr>
          <p:spPr>
            <a:xfrm>
              <a:off x="5294059" y="3673479"/>
              <a:ext cx="11066" cy="30312"/>
            </a:xfrm>
            <a:custGeom>
              <a:avLst/>
              <a:gdLst>
                <a:gd name="connsiteX0" fmla="*/ -14 w 11066"/>
                <a:gd name="connsiteY0" fmla="*/ 719 h 30312"/>
                <a:gd name="connsiteX1" fmla="*/ 8716 w 11066"/>
                <a:gd name="connsiteY1" fmla="*/ 30275 h 30312"/>
                <a:gd name="connsiteX2" fmla="*/ 11053 w 11066"/>
                <a:gd name="connsiteY2" fmla="*/ 29588 h 30312"/>
                <a:gd name="connsiteX3" fmla="*/ 2323 w 11066"/>
                <a:gd name="connsiteY3" fmla="*/ -37 h 30312"/>
              </a:gdLst>
              <a:ahLst/>
              <a:cxnLst>
                <a:cxn ang="0">
                  <a:pos x="connsiteX0" y="connsiteY0"/>
                </a:cxn>
                <a:cxn ang="0">
                  <a:pos x="connsiteX1" y="connsiteY1"/>
                </a:cxn>
                <a:cxn ang="0">
                  <a:pos x="connsiteX2" y="connsiteY2"/>
                </a:cxn>
                <a:cxn ang="0">
                  <a:pos x="connsiteX3" y="connsiteY3"/>
                </a:cxn>
              </a:cxnLst>
              <a:rect l="l" t="t" r="r" b="b"/>
              <a:pathLst>
                <a:path w="11066" h="30312">
                  <a:moveTo>
                    <a:pt x="-14" y="719"/>
                  </a:moveTo>
                  <a:cubicBezTo>
                    <a:pt x="2942" y="10823"/>
                    <a:pt x="5898" y="20652"/>
                    <a:pt x="8716" y="30275"/>
                  </a:cubicBezTo>
                  <a:lnTo>
                    <a:pt x="11053" y="29588"/>
                  </a:lnTo>
                  <a:cubicBezTo>
                    <a:pt x="8235" y="19965"/>
                    <a:pt x="5348" y="10135"/>
                    <a:pt x="2323" y="-37"/>
                  </a:cubicBezTo>
                  <a:close/>
                </a:path>
              </a:pathLst>
            </a:custGeom>
            <a:solidFill>
              <a:srgbClr val="E0E0E0"/>
            </a:solidFill>
            <a:ln w="6867" cap="flat">
              <a:noFill/>
              <a:prstDash val="solid"/>
              <a:miter/>
            </a:ln>
          </p:spPr>
          <p:txBody>
            <a:bodyPr rtlCol="0" anchor="ctr"/>
            <a:lstStyle/>
            <a:p>
              <a:endParaRPr lang="en-IN"/>
            </a:p>
          </p:txBody>
        </p:sp>
        <p:sp>
          <p:nvSpPr>
            <p:cNvPr id="1011" name="Free-form: Shape 1010">
              <a:extLst>
                <a:ext uri="{FF2B5EF4-FFF2-40B4-BE49-F238E27FC236}">
                  <a16:creationId xmlns:a16="http://schemas.microsoft.com/office/drawing/2014/main" id="{81101462-418D-787A-3144-352718916AF2}"/>
                </a:ext>
              </a:extLst>
            </p:cNvPr>
            <p:cNvSpPr/>
            <p:nvPr/>
          </p:nvSpPr>
          <p:spPr>
            <a:xfrm>
              <a:off x="5343755" y="3840920"/>
              <a:ext cx="3574" cy="8385"/>
            </a:xfrm>
            <a:custGeom>
              <a:avLst/>
              <a:gdLst>
                <a:gd name="connsiteX0" fmla="*/ -14 w 3574"/>
                <a:gd name="connsiteY0" fmla="*/ -37 h 8385"/>
                <a:gd name="connsiteX1" fmla="*/ 2529 w 3574"/>
                <a:gd name="connsiteY1" fmla="*/ 8348 h 8385"/>
                <a:gd name="connsiteX2" fmla="*/ 3561 w 3574"/>
                <a:gd name="connsiteY2" fmla="*/ 8348 h 8385"/>
                <a:gd name="connsiteX3" fmla="*/ 1155 w 3574"/>
                <a:gd name="connsiteY3" fmla="*/ -37 h 8385"/>
              </a:gdLst>
              <a:ahLst/>
              <a:cxnLst>
                <a:cxn ang="0">
                  <a:pos x="connsiteX0" y="connsiteY0"/>
                </a:cxn>
                <a:cxn ang="0">
                  <a:pos x="connsiteX1" y="connsiteY1"/>
                </a:cxn>
                <a:cxn ang="0">
                  <a:pos x="connsiteX2" y="connsiteY2"/>
                </a:cxn>
                <a:cxn ang="0">
                  <a:pos x="connsiteX3" y="connsiteY3"/>
                </a:cxn>
              </a:cxnLst>
              <a:rect l="l" t="t" r="r" b="b"/>
              <a:pathLst>
                <a:path w="3574" h="8385">
                  <a:moveTo>
                    <a:pt x="-14" y="-37"/>
                  </a:moveTo>
                  <a:cubicBezTo>
                    <a:pt x="949" y="2918"/>
                    <a:pt x="1773" y="5736"/>
                    <a:pt x="2529" y="8348"/>
                  </a:cubicBezTo>
                  <a:lnTo>
                    <a:pt x="3561" y="8348"/>
                  </a:lnTo>
                  <a:cubicBezTo>
                    <a:pt x="2804" y="5736"/>
                    <a:pt x="2048" y="2987"/>
                    <a:pt x="1155" y="-37"/>
                  </a:cubicBezTo>
                  <a:close/>
                </a:path>
              </a:pathLst>
            </a:custGeom>
            <a:solidFill>
              <a:srgbClr val="E0E0E0"/>
            </a:solidFill>
            <a:ln w="6867" cap="flat">
              <a:noFill/>
              <a:prstDash val="solid"/>
              <a:miter/>
            </a:ln>
          </p:spPr>
          <p:txBody>
            <a:bodyPr rtlCol="0" anchor="ctr"/>
            <a:lstStyle/>
            <a:p>
              <a:endParaRPr lang="en-IN"/>
            </a:p>
          </p:txBody>
        </p:sp>
        <p:sp>
          <p:nvSpPr>
            <p:cNvPr id="1012" name="Free-form: Shape 1011">
              <a:extLst>
                <a:ext uri="{FF2B5EF4-FFF2-40B4-BE49-F238E27FC236}">
                  <a16:creationId xmlns:a16="http://schemas.microsoft.com/office/drawing/2014/main" id="{3F32686E-1B56-D896-65DE-021E4062FE19}"/>
                </a:ext>
              </a:extLst>
            </p:cNvPr>
            <p:cNvSpPr/>
            <p:nvPr/>
          </p:nvSpPr>
          <p:spPr>
            <a:xfrm>
              <a:off x="5216113" y="3407816"/>
              <a:ext cx="11203" cy="32305"/>
            </a:xfrm>
            <a:custGeom>
              <a:avLst/>
              <a:gdLst>
                <a:gd name="connsiteX0" fmla="*/ 11190 w 11203"/>
                <a:gd name="connsiteY0" fmla="*/ 31718 h 32305"/>
                <a:gd name="connsiteX1" fmla="*/ 1705 w 11203"/>
                <a:gd name="connsiteY1" fmla="*/ -37 h 32305"/>
                <a:gd name="connsiteX2" fmla="*/ -14 w 11203"/>
                <a:gd name="connsiteY2" fmla="*/ 512 h 32305"/>
                <a:gd name="connsiteX3" fmla="*/ 9197 w 11203"/>
                <a:gd name="connsiteY3" fmla="*/ 32268 h 32305"/>
              </a:gdLst>
              <a:ahLst/>
              <a:cxnLst>
                <a:cxn ang="0">
                  <a:pos x="connsiteX0" y="connsiteY0"/>
                </a:cxn>
                <a:cxn ang="0">
                  <a:pos x="connsiteX1" y="connsiteY1"/>
                </a:cxn>
                <a:cxn ang="0">
                  <a:pos x="connsiteX2" y="connsiteY2"/>
                </a:cxn>
                <a:cxn ang="0">
                  <a:pos x="connsiteX3" y="connsiteY3"/>
                </a:cxn>
              </a:cxnLst>
              <a:rect l="l" t="t" r="r" b="b"/>
              <a:pathLst>
                <a:path w="11203" h="32305">
                  <a:moveTo>
                    <a:pt x="11190" y="31718"/>
                  </a:moveTo>
                  <a:lnTo>
                    <a:pt x="1705" y="-37"/>
                  </a:lnTo>
                  <a:lnTo>
                    <a:pt x="-14" y="512"/>
                  </a:lnTo>
                  <a:cubicBezTo>
                    <a:pt x="2804" y="10342"/>
                    <a:pt x="5898" y="21133"/>
                    <a:pt x="9197" y="32268"/>
                  </a:cubicBezTo>
                  <a:close/>
                </a:path>
              </a:pathLst>
            </a:custGeom>
            <a:solidFill>
              <a:srgbClr val="E0E0E0"/>
            </a:solidFill>
            <a:ln w="6867" cap="flat">
              <a:noFill/>
              <a:prstDash val="solid"/>
              <a:miter/>
            </a:ln>
          </p:spPr>
          <p:txBody>
            <a:bodyPr rtlCol="0" anchor="ctr"/>
            <a:lstStyle/>
            <a:p>
              <a:endParaRPr lang="en-IN"/>
            </a:p>
          </p:txBody>
        </p:sp>
        <p:sp>
          <p:nvSpPr>
            <p:cNvPr id="1013" name="Free-form: Shape 1012">
              <a:extLst>
                <a:ext uri="{FF2B5EF4-FFF2-40B4-BE49-F238E27FC236}">
                  <a16:creationId xmlns:a16="http://schemas.microsoft.com/office/drawing/2014/main" id="{52C81A32-F577-FFA1-ED6A-837C10D6057F}"/>
                </a:ext>
              </a:extLst>
            </p:cNvPr>
            <p:cNvSpPr/>
            <p:nvPr/>
          </p:nvSpPr>
          <p:spPr>
            <a:xfrm>
              <a:off x="5208414" y="3381284"/>
              <a:ext cx="8798" cy="24882"/>
            </a:xfrm>
            <a:custGeom>
              <a:avLst/>
              <a:gdLst>
                <a:gd name="connsiteX0" fmla="*/ 8785 w 8798"/>
                <a:gd name="connsiteY0" fmla="*/ 24295 h 24882"/>
                <a:gd name="connsiteX1" fmla="*/ 1430 w 8798"/>
                <a:gd name="connsiteY1" fmla="*/ -37 h 24882"/>
                <a:gd name="connsiteX2" fmla="*/ -14 w 8798"/>
                <a:gd name="connsiteY2" fmla="*/ 375 h 24882"/>
                <a:gd name="connsiteX3" fmla="*/ 6860 w 8798"/>
                <a:gd name="connsiteY3" fmla="*/ 24845 h 24882"/>
              </a:gdLst>
              <a:ahLst/>
              <a:cxnLst>
                <a:cxn ang="0">
                  <a:pos x="connsiteX0" y="connsiteY0"/>
                </a:cxn>
                <a:cxn ang="0">
                  <a:pos x="connsiteX1" y="connsiteY1"/>
                </a:cxn>
                <a:cxn ang="0">
                  <a:pos x="connsiteX2" y="connsiteY2"/>
                </a:cxn>
                <a:cxn ang="0">
                  <a:pos x="connsiteX3" y="connsiteY3"/>
                </a:cxn>
              </a:cxnLst>
              <a:rect l="l" t="t" r="r" b="b"/>
              <a:pathLst>
                <a:path w="8798" h="24882">
                  <a:moveTo>
                    <a:pt x="8785" y="24295"/>
                  </a:moveTo>
                  <a:cubicBezTo>
                    <a:pt x="6104" y="15497"/>
                    <a:pt x="3629" y="7317"/>
                    <a:pt x="1430" y="-37"/>
                  </a:cubicBezTo>
                  <a:lnTo>
                    <a:pt x="-14" y="375"/>
                  </a:lnTo>
                  <a:cubicBezTo>
                    <a:pt x="2117" y="7798"/>
                    <a:pt x="4523" y="15978"/>
                    <a:pt x="6860" y="24845"/>
                  </a:cubicBezTo>
                  <a:close/>
                </a:path>
              </a:pathLst>
            </a:custGeom>
            <a:solidFill>
              <a:srgbClr val="E0E0E0"/>
            </a:solidFill>
            <a:ln w="6867" cap="flat">
              <a:noFill/>
              <a:prstDash val="solid"/>
              <a:miter/>
            </a:ln>
          </p:spPr>
          <p:txBody>
            <a:bodyPr rtlCol="0" anchor="ctr"/>
            <a:lstStyle/>
            <a:p>
              <a:endParaRPr lang="en-IN"/>
            </a:p>
          </p:txBody>
        </p:sp>
        <p:sp>
          <p:nvSpPr>
            <p:cNvPr id="1014" name="Free-form: Shape 1013">
              <a:extLst>
                <a:ext uri="{FF2B5EF4-FFF2-40B4-BE49-F238E27FC236}">
                  <a16:creationId xmlns:a16="http://schemas.microsoft.com/office/drawing/2014/main" id="{3FE55F4C-CC39-319A-1214-6ED856CD04E8}"/>
                </a:ext>
              </a:extLst>
            </p:cNvPr>
            <p:cNvSpPr/>
            <p:nvPr/>
          </p:nvSpPr>
          <p:spPr>
            <a:xfrm>
              <a:off x="5283955" y="3639387"/>
              <a:ext cx="11822" cy="32649"/>
            </a:xfrm>
            <a:custGeom>
              <a:avLst/>
              <a:gdLst>
                <a:gd name="connsiteX0" fmla="*/ -14 w 11822"/>
                <a:gd name="connsiteY0" fmla="*/ 650 h 32649"/>
                <a:gd name="connsiteX1" fmla="*/ 9403 w 11822"/>
                <a:gd name="connsiteY1" fmla="*/ 32612 h 32649"/>
                <a:gd name="connsiteX2" fmla="*/ 11809 w 11822"/>
                <a:gd name="connsiteY2" fmla="*/ 31856 h 32649"/>
                <a:gd name="connsiteX3" fmla="*/ 2461 w 11822"/>
                <a:gd name="connsiteY3" fmla="*/ -37 h 32649"/>
              </a:gdLst>
              <a:ahLst/>
              <a:cxnLst>
                <a:cxn ang="0">
                  <a:pos x="connsiteX0" y="connsiteY0"/>
                </a:cxn>
                <a:cxn ang="0">
                  <a:pos x="connsiteX1" y="connsiteY1"/>
                </a:cxn>
                <a:cxn ang="0">
                  <a:pos x="connsiteX2" y="connsiteY2"/>
                </a:cxn>
                <a:cxn ang="0">
                  <a:pos x="connsiteX3" y="connsiteY3"/>
                </a:cxn>
              </a:cxnLst>
              <a:rect l="l" t="t" r="r" b="b"/>
              <a:pathLst>
                <a:path w="11822" h="32649">
                  <a:moveTo>
                    <a:pt x="-14" y="650"/>
                  </a:moveTo>
                  <a:cubicBezTo>
                    <a:pt x="3217" y="11510"/>
                    <a:pt x="6310" y="22164"/>
                    <a:pt x="9403" y="32612"/>
                  </a:cubicBezTo>
                  <a:lnTo>
                    <a:pt x="11809" y="31856"/>
                  </a:lnTo>
                  <a:cubicBezTo>
                    <a:pt x="8784" y="21477"/>
                    <a:pt x="5623" y="10823"/>
                    <a:pt x="2461" y="-37"/>
                  </a:cubicBezTo>
                  <a:close/>
                </a:path>
              </a:pathLst>
            </a:custGeom>
            <a:solidFill>
              <a:srgbClr val="E0E0E0"/>
            </a:solidFill>
            <a:ln w="6867" cap="flat">
              <a:noFill/>
              <a:prstDash val="solid"/>
              <a:miter/>
            </a:ln>
          </p:spPr>
          <p:txBody>
            <a:bodyPr rtlCol="0" anchor="ctr"/>
            <a:lstStyle/>
            <a:p>
              <a:endParaRPr lang="en-IN"/>
            </a:p>
          </p:txBody>
        </p:sp>
        <p:sp>
          <p:nvSpPr>
            <p:cNvPr id="1015" name="Free-form: Shape 1014">
              <a:extLst>
                <a:ext uri="{FF2B5EF4-FFF2-40B4-BE49-F238E27FC236}">
                  <a16:creationId xmlns:a16="http://schemas.microsoft.com/office/drawing/2014/main" id="{4DFAFCAD-AE9D-BC8E-78A9-EF382D534EDF}"/>
                </a:ext>
              </a:extLst>
            </p:cNvPr>
            <p:cNvSpPr/>
            <p:nvPr/>
          </p:nvSpPr>
          <p:spPr>
            <a:xfrm>
              <a:off x="5313718" y="3740016"/>
              <a:ext cx="10585" cy="29693"/>
            </a:xfrm>
            <a:custGeom>
              <a:avLst/>
              <a:gdLst>
                <a:gd name="connsiteX0" fmla="*/ -14 w 10585"/>
                <a:gd name="connsiteY0" fmla="*/ 650 h 29693"/>
                <a:gd name="connsiteX1" fmla="*/ 8647 w 10585"/>
                <a:gd name="connsiteY1" fmla="*/ 29656 h 29693"/>
                <a:gd name="connsiteX2" fmla="*/ 10572 w 10585"/>
                <a:gd name="connsiteY2" fmla="*/ 29106 h 29693"/>
                <a:gd name="connsiteX3" fmla="*/ 2117 w 10585"/>
                <a:gd name="connsiteY3" fmla="*/ -37 h 29693"/>
              </a:gdLst>
              <a:ahLst/>
              <a:cxnLst>
                <a:cxn ang="0">
                  <a:pos x="connsiteX0" y="connsiteY0"/>
                </a:cxn>
                <a:cxn ang="0">
                  <a:pos x="connsiteX1" y="connsiteY1"/>
                </a:cxn>
                <a:cxn ang="0">
                  <a:pos x="connsiteX2" y="connsiteY2"/>
                </a:cxn>
                <a:cxn ang="0">
                  <a:pos x="connsiteX3" y="connsiteY3"/>
                </a:cxn>
              </a:cxnLst>
              <a:rect l="l" t="t" r="r" b="b"/>
              <a:pathLst>
                <a:path w="10585" h="29693">
                  <a:moveTo>
                    <a:pt x="-14" y="650"/>
                  </a:moveTo>
                  <a:lnTo>
                    <a:pt x="8647" y="29656"/>
                  </a:lnTo>
                  <a:lnTo>
                    <a:pt x="10572" y="29106"/>
                  </a:lnTo>
                  <a:lnTo>
                    <a:pt x="2117" y="-37"/>
                  </a:lnTo>
                  <a:close/>
                </a:path>
              </a:pathLst>
            </a:custGeom>
            <a:solidFill>
              <a:srgbClr val="E0E0E0"/>
            </a:solidFill>
            <a:ln w="6867" cap="flat">
              <a:noFill/>
              <a:prstDash val="solid"/>
              <a:miter/>
            </a:ln>
          </p:spPr>
          <p:txBody>
            <a:bodyPr rtlCol="0" anchor="ctr"/>
            <a:lstStyle/>
            <a:p>
              <a:endParaRPr lang="en-IN"/>
            </a:p>
          </p:txBody>
        </p:sp>
        <p:sp>
          <p:nvSpPr>
            <p:cNvPr id="1016" name="Free-form: Shape 1015">
              <a:extLst>
                <a:ext uri="{FF2B5EF4-FFF2-40B4-BE49-F238E27FC236}">
                  <a16:creationId xmlns:a16="http://schemas.microsoft.com/office/drawing/2014/main" id="{75F5DB60-0FAC-5AA9-251B-667AABD87420}"/>
                </a:ext>
              </a:extLst>
            </p:cNvPr>
            <p:cNvSpPr/>
            <p:nvPr/>
          </p:nvSpPr>
          <p:spPr>
            <a:xfrm>
              <a:off x="4963853" y="3791705"/>
              <a:ext cx="414407" cy="123586"/>
            </a:xfrm>
            <a:custGeom>
              <a:avLst/>
              <a:gdLst>
                <a:gd name="connsiteX0" fmla="*/ 41778 w 414407"/>
                <a:gd name="connsiteY0" fmla="*/ 111383 h 123586"/>
                <a:gd name="connsiteX1" fmla="*/ 73190 w 414407"/>
                <a:gd name="connsiteY1" fmla="*/ 102310 h 123586"/>
                <a:gd name="connsiteX2" fmla="*/ 74840 w 414407"/>
                <a:gd name="connsiteY2" fmla="*/ 101829 h 123586"/>
                <a:gd name="connsiteX3" fmla="*/ 106664 w 414407"/>
                <a:gd name="connsiteY3" fmla="*/ 92550 h 123586"/>
                <a:gd name="connsiteX4" fmla="*/ 108314 w 414407"/>
                <a:gd name="connsiteY4" fmla="*/ 92068 h 123586"/>
                <a:gd name="connsiteX5" fmla="*/ 140413 w 414407"/>
                <a:gd name="connsiteY5" fmla="*/ 82720 h 123586"/>
                <a:gd name="connsiteX6" fmla="*/ 141994 w 414407"/>
                <a:gd name="connsiteY6" fmla="*/ 82239 h 123586"/>
                <a:gd name="connsiteX7" fmla="*/ 173200 w 414407"/>
                <a:gd name="connsiteY7" fmla="*/ 73166 h 123586"/>
                <a:gd name="connsiteX8" fmla="*/ 174781 w 414407"/>
                <a:gd name="connsiteY8" fmla="*/ 72685 h 123586"/>
                <a:gd name="connsiteX9" fmla="*/ 207568 w 414407"/>
                <a:gd name="connsiteY9" fmla="*/ 63062 h 123586"/>
                <a:gd name="connsiteX10" fmla="*/ 209149 w 414407"/>
                <a:gd name="connsiteY10" fmla="*/ 62581 h 123586"/>
                <a:gd name="connsiteX11" fmla="*/ 239668 w 414407"/>
                <a:gd name="connsiteY11" fmla="*/ 53645 h 123586"/>
                <a:gd name="connsiteX12" fmla="*/ 241249 w 414407"/>
                <a:gd name="connsiteY12" fmla="*/ 53164 h 123586"/>
                <a:gd name="connsiteX13" fmla="*/ 242761 w 414407"/>
                <a:gd name="connsiteY13" fmla="*/ 52752 h 123586"/>
                <a:gd name="connsiteX14" fmla="*/ 274723 w 414407"/>
                <a:gd name="connsiteY14" fmla="*/ 43335 h 123586"/>
                <a:gd name="connsiteX15" fmla="*/ 276304 w 414407"/>
                <a:gd name="connsiteY15" fmla="*/ 42854 h 123586"/>
                <a:gd name="connsiteX16" fmla="*/ 306067 w 414407"/>
                <a:gd name="connsiteY16" fmla="*/ 34055 h 123586"/>
                <a:gd name="connsiteX17" fmla="*/ 307648 w 414407"/>
                <a:gd name="connsiteY17" fmla="*/ 33574 h 123586"/>
                <a:gd name="connsiteX18" fmla="*/ 338373 w 414407"/>
                <a:gd name="connsiteY18" fmla="*/ 24501 h 123586"/>
                <a:gd name="connsiteX19" fmla="*/ 340022 w 414407"/>
                <a:gd name="connsiteY19" fmla="*/ 24020 h 123586"/>
                <a:gd name="connsiteX20" fmla="*/ 369647 w 414407"/>
                <a:gd name="connsiteY20" fmla="*/ 15222 h 123586"/>
                <a:gd name="connsiteX21" fmla="*/ 371297 w 414407"/>
                <a:gd name="connsiteY21" fmla="*/ 14741 h 123586"/>
                <a:gd name="connsiteX22" fmla="*/ 402091 w 414407"/>
                <a:gd name="connsiteY22" fmla="*/ 5599 h 123586"/>
                <a:gd name="connsiteX23" fmla="*/ 403672 w 414407"/>
                <a:gd name="connsiteY23" fmla="*/ 5118 h 123586"/>
                <a:gd name="connsiteX24" fmla="*/ 414394 w 414407"/>
                <a:gd name="connsiteY24" fmla="*/ 1887 h 123586"/>
                <a:gd name="connsiteX25" fmla="*/ 413844 w 414407"/>
                <a:gd name="connsiteY25" fmla="*/ -37 h 123586"/>
                <a:gd name="connsiteX26" fmla="*/ 403122 w 414407"/>
                <a:gd name="connsiteY26" fmla="*/ 3124 h 123586"/>
                <a:gd name="connsiteX27" fmla="*/ 401472 w 414407"/>
                <a:gd name="connsiteY27" fmla="*/ 3606 h 123586"/>
                <a:gd name="connsiteX28" fmla="*/ 370678 w 414407"/>
                <a:gd name="connsiteY28" fmla="*/ 12541 h 123586"/>
                <a:gd name="connsiteX29" fmla="*/ 369029 w 414407"/>
                <a:gd name="connsiteY29" fmla="*/ 13022 h 123586"/>
                <a:gd name="connsiteX30" fmla="*/ 339335 w 414407"/>
                <a:gd name="connsiteY30" fmla="*/ 21683 h 123586"/>
                <a:gd name="connsiteX31" fmla="*/ 337685 w 414407"/>
                <a:gd name="connsiteY31" fmla="*/ 22164 h 123586"/>
                <a:gd name="connsiteX32" fmla="*/ 306960 w 414407"/>
                <a:gd name="connsiteY32" fmla="*/ 31444 h 123586"/>
                <a:gd name="connsiteX33" fmla="*/ 305379 w 414407"/>
                <a:gd name="connsiteY33" fmla="*/ 31925 h 123586"/>
                <a:gd name="connsiteX34" fmla="*/ 275617 w 414407"/>
                <a:gd name="connsiteY34" fmla="*/ 40654 h 123586"/>
                <a:gd name="connsiteX35" fmla="*/ 273967 w 414407"/>
                <a:gd name="connsiteY35" fmla="*/ 41135 h 123586"/>
                <a:gd name="connsiteX36" fmla="*/ 242005 w 414407"/>
                <a:gd name="connsiteY36" fmla="*/ 50483 h 123586"/>
                <a:gd name="connsiteX37" fmla="*/ 240493 w 414407"/>
                <a:gd name="connsiteY37" fmla="*/ 50964 h 123586"/>
                <a:gd name="connsiteX38" fmla="*/ 238912 w 414407"/>
                <a:gd name="connsiteY38" fmla="*/ 51446 h 123586"/>
                <a:gd name="connsiteX39" fmla="*/ 208462 w 414407"/>
                <a:gd name="connsiteY39" fmla="*/ 60381 h 123586"/>
                <a:gd name="connsiteX40" fmla="*/ 206812 w 414407"/>
                <a:gd name="connsiteY40" fmla="*/ 60862 h 123586"/>
                <a:gd name="connsiteX41" fmla="*/ 174094 w 414407"/>
                <a:gd name="connsiteY41" fmla="*/ 70554 h 123586"/>
                <a:gd name="connsiteX42" fmla="*/ 172444 w 414407"/>
                <a:gd name="connsiteY42" fmla="*/ 71035 h 123586"/>
                <a:gd name="connsiteX43" fmla="*/ 141307 w 414407"/>
                <a:gd name="connsiteY43" fmla="*/ 80246 h 123586"/>
                <a:gd name="connsiteX44" fmla="*/ 139726 w 414407"/>
                <a:gd name="connsiteY44" fmla="*/ 80727 h 123586"/>
                <a:gd name="connsiteX45" fmla="*/ 107626 w 414407"/>
                <a:gd name="connsiteY45" fmla="*/ 90213 h 123586"/>
                <a:gd name="connsiteX46" fmla="*/ 106046 w 414407"/>
                <a:gd name="connsiteY46" fmla="*/ 90694 h 123586"/>
                <a:gd name="connsiteX47" fmla="*/ 74221 w 414407"/>
                <a:gd name="connsiteY47" fmla="*/ 100179 h 123586"/>
                <a:gd name="connsiteX48" fmla="*/ 72640 w 414407"/>
                <a:gd name="connsiteY48" fmla="*/ 100660 h 123586"/>
                <a:gd name="connsiteX49" fmla="*/ 41296 w 414407"/>
                <a:gd name="connsiteY49" fmla="*/ 110008 h 123586"/>
                <a:gd name="connsiteX50" fmla="*/ 39716 w 414407"/>
                <a:gd name="connsiteY50" fmla="*/ 110490 h 123586"/>
                <a:gd name="connsiteX51" fmla="*/ -14 w 414407"/>
                <a:gd name="connsiteY51" fmla="*/ 122450 h 123586"/>
                <a:gd name="connsiteX52" fmla="*/ -14 w 414407"/>
                <a:gd name="connsiteY52" fmla="*/ 123549 h 123586"/>
                <a:gd name="connsiteX53" fmla="*/ 39853 w 414407"/>
                <a:gd name="connsiteY53" fmla="*/ 112139 h 123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4407" h="123586">
                  <a:moveTo>
                    <a:pt x="41778" y="111383"/>
                  </a:moveTo>
                  <a:lnTo>
                    <a:pt x="73190" y="102310"/>
                  </a:lnTo>
                  <a:lnTo>
                    <a:pt x="74840" y="101829"/>
                  </a:lnTo>
                  <a:lnTo>
                    <a:pt x="106664" y="92550"/>
                  </a:lnTo>
                  <a:lnTo>
                    <a:pt x="108314" y="92068"/>
                  </a:lnTo>
                  <a:lnTo>
                    <a:pt x="140413" y="82720"/>
                  </a:lnTo>
                  <a:lnTo>
                    <a:pt x="141994" y="82239"/>
                  </a:lnTo>
                  <a:lnTo>
                    <a:pt x="173200" y="73166"/>
                  </a:lnTo>
                  <a:lnTo>
                    <a:pt x="174781" y="72685"/>
                  </a:lnTo>
                  <a:lnTo>
                    <a:pt x="207568" y="63062"/>
                  </a:lnTo>
                  <a:lnTo>
                    <a:pt x="209149" y="62581"/>
                  </a:lnTo>
                  <a:lnTo>
                    <a:pt x="239668" y="53645"/>
                  </a:lnTo>
                  <a:lnTo>
                    <a:pt x="241249" y="53164"/>
                  </a:lnTo>
                  <a:lnTo>
                    <a:pt x="242761" y="52752"/>
                  </a:lnTo>
                  <a:lnTo>
                    <a:pt x="274723" y="43335"/>
                  </a:lnTo>
                  <a:lnTo>
                    <a:pt x="276304" y="42854"/>
                  </a:lnTo>
                  <a:lnTo>
                    <a:pt x="306067" y="34055"/>
                  </a:lnTo>
                  <a:lnTo>
                    <a:pt x="307648" y="33574"/>
                  </a:lnTo>
                  <a:lnTo>
                    <a:pt x="338373" y="24501"/>
                  </a:lnTo>
                  <a:lnTo>
                    <a:pt x="340022" y="24020"/>
                  </a:lnTo>
                  <a:lnTo>
                    <a:pt x="369647" y="15222"/>
                  </a:lnTo>
                  <a:lnTo>
                    <a:pt x="371297" y="14741"/>
                  </a:lnTo>
                  <a:lnTo>
                    <a:pt x="402091" y="5599"/>
                  </a:lnTo>
                  <a:lnTo>
                    <a:pt x="403672" y="5118"/>
                  </a:lnTo>
                  <a:lnTo>
                    <a:pt x="414394" y="1887"/>
                  </a:lnTo>
                  <a:lnTo>
                    <a:pt x="413844" y="-37"/>
                  </a:lnTo>
                  <a:lnTo>
                    <a:pt x="403122" y="3124"/>
                  </a:lnTo>
                  <a:lnTo>
                    <a:pt x="401472" y="3606"/>
                  </a:lnTo>
                  <a:lnTo>
                    <a:pt x="370678" y="12541"/>
                  </a:lnTo>
                  <a:lnTo>
                    <a:pt x="369029" y="13022"/>
                  </a:lnTo>
                  <a:lnTo>
                    <a:pt x="339335" y="21683"/>
                  </a:lnTo>
                  <a:lnTo>
                    <a:pt x="337685" y="22164"/>
                  </a:lnTo>
                  <a:lnTo>
                    <a:pt x="306960" y="31444"/>
                  </a:lnTo>
                  <a:lnTo>
                    <a:pt x="305379" y="31925"/>
                  </a:lnTo>
                  <a:lnTo>
                    <a:pt x="275617" y="40654"/>
                  </a:lnTo>
                  <a:lnTo>
                    <a:pt x="273967" y="41135"/>
                  </a:lnTo>
                  <a:lnTo>
                    <a:pt x="242005" y="50483"/>
                  </a:lnTo>
                  <a:lnTo>
                    <a:pt x="240493" y="50964"/>
                  </a:lnTo>
                  <a:lnTo>
                    <a:pt x="238912" y="51446"/>
                  </a:lnTo>
                  <a:lnTo>
                    <a:pt x="208462" y="60381"/>
                  </a:lnTo>
                  <a:lnTo>
                    <a:pt x="206812" y="60862"/>
                  </a:lnTo>
                  <a:lnTo>
                    <a:pt x="174094" y="70554"/>
                  </a:lnTo>
                  <a:lnTo>
                    <a:pt x="172444" y="71035"/>
                  </a:lnTo>
                  <a:lnTo>
                    <a:pt x="141307" y="80246"/>
                  </a:lnTo>
                  <a:lnTo>
                    <a:pt x="139726" y="80727"/>
                  </a:lnTo>
                  <a:lnTo>
                    <a:pt x="107626" y="90213"/>
                  </a:lnTo>
                  <a:lnTo>
                    <a:pt x="106046" y="90694"/>
                  </a:lnTo>
                  <a:lnTo>
                    <a:pt x="74221" y="100179"/>
                  </a:lnTo>
                  <a:lnTo>
                    <a:pt x="72640" y="100660"/>
                  </a:lnTo>
                  <a:lnTo>
                    <a:pt x="41296" y="110008"/>
                  </a:lnTo>
                  <a:lnTo>
                    <a:pt x="39716" y="110490"/>
                  </a:lnTo>
                  <a:lnTo>
                    <a:pt x="-14" y="122450"/>
                  </a:lnTo>
                  <a:lnTo>
                    <a:pt x="-14" y="123549"/>
                  </a:lnTo>
                  <a:lnTo>
                    <a:pt x="39853" y="112139"/>
                  </a:lnTo>
                  <a:close/>
                </a:path>
              </a:pathLst>
            </a:custGeom>
            <a:solidFill>
              <a:srgbClr val="E0E0E0"/>
            </a:solidFill>
            <a:ln w="6867" cap="flat">
              <a:noFill/>
              <a:prstDash val="solid"/>
              <a:miter/>
            </a:ln>
          </p:spPr>
          <p:txBody>
            <a:bodyPr rtlCol="0" anchor="ctr"/>
            <a:lstStyle/>
            <a:p>
              <a:endParaRPr lang="en-IN"/>
            </a:p>
          </p:txBody>
        </p:sp>
        <p:sp>
          <p:nvSpPr>
            <p:cNvPr id="1017" name="Free-form: Shape 1016">
              <a:extLst>
                <a:ext uri="{FF2B5EF4-FFF2-40B4-BE49-F238E27FC236}">
                  <a16:creationId xmlns:a16="http://schemas.microsoft.com/office/drawing/2014/main" id="{870B0A3C-D246-2DFF-45FE-732E00EF4DA4}"/>
                </a:ext>
              </a:extLst>
            </p:cNvPr>
            <p:cNvSpPr/>
            <p:nvPr/>
          </p:nvSpPr>
          <p:spPr>
            <a:xfrm>
              <a:off x="4973544" y="3827379"/>
              <a:ext cx="414408" cy="120631"/>
            </a:xfrm>
            <a:custGeom>
              <a:avLst/>
              <a:gdLst>
                <a:gd name="connsiteX0" fmla="*/ 40747 w 414408"/>
                <a:gd name="connsiteY0" fmla="*/ 110077 h 120631"/>
                <a:gd name="connsiteX1" fmla="*/ 41846 w 414408"/>
                <a:gd name="connsiteY1" fmla="*/ 110077 h 120631"/>
                <a:gd name="connsiteX2" fmla="*/ 73740 w 414408"/>
                <a:gd name="connsiteY2" fmla="*/ 100798 h 120631"/>
                <a:gd name="connsiteX3" fmla="*/ 74908 w 414408"/>
                <a:gd name="connsiteY3" fmla="*/ 100798 h 120631"/>
                <a:gd name="connsiteX4" fmla="*/ 107283 w 414408"/>
                <a:gd name="connsiteY4" fmla="*/ 91381 h 120631"/>
                <a:gd name="connsiteX5" fmla="*/ 108383 w 414408"/>
                <a:gd name="connsiteY5" fmla="*/ 91381 h 120631"/>
                <a:gd name="connsiteX6" fmla="*/ 140963 w 414408"/>
                <a:gd name="connsiteY6" fmla="*/ 81896 h 120631"/>
                <a:gd name="connsiteX7" fmla="*/ 142063 w 414408"/>
                <a:gd name="connsiteY7" fmla="*/ 81552 h 120631"/>
                <a:gd name="connsiteX8" fmla="*/ 173750 w 414408"/>
                <a:gd name="connsiteY8" fmla="*/ 71379 h 120631"/>
                <a:gd name="connsiteX9" fmla="*/ 174850 w 414408"/>
                <a:gd name="connsiteY9" fmla="*/ 71379 h 120631"/>
                <a:gd name="connsiteX10" fmla="*/ 208118 w 414408"/>
                <a:gd name="connsiteY10" fmla="*/ 61618 h 120631"/>
                <a:gd name="connsiteX11" fmla="*/ 209287 w 414408"/>
                <a:gd name="connsiteY11" fmla="*/ 61275 h 120631"/>
                <a:gd name="connsiteX12" fmla="*/ 240218 w 414408"/>
                <a:gd name="connsiteY12" fmla="*/ 52133 h 120631"/>
                <a:gd name="connsiteX13" fmla="*/ 241318 w 414408"/>
                <a:gd name="connsiteY13" fmla="*/ 52133 h 120631"/>
                <a:gd name="connsiteX14" fmla="*/ 245510 w 414408"/>
                <a:gd name="connsiteY14" fmla="*/ 50896 h 120631"/>
                <a:gd name="connsiteX15" fmla="*/ 275273 w 414408"/>
                <a:gd name="connsiteY15" fmla="*/ 42098 h 120631"/>
                <a:gd name="connsiteX16" fmla="*/ 276373 w 414408"/>
                <a:gd name="connsiteY16" fmla="*/ 42098 h 120631"/>
                <a:gd name="connsiteX17" fmla="*/ 306617 w 414408"/>
                <a:gd name="connsiteY17" fmla="*/ 33231 h 120631"/>
                <a:gd name="connsiteX18" fmla="*/ 307716 w 414408"/>
                <a:gd name="connsiteY18" fmla="*/ 33231 h 120631"/>
                <a:gd name="connsiteX19" fmla="*/ 338922 w 414408"/>
                <a:gd name="connsiteY19" fmla="*/ 24020 h 120631"/>
                <a:gd name="connsiteX20" fmla="*/ 340091 w 414408"/>
                <a:gd name="connsiteY20" fmla="*/ 23676 h 120631"/>
                <a:gd name="connsiteX21" fmla="*/ 370197 w 414408"/>
                <a:gd name="connsiteY21" fmla="*/ 14741 h 120631"/>
                <a:gd name="connsiteX22" fmla="*/ 371366 w 414408"/>
                <a:gd name="connsiteY22" fmla="*/ 14741 h 120631"/>
                <a:gd name="connsiteX23" fmla="*/ 402640 w 414408"/>
                <a:gd name="connsiteY23" fmla="*/ 5461 h 120631"/>
                <a:gd name="connsiteX24" fmla="*/ 403740 w 414408"/>
                <a:gd name="connsiteY24" fmla="*/ 5118 h 120631"/>
                <a:gd name="connsiteX25" fmla="*/ 414394 w 414408"/>
                <a:gd name="connsiteY25" fmla="*/ 1956 h 120631"/>
                <a:gd name="connsiteX26" fmla="*/ 413844 w 414408"/>
                <a:gd name="connsiteY26" fmla="*/ -37 h 120631"/>
                <a:gd name="connsiteX27" fmla="*/ 403190 w 414408"/>
                <a:gd name="connsiteY27" fmla="*/ 3056 h 120631"/>
                <a:gd name="connsiteX28" fmla="*/ 402022 w 414408"/>
                <a:gd name="connsiteY28" fmla="*/ 3056 h 120631"/>
                <a:gd name="connsiteX29" fmla="*/ 370747 w 414408"/>
                <a:gd name="connsiteY29" fmla="*/ 12197 h 120631"/>
                <a:gd name="connsiteX30" fmla="*/ 369579 w 414408"/>
                <a:gd name="connsiteY30" fmla="*/ 12541 h 120631"/>
                <a:gd name="connsiteX31" fmla="*/ 339404 w 414408"/>
                <a:gd name="connsiteY31" fmla="*/ 21339 h 120631"/>
                <a:gd name="connsiteX32" fmla="*/ 338235 w 414408"/>
                <a:gd name="connsiteY32" fmla="*/ 21339 h 120631"/>
                <a:gd name="connsiteX33" fmla="*/ 307029 w 414408"/>
                <a:gd name="connsiteY33" fmla="*/ 30481 h 120631"/>
                <a:gd name="connsiteX34" fmla="*/ 305929 w 414408"/>
                <a:gd name="connsiteY34" fmla="*/ 30481 h 120631"/>
                <a:gd name="connsiteX35" fmla="*/ 275685 w 414408"/>
                <a:gd name="connsiteY35" fmla="*/ 39348 h 120631"/>
                <a:gd name="connsiteX36" fmla="*/ 274517 w 414408"/>
                <a:gd name="connsiteY36" fmla="*/ 39348 h 120631"/>
                <a:gd name="connsiteX37" fmla="*/ 244754 w 414408"/>
                <a:gd name="connsiteY37" fmla="*/ 48146 h 120631"/>
                <a:gd name="connsiteX38" fmla="*/ 240561 w 414408"/>
                <a:gd name="connsiteY38" fmla="*/ 49315 h 120631"/>
                <a:gd name="connsiteX39" fmla="*/ 239462 w 414408"/>
                <a:gd name="connsiteY39" fmla="*/ 49315 h 120631"/>
                <a:gd name="connsiteX40" fmla="*/ 208531 w 414408"/>
                <a:gd name="connsiteY40" fmla="*/ 58457 h 120631"/>
                <a:gd name="connsiteX41" fmla="*/ 207362 w 414408"/>
                <a:gd name="connsiteY41" fmla="*/ 58800 h 120631"/>
                <a:gd name="connsiteX42" fmla="*/ 174163 w 414408"/>
                <a:gd name="connsiteY42" fmla="*/ 68561 h 120631"/>
                <a:gd name="connsiteX43" fmla="*/ 172994 w 414408"/>
                <a:gd name="connsiteY43" fmla="*/ 68904 h 120631"/>
                <a:gd name="connsiteX44" fmla="*/ 141445 w 414408"/>
                <a:gd name="connsiteY44" fmla="*/ 78253 h 120631"/>
                <a:gd name="connsiteX45" fmla="*/ 140276 w 414408"/>
                <a:gd name="connsiteY45" fmla="*/ 78253 h 120631"/>
                <a:gd name="connsiteX46" fmla="*/ 107764 w 414408"/>
                <a:gd name="connsiteY46" fmla="*/ 87944 h 120631"/>
                <a:gd name="connsiteX47" fmla="*/ 106595 w 414408"/>
                <a:gd name="connsiteY47" fmla="*/ 87944 h 120631"/>
                <a:gd name="connsiteX48" fmla="*/ 74358 w 414408"/>
                <a:gd name="connsiteY48" fmla="*/ 97499 h 120631"/>
                <a:gd name="connsiteX49" fmla="*/ 73190 w 414408"/>
                <a:gd name="connsiteY49" fmla="*/ 97499 h 120631"/>
                <a:gd name="connsiteX50" fmla="*/ 41365 w 414408"/>
                <a:gd name="connsiteY50" fmla="*/ 107053 h 120631"/>
                <a:gd name="connsiteX51" fmla="*/ 40265 w 414408"/>
                <a:gd name="connsiteY51" fmla="*/ 107396 h 120631"/>
                <a:gd name="connsiteX52" fmla="*/ -14 w 414408"/>
                <a:gd name="connsiteY52" fmla="*/ 119563 h 120631"/>
                <a:gd name="connsiteX53" fmla="*/ -14 w 414408"/>
                <a:gd name="connsiteY53" fmla="*/ 120594 h 12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4408" h="120631">
                  <a:moveTo>
                    <a:pt x="40747" y="110077"/>
                  </a:moveTo>
                  <a:lnTo>
                    <a:pt x="41846" y="110077"/>
                  </a:lnTo>
                  <a:lnTo>
                    <a:pt x="73740" y="100798"/>
                  </a:lnTo>
                  <a:lnTo>
                    <a:pt x="74908" y="100798"/>
                  </a:lnTo>
                  <a:lnTo>
                    <a:pt x="107283" y="91381"/>
                  </a:lnTo>
                  <a:lnTo>
                    <a:pt x="108383" y="91381"/>
                  </a:lnTo>
                  <a:lnTo>
                    <a:pt x="140963" y="81896"/>
                  </a:lnTo>
                  <a:lnTo>
                    <a:pt x="142063" y="81552"/>
                  </a:lnTo>
                  <a:lnTo>
                    <a:pt x="173750" y="71379"/>
                  </a:lnTo>
                  <a:lnTo>
                    <a:pt x="174850" y="71379"/>
                  </a:lnTo>
                  <a:lnTo>
                    <a:pt x="208118" y="61618"/>
                  </a:lnTo>
                  <a:lnTo>
                    <a:pt x="209287" y="61275"/>
                  </a:lnTo>
                  <a:lnTo>
                    <a:pt x="240218" y="52133"/>
                  </a:lnTo>
                  <a:lnTo>
                    <a:pt x="241318" y="52133"/>
                  </a:lnTo>
                  <a:lnTo>
                    <a:pt x="245510" y="50896"/>
                  </a:lnTo>
                  <a:lnTo>
                    <a:pt x="275273" y="42098"/>
                  </a:lnTo>
                  <a:lnTo>
                    <a:pt x="276373" y="42098"/>
                  </a:lnTo>
                  <a:lnTo>
                    <a:pt x="306617" y="33231"/>
                  </a:lnTo>
                  <a:lnTo>
                    <a:pt x="307716" y="33231"/>
                  </a:lnTo>
                  <a:lnTo>
                    <a:pt x="338922" y="24020"/>
                  </a:lnTo>
                  <a:lnTo>
                    <a:pt x="340091" y="23676"/>
                  </a:lnTo>
                  <a:lnTo>
                    <a:pt x="370197" y="14741"/>
                  </a:lnTo>
                  <a:lnTo>
                    <a:pt x="371366" y="14741"/>
                  </a:lnTo>
                  <a:lnTo>
                    <a:pt x="402640" y="5461"/>
                  </a:lnTo>
                  <a:lnTo>
                    <a:pt x="403740" y="5118"/>
                  </a:lnTo>
                  <a:lnTo>
                    <a:pt x="414394" y="1956"/>
                  </a:lnTo>
                  <a:lnTo>
                    <a:pt x="413844" y="-37"/>
                  </a:lnTo>
                  <a:lnTo>
                    <a:pt x="403190" y="3056"/>
                  </a:lnTo>
                  <a:lnTo>
                    <a:pt x="402022" y="3056"/>
                  </a:lnTo>
                  <a:lnTo>
                    <a:pt x="370747" y="12197"/>
                  </a:lnTo>
                  <a:lnTo>
                    <a:pt x="369579" y="12541"/>
                  </a:lnTo>
                  <a:lnTo>
                    <a:pt x="339404" y="21339"/>
                  </a:lnTo>
                  <a:lnTo>
                    <a:pt x="338235" y="21339"/>
                  </a:lnTo>
                  <a:lnTo>
                    <a:pt x="307029" y="30481"/>
                  </a:lnTo>
                  <a:lnTo>
                    <a:pt x="305929" y="30481"/>
                  </a:lnTo>
                  <a:lnTo>
                    <a:pt x="275685" y="39348"/>
                  </a:lnTo>
                  <a:lnTo>
                    <a:pt x="274517" y="39348"/>
                  </a:lnTo>
                  <a:lnTo>
                    <a:pt x="244754" y="48146"/>
                  </a:lnTo>
                  <a:lnTo>
                    <a:pt x="240561" y="49315"/>
                  </a:lnTo>
                  <a:lnTo>
                    <a:pt x="239462" y="49315"/>
                  </a:lnTo>
                  <a:lnTo>
                    <a:pt x="208531" y="58457"/>
                  </a:lnTo>
                  <a:lnTo>
                    <a:pt x="207362" y="58800"/>
                  </a:lnTo>
                  <a:lnTo>
                    <a:pt x="174163" y="68561"/>
                  </a:lnTo>
                  <a:lnTo>
                    <a:pt x="172994" y="68904"/>
                  </a:lnTo>
                  <a:lnTo>
                    <a:pt x="141445" y="78253"/>
                  </a:lnTo>
                  <a:lnTo>
                    <a:pt x="140276" y="78253"/>
                  </a:lnTo>
                  <a:lnTo>
                    <a:pt x="107764" y="87944"/>
                  </a:lnTo>
                  <a:lnTo>
                    <a:pt x="106595" y="87944"/>
                  </a:lnTo>
                  <a:lnTo>
                    <a:pt x="74358" y="97499"/>
                  </a:lnTo>
                  <a:lnTo>
                    <a:pt x="73190" y="97499"/>
                  </a:lnTo>
                  <a:lnTo>
                    <a:pt x="41365" y="107053"/>
                  </a:lnTo>
                  <a:lnTo>
                    <a:pt x="40265" y="107396"/>
                  </a:lnTo>
                  <a:cubicBezTo>
                    <a:pt x="24044" y="112277"/>
                    <a:pt x="10434" y="116332"/>
                    <a:pt x="-14" y="119563"/>
                  </a:cubicBezTo>
                  <a:lnTo>
                    <a:pt x="-14" y="120594"/>
                  </a:lnTo>
                  <a:close/>
                </a:path>
              </a:pathLst>
            </a:custGeom>
            <a:solidFill>
              <a:srgbClr val="E0E0E0"/>
            </a:solidFill>
            <a:ln w="6867" cap="flat">
              <a:noFill/>
              <a:prstDash val="solid"/>
              <a:miter/>
            </a:ln>
          </p:spPr>
          <p:txBody>
            <a:bodyPr rtlCol="0" anchor="ctr"/>
            <a:lstStyle/>
            <a:p>
              <a:endParaRPr lang="en-IN"/>
            </a:p>
          </p:txBody>
        </p:sp>
        <p:sp>
          <p:nvSpPr>
            <p:cNvPr id="1018" name="Free-form: Shape 1017">
              <a:extLst>
                <a:ext uri="{FF2B5EF4-FFF2-40B4-BE49-F238E27FC236}">
                  <a16:creationId xmlns:a16="http://schemas.microsoft.com/office/drawing/2014/main" id="{605B7088-1553-AA5F-EAEA-B67B0FE45458}"/>
                </a:ext>
              </a:extLst>
            </p:cNvPr>
            <p:cNvSpPr/>
            <p:nvPr/>
          </p:nvSpPr>
          <p:spPr>
            <a:xfrm>
              <a:off x="4944813" y="3725169"/>
              <a:ext cx="414545" cy="123449"/>
            </a:xfrm>
            <a:custGeom>
              <a:avLst/>
              <a:gdLst>
                <a:gd name="connsiteX0" fmla="*/ 41503 w 414545"/>
                <a:gd name="connsiteY0" fmla="*/ 111727 h 123449"/>
                <a:gd name="connsiteX1" fmla="*/ 72434 w 414545"/>
                <a:gd name="connsiteY1" fmla="*/ 102791 h 123449"/>
                <a:gd name="connsiteX2" fmla="*/ 74565 w 414545"/>
                <a:gd name="connsiteY2" fmla="*/ 102173 h 123449"/>
                <a:gd name="connsiteX3" fmla="*/ 105908 w 414545"/>
                <a:gd name="connsiteY3" fmla="*/ 93099 h 123449"/>
                <a:gd name="connsiteX4" fmla="*/ 108039 w 414545"/>
                <a:gd name="connsiteY4" fmla="*/ 92481 h 123449"/>
                <a:gd name="connsiteX5" fmla="*/ 139589 w 414545"/>
                <a:gd name="connsiteY5" fmla="*/ 83270 h 123449"/>
                <a:gd name="connsiteX6" fmla="*/ 141719 w 414545"/>
                <a:gd name="connsiteY6" fmla="*/ 82652 h 123449"/>
                <a:gd name="connsiteX7" fmla="*/ 172376 w 414545"/>
                <a:gd name="connsiteY7" fmla="*/ 73647 h 123449"/>
                <a:gd name="connsiteX8" fmla="*/ 174506 w 414545"/>
                <a:gd name="connsiteY8" fmla="*/ 73029 h 123449"/>
                <a:gd name="connsiteX9" fmla="*/ 206812 w 414545"/>
                <a:gd name="connsiteY9" fmla="*/ 63612 h 123449"/>
                <a:gd name="connsiteX10" fmla="*/ 208943 w 414545"/>
                <a:gd name="connsiteY10" fmla="*/ 62924 h 123449"/>
                <a:gd name="connsiteX11" fmla="*/ 238843 w 414545"/>
                <a:gd name="connsiteY11" fmla="*/ 54126 h 123449"/>
                <a:gd name="connsiteX12" fmla="*/ 240974 w 414545"/>
                <a:gd name="connsiteY12" fmla="*/ 53508 h 123449"/>
                <a:gd name="connsiteX13" fmla="*/ 242211 w 414545"/>
                <a:gd name="connsiteY13" fmla="*/ 53508 h 123449"/>
                <a:gd name="connsiteX14" fmla="*/ 273898 w 414545"/>
                <a:gd name="connsiteY14" fmla="*/ 44160 h 123449"/>
                <a:gd name="connsiteX15" fmla="*/ 276029 w 414545"/>
                <a:gd name="connsiteY15" fmla="*/ 43541 h 123449"/>
                <a:gd name="connsiteX16" fmla="*/ 305311 w 414545"/>
                <a:gd name="connsiteY16" fmla="*/ 34949 h 123449"/>
                <a:gd name="connsiteX17" fmla="*/ 307373 w 414545"/>
                <a:gd name="connsiteY17" fmla="*/ 34262 h 123449"/>
                <a:gd name="connsiteX18" fmla="*/ 337616 w 414545"/>
                <a:gd name="connsiteY18" fmla="*/ 25326 h 123449"/>
                <a:gd name="connsiteX19" fmla="*/ 339747 w 414545"/>
                <a:gd name="connsiteY19" fmla="*/ 24707 h 123449"/>
                <a:gd name="connsiteX20" fmla="*/ 368891 w 414545"/>
                <a:gd name="connsiteY20" fmla="*/ 15497 h 123449"/>
                <a:gd name="connsiteX21" fmla="*/ 371022 w 414545"/>
                <a:gd name="connsiteY21" fmla="*/ 14809 h 123449"/>
                <a:gd name="connsiteX22" fmla="*/ 401266 w 414545"/>
                <a:gd name="connsiteY22" fmla="*/ 5805 h 123449"/>
                <a:gd name="connsiteX23" fmla="*/ 403397 w 414545"/>
                <a:gd name="connsiteY23" fmla="*/ 5186 h 123449"/>
                <a:gd name="connsiteX24" fmla="*/ 414532 w 414545"/>
                <a:gd name="connsiteY24" fmla="*/ 1887 h 123449"/>
                <a:gd name="connsiteX25" fmla="*/ 413982 w 414545"/>
                <a:gd name="connsiteY25" fmla="*/ -37 h 123449"/>
                <a:gd name="connsiteX26" fmla="*/ 402847 w 414545"/>
                <a:gd name="connsiteY26" fmla="*/ 3193 h 123449"/>
                <a:gd name="connsiteX27" fmla="*/ 400647 w 414545"/>
                <a:gd name="connsiteY27" fmla="*/ 3812 h 123449"/>
                <a:gd name="connsiteX28" fmla="*/ 370403 w 414545"/>
                <a:gd name="connsiteY28" fmla="*/ 12610 h 123449"/>
                <a:gd name="connsiteX29" fmla="*/ 368204 w 414545"/>
                <a:gd name="connsiteY29" fmla="*/ 13297 h 123449"/>
                <a:gd name="connsiteX30" fmla="*/ 339060 w 414545"/>
                <a:gd name="connsiteY30" fmla="*/ 21752 h 123449"/>
                <a:gd name="connsiteX31" fmla="*/ 336929 w 414545"/>
                <a:gd name="connsiteY31" fmla="*/ 22439 h 123449"/>
                <a:gd name="connsiteX32" fmla="*/ 306685 w 414545"/>
                <a:gd name="connsiteY32" fmla="*/ 31237 h 123449"/>
                <a:gd name="connsiteX33" fmla="*/ 304555 w 414545"/>
                <a:gd name="connsiteY33" fmla="*/ 31856 h 123449"/>
                <a:gd name="connsiteX34" fmla="*/ 275342 w 414545"/>
                <a:gd name="connsiteY34" fmla="*/ 40448 h 123449"/>
                <a:gd name="connsiteX35" fmla="*/ 273211 w 414545"/>
                <a:gd name="connsiteY35" fmla="*/ 41067 h 123449"/>
                <a:gd name="connsiteX36" fmla="*/ 241524 w 414545"/>
                <a:gd name="connsiteY36" fmla="*/ 50415 h 123449"/>
                <a:gd name="connsiteX37" fmla="*/ 240218 w 414545"/>
                <a:gd name="connsiteY37" fmla="*/ 50758 h 123449"/>
                <a:gd name="connsiteX38" fmla="*/ 238087 w 414545"/>
                <a:gd name="connsiteY38" fmla="*/ 51377 h 123449"/>
                <a:gd name="connsiteX39" fmla="*/ 207981 w 414545"/>
                <a:gd name="connsiteY39" fmla="*/ 60106 h 123449"/>
                <a:gd name="connsiteX40" fmla="*/ 205850 w 414545"/>
                <a:gd name="connsiteY40" fmla="*/ 60794 h 123449"/>
                <a:gd name="connsiteX41" fmla="*/ 173613 w 414545"/>
                <a:gd name="connsiteY41" fmla="*/ 70485 h 123449"/>
                <a:gd name="connsiteX42" fmla="*/ 171482 w 414545"/>
                <a:gd name="connsiteY42" fmla="*/ 71104 h 123449"/>
                <a:gd name="connsiteX43" fmla="*/ 140895 w 414545"/>
                <a:gd name="connsiteY43" fmla="*/ 80177 h 123449"/>
                <a:gd name="connsiteX44" fmla="*/ 138695 w 414545"/>
                <a:gd name="connsiteY44" fmla="*/ 80796 h 123449"/>
                <a:gd name="connsiteX45" fmla="*/ 107214 w 414545"/>
                <a:gd name="connsiteY45" fmla="*/ 90144 h 123449"/>
                <a:gd name="connsiteX46" fmla="*/ 105083 w 414545"/>
                <a:gd name="connsiteY46" fmla="*/ 90762 h 123449"/>
                <a:gd name="connsiteX47" fmla="*/ 73809 w 414545"/>
                <a:gd name="connsiteY47" fmla="*/ 100110 h 123449"/>
                <a:gd name="connsiteX48" fmla="*/ 71609 w 414545"/>
                <a:gd name="connsiteY48" fmla="*/ 100729 h 123449"/>
                <a:gd name="connsiteX49" fmla="*/ 40815 w 414545"/>
                <a:gd name="connsiteY49" fmla="*/ 109940 h 123449"/>
                <a:gd name="connsiteX50" fmla="*/ 38685 w 414545"/>
                <a:gd name="connsiteY50" fmla="*/ 110627 h 123449"/>
                <a:gd name="connsiteX51" fmla="*/ -14 w 414545"/>
                <a:gd name="connsiteY51" fmla="*/ 122312 h 123449"/>
                <a:gd name="connsiteX52" fmla="*/ -14 w 414545"/>
                <a:gd name="connsiteY52" fmla="*/ 123412 h 123449"/>
                <a:gd name="connsiteX53" fmla="*/ 39372 w 414545"/>
                <a:gd name="connsiteY53" fmla="*/ 111727 h 123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4545" h="123449">
                  <a:moveTo>
                    <a:pt x="41503" y="111727"/>
                  </a:moveTo>
                  <a:lnTo>
                    <a:pt x="72434" y="102791"/>
                  </a:lnTo>
                  <a:lnTo>
                    <a:pt x="74565" y="102173"/>
                  </a:lnTo>
                  <a:lnTo>
                    <a:pt x="105908" y="93099"/>
                  </a:lnTo>
                  <a:lnTo>
                    <a:pt x="108039" y="92481"/>
                  </a:lnTo>
                  <a:lnTo>
                    <a:pt x="139589" y="83270"/>
                  </a:lnTo>
                  <a:lnTo>
                    <a:pt x="141719" y="82652"/>
                  </a:lnTo>
                  <a:lnTo>
                    <a:pt x="172376" y="73647"/>
                  </a:lnTo>
                  <a:lnTo>
                    <a:pt x="174506" y="73029"/>
                  </a:lnTo>
                  <a:lnTo>
                    <a:pt x="206812" y="63612"/>
                  </a:lnTo>
                  <a:lnTo>
                    <a:pt x="208943" y="62924"/>
                  </a:lnTo>
                  <a:lnTo>
                    <a:pt x="238843" y="54126"/>
                  </a:lnTo>
                  <a:lnTo>
                    <a:pt x="240974" y="53508"/>
                  </a:lnTo>
                  <a:lnTo>
                    <a:pt x="242211" y="53508"/>
                  </a:lnTo>
                  <a:lnTo>
                    <a:pt x="273898" y="44160"/>
                  </a:lnTo>
                  <a:lnTo>
                    <a:pt x="276029" y="43541"/>
                  </a:lnTo>
                  <a:lnTo>
                    <a:pt x="305311" y="34949"/>
                  </a:lnTo>
                  <a:lnTo>
                    <a:pt x="307373" y="34262"/>
                  </a:lnTo>
                  <a:lnTo>
                    <a:pt x="337616" y="25326"/>
                  </a:lnTo>
                  <a:lnTo>
                    <a:pt x="339747" y="24707"/>
                  </a:lnTo>
                  <a:lnTo>
                    <a:pt x="368891" y="15497"/>
                  </a:lnTo>
                  <a:lnTo>
                    <a:pt x="371022" y="14809"/>
                  </a:lnTo>
                  <a:lnTo>
                    <a:pt x="401266" y="5805"/>
                  </a:lnTo>
                  <a:lnTo>
                    <a:pt x="403397" y="5186"/>
                  </a:lnTo>
                  <a:lnTo>
                    <a:pt x="414532" y="1887"/>
                  </a:lnTo>
                  <a:lnTo>
                    <a:pt x="413982" y="-37"/>
                  </a:lnTo>
                  <a:lnTo>
                    <a:pt x="402847" y="3193"/>
                  </a:lnTo>
                  <a:lnTo>
                    <a:pt x="400647" y="3812"/>
                  </a:lnTo>
                  <a:lnTo>
                    <a:pt x="370403" y="12610"/>
                  </a:lnTo>
                  <a:lnTo>
                    <a:pt x="368204" y="13297"/>
                  </a:lnTo>
                  <a:lnTo>
                    <a:pt x="339060" y="21752"/>
                  </a:lnTo>
                  <a:lnTo>
                    <a:pt x="336929" y="22439"/>
                  </a:lnTo>
                  <a:lnTo>
                    <a:pt x="306685" y="31237"/>
                  </a:lnTo>
                  <a:lnTo>
                    <a:pt x="304555" y="31856"/>
                  </a:lnTo>
                  <a:lnTo>
                    <a:pt x="275342" y="40448"/>
                  </a:lnTo>
                  <a:lnTo>
                    <a:pt x="273211" y="41067"/>
                  </a:lnTo>
                  <a:lnTo>
                    <a:pt x="241524" y="50415"/>
                  </a:lnTo>
                  <a:lnTo>
                    <a:pt x="240218" y="50758"/>
                  </a:lnTo>
                  <a:lnTo>
                    <a:pt x="238087" y="51377"/>
                  </a:lnTo>
                  <a:lnTo>
                    <a:pt x="207981" y="60106"/>
                  </a:lnTo>
                  <a:lnTo>
                    <a:pt x="205850" y="60794"/>
                  </a:lnTo>
                  <a:lnTo>
                    <a:pt x="173613" y="70485"/>
                  </a:lnTo>
                  <a:lnTo>
                    <a:pt x="171482" y="71104"/>
                  </a:lnTo>
                  <a:lnTo>
                    <a:pt x="140895" y="80177"/>
                  </a:lnTo>
                  <a:lnTo>
                    <a:pt x="138695" y="80796"/>
                  </a:lnTo>
                  <a:lnTo>
                    <a:pt x="107214" y="90144"/>
                  </a:lnTo>
                  <a:lnTo>
                    <a:pt x="105083" y="90762"/>
                  </a:lnTo>
                  <a:lnTo>
                    <a:pt x="73809" y="100110"/>
                  </a:lnTo>
                  <a:lnTo>
                    <a:pt x="71609" y="100729"/>
                  </a:lnTo>
                  <a:lnTo>
                    <a:pt x="40815" y="109940"/>
                  </a:lnTo>
                  <a:lnTo>
                    <a:pt x="38685" y="110627"/>
                  </a:lnTo>
                  <a:cubicBezTo>
                    <a:pt x="23356" y="115164"/>
                    <a:pt x="10297" y="119150"/>
                    <a:pt x="-14" y="122312"/>
                  </a:cubicBezTo>
                  <a:lnTo>
                    <a:pt x="-14" y="123412"/>
                  </a:lnTo>
                  <a:lnTo>
                    <a:pt x="39372" y="111727"/>
                  </a:lnTo>
                  <a:close/>
                </a:path>
              </a:pathLst>
            </a:custGeom>
            <a:solidFill>
              <a:srgbClr val="E0E0E0"/>
            </a:solidFill>
            <a:ln w="6867" cap="flat">
              <a:noFill/>
              <a:prstDash val="solid"/>
              <a:miter/>
            </a:ln>
          </p:spPr>
          <p:txBody>
            <a:bodyPr rtlCol="0" anchor="ctr"/>
            <a:lstStyle/>
            <a:p>
              <a:endParaRPr lang="en-IN"/>
            </a:p>
          </p:txBody>
        </p:sp>
        <p:sp>
          <p:nvSpPr>
            <p:cNvPr id="1019" name="Free-form: Shape 1018">
              <a:extLst>
                <a:ext uri="{FF2B5EF4-FFF2-40B4-BE49-F238E27FC236}">
                  <a16:creationId xmlns:a16="http://schemas.microsoft.com/office/drawing/2014/main" id="{9A9635AA-D664-D985-DAE3-A3D017284340}"/>
                </a:ext>
              </a:extLst>
            </p:cNvPr>
            <p:cNvSpPr/>
            <p:nvPr/>
          </p:nvSpPr>
          <p:spPr>
            <a:xfrm>
              <a:off x="4925979" y="3658426"/>
              <a:ext cx="414614" cy="123311"/>
            </a:xfrm>
            <a:custGeom>
              <a:avLst/>
              <a:gdLst>
                <a:gd name="connsiteX0" fmla="*/ 41228 w 414614"/>
                <a:gd name="connsiteY0" fmla="*/ 111658 h 123311"/>
                <a:gd name="connsiteX1" fmla="*/ 71540 w 414614"/>
                <a:gd name="connsiteY1" fmla="*/ 102860 h 123311"/>
                <a:gd name="connsiteX2" fmla="*/ 73946 w 414614"/>
                <a:gd name="connsiteY2" fmla="*/ 102173 h 123311"/>
                <a:gd name="connsiteX3" fmla="*/ 105015 w 414614"/>
                <a:gd name="connsiteY3" fmla="*/ 93168 h 123311"/>
                <a:gd name="connsiteX4" fmla="*/ 107420 w 414614"/>
                <a:gd name="connsiteY4" fmla="*/ 92481 h 123311"/>
                <a:gd name="connsiteX5" fmla="*/ 138764 w 414614"/>
                <a:gd name="connsiteY5" fmla="*/ 83339 h 123311"/>
                <a:gd name="connsiteX6" fmla="*/ 141170 w 414614"/>
                <a:gd name="connsiteY6" fmla="*/ 82583 h 123311"/>
                <a:gd name="connsiteX7" fmla="*/ 171826 w 414614"/>
                <a:gd name="connsiteY7" fmla="*/ 73647 h 123311"/>
                <a:gd name="connsiteX8" fmla="*/ 174163 w 414614"/>
                <a:gd name="connsiteY8" fmla="*/ 72960 h 123311"/>
                <a:gd name="connsiteX9" fmla="*/ 206194 w 414614"/>
                <a:gd name="connsiteY9" fmla="*/ 63543 h 123311"/>
                <a:gd name="connsiteX10" fmla="*/ 208599 w 414614"/>
                <a:gd name="connsiteY10" fmla="*/ 62856 h 123311"/>
                <a:gd name="connsiteX11" fmla="*/ 238224 w 414614"/>
                <a:gd name="connsiteY11" fmla="*/ 54126 h 123311"/>
                <a:gd name="connsiteX12" fmla="*/ 240630 w 414614"/>
                <a:gd name="connsiteY12" fmla="*/ 53439 h 123311"/>
                <a:gd name="connsiteX13" fmla="*/ 241799 w 414614"/>
                <a:gd name="connsiteY13" fmla="*/ 53439 h 123311"/>
                <a:gd name="connsiteX14" fmla="*/ 273348 w 414614"/>
                <a:gd name="connsiteY14" fmla="*/ 44160 h 123311"/>
                <a:gd name="connsiteX15" fmla="*/ 275754 w 414614"/>
                <a:gd name="connsiteY15" fmla="*/ 43472 h 123311"/>
                <a:gd name="connsiteX16" fmla="*/ 304692 w 414614"/>
                <a:gd name="connsiteY16" fmla="*/ 34949 h 123311"/>
                <a:gd name="connsiteX17" fmla="*/ 307098 w 414614"/>
                <a:gd name="connsiteY17" fmla="*/ 34193 h 123311"/>
                <a:gd name="connsiteX18" fmla="*/ 336792 w 414614"/>
                <a:gd name="connsiteY18" fmla="*/ 24982 h 123311"/>
                <a:gd name="connsiteX19" fmla="*/ 339197 w 414614"/>
                <a:gd name="connsiteY19" fmla="*/ 24295 h 123311"/>
                <a:gd name="connsiteX20" fmla="*/ 368135 w 414614"/>
                <a:gd name="connsiteY20" fmla="*/ 15772 h 123311"/>
                <a:gd name="connsiteX21" fmla="*/ 370472 w 414614"/>
                <a:gd name="connsiteY21" fmla="*/ 15016 h 123311"/>
                <a:gd name="connsiteX22" fmla="*/ 400510 w 414614"/>
                <a:gd name="connsiteY22" fmla="*/ 6080 h 123311"/>
                <a:gd name="connsiteX23" fmla="*/ 402915 w 414614"/>
                <a:gd name="connsiteY23" fmla="*/ 5393 h 123311"/>
                <a:gd name="connsiteX24" fmla="*/ 414601 w 414614"/>
                <a:gd name="connsiteY24" fmla="*/ 1887 h 123311"/>
                <a:gd name="connsiteX25" fmla="*/ 414051 w 414614"/>
                <a:gd name="connsiteY25" fmla="*/ -37 h 123311"/>
                <a:gd name="connsiteX26" fmla="*/ 402297 w 414614"/>
                <a:gd name="connsiteY26" fmla="*/ 3399 h 123311"/>
                <a:gd name="connsiteX27" fmla="*/ 399891 w 414614"/>
                <a:gd name="connsiteY27" fmla="*/ 4087 h 123311"/>
                <a:gd name="connsiteX28" fmla="*/ 369785 w 414614"/>
                <a:gd name="connsiteY28" fmla="*/ 12816 h 123311"/>
                <a:gd name="connsiteX29" fmla="*/ 367379 w 414614"/>
                <a:gd name="connsiteY29" fmla="*/ 13572 h 123311"/>
                <a:gd name="connsiteX30" fmla="*/ 338441 w 414614"/>
                <a:gd name="connsiteY30" fmla="*/ 21958 h 123311"/>
                <a:gd name="connsiteX31" fmla="*/ 336035 w 414614"/>
                <a:gd name="connsiteY31" fmla="*/ 22714 h 123311"/>
                <a:gd name="connsiteX32" fmla="*/ 306135 w 414614"/>
                <a:gd name="connsiteY32" fmla="*/ 31444 h 123311"/>
                <a:gd name="connsiteX33" fmla="*/ 303730 w 414614"/>
                <a:gd name="connsiteY33" fmla="*/ 32131 h 123311"/>
                <a:gd name="connsiteX34" fmla="*/ 274929 w 414614"/>
                <a:gd name="connsiteY34" fmla="*/ 40998 h 123311"/>
                <a:gd name="connsiteX35" fmla="*/ 272524 w 414614"/>
                <a:gd name="connsiteY35" fmla="*/ 41685 h 123311"/>
                <a:gd name="connsiteX36" fmla="*/ 240561 w 414614"/>
                <a:gd name="connsiteY36" fmla="*/ 50621 h 123311"/>
                <a:gd name="connsiteX37" fmla="*/ 239462 w 414614"/>
                <a:gd name="connsiteY37" fmla="*/ 50621 h 123311"/>
                <a:gd name="connsiteX38" fmla="*/ 237056 w 414614"/>
                <a:gd name="connsiteY38" fmla="*/ 51308 h 123311"/>
                <a:gd name="connsiteX39" fmla="*/ 207362 w 414614"/>
                <a:gd name="connsiteY39" fmla="*/ 60038 h 123311"/>
                <a:gd name="connsiteX40" fmla="*/ 204956 w 414614"/>
                <a:gd name="connsiteY40" fmla="*/ 60794 h 123311"/>
                <a:gd name="connsiteX41" fmla="*/ 173200 w 414614"/>
                <a:gd name="connsiteY41" fmla="*/ 70554 h 123311"/>
                <a:gd name="connsiteX42" fmla="*/ 170795 w 414614"/>
                <a:gd name="connsiteY42" fmla="*/ 71242 h 123311"/>
                <a:gd name="connsiteX43" fmla="*/ 140482 w 414614"/>
                <a:gd name="connsiteY43" fmla="*/ 80246 h 123311"/>
                <a:gd name="connsiteX44" fmla="*/ 138076 w 414614"/>
                <a:gd name="connsiteY44" fmla="*/ 80933 h 123311"/>
                <a:gd name="connsiteX45" fmla="*/ 106802 w 414614"/>
                <a:gd name="connsiteY45" fmla="*/ 90213 h 123311"/>
                <a:gd name="connsiteX46" fmla="*/ 104396 w 414614"/>
                <a:gd name="connsiteY46" fmla="*/ 90900 h 123311"/>
                <a:gd name="connsiteX47" fmla="*/ 73396 w 414614"/>
                <a:gd name="connsiteY47" fmla="*/ 100179 h 123311"/>
                <a:gd name="connsiteX48" fmla="*/ 70990 w 414614"/>
                <a:gd name="connsiteY48" fmla="*/ 100867 h 123311"/>
                <a:gd name="connsiteX49" fmla="*/ 40403 w 414614"/>
                <a:gd name="connsiteY49" fmla="*/ 109734 h 123311"/>
                <a:gd name="connsiteX50" fmla="*/ 38066 w 414614"/>
                <a:gd name="connsiteY50" fmla="*/ 110490 h 123311"/>
                <a:gd name="connsiteX51" fmla="*/ -14 w 414614"/>
                <a:gd name="connsiteY51" fmla="*/ 122175 h 123311"/>
                <a:gd name="connsiteX52" fmla="*/ -14 w 414614"/>
                <a:gd name="connsiteY52" fmla="*/ 123274 h 123311"/>
                <a:gd name="connsiteX53" fmla="*/ 38135 w 414614"/>
                <a:gd name="connsiteY53" fmla="*/ 112345 h 12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4614" h="123311">
                  <a:moveTo>
                    <a:pt x="41228" y="111658"/>
                  </a:moveTo>
                  <a:lnTo>
                    <a:pt x="71540" y="102860"/>
                  </a:lnTo>
                  <a:lnTo>
                    <a:pt x="73946" y="102173"/>
                  </a:lnTo>
                  <a:lnTo>
                    <a:pt x="105015" y="93168"/>
                  </a:lnTo>
                  <a:lnTo>
                    <a:pt x="107420" y="92481"/>
                  </a:lnTo>
                  <a:lnTo>
                    <a:pt x="138764" y="83339"/>
                  </a:lnTo>
                  <a:lnTo>
                    <a:pt x="141170" y="82583"/>
                  </a:lnTo>
                  <a:lnTo>
                    <a:pt x="171826" y="73647"/>
                  </a:lnTo>
                  <a:lnTo>
                    <a:pt x="174163" y="72960"/>
                  </a:lnTo>
                  <a:lnTo>
                    <a:pt x="206194" y="63543"/>
                  </a:lnTo>
                  <a:lnTo>
                    <a:pt x="208599" y="62856"/>
                  </a:lnTo>
                  <a:lnTo>
                    <a:pt x="238224" y="54126"/>
                  </a:lnTo>
                  <a:lnTo>
                    <a:pt x="240630" y="53439"/>
                  </a:lnTo>
                  <a:lnTo>
                    <a:pt x="241799" y="53439"/>
                  </a:lnTo>
                  <a:lnTo>
                    <a:pt x="273348" y="44160"/>
                  </a:lnTo>
                  <a:lnTo>
                    <a:pt x="275754" y="43472"/>
                  </a:lnTo>
                  <a:lnTo>
                    <a:pt x="304692" y="34949"/>
                  </a:lnTo>
                  <a:lnTo>
                    <a:pt x="307098" y="34193"/>
                  </a:lnTo>
                  <a:lnTo>
                    <a:pt x="336792" y="24982"/>
                  </a:lnTo>
                  <a:lnTo>
                    <a:pt x="339197" y="24295"/>
                  </a:lnTo>
                  <a:lnTo>
                    <a:pt x="368135" y="15772"/>
                  </a:lnTo>
                  <a:lnTo>
                    <a:pt x="370472" y="15016"/>
                  </a:lnTo>
                  <a:lnTo>
                    <a:pt x="400510" y="6080"/>
                  </a:lnTo>
                  <a:lnTo>
                    <a:pt x="402915" y="5393"/>
                  </a:lnTo>
                  <a:lnTo>
                    <a:pt x="414601" y="1887"/>
                  </a:lnTo>
                  <a:lnTo>
                    <a:pt x="414051" y="-37"/>
                  </a:lnTo>
                  <a:lnTo>
                    <a:pt x="402297" y="3399"/>
                  </a:lnTo>
                  <a:lnTo>
                    <a:pt x="399891" y="4087"/>
                  </a:lnTo>
                  <a:lnTo>
                    <a:pt x="369785" y="12816"/>
                  </a:lnTo>
                  <a:lnTo>
                    <a:pt x="367379" y="13572"/>
                  </a:lnTo>
                  <a:lnTo>
                    <a:pt x="338441" y="21958"/>
                  </a:lnTo>
                  <a:lnTo>
                    <a:pt x="336035" y="22714"/>
                  </a:lnTo>
                  <a:lnTo>
                    <a:pt x="306135" y="31444"/>
                  </a:lnTo>
                  <a:lnTo>
                    <a:pt x="303730" y="32131"/>
                  </a:lnTo>
                  <a:lnTo>
                    <a:pt x="274929" y="40998"/>
                  </a:lnTo>
                  <a:lnTo>
                    <a:pt x="272524" y="41685"/>
                  </a:lnTo>
                  <a:lnTo>
                    <a:pt x="240561" y="50621"/>
                  </a:lnTo>
                  <a:lnTo>
                    <a:pt x="239462" y="50621"/>
                  </a:lnTo>
                  <a:lnTo>
                    <a:pt x="237056" y="51308"/>
                  </a:lnTo>
                  <a:lnTo>
                    <a:pt x="207362" y="60038"/>
                  </a:lnTo>
                  <a:lnTo>
                    <a:pt x="204956" y="60794"/>
                  </a:lnTo>
                  <a:lnTo>
                    <a:pt x="173200" y="70554"/>
                  </a:lnTo>
                  <a:lnTo>
                    <a:pt x="170795" y="71242"/>
                  </a:lnTo>
                  <a:lnTo>
                    <a:pt x="140482" y="80246"/>
                  </a:lnTo>
                  <a:lnTo>
                    <a:pt x="138076" y="80933"/>
                  </a:lnTo>
                  <a:lnTo>
                    <a:pt x="106802" y="90213"/>
                  </a:lnTo>
                  <a:lnTo>
                    <a:pt x="104396" y="90900"/>
                  </a:lnTo>
                  <a:lnTo>
                    <a:pt x="73396" y="100179"/>
                  </a:lnTo>
                  <a:lnTo>
                    <a:pt x="70990" y="100867"/>
                  </a:lnTo>
                  <a:lnTo>
                    <a:pt x="40403" y="109734"/>
                  </a:lnTo>
                  <a:lnTo>
                    <a:pt x="38066" y="110490"/>
                  </a:lnTo>
                  <a:lnTo>
                    <a:pt x="-14" y="122175"/>
                  </a:lnTo>
                  <a:lnTo>
                    <a:pt x="-14" y="123274"/>
                  </a:lnTo>
                  <a:lnTo>
                    <a:pt x="38135" y="112345"/>
                  </a:lnTo>
                  <a:close/>
                </a:path>
              </a:pathLst>
            </a:custGeom>
            <a:solidFill>
              <a:srgbClr val="E0E0E0"/>
            </a:solidFill>
            <a:ln w="6867" cap="flat">
              <a:noFill/>
              <a:prstDash val="solid"/>
              <a:miter/>
            </a:ln>
          </p:spPr>
          <p:txBody>
            <a:bodyPr rtlCol="0" anchor="ctr"/>
            <a:lstStyle/>
            <a:p>
              <a:endParaRPr lang="en-IN"/>
            </a:p>
          </p:txBody>
        </p:sp>
        <p:sp>
          <p:nvSpPr>
            <p:cNvPr id="1020" name="Free-form: Shape 1019">
              <a:extLst>
                <a:ext uri="{FF2B5EF4-FFF2-40B4-BE49-F238E27FC236}">
                  <a16:creationId xmlns:a16="http://schemas.microsoft.com/office/drawing/2014/main" id="{0FFA10B9-66DA-D297-32B2-8B71EC35A229}"/>
                </a:ext>
              </a:extLst>
            </p:cNvPr>
            <p:cNvSpPr/>
            <p:nvPr/>
          </p:nvSpPr>
          <p:spPr>
            <a:xfrm>
              <a:off x="4907214" y="3591753"/>
              <a:ext cx="414407" cy="123380"/>
            </a:xfrm>
            <a:custGeom>
              <a:avLst/>
              <a:gdLst>
                <a:gd name="connsiteX0" fmla="*/ 40197 w 414407"/>
                <a:gd name="connsiteY0" fmla="*/ 111864 h 123380"/>
                <a:gd name="connsiteX1" fmla="*/ 70715 w 414407"/>
                <a:gd name="connsiteY1" fmla="*/ 103066 h 123380"/>
                <a:gd name="connsiteX2" fmla="*/ 73190 w 414407"/>
                <a:gd name="connsiteY2" fmla="*/ 102310 h 123380"/>
                <a:gd name="connsiteX3" fmla="*/ 104190 w 414407"/>
                <a:gd name="connsiteY3" fmla="*/ 93306 h 123380"/>
                <a:gd name="connsiteX4" fmla="*/ 106664 w 414407"/>
                <a:gd name="connsiteY4" fmla="*/ 92618 h 123380"/>
                <a:gd name="connsiteX5" fmla="*/ 137939 w 414407"/>
                <a:gd name="connsiteY5" fmla="*/ 83476 h 123380"/>
                <a:gd name="connsiteX6" fmla="*/ 140413 w 414407"/>
                <a:gd name="connsiteY6" fmla="*/ 82789 h 123380"/>
                <a:gd name="connsiteX7" fmla="*/ 170657 w 414407"/>
                <a:gd name="connsiteY7" fmla="*/ 73922 h 123380"/>
                <a:gd name="connsiteX8" fmla="*/ 173200 w 414407"/>
                <a:gd name="connsiteY8" fmla="*/ 73166 h 123380"/>
                <a:gd name="connsiteX9" fmla="*/ 205094 w 414407"/>
                <a:gd name="connsiteY9" fmla="*/ 63818 h 123380"/>
                <a:gd name="connsiteX10" fmla="*/ 207568 w 414407"/>
                <a:gd name="connsiteY10" fmla="*/ 63062 h 123380"/>
                <a:gd name="connsiteX11" fmla="*/ 237125 w 414407"/>
                <a:gd name="connsiteY11" fmla="*/ 54401 h 123380"/>
                <a:gd name="connsiteX12" fmla="*/ 239599 w 414407"/>
                <a:gd name="connsiteY12" fmla="*/ 53645 h 123380"/>
                <a:gd name="connsiteX13" fmla="*/ 240768 w 414407"/>
                <a:gd name="connsiteY13" fmla="*/ 53645 h 123380"/>
                <a:gd name="connsiteX14" fmla="*/ 272249 w 414407"/>
                <a:gd name="connsiteY14" fmla="*/ 44366 h 123380"/>
                <a:gd name="connsiteX15" fmla="*/ 274723 w 414407"/>
                <a:gd name="connsiteY15" fmla="*/ 43610 h 123380"/>
                <a:gd name="connsiteX16" fmla="*/ 303592 w 414407"/>
                <a:gd name="connsiteY16" fmla="*/ 35086 h 123380"/>
                <a:gd name="connsiteX17" fmla="*/ 306067 w 414407"/>
                <a:gd name="connsiteY17" fmla="*/ 34330 h 123380"/>
                <a:gd name="connsiteX18" fmla="*/ 335898 w 414407"/>
                <a:gd name="connsiteY18" fmla="*/ 25189 h 123380"/>
                <a:gd name="connsiteX19" fmla="*/ 338373 w 414407"/>
                <a:gd name="connsiteY19" fmla="*/ 24432 h 123380"/>
                <a:gd name="connsiteX20" fmla="*/ 367173 w 414407"/>
                <a:gd name="connsiteY20" fmla="*/ 15909 h 123380"/>
                <a:gd name="connsiteX21" fmla="*/ 369716 w 414407"/>
                <a:gd name="connsiteY21" fmla="*/ 15153 h 123380"/>
                <a:gd name="connsiteX22" fmla="*/ 399547 w 414407"/>
                <a:gd name="connsiteY22" fmla="*/ 6286 h 123380"/>
                <a:gd name="connsiteX23" fmla="*/ 402091 w 414407"/>
                <a:gd name="connsiteY23" fmla="*/ 5530 h 123380"/>
                <a:gd name="connsiteX24" fmla="*/ 414394 w 414407"/>
                <a:gd name="connsiteY24" fmla="*/ 1887 h 123380"/>
                <a:gd name="connsiteX25" fmla="*/ 413844 w 414407"/>
                <a:gd name="connsiteY25" fmla="*/ -37 h 123380"/>
                <a:gd name="connsiteX26" fmla="*/ 401472 w 414407"/>
                <a:gd name="connsiteY26" fmla="*/ 3537 h 123380"/>
                <a:gd name="connsiteX27" fmla="*/ 398998 w 414407"/>
                <a:gd name="connsiteY27" fmla="*/ 4293 h 123380"/>
                <a:gd name="connsiteX28" fmla="*/ 369304 w 414407"/>
                <a:gd name="connsiteY28" fmla="*/ 13091 h 123380"/>
                <a:gd name="connsiteX29" fmla="*/ 366829 w 414407"/>
                <a:gd name="connsiteY29" fmla="*/ 13778 h 123380"/>
                <a:gd name="connsiteX30" fmla="*/ 337960 w 414407"/>
                <a:gd name="connsiteY30" fmla="*/ 22233 h 123380"/>
                <a:gd name="connsiteX31" fmla="*/ 335486 w 414407"/>
                <a:gd name="connsiteY31" fmla="*/ 22920 h 123380"/>
                <a:gd name="connsiteX32" fmla="*/ 305654 w 414407"/>
                <a:gd name="connsiteY32" fmla="*/ 31650 h 123380"/>
                <a:gd name="connsiteX33" fmla="*/ 303111 w 414407"/>
                <a:gd name="connsiteY33" fmla="*/ 32406 h 123380"/>
                <a:gd name="connsiteX34" fmla="*/ 274242 w 414407"/>
                <a:gd name="connsiteY34" fmla="*/ 40860 h 123380"/>
                <a:gd name="connsiteX35" fmla="*/ 271768 w 414407"/>
                <a:gd name="connsiteY35" fmla="*/ 41616 h 123380"/>
                <a:gd name="connsiteX36" fmla="*/ 240287 w 414407"/>
                <a:gd name="connsiteY36" fmla="*/ 50827 h 123380"/>
                <a:gd name="connsiteX37" fmla="*/ 239187 w 414407"/>
                <a:gd name="connsiteY37" fmla="*/ 50827 h 123380"/>
                <a:gd name="connsiteX38" fmla="*/ 236712 w 414407"/>
                <a:gd name="connsiteY38" fmla="*/ 51583 h 123380"/>
                <a:gd name="connsiteX39" fmla="*/ 207087 w 414407"/>
                <a:gd name="connsiteY39" fmla="*/ 60244 h 123380"/>
                <a:gd name="connsiteX40" fmla="*/ 204613 w 414407"/>
                <a:gd name="connsiteY40" fmla="*/ 61000 h 123380"/>
                <a:gd name="connsiteX41" fmla="*/ 172719 w 414407"/>
                <a:gd name="connsiteY41" fmla="*/ 70417 h 123380"/>
                <a:gd name="connsiteX42" fmla="*/ 170245 w 414407"/>
                <a:gd name="connsiteY42" fmla="*/ 71173 h 123380"/>
                <a:gd name="connsiteX43" fmla="*/ 139726 w 414407"/>
                <a:gd name="connsiteY43" fmla="*/ 80177 h 123380"/>
                <a:gd name="connsiteX44" fmla="*/ 137252 w 414407"/>
                <a:gd name="connsiteY44" fmla="*/ 80933 h 123380"/>
                <a:gd name="connsiteX45" fmla="*/ 106046 w 414407"/>
                <a:gd name="connsiteY45" fmla="*/ 90419 h 123380"/>
                <a:gd name="connsiteX46" fmla="*/ 103571 w 414407"/>
                <a:gd name="connsiteY46" fmla="*/ 91175 h 123380"/>
                <a:gd name="connsiteX47" fmla="*/ 72640 w 414407"/>
                <a:gd name="connsiteY47" fmla="*/ 100385 h 123380"/>
                <a:gd name="connsiteX48" fmla="*/ 70166 w 414407"/>
                <a:gd name="connsiteY48" fmla="*/ 101142 h 123380"/>
                <a:gd name="connsiteX49" fmla="*/ 39716 w 414407"/>
                <a:gd name="connsiteY49" fmla="*/ 110215 h 123380"/>
                <a:gd name="connsiteX50" fmla="*/ 37172 w 414407"/>
                <a:gd name="connsiteY50" fmla="*/ 110971 h 123380"/>
                <a:gd name="connsiteX51" fmla="*/ -14 w 414407"/>
                <a:gd name="connsiteY51" fmla="*/ 122175 h 123380"/>
                <a:gd name="connsiteX52" fmla="*/ -14 w 414407"/>
                <a:gd name="connsiteY52" fmla="*/ 123343 h 123380"/>
                <a:gd name="connsiteX53" fmla="*/ 37310 w 414407"/>
                <a:gd name="connsiteY53" fmla="*/ 112620 h 12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4407" h="123380">
                  <a:moveTo>
                    <a:pt x="40197" y="111864"/>
                  </a:moveTo>
                  <a:lnTo>
                    <a:pt x="70715" y="103066"/>
                  </a:lnTo>
                  <a:lnTo>
                    <a:pt x="73190" y="102310"/>
                  </a:lnTo>
                  <a:lnTo>
                    <a:pt x="104190" y="93306"/>
                  </a:lnTo>
                  <a:lnTo>
                    <a:pt x="106664" y="92618"/>
                  </a:lnTo>
                  <a:lnTo>
                    <a:pt x="137939" y="83476"/>
                  </a:lnTo>
                  <a:lnTo>
                    <a:pt x="140413" y="82789"/>
                  </a:lnTo>
                  <a:lnTo>
                    <a:pt x="170657" y="73922"/>
                  </a:lnTo>
                  <a:lnTo>
                    <a:pt x="173200" y="73166"/>
                  </a:lnTo>
                  <a:lnTo>
                    <a:pt x="205094" y="63818"/>
                  </a:lnTo>
                  <a:lnTo>
                    <a:pt x="207568" y="63062"/>
                  </a:lnTo>
                  <a:lnTo>
                    <a:pt x="237125" y="54401"/>
                  </a:lnTo>
                  <a:lnTo>
                    <a:pt x="239599" y="53645"/>
                  </a:lnTo>
                  <a:lnTo>
                    <a:pt x="240768" y="53645"/>
                  </a:lnTo>
                  <a:lnTo>
                    <a:pt x="272249" y="44366"/>
                  </a:lnTo>
                  <a:lnTo>
                    <a:pt x="274723" y="43610"/>
                  </a:lnTo>
                  <a:lnTo>
                    <a:pt x="303592" y="35086"/>
                  </a:lnTo>
                  <a:lnTo>
                    <a:pt x="306067" y="34330"/>
                  </a:lnTo>
                  <a:lnTo>
                    <a:pt x="335898" y="25189"/>
                  </a:lnTo>
                  <a:lnTo>
                    <a:pt x="338373" y="24432"/>
                  </a:lnTo>
                  <a:lnTo>
                    <a:pt x="367173" y="15909"/>
                  </a:lnTo>
                  <a:lnTo>
                    <a:pt x="369716" y="15153"/>
                  </a:lnTo>
                  <a:lnTo>
                    <a:pt x="399547" y="6286"/>
                  </a:lnTo>
                  <a:lnTo>
                    <a:pt x="402091" y="5530"/>
                  </a:lnTo>
                  <a:lnTo>
                    <a:pt x="414394" y="1887"/>
                  </a:lnTo>
                  <a:lnTo>
                    <a:pt x="413844" y="-37"/>
                  </a:lnTo>
                  <a:lnTo>
                    <a:pt x="401472" y="3537"/>
                  </a:lnTo>
                  <a:lnTo>
                    <a:pt x="398998" y="4293"/>
                  </a:lnTo>
                  <a:lnTo>
                    <a:pt x="369304" y="13091"/>
                  </a:lnTo>
                  <a:lnTo>
                    <a:pt x="366829" y="13778"/>
                  </a:lnTo>
                  <a:lnTo>
                    <a:pt x="337960" y="22233"/>
                  </a:lnTo>
                  <a:lnTo>
                    <a:pt x="335486" y="22920"/>
                  </a:lnTo>
                  <a:lnTo>
                    <a:pt x="305654" y="31650"/>
                  </a:lnTo>
                  <a:lnTo>
                    <a:pt x="303111" y="32406"/>
                  </a:lnTo>
                  <a:lnTo>
                    <a:pt x="274242" y="40860"/>
                  </a:lnTo>
                  <a:lnTo>
                    <a:pt x="271768" y="41616"/>
                  </a:lnTo>
                  <a:lnTo>
                    <a:pt x="240287" y="50827"/>
                  </a:lnTo>
                  <a:lnTo>
                    <a:pt x="239187" y="50827"/>
                  </a:lnTo>
                  <a:lnTo>
                    <a:pt x="236712" y="51583"/>
                  </a:lnTo>
                  <a:lnTo>
                    <a:pt x="207087" y="60244"/>
                  </a:lnTo>
                  <a:lnTo>
                    <a:pt x="204613" y="61000"/>
                  </a:lnTo>
                  <a:lnTo>
                    <a:pt x="172719" y="70417"/>
                  </a:lnTo>
                  <a:lnTo>
                    <a:pt x="170245" y="71173"/>
                  </a:lnTo>
                  <a:lnTo>
                    <a:pt x="139726" y="80177"/>
                  </a:lnTo>
                  <a:lnTo>
                    <a:pt x="137252" y="80933"/>
                  </a:lnTo>
                  <a:lnTo>
                    <a:pt x="106046" y="90419"/>
                  </a:lnTo>
                  <a:lnTo>
                    <a:pt x="103571" y="91175"/>
                  </a:lnTo>
                  <a:lnTo>
                    <a:pt x="72640" y="100385"/>
                  </a:lnTo>
                  <a:lnTo>
                    <a:pt x="70166" y="101142"/>
                  </a:lnTo>
                  <a:lnTo>
                    <a:pt x="39716" y="110215"/>
                  </a:lnTo>
                  <a:lnTo>
                    <a:pt x="37172" y="110971"/>
                  </a:lnTo>
                  <a:lnTo>
                    <a:pt x="-14" y="122175"/>
                  </a:lnTo>
                  <a:lnTo>
                    <a:pt x="-14" y="123343"/>
                  </a:lnTo>
                  <a:lnTo>
                    <a:pt x="37310" y="112620"/>
                  </a:lnTo>
                  <a:close/>
                </a:path>
              </a:pathLst>
            </a:custGeom>
            <a:solidFill>
              <a:srgbClr val="E0E0E0"/>
            </a:solidFill>
            <a:ln w="6867" cap="flat">
              <a:noFill/>
              <a:prstDash val="solid"/>
              <a:miter/>
            </a:ln>
          </p:spPr>
          <p:txBody>
            <a:bodyPr rtlCol="0" anchor="ctr"/>
            <a:lstStyle/>
            <a:p>
              <a:endParaRPr lang="en-IN"/>
            </a:p>
          </p:txBody>
        </p:sp>
        <p:sp>
          <p:nvSpPr>
            <p:cNvPr id="1021" name="Free-form: Shape 1020">
              <a:extLst>
                <a:ext uri="{FF2B5EF4-FFF2-40B4-BE49-F238E27FC236}">
                  <a16:creationId xmlns:a16="http://schemas.microsoft.com/office/drawing/2014/main" id="{B0051529-DAD6-CEA3-0535-CFAA158653D7}"/>
                </a:ext>
              </a:extLst>
            </p:cNvPr>
            <p:cNvSpPr/>
            <p:nvPr/>
          </p:nvSpPr>
          <p:spPr>
            <a:xfrm>
              <a:off x="4888381" y="3525217"/>
              <a:ext cx="414064" cy="123243"/>
            </a:xfrm>
            <a:custGeom>
              <a:avLst/>
              <a:gdLst>
                <a:gd name="connsiteX0" fmla="*/ 39441 w 414064"/>
                <a:gd name="connsiteY0" fmla="*/ 112345 h 123243"/>
                <a:gd name="connsiteX1" fmla="*/ 70028 w 414064"/>
                <a:gd name="connsiteY1" fmla="*/ 103479 h 123243"/>
                <a:gd name="connsiteX2" fmla="*/ 72434 w 414064"/>
                <a:gd name="connsiteY2" fmla="*/ 102791 h 123243"/>
                <a:gd name="connsiteX3" fmla="*/ 103502 w 414064"/>
                <a:gd name="connsiteY3" fmla="*/ 93787 h 123243"/>
                <a:gd name="connsiteX4" fmla="*/ 105908 w 414064"/>
                <a:gd name="connsiteY4" fmla="*/ 93031 h 123243"/>
                <a:gd name="connsiteX5" fmla="*/ 137183 w 414064"/>
                <a:gd name="connsiteY5" fmla="*/ 83889 h 123243"/>
                <a:gd name="connsiteX6" fmla="*/ 139657 w 414064"/>
                <a:gd name="connsiteY6" fmla="*/ 83202 h 123243"/>
                <a:gd name="connsiteX7" fmla="*/ 169970 w 414064"/>
                <a:gd name="connsiteY7" fmla="*/ 74335 h 123243"/>
                <a:gd name="connsiteX8" fmla="*/ 172444 w 414064"/>
                <a:gd name="connsiteY8" fmla="*/ 73647 h 123243"/>
                <a:gd name="connsiteX9" fmla="*/ 204406 w 414064"/>
                <a:gd name="connsiteY9" fmla="*/ 64230 h 123243"/>
                <a:gd name="connsiteX10" fmla="*/ 206812 w 414064"/>
                <a:gd name="connsiteY10" fmla="*/ 63543 h 123243"/>
                <a:gd name="connsiteX11" fmla="*/ 236437 w 414064"/>
                <a:gd name="connsiteY11" fmla="*/ 54814 h 123243"/>
                <a:gd name="connsiteX12" fmla="*/ 238843 w 414064"/>
                <a:gd name="connsiteY12" fmla="*/ 54126 h 123243"/>
                <a:gd name="connsiteX13" fmla="*/ 240012 w 414064"/>
                <a:gd name="connsiteY13" fmla="*/ 54126 h 123243"/>
                <a:gd name="connsiteX14" fmla="*/ 271286 w 414064"/>
                <a:gd name="connsiteY14" fmla="*/ 44160 h 123243"/>
                <a:gd name="connsiteX15" fmla="*/ 273692 w 414064"/>
                <a:gd name="connsiteY15" fmla="*/ 43472 h 123243"/>
                <a:gd name="connsiteX16" fmla="*/ 302630 w 414064"/>
                <a:gd name="connsiteY16" fmla="*/ 34880 h 123243"/>
                <a:gd name="connsiteX17" fmla="*/ 305036 w 414064"/>
                <a:gd name="connsiteY17" fmla="*/ 34193 h 123243"/>
                <a:gd name="connsiteX18" fmla="*/ 334936 w 414064"/>
                <a:gd name="connsiteY18" fmla="*/ 25326 h 123243"/>
                <a:gd name="connsiteX19" fmla="*/ 337341 w 414064"/>
                <a:gd name="connsiteY19" fmla="*/ 24639 h 123243"/>
                <a:gd name="connsiteX20" fmla="*/ 366210 w 414064"/>
                <a:gd name="connsiteY20" fmla="*/ 16047 h 123243"/>
                <a:gd name="connsiteX21" fmla="*/ 368616 w 414064"/>
                <a:gd name="connsiteY21" fmla="*/ 15359 h 123243"/>
                <a:gd name="connsiteX22" fmla="*/ 398585 w 414064"/>
                <a:gd name="connsiteY22" fmla="*/ 6424 h 123243"/>
                <a:gd name="connsiteX23" fmla="*/ 401060 w 414064"/>
                <a:gd name="connsiteY23" fmla="*/ 5736 h 123243"/>
                <a:gd name="connsiteX24" fmla="*/ 414051 w 414064"/>
                <a:gd name="connsiteY24" fmla="*/ 1818 h 123243"/>
                <a:gd name="connsiteX25" fmla="*/ 413501 w 414064"/>
                <a:gd name="connsiteY25" fmla="*/ -37 h 123243"/>
                <a:gd name="connsiteX26" fmla="*/ 400441 w 414064"/>
                <a:gd name="connsiteY26" fmla="*/ 3743 h 123243"/>
                <a:gd name="connsiteX27" fmla="*/ 398035 w 414064"/>
                <a:gd name="connsiteY27" fmla="*/ 4430 h 123243"/>
                <a:gd name="connsiteX28" fmla="*/ 367998 w 414064"/>
                <a:gd name="connsiteY28" fmla="*/ 13160 h 123243"/>
                <a:gd name="connsiteX29" fmla="*/ 365592 w 414064"/>
                <a:gd name="connsiteY29" fmla="*/ 13847 h 123243"/>
                <a:gd name="connsiteX30" fmla="*/ 336654 w 414064"/>
                <a:gd name="connsiteY30" fmla="*/ 22302 h 123243"/>
                <a:gd name="connsiteX31" fmla="*/ 334248 w 414064"/>
                <a:gd name="connsiteY31" fmla="*/ 22989 h 123243"/>
                <a:gd name="connsiteX32" fmla="*/ 304348 w 414064"/>
                <a:gd name="connsiteY32" fmla="*/ 31787 h 123243"/>
                <a:gd name="connsiteX33" fmla="*/ 301874 w 414064"/>
                <a:gd name="connsiteY33" fmla="*/ 32474 h 123243"/>
                <a:gd name="connsiteX34" fmla="*/ 272936 w 414064"/>
                <a:gd name="connsiteY34" fmla="*/ 40998 h 123243"/>
                <a:gd name="connsiteX35" fmla="*/ 270530 w 414064"/>
                <a:gd name="connsiteY35" fmla="*/ 41685 h 123243"/>
                <a:gd name="connsiteX36" fmla="*/ 239049 w 414064"/>
                <a:gd name="connsiteY36" fmla="*/ 50964 h 123243"/>
                <a:gd name="connsiteX37" fmla="*/ 237881 w 414064"/>
                <a:gd name="connsiteY37" fmla="*/ 51308 h 123243"/>
                <a:gd name="connsiteX38" fmla="*/ 235406 w 414064"/>
                <a:gd name="connsiteY38" fmla="*/ 51995 h 123243"/>
                <a:gd name="connsiteX39" fmla="*/ 205781 w 414064"/>
                <a:gd name="connsiteY39" fmla="*/ 60725 h 123243"/>
                <a:gd name="connsiteX40" fmla="*/ 203375 w 414064"/>
                <a:gd name="connsiteY40" fmla="*/ 61412 h 123243"/>
                <a:gd name="connsiteX41" fmla="*/ 171688 w 414064"/>
                <a:gd name="connsiteY41" fmla="*/ 71104 h 123243"/>
                <a:gd name="connsiteX42" fmla="*/ 169283 w 414064"/>
                <a:gd name="connsiteY42" fmla="*/ 71791 h 123243"/>
                <a:gd name="connsiteX43" fmla="*/ 138970 w 414064"/>
                <a:gd name="connsiteY43" fmla="*/ 80727 h 123243"/>
                <a:gd name="connsiteX44" fmla="*/ 136564 w 414064"/>
                <a:gd name="connsiteY44" fmla="*/ 81483 h 123243"/>
                <a:gd name="connsiteX45" fmla="*/ 105289 w 414064"/>
                <a:gd name="connsiteY45" fmla="*/ 90762 h 123243"/>
                <a:gd name="connsiteX46" fmla="*/ 102884 w 414064"/>
                <a:gd name="connsiteY46" fmla="*/ 91450 h 123243"/>
                <a:gd name="connsiteX47" fmla="*/ 71953 w 414064"/>
                <a:gd name="connsiteY47" fmla="*/ 100454 h 123243"/>
                <a:gd name="connsiteX48" fmla="*/ 69547 w 414064"/>
                <a:gd name="connsiteY48" fmla="*/ 101210 h 123243"/>
                <a:gd name="connsiteX49" fmla="*/ 38959 w 414064"/>
                <a:gd name="connsiteY49" fmla="*/ 110352 h 123243"/>
                <a:gd name="connsiteX50" fmla="*/ 36554 w 414064"/>
                <a:gd name="connsiteY50" fmla="*/ 111039 h 123243"/>
                <a:gd name="connsiteX51" fmla="*/ -14 w 414064"/>
                <a:gd name="connsiteY51" fmla="*/ 122106 h 123243"/>
                <a:gd name="connsiteX52" fmla="*/ -14 w 414064"/>
                <a:gd name="connsiteY52" fmla="*/ 123206 h 123243"/>
                <a:gd name="connsiteX53" fmla="*/ 36691 w 414064"/>
                <a:gd name="connsiteY53" fmla="*/ 112689 h 123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4064" h="123243">
                  <a:moveTo>
                    <a:pt x="39441" y="112345"/>
                  </a:moveTo>
                  <a:lnTo>
                    <a:pt x="70028" y="103479"/>
                  </a:lnTo>
                  <a:lnTo>
                    <a:pt x="72434" y="102791"/>
                  </a:lnTo>
                  <a:lnTo>
                    <a:pt x="103502" y="93787"/>
                  </a:lnTo>
                  <a:lnTo>
                    <a:pt x="105908" y="93031"/>
                  </a:lnTo>
                  <a:lnTo>
                    <a:pt x="137183" y="83889"/>
                  </a:lnTo>
                  <a:lnTo>
                    <a:pt x="139657" y="83202"/>
                  </a:lnTo>
                  <a:lnTo>
                    <a:pt x="169970" y="74335"/>
                  </a:lnTo>
                  <a:lnTo>
                    <a:pt x="172444" y="73647"/>
                  </a:lnTo>
                  <a:lnTo>
                    <a:pt x="204406" y="64230"/>
                  </a:lnTo>
                  <a:lnTo>
                    <a:pt x="206812" y="63543"/>
                  </a:lnTo>
                  <a:lnTo>
                    <a:pt x="236437" y="54814"/>
                  </a:lnTo>
                  <a:lnTo>
                    <a:pt x="238843" y="54126"/>
                  </a:lnTo>
                  <a:lnTo>
                    <a:pt x="240012" y="54126"/>
                  </a:lnTo>
                  <a:lnTo>
                    <a:pt x="271286" y="44160"/>
                  </a:lnTo>
                  <a:lnTo>
                    <a:pt x="273692" y="43472"/>
                  </a:lnTo>
                  <a:lnTo>
                    <a:pt x="302630" y="34880"/>
                  </a:lnTo>
                  <a:lnTo>
                    <a:pt x="305036" y="34193"/>
                  </a:lnTo>
                  <a:lnTo>
                    <a:pt x="334936" y="25326"/>
                  </a:lnTo>
                  <a:lnTo>
                    <a:pt x="337341" y="24639"/>
                  </a:lnTo>
                  <a:lnTo>
                    <a:pt x="366210" y="16047"/>
                  </a:lnTo>
                  <a:lnTo>
                    <a:pt x="368616" y="15359"/>
                  </a:lnTo>
                  <a:lnTo>
                    <a:pt x="398585" y="6424"/>
                  </a:lnTo>
                  <a:lnTo>
                    <a:pt x="401060" y="5736"/>
                  </a:lnTo>
                  <a:lnTo>
                    <a:pt x="414051" y="1818"/>
                  </a:lnTo>
                  <a:lnTo>
                    <a:pt x="413501" y="-37"/>
                  </a:lnTo>
                  <a:lnTo>
                    <a:pt x="400441" y="3743"/>
                  </a:lnTo>
                  <a:lnTo>
                    <a:pt x="398035" y="4430"/>
                  </a:lnTo>
                  <a:lnTo>
                    <a:pt x="367998" y="13160"/>
                  </a:lnTo>
                  <a:lnTo>
                    <a:pt x="365592" y="13847"/>
                  </a:lnTo>
                  <a:lnTo>
                    <a:pt x="336654" y="22302"/>
                  </a:lnTo>
                  <a:lnTo>
                    <a:pt x="334248" y="22989"/>
                  </a:lnTo>
                  <a:lnTo>
                    <a:pt x="304348" y="31787"/>
                  </a:lnTo>
                  <a:lnTo>
                    <a:pt x="301874" y="32474"/>
                  </a:lnTo>
                  <a:lnTo>
                    <a:pt x="272936" y="40998"/>
                  </a:lnTo>
                  <a:lnTo>
                    <a:pt x="270530" y="41685"/>
                  </a:lnTo>
                  <a:lnTo>
                    <a:pt x="239049" y="50964"/>
                  </a:lnTo>
                  <a:lnTo>
                    <a:pt x="237881" y="51308"/>
                  </a:lnTo>
                  <a:lnTo>
                    <a:pt x="235406" y="51995"/>
                  </a:lnTo>
                  <a:lnTo>
                    <a:pt x="205781" y="60725"/>
                  </a:lnTo>
                  <a:lnTo>
                    <a:pt x="203375" y="61412"/>
                  </a:lnTo>
                  <a:lnTo>
                    <a:pt x="171688" y="71104"/>
                  </a:lnTo>
                  <a:lnTo>
                    <a:pt x="169283" y="71791"/>
                  </a:lnTo>
                  <a:lnTo>
                    <a:pt x="138970" y="80727"/>
                  </a:lnTo>
                  <a:lnTo>
                    <a:pt x="136564" y="81483"/>
                  </a:lnTo>
                  <a:lnTo>
                    <a:pt x="105289" y="90762"/>
                  </a:lnTo>
                  <a:lnTo>
                    <a:pt x="102884" y="91450"/>
                  </a:lnTo>
                  <a:lnTo>
                    <a:pt x="71953" y="100454"/>
                  </a:lnTo>
                  <a:lnTo>
                    <a:pt x="69547" y="101210"/>
                  </a:lnTo>
                  <a:lnTo>
                    <a:pt x="38959" y="110352"/>
                  </a:lnTo>
                  <a:lnTo>
                    <a:pt x="36554" y="111039"/>
                  </a:lnTo>
                  <a:lnTo>
                    <a:pt x="-14" y="122106"/>
                  </a:lnTo>
                  <a:lnTo>
                    <a:pt x="-14" y="123206"/>
                  </a:lnTo>
                  <a:lnTo>
                    <a:pt x="36691" y="112689"/>
                  </a:lnTo>
                  <a:close/>
                </a:path>
              </a:pathLst>
            </a:custGeom>
            <a:solidFill>
              <a:srgbClr val="E0E0E0"/>
            </a:solidFill>
            <a:ln w="6867" cap="flat">
              <a:noFill/>
              <a:prstDash val="solid"/>
              <a:miter/>
            </a:ln>
          </p:spPr>
          <p:txBody>
            <a:bodyPr rtlCol="0" anchor="ctr"/>
            <a:lstStyle/>
            <a:p>
              <a:endParaRPr lang="en-IN"/>
            </a:p>
          </p:txBody>
        </p:sp>
        <p:sp>
          <p:nvSpPr>
            <p:cNvPr id="1022" name="Free-form: Shape 1021">
              <a:extLst>
                <a:ext uri="{FF2B5EF4-FFF2-40B4-BE49-F238E27FC236}">
                  <a16:creationId xmlns:a16="http://schemas.microsoft.com/office/drawing/2014/main" id="{DDAE2013-3E27-B31C-B564-6973F70C219E}"/>
                </a:ext>
              </a:extLst>
            </p:cNvPr>
            <p:cNvSpPr/>
            <p:nvPr/>
          </p:nvSpPr>
          <p:spPr>
            <a:xfrm>
              <a:off x="4869547" y="3458887"/>
              <a:ext cx="414064" cy="122968"/>
            </a:xfrm>
            <a:custGeom>
              <a:avLst/>
              <a:gdLst>
                <a:gd name="connsiteX0" fmla="*/ 38547 w 414064"/>
                <a:gd name="connsiteY0" fmla="*/ 111933 h 122968"/>
                <a:gd name="connsiteX1" fmla="*/ 69409 w 414064"/>
                <a:gd name="connsiteY1" fmla="*/ 103066 h 122968"/>
                <a:gd name="connsiteX2" fmla="*/ 71609 w 414064"/>
                <a:gd name="connsiteY2" fmla="*/ 102448 h 122968"/>
                <a:gd name="connsiteX3" fmla="*/ 102884 w 414064"/>
                <a:gd name="connsiteY3" fmla="*/ 93306 h 122968"/>
                <a:gd name="connsiteX4" fmla="*/ 105083 w 414064"/>
                <a:gd name="connsiteY4" fmla="*/ 92687 h 122968"/>
                <a:gd name="connsiteX5" fmla="*/ 136633 w 414064"/>
                <a:gd name="connsiteY5" fmla="*/ 83476 h 122968"/>
                <a:gd name="connsiteX6" fmla="*/ 138833 w 414064"/>
                <a:gd name="connsiteY6" fmla="*/ 82858 h 122968"/>
                <a:gd name="connsiteX7" fmla="*/ 169351 w 414064"/>
                <a:gd name="connsiteY7" fmla="*/ 73922 h 122968"/>
                <a:gd name="connsiteX8" fmla="*/ 171551 w 414064"/>
                <a:gd name="connsiteY8" fmla="*/ 73304 h 122968"/>
                <a:gd name="connsiteX9" fmla="*/ 203788 w 414064"/>
                <a:gd name="connsiteY9" fmla="*/ 63818 h 122968"/>
                <a:gd name="connsiteX10" fmla="*/ 205987 w 414064"/>
                <a:gd name="connsiteY10" fmla="*/ 63199 h 122968"/>
                <a:gd name="connsiteX11" fmla="*/ 235819 w 414064"/>
                <a:gd name="connsiteY11" fmla="*/ 54401 h 122968"/>
                <a:gd name="connsiteX12" fmla="*/ 238018 w 414064"/>
                <a:gd name="connsiteY12" fmla="*/ 53783 h 122968"/>
                <a:gd name="connsiteX13" fmla="*/ 239324 w 414064"/>
                <a:gd name="connsiteY13" fmla="*/ 53370 h 122968"/>
                <a:gd name="connsiteX14" fmla="*/ 270943 w 414064"/>
                <a:gd name="connsiteY14" fmla="*/ 44091 h 122968"/>
                <a:gd name="connsiteX15" fmla="*/ 273142 w 414064"/>
                <a:gd name="connsiteY15" fmla="*/ 43404 h 122968"/>
                <a:gd name="connsiteX16" fmla="*/ 302286 w 414064"/>
                <a:gd name="connsiteY16" fmla="*/ 34812 h 122968"/>
                <a:gd name="connsiteX17" fmla="*/ 304486 w 414064"/>
                <a:gd name="connsiteY17" fmla="*/ 34193 h 122968"/>
                <a:gd name="connsiteX18" fmla="*/ 334592 w 414064"/>
                <a:gd name="connsiteY18" fmla="*/ 25257 h 122968"/>
                <a:gd name="connsiteX19" fmla="*/ 336792 w 414064"/>
                <a:gd name="connsiteY19" fmla="*/ 24639 h 122968"/>
                <a:gd name="connsiteX20" fmla="*/ 365729 w 414064"/>
                <a:gd name="connsiteY20" fmla="*/ 15909 h 122968"/>
                <a:gd name="connsiteX21" fmla="*/ 367929 w 414064"/>
                <a:gd name="connsiteY21" fmla="*/ 15291 h 122968"/>
                <a:gd name="connsiteX22" fmla="*/ 398104 w 414064"/>
                <a:gd name="connsiteY22" fmla="*/ 6286 h 122968"/>
                <a:gd name="connsiteX23" fmla="*/ 400303 w 414064"/>
                <a:gd name="connsiteY23" fmla="*/ 5668 h 122968"/>
                <a:gd name="connsiteX24" fmla="*/ 414051 w 414064"/>
                <a:gd name="connsiteY24" fmla="*/ 1543 h 122968"/>
                <a:gd name="connsiteX25" fmla="*/ 413844 w 414064"/>
                <a:gd name="connsiteY25" fmla="*/ -37 h 122968"/>
                <a:gd name="connsiteX26" fmla="*/ 400097 w 414064"/>
                <a:gd name="connsiteY26" fmla="*/ 4018 h 122968"/>
                <a:gd name="connsiteX27" fmla="*/ 397898 w 414064"/>
                <a:gd name="connsiteY27" fmla="*/ 4637 h 122968"/>
                <a:gd name="connsiteX28" fmla="*/ 367654 w 414064"/>
                <a:gd name="connsiteY28" fmla="*/ 13435 h 122968"/>
                <a:gd name="connsiteX29" fmla="*/ 365454 w 414064"/>
                <a:gd name="connsiteY29" fmla="*/ 14053 h 122968"/>
                <a:gd name="connsiteX30" fmla="*/ 336310 w 414064"/>
                <a:gd name="connsiteY30" fmla="*/ 22577 h 122968"/>
                <a:gd name="connsiteX31" fmla="*/ 334111 w 414064"/>
                <a:gd name="connsiteY31" fmla="*/ 23195 h 122968"/>
                <a:gd name="connsiteX32" fmla="*/ 303867 w 414064"/>
                <a:gd name="connsiteY32" fmla="*/ 31718 h 122968"/>
                <a:gd name="connsiteX33" fmla="*/ 301668 w 414064"/>
                <a:gd name="connsiteY33" fmla="*/ 32337 h 122968"/>
                <a:gd name="connsiteX34" fmla="*/ 272386 w 414064"/>
                <a:gd name="connsiteY34" fmla="*/ 41204 h 122968"/>
                <a:gd name="connsiteX35" fmla="*/ 270187 w 414064"/>
                <a:gd name="connsiteY35" fmla="*/ 41891 h 122968"/>
                <a:gd name="connsiteX36" fmla="*/ 238568 w 414064"/>
                <a:gd name="connsiteY36" fmla="*/ 51171 h 122968"/>
                <a:gd name="connsiteX37" fmla="*/ 237262 w 414064"/>
                <a:gd name="connsiteY37" fmla="*/ 51583 h 122968"/>
                <a:gd name="connsiteX38" fmla="*/ 235063 w 414064"/>
                <a:gd name="connsiteY38" fmla="*/ 52202 h 122968"/>
                <a:gd name="connsiteX39" fmla="*/ 205231 w 414064"/>
                <a:gd name="connsiteY39" fmla="*/ 61000 h 122968"/>
                <a:gd name="connsiteX40" fmla="*/ 203032 w 414064"/>
                <a:gd name="connsiteY40" fmla="*/ 61618 h 122968"/>
                <a:gd name="connsiteX41" fmla="*/ 170863 w 414064"/>
                <a:gd name="connsiteY41" fmla="*/ 70760 h 122968"/>
                <a:gd name="connsiteX42" fmla="*/ 168664 w 414064"/>
                <a:gd name="connsiteY42" fmla="*/ 71448 h 122968"/>
                <a:gd name="connsiteX43" fmla="*/ 138145 w 414064"/>
                <a:gd name="connsiteY43" fmla="*/ 80452 h 122968"/>
                <a:gd name="connsiteX44" fmla="*/ 135946 w 414064"/>
                <a:gd name="connsiteY44" fmla="*/ 81139 h 122968"/>
                <a:gd name="connsiteX45" fmla="*/ 104533 w 414064"/>
                <a:gd name="connsiteY45" fmla="*/ 90487 h 122968"/>
                <a:gd name="connsiteX46" fmla="*/ 102334 w 414064"/>
                <a:gd name="connsiteY46" fmla="*/ 91106 h 122968"/>
                <a:gd name="connsiteX47" fmla="*/ 71128 w 414064"/>
                <a:gd name="connsiteY47" fmla="*/ 100385 h 122968"/>
                <a:gd name="connsiteX48" fmla="*/ 68928 w 414064"/>
                <a:gd name="connsiteY48" fmla="*/ 101073 h 122968"/>
                <a:gd name="connsiteX49" fmla="*/ 38135 w 414064"/>
                <a:gd name="connsiteY49" fmla="*/ 110283 h 122968"/>
                <a:gd name="connsiteX50" fmla="*/ 35935 w 414064"/>
                <a:gd name="connsiteY50" fmla="*/ 110902 h 122968"/>
                <a:gd name="connsiteX51" fmla="*/ -14 w 414064"/>
                <a:gd name="connsiteY51" fmla="*/ 121762 h 122968"/>
                <a:gd name="connsiteX52" fmla="*/ -14 w 414064"/>
                <a:gd name="connsiteY52" fmla="*/ 122931 h 122968"/>
                <a:gd name="connsiteX53" fmla="*/ 36141 w 414064"/>
                <a:gd name="connsiteY53" fmla="*/ 112552 h 12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4064" h="122968">
                  <a:moveTo>
                    <a:pt x="38547" y="111933"/>
                  </a:moveTo>
                  <a:lnTo>
                    <a:pt x="69409" y="103066"/>
                  </a:lnTo>
                  <a:lnTo>
                    <a:pt x="71609" y="102448"/>
                  </a:lnTo>
                  <a:lnTo>
                    <a:pt x="102884" y="93306"/>
                  </a:lnTo>
                  <a:lnTo>
                    <a:pt x="105083" y="92687"/>
                  </a:lnTo>
                  <a:lnTo>
                    <a:pt x="136633" y="83476"/>
                  </a:lnTo>
                  <a:lnTo>
                    <a:pt x="138833" y="82858"/>
                  </a:lnTo>
                  <a:lnTo>
                    <a:pt x="169351" y="73922"/>
                  </a:lnTo>
                  <a:lnTo>
                    <a:pt x="171551" y="73304"/>
                  </a:lnTo>
                  <a:lnTo>
                    <a:pt x="203788" y="63818"/>
                  </a:lnTo>
                  <a:lnTo>
                    <a:pt x="205987" y="63199"/>
                  </a:lnTo>
                  <a:lnTo>
                    <a:pt x="235819" y="54401"/>
                  </a:lnTo>
                  <a:lnTo>
                    <a:pt x="238018" y="53783"/>
                  </a:lnTo>
                  <a:lnTo>
                    <a:pt x="239324" y="53370"/>
                  </a:lnTo>
                  <a:lnTo>
                    <a:pt x="270943" y="44091"/>
                  </a:lnTo>
                  <a:lnTo>
                    <a:pt x="273142" y="43404"/>
                  </a:lnTo>
                  <a:lnTo>
                    <a:pt x="302286" y="34812"/>
                  </a:lnTo>
                  <a:lnTo>
                    <a:pt x="304486" y="34193"/>
                  </a:lnTo>
                  <a:lnTo>
                    <a:pt x="334592" y="25257"/>
                  </a:lnTo>
                  <a:lnTo>
                    <a:pt x="336792" y="24639"/>
                  </a:lnTo>
                  <a:lnTo>
                    <a:pt x="365729" y="15909"/>
                  </a:lnTo>
                  <a:lnTo>
                    <a:pt x="367929" y="15291"/>
                  </a:lnTo>
                  <a:lnTo>
                    <a:pt x="398104" y="6286"/>
                  </a:lnTo>
                  <a:lnTo>
                    <a:pt x="400303" y="5668"/>
                  </a:lnTo>
                  <a:lnTo>
                    <a:pt x="414051" y="1543"/>
                  </a:lnTo>
                  <a:lnTo>
                    <a:pt x="413844" y="-37"/>
                  </a:lnTo>
                  <a:lnTo>
                    <a:pt x="400097" y="4018"/>
                  </a:lnTo>
                  <a:lnTo>
                    <a:pt x="397898" y="4637"/>
                  </a:lnTo>
                  <a:lnTo>
                    <a:pt x="367654" y="13435"/>
                  </a:lnTo>
                  <a:lnTo>
                    <a:pt x="365454" y="14053"/>
                  </a:lnTo>
                  <a:lnTo>
                    <a:pt x="336310" y="22577"/>
                  </a:lnTo>
                  <a:lnTo>
                    <a:pt x="334111" y="23195"/>
                  </a:lnTo>
                  <a:lnTo>
                    <a:pt x="303867" y="31718"/>
                  </a:lnTo>
                  <a:lnTo>
                    <a:pt x="301668" y="32337"/>
                  </a:lnTo>
                  <a:lnTo>
                    <a:pt x="272386" y="41204"/>
                  </a:lnTo>
                  <a:lnTo>
                    <a:pt x="270187" y="41891"/>
                  </a:lnTo>
                  <a:lnTo>
                    <a:pt x="238568" y="51171"/>
                  </a:lnTo>
                  <a:lnTo>
                    <a:pt x="237262" y="51583"/>
                  </a:lnTo>
                  <a:lnTo>
                    <a:pt x="235063" y="52202"/>
                  </a:lnTo>
                  <a:lnTo>
                    <a:pt x="205231" y="61000"/>
                  </a:lnTo>
                  <a:lnTo>
                    <a:pt x="203032" y="61618"/>
                  </a:lnTo>
                  <a:lnTo>
                    <a:pt x="170863" y="70760"/>
                  </a:lnTo>
                  <a:lnTo>
                    <a:pt x="168664" y="71448"/>
                  </a:lnTo>
                  <a:lnTo>
                    <a:pt x="138145" y="80452"/>
                  </a:lnTo>
                  <a:lnTo>
                    <a:pt x="135946" y="81139"/>
                  </a:lnTo>
                  <a:lnTo>
                    <a:pt x="104533" y="90487"/>
                  </a:lnTo>
                  <a:lnTo>
                    <a:pt x="102334" y="91106"/>
                  </a:lnTo>
                  <a:lnTo>
                    <a:pt x="71128" y="100385"/>
                  </a:lnTo>
                  <a:lnTo>
                    <a:pt x="68928" y="101073"/>
                  </a:lnTo>
                  <a:lnTo>
                    <a:pt x="38135" y="110283"/>
                  </a:lnTo>
                  <a:lnTo>
                    <a:pt x="35935" y="110902"/>
                  </a:lnTo>
                  <a:lnTo>
                    <a:pt x="-14" y="121762"/>
                  </a:lnTo>
                  <a:lnTo>
                    <a:pt x="-14" y="122931"/>
                  </a:lnTo>
                  <a:lnTo>
                    <a:pt x="36141" y="112552"/>
                  </a:lnTo>
                  <a:close/>
                </a:path>
              </a:pathLst>
            </a:custGeom>
            <a:solidFill>
              <a:srgbClr val="E0E0E0"/>
            </a:solidFill>
            <a:ln w="6867" cap="flat">
              <a:noFill/>
              <a:prstDash val="solid"/>
              <a:miter/>
            </a:ln>
          </p:spPr>
          <p:txBody>
            <a:bodyPr rtlCol="0" anchor="ctr"/>
            <a:lstStyle/>
            <a:p>
              <a:endParaRPr lang="en-IN"/>
            </a:p>
          </p:txBody>
        </p:sp>
        <p:sp>
          <p:nvSpPr>
            <p:cNvPr id="1023" name="Free-form: Shape 1022">
              <a:extLst>
                <a:ext uri="{FF2B5EF4-FFF2-40B4-BE49-F238E27FC236}">
                  <a16:creationId xmlns:a16="http://schemas.microsoft.com/office/drawing/2014/main" id="{8E0EA480-639F-15E6-82A8-D6510000EC9E}"/>
                </a:ext>
              </a:extLst>
            </p:cNvPr>
            <p:cNvSpPr/>
            <p:nvPr/>
          </p:nvSpPr>
          <p:spPr>
            <a:xfrm>
              <a:off x="4850370" y="3465966"/>
              <a:ext cx="161185" cy="49008"/>
            </a:xfrm>
            <a:custGeom>
              <a:avLst/>
              <a:gdLst>
                <a:gd name="connsiteX0" fmla="*/ 37928 w 161185"/>
                <a:gd name="connsiteY0" fmla="*/ 38455 h 49008"/>
                <a:gd name="connsiteX1" fmla="*/ 69272 w 161185"/>
                <a:gd name="connsiteY1" fmla="*/ 29381 h 49008"/>
                <a:gd name="connsiteX2" fmla="*/ 70990 w 161185"/>
                <a:gd name="connsiteY2" fmla="*/ 28900 h 49008"/>
                <a:gd name="connsiteX3" fmla="*/ 103090 w 161185"/>
                <a:gd name="connsiteY3" fmla="*/ 19690 h 49008"/>
                <a:gd name="connsiteX4" fmla="*/ 104808 w 161185"/>
                <a:gd name="connsiteY4" fmla="*/ 19140 h 49008"/>
                <a:gd name="connsiteX5" fmla="*/ 136770 w 161185"/>
                <a:gd name="connsiteY5" fmla="*/ 9860 h 49008"/>
                <a:gd name="connsiteX6" fmla="*/ 138558 w 161185"/>
                <a:gd name="connsiteY6" fmla="*/ 9311 h 49008"/>
                <a:gd name="connsiteX7" fmla="*/ 161172 w 161185"/>
                <a:gd name="connsiteY7" fmla="*/ 2437 h 49008"/>
                <a:gd name="connsiteX8" fmla="*/ 160828 w 161185"/>
                <a:gd name="connsiteY8" fmla="*/ -37 h 49008"/>
                <a:gd name="connsiteX9" fmla="*/ 137870 w 161185"/>
                <a:gd name="connsiteY9" fmla="*/ 6836 h 49008"/>
                <a:gd name="connsiteX10" fmla="*/ 136152 w 161185"/>
                <a:gd name="connsiteY10" fmla="*/ 7317 h 49008"/>
                <a:gd name="connsiteX11" fmla="*/ 104190 w 161185"/>
                <a:gd name="connsiteY11" fmla="*/ 16803 h 49008"/>
                <a:gd name="connsiteX12" fmla="*/ 102471 w 161185"/>
                <a:gd name="connsiteY12" fmla="*/ 17353 h 49008"/>
                <a:gd name="connsiteX13" fmla="*/ 70440 w 161185"/>
                <a:gd name="connsiteY13" fmla="*/ 27251 h 49008"/>
                <a:gd name="connsiteX14" fmla="*/ 68722 w 161185"/>
                <a:gd name="connsiteY14" fmla="*/ 27251 h 49008"/>
                <a:gd name="connsiteX15" fmla="*/ 37516 w 161185"/>
                <a:gd name="connsiteY15" fmla="*/ 36599 h 49008"/>
                <a:gd name="connsiteX16" fmla="*/ 35798 w 161185"/>
                <a:gd name="connsiteY16" fmla="*/ 37149 h 49008"/>
                <a:gd name="connsiteX17" fmla="*/ -14 w 161185"/>
                <a:gd name="connsiteY17" fmla="*/ 47871 h 49008"/>
                <a:gd name="connsiteX18" fmla="*/ -14 w 161185"/>
                <a:gd name="connsiteY18" fmla="*/ 48971 h 49008"/>
                <a:gd name="connsiteX19" fmla="*/ 35660 w 161185"/>
                <a:gd name="connsiteY19" fmla="*/ 38798 h 49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1185" h="49008">
                  <a:moveTo>
                    <a:pt x="37928" y="38455"/>
                  </a:moveTo>
                  <a:lnTo>
                    <a:pt x="69272" y="29381"/>
                  </a:lnTo>
                  <a:lnTo>
                    <a:pt x="70990" y="28900"/>
                  </a:lnTo>
                  <a:lnTo>
                    <a:pt x="103090" y="19690"/>
                  </a:lnTo>
                  <a:lnTo>
                    <a:pt x="104808" y="19140"/>
                  </a:lnTo>
                  <a:lnTo>
                    <a:pt x="136770" y="9860"/>
                  </a:lnTo>
                  <a:lnTo>
                    <a:pt x="138558" y="9311"/>
                  </a:lnTo>
                  <a:lnTo>
                    <a:pt x="161172" y="2437"/>
                  </a:lnTo>
                  <a:cubicBezTo>
                    <a:pt x="160957" y="1629"/>
                    <a:pt x="160841" y="798"/>
                    <a:pt x="160828" y="-37"/>
                  </a:cubicBezTo>
                  <a:lnTo>
                    <a:pt x="137870" y="6836"/>
                  </a:lnTo>
                  <a:lnTo>
                    <a:pt x="136152" y="7317"/>
                  </a:lnTo>
                  <a:lnTo>
                    <a:pt x="104190" y="16803"/>
                  </a:lnTo>
                  <a:lnTo>
                    <a:pt x="102471" y="17353"/>
                  </a:lnTo>
                  <a:lnTo>
                    <a:pt x="70440" y="27251"/>
                  </a:lnTo>
                  <a:lnTo>
                    <a:pt x="68722" y="27251"/>
                  </a:lnTo>
                  <a:lnTo>
                    <a:pt x="37516" y="36599"/>
                  </a:lnTo>
                  <a:lnTo>
                    <a:pt x="35798" y="37149"/>
                  </a:lnTo>
                  <a:lnTo>
                    <a:pt x="-14" y="47871"/>
                  </a:lnTo>
                  <a:lnTo>
                    <a:pt x="-14" y="48971"/>
                  </a:lnTo>
                  <a:lnTo>
                    <a:pt x="35660" y="38798"/>
                  </a:lnTo>
                  <a:close/>
                </a:path>
              </a:pathLst>
            </a:custGeom>
            <a:solidFill>
              <a:srgbClr val="E0E0E0"/>
            </a:solidFill>
            <a:ln w="6867" cap="flat">
              <a:noFill/>
              <a:prstDash val="solid"/>
              <a:miter/>
            </a:ln>
          </p:spPr>
          <p:txBody>
            <a:bodyPr rtlCol="0" anchor="ctr"/>
            <a:lstStyle/>
            <a:p>
              <a:endParaRPr lang="en-IN"/>
            </a:p>
          </p:txBody>
        </p:sp>
        <p:sp>
          <p:nvSpPr>
            <p:cNvPr id="1024" name="Free-form: Shape 1023">
              <a:extLst>
                <a:ext uri="{FF2B5EF4-FFF2-40B4-BE49-F238E27FC236}">
                  <a16:creationId xmlns:a16="http://schemas.microsoft.com/office/drawing/2014/main" id="{077B786F-DEBF-C2EF-4C81-E49F9EBADDCD}"/>
                </a:ext>
              </a:extLst>
            </p:cNvPr>
            <p:cNvSpPr/>
            <p:nvPr/>
          </p:nvSpPr>
          <p:spPr>
            <a:xfrm>
              <a:off x="5103661" y="3391938"/>
              <a:ext cx="161322" cy="49214"/>
            </a:xfrm>
            <a:custGeom>
              <a:avLst/>
              <a:gdLst>
                <a:gd name="connsiteX0" fmla="*/ 144263 w 161322"/>
                <a:gd name="connsiteY0" fmla="*/ 5049 h 49214"/>
                <a:gd name="connsiteX1" fmla="*/ 113538 w 161322"/>
                <a:gd name="connsiteY1" fmla="*/ 13985 h 49214"/>
                <a:gd name="connsiteX2" fmla="*/ 111819 w 161322"/>
                <a:gd name="connsiteY2" fmla="*/ 14535 h 49214"/>
                <a:gd name="connsiteX3" fmla="*/ 82194 w 161322"/>
                <a:gd name="connsiteY3" fmla="*/ 23126 h 49214"/>
                <a:gd name="connsiteX4" fmla="*/ 80476 w 161322"/>
                <a:gd name="connsiteY4" fmla="*/ 23676 h 49214"/>
                <a:gd name="connsiteX5" fmla="*/ 49820 w 161322"/>
                <a:gd name="connsiteY5" fmla="*/ 32543 h 49214"/>
                <a:gd name="connsiteX6" fmla="*/ 48101 w 161322"/>
                <a:gd name="connsiteY6" fmla="*/ 33024 h 49214"/>
                <a:gd name="connsiteX7" fmla="*/ 18476 w 161322"/>
                <a:gd name="connsiteY7" fmla="*/ 41754 h 49214"/>
                <a:gd name="connsiteX8" fmla="*/ 16758 w 161322"/>
                <a:gd name="connsiteY8" fmla="*/ 42235 h 49214"/>
                <a:gd name="connsiteX9" fmla="*/ -14 w 161322"/>
                <a:gd name="connsiteY9" fmla="*/ 47184 h 49214"/>
                <a:gd name="connsiteX10" fmla="*/ 2461 w 161322"/>
                <a:gd name="connsiteY10" fmla="*/ 49177 h 49214"/>
                <a:gd name="connsiteX11" fmla="*/ 17445 w 161322"/>
                <a:gd name="connsiteY11" fmla="*/ 44710 h 49214"/>
                <a:gd name="connsiteX12" fmla="*/ 19232 w 161322"/>
                <a:gd name="connsiteY12" fmla="*/ 44228 h 49214"/>
                <a:gd name="connsiteX13" fmla="*/ 48789 w 161322"/>
                <a:gd name="connsiteY13" fmla="*/ 35499 h 49214"/>
                <a:gd name="connsiteX14" fmla="*/ 50576 w 161322"/>
                <a:gd name="connsiteY14" fmla="*/ 34949 h 49214"/>
                <a:gd name="connsiteX15" fmla="*/ 81163 w 161322"/>
                <a:gd name="connsiteY15" fmla="*/ 25670 h 49214"/>
                <a:gd name="connsiteX16" fmla="*/ 82882 w 161322"/>
                <a:gd name="connsiteY16" fmla="*/ 25120 h 49214"/>
                <a:gd name="connsiteX17" fmla="*/ 112438 w 161322"/>
                <a:gd name="connsiteY17" fmla="*/ 16390 h 49214"/>
                <a:gd name="connsiteX18" fmla="*/ 114156 w 161322"/>
                <a:gd name="connsiteY18" fmla="*/ 15840 h 49214"/>
                <a:gd name="connsiteX19" fmla="*/ 144813 w 161322"/>
                <a:gd name="connsiteY19" fmla="*/ 6767 h 49214"/>
                <a:gd name="connsiteX20" fmla="*/ 146531 w 161322"/>
                <a:gd name="connsiteY20" fmla="*/ 6217 h 49214"/>
                <a:gd name="connsiteX21" fmla="*/ 161309 w 161322"/>
                <a:gd name="connsiteY21" fmla="*/ 1818 h 49214"/>
                <a:gd name="connsiteX22" fmla="*/ 160759 w 161322"/>
                <a:gd name="connsiteY22" fmla="*/ -37 h 49214"/>
                <a:gd name="connsiteX23" fmla="*/ 145981 w 161322"/>
                <a:gd name="connsiteY23" fmla="*/ 4224 h 4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322" h="49214">
                  <a:moveTo>
                    <a:pt x="144263" y="5049"/>
                  </a:moveTo>
                  <a:lnTo>
                    <a:pt x="113538" y="13985"/>
                  </a:lnTo>
                  <a:lnTo>
                    <a:pt x="111819" y="14535"/>
                  </a:lnTo>
                  <a:lnTo>
                    <a:pt x="82194" y="23126"/>
                  </a:lnTo>
                  <a:lnTo>
                    <a:pt x="80476" y="23676"/>
                  </a:lnTo>
                  <a:lnTo>
                    <a:pt x="49820" y="32543"/>
                  </a:lnTo>
                  <a:lnTo>
                    <a:pt x="48101" y="33024"/>
                  </a:lnTo>
                  <a:lnTo>
                    <a:pt x="18476" y="41754"/>
                  </a:lnTo>
                  <a:lnTo>
                    <a:pt x="16758" y="42235"/>
                  </a:lnTo>
                  <a:lnTo>
                    <a:pt x="-14" y="47184"/>
                  </a:lnTo>
                  <a:cubicBezTo>
                    <a:pt x="859" y="47789"/>
                    <a:pt x="1684" y="48455"/>
                    <a:pt x="2461" y="49177"/>
                  </a:cubicBezTo>
                  <a:lnTo>
                    <a:pt x="17445" y="44710"/>
                  </a:lnTo>
                  <a:lnTo>
                    <a:pt x="19232" y="44228"/>
                  </a:lnTo>
                  <a:lnTo>
                    <a:pt x="48789" y="35499"/>
                  </a:lnTo>
                  <a:lnTo>
                    <a:pt x="50576" y="34949"/>
                  </a:lnTo>
                  <a:lnTo>
                    <a:pt x="81163" y="25670"/>
                  </a:lnTo>
                  <a:lnTo>
                    <a:pt x="82882" y="25120"/>
                  </a:lnTo>
                  <a:lnTo>
                    <a:pt x="112438" y="16390"/>
                  </a:lnTo>
                  <a:lnTo>
                    <a:pt x="114156" y="15840"/>
                  </a:lnTo>
                  <a:lnTo>
                    <a:pt x="144813" y="6767"/>
                  </a:lnTo>
                  <a:lnTo>
                    <a:pt x="146531" y="6217"/>
                  </a:lnTo>
                  <a:lnTo>
                    <a:pt x="161309" y="1818"/>
                  </a:lnTo>
                  <a:lnTo>
                    <a:pt x="160759" y="-37"/>
                  </a:lnTo>
                  <a:lnTo>
                    <a:pt x="145981" y="4224"/>
                  </a:lnTo>
                  <a:close/>
                </a:path>
              </a:pathLst>
            </a:custGeom>
            <a:solidFill>
              <a:srgbClr val="E0E0E0"/>
            </a:solidFill>
            <a:ln w="6867" cap="flat">
              <a:noFill/>
              <a:prstDash val="solid"/>
              <a:miter/>
            </a:ln>
          </p:spPr>
          <p:txBody>
            <a:bodyPr rtlCol="0" anchor="ctr"/>
            <a:lstStyle/>
            <a:p>
              <a:endParaRPr lang="en-IN"/>
            </a:p>
          </p:txBody>
        </p:sp>
        <p:sp>
          <p:nvSpPr>
            <p:cNvPr id="1025" name="Free-form: Shape 1024">
              <a:extLst>
                <a:ext uri="{FF2B5EF4-FFF2-40B4-BE49-F238E27FC236}">
                  <a16:creationId xmlns:a16="http://schemas.microsoft.com/office/drawing/2014/main" id="{2847C6B8-75D0-924B-1662-F300CA3AA875}"/>
                </a:ext>
              </a:extLst>
            </p:cNvPr>
            <p:cNvSpPr/>
            <p:nvPr/>
          </p:nvSpPr>
          <p:spPr>
            <a:xfrm>
              <a:off x="4843015" y="3480401"/>
              <a:ext cx="25019" cy="8042"/>
            </a:xfrm>
            <a:custGeom>
              <a:avLst/>
              <a:gdLst>
                <a:gd name="connsiteX0" fmla="*/ 23013 w 25019"/>
                <a:gd name="connsiteY0" fmla="*/ -37 h 8042"/>
                <a:gd name="connsiteX1" fmla="*/ -14 w 25019"/>
                <a:gd name="connsiteY1" fmla="*/ 6836 h 8042"/>
                <a:gd name="connsiteX2" fmla="*/ -14 w 25019"/>
                <a:gd name="connsiteY2" fmla="*/ 8005 h 8042"/>
                <a:gd name="connsiteX3" fmla="*/ 25006 w 25019"/>
                <a:gd name="connsiteY3" fmla="*/ 1131 h 8042"/>
              </a:gdLst>
              <a:ahLst/>
              <a:cxnLst>
                <a:cxn ang="0">
                  <a:pos x="connsiteX0" y="connsiteY0"/>
                </a:cxn>
                <a:cxn ang="0">
                  <a:pos x="connsiteX1" y="connsiteY1"/>
                </a:cxn>
                <a:cxn ang="0">
                  <a:pos x="connsiteX2" y="connsiteY2"/>
                </a:cxn>
                <a:cxn ang="0">
                  <a:pos x="connsiteX3" y="connsiteY3"/>
                </a:cxn>
              </a:cxnLst>
              <a:rect l="l" t="t" r="r" b="b"/>
              <a:pathLst>
                <a:path w="25019" h="8042">
                  <a:moveTo>
                    <a:pt x="23013" y="-37"/>
                  </a:moveTo>
                  <a:lnTo>
                    <a:pt x="-14" y="6836"/>
                  </a:lnTo>
                  <a:lnTo>
                    <a:pt x="-14" y="8005"/>
                  </a:lnTo>
                  <a:lnTo>
                    <a:pt x="25006" y="1131"/>
                  </a:lnTo>
                  <a:close/>
                </a:path>
              </a:pathLst>
            </a:custGeom>
            <a:solidFill>
              <a:srgbClr val="E0E0E0"/>
            </a:solidFill>
            <a:ln w="6867" cap="flat">
              <a:noFill/>
              <a:prstDash val="solid"/>
              <a:miter/>
            </a:ln>
          </p:spPr>
          <p:txBody>
            <a:bodyPr rtlCol="0" anchor="ctr"/>
            <a:lstStyle/>
            <a:p>
              <a:endParaRPr lang="en-IN"/>
            </a:p>
          </p:txBody>
        </p:sp>
        <p:sp>
          <p:nvSpPr>
            <p:cNvPr id="1026" name="Free-form: Shape 1025">
              <a:extLst>
                <a:ext uri="{FF2B5EF4-FFF2-40B4-BE49-F238E27FC236}">
                  <a16:creationId xmlns:a16="http://schemas.microsoft.com/office/drawing/2014/main" id="{B0FB624A-E50F-5187-2F56-D0F413D24F4F}"/>
                </a:ext>
              </a:extLst>
            </p:cNvPr>
            <p:cNvSpPr/>
            <p:nvPr/>
          </p:nvSpPr>
          <p:spPr>
            <a:xfrm>
              <a:off x="5244913" y="3365200"/>
              <a:ext cx="12509" cy="5636"/>
            </a:xfrm>
            <a:custGeom>
              <a:avLst/>
              <a:gdLst>
                <a:gd name="connsiteX0" fmla="*/ 11946 w 12509"/>
                <a:gd name="connsiteY0" fmla="*/ -37 h 5636"/>
                <a:gd name="connsiteX1" fmla="*/ 1086 w 12509"/>
                <a:gd name="connsiteY1" fmla="*/ 3124 h 5636"/>
                <a:gd name="connsiteX2" fmla="*/ -14 w 12509"/>
                <a:gd name="connsiteY2" fmla="*/ 5599 h 5636"/>
                <a:gd name="connsiteX3" fmla="*/ 12496 w 12509"/>
                <a:gd name="connsiteY3" fmla="*/ 1887 h 5636"/>
              </a:gdLst>
              <a:ahLst/>
              <a:cxnLst>
                <a:cxn ang="0">
                  <a:pos x="connsiteX0" y="connsiteY0"/>
                </a:cxn>
                <a:cxn ang="0">
                  <a:pos x="connsiteX1" y="connsiteY1"/>
                </a:cxn>
                <a:cxn ang="0">
                  <a:pos x="connsiteX2" y="connsiteY2"/>
                </a:cxn>
                <a:cxn ang="0">
                  <a:pos x="connsiteX3" y="connsiteY3"/>
                </a:cxn>
              </a:cxnLst>
              <a:rect l="l" t="t" r="r" b="b"/>
              <a:pathLst>
                <a:path w="12509" h="5636">
                  <a:moveTo>
                    <a:pt x="11946" y="-37"/>
                  </a:moveTo>
                  <a:lnTo>
                    <a:pt x="1086" y="3124"/>
                  </a:lnTo>
                  <a:cubicBezTo>
                    <a:pt x="763" y="3967"/>
                    <a:pt x="392" y="4793"/>
                    <a:pt x="-14" y="5599"/>
                  </a:cubicBezTo>
                  <a:lnTo>
                    <a:pt x="12496" y="1887"/>
                  </a:lnTo>
                  <a:close/>
                </a:path>
              </a:pathLst>
            </a:custGeom>
            <a:solidFill>
              <a:srgbClr val="E0E0E0"/>
            </a:solidFill>
            <a:ln w="6867" cap="flat">
              <a:noFill/>
              <a:prstDash val="solid"/>
              <a:miter/>
            </a:ln>
          </p:spPr>
          <p:txBody>
            <a:bodyPr rtlCol="0" anchor="ctr"/>
            <a:lstStyle/>
            <a:p>
              <a:endParaRPr lang="en-IN"/>
            </a:p>
          </p:txBody>
        </p:sp>
        <p:sp>
          <p:nvSpPr>
            <p:cNvPr id="1027" name="Free-form: Shape 1026">
              <a:extLst>
                <a:ext uri="{FF2B5EF4-FFF2-40B4-BE49-F238E27FC236}">
                  <a16:creationId xmlns:a16="http://schemas.microsoft.com/office/drawing/2014/main" id="{FA4333C4-2699-F772-307B-3B4F6E0F07C3}"/>
                </a:ext>
              </a:extLst>
            </p:cNvPr>
            <p:cNvSpPr/>
            <p:nvPr/>
          </p:nvSpPr>
          <p:spPr>
            <a:xfrm>
              <a:off x="4894911" y="3460124"/>
              <a:ext cx="42135" cy="13540"/>
            </a:xfrm>
            <a:custGeom>
              <a:avLst/>
              <a:gdLst>
                <a:gd name="connsiteX0" fmla="*/ 18476 w 42135"/>
                <a:gd name="connsiteY0" fmla="*/ 8211 h 13540"/>
                <a:gd name="connsiteX1" fmla="*/ 42121 w 42135"/>
                <a:gd name="connsiteY1" fmla="*/ 1337 h 13540"/>
                <a:gd name="connsiteX2" fmla="*/ 39028 w 42135"/>
                <a:gd name="connsiteY2" fmla="*/ -37 h 13540"/>
                <a:gd name="connsiteX3" fmla="*/ 17926 w 42135"/>
                <a:gd name="connsiteY3" fmla="*/ 6217 h 13540"/>
                <a:gd name="connsiteX4" fmla="*/ 16483 w 42135"/>
                <a:gd name="connsiteY4" fmla="*/ 6699 h 13540"/>
                <a:gd name="connsiteX5" fmla="*/ 1705 w 42135"/>
                <a:gd name="connsiteY5" fmla="*/ 11098 h 13540"/>
                <a:gd name="connsiteX6" fmla="*/ -14 w 42135"/>
                <a:gd name="connsiteY6" fmla="*/ 13503 h 13540"/>
                <a:gd name="connsiteX7" fmla="*/ 17308 w 42135"/>
                <a:gd name="connsiteY7" fmla="*/ 8623 h 1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35" h="13540">
                  <a:moveTo>
                    <a:pt x="18476" y="8211"/>
                  </a:moveTo>
                  <a:lnTo>
                    <a:pt x="42121" y="1337"/>
                  </a:lnTo>
                  <a:lnTo>
                    <a:pt x="39028" y="-37"/>
                  </a:lnTo>
                  <a:lnTo>
                    <a:pt x="17926" y="6217"/>
                  </a:lnTo>
                  <a:lnTo>
                    <a:pt x="16483" y="6699"/>
                  </a:lnTo>
                  <a:lnTo>
                    <a:pt x="1705" y="11098"/>
                  </a:lnTo>
                  <a:cubicBezTo>
                    <a:pt x="1195" y="11942"/>
                    <a:pt x="620" y="12747"/>
                    <a:pt x="-14" y="13503"/>
                  </a:cubicBezTo>
                  <a:lnTo>
                    <a:pt x="17308" y="8623"/>
                  </a:lnTo>
                  <a:close/>
                </a:path>
              </a:pathLst>
            </a:custGeom>
            <a:solidFill>
              <a:srgbClr val="E0E0E0"/>
            </a:solidFill>
            <a:ln w="6867" cap="flat">
              <a:noFill/>
              <a:prstDash val="solid"/>
              <a:miter/>
            </a:ln>
          </p:spPr>
          <p:txBody>
            <a:bodyPr rtlCol="0" anchor="ctr"/>
            <a:lstStyle/>
            <a:p>
              <a:endParaRPr lang="en-IN"/>
            </a:p>
          </p:txBody>
        </p:sp>
        <p:sp>
          <p:nvSpPr>
            <p:cNvPr id="1028" name="Free-form: Shape 1027">
              <a:extLst>
                <a:ext uri="{FF2B5EF4-FFF2-40B4-BE49-F238E27FC236}">
                  <a16:creationId xmlns:a16="http://schemas.microsoft.com/office/drawing/2014/main" id="{76FA3E3B-FB42-4261-A9E1-AB8DE6F797E8}"/>
                </a:ext>
              </a:extLst>
            </p:cNvPr>
            <p:cNvSpPr/>
            <p:nvPr/>
          </p:nvSpPr>
          <p:spPr>
            <a:xfrm>
              <a:off x="4965159" y="3439847"/>
              <a:ext cx="40829" cy="13815"/>
            </a:xfrm>
            <a:custGeom>
              <a:avLst/>
              <a:gdLst>
                <a:gd name="connsiteX0" fmla="*/ 15796 w 40829"/>
                <a:gd name="connsiteY0" fmla="*/ 8898 h 13815"/>
                <a:gd name="connsiteX1" fmla="*/ 40815 w 40829"/>
                <a:gd name="connsiteY1" fmla="*/ 1543 h 13815"/>
                <a:gd name="connsiteX2" fmla="*/ 37379 w 40829"/>
                <a:gd name="connsiteY2" fmla="*/ -37 h 13815"/>
                <a:gd name="connsiteX3" fmla="*/ 15039 w 40829"/>
                <a:gd name="connsiteY3" fmla="*/ 6836 h 13815"/>
                <a:gd name="connsiteX4" fmla="*/ 13665 w 40829"/>
                <a:gd name="connsiteY4" fmla="*/ 7249 h 13815"/>
                <a:gd name="connsiteX5" fmla="*/ 2048 w 40829"/>
                <a:gd name="connsiteY5" fmla="*/ 10685 h 13815"/>
                <a:gd name="connsiteX6" fmla="*/ -14 w 40829"/>
                <a:gd name="connsiteY6" fmla="*/ 13778 h 13815"/>
                <a:gd name="connsiteX7" fmla="*/ 14283 w 40829"/>
                <a:gd name="connsiteY7" fmla="*/ 9586 h 1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29" h="13815">
                  <a:moveTo>
                    <a:pt x="15796" y="8898"/>
                  </a:moveTo>
                  <a:lnTo>
                    <a:pt x="40815" y="1543"/>
                  </a:lnTo>
                  <a:cubicBezTo>
                    <a:pt x="39615" y="1145"/>
                    <a:pt x="38463" y="614"/>
                    <a:pt x="37379" y="-37"/>
                  </a:cubicBezTo>
                  <a:lnTo>
                    <a:pt x="15039" y="6836"/>
                  </a:lnTo>
                  <a:lnTo>
                    <a:pt x="13665" y="7249"/>
                  </a:lnTo>
                  <a:lnTo>
                    <a:pt x="2048" y="10685"/>
                  </a:lnTo>
                  <a:cubicBezTo>
                    <a:pt x="1441" y="11768"/>
                    <a:pt x="752" y="12802"/>
                    <a:pt x="-14" y="13778"/>
                  </a:cubicBezTo>
                  <a:lnTo>
                    <a:pt x="14283" y="9586"/>
                  </a:lnTo>
                  <a:close/>
                </a:path>
              </a:pathLst>
            </a:custGeom>
            <a:solidFill>
              <a:srgbClr val="E0E0E0"/>
            </a:solidFill>
            <a:ln w="6867" cap="flat">
              <a:noFill/>
              <a:prstDash val="solid"/>
              <a:miter/>
            </a:ln>
          </p:spPr>
          <p:txBody>
            <a:bodyPr rtlCol="0" anchor="ctr"/>
            <a:lstStyle/>
            <a:p>
              <a:endParaRPr lang="en-IN"/>
            </a:p>
          </p:txBody>
        </p:sp>
        <p:sp>
          <p:nvSpPr>
            <p:cNvPr id="1029" name="Free-form: Shape 1028">
              <a:extLst>
                <a:ext uri="{FF2B5EF4-FFF2-40B4-BE49-F238E27FC236}">
                  <a16:creationId xmlns:a16="http://schemas.microsoft.com/office/drawing/2014/main" id="{F3E8A24E-1285-0B8A-2383-45E9A660B249}"/>
                </a:ext>
              </a:extLst>
            </p:cNvPr>
            <p:cNvSpPr/>
            <p:nvPr/>
          </p:nvSpPr>
          <p:spPr>
            <a:xfrm>
              <a:off x="5034719" y="3419638"/>
              <a:ext cx="39385" cy="13128"/>
            </a:xfrm>
            <a:custGeom>
              <a:avLst/>
              <a:gdLst>
                <a:gd name="connsiteX0" fmla="*/ 13046 w 39385"/>
                <a:gd name="connsiteY0" fmla="*/ 9448 h 13128"/>
                <a:gd name="connsiteX1" fmla="*/ 39372 w 39385"/>
                <a:gd name="connsiteY1" fmla="*/ 1681 h 13128"/>
                <a:gd name="connsiteX2" fmla="*/ 36004 w 39385"/>
                <a:gd name="connsiteY2" fmla="*/ -37 h 13128"/>
                <a:gd name="connsiteX3" fmla="*/ 12290 w 39385"/>
                <a:gd name="connsiteY3" fmla="*/ 6836 h 13128"/>
                <a:gd name="connsiteX4" fmla="*/ 10847 w 39385"/>
                <a:gd name="connsiteY4" fmla="*/ 7248 h 13128"/>
                <a:gd name="connsiteX5" fmla="*/ 2048 w 39385"/>
                <a:gd name="connsiteY5" fmla="*/ 9860 h 13128"/>
                <a:gd name="connsiteX6" fmla="*/ -14 w 39385"/>
                <a:gd name="connsiteY6" fmla="*/ 13091 h 13128"/>
                <a:gd name="connsiteX7" fmla="*/ 11603 w 39385"/>
                <a:gd name="connsiteY7" fmla="*/ 9723 h 1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85" h="13128">
                  <a:moveTo>
                    <a:pt x="13046" y="9448"/>
                  </a:moveTo>
                  <a:lnTo>
                    <a:pt x="39372" y="1681"/>
                  </a:lnTo>
                  <a:cubicBezTo>
                    <a:pt x="38203" y="1205"/>
                    <a:pt x="37076" y="630"/>
                    <a:pt x="36004" y="-37"/>
                  </a:cubicBezTo>
                  <a:lnTo>
                    <a:pt x="12290" y="6836"/>
                  </a:lnTo>
                  <a:lnTo>
                    <a:pt x="10847" y="7248"/>
                  </a:lnTo>
                  <a:lnTo>
                    <a:pt x="2048" y="9860"/>
                  </a:lnTo>
                  <a:cubicBezTo>
                    <a:pt x="1451" y="10993"/>
                    <a:pt x="762" y="12073"/>
                    <a:pt x="-14" y="13091"/>
                  </a:cubicBezTo>
                  <a:lnTo>
                    <a:pt x="11603" y="9723"/>
                  </a:lnTo>
                  <a:close/>
                </a:path>
              </a:pathLst>
            </a:custGeom>
            <a:solidFill>
              <a:srgbClr val="E0E0E0"/>
            </a:solidFill>
            <a:ln w="6867" cap="flat">
              <a:noFill/>
              <a:prstDash val="solid"/>
              <a:miter/>
            </a:ln>
          </p:spPr>
          <p:txBody>
            <a:bodyPr rtlCol="0" anchor="ctr"/>
            <a:lstStyle/>
            <a:p>
              <a:endParaRPr lang="en-IN"/>
            </a:p>
          </p:txBody>
        </p:sp>
        <p:sp>
          <p:nvSpPr>
            <p:cNvPr id="1030" name="Free-form: Shape 1029">
              <a:extLst>
                <a:ext uri="{FF2B5EF4-FFF2-40B4-BE49-F238E27FC236}">
                  <a16:creationId xmlns:a16="http://schemas.microsoft.com/office/drawing/2014/main" id="{83E60196-21A3-8850-9E86-1B792D096D31}"/>
                </a:ext>
              </a:extLst>
            </p:cNvPr>
            <p:cNvSpPr/>
            <p:nvPr/>
          </p:nvSpPr>
          <p:spPr>
            <a:xfrm>
              <a:off x="5104692" y="3399499"/>
              <a:ext cx="37667" cy="12853"/>
            </a:xfrm>
            <a:custGeom>
              <a:avLst/>
              <a:gdLst>
                <a:gd name="connsiteX0" fmla="*/ 10159 w 37667"/>
                <a:gd name="connsiteY0" fmla="*/ 9792 h 12853"/>
                <a:gd name="connsiteX1" fmla="*/ 37654 w 37667"/>
                <a:gd name="connsiteY1" fmla="*/ 1681 h 12853"/>
                <a:gd name="connsiteX2" fmla="*/ 34629 w 37667"/>
                <a:gd name="connsiteY2" fmla="*/ -37 h 12853"/>
                <a:gd name="connsiteX3" fmla="*/ 9403 w 37667"/>
                <a:gd name="connsiteY3" fmla="*/ 7317 h 12853"/>
                <a:gd name="connsiteX4" fmla="*/ 7960 w 37667"/>
                <a:gd name="connsiteY4" fmla="*/ 7730 h 12853"/>
                <a:gd name="connsiteX5" fmla="*/ 1842 w 37667"/>
                <a:gd name="connsiteY5" fmla="*/ 9586 h 12853"/>
                <a:gd name="connsiteX6" fmla="*/ -14 w 37667"/>
                <a:gd name="connsiteY6" fmla="*/ 12816 h 12853"/>
                <a:gd name="connsiteX7" fmla="*/ 8716 w 37667"/>
                <a:gd name="connsiteY7" fmla="*/ 10273 h 12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667" h="12853">
                  <a:moveTo>
                    <a:pt x="10159" y="9792"/>
                  </a:moveTo>
                  <a:lnTo>
                    <a:pt x="37654" y="1681"/>
                  </a:lnTo>
                  <a:cubicBezTo>
                    <a:pt x="36602" y="1190"/>
                    <a:pt x="35591" y="616"/>
                    <a:pt x="34629" y="-37"/>
                  </a:cubicBezTo>
                  <a:lnTo>
                    <a:pt x="9403" y="7317"/>
                  </a:lnTo>
                  <a:lnTo>
                    <a:pt x="7960" y="7730"/>
                  </a:lnTo>
                  <a:lnTo>
                    <a:pt x="1842" y="9586"/>
                  </a:lnTo>
                  <a:cubicBezTo>
                    <a:pt x="1292" y="10700"/>
                    <a:pt x="674" y="11778"/>
                    <a:pt x="-14" y="12816"/>
                  </a:cubicBezTo>
                  <a:lnTo>
                    <a:pt x="8716" y="10273"/>
                  </a:lnTo>
                  <a:close/>
                </a:path>
              </a:pathLst>
            </a:custGeom>
            <a:solidFill>
              <a:srgbClr val="E0E0E0"/>
            </a:solidFill>
            <a:ln w="6867" cap="flat">
              <a:noFill/>
              <a:prstDash val="solid"/>
              <a:miter/>
            </a:ln>
          </p:spPr>
          <p:txBody>
            <a:bodyPr rtlCol="0" anchor="ctr"/>
            <a:lstStyle/>
            <a:p>
              <a:endParaRPr lang="en-IN"/>
            </a:p>
          </p:txBody>
        </p:sp>
        <p:sp>
          <p:nvSpPr>
            <p:cNvPr id="1031" name="Free-form: Shape 1030">
              <a:extLst>
                <a:ext uri="{FF2B5EF4-FFF2-40B4-BE49-F238E27FC236}">
                  <a16:creationId xmlns:a16="http://schemas.microsoft.com/office/drawing/2014/main" id="{EED796C4-0042-5D9F-71EC-56B43469A731}"/>
                </a:ext>
              </a:extLst>
            </p:cNvPr>
            <p:cNvSpPr/>
            <p:nvPr/>
          </p:nvSpPr>
          <p:spPr>
            <a:xfrm>
              <a:off x="5175009" y="3379565"/>
              <a:ext cx="35605" cy="12097"/>
            </a:xfrm>
            <a:custGeom>
              <a:avLst/>
              <a:gdLst>
                <a:gd name="connsiteX0" fmla="*/ 3561 w 35605"/>
                <a:gd name="connsiteY0" fmla="*/ 10960 h 12097"/>
                <a:gd name="connsiteX1" fmla="*/ 33392 w 35605"/>
                <a:gd name="connsiteY1" fmla="*/ 2093 h 12097"/>
                <a:gd name="connsiteX2" fmla="*/ 34835 w 35605"/>
                <a:gd name="connsiteY2" fmla="*/ 1681 h 12097"/>
                <a:gd name="connsiteX3" fmla="*/ 35591 w 35605"/>
                <a:gd name="connsiteY3" fmla="*/ 1681 h 12097"/>
                <a:gd name="connsiteX4" fmla="*/ 33186 w 35605"/>
                <a:gd name="connsiteY4" fmla="*/ -37 h 12097"/>
                <a:gd name="connsiteX5" fmla="*/ 32773 w 35605"/>
                <a:gd name="connsiteY5" fmla="*/ -37 h 12097"/>
                <a:gd name="connsiteX6" fmla="*/ 2873 w 35605"/>
                <a:gd name="connsiteY6" fmla="*/ 8692 h 12097"/>
                <a:gd name="connsiteX7" fmla="*/ 1430 w 35605"/>
                <a:gd name="connsiteY7" fmla="*/ 9104 h 12097"/>
                <a:gd name="connsiteX8" fmla="*/ 1430 w 35605"/>
                <a:gd name="connsiteY8" fmla="*/ 9104 h 12097"/>
                <a:gd name="connsiteX9" fmla="*/ -14 w 35605"/>
                <a:gd name="connsiteY9" fmla="*/ 12060 h 12097"/>
                <a:gd name="connsiteX10" fmla="*/ 2255 w 35605"/>
                <a:gd name="connsiteY10" fmla="*/ 11373 h 1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605" h="12097">
                  <a:moveTo>
                    <a:pt x="3561" y="10960"/>
                  </a:moveTo>
                  <a:lnTo>
                    <a:pt x="33392" y="2093"/>
                  </a:lnTo>
                  <a:lnTo>
                    <a:pt x="34835" y="1681"/>
                  </a:lnTo>
                  <a:lnTo>
                    <a:pt x="35591" y="1681"/>
                  </a:lnTo>
                  <a:cubicBezTo>
                    <a:pt x="34739" y="1187"/>
                    <a:pt x="33928" y="612"/>
                    <a:pt x="33186" y="-37"/>
                  </a:cubicBezTo>
                  <a:lnTo>
                    <a:pt x="32773" y="-37"/>
                  </a:lnTo>
                  <a:lnTo>
                    <a:pt x="2873" y="8692"/>
                  </a:lnTo>
                  <a:lnTo>
                    <a:pt x="1430" y="9104"/>
                  </a:lnTo>
                  <a:lnTo>
                    <a:pt x="1430" y="9104"/>
                  </a:lnTo>
                  <a:cubicBezTo>
                    <a:pt x="1004" y="10116"/>
                    <a:pt x="522" y="11103"/>
                    <a:pt x="-14" y="12060"/>
                  </a:cubicBezTo>
                  <a:lnTo>
                    <a:pt x="2255" y="11373"/>
                  </a:lnTo>
                  <a:close/>
                </a:path>
              </a:pathLst>
            </a:custGeom>
            <a:solidFill>
              <a:srgbClr val="E0E0E0"/>
            </a:solidFill>
            <a:ln w="6867" cap="flat">
              <a:noFill/>
              <a:prstDash val="solid"/>
              <a:miter/>
            </a:ln>
          </p:spPr>
          <p:txBody>
            <a:bodyPr rtlCol="0" anchor="ctr"/>
            <a:lstStyle/>
            <a:p>
              <a:endParaRPr lang="en-IN"/>
            </a:p>
          </p:txBody>
        </p:sp>
        <p:sp>
          <p:nvSpPr>
            <p:cNvPr id="1032" name="Free-form: Shape 1031">
              <a:extLst>
                <a:ext uri="{FF2B5EF4-FFF2-40B4-BE49-F238E27FC236}">
                  <a16:creationId xmlns:a16="http://schemas.microsoft.com/office/drawing/2014/main" id="{5E1C454E-1E78-2365-D805-8764039D20BB}"/>
                </a:ext>
              </a:extLst>
            </p:cNvPr>
            <p:cNvSpPr/>
            <p:nvPr/>
          </p:nvSpPr>
          <p:spPr>
            <a:xfrm>
              <a:off x="4860199" y="3493254"/>
              <a:ext cx="185655" cy="56157"/>
            </a:xfrm>
            <a:custGeom>
              <a:avLst/>
              <a:gdLst>
                <a:gd name="connsiteX0" fmla="*/ 38272 w 185655"/>
                <a:gd name="connsiteY0" fmla="*/ 45053 h 56157"/>
                <a:gd name="connsiteX1" fmla="*/ 69272 w 185655"/>
                <a:gd name="connsiteY1" fmla="*/ 36118 h 56157"/>
                <a:gd name="connsiteX2" fmla="*/ 71265 w 185655"/>
                <a:gd name="connsiteY2" fmla="*/ 35499 h 56157"/>
                <a:gd name="connsiteX3" fmla="*/ 102746 w 185655"/>
                <a:gd name="connsiteY3" fmla="*/ 26357 h 56157"/>
                <a:gd name="connsiteX4" fmla="*/ 104808 w 185655"/>
                <a:gd name="connsiteY4" fmla="*/ 25807 h 56157"/>
                <a:gd name="connsiteX5" fmla="*/ 136496 w 185655"/>
                <a:gd name="connsiteY5" fmla="*/ 16528 h 56157"/>
                <a:gd name="connsiteX6" fmla="*/ 138489 w 185655"/>
                <a:gd name="connsiteY6" fmla="*/ 15978 h 56157"/>
                <a:gd name="connsiteX7" fmla="*/ 169214 w 185655"/>
                <a:gd name="connsiteY7" fmla="*/ 6836 h 56157"/>
                <a:gd name="connsiteX8" fmla="*/ 171276 w 185655"/>
                <a:gd name="connsiteY8" fmla="*/ 6217 h 56157"/>
                <a:gd name="connsiteX9" fmla="*/ 185642 w 185655"/>
                <a:gd name="connsiteY9" fmla="*/ 2025 h 56157"/>
                <a:gd name="connsiteX10" fmla="*/ 183786 w 185655"/>
                <a:gd name="connsiteY10" fmla="*/ -37 h 56157"/>
                <a:gd name="connsiteX11" fmla="*/ 170520 w 185655"/>
                <a:gd name="connsiteY11" fmla="*/ 3880 h 56157"/>
                <a:gd name="connsiteX12" fmla="*/ 168526 w 185655"/>
                <a:gd name="connsiteY12" fmla="*/ 4499 h 56157"/>
                <a:gd name="connsiteX13" fmla="*/ 137802 w 185655"/>
                <a:gd name="connsiteY13" fmla="*/ 13710 h 56157"/>
                <a:gd name="connsiteX14" fmla="*/ 135808 w 185655"/>
                <a:gd name="connsiteY14" fmla="*/ 14328 h 56157"/>
                <a:gd name="connsiteX15" fmla="*/ 104121 w 185655"/>
                <a:gd name="connsiteY15" fmla="*/ 23676 h 56157"/>
                <a:gd name="connsiteX16" fmla="*/ 102128 w 185655"/>
                <a:gd name="connsiteY16" fmla="*/ 24295 h 56157"/>
                <a:gd name="connsiteX17" fmla="*/ 70715 w 185655"/>
                <a:gd name="connsiteY17" fmla="*/ 33643 h 56157"/>
                <a:gd name="connsiteX18" fmla="*/ 68722 w 185655"/>
                <a:gd name="connsiteY18" fmla="*/ 34262 h 56157"/>
                <a:gd name="connsiteX19" fmla="*/ 37791 w 185655"/>
                <a:gd name="connsiteY19" fmla="*/ 43472 h 56157"/>
                <a:gd name="connsiteX20" fmla="*/ 35729 w 185655"/>
                <a:gd name="connsiteY20" fmla="*/ 44091 h 56157"/>
                <a:gd name="connsiteX21" fmla="*/ -14 w 185655"/>
                <a:gd name="connsiteY21" fmla="*/ 54951 h 56157"/>
                <a:gd name="connsiteX22" fmla="*/ -14 w 185655"/>
                <a:gd name="connsiteY22" fmla="*/ 56120 h 56157"/>
                <a:gd name="connsiteX23" fmla="*/ 35866 w 185655"/>
                <a:gd name="connsiteY23" fmla="*/ 45809 h 5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5655" h="56157">
                  <a:moveTo>
                    <a:pt x="38272" y="45053"/>
                  </a:moveTo>
                  <a:lnTo>
                    <a:pt x="69272" y="36118"/>
                  </a:lnTo>
                  <a:lnTo>
                    <a:pt x="71265" y="35499"/>
                  </a:lnTo>
                  <a:lnTo>
                    <a:pt x="102746" y="26357"/>
                  </a:lnTo>
                  <a:lnTo>
                    <a:pt x="104808" y="25807"/>
                  </a:lnTo>
                  <a:lnTo>
                    <a:pt x="136496" y="16528"/>
                  </a:lnTo>
                  <a:lnTo>
                    <a:pt x="138489" y="15978"/>
                  </a:lnTo>
                  <a:lnTo>
                    <a:pt x="169214" y="6836"/>
                  </a:lnTo>
                  <a:lnTo>
                    <a:pt x="171276" y="6217"/>
                  </a:lnTo>
                  <a:lnTo>
                    <a:pt x="185642" y="2025"/>
                  </a:lnTo>
                  <a:lnTo>
                    <a:pt x="183786" y="-37"/>
                  </a:lnTo>
                  <a:lnTo>
                    <a:pt x="170520" y="3880"/>
                  </a:lnTo>
                  <a:lnTo>
                    <a:pt x="168526" y="4499"/>
                  </a:lnTo>
                  <a:lnTo>
                    <a:pt x="137802" y="13710"/>
                  </a:lnTo>
                  <a:lnTo>
                    <a:pt x="135808" y="14328"/>
                  </a:lnTo>
                  <a:lnTo>
                    <a:pt x="104121" y="23676"/>
                  </a:lnTo>
                  <a:lnTo>
                    <a:pt x="102128" y="24295"/>
                  </a:lnTo>
                  <a:lnTo>
                    <a:pt x="70715" y="33643"/>
                  </a:lnTo>
                  <a:lnTo>
                    <a:pt x="68722" y="34262"/>
                  </a:lnTo>
                  <a:lnTo>
                    <a:pt x="37791" y="43472"/>
                  </a:lnTo>
                  <a:lnTo>
                    <a:pt x="35729" y="44091"/>
                  </a:lnTo>
                  <a:lnTo>
                    <a:pt x="-14" y="54951"/>
                  </a:lnTo>
                  <a:lnTo>
                    <a:pt x="-14" y="56120"/>
                  </a:lnTo>
                  <a:lnTo>
                    <a:pt x="35866" y="45809"/>
                  </a:lnTo>
                  <a:close/>
                </a:path>
              </a:pathLst>
            </a:custGeom>
            <a:solidFill>
              <a:srgbClr val="E0E0E0"/>
            </a:solidFill>
            <a:ln w="6867" cap="flat">
              <a:noFill/>
              <a:prstDash val="solid"/>
              <a:miter/>
            </a:ln>
          </p:spPr>
          <p:txBody>
            <a:bodyPr rtlCol="0" anchor="ctr"/>
            <a:lstStyle/>
            <a:p>
              <a:endParaRPr lang="en-IN"/>
            </a:p>
          </p:txBody>
        </p:sp>
        <p:sp>
          <p:nvSpPr>
            <p:cNvPr id="1033" name="Free-form: Shape 1032">
              <a:extLst>
                <a:ext uri="{FF2B5EF4-FFF2-40B4-BE49-F238E27FC236}">
                  <a16:creationId xmlns:a16="http://schemas.microsoft.com/office/drawing/2014/main" id="{055AF46A-7D8D-AA89-4AF1-6A4AF26699B3}"/>
                </a:ext>
              </a:extLst>
            </p:cNvPr>
            <p:cNvSpPr/>
            <p:nvPr/>
          </p:nvSpPr>
          <p:spPr>
            <a:xfrm>
              <a:off x="5119539" y="3425962"/>
              <a:ext cx="155067" cy="47840"/>
            </a:xfrm>
            <a:custGeom>
              <a:avLst/>
              <a:gdLst>
                <a:gd name="connsiteX0" fmla="*/ 138214 w 155067"/>
                <a:gd name="connsiteY0" fmla="*/ 4705 h 47840"/>
                <a:gd name="connsiteX1" fmla="*/ 107764 w 155067"/>
                <a:gd name="connsiteY1" fmla="*/ 13572 h 47840"/>
                <a:gd name="connsiteX2" fmla="*/ 105771 w 155067"/>
                <a:gd name="connsiteY2" fmla="*/ 14122 h 47840"/>
                <a:gd name="connsiteX3" fmla="*/ 76420 w 155067"/>
                <a:gd name="connsiteY3" fmla="*/ 22714 h 47840"/>
                <a:gd name="connsiteX4" fmla="*/ 74427 w 155067"/>
                <a:gd name="connsiteY4" fmla="*/ 23264 h 47840"/>
                <a:gd name="connsiteX5" fmla="*/ 44115 w 155067"/>
                <a:gd name="connsiteY5" fmla="*/ 32131 h 47840"/>
                <a:gd name="connsiteX6" fmla="*/ 42053 w 155067"/>
                <a:gd name="connsiteY6" fmla="*/ 32749 h 47840"/>
                <a:gd name="connsiteX7" fmla="*/ 12634 w 155067"/>
                <a:gd name="connsiteY7" fmla="*/ 41341 h 47840"/>
                <a:gd name="connsiteX8" fmla="*/ 10640 w 155067"/>
                <a:gd name="connsiteY8" fmla="*/ 41960 h 47840"/>
                <a:gd name="connsiteX9" fmla="*/ -14 w 155067"/>
                <a:gd name="connsiteY9" fmla="*/ 45053 h 47840"/>
                <a:gd name="connsiteX10" fmla="*/ -14 w 155067"/>
                <a:gd name="connsiteY10" fmla="*/ 47803 h 47840"/>
                <a:gd name="connsiteX11" fmla="*/ 11465 w 155067"/>
                <a:gd name="connsiteY11" fmla="*/ 44435 h 47840"/>
                <a:gd name="connsiteX12" fmla="*/ 13458 w 155067"/>
                <a:gd name="connsiteY12" fmla="*/ 43816 h 47840"/>
                <a:gd name="connsiteX13" fmla="*/ 42809 w 155067"/>
                <a:gd name="connsiteY13" fmla="*/ 35155 h 47840"/>
                <a:gd name="connsiteX14" fmla="*/ 44802 w 155067"/>
                <a:gd name="connsiteY14" fmla="*/ 34537 h 47840"/>
                <a:gd name="connsiteX15" fmla="*/ 75114 w 155067"/>
                <a:gd name="connsiteY15" fmla="*/ 25601 h 47840"/>
                <a:gd name="connsiteX16" fmla="*/ 77108 w 155067"/>
                <a:gd name="connsiteY16" fmla="*/ 24982 h 47840"/>
                <a:gd name="connsiteX17" fmla="*/ 106458 w 155067"/>
                <a:gd name="connsiteY17" fmla="*/ 16322 h 47840"/>
                <a:gd name="connsiteX18" fmla="*/ 108451 w 155067"/>
                <a:gd name="connsiteY18" fmla="*/ 15703 h 47840"/>
                <a:gd name="connsiteX19" fmla="*/ 138833 w 155067"/>
                <a:gd name="connsiteY19" fmla="*/ 6699 h 47840"/>
                <a:gd name="connsiteX20" fmla="*/ 140826 w 155067"/>
                <a:gd name="connsiteY20" fmla="*/ 6080 h 47840"/>
                <a:gd name="connsiteX21" fmla="*/ 155054 w 155067"/>
                <a:gd name="connsiteY21" fmla="*/ 1818 h 47840"/>
                <a:gd name="connsiteX22" fmla="*/ 154504 w 155067"/>
                <a:gd name="connsiteY22" fmla="*/ -37 h 47840"/>
                <a:gd name="connsiteX23" fmla="*/ 140207 w 155067"/>
                <a:gd name="connsiteY23" fmla="*/ 4087 h 47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5067" h="47840">
                  <a:moveTo>
                    <a:pt x="138214" y="4705"/>
                  </a:moveTo>
                  <a:lnTo>
                    <a:pt x="107764" y="13572"/>
                  </a:lnTo>
                  <a:lnTo>
                    <a:pt x="105771" y="14122"/>
                  </a:lnTo>
                  <a:lnTo>
                    <a:pt x="76420" y="22714"/>
                  </a:lnTo>
                  <a:lnTo>
                    <a:pt x="74427" y="23264"/>
                  </a:lnTo>
                  <a:lnTo>
                    <a:pt x="44115" y="32131"/>
                  </a:lnTo>
                  <a:lnTo>
                    <a:pt x="42053" y="32749"/>
                  </a:lnTo>
                  <a:lnTo>
                    <a:pt x="12634" y="41341"/>
                  </a:lnTo>
                  <a:lnTo>
                    <a:pt x="10640" y="41960"/>
                  </a:lnTo>
                  <a:lnTo>
                    <a:pt x="-14" y="45053"/>
                  </a:lnTo>
                  <a:cubicBezTo>
                    <a:pt x="-14" y="46015"/>
                    <a:pt x="-14" y="46909"/>
                    <a:pt x="-14" y="47803"/>
                  </a:cubicBezTo>
                  <a:lnTo>
                    <a:pt x="11465" y="44435"/>
                  </a:lnTo>
                  <a:lnTo>
                    <a:pt x="13458" y="43816"/>
                  </a:lnTo>
                  <a:lnTo>
                    <a:pt x="42809" y="35155"/>
                  </a:lnTo>
                  <a:lnTo>
                    <a:pt x="44802" y="34537"/>
                  </a:lnTo>
                  <a:lnTo>
                    <a:pt x="75114" y="25601"/>
                  </a:lnTo>
                  <a:lnTo>
                    <a:pt x="77108" y="24982"/>
                  </a:lnTo>
                  <a:lnTo>
                    <a:pt x="106458" y="16322"/>
                  </a:lnTo>
                  <a:lnTo>
                    <a:pt x="108451" y="15703"/>
                  </a:lnTo>
                  <a:lnTo>
                    <a:pt x="138833" y="6699"/>
                  </a:lnTo>
                  <a:lnTo>
                    <a:pt x="140826" y="6080"/>
                  </a:lnTo>
                  <a:lnTo>
                    <a:pt x="155054" y="1818"/>
                  </a:lnTo>
                  <a:lnTo>
                    <a:pt x="154504" y="-37"/>
                  </a:lnTo>
                  <a:lnTo>
                    <a:pt x="140207" y="4087"/>
                  </a:lnTo>
                  <a:close/>
                </a:path>
              </a:pathLst>
            </a:custGeom>
            <a:solidFill>
              <a:srgbClr val="E0E0E0"/>
            </a:solidFill>
            <a:ln w="6867" cap="flat">
              <a:noFill/>
              <a:prstDash val="solid"/>
              <a:miter/>
            </a:ln>
          </p:spPr>
          <p:txBody>
            <a:bodyPr rtlCol="0" anchor="ctr"/>
            <a:lstStyle/>
            <a:p>
              <a:endParaRPr lang="en-IN"/>
            </a:p>
          </p:txBody>
        </p:sp>
        <p:sp>
          <p:nvSpPr>
            <p:cNvPr id="1034" name="Free-form: Shape 1033">
              <a:extLst>
                <a:ext uri="{FF2B5EF4-FFF2-40B4-BE49-F238E27FC236}">
                  <a16:creationId xmlns:a16="http://schemas.microsoft.com/office/drawing/2014/main" id="{658C6AE9-94C5-0B75-6647-2773FF6D9B7C}"/>
                </a:ext>
              </a:extLst>
            </p:cNvPr>
            <p:cNvSpPr/>
            <p:nvPr/>
          </p:nvSpPr>
          <p:spPr>
            <a:xfrm>
              <a:off x="4878964" y="3492017"/>
              <a:ext cx="414476" cy="123311"/>
            </a:xfrm>
            <a:custGeom>
              <a:avLst/>
              <a:gdLst>
                <a:gd name="connsiteX0" fmla="*/ 39028 w 414476"/>
                <a:gd name="connsiteY0" fmla="*/ 112208 h 123311"/>
                <a:gd name="connsiteX1" fmla="*/ 69753 w 414476"/>
                <a:gd name="connsiteY1" fmla="*/ 103272 h 123311"/>
                <a:gd name="connsiteX2" fmla="*/ 72090 w 414476"/>
                <a:gd name="connsiteY2" fmla="*/ 102585 h 123311"/>
                <a:gd name="connsiteX3" fmla="*/ 103227 w 414476"/>
                <a:gd name="connsiteY3" fmla="*/ 93581 h 123311"/>
                <a:gd name="connsiteX4" fmla="*/ 105564 w 414476"/>
                <a:gd name="connsiteY4" fmla="*/ 92893 h 123311"/>
                <a:gd name="connsiteX5" fmla="*/ 136977 w 414476"/>
                <a:gd name="connsiteY5" fmla="*/ 83683 h 123311"/>
                <a:gd name="connsiteX6" fmla="*/ 139314 w 414476"/>
                <a:gd name="connsiteY6" fmla="*/ 82995 h 123311"/>
                <a:gd name="connsiteX7" fmla="*/ 169695 w 414476"/>
                <a:gd name="connsiteY7" fmla="*/ 74060 h 123311"/>
                <a:gd name="connsiteX8" fmla="*/ 172032 w 414476"/>
                <a:gd name="connsiteY8" fmla="*/ 73372 h 123311"/>
                <a:gd name="connsiteX9" fmla="*/ 204132 w 414476"/>
                <a:gd name="connsiteY9" fmla="*/ 64024 h 123311"/>
                <a:gd name="connsiteX10" fmla="*/ 206468 w 414476"/>
                <a:gd name="connsiteY10" fmla="*/ 63337 h 123311"/>
                <a:gd name="connsiteX11" fmla="*/ 236162 w 414476"/>
                <a:gd name="connsiteY11" fmla="*/ 54607 h 123311"/>
                <a:gd name="connsiteX12" fmla="*/ 238499 w 414476"/>
                <a:gd name="connsiteY12" fmla="*/ 53851 h 123311"/>
                <a:gd name="connsiteX13" fmla="*/ 238499 w 414476"/>
                <a:gd name="connsiteY13" fmla="*/ 53851 h 123311"/>
                <a:gd name="connsiteX14" fmla="*/ 271080 w 414476"/>
                <a:gd name="connsiteY14" fmla="*/ 44228 h 123311"/>
                <a:gd name="connsiteX15" fmla="*/ 273417 w 414476"/>
                <a:gd name="connsiteY15" fmla="*/ 43541 h 123311"/>
                <a:gd name="connsiteX16" fmla="*/ 302424 w 414476"/>
                <a:gd name="connsiteY16" fmla="*/ 35018 h 123311"/>
                <a:gd name="connsiteX17" fmla="*/ 304761 w 414476"/>
                <a:gd name="connsiteY17" fmla="*/ 34330 h 123311"/>
                <a:gd name="connsiteX18" fmla="*/ 334729 w 414476"/>
                <a:gd name="connsiteY18" fmla="*/ 25395 h 123311"/>
                <a:gd name="connsiteX19" fmla="*/ 337066 w 414476"/>
                <a:gd name="connsiteY19" fmla="*/ 24707 h 123311"/>
                <a:gd name="connsiteX20" fmla="*/ 366004 w 414476"/>
                <a:gd name="connsiteY20" fmla="*/ 16184 h 123311"/>
                <a:gd name="connsiteX21" fmla="*/ 368341 w 414476"/>
                <a:gd name="connsiteY21" fmla="*/ 15428 h 123311"/>
                <a:gd name="connsiteX22" fmla="*/ 398379 w 414476"/>
                <a:gd name="connsiteY22" fmla="*/ 6492 h 123311"/>
                <a:gd name="connsiteX23" fmla="*/ 400716 w 414476"/>
                <a:gd name="connsiteY23" fmla="*/ 5805 h 123311"/>
                <a:gd name="connsiteX24" fmla="*/ 414463 w 414476"/>
                <a:gd name="connsiteY24" fmla="*/ 1818 h 123311"/>
                <a:gd name="connsiteX25" fmla="*/ 413913 w 414476"/>
                <a:gd name="connsiteY25" fmla="*/ -37 h 123311"/>
                <a:gd name="connsiteX26" fmla="*/ 400166 w 414476"/>
                <a:gd name="connsiteY26" fmla="*/ 3812 h 123311"/>
                <a:gd name="connsiteX27" fmla="*/ 397829 w 414476"/>
                <a:gd name="connsiteY27" fmla="*/ 4499 h 123311"/>
                <a:gd name="connsiteX28" fmla="*/ 367723 w 414476"/>
                <a:gd name="connsiteY28" fmla="*/ 13297 h 123311"/>
                <a:gd name="connsiteX29" fmla="*/ 365386 w 414476"/>
                <a:gd name="connsiteY29" fmla="*/ 13985 h 123311"/>
                <a:gd name="connsiteX30" fmla="*/ 336379 w 414476"/>
                <a:gd name="connsiteY30" fmla="*/ 22439 h 123311"/>
                <a:gd name="connsiteX31" fmla="*/ 334042 w 414476"/>
                <a:gd name="connsiteY31" fmla="*/ 23126 h 123311"/>
                <a:gd name="connsiteX32" fmla="*/ 304005 w 414476"/>
                <a:gd name="connsiteY32" fmla="*/ 31856 h 123311"/>
                <a:gd name="connsiteX33" fmla="*/ 301668 w 414476"/>
                <a:gd name="connsiteY33" fmla="*/ 32543 h 123311"/>
                <a:gd name="connsiteX34" fmla="*/ 272661 w 414476"/>
                <a:gd name="connsiteY34" fmla="*/ 41067 h 123311"/>
                <a:gd name="connsiteX35" fmla="*/ 270324 w 414476"/>
                <a:gd name="connsiteY35" fmla="*/ 41754 h 123311"/>
                <a:gd name="connsiteX36" fmla="*/ 237812 w 414476"/>
                <a:gd name="connsiteY36" fmla="*/ 51308 h 123311"/>
                <a:gd name="connsiteX37" fmla="*/ 237812 w 414476"/>
                <a:gd name="connsiteY37" fmla="*/ 51308 h 123311"/>
                <a:gd name="connsiteX38" fmla="*/ 235475 w 414476"/>
                <a:gd name="connsiteY38" fmla="*/ 51995 h 123311"/>
                <a:gd name="connsiteX39" fmla="*/ 205712 w 414476"/>
                <a:gd name="connsiteY39" fmla="*/ 60794 h 123311"/>
                <a:gd name="connsiteX40" fmla="*/ 203375 w 414476"/>
                <a:gd name="connsiteY40" fmla="*/ 61481 h 123311"/>
                <a:gd name="connsiteX41" fmla="*/ 171345 w 414476"/>
                <a:gd name="connsiteY41" fmla="*/ 70898 h 123311"/>
                <a:gd name="connsiteX42" fmla="*/ 169008 w 414476"/>
                <a:gd name="connsiteY42" fmla="*/ 71585 h 123311"/>
                <a:gd name="connsiteX43" fmla="*/ 138626 w 414476"/>
                <a:gd name="connsiteY43" fmla="*/ 80590 h 123311"/>
                <a:gd name="connsiteX44" fmla="*/ 136289 w 414476"/>
                <a:gd name="connsiteY44" fmla="*/ 81277 h 123311"/>
                <a:gd name="connsiteX45" fmla="*/ 104946 w 414476"/>
                <a:gd name="connsiteY45" fmla="*/ 90556 h 123311"/>
                <a:gd name="connsiteX46" fmla="*/ 102609 w 414476"/>
                <a:gd name="connsiteY46" fmla="*/ 91244 h 123311"/>
                <a:gd name="connsiteX47" fmla="*/ 71540 w 414476"/>
                <a:gd name="connsiteY47" fmla="*/ 100523 h 123311"/>
                <a:gd name="connsiteX48" fmla="*/ 69203 w 414476"/>
                <a:gd name="connsiteY48" fmla="*/ 101210 h 123311"/>
                <a:gd name="connsiteX49" fmla="*/ 38547 w 414476"/>
                <a:gd name="connsiteY49" fmla="*/ 110490 h 123311"/>
                <a:gd name="connsiteX50" fmla="*/ 36210 w 414476"/>
                <a:gd name="connsiteY50" fmla="*/ 111246 h 123311"/>
                <a:gd name="connsiteX51" fmla="*/ -14 w 414476"/>
                <a:gd name="connsiteY51" fmla="*/ 122175 h 123311"/>
                <a:gd name="connsiteX52" fmla="*/ -14 w 414476"/>
                <a:gd name="connsiteY52" fmla="*/ 123274 h 123311"/>
                <a:gd name="connsiteX53" fmla="*/ 36347 w 414476"/>
                <a:gd name="connsiteY53" fmla="*/ 112827 h 12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4476" h="123311">
                  <a:moveTo>
                    <a:pt x="39028" y="112208"/>
                  </a:moveTo>
                  <a:lnTo>
                    <a:pt x="69753" y="103272"/>
                  </a:lnTo>
                  <a:lnTo>
                    <a:pt x="72090" y="102585"/>
                  </a:lnTo>
                  <a:lnTo>
                    <a:pt x="103227" y="93581"/>
                  </a:lnTo>
                  <a:lnTo>
                    <a:pt x="105564" y="92893"/>
                  </a:lnTo>
                  <a:lnTo>
                    <a:pt x="136977" y="83683"/>
                  </a:lnTo>
                  <a:lnTo>
                    <a:pt x="139314" y="82995"/>
                  </a:lnTo>
                  <a:lnTo>
                    <a:pt x="169695" y="74060"/>
                  </a:lnTo>
                  <a:lnTo>
                    <a:pt x="172032" y="73372"/>
                  </a:lnTo>
                  <a:lnTo>
                    <a:pt x="204132" y="64024"/>
                  </a:lnTo>
                  <a:lnTo>
                    <a:pt x="206468" y="63337"/>
                  </a:lnTo>
                  <a:lnTo>
                    <a:pt x="236162" y="54607"/>
                  </a:lnTo>
                  <a:lnTo>
                    <a:pt x="238499" y="53851"/>
                  </a:lnTo>
                  <a:lnTo>
                    <a:pt x="238499" y="53851"/>
                  </a:lnTo>
                  <a:lnTo>
                    <a:pt x="271080" y="44228"/>
                  </a:lnTo>
                  <a:lnTo>
                    <a:pt x="273417" y="43541"/>
                  </a:lnTo>
                  <a:lnTo>
                    <a:pt x="302424" y="35018"/>
                  </a:lnTo>
                  <a:lnTo>
                    <a:pt x="304761" y="34330"/>
                  </a:lnTo>
                  <a:lnTo>
                    <a:pt x="334729" y="25395"/>
                  </a:lnTo>
                  <a:lnTo>
                    <a:pt x="337066" y="24707"/>
                  </a:lnTo>
                  <a:lnTo>
                    <a:pt x="366004" y="16184"/>
                  </a:lnTo>
                  <a:lnTo>
                    <a:pt x="368341" y="15428"/>
                  </a:lnTo>
                  <a:lnTo>
                    <a:pt x="398379" y="6492"/>
                  </a:lnTo>
                  <a:lnTo>
                    <a:pt x="400716" y="5805"/>
                  </a:lnTo>
                  <a:lnTo>
                    <a:pt x="414463" y="1818"/>
                  </a:lnTo>
                  <a:lnTo>
                    <a:pt x="413913" y="-37"/>
                  </a:lnTo>
                  <a:lnTo>
                    <a:pt x="400166" y="3812"/>
                  </a:lnTo>
                  <a:lnTo>
                    <a:pt x="397829" y="4499"/>
                  </a:lnTo>
                  <a:lnTo>
                    <a:pt x="367723" y="13297"/>
                  </a:lnTo>
                  <a:lnTo>
                    <a:pt x="365386" y="13985"/>
                  </a:lnTo>
                  <a:lnTo>
                    <a:pt x="336379" y="22439"/>
                  </a:lnTo>
                  <a:lnTo>
                    <a:pt x="334042" y="23126"/>
                  </a:lnTo>
                  <a:lnTo>
                    <a:pt x="304005" y="31856"/>
                  </a:lnTo>
                  <a:lnTo>
                    <a:pt x="301668" y="32543"/>
                  </a:lnTo>
                  <a:lnTo>
                    <a:pt x="272661" y="41067"/>
                  </a:lnTo>
                  <a:lnTo>
                    <a:pt x="270324" y="41754"/>
                  </a:lnTo>
                  <a:lnTo>
                    <a:pt x="237812" y="51308"/>
                  </a:lnTo>
                  <a:lnTo>
                    <a:pt x="237812" y="51308"/>
                  </a:lnTo>
                  <a:lnTo>
                    <a:pt x="235475" y="51995"/>
                  </a:lnTo>
                  <a:lnTo>
                    <a:pt x="205712" y="60794"/>
                  </a:lnTo>
                  <a:lnTo>
                    <a:pt x="203375" y="61481"/>
                  </a:lnTo>
                  <a:lnTo>
                    <a:pt x="171345" y="70898"/>
                  </a:lnTo>
                  <a:lnTo>
                    <a:pt x="169008" y="71585"/>
                  </a:lnTo>
                  <a:lnTo>
                    <a:pt x="138626" y="80590"/>
                  </a:lnTo>
                  <a:lnTo>
                    <a:pt x="136289" y="81277"/>
                  </a:lnTo>
                  <a:lnTo>
                    <a:pt x="104946" y="90556"/>
                  </a:lnTo>
                  <a:lnTo>
                    <a:pt x="102609" y="91244"/>
                  </a:lnTo>
                  <a:lnTo>
                    <a:pt x="71540" y="100523"/>
                  </a:lnTo>
                  <a:lnTo>
                    <a:pt x="69203" y="101210"/>
                  </a:lnTo>
                  <a:lnTo>
                    <a:pt x="38547" y="110490"/>
                  </a:lnTo>
                  <a:lnTo>
                    <a:pt x="36210" y="111246"/>
                  </a:lnTo>
                  <a:cubicBezTo>
                    <a:pt x="22119" y="115439"/>
                    <a:pt x="9953" y="119082"/>
                    <a:pt x="-14" y="122175"/>
                  </a:cubicBezTo>
                  <a:lnTo>
                    <a:pt x="-14" y="123274"/>
                  </a:lnTo>
                  <a:cubicBezTo>
                    <a:pt x="10022" y="120456"/>
                    <a:pt x="22257" y="116951"/>
                    <a:pt x="36347" y="112827"/>
                  </a:cubicBezTo>
                  <a:close/>
                </a:path>
              </a:pathLst>
            </a:custGeom>
            <a:solidFill>
              <a:srgbClr val="E0E0E0"/>
            </a:solidFill>
            <a:ln w="6867" cap="flat">
              <a:noFill/>
              <a:prstDash val="solid"/>
              <a:miter/>
            </a:ln>
          </p:spPr>
          <p:txBody>
            <a:bodyPr rtlCol="0" anchor="ctr"/>
            <a:lstStyle/>
            <a:p>
              <a:endParaRPr lang="en-IN"/>
            </a:p>
          </p:txBody>
        </p:sp>
        <p:sp>
          <p:nvSpPr>
            <p:cNvPr id="1035" name="Free-form: Shape 1034">
              <a:extLst>
                <a:ext uri="{FF2B5EF4-FFF2-40B4-BE49-F238E27FC236}">
                  <a16:creationId xmlns:a16="http://schemas.microsoft.com/office/drawing/2014/main" id="{EC57ACB4-FBAF-069E-010D-11FA3782EADC}"/>
                </a:ext>
              </a:extLst>
            </p:cNvPr>
            <p:cNvSpPr/>
            <p:nvPr/>
          </p:nvSpPr>
          <p:spPr>
            <a:xfrm>
              <a:off x="4897866" y="3558141"/>
              <a:ext cx="414407" cy="123174"/>
            </a:xfrm>
            <a:custGeom>
              <a:avLst/>
              <a:gdLst>
                <a:gd name="connsiteX0" fmla="*/ 39647 w 414407"/>
                <a:gd name="connsiteY0" fmla="*/ 111933 h 123174"/>
                <a:gd name="connsiteX1" fmla="*/ 70166 w 414407"/>
                <a:gd name="connsiteY1" fmla="*/ 103135 h 123174"/>
                <a:gd name="connsiteX2" fmla="*/ 72640 w 414407"/>
                <a:gd name="connsiteY2" fmla="*/ 102379 h 123174"/>
                <a:gd name="connsiteX3" fmla="*/ 103709 w 414407"/>
                <a:gd name="connsiteY3" fmla="*/ 93168 h 123174"/>
                <a:gd name="connsiteX4" fmla="*/ 106252 w 414407"/>
                <a:gd name="connsiteY4" fmla="*/ 92412 h 123174"/>
                <a:gd name="connsiteX5" fmla="*/ 137389 w 414407"/>
                <a:gd name="connsiteY5" fmla="*/ 83545 h 123174"/>
                <a:gd name="connsiteX6" fmla="*/ 139864 w 414407"/>
                <a:gd name="connsiteY6" fmla="*/ 82789 h 123174"/>
                <a:gd name="connsiteX7" fmla="*/ 170176 w 414407"/>
                <a:gd name="connsiteY7" fmla="*/ 73922 h 123174"/>
                <a:gd name="connsiteX8" fmla="*/ 172651 w 414407"/>
                <a:gd name="connsiteY8" fmla="*/ 73235 h 123174"/>
                <a:gd name="connsiteX9" fmla="*/ 204544 w 414407"/>
                <a:gd name="connsiteY9" fmla="*/ 63887 h 123174"/>
                <a:gd name="connsiteX10" fmla="*/ 207018 w 414407"/>
                <a:gd name="connsiteY10" fmla="*/ 63131 h 123174"/>
                <a:gd name="connsiteX11" fmla="*/ 236575 w 414407"/>
                <a:gd name="connsiteY11" fmla="*/ 54470 h 123174"/>
                <a:gd name="connsiteX12" fmla="*/ 238568 w 414407"/>
                <a:gd name="connsiteY12" fmla="*/ 53851 h 123174"/>
                <a:gd name="connsiteX13" fmla="*/ 239118 w 414407"/>
                <a:gd name="connsiteY13" fmla="*/ 53851 h 123174"/>
                <a:gd name="connsiteX14" fmla="*/ 271699 w 414407"/>
                <a:gd name="connsiteY14" fmla="*/ 44228 h 123174"/>
                <a:gd name="connsiteX15" fmla="*/ 274173 w 414407"/>
                <a:gd name="connsiteY15" fmla="*/ 43541 h 123174"/>
                <a:gd name="connsiteX16" fmla="*/ 303042 w 414407"/>
                <a:gd name="connsiteY16" fmla="*/ 35018 h 123174"/>
                <a:gd name="connsiteX17" fmla="*/ 305517 w 414407"/>
                <a:gd name="connsiteY17" fmla="*/ 34262 h 123174"/>
                <a:gd name="connsiteX18" fmla="*/ 335348 w 414407"/>
                <a:gd name="connsiteY18" fmla="*/ 25463 h 123174"/>
                <a:gd name="connsiteX19" fmla="*/ 337891 w 414407"/>
                <a:gd name="connsiteY19" fmla="*/ 24707 h 123174"/>
                <a:gd name="connsiteX20" fmla="*/ 366692 w 414407"/>
                <a:gd name="connsiteY20" fmla="*/ 16184 h 123174"/>
                <a:gd name="connsiteX21" fmla="*/ 369166 w 414407"/>
                <a:gd name="connsiteY21" fmla="*/ 15428 h 123174"/>
                <a:gd name="connsiteX22" fmla="*/ 399272 w 414407"/>
                <a:gd name="connsiteY22" fmla="*/ 6424 h 123174"/>
                <a:gd name="connsiteX23" fmla="*/ 401747 w 414407"/>
                <a:gd name="connsiteY23" fmla="*/ 5668 h 123174"/>
                <a:gd name="connsiteX24" fmla="*/ 414394 w 414407"/>
                <a:gd name="connsiteY24" fmla="*/ 1887 h 123174"/>
                <a:gd name="connsiteX25" fmla="*/ 413844 w 414407"/>
                <a:gd name="connsiteY25" fmla="*/ -37 h 123174"/>
                <a:gd name="connsiteX26" fmla="*/ 401128 w 414407"/>
                <a:gd name="connsiteY26" fmla="*/ 3674 h 123174"/>
                <a:gd name="connsiteX27" fmla="*/ 398654 w 414407"/>
                <a:gd name="connsiteY27" fmla="*/ 4362 h 123174"/>
                <a:gd name="connsiteX28" fmla="*/ 368685 w 414407"/>
                <a:gd name="connsiteY28" fmla="*/ 13091 h 123174"/>
                <a:gd name="connsiteX29" fmla="*/ 366210 w 414407"/>
                <a:gd name="connsiteY29" fmla="*/ 13847 h 123174"/>
                <a:gd name="connsiteX30" fmla="*/ 337410 w 414407"/>
                <a:gd name="connsiteY30" fmla="*/ 22233 h 123174"/>
                <a:gd name="connsiteX31" fmla="*/ 334936 w 414407"/>
                <a:gd name="connsiteY31" fmla="*/ 22989 h 123174"/>
                <a:gd name="connsiteX32" fmla="*/ 305036 w 414407"/>
                <a:gd name="connsiteY32" fmla="*/ 31718 h 123174"/>
                <a:gd name="connsiteX33" fmla="*/ 302561 w 414407"/>
                <a:gd name="connsiteY33" fmla="*/ 32474 h 123174"/>
                <a:gd name="connsiteX34" fmla="*/ 273623 w 414407"/>
                <a:gd name="connsiteY34" fmla="*/ 40929 h 123174"/>
                <a:gd name="connsiteX35" fmla="*/ 271149 w 414407"/>
                <a:gd name="connsiteY35" fmla="*/ 41616 h 123174"/>
                <a:gd name="connsiteX36" fmla="*/ 238568 w 414407"/>
                <a:gd name="connsiteY36" fmla="*/ 51239 h 123174"/>
                <a:gd name="connsiteX37" fmla="*/ 238018 w 414407"/>
                <a:gd name="connsiteY37" fmla="*/ 51239 h 123174"/>
                <a:gd name="connsiteX38" fmla="*/ 236094 w 414407"/>
                <a:gd name="connsiteY38" fmla="*/ 51789 h 123174"/>
                <a:gd name="connsiteX39" fmla="*/ 206537 w 414407"/>
                <a:gd name="connsiteY39" fmla="*/ 60519 h 123174"/>
                <a:gd name="connsiteX40" fmla="*/ 204063 w 414407"/>
                <a:gd name="connsiteY40" fmla="*/ 61275 h 123174"/>
                <a:gd name="connsiteX41" fmla="*/ 172101 w 414407"/>
                <a:gd name="connsiteY41" fmla="*/ 70692 h 123174"/>
                <a:gd name="connsiteX42" fmla="*/ 169626 w 414407"/>
                <a:gd name="connsiteY42" fmla="*/ 71379 h 123174"/>
                <a:gd name="connsiteX43" fmla="*/ 139382 w 414407"/>
                <a:gd name="connsiteY43" fmla="*/ 80383 h 123174"/>
                <a:gd name="connsiteX44" fmla="*/ 136908 w 414407"/>
                <a:gd name="connsiteY44" fmla="*/ 81071 h 123174"/>
                <a:gd name="connsiteX45" fmla="*/ 105702 w 414407"/>
                <a:gd name="connsiteY45" fmla="*/ 90350 h 123174"/>
                <a:gd name="connsiteX46" fmla="*/ 103227 w 414407"/>
                <a:gd name="connsiteY46" fmla="*/ 91106 h 123174"/>
                <a:gd name="connsiteX47" fmla="*/ 72296 w 414407"/>
                <a:gd name="connsiteY47" fmla="*/ 100248 h 123174"/>
                <a:gd name="connsiteX48" fmla="*/ 69822 w 414407"/>
                <a:gd name="connsiteY48" fmla="*/ 101004 h 123174"/>
                <a:gd name="connsiteX49" fmla="*/ 39372 w 414407"/>
                <a:gd name="connsiteY49" fmla="*/ 110146 h 123174"/>
                <a:gd name="connsiteX50" fmla="*/ 36897 w 414407"/>
                <a:gd name="connsiteY50" fmla="*/ 110902 h 123174"/>
                <a:gd name="connsiteX51" fmla="*/ -14 w 414407"/>
                <a:gd name="connsiteY51" fmla="*/ 121968 h 123174"/>
                <a:gd name="connsiteX52" fmla="*/ 330 w 414407"/>
                <a:gd name="connsiteY52" fmla="*/ 123137 h 123174"/>
                <a:gd name="connsiteX53" fmla="*/ 37379 w 414407"/>
                <a:gd name="connsiteY53" fmla="*/ 112552 h 12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4407" h="123174">
                  <a:moveTo>
                    <a:pt x="39647" y="111933"/>
                  </a:moveTo>
                  <a:lnTo>
                    <a:pt x="70166" y="103135"/>
                  </a:lnTo>
                  <a:lnTo>
                    <a:pt x="72640" y="102379"/>
                  </a:lnTo>
                  <a:lnTo>
                    <a:pt x="103709" y="93168"/>
                  </a:lnTo>
                  <a:lnTo>
                    <a:pt x="106252" y="92412"/>
                  </a:lnTo>
                  <a:lnTo>
                    <a:pt x="137389" y="83545"/>
                  </a:lnTo>
                  <a:lnTo>
                    <a:pt x="139864" y="82789"/>
                  </a:lnTo>
                  <a:lnTo>
                    <a:pt x="170176" y="73922"/>
                  </a:lnTo>
                  <a:lnTo>
                    <a:pt x="172651" y="73235"/>
                  </a:lnTo>
                  <a:lnTo>
                    <a:pt x="204544" y="63887"/>
                  </a:lnTo>
                  <a:lnTo>
                    <a:pt x="207018" y="63131"/>
                  </a:lnTo>
                  <a:lnTo>
                    <a:pt x="236575" y="54470"/>
                  </a:lnTo>
                  <a:lnTo>
                    <a:pt x="238568" y="53851"/>
                  </a:lnTo>
                  <a:lnTo>
                    <a:pt x="239118" y="53851"/>
                  </a:lnTo>
                  <a:lnTo>
                    <a:pt x="271699" y="44228"/>
                  </a:lnTo>
                  <a:lnTo>
                    <a:pt x="274173" y="43541"/>
                  </a:lnTo>
                  <a:lnTo>
                    <a:pt x="303042" y="35018"/>
                  </a:lnTo>
                  <a:lnTo>
                    <a:pt x="305517" y="34262"/>
                  </a:lnTo>
                  <a:lnTo>
                    <a:pt x="335348" y="25463"/>
                  </a:lnTo>
                  <a:lnTo>
                    <a:pt x="337891" y="24707"/>
                  </a:lnTo>
                  <a:lnTo>
                    <a:pt x="366692" y="16184"/>
                  </a:lnTo>
                  <a:lnTo>
                    <a:pt x="369166" y="15428"/>
                  </a:lnTo>
                  <a:lnTo>
                    <a:pt x="399272" y="6424"/>
                  </a:lnTo>
                  <a:lnTo>
                    <a:pt x="401747" y="5668"/>
                  </a:lnTo>
                  <a:lnTo>
                    <a:pt x="414394" y="1887"/>
                  </a:lnTo>
                  <a:lnTo>
                    <a:pt x="413844" y="-37"/>
                  </a:lnTo>
                  <a:lnTo>
                    <a:pt x="401128" y="3674"/>
                  </a:lnTo>
                  <a:lnTo>
                    <a:pt x="398654" y="4362"/>
                  </a:lnTo>
                  <a:lnTo>
                    <a:pt x="368685" y="13091"/>
                  </a:lnTo>
                  <a:lnTo>
                    <a:pt x="366210" y="13847"/>
                  </a:lnTo>
                  <a:lnTo>
                    <a:pt x="337410" y="22233"/>
                  </a:lnTo>
                  <a:lnTo>
                    <a:pt x="334936" y="22989"/>
                  </a:lnTo>
                  <a:lnTo>
                    <a:pt x="305036" y="31718"/>
                  </a:lnTo>
                  <a:lnTo>
                    <a:pt x="302561" y="32474"/>
                  </a:lnTo>
                  <a:lnTo>
                    <a:pt x="273623" y="40929"/>
                  </a:lnTo>
                  <a:lnTo>
                    <a:pt x="271149" y="41616"/>
                  </a:lnTo>
                  <a:lnTo>
                    <a:pt x="238568" y="51239"/>
                  </a:lnTo>
                  <a:lnTo>
                    <a:pt x="238018" y="51239"/>
                  </a:lnTo>
                  <a:lnTo>
                    <a:pt x="236094" y="51789"/>
                  </a:lnTo>
                  <a:lnTo>
                    <a:pt x="206537" y="60519"/>
                  </a:lnTo>
                  <a:lnTo>
                    <a:pt x="204063" y="61275"/>
                  </a:lnTo>
                  <a:lnTo>
                    <a:pt x="172101" y="70692"/>
                  </a:lnTo>
                  <a:lnTo>
                    <a:pt x="169626" y="71379"/>
                  </a:lnTo>
                  <a:lnTo>
                    <a:pt x="139382" y="80383"/>
                  </a:lnTo>
                  <a:lnTo>
                    <a:pt x="136908" y="81071"/>
                  </a:lnTo>
                  <a:lnTo>
                    <a:pt x="105702" y="90350"/>
                  </a:lnTo>
                  <a:lnTo>
                    <a:pt x="103227" y="91106"/>
                  </a:lnTo>
                  <a:lnTo>
                    <a:pt x="72296" y="100248"/>
                  </a:lnTo>
                  <a:lnTo>
                    <a:pt x="69822" y="101004"/>
                  </a:lnTo>
                  <a:lnTo>
                    <a:pt x="39372" y="110146"/>
                  </a:lnTo>
                  <a:lnTo>
                    <a:pt x="36897" y="110902"/>
                  </a:lnTo>
                  <a:lnTo>
                    <a:pt x="-14" y="121968"/>
                  </a:lnTo>
                  <a:lnTo>
                    <a:pt x="330" y="123137"/>
                  </a:lnTo>
                  <a:lnTo>
                    <a:pt x="37379" y="112552"/>
                  </a:lnTo>
                  <a:close/>
                </a:path>
              </a:pathLst>
            </a:custGeom>
            <a:solidFill>
              <a:srgbClr val="E0E0E0"/>
            </a:solidFill>
            <a:ln w="6867" cap="flat">
              <a:noFill/>
              <a:prstDash val="solid"/>
              <a:miter/>
            </a:ln>
          </p:spPr>
          <p:txBody>
            <a:bodyPr rtlCol="0" anchor="ctr"/>
            <a:lstStyle/>
            <a:p>
              <a:endParaRPr lang="en-IN"/>
            </a:p>
          </p:txBody>
        </p:sp>
        <p:sp>
          <p:nvSpPr>
            <p:cNvPr id="1036" name="Free-form: Shape 1035">
              <a:extLst>
                <a:ext uri="{FF2B5EF4-FFF2-40B4-BE49-F238E27FC236}">
                  <a16:creationId xmlns:a16="http://schemas.microsoft.com/office/drawing/2014/main" id="{568E02D9-8198-D8A9-A6B1-D7685F1BC627}"/>
                </a:ext>
              </a:extLst>
            </p:cNvPr>
            <p:cNvSpPr/>
            <p:nvPr/>
          </p:nvSpPr>
          <p:spPr>
            <a:xfrm>
              <a:off x="4916425" y="3624952"/>
              <a:ext cx="414407" cy="122624"/>
            </a:xfrm>
            <a:custGeom>
              <a:avLst/>
              <a:gdLst>
                <a:gd name="connsiteX0" fmla="*/ 40472 w 414407"/>
                <a:gd name="connsiteY0" fmla="*/ 111039 h 122624"/>
                <a:gd name="connsiteX1" fmla="*/ 71403 w 414407"/>
                <a:gd name="connsiteY1" fmla="*/ 101966 h 122624"/>
                <a:gd name="connsiteX2" fmla="*/ 73877 w 414407"/>
                <a:gd name="connsiteY2" fmla="*/ 101279 h 122624"/>
                <a:gd name="connsiteX3" fmla="*/ 104877 w 414407"/>
                <a:gd name="connsiteY3" fmla="*/ 92275 h 122624"/>
                <a:gd name="connsiteX4" fmla="*/ 107352 w 414407"/>
                <a:gd name="connsiteY4" fmla="*/ 91519 h 122624"/>
                <a:gd name="connsiteX5" fmla="*/ 138558 w 414407"/>
                <a:gd name="connsiteY5" fmla="*/ 82445 h 122624"/>
                <a:gd name="connsiteX6" fmla="*/ 141032 w 414407"/>
                <a:gd name="connsiteY6" fmla="*/ 81689 h 122624"/>
                <a:gd name="connsiteX7" fmla="*/ 171345 w 414407"/>
                <a:gd name="connsiteY7" fmla="*/ 72822 h 122624"/>
                <a:gd name="connsiteX8" fmla="*/ 173819 w 414407"/>
                <a:gd name="connsiteY8" fmla="*/ 72135 h 122624"/>
                <a:gd name="connsiteX9" fmla="*/ 205712 w 414407"/>
                <a:gd name="connsiteY9" fmla="*/ 62718 h 122624"/>
                <a:gd name="connsiteX10" fmla="*/ 208187 w 414407"/>
                <a:gd name="connsiteY10" fmla="*/ 62031 h 122624"/>
                <a:gd name="connsiteX11" fmla="*/ 237468 w 414407"/>
                <a:gd name="connsiteY11" fmla="*/ 53851 h 122624"/>
                <a:gd name="connsiteX12" fmla="*/ 238706 w 414407"/>
                <a:gd name="connsiteY12" fmla="*/ 53851 h 122624"/>
                <a:gd name="connsiteX13" fmla="*/ 239943 w 414407"/>
                <a:gd name="connsiteY13" fmla="*/ 53508 h 122624"/>
                <a:gd name="connsiteX14" fmla="*/ 272524 w 414407"/>
                <a:gd name="connsiteY14" fmla="*/ 43885 h 122624"/>
                <a:gd name="connsiteX15" fmla="*/ 274998 w 414407"/>
                <a:gd name="connsiteY15" fmla="*/ 43129 h 122624"/>
                <a:gd name="connsiteX16" fmla="*/ 303867 w 414407"/>
                <a:gd name="connsiteY16" fmla="*/ 34605 h 122624"/>
                <a:gd name="connsiteX17" fmla="*/ 306342 w 414407"/>
                <a:gd name="connsiteY17" fmla="*/ 33918 h 122624"/>
                <a:gd name="connsiteX18" fmla="*/ 336242 w 414407"/>
                <a:gd name="connsiteY18" fmla="*/ 25051 h 122624"/>
                <a:gd name="connsiteX19" fmla="*/ 338716 w 414407"/>
                <a:gd name="connsiteY19" fmla="*/ 24364 h 122624"/>
                <a:gd name="connsiteX20" fmla="*/ 367516 w 414407"/>
                <a:gd name="connsiteY20" fmla="*/ 15772 h 122624"/>
                <a:gd name="connsiteX21" fmla="*/ 369991 w 414407"/>
                <a:gd name="connsiteY21" fmla="*/ 15084 h 122624"/>
                <a:gd name="connsiteX22" fmla="*/ 399891 w 414407"/>
                <a:gd name="connsiteY22" fmla="*/ 6149 h 122624"/>
                <a:gd name="connsiteX23" fmla="*/ 402365 w 414407"/>
                <a:gd name="connsiteY23" fmla="*/ 5461 h 122624"/>
                <a:gd name="connsiteX24" fmla="*/ 414394 w 414407"/>
                <a:gd name="connsiteY24" fmla="*/ 1818 h 122624"/>
                <a:gd name="connsiteX25" fmla="*/ 413844 w 414407"/>
                <a:gd name="connsiteY25" fmla="*/ -37 h 122624"/>
                <a:gd name="connsiteX26" fmla="*/ 401747 w 414407"/>
                <a:gd name="connsiteY26" fmla="*/ 3468 h 122624"/>
                <a:gd name="connsiteX27" fmla="*/ 399272 w 414407"/>
                <a:gd name="connsiteY27" fmla="*/ 4155 h 122624"/>
                <a:gd name="connsiteX28" fmla="*/ 369372 w 414407"/>
                <a:gd name="connsiteY28" fmla="*/ 12885 h 122624"/>
                <a:gd name="connsiteX29" fmla="*/ 366898 w 414407"/>
                <a:gd name="connsiteY29" fmla="*/ 13641 h 122624"/>
                <a:gd name="connsiteX30" fmla="*/ 338029 w 414407"/>
                <a:gd name="connsiteY30" fmla="*/ 22027 h 122624"/>
                <a:gd name="connsiteX31" fmla="*/ 335554 w 414407"/>
                <a:gd name="connsiteY31" fmla="*/ 22783 h 122624"/>
                <a:gd name="connsiteX32" fmla="*/ 305654 w 414407"/>
                <a:gd name="connsiteY32" fmla="*/ 31512 h 122624"/>
                <a:gd name="connsiteX33" fmla="*/ 303180 w 414407"/>
                <a:gd name="connsiteY33" fmla="*/ 32200 h 122624"/>
                <a:gd name="connsiteX34" fmla="*/ 274311 w 414407"/>
                <a:gd name="connsiteY34" fmla="*/ 40104 h 122624"/>
                <a:gd name="connsiteX35" fmla="*/ 271836 w 414407"/>
                <a:gd name="connsiteY35" fmla="*/ 40792 h 122624"/>
                <a:gd name="connsiteX36" fmla="*/ 239187 w 414407"/>
                <a:gd name="connsiteY36" fmla="*/ 50415 h 122624"/>
                <a:gd name="connsiteX37" fmla="*/ 238018 w 414407"/>
                <a:gd name="connsiteY37" fmla="*/ 50758 h 122624"/>
                <a:gd name="connsiteX38" fmla="*/ 236712 w 414407"/>
                <a:gd name="connsiteY38" fmla="*/ 50758 h 122624"/>
                <a:gd name="connsiteX39" fmla="*/ 207156 w 414407"/>
                <a:gd name="connsiteY39" fmla="*/ 59488 h 122624"/>
                <a:gd name="connsiteX40" fmla="*/ 204681 w 414407"/>
                <a:gd name="connsiteY40" fmla="*/ 60175 h 122624"/>
                <a:gd name="connsiteX41" fmla="*/ 172788 w 414407"/>
                <a:gd name="connsiteY41" fmla="*/ 69592 h 122624"/>
                <a:gd name="connsiteX42" fmla="*/ 170314 w 414407"/>
                <a:gd name="connsiteY42" fmla="*/ 70348 h 122624"/>
                <a:gd name="connsiteX43" fmla="*/ 140139 w 414407"/>
                <a:gd name="connsiteY43" fmla="*/ 79558 h 122624"/>
                <a:gd name="connsiteX44" fmla="*/ 137664 w 414407"/>
                <a:gd name="connsiteY44" fmla="*/ 80315 h 122624"/>
                <a:gd name="connsiteX45" fmla="*/ 106321 w 414407"/>
                <a:gd name="connsiteY45" fmla="*/ 89594 h 122624"/>
                <a:gd name="connsiteX46" fmla="*/ 103915 w 414407"/>
                <a:gd name="connsiteY46" fmla="*/ 90281 h 122624"/>
                <a:gd name="connsiteX47" fmla="*/ 72915 w 414407"/>
                <a:gd name="connsiteY47" fmla="*/ 99492 h 122624"/>
                <a:gd name="connsiteX48" fmla="*/ 70440 w 414407"/>
                <a:gd name="connsiteY48" fmla="*/ 100248 h 122624"/>
                <a:gd name="connsiteX49" fmla="*/ 39990 w 414407"/>
                <a:gd name="connsiteY49" fmla="*/ 109390 h 122624"/>
                <a:gd name="connsiteX50" fmla="*/ 37516 w 414407"/>
                <a:gd name="connsiteY50" fmla="*/ 110077 h 122624"/>
                <a:gd name="connsiteX51" fmla="*/ -14 w 414407"/>
                <a:gd name="connsiteY51" fmla="*/ 121419 h 122624"/>
                <a:gd name="connsiteX52" fmla="*/ -14 w 414407"/>
                <a:gd name="connsiteY52" fmla="*/ 122587 h 122624"/>
                <a:gd name="connsiteX53" fmla="*/ 37653 w 414407"/>
                <a:gd name="connsiteY53" fmla="*/ 111727 h 12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4407" h="122624">
                  <a:moveTo>
                    <a:pt x="40472" y="111039"/>
                  </a:moveTo>
                  <a:lnTo>
                    <a:pt x="71403" y="101966"/>
                  </a:lnTo>
                  <a:lnTo>
                    <a:pt x="73877" y="101279"/>
                  </a:lnTo>
                  <a:lnTo>
                    <a:pt x="104877" y="92275"/>
                  </a:lnTo>
                  <a:lnTo>
                    <a:pt x="107352" y="91519"/>
                  </a:lnTo>
                  <a:lnTo>
                    <a:pt x="138558" y="82445"/>
                  </a:lnTo>
                  <a:lnTo>
                    <a:pt x="141032" y="81689"/>
                  </a:lnTo>
                  <a:lnTo>
                    <a:pt x="171345" y="72822"/>
                  </a:lnTo>
                  <a:lnTo>
                    <a:pt x="173819" y="72135"/>
                  </a:lnTo>
                  <a:lnTo>
                    <a:pt x="205712" y="62718"/>
                  </a:lnTo>
                  <a:lnTo>
                    <a:pt x="208187" y="62031"/>
                  </a:lnTo>
                  <a:lnTo>
                    <a:pt x="237468" y="53851"/>
                  </a:lnTo>
                  <a:lnTo>
                    <a:pt x="238706" y="53851"/>
                  </a:lnTo>
                  <a:lnTo>
                    <a:pt x="239943" y="53508"/>
                  </a:lnTo>
                  <a:lnTo>
                    <a:pt x="272524" y="43885"/>
                  </a:lnTo>
                  <a:lnTo>
                    <a:pt x="274998" y="43129"/>
                  </a:lnTo>
                  <a:lnTo>
                    <a:pt x="303867" y="34605"/>
                  </a:lnTo>
                  <a:lnTo>
                    <a:pt x="306342" y="33918"/>
                  </a:lnTo>
                  <a:lnTo>
                    <a:pt x="336242" y="25051"/>
                  </a:lnTo>
                  <a:lnTo>
                    <a:pt x="338716" y="24364"/>
                  </a:lnTo>
                  <a:lnTo>
                    <a:pt x="367516" y="15772"/>
                  </a:lnTo>
                  <a:lnTo>
                    <a:pt x="369991" y="15084"/>
                  </a:lnTo>
                  <a:lnTo>
                    <a:pt x="399891" y="6149"/>
                  </a:lnTo>
                  <a:lnTo>
                    <a:pt x="402365" y="5461"/>
                  </a:lnTo>
                  <a:lnTo>
                    <a:pt x="414394" y="1818"/>
                  </a:lnTo>
                  <a:lnTo>
                    <a:pt x="413844" y="-37"/>
                  </a:lnTo>
                  <a:lnTo>
                    <a:pt x="401747" y="3468"/>
                  </a:lnTo>
                  <a:lnTo>
                    <a:pt x="399272" y="4155"/>
                  </a:lnTo>
                  <a:lnTo>
                    <a:pt x="369372" y="12885"/>
                  </a:lnTo>
                  <a:lnTo>
                    <a:pt x="366898" y="13641"/>
                  </a:lnTo>
                  <a:lnTo>
                    <a:pt x="338029" y="22027"/>
                  </a:lnTo>
                  <a:lnTo>
                    <a:pt x="335554" y="22783"/>
                  </a:lnTo>
                  <a:lnTo>
                    <a:pt x="305654" y="31512"/>
                  </a:lnTo>
                  <a:lnTo>
                    <a:pt x="303180" y="32200"/>
                  </a:lnTo>
                  <a:lnTo>
                    <a:pt x="274311" y="40104"/>
                  </a:lnTo>
                  <a:lnTo>
                    <a:pt x="271836" y="40792"/>
                  </a:lnTo>
                  <a:lnTo>
                    <a:pt x="239187" y="50415"/>
                  </a:lnTo>
                  <a:lnTo>
                    <a:pt x="238018" y="50758"/>
                  </a:lnTo>
                  <a:lnTo>
                    <a:pt x="236712" y="50758"/>
                  </a:lnTo>
                  <a:lnTo>
                    <a:pt x="207156" y="59488"/>
                  </a:lnTo>
                  <a:lnTo>
                    <a:pt x="204681" y="60175"/>
                  </a:lnTo>
                  <a:lnTo>
                    <a:pt x="172788" y="69592"/>
                  </a:lnTo>
                  <a:lnTo>
                    <a:pt x="170314" y="70348"/>
                  </a:lnTo>
                  <a:lnTo>
                    <a:pt x="140139" y="79558"/>
                  </a:lnTo>
                  <a:lnTo>
                    <a:pt x="137664" y="80315"/>
                  </a:lnTo>
                  <a:lnTo>
                    <a:pt x="106321" y="89594"/>
                  </a:lnTo>
                  <a:lnTo>
                    <a:pt x="103915" y="90281"/>
                  </a:lnTo>
                  <a:lnTo>
                    <a:pt x="72915" y="99492"/>
                  </a:lnTo>
                  <a:lnTo>
                    <a:pt x="70440" y="100248"/>
                  </a:lnTo>
                  <a:lnTo>
                    <a:pt x="39990" y="109390"/>
                  </a:lnTo>
                  <a:lnTo>
                    <a:pt x="37516" y="110077"/>
                  </a:lnTo>
                  <a:lnTo>
                    <a:pt x="-14" y="121419"/>
                  </a:lnTo>
                  <a:lnTo>
                    <a:pt x="-14" y="122587"/>
                  </a:lnTo>
                  <a:lnTo>
                    <a:pt x="37653" y="111727"/>
                  </a:lnTo>
                  <a:close/>
                </a:path>
              </a:pathLst>
            </a:custGeom>
            <a:solidFill>
              <a:srgbClr val="E0E0E0"/>
            </a:solidFill>
            <a:ln w="6867" cap="flat">
              <a:noFill/>
              <a:prstDash val="solid"/>
              <a:miter/>
            </a:ln>
          </p:spPr>
          <p:txBody>
            <a:bodyPr rtlCol="0" anchor="ctr"/>
            <a:lstStyle/>
            <a:p>
              <a:endParaRPr lang="en-IN"/>
            </a:p>
          </p:txBody>
        </p:sp>
        <p:sp>
          <p:nvSpPr>
            <p:cNvPr id="1037" name="Free-form: Shape 1036">
              <a:extLst>
                <a:ext uri="{FF2B5EF4-FFF2-40B4-BE49-F238E27FC236}">
                  <a16:creationId xmlns:a16="http://schemas.microsoft.com/office/drawing/2014/main" id="{5ED695D1-573E-EDF0-85DC-DD2B8242E48B}"/>
                </a:ext>
              </a:extLst>
            </p:cNvPr>
            <p:cNvSpPr/>
            <p:nvPr/>
          </p:nvSpPr>
          <p:spPr>
            <a:xfrm>
              <a:off x="4934915" y="3690732"/>
              <a:ext cx="414614" cy="122899"/>
            </a:xfrm>
            <a:custGeom>
              <a:avLst/>
              <a:gdLst>
                <a:gd name="connsiteX0" fmla="*/ 41296 w 414614"/>
                <a:gd name="connsiteY0" fmla="*/ 111177 h 122899"/>
                <a:gd name="connsiteX1" fmla="*/ 72021 w 414614"/>
                <a:gd name="connsiteY1" fmla="*/ 102310 h 122899"/>
                <a:gd name="connsiteX2" fmla="*/ 74358 w 414614"/>
                <a:gd name="connsiteY2" fmla="*/ 101623 h 122899"/>
                <a:gd name="connsiteX3" fmla="*/ 105496 w 414614"/>
                <a:gd name="connsiteY3" fmla="*/ 92550 h 122899"/>
                <a:gd name="connsiteX4" fmla="*/ 107833 w 414614"/>
                <a:gd name="connsiteY4" fmla="*/ 91862 h 122899"/>
                <a:gd name="connsiteX5" fmla="*/ 139245 w 414614"/>
                <a:gd name="connsiteY5" fmla="*/ 82720 h 122899"/>
                <a:gd name="connsiteX6" fmla="*/ 141513 w 414614"/>
                <a:gd name="connsiteY6" fmla="*/ 82033 h 122899"/>
                <a:gd name="connsiteX7" fmla="*/ 172032 w 414614"/>
                <a:gd name="connsiteY7" fmla="*/ 73166 h 122899"/>
                <a:gd name="connsiteX8" fmla="*/ 174300 w 414614"/>
                <a:gd name="connsiteY8" fmla="*/ 72479 h 122899"/>
                <a:gd name="connsiteX9" fmla="*/ 206400 w 414614"/>
                <a:gd name="connsiteY9" fmla="*/ 63062 h 122899"/>
                <a:gd name="connsiteX10" fmla="*/ 208668 w 414614"/>
                <a:gd name="connsiteY10" fmla="*/ 62375 h 122899"/>
                <a:gd name="connsiteX11" fmla="*/ 238499 w 414614"/>
                <a:gd name="connsiteY11" fmla="*/ 53645 h 122899"/>
                <a:gd name="connsiteX12" fmla="*/ 239049 w 414614"/>
                <a:gd name="connsiteY12" fmla="*/ 53645 h 122899"/>
                <a:gd name="connsiteX13" fmla="*/ 240836 w 414614"/>
                <a:gd name="connsiteY13" fmla="*/ 53095 h 122899"/>
                <a:gd name="connsiteX14" fmla="*/ 273555 w 414614"/>
                <a:gd name="connsiteY14" fmla="*/ 43060 h 122899"/>
                <a:gd name="connsiteX15" fmla="*/ 275823 w 414614"/>
                <a:gd name="connsiteY15" fmla="*/ 42441 h 122899"/>
                <a:gd name="connsiteX16" fmla="*/ 304898 w 414614"/>
                <a:gd name="connsiteY16" fmla="*/ 33849 h 122899"/>
                <a:gd name="connsiteX17" fmla="*/ 307166 w 414614"/>
                <a:gd name="connsiteY17" fmla="*/ 33162 h 122899"/>
                <a:gd name="connsiteX18" fmla="*/ 337204 w 414614"/>
                <a:gd name="connsiteY18" fmla="*/ 24295 h 122899"/>
                <a:gd name="connsiteX19" fmla="*/ 339541 w 414614"/>
                <a:gd name="connsiteY19" fmla="*/ 23608 h 122899"/>
                <a:gd name="connsiteX20" fmla="*/ 368479 w 414614"/>
                <a:gd name="connsiteY20" fmla="*/ 15566 h 122899"/>
                <a:gd name="connsiteX21" fmla="*/ 370816 w 414614"/>
                <a:gd name="connsiteY21" fmla="*/ 14878 h 122899"/>
                <a:gd name="connsiteX22" fmla="*/ 400922 w 414614"/>
                <a:gd name="connsiteY22" fmla="*/ 5942 h 122899"/>
                <a:gd name="connsiteX23" fmla="*/ 403190 w 414614"/>
                <a:gd name="connsiteY23" fmla="*/ 5255 h 122899"/>
                <a:gd name="connsiteX24" fmla="*/ 414600 w 414614"/>
                <a:gd name="connsiteY24" fmla="*/ 1818 h 122899"/>
                <a:gd name="connsiteX25" fmla="*/ 414051 w 414614"/>
                <a:gd name="connsiteY25" fmla="*/ -37 h 122899"/>
                <a:gd name="connsiteX26" fmla="*/ 402640 w 414614"/>
                <a:gd name="connsiteY26" fmla="*/ 3262 h 122899"/>
                <a:gd name="connsiteX27" fmla="*/ 400303 w 414614"/>
                <a:gd name="connsiteY27" fmla="*/ 3949 h 122899"/>
                <a:gd name="connsiteX28" fmla="*/ 370197 w 414614"/>
                <a:gd name="connsiteY28" fmla="*/ 12679 h 122899"/>
                <a:gd name="connsiteX29" fmla="*/ 367860 w 414614"/>
                <a:gd name="connsiteY29" fmla="*/ 13366 h 122899"/>
                <a:gd name="connsiteX30" fmla="*/ 338854 w 414614"/>
                <a:gd name="connsiteY30" fmla="*/ 21820 h 122899"/>
                <a:gd name="connsiteX31" fmla="*/ 336517 w 414614"/>
                <a:gd name="connsiteY31" fmla="*/ 22508 h 122899"/>
                <a:gd name="connsiteX32" fmla="*/ 306479 w 414614"/>
                <a:gd name="connsiteY32" fmla="*/ 31306 h 122899"/>
                <a:gd name="connsiteX33" fmla="*/ 304211 w 414614"/>
                <a:gd name="connsiteY33" fmla="*/ 31993 h 122899"/>
                <a:gd name="connsiteX34" fmla="*/ 275136 w 414614"/>
                <a:gd name="connsiteY34" fmla="*/ 40517 h 122899"/>
                <a:gd name="connsiteX35" fmla="*/ 272799 w 414614"/>
                <a:gd name="connsiteY35" fmla="*/ 41204 h 122899"/>
                <a:gd name="connsiteX36" fmla="*/ 240012 w 414614"/>
                <a:gd name="connsiteY36" fmla="*/ 50827 h 122899"/>
                <a:gd name="connsiteX37" fmla="*/ 238224 w 414614"/>
                <a:gd name="connsiteY37" fmla="*/ 51308 h 122899"/>
                <a:gd name="connsiteX38" fmla="*/ 237743 w 414614"/>
                <a:gd name="connsiteY38" fmla="*/ 51308 h 122899"/>
                <a:gd name="connsiteX39" fmla="*/ 207981 w 414614"/>
                <a:gd name="connsiteY39" fmla="*/ 60038 h 122899"/>
                <a:gd name="connsiteX40" fmla="*/ 205644 w 414614"/>
                <a:gd name="connsiteY40" fmla="*/ 60725 h 122899"/>
                <a:gd name="connsiteX41" fmla="*/ 173613 w 414614"/>
                <a:gd name="connsiteY41" fmla="*/ 70210 h 122899"/>
                <a:gd name="connsiteX42" fmla="*/ 171276 w 414614"/>
                <a:gd name="connsiteY42" fmla="*/ 70829 h 122899"/>
                <a:gd name="connsiteX43" fmla="*/ 140826 w 414614"/>
                <a:gd name="connsiteY43" fmla="*/ 79833 h 122899"/>
                <a:gd name="connsiteX44" fmla="*/ 138558 w 414614"/>
                <a:gd name="connsiteY44" fmla="*/ 80521 h 122899"/>
                <a:gd name="connsiteX45" fmla="*/ 107145 w 414614"/>
                <a:gd name="connsiteY45" fmla="*/ 89869 h 122899"/>
                <a:gd name="connsiteX46" fmla="*/ 104877 w 414614"/>
                <a:gd name="connsiteY46" fmla="*/ 90556 h 122899"/>
                <a:gd name="connsiteX47" fmla="*/ 73534 w 414614"/>
                <a:gd name="connsiteY47" fmla="*/ 99629 h 122899"/>
                <a:gd name="connsiteX48" fmla="*/ 71265 w 414614"/>
                <a:gd name="connsiteY48" fmla="*/ 100317 h 122899"/>
                <a:gd name="connsiteX49" fmla="*/ 40609 w 414614"/>
                <a:gd name="connsiteY49" fmla="*/ 109527 h 122899"/>
                <a:gd name="connsiteX50" fmla="*/ 38272 w 414614"/>
                <a:gd name="connsiteY50" fmla="*/ 110215 h 122899"/>
                <a:gd name="connsiteX51" fmla="*/ -14 w 414614"/>
                <a:gd name="connsiteY51" fmla="*/ 121762 h 122899"/>
                <a:gd name="connsiteX52" fmla="*/ -14 w 414614"/>
                <a:gd name="connsiteY52" fmla="*/ 122862 h 122899"/>
                <a:gd name="connsiteX53" fmla="*/ 39166 w 414614"/>
                <a:gd name="connsiteY53" fmla="*/ 111796 h 122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4614" h="122899">
                  <a:moveTo>
                    <a:pt x="41296" y="111177"/>
                  </a:moveTo>
                  <a:lnTo>
                    <a:pt x="72021" y="102310"/>
                  </a:lnTo>
                  <a:lnTo>
                    <a:pt x="74358" y="101623"/>
                  </a:lnTo>
                  <a:lnTo>
                    <a:pt x="105496" y="92550"/>
                  </a:lnTo>
                  <a:lnTo>
                    <a:pt x="107833" y="91862"/>
                  </a:lnTo>
                  <a:lnTo>
                    <a:pt x="139245" y="82720"/>
                  </a:lnTo>
                  <a:lnTo>
                    <a:pt x="141513" y="82033"/>
                  </a:lnTo>
                  <a:lnTo>
                    <a:pt x="172032" y="73166"/>
                  </a:lnTo>
                  <a:lnTo>
                    <a:pt x="174300" y="72479"/>
                  </a:lnTo>
                  <a:lnTo>
                    <a:pt x="206400" y="63062"/>
                  </a:lnTo>
                  <a:lnTo>
                    <a:pt x="208668" y="62375"/>
                  </a:lnTo>
                  <a:lnTo>
                    <a:pt x="238499" y="53645"/>
                  </a:lnTo>
                  <a:lnTo>
                    <a:pt x="239049" y="53645"/>
                  </a:lnTo>
                  <a:lnTo>
                    <a:pt x="240836" y="53095"/>
                  </a:lnTo>
                  <a:lnTo>
                    <a:pt x="273555" y="43060"/>
                  </a:lnTo>
                  <a:lnTo>
                    <a:pt x="275823" y="42441"/>
                  </a:lnTo>
                  <a:lnTo>
                    <a:pt x="304898" y="33849"/>
                  </a:lnTo>
                  <a:lnTo>
                    <a:pt x="307166" y="33162"/>
                  </a:lnTo>
                  <a:lnTo>
                    <a:pt x="337204" y="24295"/>
                  </a:lnTo>
                  <a:lnTo>
                    <a:pt x="339541" y="23608"/>
                  </a:lnTo>
                  <a:lnTo>
                    <a:pt x="368479" y="15566"/>
                  </a:lnTo>
                  <a:lnTo>
                    <a:pt x="370816" y="14878"/>
                  </a:lnTo>
                  <a:lnTo>
                    <a:pt x="400922" y="5942"/>
                  </a:lnTo>
                  <a:lnTo>
                    <a:pt x="403190" y="5255"/>
                  </a:lnTo>
                  <a:lnTo>
                    <a:pt x="414600" y="1818"/>
                  </a:lnTo>
                  <a:lnTo>
                    <a:pt x="414051" y="-37"/>
                  </a:lnTo>
                  <a:lnTo>
                    <a:pt x="402640" y="3262"/>
                  </a:lnTo>
                  <a:lnTo>
                    <a:pt x="400303" y="3949"/>
                  </a:lnTo>
                  <a:lnTo>
                    <a:pt x="370197" y="12679"/>
                  </a:lnTo>
                  <a:lnTo>
                    <a:pt x="367860" y="13366"/>
                  </a:lnTo>
                  <a:lnTo>
                    <a:pt x="338854" y="21820"/>
                  </a:lnTo>
                  <a:lnTo>
                    <a:pt x="336517" y="22508"/>
                  </a:lnTo>
                  <a:lnTo>
                    <a:pt x="306479" y="31306"/>
                  </a:lnTo>
                  <a:lnTo>
                    <a:pt x="304211" y="31993"/>
                  </a:lnTo>
                  <a:lnTo>
                    <a:pt x="275136" y="40517"/>
                  </a:lnTo>
                  <a:lnTo>
                    <a:pt x="272799" y="41204"/>
                  </a:lnTo>
                  <a:lnTo>
                    <a:pt x="240012" y="50827"/>
                  </a:lnTo>
                  <a:lnTo>
                    <a:pt x="238224" y="51308"/>
                  </a:lnTo>
                  <a:lnTo>
                    <a:pt x="237743" y="51308"/>
                  </a:lnTo>
                  <a:lnTo>
                    <a:pt x="207981" y="60038"/>
                  </a:lnTo>
                  <a:lnTo>
                    <a:pt x="205644" y="60725"/>
                  </a:lnTo>
                  <a:lnTo>
                    <a:pt x="173613" y="70210"/>
                  </a:lnTo>
                  <a:lnTo>
                    <a:pt x="171276" y="70829"/>
                  </a:lnTo>
                  <a:lnTo>
                    <a:pt x="140826" y="79833"/>
                  </a:lnTo>
                  <a:lnTo>
                    <a:pt x="138558" y="80521"/>
                  </a:lnTo>
                  <a:lnTo>
                    <a:pt x="107145" y="89869"/>
                  </a:lnTo>
                  <a:lnTo>
                    <a:pt x="104877" y="90556"/>
                  </a:lnTo>
                  <a:lnTo>
                    <a:pt x="73534" y="99629"/>
                  </a:lnTo>
                  <a:lnTo>
                    <a:pt x="71265" y="100317"/>
                  </a:lnTo>
                  <a:lnTo>
                    <a:pt x="40609" y="109527"/>
                  </a:lnTo>
                  <a:lnTo>
                    <a:pt x="38272" y="110215"/>
                  </a:lnTo>
                  <a:lnTo>
                    <a:pt x="-14" y="121762"/>
                  </a:lnTo>
                  <a:lnTo>
                    <a:pt x="-14" y="122862"/>
                  </a:lnTo>
                  <a:lnTo>
                    <a:pt x="39166" y="111796"/>
                  </a:lnTo>
                  <a:close/>
                </a:path>
              </a:pathLst>
            </a:custGeom>
            <a:solidFill>
              <a:srgbClr val="E0E0E0"/>
            </a:solidFill>
            <a:ln w="6867" cap="flat">
              <a:noFill/>
              <a:prstDash val="solid"/>
              <a:miter/>
            </a:ln>
          </p:spPr>
          <p:txBody>
            <a:bodyPr rtlCol="0" anchor="ctr"/>
            <a:lstStyle/>
            <a:p>
              <a:endParaRPr lang="en-IN"/>
            </a:p>
          </p:txBody>
        </p:sp>
        <p:sp>
          <p:nvSpPr>
            <p:cNvPr id="1038" name="Free-form: Shape 1037">
              <a:extLst>
                <a:ext uri="{FF2B5EF4-FFF2-40B4-BE49-F238E27FC236}">
                  <a16:creationId xmlns:a16="http://schemas.microsoft.com/office/drawing/2014/main" id="{60410B6A-6119-7AED-7280-6B4A3B39D762}"/>
                </a:ext>
              </a:extLst>
            </p:cNvPr>
            <p:cNvSpPr/>
            <p:nvPr/>
          </p:nvSpPr>
          <p:spPr>
            <a:xfrm>
              <a:off x="4953680" y="3756512"/>
              <a:ext cx="414270" cy="123243"/>
            </a:xfrm>
            <a:custGeom>
              <a:avLst/>
              <a:gdLst>
                <a:gd name="connsiteX0" fmla="*/ 41778 w 414270"/>
                <a:gd name="connsiteY0" fmla="*/ 111383 h 123243"/>
                <a:gd name="connsiteX1" fmla="*/ 72846 w 414270"/>
                <a:gd name="connsiteY1" fmla="*/ 102379 h 123243"/>
                <a:gd name="connsiteX2" fmla="*/ 74771 w 414270"/>
                <a:gd name="connsiteY2" fmla="*/ 101829 h 123243"/>
                <a:gd name="connsiteX3" fmla="*/ 106321 w 414270"/>
                <a:gd name="connsiteY3" fmla="*/ 92618 h 123243"/>
                <a:gd name="connsiteX4" fmla="*/ 108245 w 414270"/>
                <a:gd name="connsiteY4" fmla="*/ 92068 h 123243"/>
                <a:gd name="connsiteX5" fmla="*/ 140070 w 414270"/>
                <a:gd name="connsiteY5" fmla="*/ 82789 h 123243"/>
                <a:gd name="connsiteX6" fmla="*/ 141994 w 414270"/>
                <a:gd name="connsiteY6" fmla="*/ 82239 h 123243"/>
                <a:gd name="connsiteX7" fmla="*/ 172857 w 414270"/>
                <a:gd name="connsiteY7" fmla="*/ 73235 h 123243"/>
                <a:gd name="connsiteX8" fmla="*/ 174713 w 414270"/>
                <a:gd name="connsiteY8" fmla="*/ 72616 h 123243"/>
                <a:gd name="connsiteX9" fmla="*/ 207225 w 414270"/>
                <a:gd name="connsiteY9" fmla="*/ 63131 h 123243"/>
                <a:gd name="connsiteX10" fmla="*/ 209149 w 414270"/>
                <a:gd name="connsiteY10" fmla="*/ 62581 h 123243"/>
                <a:gd name="connsiteX11" fmla="*/ 238912 w 414270"/>
                <a:gd name="connsiteY11" fmla="*/ 53783 h 123243"/>
                <a:gd name="connsiteX12" fmla="*/ 238912 w 414270"/>
                <a:gd name="connsiteY12" fmla="*/ 53783 h 123243"/>
                <a:gd name="connsiteX13" fmla="*/ 240836 w 414270"/>
                <a:gd name="connsiteY13" fmla="*/ 53233 h 123243"/>
                <a:gd name="connsiteX14" fmla="*/ 274036 w 414270"/>
                <a:gd name="connsiteY14" fmla="*/ 43404 h 123243"/>
                <a:gd name="connsiteX15" fmla="*/ 275960 w 414270"/>
                <a:gd name="connsiteY15" fmla="*/ 42854 h 123243"/>
                <a:gd name="connsiteX16" fmla="*/ 305379 w 414270"/>
                <a:gd name="connsiteY16" fmla="*/ 34193 h 123243"/>
                <a:gd name="connsiteX17" fmla="*/ 307304 w 414270"/>
                <a:gd name="connsiteY17" fmla="*/ 33643 h 123243"/>
                <a:gd name="connsiteX18" fmla="*/ 337685 w 414270"/>
                <a:gd name="connsiteY18" fmla="*/ 24639 h 123243"/>
                <a:gd name="connsiteX19" fmla="*/ 339610 w 414270"/>
                <a:gd name="connsiteY19" fmla="*/ 24020 h 123243"/>
                <a:gd name="connsiteX20" fmla="*/ 368960 w 414270"/>
                <a:gd name="connsiteY20" fmla="*/ 15359 h 123243"/>
                <a:gd name="connsiteX21" fmla="*/ 370953 w 414270"/>
                <a:gd name="connsiteY21" fmla="*/ 14741 h 123243"/>
                <a:gd name="connsiteX22" fmla="*/ 401334 w 414270"/>
                <a:gd name="connsiteY22" fmla="*/ 5736 h 123243"/>
                <a:gd name="connsiteX23" fmla="*/ 403328 w 414270"/>
                <a:gd name="connsiteY23" fmla="*/ 5118 h 123243"/>
                <a:gd name="connsiteX24" fmla="*/ 414257 w 414270"/>
                <a:gd name="connsiteY24" fmla="*/ 1887 h 123243"/>
                <a:gd name="connsiteX25" fmla="*/ 413707 w 414270"/>
                <a:gd name="connsiteY25" fmla="*/ -37 h 123243"/>
                <a:gd name="connsiteX26" fmla="*/ 402709 w 414270"/>
                <a:gd name="connsiteY26" fmla="*/ 3193 h 123243"/>
                <a:gd name="connsiteX27" fmla="*/ 400785 w 414270"/>
                <a:gd name="connsiteY27" fmla="*/ 3743 h 123243"/>
                <a:gd name="connsiteX28" fmla="*/ 370953 w 414270"/>
                <a:gd name="connsiteY28" fmla="*/ 12541 h 123243"/>
                <a:gd name="connsiteX29" fmla="*/ 369029 w 414270"/>
                <a:gd name="connsiteY29" fmla="*/ 13091 h 123243"/>
                <a:gd name="connsiteX30" fmla="*/ 339678 w 414270"/>
                <a:gd name="connsiteY30" fmla="*/ 21683 h 123243"/>
                <a:gd name="connsiteX31" fmla="*/ 337685 w 414270"/>
                <a:gd name="connsiteY31" fmla="*/ 22233 h 123243"/>
                <a:gd name="connsiteX32" fmla="*/ 307304 w 414270"/>
                <a:gd name="connsiteY32" fmla="*/ 31168 h 123243"/>
                <a:gd name="connsiteX33" fmla="*/ 305379 w 414270"/>
                <a:gd name="connsiteY33" fmla="*/ 31718 h 123243"/>
                <a:gd name="connsiteX34" fmla="*/ 275892 w 414270"/>
                <a:gd name="connsiteY34" fmla="*/ 40310 h 123243"/>
                <a:gd name="connsiteX35" fmla="*/ 273967 w 414270"/>
                <a:gd name="connsiteY35" fmla="*/ 40929 h 123243"/>
                <a:gd name="connsiteX36" fmla="*/ 240355 w 414270"/>
                <a:gd name="connsiteY36" fmla="*/ 50621 h 123243"/>
                <a:gd name="connsiteX37" fmla="*/ 238431 w 414270"/>
                <a:gd name="connsiteY37" fmla="*/ 51239 h 123243"/>
                <a:gd name="connsiteX38" fmla="*/ 238431 w 414270"/>
                <a:gd name="connsiteY38" fmla="*/ 51239 h 123243"/>
                <a:gd name="connsiteX39" fmla="*/ 208668 w 414270"/>
                <a:gd name="connsiteY39" fmla="*/ 60038 h 123243"/>
                <a:gd name="connsiteX40" fmla="*/ 206675 w 414270"/>
                <a:gd name="connsiteY40" fmla="*/ 60587 h 123243"/>
                <a:gd name="connsiteX41" fmla="*/ 174231 w 414270"/>
                <a:gd name="connsiteY41" fmla="*/ 70142 h 123243"/>
                <a:gd name="connsiteX42" fmla="*/ 172307 w 414270"/>
                <a:gd name="connsiteY42" fmla="*/ 70692 h 123243"/>
                <a:gd name="connsiteX43" fmla="*/ 141513 w 414270"/>
                <a:gd name="connsiteY43" fmla="*/ 79833 h 123243"/>
                <a:gd name="connsiteX44" fmla="*/ 139589 w 414270"/>
                <a:gd name="connsiteY44" fmla="*/ 80383 h 123243"/>
                <a:gd name="connsiteX45" fmla="*/ 107833 w 414270"/>
                <a:gd name="connsiteY45" fmla="*/ 89800 h 123243"/>
                <a:gd name="connsiteX46" fmla="*/ 105908 w 414270"/>
                <a:gd name="connsiteY46" fmla="*/ 90419 h 123243"/>
                <a:gd name="connsiteX47" fmla="*/ 74427 w 414270"/>
                <a:gd name="connsiteY47" fmla="*/ 99767 h 123243"/>
                <a:gd name="connsiteX48" fmla="*/ 72503 w 414270"/>
                <a:gd name="connsiteY48" fmla="*/ 100317 h 123243"/>
                <a:gd name="connsiteX49" fmla="*/ 41022 w 414270"/>
                <a:gd name="connsiteY49" fmla="*/ 109665 h 123243"/>
                <a:gd name="connsiteX50" fmla="*/ 39097 w 414270"/>
                <a:gd name="connsiteY50" fmla="*/ 110283 h 123243"/>
                <a:gd name="connsiteX51" fmla="*/ -14 w 414270"/>
                <a:gd name="connsiteY51" fmla="*/ 122037 h 123243"/>
                <a:gd name="connsiteX52" fmla="*/ -14 w 414270"/>
                <a:gd name="connsiteY52" fmla="*/ 123206 h 123243"/>
                <a:gd name="connsiteX53" fmla="*/ 39303 w 414270"/>
                <a:gd name="connsiteY53" fmla="*/ 111933 h 123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14270" h="123243">
                  <a:moveTo>
                    <a:pt x="41778" y="111383"/>
                  </a:moveTo>
                  <a:lnTo>
                    <a:pt x="72846" y="102379"/>
                  </a:lnTo>
                  <a:lnTo>
                    <a:pt x="74771" y="101829"/>
                  </a:lnTo>
                  <a:lnTo>
                    <a:pt x="106321" y="92618"/>
                  </a:lnTo>
                  <a:lnTo>
                    <a:pt x="108245" y="92068"/>
                  </a:lnTo>
                  <a:lnTo>
                    <a:pt x="140070" y="82789"/>
                  </a:lnTo>
                  <a:lnTo>
                    <a:pt x="141994" y="82239"/>
                  </a:lnTo>
                  <a:lnTo>
                    <a:pt x="172857" y="73235"/>
                  </a:lnTo>
                  <a:lnTo>
                    <a:pt x="174713" y="72616"/>
                  </a:lnTo>
                  <a:lnTo>
                    <a:pt x="207225" y="63131"/>
                  </a:lnTo>
                  <a:lnTo>
                    <a:pt x="209149" y="62581"/>
                  </a:lnTo>
                  <a:lnTo>
                    <a:pt x="238912" y="53783"/>
                  </a:lnTo>
                  <a:lnTo>
                    <a:pt x="238912" y="53783"/>
                  </a:lnTo>
                  <a:lnTo>
                    <a:pt x="240836" y="53233"/>
                  </a:lnTo>
                  <a:lnTo>
                    <a:pt x="274036" y="43404"/>
                  </a:lnTo>
                  <a:lnTo>
                    <a:pt x="275960" y="42854"/>
                  </a:lnTo>
                  <a:lnTo>
                    <a:pt x="305379" y="34193"/>
                  </a:lnTo>
                  <a:lnTo>
                    <a:pt x="307304" y="33643"/>
                  </a:lnTo>
                  <a:lnTo>
                    <a:pt x="337685" y="24639"/>
                  </a:lnTo>
                  <a:lnTo>
                    <a:pt x="339610" y="24020"/>
                  </a:lnTo>
                  <a:lnTo>
                    <a:pt x="368960" y="15359"/>
                  </a:lnTo>
                  <a:lnTo>
                    <a:pt x="370953" y="14741"/>
                  </a:lnTo>
                  <a:lnTo>
                    <a:pt x="401334" y="5736"/>
                  </a:lnTo>
                  <a:lnTo>
                    <a:pt x="403328" y="5118"/>
                  </a:lnTo>
                  <a:lnTo>
                    <a:pt x="414257" y="1887"/>
                  </a:lnTo>
                  <a:lnTo>
                    <a:pt x="413707" y="-37"/>
                  </a:lnTo>
                  <a:lnTo>
                    <a:pt x="402709" y="3193"/>
                  </a:lnTo>
                  <a:lnTo>
                    <a:pt x="400785" y="3743"/>
                  </a:lnTo>
                  <a:lnTo>
                    <a:pt x="370953" y="12541"/>
                  </a:lnTo>
                  <a:lnTo>
                    <a:pt x="369029" y="13091"/>
                  </a:lnTo>
                  <a:lnTo>
                    <a:pt x="339678" y="21683"/>
                  </a:lnTo>
                  <a:lnTo>
                    <a:pt x="337685" y="22233"/>
                  </a:lnTo>
                  <a:lnTo>
                    <a:pt x="307304" y="31168"/>
                  </a:lnTo>
                  <a:lnTo>
                    <a:pt x="305379" y="31718"/>
                  </a:lnTo>
                  <a:lnTo>
                    <a:pt x="275892" y="40310"/>
                  </a:lnTo>
                  <a:lnTo>
                    <a:pt x="273967" y="40929"/>
                  </a:lnTo>
                  <a:lnTo>
                    <a:pt x="240355" y="50621"/>
                  </a:lnTo>
                  <a:lnTo>
                    <a:pt x="238431" y="51239"/>
                  </a:lnTo>
                  <a:lnTo>
                    <a:pt x="238431" y="51239"/>
                  </a:lnTo>
                  <a:lnTo>
                    <a:pt x="208668" y="60038"/>
                  </a:lnTo>
                  <a:lnTo>
                    <a:pt x="206675" y="60587"/>
                  </a:lnTo>
                  <a:lnTo>
                    <a:pt x="174231" y="70142"/>
                  </a:lnTo>
                  <a:lnTo>
                    <a:pt x="172307" y="70692"/>
                  </a:lnTo>
                  <a:lnTo>
                    <a:pt x="141513" y="79833"/>
                  </a:lnTo>
                  <a:lnTo>
                    <a:pt x="139589" y="80383"/>
                  </a:lnTo>
                  <a:lnTo>
                    <a:pt x="107833" y="89800"/>
                  </a:lnTo>
                  <a:lnTo>
                    <a:pt x="105908" y="90419"/>
                  </a:lnTo>
                  <a:lnTo>
                    <a:pt x="74427" y="99767"/>
                  </a:lnTo>
                  <a:lnTo>
                    <a:pt x="72503" y="100317"/>
                  </a:lnTo>
                  <a:lnTo>
                    <a:pt x="41022" y="109665"/>
                  </a:lnTo>
                  <a:lnTo>
                    <a:pt x="39097" y="110283"/>
                  </a:lnTo>
                  <a:cubicBezTo>
                    <a:pt x="23769" y="114820"/>
                    <a:pt x="10640" y="118807"/>
                    <a:pt x="-14" y="122037"/>
                  </a:cubicBezTo>
                  <a:lnTo>
                    <a:pt x="-14" y="123206"/>
                  </a:lnTo>
                  <a:lnTo>
                    <a:pt x="39303" y="111933"/>
                  </a:lnTo>
                  <a:close/>
                </a:path>
              </a:pathLst>
            </a:custGeom>
            <a:solidFill>
              <a:srgbClr val="E0E0E0"/>
            </a:solidFill>
            <a:ln w="6867" cap="flat">
              <a:noFill/>
              <a:prstDash val="solid"/>
              <a:miter/>
            </a:ln>
          </p:spPr>
          <p:txBody>
            <a:bodyPr rtlCol="0" anchor="ctr"/>
            <a:lstStyle/>
            <a:p>
              <a:endParaRPr lang="en-IN"/>
            </a:p>
          </p:txBody>
        </p:sp>
        <p:sp>
          <p:nvSpPr>
            <p:cNvPr id="1039" name="Free-form: Shape 1038">
              <a:extLst>
                <a:ext uri="{FF2B5EF4-FFF2-40B4-BE49-F238E27FC236}">
                  <a16:creationId xmlns:a16="http://schemas.microsoft.com/office/drawing/2014/main" id="{8FDC6E08-9CF2-C097-3E55-9ED20C2290BB}"/>
                </a:ext>
              </a:extLst>
            </p:cNvPr>
            <p:cNvSpPr/>
            <p:nvPr/>
          </p:nvSpPr>
          <p:spPr>
            <a:xfrm>
              <a:off x="5042830" y="3431208"/>
              <a:ext cx="76709" cy="80353"/>
            </a:xfrm>
            <a:custGeom>
              <a:avLst/>
              <a:gdLst>
                <a:gd name="connsiteX0" fmla="*/ 23494 w 76709"/>
                <a:gd name="connsiteY0" fmla="*/ 78368 h 80353"/>
                <a:gd name="connsiteX1" fmla="*/ 26931 w 76709"/>
                <a:gd name="connsiteY1" fmla="*/ 79193 h 80353"/>
                <a:gd name="connsiteX2" fmla="*/ 29405 w 76709"/>
                <a:gd name="connsiteY2" fmla="*/ 79812 h 80353"/>
                <a:gd name="connsiteX3" fmla="*/ 59855 w 76709"/>
                <a:gd name="connsiteY3" fmla="*/ 72938 h 80353"/>
                <a:gd name="connsiteX4" fmla="*/ 61780 w 76709"/>
                <a:gd name="connsiteY4" fmla="*/ 71632 h 80353"/>
                <a:gd name="connsiteX5" fmla="*/ 76695 w 76709"/>
                <a:gd name="connsiteY5" fmla="*/ 42763 h 80353"/>
                <a:gd name="connsiteX6" fmla="*/ 76695 w 76709"/>
                <a:gd name="connsiteY6" fmla="*/ 40014 h 80353"/>
                <a:gd name="connsiteX7" fmla="*/ 66591 w 76709"/>
                <a:gd name="connsiteY7" fmla="*/ 13069 h 80353"/>
                <a:gd name="connsiteX8" fmla="*/ 63223 w 76709"/>
                <a:gd name="connsiteY8" fmla="*/ 9839 h 80353"/>
                <a:gd name="connsiteX9" fmla="*/ 60749 w 76709"/>
                <a:gd name="connsiteY9" fmla="*/ 7845 h 80353"/>
                <a:gd name="connsiteX10" fmla="*/ 40128 w 76709"/>
                <a:gd name="connsiteY10" fmla="*/ 78 h 80353"/>
                <a:gd name="connsiteX11" fmla="*/ 38410 w 76709"/>
                <a:gd name="connsiteY11" fmla="*/ 78 h 80353"/>
                <a:gd name="connsiteX12" fmla="*/ 17789 w 76709"/>
                <a:gd name="connsiteY12" fmla="*/ 3996 h 80353"/>
                <a:gd name="connsiteX13" fmla="*/ 52927 w 76709"/>
                <a:gd name="connsiteY13" fmla="*/ 33198 h 80353"/>
                <a:gd name="connsiteX14" fmla="*/ 23721 w 76709"/>
                <a:gd name="connsiteY14" fmla="*/ 68335 h 80353"/>
                <a:gd name="connsiteX15" fmla="*/ -14 w 76709"/>
                <a:gd name="connsiteY15" fmla="*/ 60909 h 80353"/>
                <a:gd name="connsiteX16" fmla="*/ 949 w 76709"/>
                <a:gd name="connsiteY16" fmla="*/ 62078 h 80353"/>
                <a:gd name="connsiteX17" fmla="*/ 2804 w 76709"/>
                <a:gd name="connsiteY17" fmla="*/ 64209 h 80353"/>
                <a:gd name="connsiteX18" fmla="*/ 23494 w 76709"/>
                <a:gd name="connsiteY18" fmla="*/ 78368 h 8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709" h="80353">
                  <a:moveTo>
                    <a:pt x="23494" y="78368"/>
                  </a:moveTo>
                  <a:cubicBezTo>
                    <a:pt x="24594" y="78368"/>
                    <a:pt x="25762" y="78918"/>
                    <a:pt x="26931" y="79193"/>
                  </a:cubicBezTo>
                  <a:lnTo>
                    <a:pt x="29405" y="79812"/>
                  </a:lnTo>
                  <a:cubicBezTo>
                    <a:pt x="40059" y="81468"/>
                    <a:pt x="50947" y="79011"/>
                    <a:pt x="59855" y="72938"/>
                  </a:cubicBezTo>
                  <a:lnTo>
                    <a:pt x="61780" y="71632"/>
                  </a:lnTo>
                  <a:cubicBezTo>
                    <a:pt x="70846" y="64746"/>
                    <a:pt x="76324" y="54141"/>
                    <a:pt x="76695" y="42763"/>
                  </a:cubicBezTo>
                  <a:cubicBezTo>
                    <a:pt x="76695" y="41870"/>
                    <a:pt x="76695" y="40976"/>
                    <a:pt x="76695" y="40014"/>
                  </a:cubicBezTo>
                  <a:cubicBezTo>
                    <a:pt x="76723" y="30101"/>
                    <a:pt x="73128" y="20520"/>
                    <a:pt x="66591" y="13069"/>
                  </a:cubicBezTo>
                  <a:cubicBezTo>
                    <a:pt x="65553" y="11906"/>
                    <a:pt x="64426" y="10826"/>
                    <a:pt x="63223" y="9839"/>
                  </a:cubicBezTo>
                  <a:cubicBezTo>
                    <a:pt x="62446" y="9116"/>
                    <a:pt x="61622" y="8450"/>
                    <a:pt x="60749" y="7845"/>
                  </a:cubicBezTo>
                  <a:cubicBezTo>
                    <a:pt x="54686" y="3467"/>
                    <a:pt x="47572" y="786"/>
                    <a:pt x="40128" y="78"/>
                  </a:cubicBezTo>
                  <a:lnTo>
                    <a:pt x="38410" y="78"/>
                  </a:lnTo>
                  <a:cubicBezTo>
                    <a:pt x="31309" y="-461"/>
                    <a:pt x="24195" y="891"/>
                    <a:pt x="17789" y="3996"/>
                  </a:cubicBezTo>
                  <a:cubicBezTo>
                    <a:pt x="35557" y="2358"/>
                    <a:pt x="51284" y="15431"/>
                    <a:pt x="52927" y="33198"/>
                  </a:cubicBezTo>
                  <a:cubicBezTo>
                    <a:pt x="54563" y="50965"/>
                    <a:pt x="41489" y="66696"/>
                    <a:pt x="23721" y="68335"/>
                  </a:cubicBezTo>
                  <a:cubicBezTo>
                    <a:pt x="15138" y="69127"/>
                    <a:pt x="6591" y="66453"/>
                    <a:pt x="-14" y="60909"/>
                  </a:cubicBezTo>
                  <a:cubicBezTo>
                    <a:pt x="327" y="61282"/>
                    <a:pt x="648" y="61672"/>
                    <a:pt x="949" y="62078"/>
                  </a:cubicBezTo>
                  <a:lnTo>
                    <a:pt x="2804" y="64209"/>
                  </a:lnTo>
                  <a:cubicBezTo>
                    <a:pt x="8382" y="70615"/>
                    <a:pt x="15503" y="75489"/>
                    <a:pt x="23494" y="78368"/>
                  </a:cubicBezTo>
                  <a:close/>
                </a:path>
              </a:pathLst>
            </a:custGeom>
            <a:solidFill>
              <a:srgbClr val="E0E0E0"/>
            </a:solidFill>
            <a:ln w="6867" cap="flat">
              <a:noFill/>
              <a:prstDash val="solid"/>
              <a:miter/>
            </a:ln>
          </p:spPr>
          <p:txBody>
            <a:bodyPr rtlCol="0" anchor="ctr"/>
            <a:lstStyle/>
            <a:p>
              <a:endParaRPr lang="en-IN"/>
            </a:p>
          </p:txBody>
        </p:sp>
        <p:sp>
          <p:nvSpPr>
            <p:cNvPr id="1040" name="Free-form: Shape 1039">
              <a:extLst>
                <a:ext uri="{FF2B5EF4-FFF2-40B4-BE49-F238E27FC236}">
                  <a16:creationId xmlns:a16="http://schemas.microsoft.com/office/drawing/2014/main" id="{4C89BEC8-11CD-D62E-C691-6A4DD6CB4831}"/>
                </a:ext>
              </a:extLst>
            </p:cNvPr>
            <p:cNvSpPr/>
            <p:nvPr/>
          </p:nvSpPr>
          <p:spPr>
            <a:xfrm>
              <a:off x="5035956" y="3434615"/>
              <a:ext cx="59893" cy="64479"/>
            </a:xfrm>
            <a:custGeom>
              <a:avLst/>
              <a:gdLst>
                <a:gd name="connsiteX0" fmla="*/ 6860 w 59893"/>
                <a:gd name="connsiteY0" fmla="*/ 14405 h 64479"/>
                <a:gd name="connsiteX1" fmla="*/ 16208 w 59893"/>
                <a:gd name="connsiteY1" fmla="*/ 11862 h 64479"/>
                <a:gd name="connsiteX2" fmla="*/ 24525 w 59893"/>
                <a:gd name="connsiteY2" fmla="*/ 4301 h 64479"/>
                <a:gd name="connsiteX3" fmla="*/ 23700 w 59893"/>
                <a:gd name="connsiteY3" fmla="*/ 7875 h 64479"/>
                <a:gd name="connsiteX4" fmla="*/ 17514 w 59893"/>
                <a:gd name="connsiteY4" fmla="*/ 14130 h 64479"/>
                <a:gd name="connsiteX5" fmla="*/ 9128 w 59893"/>
                <a:gd name="connsiteY5" fmla="*/ 15986 h 64479"/>
                <a:gd name="connsiteX6" fmla="*/ 16002 w 59893"/>
                <a:gd name="connsiteY6" fmla="*/ 32001 h 64479"/>
                <a:gd name="connsiteX7" fmla="*/ 6654 w 59893"/>
                <a:gd name="connsiteY7" fmla="*/ 46917 h 64479"/>
                <a:gd name="connsiteX8" fmla="*/ 14971 w 59893"/>
                <a:gd name="connsiteY8" fmla="*/ 49048 h 64479"/>
                <a:gd name="connsiteX9" fmla="*/ 22532 w 59893"/>
                <a:gd name="connsiteY9" fmla="*/ 56403 h 64479"/>
                <a:gd name="connsiteX10" fmla="*/ 23700 w 59893"/>
                <a:gd name="connsiteY10" fmla="*/ 60595 h 64479"/>
                <a:gd name="connsiteX11" fmla="*/ 13802 w 59893"/>
                <a:gd name="connsiteY11" fmla="*/ 51316 h 64479"/>
                <a:gd name="connsiteX12" fmla="*/ 1980 w 59893"/>
                <a:gd name="connsiteY12" fmla="*/ 48773 h 64479"/>
                <a:gd name="connsiteX13" fmla="*/ -14 w 59893"/>
                <a:gd name="connsiteY13" fmla="*/ 48773 h 64479"/>
                <a:gd name="connsiteX14" fmla="*/ 44211 w 59893"/>
                <a:gd name="connsiteY14" fmla="*/ 59850 h 64479"/>
                <a:gd name="connsiteX15" fmla="*/ 55291 w 59893"/>
                <a:gd name="connsiteY15" fmla="*/ 15627 h 64479"/>
                <a:gd name="connsiteX16" fmla="*/ 25418 w 59893"/>
                <a:gd name="connsiteY16" fmla="*/ 39 h 64479"/>
                <a:gd name="connsiteX17" fmla="*/ 17239 w 59893"/>
                <a:gd name="connsiteY17" fmla="*/ 1689 h 64479"/>
                <a:gd name="connsiteX18" fmla="*/ 14627 w 59893"/>
                <a:gd name="connsiteY18" fmla="*/ 2720 h 64479"/>
                <a:gd name="connsiteX19" fmla="*/ 13184 w 59893"/>
                <a:gd name="connsiteY19" fmla="*/ 3476 h 64479"/>
                <a:gd name="connsiteX20" fmla="*/ 2530 w 59893"/>
                <a:gd name="connsiteY20" fmla="*/ 12137 h 64479"/>
                <a:gd name="connsiteX21" fmla="*/ 6860 w 59893"/>
                <a:gd name="connsiteY21" fmla="*/ 14405 h 64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893" h="64479">
                  <a:moveTo>
                    <a:pt x="6860" y="14405"/>
                  </a:moveTo>
                  <a:cubicBezTo>
                    <a:pt x="10121" y="14232"/>
                    <a:pt x="13308" y="13365"/>
                    <a:pt x="16208" y="11862"/>
                  </a:cubicBezTo>
                  <a:cubicBezTo>
                    <a:pt x="21638" y="8906"/>
                    <a:pt x="23838" y="3957"/>
                    <a:pt x="24525" y="4301"/>
                  </a:cubicBezTo>
                  <a:cubicBezTo>
                    <a:pt x="25212" y="4645"/>
                    <a:pt x="24525" y="5813"/>
                    <a:pt x="23700" y="7875"/>
                  </a:cubicBezTo>
                  <a:cubicBezTo>
                    <a:pt x="22277" y="10508"/>
                    <a:pt x="20131" y="12678"/>
                    <a:pt x="17514" y="14130"/>
                  </a:cubicBezTo>
                  <a:cubicBezTo>
                    <a:pt x="14956" y="15543"/>
                    <a:pt x="12044" y="16187"/>
                    <a:pt x="9128" y="15986"/>
                  </a:cubicBezTo>
                  <a:cubicBezTo>
                    <a:pt x="13747" y="19993"/>
                    <a:pt x="16279" y="25893"/>
                    <a:pt x="16002" y="32001"/>
                  </a:cubicBezTo>
                  <a:cubicBezTo>
                    <a:pt x="15532" y="38210"/>
                    <a:pt x="12036" y="43788"/>
                    <a:pt x="6654" y="46917"/>
                  </a:cubicBezTo>
                  <a:cubicBezTo>
                    <a:pt x="9550" y="46997"/>
                    <a:pt x="12392" y="47725"/>
                    <a:pt x="14971" y="49048"/>
                  </a:cubicBezTo>
                  <a:cubicBezTo>
                    <a:pt x="18179" y="50676"/>
                    <a:pt x="20815" y="53241"/>
                    <a:pt x="22532" y="56403"/>
                  </a:cubicBezTo>
                  <a:cubicBezTo>
                    <a:pt x="23838" y="58808"/>
                    <a:pt x="23975" y="60527"/>
                    <a:pt x="23700" y="60595"/>
                  </a:cubicBezTo>
                  <a:cubicBezTo>
                    <a:pt x="23425" y="60664"/>
                    <a:pt x="20470" y="54822"/>
                    <a:pt x="13802" y="51316"/>
                  </a:cubicBezTo>
                  <a:cubicBezTo>
                    <a:pt x="10126" y="49522"/>
                    <a:pt x="6069" y="48650"/>
                    <a:pt x="1980" y="48773"/>
                  </a:cubicBezTo>
                  <a:cubicBezTo>
                    <a:pt x="1318" y="48860"/>
                    <a:pt x="648" y="48860"/>
                    <a:pt x="-14" y="48773"/>
                  </a:cubicBezTo>
                  <a:cubicBezTo>
                    <a:pt x="9139" y="64044"/>
                    <a:pt x="28938" y="69004"/>
                    <a:pt x="44211" y="59850"/>
                  </a:cubicBezTo>
                  <a:cubicBezTo>
                    <a:pt x="59484" y="50697"/>
                    <a:pt x="64440" y="30898"/>
                    <a:pt x="55291" y="15627"/>
                  </a:cubicBezTo>
                  <a:cubicBezTo>
                    <a:pt x="49057" y="5227"/>
                    <a:pt x="37516" y="-795"/>
                    <a:pt x="25418" y="39"/>
                  </a:cubicBezTo>
                  <a:cubicBezTo>
                    <a:pt x="22636" y="263"/>
                    <a:pt x="19891" y="817"/>
                    <a:pt x="17239" y="1689"/>
                  </a:cubicBezTo>
                  <a:lnTo>
                    <a:pt x="14627" y="2720"/>
                  </a:lnTo>
                  <a:lnTo>
                    <a:pt x="13184" y="3476"/>
                  </a:lnTo>
                  <a:cubicBezTo>
                    <a:pt x="9036" y="5540"/>
                    <a:pt x="5397" y="8498"/>
                    <a:pt x="2530" y="12137"/>
                  </a:cubicBezTo>
                  <a:cubicBezTo>
                    <a:pt x="4117" y="12579"/>
                    <a:pt x="5592" y="13352"/>
                    <a:pt x="6860" y="14405"/>
                  </a:cubicBezTo>
                  <a:close/>
                </a:path>
              </a:pathLst>
            </a:custGeom>
            <a:solidFill>
              <a:srgbClr val="EBEBEB"/>
            </a:solidFill>
            <a:ln w="6867" cap="flat">
              <a:noFill/>
              <a:prstDash val="solid"/>
              <a:miter/>
            </a:ln>
          </p:spPr>
          <p:txBody>
            <a:bodyPr rtlCol="0" anchor="ctr"/>
            <a:lstStyle/>
            <a:p>
              <a:endParaRPr lang="en-IN"/>
            </a:p>
          </p:txBody>
        </p:sp>
        <p:sp>
          <p:nvSpPr>
            <p:cNvPr id="1041" name="Free-form: Shape 1040">
              <a:extLst>
                <a:ext uri="{FF2B5EF4-FFF2-40B4-BE49-F238E27FC236}">
                  <a16:creationId xmlns:a16="http://schemas.microsoft.com/office/drawing/2014/main" id="{46E94D18-05A3-4FCA-52DD-EC2313785A71}"/>
                </a:ext>
              </a:extLst>
            </p:cNvPr>
            <p:cNvSpPr/>
            <p:nvPr/>
          </p:nvSpPr>
          <p:spPr>
            <a:xfrm>
              <a:off x="5010628" y="3445834"/>
              <a:ext cx="38824" cy="38434"/>
            </a:xfrm>
            <a:custGeom>
              <a:avLst/>
              <a:gdLst>
                <a:gd name="connsiteX0" fmla="*/ 13905 w 38824"/>
                <a:gd name="connsiteY0" fmla="*/ 37554 h 38434"/>
                <a:gd name="connsiteX1" fmla="*/ 16104 w 38824"/>
                <a:gd name="connsiteY1" fmla="*/ 38035 h 38434"/>
                <a:gd name="connsiteX2" fmla="*/ 23802 w 38824"/>
                <a:gd name="connsiteY2" fmla="*/ 38035 h 38434"/>
                <a:gd name="connsiteX3" fmla="*/ 23390 w 38824"/>
                <a:gd name="connsiteY3" fmla="*/ 38035 h 38434"/>
                <a:gd name="connsiteX4" fmla="*/ 30264 w 38824"/>
                <a:gd name="connsiteY4" fmla="*/ 35011 h 38434"/>
                <a:gd name="connsiteX5" fmla="*/ 38787 w 38824"/>
                <a:gd name="connsiteY5" fmla="*/ 21264 h 38434"/>
                <a:gd name="connsiteX6" fmla="*/ 32188 w 38824"/>
                <a:gd name="connsiteY6" fmla="*/ 5386 h 38434"/>
                <a:gd name="connsiteX7" fmla="*/ 26208 w 38824"/>
                <a:gd name="connsiteY7" fmla="*/ 1124 h 38434"/>
                <a:gd name="connsiteX8" fmla="*/ 26208 w 38824"/>
                <a:gd name="connsiteY8" fmla="*/ 1124 h 38434"/>
                <a:gd name="connsiteX9" fmla="*/ 12942 w 38824"/>
                <a:gd name="connsiteY9" fmla="*/ 1124 h 38434"/>
                <a:gd name="connsiteX10" fmla="*/ 6069 w 38824"/>
                <a:gd name="connsiteY10" fmla="*/ 5317 h 38434"/>
                <a:gd name="connsiteX11" fmla="*/ 4694 w 38824"/>
                <a:gd name="connsiteY11" fmla="*/ 6142 h 38434"/>
                <a:gd name="connsiteX12" fmla="*/ 20 w 38824"/>
                <a:gd name="connsiteY12" fmla="*/ 19889 h 38434"/>
                <a:gd name="connsiteX13" fmla="*/ 364 w 38824"/>
                <a:gd name="connsiteY13" fmla="*/ 22363 h 38434"/>
                <a:gd name="connsiteX14" fmla="*/ 913 w 38824"/>
                <a:gd name="connsiteY14" fmla="*/ 24838 h 38434"/>
                <a:gd name="connsiteX15" fmla="*/ 13905 w 38824"/>
                <a:gd name="connsiteY15" fmla="*/ 37554 h 3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824" h="38434">
                  <a:moveTo>
                    <a:pt x="13905" y="37554"/>
                  </a:moveTo>
                  <a:lnTo>
                    <a:pt x="16104" y="38035"/>
                  </a:lnTo>
                  <a:cubicBezTo>
                    <a:pt x="18647" y="38518"/>
                    <a:pt x="21259" y="38518"/>
                    <a:pt x="23802" y="38035"/>
                  </a:cubicBezTo>
                  <a:cubicBezTo>
                    <a:pt x="23802" y="38035"/>
                    <a:pt x="23321" y="38035"/>
                    <a:pt x="23390" y="38035"/>
                  </a:cubicBezTo>
                  <a:cubicBezTo>
                    <a:pt x="25742" y="37172"/>
                    <a:pt x="28038" y="36162"/>
                    <a:pt x="30264" y="35011"/>
                  </a:cubicBezTo>
                  <a:cubicBezTo>
                    <a:pt x="35035" y="31951"/>
                    <a:pt x="38168" y="26898"/>
                    <a:pt x="38787" y="21264"/>
                  </a:cubicBezTo>
                  <a:cubicBezTo>
                    <a:pt x="39080" y="15249"/>
                    <a:pt x="36658" y="9420"/>
                    <a:pt x="32188" y="5386"/>
                  </a:cubicBezTo>
                  <a:cubicBezTo>
                    <a:pt x="30279" y="3851"/>
                    <a:pt x="28282" y="2428"/>
                    <a:pt x="26208" y="1124"/>
                  </a:cubicBezTo>
                  <a:cubicBezTo>
                    <a:pt x="26208" y="1124"/>
                    <a:pt x="26208" y="1124"/>
                    <a:pt x="26208" y="1124"/>
                  </a:cubicBezTo>
                  <a:cubicBezTo>
                    <a:pt x="21922" y="-425"/>
                    <a:pt x="17229" y="-425"/>
                    <a:pt x="12942" y="1124"/>
                  </a:cubicBezTo>
                  <a:cubicBezTo>
                    <a:pt x="10388" y="2036"/>
                    <a:pt x="8048" y="3463"/>
                    <a:pt x="6069" y="5317"/>
                  </a:cubicBezTo>
                  <a:lnTo>
                    <a:pt x="4694" y="6142"/>
                  </a:lnTo>
                  <a:cubicBezTo>
                    <a:pt x="1401" y="9938"/>
                    <a:pt x="-277" y="14872"/>
                    <a:pt x="20" y="19889"/>
                  </a:cubicBezTo>
                  <a:cubicBezTo>
                    <a:pt x="33" y="20725"/>
                    <a:pt x="148" y="21556"/>
                    <a:pt x="364" y="22363"/>
                  </a:cubicBezTo>
                  <a:cubicBezTo>
                    <a:pt x="481" y="23201"/>
                    <a:pt x="665" y="24029"/>
                    <a:pt x="913" y="24838"/>
                  </a:cubicBezTo>
                  <a:cubicBezTo>
                    <a:pt x="2864" y="30970"/>
                    <a:pt x="7732" y="35734"/>
                    <a:pt x="13905" y="37554"/>
                  </a:cubicBezTo>
                  <a:close/>
                </a:path>
              </a:pathLst>
            </a:custGeom>
            <a:solidFill>
              <a:srgbClr val="EBEBEB"/>
            </a:solidFill>
            <a:ln w="6867" cap="flat">
              <a:noFill/>
              <a:prstDash val="solid"/>
              <a:miter/>
            </a:ln>
          </p:spPr>
          <p:txBody>
            <a:bodyPr rtlCol="0" anchor="ctr"/>
            <a:lstStyle/>
            <a:p>
              <a:endParaRPr lang="en-IN"/>
            </a:p>
          </p:txBody>
        </p:sp>
        <p:sp>
          <p:nvSpPr>
            <p:cNvPr id="1042" name="Free-form: Shape 1041">
              <a:extLst>
                <a:ext uri="{FF2B5EF4-FFF2-40B4-BE49-F238E27FC236}">
                  <a16:creationId xmlns:a16="http://schemas.microsoft.com/office/drawing/2014/main" id="{B38EEE42-EA81-25CC-91B5-26C52072B3EE}"/>
                </a:ext>
              </a:extLst>
            </p:cNvPr>
            <p:cNvSpPr/>
            <p:nvPr/>
          </p:nvSpPr>
          <p:spPr>
            <a:xfrm>
              <a:off x="5033757" y="3447209"/>
              <a:ext cx="18235" cy="36075"/>
            </a:xfrm>
            <a:custGeom>
              <a:avLst/>
              <a:gdLst>
                <a:gd name="connsiteX0" fmla="*/ 9059 w 18235"/>
                <a:gd name="connsiteY0" fmla="*/ 4011 h 36075"/>
                <a:gd name="connsiteX1" fmla="*/ 15383 w 18235"/>
                <a:gd name="connsiteY1" fmla="*/ 19201 h 36075"/>
                <a:gd name="connsiteX2" fmla="*/ 6860 w 18235"/>
                <a:gd name="connsiteY2" fmla="*/ 32948 h 36075"/>
                <a:gd name="connsiteX3" fmla="*/ -14 w 18235"/>
                <a:gd name="connsiteY3" fmla="*/ 35973 h 36075"/>
                <a:gd name="connsiteX4" fmla="*/ 399 w 18235"/>
                <a:gd name="connsiteY4" fmla="*/ 35973 h 36075"/>
                <a:gd name="connsiteX5" fmla="*/ 2186 w 18235"/>
                <a:gd name="connsiteY5" fmla="*/ 35973 h 36075"/>
                <a:gd name="connsiteX6" fmla="*/ 4179 w 18235"/>
                <a:gd name="connsiteY6" fmla="*/ 35973 h 36075"/>
                <a:gd name="connsiteX7" fmla="*/ 2736 w 18235"/>
                <a:gd name="connsiteY7" fmla="*/ 35973 h 36075"/>
                <a:gd name="connsiteX8" fmla="*/ 6791 w 18235"/>
                <a:gd name="connsiteY8" fmla="*/ 34529 h 36075"/>
                <a:gd name="connsiteX9" fmla="*/ 8853 w 18235"/>
                <a:gd name="connsiteY9" fmla="*/ 34529 h 36075"/>
                <a:gd name="connsiteX10" fmla="*/ 18201 w 18235"/>
                <a:gd name="connsiteY10" fmla="*/ 19614 h 36075"/>
                <a:gd name="connsiteX11" fmla="*/ 11328 w 18235"/>
                <a:gd name="connsiteY11" fmla="*/ 3598 h 36075"/>
                <a:gd name="connsiteX12" fmla="*/ 11328 w 18235"/>
                <a:gd name="connsiteY12" fmla="*/ 3598 h 36075"/>
                <a:gd name="connsiteX13" fmla="*/ 7891 w 18235"/>
                <a:gd name="connsiteY13" fmla="*/ 2430 h 36075"/>
                <a:gd name="connsiteX14" fmla="*/ 9334 w 18235"/>
                <a:gd name="connsiteY14" fmla="*/ 2017 h 36075"/>
                <a:gd name="connsiteX15" fmla="*/ 4867 w 18235"/>
                <a:gd name="connsiteY15" fmla="*/ 24 h 36075"/>
                <a:gd name="connsiteX16" fmla="*/ 3698 w 18235"/>
                <a:gd name="connsiteY16" fmla="*/ 24 h 36075"/>
                <a:gd name="connsiteX17" fmla="*/ 3698 w 18235"/>
                <a:gd name="connsiteY17" fmla="*/ 24 h 36075"/>
                <a:gd name="connsiteX18" fmla="*/ 9059 w 18235"/>
                <a:gd name="connsiteY18" fmla="*/ 4011 h 3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235" h="36075">
                  <a:moveTo>
                    <a:pt x="9059" y="4011"/>
                  </a:moveTo>
                  <a:cubicBezTo>
                    <a:pt x="13241" y="7937"/>
                    <a:pt x="15543" y="13467"/>
                    <a:pt x="15383" y="19201"/>
                  </a:cubicBezTo>
                  <a:cubicBezTo>
                    <a:pt x="14764" y="24835"/>
                    <a:pt x="11631" y="29888"/>
                    <a:pt x="6860" y="32948"/>
                  </a:cubicBezTo>
                  <a:cubicBezTo>
                    <a:pt x="4634" y="34100"/>
                    <a:pt x="2338" y="35109"/>
                    <a:pt x="-14" y="35973"/>
                  </a:cubicBezTo>
                  <a:cubicBezTo>
                    <a:pt x="-14" y="35973"/>
                    <a:pt x="-14" y="35973"/>
                    <a:pt x="399" y="35973"/>
                  </a:cubicBezTo>
                  <a:lnTo>
                    <a:pt x="2186" y="35973"/>
                  </a:lnTo>
                  <a:cubicBezTo>
                    <a:pt x="2848" y="36060"/>
                    <a:pt x="3517" y="36060"/>
                    <a:pt x="4179" y="35973"/>
                  </a:cubicBezTo>
                  <a:cubicBezTo>
                    <a:pt x="3286" y="35973"/>
                    <a:pt x="2736" y="35973"/>
                    <a:pt x="2736" y="35973"/>
                  </a:cubicBezTo>
                  <a:cubicBezTo>
                    <a:pt x="2736" y="35973"/>
                    <a:pt x="4110" y="34873"/>
                    <a:pt x="6791" y="34529"/>
                  </a:cubicBezTo>
                  <a:lnTo>
                    <a:pt x="8853" y="34529"/>
                  </a:lnTo>
                  <a:cubicBezTo>
                    <a:pt x="14235" y="31400"/>
                    <a:pt x="17732" y="25822"/>
                    <a:pt x="18201" y="19614"/>
                  </a:cubicBezTo>
                  <a:cubicBezTo>
                    <a:pt x="18478" y="13505"/>
                    <a:pt x="15947" y="7605"/>
                    <a:pt x="11328" y="3598"/>
                  </a:cubicBezTo>
                  <a:lnTo>
                    <a:pt x="11328" y="3598"/>
                  </a:lnTo>
                  <a:cubicBezTo>
                    <a:pt x="9059" y="3598"/>
                    <a:pt x="7753" y="2705"/>
                    <a:pt x="7891" y="2430"/>
                  </a:cubicBezTo>
                  <a:cubicBezTo>
                    <a:pt x="8028" y="2155"/>
                    <a:pt x="8441" y="2086"/>
                    <a:pt x="9334" y="2017"/>
                  </a:cubicBezTo>
                  <a:cubicBezTo>
                    <a:pt x="8002" y="1045"/>
                    <a:pt x="6480" y="365"/>
                    <a:pt x="4867" y="24"/>
                  </a:cubicBezTo>
                  <a:cubicBezTo>
                    <a:pt x="4482" y="-58"/>
                    <a:pt x="4083" y="-58"/>
                    <a:pt x="3698" y="24"/>
                  </a:cubicBezTo>
                  <a:cubicBezTo>
                    <a:pt x="3698" y="24"/>
                    <a:pt x="3698" y="24"/>
                    <a:pt x="3698" y="24"/>
                  </a:cubicBezTo>
                  <a:cubicBezTo>
                    <a:pt x="5554" y="1258"/>
                    <a:pt x="7343" y="2588"/>
                    <a:pt x="9059" y="4011"/>
                  </a:cubicBezTo>
                  <a:close/>
                </a:path>
              </a:pathLst>
            </a:custGeom>
            <a:solidFill>
              <a:srgbClr val="E0E0E0"/>
            </a:solidFill>
            <a:ln w="6867" cap="flat">
              <a:noFill/>
              <a:prstDash val="solid"/>
              <a:miter/>
            </a:ln>
          </p:spPr>
          <p:txBody>
            <a:bodyPr rtlCol="0" anchor="ctr"/>
            <a:lstStyle/>
            <a:p>
              <a:endParaRPr lang="en-IN"/>
            </a:p>
          </p:txBody>
        </p:sp>
        <p:sp>
          <p:nvSpPr>
            <p:cNvPr id="1043" name="Free-form: Shape 1042">
              <a:extLst>
                <a:ext uri="{FF2B5EF4-FFF2-40B4-BE49-F238E27FC236}">
                  <a16:creationId xmlns:a16="http://schemas.microsoft.com/office/drawing/2014/main" id="{878A5726-8567-EDCE-3A8A-A9502690A473}"/>
                </a:ext>
              </a:extLst>
            </p:cNvPr>
            <p:cNvSpPr/>
            <p:nvPr/>
          </p:nvSpPr>
          <p:spPr>
            <a:xfrm>
              <a:off x="5041249" y="3438952"/>
              <a:ext cx="19277" cy="11740"/>
            </a:xfrm>
            <a:custGeom>
              <a:avLst/>
              <a:gdLst>
                <a:gd name="connsiteX0" fmla="*/ 12084 w 19277"/>
                <a:gd name="connsiteY0" fmla="*/ 9792 h 11740"/>
                <a:gd name="connsiteX1" fmla="*/ 18270 w 19277"/>
                <a:gd name="connsiteY1" fmla="*/ 3538 h 11740"/>
                <a:gd name="connsiteX2" fmla="*/ 19095 w 19277"/>
                <a:gd name="connsiteY2" fmla="*/ -37 h 11740"/>
                <a:gd name="connsiteX3" fmla="*/ 10778 w 19277"/>
                <a:gd name="connsiteY3" fmla="*/ 7524 h 11740"/>
                <a:gd name="connsiteX4" fmla="*/ 1430 w 19277"/>
                <a:gd name="connsiteY4" fmla="*/ 10067 h 11740"/>
                <a:gd name="connsiteX5" fmla="*/ -14 w 19277"/>
                <a:gd name="connsiteY5" fmla="*/ 10480 h 11740"/>
                <a:gd name="connsiteX6" fmla="*/ 3423 w 19277"/>
                <a:gd name="connsiteY6" fmla="*/ 11648 h 11740"/>
                <a:gd name="connsiteX7" fmla="*/ 3423 w 19277"/>
                <a:gd name="connsiteY7" fmla="*/ 11648 h 11740"/>
                <a:gd name="connsiteX8" fmla="*/ 12084 w 19277"/>
                <a:gd name="connsiteY8" fmla="*/ 9792 h 1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77" h="11740">
                  <a:moveTo>
                    <a:pt x="12084" y="9792"/>
                  </a:moveTo>
                  <a:cubicBezTo>
                    <a:pt x="14701" y="8341"/>
                    <a:pt x="16847" y="6170"/>
                    <a:pt x="18270" y="3538"/>
                  </a:cubicBezTo>
                  <a:cubicBezTo>
                    <a:pt x="19301" y="1475"/>
                    <a:pt x="19439" y="32"/>
                    <a:pt x="19095" y="-37"/>
                  </a:cubicBezTo>
                  <a:cubicBezTo>
                    <a:pt x="18751" y="-105"/>
                    <a:pt x="16208" y="4569"/>
                    <a:pt x="10778" y="7524"/>
                  </a:cubicBezTo>
                  <a:cubicBezTo>
                    <a:pt x="7878" y="9027"/>
                    <a:pt x="4691" y="9894"/>
                    <a:pt x="1430" y="10067"/>
                  </a:cubicBezTo>
                  <a:cubicBezTo>
                    <a:pt x="536" y="10067"/>
                    <a:pt x="-14" y="10067"/>
                    <a:pt x="-14" y="10480"/>
                  </a:cubicBezTo>
                  <a:cubicBezTo>
                    <a:pt x="-14" y="10892"/>
                    <a:pt x="1155" y="11442"/>
                    <a:pt x="3423" y="11648"/>
                  </a:cubicBezTo>
                  <a:lnTo>
                    <a:pt x="3423" y="11648"/>
                  </a:lnTo>
                  <a:cubicBezTo>
                    <a:pt x="6430" y="11904"/>
                    <a:pt x="9445" y="11258"/>
                    <a:pt x="12084" y="9792"/>
                  </a:cubicBezTo>
                  <a:close/>
                </a:path>
              </a:pathLst>
            </a:custGeom>
            <a:solidFill>
              <a:srgbClr val="E0E0E0"/>
            </a:solidFill>
            <a:ln w="6867" cap="flat">
              <a:noFill/>
              <a:prstDash val="solid"/>
              <a:miter/>
            </a:ln>
          </p:spPr>
          <p:txBody>
            <a:bodyPr rtlCol="0" anchor="ctr"/>
            <a:lstStyle/>
            <a:p>
              <a:endParaRPr lang="en-IN"/>
            </a:p>
          </p:txBody>
        </p:sp>
        <p:sp>
          <p:nvSpPr>
            <p:cNvPr id="1044" name="Free-form: Shape 1043">
              <a:extLst>
                <a:ext uri="{FF2B5EF4-FFF2-40B4-BE49-F238E27FC236}">
                  <a16:creationId xmlns:a16="http://schemas.microsoft.com/office/drawing/2014/main" id="{4E165B2D-DD30-C91A-FE37-5B537CDDB619}"/>
                </a:ext>
              </a:extLst>
            </p:cNvPr>
            <p:cNvSpPr/>
            <p:nvPr/>
          </p:nvSpPr>
          <p:spPr>
            <a:xfrm>
              <a:off x="5036223" y="3481569"/>
              <a:ext cx="23172" cy="13692"/>
            </a:xfrm>
            <a:custGeom>
              <a:avLst/>
              <a:gdLst>
                <a:gd name="connsiteX0" fmla="*/ 23159 w 23172"/>
                <a:gd name="connsiteY0" fmla="*/ 13641 h 13692"/>
                <a:gd name="connsiteX1" fmla="*/ 21990 w 23172"/>
                <a:gd name="connsiteY1" fmla="*/ 9448 h 13692"/>
                <a:gd name="connsiteX2" fmla="*/ 14429 w 23172"/>
                <a:gd name="connsiteY2" fmla="*/ 2093 h 13692"/>
                <a:gd name="connsiteX3" fmla="*/ 6112 w 23172"/>
                <a:gd name="connsiteY3" fmla="*/ -37 h 13692"/>
                <a:gd name="connsiteX4" fmla="*/ 4050 w 23172"/>
                <a:gd name="connsiteY4" fmla="*/ -37 h 13692"/>
                <a:gd name="connsiteX5" fmla="*/ -5 w 23172"/>
                <a:gd name="connsiteY5" fmla="*/ 1406 h 13692"/>
                <a:gd name="connsiteX6" fmla="*/ 1438 w 23172"/>
                <a:gd name="connsiteY6" fmla="*/ 1406 h 13692"/>
                <a:gd name="connsiteX7" fmla="*/ 13261 w 23172"/>
                <a:gd name="connsiteY7" fmla="*/ 3949 h 13692"/>
                <a:gd name="connsiteX8" fmla="*/ 23159 w 23172"/>
                <a:gd name="connsiteY8" fmla="*/ 13641 h 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72" h="13692">
                  <a:moveTo>
                    <a:pt x="23159" y="13641"/>
                  </a:moveTo>
                  <a:cubicBezTo>
                    <a:pt x="23159" y="13641"/>
                    <a:pt x="23159" y="11854"/>
                    <a:pt x="21990" y="9448"/>
                  </a:cubicBezTo>
                  <a:cubicBezTo>
                    <a:pt x="20274" y="6286"/>
                    <a:pt x="17637" y="3721"/>
                    <a:pt x="14429" y="2093"/>
                  </a:cubicBezTo>
                  <a:cubicBezTo>
                    <a:pt x="11851" y="770"/>
                    <a:pt x="9009" y="42"/>
                    <a:pt x="6112" y="-37"/>
                  </a:cubicBezTo>
                  <a:lnTo>
                    <a:pt x="4050" y="-37"/>
                  </a:lnTo>
                  <a:cubicBezTo>
                    <a:pt x="1370" y="-37"/>
                    <a:pt x="-143" y="1131"/>
                    <a:pt x="-5" y="1406"/>
                  </a:cubicBezTo>
                  <a:cubicBezTo>
                    <a:pt x="132" y="1681"/>
                    <a:pt x="545" y="1406"/>
                    <a:pt x="1438" y="1406"/>
                  </a:cubicBezTo>
                  <a:cubicBezTo>
                    <a:pt x="5527" y="1283"/>
                    <a:pt x="9585" y="2155"/>
                    <a:pt x="13261" y="3949"/>
                  </a:cubicBezTo>
                  <a:cubicBezTo>
                    <a:pt x="19928" y="7867"/>
                    <a:pt x="22471" y="13985"/>
                    <a:pt x="23159" y="13641"/>
                  </a:cubicBezTo>
                  <a:close/>
                </a:path>
              </a:pathLst>
            </a:custGeom>
            <a:solidFill>
              <a:srgbClr val="E0E0E0"/>
            </a:solidFill>
            <a:ln w="6867" cap="flat">
              <a:noFill/>
              <a:prstDash val="solid"/>
              <a:miter/>
            </a:ln>
          </p:spPr>
          <p:txBody>
            <a:bodyPr rtlCol="0" anchor="ctr"/>
            <a:lstStyle/>
            <a:p>
              <a:endParaRPr lang="en-IN"/>
            </a:p>
          </p:txBody>
        </p:sp>
        <p:sp>
          <p:nvSpPr>
            <p:cNvPr id="1045" name="Free-form: Shape 1044">
              <a:extLst>
                <a:ext uri="{FF2B5EF4-FFF2-40B4-BE49-F238E27FC236}">
                  <a16:creationId xmlns:a16="http://schemas.microsoft.com/office/drawing/2014/main" id="{3106F3CD-FB6B-707C-3FB9-D1F9CB7D5938}"/>
                </a:ext>
              </a:extLst>
            </p:cNvPr>
            <p:cNvSpPr/>
            <p:nvPr/>
          </p:nvSpPr>
          <p:spPr>
            <a:xfrm>
              <a:off x="4759226" y="5053143"/>
              <a:ext cx="762623" cy="474413"/>
            </a:xfrm>
            <a:custGeom>
              <a:avLst/>
              <a:gdLst>
                <a:gd name="connsiteX0" fmla="*/ -14 w 762623"/>
                <a:gd name="connsiteY0" fmla="*/ 84301 h 474413"/>
                <a:gd name="connsiteX1" fmla="*/ 3148 w 762623"/>
                <a:gd name="connsiteY1" fmla="*/ 111177 h 474413"/>
                <a:gd name="connsiteX2" fmla="*/ 17445 w 762623"/>
                <a:gd name="connsiteY2" fmla="*/ 103822 h 474413"/>
                <a:gd name="connsiteX3" fmla="*/ 43393 w 762623"/>
                <a:gd name="connsiteY3" fmla="*/ 124340 h 474413"/>
                <a:gd name="connsiteX4" fmla="*/ 22875 w 762623"/>
                <a:gd name="connsiteY4" fmla="*/ 150288 h 474413"/>
                <a:gd name="connsiteX5" fmla="*/ 7341 w 762623"/>
                <a:gd name="connsiteY5" fmla="*/ 146507 h 474413"/>
                <a:gd name="connsiteX6" fmla="*/ 10503 w 762623"/>
                <a:gd name="connsiteY6" fmla="*/ 173383 h 474413"/>
                <a:gd name="connsiteX7" fmla="*/ 24731 w 762623"/>
                <a:gd name="connsiteY7" fmla="*/ 166097 h 474413"/>
                <a:gd name="connsiteX8" fmla="*/ 50096 w 762623"/>
                <a:gd name="connsiteY8" fmla="*/ 187288 h 474413"/>
                <a:gd name="connsiteX9" fmla="*/ 30230 w 762623"/>
                <a:gd name="connsiteY9" fmla="*/ 212493 h 474413"/>
                <a:gd name="connsiteX10" fmla="*/ 14627 w 762623"/>
                <a:gd name="connsiteY10" fmla="*/ 208713 h 474413"/>
                <a:gd name="connsiteX11" fmla="*/ 17789 w 762623"/>
                <a:gd name="connsiteY11" fmla="*/ 235657 h 474413"/>
                <a:gd name="connsiteX12" fmla="*/ 32086 w 762623"/>
                <a:gd name="connsiteY12" fmla="*/ 228303 h 474413"/>
                <a:gd name="connsiteX13" fmla="*/ 58034 w 762623"/>
                <a:gd name="connsiteY13" fmla="*/ 248820 h 474413"/>
                <a:gd name="connsiteX14" fmla="*/ 37516 w 762623"/>
                <a:gd name="connsiteY14" fmla="*/ 274768 h 474413"/>
                <a:gd name="connsiteX15" fmla="*/ 21982 w 762623"/>
                <a:gd name="connsiteY15" fmla="*/ 270987 h 474413"/>
                <a:gd name="connsiteX16" fmla="*/ 25144 w 762623"/>
                <a:gd name="connsiteY16" fmla="*/ 297863 h 474413"/>
                <a:gd name="connsiteX17" fmla="*/ 39372 w 762623"/>
                <a:gd name="connsiteY17" fmla="*/ 290577 h 474413"/>
                <a:gd name="connsiteX18" fmla="*/ 65452 w 762623"/>
                <a:gd name="connsiteY18" fmla="*/ 310882 h 474413"/>
                <a:gd name="connsiteX19" fmla="*/ 45150 w 762623"/>
                <a:gd name="connsiteY19" fmla="*/ 336960 h 474413"/>
                <a:gd name="connsiteX20" fmla="*/ 29268 w 762623"/>
                <a:gd name="connsiteY20" fmla="*/ 333193 h 474413"/>
                <a:gd name="connsiteX21" fmla="*/ 32498 w 762623"/>
                <a:gd name="connsiteY21" fmla="*/ 360138 h 474413"/>
                <a:gd name="connsiteX22" fmla="*/ 46727 w 762623"/>
                <a:gd name="connsiteY22" fmla="*/ 352783 h 474413"/>
                <a:gd name="connsiteX23" fmla="*/ 72709 w 762623"/>
                <a:gd name="connsiteY23" fmla="*/ 373266 h 474413"/>
                <a:gd name="connsiteX24" fmla="*/ 52225 w 762623"/>
                <a:gd name="connsiteY24" fmla="*/ 399248 h 474413"/>
                <a:gd name="connsiteX25" fmla="*/ 36622 w 762623"/>
                <a:gd name="connsiteY25" fmla="*/ 395399 h 474413"/>
                <a:gd name="connsiteX26" fmla="*/ 39784 w 762623"/>
                <a:gd name="connsiteY26" fmla="*/ 422344 h 474413"/>
                <a:gd name="connsiteX27" fmla="*/ 54081 w 762623"/>
                <a:gd name="connsiteY27" fmla="*/ 415058 h 474413"/>
                <a:gd name="connsiteX28" fmla="*/ 79298 w 762623"/>
                <a:gd name="connsiteY28" fmla="*/ 436421 h 474413"/>
                <a:gd name="connsiteX29" fmla="*/ 59511 w 762623"/>
                <a:gd name="connsiteY29" fmla="*/ 461454 h 474413"/>
                <a:gd name="connsiteX30" fmla="*/ 43977 w 762623"/>
                <a:gd name="connsiteY30" fmla="*/ 457674 h 474413"/>
                <a:gd name="connsiteX31" fmla="*/ 45902 w 762623"/>
                <a:gd name="connsiteY31" fmla="*/ 474377 h 474413"/>
                <a:gd name="connsiteX32" fmla="*/ 762610 w 762623"/>
                <a:gd name="connsiteY32" fmla="*/ 389969 h 474413"/>
                <a:gd name="connsiteX33" fmla="*/ 716625 w 762623"/>
                <a:gd name="connsiteY33" fmla="*/ -37 h 47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2623" h="474413">
                  <a:moveTo>
                    <a:pt x="-14" y="84301"/>
                  </a:moveTo>
                  <a:lnTo>
                    <a:pt x="3148" y="111177"/>
                  </a:lnTo>
                  <a:cubicBezTo>
                    <a:pt x="6872" y="107080"/>
                    <a:pt x="11949" y="104468"/>
                    <a:pt x="17445" y="103822"/>
                  </a:cubicBezTo>
                  <a:cubicBezTo>
                    <a:pt x="30276" y="102324"/>
                    <a:pt x="41893" y="111507"/>
                    <a:pt x="43393" y="124340"/>
                  </a:cubicBezTo>
                  <a:cubicBezTo>
                    <a:pt x="44893" y="137173"/>
                    <a:pt x="35706" y="148789"/>
                    <a:pt x="22875" y="150288"/>
                  </a:cubicBezTo>
                  <a:cubicBezTo>
                    <a:pt x="17411" y="150941"/>
                    <a:pt x="11894" y="149600"/>
                    <a:pt x="7341" y="146507"/>
                  </a:cubicBezTo>
                  <a:lnTo>
                    <a:pt x="10503" y="173383"/>
                  </a:lnTo>
                  <a:cubicBezTo>
                    <a:pt x="14197" y="169300"/>
                    <a:pt x="19258" y="166709"/>
                    <a:pt x="24731" y="166097"/>
                  </a:cubicBezTo>
                  <a:cubicBezTo>
                    <a:pt x="37587" y="164942"/>
                    <a:pt x="48943" y="174427"/>
                    <a:pt x="50096" y="187288"/>
                  </a:cubicBezTo>
                  <a:cubicBezTo>
                    <a:pt x="51203" y="199626"/>
                    <a:pt x="42488" y="210686"/>
                    <a:pt x="30230" y="212493"/>
                  </a:cubicBezTo>
                  <a:cubicBezTo>
                    <a:pt x="24742" y="213174"/>
                    <a:pt x="19196" y="211827"/>
                    <a:pt x="14627" y="208713"/>
                  </a:cubicBezTo>
                  <a:lnTo>
                    <a:pt x="17789" y="235657"/>
                  </a:lnTo>
                  <a:cubicBezTo>
                    <a:pt x="21512" y="231561"/>
                    <a:pt x="26590" y="228949"/>
                    <a:pt x="32086" y="228303"/>
                  </a:cubicBezTo>
                  <a:cubicBezTo>
                    <a:pt x="44917" y="226804"/>
                    <a:pt x="56535" y="235987"/>
                    <a:pt x="58034" y="248820"/>
                  </a:cubicBezTo>
                  <a:cubicBezTo>
                    <a:pt x="59533" y="261653"/>
                    <a:pt x="50347" y="273270"/>
                    <a:pt x="37516" y="274768"/>
                  </a:cubicBezTo>
                  <a:cubicBezTo>
                    <a:pt x="32051" y="275421"/>
                    <a:pt x="26535" y="274081"/>
                    <a:pt x="21982" y="270987"/>
                  </a:cubicBezTo>
                  <a:lnTo>
                    <a:pt x="25144" y="297863"/>
                  </a:lnTo>
                  <a:cubicBezTo>
                    <a:pt x="28845" y="293787"/>
                    <a:pt x="33902" y="291196"/>
                    <a:pt x="39372" y="290577"/>
                  </a:cubicBezTo>
                  <a:cubicBezTo>
                    <a:pt x="52180" y="288983"/>
                    <a:pt x="63856" y="298069"/>
                    <a:pt x="65452" y="310882"/>
                  </a:cubicBezTo>
                  <a:cubicBezTo>
                    <a:pt x="67048" y="323687"/>
                    <a:pt x="57958" y="335365"/>
                    <a:pt x="45150" y="336960"/>
                  </a:cubicBezTo>
                  <a:cubicBezTo>
                    <a:pt x="39575" y="337654"/>
                    <a:pt x="33937" y="336314"/>
                    <a:pt x="29268" y="333193"/>
                  </a:cubicBezTo>
                  <a:lnTo>
                    <a:pt x="32498" y="360138"/>
                  </a:lnTo>
                  <a:cubicBezTo>
                    <a:pt x="36185" y="356034"/>
                    <a:pt x="41246" y="353415"/>
                    <a:pt x="46727" y="352783"/>
                  </a:cubicBezTo>
                  <a:cubicBezTo>
                    <a:pt x="59558" y="351264"/>
                    <a:pt x="71190" y="360433"/>
                    <a:pt x="72709" y="373266"/>
                  </a:cubicBezTo>
                  <a:cubicBezTo>
                    <a:pt x="74227" y="386099"/>
                    <a:pt x="65056" y="397729"/>
                    <a:pt x="52225" y="399248"/>
                  </a:cubicBezTo>
                  <a:cubicBezTo>
                    <a:pt x="46729" y="399915"/>
                    <a:pt x="41180" y="398540"/>
                    <a:pt x="36622" y="395399"/>
                  </a:cubicBezTo>
                  <a:lnTo>
                    <a:pt x="39784" y="422344"/>
                  </a:lnTo>
                  <a:cubicBezTo>
                    <a:pt x="43515" y="418268"/>
                    <a:pt x="48593" y="415683"/>
                    <a:pt x="54081" y="415058"/>
                  </a:cubicBezTo>
                  <a:cubicBezTo>
                    <a:pt x="66945" y="413992"/>
                    <a:pt x="78234" y="423560"/>
                    <a:pt x="79298" y="436421"/>
                  </a:cubicBezTo>
                  <a:cubicBezTo>
                    <a:pt x="80312" y="448669"/>
                    <a:pt x="71663" y="459612"/>
                    <a:pt x="59511" y="461454"/>
                  </a:cubicBezTo>
                  <a:cubicBezTo>
                    <a:pt x="54047" y="462107"/>
                    <a:pt x="48530" y="460767"/>
                    <a:pt x="43977" y="457674"/>
                  </a:cubicBezTo>
                  <a:lnTo>
                    <a:pt x="45902" y="474377"/>
                  </a:lnTo>
                  <a:lnTo>
                    <a:pt x="762610" y="389969"/>
                  </a:lnTo>
                  <a:lnTo>
                    <a:pt x="716625" y="-37"/>
                  </a:lnTo>
                  <a:close/>
                </a:path>
              </a:pathLst>
            </a:custGeom>
            <a:solidFill>
              <a:srgbClr val="F5F5F5"/>
            </a:solidFill>
            <a:ln w="6867" cap="flat">
              <a:noFill/>
              <a:prstDash val="solid"/>
              <a:miter/>
            </a:ln>
          </p:spPr>
          <p:txBody>
            <a:bodyPr rtlCol="0" anchor="ctr"/>
            <a:lstStyle/>
            <a:p>
              <a:endParaRPr lang="en-IN"/>
            </a:p>
          </p:txBody>
        </p:sp>
        <p:sp>
          <p:nvSpPr>
            <p:cNvPr id="1046" name="Free-form: Shape 1045">
              <a:extLst>
                <a:ext uri="{FF2B5EF4-FFF2-40B4-BE49-F238E27FC236}">
                  <a16:creationId xmlns:a16="http://schemas.microsoft.com/office/drawing/2014/main" id="{45A46A34-FA12-459F-6FAD-BA5882500023}"/>
                </a:ext>
              </a:extLst>
            </p:cNvPr>
            <p:cNvSpPr/>
            <p:nvPr/>
          </p:nvSpPr>
          <p:spPr>
            <a:xfrm>
              <a:off x="4768299" y="5130315"/>
              <a:ext cx="716707" cy="84376"/>
            </a:xfrm>
            <a:custGeom>
              <a:avLst/>
              <a:gdLst>
                <a:gd name="connsiteX0" fmla="*/ 716694 w 716707"/>
                <a:gd name="connsiteY0" fmla="*/ -19 h 84376"/>
                <a:gd name="connsiteX1" fmla="*/ 358512 w 716707"/>
                <a:gd name="connsiteY1" fmla="*/ 43422 h 84376"/>
                <a:gd name="connsiteX2" fmla="*/ -14 w 716707"/>
                <a:gd name="connsiteY2" fmla="*/ 84320 h 84376"/>
                <a:gd name="connsiteX3" fmla="*/ 358237 w 716707"/>
                <a:gd name="connsiteY3" fmla="*/ 40879 h 84376"/>
                <a:gd name="connsiteX4" fmla="*/ 716694 w 716707"/>
                <a:gd name="connsiteY4" fmla="*/ -19 h 84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07" h="84376">
                  <a:moveTo>
                    <a:pt x="716694" y="-19"/>
                  </a:moveTo>
                  <a:cubicBezTo>
                    <a:pt x="716694" y="668"/>
                    <a:pt x="556402" y="20121"/>
                    <a:pt x="358512" y="43422"/>
                  </a:cubicBezTo>
                  <a:cubicBezTo>
                    <a:pt x="160622" y="66724"/>
                    <a:pt x="124" y="85007"/>
                    <a:pt x="-14" y="84320"/>
                  </a:cubicBezTo>
                  <a:cubicBezTo>
                    <a:pt x="-151" y="83633"/>
                    <a:pt x="160278" y="64180"/>
                    <a:pt x="358237" y="40879"/>
                  </a:cubicBezTo>
                  <a:cubicBezTo>
                    <a:pt x="556196" y="17578"/>
                    <a:pt x="716626" y="-706"/>
                    <a:pt x="716694" y="-19"/>
                  </a:cubicBezTo>
                  <a:close/>
                </a:path>
              </a:pathLst>
            </a:custGeom>
            <a:solidFill>
              <a:srgbClr val="E0E0E0"/>
            </a:solidFill>
            <a:ln w="6867" cap="flat">
              <a:noFill/>
              <a:prstDash val="solid"/>
              <a:miter/>
            </a:ln>
          </p:spPr>
          <p:txBody>
            <a:bodyPr rtlCol="0" anchor="ctr"/>
            <a:lstStyle/>
            <a:p>
              <a:endParaRPr lang="en-IN"/>
            </a:p>
          </p:txBody>
        </p:sp>
        <p:sp>
          <p:nvSpPr>
            <p:cNvPr id="1047" name="Free-form: Shape 1046">
              <a:extLst>
                <a:ext uri="{FF2B5EF4-FFF2-40B4-BE49-F238E27FC236}">
                  <a16:creationId xmlns:a16="http://schemas.microsoft.com/office/drawing/2014/main" id="{91B992EC-EBB3-03AC-221F-18B464BD9DC6}"/>
                </a:ext>
              </a:extLst>
            </p:cNvPr>
            <p:cNvSpPr/>
            <p:nvPr/>
          </p:nvSpPr>
          <p:spPr>
            <a:xfrm>
              <a:off x="4775654" y="5192723"/>
              <a:ext cx="716707" cy="84642"/>
            </a:xfrm>
            <a:custGeom>
              <a:avLst/>
              <a:gdLst>
                <a:gd name="connsiteX0" fmla="*/ 716694 w 716707"/>
                <a:gd name="connsiteY0" fmla="*/ -15 h 84642"/>
                <a:gd name="connsiteX1" fmla="*/ 358512 w 716707"/>
                <a:gd name="connsiteY1" fmla="*/ 43357 h 84642"/>
                <a:gd name="connsiteX2" fmla="*/ -14 w 716707"/>
                <a:gd name="connsiteY2" fmla="*/ 84598 h 84642"/>
                <a:gd name="connsiteX3" fmla="*/ 358237 w 716707"/>
                <a:gd name="connsiteY3" fmla="*/ 41157 h 84642"/>
                <a:gd name="connsiteX4" fmla="*/ 716694 w 716707"/>
                <a:gd name="connsiteY4" fmla="*/ -15 h 84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07" h="84642">
                  <a:moveTo>
                    <a:pt x="716694" y="-15"/>
                  </a:moveTo>
                  <a:cubicBezTo>
                    <a:pt x="716694" y="672"/>
                    <a:pt x="556402" y="20124"/>
                    <a:pt x="358512" y="43357"/>
                  </a:cubicBezTo>
                  <a:cubicBezTo>
                    <a:pt x="160622" y="66590"/>
                    <a:pt x="55" y="85011"/>
                    <a:pt x="-14" y="84598"/>
                  </a:cubicBezTo>
                  <a:cubicBezTo>
                    <a:pt x="-82" y="84186"/>
                    <a:pt x="160278" y="64459"/>
                    <a:pt x="358237" y="41157"/>
                  </a:cubicBezTo>
                  <a:cubicBezTo>
                    <a:pt x="556196" y="17856"/>
                    <a:pt x="716625" y="-771"/>
                    <a:pt x="716694" y="-15"/>
                  </a:cubicBezTo>
                  <a:close/>
                </a:path>
              </a:pathLst>
            </a:custGeom>
            <a:solidFill>
              <a:srgbClr val="E0E0E0"/>
            </a:solidFill>
            <a:ln w="6867" cap="flat">
              <a:noFill/>
              <a:prstDash val="solid"/>
              <a:miter/>
            </a:ln>
          </p:spPr>
          <p:txBody>
            <a:bodyPr rtlCol="0" anchor="ctr"/>
            <a:lstStyle/>
            <a:p>
              <a:endParaRPr lang="en-IN"/>
            </a:p>
          </p:txBody>
        </p:sp>
        <p:sp>
          <p:nvSpPr>
            <p:cNvPr id="1048" name="Free-form: Shape 1047">
              <a:extLst>
                <a:ext uri="{FF2B5EF4-FFF2-40B4-BE49-F238E27FC236}">
                  <a16:creationId xmlns:a16="http://schemas.microsoft.com/office/drawing/2014/main" id="{B482567B-B332-96E0-F169-973F2CC9AE58}"/>
                </a:ext>
              </a:extLst>
            </p:cNvPr>
            <p:cNvSpPr/>
            <p:nvPr/>
          </p:nvSpPr>
          <p:spPr>
            <a:xfrm>
              <a:off x="4783009" y="5255070"/>
              <a:ext cx="716707" cy="84707"/>
            </a:xfrm>
            <a:custGeom>
              <a:avLst/>
              <a:gdLst>
                <a:gd name="connsiteX0" fmla="*/ 716694 w 716707"/>
                <a:gd name="connsiteY0" fmla="*/ -19 h 84707"/>
                <a:gd name="connsiteX1" fmla="*/ 358512 w 716707"/>
                <a:gd name="connsiteY1" fmla="*/ 43422 h 84707"/>
                <a:gd name="connsiteX2" fmla="*/ -14 w 716707"/>
                <a:gd name="connsiteY2" fmla="*/ 84663 h 84707"/>
                <a:gd name="connsiteX3" fmla="*/ 358168 w 716707"/>
                <a:gd name="connsiteY3" fmla="*/ 41222 h 84707"/>
                <a:gd name="connsiteX4" fmla="*/ 716694 w 716707"/>
                <a:gd name="connsiteY4" fmla="*/ -19 h 84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707" h="84707">
                  <a:moveTo>
                    <a:pt x="716694" y="-19"/>
                  </a:moveTo>
                  <a:cubicBezTo>
                    <a:pt x="716694" y="668"/>
                    <a:pt x="556334" y="20120"/>
                    <a:pt x="358512" y="43422"/>
                  </a:cubicBezTo>
                  <a:cubicBezTo>
                    <a:pt x="160691" y="66723"/>
                    <a:pt x="55" y="85076"/>
                    <a:pt x="-14" y="84663"/>
                  </a:cubicBezTo>
                  <a:cubicBezTo>
                    <a:pt x="-82" y="84251"/>
                    <a:pt x="160278" y="64524"/>
                    <a:pt x="358168" y="41222"/>
                  </a:cubicBezTo>
                  <a:cubicBezTo>
                    <a:pt x="556059" y="17921"/>
                    <a:pt x="716557" y="-706"/>
                    <a:pt x="716694" y="-19"/>
                  </a:cubicBezTo>
                  <a:close/>
                </a:path>
              </a:pathLst>
            </a:custGeom>
            <a:solidFill>
              <a:srgbClr val="E0E0E0"/>
            </a:solidFill>
            <a:ln w="6867" cap="flat">
              <a:noFill/>
              <a:prstDash val="solid"/>
              <a:miter/>
            </a:ln>
          </p:spPr>
          <p:txBody>
            <a:bodyPr rtlCol="0" anchor="ctr"/>
            <a:lstStyle/>
            <a:p>
              <a:endParaRPr lang="en-IN"/>
            </a:p>
          </p:txBody>
        </p:sp>
        <p:sp>
          <p:nvSpPr>
            <p:cNvPr id="1049" name="Free-form: Shape 1048">
              <a:extLst>
                <a:ext uri="{FF2B5EF4-FFF2-40B4-BE49-F238E27FC236}">
                  <a16:creationId xmlns:a16="http://schemas.microsoft.com/office/drawing/2014/main" id="{A3194440-47C3-1903-5059-D4F352CDA99D}"/>
                </a:ext>
              </a:extLst>
            </p:cNvPr>
            <p:cNvSpPr/>
            <p:nvPr/>
          </p:nvSpPr>
          <p:spPr>
            <a:xfrm>
              <a:off x="4790363" y="5317482"/>
              <a:ext cx="716639" cy="84707"/>
            </a:xfrm>
            <a:custGeom>
              <a:avLst/>
              <a:gdLst>
                <a:gd name="connsiteX0" fmla="*/ 716625 w 716639"/>
                <a:gd name="connsiteY0" fmla="*/ -19 h 84707"/>
                <a:gd name="connsiteX1" fmla="*/ 358512 w 716639"/>
                <a:gd name="connsiteY1" fmla="*/ 43422 h 84707"/>
                <a:gd name="connsiteX2" fmla="*/ -14 w 716639"/>
                <a:gd name="connsiteY2" fmla="*/ 84663 h 84707"/>
                <a:gd name="connsiteX3" fmla="*/ 358168 w 716639"/>
                <a:gd name="connsiteY3" fmla="*/ 41222 h 84707"/>
                <a:gd name="connsiteX4" fmla="*/ 716625 w 716639"/>
                <a:gd name="connsiteY4" fmla="*/ -19 h 84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639" h="84707">
                  <a:moveTo>
                    <a:pt x="716625" y="-19"/>
                  </a:moveTo>
                  <a:cubicBezTo>
                    <a:pt x="716625" y="668"/>
                    <a:pt x="556334" y="20120"/>
                    <a:pt x="358512" y="43422"/>
                  </a:cubicBezTo>
                  <a:cubicBezTo>
                    <a:pt x="160691" y="66723"/>
                    <a:pt x="55" y="85076"/>
                    <a:pt x="-14" y="84663"/>
                  </a:cubicBezTo>
                  <a:cubicBezTo>
                    <a:pt x="-82" y="84251"/>
                    <a:pt x="160278" y="64524"/>
                    <a:pt x="358168" y="41222"/>
                  </a:cubicBezTo>
                  <a:cubicBezTo>
                    <a:pt x="556059" y="17921"/>
                    <a:pt x="716557" y="-706"/>
                    <a:pt x="716625" y="-19"/>
                  </a:cubicBezTo>
                  <a:close/>
                </a:path>
              </a:pathLst>
            </a:custGeom>
            <a:solidFill>
              <a:srgbClr val="E0E0E0"/>
            </a:solidFill>
            <a:ln w="6867" cap="flat">
              <a:noFill/>
              <a:prstDash val="solid"/>
              <a:miter/>
            </a:ln>
          </p:spPr>
          <p:txBody>
            <a:bodyPr rtlCol="0" anchor="ctr"/>
            <a:lstStyle/>
            <a:p>
              <a:endParaRPr lang="en-IN"/>
            </a:p>
          </p:txBody>
        </p:sp>
        <p:sp>
          <p:nvSpPr>
            <p:cNvPr id="1050" name="Free-form: Shape 1049">
              <a:extLst>
                <a:ext uri="{FF2B5EF4-FFF2-40B4-BE49-F238E27FC236}">
                  <a16:creationId xmlns:a16="http://schemas.microsoft.com/office/drawing/2014/main" id="{45A65ECC-F359-0CF6-BE97-7EFFFB240F65}"/>
                </a:ext>
              </a:extLst>
            </p:cNvPr>
            <p:cNvSpPr/>
            <p:nvPr/>
          </p:nvSpPr>
          <p:spPr>
            <a:xfrm>
              <a:off x="4797718" y="5379895"/>
              <a:ext cx="716639" cy="84707"/>
            </a:xfrm>
            <a:custGeom>
              <a:avLst/>
              <a:gdLst>
                <a:gd name="connsiteX0" fmla="*/ 716626 w 716639"/>
                <a:gd name="connsiteY0" fmla="*/ -19 h 84707"/>
                <a:gd name="connsiteX1" fmla="*/ 358512 w 716639"/>
                <a:gd name="connsiteY1" fmla="*/ 43422 h 84707"/>
                <a:gd name="connsiteX2" fmla="*/ -14 w 716639"/>
                <a:gd name="connsiteY2" fmla="*/ 84663 h 84707"/>
                <a:gd name="connsiteX3" fmla="*/ 358168 w 716639"/>
                <a:gd name="connsiteY3" fmla="*/ 41222 h 84707"/>
                <a:gd name="connsiteX4" fmla="*/ 716626 w 716639"/>
                <a:gd name="connsiteY4" fmla="*/ -19 h 84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639" h="84707">
                  <a:moveTo>
                    <a:pt x="716626" y="-19"/>
                  </a:moveTo>
                  <a:cubicBezTo>
                    <a:pt x="716626" y="668"/>
                    <a:pt x="556334" y="20120"/>
                    <a:pt x="358512" y="43422"/>
                  </a:cubicBezTo>
                  <a:cubicBezTo>
                    <a:pt x="160691" y="66723"/>
                    <a:pt x="55" y="85076"/>
                    <a:pt x="-14" y="84663"/>
                  </a:cubicBezTo>
                  <a:cubicBezTo>
                    <a:pt x="-82" y="84251"/>
                    <a:pt x="160209" y="64524"/>
                    <a:pt x="358168" y="41222"/>
                  </a:cubicBezTo>
                  <a:cubicBezTo>
                    <a:pt x="556127" y="17921"/>
                    <a:pt x="716557" y="-706"/>
                    <a:pt x="716626" y="-19"/>
                  </a:cubicBezTo>
                  <a:close/>
                </a:path>
              </a:pathLst>
            </a:custGeom>
            <a:solidFill>
              <a:srgbClr val="E0E0E0"/>
            </a:solidFill>
            <a:ln w="6867" cap="flat">
              <a:noFill/>
              <a:prstDash val="solid"/>
              <a:miter/>
            </a:ln>
          </p:spPr>
          <p:txBody>
            <a:bodyPr rtlCol="0" anchor="ctr"/>
            <a:lstStyle/>
            <a:p>
              <a:endParaRPr lang="en-IN"/>
            </a:p>
          </p:txBody>
        </p:sp>
        <p:sp>
          <p:nvSpPr>
            <p:cNvPr id="1051" name="Free-form: Shape 1050">
              <a:extLst>
                <a:ext uri="{FF2B5EF4-FFF2-40B4-BE49-F238E27FC236}">
                  <a16:creationId xmlns:a16="http://schemas.microsoft.com/office/drawing/2014/main" id="{FCD0AF5E-CAF5-1A3C-6AEA-52782EC16547}"/>
                </a:ext>
              </a:extLst>
            </p:cNvPr>
            <p:cNvSpPr/>
            <p:nvPr/>
          </p:nvSpPr>
          <p:spPr>
            <a:xfrm>
              <a:off x="4857656" y="5125659"/>
              <a:ext cx="48321" cy="390350"/>
            </a:xfrm>
            <a:custGeom>
              <a:avLst/>
              <a:gdLst>
                <a:gd name="connsiteX0" fmla="*/ 45915 w 48321"/>
                <a:gd name="connsiteY0" fmla="*/ 390350 h 390350"/>
                <a:gd name="connsiteX1" fmla="*/ 0 w 48321"/>
                <a:gd name="connsiteY1" fmla="*/ 275 h 390350"/>
                <a:gd name="connsiteX2" fmla="*/ 2406 w 48321"/>
                <a:gd name="connsiteY2" fmla="*/ 0 h 390350"/>
                <a:gd name="connsiteX3" fmla="*/ 48321 w 48321"/>
                <a:gd name="connsiteY3" fmla="*/ 390007 h 390350"/>
                <a:gd name="connsiteX4" fmla="*/ 45915 w 48321"/>
                <a:gd name="connsiteY4" fmla="*/ 390350 h 390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21" h="390350">
                  <a:moveTo>
                    <a:pt x="45915" y="390350"/>
                  </a:moveTo>
                  <a:lnTo>
                    <a:pt x="0" y="275"/>
                  </a:lnTo>
                  <a:lnTo>
                    <a:pt x="2406" y="0"/>
                  </a:lnTo>
                  <a:lnTo>
                    <a:pt x="48321" y="390007"/>
                  </a:lnTo>
                  <a:lnTo>
                    <a:pt x="45915" y="390350"/>
                  </a:lnTo>
                  <a:close/>
                </a:path>
              </a:pathLst>
            </a:custGeom>
            <a:solidFill>
              <a:srgbClr val="E0E0E0"/>
            </a:solidFill>
            <a:ln w="6867" cap="flat">
              <a:noFill/>
              <a:prstDash val="solid"/>
              <a:miter/>
            </a:ln>
          </p:spPr>
          <p:txBody>
            <a:bodyPr rtlCol="0" anchor="ctr"/>
            <a:lstStyle/>
            <a:p>
              <a:endParaRPr lang="en-IN"/>
            </a:p>
          </p:txBody>
        </p:sp>
        <p:sp>
          <p:nvSpPr>
            <p:cNvPr id="1052" name="Free-form: Shape 1051">
              <a:extLst>
                <a:ext uri="{FF2B5EF4-FFF2-40B4-BE49-F238E27FC236}">
                  <a16:creationId xmlns:a16="http://schemas.microsoft.com/office/drawing/2014/main" id="{FF42FE4A-EABA-B63C-9017-10722E07CC20}"/>
                </a:ext>
              </a:extLst>
            </p:cNvPr>
            <p:cNvSpPr/>
            <p:nvPr/>
          </p:nvSpPr>
          <p:spPr>
            <a:xfrm>
              <a:off x="4923745" y="5118098"/>
              <a:ext cx="45991" cy="390075"/>
            </a:xfrm>
            <a:custGeom>
              <a:avLst/>
              <a:gdLst>
                <a:gd name="connsiteX0" fmla="*/ 45936 w 45991"/>
                <a:gd name="connsiteY0" fmla="*/ 390038 h 390075"/>
                <a:gd name="connsiteX1" fmla="*/ 21741 w 45991"/>
                <a:gd name="connsiteY1" fmla="*/ 195172 h 390075"/>
                <a:gd name="connsiteX2" fmla="*/ 21 w 45991"/>
                <a:gd name="connsiteY2" fmla="*/ -37 h 390075"/>
                <a:gd name="connsiteX3" fmla="*/ 24284 w 45991"/>
                <a:gd name="connsiteY3" fmla="*/ 194897 h 390075"/>
                <a:gd name="connsiteX4" fmla="*/ 45936 w 45991"/>
                <a:gd name="connsiteY4" fmla="*/ 390038 h 39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91" h="390075">
                  <a:moveTo>
                    <a:pt x="45936" y="390038"/>
                  </a:moveTo>
                  <a:cubicBezTo>
                    <a:pt x="45249" y="390038"/>
                    <a:pt x="34457" y="302881"/>
                    <a:pt x="21741" y="195172"/>
                  </a:cubicBezTo>
                  <a:cubicBezTo>
                    <a:pt x="9025" y="87463"/>
                    <a:pt x="-667" y="100"/>
                    <a:pt x="21" y="-37"/>
                  </a:cubicBezTo>
                  <a:cubicBezTo>
                    <a:pt x="708" y="-175"/>
                    <a:pt x="11568" y="87120"/>
                    <a:pt x="24284" y="194897"/>
                  </a:cubicBezTo>
                  <a:cubicBezTo>
                    <a:pt x="37001" y="302675"/>
                    <a:pt x="46692" y="389969"/>
                    <a:pt x="45936" y="390038"/>
                  </a:cubicBezTo>
                  <a:close/>
                </a:path>
              </a:pathLst>
            </a:custGeom>
            <a:solidFill>
              <a:srgbClr val="E0E0E0"/>
            </a:solidFill>
            <a:ln w="6867" cap="flat">
              <a:noFill/>
              <a:prstDash val="solid"/>
              <a:miter/>
            </a:ln>
          </p:spPr>
          <p:txBody>
            <a:bodyPr rtlCol="0" anchor="ctr"/>
            <a:lstStyle/>
            <a:p>
              <a:endParaRPr lang="en-IN"/>
            </a:p>
          </p:txBody>
        </p:sp>
        <p:sp>
          <p:nvSpPr>
            <p:cNvPr id="1053" name="Free-form: Shape 1052">
              <a:extLst>
                <a:ext uri="{FF2B5EF4-FFF2-40B4-BE49-F238E27FC236}">
                  <a16:creationId xmlns:a16="http://schemas.microsoft.com/office/drawing/2014/main" id="{E13E0F12-A311-6252-F3E1-0D2AAF968FBF}"/>
                </a:ext>
              </a:extLst>
            </p:cNvPr>
            <p:cNvSpPr/>
            <p:nvPr/>
          </p:nvSpPr>
          <p:spPr>
            <a:xfrm>
              <a:off x="4796158" y="5133151"/>
              <a:ext cx="45998" cy="390075"/>
            </a:xfrm>
            <a:custGeom>
              <a:avLst/>
              <a:gdLst>
                <a:gd name="connsiteX0" fmla="*/ 45950 w 45998"/>
                <a:gd name="connsiteY0" fmla="*/ 390038 h 390075"/>
                <a:gd name="connsiteX1" fmla="*/ 21755 w 45998"/>
                <a:gd name="connsiteY1" fmla="*/ 195103 h 390075"/>
                <a:gd name="connsiteX2" fmla="*/ 34 w 45998"/>
                <a:gd name="connsiteY2" fmla="*/ -37 h 390075"/>
                <a:gd name="connsiteX3" fmla="*/ 24298 w 45998"/>
                <a:gd name="connsiteY3" fmla="*/ 194828 h 390075"/>
                <a:gd name="connsiteX4" fmla="*/ 45950 w 45998"/>
                <a:gd name="connsiteY4" fmla="*/ 390038 h 39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98" h="390075">
                  <a:moveTo>
                    <a:pt x="45950" y="390038"/>
                  </a:moveTo>
                  <a:cubicBezTo>
                    <a:pt x="45262" y="390038"/>
                    <a:pt x="34402" y="302812"/>
                    <a:pt x="21755" y="195103"/>
                  </a:cubicBezTo>
                  <a:cubicBezTo>
                    <a:pt x="9107" y="87394"/>
                    <a:pt x="-790" y="31"/>
                    <a:pt x="34" y="-37"/>
                  </a:cubicBezTo>
                  <a:cubicBezTo>
                    <a:pt x="859" y="-106"/>
                    <a:pt x="11582" y="87120"/>
                    <a:pt x="24298" y="194828"/>
                  </a:cubicBezTo>
                  <a:cubicBezTo>
                    <a:pt x="37014" y="302537"/>
                    <a:pt x="46637" y="389900"/>
                    <a:pt x="45950" y="390038"/>
                  </a:cubicBezTo>
                  <a:close/>
                </a:path>
              </a:pathLst>
            </a:custGeom>
            <a:solidFill>
              <a:srgbClr val="E0E0E0"/>
            </a:solidFill>
            <a:ln w="6867" cap="flat">
              <a:noFill/>
              <a:prstDash val="solid"/>
              <a:miter/>
            </a:ln>
          </p:spPr>
          <p:txBody>
            <a:bodyPr rtlCol="0" anchor="ctr"/>
            <a:lstStyle/>
            <a:p>
              <a:endParaRPr lang="en-IN"/>
            </a:p>
          </p:txBody>
        </p:sp>
        <p:sp>
          <p:nvSpPr>
            <p:cNvPr id="1054" name="Free-form: Shape 1053">
              <a:extLst>
                <a:ext uri="{FF2B5EF4-FFF2-40B4-BE49-F238E27FC236}">
                  <a16:creationId xmlns:a16="http://schemas.microsoft.com/office/drawing/2014/main" id="{6D73BBDC-6EDE-0E09-CB7D-59A893B23A57}"/>
                </a:ext>
              </a:extLst>
            </p:cNvPr>
            <p:cNvSpPr/>
            <p:nvPr/>
          </p:nvSpPr>
          <p:spPr>
            <a:xfrm>
              <a:off x="4993650" y="5109919"/>
              <a:ext cx="45983" cy="390006"/>
            </a:xfrm>
            <a:custGeom>
              <a:avLst/>
              <a:gdLst>
                <a:gd name="connsiteX0" fmla="*/ 45936 w 45983"/>
                <a:gd name="connsiteY0" fmla="*/ 389969 h 390006"/>
                <a:gd name="connsiteX1" fmla="*/ 21741 w 45983"/>
                <a:gd name="connsiteY1" fmla="*/ 195103 h 390006"/>
                <a:gd name="connsiteX2" fmla="*/ 20 w 45983"/>
                <a:gd name="connsiteY2" fmla="*/ -37 h 390006"/>
                <a:gd name="connsiteX3" fmla="*/ 24215 w 45983"/>
                <a:gd name="connsiteY3" fmla="*/ 194828 h 390006"/>
                <a:gd name="connsiteX4" fmla="*/ 45936 w 45983"/>
                <a:gd name="connsiteY4" fmla="*/ 389969 h 390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83" h="390006">
                  <a:moveTo>
                    <a:pt x="45936" y="389969"/>
                  </a:moveTo>
                  <a:cubicBezTo>
                    <a:pt x="45249" y="389969"/>
                    <a:pt x="34388" y="302812"/>
                    <a:pt x="21741" y="195103"/>
                  </a:cubicBezTo>
                  <a:cubicBezTo>
                    <a:pt x="9094" y="87394"/>
                    <a:pt x="-667" y="31"/>
                    <a:pt x="20" y="-37"/>
                  </a:cubicBezTo>
                  <a:cubicBezTo>
                    <a:pt x="708" y="-106"/>
                    <a:pt x="11568" y="87119"/>
                    <a:pt x="24215" y="194828"/>
                  </a:cubicBezTo>
                  <a:cubicBezTo>
                    <a:pt x="36863" y="302537"/>
                    <a:pt x="46623" y="389900"/>
                    <a:pt x="45936" y="389969"/>
                  </a:cubicBezTo>
                  <a:close/>
                </a:path>
              </a:pathLst>
            </a:custGeom>
            <a:solidFill>
              <a:srgbClr val="E0E0E0"/>
            </a:solidFill>
            <a:ln w="6867" cap="flat">
              <a:noFill/>
              <a:prstDash val="solid"/>
              <a:miter/>
            </a:ln>
          </p:spPr>
          <p:txBody>
            <a:bodyPr rtlCol="0" anchor="ctr"/>
            <a:lstStyle/>
            <a:p>
              <a:endParaRPr lang="en-IN"/>
            </a:p>
          </p:txBody>
        </p:sp>
        <p:sp>
          <p:nvSpPr>
            <p:cNvPr id="1055" name="Free-form: Shape 1054">
              <a:extLst>
                <a:ext uri="{FF2B5EF4-FFF2-40B4-BE49-F238E27FC236}">
                  <a16:creationId xmlns:a16="http://schemas.microsoft.com/office/drawing/2014/main" id="{B17A7026-6D6F-D7B8-9733-7E30A3D70C7F}"/>
                </a:ext>
              </a:extLst>
            </p:cNvPr>
            <p:cNvSpPr/>
            <p:nvPr/>
          </p:nvSpPr>
          <p:spPr>
            <a:xfrm>
              <a:off x="5063423" y="5101671"/>
              <a:ext cx="46115" cy="390075"/>
            </a:xfrm>
            <a:custGeom>
              <a:avLst/>
              <a:gdLst>
                <a:gd name="connsiteX0" fmla="*/ 46067 w 46115"/>
                <a:gd name="connsiteY0" fmla="*/ 390038 h 390075"/>
                <a:gd name="connsiteX1" fmla="*/ 21804 w 46115"/>
                <a:gd name="connsiteY1" fmla="*/ 195172 h 390075"/>
                <a:gd name="connsiteX2" fmla="*/ 14 w 46115"/>
                <a:gd name="connsiteY2" fmla="*/ -37 h 390075"/>
                <a:gd name="connsiteX3" fmla="*/ 24278 w 46115"/>
                <a:gd name="connsiteY3" fmla="*/ 194828 h 390075"/>
                <a:gd name="connsiteX4" fmla="*/ 46067 w 46115"/>
                <a:gd name="connsiteY4" fmla="*/ 390038 h 39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15" h="390075">
                  <a:moveTo>
                    <a:pt x="46067" y="390038"/>
                  </a:moveTo>
                  <a:cubicBezTo>
                    <a:pt x="45311" y="390038"/>
                    <a:pt x="34520" y="302812"/>
                    <a:pt x="21804" y="195172"/>
                  </a:cubicBezTo>
                  <a:cubicBezTo>
                    <a:pt x="9087" y="87532"/>
                    <a:pt x="-604" y="-37"/>
                    <a:pt x="14" y="-37"/>
                  </a:cubicBezTo>
                  <a:cubicBezTo>
                    <a:pt x="633" y="-37"/>
                    <a:pt x="11562" y="87119"/>
                    <a:pt x="24278" y="194828"/>
                  </a:cubicBezTo>
                  <a:cubicBezTo>
                    <a:pt x="36994" y="302537"/>
                    <a:pt x="46755" y="389900"/>
                    <a:pt x="46067" y="390038"/>
                  </a:cubicBezTo>
                  <a:close/>
                </a:path>
              </a:pathLst>
            </a:custGeom>
            <a:solidFill>
              <a:srgbClr val="E0E0E0"/>
            </a:solidFill>
            <a:ln w="6867" cap="flat">
              <a:noFill/>
              <a:prstDash val="solid"/>
              <a:miter/>
            </a:ln>
          </p:spPr>
          <p:txBody>
            <a:bodyPr rtlCol="0" anchor="ctr"/>
            <a:lstStyle/>
            <a:p>
              <a:endParaRPr lang="en-IN"/>
            </a:p>
          </p:txBody>
        </p:sp>
        <p:sp>
          <p:nvSpPr>
            <p:cNvPr id="1056" name="Free-form: Shape 1055">
              <a:extLst>
                <a:ext uri="{FF2B5EF4-FFF2-40B4-BE49-F238E27FC236}">
                  <a16:creationId xmlns:a16="http://schemas.microsoft.com/office/drawing/2014/main" id="{E49C4A5D-75E9-58FE-53BD-57F148B9C30A}"/>
                </a:ext>
              </a:extLst>
            </p:cNvPr>
            <p:cNvSpPr/>
            <p:nvPr/>
          </p:nvSpPr>
          <p:spPr>
            <a:xfrm>
              <a:off x="5133390" y="5093422"/>
              <a:ext cx="46013" cy="390075"/>
            </a:xfrm>
            <a:custGeom>
              <a:avLst/>
              <a:gdLst>
                <a:gd name="connsiteX0" fmla="*/ 45936 w 46013"/>
                <a:gd name="connsiteY0" fmla="*/ 390038 h 390075"/>
                <a:gd name="connsiteX1" fmla="*/ 21741 w 46013"/>
                <a:gd name="connsiteY1" fmla="*/ 195172 h 390075"/>
                <a:gd name="connsiteX2" fmla="*/ 20 w 46013"/>
                <a:gd name="connsiteY2" fmla="*/ -37 h 390075"/>
                <a:gd name="connsiteX3" fmla="*/ 24215 w 46013"/>
                <a:gd name="connsiteY3" fmla="*/ 194897 h 390075"/>
                <a:gd name="connsiteX4" fmla="*/ 45936 w 46013"/>
                <a:gd name="connsiteY4" fmla="*/ 390038 h 39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13" h="390075">
                  <a:moveTo>
                    <a:pt x="45936" y="390038"/>
                  </a:moveTo>
                  <a:cubicBezTo>
                    <a:pt x="45249" y="390038"/>
                    <a:pt x="34388" y="302881"/>
                    <a:pt x="21741" y="195172"/>
                  </a:cubicBezTo>
                  <a:cubicBezTo>
                    <a:pt x="9094" y="87463"/>
                    <a:pt x="-667" y="100"/>
                    <a:pt x="20" y="-37"/>
                  </a:cubicBezTo>
                  <a:cubicBezTo>
                    <a:pt x="708" y="-175"/>
                    <a:pt x="11568" y="87120"/>
                    <a:pt x="24215" y="194897"/>
                  </a:cubicBezTo>
                  <a:cubicBezTo>
                    <a:pt x="36863" y="302675"/>
                    <a:pt x="46898" y="389969"/>
                    <a:pt x="45936" y="390038"/>
                  </a:cubicBezTo>
                  <a:close/>
                </a:path>
              </a:pathLst>
            </a:custGeom>
            <a:solidFill>
              <a:srgbClr val="E0E0E0"/>
            </a:solidFill>
            <a:ln w="6867" cap="flat">
              <a:noFill/>
              <a:prstDash val="solid"/>
              <a:miter/>
            </a:ln>
          </p:spPr>
          <p:txBody>
            <a:bodyPr rtlCol="0" anchor="ctr"/>
            <a:lstStyle/>
            <a:p>
              <a:endParaRPr lang="en-IN"/>
            </a:p>
          </p:txBody>
        </p:sp>
        <p:sp>
          <p:nvSpPr>
            <p:cNvPr id="1057" name="Free-form: Shape 1056">
              <a:extLst>
                <a:ext uri="{FF2B5EF4-FFF2-40B4-BE49-F238E27FC236}">
                  <a16:creationId xmlns:a16="http://schemas.microsoft.com/office/drawing/2014/main" id="{71358D3F-A750-3EBF-D47F-23FA2F3BA4A3}"/>
                </a:ext>
              </a:extLst>
            </p:cNvPr>
            <p:cNvSpPr/>
            <p:nvPr/>
          </p:nvSpPr>
          <p:spPr>
            <a:xfrm>
              <a:off x="5203080" y="5085243"/>
              <a:ext cx="46014" cy="390006"/>
            </a:xfrm>
            <a:custGeom>
              <a:avLst/>
              <a:gdLst>
                <a:gd name="connsiteX0" fmla="*/ 45943 w 46014"/>
                <a:gd name="connsiteY0" fmla="*/ 389969 h 390006"/>
                <a:gd name="connsiteX1" fmla="*/ 21679 w 46014"/>
                <a:gd name="connsiteY1" fmla="*/ 195103 h 390006"/>
                <a:gd name="connsiteX2" fmla="*/ 28 w 46014"/>
                <a:gd name="connsiteY2" fmla="*/ -37 h 390006"/>
                <a:gd name="connsiteX3" fmla="*/ 24429 w 46014"/>
                <a:gd name="connsiteY3" fmla="*/ 195103 h 390006"/>
                <a:gd name="connsiteX4" fmla="*/ 45943 w 46014"/>
                <a:gd name="connsiteY4" fmla="*/ 389969 h 390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14" h="390006">
                  <a:moveTo>
                    <a:pt x="45943" y="389969"/>
                  </a:moveTo>
                  <a:cubicBezTo>
                    <a:pt x="45256" y="389969"/>
                    <a:pt x="34396" y="302812"/>
                    <a:pt x="21679" y="195103"/>
                  </a:cubicBezTo>
                  <a:cubicBezTo>
                    <a:pt x="8963" y="87394"/>
                    <a:pt x="-728" y="31"/>
                    <a:pt x="28" y="-37"/>
                  </a:cubicBezTo>
                  <a:cubicBezTo>
                    <a:pt x="784" y="-106"/>
                    <a:pt x="11575" y="87120"/>
                    <a:pt x="24429" y="195103"/>
                  </a:cubicBezTo>
                  <a:cubicBezTo>
                    <a:pt x="37282" y="303087"/>
                    <a:pt x="46837" y="389900"/>
                    <a:pt x="45943" y="389969"/>
                  </a:cubicBezTo>
                  <a:close/>
                </a:path>
              </a:pathLst>
            </a:custGeom>
            <a:solidFill>
              <a:srgbClr val="E0E0E0"/>
            </a:solidFill>
            <a:ln w="6867" cap="flat">
              <a:noFill/>
              <a:prstDash val="solid"/>
              <a:miter/>
            </a:ln>
          </p:spPr>
          <p:txBody>
            <a:bodyPr rtlCol="0" anchor="ctr"/>
            <a:lstStyle/>
            <a:p>
              <a:endParaRPr lang="en-IN"/>
            </a:p>
          </p:txBody>
        </p:sp>
        <p:sp>
          <p:nvSpPr>
            <p:cNvPr id="1058" name="Free-form: Shape 1057">
              <a:extLst>
                <a:ext uri="{FF2B5EF4-FFF2-40B4-BE49-F238E27FC236}">
                  <a16:creationId xmlns:a16="http://schemas.microsoft.com/office/drawing/2014/main" id="{65103D5B-275B-6B17-BF56-DEDCA0D4449F}"/>
                </a:ext>
              </a:extLst>
            </p:cNvPr>
            <p:cNvSpPr/>
            <p:nvPr/>
          </p:nvSpPr>
          <p:spPr>
            <a:xfrm>
              <a:off x="5273129" y="5076994"/>
              <a:ext cx="45983" cy="390075"/>
            </a:xfrm>
            <a:custGeom>
              <a:avLst/>
              <a:gdLst>
                <a:gd name="connsiteX0" fmla="*/ 45936 w 45983"/>
                <a:gd name="connsiteY0" fmla="*/ 390038 h 390075"/>
                <a:gd name="connsiteX1" fmla="*/ 21741 w 45983"/>
                <a:gd name="connsiteY1" fmla="*/ 195172 h 390075"/>
                <a:gd name="connsiteX2" fmla="*/ 20 w 45983"/>
                <a:gd name="connsiteY2" fmla="*/ -37 h 390075"/>
                <a:gd name="connsiteX3" fmla="*/ 24215 w 45983"/>
                <a:gd name="connsiteY3" fmla="*/ 194828 h 390075"/>
                <a:gd name="connsiteX4" fmla="*/ 45936 w 45983"/>
                <a:gd name="connsiteY4" fmla="*/ 390038 h 39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83" h="390075">
                  <a:moveTo>
                    <a:pt x="45936" y="390038"/>
                  </a:moveTo>
                  <a:cubicBezTo>
                    <a:pt x="45249" y="390038"/>
                    <a:pt x="34388" y="302812"/>
                    <a:pt x="21741" y="195172"/>
                  </a:cubicBezTo>
                  <a:cubicBezTo>
                    <a:pt x="9094" y="87532"/>
                    <a:pt x="-667" y="31"/>
                    <a:pt x="20" y="-37"/>
                  </a:cubicBezTo>
                  <a:cubicBezTo>
                    <a:pt x="708" y="-106"/>
                    <a:pt x="11568" y="87119"/>
                    <a:pt x="24215" y="194828"/>
                  </a:cubicBezTo>
                  <a:cubicBezTo>
                    <a:pt x="36863" y="302537"/>
                    <a:pt x="46623" y="389900"/>
                    <a:pt x="45936" y="390038"/>
                  </a:cubicBezTo>
                  <a:close/>
                </a:path>
              </a:pathLst>
            </a:custGeom>
            <a:solidFill>
              <a:srgbClr val="E0E0E0"/>
            </a:solidFill>
            <a:ln w="6867" cap="flat">
              <a:noFill/>
              <a:prstDash val="solid"/>
              <a:miter/>
            </a:ln>
          </p:spPr>
          <p:txBody>
            <a:bodyPr rtlCol="0" anchor="ctr"/>
            <a:lstStyle/>
            <a:p>
              <a:endParaRPr lang="en-IN"/>
            </a:p>
          </p:txBody>
        </p:sp>
        <p:sp>
          <p:nvSpPr>
            <p:cNvPr id="1059" name="Free-form: Shape 1058">
              <a:extLst>
                <a:ext uri="{FF2B5EF4-FFF2-40B4-BE49-F238E27FC236}">
                  <a16:creationId xmlns:a16="http://schemas.microsoft.com/office/drawing/2014/main" id="{691EB42A-5D73-F2F0-05C9-31003C06D251}"/>
                </a:ext>
              </a:extLst>
            </p:cNvPr>
            <p:cNvSpPr/>
            <p:nvPr/>
          </p:nvSpPr>
          <p:spPr>
            <a:xfrm>
              <a:off x="5343033" y="5069021"/>
              <a:ext cx="45984" cy="390075"/>
            </a:xfrm>
            <a:custGeom>
              <a:avLst/>
              <a:gdLst>
                <a:gd name="connsiteX0" fmla="*/ 45936 w 45984"/>
                <a:gd name="connsiteY0" fmla="*/ 390038 h 390075"/>
                <a:gd name="connsiteX1" fmla="*/ 21673 w 45984"/>
                <a:gd name="connsiteY1" fmla="*/ 195172 h 390075"/>
                <a:gd name="connsiteX2" fmla="*/ 21 w 45984"/>
                <a:gd name="connsiteY2" fmla="*/ -37 h 390075"/>
                <a:gd name="connsiteX3" fmla="*/ 24216 w 45984"/>
                <a:gd name="connsiteY3" fmla="*/ 194897 h 390075"/>
                <a:gd name="connsiteX4" fmla="*/ 45936 w 45984"/>
                <a:gd name="connsiteY4" fmla="*/ 390038 h 39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84" h="390075">
                  <a:moveTo>
                    <a:pt x="45936" y="390038"/>
                  </a:moveTo>
                  <a:cubicBezTo>
                    <a:pt x="45249" y="390038"/>
                    <a:pt x="34389" y="302881"/>
                    <a:pt x="21673" y="195172"/>
                  </a:cubicBezTo>
                  <a:cubicBezTo>
                    <a:pt x="8957" y="87463"/>
                    <a:pt x="-666" y="100"/>
                    <a:pt x="21" y="-37"/>
                  </a:cubicBezTo>
                  <a:cubicBezTo>
                    <a:pt x="708" y="-175"/>
                    <a:pt x="11500" y="87120"/>
                    <a:pt x="24216" y="194897"/>
                  </a:cubicBezTo>
                  <a:cubicBezTo>
                    <a:pt x="36932" y="302675"/>
                    <a:pt x="46624" y="390038"/>
                    <a:pt x="45936" y="390038"/>
                  </a:cubicBezTo>
                  <a:close/>
                </a:path>
              </a:pathLst>
            </a:custGeom>
            <a:solidFill>
              <a:srgbClr val="E0E0E0"/>
            </a:solidFill>
            <a:ln w="6867" cap="flat">
              <a:noFill/>
              <a:prstDash val="solid"/>
              <a:miter/>
            </a:ln>
          </p:spPr>
          <p:txBody>
            <a:bodyPr rtlCol="0" anchor="ctr"/>
            <a:lstStyle/>
            <a:p>
              <a:endParaRPr lang="en-IN"/>
            </a:p>
          </p:txBody>
        </p:sp>
        <p:sp>
          <p:nvSpPr>
            <p:cNvPr id="1060" name="Free-form: Shape 1059">
              <a:extLst>
                <a:ext uri="{FF2B5EF4-FFF2-40B4-BE49-F238E27FC236}">
                  <a16:creationId xmlns:a16="http://schemas.microsoft.com/office/drawing/2014/main" id="{5BD12519-0F98-B2D6-2FC3-C57A37D63160}"/>
                </a:ext>
              </a:extLst>
            </p:cNvPr>
            <p:cNvSpPr/>
            <p:nvPr/>
          </p:nvSpPr>
          <p:spPr>
            <a:xfrm>
              <a:off x="5412869" y="5060429"/>
              <a:ext cx="45984" cy="390144"/>
            </a:xfrm>
            <a:custGeom>
              <a:avLst/>
              <a:gdLst>
                <a:gd name="connsiteX0" fmla="*/ 45936 w 45984"/>
                <a:gd name="connsiteY0" fmla="*/ 390107 h 390144"/>
                <a:gd name="connsiteX1" fmla="*/ 21741 w 45984"/>
                <a:gd name="connsiteY1" fmla="*/ 195241 h 390144"/>
                <a:gd name="connsiteX2" fmla="*/ 20 w 45984"/>
                <a:gd name="connsiteY2" fmla="*/ -37 h 390144"/>
                <a:gd name="connsiteX3" fmla="*/ 24284 w 45984"/>
                <a:gd name="connsiteY3" fmla="*/ 194828 h 390144"/>
                <a:gd name="connsiteX4" fmla="*/ 45936 w 45984"/>
                <a:gd name="connsiteY4" fmla="*/ 390107 h 39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84" h="390144">
                  <a:moveTo>
                    <a:pt x="45936" y="390107"/>
                  </a:moveTo>
                  <a:cubicBezTo>
                    <a:pt x="45249" y="390107"/>
                    <a:pt x="34388" y="302950"/>
                    <a:pt x="21741" y="195241"/>
                  </a:cubicBezTo>
                  <a:cubicBezTo>
                    <a:pt x="9094" y="87532"/>
                    <a:pt x="-667" y="-37"/>
                    <a:pt x="20" y="-37"/>
                  </a:cubicBezTo>
                  <a:cubicBezTo>
                    <a:pt x="708" y="-37"/>
                    <a:pt x="11568" y="87119"/>
                    <a:pt x="24284" y="194828"/>
                  </a:cubicBezTo>
                  <a:cubicBezTo>
                    <a:pt x="37000" y="302537"/>
                    <a:pt x="46623" y="390038"/>
                    <a:pt x="45936" y="390107"/>
                  </a:cubicBezTo>
                  <a:close/>
                </a:path>
              </a:pathLst>
            </a:custGeom>
            <a:solidFill>
              <a:srgbClr val="E0E0E0"/>
            </a:solidFill>
            <a:ln w="6867" cap="flat">
              <a:noFill/>
              <a:prstDash val="solid"/>
              <a:miter/>
            </a:ln>
          </p:spPr>
          <p:txBody>
            <a:bodyPr rtlCol="0" anchor="ctr"/>
            <a:lstStyle/>
            <a:p>
              <a:endParaRPr lang="en-IN"/>
            </a:p>
          </p:txBody>
        </p:sp>
        <p:sp>
          <p:nvSpPr>
            <p:cNvPr id="1061" name="Free-form: Shape 1060">
              <a:extLst>
                <a:ext uri="{FF2B5EF4-FFF2-40B4-BE49-F238E27FC236}">
                  <a16:creationId xmlns:a16="http://schemas.microsoft.com/office/drawing/2014/main" id="{B08CF6FC-2D8D-B223-779D-727DA7C03B4D}"/>
                </a:ext>
              </a:extLst>
            </p:cNvPr>
            <p:cNvSpPr/>
            <p:nvPr/>
          </p:nvSpPr>
          <p:spPr>
            <a:xfrm>
              <a:off x="4842328" y="5135727"/>
              <a:ext cx="88145" cy="82490"/>
            </a:xfrm>
            <a:custGeom>
              <a:avLst/>
              <a:gdLst>
                <a:gd name="connsiteX0" fmla="*/ -14 w 88145"/>
                <a:gd name="connsiteY0" fmla="*/ 37666 h 82490"/>
                <a:gd name="connsiteX1" fmla="*/ 25556 w 88145"/>
                <a:gd name="connsiteY1" fmla="*/ 76502 h 82490"/>
                <a:gd name="connsiteX2" fmla="*/ 82183 w 88145"/>
                <a:gd name="connsiteY2" fmla="*/ 62535 h 82490"/>
                <a:gd name="connsiteX3" fmla="*/ 68213 w 88145"/>
                <a:gd name="connsiteY3" fmla="*/ 5903 h 82490"/>
                <a:gd name="connsiteX4" fmla="*/ 35935 w 88145"/>
                <a:gd name="connsiteY4" fmla="*/ 1443 h 82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145" h="82490">
                  <a:moveTo>
                    <a:pt x="-14" y="37666"/>
                  </a:moveTo>
                  <a:cubicBezTo>
                    <a:pt x="3275" y="53386"/>
                    <a:pt x="12415" y="67271"/>
                    <a:pt x="25556" y="76502"/>
                  </a:cubicBezTo>
                  <a:cubicBezTo>
                    <a:pt x="45051" y="88283"/>
                    <a:pt x="70403" y="82028"/>
                    <a:pt x="82183" y="62535"/>
                  </a:cubicBezTo>
                  <a:cubicBezTo>
                    <a:pt x="93962" y="43035"/>
                    <a:pt x="87708" y="17685"/>
                    <a:pt x="68213" y="5903"/>
                  </a:cubicBezTo>
                  <a:cubicBezTo>
                    <a:pt x="58522" y="47"/>
                    <a:pt x="46851" y="-1561"/>
                    <a:pt x="35935" y="1443"/>
                  </a:cubicBezTo>
                </a:path>
              </a:pathLst>
            </a:custGeom>
            <a:solidFill>
              <a:srgbClr val="E0E0E0"/>
            </a:solidFill>
            <a:ln w="6867" cap="flat">
              <a:noFill/>
              <a:prstDash val="solid"/>
              <a:miter/>
            </a:ln>
          </p:spPr>
          <p:txBody>
            <a:bodyPr rtlCol="0" anchor="ctr"/>
            <a:lstStyle/>
            <a:p>
              <a:endParaRPr lang="en-IN"/>
            </a:p>
          </p:txBody>
        </p:sp>
        <p:sp>
          <p:nvSpPr>
            <p:cNvPr id="1062" name="Free-form: Shape 1061">
              <a:extLst>
                <a:ext uri="{FF2B5EF4-FFF2-40B4-BE49-F238E27FC236}">
                  <a16:creationId xmlns:a16="http://schemas.microsoft.com/office/drawing/2014/main" id="{97FA2B92-E684-5F2A-FF43-952E56770B31}"/>
                </a:ext>
              </a:extLst>
            </p:cNvPr>
            <p:cNvSpPr/>
            <p:nvPr/>
          </p:nvSpPr>
          <p:spPr>
            <a:xfrm>
              <a:off x="4840377" y="5136774"/>
              <a:ext cx="65580" cy="65579"/>
            </a:xfrm>
            <a:custGeom>
              <a:avLst/>
              <a:gdLst>
                <a:gd name="connsiteX0" fmla="*/ 218 w 65580"/>
                <a:gd name="connsiteY0" fmla="*/ 36619 h 65579"/>
                <a:gd name="connsiteX1" fmla="*/ 36644 w 65580"/>
                <a:gd name="connsiteY1" fmla="*/ 65310 h 65579"/>
                <a:gd name="connsiteX2" fmla="*/ 65334 w 65580"/>
                <a:gd name="connsiteY2" fmla="*/ 28887 h 65579"/>
                <a:gd name="connsiteX3" fmla="*/ 28950 w 65580"/>
                <a:gd name="connsiteY3" fmla="*/ 189 h 65579"/>
                <a:gd name="connsiteX4" fmla="*/ 214 w 65580"/>
                <a:gd name="connsiteY4" fmla="*/ 36578 h 65579"/>
                <a:gd name="connsiteX5" fmla="*/ 218 w 65580"/>
                <a:gd name="connsiteY5" fmla="*/ 36619 h 6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580" h="65579">
                  <a:moveTo>
                    <a:pt x="218" y="36619"/>
                  </a:moveTo>
                  <a:cubicBezTo>
                    <a:pt x="2354" y="54601"/>
                    <a:pt x="18662" y="67447"/>
                    <a:pt x="36644" y="65310"/>
                  </a:cubicBezTo>
                  <a:cubicBezTo>
                    <a:pt x="54625" y="63172"/>
                    <a:pt x="67470" y="46868"/>
                    <a:pt x="65334" y="28887"/>
                  </a:cubicBezTo>
                  <a:cubicBezTo>
                    <a:pt x="63201" y="10919"/>
                    <a:pt x="46918" y="-1921"/>
                    <a:pt x="28950" y="189"/>
                  </a:cubicBezTo>
                  <a:cubicBezTo>
                    <a:pt x="10966" y="2300"/>
                    <a:pt x="-1900" y="18597"/>
                    <a:pt x="214" y="36578"/>
                  </a:cubicBezTo>
                  <a:cubicBezTo>
                    <a:pt x="215" y="36592"/>
                    <a:pt x="217" y="36606"/>
                    <a:pt x="218" y="36619"/>
                  </a:cubicBezTo>
                  <a:close/>
                </a:path>
              </a:pathLst>
            </a:custGeom>
            <a:solidFill>
              <a:srgbClr val="EBEBEB"/>
            </a:solidFill>
            <a:ln w="6867" cap="flat">
              <a:noFill/>
              <a:prstDash val="solid"/>
              <a:miter/>
            </a:ln>
          </p:spPr>
          <p:txBody>
            <a:bodyPr rtlCol="0" anchor="ctr"/>
            <a:lstStyle/>
            <a:p>
              <a:endParaRPr lang="en-IN"/>
            </a:p>
          </p:txBody>
        </p:sp>
        <p:sp>
          <p:nvSpPr>
            <p:cNvPr id="1063" name="Free-form: Shape 1062">
              <a:extLst>
                <a:ext uri="{FF2B5EF4-FFF2-40B4-BE49-F238E27FC236}">
                  <a16:creationId xmlns:a16="http://schemas.microsoft.com/office/drawing/2014/main" id="{1D0D3F0C-5FEF-BA62-FB1A-A889356C12CC}"/>
                </a:ext>
              </a:extLst>
            </p:cNvPr>
            <p:cNvSpPr/>
            <p:nvPr/>
          </p:nvSpPr>
          <p:spPr>
            <a:xfrm>
              <a:off x="4820887" y="5140511"/>
              <a:ext cx="39313" cy="39322"/>
            </a:xfrm>
            <a:custGeom>
              <a:avLst/>
              <a:gdLst>
                <a:gd name="connsiteX0" fmla="*/ 119 w 39313"/>
                <a:gd name="connsiteY0" fmla="*/ 21954 h 39322"/>
                <a:gd name="connsiteX1" fmla="*/ 21970 w 39313"/>
                <a:gd name="connsiteY1" fmla="*/ 39145 h 39322"/>
                <a:gd name="connsiteX2" fmla="*/ 39159 w 39313"/>
                <a:gd name="connsiteY2" fmla="*/ 17293 h 39322"/>
                <a:gd name="connsiteX3" fmla="*/ 17372 w 39313"/>
                <a:gd name="connsiteY3" fmla="*/ 96 h 39322"/>
                <a:gd name="connsiteX4" fmla="*/ 119 w 39313"/>
                <a:gd name="connsiteY4" fmla="*/ 21954 h 39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13" h="39322">
                  <a:moveTo>
                    <a:pt x="119" y="21954"/>
                  </a:moveTo>
                  <a:cubicBezTo>
                    <a:pt x="1407" y="32731"/>
                    <a:pt x="11189" y="40430"/>
                    <a:pt x="21970" y="39145"/>
                  </a:cubicBezTo>
                  <a:cubicBezTo>
                    <a:pt x="32750" y="37852"/>
                    <a:pt x="40446" y="28071"/>
                    <a:pt x="39159" y="17293"/>
                  </a:cubicBezTo>
                  <a:cubicBezTo>
                    <a:pt x="37874" y="6536"/>
                    <a:pt x="28132" y="-1155"/>
                    <a:pt x="17372" y="96"/>
                  </a:cubicBezTo>
                  <a:cubicBezTo>
                    <a:pt x="6582" y="1388"/>
                    <a:pt x="-1131" y="11162"/>
                    <a:pt x="119" y="21954"/>
                  </a:cubicBezTo>
                  <a:close/>
                </a:path>
              </a:pathLst>
            </a:custGeom>
            <a:solidFill>
              <a:srgbClr val="EBEBEB"/>
            </a:solidFill>
            <a:ln w="6867" cap="flat">
              <a:noFill/>
              <a:prstDash val="solid"/>
              <a:miter/>
            </a:ln>
          </p:spPr>
          <p:txBody>
            <a:bodyPr rtlCol="0" anchor="ctr"/>
            <a:lstStyle/>
            <a:p>
              <a:endParaRPr lang="en-IN"/>
            </a:p>
          </p:txBody>
        </p:sp>
        <p:sp>
          <p:nvSpPr>
            <p:cNvPr id="1064" name="Free-form: Shape 1063">
              <a:extLst>
                <a:ext uri="{FF2B5EF4-FFF2-40B4-BE49-F238E27FC236}">
                  <a16:creationId xmlns:a16="http://schemas.microsoft.com/office/drawing/2014/main" id="{791AFF8D-252D-BCAB-1A51-2244C1D79E54}"/>
                </a:ext>
              </a:extLst>
            </p:cNvPr>
            <p:cNvSpPr/>
            <p:nvPr/>
          </p:nvSpPr>
          <p:spPr>
            <a:xfrm>
              <a:off x="4840472" y="5143806"/>
              <a:ext cx="21827" cy="36507"/>
            </a:xfrm>
            <a:custGeom>
              <a:avLst/>
              <a:gdLst>
                <a:gd name="connsiteX0" fmla="*/ -14 w 21827"/>
                <a:gd name="connsiteY0" fmla="*/ 35636 h 36507"/>
                <a:gd name="connsiteX1" fmla="*/ 7272 w 21827"/>
                <a:gd name="connsiteY1" fmla="*/ 34055 h 36507"/>
                <a:gd name="connsiteX2" fmla="*/ 18751 w 21827"/>
                <a:gd name="connsiteY2" fmla="*/ 22027 h 36507"/>
                <a:gd name="connsiteX3" fmla="*/ 15658 w 21827"/>
                <a:gd name="connsiteY3" fmla="*/ 5461 h 36507"/>
                <a:gd name="connsiteX4" fmla="*/ 10709 w 21827"/>
                <a:gd name="connsiteY4" fmla="*/ -37 h 36507"/>
                <a:gd name="connsiteX5" fmla="*/ 17102 w 21827"/>
                <a:gd name="connsiteY5" fmla="*/ 4430 h 36507"/>
                <a:gd name="connsiteX6" fmla="*/ 21157 w 21827"/>
                <a:gd name="connsiteY6" fmla="*/ 22714 h 36507"/>
                <a:gd name="connsiteX7" fmla="*/ 7822 w 21827"/>
                <a:gd name="connsiteY7" fmla="*/ 35774 h 36507"/>
                <a:gd name="connsiteX8" fmla="*/ -14 w 21827"/>
                <a:gd name="connsiteY8" fmla="*/ 35636 h 36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27" h="36507">
                  <a:moveTo>
                    <a:pt x="-14" y="35636"/>
                  </a:moveTo>
                  <a:cubicBezTo>
                    <a:pt x="2453" y="35306"/>
                    <a:pt x="4889" y="34777"/>
                    <a:pt x="7272" y="34055"/>
                  </a:cubicBezTo>
                  <a:cubicBezTo>
                    <a:pt x="12769" y="32062"/>
                    <a:pt x="17016" y="27608"/>
                    <a:pt x="18751" y="22027"/>
                  </a:cubicBezTo>
                  <a:cubicBezTo>
                    <a:pt x="20127" y="16315"/>
                    <a:pt x="19001" y="10293"/>
                    <a:pt x="15658" y="5461"/>
                  </a:cubicBezTo>
                  <a:cubicBezTo>
                    <a:pt x="13115" y="1750"/>
                    <a:pt x="10434" y="375"/>
                    <a:pt x="10709" y="-37"/>
                  </a:cubicBezTo>
                  <a:cubicBezTo>
                    <a:pt x="13311" y="629"/>
                    <a:pt x="15583" y="2217"/>
                    <a:pt x="17102" y="4430"/>
                  </a:cubicBezTo>
                  <a:cubicBezTo>
                    <a:pt x="21303" y="9524"/>
                    <a:pt x="22810" y="16322"/>
                    <a:pt x="21157" y="22714"/>
                  </a:cubicBezTo>
                  <a:cubicBezTo>
                    <a:pt x="19227" y="29051"/>
                    <a:pt x="14202" y="33980"/>
                    <a:pt x="7822" y="35774"/>
                  </a:cubicBezTo>
                  <a:cubicBezTo>
                    <a:pt x="5291" y="36750"/>
                    <a:pt x="2481" y="36695"/>
                    <a:pt x="-14" y="35636"/>
                  </a:cubicBezTo>
                  <a:close/>
                </a:path>
              </a:pathLst>
            </a:custGeom>
            <a:solidFill>
              <a:srgbClr val="E0E0E0"/>
            </a:solidFill>
            <a:ln w="6867" cap="flat">
              <a:noFill/>
              <a:prstDash val="solid"/>
              <a:miter/>
            </a:ln>
          </p:spPr>
          <p:txBody>
            <a:bodyPr rtlCol="0" anchor="ctr"/>
            <a:lstStyle/>
            <a:p>
              <a:endParaRPr lang="en-IN"/>
            </a:p>
          </p:txBody>
        </p:sp>
        <p:sp>
          <p:nvSpPr>
            <p:cNvPr id="1065" name="Free-form: Shape 1064">
              <a:extLst>
                <a:ext uri="{FF2B5EF4-FFF2-40B4-BE49-F238E27FC236}">
                  <a16:creationId xmlns:a16="http://schemas.microsoft.com/office/drawing/2014/main" id="{D0F2983C-D500-06C6-2396-3324873FA351}"/>
                </a:ext>
              </a:extLst>
            </p:cNvPr>
            <p:cNvSpPr/>
            <p:nvPr/>
          </p:nvSpPr>
          <p:spPr>
            <a:xfrm>
              <a:off x="4854964" y="5140850"/>
              <a:ext cx="21250" cy="8928"/>
            </a:xfrm>
            <a:custGeom>
              <a:avLst/>
              <a:gdLst>
                <a:gd name="connsiteX0" fmla="*/ -2 w 21250"/>
                <a:gd name="connsiteY0" fmla="*/ 6355 h 8928"/>
                <a:gd name="connsiteX1" fmla="*/ 11408 w 21250"/>
                <a:gd name="connsiteY1" fmla="*/ 5805 h 8928"/>
                <a:gd name="connsiteX2" fmla="*/ 21237 w 21250"/>
                <a:gd name="connsiteY2" fmla="*/ -37 h 8928"/>
                <a:gd name="connsiteX3" fmla="*/ 19587 w 21250"/>
                <a:gd name="connsiteY3" fmla="*/ 3331 h 8928"/>
                <a:gd name="connsiteX4" fmla="*/ 12095 w 21250"/>
                <a:gd name="connsiteY4" fmla="*/ 8211 h 8928"/>
                <a:gd name="connsiteX5" fmla="*/ 3160 w 21250"/>
                <a:gd name="connsiteY5" fmla="*/ 8211 h 8928"/>
                <a:gd name="connsiteX6" fmla="*/ -2 w 21250"/>
                <a:gd name="connsiteY6" fmla="*/ 6355 h 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0" h="8928">
                  <a:moveTo>
                    <a:pt x="-2" y="6355"/>
                  </a:moveTo>
                  <a:cubicBezTo>
                    <a:pt x="3809" y="6650"/>
                    <a:pt x="7643" y="6465"/>
                    <a:pt x="11408" y="5805"/>
                  </a:cubicBezTo>
                  <a:cubicBezTo>
                    <a:pt x="14933" y="4313"/>
                    <a:pt x="18240" y="2348"/>
                    <a:pt x="21237" y="-37"/>
                  </a:cubicBezTo>
                  <a:cubicBezTo>
                    <a:pt x="21237" y="-37"/>
                    <a:pt x="21237" y="1543"/>
                    <a:pt x="19587" y="3331"/>
                  </a:cubicBezTo>
                  <a:cubicBezTo>
                    <a:pt x="17617" y="5647"/>
                    <a:pt x="15014" y="7345"/>
                    <a:pt x="12095" y="8211"/>
                  </a:cubicBezTo>
                  <a:cubicBezTo>
                    <a:pt x="9186" y="9118"/>
                    <a:pt x="6069" y="9118"/>
                    <a:pt x="3160" y="8211"/>
                  </a:cubicBezTo>
                  <a:cubicBezTo>
                    <a:pt x="960" y="7523"/>
                    <a:pt x="-140" y="6630"/>
                    <a:pt x="-2" y="6355"/>
                  </a:cubicBezTo>
                  <a:close/>
                </a:path>
              </a:pathLst>
            </a:custGeom>
            <a:solidFill>
              <a:srgbClr val="E0E0E0"/>
            </a:solidFill>
            <a:ln w="6867" cap="flat">
              <a:noFill/>
              <a:prstDash val="solid"/>
              <a:miter/>
            </a:ln>
          </p:spPr>
          <p:txBody>
            <a:bodyPr rtlCol="0" anchor="ctr"/>
            <a:lstStyle/>
            <a:p>
              <a:endParaRPr lang="en-IN"/>
            </a:p>
          </p:txBody>
        </p:sp>
        <p:sp>
          <p:nvSpPr>
            <p:cNvPr id="1066" name="Free-form: Shape 1065">
              <a:extLst>
                <a:ext uri="{FF2B5EF4-FFF2-40B4-BE49-F238E27FC236}">
                  <a16:creationId xmlns:a16="http://schemas.microsoft.com/office/drawing/2014/main" id="{6F654519-E27F-77F9-43A1-DD904D56D48A}"/>
                </a:ext>
              </a:extLst>
            </p:cNvPr>
            <p:cNvSpPr/>
            <p:nvPr/>
          </p:nvSpPr>
          <p:spPr>
            <a:xfrm>
              <a:off x="4842740" y="5179031"/>
              <a:ext cx="20715" cy="17563"/>
            </a:xfrm>
            <a:custGeom>
              <a:avLst/>
              <a:gdLst>
                <a:gd name="connsiteX0" fmla="*/ 20401 w 20715"/>
                <a:gd name="connsiteY0" fmla="*/ 17526 h 17563"/>
                <a:gd name="connsiteX1" fmla="*/ 12634 w 20715"/>
                <a:gd name="connsiteY1" fmla="*/ 6184 h 17563"/>
                <a:gd name="connsiteX2" fmla="*/ -14 w 20715"/>
                <a:gd name="connsiteY2" fmla="*/ 548 h 17563"/>
                <a:gd name="connsiteX3" fmla="*/ 4385 w 20715"/>
                <a:gd name="connsiteY3" fmla="*/ -2 h 17563"/>
                <a:gd name="connsiteX4" fmla="*/ 14215 w 20715"/>
                <a:gd name="connsiteY4" fmla="*/ 4191 h 17563"/>
                <a:gd name="connsiteX5" fmla="*/ 20126 w 20715"/>
                <a:gd name="connsiteY5" fmla="*/ 13127 h 17563"/>
                <a:gd name="connsiteX6" fmla="*/ 20401 w 20715"/>
                <a:gd name="connsiteY6" fmla="*/ 17526 h 17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15" h="17563">
                  <a:moveTo>
                    <a:pt x="20401" y="17526"/>
                  </a:moveTo>
                  <a:cubicBezTo>
                    <a:pt x="18532" y="13299"/>
                    <a:pt x="15899" y="9456"/>
                    <a:pt x="12634" y="6184"/>
                  </a:cubicBezTo>
                  <a:cubicBezTo>
                    <a:pt x="8785" y="3572"/>
                    <a:pt x="4503" y="1662"/>
                    <a:pt x="-14" y="548"/>
                  </a:cubicBezTo>
                  <a:cubicBezTo>
                    <a:pt x="-14" y="548"/>
                    <a:pt x="1636" y="-208"/>
                    <a:pt x="4385" y="-2"/>
                  </a:cubicBezTo>
                  <a:cubicBezTo>
                    <a:pt x="8000" y="411"/>
                    <a:pt x="11416" y="1868"/>
                    <a:pt x="14215" y="4191"/>
                  </a:cubicBezTo>
                  <a:cubicBezTo>
                    <a:pt x="17030" y="6514"/>
                    <a:pt x="19088" y="9628"/>
                    <a:pt x="20126" y="13127"/>
                  </a:cubicBezTo>
                  <a:cubicBezTo>
                    <a:pt x="20951" y="15807"/>
                    <a:pt x="20745" y="17526"/>
                    <a:pt x="20401" y="17526"/>
                  </a:cubicBezTo>
                  <a:close/>
                </a:path>
              </a:pathLst>
            </a:custGeom>
            <a:solidFill>
              <a:srgbClr val="E0E0E0"/>
            </a:solidFill>
            <a:ln w="6867" cap="flat">
              <a:noFill/>
              <a:prstDash val="solid"/>
              <a:miter/>
            </a:ln>
          </p:spPr>
          <p:txBody>
            <a:bodyPr rtlCol="0" anchor="ctr"/>
            <a:lstStyle/>
            <a:p>
              <a:endParaRPr lang="en-IN"/>
            </a:p>
          </p:txBody>
        </p:sp>
        <p:sp>
          <p:nvSpPr>
            <p:cNvPr id="1067" name="Free-form: Shape 1066">
              <a:extLst>
                <a:ext uri="{FF2B5EF4-FFF2-40B4-BE49-F238E27FC236}">
                  <a16:creationId xmlns:a16="http://schemas.microsoft.com/office/drawing/2014/main" id="{2D3688EB-7D8A-917A-E228-11AD9EF9ADC2}"/>
                </a:ext>
              </a:extLst>
            </p:cNvPr>
            <p:cNvSpPr/>
            <p:nvPr/>
          </p:nvSpPr>
          <p:spPr>
            <a:xfrm>
              <a:off x="5393382" y="5077666"/>
              <a:ext cx="88067" cy="82488"/>
            </a:xfrm>
            <a:custGeom>
              <a:avLst/>
              <a:gdLst>
                <a:gd name="connsiteX0" fmla="*/ -14 w 88067"/>
                <a:gd name="connsiteY0" fmla="*/ 37714 h 82488"/>
                <a:gd name="connsiteX1" fmla="*/ 25556 w 88067"/>
                <a:gd name="connsiteY1" fmla="*/ 76550 h 82488"/>
                <a:gd name="connsiteX2" fmla="*/ 82153 w 88067"/>
                <a:gd name="connsiteY2" fmla="*/ 62452 h 82488"/>
                <a:gd name="connsiteX3" fmla="*/ 68055 w 88067"/>
                <a:gd name="connsiteY3" fmla="*/ 5862 h 82488"/>
                <a:gd name="connsiteX4" fmla="*/ 35935 w 88067"/>
                <a:gd name="connsiteY4" fmla="*/ 1422 h 8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67" h="82488">
                  <a:moveTo>
                    <a:pt x="-14" y="37714"/>
                  </a:moveTo>
                  <a:cubicBezTo>
                    <a:pt x="3224" y="53455"/>
                    <a:pt x="12372" y="67353"/>
                    <a:pt x="25556" y="76550"/>
                  </a:cubicBezTo>
                  <a:cubicBezTo>
                    <a:pt x="45077" y="88283"/>
                    <a:pt x="70413" y="81973"/>
                    <a:pt x="82153" y="62452"/>
                  </a:cubicBezTo>
                  <a:cubicBezTo>
                    <a:pt x="93886" y="42932"/>
                    <a:pt x="87576" y="17596"/>
                    <a:pt x="68055" y="5862"/>
                  </a:cubicBezTo>
                  <a:cubicBezTo>
                    <a:pt x="58405" y="54"/>
                    <a:pt x="46802" y="-1547"/>
                    <a:pt x="35935" y="1422"/>
                  </a:cubicBezTo>
                </a:path>
              </a:pathLst>
            </a:custGeom>
            <a:solidFill>
              <a:srgbClr val="E0E0E0"/>
            </a:solidFill>
            <a:ln w="6867" cap="flat">
              <a:noFill/>
              <a:prstDash val="solid"/>
              <a:miter/>
            </a:ln>
          </p:spPr>
          <p:txBody>
            <a:bodyPr rtlCol="0" anchor="ctr"/>
            <a:lstStyle/>
            <a:p>
              <a:endParaRPr lang="en-IN"/>
            </a:p>
          </p:txBody>
        </p:sp>
        <p:sp>
          <p:nvSpPr>
            <p:cNvPr id="1068" name="Free-form: Shape 1067">
              <a:extLst>
                <a:ext uri="{FF2B5EF4-FFF2-40B4-BE49-F238E27FC236}">
                  <a16:creationId xmlns:a16="http://schemas.microsoft.com/office/drawing/2014/main" id="{A046B79C-BFE1-AFAA-D9DF-ECB5B42455E8}"/>
                </a:ext>
              </a:extLst>
            </p:cNvPr>
            <p:cNvSpPr/>
            <p:nvPr/>
          </p:nvSpPr>
          <p:spPr>
            <a:xfrm>
              <a:off x="5393149" y="5074440"/>
              <a:ext cx="63381" cy="63379"/>
            </a:xfrm>
            <a:custGeom>
              <a:avLst/>
              <a:gdLst>
                <a:gd name="connsiteX0" fmla="*/ 63113 w 63381"/>
                <a:gd name="connsiteY0" fmla="*/ 27675 h 63379"/>
                <a:gd name="connsiteX1" fmla="*/ 35653 w 63381"/>
                <a:gd name="connsiteY1" fmla="*/ 63087 h 63379"/>
                <a:gd name="connsiteX2" fmla="*/ 241 w 63381"/>
                <a:gd name="connsiteY2" fmla="*/ 35627 h 63379"/>
                <a:gd name="connsiteX3" fmla="*/ 27701 w 63381"/>
                <a:gd name="connsiteY3" fmla="*/ 215 h 63379"/>
                <a:gd name="connsiteX4" fmla="*/ 27989 w 63381"/>
                <a:gd name="connsiteY4" fmla="*/ 180 h 63379"/>
                <a:gd name="connsiteX5" fmla="*/ 63113 w 63381"/>
                <a:gd name="connsiteY5" fmla="*/ 27675 h 63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381" h="63379">
                  <a:moveTo>
                    <a:pt x="63113" y="27675"/>
                  </a:moveTo>
                  <a:cubicBezTo>
                    <a:pt x="65313" y="45037"/>
                    <a:pt x="53016" y="60895"/>
                    <a:pt x="35653" y="63087"/>
                  </a:cubicBezTo>
                  <a:cubicBezTo>
                    <a:pt x="18291" y="65287"/>
                    <a:pt x="2440" y="52990"/>
                    <a:pt x="241" y="35627"/>
                  </a:cubicBezTo>
                  <a:cubicBezTo>
                    <a:pt x="-1959" y="18271"/>
                    <a:pt x="10338" y="2414"/>
                    <a:pt x="27701" y="215"/>
                  </a:cubicBezTo>
                  <a:cubicBezTo>
                    <a:pt x="27797" y="201"/>
                    <a:pt x="27893" y="194"/>
                    <a:pt x="27989" y="180"/>
                  </a:cubicBezTo>
                  <a:cubicBezTo>
                    <a:pt x="45256" y="-1841"/>
                    <a:pt x="60928" y="10429"/>
                    <a:pt x="63113" y="27675"/>
                  </a:cubicBezTo>
                  <a:close/>
                </a:path>
              </a:pathLst>
            </a:custGeom>
            <a:solidFill>
              <a:srgbClr val="EBEBEB"/>
            </a:solidFill>
            <a:ln w="6867" cap="flat">
              <a:noFill/>
              <a:prstDash val="solid"/>
              <a:miter/>
            </a:ln>
          </p:spPr>
          <p:txBody>
            <a:bodyPr rtlCol="0" anchor="ctr"/>
            <a:lstStyle/>
            <a:p>
              <a:endParaRPr lang="en-IN"/>
            </a:p>
          </p:txBody>
        </p:sp>
        <p:sp>
          <p:nvSpPr>
            <p:cNvPr id="1069" name="Free-form: Shape 1068">
              <a:extLst>
                <a:ext uri="{FF2B5EF4-FFF2-40B4-BE49-F238E27FC236}">
                  <a16:creationId xmlns:a16="http://schemas.microsoft.com/office/drawing/2014/main" id="{6E1CA3F5-8940-5BA0-444C-5DAF7AC6ADF9}"/>
                </a:ext>
              </a:extLst>
            </p:cNvPr>
            <p:cNvSpPr/>
            <p:nvPr/>
          </p:nvSpPr>
          <p:spPr>
            <a:xfrm>
              <a:off x="5434405" y="5070739"/>
              <a:ext cx="37947" cy="37948"/>
            </a:xfrm>
            <a:custGeom>
              <a:avLst/>
              <a:gdLst>
                <a:gd name="connsiteX0" fmla="*/ 37803 w 37947"/>
                <a:gd name="connsiteY0" fmla="*/ 16734 h 37948"/>
                <a:gd name="connsiteX1" fmla="*/ 21162 w 37947"/>
                <a:gd name="connsiteY1" fmla="*/ 37781 h 37948"/>
                <a:gd name="connsiteX2" fmla="*/ 116 w 37947"/>
                <a:gd name="connsiteY2" fmla="*/ 21140 h 37948"/>
                <a:gd name="connsiteX3" fmla="*/ 16701 w 37947"/>
                <a:gd name="connsiteY3" fmla="*/ 100 h 37948"/>
                <a:gd name="connsiteX4" fmla="*/ 37796 w 37947"/>
                <a:gd name="connsiteY4" fmla="*/ 16679 h 37948"/>
                <a:gd name="connsiteX5" fmla="*/ 37803 w 37947"/>
                <a:gd name="connsiteY5" fmla="*/ 16734 h 3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947" h="37948">
                  <a:moveTo>
                    <a:pt x="37803" y="16734"/>
                  </a:moveTo>
                  <a:cubicBezTo>
                    <a:pt x="39020" y="27141"/>
                    <a:pt x="31569" y="36564"/>
                    <a:pt x="21162" y="37781"/>
                  </a:cubicBezTo>
                  <a:cubicBezTo>
                    <a:pt x="10756" y="38998"/>
                    <a:pt x="1332" y="31547"/>
                    <a:pt x="116" y="21140"/>
                  </a:cubicBezTo>
                  <a:cubicBezTo>
                    <a:pt x="-1094" y="10754"/>
                    <a:pt x="6322" y="1344"/>
                    <a:pt x="16701" y="100"/>
                  </a:cubicBezTo>
                  <a:cubicBezTo>
                    <a:pt x="27101" y="-1151"/>
                    <a:pt x="36552" y="6273"/>
                    <a:pt x="37796" y="16679"/>
                  </a:cubicBezTo>
                  <a:cubicBezTo>
                    <a:pt x="37796" y="16693"/>
                    <a:pt x="37803" y="16714"/>
                    <a:pt x="37803" y="16734"/>
                  </a:cubicBezTo>
                  <a:close/>
                </a:path>
              </a:pathLst>
            </a:custGeom>
            <a:solidFill>
              <a:srgbClr val="EBEBEB"/>
            </a:solidFill>
            <a:ln w="6867" cap="flat">
              <a:noFill/>
              <a:prstDash val="solid"/>
              <a:miter/>
            </a:ln>
          </p:spPr>
          <p:txBody>
            <a:bodyPr rtlCol="0" anchor="ctr"/>
            <a:lstStyle/>
            <a:p>
              <a:endParaRPr lang="en-IN"/>
            </a:p>
          </p:txBody>
        </p:sp>
        <p:sp>
          <p:nvSpPr>
            <p:cNvPr id="1070" name="Free-form: Shape 1069">
              <a:extLst>
                <a:ext uri="{FF2B5EF4-FFF2-40B4-BE49-F238E27FC236}">
                  <a16:creationId xmlns:a16="http://schemas.microsoft.com/office/drawing/2014/main" id="{5A00038D-F882-5B9A-5E10-22464B70143A}"/>
                </a:ext>
              </a:extLst>
            </p:cNvPr>
            <p:cNvSpPr/>
            <p:nvPr/>
          </p:nvSpPr>
          <p:spPr>
            <a:xfrm>
              <a:off x="5432741" y="5076701"/>
              <a:ext cx="25047" cy="33158"/>
            </a:xfrm>
            <a:custGeom>
              <a:avLst/>
              <a:gdLst>
                <a:gd name="connsiteX0" fmla="*/ 25034 w 25047"/>
                <a:gd name="connsiteY0" fmla="*/ 31118 h 33158"/>
                <a:gd name="connsiteX1" fmla="*/ 17748 w 25047"/>
                <a:gd name="connsiteY1" fmla="*/ 33043 h 33158"/>
                <a:gd name="connsiteX2" fmla="*/ 2213 w 25047"/>
                <a:gd name="connsiteY2" fmla="*/ 23695 h 33158"/>
                <a:gd name="connsiteX3" fmla="*/ 2213 w 25047"/>
                <a:gd name="connsiteY3" fmla="*/ 5548 h 33158"/>
                <a:gd name="connsiteX4" fmla="*/ 7231 w 25047"/>
                <a:gd name="connsiteY4" fmla="*/ -19 h 33158"/>
                <a:gd name="connsiteX5" fmla="*/ 3794 w 25047"/>
                <a:gd name="connsiteY5" fmla="*/ 6305 h 33158"/>
                <a:gd name="connsiteX6" fmla="*/ 4688 w 25047"/>
                <a:gd name="connsiteY6" fmla="*/ 22458 h 33158"/>
                <a:gd name="connsiteX7" fmla="*/ 18435 w 25047"/>
                <a:gd name="connsiteY7" fmla="*/ 31256 h 33158"/>
                <a:gd name="connsiteX8" fmla="*/ 25034 w 25047"/>
                <a:gd name="connsiteY8" fmla="*/ 31118 h 33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47" h="33158">
                  <a:moveTo>
                    <a:pt x="25034" y="31118"/>
                  </a:moveTo>
                  <a:cubicBezTo>
                    <a:pt x="22944" y="32679"/>
                    <a:pt x="20332" y="33366"/>
                    <a:pt x="17748" y="33043"/>
                  </a:cubicBezTo>
                  <a:cubicBezTo>
                    <a:pt x="11307" y="32802"/>
                    <a:pt x="5444" y="29269"/>
                    <a:pt x="2213" y="23695"/>
                  </a:cubicBezTo>
                  <a:cubicBezTo>
                    <a:pt x="-756" y="18010"/>
                    <a:pt x="-756" y="11233"/>
                    <a:pt x="2213" y="5548"/>
                  </a:cubicBezTo>
                  <a:cubicBezTo>
                    <a:pt x="4344" y="1287"/>
                    <a:pt x="7162" y="-225"/>
                    <a:pt x="7231" y="-19"/>
                  </a:cubicBezTo>
                  <a:cubicBezTo>
                    <a:pt x="7300" y="187"/>
                    <a:pt x="5375" y="2180"/>
                    <a:pt x="3794" y="6305"/>
                  </a:cubicBezTo>
                  <a:cubicBezTo>
                    <a:pt x="1739" y="11563"/>
                    <a:pt x="2069" y="17453"/>
                    <a:pt x="4688" y="22458"/>
                  </a:cubicBezTo>
                  <a:cubicBezTo>
                    <a:pt x="7616" y="27400"/>
                    <a:pt x="12716" y="30665"/>
                    <a:pt x="18435" y="31256"/>
                  </a:cubicBezTo>
                  <a:cubicBezTo>
                    <a:pt x="20634" y="31324"/>
                    <a:pt x="22841" y="31276"/>
                    <a:pt x="25034" y="31118"/>
                  </a:cubicBezTo>
                  <a:close/>
                </a:path>
              </a:pathLst>
            </a:custGeom>
            <a:solidFill>
              <a:srgbClr val="E0E0E0"/>
            </a:solidFill>
            <a:ln w="6867" cap="flat">
              <a:noFill/>
              <a:prstDash val="solid"/>
              <a:miter/>
            </a:ln>
          </p:spPr>
          <p:txBody>
            <a:bodyPr rtlCol="0" anchor="ctr"/>
            <a:lstStyle/>
            <a:p>
              <a:endParaRPr lang="en-IN"/>
            </a:p>
          </p:txBody>
        </p:sp>
        <p:sp>
          <p:nvSpPr>
            <p:cNvPr id="1071" name="Free-form: Shape 1070">
              <a:extLst>
                <a:ext uri="{FF2B5EF4-FFF2-40B4-BE49-F238E27FC236}">
                  <a16:creationId xmlns:a16="http://schemas.microsoft.com/office/drawing/2014/main" id="{1D29E4C5-9E34-F79C-09E8-3CA20EEAD8FD}"/>
                </a:ext>
              </a:extLst>
            </p:cNvPr>
            <p:cNvSpPr/>
            <p:nvPr/>
          </p:nvSpPr>
          <p:spPr>
            <a:xfrm>
              <a:off x="5415480" y="5079871"/>
              <a:ext cx="21480" cy="5733"/>
            </a:xfrm>
            <a:custGeom>
              <a:avLst/>
              <a:gdLst>
                <a:gd name="connsiteX0" fmla="*/ 21467 w 21480"/>
                <a:gd name="connsiteY0" fmla="*/ 1141 h 5733"/>
                <a:gd name="connsiteX1" fmla="*/ 18924 w 21480"/>
                <a:gd name="connsiteY1" fmla="*/ 3684 h 5733"/>
                <a:gd name="connsiteX2" fmla="*/ 10470 w 21480"/>
                <a:gd name="connsiteY2" fmla="*/ 5678 h 5733"/>
                <a:gd name="connsiteX3" fmla="*/ 2290 w 21480"/>
                <a:gd name="connsiteY3" fmla="*/ 2722 h 5733"/>
                <a:gd name="connsiteX4" fmla="*/ 22 w 21480"/>
                <a:gd name="connsiteY4" fmla="*/ -28 h 5733"/>
                <a:gd name="connsiteX5" fmla="*/ 10607 w 21480"/>
                <a:gd name="connsiteY5" fmla="*/ 3134 h 5733"/>
                <a:gd name="connsiteX6" fmla="*/ 21467 w 21480"/>
                <a:gd name="connsiteY6" fmla="*/ 1141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80" h="5733">
                  <a:moveTo>
                    <a:pt x="21467" y="1141"/>
                  </a:moveTo>
                  <a:cubicBezTo>
                    <a:pt x="21467" y="1141"/>
                    <a:pt x="20849" y="2516"/>
                    <a:pt x="18924" y="3684"/>
                  </a:cubicBezTo>
                  <a:cubicBezTo>
                    <a:pt x="16353" y="5134"/>
                    <a:pt x="13418" y="5822"/>
                    <a:pt x="10470" y="5678"/>
                  </a:cubicBezTo>
                  <a:cubicBezTo>
                    <a:pt x="7514" y="5512"/>
                    <a:pt x="4668" y="4488"/>
                    <a:pt x="2290" y="2722"/>
                  </a:cubicBezTo>
                  <a:cubicBezTo>
                    <a:pt x="503" y="1416"/>
                    <a:pt x="-185" y="179"/>
                    <a:pt x="22" y="-28"/>
                  </a:cubicBezTo>
                  <a:cubicBezTo>
                    <a:pt x="228" y="-234"/>
                    <a:pt x="4558" y="2859"/>
                    <a:pt x="10607" y="3134"/>
                  </a:cubicBezTo>
                  <a:cubicBezTo>
                    <a:pt x="14291" y="2901"/>
                    <a:pt x="17941" y="2234"/>
                    <a:pt x="21467" y="1141"/>
                  </a:cubicBezTo>
                  <a:close/>
                </a:path>
              </a:pathLst>
            </a:custGeom>
            <a:solidFill>
              <a:srgbClr val="E0E0E0"/>
            </a:solidFill>
            <a:ln w="6867" cap="flat">
              <a:noFill/>
              <a:prstDash val="solid"/>
              <a:miter/>
            </a:ln>
          </p:spPr>
          <p:txBody>
            <a:bodyPr rtlCol="0" anchor="ctr"/>
            <a:lstStyle/>
            <a:p>
              <a:endParaRPr lang="en-IN"/>
            </a:p>
          </p:txBody>
        </p:sp>
        <p:sp>
          <p:nvSpPr>
            <p:cNvPr id="1072" name="Free-form: Shape 1071">
              <a:extLst>
                <a:ext uri="{FF2B5EF4-FFF2-40B4-BE49-F238E27FC236}">
                  <a16:creationId xmlns:a16="http://schemas.microsoft.com/office/drawing/2014/main" id="{0AD66C1D-DD16-7EBD-BD84-C69204D923A6}"/>
                </a:ext>
              </a:extLst>
            </p:cNvPr>
            <p:cNvSpPr/>
            <p:nvPr/>
          </p:nvSpPr>
          <p:spPr>
            <a:xfrm>
              <a:off x="5439498" y="5108405"/>
              <a:ext cx="16158" cy="20759"/>
            </a:xfrm>
            <a:custGeom>
              <a:avLst/>
              <a:gdLst>
                <a:gd name="connsiteX0" fmla="*/ 817 w 16158"/>
                <a:gd name="connsiteY0" fmla="*/ 20722 h 20759"/>
                <a:gd name="connsiteX1" fmla="*/ -8 w 16158"/>
                <a:gd name="connsiteY1" fmla="*/ 16529 h 20759"/>
                <a:gd name="connsiteX2" fmla="*/ 3566 w 16158"/>
                <a:gd name="connsiteY2" fmla="*/ 6769 h 20759"/>
                <a:gd name="connsiteX3" fmla="*/ 11883 w 16158"/>
                <a:gd name="connsiteY3" fmla="*/ 651 h 20759"/>
                <a:gd name="connsiteX4" fmla="*/ 16145 w 16158"/>
                <a:gd name="connsiteY4" fmla="*/ 170 h 20759"/>
                <a:gd name="connsiteX5" fmla="*/ 5628 w 16158"/>
                <a:gd name="connsiteY5" fmla="*/ 8281 h 20759"/>
                <a:gd name="connsiteX6" fmla="*/ 817 w 16158"/>
                <a:gd name="connsiteY6" fmla="*/ 20722 h 20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58" h="20759">
                  <a:moveTo>
                    <a:pt x="817" y="20722"/>
                  </a:moveTo>
                  <a:cubicBezTo>
                    <a:pt x="473" y="20722"/>
                    <a:pt x="-77" y="19210"/>
                    <a:pt x="-8" y="16529"/>
                  </a:cubicBezTo>
                  <a:cubicBezTo>
                    <a:pt x="233" y="13003"/>
                    <a:pt x="1470" y="9614"/>
                    <a:pt x="3566" y="6769"/>
                  </a:cubicBezTo>
                  <a:cubicBezTo>
                    <a:pt x="5683" y="3964"/>
                    <a:pt x="8570" y="1833"/>
                    <a:pt x="11883" y="651"/>
                  </a:cubicBezTo>
                  <a:cubicBezTo>
                    <a:pt x="14427" y="-242"/>
                    <a:pt x="16145" y="-105"/>
                    <a:pt x="16145" y="170"/>
                  </a:cubicBezTo>
                  <a:cubicBezTo>
                    <a:pt x="16145" y="445"/>
                    <a:pt x="10028" y="2369"/>
                    <a:pt x="5628" y="8281"/>
                  </a:cubicBezTo>
                  <a:cubicBezTo>
                    <a:pt x="3278" y="12096"/>
                    <a:pt x="1642" y="16316"/>
                    <a:pt x="817" y="20722"/>
                  </a:cubicBezTo>
                  <a:close/>
                </a:path>
              </a:pathLst>
            </a:custGeom>
            <a:solidFill>
              <a:srgbClr val="E0E0E0"/>
            </a:solidFill>
            <a:ln w="6867" cap="flat">
              <a:noFill/>
              <a:prstDash val="solid"/>
              <a:miter/>
            </a:ln>
          </p:spPr>
          <p:txBody>
            <a:bodyPr rtlCol="0" anchor="ctr"/>
            <a:lstStyle/>
            <a:p>
              <a:endParaRPr lang="en-IN"/>
            </a:p>
          </p:txBody>
        </p:sp>
        <p:sp>
          <p:nvSpPr>
            <p:cNvPr id="1073" name="Free-form: Shape 1072">
              <a:extLst>
                <a:ext uri="{FF2B5EF4-FFF2-40B4-BE49-F238E27FC236}">
                  <a16:creationId xmlns:a16="http://schemas.microsoft.com/office/drawing/2014/main" id="{78C906F4-E002-4765-D74E-B41D67B5768E}"/>
                </a:ext>
              </a:extLst>
            </p:cNvPr>
            <p:cNvSpPr/>
            <p:nvPr/>
          </p:nvSpPr>
          <p:spPr>
            <a:xfrm>
              <a:off x="4585187" y="4326950"/>
              <a:ext cx="309517" cy="325738"/>
            </a:xfrm>
            <a:custGeom>
              <a:avLst/>
              <a:gdLst>
                <a:gd name="connsiteX0" fmla="*/ 64529 w 309517"/>
                <a:gd name="connsiteY0" fmla="*/ -37 h 325738"/>
                <a:gd name="connsiteX1" fmla="*/ -14 w 309517"/>
                <a:gd name="connsiteY1" fmla="*/ 226790 h 325738"/>
                <a:gd name="connsiteX2" fmla="*/ 76352 w 309517"/>
                <a:gd name="connsiteY2" fmla="*/ 282192 h 325738"/>
                <a:gd name="connsiteX3" fmla="*/ 248672 w 309517"/>
                <a:gd name="connsiteY3" fmla="*/ 325701 h 325738"/>
                <a:gd name="connsiteX4" fmla="*/ 309503 w 309517"/>
                <a:gd name="connsiteY4" fmla="*/ 58182 h 325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517" h="325738">
                  <a:moveTo>
                    <a:pt x="64529" y="-37"/>
                  </a:moveTo>
                  <a:lnTo>
                    <a:pt x="-14" y="226790"/>
                  </a:lnTo>
                  <a:cubicBezTo>
                    <a:pt x="19645" y="249886"/>
                    <a:pt x="40609" y="271812"/>
                    <a:pt x="76352" y="282192"/>
                  </a:cubicBezTo>
                  <a:lnTo>
                    <a:pt x="248672" y="325701"/>
                  </a:lnTo>
                  <a:lnTo>
                    <a:pt x="309503" y="58182"/>
                  </a:lnTo>
                  <a:close/>
                </a:path>
              </a:pathLst>
            </a:custGeom>
            <a:solidFill>
              <a:srgbClr val="FAFAFA"/>
            </a:solidFill>
            <a:ln w="6867" cap="flat">
              <a:noFill/>
              <a:prstDash val="solid"/>
              <a:miter/>
            </a:ln>
          </p:spPr>
          <p:txBody>
            <a:bodyPr rtlCol="0" anchor="ctr"/>
            <a:lstStyle/>
            <a:p>
              <a:endParaRPr lang="en-IN"/>
            </a:p>
          </p:txBody>
        </p:sp>
        <p:sp>
          <p:nvSpPr>
            <p:cNvPr id="1074" name="Free-form: Shape 1073">
              <a:extLst>
                <a:ext uri="{FF2B5EF4-FFF2-40B4-BE49-F238E27FC236}">
                  <a16:creationId xmlns:a16="http://schemas.microsoft.com/office/drawing/2014/main" id="{2B70A7C7-237F-417B-E4AC-E7A7FCB4068B}"/>
                </a:ext>
              </a:extLst>
            </p:cNvPr>
            <p:cNvSpPr/>
            <p:nvPr/>
          </p:nvSpPr>
          <p:spPr>
            <a:xfrm>
              <a:off x="4576252" y="4312034"/>
              <a:ext cx="319277" cy="325532"/>
            </a:xfrm>
            <a:custGeom>
              <a:avLst/>
              <a:gdLst>
                <a:gd name="connsiteX0" fmla="*/ 64543 w 319277"/>
                <a:gd name="connsiteY0" fmla="*/ 0 h 325532"/>
                <a:gd name="connsiteX1" fmla="*/ 0 w 319277"/>
                <a:gd name="connsiteY1" fmla="*/ 226622 h 325532"/>
                <a:gd name="connsiteX2" fmla="*/ 76365 w 319277"/>
                <a:gd name="connsiteY2" fmla="*/ 282023 h 325532"/>
                <a:gd name="connsiteX3" fmla="*/ 248686 w 319277"/>
                <a:gd name="connsiteY3" fmla="*/ 325532 h 325532"/>
                <a:gd name="connsiteX4" fmla="*/ 319278 w 319277"/>
                <a:gd name="connsiteY4" fmla="*/ 69698 h 325532"/>
                <a:gd name="connsiteX5" fmla="*/ 64543 w 319277"/>
                <a:gd name="connsiteY5" fmla="*/ 0 h 325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9277" h="325532">
                  <a:moveTo>
                    <a:pt x="64543" y="0"/>
                  </a:moveTo>
                  <a:lnTo>
                    <a:pt x="0" y="226622"/>
                  </a:lnTo>
                  <a:lnTo>
                    <a:pt x="76365" y="282023"/>
                  </a:lnTo>
                  <a:lnTo>
                    <a:pt x="248686" y="325532"/>
                  </a:lnTo>
                  <a:lnTo>
                    <a:pt x="319278" y="69698"/>
                  </a:lnTo>
                  <a:lnTo>
                    <a:pt x="64543" y="0"/>
                  </a:lnTo>
                  <a:close/>
                </a:path>
              </a:pathLst>
            </a:custGeom>
            <a:solidFill>
              <a:srgbClr val="F5F5F5"/>
            </a:solidFill>
            <a:ln w="6867" cap="flat">
              <a:noFill/>
              <a:prstDash val="solid"/>
              <a:miter/>
            </a:ln>
          </p:spPr>
          <p:txBody>
            <a:bodyPr rtlCol="0" anchor="ctr"/>
            <a:lstStyle/>
            <a:p>
              <a:endParaRPr lang="en-IN"/>
            </a:p>
          </p:txBody>
        </p:sp>
        <p:sp>
          <p:nvSpPr>
            <p:cNvPr id="1075" name="Free-form: Shape 1074">
              <a:extLst>
                <a:ext uri="{FF2B5EF4-FFF2-40B4-BE49-F238E27FC236}">
                  <a16:creationId xmlns:a16="http://schemas.microsoft.com/office/drawing/2014/main" id="{E6F70735-7E79-0508-FB25-627CD6B65900}"/>
                </a:ext>
              </a:extLst>
            </p:cNvPr>
            <p:cNvSpPr/>
            <p:nvPr/>
          </p:nvSpPr>
          <p:spPr>
            <a:xfrm>
              <a:off x="4576320" y="4528758"/>
              <a:ext cx="76365" cy="65298"/>
            </a:xfrm>
            <a:custGeom>
              <a:avLst/>
              <a:gdLst>
                <a:gd name="connsiteX0" fmla="*/ 33461 w 76365"/>
                <a:gd name="connsiteY0" fmla="*/ -37 h 65298"/>
                <a:gd name="connsiteX1" fmla="*/ -14 w 76365"/>
                <a:gd name="connsiteY1" fmla="*/ 9860 h 65298"/>
                <a:gd name="connsiteX2" fmla="*/ 26725 w 76365"/>
                <a:gd name="connsiteY2" fmla="*/ 41479 h 65298"/>
                <a:gd name="connsiteX3" fmla="*/ 76352 w 76365"/>
                <a:gd name="connsiteY3" fmla="*/ 65261 h 65298"/>
                <a:gd name="connsiteX4" fmla="*/ 33461 w 76365"/>
                <a:gd name="connsiteY4" fmla="*/ -37 h 65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65" h="65298">
                  <a:moveTo>
                    <a:pt x="33461" y="-37"/>
                  </a:moveTo>
                  <a:lnTo>
                    <a:pt x="-14" y="9860"/>
                  </a:lnTo>
                  <a:cubicBezTo>
                    <a:pt x="6632" y="22123"/>
                    <a:pt x="15734" y="32887"/>
                    <a:pt x="26725" y="41479"/>
                  </a:cubicBezTo>
                  <a:cubicBezTo>
                    <a:pt x="41629" y="52449"/>
                    <a:pt x="58465" y="60519"/>
                    <a:pt x="76352" y="65261"/>
                  </a:cubicBezTo>
                  <a:cubicBezTo>
                    <a:pt x="53581" y="50421"/>
                    <a:pt x="38035" y="26756"/>
                    <a:pt x="33461" y="-37"/>
                  </a:cubicBezTo>
                  <a:close/>
                </a:path>
              </a:pathLst>
            </a:custGeom>
            <a:solidFill>
              <a:srgbClr val="E0E0E0"/>
            </a:solidFill>
            <a:ln w="6867" cap="flat">
              <a:noFill/>
              <a:prstDash val="solid"/>
              <a:miter/>
            </a:ln>
          </p:spPr>
          <p:txBody>
            <a:bodyPr rtlCol="0" anchor="ctr"/>
            <a:lstStyle/>
            <a:p>
              <a:endParaRPr lang="en-IN"/>
            </a:p>
          </p:txBody>
        </p:sp>
        <p:sp>
          <p:nvSpPr>
            <p:cNvPr id="1076" name="Free-form: Shape 1075">
              <a:extLst>
                <a:ext uri="{FF2B5EF4-FFF2-40B4-BE49-F238E27FC236}">
                  <a16:creationId xmlns:a16="http://schemas.microsoft.com/office/drawing/2014/main" id="{2B1961C8-CC13-D6F5-513B-6AF72143DDA9}"/>
                </a:ext>
              </a:extLst>
            </p:cNvPr>
            <p:cNvSpPr/>
            <p:nvPr/>
          </p:nvSpPr>
          <p:spPr>
            <a:xfrm>
              <a:off x="4603059" y="4305573"/>
              <a:ext cx="129635" cy="53957"/>
            </a:xfrm>
            <a:custGeom>
              <a:avLst/>
              <a:gdLst>
                <a:gd name="connsiteX0" fmla="*/ 7561 w 129635"/>
                <a:gd name="connsiteY0" fmla="*/ 53958 h 53957"/>
                <a:gd name="connsiteX1" fmla="*/ 129636 w 129635"/>
                <a:gd name="connsiteY1" fmla="*/ 25707 h 53957"/>
                <a:gd name="connsiteX2" fmla="*/ 123862 w 129635"/>
                <a:gd name="connsiteY2" fmla="*/ 0 h 53957"/>
                <a:gd name="connsiteX3" fmla="*/ 0 w 129635"/>
                <a:gd name="connsiteY3" fmla="*/ 26326 h 53957"/>
                <a:gd name="connsiteX4" fmla="*/ 7561 w 129635"/>
                <a:gd name="connsiteY4" fmla="*/ 53958 h 53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635" h="53957">
                  <a:moveTo>
                    <a:pt x="7561" y="53958"/>
                  </a:moveTo>
                  <a:lnTo>
                    <a:pt x="129636" y="25707"/>
                  </a:lnTo>
                  <a:lnTo>
                    <a:pt x="123862" y="0"/>
                  </a:lnTo>
                  <a:lnTo>
                    <a:pt x="0" y="26326"/>
                  </a:lnTo>
                  <a:lnTo>
                    <a:pt x="7561" y="53958"/>
                  </a:lnTo>
                  <a:close/>
                </a:path>
              </a:pathLst>
            </a:custGeom>
            <a:solidFill>
              <a:srgbClr val="EBEBEB"/>
            </a:solidFill>
            <a:ln w="6867" cap="flat">
              <a:noFill/>
              <a:prstDash val="solid"/>
              <a:miter/>
            </a:ln>
          </p:spPr>
          <p:txBody>
            <a:bodyPr rtlCol="0" anchor="ctr"/>
            <a:lstStyle/>
            <a:p>
              <a:endParaRPr lang="en-IN"/>
            </a:p>
          </p:txBody>
        </p:sp>
        <p:sp>
          <p:nvSpPr>
            <p:cNvPr id="1077" name="Free-form: Shape 1076">
              <a:extLst>
                <a:ext uri="{FF2B5EF4-FFF2-40B4-BE49-F238E27FC236}">
                  <a16:creationId xmlns:a16="http://schemas.microsoft.com/office/drawing/2014/main" id="{AC8D28BC-ABFA-C7E9-D1B5-7D4B5A16670E}"/>
                </a:ext>
              </a:extLst>
            </p:cNvPr>
            <p:cNvSpPr/>
            <p:nvPr/>
          </p:nvSpPr>
          <p:spPr>
            <a:xfrm>
              <a:off x="4819576" y="4341522"/>
              <a:ext cx="92037" cy="120768"/>
            </a:xfrm>
            <a:custGeom>
              <a:avLst/>
              <a:gdLst>
                <a:gd name="connsiteX0" fmla="*/ 92037 w 92037"/>
                <a:gd name="connsiteY0" fmla="*/ 103791 h 120768"/>
                <a:gd name="connsiteX1" fmla="*/ 21927 w 92037"/>
                <a:gd name="connsiteY1" fmla="*/ 0 h 120768"/>
                <a:gd name="connsiteX2" fmla="*/ 0 w 92037"/>
                <a:gd name="connsiteY2" fmla="*/ 14572 h 120768"/>
                <a:gd name="connsiteX3" fmla="*/ 69079 w 92037"/>
                <a:gd name="connsiteY3" fmla="*/ 120769 h 120768"/>
                <a:gd name="connsiteX4" fmla="*/ 92037 w 92037"/>
                <a:gd name="connsiteY4" fmla="*/ 103791 h 120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37" h="120768">
                  <a:moveTo>
                    <a:pt x="92037" y="103791"/>
                  </a:moveTo>
                  <a:lnTo>
                    <a:pt x="21927" y="0"/>
                  </a:lnTo>
                  <a:lnTo>
                    <a:pt x="0" y="14572"/>
                  </a:lnTo>
                  <a:lnTo>
                    <a:pt x="69079" y="120769"/>
                  </a:lnTo>
                  <a:lnTo>
                    <a:pt x="92037" y="103791"/>
                  </a:lnTo>
                  <a:close/>
                </a:path>
              </a:pathLst>
            </a:custGeom>
            <a:solidFill>
              <a:srgbClr val="EBEBEB"/>
            </a:solidFill>
            <a:ln w="6867" cap="flat">
              <a:noFill/>
              <a:prstDash val="solid"/>
              <a:miter/>
            </a:ln>
          </p:spPr>
          <p:txBody>
            <a:bodyPr rtlCol="0" anchor="ctr"/>
            <a:lstStyle/>
            <a:p>
              <a:endParaRPr lang="en-IN"/>
            </a:p>
          </p:txBody>
        </p:sp>
        <p:sp>
          <p:nvSpPr>
            <p:cNvPr id="1078" name="Free-form: Shape 1077">
              <a:extLst>
                <a:ext uri="{FF2B5EF4-FFF2-40B4-BE49-F238E27FC236}">
                  <a16:creationId xmlns:a16="http://schemas.microsoft.com/office/drawing/2014/main" id="{A7251A08-93AF-CD23-B696-C4C34DB6D3D8}"/>
                </a:ext>
              </a:extLst>
            </p:cNvPr>
            <p:cNvSpPr/>
            <p:nvPr/>
          </p:nvSpPr>
          <p:spPr>
            <a:xfrm>
              <a:off x="4651379" y="4401706"/>
              <a:ext cx="193698" cy="53107"/>
            </a:xfrm>
            <a:custGeom>
              <a:avLst/>
              <a:gdLst>
                <a:gd name="connsiteX0" fmla="*/ 193684 w 193698"/>
                <a:gd name="connsiteY0" fmla="*/ 53055 h 53107"/>
                <a:gd name="connsiteX1" fmla="*/ 96629 w 193698"/>
                <a:gd name="connsiteY1" fmla="*/ 27485 h 53107"/>
                <a:gd name="connsiteX2" fmla="*/ -13 w 193698"/>
                <a:gd name="connsiteY2" fmla="*/ -9 h 53107"/>
                <a:gd name="connsiteX3" fmla="*/ 97042 w 193698"/>
                <a:gd name="connsiteY3" fmla="*/ 25630 h 53107"/>
                <a:gd name="connsiteX4" fmla="*/ 193684 w 193698"/>
                <a:gd name="connsiteY4" fmla="*/ 53055 h 5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698" h="53107">
                  <a:moveTo>
                    <a:pt x="193684" y="53055"/>
                  </a:moveTo>
                  <a:cubicBezTo>
                    <a:pt x="193684" y="53536"/>
                    <a:pt x="150106" y="42057"/>
                    <a:pt x="96629" y="27485"/>
                  </a:cubicBezTo>
                  <a:cubicBezTo>
                    <a:pt x="43153" y="12914"/>
                    <a:pt x="-151" y="679"/>
                    <a:pt x="-13" y="-9"/>
                  </a:cubicBezTo>
                  <a:cubicBezTo>
                    <a:pt x="124" y="-696"/>
                    <a:pt x="43565" y="11058"/>
                    <a:pt x="97042" y="25630"/>
                  </a:cubicBezTo>
                  <a:cubicBezTo>
                    <a:pt x="150518" y="40202"/>
                    <a:pt x="193821" y="52643"/>
                    <a:pt x="193684" y="53055"/>
                  </a:cubicBezTo>
                  <a:close/>
                </a:path>
              </a:pathLst>
            </a:custGeom>
            <a:solidFill>
              <a:srgbClr val="E0E0E0"/>
            </a:solidFill>
            <a:ln w="6867" cap="flat">
              <a:noFill/>
              <a:prstDash val="solid"/>
              <a:miter/>
            </a:ln>
          </p:spPr>
          <p:txBody>
            <a:bodyPr rtlCol="0" anchor="ctr"/>
            <a:lstStyle/>
            <a:p>
              <a:endParaRPr lang="en-IN"/>
            </a:p>
          </p:txBody>
        </p:sp>
        <p:sp>
          <p:nvSpPr>
            <p:cNvPr id="1079" name="Free-form: Shape 1078">
              <a:extLst>
                <a:ext uri="{FF2B5EF4-FFF2-40B4-BE49-F238E27FC236}">
                  <a16:creationId xmlns:a16="http://schemas.microsoft.com/office/drawing/2014/main" id="{14EE13CF-8982-0C49-58FA-DDD57BBA4ABA}"/>
                </a:ext>
              </a:extLst>
            </p:cNvPr>
            <p:cNvSpPr/>
            <p:nvPr/>
          </p:nvSpPr>
          <p:spPr>
            <a:xfrm>
              <a:off x="4641000" y="4436417"/>
              <a:ext cx="193698" cy="53107"/>
            </a:xfrm>
            <a:custGeom>
              <a:avLst/>
              <a:gdLst>
                <a:gd name="connsiteX0" fmla="*/ 193684 w 193698"/>
                <a:gd name="connsiteY0" fmla="*/ 53055 h 53107"/>
                <a:gd name="connsiteX1" fmla="*/ 96560 w 193698"/>
                <a:gd name="connsiteY1" fmla="*/ 27486 h 53107"/>
                <a:gd name="connsiteX2" fmla="*/ -13 w 193698"/>
                <a:gd name="connsiteY2" fmla="*/ -9 h 53107"/>
                <a:gd name="connsiteX3" fmla="*/ 97042 w 193698"/>
                <a:gd name="connsiteY3" fmla="*/ 25630 h 53107"/>
                <a:gd name="connsiteX4" fmla="*/ 193684 w 193698"/>
                <a:gd name="connsiteY4" fmla="*/ 53055 h 5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698" h="53107">
                  <a:moveTo>
                    <a:pt x="193684" y="53055"/>
                  </a:moveTo>
                  <a:cubicBezTo>
                    <a:pt x="193684" y="53536"/>
                    <a:pt x="150106" y="42058"/>
                    <a:pt x="96560" y="27486"/>
                  </a:cubicBezTo>
                  <a:cubicBezTo>
                    <a:pt x="43015" y="12914"/>
                    <a:pt x="-151" y="679"/>
                    <a:pt x="-13" y="-9"/>
                  </a:cubicBezTo>
                  <a:cubicBezTo>
                    <a:pt x="124" y="-696"/>
                    <a:pt x="43565" y="10989"/>
                    <a:pt x="97042" y="25630"/>
                  </a:cubicBezTo>
                  <a:cubicBezTo>
                    <a:pt x="150518" y="40271"/>
                    <a:pt x="193821" y="52643"/>
                    <a:pt x="193684" y="53055"/>
                  </a:cubicBezTo>
                  <a:close/>
                </a:path>
              </a:pathLst>
            </a:custGeom>
            <a:solidFill>
              <a:srgbClr val="E0E0E0"/>
            </a:solidFill>
            <a:ln w="6867" cap="flat">
              <a:noFill/>
              <a:prstDash val="solid"/>
              <a:miter/>
            </a:ln>
          </p:spPr>
          <p:txBody>
            <a:bodyPr rtlCol="0" anchor="ctr"/>
            <a:lstStyle/>
            <a:p>
              <a:endParaRPr lang="en-IN"/>
            </a:p>
          </p:txBody>
        </p:sp>
        <p:sp>
          <p:nvSpPr>
            <p:cNvPr id="1080" name="Free-form: Shape 1079">
              <a:extLst>
                <a:ext uri="{FF2B5EF4-FFF2-40B4-BE49-F238E27FC236}">
                  <a16:creationId xmlns:a16="http://schemas.microsoft.com/office/drawing/2014/main" id="{5D8D18A4-601C-5C02-3BC0-F523DD492508}"/>
                </a:ext>
              </a:extLst>
            </p:cNvPr>
            <p:cNvSpPr/>
            <p:nvPr/>
          </p:nvSpPr>
          <p:spPr>
            <a:xfrm>
              <a:off x="4633577" y="4467692"/>
              <a:ext cx="193766" cy="53107"/>
            </a:xfrm>
            <a:custGeom>
              <a:avLst/>
              <a:gdLst>
                <a:gd name="connsiteX0" fmla="*/ 193753 w 193766"/>
                <a:gd name="connsiteY0" fmla="*/ 53055 h 53107"/>
                <a:gd name="connsiteX1" fmla="*/ 96629 w 193766"/>
                <a:gd name="connsiteY1" fmla="*/ 27486 h 53107"/>
                <a:gd name="connsiteX2" fmla="*/ -14 w 193766"/>
                <a:gd name="connsiteY2" fmla="*/ -9 h 53107"/>
                <a:gd name="connsiteX3" fmla="*/ 97110 w 193766"/>
                <a:gd name="connsiteY3" fmla="*/ 25630 h 53107"/>
                <a:gd name="connsiteX4" fmla="*/ 193753 w 193766"/>
                <a:gd name="connsiteY4" fmla="*/ 53055 h 5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66" h="53107">
                  <a:moveTo>
                    <a:pt x="193753" y="53055"/>
                  </a:moveTo>
                  <a:cubicBezTo>
                    <a:pt x="193753" y="53536"/>
                    <a:pt x="150105" y="42058"/>
                    <a:pt x="96629" y="27486"/>
                  </a:cubicBezTo>
                  <a:cubicBezTo>
                    <a:pt x="43152" y="12914"/>
                    <a:pt x="-82" y="679"/>
                    <a:pt x="-14" y="-9"/>
                  </a:cubicBezTo>
                  <a:cubicBezTo>
                    <a:pt x="55" y="-696"/>
                    <a:pt x="43634" y="10989"/>
                    <a:pt x="97110" y="25630"/>
                  </a:cubicBezTo>
                  <a:cubicBezTo>
                    <a:pt x="150586" y="40271"/>
                    <a:pt x="193821" y="52574"/>
                    <a:pt x="193753" y="53055"/>
                  </a:cubicBezTo>
                  <a:close/>
                </a:path>
              </a:pathLst>
            </a:custGeom>
            <a:solidFill>
              <a:srgbClr val="E0E0E0"/>
            </a:solidFill>
            <a:ln w="6867" cap="flat">
              <a:noFill/>
              <a:prstDash val="solid"/>
              <a:miter/>
            </a:ln>
          </p:spPr>
          <p:txBody>
            <a:bodyPr rtlCol="0" anchor="ctr"/>
            <a:lstStyle/>
            <a:p>
              <a:endParaRPr lang="en-IN"/>
            </a:p>
          </p:txBody>
        </p:sp>
        <p:sp>
          <p:nvSpPr>
            <p:cNvPr id="1081" name="Free-form: Shape 1080">
              <a:extLst>
                <a:ext uri="{FF2B5EF4-FFF2-40B4-BE49-F238E27FC236}">
                  <a16:creationId xmlns:a16="http://schemas.microsoft.com/office/drawing/2014/main" id="{FC3EF7C4-2685-F7FC-09BC-8875F62164C2}"/>
                </a:ext>
              </a:extLst>
            </p:cNvPr>
            <p:cNvSpPr/>
            <p:nvPr/>
          </p:nvSpPr>
          <p:spPr>
            <a:xfrm>
              <a:off x="4625260" y="4497455"/>
              <a:ext cx="193698" cy="53107"/>
            </a:xfrm>
            <a:custGeom>
              <a:avLst/>
              <a:gdLst>
                <a:gd name="connsiteX0" fmla="*/ 193684 w 193698"/>
                <a:gd name="connsiteY0" fmla="*/ 53055 h 53107"/>
                <a:gd name="connsiteX1" fmla="*/ 96629 w 193698"/>
                <a:gd name="connsiteY1" fmla="*/ 27486 h 53107"/>
                <a:gd name="connsiteX2" fmla="*/ -13 w 193698"/>
                <a:gd name="connsiteY2" fmla="*/ -9 h 53107"/>
                <a:gd name="connsiteX3" fmla="*/ 97110 w 193698"/>
                <a:gd name="connsiteY3" fmla="*/ 25630 h 53107"/>
                <a:gd name="connsiteX4" fmla="*/ 193684 w 193698"/>
                <a:gd name="connsiteY4" fmla="*/ 53055 h 5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698" h="53107">
                  <a:moveTo>
                    <a:pt x="193684" y="53055"/>
                  </a:moveTo>
                  <a:cubicBezTo>
                    <a:pt x="193684" y="53536"/>
                    <a:pt x="150106" y="42058"/>
                    <a:pt x="96629" y="27486"/>
                  </a:cubicBezTo>
                  <a:cubicBezTo>
                    <a:pt x="43153" y="12914"/>
                    <a:pt x="-151" y="679"/>
                    <a:pt x="-13" y="-9"/>
                  </a:cubicBezTo>
                  <a:cubicBezTo>
                    <a:pt x="124" y="-696"/>
                    <a:pt x="43565" y="10989"/>
                    <a:pt x="97110" y="25630"/>
                  </a:cubicBezTo>
                  <a:cubicBezTo>
                    <a:pt x="150655" y="40271"/>
                    <a:pt x="193821" y="52574"/>
                    <a:pt x="193684" y="53055"/>
                  </a:cubicBezTo>
                  <a:close/>
                </a:path>
              </a:pathLst>
            </a:custGeom>
            <a:solidFill>
              <a:srgbClr val="E0E0E0"/>
            </a:solidFill>
            <a:ln w="6867" cap="flat">
              <a:noFill/>
              <a:prstDash val="solid"/>
              <a:miter/>
            </a:ln>
          </p:spPr>
          <p:txBody>
            <a:bodyPr rtlCol="0" anchor="ctr"/>
            <a:lstStyle/>
            <a:p>
              <a:endParaRPr lang="en-IN"/>
            </a:p>
          </p:txBody>
        </p:sp>
        <p:sp>
          <p:nvSpPr>
            <p:cNvPr id="1082" name="Free-form: Shape 1081">
              <a:extLst>
                <a:ext uri="{FF2B5EF4-FFF2-40B4-BE49-F238E27FC236}">
                  <a16:creationId xmlns:a16="http://schemas.microsoft.com/office/drawing/2014/main" id="{A7DE8A28-34F3-B54C-8A5F-95C0C5D96415}"/>
                </a:ext>
              </a:extLst>
            </p:cNvPr>
            <p:cNvSpPr/>
            <p:nvPr/>
          </p:nvSpPr>
          <p:spPr>
            <a:xfrm>
              <a:off x="7223266" y="5372283"/>
              <a:ext cx="65436" cy="65436"/>
            </a:xfrm>
            <a:custGeom>
              <a:avLst/>
              <a:gdLst>
                <a:gd name="connsiteX0" fmla="*/ -14 w 65436"/>
                <a:gd name="connsiteY0" fmla="*/ 32612 h 65436"/>
                <a:gd name="connsiteX1" fmla="*/ 32773 w 65436"/>
                <a:gd name="connsiteY1" fmla="*/ -37 h 65436"/>
                <a:gd name="connsiteX2" fmla="*/ 65423 w 65436"/>
                <a:gd name="connsiteY2" fmla="*/ 32750 h 65436"/>
                <a:gd name="connsiteX3" fmla="*/ 32705 w 65436"/>
                <a:gd name="connsiteY3" fmla="*/ 65399 h 65436"/>
                <a:gd name="connsiteX4" fmla="*/ -14 w 65436"/>
                <a:gd name="connsiteY4" fmla="*/ 32681 h 65436"/>
                <a:gd name="connsiteX5" fmla="*/ -14 w 65436"/>
                <a:gd name="connsiteY5" fmla="*/ 32612 h 65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436" h="65436">
                  <a:moveTo>
                    <a:pt x="-14" y="32612"/>
                  </a:moveTo>
                  <a:cubicBezTo>
                    <a:pt x="28" y="14541"/>
                    <a:pt x="14703" y="-79"/>
                    <a:pt x="32773" y="-37"/>
                  </a:cubicBezTo>
                  <a:cubicBezTo>
                    <a:pt x="50844" y="4"/>
                    <a:pt x="65464" y="14679"/>
                    <a:pt x="65423" y="32750"/>
                  </a:cubicBezTo>
                  <a:cubicBezTo>
                    <a:pt x="65382" y="50793"/>
                    <a:pt x="50748" y="65399"/>
                    <a:pt x="32705" y="65399"/>
                  </a:cubicBezTo>
                  <a:cubicBezTo>
                    <a:pt x="14634" y="65399"/>
                    <a:pt x="-14" y="50751"/>
                    <a:pt x="-14" y="32681"/>
                  </a:cubicBezTo>
                  <a:cubicBezTo>
                    <a:pt x="-14" y="32660"/>
                    <a:pt x="-14" y="32633"/>
                    <a:pt x="-14" y="32612"/>
                  </a:cubicBezTo>
                  <a:close/>
                </a:path>
              </a:pathLst>
            </a:custGeom>
            <a:solidFill>
              <a:srgbClr val="E0E0E0"/>
            </a:solidFill>
            <a:ln w="6867" cap="flat">
              <a:noFill/>
              <a:prstDash val="solid"/>
              <a:miter/>
            </a:ln>
          </p:spPr>
          <p:txBody>
            <a:bodyPr rtlCol="0" anchor="ctr"/>
            <a:lstStyle/>
            <a:p>
              <a:endParaRPr lang="en-IN"/>
            </a:p>
          </p:txBody>
        </p:sp>
        <p:sp>
          <p:nvSpPr>
            <p:cNvPr id="1083" name="Free-form: Shape 1082">
              <a:extLst>
                <a:ext uri="{FF2B5EF4-FFF2-40B4-BE49-F238E27FC236}">
                  <a16:creationId xmlns:a16="http://schemas.microsoft.com/office/drawing/2014/main" id="{1793F3B5-0D60-E0A2-DC68-6D14AB83B5FA}"/>
                </a:ext>
              </a:extLst>
            </p:cNvPr>
            <p:cNvSpPr/>
            <p:nvPr/>
          </p:nvSpPr>
          <p:spPr>
            <a:xfrm>
              <a:off x="7322246" y="5210067"/>
              <a:ext cx="41241" cy="41241"/>
            </a:xfrm>
            <a:custGeom>
              <a:avLst/>
              <a:gdLst>
                <a:gd name="connsiteX0" fmla="*/ -14 w 41241"/>
                <a:gd name="connsiteY0" fmla="*/ 20583 h 41241"/>
                <a:gd name="connsiteX1" fmla="*/ 20607 w 41241"/>
                <a:gd name="connsiteY1" fmla="*/ -37 h 41241"/>
                <a:gd name="connsiteX2" fmla="*/ 41228 w 41241"/>
                <a:gd name="connsiteY2" fmla="*/ 20583 h 41241"/>
                <a:gd name="connsiteX3" fmla="*/ 20607 w 41241"/>
                <a:gd name="connsiteY3" fmla="*/ 41204 h 41241"/>
                <a:gd name="connsiteX4" fmla="*/ -14 w 41241"/>
                <a:gd name="connsiteY4" fmla="*/ 20583 h 41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41" h="41241">
                  <a:moveTo>
                    <a:pt x="-14" y="20583"/>
                  </a:moveTo>
                  <a:cubicBezTo>
                    <a:pt x="-14" y="9194"/>
                    <a:pt x="9218" y="-37"/>
                    <a:pt x="20607" y="-37"/>
                  </a:cubicBezTo>
                  <a:cubicBezTo>
                    <a:pt x="31997" y="-37"/>
                    <a:pt x="41228" y="9194"/>
                    <a:pt x="41228" y="20583"/>
                  </a:cubicBezTo>
                  <a:cubicBezTo>
                    <a:pt x="41228" y="31973"/>
                    <a:pt x="31997" y="41204"/>
                    <a:pt x="20607" y="41204"/>
                  </a:cubicBezTo>
                  <a:cubicBezTo>
                    <a:pt x="9218" y="41204"/>
                    <a:pt x="-14" y="31973"/>
                    <a:pt x="-14" y="20583"/>
                  </a:cubicBezTo>
                  <a:close/>
                </a:path>
              </a:pathLst>
            </a:custGeom>
            <a:solidFill>
              <a:srgbClr val="E0E0E0"/>
            </a:solidFill>
            <a:ln w="6867" cap="flat">
              <a:noFill/>
              <a:prstDash val="solid"/>
              <a:miter/>
            </a:ln>
          </p:spPr>
          <p:txBody>
            <a:bodyPr rtlCol="0" anchor="ctr"/>
            <a:lstStyle/>
            <a:p>
              <a:endParaRPr lang="en-IN"/>
            </a:p>
          </p:txBody>
        </p:sp>
        <p:sp>
          <p:nvSpPr>
            <p:cNvPr id="1084" name="Free-form: Shape 1083">
              <a:extLst>
                <a:ext uri="{FF2B5EF4-FFF2-40B4-BE49-F238E27FC236}">
                  <a16:creationId xmlns:a16="http://schemas.microsoft.com/office/drawing/2014/main" id="{29EDC5EC-43CD-DEF1-B23F-93A056A2630E}"/>
                </a:ext>
              </a:extLst>
            </p:cNvPr>
            <p:cNvSpPr/>
            <p:nvPr/>
          </p:nvSpPr>
          <p:spPr>
            <a:xfrm>
              <a:off x="7233945" y="5061739"/>
              <a:ext cx="37400" cy="37422"/>
            </a:xfrm>
            <a:custGeom>
              <a:avLst/>
              <a:gdLst>
                <a:gd name="connsiteX0" fmla="*/ 993 w 37400"/>
                <a:gd name="connsiteY0" fmla="*/ 24704 h 37422"/>
                <a:gd name="connsiteX1" fmla="*/ 12650 w 37400"/>
                <a:gd name="connsiteY1" fmla="*/ 969 h 37422"/>
                <a:gd name="connsiteX2" fmla="*/ 36378 w 37400"/>
                <a:gd name="connsiteY2" fmla="*/ 12627 h 37422"/>
                <a:gd name="connsiteX3" fmla="*/ 24727 w 37400"/>
                <a:gd name="connsiteY3" fmla="*/ 36361 h 37422"/>
                <a:gd name="connsiteX4" fmla="*/ 24638 w 37400"/>
                <a:gd name="connsiteY4" fmla="*/ 36389 h 37422"/>
                <a:gd name="connsiteX5" fmla="*/ 1007 w 37400"/>
                <a:gd name="connsiteY5" fmla="*/ 24745 h 37422"/>
                <a:gd name="connsiteX6" fmla="*/ 993 w 37400"/>
                <a:gd name="connsiteY6" fmla="*/ 24704 h 3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400" h="37422">
                  <a:moveTo>
                    <a:pt x="993" y="24704"/>
                  </a:moveTo>
                  <a:cubicBezTo>
                    <a:pt x="-2341" y="14929"/>
                    <a:pt x="2876" y="4303"/>
                    <a:pt x="12650" y="969"/>
                  </a:cubicBezTo>
                  <a:cubicBezTo>
                    <a:pt x="22418" y="-2365"/>
                    <a:pt x="33044" y="2852"/>
                    <a:pt x="36378" y="12627"/>
                  </a:cubicBezTo>
                  <a:cubicBezTo>
                    <a:pt x="39718" y="22401"/>
                    <a:pt x="34495" y="33021"/>
                    <a:pt x="24727" y="36361"/>
                  </a:cubicBezTo>
                  <a:cubicBezTo>
                    <a:pt x="24700" y="36368"/>
                    <a:pt x="24666" y="36382"/>
                    <a:pt x="24638" y="36389"/>
                  </a:cubicBezTo>
                  <a:cubicBezTo>
                    <a:pt x="14898" y="39702"/>
                    <a:pt x="4320" y="34485"/>
                    <a:pt x="1007" y="24745"/>
                  </a:cubicBezTo>
                  <a:cubicBezTo>
                    <a:pt x="1000" y="24731"/>
                    <a:pt x="1000" y="24717"/>
                    <a:pt x="993" y="24704"/>
                  </a:cubicBezTo>
                  <a:close/>
                </a:path>
              </a:pathLst>
            </a:custGeom>
            <a:solidFill>
              <a:srgbClr val="E0E0E0"/>
            </a:solidFill>
            <a:ln w="6867" cap="flat">
              <a:noFill/>
              <a:prstDash val="solid"/>
              <a:miter/>
            </a:ln>
          </p:spPr>
          <p:txBody>
            <a:bodyPr rtlCol="0" anchor="ctr"/>
            <a:lstStyle/>
            <a:p>
              <a:endParaRPr lang="en-IN"/>
            </a:p>
          </p:txBody>
        </p:sp>
        <p:sp>
          <p:nvSpPr>
            <p:cNvPr id="1085" name="Free-form: Shape 1084">
              <a:extLst>
                <a:ext uri="{FF2B5EF4-FFF2-40B4-BE49-F238E27FC236}">
                  <a16:creationId xmlns:a16="http://schemas.microsoft.com/office/drawing/2014/main" id="{3A06C1EB-BFD0-0189-58B0-C591D053B841}"/>
                </a:ext>
              </a:extLst>
            </p:cNvPr>
            <p:cNvSpPr/>
            <p:nvPr/>
          </p:nvSpPr>
          <p:spPr>
            <a:xfrm>
              <a:off x="7091843" y="5707370"/>
              <a:ext cx="60899" cy="60899"/>
            </a:xfrm>
            <a:custGeom>
              <a:avLst/>
              <a:gdLst>
                <a:gd name="connsiteX0" fmla="*/ 60900 w 60899"/>
                <a:gd name="connsiteY0" fmla="*/ 30450 h 60899"/>
                <a:gd name="connsiteX1" fmla="*/ 30450 w 60899"/>
                <a:gd name="connsiteY1" fmla="*/ 60900 h 60899"/>
                <a:gd name="connsiteX2" fmla="*/ 0 w 60899"/>
                <a:gd name="connsiteY2" fmla="*/ 30450 h 60899"/>
                <a:gd name="connsiteX3" fmla="*/ 30450 w 60899"/>
                <a:gd name="connsiteY3" fmla="*/ 0 h 60899"/>
                <a:gd name="connsiteX4" fmla="*/ 60900 w 60899"/>
                <a:gd name="connsiteY4" fmla="*/ 30450 h 60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99" h="60899">
                  <a:moveTo>
                    <a:pt x="60900" y="30450"/>
                  </a:moveTo>
                  <a:cubicBezTo>
                    <a:pt x="60900" y="47267"/>
                    <a:pt x="47267" y="60900"/>
                    <a:pt x="30450" y="60900"/>
                  </a:cubicBezTo>
                  <a:cubicBezTo>
                    <a:pt x="13633" y="60900"/>
                    <a:pt x="0" y="47267"/>
                    <a:pt x="0" y="30450"/>
                  </a:cubicBezTo>
                  <a:cubicBezTo>
                    <a:pt x="0" y="13633"/>
                    <a:pt x="13633" y="0"/>
                    <a:pt x="30450" y="0"/>
                  </a:cubicBezTo>
                  <a:cubicBezTo>
                    <a:pt x="47267" y="0"/>
                    <a:pt x="60900" y="13633"/>
                    <a:pt x="60900" y="30450"/>
                  </a:cubicBezTo>
                  <a:close/>
                </a:path>
              </a:pathLst>
            </a:custGeom>
            <a:solidFill>
              <a:srgbClr val="E0E0E0"/>
            </a:solidFill>
            <a:ln w="6867" cap="flat">
              <a:noFill/>
              <a:prstDash val="solid"/>
              <a:miter/>
            </a:ln>
          </p:spPr>
          <p:txBody>
            <a:bodyPr rtlCol="0" anchor="ctr"/>
            <a:lstStyle/>
            <a:p>
              <a:endParaRPr lang="en-IN"/>
            </a:p>
          </p:txBody>
        </p:sp>
        <p:sp>
          <p:nvSpPr>
            <p:cNvPr id="1086" name="Free-form: Shape 1085">
              <a:extLst>
                <a:ext uri="{FF2B5EF4-FFF2-40B4-BE49-F238E27FC236}">
                  <a16:creationId xmlns:a16="http://schemas.microsoft.com/office/drawing/2014/main" id="{1FCDD4EE-F4F3-1657-EC9E-A89A3FA87657}"/>
                </a:ext>
              </a:extLst>
            </p:cNvPr>
            <p:cNvSpPr/>
            <p:nvPr/>
          </p:nvSpPr>
          <p:spPr>
            <a:xfrm>
              <a:off x="7107721" y="5953719"/>
              <a:ext cx="43716" cy="43716"/>
            </a:xfrm>
            <a:custGeom>
              <a:avLst/>
              <a:gdLst>
                <a:gd name="connsiteX0" fmla="*/ 43702 w 43716"/>
                <a:gd name="connsiteY0" fmla="*/ 21752 h 43716"/>
                <a:gd name="connsiteX1" fmla="*/ 21913 w 43716"/>
                <a:gd name="connsiteY1" fmla="*/ 43679 h 43716"/>
                <a:gd name="connsiteX2" fmla="*/ -14 w 43716"/>
                <a:gd name="connsiteY2" fmla="*/ 21889 h 43716"/>
                <a:gd name="connsiteX3" fmla="*/ 21775 w 43716"/>
                <a:gd name="connsiteY3" fmla="*/ -37 h 43716"/>
                <a:gd name="connsiteX4" fmla="*/ 21844 w 43716"/>
                <a:gd name="connsiteY4" fmla="*/ -37 h 43716"/>
                <a:gd name="connsiteX5" fmla="*/ 43702 w 43716"/>
                <a:gd name="connsiteY5" fmla="*/ 21752 h 4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16" h="43716">
                  <a:moveTo>
                    <a:pt x="43702" y="21752"/>
                  </a:moveTo>
                  <a:cubicBezTo>
                    <a:pt x="43744" y="33822"/>
                    <a:pt x="33983" y="43637"/>
                    <a:pt x="21913" y="43679"/>
                  </a:cubicBezTo>
                  <a:cubicBezTo>
                    <a:pt x="9843" y="43720"/>
                    <a:pt x="27" y="33959"/>
                    <a:pt x="-14" y="21889"/>
                  </a:cubicBezTo>
                  <a:cubicBezTo>
                    <a:pt x="-48" y="9819"/>
                    <a:pt x="9706" y="4"/>
                    <a:pt x="21775" y="-37"/>
                  </a:cubicBezTo>
                  <a:cubicBezTo>
                    <a:pt x="21796" y="-37"/>
                    <a:pt x="21824" y="-37"/>
                    <a:pt x="21844" y="-37"/>
                  </a:cubicBezTo>
                  <a:cubicBezTo>
                    <a:pt x="33887" y="-37"/>
                    <a:pt x="43661" y="9709"/>
                    <a:pt x="43702" y="21752"/>
                  </a:cubicBezTo>
                  <a:close/>
                </a:path>
              </a:pathLst>
            </a:custGeom>
            <a:solidFill>
              <a:srgbClr val="E0E0E0"/>
            </a:solidFill>
            <a:ln w="6867" cap="flat">
              <a:noFill/>
              <a:prstDash val="solid"/>
              <a:miter/>
            </a:ln>
          </p:spPr>
          <p:txBody>
            <a:bodyPr rtlCol="0" anchor="ctr"/>
            <a:lstStyle/>
            <a:p>
              <a:endParaRPr lang="en-IN"/>
            </a:p>
          </p:txBody>
        </p:sp>
        <p:sp>
          <p:nvSpPr>
            <p:cNvPr id="1087" name="Free-form: Shape 1086">
              <a:extLst>
                <a:ext uri="{FF2B5EF4-FFF2-40B4-BE49-F238E27FC236}">
                  <a16:creationId xmlns:a16="http://schemas.microsoft.com/office/drawing/2014/main" id="{2CEA29B5-BB26-F69A-B13B-4065F2D6B65A}"/>
                </a:ext>
              </a:extLst>
            </p:cNvPr>
            <p:cNvSpPr/>
            <p:nvPr/>
          </p:nvSpPr>
          <p:spPr>
            <a:xfrm>
              <a:off x="7090056" y="6210584"/>
              <a:ext cx="31068" cy="31068"/>
            </a:xfrm>
            <a:custGeom>
              <a:avLst/>
              <a:gdLst>
                <a:gd name="connsiteX0" fmla="*/ 31055 w 31068"/>
                <a:gd name="connsiteY0" fmla="*/ 15497 h 31068"/>
                <a:gd name="connsiteX1" fmla="*/ 15521 w 31068"/>
                <a:gd name="connsiteY1" fmla="*/ 31031 h 31068"/>
                <a:gd name="connsiteX2" fmla="*/ -14 w 31068"/>
                <a:gd name="connsiteY2" fmla="*/ 15497 h 31068"/>
                <a:gd name="connsiteX3" fmla="*/ 15521 w 31068"/>
                <a:gd name="connsiteY3" fmla="*/ -37 h 31068"/>
                <a:gd name="connsiteX4" fmla="*/ 31055 w 31068"/>
                <a:gd name="connsiteY4" fmla="*/ 15497 h 31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8" h="31068">
                  <a:moveTo>
                    <a:pt x="31055" y="15497"/>
                  </a:moveTo>
                  <a:cubicBezTo>
                    <a:pt x="31055" y="24075"/>
                    <a:pt x="24099" y="31031"/>
                    <a:pt x="15521" y="31031"/>
                  </a:cubicBezTo>
                  <a:cubicBezTo>
                    <a:pt x="6942" y="31031"/>
                    <a:pt x="-14" y="24075"/>
                    <a:pt x="-14" y="15497"/>
                  </a:cubicBezTo>
                  <a:cubicBezTo>
                    <a:pt x="-14" y="6919"/>
                    <a:pt x="6942" y="-37"/>
                    <a:pt x="15521" y="-37"/>
                  </a:cubicBezTo>
                  <a:cubicBezTo>
                    <a:pt x="24099" y="-37"/>
                    <a:pt x="31055" y="6919"/>
                    <a:pt x="31055" y="15497"/>
                  </a:cubicBezTo>
                  <a:close/>
                </a:path>
              </a:pathLst>
            </a:custGeom>
            <a:solidFill>
              <a:srgbClr val="E0E0E0"/>
            </a:solidFill>
            <a:ln w="6867" cap="flat">
              <a:noFill/>
              <a:prstDash val="solid"/>
              <a:miter/>
            </a:ln>
          </p:spPr>
          <p:txBody>
            <a:bodyPr rtlCol="0" anchor="ctr"/>
            <a:lstStyle/>
            <a:p>
              <a:endParaRPr lang="en-IN"/>
            </a:p>
          </p:txBody>
        </p:sp>
        <p:sp>
          <p:nvSpPr>
            <p:cNvPr id="1088" name="Free-form: Shape 1087">
              <a:extLst>
                <a:ext uri="{FF2B5EF4-FFF2-40B4-BE49-F238E27FC236}">
                  <a16:creationId xmlns:a16="http://schemas.microsoft.com/office/drawing/2014/main" id="{E36FD0B5-26AE-D7A4-B44E-F874325C8D5C}"/>
                </a:ext>
              </a:extLst>
            </p:cNvPr>
            <p:cNvSpPr/>
            <p:nvPr/>
          </p:nvSpPr>
          <p:spPr>
            <a:xfrm>
              <a:off x="7182368" y="5707370"/>
              <a:ext cx="60899" cy="60899"/>
            </a:xfrm>
            <a:custGeom>
              <a:avLst/>
              <a:gdLst>
                <a:gd name="connsiteX0" fmla="*/ 60900 w 60899"/>
                <a:gd name="connsiteY0" fmla="*/ 30450 h 60899"/>
                <a:gd name="connsiteX1" fmla="*/ 30450 w 60899"/>
                <a:gd name="connsiteY1" fmla="*/ 60900 h 60899"/>
                <a:gd name="connsiteX2" fmla="*/ 0 w 60899"/>
                <a:gd name="connsiteY2" fmla="*/ 30450 h 60899"/>
                <a:gd name="connsiteX3" fmla="*/ 30450 w 60899"/>
                <a:gd name="connsiteY3" fmla="*/ 0 h 60899"/>
                <a:gd name="connsiteX4" fmla="*/ 60900 w 60899"/>
                <a:gd name="connsiteY4" fmla="*/ 30450 h 60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99" h="60899">
                  <a:moveTo>
                    <a:pt x="60900" y="30450"/>
                  </a:moveTo>
                  <a:cubicBezTo>
                    <a:pt x="60900" y="47267"/>
                    <a:pt x="47267" y="60900"/>
                    <a:pt x="30450" y="60900"/>
                  </a:cubicBezTo>
                  <a:cubicBezTo>
                    <a:pt x="13633" y="60900"/>
                    <a:pt x="0" y="47267"/>
                    <a:pt x="0" y="30450"/>
                  </a:cubicBezTo>
                  <a:cubicBezTo>
                    <a:pt x="0" y="13633"/>
                    <a:pt x="13633" y="0"/>
                    <a:pt x="30450" y="0"/>
                  </a:cubicBezTo>
                  <a:cubicBezTo>
                    <a:pt x="47267" y="0"/>
                    <a:pt x="60900" y="13633"/>
                    <a:pt x="60900" y="30450"/>
                  </a:cubicBezTo>
                  <a:close/>
                </a:path>
              </a:pathLst>
            </a:custGeom>
            <a:solidFill>
              <a:srgbClr val="E0E0E0"/>
            </a:solidFill>
            <a:ln w="6867" cap="flat">
              <a:noFill/>
              <a:prstDash val="solid"/>
              <a:miter/>
            </a:ln>
          </p:spPr>
          <p:txBody>
            <a:bodyPr rtlCol="0" anchor="ctr"/>
            <a:lstStyle/>
            <a:p>
              <a:endParaRPr lang="en-IN"/>
            </a:p>
          </p:txBody>
        </p:sp>
        <p:sp>
          <p:nvSpPr>
            <p:cNvPr id="1089" name="Free-form: Shape 1088">
              <a:extLst>
                <a:ext uri="{FF2B5EF4-FFF2-40B4-BE49-F238E27FC236}">
                  <a16:creationId xmlns:a16="http://schemas.microsoft.com/office/drawing/2014/main" id="{F2E0B0B8-D715-28DF-C466-7FF415FAA098}"/>
                </a:ext>
              </a:extLst>
            </p:cNvPr>
            <p:cNvSpPr/>
            <p:nvPr/>
          </p:nvSpPr>
          <p:spPr>
            <a:xfrm>
              <a:off x="7299907" y="5932136"/>
              <a:ext cx="43716" cy="43715"/>
            </a:xfrm>
            <a:custGeom>
              <a:avLst/>
              <a:gdLst>
                <a:gd name="connsiteX0" fmla="*/ 43702 w 43716"/>
                <a:gd name="connsiteY0" fmla="*/ 21821 h 43715"/>
                <a:gd name="connsiteX1" fmla="*/ 21844 w 43716"/>
                <a:gd name="connsiteY1" fmla="*/ 43678 h 43715"/>
                <a:gd name="connsiteX2" fmla="*/ -14 w 43716"/>
                <a:gd name="connsiteY2" fmla="*/ 21821 h 43715"/>
                <a:gd name="connsiteX3" fmla="*/ 21844 w 43716"/>
                <a:gd name="connsiteY3" fmla="*/ -37 h 43715"/>
                <a:gd name="connsiteX4" fmla="*/ 43702 w 43716"/>
                <a:gd name="connsiteY4" fmla="*/ 21683 h 43715"/>
                <a:gd name="connsiteX5" fmla="*/ 43702 w 43716"/>
                <a:gd name="connsiteY5" fmla="*/ 21821 h 43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16" h="43715">
                  <a:moveTo>
                    <a:pt x="43702" y="21821"/>
                  </a:moveTo>
                  <a:cubicBezTo>
                    <a:pt x="43702" y="33891"/>
                    <a:pt x="33914" y="43678"/>
                    <a:pt x="21844" y="43678"/>
                  </a:cubicBezTo>
                  <a:cubicBezTo>
                    <a:pt x="9774" y="43678"/>
                    <a:pt x="-14" y="33891"/>
                    <a:pt x="-14" y="21821"/>
                  </a:cubicBezTo>
                  <a:cubicBezTo>
                    <a:pt x="-14" y="9750"/>
                    <a:pt x="9774" y="-37"/>
                    <a:pt x="21844" y="-37"/>
                  </a:cubicBezTo>
                  <a:cubicBezTo>
                    <a:pt x="33880" y="-79"/>
                    <a:pt x="43661" y="9647"/>
                    <a:pt x="43702" y="21683"/>
                  </a:cubicBezTo>
                  <a:cubicBezTo>
                    <a:pt x="43702" y="21731"/>
                    <a:pt x="43702" y="21773"/>
                    <a:pt x="43702" y="21821"/>
                  </a:cubicBezTo>
                  <a:close/>
                </a:path>
              </a:pathLst>
            </a:custGeom>
            <a:solidFill>
              <a:srgbClr val="E0E0E0"/>
            </a:solidFill>
            <a:ln w="6867" cap="flat">
              <a:noFill/>
              <a:prstDash val="solid"/>
              <a:miter/>
            </a:ln>
          </p:spPr>
          <p:txBody>
            <a:bodyPr rtlCol="0" anchor="ctr"/>
            <a:lstStyle/>
            <a:p>
              <a:endParaRPr lang="en-IN"/>
            </a:p>
          </p:txBody>
        </p:sp>
        <p:sp>
          <p:nvSpPr>
            <p:cNvPr id="1090" name="Free-form: Shape 1089">
              <a:extLst>
                <a:ext uri="{FF2B5EF4-FFF2-40B4-BE49-F238E27FC236}">
                  <a16:creationId xmlns:a16="http://schemas.microsoft.com/office/drawing/2014/main" id="{1BCC3E91-5D0A-354E-7586-505490E36BDC}"/>
                </a:ext>
              </a:extLst>
            </p:cNvPr>
            <p:cNvSpPr/>
            <p:nvPr/>
          </p:nvSpPr>
          <p:spPr>
            <a:xfrm>
              <a:off x="7227287" y="6177126"/>
              <a:ext cx="31089" cy="31077"/>
            </a:xfrm>
            <a:custGeom>
              <a:avLst/>
              <a:gdLst>
                <a:gd name="connsiteX0" fmla="*/ 30677 w 31089"/>
                <a:gd name="connsiteY0" fmla="*/ 18918 h 31077"/>
                <a:gd name="connsiteX1" fmla="*/ 12104 w 31089"/>
                <a:gd name="connsiteY1" fmla="*/ 30658 h 31077"/>
                <a:gd name="connsiteX2" fmla="*/ 371 w 31089"/>
                <a:gd name="connsiteY2" fmla="*/ 12085 h 31077"/>
                <a:gd name="connsiteX3" fmla="*/ 18937 w 31089"/>
                <a:gd name="connsiteY3" fmla="*/ 345 h 31077"/>
                <a:gd name="connsiteX4" fmla="*/ 18992 w 31089"/>
                <a:gd name="connsiteY4" fmla="*/ 359 h 31077"/>
                <a:gd name="connsiteX5" fmla="*/ 30697 w 31089"/>
                <a:gd name="connsiteY5" fmla="*/ 18835 h 31077"/>
                <a:gd name="connsiteX6" fmla="*/ 30677 w 31089"/>
                <a:gd name="connsiteY6" fmla="*/ 18918 h 31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89" h="31077">
                  <a:moveTo>
                    <a:pt x="30677" y="18918"/>
                  </a:moveTo>
                  <a:cubicBezTo>
                    <a:pt x="28786" y="27289"/>
                    <a:pt x="20476" y="32541"/>
                    <a:pt x="12104" y="30658"/>
                  </a:cubicBezTo>
                  <a:cubicBezTo>
                    <a:pt x="3739" y="28768"/>
                    <a:pt x="-1519" y="20450"/>
                    <a:pt x="371" y="12085"/>
                  </a:cubicBezTo>
                  <a:cubicBezTo>
                    <a:pt x="2255" y="3713"/>
                    <a:pt x="10571" y="-1538"/>
                    <a:pt x="18937" y="345"/>
                  </a:cubicBezTo>
                  <a:cubicBezTo>
                    <a:pt x="18957" y="352"/>
                    <a:pt x="18971" y="352"/>
                    <a:pt x="18992" y="359"/>
                  </a:cubicBezTo>
                  <a:cubicBezTo>
                    <a:pt x="27329" y="2228"/>
                    <a:pt x="32567" y="10504"/>
                    <a:pt x="30697" y="18835"/>
                  </a:cubicBezTo>
                  <a:cubicBezTo>
                    <a:pt x="30690" y="18863"/>
                    <a:pt x="30684" y="18890"/>
                    <a:pt x="30677" y="18918"/>
                  </a:cubicBezTo>
                  <a:close/>
                </a:path>
              </a:pathLst>
            </a:custGeom>
            <a:solidFill>
              <a:srgbClr val="E0E0E0"/>
            </a:solidFill>
            <a:ln w="6867" cap="flat">
              <a:noFill/>
              <a:prstDash val="solid"/>
              <a:miter/>
            </a:ln>
          </p:spPr>
          <p:txBody>
            <a:bodyPr rtlCol="0" anchor="ctr"/>
            <a:lstStyle/>
            <a:p>
              <a:endParaRPr lang="en-IN"/>
            </a:p>
          </p:txBody>
        </p:sp>
        <p:sp>
          <p:nvSpPr>
            <p:cNvPr id="1091" name="Free-form: Shape 1090">
              <a:extLst>
                <a:ext uri="{FF2B5EF4-FFF2-40B4-BE49-F238E27FC236}">
                  <a16:creationId xmlns:a16="http://schemas.microsoft.com/office/drawing/2014/main" id="{57793288-DA4D-9282-0822-2AD5A3494A13}"/>
                </a:ext>
              </a:extLst>
            </p:cNvPr>
            <p:cNvSpPr/>
            <p:nvPr/>
          </p:nvSpPr>
          <p:spPr>
            <a:xfrm rot="-2700000">
              <a:off x="7105938" y="5506479"/>
              <a:ext cx="100629" cy="100629"/>
            </a:xfrm>
            <a:custGeom>
              <a:avLst/>
              <a:gdLst>
                <a:gd name="connsiteX0" fmla="*/ 100616 w 100629"/>
                <a:gd name="connsiteY0" fmla="*/ 50277 h 100629"/>
                <a:gd name="connsiteX1" fmla="*/ 50301 w 100629"/>
                <a:gd name="connsiteY1" fmla="*/ 100592 h 100629"/>
                <a:gd name="connsiteX2" fmla="*/ -14 w 100629"/>
                <a:gd name="connsiteY2" fmla="*/ 50277 h 100629"/>
                <a:gd name="connsiteX3" fmla="*/ 50301 w 100629"/>
                <a:gd name="connsiteY3" fmla="*/ -38 h 100629"/>
                <a:gd name="connsiteX4" fmla="*/ 100616 w 100629"/>
                <a:gd name="connsiteY4" fmla="*/ 50277 h 100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29" h="100629">
                  <a:moveTo>
                    <a:pt x="100616" y="50277"/>
                  </a:moveTo>
                  <a:cubicBezTo>
                    <a:pt x="100616" y="78065"/>
                    <a:pt x="78089" y="100592"/>
                    <a:pt x="50301" y="100592"/>
                  </a:cubicBezTo>
                  <a:cubicBezTo>
                    <a:pt x="22513" y="100592"/>
                    <a:pt x="-14" y="78065"/>
                    <a:pt x="-14" y="50277"/>
                  </a:cubicBezTo>
                  <a:cubicBezTo>
                    <a:pt x="-14" y="22489"/>
                    <a:pt x="22513" y="-38"/>
                    <a:pt x="50301" y="-38"/>
                  </a:cubicBezTo>
                  <a:cubicBezTo>
                    <a:pt x="78089" y="-38"/>
                    <a:pt x="100616" y="22489"/>
                    <a:pt x="100616" y="50277"/>
                  </a:cubicBezTo>
                  <a:close/>
                </a:path>
              </a:pathLst>
            </a:custGeom>
            <a:solidFill>
              <a:srgbClr val="E0E0E0"/>
            </a:solidFill>
            <a:ln w="6867" cap="flat">
              <a:noFill/>
              <a:prstDash val="solid"/>
              <a:miter/>
            </a:ln>
          </p:spPr>
          <p:txBody>
            <a:bodyPr rtlCol="0" anchor="ctr"/>
            <a:lstStyle/>
            <a:p>
              <a:endParaRPr lang="en-IN"/>
            </a:p>
          </p:txBody>
        </p:sp>
        <p:sp>
          <p:nvSpPr>
            <p:cNvPr id="1092" name="Free-form: Shape 1091">
              <a:extLst>
                <a:ext uri="{FF2B5EF4-FFF2-40B4-BE49-F238E27FC236}">
                  <a16:creationId xmlns:a16="http://schemas.microsoft.com/office/drawing/2014/main" id="{4696711E-6AD2-2A7E-E12A-A7D0CAD256CA}"/>
                </a:ext>
              </a:extLst>
            </p:cNvPr>
            <p:cNvSpPr/>
            <p:nvPr/>
          </p:nvSpPr>
          <p:spPr>
            <a:xfrm>
              <a:off x="7123805" y="5309527"/>
              <a:ext cx="65574" cy="65574"/>
            </a:xfrm>
            <a:custGeom>
              <a:avLst/>
              <a:gdLst>
                <a:gd name="connsiteX0" fmla="*/ 65560 w 65574"/>
                <a:gd name="connsiteY0" fmla="*/ 32681 h 65574"/>
                <a:gd name="connsiteX1" fmla="*/ 32842 w 65574"/>
                <a:gd name="connsiteY1" fmla="*/ 65536 h 65574"/>
                <a:gd name="connsiteX2" fmla="*/ -14 w 65574"/>
                <a:gd name="connsiteY2" fmla="*/ 32818 h 65574"/>
                <a:gd name="connsiteX3" fmla="*/ 32705 w 65574"/>
                <a:gd name="connsiteY3" fmla="*/ -37 h 65574"/>
                <a:gd name="connsiteX4" fmla="*/ 32842 w 65574"/>
                <a:gd name="connsiteY4" fmla="*/ -37 h 65574"/>
                <a:gd name="connsiteX5" fmla="*/ 65560 w 65574"/>
                <a:gd name="connsiteY5" fmla="*/ 32681 h 6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574" h="65574">
                  <a:moveTo>
                    <a:pt x="65560" y="32681"/>
                  </a:moveTo>
                  <a:cubicBezTo>
                    <a:pt x="65601" y="50786"/>
                    <a:pt x="50947" y="65495"/>
                    <a:pt x="32842" y="65536"/>
                  </a:cubicBezTo>
                  <a:cubicBezTo>
                    <a:pt x="14737" y="65571"/>
                    <a:pt x="28" y="50923"/>
                    <a:pt x="-14" y="32818"/>
                  </a:cubicBezTo>
                  <a:cubicBezTo>
                    <a:pt x="-48" y="14713"/>
                    <a:pt x="14600" y="-3"/>
                    <a:pt x="32705" y="-37"/>
                  </a:cubicBezTo>
                  <a:cubicBezTo>
                    <a:pt x="32753" y="-37"/>
                    <a:pt x="32794" y="-37"/>
                    <a:pt x="32842" y="-37"/>
                  </a:cubicBezTo>
                  <a:cubicBezTo>
                    <a:pt x="50913" y="-37"/>
                    <a:pt x="65560" y="14610"/>
                    <a:pt x="65560" y="32681"/>
                  </a:cubicBezTo>
                  <a:close/>
                </a:path>
              </a:pathLst>
            </a:custGeom>
            <a:solidFill>
              <a:srgbClr val="E0E0E0"/>
            </a:solidFill>
            <a:ln w="6867" cap="flat">
              <a:noFill/>
              <a:prstDash val="solid"/>
              <a:miter/>
            </a:ln>
          </p:spPr>
          <p:txBody>
            <a:bodyPr rtlCol="0" anchor="ctr"/>
            <a:lstStyle/>
            <a:p>
              <a:endParaRPr lang="en-IN"/>
            </a:p>
          </p:txBody>
        </p:sp>
        <p:sp>
          <p:nvSpPr>
            <p:cNvPr id="1093" name="Free-form: Shape 1092">
              <a:extLst>
                <a:ext uri="{FF2B5EF4-FFF2-40B4-BE49-F238E27FC236}">
                  <a16:creationId xmlns:a16="http://schemas.microsoft.com/office/drawing/2014/main" id="{F16ADC7D-0AD5-4348-5468-E0164B8338EF}"/>
                </a:ext>
              </a:extLst>
            </p:cNvPr>
            <p:cNvSpPr/>
            <p:nvPr/>
          </p:nvSpPr>
          <p:spPr>
            <a:xfrm>
              <a:off x="7013828" y="5372214"/>
              <a:ext cx="65574" cy="65574"/>
            </a:xfrm>
            <a:custGeom>
              <a:avLst/>
              <a:gdLst>
                <a:gd name="connsiteX0" fmla="*/ 65560 w 65574"/>
                <a:gd name="connsiteY0" fmla="*/ 32681 h 65574"/>
                <a:gd name="connsiteX1" fmla="*/ 32842 w 65574"/>
                <a:gd name="connsiteY1" fmla="*/ 65536 h 65574"/>
                <a:gd name="connsiteX2" fmla="*/ -14 w 65574"/>
                <a:gd name="connsiteY2" fmla="*/ 32818 h 65574"/>
                <a:gd name="connsiteX3" fmla="*/ 32705 w 65574"/>
                <a:gd name="connsiteY3" fmla="*/ -37 h 65574"/>
                <a:gd name="connsiteX4" fmla="*/ 32773 w 65574"/>
                <a:gd name="connsiteY4" fmla="*/ -37 h 65574"/>
                <a:gd name="connsiteX5" fmla="*/ 65560 w 65574"/>
                <a:gd name="connsiteY5" fmla="*/ 32681 h 6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574" h="65574">
                  <a:moveTo>
                    <a:pt x="65560" y="32681"/>
                  </a:moveTo>
                  <a:cubicBezTo>
                    <a:pt x="65601" y="50786"/>
                    <a:pt x="50947" y="65495"/>
                    <a:pt x="32842" y="65536"/>
                  </a:cubicBezTo>
                  <a:cubicBezTo>
                    <a:pt x="14737" y="65578"/>
                    <a:pt x="28" y="50923"/>
                    <a:pt x="-14" y="32818"/>
                  </a:cubicBezTo>
                  <a:cubicBezTo>
                    <a:pt x="-48" y="14713"/>
                    <a:pt x="14600" y="4"/>
                    <a:pt x="32705" y="-37"/>
                  </a:cubicBezTo>
                  <a:cubicBezTo>
                    <a:pt x="32725" y="-37"/>
                    <a:pt x="32753" y="-37"/>
                    <a:pt x="32773" y="-37"/>
                  </a:cubicBezTo>
                  <a:cubicBezTo>
                    <a:pt x="50837" y="-3"/>
                    <a:pt x="65485" y="14617"/>
                    <a:pt x="65560" y="32681"/>
                  </a:cubicBezTo>
                  <a:close/>
                </a:path>
              </a:pathLst>
            </a:custGeom>
            <a:solidFill>
              <a:srgbClr val="E0E0E0"/>
            </a:solidFill>
            <a:ln w="6867" cap="flat">
              <a:noFill/>
              <a:prstDash val="solid"/>
              <a:miter/>
            </a:ln>
          </p:spPr>
          <p:txBody>
            <a:bodyPr rtlCol="0" anchor="ctr"/>
            <a:lstStyle/>
            <a:p>
              <a:endParaRPr lang="en-IN"/>
            </a:p>
          </p:txBody>
        </p:sp>
        <p:sp>
          <p:nvSpPr>
            <p:cNvPr id="1094" name="Free-form: Shape 1093">
              <a:extLst>
                <a:ext uri="{FF2B5EF4-FFF2-40B4-BE49-F238E27FC236}">
                  <a16:creationId xmlns:a16="http://schemas.microsoft.com/office/drawing/2014/main" id="{4641E7F4-2A5B-F544-33C2-7B4D17E4097F}"/>
                </a:ext>
              </a:extLst>
            </p:cNvPr>
            <p:cNvSpPr/>
            <p:nvPr/>
          </p:nvSpPr>
          <p:spPr>
            <a:xfrm>
              <a:off x="6939181" y="5558626"/>
              <a:ext cx="41241" cy="41241"/>
            </a:xfrm>
            <a:custGeom>
              <a:avLst/>
              <a:gdLst>
                <a:gd name="connsiteX0" fmla="*/ 41228 w 41241"/>
                <a:gd name="connsiteY0" fmla="*/ 20583 h 41241"/>
                <a:gd name="connsiteX1" fmla="*/ 20607 w 41241"/>
                <a:gd name="connsiteY1" fmla="*/ 41204 h 41241"/>
                <a:gd name="connsiteX2" fmla="*/ -14 w 41241"/>
                <a:gd name="connsiteY2" fmla="*/ 20583 h 41241"/>
                <a:gd name="connsiteX3" fmla="*/ 20607 w 41241"/>
                <a:gd name="connsiteY3" fmla="*/ -37 h 41241"/>
                <a:gd name="connsiteX4" fmla="*/ 41228 w 41241"/>
                <a:gd name="connsiteY4" fmla="*/ 20583 h 41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41" h="41241">
                  <a:moveTo>
                    <a:pt x="41228" y="20583"/>
                  </a:moveTo>
                  <a:cubicBezTo>
                    <a:pt x="41228" y="31973"/>
                    <a:pt x="31996" y="41204"/>
                    <a:pt x="20607" y="41204"/>
                  </a:cubicBezTo>
                  <a:cubicBezTo>
                    <a:pt x="9217" y="41204"/>
                    <a:pt x="-14" y="31973"/>
                    <a:pt x="-14" y="20583"/>
                  </a:cubicBezTo>
                  <a:cubicBezTo>
                    <a:pt x="-14" y="9194"/>
                    <a:pt x="9217" y="-37"/>
                    <a:pt x="20607" y="-37"/>
                  </a:cubicBezTo>
                  <a:cubicBezTo>
                    <a:pt x="31996" y="-37"/>
                    <a:pt x="41228" y="9194"/>
                    <a:pt x="41228" y="20583"/>
                  </a:cubicBezTo>
                  <a:close/>
                </a:path>
              </a:pathLst>
            </a:custGeom>
            <a:solidFill>
              <a:srgbClr val="E0E0E0"/>
            </a:solidFill>
            <a:ln w="6867" cap="flat">
              <a:noFill/>
              <a:prstDash val="solid"/>
              <a:miter/>
            </a:ln>
          </p:spPr>
          <p:txBody>
            <a:bodyPr rtlCol="0" anchor="ctr"/>
            <a:lstStyle/>
            <a:p>
              <a:endParaRPr lang="en-IN"/>
            </a:p>
          </p:txBody>
        </p:sp>
        <p:sp>
          <p:nvSpPr>
            <p:cNvPr id="1095" name="Free-form: Shape 1094">
              <a:extLst>
                <a:ext uri="{FF2B5EF4-FFF2-40B4-BE49-F238E27FC236}">
                  <a16:creationId xmlns:a16="http://schemas.microsoft.com/office/drawing/2014/main" id="{9F872F20-D168-AB90-11ED-BCF241B535E8}"/>
                </a:ext>
              </a:extLst>
            </p:cNvPr>
            <p:cNvSpPr/>
            <p:nvPr/>
          </p:nvSpPr>
          <p:spPr>
            <a:xfrm>
              <a:off x="7031294" y="5710690"/>
              <a:ext cx="37403" cy="37420"/>
            </a:xfrm>
            <a:custGeom>
              <a:avLst/>
              <a:gdLst>
                <a:gd name="connsiteX0" fmla="*/ 36410 w 37403"/>
                <a:gd name="connsiteY0" fmla="*/ 12726 h 37420"/>
                <a:gd name="connsiteX1" fmla="*/ 24642 w 37403"/>
                <a:gd name="connsiteY1" fmla="*/ 36406 h 37420"/>
                <a:gd name="connsiteX2" fmla="*/ 963 w 37403"/>
                <a:gd name="connsiteY2" fmla="*/ 24638 h 37420"/>
                <a:gd name="connsiteX3" fmla="*/ 12696 w 37403"/>
                <a:gd name="connsiteY3" fmla="*/ 972 h 37420"/>
                <a:gd name="connsiteX4" fmla="*/ 36355 w 37403"/>
                <a:gd name="connsiteY4" fmla="*/ 12561 h 37420"/>
                <a:gd name="connsiteX5" fmla="*/ 36410 w 37403"/>
                <a:gd name="connsiteY5" fmla="*/ 12726 h 3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403" h="37420">
                  <a:moveTo>
                    <a:pt x="36410" y="12726"/>
                  </a:moveTo>
                  <a:cubicBezTo>
                    <a:pt x="39702" y="22514"/>
                    <a:pt x="34430" y="33113"/>
                    <a:pt x="24642" y="36406"/>
                  </a:cubicBezTo>
                  <a:cubicBezTo>
                    <a:pt x="14854" y="39691"/>
                    <a:pt x="4255" y="34426"/>
                    <a:pt x="963" y="24638"/>
                  </a:cubicBezTo>
                  <a:cubicBezTo>
                    <a:pt x="-2316" y="14864"/>
                    <a:pt x="2929" y="4279"/>
                    <a:pt x="12696" y="972"/>
                  </a:cubicBezTo>
                  <a:cubicBezTo>
                    <a:pt x="22429" y="-2361"/>
                    <a:pt x="33021" y="2828"/>
                    <a:pt x="36355" y="12561"/>
                  </a:cubicBezTo>
                  <a:cubicBezTo>
                    <a:pt x="36375" y="12616"/>
                    <a:pt x="36389" y="12671"/>
                    <a:pt x="36410" y="12726"/>
                  </a:cubicBezTo>
                  <a:close/>
                </a:path>
              </a:pathLst>
            </a:custGeom>
            <a:solidFill>
              <a:srgbClr val="E0E0E0"/>
            </a:solidFill>
            <a:ln w="6867" cap="flat">
              <a:noFill/>
              <a:prstDash val="solid"/>
              <a:miter/>
            </a:ln>
          </p:spPr>
          <p:txBody>
            <a:bodyPr rtlCol="0" anchor="ctr"/>
            <a:lstStyle/>
            <a:p>
              <a:endParaRPr lang="en-IN"/>
            </a:p>
          </p:txBody>
        </p:sp>
        <p:sp>
          <p:nvSpPr>
            <p:cNvPr id="1096" name="Free-form: Shape 1095">
              <a:extLst>
                <a:ext uri="{FF2B5EF4-FFF2-40B4-BE49-F238E27FC236}">
                  <a16:creationId xmlns:a16="http://schemas.microsoft.com/office/drawing/2014/main" id="{BD3C43E4-C5FA-0D87-F43A-0E02FE5E1329}"/>
                </a:ext>
              </a:extLst>
            </p:cNvPr>
            <p:cNvSpPr/>
            <p:nvPr/>
          </p:nvSpPr>
          <p:spPr>
            <a:xfrm>
              <a:off x="7249179" y="5233162"/>
              <a:ext cx="111627" cy="162422"/>
            </a:xfrm>
            <a:custGeom>
              <a:avLst/>
              <a:gdLst>
                <a:gd name="connsiteX0" fmla="*/ 111613 w 111627"/>
                <a:gd name="connsiteY0" fmla="*/ 19690 h 162422"/>
                <a:gd name="connsiteX1" fmla="*/ 38272 w 111627"/>
                <a:gd name="connsiteY1" fmla="*/ 162385 h 162422"/>
                <a:gd name="connsiteX2" fmla="*/ -14 w 111627"/>
                <a:gd name="connsiteY2" fmla="*/ 139496 h 162422"/>
                <a:gd name="connsiteX3" fmla="*/ 73121 w 111627"/>
                <a:gd name="connsiteY3" fmla="*/ -37 h 162422"/>
              </a:gdLst>
              <a:ahLst/>
              <a:cxnLst>
                <a:cxn ang="0">
                  <a:pos x="connsiteX0" y="connsiteY0"/>
                </a:cxn>
                <a:cxn ang="0">
                  <a:pos x="connsiteX1" y="connsiteY1"/>
                </a:cxn>
                <a:cxn ang="0">
                  <a:pos x="connsiteX2" y="connsiteY2"/>
                </a:cxn>
                <a:cxn ang="0">
                  <a:pos x="connsiteX3" y="connsiteY3"/>
                </a:cxn>
              </a:cxnLst>
              <a:rect l="l" t="t" r="r" b="b"/>
              <a:pathLst>
                <a:path w="111627" h="162422">
                  <a:moveTo>
                    <a:pt x="111613" y="19690"/>
                  </a:moveTo>
                  <a:cubicBezTo>
                    <a:pt x="111613" y="19690"/>
                    <a:pt x="59443" y="137228"/>
                    <a:pt x="38272" y="162385"/>
                  </a:cubicBezTo>
                  <a:cubicBezTo>
                    <a:pt x="24161" y="157278"/>
                    <a:pt x="11163" y="149504"/>
                    <a:pt x="-14" y="139496"/>
                  </a:cubicBezTo>
                  <a:cubicBezTo>
                    <a:pt x="-14" y="139496"/>
                    <a:pt x="62398" y="20102"/>
                    <a:pt x="73121" y="-37"/>
                  </a:cubicBezTo>
                  <a:close/>
                </a:path>
              </a:pathLst>
            </a:custGeom>
            <a:solidFill>
              <a:srgbClr val="F5F5F5"/>
            </a:solidFill>
            <a:ln w="6867" cap="flat">
              <a:noFill/>
              <a:prstDash val="solid"/>
              <a:miter/>
            </a:ln>
          </p:spPr>
          <p:txBody>
            <a:bodyPr rtlCol="0" anchor="ctr"/>
            <a:lstStyle/>
            <a:p>
              <a:endParaRPr lang="en-IN"/>
            </a:p>
          </p:txBody>
        </p:sp>
        <p:sp>
          <p:nvSpPr>
            <p:cNvPr id="1097" name="Free-form: Shape 1096">
              <a:extLst>
                <a:ext uri="{FF2B5EF4-FFF2-40B4-BE49-F238E27FC236}">
                  <a16:creationId xmlns:a16="http://schemas.microsoft.com/office/drawing/2014/main" id="{7BEC5BD9-EF34-FF93-CF25-A5DD9E745FA3}"/>
                </a:ext>
              </a:extLst>
            </p:cNvPr>
            <p:cNvSpPr/>
            <p:nvPr/>
          </p:nvSpPr>
          <p:spPr>
            <a:xfrm>
              <a:off x="7238251" y="5079813"/>
              <a:ext cx="118363" cy="153624"/>
            </a:xfrm>
            <a:custGeom>
              <a:avLst/>
              <a:gdLst>
                <a:gd name="connsiteX0" fmla="*/ 118349 w 118363"/>
                <a:gd name="connsiteY0" fmla="*/ 126230 h 153624"/>
                <a:gd name="connsiteX1" fmla="*/ 35866 w 118363"/>
                <a:gd name="connsiteY1" fmla="*/ -37 h 153624"/>
                <a:gd name="connsiteX2" fmla="*/ -14 w 118363"/>
                <a:gd name="connsiteY2" fmla="*/ 24639 h 153624"/>
                <a:gd name="connsiteX3" fmla="*/ 78139 w 118363"/>
                <a:gd name="connsiteY3" fmla="*/ 153587 h 153624"/>
              </a:gdLst>
              <a:ahLst/>
              <a:cxnLst>
                <a:cxn ang="0">
                  <a:pos x="connsiteX0" y="connsiteY0"/>
                </a:cxn>
                <a:cxn ang="0">
                  <a:pos x="connsiteX1" y="connsiteY1"/>
                </a:cxn>
                <a:cxn ang="0">
                  <a:pos x="connsiteX2" y="connsiteY2"/>
                </a:cxn>
                <a:cxn ang="0">
                  <a:pos x="connsiteX3" y="connsiteY3"/>
                </a:cxn>
              </a:cxnLst>
              <a:rect l="l" t="t" r="r" b="b"/>
              <a:pathLst>
                <a:path w="118363" h="153624">
                  <a:moveTo>
                    <a:pt x="118349" y="126230"/>
                  </a:moveTo>
                  <a:cubicBezTo>
                    <a:pt x="117593" y="123755"/>
                    <a:pt x="35866" y="-37"/>
                    <a:pt x="35866" y="-37"/>
                  </a:cubicBezTo>
                  <a:lnTo>
                    <a:pt x="-14" y="24639"/>
                  </a:lnTo>
                  <a:lnTo>
                    <a:pt x="78139" y="153587"/>
                  </a:lnTo>
                  <a:close/>
                </a:path>
              </a:pathLst>
            </a:custGeom>
            <a:solidFill>
              <a:srgbClr val="F5F5F5"/>
            </a:solidFill>
            <a:ln w="6867" cap="flat">
              <a:noFill/>
              <a:prstDash val="solid"/>
              <a:miter/>
            </a:ln>
          </p:spPr>
          <p:txBody>
            <a:bodyPr rtlCol="0" anchor="ctr"/>
            <a:lstStyle/>
            <a:p>
              <a:endParaRPr lang="en-IN"/>
            </a:p>
          </p:txBody>
        </p:sp>
        <p:sp>
          <p:nvSpPr>
            <p:cNvPr id="1098" name="Free-form: Shape 1097">
              <a:extLst>
                <a:ext uri="{FF2B5EF4-FFF2-40B4-BE49-F238E27FC236}">
                  <a16:creationId xmlns:a16="http://schemas.microsoft.com/office/drawing/2014/main" id="{09464D2D-485C-4CD0-F21A-FD84D1DA5945}"/>
                </a:ext>
              </a:extLst>
            </p:cNvPr>
            <p:cNvSpPr/>
            <p:nvPr/>
          </p:nvSpPr>
          <p:spPr>
            <a:xfrm>
              <a:off x="7242655" y="4988373"/>
              <a:ext cx="57324" cy="84634"/>
            </a:xfrm>
            <a:custGeom>
              <a:avLst/>
              <a:gdLst>
                <a:gd name="connsiteX0" fmla="*/ 28300 w 57324"/>
                <a:gd name="connsiteY0" fmla="*/ 83497 h 84634"/>
                <a:gd name="connsiteX1" fmla="*/ 44178 w 57324"/>
                <a:gd name="connsiteY1" fmla="*/ 3626 h 84634"/>
                <a:gd name="connsiteX2" fmla="*/ 599 w 57324"/>
                <a:gd name="connsiteY2" fmla="*/ 73599 h 84634"/>
                <a:gd name="connsiteX3" fmla="*/ 29812 w 57324"/>
                <a:gd name="connsiteY3" fmla="*/ 84597 h 84634"/>
              </a:gdLst>
              <a:ahLst/>
              <a:cxnLst>
                <a:cxn ang="0">
                  <a:pos x="connsiteX0" y="connsiteY0"/>
                </a:cxn>
                <a:cxn ang="0">
                  <a:pos x="connsiteX1" y="connsiteY1"/>
                </a:cxn>
                <a:cxn ang="0">
                  <a:pos x="connsiteX2" y="connsiteY2"/>
                </a:cxn>
                <a:cxn ang="0">
                  <a:pos x="connsiteX3" y="connsiteY3"/>
                </a:cxn>
              </a:cxnLst>
              <a:rect l="l" t="t" r="r" b="b"/>
              <a:pathLst>
                <a:path w="57324" h="84634">
                  <a:moveTo>
                    <a:pt x="28300" y="83497"/>
                  </a:moveTo>
                  <a:cubicBezTo>
                    <a:pt x="28300" y="83497"/>
                    <a:pt x="81157" y="23972"/>
                    <a:pt x="44178" y="3626"/>
                  </a:cubicBezTo>
                  <a:cubicBezTo>
                    <a:pt x="7198" y="-16719"/>
                    <a:pt x="-2769" y="53391"/>
                    <a:pt x="599" y="73599"/>
                  </a:cubicBezTo>
                  <a:lnTo>
                    <a:pt x="29812" y="84597"/>
                  </a:lnTo>
                </a:path>
              </a:pathLst>
            </a:custGeom>
            <a:solidFill>
              <a:srgbClr val="F5F5F5"/>
            </a:solidFill>
            <a:ln w="6867" cap="flat">
              <a:noFill/>
              <a:prstDash val="solid"/>
              <a:miter/>
            </a:ln>
          </p:spPr>
          <p:txBody>
            <a:bodyPr rtlCol="0" anchor="ctr"/>
            <a:lstStyle/>
            <a:p>
              <a:endParaRPr lang="en-IN"/>
            </a:p>
          </p:txBody>
        </p:sp>
        <p:sp>
          <p:nvSpPr>
            <p:cNvPr id="1099" name="Free-form: Shape 1098">
              <a:extLst>
                <a:ext uri="{FF2B5EF4-FFF2-40B4-BE49-F238E27FC236}">
                  <a16:creationId xmlns:a16="http://schemas.microsoft.com/office/drawing/2014/main" id="{CA7EAD03-2C73-E8F5-1052-CF2F04078FCC}"/>
                </a:ext>
              </a:extLst>
            </p:cNvPr>
            <p:cNvSpPr/>
            <p:nvPr/>
          </p:nvSpPr>
          <p:spPr>
            <a:xfrm>
              <a:off x="7043041" y="6253407"/>
              <a:ext cx="257484" cy="81520"/>
            </a:xfrm>
            <a:custGeom>
              <a:avLst/>
              <a:gdLst>
                <a:gd name="connsiteX0" fmla="*/ 257127 w 257484"/>
                <a:gd name="connsiteY0" fmla="*/ 81483 h 81520"/>
                <a:gd name="connsiteX1" fmla="*/ -14 w 257484"/>
                <a:gd name="connsiteY1" fmla="*/ 81483 h 81520"/>
                <a:gd name="connsiteX2" fmla="*/ 81507 w 257484"/>
                <a:gd name="connsiteY2" fmla="*/ -37 h 81520"/>
                <a:gd name="connsiteX3" fmla="*/ 175950 w 257484"/>
                <a:gd name="connsiteY3" fmla="*/ -37 h 81520"/>
                <a:gd name="connsiteX4" fmla="*/ 257470 w 257484"/>
                <a:gd name="connsiteY4" fmla="*/ 81483 h 8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84" h="81520">
                  <a:moveTo>
                    <a:pt x="257127" y="81483"/>
                  </a:moveTo>
                  <a:lnTo>
                    <a:pt x="-14" y="81483"/>
                  </a:lnTo>
                  <a:cubicBezTo>
                    <a:pt x="-14" y="36461"/>
                    <a:pt x="36485" y="-37"/>
                    <a:pt x="81507" y="-37"/>
                  </a:cubicBezTo>
                  <a:lnTo>
                    <a:pt x="175950" y="-37"/>
                  </a:lnTo>
                  <a:cubicBezTo>
                    <a:pt x="220972" y="-37"/>
                    <a:pt x="257470" y="36461"/>
                    <a:pt x="257470" y="81483"/>
                  </a:cubicBezTo>
                  <a:close/>
                </a:path>
              </a:pathLst>
            </a:custGeom>
            <a:solidFill>
              <a:srgbClr val="E0E0E0"/>
            </a:solidFill>
            <a:ln w="6867" cap="flat">
              <a:noFill/>
              <a:prstDash val="solid"/>
              <a:miter/>
            </a:ln>
          </p:spPr>
          <p:txBody>
            <a:bodyPr rtlCol="0" anchor="ctr"/>
            <a:lstStyle/>
            <a:p>
              <a:endParaRPr lang="en-IN"/>
            </a:p>
          </p:txBody>
        </p:sp>
        <p:sp>
          <p:nvSpPr>
            <p:cNvPr id="1100" name="Free-form: Shape 1099">
              <a:extLst>
                <a:ext uri="{FF2B5EF4-FFF2-40B4-BE49-F238E27FC236}">
                  <a16:creationId xmlns:a16="http://schemas.microsoft.com/office/drawing/2014/main" id="{C93927FC-3188-72DB-7773-145A6F854F24}"/>
                </a:ext>
              </a:extLst>
            </p:cNvPr>
            <p:cNvSpPr/>
            <p:nvPr/>
          </p:nvSpPr>
          <p:spPr>
            <a:xfrm>
              <a:off x="7159273" y="5594781"/>
              <a:ext cx="2886" cy="661031"/>
            </a:xfrm>
            <a:custGeom>
              <a:avLst/>
              <a:gdLst>
                <a:gd name="connsiteX0" fmla="*/ 1430 w 2886"/>
                <a:gd name="connsiteY0" fmla="*/ -37 h 661031"/>
                <a:gd name="connsiteX1" fmla="*/ 2873 w 2886"/>
                <a:gd name="connsiteY1" fmla="*/ 330513 h 661031"/>
                <a:gd name="connsiteX2" fmla="*/ 1430 w 2886"/>
                <a:gd name="connsiteY2" fmla="*/ 660994 h 661031"/>
                <a:gd name="connsiteX3" fmla="*/ -14 w 2886"/>
                <a:gd name="connsiteY3" fmla="*/ 330513 h 661031"/>
                <a:gd name="connsiteX4" fmla="*/ 1430 w 2886"/>
                <a:gd name="connsiteY4" fmla="*/ -37 h 661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6" h="661031">
                  <a:moveTo>
                    <a:pt x="1430" y="-37"/>
                  </a:moveTo>
                  <a:cubicBezTo>
                    <a:pt x="2186" y="-37"/>
                    <a:pt x="2873" y="147951"/>
                    <a:pt x="2873" y="330513"/>
                  </a:cubicBezTo>
                  <a:cubicBezTo>
                    <a:pt x="2873" y="513075"/>
                    <a:pt x="2186" y="660994"/>
                    <a:pt x="1430" y="660994"/>
                  </a:cubicBezTo>
                  <a:cubicBezTo>
                    <a:pt x="674" y="660994"/>
                    <a:pt x="-14" y="513075"/>
                    <a:pt x="-14" y="330513"/>
                  </a:cubicBezTo>
                  <a:cubicBezTo>
                    <a:pt x="-14" y="147951"/>
                    <a:pt x="605" y="-37"/>
                    <a:pt x="1430" y="-37"/>
                  </a:cubicBezTo>
                  <a:close/>
                </a:path>
              </a:pathLst>
            </a:custGeom>
            <a:solidFill>
              <a:srgbClr val="E0E0E0"/>
            </a:solidFill>
            <a:ln w="6867" cap="flat">
              <a:noFill/>
              <a:prstDash val="solid"/>
              <a:miter/>
            </a:ln>
          </p:spPr>
          <p:txBody>
            <a:bodyPr rtlCol="0" anchor="ctr"/>
            <a:lstStyle/>
            <a:p>
              <a:endParaRPr lang="en-IN"/>
            </a:p>
          </p:txBody>
        </p:sp>
        <p:sp>
          <p:nvSpPr>
            <p:cNvPr id="1101" name="Free-form: Shape 1100">
              <a:extLst>
                <a:ext uri="{FF2B5EF4-FFF2-40B4-BE49-F238E27FC236}">
                  <a16:creationId xmlns:a16="http://schemas.microsoft.com/office/drawing/2014/main" id="{84A0EE61-5C1B-7E4A-957D-6A48FBD027C8}"/>
                </a:ext>
              </a:extLst>
            </p:cNvPr>
            <p:cNvSpPr/>
            <p:nvPr/>
          </p:nvSpPr>
          <p:spPr>
            <a:xfrm>
              <a:off x="7079189" y="5571273"/>
              <a:ext cx="160712" cy="148263"/>
            </a:xfrm>
            <a:custGeom>
              <a:avLst/>
              <a:gdLst>
                <a:gd name="connsiteX0" fmla="*/ 23294 w 160712"/>
                <a:gd name="connsiteY0" fmla="*/ 2643 h 148263"/>
                <a:gd name="connsiteX1" fmla="*/ 1436 w 160712"/>
                <a:gd name="connsiteY1" fmla="*/ 148226 h 148263"/>
                <a:gd name="connsiteX2" fmla="*/ 159529 w 160712"/>
                <a:gd name="connsiteY2" fmla="*/ 148226 h 148263"/>
                <a:gd name="connsiteX3" fmla="*/ 132034 w 160712"/>
                <a:gd name="connsiteY3" fmla="*/ -37 h 148263"/>
              </a:gdLst>
              <a:ahLst/>
              <a:cxnLst>
                <a:cxn ang="0">
                  <a:pos x="connsiteX0" y="connsiteY0"/>
                </a:cxn>
                <a:cxn ang="0">
                  <a:pos x="connsiteX1" y="connsiteY1"/>
                </a:cxn>
                <a:cxn ang="0">
                  <a:pos x="connsiteX2" y="connsiteY2"/>
                </a:cxn>
                <a:cxn ang="0">
                  <a:pos x="connsiteX3" y="connsiteY3"/>
                </a:cxn>
              </a:cxnLst>
              <a:rect l="l" t="t" r="r" b="b"/>
              <a:pathLst>
                <a:path w="160712" h="148263">
                  <a:moveTo>
                    <a:pt x="23294" y="2643"/>
                  </a:moveTo>
                  <a:cubicBezTo>
                    <a:pt x="23294" y="2643"/>
                    <a:pt x="-6881" y="51514"/>
                    <a:pt x="1436" y="148226"/>
                  </a:cubicBezTo>
                  <a:lnTo>
                    <a:pt x="159529" y="148226"/>
                  </a:lnTo>
                  <a:cubicBezTo>
                    <a:pt x="159529" y="148226"/>
                    <a:pt x="169358" y="33231"/>
                    <a:pt x="132034" y="-37"/>
                  </a:cubicBezTo>
                  <a:close/>
                </a:path>
              </a:pathLst>
            </a:custGeom>
            <a:solidFill>
              <a:srgbClr val="F5F5F5"/>
            </a:solidFill>
            <a:ln w="6867" cap="flat">
              <a:noFill/>
              <a:prstDash val="solid"/>
              <a:miter/>
            </a:ln>
          </p:spPr>
          <p:txBody>
            <a:bodyPr rtlCol="0" anchor="ctr"/>
            <a:lstStyle/>
            <a:p>
              <a:endParaRPr lang="en-IN"/>
            </a:p>
          </p:txBody>
        </p:sp>
        <p:sp>
          <p:nvSpPr>
            <p:cNvPr id="1102" name="Free-form: Shape 1101">
              <a:extLst>
                <a:ext uri="{FF2B5EF4-FFF2-40B4-BE49-F238E27FC236}">
                  <a16:creationId xmlns:a16="http://schemas.microsoft.com/office/drawing/2014/main" id="{1A014DED-D660-36B3-A143-5127209DAE02}"/>
                </a:ext>
              </a:extLst>
            </p:cNvPr>
            <p:cNvSpPr/>
            <p:nvPr/>
          </p:nvSpPr>
          <p:spPr>
            <a:xfrm>
              <a:off x="7087032" y="5763252"/>
              <a:ext cx="72516" cy="204557"/>
            </a:xfrm>
            <a:custGeom>
              <a:avLst/>
              <a:gdLst>
                <a:gd name="connsiteX0" fmla="*/ 0 w 72516"/>
                <a:gd name="connsiteY0" fmla="*/ 0 h 204557"/>
                <a:gd name="connsiteX1" fmla="*/ 72516 w 72516"/>
                <a:gd name="connsiteY1" fmla="*/ 0 h 204557"/>
                <a:gd name="connsiteX2" fmla="*/ 65711 w 72516"/>
                <a:gd name="connsiteY2" fmla="*/ 204558 h 204557"/>
                <a:gd name="connsiteX3" fmla="*/ 16016 w 72516"/>
                <a:gd name="connsiteY3" fmla="*/ 204558 h 204557"/>
                <a:gd name="connsiteX4" fmla="*/ 0 w 72516"/>
                <a:gd name="connsiteY4" fmla="*/ 0 h 204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16" h="204557">
                  <a:moveTo>
                    <a:pt x="0" y="0"/>
                  </a:moveTo>
                  <a:lnTo>
                    <a:pt x="72516" y="0"/>
                  </a:lnTo>
                  <a:lnTo>
                    <a:pt x="65711" y="204558"/>
                  </a:lnTo>
                  <a:lnTo>
                    <a:pt x="16016" y="204558"/>
                  </a:lnTo>
                  <a:lnTo>
                    <a:pt x="0" y="0"/>
                  </a:lnTo>
                  <a:close/>
                </a:path>
              </a:pathLst>
            </a:custGeom>
            <a:solidFill>
              <a:srgbClr val="F5F5F5"/>
            </a:solidFill>
            <a:ln w="6867" cap="flat">
              <a:noFill/>
              <a:prstDash val="solid"/>
              <a:miter/>
            </a:ln>
          </p:spPr>
          <p:txBody>
            <a:bodyPr rtlCol="0" anchor="ctr"/>
            <a:lstStyle/>
            <a:p>
              <a:endParaRPr lang="en-IN"/>
            </a:p>
          </p:txBody>
        </p:sp>
        <p:sp>
          <p:nvSpPr>
            <p:cNvPr id="1103" name="Free-form: Shape 1102">
              <a:extLst>
                <a:ext uri="{FF2B5EF4-FFF2-40B4-BE49-F238E27FC236}">
                  <a16:creationId xmlns:a16="http://schemas.microsoft.com/office/drawing/2014/main" id="{DA420FDF-6B73-4EDA-758E-B04A5795F600}"/>
                </a:ext>
              </a:extLst>
            </p:cNvPr>
            <p:cNvSpPr/>
            <p:nvPr/>
          </p:nvSpPr>
          <p:spPr>
            <a:xfrm>
              <a:off x="7087032" y="5981832"/>
              <a:ext cx="68667" cy="241674"/>
            </a:xfrm>
            <a:custGeom>
              <a:avLst/>
              <a:gdLst>
                <a:gd name="connsiteX0" fmla="*/ 14984 w 68667"/>
                <a:gd name="connsiteY0" fmla="*/ 0 h 241674"/>
                <a:gd name="connsiteX1" fmla="*/ 0 w 68667"/>
                <a:gd name="connsiteY1" fmla="*/ 234801 h 241674"/>
                <a:gd name="connsiteX2" fmla="*/ 36224 w 68667"/>
                <a:gd name="connsiteY2" fmla="*/ 241675 h 241674"/>
                <a:gd name="connsiteX3" fmla="*/ 68667 w 68667"/>
                <a:gd name="connsiteY3" fmla="*/ 6874 h 241674"/>
                <a:gd name="connsiteX4" fmla="*/ 14984 w 68667"/>
                <a:gd name="connsiteY4" fmla="*/ 0 h 241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67" h="241674">
                  <a:moveTo>
                    <a:pt x="14984" y="0"/>
                  </a:moveTo>
                  <a:lnTo>
                    <a:pt x="0" y="234801"/>
                  </a:lnTo>
                  <a:lnTo>
                    <a:pt x="36224" y="241675"/>
                  </a:lnTo>
                  <a:lnTo>
                    <a:pt x="68667" y="6874"/>
                  </a:lnTo>
                  <a:lnTo>
                    <a:pt x="14984" y="0"/>
                  </a:lnTo>
                  <a:close/>
                </a:path>
              </a:pathLst>
            </a:custGeom>
            <a:solidFill>
              <a:srgbClr val="F5F5F5"/>
            </a:solidFill>
            <a:ln w="6867" cap="flat">
              <a:noFill/>
              <a:prstDash val="solid"/>
              <a:miter/>
            </a:ln>
          </p:spPr>
          <p:txBody>
            <a:bodyPr rtlCol="0" anchor="ctr"/>
            <a:lstStyle/>
            <a:p>
              <a:endParaRPr lang="en-IN"/>
            </a:p>
          </p:txBody>
        </p:sp>
        <p:sp>
          <p:nvSpPr>
            <p:cNvPr id="1104" name="Free-form: Shape 1103">
              <a:extLst>
                <a:ext uri="{FF2B5EF4-FFF2-40B4-BE49-F238E27FC236}">
                  <a16:creationId xmlns:a16="http://schemas.microsoft.com/office/drawing/2014/main" id="{2B4A09E2-CEAF-667C-3DD1-A40A7335802E}"/>
                </a:ext>
              </a:extLst>
            </p:cNvPr>
            <p:cNvSpPr/>
            <p:nvPr/>
          </p:nvSpPr>
          <p:spPr>
            <a:xfrm>
              <a:off x="7071223" y="6223409"/>
              <a:ext cx="62068" cy="29997"/>
            </a:xfrm>
            <a:custGeom>
              <a:avLst/>
              <a:gdLst>
                <a:gd name="connsiteX0" fmla="*/ -14 w 62068"/>
                <a:gd name="connsiteY0" fmla="*/ 29960 h 29997"/>
                <a:gd name="connsiteX1" fmla="*/ 29611 w 62068"/>
                <a:gd name="connsiteY1" fmla="*/ -9 h 29997"/>
                <a:gd name="connsiteX2" fmla="*/ 62055 w 62068"/>
                <a:gd name="connsiteY2" fmla="*/ 29960 h 29997"/>
              </a:gdLst>
              <a:ahLst/>
              <a:cxnLst>
                <a:cxn ang="0">
                  <a:pos x="connsiteX0" y="connsiteY0"/>
                </a:cxn>
                <a:cxn ang="0">
                  <a:pos x="connsiteX1" y="connsiteY1"/>
                </a:cxn>
                <a:cxn ang="0">
                  <a:pos x="connsiteX2" y="connsiteY2"/>
                </a:cxn>
              </a:cxnLst>
              <a:rect l="l" t="t" r="r" b="b"/>
              <a:pathLst>
                <a:path w="62068" h="29997">
                  <a:moveTo>
                    <a:pt x="-14" y="29960"/>
                  </a:moveTo>
                  <a:cubicBezTo>
                    <a:pt x="-14" y="29960"/>
                    <a:pt x="399" y="1091"/>
                    <a:pt x="29611" y="-9"/>
                  </a:cubicBezTo>
                  <a:cubicBezTo>
                    <a:pt x="58824" y="-1109"/>
                    <a:pt x="62055" y="29960"/>
                    <a:pt x="62055" y="29960"/>
                  </a:cubicBezTo>
                  <a:close/>
                </a:path>
              </a:pathLst>
            </a:custGeom>
            <a:solidFill>
              <a:srgbClr val="F5F5F5"/>
            </a:solidFill>
            <a:ln w="6867" cap="flat">
              <a:noFill/>
              <a:prstDash val="solid"/>
              <a:miter/>
            </a:ln>
          </p:spPr>
          <p:txBody>
            <a:bodyPr rtlCol="0" anchor="ctr"/>
            <a:lstStyle/>
            <a:p>
              <a:endParaRPr lang="en-IN"/>
            </a:p>
          </p:txBody>
        </p:sp>
        <p:sp>
          <p:nvSpPr>
            <p:cNvPr id="1105" name="Free-form: Shape 1104">
              <a:extLst>
                <a:ext uri="{FF2B5EF4-FFF2-40B4-BE49-F238E27FC236}">
                  <a16:creationId xmlns:a16="http://schemas.microsoft.com/office/drawing/2014/main" id="{50961E7E-35DA-208C-8205-363337C70FED}"/>
                </a:ext>
              </a:extLst>
            </p:cNvPr>
            <p:cNvSpPr/>
            <p:nvPr/>
          </p:nvSpPr>
          <p:spPr>
            <a:xfrm>
              <a:off x="7192747" y="5740982"/>
              <a:ext cx="144895" cy="209506"/>
            </a:xfrm>
            <a:custGeom>
              <a:avLst/>
              <a:gdLst>
                <a:gd name="connsiteX0" fmla="*/ 0 w 144895"/>
                <a:gd name="connsiteY0" fmla="*/ 30244 h 209506"/>
                <a:gd name="connsiteX1" fmla="*/ 65918 w 144895"/>
                <a:gd name="connsiteY1" fmla="*/ 0 h 209506"/>
                <a:gd name="connsiteX2" fmla="*/ 144895 w 144895"/>
                <a:gd name="connsiteY2" fmla="*/ 188817 h 209506"/>
                <a:gd name="connsiteX3" fmla="*/ 99736 w 144895"/>
                <a:gd name="connsiteY3" fmla="*/ 209507 h 209506"/>
                <a:gd name="connsiteX4" fmla="*/ 0 w 144895"/>
                <a:gd name="connsiteY4" fmla="*/ 30244 h 209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95" h="209506">
                  <a:moveTo>
                    <a:pt x="0" y="30244"/>
                  </a:moveTo>
                  <a:lnTo>
                    <a:pt x="65918" y="0"/>
                  </a:lnTo>
                  <a:lnTo>
                    <a:pt x="144895" y="188817"/>
                  </a:lnTo>
                  <a:lnTo>
                    <a:pt x="99736" y="209507"/>
                  </a:lnTo>
                  <a:lnTo>
                    <a:pt x="0" y="30244"/>
                  </a:lnTo>
                  <a:close/>
                </a:path>
              </a:pathLst>
            </a:custGeom>
            <a:solidFill>
              <a:srgbClr val="F5F5F5"/>
            </a:solidFill>
            <a:ln w="6867" cap="flat">
              <a:noFill/>
              <a:prstDash val="solid"/>
              <a:miter/>
            </a:ln>
          </p:spPr>
          <p:txBody>
            <a:bodyPr rtlCol="0" anchor="ctr"/>
            <a:lstStyle/>
            <a:p>
              <a:endParaRPr lang="en-IN"/>
            </a:p>
          </p:txBody>
        </p:sp>
        <p:sp>
          <p:nvSpPr>
            <p:cNvPr id="1106" name="Free-form: Shape 1105">
              <a:extLst>
                <a:ext uri="{FF2B5EF4-FFF2-40B4-BE49-F238E27FC236}">
                  <a16:creationId xmlns:a16="http://schemas.microsoft.com/office/drawing/2014/main" id="{FA070B0A-ECB5-3616-8C5E-8915BA5979A7}"/>
                </a:ext>
              </a:extLst>
            </p:cNvPr>
            <p:cNvSpPr/>
            <p:nvPr/>
          </p:nvSpPr>
          <p:spPr>
            <a:xfrm>
              <a:off x="7226840" y="5953719"/>
              <a:ext cx="117744" cy="240300"/>
            </a:xfrm>
            <a:custGeom>
              <a:avLst/>
              <a:gdLst>
                <a:gd name="connsiteX0" fmla="*/ 66880 w 117744"/>
                <a:gd name="connsiteY0" fmla="*/ 0 h 240300"/>
                <a:gd name="connsiteX1" fmla="*/ 0 w 117744"/>
                <a:gd name="connsiteY1" fmla="*/ 225591 h 240300"/>
                <a:gd name="connsiteX2" fmla="*/ 33818 w 117744"/>
                <a:gd name="connsiteY2" fmla="*/ 240300 h 240300"/>
                <a:gd name="connsiteX3" fmla="*/ 117744 w 117744"/>
                <a:gd name="connsiteY3" fmla="*/ 18627 h 240300"/>
                <a:gd name="connsiteX4" fmla="*/ 66880 w 117744"/>
                <a:gd name="connsiteY4" fmla="*/ 0 h 240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744" h="240300">
                  <a:moveTo>
                    <a:pt x="66880" y="0"/>
                  </a:moveTo>
                  <a:lnTo>
                    <a:pt x="0" y="225591"/>
                  </a:lnTo>
                  <a:lnTo>
                    <a:pt x="33818" y="240300"/>
                  </a:lnTo>
                  <a:lnTo>
                    <a:pt x="117744" y="18627"/>
                  </a:lnTo>
                  <a:lnTo>
                    <a:pt x="66880" y="0"/>
                  </a:lnTo>
                  <a:close/>
                </a:path>
              </a:pathLst>
            </a:custGeom>
            <a:solidFill>
              <a:srgbClr val="F5F5F5"/>
            </a:solidFill>
            <a:ln w="6867" cap="flat">
              <a:noFill/>
              <a:prstDash val="solid"/>
              <a:miter/>
            </a:ln>
          </p:spPr>
          <p:txBody>
            <a:bodyPr rtlCol="0" anchor="ctr"/>
            <a:lstStyle/>
            <a:p>
              <a:endParaRPr lang="en-IN"/>
            </a:p>
          </p:txBody>
        </p:sp>
        <p:sp>
          <p:nvSpPr>
            <p:cNvPr id="1107" name="Free-form: Shape 1106">
              <a:extLst>
                <a:ext uri="{FF2B5EF4-FFF2-40B4-BE49-F238E27FC236}">
                  <a16:creationId xmlns:a16="http://schemas.microsoft.com/office/drawing/2014/main" id="{9F160ADA-2E64-3DE0-DEBB-8C937C209F91}"/>
                </a:ext>
              </a:extLst>
            </p:cNvPr>
            <p:cNvSpPr/>
            <p:nvPr/>
          </p:nvSpPr>
          <p:spPr>
            <a:xfrm>
              <a:off x="7210962" y="6193279"/>
              <a:ext cx="92450" cy="56484"/>
            </a:xfrm>
            <a:custGeom>
              <a:avLst/>
              <a:gdLst>
                <a:gd name="connsiteX0" fmla="*/ -14 w 92450"/>
                <a:gd name="connsiteY0" fmla="*/ 20635 h 56484"/>
                <a:gd name="connsiteX1" fmla="*/ 89343 w 92450"/>
                <a:gd name="connsiteY1" fmla="*/ 56447 h 56484"/>
                <a:gd name="connsiteX2" fmla="*/ 44733 w 92450"/>
                <a:gd name="connsiteY2" fmla="*/ 8332 h 56484"/>
                <a:gd name="connsiteX3" fmla="*/ 30986 w 92450"/>
                <a:gd name="connsiteY3" fmla="*/ 1870 h 56484"/>
                <a:gd name="connsiteX4" fmla="*/ 3616 w 92450"/>
                <a:gd name="connsiteY4" fmla="*/ 11933 h 56484"/>
                <a:gd name="connsiteX5" fmla="*/ 2873 w 92450"/>
                <a:gd name="connsiteY5" fmla="*/ 13762 h 56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450" h="56484">
                  <a:moveTo>
                    <a:pt x="-14" y="20635"/>
                  </a:moveTo>
                  <a:cubicBezTo>
                    <a:pt x="1842" y="23797"/>
                    <a:pt x="89343" y="56447"/>
                    <a:pt x="89343" y="56447"/>
                  </a:cubicBezTo>
                  <a:cubicBezTo>
                    <a:pt x="89343" y="56447"/>
                    <a:pt x="109964" y="38026"/>
                    <a:pt x="44733" y="8332"/>
                  </a:cubicBezTo>
                  <a:lnTo>
                    <a:pt x="30986" y="1870"/>
                  </a:lnTo>
                  <a:cubicBezTo>
                    <a:pt x="20648" y="-2907"/>
                    <a:pt x="8393" y="1595"/>
                    <a:pt x="3616" y="11933"/>
                  </a:cubicBezTo>
                  <a:cubicBezTo>
                    <a:pt x="3341" y="12531"/>
                    <a:pt x="3093" y="13143"/>
                    <a:pt x="2873" y="13762"/>
                  </a:cubicBezTo>
                  <a:close/>
                </a:path>
              </a:pathLst>
            </a:custGeom>
            <a:solidFill>
              <a:srgbClr val="F5F5F5"/>
            </a:solidFill>
            <a:ln w="6867" cap="flat">
              <a:noFill/>
              <a:prstDash val="solid"/>
              <a:miter/>
            </a:ln>
          </p:spPr>
          <p:txBody>
            <a:bodyPr rtlCol="0" anchor="ctr"/>
            <a:lstStyle/>
            <a:p>
              <a:endParaRPr lang="en-IN"/>
            </a:p>
          </p:txBody>
        </p:sp>
        <p:sp>
          <p:nvSpPr>
            <p:cNvPr id="1108" name="Free-form: Shape 1107">
              <a:extLst>
                <a:ext uri="{FF2B5EF4-FFF2-40B4-BE49-F238E27FC236}">
                  <a16:creationId xmlns:a16="http://schemas.microsoft.com/office/drawing/2014/main" id="{B4759096-3CA2-70B4-390D-5AD8716303CB}"/>
                </a:ext>
              </a:extLst>
            </p:cNvPr>
            <p:cNvSpPr/>
            <p:nvPr/>
          </p:nvSpPr>
          <p:spPr>
            <a:xfrm>
              <a:off x="7075125" y="5351077"/>
              <a:ext cx="167369" cy="186447"/>
            </a:xfrm>
            <a:custGeom>
              <a:avLst/>
              <a:gdLst>
                <a:gd name="connsiteX0" fmla="*/ 552 w 167369"/>
                <a:gd name="connsiteY0" fmla="*/ 9209 h 186447"/>
                <a:gd name="connsiteX1" fmla="*/ 30796 w 167369"/>
                <a:gd name="connsiteY1" fmla="*/ 186341 h 186447"/>
                <a:gd name="connsiteX2" fmla="*/ 134793 w 167369"/>
                <a:gd name="connsiteY2" fmla="*/ 186341 h 186447"/>
                <a:gd name="connsiteX3" fmla="*/ 167168 w 167369"/>
                <a:gd name="connsiteY3" fmla="*/ 12302 h 186447"/>
                <a:gd name="connsiteX4" fmla="*/ 552 w 167369"/>
                <a:gd name="connsiteY4" fmla="*/ 9209 h 186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69" h="186447">
                  <a:moveTo>
                    <a:pt x="552" y="9209"/>
                  </a:moveTo>
                  <a:cubicBezTo>
                    <a:pt x="-1854" y="9759"/>
                    <a:pt x="2545" y="138570"/>
                    <a:pt x="30796" y="186341"/>
                  </a:cubicBezTo>
                  <a:cubicBezTo>
                    <a:pt x="30796" y="186341"/>
                    <a:pt x="132319" y="183042"/>
                    <a:pt x="134793" y="186341"/>
                  </a:cubicBezTo>
                  <a:cubicBezTo>
                    <a:pt x="137268" y="189640"/>
                    <a:pt x="170123" y="74302"/>
                    <a:pt x="167168" y="12302"/>
                  </a:cubicBezTo>
                  <a:cubicBezTo>
                    <a:pt x="167236" y="12302"/>
                    <a:pt x="95820" y="-13268"/>
                    <a:pt x="552" y="9209"/>
                  </a:cubicBezTo>
                  <a:close/>
                </a:path>
              </a:pathLst>
            </a:custGeom>
            <a:solidFill>
              <a:srgbClr val="F5F5F5"/>
            </a:solidFill>
            <a:ln w="6867" cap="flat">
              <a:noFill/>
              <a:prstDash val="solid"/>
              <a:miter/>
            </a:ln>
          </p:spPr>
          <p:txBody>
            <a:bodyPr rtlCol="0" anchor="ctr"/>
            <a:lstStyle/>
            <a:p>
              <a:endParaRPr lang="en-IN"/>
            </a:p>
          </p:txBody>
        </p:sp>
        <p:sp>
          <p:nvSpPr>
            <p:cNvPr id="1109" name="Free-form: Shape 1108">
              <a:extLst>
                <a:ext uri="{FF2B5EF4-FFF2-40B4-BE49-F238E27FC236}">
                  <a16:creationId xmlns:a16="http://schemas.microsoft.com/office/drawing/2014/main" id="{97935C56-8C84-F99C-AE35-01781EBA7843}"/>
                </a:ext>
              </a:extLst>
            </p:cNvPr>
            <p:cNvSpPr/>
            <p:nvPr/>
          </p:nvSpPr>
          <p:spPr>
            <a:xfrm>
              <a:off x="7088363" y="5160310"/>
              <a:ext cx="118606" cy="168902"/>
            </a:xfrm>
            <a:custGeom>
              <a:avLst/>
              <a:gdLst>
                <a:gd name="connsiteX0" fmla="*/ 54331 w 118606"/>
                <a:gd name="connsiteY0" fmla="*/ 24 h 168902"/>
                <a:gd name="connsiteX1" fmla="*/ 1474 w 118606"/>
                <a:gd name="connsiteY1" fmla="*/ 83881 h 168902"/>
                <a:gd name="connsiteX2" fmla="*/ 27181 w 118606"/>
                <a:gd name="connsiteY2" fmla="*/ 168495 h 168902"/>
                <a:gd name="connsiteX3" fmla="*/ 108633 w 118606"/>
                <a:gd name="connsiteY3" fmla="*/ 162859 h 168902"/>
                <a:gd name="connsiteX4" fmla="*/ 54331 w 118606"/>
                <a:gd name="connsiteY4" fmla="*/ 24 h 168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606" h="168902">
                  <a:moveTo>
                    <a:pt x="54331" y="24"/>
                  </a:moveTo>
                  <a:cubicBezTo>
                    <a:pt x="54331" y="24"/>
                    <a:pt x="-10555" y="1398"/>
                    <a:pt x="1474" y="83881"/>
                  </a:cubicBezTo>
                  <a:cubicBezTo>
                    <a:pt x="13502" y="166364"/>
                    <a:pt x="26768" y="166364"/>
                    <a:pt x="27181" y="168495"/>
                  </a:cubicBezTo>
                  <a:cubicBezTo>
                    <a:pt x="27593" y="170626"/>
                    <a:pt x="108633" y="162859"/>
                    <a:pt x="108633" y="162859"/>
                  </a:cubicBezTo>
                  <a:cubicBezTo>
                    <a:pt x="108633" y="162859"/>
                    <a:pt x="153036" y="-3688"/>
                    <a:pt x="54331" y="24"/>
                  </a:cubicBezTo>
                  <a:close/>
                </a:path>
              </a:pathLst>
            </a:custGeom>
            <a:solidFill>
              <a:srgbClr val="F5F5F5"/>
            </a:solidFill>
            <a:ln w="6867" cap="flat">
              <a:noFill/>
              <a:prstDash val="solid"/>
              <a:miter/>
            </a:ln>
          </p:spPr>
          <p:txBody>
            <a:bodyPr rtlCol="0" anchor="ctr"/>
            <a:lstStyle/>
            <a:p>
              <a:endParaRPr lang="en-IN"/>
            </a:p>
          </p:txBody>
        </p:sp>
        <p:sp>
          <p:nvSpPr>
            <p:cNvPr id="1110" name="Free-form: Shape 1109">
              <a:extLst>
                <a:ext uri="{FF2B5EF4-FFF2-40B4-BE49-F238E27FC236}">
                  <a16:creationId xmlns:a16="http://schemas.microsoft.com/office/drawing/2014/main" id="{9F5B8E56-8198-B533-61B7-32583D7B5A21}"/>
                </a:ext>
              </a:extLst>
            </p:cNvPr>
            <p:cNvSpPr/>
            <p:nvPr/>
          </p:nvSpPr>
          <p:spPr>
            <a:xfrm>
              <a:off x="6941862" y="5414075"/>
              <a:ext cx="111626" cy="162422"/>
            </a:xfrm>
            <a:custGeom>
              <a:avLst/>
              <a:gdLst>
                <a:gd name="connsiteX0" fmla="*/ -14 w 111626"/>
                <a:gd name="connsiteY0" fmla="*/ 142658 h 162422"/>
                <a:gd name="connsiteX1" fmla="*/ 73327 w 111626"/>
                <a:gd name="connsiteY1" fmla="*/ -37 h 162422"/>
                <a:gd name="connsiteX2" fmla="*/ 111613 w 111626"/>
                <a:gd name="connsiteY2" fmla="*/ 22851 h 162422"/>
                <a:gd name="connsiteX3" fmla="*/ 38478 w 111626"/>
                <a:gd name="connsiteY3" fmla="*/ 162385 h 162422"/>
              </a:gdLst>
              <a:ahLst/>
              <a:cxnLst>
                <a:cxn ang="0">
                  <a:pos x="connsiteX0" y="connsiteY0"/>
                </a:cxn>
                <a:cxn ang="0">
                  <a:pos x="connsiteX1" y="connsiteY1"/>
                </a:cxn>
                <a:cxn ang="0">
                  <a:pos x="connsiteX2" y="connsiteY2"/>
                </a:cxn>
                <a:cxn ang="0">
                  <a:pos x="connsiteX3" y="connsiteY3"/>
                </a:cxn>
              </a:cxnLst>
              <a:rect l="l" t="t" r="r" b="b"/>
              <a:pathLst>
                <a:path w="111626" h="162422">
                  <a:moveTo>
                    <a:pt x="-14" y="142658"/>
                  </a:moveTo>
                  <a:cubicBezTo>
                    <a:pt x="-14" y="142658"/>
                    <a:pt x="52157" y="25120"/>
                    <a:pt x="73327" y="-37"/>
                  </a:cubicBezTo>
                  <a:cubicBezTo>
                    <a:pt x="87453" y="5042"/>
                    <a:pt x="100457" y="12816"/>
                    <a:pt x="111613" y="22851"/>
                  </a:cubicBezTo>
                  <a:cubicBezTo>
                    <a:pt x="111613" y="22851"/>
                    <a:pt x="49201" y="142177"/>
                    <a:pt x="38478" y="162385"/>
                  </a:cubicBezTo>
                  <a:close/>
                </a:path>
              </a:pathLst>
            </a:custGeom>
            <a:solidFill>
              <a:srgbClr val="F5F5F5"/>
            </a:solidFill>
            <a:ln w="6867" cap="flat">
              <a:noFill/>
              <a:prstDash val="solid"/>
              <a:miter/>
            </a:ln>
          </p:spPr>
          <p:txBody>
            <a:bodyPr rtlCol="0" anchor="ctr"/>
            <a:lstStyle/>
            <a:p>
              <a:endParaRPr lang="en-IN"/>
            </a:p>
          </p:txBody>
        </p:sp>
        <p:sp>
          <p:nvSpPr>
            <p:cNvPr id="1111" name="Free-form: Shape 1110">
              <a:extLst>
                <a:ext uri="{FF2B5EF4-FFF2-40B4-BE49-F238E27FC236}">
                  <a16:creationId xmlns:a16="http://schemas.microsoft.com/office/drawing/2014/main" id="{F72F8ACA-ABED-4C80-7A7F-5DB6BF9FB605}"/>
                </a:ext>
              </a:extLst>
            </p:cNvPr>
            <p:cNvSpPr/>
            <p:nvPr/>
          </p:nvSpPr>
          <p:spPr>
            <a:xfrm>
              <a:off x="6945986" y="5576497"/>
              <a:ext cx="118363" cy="153624"/>
            </a:xfrm>
            <a:custGeom>
              <a:avLst/>
              <a:gdLst>
                <a:gd name="connsiteX0" fmla="*/ -14 w 118363"/>
                <a:gd name="connsiteY0" fmla="*/ 27319 h 153624"/>
                <a:gd name="connsiteX1" fmla="*/ 82469 w 118363"/>
                <a:gd name="connsiteY1" fmla="*/ 153587 h 153624"/>
                <a:gd name="connsiteX2" fmla="*/ 118349 w 118363"/>
                <a:gd name="connsiteY2" fmla="*/ 128911 h 153624"/>
                <a:gd name="connsiteX3" fmla="*/ 40197 w 118363"/>
                <a:gd name="connsiteY3" fmla="*/ -37 h 153624"/>
              </a:gdLst>
              <a:ahLst/>
              <a:cxnLst>
                <a:cxn ang="0">
                  <a:pos x="connsiteX0" y="connsiteY0"/>
                </a:cxn>
                <a:cxn ang="0">
                  <a:pos x="connsiteX1" y="connsiteY1"/>
                </a:cxn>
                <a:cxn ang="0">
                  <a:pos x="connsiteX2" y="connsiteY2"/>
                </a:cxn>
                <a:cxn ang="0">
                  <a:pos x="connsiteX3" y="connsiteY3"/>
                </a:cxn>
              </a:cxnLst>
              <a:rect l="l" t="t" r="r" b="b"/>
              <a:pathLst>
                <a:path w="118363" h="153624">
                  <a:moveTo>
                    <a:pt x="-14" y="27319"/>
                  </a:moveTo>
                  <a:cubicBezTo>
                    <a:pt x="811" y="29794"/>
                    <a:pt x="82469" y="153587"/>
                    <a:pt x="82469" y="153587"/>
                  </a:cubicBezTo>
                  <a:lnTo>
                    <a:pt x="118349" y="128911"/>
                  </a:lnTo>
                  <a:lnTo>
                    <a:pt x="40197" y="-37"/>
                  </a:lnTo>
                  <a:close/>
                </a:path>
              </a:pathLst>
            </a:custGeom>
            <a:solidFill>
              <a:srgbClr val="F5F5F5"/>
            </a:solidFill>
            <a:ln w="6867" cap="flat">
              <a:noFill/>
              <a:prstDash val="solid"/>
              <a:miter/>
            </a:ln>
          </p:spPr>
          <p:txBody>
            <a:bodyPr rtlCol="0" anchor="ctr"/>
            <a:lstStyle/>
            <a:p>
              <a:endParaRPr lang="en-IN"/>
            </a:p>
          </p:txBody>
        </p:sp>
        <p:sp>
          <p:nvSpPr>
            <p:cNvPr id="1112" name="Free-form: Shape 1111">
              <a:extLst>
                <a:ext uri="{FF2B5EF4-FFF2-40B4-BE49-F238E27FC236}">
                  <a16:creationId xmlns:a16="http://schemas.microsoft.com/office/drawing/2014/main" id="{8E3A87DD-1DB3-B300-4687-6D2F6A1E4656}"/>
                </a:ext>
              </a:extLst>
            </p:cNvPr>
            <p:cNvSpPr/>
            <p:nvPr/>
          </p:nvSpPr>
          <p:spPr>
            <a:xfrm>
              <a:off x="7000941" y="5740982"/>
              <a:ext cx="57337" cy="84614"/>
            </a:xfrm>
            <a:custGeom>
              <a:avLst/>
              <a:gdLst>
                <a:gd name="connsiteX0" fmla="*/ 29027 w 57337"/>
                <a:gd name="connsiteY0" fmla="*/ 1131 h 84614"/>
                <a:gd name="connsiteX1" fmla="*/ 13149 w 57337"/>
                <a:gd name="connsiteY1" fmla="*/ 80933 h 84614"/>
                <a:gd name="connsiteX2" fmla="*/ 56727 w 57337"/>
                <a:gd name="connsiteY2" fmla="*/ 10960 h 84614"/>
                <a:gd name="connsiteX3" fmla="*/ 27446 w 57337"/>
                <a:gd name="connsiteY3" fmla="*/ -37 h 84614"/>
              </a:gdLst>
              <a:ahLst/>
              <a:cxnLst>
                <a:cxn ang="0">
                  <a:pos x="connsiteX0" y="connsiteY0"/>
                </a:cxn>
                <a:cxn ang="0">
                  <a:pos x="connsiteX1" y="connsiteY1"/>
                </a:cxn>
                <a:cxn ang="0">
                  <a:pos x="connsiteX2" y="connsiteY2"/>
                </a:cxn>
                <a:cxn ang="0">
                  <a:pos x="connsiteX3" y="connsiteY3"/>
                </a:cxn>
              </a:cxnLst>
              <a:rect l="l" t="t" r="r" b="b"/>
              <a:pathLst>
                <a:path w="57337" h="84614">
                  <a:moveTo>
                    <a:pt x="29027" y="1131"/>
                  </a:moveTo>
                  <a:cubicBezTo>
                    <a:pt x="29027" y="1131"/>
                    <a:pt x="-23900" y="60656"/>
                    <a:pt x="13149" y="80933"/>
                  </a:cubicBezTo>
                  <a:cubicBezTo>
                    <a:pt x="50197" y="101210"/>
                    <a:pt x="60027" y="31168"/>
                    <a:pt x="56727" y="10960"/>
                  </a:cubicBezTo>
                  <a:lnTo>
                    <a:pt x="27446" y="-37"/>
                  </a:lnTo>
                </a:path>
              </a:pathLst>
            </a:custGeom>
            <a:solidFill>
              <a:srgbClr val="F5F5F5"/>
            </a:solidFill>
            <a:ln w="6867" cap="flat">
              <a:noFill/>
              <a:prstDash val="solid"/>
              <a:miter/>
            </a:ln>
          </p:spPr>
          <p:txBody>
            <a:bodyPr rtlCol="0" anchor="ctr"/>
            <a:lstStyle/>
            <a:p>
              <a:endParaRPr lang="en-IN"/>
            </a:p>
          </p:txBody>
        </p:sp>
      </p:grpSp>
      <p:sp>
        <p:nvSpPr>
          <p:cNvPr id="1113" name="Free-form: Shape 1112">
            <a:extLst>
              <a:ext uri="{FF2B5EF4-FFF2-40B4-BE49-F238E27FC236}">
                <a16:creationId xmlns:a16="http://schemas.microsoft.com/office/drawing/2014/main" id="{88F83112-AFE9-77B2-0BA8-76E3E166FEDA}"/>
              </a:ext>
            </a:extLst>
          </p:cNvPr>
          <p:cNvSpPr/>
          <p:nvPr/>
        </p:nvSpPr>
        <p:spPr>
          <a:xfrm>
            <a:off x="412595" y="6333139"/>
            <a:ext cx="11285034" cy="45719"/>
          </a:xfrm>
          <a:custGeom>
            <a:avLst/>
            <a:gdLst>
              <a:gd name="connsiteX0" fmla="*/ 3248164 w 3248177"/>
              <a:gd name="connsiteY0" fmla="*/ 1750 h 3574"/>
              <a:gd name="connsiteX1" fmla="*/ 1624144 w 3248177"/>
              <a:gd name="connsiteY1" fmla="*/ 3537 h 3574"/>
              <a:gd name="connsiteX2" fmla="*/ -14 w 3248177"/>
              <a:gd name="connsiteY2" fmla="*/ 1750 h 3574"/>
              <a:gd name="connsiteX3" fmla="*/ 1624144 w 3248177"/>
              <a:gd name="connsiteY3" fmla="*/ -37 h 3574"/>
              <a:gd name="connsiteX4" fmla="*/ 3248164 w 3248177"/>
              <a:gd name="connsiteY4" fmla="*/ 1750 h 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8177" h="3574">
                <a:moveTo>
                  <a:pt x="3248164" y="1750"/>
                </a:moveTo>
                <a:cubicBezTo>
                  <a:pt x="3248164" y="2712"/>
                  <a:pt x="2520940" y="3537"/>
                  <a:pt x="1624144" y="3537"/>
                </a:cubicBezTo>
                <a:cubicBezTo>
                  <a:pt x="727348" y="3537"/>
                  <a:pt x="-14" y="2712"/>
                  <a:pt x="-14" y="1750"/>
                </a:cubicBezTo>
                <a:cubicBezTo>
                  <a:pt x="-14" y="787"/>
                  <a:pt x="727005" y="-37"/>
                  <a:pt x="1624144" y="-37"/>
                </a:cubicBezTo>
                <a:cubicBezTo>
                  <a:pt x="2521283" y="-37"/>
                  <a:pt x="3248164" y="719"/>
                  <a:pt x="3248164" y="1750"/>
                </a:cubicBezTo>
                <a:close/>
              </a:path>
            </a:pathLst>
          </a:custGeom>
          <a:solidFill>
            <a:schemeClr val="bg1">
              <a:lumMod val="85000"/>
            </a:schemeClr>
          </a:solidFill>
          <a:ln w="6867" cap="flat">
            <a:noFill/>
            <a:prstDash val="solid"/>
            <a:miter/>
          </a:ln>
        </p:spPr>
        <p:txBody>
          <a:bodyPr rtlCol="0" anchor="ctr"/>
          <a:lstStyle/>
          <a:p>
            <a:endParaRPr lang="en-IN"/>
          </a:p>
        </p:txBody>
      </p:sp>
      <p:grpSp>
        <p:nvGrpSpPr>
          <p:cNvPr id="1114" name="Graphic 3">
            <a:extLst>
              <a:ext uri="{FF2B5EF4-FFF2-40B4-BE49-F238E27FC236}">
                <a16:creationId xmlns:a16="http://schemas.microsoft.com/office/drawing/2014/main" id="{FFFFCAA8-9289-5AB3-47A0-0FB6B7E949D0}"/>
              </a:ext>
            </a:extLst>
          </p:cNvPr>
          <p:cNvGrpSpPr/>
          <p:nvPr/>
        </p:nvGrpSpPr>
        <p:grpSpPr>
          <a:xfrm>
            <a:off x="5866556" y="3851261"/>
            <a:ext cx="1511939" cy="2615776"/>
            <a:chOff x="5390770" y="3851261"/>
            <a:chExt cx="1511939" cy="2615776"/>
          </a:xfrm>
        </p:grpSpPr>
        <p:sp>
          <p:nvSpPr>
            <p:cNvPr id="1115" name="Free-form: Shape 1114">
              <a:extLst>
                <a:ext uri="{FF2B5EF4-FFF2-40B4-BE49-F238E27FC236}">
                  <a16:creationId xmlns:a16="http://schemas.microsoft.com/office/drawing/2014/main" id="{1C2FED24-289D-6B5E-7A13-1D6BEDA3D52B}"/>
                </a:ext>
              </a:extLst>
            </p:cNvPr>
            <p:cNvSpPr/>
            <p:nvPr/>
          </p:nvSpPr>
          <p:spPr>
            <a:xfrm>
              <a:off x="5534222" y="5659805"/>
              <a:ext cx="1069184" cy="679315"/>
            </a:xfrm>
            <a:custGeom>
              <a:avLst/>
              <a:gdLst>
                <a:gd name="connsiteX0" fmla="*/ 0 w 1069184"/>
                <a:gd name="connsiteY0" fmla="*/ 0 h 679315"/>
                <a:gd name="connsiteX1" fmla="*/ 1069185 w 1069184"/>
                <a:gd name="connsiteY1" fmla="*/ 0 h 679315"/>
                <a:gd name="connsiteX2" fmla="*/ 1069185 w 1069184"/>
                <a:gd name="connsiteY2" fmla="*/ 679315 h 679315"/>
                <a:gd name="connsiteX3" fmla="*/ 0 w 1069184"/>
                <a:gd name="connsiteY3" fmla="*/ 679315 h 679315"/>
              </a:gdLst>
              <a:ahLst/>
              <a:cxnLst>
                <a:cxn ang="0">
                  <a:pos x="connsiteX0" y="connsiteY0"/>
                </a:cxn>
                <a:cxn ang="0">
                  <a:pos x="connsiteX1" y="connsiteY1"/>
                </a:cxn>
                <a:cxn ang="0">
                  <a:pos x="connsiteX2" y="connsiteY2"/>
                </a:cxn>
                <a:cxn ang="0">
                  <a:pos x="connsiteX3" y="connsiteY3"/>
                </a:cxn>
              </a:cxnLst>
              <a:rect l="l" t="t" r="r" b="b"/>
              <a:pathLst>
                <a:path w="1069184" h="679315">
                  <a:moveTo>
                    <a:pt x="0" y="0"/>
                  </a:moveTo>
                  <a:lnTo>
                    <a:pt x="1069185" y="0"/>
                  </a:lnTo>
                  <a:lnTo>
                    <a:pt x="1069185" y="679315"/>
                  </a:lnTo>
                  <a:lnTo>
                    <a:pt x="0" y="679315"/>
                  </a:lnTo>
                  <a:close/>
                </a:path>
              </a:pathLst>
            </a:custGeom>
            <a:solidFill>
              <a:srgbClr val="455A64"/>
            </a:solidFill>
            <a:ln w="6867" cap="flat">
              <a:noFill/>
              <a:prstDash val="solid"/>
              <a:miter/>
            </a:ln>
          </p:spPr>
          <p:txBody>
            <a:bodyPr rtlCol="0" anchor="ctr"/>
            <a:lstStyle/>
            <a:p>
              <a:endParaRPr lang="en-IN"/>
            </a:p>
          </p:txBody>
        </p:sp>
        <p:sp>
          <p:nvSpPr>
            <p:cNvPr id="1116" name="Free-form: Shape 1115">
              <a:extLst>
                <a:ext uri="{FF2B5EF4-FFF2-40B4-BE49-F238E27FC236}">
                  <a16:creationId xmlns:a16="http://schemas.microsoft.com/office/drawing/2014/main" id="{DD6B9718-FD14-2404-6552-F251472AD1E6}"/>
                </a:ext>
              </a:extLst>
            </p:cNvPr>
            <p:cNvSpPr/>
            <p:nvPr/>
          </p:nvSpPr>
          <p:spPr>
            <a:xfrm>
              <a:off x="5390770" y="5640421"/>
              <a:ext cx="1305635" cy="238444"/>
            </a:xfrm>
            <a:custGeom>
              <a:avLst/>
              <a:gdLst>
                <a:gd name="connsiteX0" fmla="*/ 1188785 w 1305635"/>
                <a:gd name="connsiteY0" fmla="*/ 0 h 238444"/>
                <a:gd name="connsiteX1" fmla="*/ 1305636 w 1305635"/>
                <a:gd name="connsiteY1" fmla="*/ 0 h 238444"/>
                <a:gd name="connsiteX2" fmla="*/ 1305636 w 1305635"/>
                <a:gd name="connsiteY2" fmla="*/ 238444 h 238444"/>
                <a:gd name="connsiteX3" fmla="*/ 1188785 w 1305635"/>
                <a:gd name="connsiteY3" fmla="*/ 238444 h 238444"/>
                <a:gd name="connsiteX4" fmla="*/ 116851 w 1305635"/>
                <a:gd name="connsiteY4" fmla="*/ 238444 h 238444"/>
                <a:gd name="connsiteX5" fmla="*/ 0 w 1305635"/>
                <a:gd name="connsiteY5" fmla="*/ 238444 h 238444"/>
                <a:gd name="connsiteX6" fmla="*/ 0 w 1305635"/>
                <a:gd name="connsiteY6" fmla="*/ 0 h 238444"/>
                <a:gd name="connsiteX7" fmla="*/ 116851 w 1305635"/>
                <a:gd name="connsiteY7" fmla="*/ 0 h 238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5635" h="238444">
                  <a:moveTo>
                    <a:pt x="1188785" y="0"/>
                  </a:moveTo>
                  <a:cubicBezTo>
                    <a:pt x="1253320" y="0"/>
                    <a:pt x="1305636" y="0"/>
                    <a:pt x="1305636" y="0"/>
                  </a:cubicBezTo>
                  <a:lnTo>
                    <a:pt x="1305636" y="238444"/>
                  </a:lnTo>
                  <a:cubicBezTo>
                    <a:pt x="1305636" y="238444"/>
                    <a:pt x="1253320" y="238444"/>
                    <a:pt x="1188785" y="238444"/>
                  </a:cubicBezTo>
                  <a:lnTo>
                    <a:pt x="116851" y="238444"/>
                  </a:lnTo>
                  <a:cubicBezTo>
                    <a:pt x="52316" y="238444"/>
                    <a:pt x="0" y="238444"/>
                    <a:pt x="0" y="238444"/>
                  </a:cubicBezTo>
                  <a:lnTo>
                    <a:pt x="0" y="0"/>
                  </a:lnTo>
                  <a:cubicBezTo>
                    <a:pt x="0" y="0"/>
                    <a:pt x="52316" y="0"/>
                    <a:pt x="116851" y="0"/>
                  </a:cubicBezTo>
                  <a:close/>
                </a:path>
              </a:pathLst>
            </a:custGeom>
            <a:solidFill>
              <a:srgbClr val="455A64"/>
            </a:solidFill>
            <a:ln w="6867" cap="flat">
              <a:noFill/>
              <a:prstDash val="solid"/>
              <a:miter/>
            </a:ln>
          </p:spPr>
          <p:txBody>
            <a:bodyPr rtlCol="0" anchor="ctr"/>
            <a:lstStyle/>
            <a:p>
              <a:endParaRPr lang="en-IN"/>
            </a:p>
          </p:txBody>
        </p:sp>
        <p:sp>
          <p:nvSpPr>
            <p:cNvPr id="1117" name="Free-form: Shape 1116">
              <a:extLst>
                <a:ext uri="{FF2B5EF4-FFF2-40B4-BE49-F238E27FC236}">
                  <a16:creationId xmlns:a16="http://schemas.microsoft.com/office/drawing/2014/main" id="{89CCC105-CEC7-9C81-C31C-6469FFDDC12C}"/>
                </a:ext>
              </a:extLst>
            </p:cNvPr>
            <p:cNvSpPr/>
            <p:nvPr/>
          </p:nvSpPr>
          <p:spPr>
            <a:xfrm>
              <a:off x="5489200" y="5873917"/>
              <a:ext cx="1115650" cy="3299"/>
            </a:xfrm>
            <a:custGeom>
              <a:avLst/>
              <a:gdLst>
                <a:gd name="connsiteX0" fmla="*/ 1115637 w 1115650"/>
                <a:gd name="connsiteY0" fmla="*/ 1612 h 3299"/>
                <a:gd name="connsiteX1" fmla="*/ 557846 w 1115650"/>
                <a:gd name="connsiteY1" fmla="*/ 3262 h 3299"/>
                <a:gd name="connsiteX2" fmla="*/ -14 w 1115650"/>
                <a:gd name="connsiteY2" fmla="*/ 1612 h 3299"/>
                <a:gd name="connsiteX3" fmla="*/ 557846 w 1115650"/>
                <a:gd name="connsiteY3" fmla="*/ -37 h 3299"/>
                <a:gd name="connsiteX4" fmla="*/ 1115637 w 1115650"/>
                <a:gd name="connsiteY4" fmla="*/ 1612 h 3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650" h="3299">
                  <a:moveTo>
                    <a:pt x="1115637" y="1612"/>
                  </a:moveTo>
                  <a:cubicBezTo>
                    <a:pt x="1115637" y="2506"/>
                    <a:pt x="865851" y="3262"/>
                    <a:pt x="557846" y="3262"/>
                  </a:cubicBezTo>
                  <a:cubicBezTo>
                    <a:pt x="249841" y="3262"/>
                    <a:pt x="-14" y="2506"/>
                    <a:pt x="-14" y="1612"/>
                  </a:cubicBezTo>
                  <a:cubicBezTo>
                    <a:pt x="-14" y="719"/>
                    <a:pt x="249703" y="-37"/>
                    <a:pt x="557846" y="-37"/>
                  </a:cubicBezTo>
                  <a:cubicBezTo>
                    <a:pt x="865988" y="-37"/>
                    <a:pt x="1115637" y="650"/>
                    <a:pt x="1115637" y="1612"/>
                  </a:cubicBezTo>
                  <a:close/>
                </a:path>
              </a:pathLst>
            </a:custGeom>
            <a:solidFill>
              <a:srgbClr val="263238"/>
            </a:solidFill>
            <a:ln w="6867" cap="flat">
              <a:noFill/>
              <a:prstDash val="solid"/>
              <a:miter/>
            </a:ln>
          </p:spPr>
          <p:txBody>
            <a:bodyPr rtlCol="0" anchor="ctr"/>
            <a:lstStyle/>
            <a:p>
              <a:endParaRPr lang="en-IN"/>
            </a:p>
          </p:txBody>
        </p:sp>
        <p:sp>
          <p:nvSpPr>
            <p:cNvPr id="1118" name="Free-form: Shape 1117">
              <a:extLst>
                <a:ext uri="{FF2B5EF4-FFF2-40B4-BE49-F238E27FC236}">
                  <a16:creationId xmlns:a16="http://schemas.microsoft.com/office/drawing/2014/main" id="{C3DB8B35-3330-B6A8-71E6-50C0E5ADBF84}"/>
                </a:ext>
              </a:extLst>
            </p:cNvPr>
            <p:cNvSpPr/>
            <p:nvPr/>
          </p:nvSpPr>
          <p:spPr>
            <a:xfrm>
              <a:off x="5675337" y="5881959"/>
              <a:ext cx="3367" cy="462591"/>
            </a:xfrm>
            <a:custGeom>
              <a:avLst/>
              <a:gdLst>
                <a:gd name="connsiteX0" fmla="*/ 1705 w 3367"/>
                <a:gd name="connsiteY0" fmla="*/ 462554 h 462591"/>
                <a:gd name="connsiteX1" fmla="*/ -14 w 3367"/>
                <a:gd name="connsiteY1" fmla="*/ 231258 h 462591"/>
                <a:gd name="connsiteX2" fmla="*/ 1705 w 3367"/>
                <a:gd name="connsiteY2" fmla="*/ -37 h 462591"/>
                <a:gd name="connsiteX3" fmla="*/ 3354 w 3367"/>
                <a:gd name="connsiteY3" fmla="*/ 231258 h 462591"/>
                <a:gd name="connsiteX4" fmla="*/ 1705 w 3367"/>
                <a:gd name="connsiteY4" fmla="*/ 462554 h 462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7" h="462591">
                  <a:moveTo>
                    <a:pt x="1705" y="462554"/>
                  </a:moveTo>
                  <a:cubicBezTo>
                    <a:pt x="742" y="462554"/>
                    <a:pt x="-14" y="358969"/>
                    <a:pt x="-14" y="231258"/>
                  </a:cubicBezTo>
                  <a:cubicBezTo>
                    <a:pt x="-14" y="103547"/>
                    <a:pt x="742" y="-37"/>
                    <a:pt x="1705" y="-37"/>
                  </a:cubicBezTo>
                  <a:cubicBezTo>
                    <a:pt x="2667" y="-37"/>
                    <a:pt x="3354" y="103547"/>
                    <a:pt x="3354" y="231258"/>
                  </a:cubicBezTo>
                  <a:cubicBezTo>
                    <a:pt x="3354" y="358969"/>
                    <a:pt x="2598" y="462554"/>
                    <a:pt x="1705" y="462554"/>
                  </a:cubicBezTo>
                  <a:close/>
                </a:path>
              </a:pathLst>
            </a:custGeom>
            <a:solidFill>
              <a:srgbClr val="263238"/>
            </a:solidFill>
            <a:ln w="6867" cap="flat">
              <a:noFill/>
              <a:prstDash val="solid"/>
              <a:miter/>
            </a:ln>
          </p:spPr>
          <p:txBody>
            <a:bodyPr rtlCol="0" anchor="ctr"/>
            <a:lstStyle/>
            <a:p>
              <a:endParaRPr lang="en-IN"/>
            </a:p>
          </p:txBody>
        </p:sp>
        <p:sp>
          <p:nvSpPr>
            <p:cNvPr id="1119" name="Free-form: Shape 1118">
              <a:extLst>
                <a:ext uri="{FF2B5EF4-FFF2-40B4-BE49-F238E27FC236}">
                  <a16:creationId xmlns:a16="http://schemas.microsoft.com/office/drawing/2014/main" id="{B5835275-E124-CFBD-2D92-8FAB5F1B8081}"/>
                </a:ext>
              </a:extLst>
            </p:cNvPr>
            <p:cNvSpPr/>
            <p:nvPr/>
          </p:nvSpPr>
          <p:spPr>
            <a:xfrm>
              <a:off x="6303582" y="5671077"/>
              <a:ext cx="49307" cy="111489"/>
            </a:xfrm>
            <a:custGeom>
              <a:avLst/>
              <a:gdLst>
                <a:gd name="connsiteX0" fmla="*/ 49270 w 49307"/>
                <a:gd name="connsiteY0" fmla="*/ 111452 h 111489"/>
                <a:gd name="connsiteX1" fmla="*/ 45077 w 49307"/>
                <a:gd name="connsiteY1" fmla="*/ 93924 h 111489"/>
                <a:gd name="connsiteX2" fmla="*/ 31330 w 49307"/>
                <a:gd name="connsiteY2" fmla="*/ 52683 h 111489"/>
                <a:gd name="connsiteX3" fmla="*/ 10228 w 49307"/>
                <a:gd name="connsiteY3" fmla="*/ 14878 h 111489"/>
                <a:gd name="connsiteX4" fmla="*/ -14 w 49307"/>
                <a:gd name="connsiteY4" fmla="*/ -37 h 111489"/>
                <a:gd name="connsiteX5" fmla="*/ 12152 w 49307"/>
                <a:gd name="connsiteY5" fmla="*/ 13710 h 111489"/>
                <a:gd name="connsiteX6" fmla="*/ 47414 w 49307"/>
                <a:gd name="connsiteY6" fmla="*/ 93374 h 111489"/>
                <a:gd name="connsiteX7" fmla="*/ 49270 w 49307"/>
                <a:gd name="connsiteY7" fmla="*/ 111452 h 11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307" h="111489">
                  <a:moveTo>
                    <a:pt x="49270" y="111452"/>
                  </a:moveTo>
                  <a:cubicBezTo>
                    <a:pt x="47510" y="105699"/>
                    <a:pt x="46108" y="99849"/>
                    <a:pt x="45077" y="93924"/>
                  </a:cubicBezTo>
                  <a:cubicBezTo>
                    <a:pt x="41778" y="79785"/>
                    <a:pt x="37172" y="65976"/>
                    <a:pt x="31330" y="52683"/>
                  </a:cubicBezTo>
                  <a:cubicBezTo>
                    <a:pt x="25432" y="39479"/>
                    <a:pt x="18366" y="26831"/>
                    <a:pt x="10228" y="14878"/>
                  </a:cubicBezTo>
                  <a:cubicBezTo>
                    <a:pt x="6516" y="10115"/>
                    <a:pt x="3100" y="5138"/>
                    <a:pt x="-14" y="-37"/>
                  </a:cubicBezTo>
                  <a:cubicBezTo>
                    <a:pt x="4605" y="4011"/>
                    <a:pt x="8695" y="8630"/>
                    <a:pt x="12152" y="13710"/>
                  </a:cubicBezTo>
                  <a:cubicBezTo>
                    <a:pt x="29838" y="37217"/>
                    <a:pt x="41901" y="64471"/>
                    <a:pt x="47414" y="93374"/>
                  </a:cubicBezTo>
                  <a:cubicBezTo>
                    <a:pt x="48802" y="99299"/>
                    <a:pt x="49428" y="105369"/>
                    <a:pt x="49270" y="111452"/>
                  </a:cubicBezTo>
                  <a:close/>
                </a:path>
              </a:pathLst>
            </a:custGeom>
            <a:solidFill>
              <a:srgbClr val="263238"/>
            </a:solidFill>
            <a:ln w="6867" cap="flat">
              <a:noFill/>
              <a:prstDash val="solid"/>
              <a:miter/>
            </a:ln>
          </p:spPr>
          <p:txBody>
            <a:bodyPr rtlCol="0" anchor="ctr"/>
            <a:lstStyle/>
            <a:p>
              <a:endParaRPr lang="en-IN"/>
            </a:p>
          </p:txBody>
        </p:sp>
        <p:sp>
          <p:nvSpPr>
            <p:cNvPr id="1120" name="Free-form: Shape 1119">
              <a:extLst>
                <a:ext uri="{FF2B5EF4-FFF2-40B4-BE49-F238E27FC236}">
                  <a16:creationId xmlns:a16="http://schemas.microsoft.com/office/drawing/2014/main" id="{BA89F98E-206E-0EB2-0A6F-9A1104F7D054}"/>
                </a:ext>
              </a:extLst>
            </p:cNvPr>
            <p:cNvSpPr/>
            <p:nvPr/>
          </p:nvSpPr>
          <p:spPr>
            <a:xfrm>
              <a:off x="6315472" y="5664573"/>
              <a:ext cx="94787" cy="82388"/>
            </a:xfrm>
            <a:custGeom>
              <a:avLst/>
              <a:gdLst>
                <a:gd name="connsiteX0" fmla="*/ 94773 w 94787"/>
                <a:gd name="connsiteY0" fmla="*/ 82351 h 82388"/>
                <a:gd name="connsiteX1" fmla="*/ 86181 w 94787"/>
                <a:gd name="connsiteY1" fmla="*/ 65236 h 82388"/>
                <a:gd name="connsiteX2" fmla="*/ 18202 w 94787"/>
                <a:gd name="connsiteY2" fmla="*/ 6192 h 82388"/>
                <a:gd name="connsiteX3" fmla="*/ -13 w 94787"/>
                <a:gd name="connsiteY3" fmla="*/ 6 h 82388"/>
                <a:gd name="connsiteX4" fmla="*/ 5211 w 94787"/>
                <a:gd name="connsiteY4" fmla="*/ 487 h 82388"/>
                <a:gd name="connsiteX5" fmla="*/ 18958 w 94787"/>
                <a:gd name="connsiteY5" fmla="*/ 3924 h 82388"/>
                <a:gd name="connsiteX6" fmla="*/ 88312 w 94787"/>
                <a:gd name="connsiteY6" fmla="*/ 64136 h 82388"/>
                <a:gd name="connsiteX7" fmla="*/ 93674 w 94787"/>
                <a:gd name="connsiteY7" fmla="*/ 77265 h 82388"/>
                <a:gd name="connsiteX8" fmla="*/ 94773 w 94787"/>
                <a:gd name="connsiteY8" fmla="*/ 82351 h 82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787" h="82388">
                  <a:moveTo>
                    <a:pt x="94773" y="82351"/>
                  </a:moveTo>
                  <a:cubicBezTo>
                    <a:pt x="94223" y="82351"/>
                    <a:pt x="91886" y="75478"/>
                    <a:pt x="86181" y="65236"/>
                  </a:cubicBezTo>
                  <a:cubicBezTo>
                    <a:pt x="71170" y="38175"/>
                    <a:pt x="47098" y="17266"/>
                    <a:pt x="18202" y="6192"/>
                  </a:cubicBezTo>
                  <a:cubicBezTo>
                    <a:pt x="7135" y="1930"/>
                    <a:pt x="-82" y="624"/>
                    <a:pt x="-13" y="6"/>
                  </a:cubicBezTo>
                  <a:cubicBezTo>
                    <a:pt x="1740" y="-125"/>
                    <a:pt x="3506" y="40"/>
                    <a:pt x="5211" y="487"/>
                  </a:cubicBezTo>
                  <a:cubicBezTo>
                    <a:pt x="9878" y="1257"/>
                    <a:pt x="14476" y="2412"/>
                    <a:pt x="18958" y="3924"/>
                  </a:cubicBezTo>
                  <a:cubicBezTo>
                    <a:pt x="49140" y="14021"/>
                    <a:pt x="74077" y="35673"/>
                    <a:pt x="88312" y="64136"/>
                  </a:cubicBezTo>
                  <a:cubicBezTo>
                    <a:pt x="90464" y="68357"/>
                    <a:pt x="92258" y="72742"/>
                    <a:pt x="93674" y="77265"/>
                  </a:cubicBezTo>
                  <a:cubicBezTo>
                    <a:pt x="94306" y="78894"/>
                    <a:pt x="94677" y="80606"/>
                    <a:pt x="94773" y="82351"/>
                  </a:cubicBezTo>
                  <a:close/>
                </a:path>
              </a:pathLst>
            </a:custGeom>
            <a:solidFill>
              <a:srgbClr val="263238"/>
            </a:solidFill>
            <a:ln w="6867" cap="flat">
              <a:noFill/>
              <a:prstDash val="solid"/>
              <a:miter/>
            </a:ln>
          </p:spPr>
          <p:txBody>
            <a:bodyPr rtlCol="0" anchor="ctr"/>
            <a:lstStyle/>
            <a:p>
              <a:endParaRPr lang="en-IN"/>
            </a:p>
          </p:txBody>
        </p:sp>
        <p:sp>
          <p:nvSpPr>
            <p:cNvPr id="1121" name="Free-form: Shape 1120">
              <a:extLst>
                <a:ext uri="{FF2B5EF4-FFF2-40B4-BE49-F238E27FC236}">
                  <a16:creationId xmlns:a16="http://schemas.microsoft.com/office/drawing/2014/main" id="{124962F2-3D2D-6606-8832-BA865C7E7B2D}"/>
                </a:ext>
              </a:extLst>
            </p:cNvPr>
            <p:cNvSpPr/>
            <p:nvPr/>
          </p:nvSpPr>
          <p:spPr>
            <a:xfrm>
              <a:off x="5772941" y="5628942"/>
              <a:ext cx="625083" cy="710590"/>
            </a:xfrm>
            <a:custGeom>
              <a:avLst/>
              <a:gdLst>
                <a:gd name="connsiteX0" fmla="*/ -14 w 625083"/>
                <a:gd name="connsiteY0" fmla="*/ 16322 h 710590"/>
                <a:gd name="connsiteX1" fmla="*/ 221659 w 625083"/>
                <a:gd name="connsiteY1" fmla="*/ 710553 h 710590"/>
                <a:gd name="connsiteX2" fmla="*/ 269774 w 625083"/>
                <a:gd name="connsiteY2" fmla="*/ 710553 h 710590"/>
                <a:gd name="connsiteX3" fmla="*/ 270599 w 625083"/>
                <a:gd name="connsiteY3" fmla="*/ 614323 h 710590"/>
                <a:gd name="connsiteX4" fmla="*/ 241111 w 625083"/>
                <a:gd name="connsiteY4" fmla="*/ 518849 h 710590"/>
                <a:gd name="connsiteX5" fmla="*/ 250666 w 625083"/>
                <a:gd name="connsiteY5" fmla="*/ 457536 h 710590"/>
                <a:gd name="connsiteX6" fmla="*/ 193340 w 625083"/>
                <a:gd name="connsiteY6" fmla="*/ 226584 h 710590"/>
                <a:gd name="connsiteX7" fmla="*/ 213067 w 625083"/>
                <a:gd name="connsiteY7" fmla="*/ 145889 h 710590"/>
                <a:gd name="connsiteX8" fmla="*/ 285171 w 625083"/>
                <a:gd name="connsiteY8" fmla="*/ 128361 h 710590"/>
                <a:gd name="connsiteX9" fmla="*/ 483405 w 625083"/>
                <a:gd name="connsiteY9" fmla="*/ 123687 h 710590"/>
                <a:gd name="connsiteX10" fmla="*/ 625069 w 625083"/>
                <a:gd name="connsiteY10" fmla="*/ -37 h 710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5083" h="710590">
                  <a:moveTo>
                    <a:pt x="-14" y="16322"/>
                  </a:moveTo>
                  <a:cubicBezTo>
                    <a:pt x="42671" y="251948"/>
                    <a:pt x="116837" y="495066"/>
                    <a:pt x="221659" y="710553"/>
                  </a:cubicBezTo>
                  <a:lnTo>
                    <a:pt x="269774" y="710553"/>
                  </a:lnTo>
                  <a:cubicBezTo>
                    <a:pt x="289433" y="683058"/>
                    <a:pt x="282903" y="645391"/>
                    <a:pt x="270599" y="614323"/>
                  </a:cubicBezTo>
                  <a:cubicBezTo>
                    <a:pt x="258295" y="583254"/>
                    <a:pt x="240905" y="552460"/>
                    <a:pt x="241111" y="518849"/>
                  </a:cubicBezTo>
                  <a:cubicBezTo>
                    <a:pt x="241111" y="498228"/>
                    <a:pt x="247985" y="478088"/>
                    <a:pt x="250666" y="457536"/>
                  </a:cubicBezTo>
                  <a:cubicBezTo>
                    <a:pt x="260495" y="378147"/>
                    <a:pt x="205987" y="305562"/>
                    <a:pt x="193340" y="226584"/>
                  </a:cubicBezTo>
                  <a:cubicBezTo>
                    <a:pt x="188803" y="198059"/>
                    <a:pt x="191415" y="165066"/>
                    <a:pt x="213067" y="145889"/>
                  </a:cubicBezTo>
                  <a:cubicBezTo>
                    <a:pt x="232038" y="129048"/>
                    <a:pt x="259808" y="127742"/>
                    <a:pt x="285171" y="128361"/>
                  </a:cubicBezTo>
                  <a:cubicBezTo>
                    <a:pt x="351432" y="129942"/>
                    <a:pt x="418725" y="138259"/>
                    <a:pt x="483405" y="123687"/>
                  </a:cubicBezTo>
                  <a:cubicBezTo>
                    <a:pt x="548085" y="109115"/>
                    <a:pt x="611666" y="64849"/>
                    <a:pt x="625069" y="-37"/>
                  </a:cubicBezTo>
                  <a:close/>
                </a:path>
              </a:pathLst>
            </a:custGeom>
            <a:solidFill>
              <a:srgbClr val="000000"/>
            </a:solidFill>
            <a:ln w="6867" cap="flat">
              <a:noFill/>
              <a:prstDash val="solid"/>
              <a:miter/>
            </a:ln>
          </p:spPr>
          <p:txBody>
            <a:bodyPr rtlCol="0" anchor="ctr"/>
            <a:lstStyle/>
            <a:p>
              <a:endParaRPr lang="en-IN"/>
            </a:p>
          </p:txBody>
        </p:sp>
        <p:sp>
          <p:nvSpPr>
            <p:cNvPr id="1122" name="Free-form: Shape 1121">
              <a:extLst>
                <a:ext uri="{FF2B5EF4-FFF2-40B4-BE49-F238E27FC236}">
                  <a16:creationId xmlns:a16="http://schemas.microsoft.com/office/drawing/2014/main" id="{37284E3D-EEE8-F906-D9B8-BD02775D7231}"/>
                </a:ext>
              </a:extLst>
            </p:cNvPr>
            <p:cNvSpPr/>
            <p:nvPr/>
          </p:nvSpPr>
          <p:spPr>
            <a:xfrm>
              <a:off x="5567421" y="4436086"/>
              <a:ext cx="1042584" cy="968856"/>
            </a:xfrm>
            <a:custGeom>
              <a:avLst/>
              <a:gdLst>
                <a:gd name="connsiteX0" fmla="*/ 833133 w 1042584"/>
                <a:gd name="connsiteY0" fmla="*/ 469651 h 968856"/>
                <a:gd name="connsiteX1" fmla="*/ 1042570 w 1042584"/>
                <a:gd name="connsiteY1" fmla="*/ 413081 h 968856"/>
                <a:gd name="connsiteX2" fmla="*/ 962837 w 1042584"/>
                <a:gd name="connsiteY2" fmla="*/ 184397 h 968856"/>
                <a:gd name="connsiteX3" fmla="*/ 853272 w 1042584"/>
                <a:gd name="connsiteY3" fmla="*/ 45276 h 968856"/>
                <a:gd name="connsiteX4" fmla="*/ 816498 w 1042584"/>
                <a:gd name="connsiteY4" fmla="*/ 30704 h 968856"/>
                <a:gd name="connsiteX5" fmla="*/ 564032 w 1042584"/>
                <a:gd name="connsiteY5" fmla="*/ 667 h 968856"/>
                <a:gd name="connsiteX6" fmla="*/ 307029 w 1042584"/>
                <a:gd name="connsiteY6" fmla="*/ 39502 h 968856"/>
                <a:gd name="connsiteX7" fmla="*/ 103227 w 1042584"/>
                <a:gd name="connsiteY7" fmla="*/ 158209 h 968856"/>
                <a:gd name="connsiteX8" fmla="*/ 75733 w 1042584"/>
                <a:gd name="connsiteY8" fmla="*/ 192577 h 968856"/>
                <a:gd name="connsiteX9" fmla="*/ 39716 w 1042584"/>
                <a:gd name="connsiteY9" fmla="*/ 318844 h 968856"/>
                <a:gd name="connsiteX10" fmla="*/ -14 w 1042584"/>
                <a:gd name="connsiteY10" fmla="*/ 474531 h 968856"/>
                <a:gd name="connsiteX11" fmla="*/ 178699 w 1042584"/>
                <a:gd name="connsiteY11" fmla="*/ 469032 h 968856"/>
                <a:gd name="connsiteX12" fmla="*/ 248122 w 1042584"/>
                <a:gd name="connsiteY12" fmla="*/ 676614 h 968856"/>
                <a:gd name="connsiteX13" fmla="*/ 215748 w 1042584"/>
                <a:gd name="connsiteY13" fmla="*/ 877735 h 968856"/>
                <a:gd name="connsiteX14" fmla="*/ 522447 w 1042584"/>
                <a:gd name="connsiteY14" fmla="*/ 968466 h 968856"/>
                <a:gd name="connsiteX15" fmla="*/ 867707 w 1042584"/>
                <a:gd name="connsiteY15" fmla="*/ 852303 h 968856"/>
                <a:gd name="connsiteX16" fmla="*/ 835332 w 1042584"/>
                <a:gd name="connsiteY16" fmla="*/ 524021 h 968856"/>
                <a:gd name="connsiteX17" fmla="*/ 833133 w 1042584"/>
                <a:gd name="connsiteY17" fmla="*/ 469651 h 96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2584" h="968856">
                  <a:moveTo>
                    <a:pt x="833133" y="469651"/>
                  </a:moveTo>
                  <a:lnTo>
                    <a:pt x="1042570" y="413081"/>
                  </a:lnTo>
                  <a:cubicBezTo>
                    <a:pt x="1042570" y="413081"/>
                    <a:pt x="997755" y="280146"/>
                    <a:pt x="962837" y="184397"/>
                  </a:cubicBezTo>
                  <a:cubicBezTo>
                    <a:pt x="931975" y="99715"/>
                    <a:pt x="880354" y="64453"/>
                    <a:pt x="853272" y="45276"/>
                  </a:cubicBezTo>
                  <a:cubicBezTo>
                    <a:pt x="842378" y="37509"/>
                    <a:pt x="829758" y="32505"/>
                    <a:pt x="816498" y="30704"/>
                  </a:cubicBezTo>
                  <a:cubicBezTo>
                    <a:pt x="766871" y="23831"/>
                    <a:pt x="631324" y="6303"/>
                    <a:pt x="564032" y="667"/>
                  </a:cubicBezTo>
                  <a:cubicBezTo>
                    <a:pt x="480793" y="-6207"/>
                    <a:pt x="307029" y="39502"/>
                    <a:pt x="307029" y="39502"/>
                  </a:cubicBezTo>
                  <a:cubicBezTo>
                    <a:pt x="307029" y="39502"/>
                    <a:pt x="154642" y="124047"/>
                    <a:pt x="103227" y="158209"/>
                  </a:cubicBezTo>
                  <a:cubicBezTo>
                    <a:pt x="90676" y="166485"/>
                    <a:pt x="81053" y="178514"/>
                    <a:pt x="75733" y="192577"/>
                  </a:cubicBezTo>
                  <a:cubicBezTo>
                    <a:pt x="66248" y="218147"/>
                    <a:pt x="54150" y="262069"/>
                    <a:pt x="39716" y="318844"/>
                  </a:cubicBezTo>
                  <a:cubicBezTo>
                    <a:pt x="30436" y="354999"/>
                    <a:pt x="-14" y="474531"/>
                    <a:pt x="-14" y="474531"/>
                  </a:cubicBezTo>
                  <a:lnTo>
                    <a:pt x="178699" y="469032"/>
                  </a:lnTo>
                  <a:cubicBezTo>
                    <a:pt x="214717" y="578391"/>
                    <a:pt x="248122" y="676614"/>
                    <a:pt x="248122" y="676614"/>
                  </a:cubicBezTo>
                  <a:lnTo>
                    <a:pt x="215748" y="877735"/>
                  </a:lnTo>
                  <a:cubicBezTo>
                    <a:pt x="215748" y="877735"/>
                    <a:pt x="460035" y="975408"/>
                    <a:pt x="522447" y="968466"/>
                  </a:cubicBezTo>
                  <a:cubicBezTo>
                    <a:pt x="584859" y="961524"/>
                    <a:pt x="867707" y="852303"/>
                    <a:pt x="867707" y="852303"/>
                  </a:cubicBezTo>
                  <a:cubicBezTo>
                    <a:pt x="867707" y="852303"/>
                    <a:pt x="835332" y="533231"/>
                    <a:pt x="835332" y="524021"/>
                  </a:cubicBezTo>
                  <a:cubicBezTo>
                    <a:pt x="835332" y="520446"/>
                    <a:pt x="834370" y="497282"/>
                    <a:pt x="833133" y="469651"/>
                  </a:cubicBezTo>
                  <a:close/>
                </a:path>
              </a:pathLst>
            </a:custGeom>
            <a:solidFill>
              <a:schemeClr val="accent3">
                <a:lumMod val="40000"/>
                <a:lumOff val="60000"/>
              </a:schemeClr>
            </a:solidFill>
            <a:ln w="6867" cap="flat">
              <a:noFill/>
              <a:prstDash val="solid"/>
              <a:miter/>
            </a:ln>
          </p:spPr>
          <p:txBody>
            <a:bodyPr rtlCol="0" anchor="ctr"/>
            <a:lstStyle/>
            <a:p>
              <a:endParaRPr lang="en-IN"/>
            </a:p>
          </p:txBody>
        </p:sp>
        <p:sp>
          <p:nvSpPr>
            <p:cNvPr id="1123" name="Free-form: Shape 1122">
              <a:extLst>
                <a:ext uri="{FF2B5EF4-FFF2-40B4-BE49-F238E27FC236}">
                  <a16:creationId xmlns:a16="http://schemas.microsoft.com/office/drawing/2014/main" id="{4D34DBD8-ABFF-62C2-F14A-0F96872C5F0C}"/>
                </a:ext>
              </a:extLst>
            </p:cNvPr>
            <p:cNvSpPr/>
            <p:nvPr/>
          </p:nvSpPr>
          <p:spPr>
            <a:xfrm>
              <a:off x="5803529" y="4671016"/>
              <a:ext cx="401683" cy="507707"/>
            </a:xfrm>
            <a:custGeom>
              <a:avLst/>
              <a:gdLst>
                <a:gd name="connsiteX0" fmla="*/ 390955 w 401683"/>
                <a:gd name="connsiteY0" fmla="*/ 21984 h 507707"/>
                <a:gd name="connsiteX1" fmla="*/ 333767 w 401683"/>
                <a:gd name="connsiteY1" fmla="*/ 538 h 507707"/>
                <a:gd name="connsiteX2" fmla="*/ 275548 w 401683"/>
                <a:gd name="connsiteY2" fmla="*/ 24527 h 507707"/>
                <a:gd name="connsiteX3" fmla="*/ 148868 w 401683"/>
                <a:gd name="connsiteY3" fmla="*/ 172652 h 507707"/>
                <a:gd name="connsiteX4" fmla="*/ -14 w 401683"/>
                <a:gd name="connsiteY4" fmla="*/ 480176 h 507707"/>
                <a:gd name="connsiteX5" fmla="*/ 1361 w 401683"/>
                <a:gd name="connsiteY5" fmla="*/ 507670 h 507707"/>
                <a:gd name="connsiteX6" fmla="*/ 94086 w 401683"/>
                <a:gd name="connsiteY6" fmla="*/ 424156 h 507707"/>
                <a:gd name="connsiteX7" fmla="*/ 138695 w 401683"/>
                <a:gd name="connsiteY7" fmla="*/ 297545 h 507707"/>
                <a:gd name="connsiteX8" fmla="*/ 314521 w 401683"/>
                <a:gd name="connsiteY8" fmla="*/ 121307 h 507707"/>
                <a:gd name="connsiteX9" fmla="*/ 386763 w 401683"/>
                <a:gd name="connsiteY9" fmla="*/ 95325 h 507707"/>
                <a:gd name="connsiteX10" fmla="*/ 390955 w 401683"/>
                <a:gd name="connsiteY10" fmla="*/ 21984 h 507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1683" h="507707">
                  <a:moveTo>
                    <a:pt x="390955" y="21984"/>
                  </a:moveTo>
                  <a:cubicBezTo>
                    <a:pt x="376686" y="5707"/>
                    <a:pt x="355220" y="-2342"/>
                    <a:pt x="333767" y="538"/>
                  </a:cubicBezTo>
                  <a:cubicBezTo>
                    <a:pt x="312679" y="3611"/>
                    <a:pt x="292677" y="11852"/>
                    <a:pt x="275548" y="24527"/>
                  </a:cubicBezTo>
                  <a:cubicBezTo>
                    <a:pt x="221315" y="61301"/>
                    <a:pt x="182892" y="116770"/>
                    <a:pt x="148868" y="172652"/>
                  </a:cubicBezTo>
                  <a:cubicBezTo>
                    <a:pt x="89535" y="270168"/>
                    <a:pt x="39681" y="373148"/>
                    <a:pt x="-14" y="480176"/>
                  </a:cubicBezTo>
                  <a:lnTo>
                    <a:pt x="1361" y="507670"/>
                  </a:lnTo>
                  <a:cubicBezTo>
                    <a:pt x="45833" y="502103"/>
                    <a:pt x="74771" y="464573"/>
                    <a:pt x="94086" y="424156"/>
                  </a:cubicBezTo>
                  <a:cubicBezTo>
                    <a:pt x="113400" y="383740"/>
                    <a:pt x="121580" y="338993"/>
                    <a:pt x="138695" y="297545"/>
                  </a:cubicBezTo>
                  <a:cubicBezTo>
                    <a:pt x="171736" y="217887"/>
                    <a:pt x="234939" y="154534"/>
                    <a:pt x="314521" y="121307"/>
                  </a:cubicBezTo>
                  <a:cubicBezTo>
                    <a:pt x="341376" y="124764"/>
                    <a:pt x="368259" y="115100"/>
                    <a:pt x="386763" y="95325"/>
                  </a:cubicBezTo>
                  <a:cubicBezTo>
                    <a:pt x="404084" y="75323"/>
                    <a:pt x="407383" y="42879"/>
                    <a:pt x="390955" y="21984"/>
                  </a:cubicBezTo>
                  <a:close/>
                </a:path>
              </a:pathLst>
            </a:custGeom>
            <a:solidFill>
              <a:srgbClr val="000000"/>
            </a:solidFill>
            <a:ln w="6867" cap="flat">
              <a:noFill/>
              <a:prstDash val="solid"/>
              <a:miter/>
            </a:ln>
          </p:spPr>
          <p:txBody>
            <a:bodyPr rtlCol="0" anchor="ctr"/>
            <a:lstStyle/>
            <a:p>
              <a:endParaRPr lang="en-IN"/>
            </a:p>
          </p:txBody>
        </p:sp>
        <p:sp>
          <p:nvSpPr>
            <p:cNvPr id="1124" name="Free-form: Shape 1123">
              <a:extLst>
                <a:ext uri="{FF2B5EF4-FFF2-40B4-BE49-F238E27FC236}">
                  <a16:creationId xmlns:a16="http://schemas.microsoft.com/office/drawing/2014/main" id="{F2F8DBF6-1789-4DF6-6A1B-56DEA219FE0C}"/>
                </a:ext>
              </a:extLst>
            </p:cNvPr>
            <p:cNvSpPr/>
            <p:nvPr/>
          </p:nvSpPr>
          <p:spPr>
            <a:xfrm>
              <a:off x="6379537" y="4680870"/>
              <a:ext cx="23279" cy="259615"/>
            </a:xfrm>
            <a:custGeom>
              <a:avLst/>
              <a:gdLst>
                <a:gd name="connsiteX0" fmla="*/ 23079 w 23279"/>
                <a:gd name="connsiteY0" fmla="*/ 259578 h 259615"/>
                <a:gd name="connsiteX1" fmla="*/ 9813 w 23279"/>
                <a:gd name="connsiteY1" fmla="*/ 129942 h 259615"/>
                <a:gd name="connsiteX2" fmla="*/ 122 w 23279"/>
                <a:gd name="connsiteY2" fmla="*/ -37 h 259615"/>
                <a:gd name="connsiteX3" fmla="*/ 13388 w 23279"/>
                <a:gd name="connsiteY3" fmla="*/ 129598 h 259615"/>
                <a:gd name="connsiteX4" fmla="*/ 23079 w 23279"/>
                <a:gd name="connsiteY4" fmla="*/ 259578 h 259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79" h="259615">
                  <a:moveTo>
                    <a:pt x="23079" y="259578"/>
                  </a:moveTo>
                  <a:cubicBezTo>
                    <a:pt x="22048" y="259578"/>
                    <a:pt x="16206" y="201565"/>
                    <a:pt x="9813" y="129942"/>
                  </a:cubicBezTo>
                  <a:cubicBezTo>
                    <a:pt x="3421" y="58319"/>
                    <a:pt x="-840" y="100"/>
                    <a:pt x="122" y="-37"/>
                  </a:cubicBezTo>
                  <a:cubicBezTo>
                    <a:pt x="1084" y="-175"/>
                    <a:pt x="6995" y="57907"/>
                    <a:pt x="13388" y="129598"/>
                  </a:cubicBezTo>
                  <a:cubicBezTo>
                    <a:pt x="19780" y="201290"/>
                    <a:pt x="24248" y="259440"/>
                    <a:pt x="23079" y="259578"/>
                  </a:cubicBezTo>
                  <a:close/>
                </a:path>
              </a:pathLst>
            </a:custGeom>
            <a:solidFill>
              <a:srgbClr val="263238"/>
            </a:solidFill>
            <a:ln w="6867" cap="flat">
              <a:noFill/>
              <a:prstDash val="solid"/>
              <a:miter/>
            </a:ln>
          </p:spPr>
          <p:txBody>
            <a:bodyPr rtlCol="0" anchor="ctr"/>
            <a:lstStyle/>
            <a:p>
              <a:endParaRPr lang="en-IN"/>
            </a:p>
          </p:txBody>
        </p:sp>
        <p:sp>
          <p:nvSpPr>
            <p:cNvPr id="1125" name="Free-form: Shape 1124">
              <a:extLst>
                <a:ext uri="{FF2B5EF4-FFF2-40B4-BE49-F238E27FC236}">
                  <a16:creationId xmlns:a16="http://schemas.microsoft.com/office/drawing/2014/main" id="{A04B75EC-2857-93DB-6DC8-8CA43BD7F42F}"/>
                </a:ext>
              </a:extLst>
            </p:cNvPr>
            <p:cNvSpPr/>
            <p:nvPr/>
          </p:nvSpPr>
          <p:spPr>
            <a:xfrm>
              <a:off x="5698569" y="4680870"/>
              <a:ext cx="49627" cy="233220"/>
            </a:xfrm>
            <a:custGeom>
              <a:avLst/>
              <a:gdLst>
                <a:gd name="connsiteX0" fmla="*/ -14 w 49627"/>
                <a:gd name="connsiteY0" fmla="*/ -37 h 233220"/>
                <a:gd name="connsiteX1" fmla="*/ 2598 w 49627"/>
                <a:gd name="connsiteY1" fmla="*/ 8967 h 233220"/>
                <a:gd name="connsiteX2" fmla="*/ 8441 w 49627"/>
                <a:gd name="connsiteY2" fmla="*/ 33849 h 233220"/>
                <a:gd name="connsiteX3" fmla="*/ 26518 w 49627"/>
                <a:gd name="connsiteY3" fmla="*/ 116332 h 233220"/>
                <a:gd name="connsiteX4" fmla="*/ 43565 w 49627"/>
                <a:gd name="connsiteY4" fmla="*/ 198815 h 233220"/>
                <a:gd name="connsiteX5" fmla="*/ 48376 w 49627"/>
                <a:gd name="connsiteY5" fmla="*/ 223903 h 233220"/>
                <a:gd name="connsiteX6" fmla="*/ 49614 w 49627"/>
                <a:gd name="connsiteY6" fmla="*/ 233183 h 233220"/>
                <a:gd name="connsiteX7" fmla="*/ 47002 w 49627"/>
                <a:gd name="connsiteY7" fmla="*/ 224178 h 233220"/>
                <a:gd name="connsiteX8" fmla="*/ 41090 w 49627"/>
                <a:gd name="connsiteY8" fmla="*/ 199365 h 233220"/>
                <a:gd name="connsiteX9" fmla="*/ 23013 w 49627"/>
                <a:gd name="connsiteY9" fmla="*/ 116882 h 233220"/>
                <a:gd name="connsiteX10" fmla="*/ 5966 w 49627"/>
                <a:gd name="connsiteY10" fmla="*/ 34399 h 233220"/>
                <a:gd name="connsiteX11" fmla="*/ 1224 w 49627"/>
                <a:gd name="connsiteY11" fmla="*/ 9379 h 233220"/>
                <a:gd name="connsiteX12" fmla="*/ -14 w 49627"/>
                <a:gd name="connsiteY12" fmla="*/ -37 h 23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627" h="233220">
                  <a:moveTo>
                    <a:pt x="-14" y="-37"/>
                  </a:moveTo>
                  <a:cubicBezTo>
                    <a:pt x="1127" y="2877"/>
                    <a:pt x="2000" y="5894"/>
                    <a:pt x="2598" y="8967"/>
                  </a:cubicBezTo>
                  <a:cubicBezTo>
                    <a:pt x="4179" y="15840"/>
                    <a:pt x="6104" y="23883"/>
                    <a:pt x="8441" y="33849"/>
                  </a:cubicBezTo>
                  <a:cubicBezTo>
                    <a:pt x="13252" y="54470"/>
                    <a:pt x="19714" y="83889"/>
                    <a:pt x="26518" y="116332"/>
                  </a:cubicBezTo>
                  <a:cubicBezTo>
                    <a:pt x="33323" y="148775"/>
                    <a:pt x="39441" y="177644"/>
                    <a:pt x="43565" y="198815"/>
                  </a:cubicBezTo>
                  <a:cubicBezTo>
                    <a:pt x="45489" y="208851"/>
                    <a:pt x="47070" y="217305"/>
                    <a:pt x="48376" y="223903"/>
                  </a:cubicBezTo>
                  <a:cubicBezTo>
                    <a:pt x="49119" y="226942"/>
                    <a:pt x="49531" y="230055"/>
                    <a:pt x="49614" y="233183"/>
                  </a:cubicBezTo>
                  <a:cubicBezTo>
                    <a:pt x="48459" y="230269"/>
                    <a:pt x="47586" y="227258"/>
                    <a:pt x="47002" y="224178"/>
                  </a:cubicBezTo>
                  <a:cubicBezTo>
                    <a:pt x="45421" y="217649"/>
                    <a:pt x="43496" y="209332"/>
                    <a:pt x="41090" y="199365"/>
                  </a:cubicBezTo>
                  <a:cubicBezTo>
                    <a:pt x="36279" y="178332"/>
                    <a:pt x="29886" y="149257"/>
                    <a:pt x="23013" y="116882"/>
                  </a:cubicBezTo>
                  <a:cubicBezTo>
                    <a:pt x="16139" y="84508"/>
                    <a:pt x="10159" y="55570"/>
                    <a:pt x="5966" y="34399"/>
                  </a:cubicBezTo>
                  <a:cubicBezTo>
                    <a:pt x="4110" y="24364"/>
                    <a:pt x="2461" y="15978"/>
                    <a:pt x="1224" y="9379"/>
                  </a:cubicBezTo>
                  <a:cubicBezTo>
                    <a:pt x="474" y="6293"/>
                    <a:pt x="62" y="3138"/>
                    <a:pt x="-14" y="-37"/>
                  </a:cubicBezTo>
                  <a:close/>
                </a:path>
              </a:pathLst>
            </a:custGeom>
            <a:solidFill>
              <a:srgbClr val="263238"/>
            </a:solidFill>
            <a:ln w="6867" cap="flat">
              <a:noFill/>
              <a:prstDash val="solid"/>
              <a:miter/>
            </a:ln>
          </p:spPr>
          <p:txBody>
            <a:bodyPr rtlCol="0" anchor="ctr"/>
            <a:lstStyle/>
            <a:p>
              <a:endParaRPr lang="en-IN"/>
            </a:p>
          </p:txBody>
        </p:sp>
        <p:sp>
          <p:nvSpPr>
            <p:cNvPr id="1126" name="Free-form: Shape 1125">
              <a:extLst>
                <a:ext uri="{FF2B5EF4-FFF2-40B4-BE49-F238E27FC236}">
                  <a16:creationId xmlns:a16="http://schemas.microsoft.com/office/drawing/2014/main" id="{18C401EE-70F3-88E2-304B-723851692A3F}"/>
                </a:ext>
              </a:extLst>
            </p:cNvPr>
            <p:cNvSpPr/>
            <p:nvPr/>
          </p:nvSpPr>
          <p:spPr>
            <a:xfrm>
              <a:off x="6354481" y="4469302"/>
              <a:ext cx="16303" cy="105990"/>
            </a:xfrm>
            <a:custGeom>
              <a:avLst/>
              <a:gdLst>
                <a:gd name="connsiteX0" fmla="*/ 16173 w 16303"/>
                <a:gd name="connsiteY0" fmla="*/ -37 h 105990"/>
                <a:gd name="connsiteX1" fmla="*/ 7032 w 16303"/>
                <a:gd name="connsiteY1" fmla="*/ 52683 h 105990"/>
                <a:gd name="connsiteX2" fmla="*/ 914 w 16303"/>
                <a:gd name="connsiteY2" fmla="*/ 105953 h 105990"/>
                <a:gd name="connsiteX3" fmla="*/ 227 w 16303"/>
                <a:gd name="connsiteY3" fmla="*/ 90144 h 105990"/>
                <a:gd name="connsiteX4" fmla="*/ 3457 w 16303"/>
                <a:gd name="connsiteY4" fmla="*/ 52202 h 105990"/>
                <a:gd name="connsiteX5" fmla="*/ 11087 w 16303"/>
                <a:gd name="connsiteY5" fmla="*/ 14878 h 105990"/>
                <a:gd name="connsiteX6" fmla="*/ 16173 w 16303"/>
                <a:gd name="connsiteY6" fmla="*/ -37 h 105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03" h="105990">
                  <a:moveTo>
                    <a:pt x="16173" y="-37"/>
                  </a:moveTo>
                  <a:cubicBezTo>
                    <a:pt x="17204" y="-37"/>
                    <a:pt x="11156" y="23470"/>
                    <a:pt x="7032" y="52683"/>
                  </a:cubicBezTo>
                  <a:cubicBezTo>
                    <a:pt x="2907" y="81896"/>
                    <a:pt x="2014" y="105953"/>
                    <a:pt x="914" y="105953"/>
                  </a:cubicBezTo>
                  <a:cubicBezTo>
                    <a:pt x="-21" y="100736"/>
                    <a:pt x="-248" y="95423"/>
                    <a:pt x="227" y="90144"/>
                  </a:cubicBezTo>
                  <a:cubicBezTo>
                    <a:pt x="584" y="77448"/>
                    <a:pt x="1663" y="64780"/>
                    <a:pt x="3457" y="52202"/>
                  </a:cubicBezTo>
                  <a:cubicBezTo>
                    <a:pt x="5272" y="39623"/>
                    <a:pt x="7822" y="27161"/>
                    <a:pt x="11087" y="14878"/>
                  </a:cubicBezTo>
                  <a:cubicBezTo>
                    <a:pt x="12097" y="9696"/>
                    <a:pt x="13809" y="4678"/>
                    <a:pt x="16173" y="-37"/>
                  </a:cubicBezTo>
                  <a:close/>
                </a:path>
              </a:pathLst>
            </a:custGeom>
            <a:solidFill>
              <a:srgbClr val="263238"/>
            </a:solidFill>
            <a:ln w="6867" cap="flat">
              <a:noFill/>
              <a:prstDash val="solid"/>
              <a:miter/>
            </a:ln>
          </p:spPr>
          <p:txBody>
            <a:bodyPr rtlCol="0" anchor="ctr"/>
            <a:lstStyle/>
            <a:p>
              <a:endParaRPr lang="en-IN"/>
            </a:p>
          </p:txBody>
        </p:sp>
        <p:sp>
          <p:nvSpPr>
            <p:cNvPr id="1127" name="Free-form: Shape 1126">
              <a:extLst>
                <a:ext uri="{FF2B5EF4-FFF2-40B4-BE49-F238E27FC236}">
                  <a16:creationId xmlns:a16="http://schemas.microsoft.com/office/drawing/2014/main" id="{723FD5D8-9CE3-A269-19E0-D4B0260BD712}"/>
                </a:ext>
              </a:extLst>
            </p:cNvPr>
            <p:cNvSpPr/>
            <p:nvPr/>
          </p:nvSpPr>
          <p:spPr>
            <a:xfrm>
              <a:off x="6214500" y="4852091"/>
              <a:ext cx="447263" cy="426917"/>
            </a:xfrm>
            <a:custGeom>
              <a:avLst/>
              <a:gdLst>
                <a:gd name="connsiteX0" fmla="*/ 186054 w 447263"/>
                <a:gd name="connsiteY0" fmla="*/ 53645 h 426917"/>
                <a:gd name="connsiteX1" fmla="*/ 239324 w 447263"/>
                <a:gd name="connsiteY1" fmla="*/ 243631 h 426917"/>
                <a:gd name="connsiteX2" fmla="*/ 77314 w 447263"/>
                <a:gd name="connsiteY2" fmla="*/ 230433 h 426917"/>
                <a:gd name="connsiteX3" fmla="*/ -14 w 447263"/>
                <a:gd name="connsiteY3" fmla="*/ 325151 h 426917"/>
                <a:gd name="connsiteX4" fmla="*/ 276098 w 447263"/>
                <a:gd name="connsiteY4" fmla="*/ 426880 h 426917"/>
                <a:gd name="connsiteX5" fmla="*/ 447250 w 447263"/>
                <a:gd name="connsiteY5" fmla="*/ 343641 h 426917"/>
                <a:gd name="connsiteX6" fmla="*/ 385388 w 447263"/>
                <a:gd name="connsiteY6" fmla="*/ -37 h 42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263" h="426917">
                  <a:moveTo>
                    <a:pt x="186054" y="53645"/>
                  </a:moveTo>
                  <a:cubicBezTo>
                    <a:pt x="184198" y="54195"/>
                    <a:pt x="239324" y="243631"/>
                    <a:pt x="239324" y="243631"/>
                  </a:cubicBezTo>
                  <a:lnTo>
                    <a:pt x="77314" y="230433"/>
                  </a:lnTo>
                  <a:lnTo>
                    <a:pt x="-14" y="325151"/>
                  </a:lnTo>
                  <a:lnTo>
                    <a:pt x="276098" y="426880"/>
                  </a:lnTo>
                  <a:cubicBezTo>
                    <a:pt x="276098" y="426880"/>
                    <a:pt x="447250" y="350584"/>
                    <a:pt x="447250" y="343641"/>
                  </a:cubicBezTo>
                  <a:cubicBezTo>
                    <a:pt x="447250" y="336699"/>
                    <a:pt x="385388" y="-37"/>
                    <a:pt x="385388" y="-37"/>
                  </a:cubicBezTo>
                  <a:close/>
                </a:path>
              </a:pathLst>
            </a:custGeom>
            <a:solidFill>
              <a:srgbClr val="886962"/>
            </a:solidFill>
            <a:ln w="6867" cap="flat">
              <a:noFill/>
              <a:prstDash val="solid"/>
              <a:miter/>
            </a:ln>
          </p:spPr>
          <p:txBody>
            <a:bodyPr rtlCol="0" anchor="ctr"/>
            <a:lstStyle/>
            <a:p>
              <a:endParaRPr lang="en-IN"/>
            </a:p>
          </p:txBody>
        </p:sp>
        <p:sp>
          <p:nvSpPr>
            <p:cNvPr id="1128" name="Free-form: Shape 1127">
              <a:extLst>
                <a:ext uri="{FF2B5EF4-FFF2-40B4-BE49-F238E27FC236}">
                  <a16:creationId xmlns:a16="http://schemas.microsoft.com/office/drawing/2014/main" id="{4E23CBB7-C7A6-C360-D952-DCAB750E9D49}"/>
                </a:ext>
              </a:extLst>
            </p:cNvPr>
            <p:cNvSpPr/>
            <p:nvPr/>
          </p:nvSpPr>
          <p:spPr>
            <a:xfrm>
              <a:off x="5994477" y="4887599"/>
              <a:ext cx="298775" cy="43164"/>
            </a:xfrm>
            <a:custGeom>
              <a:avLst/>
              <a:gdLst>
                <a:gd name="connsiteX0" fmla="*/ 286889 w 298775"/>
                <a:gd name="connsiteY0" fmla="*/ 40064 h 43164"/>
                <a:gd name="connsiteX1" fmla="*/ 295206 w 298775"/>
                <a:gd name="connsiteY1" fmla="*/ 36146 h 43164"/>
                <a:gd name="connsiteX2" fmla="*/ 298712 w 298775"/>
                <a:gd name="connsiteY2" fmla="*/ 25767 h 43164"/>
                <a:gd name="connsiteX3" fmla="*/ 289295 w 298775"/>
                <a:gd name="connsiteY3" fmla="*/ 14838 h 43164"/>
                <a:gd name="connsiteX4" fmla="*/ 271286 w 298775"/>
                <a:gd name="connsiteY4" fmla="*/ 18137 h 43164"/>
                <a:gd name="connsiteX5" fmla="*/ 264413 w 298775"/>
                <a:gd name="connsiteY5" fmla="*/ 26729 h 43164"/>
                <a:gd name="connsiteX6" fmla="*/ 262351 w 298775"/>
                <a:gd name="connsiteY6" fmla="*/ 32228 h 43164"/>
                <a:gd name="connsiteX7" fmla="*/ 262351 w 298775"/>
                <a:gd name="connsiteY7" fmla="*/ 37521 h 43164"/>
                <a:gd name="connsiteX8" fmla="*/ 267094 w 298775"/>
                <a:gd name="connsiteY8" fmla="*/ 38689 h 43164"/>
                <a:gd name="connsiteX9" fmla="*/ 271905 w 298775"/>
                <a:gd name="connsiteY9" fmla="*/ 35390 h 43164"/>
                <a:gd name="connsiteX10" fmla="*/ 273830 w 298775"/>
                <a:gd name="connsiteY10" fmla="*/ 23086 h 43164"/>
                <a:gd name="connsiteX11" fmla="*/ 249930 w 298775"/>
                <a:gd name="connsiteY11" fmla="*/ 14859 h 43164"/>
                <a:gd name="connsiteX12" fmla="*/ 249566 w 298775"/>
                <a:gd name="connsiteY12" fmla="*/ 15044 h 43164"/>
                <a:gd name="connsiteX13" fmla="*/ 237262 w 298775"/>
                <a:gd name="connsiteY13" fmla="*/ 24805 h 43164"/>
                <a:gd name="connsiteX14" fmla="*/ 234169 w 298775"/>
                <a:gd name="connsiteY14" fmla="*/ 31678 h 43164"/>
                <a:gd name="connsiteX15" fmla="*/ 237537 w 298775"/>
                <a:gd name="connsiteY15" fmla="*/ 36696 h 43164"/>
                <a:gd name="connsiteX16" fmla="*/ 244411 w 298775"/>
                <a:gd name="connsiteY16" fmla="*/ 34359 h 43164"/>
                <a:gd name="connsiteX17" fmla="*/ 247573 w 298775"/>
                <a:gd name="connsiteY17" fmla="*/ 27485 h 43164"/>
                <a:gd name="connsiteX18" fmla="*/ 240355 w 298775"/>
                <a:gd name="connsiteY18" fmla="*/ 12913 h 43164"/>
                <a:gd name="connsiteX19" fmla="*/ 223103 w 298775"/>
                <a:gd name="connsiteY19" fmla="*/ 10714 h 43164"/>
                <a:gd name="connsiteX20" fmla="*/ 209355 w 298775"/>
                <a:gd name="connsiteY20" fmla="*/ 21780 h 43164"/>
                <a:gd name="connsiteX21" fmla="*/ 208943 w 298775"/>
                <a:gd name="connsiteY21" fmla="*/ 30235 h 43164"/>
                <a:gd name="connsiteX22" fmla="*/ 215817 w 298775"/>
                <a:gd name="connsiteY22" fmla="*/ 34084 h 43164"/>
                <a:gd name="connsiteX23" fmla="*/ 224883 w 298775"/>
                <a:gd name="connsiteY23" fmla="*/ 24461 h 43164"/>
                <a:gd name="connsiteX24" fmla="*/ 224202 w 298775"/>
                <a:gd name="connsiteY24" fmla="*/ 21230 h 43164"/>
                <a:gd name="connsiteX25" fmla="*/ 209012 w 298775"/>
                <a:gd name="connsiteY25" fmla="*/ 11676 h 43164"/>
                <a:gd name="connsiteX26" fmla="*/ 190591 w 298775"/>
                <a:gd name="connsiteY26" fmla="*/ 20337 h 43164"/>
                <a:gd name="connsiteX27" fmla="*/ 183373 w 298775"/>
                <a:gd name="connsiteY27" fmla="*/ 28310 h 43164"/>
                <a:gd name="connsiteX28" fmla="*/ 181380 w 298775"/>
                <a:gd name="connsiteY28" fmla="*/ 37246 h 43164"/>
                <a:gd name="connsiteX29" fmla="*/ 188611 w 298775"/>
                <a:gd name="connsiteY29" fmla="*/ 39177 h 43164"/>
                <a:gd name="connsiteX30" fmla="*/ 188735 w 298775"/>
                <a:gd name="connsiteY30" fmla="*/ 39102 h 43164"/>
                <a:gd name="connsiteX31" fmla="*/ 192928 w 298775"/>
                <a:gd name="connsiteY31" fmla="*/ 31128 h 43164"/>
                <a:gd name="connsiteX32" fmla="*/ 182136 w 298775"/>
                <a:gd name="connsiteY32" fmla="*/ 13532 h 43164"/>
                <a:gd name="connsiteX33" fmla="*/ 152167 w 298775"/>
                <a:gd name="connsiteY33" fmla="*/ 18206 h 43164"/>
                <a:gd name="connsiteX34" fmla="*/ 149005 w 298775"/>
                <a:gd name="connsiteY34" fmla="*/ 27898 h 43164"/>
                <a:gd name="connsiteX35" fmla="*/ 164815 w 298775"/>
                <a:gd name="connsiteY35" fmla="*/ 30441 h 43164"/>
                <a:gd name="connsiteX36" fmla="*/ 160072 w 298775"/>
                <a:gd name="connsiteY36" fmla="*/ 11813 h 43164"/>
                <a:gd name="connsiteX37" fmla="*/ 138489 w 298775"/>
                <a:gd name="connsiteY37" fmla="*/ 10645 h 43164"/>
                <a:gd name="connsiteX38" fmla="*/ 128179 w 298775"/>
                <a:gd name="connsiteY38" fmla="*/ 15869 h 43164"/>
                <a:gd name="connsiteX39" fmla="*/ 120068 w 298775"/>
                <a:gd name="connsiteY39" fmla="*/ 23086 h 43164"/>
                <a:gd name="connsiteX40" fmla="*/ 119380 w 298775"/>
                <a:gd name="connsiteY40" fmla="*/ 32366 h 43164"/>
                <a:gd name="connsiteX41" fmla="*/ 126041 w 298775"/>
                <a:gd name="connsiteY41" fmla="*/ 35087 h 43164"/>
                <a:gd name="connsiteX42" fmla="*/ 126666 w 298775"/>
                <a:gd name="connsiteY42" fmla="*/ 34771 h 43164"/>
                <a:gd name="connsiteX43" fmla="*/ 130378 w 298775"/>
                <a:gd name="connsiteY43" fmla="*/ 26660 h 43164"/>
                <a:gd name="connsiteX44" fmla="*/ 126185 w 298775"/>
                <a:gd name="connsiteY44" fmla="*/ 17312 h 43164"/>
                <a:gd name="connsiteX45" fmla="*/ 107833 w 298775"/>
                <a:gd name="connsiteY45" fmla="*/ 9751 h 43164"/>
                <a:gd name="connsiteX46" fmla="*/ 91611 w 298775"/>
                <a:gd name="connsiteY46" fmla="*/ 20543 h 43164"/>
                <a:gd name="connsiteX47" fmla="*/ 91061 w 298775"/>
                <a:gd name="connsiteY47" fmla="*/ 29479 h 43164"/>
                <a:gd name="connsiteX48" fmla="*/ 97935 w 298775"/>
                <a:gd name="connsiteY48" fmla="*/ 32847 h 43164"/>
                <a:gd name="connsiteX49" fmla="*/ 104808 w 298775"/>
                <a:gd name="connsiteY49" fmla="*/ 27898 h 43164"/>
                <a:gd name="connsiteX50" fmla="*/ 104808 w 298775"/>
                <a:gd name="connsiteY50" fmla="*/ 19031 h 43164"/>
                <a:gd name="connsiteX51" fmla="*/ 90236 w 298775"/>
                <a:gd name="connsiteY51" fmla="*/ 8445 h 43164"/>
                <a:gd name="connsiteX52" fmla="*/ 71403 w 298775"/>
                <a:gd name="connsiteY52" fmla="*/ 8927 h 43164"/>
                <a:gd name="connsiteX53" fmla="*/ 59305 w 298775"/>
                <a:gd name="connsiteY53" fmla="*/ 20474 h 43164"/>
                <a:gd name="connsiteX54" fmla="*/ 66179 w 298775"/>
                <a:gd name="connsiteY54" fmla="*/ 34221 h 43164"/>
                <a:gd name="connsiteX55" fmla="*/ 77795 w 298775"/>
                <a:gd name="connsiteY55" fmla="*/ 26454 h 43164"/>
                <a:gd name="connsiteX56" fmla="*/ 73534 w 298775"/>
                <a:gd name="connsiteY56" fmla="*/ 11813 h 43164"/>
                <a:gd name="connsiteX57" fmla="*/ 60336 w 298775"/>
                <a:gd name="connsiteY57" fmla="*/ 3909 h 43164"/>
                <a:gd name="connsiteX58" fmla="*/ 32842 w 298775"/>
                <a:gd name="connsiteY58" fmla="*/ 10782 h 43164"/>
                <a:gd name="connsiteX59" fmla="*/ 25968 w 298775"/>
                <a:gd name="connsiteY59" fmla="*/ 22124 h 43164"/>
                <a:gd name="connsiteX60" fmla="*/ 29474 w 298775"/>
                <a:gd name="connsiteY60" fmla="*/ 33053 h 43164"/>
                <a:gd name="connsiteX61" fmla="*/ 39441 w 298775"/>
                <a:gd name="connsiteY61" fmla="*/ 32709 h 43164"/>
                <a:gd name="connsiteX62" fmla="*/ 42809 w 298775"/>
                <a:gd name="connsiteY62" fmla="*/ 23224 h 43164"/>
                <a:gd name="connsiteX63" fmla="*/ 31261 w 298775"/>
                <a:gd name="connsiteY63" fmla="*/ 7827 h 43164"/>
                <a:gd name="connsiteX64" fmla="*/ 16277 w 298775"/>
                <a:gd name="connsiteY64" fmla="*/ 5559 h 43164"/>
                <a:gd name="connsiteX65" fmla="*/ 6035 w 298775"/>
                <a:gd name="connsiteY65" fmla="*/ 10508 h 43164"/>
                <a:gd name="connsiteX66" fmla="*/ -14 w 298775"/>
                <a:gd name="connsiteY66" fmla="*/ 17862 h 43164"/>
                <a:gd name="connsiteX67" fmla="*/ 949 w 298775"/>
                <a:gd name="connsiteY67" fmla="*/ 15594 h 43164"/>
                <a:gd name="connsiteX68" fmla="*/ 5554 w 298775"/>
                <a:gd name="connsiteY68" fmla="*/ 9958 h 43164"/>
                <a:gd name="connsiteX69" fmla="*/ 16002 w 298775"/>
                <a:gd name="connsiteY69" fmla="*/ 4459 h 43164"/>
                <a:gd name="connsiteX70" fmla="*/ 31948 w 298775"/>
                <a:gd name="connsiteY70" fmla="*/ 6521 h 43164"/>
                <a:gd name="connsiteX71" fmla="*/ 44115 w 298775"/>
                <a:gd name="connsiteY71" fmla="*/ 22468 h 43164"/>
                <a:gd name="connsiteX72" fmla="*/ 40265 w 298775"/>
                <a:gd name="connsiteY72" fmla="*/ 33672 h 43164"/>
                <a:gd name="connsiteX73" fmla="*/ 27687 w 298775"/>
                <a:gd name="connsiteY73" fmla="*/ 34153 h 43164"/>
                <a:gd name="connsiteX74" fmla="*/ 23288 w 298775"/>
                <a:gd name="connsiteY74" fmla="*/ 21162 h 43164"/>
                <a:gd name="connsiteX75" fmla="*/ 30161 w 298775"/>
                <a:gd name="connsiteY75" fmla="*/ 8514 h 43164"/>
                <a:gd name="connsiteX76" fmla="*/ 59855 w 298775"/>
                <a:gd name="connsiteY76" fmla="*/ 884 h 43164"/>
                <a:gd name="connsiteX77" fmla="*/ 74565 w 298775"/>
                <a:gd name="connsiteY77" fmla="*/ 9545 h 43164"/>
                <a:gd name="connsiteX78" fmla="*/ 79514 w 298775"/>
                <a:gd name="connsiteY78" fmla="*/ 26729 h 43164"/>
                <a:gd name="connsiteX79" fmla="*/ 74083 w 298775"/>
                <a:gd name="connsiteY79" fmla="*/ 34771 h 43164"/>
                <a:gd name="connsiteX80" fmla="*/ 64185 w 298775"/>
                <a:gd name="connsiteY80" fmla="*/ 36627 h 43164"/>
                <a:gd name="connsiteX81" fmla="*/ 56762 w 298775"/>
                <a:gd name="connsiteY81" fmla="*/ 29754 h 43164"/>
                <a:gd name="connsiteX82" fmla="*/ 55319 w 298775"/>
                <a:gd name="connsiteY82" fmla="*/ 19649 h 43164"/>
                <a:gd name="connsiteX83" fmla="*/ 69547 w 298775"/>
                <a:gd name="connsiteY83" fmla="*/ 5902 h 43164"/>
                <a:gd name="connsiteX84" fmla="*/ 90168 w 298775"/>
                <a:gd name="connsiteY84" fmla="*/ 5146 h 43164"/>
                <a:gd name="connsiteX85" fmla="*/ 107214 w 298775"/>
                <a:gd name="connsiteY85" fmla="*/ 17725 h 43164"/>
                <a:gd name="connsiteX86" fmla="*/ 107214 w 298775"/>
                <a:gd name="connsiteY86" fmla="*/ 29204 h 43164"/>
                <a:gd name="connsiteX87" fmla="*/ 97729 w 298775"/>
                <a:gd name="connsiteY87" fmla="*/ 36077 h 43164"/>
                <a:gd name="connsiteX88" fmla="*/ 86937 w 298775"/>
                <a:gd name="connsiteY88" fmla="*/ 30853 h 43164"/>
                <a:gd name="connsiteX89" fmla="*/ 87487 w 298775"/>
                <a:gd name="connsiteY89" fmla="*/ 18825 h 43164"/>
                <a:gd name="connsiteX90" fmla="*/ 120583 w 298775"/>
                <a:gd name="connsiteY90" fmla="*/ 8714 h 43164"/>
                <a:gd name="connsiteX91" fmla="*/ 128041 w 298775"/>
                <a:gd name="connsiteY91" fmla="*/ 14838 h 43164"/>
                <a:gd name="connsiteX92" fmla="*/ 133059 w 298775"/>
                <a:gd name="connsiteY92" fmla="*/ 26111 h 43164"/>
                <a:gd name="connsiteX93" fmla="*/ 127560 w 298775"/>
                <a:gd name="connsiteY93" fmla="*/ 37727 h 43164"/>
                <a:gd name="connsiteX94" fmla="*/ 120686 w 298775"/>
                <a:gd name="connsiteY94" fmla="*/ 38621 h 43164"/>
                <a:gd name="connsiteX95" fmla="*/ 115394 w 298775"/>
                <a:gd name="connsiteY95" fmla="*/ 33946 h 43164"/>
                <a:gd name="connsiteX96" fmla="*/ 116150 w 298775"/>
                <a:gd name="connsiteY96" fmla="*/ 20887 h 43164"/>
                <a:gd name="connsiteX97" fmla="*/ 125429 w 298775"/>
                <a:gd name="connsiteY97" fmla="*/ 12501 h 43164"/>
                <a:gd name="connsiteX98" fmla="*/ 136427 w 298775"/>
                <a:gd name="connsiteY98" fmla="*/ 6933 h 43164"/>
                <a:gd name="connsiteX99" fmla="*/ 161309 w 298775"/>
                <a:gd name="connsiteY99" fmla="*/ 8445 h 43164"/>
                <a:gd name="connsiteX100" fmla="*/ 167289 w 298775"/>
                <a:gd name="connsiteY100" fmla="*/ 32104 h 43164"/>
                <a:gd name="connsiteX101" fmla="*/ 167083 w 298775"/>
                <a:gd name="connsiteY101" fmla="*/ 32434 h 43164"/>
                <a:gd name="connsiteX102" fmla="*/ 154504 w 298775"/>
                <a:gd name="connsiteY102" fmla="*/ 37521 h 43164"/>
                <a:gd name="connsiteX103" fmla="*/ 147631 w 298775"/>
                <a:gd name="connsiteY103" fmla="*/ 34634 h 43164"/>
                <a:gd name="connsiteX104" fmla="*/ 144194 w 298775"/>
                <a:gd name="connsiteY104" fmla="*/ 28310 h 43164"/>
                <a:gd name="connsiteX105" fmla="*/ 148112 w 298775"/>
                <a:gd name="connsiteY105" fmla="*/ 15663 h 43164"/>
                <a:gd name="connsiteX106" fmla="*/ 183030 w 298775"/>
                <a:gd name="connsiteY106" fmla="*/ 10164 h 43164"/>
                <a:gd name="connsiteX107" fmla="*/ 195540 w 298775"/>
                <a:gd name="connsiteY107" fmla="*/ 30785 h 43164"/>
                <a:gd name="connsiteX108" fmla="*/ 189285 w 298775"/>
                <a:gd name="connsiteY108" fmla="*/ 42057 h 43164"/>
                <a:gd name="connsiteX109" fmla="*/ 182411 w 298775"/>
                <a:gd name="connsiteY109" fmla="*/ 42882 h 43164"/>
                <a:gd name="connsiteX110" fmla="*/ 176912 w 298775"/>
                <a:gd name="connsiteY110" fmla="*/ 38414 h 43164"/>
                <a:gd name="connsiteX111" fmla="*/ 179180 w 298775"/>
                <a:gd name="connsiteY111" fmla="*/ 25973 h 43164"/>
                <a:gd name="connsiteX112" fmla="*/ 187016 w 298775"/>
                <a:gd name="connsiteY112" fmla="*/ 17312 h 43164"/>
                <a:gd name="connsiteX113" fmla="*/ 207637 w 298775"/>
                <a:gd name="connsiteY113" fmla="*/ 7827 h 43164"/>
                <a:gd name="connsiteX114" fmla="*/ 219047 w 298775"/>
                <a:gd name="connsiteY114" fmla="*/ 10576 h 43164"/>
                <a:gd name="connsiteX115" fmla="*/ 226264 w 298775"/>
                <a:gd name="connsiteY115" fmla="*/ 19856 h 43164"/>
                <a:gd name="connsiteX116" fmla="*/ 224958 w 298775"/>
                <a:gd name="connsiteY116" fmla="*/ 31472 h 43164"/>
                <a:gd name="connsiteX117" fmla="*/ 214786 w 298775"/>
                <a:gd name="connsiteY117" fmla="*/ 37108 h 43164"/>
                <a:gd name="connsiteX118" fmla="*/ 204750 w 298775"/>
                <a:gd name="connsiteY118" fmla="*/ 31335 h 43164"/>
                <a:gd name="connsiteX119" fmla="*/ 205163 w 298775"/>
                <a:gd name="connsiteY119" fmla="*/ 20131 h 43164"/>
                <a:gd name="connsiteX120" fmla="*/ 221247 w 298775"/>
                <a:gd name="connsiteY120" fmla="*/ 7277 h 43164"/>
                <a:gd name="connsiteX121" fmla="*/ 241043 w 298775"/>
                <a:gd name="connsiteY121" fmla="*/ 9958 h 43164"/>
                <a:gd name="connsiteX122" fmla="*/ 249497 w 298775"/>
                <a:gd name="connsiteY122" fmla="*/ 27348 h 43164"/>
                <a:gd name="connsiteX123" fmla="*/ 237070 w 298775"/>
                <a:gd name="connsiteY123" fmla="*/ 39528 h 43164"/>
                <a:gd name="connsiteX124" fmla="*/ 235750 w 298775"/>
                <a:gd name="connsiteY124" fmla="*/ 39445 h 43164"/>
                <a:gd name="connsiteX125" fmla="*/ 230114 w 298775"/>
                <a:gd name="connsiteY125" fmla="*/ 31335 h 43164"/>
                <a:gd name="connsiteX126" fmla="*/ 233894 w 298775"/>
                <a:gd name="connsiteY126" fmla="*/ 22880 h 43164"/>
                <a:gd name="connsiteX127" fmla="*/ 247298 w 298775"/>
                <a:gd name="connsiteY127" fmla="*/ 12501 h 43164"/>
                <a:gd name="connsiteX128" fmla="*/ 274792 w 298775"/>
                <a:gd name="connsiteY128" fmla="*/ 22193 h 43164"/>
                <a:gd name="connsiteX129" fmla="*/ 272386 w 298775"/>
                <a:gd name="connsiteY129" fmla="*/ 36627 h 43164"/>
                <a:gd name="connsiteX130" fmla="*/ 266269 w 298775"/>
                <a:gd name="connsiteY130" fmla="*/ 40683 h 43164"/>
                <a:gd name="connsiteX131" fmla="*/ 259395 w 298775"/>
                <a:gd name="connsiteY131" fmla="*/ 38483 h 43164"/>
                <a:gd name="connsiteX132" fmla="*/ 259395 w 298775"/>
                <a:gd name="connsiteY132" fmla="*/ 31609 h 43164"/>
                <a:gd name="connsiteX133" fmla="*/ 261732 w 298775"/>
                <a:gd name="connsiteY133" fmla="*/ 25836 h 43164"/>
                <a:gd name="connsiteX134" fmla="*/ 269087 w 298775"/>
                <a:gd name="connsiteY134" fmla="*/ 16625 h 43164"/>
                <a:gd name="connsiteX135" fmla="*/ 288677 w 298775"/>
                <a:gd name="connsiteY135" fmla="*/ 13394 h 43164"/>
                <a:gd name="connsiteX136" fmla="*/ 298712 w 298775"/>
                <a:gd name="connsiteY136" fmla="*/ 25629 h 43164"/>
                <a:gd name="connsiteX137" fmla="*/ 294657 w 298775"/>
                <a:gd name="connsiteY137" fmla="*/ 36627 h 43164"/>
                <a:gd name="connsiteX138" fmla="*/ 286889 w 298775"/>
                <a:gd name="connsiteY138" fmla="*/ 40064 h 4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298775" h="43164">
                  <a:moveTo>
                    <a:pt x="286889" y="40064"/>
                  </a:moveTo>
                  <a:cubicBezTo>
                    <a:pt x="290086" y="39968"/>
                    <a:pt x="293096" y="38545"/>
                    <a:pt x="295206" y="36146"/>
                  </a:cubicBezTo>
                  <a:cubicBezTo>
                    <a:pt x="297763" y="33321"/>
                    <a:pt x="299035" y="29561"/>
                    <a:pt x="298712" y="25767"/>
                  </a:cubicBezTo>
                  <a:cubicBezTo>
                    <a:pt x="297983" y="20591"/>
                    <a:pt x="294306" y="16323"/>
                    <a:pt x="289295" y="14838"/>
                  </a:cubicBezTo>
                  <a:cubicBezTo>
                    <a:pt x="283137" y="12590"/>
                    <a:pt x="276249" y="13855"/>
                    <a:pt x="271286" y="18137"/>
                  </a:cubicBezTo>
                  <a:cubicBezTo>
                    <a:pt x="268420" y="20488"/>
                    <a:pt x="266076" y="23416"/>
                    <a:pt x="264413" y="26729"/>
                  </a:cubicBezTo>
                  <a:cubicBezTo>
                    <a:pt x="263540" y="28489"/>
                    <a:pt x="262852" y="30331"/>
                    <a:pt x="262351" y="32228"/>
                  </a:cubicBezTo>
                  <a:cubicBezTo>
                    <a:pt x="261870" y="34153"/>
                    <a:pt x="261251" y="36284"/>
                    <a:pt x="262351" y="37521"/>
                  </a:cubicBezTo>
                  <a:cubicBezTo>
                    <a:pt x="263567" y="38799"/>
                    <a:pt x="265423" y="39260"/>
                    <a:pt x="267094" y="38689"/>
                  </a:cubicBezTo>
                  <a:cubicBezTo>
                    <a:pt x="269025" y="38167"/>
                    <a:pt x="270716" y="36998"/>
                    <a:pt x="271905" y="35390"/>
                  </a:cubicBezTo>
                  <a:cubicBezTo>
                    <a:pt x="274476" y="31829"/>
                    <a:pt x="275191" y="27258"/>
                    <a:pt x="273830" y="23086"/>
                  </a:cubicBezTo>
                  <a:cubicBezTo>
                    <a:pt x="269499" y="14212"/>
                    <a:pt x="258804" y="10535"/>
                    <a:pt x="249930" y="14859"/>
                  </a:cubicBezTo>
                  <a:cubicBezTo>
                    <a:pt x="249807" y="14920"/>
                    <a:pt x="249690" y="14982"/>
                    <a:pt x="249566" y="15044"/>
                  </a:cubicBezTo>
                  <a:cubicBezTo>
                    <a:pt x="244727" y="17237"/>
                    <a:pt x="240500" y="20591"/>
                    <a:pt x="237262" y="24805"/>
                  </a:cubicBezTo>
                  <a:cubicBezTo>
                    <a:pt x="235613" y="26764"/>
                    <a:pt x="234540" y="29142"/>
                    <a:pt x="234169" y="31678"/>
                  </a:cubicBezTo>
                  <a:cubicBezTo>
                    <a:pt x="233818" y="33974"/>
                    <a:pt x="235283" y="36153"/>
                    <a:pt x="237537" y="36696"/>
                  </a:cubicBezTo>
                  <a:cubicBezTo>
                    <a:pt x="240067" y="37053"/>
                    <a:pt x="242624" y="36187"/>
                    <a:pt x="244411" y="34359"/>
                  </a:cubicBezTo>
                  <a:cubicBezTo>
                    <a:pt x="246239" y="32510"/>
                    <a:pt x="247359" y="30077"/>
                    <a:pt x="247573" y="27485"/>
                  </a:cubicBezTo>
                  <a:cubicBezTo>
                    <a:pt x="247868" y="21705"/>
                    <a:pt x="245132" y="16185"/>
                    <a:pt x="240355" y="12913"/>
                  </a:cubicBezTo>
                  <a:cubicBezTo>
                    <a:pt x="235186" y="9745"/>
                    <a:pt x="228904" y="8940"/>
                    <a:pt x="223103" y="10714"/>
                  </a:cubicBezTo>
                  <a:cubicBezTo>
                    <a:pt x="217054" y="12081"/>
                    <a:pt x="211981" y="16165"/>
                    <a:pt x="209355" y="21780"/>
                  </a:cubicBezTo>
                  <a:cubicBezTo>
                    <a:pt x="207995" y="24406"/>
                    <a:pt x="207843" y="27492"/>
                    <a:pt x="208943" y="30235"/>
                  </a:cubicBezTo>
                  <a:cubicBezTo>
                    <a:pt x="210201" y="32833"/>
                    <a:pt x="212944" y="34373"/>
                    <a:pt x="215817" y="34084"/>
                  </a:cubicBezTo>
                  <a:cubicBezTo>
                    <a:pt x="220979" y="33933"/>
                    <a:pt x="225034" y="29623"/>
                    <a:pt x="224883" y="24461"/>
                  </a:cubicBezTo>
                  <a:cubicBezTo>
                    <a:pt x="224849" y="23354"/>
                    <a:pt x="224622" y="22261"/>
                    <a:pt x="224202" y="21230"/>
                  </a:cubicBezTo>
                  <a:cubicBezTo>
                    <a:pt x="221893" y="14968"/>
                    <a:pt x="215659" y="11044"/>
                    <a:pt x="209012" y="11676"/>
                  </a:cubicBezTo>
                  <a:cubicBezTo>
                    <a:pt x="202035" y="12281"/>
                    <a:pt x="195505" y="15346"/>
                    <a:pt x="190591" y="20337"/>
                  </a:cubicBezTo>
                  <a:cubicBezTo>
                    <a:pt x="187882" y="22701"/>
                    <a:pt x="185463" y="25382"/>
                    <a:pt x="183373" y="28310"/>
                  </a:cubicBezTo>
                  <a:cubicBezTo>
                    <a:pt x="181332" y="30805"/>
                    <a:pt x="180590" y="34118"/>
                    <a:pt x="181380" y="37246"/>
                  </a:cubicBezTo>
                  <a:cubicBezTo>
                    <a:pt x="182844" y="39775"/>
                    <a:pt x="186081" y="40641"/>
                    <a:pt x="188611" y="39177"/>
                  </a:cubicBezTo>
                  <a:cubicBezTo>
                    <a:pt x="188652" y="39150"/>
                    <a:pt x="188693" y="39129"/>
                    <a:pt x="188735" y="39102"/>
                  </a:cubicBezTo>
                  <a:cubicBezTo>
                    <a:pt x="191587" y="37507"/>
                    <a:pt x="193230" y="34379"/>
                    <a:pt x="192928" y="31128"/>
                  </a:cubicBezTo>
                  <a:cubicBezTo>
                    <a:pt x="192453" y="23842"/>
                    <a:pt x="188419" y="17257"/>
                    <a:pt x="182136" y="13532"/>
                  </a:cubicBezTo>
                  <a:cubicBezTo>
                    <a:pt x="172355" y="7517"/>
                    <a:pt x="159653" y="9497"/>
                    <a:pt x="152167" y="18206"/>
                  </a:cubicBezTo>
                  <a:cubicBezTo>
                    <a:pt x="149823" y="20859"/>
                    <a:pt x="148676" y="24372"/>
                    <a:pt x="149005" y="27898"/>
                  </a:cubicBezTo>
                  <a:cubicBezTo>
                    <a:pt x="149693" y="34771"/>
                    <a:pt x="161103" y="36215"/>
                    <a:pt x="164815" y="30441"/>
                  </a:cubicBezTo>
                  <a:cubicBezTo>
                    <a:pt x="168561" y="23973"/>
                    <a:pt x="166451" y="15704"/>
                    <a:pt x="160072" y="11813"/>
                  </a:cubicBezTo>
                  <a:cubicBezTo>
                    <a:pt x="153446" y="8109"/>
                    <a:pt x="145479" y="7676"/>
                    <a:pt x="138489" y="10645"/>
                  </a:cubicBezTo>
                  <a:cubicBezTo>
                    <a:pt x="134880" y="12027"/>
                    <a:pt x="131423" y="13779"/>
                    <a:pt x="128179" y="15869"/>
                  </a:cubicBezTo>
                  <a:cubicBezTo>
                    <a:pt x="124982" y="17656"/>
                    <a:pt x="122212" y="20117"/>
                    <a:pt x="120068" y="23086"/>
                  </a:cubicBezTo>
                  <a:cubicBezTo>
                    <a:pt x="118122" y="25808"/>
                    <a:pt x="117854" y="29389"/>
                    <a:pt x="119380" y="32366"/>
                  </a:cubicBezTo>
                  <a:cubicBezTo>
                    <a:pt x="120466" y="34957"/>
                    <a:pt x="123450" y="36173"/>
                    <a:pt x="126041" y="35087"/>
                  </a:cubicBezTo>
                  <a:cubicBezTo>
                    <a:pt x="126254" y="34998"/>
                    <a:pt x="126467" y="34888"/>
                    <a:pt x="126666" y="34771"/>
                  </a:cubicBezTo>
                  <a:cubicBezTo>
                    <a:pt x="129429" y="33067"/>
                    <a:pt x="130894" y="29863"/>
                    <a:pt x="130378" y="26660"/>
                  </a:cubicBezTo>
                  <a:cubicBezTo>
                    <a:pt x="129911" y="23203"/>
                    <a:pt x="128453" y="19959"/>
                    <a:pt x="126185" y="17312"/>
                  </a:cubicBezTo>
                  <a:cubicBezTo>
                    <a:pt x="121717" y="11882"/>
                    <a:pt x="114830" y="9043"/>
                    <a:pt x="107833" y="9751"/>
                  </a:cubicBezTo>
                  <a:cubicBezTo>
                    <a:pt x="100959" y="10404"/>
                    <a:pt x="94869" y="14460"/>
                    <a:pt x="91611" y="20543"/>
                  </a:cubicBezTo>
                  <a:cubicBezTo>
                    <a:pt x="90113" y="23292"/>
                    <a:pt x="89913" y="26564"/>
                    <a:pt x="91061" y="29479"/>
                  </a:cubicBezTo>
                  <a:cubicBezTo>
                    <a:pt x="92333" y="32015"/>
                    <a:pt x="95144" y="33397"/>
                    <a:pt x="97935" y="32847"/>
                  </a:cubicBezTo>
                  <a:cubicBezTo>
                    <a:pt x="100925" y="32496"/>
                    <a:pt x="103523" y="30620"/>
                    <a:pt x="104808" y="27898"/>
                  </a:cubicBezTo>
                  <a:cubicBezTo>
                    <a:pt x="106046" y="25073"/>
                    <a:pt x="106046" y="21856"/>
                    <a:pt x="104808" y="19031"/>
                  </a:cubicBezTo>
                  <a:cubicBezTo>
                    <a:pt x="102093" y="13230"/>
                    <a:pt x="96588" y="9236"/>
                    <a:pt x="90236" y="8445"/>
                  </a:cubicBezTo>
                  <a:cubicBezTo>
                    <a:pt x="84016" y="7050"/>
                    <a:pt x="77548" y="7215"/>
                    <a:pt x="71403" y="8927"/>
                  </a:cubicBezTo>
                  <a:cubicBezTo>
                    <a:pt x="65553" y="10253"/>
                    <a:pt x="60900" y="14693"/>
                    <a:pt x="59305" y="20474"/>
                  </a:cubicBezTo>
                  <a:cubicBezTo>
                    <a:pt x="58020" y="26111"/>
                    <a:pt x="60900" y="31870"/>
                    <a:pt x="66179" y="34221"/>
                  </a:cubicBezTo>
                  <a:cubicBezTo>
                    <a:pt x="71520" y="35232"/>
                    <a:pt x="76689" y="31781"/>
                    <a:pt x="77795" y="26454"/>
                  </a:cubicBezTo>
                  <a:cubicBezTo>
                    <a:pt x="78861" y="21169"/>
                    <a:pt x="77273" y="15697"/>
                    <a:pt x="73534" y="11813"/>
                  </a:cubicBezTo>
                  <a:cubicBezTo>
                    <a:pt x="70042" y="7896"/>
                    <a:pt x="65437" y="5139"/>
                    <a:pt x="60336" y="3909"/>
                  </a:cubicBezTo>
                  <a:cubicBezTo>
                    <a:pt x="50596" y="1537"/>
                    <a:pt x="40320" y="4108"/>
                    <a:pt x="32842" y="10782"/>
                  </a:cubicBezTo>
                  <a:cubicBezTo>
                    <a:pt x="29446" y="13772"/>
                    <a:pt x="27048" y="17732"/>
                    <a:pt x="25968" y="22124"/>
                  </a:cubicBezTo>
                  <a:cubicBezTo>
                    <a:pt x="24958" y="26138"/>
                    <a:pt x="26319" y="30372"/>
                    <a:pt x="29474" y="33053"/>
                  </a:cubicBezTo>
                  <a:cubicBezTo>
                    <a:pt x="32388" y="35520"/>
                    <a:pt x="36698" y="35369"/>
                    <a:pt x="39441" y="32709"/>
                  </a:cubicBezTo>
                  <a:cubicBezTo>
                    <a:pt x="42101" y="30324"/>
                    <a:pt x="43372" y="26750"/>
                    <a:pt x="42809" y="23224"/>
                  </a:cubicBezTo>
                  <a:cubicBezTo>
                    <a:pt x="41736" y="16501"/>
                    <a:pt x="37413" y="10734"/>
                    <a:pt x="31261" y="7827"/>
                  </a:cubicBezTo>
                  <a:cubicBezTo>
                    <a:pt x="26690" y="5332"/>
                    <a:pt x="21384" y="4527"/>
                    <a:pt x="16277" y="5559"/>
                  </a:cubicBezTo>
                  <a:cubicBezTo>
                    <a:pt x="12510" y="6356"/>
                    <a:pt x="8998" y="8054"/>
                    <a:pt x="6035" y="10508"/>
                  </a:cubicBezTo>
                  <a:cubicBezTo>
                    <a:pt x="3629" y="12611"/>
                    <a:pt x="1588" y="15099"/>
                    <a:pt x="-14" y="17862"/>
                  </a:cubicBezTo>
                  <a:cubicBezTo>
                    <a:pt x="227" y="17072"/>
                    <a:pt x="550" y="16316"/>
                    <a:pt x="949" y="15594"/>
                  </a:cubicBezTo>
                  <a:cubicBezTo>
                    <a:pt x="2158" y="13470"/>
                    <a:pt x="3719" y="11566"/>
                    <a:pt x="5554" y="9958"/>
                  </a:cubicBezTo>
                  <a:cubicBezTo>
                    <a:pt x="8516" y="7277"/>
                    <a:pt x="12111" y="5387"/>
                    <a:pt x="16002" y="4459"/>
                  </a:cubicBezTo>
                  <a:cubicBezTo>
                    <a:pt x="21398" y="3249"/>
                    <a:pt x="27041" y="3978"/>
                    <a:pt x="31948" y="6521"/>
                  </a:cubicBezTo>
                  <a:cubicBezTo>
                    <a:pt x="38313" y="9600"/>
                    <a:pt x="42829" y="15518"/>
                    <a:pt x="44115" y="22468"/>
                  </a:cubicBezTo>
                  <a:cubicBezTo>
                    <a:pt x="44768" y="26612"/>
                    <a:pt x="43324" y="30805"/>
                    <a:pt x="40265" y="33672"/>
                  </a:cubicBezTo>
                  <a:cubicBezTo>
                    <a:pt x="36801" y="36991"/>
                    <a:pt x="31399" y="37198"/>
                    <a:pt x="27687" y="34153"/>
                  </a:cubicBezTo>
                  <a:cubicBezTo>
                    <a:pt x="23879" y="31005"/>
                    <a:pt x="22181" y="25973"/>
                    <a:pt x="23288" y="21162"/>
                  </a:cubicBezTo>
                  <a:cubicBezTo>
                    <a:pt x="24250" y="16350"/>
                    <a:pt x="26649" y="11937"/>
                    <a:pt x="30161" y="8514"/>
                  </a:cubicBezTo>
                  <a:cubicBezTo>
                    <a:pt x="38169" y="1180"/>
                    <a:pt x="49304" y="-1679"/>
                    <a:pt x="59855" y="884"/>
                  </a:cubicBezTo>
                  <a:cubicBezTo>
                    <a:pt x="65533" y="2184"/>
                    <a:pt x="70674" y="5208"/>
                    <a:pt x="74565" y="9545"/>
                  </a:cubicBezTo>
                  <a:cubicBezTo>
                    <a:pt x="78936" y="14116"/>
                    <a:pt x="80785" y="20536"/>
                    <a:pt x="79514" y="26729"/>
                  </a:cubicBezTo>
                  <a:cubicBezTo>
                    <a:pt x="78620" y="29925"/>
                    <a:pt x="76716" y="32744"/>
                    <a:pt x="74083" y="34771"/>
                  </a:cubicBezTo>
                  <a:cubicBezTo>
                    <a:pt x="71265" y="36923"/>
                    <a:pt x="67595" y="37610"/>
                    <a:pt x="64185" y="36627"/>
                  </a:cubicBezTo>
                  <a:cubicBezTo>
                    <a:pt x="60838" y="35514"/>
                    <a:pt x="58130" y="33012"/>
                    <a:pt x="56762" y="29754"/>
                  </a:cubicBezTo>
                  <a:cubicBezTo>
                    <a:pt x="55250" y="26612"/>
                    <a:pt x="54748" y="23086"/>
                    <a:pt x="55319" y="19649"/>
                  </a:cubicBezTo>
                  <a:cubicBezTo>
                    <a:pt x="57174" y="12803"/>
                    <a:pt x="62639" y="7524"/>
                    <a:pt x="69547" y="5902"/>
                  </a:cubicBezTo>
                  <a:cubicBezTo>
                    <a:pt x="76249" y="3943"/>
                    <a:pt x="83335" y="3689"/>
                    <a:pt x="90168" y="5146"/>
                  </a:cubicBezTo>
                  <a:cubicBezTo>
                    <a:pt x="97598" y="6218"/>
                    <a:pt x="103997" y="10941"/>
                    <a:pt x="107214" y="17725"/>
                  </a:cubicBezTo>
                  <a:cubicBezTo>
                    <a:pt x="108761" y="21395"/>
                    <a:pt x="108761" y="25533"/>
                    <a:pt x="107214" y="29204"/>
                  </a:cubicBezTo>
                  <a:cubicBezTo>
                    <a:pt x="105427" y="32957"/>
                    <a:pt x="101853" y="35548"/>
                    <a:pt x="97729" y="36077"/>
                  </a:cubicBezTo>
                  <a:cubicBezTo>
                    <a:pt x="93364" y="36964"/>
                    <a:pt x="88951" y="34826"/>
                    <a:pt x="86937" y="30853"/>
                  </a:cubicBezTo>
                  <a:cubicBezTo>
                    <a:pt x="85315" y="26963"/>
                    <a:pt x="85514" y="22550"/>
                    <a:pt x="87487" y="18825"/>
                  </a:cubicBezTo>
                  <a:cubicBezTo>
                    <a:pt x="93831" y="6892"/>
                    <a:pt x="108651" y="2369"/>
                    <a:pt x="120583" y="8714"/>
                  </a:cubicBezTo>
                  <a:cubicBezTo>
                    <a:pt x="123450" y="10240"/>
                    <a:pt x="125986" y="12322"/>
                    <a:pt x="128041" y="14838"/>
                  </a:cubicBezTo>
                  <a:cubicBezTo>
                    <a:pt x="130825" y="17993"/>
                    <a:pt x="132578" y="21931"/>
                    <a:pt x="133059" y="26111"/>
                  </a:cubicBezTo>
                  <a:cubicBezTo>
                    <a:pt x="133712" y="30737"/>
                    <a:pt x="131547" y="35301"/>
                    <a:pt x="127560" y="37727"/>
                  </a:cubicBezTo>
                  <a:cubicBezTo>
                    <a:pt x="125505" y="38992"/>
                    <a:pt x="123003" y="39322"/>
                    <a:pt x="120686" y="38621"/>
                  </a:cubicBezTo>
                  <a:cubicBezTo>
                    <a:pt x="118384" y="37809"/>
                    <a:pt x="116487" y="36132"/>
                    <a:pt x="115394" y="33946"/>
                  </a:cubicBezTo>
                  <a:cubicBezTo>
                    <a:pt x="113215" y="29788"/>
                    <a:pt x="113503" y="24770"/>
                    <a:pt x="116150" y="20887"/>
                  </a:cubicBezTo>
                  <a:cubicBezTo>
                    <a:pt x="118576" y="17436"/>
                    <a:pt x="121752" y="14570"/>
                    <a:pt x="125429" y="12501"/>
                  </a:cubicBezTo>
                  <a:cubicBezTo>
                    <a:pt x="128880" y="10253"/>
                    <a:pt x="132571" y="8384"/>
                    <a:pt x="136427" y="6933"/>
                  </a:cubicBezTo>
                  <a:cubicBezTo>
                    <a:pt x="144503" y="3531"/>
                    <a:pt x="153707" y="4094"/>
                    <a:pt x="161309" y="8445"/>
                  </a:cubicBezTo>
                  <a:cubicBezTo>
                    <a:pt x="169496" y="13326"/>
                    <a:pt x="172169" y="23918"/>
                    <a:pt x="167289" y="32104"/>
                  </a:cubicBezTo>
                  <a:cubicBezTo>
                    <a:pt x="167220" y="32214"/>
                    <a:pt x="167152" y="32324"/>
                    <a:pt x="167083" y="32434"/>
                  </a:cubicBezTo>
                  <a:cubicBezTo>
                    <a:pt x="164162" y="36332"/>
                    <a:pt x="159316" y="38291"/>
                    <a:pt x="154504" y="37521"/>
                  </a:cubicBezTo>
                  <a:cubicBezTo>
                    <a:pt x="151975" y="37280"/>
                    <a:pt x="149576" y="36277"/>
                    <a:pt x="147631" y="34634"/>
                  </a:cubicBezTo>
                  <a:cubicBezTo>
                    <a:pt x="145802" y="32977"/>
                    <a:pt x="144593" y="30743"/>
                    <a:pt x="144194" y="28310"/>
                  </a:cubicBezTo>
                  <a:cubicBezTo>
                    <a:pt x="143672" y="23732"/>
                    <a:pt x="145088" y="19141"/>
                    <a:pt x="148112" y="15663"/>
                  </a:cubicBezTo>
                  <a:cubicBezTo>
                    <a:pt x="156786" y="5442"/>
                    <a:pt x="171633" y="3105"/>
                    <a:pt x="183030" y="10164"/>
                  </a:cubicBezTo>
                  <a:cubicBezTo>
                    <a:pt x="190350" y="14549"/>
                    <a:pt x="195031" y="22268"/>
                    <a:pt x="195540" y="30785"/>
                  </a:cubicBezTo>
                  <a:cubicBezTo>
                    <a:pt x="195780" y="35431"/>
                    <a:pt x="193354" y="39803"/>
                    <a:pt x="189285" y="42057"/>
                  </a:cubicBezTo>
                  <a:cubicBezTo>
                    <a:pt x="187154" y="43102"/>
                    <a:pt x="184727" y="43391"/>
                    <a:pt x="182411" y="42882"/>
                  </a:cubicBezTo>
                  <a:cubicBezTo>
                    <a:pt x="179978" y="42346"/>
                    <a:pt x="177936" y="40689"/>
                    <a:pt x="176912" y="38414"/>
                  </a:cubicBezTo>
                  <a:cubicBezTo>
                    <a:pt x="175606" y="34146"/>
                    <a:pt x="176452" y="29506"/>
                    <a:pt x="179180" y="25973"/>
                  </a:cubicBezTo>
                  <a:cubicBezTo>
                    <a:pt x="181428" y="22777"/>
                    <a:pt x="184061" y="19869"/>
                    <a:pt x="187016" y="17312"/>
                  </a:cubicBezTo>
                  <a:cubicBezTo>
                    <a:pt x="192529" y="11779"/>
                    <a:pt x="199849" y="8418"/>
                    <a:pt x="207637" y="7827"/>
                  </a:cubicBezTo>
                  <a:cubicBezTo>
                    <a:pt x="211624" y="7621"/>
                    <a:pt x="215590" y="8576"/>
                    <a:pt x="219047" y="10576"/>
                  </a:cubicBezTo>
                  <a:cubicBezTo>
                    <a:pt x="222463" y="12728"/>
                    <a:pt x="225020" y="16013"/>
                    <a:pt x="226264" y="19856"/>
                  </a:cubicBezTo>
                  <a:cubicBezTo>
                    <a:pt x="227577" y="23732"/>
                    <a:pt x="227103" y="27987"/>
                    <a:pt x="224958" y="31472"/>
                  </a:cubicBezTo>
                  <a:cubicBezTo>
                    <a:pt x="222628" y="34833"/>
                    <a:pt x="218869" y="36916"/>
                    <a:pt x="214786" y="37108"/>
                  </a:cubicBezTo>
                  <a:cubicBezTo>
                    <a:pt x="210586" y="37383"/>
                    <a:pt x="206627" y="35108"/>
                    <a:pt x="204750" y="31335"/>
                  </a:cubicBezTo>
                  <a:cubicBezTo>
                    <a:pt x="203224" y="27726"/>
                    <a:pt x="203376" y="23622"/>
                    <a:pt x="205163" y="20131"/>
                  </a:cubicBezTo>
                  <a:cubicBezTo>
                    <a:pt x="208235" y="13580"/>
                    <a:pt x="214181" y="8830"/>
                    <a:pt x="221247" y="7277"/>
                  </a:cubicBezTo>
                  <a:cubicBezTo>
                    <a:pt x="227928" y="5304"/>
                    <a:pt x="235131" y="6280"/>
                    <a:pt x="241043" y="9958"/>
                  </a:cubicBezTo>
                  <a:cubicBezTo>
                    <a:pt x="246727" y="13862"/>
                    <a:pt x="249937" y="20467"/>
                    <a:pt x="249497" y="27348"/>
                  </a:cubicBezTo>
                  <a:cubicBezTo>
                    <a:pt x="249428" y="34146"/>
                    <a:pt x="243868" y="39597"/>
                    <a:pt x="237070" y="39528"/>
                  </a:cubicBezTo>
                  <a:cubicBezTo>
                    <a:pt x="236630" y="39528"/>
                    <a:pt x="236190" y="39500"/>
                    <a:pt x="235750" y="39445"/>
                  </a:cubicBezTo>
                  <a:cubicBezTo>
                    <a:pt x="232086" y="38565"/>
                    <a:pt x="229660" y="35081"/>
                    <a:pt x="230114" y="31335"/>
                  </a:cubicBezTo>
                  <a:cubicBezTo>
                    <a:pt x="230567" y="28221"/>
                    <a:pt x="231880" y="25299"/>
                    <a:pt x="233894" y="22880"/>
                  </a:cubicBezTo>
                  <a:cubicBezTo>
                    <a:pt x="237482" y="18412"/>
                    <a:pt x="242074" y="14852"/>
                    <a:pt x="247298" y="12501"/>
                  </a:cubicBezTo>
                  <a:cubicBezTo>
                    <a:pt x="257567" y="7586"/>
                    <a:pt x="269870" y="11930"/>
                    <a:pt x="274792" y="22193"/>
                  </a:cubicBezTo>
                  <a:cubicBezTo>
                    <a:pt x="276435" y="27107"/>
                    <a:pt x="275534" y="32517"/>
                    <a:pt x="272386" y="36627"/>
                  </a:cubicBezTo>
                  <a:cubicBezTo>
                    <a:pt x="270874" y="38641"/>
                    <a:pt x="268716" y="40071"/>
                    <a:pt x="266269" y="40683"/>
                  </a:cubicBezTo>
                  <a:cubicBezTo>
                    <a:pt x="263746" y="41439"/>
                    <a:pt x="261010" y="40566"/>
                    <a:pt x="259395" y="38483"/>
                  </a:cubicBezTo>
                  <a:cubicBezTo>
                    <a:pt x="258481" y="36284"/>
                    <a:pt x="258481" y="33809"/>
                    <a:pt x="259395" y="31609"/>
                  </a:cubicBezTo>
                  <a:cubicBezTo>
                    <a:pt x="259979" y="29609"/>
                    <a:pt x="260763" y="27678"/>
                    <a:pt x="261732" y="25836"/>
                  </a:cubicBezTo>
                  <a:cubicBezTo>
                    <a:pt x="263519" y="22289"/>
                    <a:pt x="266021" y="19155"/>
                    <a:pt x="269087" y="16625"/>
                  </a:cubicBezTo>
                  <a:cubicBezTo>
                    <a:pt x="274565" y="12116"/>
                    <a:pt x="282037" y="10886"/>
                    <a:pt x="288677" y="13394"/>
                  </a:cubicBezTo>
                  <a:cubicBezTo>
                    <a:pt x="294141" y="15147"/>
                    <a:pt x="298066" y="19931"/>
                    <a:pt x="298712" y="25629"/>
                  </a:cubicBezTo>
                  <a:cubicBezTo>
                    <a:pt x="298932" y="29699"/>
                    <a:pt x="297468" y="33678"/>
                    <a:pt x="294657" y="36627"/>
                  </a:cubicBezTo>
                  <a:cubicBezTo>
                    <a:pt x="292753" y="38937"/>
                    <a:pt x="289873" y="40208"/>
                    <a:pt x="286889" y="40064"/>
                  </a:cubicBezTo>
                  <a:close/>
                </a:path>
              </a:pathLst>
            </a:custGeom>
            <a:solidFill>
              <a:srgbClr val="263238"/>
            </a:solidFill>
            <a:ln w="6867" cap="flat">
              <a:noFill/>
              <a:prstDash val="solid"/>
              <a:miter/>
            </a:ln>
          </p:spPr>
          <p:txBody>
            <a:bodyPr rtlCol="0" anchor="ctr"/>
            <a:lstStyle/>
            <a:p>
              <a:endParaRPr lang="en-IN"/>
            </a:p>
          </p:txBody>
        </p:sp>
        <p:sp>
          <p:nvSpPr>
            <p:cNvPr id="1129" name="Free-form: Shape 1128">
              <a:extLst>
                <a:ext uri="{FF2B5EF4-FFF2-40B4-BE49-F238E27FC236}">
                  <a16:creationId xmlns:a16="http://schemas.microsoft.com/office/drawing/2014/main" id="{30C52D5F-0700-18A3-07C0-697966A09A8D}"/>
                </a:ext>
              </a:extLst>
            </p:cNvPr>
            <p:cNvSpPr/>
            <p:nvPr/>
          </p:nvSpPr>
          <p:spPr>
            <a:xfrm>
              <a:off x="5898590" y="4907905"/>
              <a:ext cx="395230" cy="366911"/>
            </a:xfrm>
            <a:custGeom>
              <a:avLst/>
              <a:gdLst>
                <a:gd name="connsiteX0" fmla="*/ 94512 w 395230"/>
                <a:gd name="connsiteY0" fmla="*/ 0 h 366911"/>
                <a:gd name="connsiteX1" fmla="*/ 0 w 395230"/>
                <a:gd name="connsiteY1" fmla="*/ 357426 h 366911"/>
                <a:gd name="connsiteX2" fmla="*/ 300719 w 395230"/>
                <a:gd name="connsiteY2" fmla="*/ 366911 h 366911"/>
                <a:gd name="connsiteX3" fmla="*/ 395231 w 395230"/>
                <a:gd name="connsiteY3" fmla="*/ 13885 h 366911"/>
                <a:gd name="connsiteX4" fmla="*/ 94512 w 395230"/>
                <a:gd name="connsiteY4" fmla="*/ 0 h 366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230" h="366911">
                  <a:moveTo>
                    <a:pt x="94512" y="0"/>
                  </a:moveTo>
                  <a:lnTo>
                    <a:pt x="0" y="357426"/>
                  </a:lnTo>
                  <a:lnTo>
                    <a:pt x="300719" y="366911"/>
                  </a:lnTo>
                  <a:lnTo>
                    <a:pt x="395231" y="13885"/>
                  </a:lnTo>
                  <a:lnTo>
                    <a:pt x="94512" y="0"/>
                  </a:lnTo>
                  <a:close/>
                </a:path>
              </a:pathLst>
            </a:custGeom>
            <a:solidFill>
              <a:srgbClr val="455A64"/>
            </a:solidFill>
            <a:ln w="6867" cap="flat">
              <a:noFill/>
              <a:prstDash val="solid"/>
              <a:miter/>
            </a:ln>
          </p:spPr>
          <p:txBody>
            <a:bodyPr rtlCol="0" anchor="ctr"/>
            <a:lstStyle/>
            <a:p>
              <a:endParaRPr lang="en-IN"/>
            </a:p>
          </p:txBody>
        </p:sp>
        <p:sp>
          <p:nvSpPr>
            <p:cNvPr id="1130" name="Free-form: Shape 1129">
              <a:extLst>
                <a:ext uri="{FF2B5EF4-FFF2-40B4-BE49-F238E27FC236}">
                  <a16:creationId xmlns:a16="http://schemas.microsoft.com/office/drawing/2014/main" id="{63ACC56D-2336-A6ED-1619-5B9F7865A08C}"/>
                </a:ext>
              </a:extLst>
            </p:cNvPr>
            <p:cNvSpPr/>
            <p:nvPr/>
          </p:nvSpPr>
          <p:spPr>
            <a:xfrm>
              <a:off x="5885737" y="4907905"/>
              <a:ext cx="107365" cy="351239"/>
            </a:xfrm>
            <a:custGeom>
              <a:avLst/>
              <a:gdLst>
                <a:gd name="connsiteX0" fmla="*/ 107365 w 107365"/>
                <a:gd name="connsiteY0" fmla="*/ 0 h 351239"/>
                <a:gd name="connsiteX1" fmla="*/ 95405 w 107365"/>
                <a:gd name="connsiteY1" fmla="*/ 1168 h 351239"/>
                <a:gd name="connsiteX2" fmla="*/ 0 w 107365"/>
                <a:gd name="connsiteY2" fmla="*/ 331306 h 351239"/>
                <a:gd name="connsiteX3" fmla="*/ 14503 w 107365"/>
                <a:gd name="connsiteY3" fmla="*/ 351240 h 351239"/>
                <a:gd name="connsiteX4" fmla="*/ 107365 w 107365"/>
                <a:gd name="connsiteY4" fmla="*/ 0 h 351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65" h="351239">
                  <a:moveTo>
                    <a:pt x="107365" y="0"/>
                  </a:moveTo>
                  <a:lnTo>
                    <a:pt x="95405" y="1168"/>
                  </a:lnTo>
                  <a:lnTo>
                    <a:pt x="0" y="331306"/>
                  </a:lnTo>
                  <a:lnTo>
                    <a:pt x="14503" y="351240"/>
                  </a:lnTo>
                  <a:lnTo>
                    <a:pt x="107365" y="0"/>
                  </a:lnTo>
                  <a:close/>
                </a:path>
              </a:pathLst>
            </a:custGeom>
            <a:solidFill>
              <a:srgbClr val="E0E0E0"/>
            </a:solidFill>
            <a:ln w="6867" cap="flat">
              <a:noFill/>
              <a:prstDash val="solid"/>
              <a:miter/>
            </a:ln>
          </p:spPr>
          <p:txBody>
            <a:bodyPr rtlCol="0" anchor="ctr"/>
            <a:lstStyle/>
            <a:p>
              <a:endParaRPr lang="en-IN"/>
            </a:p>
          </p:txBody>
        </p:sp>
        <p:sp>
          <p:nvSpPr>
            <p:cNvPr id="1131" name="Free-form: Shape 1130">
              <a:extLst>
                <a:ext uri="{FF2B5EF4-FFF2-40B4-BE49-F238E27FC236}">
                  <a16:creationId xmlns:a16="http://schemas.microsoft.com/office/drawing/2014/main" id="{D411F071-A779-539F-1072-6472795E0937}"/>
                </a:ext>
              </a:extLst>
            </p:cNvPr>
            <p:cNvSpPr/>
            <p:nvPr/>
          </p:nvSpPr>
          <p:spPr>
            <a:xfrm>
              <a:off x="6090199" y="4998977"/>
              <a:ext cx="234602" cy="196999"/>
            </a:xfrm>
            <a:custGeom>
              <a:avLst/>
              <a:gdLst>
                <a:gd name="connsiteX0" fmla="*/ 102017 w 234602"/>
                <a:gd name="connsiteY0" fmla="*/ -35 h 196999"/>
                <a:gd name="connsiteX1" fmla="*/ 199690 w 234602"/>
                <a:gd name="connsiteY1" fmla="*/ -35 h 196999"/>
                <a:gd name="connsiteX2" fmla="*/ 221342 w 234602"/>
                <a:gd name="connsiteY2" fmla="*/ 14056 h 196999"/>
                <a:gd name="connsiteX3" fmla="*/ 226978 w 234602"/>
                <a:gd name="connsiteY3" fmla="*/ 42237 h 196999"/>
                <a:gd name="connsiteX4" fmla="*/ 233852 w 234602"/>
                <a:gd name="connsiteY4" fmla="*/ 61965 h 196999"/>
                <a:gd name="connsiteX5" fmla="*/ 233852 w 234602"/>
                <a:gd name="connsiteY5" fmla="*/ 115510 h 196999"/>
                <a:gd name="connsiteX6" fmla="*/ 222579 w 234602"/>
                <a:gd name="connsiteY6" fmla="*/ 121146 h 196999"/>
                <a:gd name="connsiteX7" fmla="*/ 223542 w 234602"/>
                <a:gd name="connsiteY7" fmla="*/ 147403 h 196999"/>
                <a:gd name="connsiteX8" fmla="*/ 209451 w 234602"/>
                <a:gd name="connsiteY8" fmla="*/ 161494 h 196999"/>
                <a:gd name="connsiteX9" fmla="*/ 183125 w 234602"/>
                <a:gd name="connsiteY9" fmla="*/ 195312 h 196999"/>
                <a:gd name="connsiteX10" fmla="*/ 151232 w 234602"/>
                <a:gd name="connsiteY10" fmla="*/ 195312 h 196999"/>
                <a:gd name="connsiteX11" fmla="*/ 38505 w 234602"/>
                <a:gd name="connsiteY11" fmla="*/ 140873 h 196999"/>
                <a:gd name="connsiteX12" fmla="*/ 38505 w 234602"/>
                <a:gd name="connsiteY12" fmla="*/ 128638 h 196999"/>
                <a:gd name="connsiteX13" fmla="*/ 13 w 234602"/>
                <a:gd name="connsiteY13" fmla="*/ 111729 h 196999"/>
                <a:gd name="connsiteX14" fmla="*/ 24414 w 234602"/>
                <a:gd name="connsiteY14" fmla="*/ 92346 h 196999"/>
                <a:gd name="connsiteX15" fmla="*/ 81740 w 234602"/>
                <a:gd name="connsiteY15" fmla="*/ 92346 h 196999"/>
                <a:gd name="connsiteX16" fmla="*/ 13004 w 234602"/>
                <a:gd name="connsiteY16" fmla="*/ 85472 h 196999"/>
                <a:gd name="connsiteX17" fmla="*/ 19053 w 234602"/>
                <a:gd name="connsiteY17" fmla="*/ 49798 h 196999"/>
                <a:gd name="connsiteX18" fmla="*/ 125181 w 234602"/>
                <a:gd name="connsiteY18" fmla="*/ 46018 h 196999"/>
                <a:gd name="connsiteX19" fmla="*/ 172608 w 234602"/>
                <a:gd name="connsiteY19" fmla="*/ 53854 h 196999"/>
                <a:gd name="connsiteX20" fmla="*/ 180101 w 234602"/>
                <a:gd name="connsiteY20" fmla="*/ 53854 h 196999"/>
                <a:gd name="connsiteX21" fmla="*/ 174258 w 234602"/>
                <a:gd name="connsiteY21" fmla="*/ 33233 h 196999"/>
                <a:gd name="connsiteX22" fmla="*/ 117070 w 234602"/>
                <a:gd name="connsiteY22" fmla="*/ 32202 h 196999"/>
                <a:gd name="connsiteX23" fmla="*/ 95624 w 234602"/>
                <a:gd name="connsiteY23" fmla="*/ 16255 h 196999"/>
                <a:gd name="connsiteX24" fmla="*/ 102017 w 234602"/>
                <a:gd name="connsiteY24" fmla="*/ -35 h 19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602" h="196999">
                  <a:moveTo>
                    <a:pt x="102017" y="-35"/>
                  </a:moveTo>
                  <a:lnTo>
                    <a:pt x="199690" y="-35"/>
                  </a:lnTo>
                  <a:cubicBezTo>
                    <a:pt x="209100" y="-172"/>
                    <a:pt x="217658" y="5395"/>
                    <a:pt x="221342" y="14056"/>
                  </a:cubicBezTo>
                  <a:cubicBezTo>
                    <a:pt x="225246" y="22930"/>
                    <a:pt x="227171" y="32546"/>
                    <a:pt x="226978" y="42237"/>
                  </a:cubicBezTo>
                  <a:cubicBezTo>
                    <a:pt x="231192" y="47977"/>
                    <a:pt x="233591" y="54851"/>
                    <a:pt x="233852" y="61965"/>
                  </a:cubicBezTo>
                  <a:cubicBezTo>
                    <a:pt x="234835" y="79802"/>
                    <a:pt x="234835" y="97673"/>
                    <a:pt x="233852" y="115510"/>
                  </a:cubicBezTo>
                  <a:cubicBezTo>
                    <a:pt x="232958" y="118328"/>
                    <a:pt x="222579" y="121146"/>
                    <a:pt x="222579" y="121146"/>
                  </a:cubicBezTo>
                  <a:cubicBezTo>
                    <a:pt x="222579" y="121146"/>
                    <a:pt x="229453" y="136199"/>
                    <a:pt x="223542" y="147403"/>
                  </a:cubicBezTo>
                  <a:cubicBezTo>
                    <a:pt x="220772" y="153699"/>
                    <a:pt x="215747" y="158724"/>
                    <a:pt x="209451" y="161494"/>
                  </a:cubicBezTo>
                  <a:cubicBezTo>
                    <a:pt x="209451" y="161494"/>
                    <a:pt x="196322" y="191600"/>
                    <a:pt x="183125" y="195312"/>
                  </a:cubicBezTo>
                  <a:cubicBezTo>
                    <a:pt x="169928" y="199024"/>
                    <a:pt x="157830" y="195312"/>
                    <a:pt x="151232" y="195312"/>
                  </a:cubicBezTo>
                  <a:cubicBezTo>
                    <a:pt x="144633" y="195312"/>
                    <a:pt x="38505" y="140873"/>
                    <a:pt x="38505" y="140873"/>
                  </a:cubicBezTo>
                  <a:lnTo>
                    <a:pt x="38505" y="128638"/>
                  </a:lnTo>
                  <a:cubicBezTo>
                    <a:pt x="38505" y="128638"/>
                    <a:pt x="975" y="132419"/>
                    <a:pt x="13" y="111729"/>
                  </a:cubicBezTo>
                  <a:cubicBezTo>
                    <a:pt x="-949" y="91040"/>
                    <a:pt x="24414" y="92346"/>
                    <a:pt x="24414" y="92346"/>
                  </a:cubicBezTo>
                  <a:lnTo>
                    <a:pt x="81740" y="92346"/>
                  </a:lnTo>
                  <a:cubicBezTo>
                    <a:pt x="81740" y="92346"/>
                    <a:pt x="18778" y="94820"/>
                    <a:pt x="13004" y="85472"/>
                  </a:cubicBezTo>
                  <a:cubicBezTo>
                    <a:pt x="7230" y="76124"/>
                    <a:pt x="-193" y="53510"/>
                    <a:pt x="19053" y="49798"/>
                  </a:cubicBezTo>
                  <a:cubicBezTo>
                    <a:pt x="38299" y="46087"/>
                    <a:pt x="125181" y="46018"/>
                    <a:pt x="125181" y="46018"/>
                  </a:cubicBezTo>
                  <a:lnTo>
                    <a:pt x="172608" y="53854"/>
                  </a:lnTo>
                  <a:lnTo>
                    <a:pt x="180101" y="53854"/>
                  </a:lnTo>
                  <a:lnTo>
                    <a:pt x="174258" y="33233"/>
                  </a:lnTo>
                  <a:cubicBezTo>
                    <a:pt x="174258" y="33233"/>
                    <a:pt x="124493" y="33233"/>
                    <a:pt x="117070" y="32202"/>
                  </a:cubicBezTo>
                  <a:cubicBezTo>
                    <a:pt x="109646" y="31171"/>
                    <a:pt x="95624" y="29384"/>
                    <a:pt x="95624" y="16255"/>
                  </a:cubicBezTo>
                  <a:cubicBezTo>
                    <a:pt x="95624" y="3127"/>
                    <a:pt x="102017" y="-35"/>
                    <a:pt x="102017" y="-35"/>
                  </a:cubicBezTo>
                  <a:close/>
                </a:path>
              </a:pathLst>
            </a:custGeom>
            <a:solidFill>
              <a:srgbClr val="886962"/>
            </a:solidFill>
            <a:ln w="6867" cap="flat">
              <a:noFill/>
              <a:prstDash val="solid"/>
              <a:miter/>
            </a:ln>
          </p:spPr>
          <p:txBody>
            <a:bodyPr rtlCol="0" anchor="ctr"/>
            <a:lstStyle/>
            <a:p>
              <a:endParaRPr lang="en-IN"/>
            </a:p>
          </p:txBody>
        </p:sp>
        <p:sp>
          <p:nvSpPr>
            <p:cNvPr id="1132" name="Free-form: Shape 1131">
              <a:extLst>
                <a:ext uri="{FF2B5EF4-FFF2-40B4-BE49-F238E27FC236}">
                  <a16:creationId xmlns:a16="http://schemas.microsoft.com/office/drawing/2014/main" id="{350A6135-3E6F-7F53-940E-C2AB42A68DE9}"/>
                </a:ext>
              </a:extLst>
            </p:cNvPr>
            <p:cNvSpPr/>
            <p:nvPr/>
          </p:nvSpPr>
          <p:spPr>
            <a:xfrm>
              <a:off x="6123081" y="5088997"/>
              <a:ext cx="124067" cy="9443"/>
            </a:xfrm>
            <a:custGeom>
              <a:avLst/>
              <a:gdLst>
                <a:gd name="connsiteX0" fmla="*/ 124054 w 124067"/>
                <a:gd name="connsiteY0" fmla="*/ 8100 h 9443"/>
                <a:gd name="connsiteX1" fmla="*/ 105839 w 124067"/>
                <a:gd name="connsiteY1" fmla="*/ 9337 h 9443"/>
                <a:gd name="connsiteX2" fmla="*/ 61780 w 124067"/>
                <a:gd name="connsiteY2" fmla="*/ 8100 h 9443"/>
                <a:gd name="connsiteX3" fmla="*/ 17926 w 124067"/>
                <a:gd name="connsiteY3" fmla="*/ 3632 h 9443"/>
                <a:gd name="connsiteX4" fmla="*/ -14 w 124067"/>
                <a:gd name="connsiteY4" fmla="*/ 58 h 9443"/>
                <a:gd name="connsiteX5" fmla="*/ 18201 w 124067"/>
                <a:gd name="connsiteY5" fmla="*/ 951 h 9443"/>
                <a:gd name="connsiteX6" fmla="*/ 61986 w 124067"/>
                <a:gd name="connsiteY6" fmla="*/ 4320 h 9443"/>
                <a:gd name="connsiteX7" fmla="*/ 105839 w 124067"/>
                <a:gd name="connsiteY7" fmla="*/ 6657 h 9443"/>
                <a:gd name="connsiteX8" fmla="*/ 124054 w 124067"/>
                <a:gd name="connsiteY8" fmla="*/ 8100 h 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067" h="9443">
                  <a:moveTo>
                    <a:pt x="124054" y="8100"/>
                  </a:moveTo>
                  <a:cubicBezTo>
                    <a:pt x="118047" y="9165"/>
                    <a:pt x="111936" y="9585"/>
                    <a:pt x="105839" y="9337"/>
                  </a:cubicBezTo>
                  <a:cubicBezTo>
                    <a:pt x="94567" y="9337"/>
                    <a:pt x="78964" y="9337"/>
                    <a:pt x="61780" y="8100"/>
                  </a:cubicBezTo>
                  <a:cubicBezTo>
                    <a:pt x="44596" y="6863"/>
                    <a:pt x="29062" y="5213"/>
                    <a:pt x="17926" y="3632"/>
                  </a:cubicBezTo>
                  <a:cubicBezTo>
                    <a:pt x="11836" y="3103"/>
                    <a:pt x="5815" y="1907"/>
                    <a:pt x="-14" y="58"/>
                  </a:cubicBezTo>
                  <a:cubicBezTo>
                    <a:pt x="6069" y="-210"/>
                    <a:pt x="12173" y="86"/>
                    <a:pt x="18201" y="951"/>
                  </a:cubicBezTo>
                  <a:cubicBezTo>
                    <a:pt x="29405" y="1914"/>
                    <a:pt x="44871" y="3220"/>
                    <a:pt x="61986" y="4320"/>
                  </a:cubicBezTo>
                  <a:cubicBezTo>
                    <a:pt x="79101" y="5419"/>
                    <a:pt x="94635" y="6107"/>
                    <a:pt x="105839" y="6657"/>
                  </a:cubicBezTo>
                  <a:cubicBezTo>
                    <a:pt x="111943" y="6533"/>
                    <a:pt x="118047" y="7014"/>
                    <a:pt x="124054" y="8100"/>
                  </a:cubicBezTo>
                  <a:close/>
                </a:path>
              </a:pathLst>
            </a:custGeom>
            <a:solidFill>
              <a:srgbClr val="654742"/>
            </a:solidFill>
            <a:ln w="6867" cap="flat">
              <a:noFill/>
              <a:prstDash val="solid"/>
              <a:miter/>
            </a:ln>
          </p:spPr>
          <p:txBody>
            <a:bodyPr rtlCol="0" anchor="ctr"/>
            <a:lstStyle/>
            <a:p>
              <a:endParaRPr lang="en-IN"/>
            </a:p>
          </p:txBody>
        </p:sp>
        <p:sp>
          <p:nvSpPr>
            <p:cNvPr id="1133" name="Free-form: Shape 1132">
              <a:extLst>
                <a:ext uri="{FF2B5EF4-FFF2-40B4-BE49-F238E27FC236}">
                  <a16:creationId xmlns:a16="http://schemas.microsoft.com/office/drawing/2014/main" id="{AA8EB051-B78F-96D0-2897-27FDE43D32A5}"/>
                </a:ext>
              </a:extLst>
            </p:cNvPr>
            <p:cNvSpPr/>
            <p:nvPr/>
          </p:nvSpPr>
          <p:spPr>
            <a:xfrm>
              <a:off x="6129130" y="5132120"/>
              <a:ext cx="109152" cy="17997"/>
            </a:xfrm>
            <a:custGeom>
              <a:avLst/>
              <a:gdLst>
                <a:gd name="connsiteX0" fmla="*/ 109139 w 109152"/>
                <a:gd name="connsiteY0" fmla="*/ 17628 h 17997"/>
                <a:gd name="connsiteX1" fmla="*/ 92848 w 109152"/>
                <a:gd name="connsiteY1" fmla="*/ 17146 h 17997"/>
                <a:gd name="connsiteX2" fmla="*/ 54013 w 109152"/>
                <a:gd name="connsiteY2" fmla="*/ 12197 h 17997"/>
                <a:gd name="connsiteX3" fmla="*/ 15589 w 109152"/>
                <a:gd name="connsiteY3" fmla="*/ 4568 h 17997"/>
                <a:gd name="connsiteX4" fmla="*/ -14 w 109152"/>
                <a:gd name="connsiteY4" fmla="*/ -37 h 17997"/>
                <a:gd name="connsiteX5" fmla="*/ 16139 w 109152"/>
                <a:gd name="connsiteY5" fmla="*/ 1956 h 17997"/>
                <a:gd name="connsiteX6" fmla="*/ 54631 w 109152"/>
                <a:gd name="connsiteY6" fmla="*/ 8486 h 17997"/>
                <a:gd name="connsiteX7" fmla="*/ 93192 w 109152"/>
                <a:gd name="connsiteY7" fmla="*/ 14534 h 17997"/>
                <a:gd name="connsiteX8" fmla="*/ 109139 w 109152"/>
                <a:gd name="connsiteY8" fmla="*/ 17628 h 1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152" h="17997">
                  <a:moveTo>
                    <a:pt x="109139" y="17628"/>
                  </a:moveTo>
                  <a:cubicBezTo>
                    <a:pt x="103709" y="18198"/>
                    <a:pt x="98230" y="18033"/>
                    <a:pt x="92848" y="17146"/>
                  </a:cubicBezTo>
                  <a:cubicBezTo>
                    <a:pt x="82882" y="16253"/>
                    <a:pt x="69135" y="14672"/>
                    <a:pt x="54013" y="12197"/>
                  </a:cubicBezTo>
                  <a:cubicBezTo>
                    <a:pt x="38891" y="9723"/>
                    <a:pt x="25350" y="6974"/>
                    <a:pt x="15589" y="4568"/>
                  </a:cubicBezTo>
                  <a:cubicBezTo>
                    <a:pt x="10228" y="3647"/>
                    <a:pt x="4990" y="2100"/>
                    <a:pt x="-14" y="-37"/>
                  </a:cubicBezTo>
                  <a:cubicBezTo>
                    <a:pt x="5430" y="4"/>
                    <a:pt x="10847" y="670"/>
                    <a:pt x="16139" y="1956"/>
                  </a:cubicBezTo>
                  <a:lnTo>
                    <a:pt x="54631" y="8486"/>
                  </a:lnTo>
                  <a:lnTo>
                    <a:pt x="93192" y="14534"/>
                  </a:lnTo>
                  <a:cubicBezTo>
                    <a:pt x="98601" y="15009"/>
                    <a:pt x="103942" y="16047"/>
                    <a:pt x="109139" y="17628"/>
                  </a:cubicBezTo>
                  <a:close/>
                </a:path>
              </a:pathLst>
            </a:custGeom>
            <a:solidFill>
              <a:srgbClr val="654742"/>
            </a:solidFill>
            <a:ln w="6867" cap="flat">
              <a:noFill/>
              <a:prstDash val="solid"/>
              <a:miter/>
            </a:ln>
          </p:spPr>
          <p:txBody>
            <a:bodyPr rtlCol="0" anchor="ctr"/>
            <a:lstStyle/>
            <a:p>
              <a:endParaRPr lang="en-IN"/>
            </a:p>
          </p:txBody>
        </p:sp>
        <p:sp>
          <p:nvSpPr>
            <p:cNvPr id="1134" name="Free-form: Shape 1133">
              <a:extLst>
                <a:ext uri="{FF2B5EF4-FFF2-40B4-BE49-F238E27FC236}">
                  <a16:creationId xmlns:a16="http://schemas.microsoft.com/office/drawing/2014/main" id="{4A1D6E5E-43BF-BE40-C32F-973BB2AA57A3}"/>
                </a:ext>
              </a:extLst>
            </p:cNvPr>
            <p:cNvSpPr/>
            <p:nvPr/>
          </p:nvSpPr>
          <p:spPr>
            <a:xfrm>
              <a:off x="6266327" y="5075964"/>
              <a:ext cx="65014" cy="122143"/>
            </a:xfrm>
            <a:custGeom>
              <a:avLst/>
              <a:gdLst>
                <a:gd name="connsiteX0" fmla="*/ 53738 w 65014"/>
                <a:gd name="connsiteY0" fmla="*/ -37 h 122143"/>
                <a:gd name="connsiteX1" fmla="*/ 57174 w 65014"/>
                <a:gd name="connsiteY1" fmla="*/ 2093 h 122143"/>
                <a:gd name="connsiteX2" fmla="*/ 63498 w 65014"/>
                <a:gd name="connsiteY2" fmla="*/ 11373 h 122143"/>
                <a:gd name="connsiteX3" fmla="*/ 63154 w 65014"/>
                <a:gd name="connsiteY3" fmla="*/ 28694 h 122143"/>
                <a:gd name="connsiteX4" fmla="*/ 46314 w 65014"/>
                <a:gd name="connsiteY4" fmla="*/ 42922 h 122143"/>
                <a:gd name="connsiteX5" fmla="*/ 47414 w 65014"/>
                <a:gd name="connsiteY5" fmla="*/ 40242 h 122143"/>
                <a:gd name="connsiteX6" fmla="*/ 36409 w 65014"/>
                <a:gd name="connsiteY6" fmla="*/ 82480 h 122143"/>
                <a:gd name="connsiteX7" fmla="*/ 33254 w 65014"/>
                <a:gd name="connsiteY7" fmla="*/ 84095 h 122143"/>
                <a:gd name="connsiteX8" fmla="*/ 34354 w 65014"/>
                <a:gd name="connsiteY8" fmla="*/ 82858 h 122143"/>
                <a:gd name="connsiteX9" fmla="*/ 13252 w 65014"/>
                <a:gd name="connsiteY9" fmla="*/ 114957 h 122143"/>
                <a:gd name="connsiteX10" fmla="*/ 3767 w 65014"/>
                <a:gd name="connsiteY10" fmla="*/ 120800 h 122143"/>
                <a:gd name="connsiteX11" fmla="*/ -14 w 65014"/>
                <a:gd name="connsiteY11" fmla="*/ 122106 h 122143"/>
                <a:gd name="connsiteX12" fmla="*/ 11809 w 65014"/>
                <a:gd name="connsiteY12" fmla="*/ 113239 h 122143"/>
                <a:gd name="connsiteX13" fmla="*/ 30917 w 65014"/>
                <a:gd name="connsiteY13" fmla="*/ 82033 h 122143"/>
                <a:gd name="connsiteX14" fmla="*/ 30917 w 65014"/>
                <a:gd name="connsiteY14" fmla="*/ 81139 h 122143"/>
                <a:gd name="connsiteX15" fmla="*/ 31742 w 65014"/>
                <a:gd name="connsiteY15" fmla="*/ 80796 h 122143"/>
                <a:gd name="connsiteX16" fmla="*/ 45304 w 65014"/>
                <a:gd name="connsiteY16" fmla="*/ 44352 h 122143"/>
                <a:gd name="connsiteX17" fmla="*/ 44183 w 65014"/>
                <a:gd name="connsiteY17" fmla="*/ 42166 h 122143"/>
                <a:gd name="connsiteX18" fmla="*/ 42809 w 65014"/>
                <a:gd name="connsiteY18" fmla="*/ 40035 h 122143"/>
                <a:gd name="connsiteX19" fmla="*/ 45283 w 65014"/>
                <a:gd name="connsiteY19" fmla="*/ 39417 h 122143"/>
                <a:gd name="connsiteX20" fmla="*/ 60130 w 65014"/>
                <a:gd name="connsiteY20" fmla="*/ 27457 h 122143"/>
                <a:gd name="connsiteX21" fmla="*/ 61230 w 65014"/>
                <a:gd name="connsiteY21" fmla="*/ 12060 h 122143"/>
                <a:gd name="connsiteX22" fmla="*/ 53738 w 65014"/>
                <a:gd name="connsiteY22" fmla="*/ -37 h 12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5014" h="122143">
                  <a:moveTo>
                    <a:pt x="53738" y="-37"/>
                  </a:moveTo>
                  <a:cubicBezTo>
                    <a:pt x="53738" y="-37"/>
                    <a:pt x="55112" y="375"/>
                    <a:pt x="57174" y="2093"/>
                  </a:cubicBezTo>
                  <a:cubicBezTo>
                    <a:pt x="60027" y="4609"/>
                    <a:pt x="62199" y="7798"/>
                    <a:pt x="63498" y="11373"/>
                  </a:cubicBezTo>
                  <a:cubicBezTo>
                    <a:pt x="65615" y="16974"/>
                    <a:pt x="65491" y="23181"/>
                    <a:pt x="63154" y="28694"/>
                  </a:cubicBezTo>
                  <a:cubicBezTo>
                    <a:pt x="60048" y="35787"/>
                    <a:pt x="53827" y="41039"/>
                    <a:pt x="46314" y="42922"/>
                  </a:cubicBezTo>
                  <a:lnTo>
                    <a:pt x="47414" y="40242"/>
                  </a:lnTo>
                  <a:cubicBezTo>
                    <a:pt x="56040" y="54944"/>
                    <a:pt x="51112" y="73853"/>
                    <a:pt x="36409" y="82480"/>
                  </a:cubicBezTo>
                  <a:cubicBezTo>
                    <a:pt x="35392" y="83078"/>
                    <a:pt x="34340" y="83614"/>
                    <a:pt x="33254" y="84095"/>
                  </a:cubicBezTo>
                  <a:lnTo>
                    <a:pt x="34354" y="82858"/>
                  </a:lnTo>
                  <a:cubicBezTo>
                    <a:pt x="31021" y="95574"/>
                    <a:pt x="23604" y="106853"/>
                    <a:pt x="13252" y="114957"/>
                  </a:cubicBezTo>
                  <a:cubicBezTo>
                    <a:pt x="10304" y="117233"/>
                    <a:pt x="7128" y="119191"/>
                    <a:pt x="3767" y="120800"/>
                  </a:cubicBezTo>
                  <a:cubicBezTo>
                    <a:pt x="2605" y="121480"/>
                    <a:pt x="1320" y="121927"/>
                    <a:pt x="-14" y="122106"/>
                  </a:cubicBezTo>
                  <a:cubicBezTo>
                    <a:pt x="-14" y="121625"/>
                    <a:pt x="4866" y="119356"/>
                    <a:pt x="11809" y="113239"/>
                  </a:cubicBezTo>
                  <a:cubicBezTo>
                    <a:pt x="21178" y="105004"/>
                    <a:pt x="27838" y="94124"/>
                    <a:pt x="30917" y="82033"/>
                  </a:cubicBezTo>
                  <a:lnTo>
                    <a:pt x="30917" y="81139"/>
                  </a:lnTo>
                  <a:lnTo>
                    <a:pt x="31742" y="80796"/>
                  </a:lnTo>
                  <a:cubicBezTo>
                    <a:pt x="45551" y="74479"/>
                    <a:pt x="51621" y="58161"/>
                    <a:pt x="45304" y="44352"/>
                  </a:cubicBezTo>
                  <a:cubicBezTo>
                    <a:pt x="44967" y="43610"/>
                    <a:pt x="44589" y="42881"/>
                    <a:pt x="44183" y="42166"/>
                  </a:cubicBezTo>
                  <a:lnTo>
                    <a:pt x="42809" y="40035"/>
                  </a:lnTo>
                  <a:lnTo>
                    <a:pt x="45283" y="39417"/>
                  </a:lnTo>
                  <a:cubicBezTo>
                    <a:pt x="51799" y="37905"/>
                    <a:pt x="57264" y="33499"/>
                    <a:pt x="60130" y="27457"/>
                  </a:cubicBezTo>
                  <a:cubicBezTo>
                    <a:pt x="62398" y="22638"/>
                    <a:pt x="62797" y="17153"/>
                    <a:pt x="61230" y="12060"/>
                  </a:cubicBezTo>
                  <a:cubicBezTo>
                    <a:pt x="59628" y="7537"/>
                    <a:pt x="57071" y="3413"/>
                    <a:pt x="53738" y="-37"/>
                  </a:cubicBezTo>
                  <a:close/>
                </a:path>
              </a:pathLst>
            </a:custGeom>
            <a:solidFill>
              <a:srgbClr val="654742"/>
            </a:solidFill>
            <a:ln w="6867" cap="flat">
              <a:noFill/>
              <a:prstDash val="solid"/>
              <a:miter/>
            </a:ln>
          </p:spPr>
          <p:txBody>
            <a:bodyPr rtlCol="0" anchor="ctr"/>
            <a:lstStyle/>
            <a:p>
              <a:endParaRPr lang="en-IN"/>
            </a:p>
          </p:txBody>
        </p:sp>
        <p:sp>
          <p:nvSpPr>
            <p:cNvPr id="1135" name="Free-form: Shape 1134">
              <a:extLst>
                <a:ext uri="{FF2B5EF4-FFF2-40B4-BE49-F238E27FC236}">
                  <a16:creationId xmlns:a16="http://schemas.microsoft.com/office/drawing/2014/main" id="{F0B678B9-CD23-A434-FBF9-7E4A2E02314C}"/>
                </a:ext>
              </a:extLst>
            </p:cNvPr>
            <p:cNvSpPr/>
            <p:nvPr/>
          </p:nvSpPr>
          <p:spPr>
            <a:xfrm>
              <a:off x="5763323" y="3957703"/>
              <a:ext cx="434113" cy="653607"/>
            </a:xfrm>
            <a:custGeom>
              <a:avLst/>
              <a:gdLst>
                <a:gd name="connsiteX0" fmla="*/ 326545 w 434113"/>
                <a:gd name="connsiteY0" fmla="*/ 653570 h 653607"/>
                <a:gd name="connsiteX1" fmla="*/ 386826 w 434113"/>
                <a:gd name="connsiteY1" fmla="*/ 532182 h 653607"/>
                <a:gd name="connsiteX2" fmla="*/ 368130 w 434113"/>
                <a:gd name="connsiteY2" fmla="*/ 478981 h 653607"/>
                <a:gd name="connsiteX3" fmla="*/ 427655 w 434113"/>
                <a:gd name="connsiteY3" fmla="*/ 336217 h 653607"/>
                <a:gd name="connsiteX4" fmla="*/ 338299 w 434113"/>
                <a:gd name="connsiteY4" fmla="*/ 113582 h 653607"/>
                <a:gd name="connsiteX5" fmla="*/ 106178 w 434113"/>
                <a:gd name="connsiteY5" fmla="*/ 9791 h 653607"/>
                <a:gd name="connsiteX6" fmla="*/ 96967 w 434113"/>
                <a:gd name="connsiteY6" fmla="*/ 12884 h 653607"/>
                <a:gd name="connsiteX7" fmla="*/ 20396 w 434113"/>
                <a:gd name="connsiteY7" fmla="*/ 252840 h 653607"/>
                <a:gd name="connsiteX8" fmla="*/ 142814 w 434113"/>
                <a:gd name="connsiteY8" fmla="*/ 610266 h 653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113" h="653607">
                  <a:moveTo>
                    <a:pt x="326545" y="653570"/>
                  </a:moveTo>
                  <a:lnTo>
                    <a:pt x="386826" y="532182"/>
                  </a:lnTo>
                  <a:lnTo>
                    <a:pt x="368130" y="478981"/>
                  </a:lnTo>
                  <a:cubicBezTo>
                    <a:pt x="368130" y="478981"/>
                    <a:pt x="458586" y="432034"/>
                    <a:pt x="427655" y="336217"/>
                  </a:cubicBezTo>
                  <a:cubicBezTo>
                    <a:pt x="412740" y="289957"/>
                    <a:pt x="374248" y="197164"/>
                    <a:pt x="338299" y="113582"/>
                  </a:cubicBezTo>
                  <a:cubicBezTo>
                    <a:pt x="299779" y="23799"/>
                    <a:pt x="198779" y="-21367"/>
                    <a:pt x="106178" y="9791"/>
                  </a:cubicBezTo>
                  <a:lnTo>
                    <a:pt x="96967" y="12884"/>
                  </a:lnTo>
                  <a:cubicBezTo>
                    <a:pt x="-362" y="52063"/>
                    <a:pt x="-21464" y="156610"/>
                    <a:pt x="20396" y="252840"/>
                  </a:cubicBezTo>
                  <a:lnTo>
                    <a:pt x="142814" y="610266"/>
                  </a:lnTo>
                  <a:close/>
                </a:path>
              </a:pathLst>
            </a:custGeom>
            <a:solidFill>
              <a:srgbClr val="886962"/>
            </a:solidFill>
            <a:ln w="6867" cap="flat">
              <a:noFill/>
              <a:prstDash val="solid"/>
              <a:miter/>
            </a:ln>
          </p:spPr>
          <p:txBody>
            <a:bodyPr rtlCol="0" anchor="ctr"/>
            <a:lstStyle/>
            <a:p>
              <a:endParaRPr lang="en-IN"/>
            </a:p>
          </p:txBody>
        </p:sp>
        <p:sp>
          <p:nvSpPr>
            <p:cNvPr id="1136" name="Free-form: Shape 1135">
              <a:extLst>
                <a:ext uri="{FF2B5EF4-FFF2-40B4-BE49-F238E27FC236}">
                  <a16:creationId xmlns:a16="http://schemas.microsoft.com/office/drawing/2014/main" id="{0285CB4F-2DFA-7FC6-E851-EAB2DE9454FF}"/>
                </a:ext>
              </a:extLst>
            </p:cNvPr>
            <p:cNvSpPr/>
            <p:nvPr/>
          </p:nvSpPr>
          <p:spPr>
            <a:xfrm>
              <a:off x="5995233" y="4436446"/>
              <a:ext cx="144895" cy="38918"/>
            </a:xfrm>
            <a:custGeom>
              <a:avLst/>
              <a:gdLst>
                <a:gd name="connsiteX0" fmla="*/ 136289 w 144895"/>
                <a:gd name="connsiteY0" fmla="*/ -37 h 38918"/>
                <a:gd name="connsiteX1" fmla="*/ -14 w 144895"/>
                <a:gd name="connsiteY1" fmla="*/ 6424 h 38918"/>
                <a:gd name="connsiteX2" fmla="*/ 144881 w 144895"/>
                <a:gd name="connsiteY2" fmla="*/ 24570 h 38918"/>
              </a:gdLst>
              <a:ahLst/>
              <a:cxnLst>
                <a:cxn ang="0">
                  <a:pos x="connsiteX0" y="connsiteY0"/>
                </a:cxn>
                <a:cxn ang="0">
                  <a:pos x="connsiteX1" y="connsiteY1"/>
                </a:cxn>
                <a:cxn ang="0">
                  <a:pos x="connsiteX2" y="connsiteY2"/>
                </a:cxn>
              </a:cxnLst>
              <a:rect l="l" t="t" r="r" b="b"/>
              <a:pathLst>
                <a:path w="144895" h="38918">
                  <a:moveTo>
                    <a:pt x="136289" y="-37"/>
                  </a:moveTo>
                  <a:cubicBezTo>
                    <a:pt x="92505" y="15593"/>
                    <a:pt x="45056" y="17841"/>
                    <a:pt x="-14" y="6424"/>
                  </a:cubicBezTo>
                  <a:cubicBezTo>
                    <a:pt x="-14" y="6424"/>
                    <a:pt x="52500" y="65193"/>
                    <a:pt x="144881" y="24570"/>
                  </a:cubicBezTo>
                  <a:close/>
                </a:path>
              </a:pathLst>
            </a:custGeom>
            <a:solidFill>
              <a:srgbClr val="654742"/>
            </a:solidFill>
            <a:ln w="6867" cap="flat">
              <a:noFill/>
              <a:prstDash val="solid"/>
              <a:miter/>
            </a:ln>
          </p:spPr>
          <p:txBody>
            <a:bodyPr rtlCol="0" anchor="ctr"/>
            <a:lstStyle/>
            <a:p>
              <a:endParaRPr lang="en-IN"/>
            </a:p>
          </p:txBody>
        </p:sp>
        <p:sp>
          <p:nvSpPr>
            <p:cNvPr id="1137" name="Free-form: Shape 1136">
              <a:extLst>
                <a:ext uri="{FF2B5EF4-FFF2-40B4-BE49-F238E27FC236}">
                  <a16:creationId xmlns:a16="http://schemas.microsoft.com/office/drawing/2014/main" id="{1E7AD754-4063-A48B-CF29-A1CB8EB5BD0F}"/>
                </a:ext>
              </a:extLst>
            </p:cNvPr>
            <p:cNvSpPr/>
            <p:nvPr/>
          </p:nvSpPr>
          <p:spPr>
            <a:xfrm>
              <a:off x="6077471" y="4137971"/>
              <a:ext cx="28328" cy="27955"/>
            </a:xfrm>
            <a:custGeom>
              <a:avLst/>
              <a:gdLst>
                <a:gd name="connsiteX0" fmla="*/ 27520 w 28328"/>
                <a:gd name="connsiteY0" fmla="*/ 8648 h 27955"/>
                <a:gd name="connsiteX1" fmla="*/ 18996 w 28328"/>
                <a:gd name="connsiteY1" fmla="*/ 26794 h 27955"/>
                <a:gd name="connsiteX2" fmla="*/ 933 w 28328"/>
                <a:gd name="connsiteY2" fmla="*/ 19604 h 27955"/>
                <a:gd name="connsiteX3" fmla="*/ 781 w 28328"/>
                <a:gd name="connsiteY3" fmla="*/ 19233 h 27955"/>
                <a:gd name="connsiteX4" fmla="*/ 9305 w 28328"/>
                <a:gd name="connsiteY4" fmla="*/ 1087 h 27955"/>
                <a:gd name="connsiteX5" fmla="*/ 27368 w 28328"/>
                <a:gd name="connsiteY5" fmla="*/ 8276 h 27955"/>
                <a:gd name="connsiteX6" fmla="*/ 27520 w 28328"/>
                <a:gd name="connsiteY6" fmla="*/ 8648 h 27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28" h="27955">
                  <a:moveTo>
                    <a:pt x="27520" y="8648"/>
                  </a:moveTo>
                  <a:cubicBezTo>
                    <a:pt x="30070" y="16009"/>
                    <a:pt x="26289" y="24058"/>
                    <a:pt x="18996" y="26794"/>
                  </a:cubicBezTo>
                  <a:cubicBezTo>
                    <a:pt x="12020" y="29798"/>
                    <a:pt x="3936" y="26574"/>
                    <a:pt x="933" y="19604"/>
                  </a:cubicBezTo>
                  <a:cubicBezTo>
                    <a:pt x="885" y="19480"/>
                    <a:pt x="830" y="19357"/>
                    <a:pt x="781" y="19233"/>
                  </a:cubicBezTo>
                  <a:cubicBezTo>
                    <a:pt x="-1769" y="11871"/>
                    <a:pt x="2012" y="3822"/>
                    <a:pt x="9305" y="1087"/>
                  </a:cubicBezTo>
                  <a:cubicBezTo>
                    <a:pt x="16281" y="-1917"/>
                    <a:pt x="24365" y="1307"/>
                    <a:pt x="27368" y="8276"/>
                  </a:cubicBezTo>
                  <a:cubicBezTo>
                    <a:pt x="27417" y="8400"/>
                    <a:pt x="27472" y="8524"/>
                    <a:pt x="27520" y="8648"/>
                  </a:cubicBezTo>
                  <a:close/>
                </a:path>
              </a:pathLst>
            </a:custGeom>
            <a:solidFill>
              <a:srgbClr val="263238"/>
            </a:solidFill>
            <a:ln w="6867" cap="flat">
              <a:noFill/>
              <a:prstDash val="solid"/>
              <a:miter/>
            </a:ln>
          </p:spPr>
          <p:txBody>
            <a:bodyPr rtlCol="0" anchor="ctr"/>
            <a:lstStyle/>
            <a:p>
              <a:endParaRPr lang="en-IN"/>
            </a:p>
          </p:txBody>
        </p:sp>
        <p:sp>
          <p:nvSpPr>
            <p:cNvPr id="1138" name="Free-form: Shape 1137">
              <a:extLst>
                <a:ext uri="{FF2B5EF4-FFF2-40B4-BE49-F238E27FC236}">
                  <a16:creationId xmlns:a16="http://schemas.microsoft.com/office/drawing/2014/main" id="{8ACDE145-B4C1-F695-21FA-11075604978D}"/>
                </a:ext>
              </a:extLst>
            </p:cNvPr>
            <p:cNvSpPr/>
            <p:nvPr/>
          </p:nvSpPr>
          <p:spPr>
            <a:xfrm>
              <a:off x="6042486" y="4112077"/>
              <a:ext cx="54269" cy="24994"/>
            </a:xfrm>
            <a:custGeom>
              <a:avLst/>
              <a:gdLst>
                <a:gd name="connsiteX0" fmla="*/ 54187 w 54269"/>
                <a:gd name="connsiteY0" fmla="*/ 7047 h 24994"/>
                <a:gd name="connsiteX1" fmla="*/ 25593 w 54269"/>
                <a:gd name="connsiteY1" fmla="*/ 10209 h 24994"/>
                <a:gd name="connsiteX2" fmla="*/ 436 w 54269"/>
                <a:gd name="connsiteY2" fmla="*/ 24850 h 24994"/>
                <a:gd name="connsiteX3" fmla="*/ 3598 w 54269"/>
                <a:gd name="connsiteY3" fmla="*/ 15571 h 24994"/>
                <a:gd name="connsiteX4" fmla="*/ 22912 w 54269"/>
                <a:gd name="connsiteY4" fmla="*/ 1824 h 24994"/>
                <a:gd name="connsiteX5" fmla="*/ 46489 w 54269"/>
                <a:gd name="connsiteY5" fmla="*/ 1824 h 24994"/>
                <a:gd name="connsiteX6" fmla="*/ 54187 w 54269"/>
                <a:gd name="connsiteY6" fmla="*/ 7047 h 24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269" h="24994">
                  <a:moveTo>
                    <a:pt x="54187" y="7047"/>
                  </a:moveTo>
                  <a:cubicBezTo>
                    <a:pt x="53087" y="9384"/>
                    <a:pt x="40440" y="5260"/>
                    <a:pt x="25593" y="10209"/>
                  </a:cubicBezTo>
                  <a:cubicBezTo>
                    <a:pt x="10746" y="15158"/>
                    <a:pt x="2635" y="26156"/>
                    <a:pt x="436" y="24850"/>
                  </a:cubicBezTo>
                  <a:cubicBezTo>
                    <a:pt x="-595" y="24369"/>
                    <a:pt x="23" y="20520"/>
                    <a:pt x="3598" y="15571"/>
                  </a:cubicBezTo>
                  <a:cubicBezTo>
                    <a:pt x="8457" y="9103"/>
                    <a:pt x="15207" y="4298"/>
                    <a:pt x="22912" y="1824"/>
                  </a:cubicBezTo>
                  <a:cubicBezTo>
                    <a:pt x="30576" y="-658"/>
                    <a:pt x="38825" y="-658"/>
                    <a:pt x="46489" y="1824"/>
                  </a:cubicBezTo>
                  <a:cubicBezTo>
                    <a:pt x="51987" y="3267"/>
                    <a:pt x="54737" y="6016"/>
                    <a:pt x="54187" y="7047"/>
                  </a:cubicBezTo>
                  <a:close/>
                </a:path>
              </a:pathLst>
            </a:custGeom>
            <a:solidFill>
              <a:srgbClr val="263238"/>
            </a:solidFill>
            <a:ln w="6867" cap="flat">
              <a:noFill/>
              <a:prstDash val="solid"/>
              <a:miter/>
            </a:ln>
          </p:spPr>
          <p:txBody>
            <a:bodyPr rtlCol="0" anchor="ctr"/>
            <a:lstStyle/>
            <a:p>
              <a:endParaRPr lang="en-IN"/>
            </a:p>
          </p:txBody>
        </p:sp>
        <p:sp>
          <p:nvSpPr>
            <p:cNvPr id="1139" name="Free-form: Shape 1138">
              <a:extLst>
                <a:ext uri="{FF2B5EF4-FFF2-40B4-BE49-F238E27FC236}">
                  <a16:creationId xmlns:a16="http://schemas.microsoft.com/office/drawing/2014/main" id="{AED1B6BF-B673-69DB-CAD1-AAFD61FB755A}"/>
                </a:ext>
              </a:extLst>
            </p:cNvPr>
            <p:cNvSpPr/>
            <p:nvPr/>
          </p:nvSpPr>
          <p:spPr>
            <a:xfrm>
              <a:off x="5942541" y="4182718"/>
              <a:ext cx="28329" cy="28024"/>
            </a:xfrm>
            <a:custGeom>
              <a:avLst/>
              <a:gdLst>
                <a:gd name="connsiteX0" fmla="*/ 27520 w 28329"/>
                <a:gd name="connsiteY0" fmla="*/ 8648 h 28024"/>
                <a:gd name="connsiteX1" fmla="*/ 18997 w 28329"/>
                <a:gd name="connsiteY1" fmla="*/ 26863 h 28024"/>
                <a:gd name="connsiteX2" fmla="*/ 933 w 28329"/>
                <a:gd name="connsiteY2" fmla="*/ 19673 h 28024"/>
                <a:gd name="connsiteX3" fmla="*/ 782 w 28329"/>
                <a:gd name="connsiteY3" fmla="*/ 19302 h 28024"/>
                <a:gd name="connsiteX4" fmla="*/ 9305 w 28329"/>
                <a:gd name="connsiteY4" fmla="*/ 1087 h 28024"/>
                <a:gd name="connsiteX5" fmla="*/ 27369 w 28329"/>
                <a:gd name="connsiteY5" fmla="*/ 8277 h 28024"/>
                <a:gd name="connsiteX6" fmla="*/ 27520 w 28329"/>
                <a:gd name="connsiteY6" fmla="*/ 8648 h 2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29" h="28024">
                  <a:moveTo>
                    <a:pt x="27520" y="8648"/>
                  </a:moveTo>
                  <a:cubicBezTo>
                    <a:pt x="30070" y="16023"/>
                    <a:pt x="26297" y="24093"/>
                    <a:pt x="18997" y="26863"/>
                  </a:cubicBezTo>
                  <a:cubicBezTo>
                    <a:pt x="12020" y="29866"/>
                    <a:pt x="3937" y="26643"/>
                    <a:pt x="933" y="19673"/>
                  </a:cubicBezTo>
                  <a:cubicBezTo>
                    <a:pt x="885" y="19549"/>
                    <a:pt x="830" y="19425"/>
                    <a:pt x="782" y="19302"/>
                  </a:cubicBezTo>
                  <a:cubicBezTo>
                    <a:pt x="-1768" y="11926"/>
                    <a:pt x="2006" y="3857"/>
                    <a:pt x="9305" y="1087"/>
                  </a:cubicBezTo>
                  <a:cubicBezTo>
                    <a:pt x="16282" y="-1917"/>
                    <a:pt x="24365" y="1307"/>
                    <a:pt x="27369" y="8277"/>
                  </a:cubicBezTo>
                  <a:cubicBezTo>
                    <a:pt x="27417" y="8400"/>
                    <a:pt x="27472" y="8524"/>
                    <a:pt x="27520" y="8648"/>
                  </a:cubicBezTo>
                  <a:close/>
                </a:path>
              </a:pathLst>
            </a:custGeom>
            <a:solidFill>
              <a:srgbClr val="263238"/>
            </a:solidFill>
            <a:ln w="6867" cap="flat">
              <a:noFill/>
              <a:prstDash val="solid"/>
              <a:miter/>
            </a:ln>
          </p:spPr>
          <p:txBody>
            <a:bodyPr rtlCol="0" anchor="ctr"/>
            <a:lstStyle/>
            <a:p>
              <a:endParaRPr lang="en-IN"/>
            </a:p>
          </p:txBody>
        </p:sp>
        <p:sp>
          <p:nvSpPr>
            <p:cNvPr id="1140" name="Free-form: Shape 1139">
              <a:extLst>
                <a:ext uri="{FF2B5EF4-FFF2-40B4-BE49-F238E27FC236}">
                  <a16:creationId xmlns:a16="http://schemas.microsoft.com/office/drawing/2014/main" id="{7583FF63-30BA-DD6B-7950-20C2BC60C09B}"/>
                </a:ext>
              </a:extLst>
            </p:cNvPr>
            <p:cNvSpPr/>
            <p:nvPr/>
          </p:nvSpPr>
          <p:spPr>
            <a:xfrm>
              <a:off x="5902105" y="4157058"/>
              <a:ext cx="52200" cy="29175"/>
            </a:xfrm>
            <a:custGeom>
              <a:avLst/>
              <a:gdLst>
                <a:gd name="connsiteX0" fmla="*/ 52148 w 52200"/>
                <a:gd name="connsiteY0" fmla="*/ 5508 h 29175"/>
                <a:gd name="connsiteX1" fmla="*/ 23966 w 52200"/>
                <a:gd name="connsiteY1" fmla="*/ 11763 h 29175"/>
                <a:gd name="connsiteX2" fmla="*/ 596 w 52200"/>
                <a:gd name="connsiteY2" fmla="*/ 29084 h 29175"/>
                <a:gd name="connsiteX3" fmla="*/ 2727 w 52200"/>
                <a:gd name="connsiteY3" fmla="*/ 19461 h 29175"/>
                <a:gd name="connsiteX4" fmla="*/ 20461 w 52200"/>
                <a:gd name="connsiteY4" fmla="*/ 3514 h 29175"/>
                <a:gd name="connsiteX5" fmla="*/ 43831 w 52200"/>
                <a:gd name="connsiteY5" fmla="*/ 696 h 29175"/>
                <a:gd name="connsiteX6" fmla="*/ 52148 w 52200"/>
                <a:gd name="connsiteY6" fmla="*/ 5508 h 29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00" h="29175">
                  <a:moveTo>
                    <a:pt x="52148" y="5508"/>
                  </a:moveTo>
                  <a:cubicBezTo>
                    <a:pt x="51255" y="7982"/>
                    <a:pt x="37988" y="5508"/>
                    <a:pt x="23966" y="11763"/>
                  </a:cubicBezTo>
                  <a:cubicBezTo>
                    <a:pt x="9944" y="18018"/>
                    <a:pt x="2933" y="30046"/>
                    <a:pt x="596" y="29084"/>
                  </a:cubicBezTo>
                  <a:cubicBezTo>
                    <a:pt x="-504" y="28672"/>
                    <a:pt x="-297" y="24822"/>
                    <a:pt x="2727" y="19461"/>
                  </a:cubicBezTo>
                  <a:cubicBezTo>
                    <a:pt x="6824" y="12423"/>
                    <a:pt x="13031" y="6848"/>
                    <a:pt x="20461" y="3514"/>
                  </a:cubicBezTo>
                  <a:cubicBezTo>
                    <a:pt x="27747" y="105"/>
                    <a:pt x="35940" y="-885"/>
                    <a:pt x="43831" y="696"/>
                  </a:cubicBezTo>
                  <a:cubicBezTo>
                    <a:pt x="49674" y="2002"/>
                    <a:pt x="52561" y="4408"/>
                    <a:pt x="52148" y="5508"/>
                  </a:cubicBezTo>
                  <a:close/>
                </a:path>
              </a:pathLst>
            </a:custGeom>
            <a:solidFill>
              <a:srgbClr val="263238"/>
            </a:solidFill>
            <a:ln w="6867" cap="flat">
              <a:noFill/>
              <a:prstDash val="solid"/>
              <a:miter/>
            </a:ln>
          </p:spPr>
          <p:txBody>
            <a:bodyPr rtlCol="0" anchor="ctr"/>
            <a:lstStyle/>
            <a:p>
              <a:endParaRPr lang="en-IN"/>
            </a:p>
          </p:txBody>
        </p:sp>
        <p:sp>
          <p:nvSpPr>
            <p:cNvPr id="1141" name="Free-form: Shape 1140">
              <a:extLst>
                <a:ext uri="{FF2B5EF4-FFF2-40B4-BE49-F238E27FC236}">
                  <a16:creationId xmlns:a16="http://schemas.microsoft.com/office/drawing/2014/main" id="{66FEC035-FD9C-FC31-16B0-0F2858991A93}"/>
                </a:ext>
              </a:extLst>
            </p:cNvPr>
            <p:cNvSpPr/>
            <p:nvPr/>
          </p:nvSpPr>
          <p:spPr>
            <a:xfrm>
              <a:off x="5995923" y="4146758"/>
              <a:ext cx="82136" cy="119979"/>
            </a:xfrm>
            <a:custGeom>
              <a:avLst/>
              <a:gdLst>
                <a:gd name="connsiteX0" fmla="*/ 47617 w 82136"/>
                <a:gd name="connsiteY0" fmla="*/ 119942 h 119979"/>
                <a:gd name="connsiteX1" fmla="*/ 69957 w 82136"/>
                <a:gd name="connsiteY1" fmla="*/ 107638 h 119979"/>
                <a:gd name="connsiteX2" fmla="*/ 76830 w 82136"/>
                <a:gd name="connsiteY2" fmla="*/ 101315 h 119979"/>
                <a:gd name="connsiteX3" fmla="*/ 70644 w 82136"/>
                <a:gd name="connsiteY3" fmla="*/ 91004 h 119979"/>
                <a:gd name="connsiteX4" fmla="*/ 50023 w 82136"/>
                <a:gd name="connsiteY4" fmla="*/ 66259 h 119979"/>
                <a:gd name="connsiteX5" fmla="*/ 52 w 82136"/>
                <a:gd name="connsiteY5" fmla="*/ -2 h 119979"/>
                <a:gd name="connsiteX6" fmla="*/ 55041 w 82136"/>
                <a:gd name="connsiteY6" fmla="*/ 61860 h 119979"/>
                <a:gd name="connsiteX7" fmla="*/ 75249 w 82136"/>
                <a:gd name="connsiteY7" fmla="*/ 86949 h 119979"/>
                <a:gd name="connsiteX8" fmla="*/ 82123 w 82136"/>
                <a:gd name="connsiteY8" fmla="*/ 101040 h 119979"/>
                <a:gd name="connsiteX9" fmla="*/ 77792 w 82136"/>
                <a:gd name="connsiteY9" fmla="*/ 108600 h 119979"/>
                <a:gd name="connsiteX10" fmla="*/ 71744 w 82136"/>
                <a:gd name="connsiteY10" fmla="*/ 111556 h 119979"/>
                <a:gd name="connsiteX11" fmla="*/ 47617 w 82136"/>
                <a:gd name="connsiteY11" fmla="*/ 119942 h 11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136" h="119979">
                  <a:moveTo>
                    <a:pt x="47617" y="119942"/>
                  </a:moveTo>
                  <a:cubicBezTo>
                    <a:pt x="54505" y="114897"/>
                    <a:pt x="62011" y="110759"/>
                    <a:pt x="69957" y="107638"/>
                  </a:cubicBezTo>
                  <a:cubicBezTo>
                    <a:pt x="73600" y="105988"/>
                    <a:pt x="76830" y="104064"/>
                    <a:pt x="76830" y="101315"/>
                  </a:cubicBezTo>
                  <a:cubicBezTo>
                    <a:pt x="76830" y="98565"/>
                    <a:pt x="73875" y="94785"/>
                    <a:pt x="70644" y="91004"/>
                  </a:cubicBezTo>
                  <a:lnTo>
                    <a:pt x="50023" y="66259"/>
                  </a:lnTo>
                  <a:cubicBezTo>
                    <a:pt x="21017" y="30792"/>
                    <a:pt x="-1391" y="1166"/>
                    <a:pt x="52" y="-2"/>
                  </a:cubicBezTo>
                  <a:cubicBezTo>
                    <a:pt x="1496" y="-1170"/>
                    <a:pt x="26172" y="26668"/>
                    <a:pt x="55041" y="61860"/>
                  </a:cubicBezTo>
                  <a:lnTo>
                    <a:pt x="75249" y="86949"/>
                  </a:lnTo>
                  <a:cubicBezTo>
                    <a:pt x="79126" y="90695"/>
                    <a:pt x="81559" y="95678"/>
                    <a:pt x="82123" y="101040"/>
                  </a:cubicBezTo>
                  <a:cubicBezTo>
                    <a:pt x="81896" y="104085"/>
                    <a:pt x="80301" y="106861"/>
                    <a:pt x="77792" y="108600"/>
                  </a:cubicBezTo>
                  <a:cubicBezTo>
                    <a:pt x="75909" y="109838"/>
                    <a:pt x="73875" y="110827"/>
                    <a:pt x="71744" y="111556"/>
                  </a:cubicBezTo>
                  <a:cubicBezTo>
                    <a:pt x="64093" y="115371"/>
                    <a:pt x="55983" y="118189"/>
                    <a:pt x="47617" y="119942"/>
                  </a:cubicBezTo>
                  <a:close/>
                </a:path>
              </a:pathLst>
            </a:custGeom>
            <a:solidFill>
              <a:srgbClr val="263238"/>
            </a:solidFill>
            <a:ln w="6867" cap="flat">
              <a:noFill/>
              <a:prstDash val="solid"/>
              <a:miter/>
            </a:ln>
          </p:spPr>
          <p:txBody>
            <a:bodyPr rtlCol="0" anchor="ctr"/>
            <a:lstStyle/>
            <a:p>
              <a:endParaRPr lang="en-IN"/>
            </a:p>
          </p:txBody>
        </p:sp>
        <p:sp>
          <p:nvSpPr>
            <p:cNvPr id="1142" name="Free-form: Shape 1141">
              <a:extLst>
                <a:ext uri="{FF2B5EF4-FFF2-40B4-BE49-F238E27FC236}">
                  <a16:creationId xmlns:a16="http://schemas.microsoft.com/office/drawing/2014/main" id="{E21472A4-8284-C9EF-5C05-67DF2BBC8FFE}"/>
                </a:ext>
              </a:extLst>
            </p:cNvPr>
            <p:cNvSpPr/>
            <p:nvPr/>
          </p:nvSpPr>
          <p:spPr>
            <a:xfrm>
              <a:off x="5869393" y="4107262"/>
              <a:ext cx="64940" cy="34887"/>
            </a:xfrm>
            <a:custGeom>
              <a:avLst/>
              <a:gdLst>
                <a:gd name="connsiteX0" fmla="*/ 64926 w 64940"/>
                <a:gd name="connsiteY0" fmla="*/ 4577 h 34887"/>
                <a:gd name="connsiteX1" fmla="*/ 33033 w 64940"/>
                <a:gd name="connsiteY1" fmla="*/ 19905 h 34887"/>
                <a:gd name="connsiteX2" fmla="*/ 659 w 64940"/>
                <a:gd name="connsiteY2" fmla="*/ 34339 h 34887"/>
                <a:gd name="connsiteX3" fmla="*/ 4576 w 64940"/>
                <a:gd name="connsiteY3" fmla="*/ 22654 h 34887"/>
                <a:gd name="connsiteX4" fmla="*/ 53516 w 64940"/>
                <a:gd name="connsiteY4" fmla="*/ -28 h 34887"/>
                <a:gd name="connsiteX5" fmla="*/ 64926 w 64940"/>
                <a:gd name="connsiteY5" fmla="*/ 4577 h 3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940" h="34887">
                  <a:moveTo>
                    <a:pt x="64926" y="4577"/>
                  </a:moveTo>
                  <a:cubicBezTo>
                    <a:pt x="64926" y="9045"/>
                    <a:pt x="49530" y="12069"/>
                    <a:pt x="33033" y="19905"/>
                  </a:cubicBezTo>
                  <a:cubicBezTo>
                    <a:pt x="16537" y="27741"/>
                    <a:pt x="4164" y="37158"/>
                    <a:pt x="659" y="34339"/>
                  </a:cubicBezTo>
                  <a:cubicBezTo>
                    <a:pt x="-922" y="32965"/>
                    <a:pt x="246" y="28428"/>
                    <a:pt x="4576" y="22654"/>
                  </a:cubicBezTo>
                  <a:cubicBezTo>
                    <a:pt x="16564" y="8007"/>
                    <a:pt x="34593" y="-351"/>
                    <a:pt x="53516" y="-28"/>
                  </a:cubicBezTo>
                  <a:cubicBezTo>
                    <a:pt x="60665" y="40"/>
                    <a:pt x="64926" y="2102"/>
                    <a:pt x="64926" y="4577"/>
                  </a:cubicBezTo>
                  <a:close/>
                </a:path>
              </a:pathLst>
            </a:custGeom>
            <a:solidFill>
              <a:srgbClr val="263238"/>
            </a:solidFill>
            <a:ln w="6867" cap="flat">
              <a:noFill/>
              <a:prstDash val="solid"/>
              <a:miter/>
            </a:ln>
          </p:spPr>
          <p:txBody>
            <a:bodyPr rtlCol="0" anchor="ctr"/>
            <a:lstStyle/>
            <a:p>
              <a:endParaRPr lang="en-IN"/>
            </a:p>
          </p:txBody>
        </p:sp>
        <p:sp>
          <p:nvSpPr>
            <p:cNvPr id="1143" name="Free-form: Shape 1142">
              <a:extLst>
                <a:ext uri="{FF2B5EF4-FFF2-40B4-BE49-F238E27FC236}">
                  <a16:creationId xmlns:a16="http://schemas.microsoft.com/office/drawing/2014/main" id="{771C041E-AB8F-BE4B-4279-FBD3ECB872F6}"/>
                </a:ext>
              </a:extLst>
            </p:cNvPr>
            <p:cNvSpPr/>
            <p:nvPr/>
          </p:nvSpPr>
          <p:spPr>
            <a:xfrm>
              <a:off x="6028187" y="4070927"/>
              <a:ext cx="51130" cy="24538"/>
            </a:xfrm>
            <a:custGeom>
              <a:avLst/>
              <a:gdLst>
                <a:gd name="connsiteX0" fmla="*/ 51027 w 51130"/>
                <a:gd name="connsiteY0" fmla="*/ 8743 h 24538"/>
                <a:gd name="connsiteX1" fmla="*/ 26076 w 51130"/>
                <a:gd name="connsiteY1" fmla="*/ 16854 h 24538"/>
                <a:gd name="connsiteX2" fmla="*/ 850 w 51130"/>
                <a:gd name="connsiteY2" fmla="*/ 23727 h 24538"/>
                <a:gd name="connsiteX3" fmla="*/ 3187 w 51130"/>
                <a:gd name="connsiteY3" fmla="*/ 13830 h 24538"/>
                <a:gd name="connsiteX4" fmla="*/ 43604 w 51130"/>
                <a:gd name="connsiteY4" fmla="*/ 1595 h 24538"/>
                <a:gd name="connsiteX5" fmla="*/ 51027 w 51130"/>
                <a:gd name="connsiteY5" fmla="*/ 8743 h 24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30" h="24538">
                  <a:moveTo>
                    <a:pt x="51027" y="8743"/>
                  </a:moveTo>
                  <a:cubicBezTo>
                    <a:pt x="49584" y="13005"/>
                    <a:pt x="38311" y="12936"/>
                    <a:pt x="26076" y="16854"/>
                  </a:cubicBezTo>
                  <a:cubicBezTo>
                    <a:pt x="13841" y="20772"/>
                    <a:pt x="4425" y="26614"/>
                    <a:pt x="850" y="23727"/>
                  </a:cubicBezTo>
                  <a:cubicBezTo>
                    <a:pt x="-731" y="22353"/>
                    <a:pt x="-249" y="18504"/>
                    <a:pt x="3187" y="13830"/>
                  </a:cubicBezTo>
                  <a:cubicBezTo>
                    <a:pt x="12955" y="1973"/>
                    <a:pt x="28895" y="-2853"/>
                    <a:pt x="43604" y="1595"/>
                  </a:cubicBezTo>
                  <a:cubicBezTo>
                    <a:pt x="49034" y="3794"/>
                    <a:pt x="51646" y="6544"/>
                    <a:pt x="51027" y="8743"/>
                  </a:cubicBezTo>
                  <a:close/>
                </a:path>
              </a:pathLst>
            </a:custGeom>
            <a:solidFill>
              <a:srgbClr val="263238"/>
            </a:solidFill>
            <a:ln w="6867" cap="flat">
              <a:noFill/>
              <a:prstDash val="solid"/>
              <a:miter/>
            </a:ln>
          </p:spPr>
          <p:txBody>
            <a:bodyPr rtlCol="0" anchor="ctr"/>
            <a:lstStyle/>
            <a:p>
              <a:endParaRPr lang="en-IN"/>
            </a:p>
          </p:txBody>
        </p:sp>
        <p:sp>
          <p:nvSpPr>
            <p:cNvPr id="1144" name="Free-form: Shape 1143">
              <a:extLst>
                <a:ext uri="{FF2B5EF4-FFF2-40B4-BE49-F238E27FC236}">
                  <a16:creationId xmlns:a16="http://schemas.microsoft.com/office/drawing/2014/main" id="{49CD0CFD-6E21-061B-9DBC-C8F2B604D14D}"/>
                </a:ext>
              </a:extLst>
            </p:cNvPr>
            <p:cNvSpPr/>
            <p:nvPr/>
          </p:nvSpPr>
          <p:spPr>
            <a:xfrm>
              <a:off x="5762181" y="4278285"/>
              <a:ext cx="88298" cy="105007"/>
            </a:xfrm>
            <a:custGeom>
              <a:avLst/>
              <a:gdLst>
                <a:gd name="connsiteX0" fmla="*/ 53088 w 88298"/>
                <a:gd name="connsiteY0" fmla="*/ -37 h 105007"/>
                <a:gd name="connsiteX1" fmla="*/ 4973 w 88298"/>
                <a:gd name="connsiteY1" fmla="*/ 67117 h 105007"/>
                <a:gd name="connsiteX2" fmla="*/ 88281 w 88298"/>
                <a:gd name="connsiteY2" fmla="*/ 92343 h 105007"/>
                <a:gd name="connsiteX3" fmla="*/ 53088 w 88298"/>
                <a:gd name="connsiteY3" fmla="*/ -37 h 105007"/>
              </a:gdLst>
              <a:ahLst/>
              <a:cxnLst>
                <a:cxn ang="0">
                  <a:pos x="connsiteX0" y="connsiteY0"/>
                </a:cxn>
                <a:cxn ang="0">
                  <a:pos x="connsiteX1" y="connsiteY1"/>
                </a:cxn>
                <a:cxn ang="0">
                  <a:pos x="connsiteX2" y="connsiteY2"/>
                </a:cxn>
                <a:cxn ang="0">
                  <a:pos x="connsiteX3" y="connsiteY3"/>
                </a:cxn>
              </a:cxnLst>
              <a:rect l="l" t="t" r="r" b="b"/>
              <a:pathLst>
                <a:path w="88298" h="105007">
                  <a:moveTo>
                    <a:pt x="53088" y="-37"/>
                  </a:moveTo>
                  <a:cubicBezTo>
                    <a:pt x="51232" y="-37"/>
                    <a:pt x="-19016" y="2574"/>
                    <a:pt x="4973" y="67117"/>
                  </a:cubicBezTo>
                  <a:cubicBezTo>
                    <a:pt x="28962" y="131660"/>
                    <a:pt x="88831" y="94612"/>
                    <a:pt x="88281" y="92343"/>
                  </a:cubicBezTo>
                  <a:cubicBezTo>
                    <a:pt x="87731" y="90075"/>
                    <a:pt x="53088" y="-37"/>
                    <a:pt x="53088" y="-37"/>
                  </a:cubicBezTo>
                  <a:close/>
                </a:path>
              </a:pathLst>
            </a:custGeom>
            <a:solidFill>
              <a:srgbClr val="886962"/>
            </a:solidFill>
            <a:ln w="6867" cap="flat">
              <a:noFill/>
              <a:prstDash val="solid"/>
              <a:miter/>
            </a:ln>
          </p:spPr>
          <p:txBody>
            <a:bodyPr rtlCol="0" anchor="ctr"/>
            <a:lstStyle/>
            <a:p>
              <a:endParaRPr lang="en-IN"/>
            </a:p>
          </p:txBody>
        </p:sp>
        <p:sp>
          <p:nvSpPr>
            <p:cNvPr id="1145" name="Free-form: Shape 1144">
              <a:extLst>
                <a:ext uri="{FF2B5EF4-FFF2-40B4-BE49-F238E27FC236}">
                  <a16:creationId xmlns:a16="http://schemas.microsoft.com/office/drawing/2014/main" id="{A34023EE-1F25-A16D-F198-61F752AA3656}"/>
                </a:ext>
              </a:extLst>
            </p:cNvPr>
            <p:cNvSpPr/>
            <p:nvPr/>
          </p:nvSpPr>
          <p:spPr>
            <a:xfrm>
              <a:off x="5781195" y="4306552"/>
              <a:ext cx="40673" cy="56670"/>
            </a:xfrm>
            <a:custGeom>
              <a:avLst/>
              <a:gdLst>
                <a:gd name="connsiteX0" fmla="*/ 40467 w 40673"/>
                <a:gd name="connsiteY0" fmla="*/ 46961 h 56670"/>
                <a:gd name="connsiteX1" fmla="*/ 38061 w 40673"/>
                <a:gd name="connsiteY1" fmla="*/ 49779 h 56670"/>
                <a:gd name="connsiteX2" fmla="*/ 29744 w 40673"/>
                <a:gd name="connsiteY2" fmla="*/ 53079 h 56670"/>
                <a:gd name="connsiteX3" fmla="*/ 7611 w 40673"/>
                <a:gd name="connsiteY3" fmla="*/ 32870 h 56670"/>
                <a:gd name="connsiteX4" fmla="*/ 4724 w 40673"/>
                <a:gd name="connsiteY4" fmla="*/ 15618 h 56670"/>
                <a:gd name="connsiteX5" fmla="*/ 10017 w 40673"/>
                <a:gd name="connsiteY5" fmla="*/ 3864 h 56670"/>
                <a:gd name="connsiteX6" fmla="*/ 17715 w 40673"/>
                <a:gd name="connsiteY6" fmla="*/ 4620 h 56670"/>
                <a:gd name="connsiteX7" fmla="*/ 19708 w 40673"/>
                <a:gd name="connsiteY7" fmla="*/ 7507 h 56670"/>
                <a:gd name="connsiteX8" fmla="*/ 19159 w 40673"/>
                <a:gd name="connsiteY8" fmla="*/ 3451 h 56670"/>
                <a:gd name="connsiteX9" fmla="*/ 15103 w 40673"/>
                <a:gd name="connsiteY9" fmla="*/ 358 h 56670"/>
                <a:gd name="connsiteX10" fmla="*/ 8230 w 40673"/>
                <a:gd name="connsiteY10" fmla="*/ 977 h 56670"/>
                <a:gd name="connsiteX11" fmla="*/ 187 w 40673"/>
                <a:gd name="connsiteY11" fmla="*/ 15411 h 56670"/>
                <a:gd name="connsiteX12" fmla="*/ 3006 w 40673"/>
                <a:gd name="connsiteY12" fmla="*/ 34795 h 56670"/>
                <a:gd name="connsiteX13" fmla="*/ 29744 w 40673"/>
                <a:gd name="connsiteY13" fmla="*/ 56584 h 56670"/>
                <a:gd name="connsiteX14" fmla="*/ 39436 w 40673"/>
                <a:gd name="connsiteY14" fmla="*/ 51085 h 56670"/>
                <a:gd name="connsiteX15" fmla="*/ 40467 w 40673"/>
                <a:gd name="connsiteY15" fmla="*/ 46961 h 56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673" h="56670">
                  <a:moveTo>
                    <a:pt x="40467" y="46961"/>
                  </a:moveTo>
                  <a:cubicBezTo>
                    <a:pt x="40123" y="46961"/>
                    <a:pt x="39642" y="48198"/>
                    <a:pt x="38061" y="49779"/>
                  </a:cubicBezTo>
                  <a:cubicBezTo>
                    <a:pt x="35813" y="51910"/>
                    <a:pt x="32837" y="53092"/>
                    <a:pt x="29744" y="53079"/>
                  </a:cubicBezTo>
                  <a:cubicBezTo>
                    <a:pt x="21977" y="53079"/>
                    <a:pt x="12216" y="44418"/>
                    <a:pt x="7611" y="32870"/>
                  </a:cubicBezTo>
                  <a:cubicBezTo>
                    <a:pt x="5350" y="27413"/>
                    <a:pt x="4367" y="21515"/>
                    <a:pt x="4724" y="15618"/>
                  </a:cubicBezTo>
                  <a:cubicBezTo>
                    <a:pt x="4429" y="11067"/>
                    <a:pt x="6408" y="6661"/>
                    <a:pt x="10017" y="3864"/>
                  </a:cubicBezTo>
                  <a:cubicBezTo>
                    <a:pt x="12436" y="2255"/>
                    <a:pt x="15653" y="2572"/>
                    <a:pt x="17715" y="4620"/>
                  </a:cubicBezTo>
                  <a:cubicBezTo>
                    <a:pt x="19227" y="6063"/>
                    <a:pt x="19296" y="7507"/>
                    <a:pt x="19708" y="7507"/>
                  </a:cubicBezTo>
                  <a:cubicBezTo>
                    <a:pt x="20121" y="7507"/>
                    <a:pt x="20671" y="5926"/>
                    <a:pt x="19159" y="3451"/>
                  </a:cubicBezTo>
                  <a:cubicBezTo>
                    <a:pt x="18196" y="1994"/>
                    <a:pt x="16767" y="901"/>
                    <a:pt x="15103" y="358"/>
                  </a:cubicBezTo>
                  <a:cubicBezTo>
                    <a:pt x="12821" y="-336"/>
                    <a:pt x="10354" y="-109"/>
                    <a:pt x="8230" y="977"/>
                  </a:cubicBezTo>
                  <a:cubicBezTo>
                    <a:pt x="3219" y="4063"/>
                    <a:pt x="174" y="9528"/>
                    <a:pt x="187" y="15411"/>
                  </a:cubicBezTo>
                  <a:cubicBezTo>
                    <a:pt x="-472" y="22003"/>
                    <a:pt x="497" y="28664"/>
                    <a:pt x="3006" y="34795"/>
                  </a:cubicBezTo>
                  <a:cubicBezTo>
                    <a:pt x="8230" y="47648"/>
                    <a:pt x="19434" y="57409"/>
                    <a:pt x="29744" y="56584"/>
                  </a:cubicBezTo>
                  <a:cubicBezTo>
                    <a:pt x="33641" y="56309"/>
                    <a:pt x="37202" y="54288"/>
                    <a:pt x="39436" y="51085"/>
                  </a:cubicBezTo>
                  <a:cubicBezTo>
                    <a:pt x="40948" y="48611"/>
                    <a:pt x="40742" y="47030"/>
                    <a:pt x="40467" y="46961"/>
                  </a:cubicBezTo>
                  <a:close/>
                </a:path>
              </a:pathLst>
            </a:custGeom>
            <a:solidFill>
              <a:srgbClr val="654742"/>
            </a:solidFill>
            <a:ln w="6867" cap="flat">
              <a:noFill/>
              <a:prstDash val="solid"/>
              <a:miter/>
            </a:ln>
          </p:spPr>
          <p:txBody>
            <a:bodyPr rtlCol="0" anchor="ctr"/>
            <a:lstStyle/>
            <a:p>
              <a:endParaRPr lang="en-IN"/>
            </a:p>
          </p:txBody>
        </p:sp>
        <p:sp>
          <p:nvSpPr>
            <p:cNvPr id="1146" name="Free-form: Shape 1145">
              <a:extLst>
                <a:ext uri="{FF2B5EF4-FFF2-40B4-BE49-F238E27FC236}">
                  <a16:creationId xmlns:a16="http://schemas.microsoft.com/office/drawing/2014/main" id="{C4CC59D7-5D32-EFBB-6F9C-0B6BB67EB7F9}"/>
                </a:ext>
              </a:extLst>
            </p:cNvPr>
            <p:cNvSpPr/>
            <p:nvPr/>
          </p:nvSpPr>
          <p:spPr>
            <a:xfrm>
              <a:off x="6002872" y="4291372"/>
              <a:ext cx="60468" cy="32378"/>
            </a:xfrm>
            <a:custGeom>
              <a:avLst/>
              <a:gdLst>
                <a:gd name="connsiteX0" fmla="*/ 870 w 60468"/>
                <a:gd name="connsiteY0" fmla="*/ 4 h 32378"/>
                <a:gd name="connsiteX1" fmla="*/ 26028 w 60468"/>
                <a:gd name="connsiteY1" fmla="*/ 21656 h 32378"/>
                <a:gd name="connsiteX2" fmla="*/ 60396 w 60468"/>
                <a:gd name="connsiteY2" fmla="*/ 23099 h 32378"/>
                <a:gd name="connsiteX3" fmla="*/ 50566 w 60468"/>
                <a:gd name="connsiteY3" fmla="*/ 29973 h 32378"/>
                <a:gd name="connsiteX4" fmla="*/ 21972 w 60468"/>
                <a:gd name="connsiteY4" fmla="*/ 29629 h 32378"/>
                <a:gd name="connsiteX5" fmla="*/ 1901 w 60468"/>
                <a:gd name="connsiteY5" fmla="*/ 11139 h 32378"/>
                <a:gd name="connsiteX6" fmla="*/ 870 w 60468"/>
                <a:gd name="connsiteY6" fmla="*/ 4 h 3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68" h="32378">
                  <a:moveTo>
                    <a:pt x="870" y="4"/>
                  </a:moveTo>
                  <a:cubicBezTo>
                    <a:pt x="3207" y="-958"/>
                    <a:pt x="8638" y="14989"/>
                    <a:pt x="26028" y="21656"/>
                  </a:cubicBezTo>
                  <a:cubicBezTo>
                    <a:pt x="43418" y="28323"/>
                    <a:pt x="59846" y="20969"/>
                    <a:pt x="60396" y="23099"/>
                  </a:cubicBezTo>
                  <a:cubicBezTo>
                    <a:pt x="60945" y="24062"/>
                    <a:pt x="57646" y="27499"/>
                    <a:pt x="50566" y="29973"/>
                  </a:cubicBezTo>
                  <a:cubicBezTo>
                    <a:pt x="41294" y="33245"/>
                    <a:pt x="31162" y="33121"/>
                    <a:pt x="21972" y="29629"/>
                  </a:cubicBezTo>
                  <a:cubicBezTo>
                    <a:pt x="13140" y="26303"/>
                    <a:pt x="5943" y="19670"/>
                    <a:pt x="1901" y="11139"/>
                  </a:cubicBezTo>
                  <a:cubicBezTo>
                    <a:pt x="-710" y="4816"/>
                    <a:pt x="-229" y="279"/>
                    <a:pt x="870" y="4"/>
                  </a:cubicBezTo>
                  <a:close/>
                </a:path>
              </a:pathLst>
            </a:custGeom>
            <a:solidFill>
              <a:srgbClr val="263238"/>
            </a:solidFill>
            <a:ln w="6867" cap="flat">
              <a:noFill/>
              <a:prstDash val="solid"/>
              <a:miter/>
            </a:ln>
          </p:spPr>
          <p:txBody>
            <a:bodyPr rtlCol="0" anchor="ctr"/>
            <a:lstStyle/>
            <a:p>
              <a:endParaRPr lang="en-IN"/>
            </a:p>
          </p:txBody>
        </p:sp>
        <p:sp>
          <p:nvSpPr>
            <p:cNvPr id="1147" name="Free-form: Shape 1146">
              <a:extLst>
                <a:ext uri="{FF2B5EF4-FFF2-40B4-BE49-F238E27FC236}">
                  <a16:creationId xmlns:a16="http://schemas.microsoft.com/office/drawing/2014/main" id="{D3D190F5-30A6-4906-6B33-2DDDF84B628D}"/>
                </a:ext>
              </a:extLst>
            </p:cNvPr>
            <p:cNvSpPr/>
            <p:nvPr/>
          </p:nvSpPr>
          <p:spPr>
            <a:xfrm>
              <a:off x="5681407" y="3851261"/>
              <a:ext cx="447252" cy="449333"/>
            </a:xfrm>
            <a:custGeom>
              <a:avLst/>
              <a:gdLst>
                <a:gd name="connsiteX0" fmla="*/ 443722 w 447252"/>
                <a:gd name="connsiteY0" fmla="*/ 78702 h 449333"/>
                <a:gd name="connsiteX1" fmla="*/ 412654 w 447252"/>
                <a:gd name="connsiteY1" fmla="*/ 56913 h 449333"/>
                <a:gd name="connsiteX2" fmla="*/ 407842 w 447252"/>
                <a:gd name="connsiteY2" fmla="*/ 46534 h 449333"/>
                <a:gd name="connsiteX3" fmla="*/ 347767 w 447252"/>
                <a:gd name="connsiteY3" fmla="*/ 24264 h 449333"/>
                <a:gd name="connsiteX4" fmla="*/ 279760 w 447252"/>
                <a:gd name="connsiteY4" fmla="*/ 6922 h 449333"/>
                <a:gd name="connsiteX5" fmla="*/ 260129 w 447252"/>
                <a:gd name="connsiteY5" fmla="*/ 28594 h 449333"/>
                <a:gd name="connsiteX6" fmla="*/ 197167 w 447252"/>
                <a:gd name="connsiteY6" fmla="*/ 40692 h 449333"/>
                <a:gd name="connsiteX7" fmla="*/ 192562 w 447252"/>
                <a:gd name="connsiteY7" fmla="*/ 47565 h 449333"/>
                <a:gd name="connsiteX8" fmla="*/ 193662 w 447252"/>
                <a:gd name="connsiteY8" fmla="*/ 52927 h 449333"/>
                <a:gd name="connsiteX9" fmla="*/ 159844 w 447252"/>
                <a:gd name="connsiteY9" fmla="*/ 46053 h 449333"/>
                <a:gd name="connsiteX10" fmla="*/ 148983 w 447252"/>
                <a:gd name="connsiteY10" fmla="*/ 51552 h 449333"/>
                <a:gd name="connsiteX11" fmla="*/ 126851 w 447252"/>
                <a:gd name="connsiteY11" fmla="*/ 74166 h 449333"/>
                <a:gd name="connsiteX12" fmla="*/ 68288 w 447252"/>
                <a:gd name="connsiteY12" fmla="*/ 127711 h 449333"/>
                <a:gd name="connsiteX13" fmla="*/ 33301 w 447252"/>
                <a:gd name="connsiteY13" fmla="*/ 180638 h 449333"/>
                <a:gd name="connsiteX14" fmla="*/ 11051 w 447252"/>
                <a:gd name="connsiteY14" fmla="*/ 234547 h 449333"/>
                <a:gd name="connsiteX15" fmla="*/ 24847 w 447252"/>
                <a:gd name="connsiteY15" fmla="*/ 252054 h 449333"/>
                <a:gd name="connsiteX16" fmla="*/ 8213 w 447252"/>
                <a:gd name="connsiteY16" fmla="*/ 314535 h 449333"/>
                <a:gd name="connsiteX17" fmla="*/ 48079 w 447252"/>
                <a:gd name="connsiteY17" fmla="*/ 320309 h 449333"/>
                <a:gd name="connsiteX18" fmla="*/ 127400 w 447252"/>
                <a:gd name="connsiteY18" fmla="*/ 440390 h 449333"/>
                <a:gd name="connsiteX19" fmla="*/ 148021 w 447252"/>
                <a:gd name="connsiteY19" fmla="*/ 447676 h 449333"/>
                <a:gd name="connsiteX20" fmla="*/ 158606 w 447252"/>
                <a:gd name="connsiteY20" fmla="*/ 423343 h 449333"/>
                <a:gd name="connsiteX21" fmla="*/ 163624 w 447252"/>
                <a:gd name="connsiteY21" fmla="*/ 392962 h 449333"/>
                <a:gd name="connsiteX22" fmla="*/ 146028 w 447252"/>
                <a:gd name="connsiteY22" fmla="*/ 370348 h 449333"/>
                <a:gd name="connsiteX23" fmla="*/ 157644 w 447252"/>
                <a:gd name="connsiteY23" fmla="*/ 336530 h 449333"/>
                <a:gd name="connsiteX24" fmla="*/ 143897 w 447252"/>
                <a:gd name="connsiteY24" fmla="*/ 301819 h 449333"/>
                <a:gd name="connsiteX25" fmla="*/ 117296 w 447252"/>
                <a:gd name="connsiteY25" fmla="*/ 253222 h 449333"/>
                <a:gd name="connsiteX26" fmla="*/ 161150 w 447252"/>
                <a:gd name="connsiteY26" fmla="*/ 197272 h 449333"/>
                <a:gd name="connsiteX27" fmla="*/ 209821 w 447252"/>
                <a:gd name="connsiteY27" fmla="*/ 170396 h 449333"/>
                <a:gd name="connsiteX28" fmla="*/ 210846 w 447252"/>
                <a:gd name="connsiteY28" fmla="*/ 165859 h 449333"/>
                <a:gd name="connsiteX29" fmla="*/ 280131 w 447252"/>
                <a:gd name="connsiteY29" fmla="*/ 176032 h 449333"/>
                <a:gd name="connsiteX30" fmla="*/ 325016 w 447252"/>
                <a:gd name="connsiteY30" fmla="*/ 193904 h 449333"/>
                <a:gd name="connsiteX31" fmla="*/ 352991 w 447252"/>
                <a:gd name="connsiteY31" fmla="*/ 178026 h 449333"/>
                <a:gd name="connsiteX32" fmla="*/ 382548 w 447252"/>
                <a:gd name="connsiteY32" fmla="*/ 178644 h 449333"/>
                <a:gd name="connsiteX33" fmla="*/ 382548 w 447252"/>
                <a:gd name="connsiteY33" fmla="*/ 178644 h 449333"/>
                <a:gd name="connsiteX34" fmla="*/ 383991 w 447252"/>
                <a:gd name="connsiteY34" fmla="*/ 178301 h 449333"/>
                <a:gd name="connsiteX35" fmla="*/ 418909 w 447252"/>
                <a:gd name="connsiteY35" fmla="*/ 131904 h 449333"/>
                <a:gd name="connsiteX36" fmla="*/ 432656 w 447252"/>
                <a:gd name="connsiteY36" fmla="*/ 125649 h 449333"/>
                <a:gd name="connsiteX37" fmla="*/ 443722 w 447252"/>
                <a:gd name="connsiteY37" fmla="*/ 78702 h 449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47252" h="449333">
                  <a:moveTo>
                    <a:pt x="443722" y="78702"/>
                  </a:moveTo>
                  <a:cubicBezTo>
                    <a:pt x="437708" y="66660"/>
                    <a:pt x="426023" y="58467"/>
                    <a:pt x="412654" y="56913"/>
                  </a:cubicBezTo>
                  <a:cubicBezTo>
                    <a:pt x="411382" y="53305"/>
                    <a:pt x="409774" y="49833"/>
                    <a:pt x="407842" y="46534"/>
                  </a:cubicBezTo>
                  <a:cubicBezTo>
                    <a:pt x="395580" y="25865"/>
                    <a:pt x="370539" y="16586"/>
                    <a:pt x="347767" y="24264"/>
                  </a:cubicBezTo>
                  <a:cubicBezTo>
                    <a:pt x="333780" y="694"/>
                    <a:pt x="303330" y="-7066"/>
                    <a:pt x="279760" y="6922"/>
                  </a:cubicBezTo>
                  <a:cubicBezTo>
                    <a:pt x="271189" y="12008"/>
                    <a:pt x="264350" y="19562"/>
                    <a:pt x="260129" y="28594"/>
                  </a:cubicBezTo>
                  <a:cubicBezTo>
                    <a:pt x="238587" y="19940"/>
                    <a:pt x="213973" y="24669"/>
                    <a:pt x="197167" y="40692"/>
                  </a:cubicBezTo>
                  <a:cubicBezTo>
                    <a:pt x="195016" y="42506"/>
                    <a:pt x="193421" y="44884"/>
                    <a:pt x="192562" y="47565"/>
                  </a:cubicBezTo>
                  <a:cubicBezTo>
                    <a:pt x="192170" y="49428"/>
                    <a:pt x="192569" y="51366"/>
                    <a:pt x="193662" y="52927"/>
                  </a:cubicBezTo>
                  <a:cubicBezTo>
                    <a:pt x="184190" y="45249"/>
                    <a:pt x="171563" y="42685"/>
                    <a:pt x="159844" y="46053"/>
                  </a:cubicBezTo>
                  <a:cubicBezTo>
                    <a:pt x="155939" y="47256"/>
                    <a:pt x="152262" y="49112"/>
                    <a:pt x="148983" y="51552"/>
                  </a:cubicBezTo>
                  <a:cubicBezTo>
                    <a:pt x="138948" y="55930"/>
                    <a:pt x="131009" y="64041"/>
                    <a:pt x="126851" y="74166"/>
                  </a:cubicBezTo>
                  <a:cubicBezTo>
                    <a:pt x="96593" y="74626"/>
                    <a:pt x="71450" y="97619"/>
                    <a:pt x="68288" y="127711"/>
                  </a:cubicBezTo>
                  <a:cubicBezTo>
                    <a:pt x="46959" y="136612"/>
                    <a:pt x="33136" y="157529"/>
                    <a:pt x="33301" y="180638"/>
                  </a:cubicBezTo>
                  <a:cubicBezTo>
                    <a:pt x="12268" y="189381"/>
                    <a:pt x="2308" y="213514"/>
                    <a:pt x="11051" y="234547"/>
                  </a:cubicBezTo>
                  <a:cubicBezTo>
                    <a:pt x="13952" y="241537"/>
                    <a:pt x="18729" y="247593"/>
                    <a:pt x="24847" y="252054"/>
                  </a:cubicBezTo>
                  <a:cubicBezTo>
                    <a:pt x="24847" y="252054"/>
                    <a:pt x="-17357" y="277761"/>
                    <a:pt x="8213" y="314535"/>
                  </a:cubicBezTo>
                  <a:cubicBezTo>
                    <a:pt x="21272" y="333368"/>
                    <a:pt x="48079" y="320309"/>
                    <a:pt x="48079" y="320309"/>
                  </a:cubicBezTo>
                  <a:lnTo>
                    <a:pt x="127400" y="440390"/>
                  </a:lnTo>
                  <a:cubicBezTo>
                    <a:pt x="127057" y="441215"/>
                    <a:pt x="141148" y="453656"/>
                    <a:pt x="148021" y="447676"/>
                  </a:cubicBezTo>
                  <a:cubicBezTo>
                    <a:pt x="154895" y="441696"/>
                    <a:pt x="156476" y="432142"/>
                    <a:pt x="158606" y="423343"/>
                  </a:cubicBezTo>
                  <a:cubicBezTo>
                    <a:pt x="161871" y="413542"/>
                    <a:pt x="163562" y="403293"/>
                    <a:pt x="163624" y="392962"/>
                  </a:cubicBezTo>
                  <a:cubicBezTo>
                    <a:pt x="163425" y="382356"/>
                    <a:pt x="156256" y="373153"/>
                    <a:pt x="146028" y="370348"/>
                  </a:cubicBezTo>
                  <a:cubicBezTo>
                    <a:pt x="155665" y="361962"/>
                    <a:pt x="160091" y="349068"/>
                    <a:pt x="157644" y="336530"/>
                  </a:cubicBezTo>
                  <a:cubicBezTo>
                    <a:pt x="155149" y="324240"/>
                    <a:pt x="150496" y="312486"/>
                    <a:pt x="143897" y="301819"/>
                  </a:cubicBezTo>
                  <a:lnTo>
                    <a:pt x="117296" y="253222"/>
                  </a:lnTo>
                  <a:cubicBezTo>
                    <a:pt x="141175" y="244163"/>
                    <a:pt x="158057" y="222621"/>
                    <a:pt x="161150" y="197272"/>
                  </a:cubicBezTo>
                  <a:cubicBezTo>
                    <a:pt x="182011" y="203293"/>
                    <a:pt x="203807" y="191257"/>
                    <a:pt x="209821" y="170396"/>
                  </a:cubicBezTo>
                  <a:cubicBezTo>
                    <a:pt x="210255" y="168904"/>
                    <a:pt x="210598" y="167392"/>
                    <a:pt x="210846" y="165859"/>
                  </a:cubicBezTo>
                  <a:cubicBezTo>
                    <a:pt x="227686" y="186920"/>
                    <a:pt x="257950" y="191360"/>
                    <a:pt x="280131" y="176032"/>
                  </a:cubicBezTo>
                  <a:cubicBezTo>
                    <a:pt x="282056" y="190398"/>
                    <a:pt x="310513" y="194797"/>
                    <a:pt x="325016" y="193904"/>
                  </a:cubicBezTo>
                  <a:cubicBezTo>
                    <a:pt x="339519" y="193010"/>
                    <a:pt x="352991" y="178026"/>
                    <a:pt x="352991" y="178026"/>
                  </a:cubicBezTo>
                  <a:cubicBezTo>
                    <a:pt x="362724" y="180012"/>
                    <a:pt x="372739" y="180218"/>
                    <a:pt x="382548" y="178644"/>
                  </a:cubicBezTo>
                  <a:lnTo>
                    <a:pt x="382548" y="178644"/>
                  </a:lnTo>
                  <a:lnTo>
                    <a:pt x="383991" y="178301"/>
                  </a:lnTo>
                  <a:cubicBezTo>
                    <a:pt x="403031" y="173901"/>
                    <a:pt x="415403" y="150806"/>
                    <a:pt x="418909" y="131904"/>
                  </a:cubicBezTo>
                  <a:cubicBezTo>
                    <a:pt x="423885" y="130832"/>
                    <a:pt x="428580" y="128701"/>
                    <a:pt x="432656" y="125649"/>
                  </a:cubicBezTo>
                  <a:cubicBezTo>
                    <a:pt x="446575" y="114328"/>
                    <a:pt x="451118" y="95048"/>
                    <a:pt x="443722" y="78702"/>
                  </a:cubicBezTo>
                  <a:close/>
                </a:path>
              </a:pathLst>
            </a:custGeom>
            <a:solidFill>
              <a:srgbClr val="263238"/>
            </a:solidFill>
            <a:ln w="6867" cap="flat">
              <a:noFill/>
              <a:prstDash val="solid"/>
              <a:miter/>
            </a:ln>
          </p:spPr>
          <p:txBody>
            <a:bodyPr rtlCol="0" anchor="ctr"/>
            <a:lstStyle/>
            <a:p>
              <a:endParaRPr lang="en-IN"/>
            </a:p>
          </p:txBody>
        </p:sp>
        <p:sp>
          <p:nvSpPr>
            <p:cNvPr id="1148" name="Free-form: Shape 1147">
              <a:extLst>
                <a:ext uri="{FF2B5EF4-FFF2-40B4-BE49-F238E27FC236}">
                  <a16:creationId xmlns:a16="http://schemas.microsoft.com/office/drawing/2014/main" id="{FD1EAA53-6FAB-AFD0-6972-4CC74AEC9219}"/>
                </a:ext>
              </a:extLst>
            </p:cNvPr>
            <p:cNvSpPr/>
            <p:nvPr/>
          </p:nvSpPr>
          <p:spPr>
            <a:xfrm>
              <a:off x="5532134" y="4730085"/>
              <a:ext cx="462480" cy="558271"/>
            </a:xfrm>
            <a:custGeom>
              <a:avLst/>
              <a:gdLst>
                <a:gd name="connsiteX0" fmla="*/ 56925 w 462480"/>
                <a:gd name="connsiteY0" fmla="*/ 179775 h 558271"/>
                <a:gd name="connsiteX1" fmla="*/ 5855 w 462480"/>
                <a:gd name="connsiteY1" fmla="*/ 368249 h 558271"/>
                <a:gd name="connsiteX2" fmla="*/ 17471 w 462480"/>
                <a:gd name="connsiteY2" fmla="*/ 516649 h 558271"/>
                <a:gd name="connsiteX3" fmla="*/ 107652 w 462480"/>
                <a:gd name="connsiteY3" fmla="*/ 558234 h 558271"/>
                <a:gd name="connsiteX4" fmla="*/ 289733 w 462480"/>
                <a:gd name="connsiteY4" fmla="*/ 411002 h 558271"/>
                <a:gd name="connsiteX5" fmla="*/ 462467 w 462480"/>
                <a:gd name="connsiteY5" fmla="*/ 109940 h 558271"/>
                <a:gd name="connsiteX6" fmla="*/ 422394 w 462480"/>
                <a:gd name="connsiteY6" fmla="*/ -37 h 558271"/>
                <a:gd name="connsiteX7" fmla="*/ 211787 w 462480"/>
                <a:gd name="connsiteY7" fmla="*/ 201083 h 558271"/>
                <a:gd name="connsiteX8" fmla="*/ 213918 w 462480"/>
                <a:gd name="connsiteY8" fmla="*/ 174964 h 558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480" h="558271">
                  <a:moveTo>
                    <a:pt x="56925" y="179775"/>
                  </a:moveTo>
                  <a:cubicBezTo>
                    <a:pt x="56925" y="179775"/>
                    <a:pt x="15065" y="330994"/>
                    <a:pt x="5855" y="368249"/>
                  </a:cubicBezTo>
                  <a:cubicBezTo>
                    <a:pt x="-3356" y="405503"/>
                    <a:pt x="-3287" y="491217"/>
                    <a:pt x="17471" y="516649"/>
                  </a:cubicBezTo>
                  <a:cubicBezTo>
                    <a:pt x="38229" y="542081"/>
                    <a:pt x="107652" y="558234"/>
                    <a:pt x="107652" y="558234"/>
                  </a:cubicBezTo>
                  <a:cubicBezTo>
                    <a:pt x="107652" y="558234"/>
                    <a:pt x="243543" y="491904"/>
                    <a:pt x="289733" y="411002"/>
                  </a:cubicBezTo>
                  <a:cubicBezTo>
                    <a:pt x="335924" y="330100"/>
                    <a:pt x="462467" y="109940"/>
                    <a:pt x="462467" y="109940"/>
                  </a:cubicBezTo>
                  <a:lnTo>
                    <a:pt x="422394" y="-37"/>
                  </a:lnTo>
                  <a:lnTo>
                    <a:pt x="211787" y="201083"/>
                  </a:lnTo>
                  <a:lnTo>
                    <a:pt x="213918" y="174964"/>
                  </a:lnTo>
                  <a:close/>
                </a:path>
              </a:pathLst>
            </a:custGeom>
            <a:solidFill>
              <a:srgbClr val="886962"/>
            </a:solidFill>
            <a:ln w="6867" cap="flat">
              <a:noFill/>
              <a:prstDash val="solid"/>
              <a:miter/>
            </a:ln>
          </p:spPr>
          <p:txBody>
            <a:bodyPr rtlCol="0" anchor="ctr"/>
            <a:lstStyle/>
            <a:p>
              <a:endParaRPr lang="en-IN"/>
            </a:p>
          </p:txBody>
        </p:sp>
        <p:sp>
          <p:nvSpPr>
            <p:cNvPr id="1149" name="Free-form: Shape 1148">
              <a:extLst>
                <a:ext uri="{FF2B5EF4-FFF2-40B4-BE49-F238E27FC236}">
                  <a16:creationId xmlns:a16="http://schemas.microsoft.com/office/drawing/2014/main" id="{AF24E960-E7BE-A873-3BA3-4076339E2B8F}"/>
                </a:ext>
              </a:extLst>
            </p:cNvPr>
            <p:cNvSpPr/>
            <p:nvPr/>
          </p:nvSpPr>
          <p:spPr>
            <a:xfrm>
              <a:off x="6020785" y="4381925"/>
              <a:ext cx="149311" cy="263203"/>
            </a:xfrm>
            <a:custGeom>
              <a:avLst/>
              <a:gdLst>
                <a:gd name="connsiteX0" fmla="*/ 8115 w 149311"/>
                <a:gd name="connsiteY0" fmla="*/ 1558 h 263203"/>
                <a:gd name="connsiteX1" fmla="*/ 8115 w 149311"/>
                <a:gd name="connsiteY1" fmla="*/ 1558 h 263203"/>
                <a:gd name="connsiteX2" fmla="*/ 27972 w 149311"/>
                <a:gd name="connsiteY2" fmla="*/ 8074 h 263203"/>
                <a:gd name="connsiteX3" fmla="*/ 27979 w 149311"/>
                <a:gd name="connsiteY3" fmla="*/ 8087 h 263203"/>
                <a:gd name="connsiteX4" fmla="*/ 149298 w 149311"/>
                <a:gd name="connsiteY4" fmla="*/ 249419 h 263203"/>
                <a:gd name="connsiteX5" fmla="*/ 118229 w 149311"/>
                <a:gd name="connsiteY5" fmla="*/ 263166 h 263203"/>
                <a:gd name="connsiteX6" fmla="*/ 1379 w 149311"/>
                <a:gd name="connsiteY6" fmla="*/ 21010 h 263203"/>
                <a:gd name="connsiteX7" fmla="*/ 8115 w 149311"/>
                <a:gd name="connsiteY7" fmla="*/ 1558 h 26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311" h="263203">
                  <a:moveTo>
                    <a:pt x="8115" y="1558"/>
                  </a:moveTo>
                  <a:lnTo>
                    <a:pt x="8115" y="1558"/>
                  </a:lnTo>
                  <a:cubicBezTo>
                    <a:pt x="15401" y="-2127"/>
                    <a:pt x="24288" y="788"/>
                    <a:pt x="27972" y="8074"/>
                  </a:cubicBezTo>
                  <a:cubicBezTo>
                    <a:pt x="27972" y="8081"/>
                    <a:pt x="27979" y="8081"/>
                    <a:pt x="27979" y="8087"/>
                  </a:cubicBezTo>
                  <a:lnTo>
                    <a:pt x="149298" y="249419"/>
                  </a:lnTo>
                  <a:lnTo>
                    <a:pt x="118229" y="263166"/>
                  </a:lnTo>
                  <a:lnTo>
                    <a:pt x="1379" y="21010"/>
                  </a:lnTo>
                  <a:cubicBezTo>
                    <a:pt x="-2003" y="13772"/>
                    <a:pt x="980" y="5152"/>
                    <a:pt x="8115" y="1558"/>
                  </a:cubicBezTo>
                  <a:close/>
                </a:path>
              </a:pathLst>
            </a:custGeom>
            <a:solidFill>
              <a:srgbClr val="455A64"/>
            </a:solidFill>
            <a:ln w="6867" cap="flat">
              <a:noFill/>
              <a:prstDash val="solid"/>
              <a:miter/>
            </a:ln>
          </p:spPr>
          <p:txBody>
            <a:bodyPr rtlCol="0" anchor="ctr"/>
            <a:lstStyle/>
            <a:p>
              <a:endParaRPr lang="en-IN"/>
            </a:p>
          </p:txBody>
        </p:sp>
        <p:sp>
          <p:nvSpPr>
            <p:cNvPr id="1150" name="Free-form: Shape 1149">
              <a:extLst>
                <a:ext uri="{FF2B5EF4-FFF2-40B4-BE49-F238E27FC236}">
                  <a16:creationId xmlns:a16="http://schemas.microsoft.com/office/drawing/2014/main" id="{DCCF0AF4-BDDB-673A-FEAF-7C8AD17142AC}"/>
                </a:ext>
              </a:extLst>
            </p:cNvPr>
            <p:cNvSpPr/>
            <p:nvPr/>
          </p:nvSpPr>
          <p:spPr>
            <a:xfrm>
              <a:off x="5947805" y="4620520"/>
              <a:ext cx="291439" cy="219816"/>
            </a:xfrm>
            <a:custGeom>
              <a:avLst/>
              <a:gdLst>
                <a:gd name="connsiteX0" fmla="*/ -14 w 291439"/>
                <a:gd name="connsiteY0" fmla="*/ 116813 h 219816"/>
                <a:gd name="connsiteX1" fmla="*/ 113263 w 291439"/>
                <a:gd name="connsiteY1" fmla="*/ -37 h 219816"/>
                <a:gd name="connsiteX2" fmla="*/ 221865 w 291439"/>
                <a:gd name="connsiteY2" fmla="*/ -37 h 219816"/>
                <a:gd name="connsiteX3" fmla="*/ 291426 w 291439"/>
                <a:gd name="connsiteY3" fmla="*/ 91793 h 219816"/>
                <a:gd name="connsiteX4" fmla="*/ 246679 w 291439"/>
                <a:gd name="connsiteY4" fmla="*/ 80246 h 219816"/>
                <a:gd name="connsiteX5" fmla="*/ 231351 w 291439"/>
                <a:gd name="connsiteY5" fmla="*/ 58388 h 219816"/>
                <a:gd name="connsiteX6" fmla="*/ 238224 w 291439"/>
                <a:gd name="connsiteY6" fmla="*/ 108565 h 219816"/>
                <a:gd name="connsiteX7" fmla="*/ 219322 w 291439"/>
                <a:gd name="connsiteY7" fmla="*/ 151044 h 219816"/>
                <a:gd name="connsiteX8" fmla="*/ 196433 w 291439"/>
                <a:gd name="connsiteY8" fmla="*/ 161354 h 219816"/>
                <a:gd name="connsiteX9" fmla="*/ 162684 w 291439"/>
                <a:gd name="connsiteY9" fmla="*/ 139221 h 219816"/>
                <a:gd name="connsiteX10" fmla="*/ 173269 w 291439"/>
                <a:gd name="connsiteY10" fmla="*/ 129804 h 219816"/>
                <a:gd name="connsiteX11" fmla="*/ 140207 w 291439"/>
                <a:gd name="connsiteY11" fmla="*/ 125062 h 219816"/>
                <a:gd name="connsiteX12" fmla="*/ 86868 w 291439"/>
                <a:gd name="connsiteY12" fmla="*/ 199502 h 219816"/>
                <a:gd name="connsiteX13" fmla="*/ 46589 w 291439"/>
                <a:gd name="connsiteY13" fmla="*/ 219779 h 21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1439" h="219816">
                  <a:moveTo>
                    <a:pt x="-14" y="116813"/>
                  </a:moveTo>
                  <a:lnTo>
                    <a:pt x="113263" y="-37"/>
                  </a:lnTo>
                  <a:lnTo>
                    <a:pt x="221865" y="-37"/>
                  </a:lnTo>
                  <a:lnTo>
                    <a:pt x="291426" y="91793"/>
                  </a:lnTo>
                  <a:cubicBezTo>
                    <a:pt x="291426" y="91793"/>
                    <a:pt x="258501" y="97911"/>
                    <a:pt x="246679" y="80246"/>
                  </a:cubicBezTo>
                  <a:lnTo>
                    <a:pt x="231351" y="58388"/>
                  </a:lnTo>
                  <a:cubicBezTo>
                    <a:pt x="231351" y="58388"/>
                    <a:pt x="246679" y="92000"/>
                    <a:pt x="238224" y="108565"/>
                  </a:cubicBezTo>
                  <a:cubicBezTo>
                    <a:pt x="238224" y="108565"/>
                    <a:pt x="221934" y="146920"/>
                    <a:pt x="219322" y="151044"/>
                  </a:cubicBezTo>
                  <a:cubicBezTo>
                    <a:pt x="214373" y="158742"/>
                    <a:pt x="210593" y="163691"/>
                    <a:pt x="196433" y="161354"/>
                  </a:cubicBezTo>
                  <a:cubicBezTo>
                    <a:pt x="182273" y="159017"/>
                    <a:pt x="160278" y="147607"/>
                    <a:pt x="162684" y="139221"/>
                  </a:cubicBezTo>
                  <a:cubicBezTo>
                    <a:pt x="164196" y="134368"/>
                    <a:pt x="168272" y="130746"/>
                    <a:pt x="173269" y="129804"/>
                  </a:cubicBezTo>
                  <a:lnTo>
                    <a:pt x="140207" y="125062"/>
                  </a:lnTo>
                  <a:cubicBezTo>
                    <a:pt x="140207" y="125062"/>
                    <a:pt x="106939" y="185343"/>
                    <a:pt x="86868" y="199502"/>
                  </a:cubicBezTo>
                  <a:cubicBezTo>
                    <a:pt x="74482" y="208156"/>
                    <a:pt x="60920" y="214989"/>
                    <a:pt x="46589" y="219779"/>
                  </a:cubicBezTo>
                  <a:close/>
                </a:path>
              </a:pathLst>
            </a:custGeom>
            <a:solidFill>
              <a:srgbClr val="886962"/>
            </a:solidFill>
            <a:ln w="6867" cap="flat">
              <a:noFill/>
              <a:prstDash val="solid"/>
              <a:miter/>
            </a:ln>
          </p:spPr>
          <p:txBody>
            <a:bodyPr rtlCol="0" anchor="ctr"/>
            <a:lstStyle/>
            <a:p>
              <a:endParaRPr lang="en-IN"/>
            </a:p>
          </p:txBody>
        </p:sp>
        <p:sp>
          <p:nvSpPr>
            <p:cNvPr id="1151" name="Free-form: Shape 1150">
              <a:extLst>
                <a:ext uri="{FF2B5EF4-FFF2-40B4-BE49-F238E27FC236}">
                  <a16:creationId xmlns:a16="http://schemas.microsoft.com/office/drawing/2014/main" id="{D6566D6E-42AB-390A-417C-070ED9DC6632}"/>
                </a:ext>
              </a:extLst>
            </p:cNvPr>
            <p:cNvSpPr/>
            <p:nvPr/>
          </p:nvSpPr>
          <p:spPr>
            <a:xfrm>
              <a:off x="5612168" y="4927700"/>
              <a:ext cx="136028" cy="121534"/>
            </a:xfrm>
            <a:custGeom>
              <a:avLst/>
              <a:gdLst>
                <a:gd name="connsiteX0" fmla="*/ 136014 w 136028"/>
                <a:gd name="connsiteY0" fmla="*/ -37 h 121534"/>
                <a:gd name="connsiteX1" fmla="*/ 112438 w 136028"/>
                <a:gd name="connsiteY1" fmla="*/ 13297 h 121534"/>
                <a:gd name="connsiteX2" fmla="*/ 59855 w 136028"/>
                <a:gd name="connsiteY2" fmla="*/ 51514 h 121534"/>
                <a:gd name="connsiteX3" fmla="*/ 15933 w 136028"/>
                <a:gd name="connsiteY3" fmla="*/ 99629 h 121534"/>
                <a:gd name="connsiteX4" fmla="*/ -14 w 136028"/>
                <a:gd name="connsiteY4" fmla="*/ 121487 h 121534"/>
                <a:gd name="connsiteX5" fmla="*/ 3217 w 136028"/>
                <a:gd name="connsiteY5" fmla="*/ 114957 h 121534"/>
                <a:gd name="connsiteX6" fmla="*/ 13871 w 136028"/>
                <a:gd name="connsiteY6" fmla="*/ 98117 h 121534"/>
                <a:gd name="connsiteX7" fmla="*/ 111132 w 136028"/>
                <a:gd name="connsiteY7" fmla="*/ 11098 h 121534"/>
                <a:gd name="connsiteX8" fmla="*/ 129072 w 136028"/>
                <a:gd name="connsiteY8" fmla="*/ 2437 h 121534"/>
                <a:gd name="connsiteX9" fmla="*/ 136014 w 136028"/>
                <a:gd name="connsiteY9" fmla="*/ -37 h 12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028" h="121534">
                  <a:moveTo>
                    <a:pt x="136014" y="-37"/>
                  </a:moveTo>
                  <a:cubicBezTo>
                    <a:pt x="136014" y="512"/>
                    <a:pt x="126872" y="4912"/>
                    <a:pt x="112438" y="13297"/>
                  </a:cubicBezTo>
                  <a:cubicBezTo>
                    <a:pt x="93707" y="24295"/>
                    <a:pt x="76097" y="37094"/>
                    <a:pt x="59855" y="51514"/>
                  </a:cubicBezTo>
                  <a:cubicBezTo>
                    <a:pt x="43654" y="66052"/>
                    <a:pt x="28938" y="82170"/>
                    <a:pt x="15933" y="99629"/>
                  </a:cubicBezTo>
                  <a:cubicBezTo>
                    <a:pt x="5898" y="112964"/>
                    <a:pt x="467" y="121831"/>
                    <a:pt x="-14" y="121487"/>
                  </a:cubicBezTo>
                  <a:cubicBezTo>
                    <a:pt x="811" y="119198"/>
                    <a:pt x="1897" y="117006"/>
                    <a:pt x="3217" y="114957"/>
                  </a:cubicBezTo>
                  <a:cubicBezTo>
                    <a:pt x="5485" y="110833"/>
                    <a:pt x="9059" y="105060"/>
                    <a:pt x="13871" y="98117"/>
                  </a:cubicBezTo>
                  <a:cubicBezTo>
                    <a:pt x="39069" y="61928"/>
                    <a:pt x="72372" y="32131"/>
                    <a:pt x="111132" y="11098"/>
                  </a:cubicBezTo>
                  <a:cubicBezTo>
                    <a:pt x="118555" y="7111"/>
                    <a:pt x="124879" y="4224"/>
                    <a:pt x="129072" y="2437"/>
                  </a:cubicBezTo>
                  <a:cubicBezTo>
                    <a:pt x="131285" y="1344"/>
                    <a:pt x="133615" y="512"/>
                    <a:pt x="136014" y="-37"/>
                  </a:cubicBezTo>
                  <a:close/>
                </a:path>
              </a:pathLst>
            </a:custGeom>
            <a:solidFill>
              <a:srgbClr val="654742"/>
            </a:solidFill>
            <a:ln w="6867" cap="flat">
              <a:noFill/>
              <a:prstDash val="solid"/>
              <a:miter/>
            </a:ln>
          </p:spPr>
          <p:txBody>
            <a:bodyPr rtlCol="0" anchor="ctr"/>
            <a:lstStyle/>
            <a:p>
              <a:endParaRPr lang="en-IN"/>
            </a:p>
          </p:txBody>
        </p:sp>
        <p:sp>
          <p:nvSpPr>
            <p:cNvPr id="1152" name="Free-form: Shape 1151">
              <a:extLst>
                <a:ext uri="{FF2B5EF4-FFF2-40B4-BE49-F238E27FC236}">
                  <a16:creationId xmlns:a16="http://schemas.microsoft.com/office/drawing/2014/main" id="{53129F14-A792-8366-67C4-745678AE91D9}"/>
                </a:ext>
              </a:extLst>
            </p:cNvPr>
            <p:cNvSpPr/>
            <p:nvPr/>
          </p:nvSpPr>
          <p:spPr>
            <a:xfrm>
              <a:off x="6086033" y="4647173"/>
              <a:ext cx="92724" cy="33560"/>
            </a:xfrm>
            <a:custGeom>
              <a:avLst/>
              <a:gdLst>
                <a:gd name="connsiteX0" fmla="*/ -14 w 92724"/>
                <a:gd name="connsiteY0" fmla="*/ 6991 h 33560"/>
                <a:gd name="connsiteX1" fmla="*/ 15864 w 92724"/>
                <a:gd name="connsiteY1" fmla="*/ 4310 h 33560"/>
                <a:gd name="connsiteX2" fmla="*/ 54494 w 92724"/>
                <a:gd name="connsiteY2" fmla="*/ 323 h 33560"/>
                <a:gd name="connsiteX3" fmla="*/ 65973 w 92724"/>
                <a:gd name="connsiteY3" fmla="*/ 323 h 33560"/>
                <a:gd name="connsiteX4" fmla="*/ 76146 w 92724"/>
                <a:gd name="connsiteY4" fmla="*/ 4379 h 33560"/>
                <a:gd name="connsiteX5" fmla="*/ 87624 w 92724"/>
                <a:gd name="connsiteY5" fmla="*/ 18126 h 33560"/>
                <a:gd name="connsiteX6" fmla="*/ 92711 w 92724"/>
                <a:gd name="connsiteY6" fmla="*/ 33523 h 33560"/>
                <a:gd name="connsiteX7" fmla="*/ 85425 w 92724"/>
                <a:gd name="connsiteY7" fmla="*/ 19294 h 33560"/>
                <a:gd name="connsiteX8" fmla="*/ 74358 w 92724"/>
                <a:gd name="connsiteY8" fmla="*/ 6991 h 33560"/>
                <a:gd name="connsiteX9" fmla="*/ 65491 w 92724"/>
                <a:gd name="connsiteY9" fmla="*/ 3623 h 33560"/>
                <a:gd name="connsiteX10" fmla="*/ 54837 w 92724"/>
                <a:gd name="connsiteY10" fmla="*/ 3623 h 33560"/>
                <a:gd name="connsiteX11" fmla="*/ 16070 w 92724"/>
                <a:gd name="connsiteY11" fmla="*/ 6510 h 33560"/>
                <a:gd name="connsiteX12" fmla="*/ -14 w 92724"/>
                <a:gd name="connsiteY12" fmla="*/ 6991 h 33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724" h="33560">
                  <a:moveTo>
                    <a:pt x="-14" y="6991"/>
                  </a:moveTo>
                  <a:cubicBezTo>
                    <a:pt x="5162" y="5492"/>
                    <a:pt x="10489" y="4592"/>
                    <a:pt x="15864" y="4310"/>
                  </a:cubicBezTo>
                  <a:cubicBezTo>
                    <a:pt x="25762" y="3073"/>
                    <a:pt x="39441" y="1698"/>
                    <a:pt x="54494" y="323"/>
                  </a:cubicBezTo>
                  <a:cubicBezTo>
                    <a:pt x="58302" y="-158"/>
                    <a:pt x="62165" y="-158"/>
                    <a:pt x="65973" y="323"/>
                  </a:cubicBezTo>
                  <a:cubicBezTo>
                    <a:pt x="69636" y="853"/>
                    <a:pt x="73121" y="2248"/>
                    <a:pt x="76146" y="4379"/>
                  </a:cubicBezTo>
                  <a:cubicBezTo>
                    <a:pt x="81074" y="7912"/>
                    <a:pt x="85026" y="12648"/>
                    <a:pt x="87624" y="18126"/>
                  </a:cubicBezTo>
                  <a:cubicBezTo>
                    <a:pt x="90257" y="22896"/>
                    <a:pt x="91982" y="28120"/>
                    <a:pt x="92711" y="33523"/>
                  </a:cubicBezTo>
                  <a:cubicBezTo>
                    <a:pt x="92161" y="33523"/>
                    <a:pt x="90099" y="27886"/>
                    <a:pt x="85425" y="19294"/>
                  </a:cubicBezTo>
                  <a:cubicBezTo>
                    <a:pt x="82737" y="14394"/>
                    <a:pt x="78950" y="10180"/>
                    <a:pt x="74358" y="6991"/>
                  </a:cubicBezTo>
                  <a:cubicBezTo>
                    <a:pt x="71671" y="5266"/>
                    <a:pt x="68646" y="4118"/>
                    <a:pt x="65491" y="3623"/>
                  </a:cubicBezTo>
                  <a:cubicBezTo>
                    <a:pt x="61952" y="3210"/>
                    <a:pt x="58377" y="3210"/>
                    <a:pt x="54837" y="3623"/>
                  </a:cubicBezTo>
                  <a:cubicBezTo>
                    <a:pt x="39716" y="4929"/>
                    <a:pt x="26037" y="5960"/>
                    <a:pt x="16070" y="6510"/>
                  </a:cubicBezTo>
                  <a:cubicBezTo>
                    <a:pt x="10743" y="7245"/>
                    <a:pt x="5348" y="7403"/>
                    <a:pt x="-14" y="6991"/>
                  </a:cubicBezTo>
                  <a:close/>
                </a:path>
              </a:pathLst>
            </a:custGeom>
            <a:solidFill>
              <a:srgbClr val="654742"/>
            </a:solidFill>
            <a:ln w="6867" cap="flat">
              <a:noFill/>
              <a:prstDash val="solid"/>
              <a:miter/>
            </a:ln>
          </p:spPr>
          <p:txBody>
            <a:bodyPr rtlCol="0" anchor="ctr"/>
            <a:lstStyle/>
            <a:p>
              <a:endParaRPr lang="en-IN"/>
            </a:p>
          </p:txBody>
        </p:sp>
        <p:sp>
          <p:nvSpPr>
            <p:cNvPr id="1153" name="Free-form: Shape 1152">
              <a:extLst>
                <a:ext uri="{FF2B5EF4-FFF2-40B4-BE49-F238E27FC236}">
                  <a16:creationId xmlns:a16="http://schemas.microsoft.com/office/drawing/2014/main" id="{94225543-FA7B-B3FD-6470-218FDC140345}"/>
                </a:ext>
              </a:extLst>
            </p:cNvPr>
            <p:cNvSpPr/>
            <p:nvPr/>
          </p:nvSpPr>
          <p:spPr>
            <a:xfrm>
              <a:off x="6085827" y="4684416"/>
              <a:ext cx="89437" cy="80999"/>
            </a:xfrm>
            <a:custGeom>
              <a:avLst/>
              <a:gdLst>
                <a:gd name="connsiteX0" fmla="*/ 86662 w 89437"/>
                <a:gd name="connsiteY0" fmla="*/ 80962 h 80999"/>
                <a:gd name="connsiteX1" fmla="*/ 86662 w 89437"/>
                <a:gd name="connsiteY1" fmla="*/ 59585 h 80999"/>
                <a:gd name="connsiteX2" fmla="*/ 83569 w 89437"/>
                <a:gd name="connsiteY2" fmla="*/ 36765 h 80999"/>
                <a:gd name="connsiteX3" fmla="*/ 70784 w 89437"/>
                <a:gd name="connsiteY3" fmla="*/ 13807 h 80999"/>
                <a:gd name="connsiteX4" fmla="*/ 57381 w 89437"/>
                <a:gd name="connsiteY4" fmla="*/ 9065 h 80999"/>
                <a:gd name="connsiteX5" fmla="*/ 44046 w 89437"/>
                <a:gd name="connsiteY5" fmla="*/ 6040 h 80999"/>
                <a:gd name="connsiteX6" fmla="*/ 21226 w 89437"/>
                <a:gd name="connsiteY6" fmla="*/ 2535 h 80999"/>
                <a:gd name="connsiteX7" fmla="*/ -14 w 89437"/>
                <a:gd name="connsiteY7" fmla="*/ 3085 h 80999"/>
                <a:gd name="connsiteX8" fmla="*/ 5554 w 89437"/>
                <a:gd name="connsiteY8" fmla="*/ 1298 h 80999"/>
                <a:gd name="connsiteX9" fmla="*/ 21363 w 89437"/>
                <a:gd name="connsiteY9" fmla="*/ -8 h 80999"/>
                <a:gd name="connsiteX10" fmla="*/ 44665 w 89437"/>
                <a:gd name="connsiteY10" fmla="*/ 2810 h 80999"/>
                <a:gd name="connsiteX11" fmla="*/ 58412 w 89437"/>
                <a:gd name="connsiteY11" fmla="*/ 5697 h 80999"/>
                <a:gd name="connsiteX12" fmla="*/ 72777 w 89437"/>
                <a:gd name="connsiteY12" fmla="*/ 10714 h 80999"/>
                <a:gd name="connsiteX13" fmla="*/ 82950 w 89437"/>
                <a:gd name="connsiteY13" fmla="*/ 22537 h 80999"/>
                <a:gd name="connsiteX14" fmla="*/ 86937 w 89437"/>
                <a:gd name="connsiteY14" fmla="*/ 36284 h 80999"/>
                <a:gd name="connsiteX15" fmla="*/ 89411 w 89437"/>
                <a:gd name="connsiteY15" fmla="*/ 59723 h 80999"/>
                <a:gd name="connsiteX16" fmla="*/ 88449 w 89437"/>
                <a:gd name="connsiteY16" fmla="*/ 75532 h 80999"/>
                <a:gd name="connsiteX17" fmla="*/ 86662 w 89437"/>
                <a:gd name="connsiteY17" fmla="*/ 80962 h 8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437" h="80999">
                  <a:moveTo>
                    <a:pt x="86662" y="80962"/>
                  </a:moveTo>
                  <a:cubicBezTo>
                    <a:pt x="86112" y="80962"/>
                    <a:pt x="87143" y="72714"/>
                    <a:pt x="86662" y="59585"/>
                  </a:cubicBezTo>
                  <a:cubicBezTo>
                    <a:pt x="86256" y="51908"/>
                    <a:pt x="85219" y="44278"/>
                    <a:pt x="83569" y="36765"/>
                  </a:cubicBezTo>
                  <a:cubicBezTo>
                    <a:pt x="81713" y="28517"/>
                    <a:pt x="79032" y="18619"/>
                    <a:pt x="70784" y="13807"/>
                  </a:cubicBezTo>
                  <a:cubicBezTo>
                    <a:pt x="66578" y="11574"/>
                    <a:pt x="62061" y="9972"/>
                    <a:pt x="57381" y="9065"/>
                  </a:cubicBezTo>
                  <a:lnTo>
                    <a:pt x="44046" y="6040"/>
                  </a:lnTo>
                  <a:cubicBezTo>
                    <a:pt x="36526" y="4349"/>
                    <a:pt x="28903" y="3174"/>
                    <a:pt x="21226" y="2535"/>
                  </a:cubicBezTo>
                  <a:cubicBezTo>
                    <a:pt x="14139" y="2287"/>
                    <a:pt x="7045" y="2473"/>
                    <a:pt x="-14" y="3085"/>
                  </a:cubicBezTo>
                  <a:cubicBezTo>
                    <a:pt x="1691" y="2095"/>
                    <a:pt x="3588" y="1490"/>
                    <a:pt x="5554" y="1298"/>
                  </a:cubicBezTo>
                  <a:cubicBezTo>
                    <a:pt x="10757" y="280"/>
                    <a:pt x="16064" y="-160"/>
                    <a:pt x="21363" y="-8"/>
                  </a:cubicBezTo>
                  <a:cubicBezTo>
                    <a:pt x="29199" y="260"/>
                    <a:pt x="36994" y="1208"/>
                    <a:pt x="44665" y="2810"/>
                  </a:cubicBezTo>
                  <a:cubicBezTo>
                    <a:pt x="48995" y="3635"/>
                    <a:pt x="53531" y="4597"/>
                    <a:pt x="58412" y="5697"/>
                  </a:cubicBezTo>
                  <a:cubicBezTo>
                    <a:pt x="63436" y="6597"/>
                    <a:pt x="68282" y="8288"/>
                    <a:pt x="72777" y="10714"/>
                  </a:cubicBezTo>
                  <a:cubicBezTo>
                    <a:pt x="77335" y="13477"/>
                    <a:pt x="80895" y="17615"/>
                    <a:pt x="82950" y="22537"/>
                  </a:cubicBezTo>
                  <a:cubicBezTo>
                    <a:pt x="84820" y="26943"/>
                    <a:pt x="86160" y="31562"/>
                    <a:pt x="86937" y="36284"/>
                  </a:cubicBezTo>
                  <a:cubicBezTo>
                    <a:pt x="88511" y="44003"/>
                    <a:pt x="89336" y="51846"/>
                    <a:pt x="89411" y="59723"/>
                  </a:cubicBezTo>
                  <a:cubicBezTo>
                    <a:pt x="89494" y="65009"/>
                    <a:pt x="89178" y="70294"/>
                    <a:pt x="88449" y="75532"/>
                  </a:cubicBezTo>
                  <a:cubicBezTo>
                    <a:pt x="88147" y="77429"/>
                    <a:pt x="87542" y="79258"/>
                    <a:pt x="86662" y="80962"/>
                  </a:cubicBezTo>
                  <a:close/>
                </a:path>
              </a:pathLst>
            </a:custGeom>
            <a:solidFill>
              <a:srgbClr val="654742"/>
            </a:solidFill>
            <a:ln w="6867" cap="flat">
              <a:noFill/>
              <a:prstDash val="solid"/>
              <a:miter/>
            </a:ln>
          </p:spPr>
          <p:txBody>
            <a:bodyPr rtlCol="0" anchor="ctr"/>
            <a:lstStyle/>
            <a:p>
              <a:endParaRPr lang="en-IN"/>
            </a:p>
          </p:txBody>
        </p:sp>
        <p:sp>
          <p:nvSpPr>
            <p:cNvPr id="1154" name="Free-form: Shape 1153">
              <a:extLst>
                <a:ext uri="{FF2B5EF4-FFF2-40B4-BE49-F238E27FC236}">
                  <a16:creationId xmlns:a16="http://schemas.microsoft.com/office/drawing/2014/main" id="{883E19E1-4EBD-7FB2-3665-D258FA505A45}"/>
                </a:ext>
              </a:extLst>
            </p:cNvPr>
            <p:cNvSpPr/>
            <p:nvPr/>
          </p:nvSpPr>
          <p:spPr>
            <a:xfrm>
              <a:off x="6109348" y="4726167"/>
              <a:ext cx="25733" cy="36165"/>
            </a:xfrm>
            <a:custGeom>
              <a:avLst/>
              <a:gdLst>
                <a:gd name="connsiteX0" fmla="*/ 23824 w 25733"/>
                <a:gd name="connsiteY0" fmla="*/ -37 h 36165"/>
                <a:gd name="connsiteX1" fmla="*/ 25542 w 25733"/>
                <a:gd name="connsiteY1" fmla="*/ 21752 h 36165"/>
                <a:gd name="connsiteX2" fmla="*/ 25542 w 25733"/>
                <a:gd name="connsiteY2" fmla="*/ 23883 h 36165"/>
                <a:gd name="connsiteX3" fmla="*/ 23411 w 25733"/>
                <a:gd name="connsiteY3" fmla="*/ 23470 h 36165"/>
                <a:gd name="connsiteX4" fmla="*/ 19768 w 25733"/>
                <a:gd name="connsiteY4" fmla="*/ 23470 h 36165"/>
                <a:gd name="connsiteX5" fmla="*/ 4784 w 25733"/>
                <a:gd name="connsiteY5" fmla="*/ 30344 h 36165"/>
                <a:gd name="connsiteX6" fmla="*/ 179 w 25733"/>
                <a:gd name="connsiteY6" fmla="*/ 36118 h 36165"/>
                <a:gd name="connsiteX7" fmla="*/ 2859 w 25733"/>
                <a:gd name="connsiteY7" fmla="*/ 28763 h 36165"/>
                <a:gd name="connsiteX8" fmla="*/ 19768 w 25733"/>
                <a:gd name="connsiteY8" fmla="*/ 20171 h 36165"/>
                <a:gd name="connsiteX9" fmla="*/ 24167 w 25733"/>
                <a:gd name="connsiteY9" fmla="*/ 20652 h 36165"/>
                <a:gd name="connsiteX10" fmla="*/ 22037 w 25733"/>
                <a:gd name="connsiteY10" fmla="*/ 22370 h 36165"/>
                <a:gd name="connsiteX11" fmla="*/ 23824 w 25733"/>
                <a:gd name="connsiteY11" fmla="*/ -37 h 36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33" h="36165">
                  <a:moveTo>
                    <a:pt x="23824" y="-37"/>
                  </a:moveTo>
                  <a:cubicBezTo>
                    <a:pt x="25467" y="7104"/>
                    <a:pt x="26051" y="14445"/>
                    <a:pt x="25542" y="21752"/>
                  </a:cubicBezTo>
                  <a:lnTo>
                    <a:pt x="25542" y="23883"/>
                  </a:lnTo>
                  <a:lnTo>
                    <a:pt x="23411" y="23470"/>
                  </a:lnTo>
                  <a:cubicBezTo>
                    <a:pt x="22202" y="23367"/>
                    <a:pt x="20978" y="23367"/>
                    <a:pt x="19768" y="23470"/>
                  </a:cubicBezTo>
                  <a:cubicBezTo>
                    <a:pt x="14063" y="23690"/>
                    <a:pt x="8674" y="26158"/>
                    <a:pt x="4784" y="30344"/>
                  </a:cubicBezTo>
                  <a:cubicBezTo>
                    <a:pt x="1691" y="33574"/>
                    <a:pt x="729" y="36324"/>
                    <a:pt x="179" y="36118"/>
                  </a:cubicBezTo>
                  <a:cubicBezTo>
                    <a:pt x="-371" y="35911"/>
                    <a:pt x="179" y="32818"/>
                    <a:pt x="2859" y="28763"/>
                  </a:cubicBezTo>
                  <a:cubicBezTo>
                    <a:pt x="6853" y="23429"/>
                    <a:pt x="13101" y="20253"/>
                    <a:pt x="19768" y="20171"/>
                  </a:cubicBezTo>
                  <a:cubicBezTo>
                    <a:pt x="21246" y="20185"/>
                    <a:pt x="22717" y="20350"/>
                    <a:pt x="24167" y="20652"/>
                  </a:cubicBezTo>
                  <a:lnTo>
                    <a:pt x="22037" y="22370"/>
                  </a:lnTo>
                  <a:cubicBezTo>
                    <a:pt x="21501" y="14851"/>
                    <a:pt x="22105" y="7297"/>
                    <a:pt x="23824" y="-37"/>
                  </a:cubicBezTo>
                  <a:close/>
                </a:path>
              </a:pathLst>
            </a:custGeom>
            <a:solidFill>
              <a:srgbClr val="654742"/>
            </a:solidFill>
            <a:ln w="6867" cap="flat">
              <a:noFill/>
              <a:prstDash val="solid"/>
              <a:miter/>
            </a:ln>
          </p:spPr>
          <p:txBody>
            <a:bodyPr rtlCol="0" anchor="ctr"/>
            <a:lstStyle/>
            <a:p>
              <a:endParaRPr lang="en-IN"/>
            </a:p>
          </p:txBody>
        </p:sp>
        <p:sp>
          <p:nvSpPr>
            <p:cNvPr id="1155" name="Free-form: Shape 1154">
              <a:extLst>
                <a:ext uri="{FF2B5EF4-FFF2-40B4-BE49-F238E27FC236}">
                  <a16:creationId xmlns:a16="http://schemas.microsoft.com/office/drawing/2014/main" id="{E8245FF1-D17E-23F6-FA50-4DE24C4A8439}"/>
                </a:ext>
              </a:extLst>
            </p:cNvPr>
            <p:cNvSpPr/>
            <p:nvPr/>
          </p:nvSpPr>
          <p:spPr>
            <a:xfrm>
              <a:off x="6089263" y="4724783"/>
              <a:ext cx="44059" cy="5136"/>
            </a:xfrm>
            <a:custGeom>
              <a:avLst/>
              <a:gdLst>
                <a:gd name="connsiteX0" fmla="*/ 44046 w 44059"/>
                <a:gd name="connsiteY0" fmla="*/ 4989 h 5136"/>
                <a:gd name="connsiteX1" fmla="*/ 22050 w 44059"/>
                <a:gd name="connsiteY1" fmla="*/ 3958 h 5136"/>
                <a:gd name="connsiteX2" fmla="*/ -14 w 44059"/>
                <a:gd name="connsiteY2" fmla="*/ 2652 h 5136"/>
                <a:gd name="connsiteX3" fmla="*/ 22188 w 44059"/>
                <a:gd name="connsiteY3" fmla="*/ 384 h 5136"/>
                <a:gd name="connsiteX4" fmla="*/ 44046 w 44059"/>
                <a:gd name="connsiteY4" fmla="*/ 4989 h 5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59" h="5136">
                  <a:moveTo>
                    <a:pt x="44046" y="4989"/>
                  </a:moveTo>
                  <a:cubicBezTo>
                    <a:pt x="36698" y="5299"/>
                    <a:pt x="29336" y="4955"/>
                    <a:pt x="22050" y="3958"/>
                  </a:cubicBezTo>
                  <a:cubicBezTo>
                    <a:pt x="14675" y="4151"/>
                    <a:pt x="7293" y="3711"/>
                    <a:pt x="-14" y="2652"/>
                  </a:cubicBezTo>
                  <a:cubicBezTo>
                    <a:pt x="7107" y="164"/>
                    <a:pt x="14709" y="-613"/>
                    <a:pt x="22188" y="384"/>
                  </a:cubicBezTo>
                  <a:cubicBezTo>
                    <a:pt x="29735" y="205"/>
                    <a:pt x="37214" y="1779"/>
                    <a:pt x="44046" y="4989"/>
                  </a:cubicBezTo>
                  <a:close/>
                </a:path>
              </a:pathLst>
            </a:custGeom>
            <a:solidFill>
              <a:srgbClr val="654742"/>
            </a:solidFill>
            <a:ln w="6867" cap="flat">
              <a:noFill/>
              <a:prstDash val="solid"/>
              <a:miter/>
            </a:ln>
          </p:spPr>
          <p:txBody>
            <a:bodyPr rtlCol="0" anchor="ctr"/>
            <a:lstStyle/>
            <a:p>
              <a:endParaRPr lang="en-IN"/>
            </a:p>
          </p:txBody>
        </p:sp>
        <p:sp>
          <p:nvSpPr>
            <p:cNvPr id="1156" name="Free-form: Shape 1155">
              <a:extLst>
                <a:ext uri="{FF2B5EF4-FFF2-40B4-BE49-F238E27FC236}">
                  <a16:creationId xmlns:a16="http://schemas.microsoft.com/office/drawing/2014/main" id="{B2B1E411-A4E7-B0CC-95AB-D2CCE170D406}"/>
                </a:ext>
              </a:extLst>
            </p:cNvPr>
            <p:cNvSpPr/>
            <p:nvPr/>
          </p:nvSpPr>
          <p:spPr>
            <a:xfrm>
              <a:off x="6073303" y="4724171"/>
              <a:ext cx="17808" cy="42138"/>
            </a:xfrm>
            <a:custGeom>
              <a:avLst/>
              <a:gdLst>
                <a:gd name="connsiteX0" fmla="*/ 17734 w 17808"/>
                <a:gd name="connsiteY0" fmla="*/ -34 h 42138"/>
                <a:gd name="connsiteX1" fmla="*/ 12854 w 17808"/>
                <a:gd name="connsiteY1" fmla="*/ 22648 h 42138"/>
                <a:gd name="connsiteX2" fmla="*/ 69 w 17808"/>
                <a:gd name="connsiteY2" fmla="*/ 42101 h 42138"/>
                <a:gd name="connsiteX3" fmla="*/ 9555 w 17808"/>
                <a:gd name="connsiteY3" fmla="*/ 21480 h 42138"/>
                <a:gd name="connsiteX4" fmla="*/ 17734 w 17808"/>
                <a:gd name="connsiteY4" fmla="*/ -34 h 4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08" h="42138">
                  <a:moveTo>
                    <a:pt x="17734" y="-34"/>
                  </a:moveTo>
                  <a:cubicBezTo>
                    <a:pt x="18147" y="7829"/>
                    <a:pt x="16463" y="15658"/>
                    <a:pt x="12854" y="22648"/>
                  </a:cubicBezTo>
                  <a:cubicBezTo>
                    <a:pt x="10373" y="30141"/>
                    <a:pt x="5960" y="36849"/>
                    <a:pt x="69" y="42101"/>
                  </a:cubicBezTo>
                  <a:cubicBezTo>
                    <a:pt x="-756" y="41482"/>
                    <a:pt x="4743" y="32890"/>
                    <a:pt x="9555" y="21480"/>
                  </a:cubicBezTo>
                  <a:cubicBezTo>
                    <a:pt x="14366" y="10070"/>
                    <a:pt x="16703" y="-241"/>
                    <a:pt x="17734" y="-34"/>
                  </a:cubicBezTo>
                  <a:close/>
                </a:path>
              </a:pathLst>
            </a:custGeom>
            <a:solidFill>
              <a:srgbClr val="654742"/>
            </a:solidFill>
            <a:ln w="6867" cap="flat">
              <a:noFill/>
              <a:prstDash val="solid"/>
              <a:miter/>
            </a:ln>
          </p:spPr>
          <p:txBody>
            <a:bodyPr rtlCol="0" anchor="ctr"/>
            <a:lstStyle/>
            <a:p>
              <a:endParaRPr lang="en-IN"/>
            </a:p>
          </p:txBody>
        </p:sp>
        <p:sp>
          <p:nvSpPr>
            <p:cNvPr id="1157" name="Free-form: Shape 1156">
              <a:extLst>
                <a:ext uri="{FF2B5EF4-FFF2-40B4-BE49-F238E27FC236}">
                  <a16:creationId xmlns:a16="http://schemas.microsoft.com/office/drawing/2014/main" id="{194455F1-9389-5D4D-1BB7-FC7CA55CA79C}"/>
                </a:ext>
              </a:extLst>
            </p:cNvPr>
            <p:cNvSpPr/>
            <p:nvPr/>
          </p:nvSpPr>
          <p:spPr>
            <a:xfrm>
              <a:off x="6515425" y="6045481"/>
              <a:ext cx="387051" cy="325326"/>
            </a:xfrm>
            <a:custGeom>
              <a:avLst/>
              <a:gdLst>
                <a:gd name="connsiteX0" fmla="*/ 9747 w 387051"/>
                <a:gd name="connsiteY0" fmla="*/ -37 h 325326"/>
                <a:gd name="connsiteX1" fmla="*/ -14 w 387051"/>
                <a:gd name="connsiteY1" fmla="*/ 311129 h 325326"/>
                <a:gd name="connsiteX2" fmla="*/ 387037 w 387051"/>
                <a:gd name="connsiteY2" fmla="*/ 325289 h 325326"/>
                <a:gd name="connsiteX3" fmla="*/ 188597 w 387051"/>
                <a:gd name="connsiteY3" fmla="*/ 206651 h 325326"/>
                <a:gd name="connsiteX4" fmla="*/ 203101 w 387051"/>
                <a:gd name="connsiteY4" fmla="*/ 7317 h 325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051" h="325326">
                  <a:moveTo>
                    <a:pt x="9747" y="-37"/>
                  </a:moveTo>
                  <a:lnTo>
                    <a:pt x="-14" y="311129"/>
                  </a:lnTo>
                  <a:lnTo>
                    <a:pt x="387037" y="325289"/>
                  </a:lnTo>
                  <a:cubicBezTo>
                    <a:pt x="386144" y="288240"/>
                    <a:pt x="188597" y="206651"/>
                    <a:pt x="188597" y="206651"/>
                  </a:cubicBezTo>
                  <a:lnTo>
                    <a:pt x="203101" y="7317"/>
                  </a:lnTo>
                  <a:close/>
                </a:path>
              </a:pathLst>
            </a:custGeom>
            <a:solidFill>
              <a:srgbClr val="FF725E"/>
            </a:solidFill>
            <a:ln w="6867" cap="flat">
              <a:noFill/>
              <a:prstDash val="solid"/>
              <a:miter/>
            </a:ln>
          </p:spPr>
          <p:txBody>
            <a:bodyPr rtlCol="0" anchor="ctr"/>
            <a:lstStyle/>
            <a:p>
              <a:endParaRPr lang="en-IN"/>
            </a:p>
          </p:txBody>
        </p:sp>
        <p:sp>
          <p:nvSpPr>
            <p:cNvPr id="1158" name="Free-form: Shape 1157">
              <a:extLst>
                <a:ext uri="{FF2B5EF4-FFF2-40B4-BE49-F238E27FC236}">
                  <a16:creationId xmlns:a16="http://schemas.microsoft.com/office/drawing/2014/main" id="{14A8651C-FA7A-D2F9-AB92-B0794DDD9CF1}"/>
                </a:ext>
              </a:extLst>
            </p:cNvPr>
            <p:cNvSpPr/>
            <p:nvPr/>
          </p:nvSpPr>
          <p:spPr>
            <a:xfrm>
              <a:off x="6573197" y="6230833"/>
              <a:ext cx="29946" cy="29669"/>
            </a:xfrm>
            <a:custGeom>
              <a:avLst/>
              <a:gdLst>
                <a:gd name="connsiteX0" fmla="*/ 11775 w 29946"/>
                <a:gd name="connsiteY0" fmla="*/ 129 h 29669"/>
                <a:gd name="connsiteX1" fmla="*/ 159 w 29946"/>
                <a:gd name="connsiteY1" fmla="*/ 17794 h 29669"/>
                <a:gd name="connsiteX2" fmla="*/ 17549 w 29946"/>
                <a:gd name="connsiteY2" fmla="*/ 29410 h 29669"/>
                <a:gd name="connsiteX3" fmla="*/ 29715 w 29946"/>
                <a:gd name="connsiteY3" fmla="*/ 10714 h 29669"/>
                <a:gd name="connsiteX4" fmla="*/ 10332 w 29946"/>
                <a:gd name="connsiteY4" fmla="*/ 610 h 29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46" h="29669">
                  <a:moveTo>
                    <a:pt x="11775" y="129"/>
                  </a:moveTo>
                  <a:cubicBezTo>
                    <a:pt x="3974" y="2211"/>
                    <a:pt x="-1023" y="9807"/>
                    <a:pt x="159" y="17794"/>
                  </a:cubicBezTo>
                  <a:cubicBezTo>
                    <a:pt x="1946" y="25678"/>
                    <a:pt x="9583" y="30778"/>
                    <a:pt x="17549" y="29410"/>
                  </a:cubicBezTo>
                  <a:cubicBezTo>
                    <a:pt x="25818" y="27252"/>
                    <a:pt x="31090" y="19155"/>
                    <a:pt x="29715" y="10714"/>
                  </a:cubicBezTo>
                  <a:cubicBezTo>
                    <a:pt x="27028" y="2679"/>
                    <a:pt x="18456" y="-1789"/>
                    <a:pt x="10332" y="610"/>
                  </a:cubicBezTo>
                </a:path>
              </a:pathLst>
            </a:custGeom>
            <a:solidFill>
              <a:srgbClr val="FFFFFF"/>
            </a:solidFill>
            <a:ln w="6867" cap="flat">
              <a:noFill/>
              <a:prstDash val="solid"/>
              <a:miter/>
            </a:ln>
          </p:spPr>
          <p:txBody>
            <a:bodyPr rtlCol="0" anchor="ctr"/>
            <a:lstStyle/>
            <a:p>
              <a:endParaRPr lang="en-IN"/>
            </a:p>
          </p:txBody>
        </p:sp>
        <p:sp>
          <p:nvSpPr>
            <p:cNvPr id="1159" name="Free-form: Shape 1158">
              <a:extLst>
                <a:ext uri="{FF2B5EF4-FFF2-40B4-BE49-F238E27FC236}">
                  <a16:creationId xmlns:a16="http://schemas.microsoft.com/office/drawing/2014/main" id="{5A3983D3-A323-A12C-2465-9F4B9B819611}"/>
                </a:ext>
              </a:extLst>
            </p:cNvPr>
            <p:cNvSpPr/>
            <p:nvPr/>
          </p:nvSpPr>
          <p:spPr>
            <a:xfrm>
              <a:off x="6515425" y="6325304"/>
              <a:ext cx="387284" cy="45503"/>
            </a:xfrm>
            <a:custGeom>
              <a:avLst/>
              <a:gdLst>
                <a:gd name="connsiteX0" fmla="*/ -14 w 387284"/>
                <a:gd name="connsiteY0" fmla="*/ 31306 h 45503"/>
                <a:gd name="connsiteX1" fmla="*/ 2186 w 387284"/>
                <a:gd name="connsiteY1" fmla="*/ -37 h 45503"/>
                <a:gd name="connsiteX2" fmla="*/ 372465 w 387284"/>
                <a:gd name="connsiteY2" fmla="*/ 25257 h 45503"/>
                <a:gd name="connsiteX3" fmla="*/ 387037 w 387284"/>
                <a:gd name="connsiteY3" fmla="*/ 45466 h 45503"/>
              </a:gdLst>
              <a:ahLst/>
              <a:cxnLst>
                <a:cxn ang="0">
                  <a:pos x="connsiteX0" y="connsiteY0"/>
                </a:cxn>
                <a:cxn ang="0">
                  <a:pos x="connsiteX1" y="connsiteY1"/>
                </a:cxn>
                <a:cxn ang="0">
                  <a:pos x="connsiteX2" y="connsiteY2"/>
                </a:cxn>
                <a:cxn ang="0">
                  <a:pos x="connsiteX3" y="connsiteY3"/>
                </a:cxn>
              </a:cxnLst>
              <a:rect l="l" t="t" r="r" b="b"/>
              <a:pathLst>
                <a:path w="387284" h="45503">
                  <a:moveTo>
                    <a:pt x="-14" y="31306"/>
                  </a:moveTo>
                  <a:lnTo>
                    <a:pt x="2186" y="-37"/>
                  </a:lnTo>
                  <a:lnTo>
                    <a:pt x="372465" y="25257"/>
                  </a:lnTo>
                  <a:cubicBezTo>
                    <a:pt x="372465" y="25257"/>
                    <a:pt x="389443" y="33437"/>
                    <a:pt x="387037" y="45466"/>
                  </a:cubicBezTo>
                  <a:close/>
                </a:path>
              </a:pathLst>
            </a:custGeom>
            <a:solidFill>
              <a:srgbClr val="FFFFFF"/>
            </a:solidFill>
            <a:ln w="6867" cap="flat">
              <a:noFill/>
              <a:prstDash val="solid"/>
              <a:miter/>
            </a:ln>
          </p:spPr>
          <p:txBody>
            <a:bodyPr rtlCol="0" anchor="ctr"/>
            <a:lstStyle/>
            <a:p>
              <a:endParaRPr lang="en-IN"/>
            </a:p>
          </p:txBody>
        </p:sp>
        <p:sp>
          <p:nvSpPr>
            <p:cNvPr id="1160" name="Free-form: Shape 1159">
              <a:extLst>
                <a:ext uri="{FF2B5EF4-FFF2-40B4-BE49-F238E27FC236}">
                  <a16:creationId xmlns:a16="http://schemas.microsoft.com/office/drawing/2014/main" id="{1D8D3456-ACCC-1860-4AB7-188947E7F3EC}"/>
                </a:ext>
              </a:extLst>
            </p:cNvPr>
            <p:cNvSpPr/>
            <p:nvPr/>
          </p:nvSpPr>
          <p:spPr>
            <a:xfrm>
              <a:off x="6674324" y="6248518"/>
              <a:ext cx="36115" cy="22850"/>
            </a:xfrm>
            <a:custGeom>
              <a:avLst/>
              <a:gdLst>
                <a:gd name="connsiteX0" fmla="*/ 36091 w 36115"/>
                <a:gd name="connsiteY0" fmla="*/ 1896 h 22850"/>
                <a:gd name="connsiteX1" fmla="*/ 16913 w 36115"/>
                <a:gd name="connsiteY1" fmla="*/ 10007 h 22850"/>
                <a:gd name="connsiteX2" fmla="*/ 417 w 36115"/>
                <a:gd name="connsiteY2" fmla="*/ 22723 h 22850"/>
                <a:gd name="connsiteX3" fmla="*/ 13614 w 36115"/>
                <a:gd name="connsiteY3" fmla="*/ 4370 h 22850"/>
                <a:gd name="connsiteX4" fmla="*/ 36091 w 36115"/>
                <a:gd name="connsiteY4" fmla="*/ 1896 h 22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15" h="22850">
                  <a:moveTo>
                    <a:pt x="36091" y="1896"/>
                  </a:moveTo>
                  <a:cubicBezTo>
                    <a:pt x="36091" y="3752"/>
                    <a:pt x="26468" y="4302"/>
                    <a:pt x="16913" y="10007"/>
                  </a:cubicBezTo>
                  <a:cubicBezTo>
                    <a:pt x="7359" y="15712"/>
                    <a:pt x="2135" y="23754"/>
                    <a:pt x="417" y="22723"/>
                  </a:cubicBezTo>
                  <a:cubicBezTo>
                    <a:pt x="-1301" y="21692"/>
                    <a:pt x="1929" y="11106"/>
                    <a:pt x="13614" y="4370"/>
                  </a:cubicBezTo>
                  <a:cubicBezTo>
                    <a:pt x="25299" y="-2366"/>
                    <a:pt x="36503" y="177"/>
                    <a:pt x="36091" y="1896"/>
                  </a:cubicBezTo>
                  <a:close/>
                </a:path>
              </a:pathLst>
            </a:custGeom>
            <a:solidFill>
              <a:srgbClr val="263238"/>
            </a:solidFill>
            <a:ln w="6867" cap="flat">
              <a:noFill/>
              <a:prstDash val="solid"/>
              <a:miter/>
            </a:ln>
          </p:spPr>
          <p:txBody>
            <a:bodyPr rtlCol="0" anchor="ctr"/>
            <a:lstStyle/>
            <a:p>
              <a:endParaRPr lang="en-IN"/>
            </a:p>
          </p:txBody>
        </p:sp>
        <p:sp>
          <p:nvSpPr>
            <p:cNvPr id="1161" name="Free-form: Shape 1160">
              <a:extLst>
                <a:ext uri="{FF2B5EF4-FFF2-40B4-BE49-F238E27FC236}">
                  <a16:creationId xmlns:a16="http://schemas.microsoft.com/office/drawing/2014/main" id="{3F9E32AB-7234-5ACC-785C-8BD1C972CC3D}"/>
                </a:ext>
              </a:extLst>
            </p:cNvPr>
            <p:cNvSpPr/>
            <p:nvPr/>
          </p:nvSpPr>
          <p:spPr>
            <a:xfrm>
              <a:off x="6723785" y="6267822"/>
              <a:ext cx="26594" cy="29439"/>
            </a:xfrm>
            <a:custGeom>
              <a:avLst/>
              <a:gdLst>
                <a:gd name="connsiteX0" fmla="*/ 26566 w 26594"/>
                <a:gd name="connsiteY0" fmla="*/ 875 h 29439"/>
                <a:gd name="connsiteX1" fmla="*/ 11925 w 26594"/>
                <a:gd name="connsiteY1" fmla="*/ 13385 h 29439"/>
                <a:gd name="connsiteX2" fmla="*/ 1202 w 26594"/>
                <a:gd name="connsiteY2" fmla="*/ 29400 h 29439"/>
                <a:gd name="connsiteX3" fmla="*/ 7044 w 26594"/>
                <a:gd name="connsiteY3" fmla="*/ 8780 h 29439"/>
                <a:gd name="connsiteX4" fmla="*/ 26566 w 26594"/>
                <a:gd name="connsiteY4" fmla="*/ 875 h 29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94" h="29439">
                  <a:moveTo>
                    <a:pt x="26566" y="875"/>
                  </a:moveTo>
                  <a:cubicBezTo>
                    <a:pt x="26978" y="2731"/>
                    <a:pt x="18661" y="5618"/>
                    <a:pt x="11925" y="13385"/>
                  </a:cubicBezTo>
                  <a:cubicBezTo>
                    <a:pt x="5189" y="21152"/>
                    <a:pt x="3058" y="29538"/>
                    <a:pt x="1202" y="29400"/>
                  </a:cubicBezTo>
                  <a:cubicBezTo>
                    <a:pt x="-654" y="29263"/>
                    <a:pt x="-1479" y="18471"/>
                    <a:pt x="7044" y="8780"/>
                  </a:cubicBezTo>
                  <a:cubicBezTo>
                    <a:pt x="15568" y="-912"/>
                    <a:pt x="26634" y="-912"/>
                    <a:pt x="26566" y="875"/>
                  </a:cubicBezTo>
                  <a:close/>
                </a:path>
              </a:pathLst>
            </a:custGeom>
            <a:solidFill>
              <a:srgbClr val="263238"/>
            </a:solidFill>
            <a:ln w="6867" cap="flat">
              <a:noFill/>
              <a:prstDash val="solid"/>
              <a:miter/>
            </a:ln>
          </p:spPr>
          <p:txBody>
            <a:bodyPr rtlCol="0" anchor="ctr"/>
            <a:lstStyle/>
            <a:p>
              <a:endParaRPr lang="en-IN"/>
            </a:p>
          </p:txBody>
        </p:sp>
        <p:sp>
          <p:nvSpPr>
            <p:cNvPr id="1162" name="Free-form: Shape 1161">
              <a:extLst>
                <a:ext uri="{FF2B5EF4-FFF2-40B4-BE49-F238E27FC236}">
                  <a16:creationId xmlns:a16="http://schemas.microsoft.com/office/drawing/2014/main" id="{A6BAC34F-FD95-52EF-3D39-7C196D257BCC}"/>
                </a:ext>
              </a:extLst>
            </p:cNvPr>
            <p:cNvSpPr/>
            <p:nvPr/>
          </p:nvSpPr>
          <p:spPr>
            <a:xfrm>
              <a:off x="6769646" y="6286255"/>
              <a:ext cx="18247" cy="32038"/>
            </a:xfrm>
            <a:custGeom>
              <a:avLst/>
              <a:gdLst>
                <a:gd name="connsiteX0" fmla="*/ 2012 w 18247"/>
                <a:gd name="connsiteY0" fmla="*/ 32001 h 32038"/>
                <a:gd name="connsiteX1" fmla="*/ 3250 w 18247"/>
                <a:gd name="connsiteY1" fmla="*/ 12617 h 32038"/>
                <a:gd name="connsiteX2" fmla="*/ 18165 w 18247"/>
                <a:gd name="connsiteY2" fmla="*/ 245 h 32038"/>
                <a:gd name="connsiteX3" fmla="*/ 9092 w 18247"/>
                <a:gd name="connsiteY3" fmla="*/ 15641 h 32038"/>
                <a:gd name="connsiteX4" fmla="*/ 2012 w 18247"/>
                <a:gd name="connsiteY4" fmla="*/ 32001 h 32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7" h="32038">
                  <a:moveTo>
                    <a:pt x="2012" y="32001"/>
                  </a:moveTo>
                  <a:cubicBezTo>
                    <a:pt x="294" y="32001"/>
                    <a:pt x="-2043" y="22790"/>
                    <a:pt x="3250" y="12617"/>
                  </a:cubicBezTo>
                  <a:cubicBezTo>
                    <a:pt x="8542" y="2444"/>
                    <a:pt x="17409" y="-1130"/>
                    <a:pt x="18165" y="245"/>
                  </a:cubicBezTo>
                  <a:cubicBezTo>
                    <a:pt x="18922" y="1619"/>
                    <a:pt x="13216" y="7118"/>
                    <a:pt x="9092" y="15641"/>
                  </a:cubicBezTo>
                  <a:cubicBezTo>
                    <a:pt x="4968" y="24165"/>
                    <a:pt x="3868" y="32001"/>
                    <a:pt x="2012" y="32001"/>
                  </a:cubicBezTo>
                  <a:close/>
                </a:path>
              </a:pathLst>
            </a:custGeom>
            <a:solidFill>
              <a:srgbClr val="263238"/>
            </a:solidFill>
            <a:ln w="6867" cap="flat">
              <a:noFill/>
              <a:prstDash val="solid"/>
              <a:miter/>
            </a:ln>
          </p:spPr>
          <p:txBody>
            <a:bodyPr rtlCol="0" anchor="ctr"/>
            <a:lstStyle/>
            <a:p>
              <a:endParaRPr lang="en-IN"/>
            </a:p>
          </p:txBody>
        </p:sp>
        <p:sp>
          <p:nvSpPr>
            <p:cNvPr id="1163" name="Free-form: Shape 1162">
              <a:extLst>
                <a:ext uri="{FF2B5EF4-FFF2-40B4-BE49-F238E27FC236}">
                  <a16:creationId xmlns:a16="http://schemas.microsoft.com/office/drawing/2014/main" id="{1B5384C5-6F2D-5D02-5A95-5F571B6A7484}"/>
                </a:ext>
              </a:extLst>
            </p:cNvPr>
            <p:cNvSpPr/>
            <p:nvPr/>
          </p:nvSpPr>
          <p:spPr>
            <a:xfrm>
              <a:off x="6668365" y="6197245"/>
              <a:ext cx="40359" cy="8803"/>
            </a:xfrm>
            <a:custGeom>
              <a:avLst/>
              <a:gdLst>
                <a:gd name="connsiteX0" fmla="*/ 40263 w 40359"/>
                <a:gd name="connsiteY0" fmla="*/ 7391 h 8803"/>
                <a:gd name="connsiteX1" fmla="*/ 20123 w 40359"/>
                <a:gd name="connsiteY1" fmla="*/ 6497 h 8803"/>
                <a:gd name="connsiteX2" fmla="*/ 52 w 40359"/>
                <a:gd name="connsiteY2" fmla="*/ 8285 h 8803"/>
                <a:gd name="connsiteX3" fmla="*/ 19986 w 40359"/>
                <a:gd name="connsiteY3" fmla="*/ -32 h 8803"/>
                <a:gd name="connsiteX4" fmla="*/ 40263 w 40359"/>
                <a:gd name="connsiteY4" fmla="*/ 7391 h 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9" h="8803">
                  <a:moveTo>
                    <a:pt x="40263" y="7391"/>
                  </a:moveTo>
                  <a:cubicBezTo>
                    <a:pt x="39438" y="9109"/>
                    <a:pt x="30846" y="6154"/>
                    <a:pt x="20123" y="6497"/>
                  </a:cubicBezTo>
                  <a:cubicBezTo>
                    <a:pt x="9400" y="6841"/>
                    <a:pt x="946" y="9934"/>
                    <a:pt x="52" y="8285"/>
                  </a:cubicBezTo>
                  <a:cubicBezTo>
                    <a:pt x="-841" y="6635"/>
                    <a:pt x="7407" y="174"/>
                    <a:pt x="19986" y="-32"/>
                  </a:cubicBezTo>
                  <a:cubicBezTo>
                    <a:pt x="32564" y="-239"/>
                    <a:pt x="41294" y="5948"/>
                    <a:pt x="40263" y="7391"/>
                  </a:cubicBezTo>
                  <a:close/>
                </a:path>
              </a:pathLst>
            </a:custGeom>
            <a:solidFill>
              <a:srgbClr val="263238"/>
            </a:solidFill>
            <a:ln w="6867" cap="flat">
              <a:noFill/>
              <a:prstDash val="solid"/>
              <a:miter/>
            </a:ln>
          </p:spPr>
          <p:txBody>
            <a:bodyPr rtlCol="0" anchor="ctr"/>
            <a:lstStyle/>
            <a:p>
              <a:endParaRPr lang="en-IN"/>
            </a:p>
          </p:txBody>
        </p:sp>
        <p:sp>
          <p:nvSpPr>
            <p:cNvPr id="1164" name="Free-form: Shape 1163">
              <a:extLst>
                <a:ext uri="{FF2B5EF4-FFF2-40B4-BE49-F238E27FC236}">
                  <a16:creationId xmlns:a16="http://schemas.microsoft.com/office/drawing/2014/main" id="{258A6315-38B0-D26A-8235-0C5FD413FCD9}"/>
                </a:ext>
              </a:extLst>
            </p:cNvPr>
            <p:cNvSpPr/>
            <p:nvPr/>
          </p:nvSpPr>
          <p:spPr>
            <a:xfrm>
              <a:off x="6643097" y="6125554"/>
              <a:ext cx="58052" cy="34386"/>
            </a:xfrm>
            <a:custGeom>
              <a:avLst/>
              <a:gdLst>
                <a:gd name="connsiteX0" fmla="*/ 58039 w 58052"/>
                <a:gd name="connsiteY0" fmla="*/ 32822 h 34386"/>
                <a:gd name="connsiteX1" fmla="*/ 38655 w 58052"/>
                <a:gd name="connsiteY1" fmla="*/ 31997 h 34386"/>
                <a:gd name="connsiteX2" fmla="*/ 18584 w 58052"/>
                <a:gd name="connsiteY2" fmla="*/ 25124 h 34386"/>
                <a:gd name="connsiteX3" fmla="*/ 7655 w 58052"/>
                <a:gd name="connsiteY3" fmla="*/ 18800 h 34386"/>
                <a:gd name="connsiteX4" fmla="*/ 1950 w 58052"/>
                <a:gd name="connsiteY4" fmla="*/ 14057 h 34386"/>
                <a:gd name="connsiteX5" fmla="*/ 1469 w 58052"/>
                <a:gd name="connsiteY5" fmla="*/ 3953 h 34386"/>
                <a:gd name="connsiteX6" fmla="*/ 9924 w 58052"/>
                <a:gd name="connsiteY6" fmla="*/ -34 h 34386"/>
                <a:gd name="connsiteX7" fmla="*/ 17141 w 58052"/>
                <a:gd name="connsiteY7" fmla="*/ 1204 h 34386"/>
                <a:gd name="connsiteX8" fmla="*/ 29032 w 58052"/>
                <a:gd name="connsiteY8" fmla="*/ 5809 h 34386"/>
                <a:gd name="connsiteX9" fmla="*/ 46491 w 58052"/>
                <a:gd name="connsiteY9" fmla="*/ 18181 h 34386"/>
                <a:gd name="connsiteX10" fmla="*/ 57352 w 58052"/>
                <a:gd name="connsiteY10" fmla="*/ 34334 h 34386"/>
                <a:gd name="connsiteX11" fmla="*/ 43604 w 58052"/>
                <a:gd name="connsiteY11" fmla="*/ 21618 h 34386"/>
                <a:gd name="connsiteX12" fmla="*/ 26695 w 58052"/>
                <a:gd name="connsiteY12" fmla="*/ 11239 h 34386"/>
                <a:gd name="connsiteX13" fmla="*/ 15698 w 58052"/>
                <a:gd name="connsiteY13" fmla="*/ 7459 h 34386"/>
                <a:gd name="connsiteX14" fmla="*/ 6968 w 58052"/>
                <a:gd name="connsiteY14" fmla="*/ 7459 h 34386"/>
                <a:gd name="connsiteX15" fmla="*/ 7381 w 58052"/>
                <a:gd name="connsiteY15" fmla="*/ 9658 h 34386"/>
                <a:gd name="connsiteX16" fmla="*/ 11505 w 58052"/>
                <a:gd name="connsiteY16" fmla="*/ 13164 h 34386"/>
                <a:gd name="connsiteX17" fmla="*/ 21540 w 58052"/>
                <a:gd name="connsiteY17" fmla="*/ 19419 h 34386"/>
                <a:gd name="connsiteX18" fmla="*/ 40030 w 58052"/>
                <a:gd name="connsiteY18" fmla="*/ 27254 h 34386"/>
                <a:gd name="connsiteX19" fmla="*/ 58039 w 58052"/>
                <a:gd name="connsiteY19" fmla="*/ 32822 h 34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052" h="34386">
                  <a:moveTo>
                    <a:pt x="58039" y="32822"/>
                  </a:moveTo>
                  <a:cubicBezTo>
                    <a:pt x="58039" y="33647"/>
                    <a:pt x="50478" y="34540"/>
                    <a:pt x="38655" y="31997"/>
                  </a:cubicBezTo>
                  <a:cubicBezTo>
                    <a:pt x="31713" y="30526"/>
                    <a:pt x="24970" y="28224"/>
                    <a:pt x="18584" y="25124"/>
                  </a:cubicBezTo>
                  <a:cubicBezTo>
                    <a:pt x="14797" y="23275"/>
                    <a:pt x="11147" y="21165"/>
                    <a:pt x="7655" y="18800"/>
                  </a:cubicBezTo>
                  <a:cubicBezTo>
                    <a:pt x="5518" y="17528"/>
                    <a:pt x="3593" y="15927"/>
                    <a:pt x="1950" y="14057"/>
                  </a:cubicBezTo>
                  <a:cubicBezTo>
                    <a:pt x="-476" y="11184"/>
                    <a:pt x="-675" y="7039"/>
                    <a:pt x="1469" y="3953"/>
                  </a:cubicBezTo>
                  <a:cubicBezTo>
                    <a:pt x="3497" y="1362"/>
                    <a:pt x="6631" y="-123"/>
                    <a:pt x="9924" y="-34"/>
                  </a:cubicBezTo>
                  <a:cubicBezTo>
                    <a:pt x="12378" y="15"/>
                    <a:pt x="14811" y="427"/>
                    <a:pt x="17141" y="1204"/>
                  </a:cubicBezTo>
                  <a:cubicBezTo>
                    <a:pt x="21251" y="2331"/>
                    <a:pt x="25238" y="3877"/>
                    <a:pt x="29032" y="5809"/>
                  </a:cubicBezTo>
                  <a:cubicBezTo>
                    <a:pt x="35473" y="8978"/>
                    <a:pt x="41370" y="13150"/>
                    <a:pt x="46491" y="18181"/>
                  </a:cubicBezTo>
                  <a:cubicBezTo>
                    <a:pt x="55152" y="26842"/>
                    <a:pt x="57970" y="33991"/>
                    <a:pt x="57352" y="34334"/>
                  </a:cubicBezTo>
                  <a:cubicBezTo>
                    <a:pt x="56733" y="34678"/>
                    <a:pt x="52265" y="28835"/>
                    <a:pt x="43604" y="21618"/>
                  </a:cubicBezTo>
                  <a:cubicBezTo>
                    <a:pt x="38422" y="17473"/>
                    <a:pt x="32737" y="13988"/>
                    <a:pt x="26695" y="11239"/>
                  </a:cubicBezTo>
                  <a:cubicBezTo>
                    <a:pt x="23128" y="9699"/>
                    <a:pt x="19457" y="8441"/>
                    <a:pt x="15698" y="7459"/>
                  </a:cubicBezTo>
                  <a:cubicBezTo>
                    <a:pt x="11573" y="6221"/>
                    <a:pt x="8137" y="6015"/>
                    <a:pt x="6968" y="7459"/>
                  </a:cubicBezTo>
                  <a:cubicBezTo>
                    <a:pt x="6624" y="8146"/>
                    <a:pt x="6556" y="8421"/>
                    <a:pt x="7381" y="9658"/>
                  </a:cubicBezTo>
                  <a:cubicBezTo>
                    <a:pt x="8577" y="11026"/>
                    <a:pt x="9965" y="12201"/>
                    <a:pt x="11505" y="13164"/>
                  </a:cubicBezTo>
                  <a:cubicBezTo>
                    <a:pt x="14873" y="15501"/>
                    <a:pt x="18378" y="17563"/>
                    <a:pt x="21540" y="19419"/>
                  </a:cubicBezTo>
                  <a:cubicBezTo>
                    <a:pt x="27444" y="22601"/>
                    <a:pt x="33638" y="25227"/>
                    <a:pt x="40030" y="27254"/>
                  </a:cubicBezTo>
                  <a:cubicBezTo>
                    <a:pt x="46154" y="28691"/>
                    <a:pt x="52176" y="30547"/>
                    <a:pt x="58039" y="32822"/>
                  </a:cubicBezTo>
                  <a:close/>
                </a:path>
              </a:pathLst>
            </a:custGeom>
            <a:solidFill>
              <a:srgbClr val="263238"/>
            </a:solidFill>
            <a:ln w="6867" cap="flat">
              <a:noFill/>
              <a:prstDash val="solid"/>
              <a:miter/>
            </a:ln>
          </p:spPr>
          <p:txBody>
            <a:bodyPr rtlCol="0" anchor="ctr"/>
            <a:lstStyle/>
            <a:p>
              <a:endParaRPr lang="en-IN"/>
            </a:p>
          </p:txBody>
        </p:sp>
        <p:sp>
          <p:nvSpPr>
            <p:cNvPr id="1165" name="Free-form: Shape 1164">
              <a:extLst>
                <a:ext uri="{FF2B5EF4-FFF2-40B4-BE49-F238E27FC236}">
                  <a16:creationId xmlns:a16="http://schemas.microsoft.com/office/drawing/2014/main" id="{1002B4E9-1653-F84D-D14B-09A2E3F1E05C}"/>
                </a:ext>
              </a:extLst>
            </p:cNvPr>
            <p:cNvSpPr/>
            <p:nvPr/>
          </p:nvSpPr>
          <p:spPr>
            <a:xfrm>
              <a:off x="6694136" y="6100057"/>
              <a:ext cx="31423" cy="60968"/>
            </a:xfrm>
            <a:custGeom>
              <a:avLst/>
              <a:gdLst>
                <a:gd name="connsiteX0" fmla="*/ 4388 w 31423"/>
                <a:gd name="connsiteY0" fmla="*/ 60931 h 60968"/>
                <a:gd name="connsiteX1" fmla="*/ -12 w 31423"/>
                <a:gd name="connsiteY1" fmla="*/ 42029 h 60968"/>
                <a:gd name="connsiteX2" fmla="*/ 8787 w 31423"/>
                <a:gd name="connsiteY2" fmla="*/ 9310 h 60968"/>
                <a:gd name="connsiteX3" fmla="*/ 21503 w 31423"/>
                <a:gd name="connsiteY3" fmla="*/ -37 h 60968"/>
                <a:gd name="connsiteX4" fmla="*/ 29407 w 31423"/>
                <a:gd name="connsiteY4" fmla="*/ 5667 h 60968"/>
                <a:gd name="connsiteX5" fmla="*/ 31126 w 31423"/>
                <a:gd name="connsiteY5" fmla="*/ 12885 h 60968"/>
                <a:gd name="connsiteX6" fmla="*/ 30645 w 31423"/>
                <a:gd name="connsiteY6" fmla="*/ 25945 h 60968"/>
                <a:gd name="connsiteX7" fmla="*/ 21640 w 31423"/>
                <a:gd name="connsiteY7" fmla="*/ 45672 h 60968"/>
                <a:gd name="connsiteX8" fmla="*/ 5625 w 31423"/>
                <a:gd name="connsiteY8" fmla="*/ 56738 h 60968"/>
                <a:gd name="connsiteX9" fmla="*/ 17860 w 31423"/>
                <a:gd name="connsiteY9" fmla="*/ 42991 h 60968"/>
                <a:gd name="connsiteX10" fmla="*/ 24733 w 31423"/>
                <a:gd name="connsiteY10" fmla="*/ 24982 h 60968"/>
                <a:gd name="connsiteX11" fmla="*/ 24733 w 31423"/>
                <a:gd name="connsiteY11" fmla="*/ 13778 h 60968"/>
                <a:gd name="connsiteX12" fmla="*/ 21297 w 31423"/>
                <a:gd name="connsiteY12" fmla="*/ 6905 h 60968"/>
                <a:gd name="connsiteX13" fmla="*/ 14423 w 31423"/>
                <a:gd name="connsiteY13" fmla="*/ 13022 h 60968"/>
                <a:gd name="connsiteX14" fmla="*/ 9268 w 31423"/>
                <a:gd name="connsiteY14" fmla="*/ 23333 h 60968"/>
                <a:gd name="connsiteX15" fmla="*/ 4800 w 31423"/>
                <a:gd name="connsiteY15" fmla="*/ 42579 h 60968"/>
                <a:gd name="connsiteX16" fmla="*/ 4388 w 31423"/>
                <a:gd name="connsiteY16" fmla="*/ 60931 h 6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423" h="60968">
                  <a:moveTo>
                    <a:pt x="4388" y="60931"/>
                  </a:moveTo>
                  <a:cubicBezTo>
                    <a:pt x="3700" y="60931"/>
                    <a:pt x="263" y="54058"/>
                    <a:pt x="-12" y="42029"/>
                  </a:cubicBezTo>
                  <a:cubicBezTo>
                    <a:pt x="-108" y="30529"/>
                    <a:pt x="2937" y="19215"/>
                    <a:pt x="8787" y="9310"/>
                  </a:cubicBezTo>
                  <a:cubicBezTo>
                    <a:pt x="11110" y="4197"/>
                    <a:pt x="15928" y="657"/>
                    <a:pt x="21503" y="-37"/>
                  </a:cubicBezTo>
                  <a:cubicBezTo>
                    <a:pt x="25008" y="203"/>
                    <a:pt x="28074" y="2416"/>
                    <a:pt x="29407" y="5667"/>
                  </a:cubicBezTo>
                  <a:cubicBezTo>
                    <a:pt x="30322" y="7977"/>
                    <a:pt x="30899" y="10410"/>
                    <a:pt x="31126" y="12885"/>
                  </a:cubicBezTo>
                  <a:cubicBezTo>
                    <a:pt x="31628" y="17236"/>
                    <a:pt x="31463" y="21642"/>
                    <a:pt x="30645" y="25945"/>
                  </a:cubicBezTo>
                  <a:cubicBezTo>
                    <a:pt x="29297" y="33155"/>
                    <a:pt x="26211" y="39932"/>
                    <a:pt x="21640" y="45672"/>
                  </a:cubicBezTo>
                  <a:cubicBezTo>
                    <a:pt x="13736" y="55432"/>
                    <a:pt x="5762" y="57357"/>
                    <a:pt x="5625" y="56738"/>
                  </a:cubicBezTo>
                  <a:cubicBezTo>
                    <a:pt x="5487" y="56120"/>
                    <a:pt x="11742" y="52339"/>
                    <a:pt x="17860" y="42991"/>
                  </a:cubicBezTo>
                  <a:cubicBezTo>
                    <a:pt x="21455" y="37568"/>
                    <a:pt x="23799" y="31416"/>
                    <a:pt x="24733" y="24982"/>
                  </a:cubicBezTo>
                  <a:cubicBezTo>
                    <a:pt x="25283" y="21271"/>
                    <a:pt x="25283" y="17490"/>
                    <a:pt x="24733" y="13778"/>
                  </a:cubicBezTo>
                  <a:cubicBezTo>
                    <a:pt x="24252" y="9654"/>
                    <a:pt x="22878" y="6286"/>
                    <a:pt x="21297" y="6905"/>
                  </a:cubicBezTo>
                  <a:cubicBezTo>
                    <a:pt x="19716" y="7523"/>
                    <a:pt x="16004" y="9792"/>
                    <a:pt x="14423" y="13022"/>
                  </a:cubicBezTo>
                  <a:cubicBezTo>
                    <a:pt x="12368" y="16280"/>
                    <a:pt x="10636" y="19731"/>
                    <a:pt x="9268" y="23333"/>
                  </a:cubicBezTo>
                  <a:cubicBezTo>
                    <a:pt x="6883" y="29505"/>
                    <a:pt x="5377" y="35987"/>
                    <a:pt x="4800" y="42579"/>
                  </a:cubicBezTo>
                  <a:cubicBezTo>
                    <a:pt x="3700" y="53576"/>
                    <a:pt x="5212" y="60725"/>
                    <a:pt x="4388" y="60931"/>
                  </a:cubicBezTo>
                  <a:close/>
                </a:path>
              </a:pathLst>
            </a:custGeom>
            <a:solidFill>
              <a:srgbClr val="263238"/>
            </a:solidFill>
            <a:ln w="6867" cap="flat">
              <a:noFill/>
              <a:prstDash val="solid"/>
              <a:miter/>
            </a:ln>
          </p:spPr>
          <p:txBody>
            <a:bodyPr rtlCol="0" anchor="ctr"/>
            <a:lstStyle/>
            <a:p>
              <a:endParaRPr lang="en-IN"/>
            </a:p>
          </p:txBody>
        </p:sp>
        <p:sp>
          <p:nvSpPr>
            <p:cNvPr id="1166" name="Free-form: Shape 1165">
              <a:extLst>
                <a:ext uri="{FF2B5EF4-FFF2-40B4-BE49-F238E27FC236}">
                  <a16:creationId xmlns:a16="http://schemas.microsoft.com/office/drawing/2014/main" id="{BB65025C-04AA-4598-5ACD-1D7DE20308B3}"/>
                </a:ext>
              </a:extLst>
            </p:cNvPr>
            <p:cNvSpPr/>
            <p:nvPr/>
          </p:nvSpPr>
          <p:spPr>
            <a:xfrm>
              <a:off x="5675135" y="6047749"/>
              <a:ext cx="367457" cy="419287"/>
            </a:xfrm>
            <a:custGeom>
              <a:avLst/>
              <a:gdLst>
                <a:gd name="connsiteX0" fmla="*/ 269426 w 367457"/>
                <a:gd name="connsiteY0" fmla="*/ -37 h 419287"/>
                <a:gd name="connsiteX1" fmla="*/ 367443 w 367457"/>
                <a:gd name="connsiteY1" fmla="*/ 295526 h 419287"/>
                <a:gd name="connsiteX2" fmla="*/ 394 w 367457"/>
                <a:gd name="connsiteY2" fmla="*/ 419251 h 419287"/>
                <a:gd name="connsiteX3" fmla="*/ 156837 w 367457"/>
                <a:gd name="connsiteY3" fmla="*/ 249061 h 419287"/>
                <a:gd name="connsiteX4" fmla="*/ 86314 w 367457"/>
                <a:gd name="connsiteY4" fmla="*/ 62306 h 419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457" h="419287">
                  <a:moveTo>
                    <a:pt x="269426" y="-37"/>
                  </a:moveTo>
                  <a:lnTo>
                    <a:pt x="367443" y="295526"/>
                  </a:lnTo>
                  <a:lnTo>
                    <a:pt x="394" y="419251"/>
                  </a:lnTo>
                  <a:cubicBezTo>
                    <a:pt x="-9297" y="383508"/>
                    <a:pt x="156837" y="249061"/>
                    <a:pt x="156837" y="249061"/>
                  </a:cubicBezTo>
                  <a:lnTo>
                    <a:pt x="86314" y="62306"/>
                  </a:lnTo>
                  <a:close/>
                </a:path>
              </a:pathLst>
            </a:custGeom>
            <a:solidFill>
              <a:srgbClr val="FF725E"/>
            </a:solidFill>
            <a:ln w="6867" cap="flat">
              <a:noFill/>
              <a:prstDash val="solid"/>
              <a:miter/>
            </a:ln>
          </p:spPr>
          <p:txBody>
            <a:bodyPr rtlCol="0" anchor="ctr"/>
            <a:lstStyle/>
            <a:p>
              <a:endParaRPr lang="en-IN"/>
            </a:p>
          </p:txBody>
        </p:sp>
        <p:sp>
          <p:nvSpPr>
            <p:cNvPr id="1167" name="Free-form: Shape 1166">
              <a:extLst>
                <a:ext uri="{FF2B5EF4-FFF2-40B4-BE49-F238E27FC236}">
                  <a16:creationId xmlns:a16="http://schemas.microsoft.com/office/drawing/2014/main" id="{BE7F3EB1-C9E6-A57F-D545-3B627F314356}"/>
                </a:ext>
              </a:extLst>
            </p:cNvPr>
            <p:cNvSpPr/>
            <p:nvPr/>
          </p:nvSpPr>
          <p:spPr>
            <a:xfrm>
              <a:off x="5925878" y="6242678"/>
              <a:ext cx="30415" cy="29911"/>
            </a:xfrm>
            <a:custGeom>
              <a:avLst/>
              <a:gdLst>
                <a:gd name="connsiteX0" fmla="*/ 14215 w 30415"/>
                <a:gd name="connsiteY0" fmla="*/ -32 h 29911"/>
                <a:gd name="connsiteX1" fmla="*/ 30367 w 30415"/>
                <a:gd name="connsiteY1" fmla="*/ 13715 h 29911"/>
                <a:gd name="connsiteX2" fmla="*/ 17033 w 30415"/>
                <a:gd name="connsiteY2" fmla="*/ 29868 h 29911"/>
                <a:gd name="connsiteX3" fmla="*/ -14 w 30415"/>
                <a:gd name="connsiteY3" fmla="*/ 15365 h 29911"/>
                <a:gd name="connsiteX4" fmla="*/ 15727 w 30415"/>
                <a:gd name="connsiteY4" fmla="*/ 105 h 29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 h="29911">
                  <a:moveTo>
                    <a:pt x="14215" y="-32"/>
                  </a:moveTo>
                  <a:cubicBezTo>
                    <a:pt x="22318" y="-245"/>
                    <a:pt x="29281" y="5680"/>
                    <a:pt x="30367" y="13715"/>
                  </a:cubicBezTo>
                  <a:cubicBezTo>
                    <a:pt x="30904" y="21785"/>
                    <a:pt x="25054" y="28865"/>
                    <a:pt x="17033" y="29868"/>
                  </a:cubicBezTo>
                  <a:cubicBezTo>
                    <a:pt x="8482" y="30088"/>
                    <a:pt x="1141" y="23840"/>
                    <a:pt x="-14" y="15365"/>
                  </a:cubicBezTo>
                  <a:cubicBezTo>
                    <a:pt x="-14" y="7598"/>
                    <a:pt x="8097" y="-1201"/>
                    <a:pt x="15727" y="105"/>
                  </a:cubicBezTo>
                </a:path>
              </a:pathLst>
            </a:custGeom>
            <a:solidFill>
              <a:srgbClr val="FFFFFF"/>
            </a:solidFill>
            <a:ln w="6867" cap="flat">
              <a:noFill/>
              <a:prstDash val="solid"/>
              <a:miter/>
            </a:ln>
          </p:spPr>
          <p:txBody>
            <a:bodyPr rtlCol="0" anchor="ctr"/>
            <a:lstStyle/>
            <a:p>
              <a:endParaRPr lang="en-IN"/>
            </a:p>
          </p:txBody>
        </p:sp>
        <p:sp>
          <p:nvSpPr>
            <p:cNvPr id="1168" name="Free-form: Shape 1167">
              <a:extLst>
                <a:ext uri="{FF2B5EF4-FFF2-40B4-BE49-F238E27FC236}">
                  <a16:creationId xmlns:a16="http://schemas.microsoft.com/office/drawing/2014/main" id="{A8165E9C-B472-4265-5D57-C8EFCB8618CA}"/>
                </a:ext>
              </a:extLst>
            </p:cNvPr>
            <p:cNvSpPr/>
            <p:nvPr/>
          </p:nvSpPr>
          <p:spPr>
            <a:xfrm>
              <a:off x="5674244" y="6313825"/>
              <a:ext cx="368347" cy="153212"/>
            </a:xfrm>
            <a:custGeom>
              <a:avLst/>
              <a:gdLst>
                <a:gd name="connsiteX0" fmla="*/ 368334 w 368347"/>
                <a:gd name="connsiteY0" fmla="*/ 29381 h 153212"/>
                <a:gd name="connsiteX1" fmla="*/ 357267 w 368347"/>
                <a:gd name="connsiteY1" fmla="*/ -37 h 153212"/>
                <a:gd name="connsiteX2" fmla="*/ 9533 w 368347"/>
                <a:gd name="connsiteY2" fmla="*/ 129667 h 153212"/>
                <a:gd name="connsiteX3" fmla="*/ 1285 w 368347"/>
                <a:gd name="connsiteY3" fmla="*/ 153175 h 153212"/>
              </a:gdLst>
              <a:ahLst/>
              <a:cxnLst>
                <a:cxn ang="0">
                  <a:pos x="connsiteX0" y="connsiteY0"/>
                </a:cxn>
                <a:cxn ang="0">
                  <a:pos x="connsiteX1" y="connsiteY1"/>
                </a:cxn>
                <a:cxn ang="0">
                  <a:pos x="connsiteX2" y="connsiteY2"/>
                </a:cxn>
                <a:cxn ang="0">
                  <a:pos x="connsiteX3" y="connsiteY3"/>
                </a:cxn>
              </a:cxnLst>
              <a:rect l="l" t="t" r="r" b="b"/>
              <a:pathLst>
                <a:path w="368347" h="153212">
                  <a:moveTo>
                    <a:pt x="368334" y="29381"/>
                  </a:moveTo>
                  <a:lnTo>
                    <a:pt x="357267" y="-37"/>
                  </a:lnTo>
                  <a:lnTo>
                    <a:pt x="9533" y="129667"/>
                  </a:lnTo>
                  <a:cubicBezTo>
                    <a:pt x="9533" y="129667"/>
                    <a:pt x="-4214" y="142314"/>
                    <a:pt x="1285" y="153175"/>
                  </a:cubicBezTo>
                  <a:close/>
                </a:path>
              </a:pathLst>
            </a:custGeom>
            <a:solidFill>
              <a:srgbClr val="FFFFFF"/>
            </a:solidFill>
            <a:ln w="6867" cap="flat">
              <a:noFill/>
              <a:prstDash val="solid"/>
              <a:miter/>
            </a:ln>
          </p:spPr>
          <p:txBody>
            <a:bodyPr rtlCol="0" anchor="ctr"/>
            <a:lstStyle/>
            <a:p>
              <a:endParaRPr lang="en-IN"/>
            </a:p>
          </p:txBody>
        </p:sp>
        <p:sp>
          <p:nvSpPr>
            <p:cNvPr id="1169" name="Free-form: Shape 1168">
              <a:extLst>
                <a:ext uri="{FF2B5EF4-FFF2-40B4-BE49-F238E27FC236}">
                  <a16:creationId xmlns:a16="http://schemas.microsoft.com/office/drawing/2014/main" id="{216379E0-3B76-4909-FFA6-5F42BBA3E47F}"/>
                </a:ext>
              </a:extLst>
            </p:cNvPr>
            <p:cNvSpPr/>
            <p:nvPr/>
          </p:nvSpPr>
          <p:spPr>
            <a:xfrm>
              <a:off x="5825392" y="6292078"/>
              <a:ext cx="40340" cy="14853"/>
            </a:xfrm>
            <a:custGeom>
              <a:avLst/>
              <a:gdLst>
                <a:gd name="connsiteX0" fmla="*/ 50 w 40340"/>
                <a:gd name="connsiteY0" fmla="*/ 4870 h 14853"/>
                <a:gd name="connsiteX1" fmla="*/ 20670 w 40340"/>
                <a:gd name="connsiteY1" fmla="*/ 7207 h 14853"/>
                <a:gd name="connsiteX2" fmla="*/ 40123 w 40340"/>
                <a:gd name="connsiteY2" fmla="*/ 14630 h 14853"/>
                <a:gd name="connsiteX3" fmla="*/ 22251 w 40340"/>
                <a:gd name="connsiteY3" fmla="*/ 883 h 14853"/>
                <a:gd name="connsiteX4" fmla="*/ 50 w 40340"/>
                <a:gd name="connsiteY4" fmla="*/ 4870 h 1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0" h="14853">
                  <a:moveTo>
                    <a:pt x="50" y="4870"/>
                  </a:moveTo>
                  <a:cubicBezTo>
                    <a:pt x="668" y="6588"/>
                    <a:pt x="9948" y="4389"/>
                    <a:pt x="20670" y="7207"/>
                  </a:cubicBezTo>
                  <a:cubicBezTo>
                    <a:pt x="31393" y="10025"/>
                    <a:pt x="38679" y="15936"/>
                    <a:pt x="40123" y="14630"/>
                  </a:cubicBezTo>
                  <a:cubicBezTo>
                    <a:pt x="41566" y="13324"/>
                    <a:pt x="35311" y="3976"/>
                    <a:pt x="22251" y="883"/>
                  </a:cubicBezTo>
                  <a:cubicBezTo>
                    <a:pt x="9192" y="-2210"/>
                    <a:pt x="-913" y="3358"/>
                    <a:pt x="50" y="4870"/>
                  </a:cubicBezTo>
                  <a:close/>
                </a:path>
              </a:pathLst>
            </a:custGeom>
            <a:solidFill>
              <a:srgbClr val="263238"/>
            </a:solidFill>
            <a:ln w="6867" cap="flat">
              <a:noFill/>
              <a:prstDash val="solid"/>
              <a:miter/>
            </a:ln>
          </p:spPr>
          <p:txBody>
            <a:bodyPr rtlCol="0" anchor="ctr"/>
            <a:lstStyle/>
            <a:p>
              <a:endParaRPr lang="en-IN"/>
            </a:p>
          </p:txBody>
        </p:sp>
        <p:sp>
          <p:nvSpPr>
            <p:cNvPr id="1170" name="Free-form: Shape 1169">
              <a:extLst>
                <a:ext uri="{FF2B5EF4-FFF2-40B4-BE49-F238E27FC236}">
                  <a16:creationId xmlns:a16="http://schemas.microsoft.com/office/drawing/2014/main" id="{85B1DD32-7F1A-3D5D-134D-A89267F42AB2}"/>
                </a:ext>
              </a:extLst>
            </p:cNvPr>
            <p:cNvSpPr/>
            <p:nvPr/>
          </p:nvSpPr>
          <p:spPr>
            <a:xfrm>
              <a:off x="5792050" y="6323842"/>
              <a:ext cx="32965" cy="22196"/>
            </a:xfrm>
            <a:custGeom>
              <a:avLst/>
              <a:gdLst>
                <a:gd name="connsiteX0" fmla="*/ -14 w 32965"/>
                <a:gd name="connsiteY0" fmla="*/ 1975 h 22196"/>
                <a:gd name="connsiteX1" fmla="*/ 17583 w 32965"/>
                <a:gd name="connsiteY1" fmla="*/ 9811 h 22196"/>
                <a:gd name="connsiteX2" fmla="*/ 32430 w 32965"/>
                <a:gd name="connsiteY2" fmla="*/ 22114 h 22196"/>
                <a:gd name="connsiteX3" fmla="*/ 21019 w 32965"/>
                <a:gd name="connsiteY3" fmla="*/ 4243 h 22196"/>
                <a:gd name="connsiteX4" fmla="*/ -14 w 32965"/>
                <a:gd name="connsiteY4" fmla="*/ 1975 h 22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5" h="22196">
                  <a:moveTo>
                    <a:pt x="-14" y="1975"/>
                  </a:moveTo>
                  <a:cubicBezTo>
                    <a:pt x="-14" y="3831"/>
                    <a:pt x="8922" y="4312"/>
                    <a:pt x="17583" y="9811"/>
                  </a:cubicBezTo>
                  <a:cubicBezTo>
                    <a:pt x="26243" y="15310"/>
                    <a:pt x="30711" y="22802"/>
                    <a:pt x="32430" y="22114"/>
                  </a:cubicBezTo>
                  <a:cubicBezTo>
                    <a:pt x="34148" y="21427"/>
                    <a:pt x="31948" y="10911"/>
                    <a:pt x="21019" y="4243"/>
                  </a:cubicBezTo>
                  <a:cubicBezTo>
                    <a:pt x="10090" y="-2424"/>
                    <a:pt x="-14" y="257"/>
                    <a:pt x="-14" y="1975"/>
                  </a:cubicBezTo>
                  <a:close/>
                </a:path>
              </a:pathLst>
            </a:custGeom>
            <a:solidFill>
              <a:srgbClr val="263238"/>
            </a:solidFill>
            <a:ln w="6867" cap="flat">
              <a:noFill/>
              <a:prstDash val="solid"/>
              <a:miter/>
            </a:ln>
          </p:spPr>
          <p:txBody>
            <a:bodyPr rtlCol="0" anchor="ctr"/>
            <a:lstStyle/>
            <a:p>
              <a:endParaRPr lang="en-IN"/>
            </a:p>
          </p:txBody>
        </p:sp>
        <p:sp>
          <p:nvSpPr>
            <p:cNvPr id="1171" name="Free-form: Shape 1170">
              <a:extLst>
                <a:ext uri="{FF2B5EF4-FFF2-40B4-BE49-F238E27FC236}">
                  <a16:creationId xmlns:a16="http://schemas.microsoft.com/office/drawing/2014/main" id="{E02BDCDB-D668-4B3A-F983-983DDC32CDC6}"/>
                </a:ext>
              </a:extLst>
            </p:cNvPr>
            <p:cNvSpPr/>
            <p:nvPr/>
          </p:nvSpPr>
          <p:spPr>
            <a:xfrm>
              <a:off x="5761252" y="6352793"/>
              <a:ext cx="25556" cy="26554"/>
            </a:xfrm>
            <a:custGeom>
              <a:avLst/>
              <a:gdLst>
                <a:gd name="connsiteX0" fmla="*/ 24735 w 25556"/>
                <a:gd name="connsiteY0" fmla="*/ 26500 h 26554"/>
                <a:gd name="connsiteX1" fmla="*/ 17862 w 25556"/>
                <a:gd name="connsiteY1" fmla="*/ 8285 h 26554"/>
                <a:gd name="connsiteX2" fmla="*/ -9 w 25556"/>
                <a:gd name="connsiteY2" fmla="*/ 656 h 26554"/>
                <a:gd name="connsiteX3" fmla="*/ 13050 w 25556"/>
                <a:gd name="connsiteY3" fmla="*/ 12822 h 26554"/>
                <a:gd name="connsiteX4" fmla="*/ 24735 w 25556"/>
                <a:gd name="connsiteY4" fmla="*/ 26500 h 26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56" h="26554">
                  <a:moveTo>
                    <a:pt x="24735" y="26500"/>
                  </a:moveTo>
                  <a:cubicBezTo>
                    <a:pt x="26454" y="26500"/>
                    <a:pt x="25973" y="16533"/>
                    <a:pt x="17862" y="8285"/>
                  </a:cubicBezTo>
                  <a:cubicBezTo>
                    <a:pt x="9751" y="37"/>
                    <a:pt x="197" y="-1063"/>
                    <a:pt x="-9" y="656"/>
                  </a:cubicBezTo>
                  <a:cubicBezTo>
                    <a:pt x="-216" y="2374"/>
                    <a:pt x="6864" y="5948"/>
                    <a:pt x="13050" y="12822"/>
                  </a:cubicBezTo>
                  <a:cubicBezTo>
                    <a:pt x="19237" y="19695"/>
                    <a:pt x="22880" y="26913"/>
                    <a:pt x="24735" y="26500"/>
                  </a:cubicBezTo>
                  <a:close/>
                </a:path>
              </a:pathLst>
            </a:custGeom>
            <a:solidFill>
              <a:srgbClr val="263238"/>
            </a:solidFill>
            <a:ln w="6867" cap="flat">
              <a:noFill/>
              <a:prstDash val="solid"/>
              <a:miter/>
            </a:ln>
          </p:spPr>
          <p:txBody>
            <a:bodyPr rtlCol="0" anchor="ctr"/>
            <a:lstStyle/>
            <a:p>
              <a:endParaRPr lang="en-IN"/>
            </a:p>
          </p:txBody>
        </p:sp>
        <p:sp>
          <p:nvSpPr>
            <p:cNvPr id="1172" name="Free-form: Shape 1171">
              <a:extLst>
                <a:ext uri="{FF2B5EF4-FFF2-40B4-BE49-F238E27FC236}">
                  <a16:creationId xmlns:a16="http://schemas.microsoft.com/office/drawing/2014/main" id="{831CFA62-2514-DC13-3A58-FC076E7E74B5}"/>
                </a:ext>
              </a:extLst>
            </p:cNvPr>
            <p:cNvSpPr/>
            <p:nvPr/>
          </p:nvSpPr>
          <p:spPr>
            <a:xfrm>
              <a:off x="5813865" y="6238062"/>
              <a:ext cx="39029" cy="14764"/>
            </a:xfrm>
            <a:custGeom>
              <a:avLst/>
              <a:gdLst>
                <a:gd name="connsiteX0" fmla="*/ 167 w 39029"/>
                <a:gd name="connsiteY0" fmla="*/ 14482 h 14764"/>
                <a:gd name="connsiteX1" fmla="*/ 19207 w 39029"/>
                <a:gd name="connsiteY1" fmla="*/ 7609 h 14764"/>
                <a:gd name="connsiteX2" fmla="*/ 39003 w 39029"/>
                <a:gd name="connsiteY2" fmla="*/ 3622 h 14764"/>
                <a:gd name="connsiteX3" fmla="*/ 17489 w 39029"/>
                <a:gd name="connsiteY3" fmla="*/ 1285 h 14764"/>
                <a:gd name="connsiteX4" fmla="*/ 167 w 39029"/>
                <a:gd name="connsiteY4" fmla="*/ 14482 h 14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29" h="14764">
                  <a:moveTo>
                    <a:pt x="167" y="14482"/>
                  </a:moveTo>
                  <a:cubicBezTo>
                    <a:pt x="1473" y="15926"/>
                    <a:pt x="8897" y="10633"/>
                    <a:pt x="19207" y="7609"/>
                  </a:cubicBezTo>
                  <a:cubicBezTo>
                    <a:pt x="29517" y="4584"/>
                    <a:pt x="38590" y="5409"/>
                    <a:pt x="39003" y="3622"/>
                  </a:cubicBezTo>
                  <a:cubicBezTo>
                    <a:pt x="39415" y="1835"/>
                    <a:pt x="29655" y="-2083"/>
                    <a:pt x="17489" y="1285"/>
                  </a:cubicBezTo>
                  <a:cubicBezTo>
                    <a:pt x="5322" y="4653"/>
                    <a:pt x="-1208" y="13382"/>
                    <a:pt x="167" y="14482"/>
                  </a:cubicBezTo>
                  <a:close/>
                </a:path>
              </a:pathLst>
            </a:custGeom>
            <a:solidFill>
              <a:srgbClr val="263238"/>
            </a:solidFill>
            <a:ln w="6867" cap="flat">
              <a:noFill/>
              <a:prstDash val="solid"/>
              <a:miter/>
            </a:ln>
          </p:spPr>
          <p:txBody>
            <a:bodyPr rtlCol="0" anchor="ctr"/>
            <a:lstStyle/>
            <a:p>
              <a:endParaRPr lang="en-IN"/>
            </a:p>
          </p:txBody>
        </p:sp>
        <p:sp>
          <p:nvSpPr>
            <p:cNvPr id="1173" name="Free-form: Shape 1172">
              <a:extLst>
                <a:ext uri="{FF2B5EF4-FFF2-40B4-BE49-F238E27FC236}">
                  <a16:creationId xmlns:a16="http://schemas.microsoft.com/office/drawing/2014/main" id="{D4F62241-4939-609B-B2FA-E24492C3AB8D}"/>
                </a:ext>
              </a:extLst>
            </p:cNvPr>
            <p:cNvSpPr/>
            <p:nvPr/>
          </p:nvSpPr>
          <p:spPr>
            <a:xfrm>
              <a:off x="5808116" y="6160319"/>
              <a:ext cx="49075" cy="46966"/>
            </a:xfrm>
            <a:custGeom>
              <a:avLst/>
              <a:gdLst>
                <a:gd name="connsiteX0" fmla="*/ 4 w 49075"/>
                <a:gd name="connsiteY0" fmla="*/ 45760 h 46966"/>
                <a:gd name="connsiteX1" fmla="*/ 18357 w 49075"/>
                <a:gd name="connsiteY1" fmla="*/ 39437 h 46966"/>
                <a:gd name="connsiteX2" fmla="*/ 35540 w 49075"/>
                <a:gd name="connsiteY2" fmla="*/ 27064 h 46966"/>
                <a:gd name="connsiteX3" fmla="*/ 44270 w 49075"/>
                <a:gd name="connsiteY3" fmla="*/ 17922 h 46966"/>
                <a:gd name="connsiteX4" fmla="*/ 48325 w 49075"/>
                <a:gd name="connsiteY4" fmla="*/ 11736 h 46966"/>
                <a:gd name="connsiteX5" fmla="*/ 45920 w 49075"/>
                <a:gd name="connsiteY5" fmla="*/ 1907 h 46966"/>
                <a:gd name="connsiteX6" fmla="*/ 36709 w 49075"/>
                <a:gd name="connsiteY6" fmla="*/ 464 h 46966"/>
                <a:gd name="connsiteX7" fmla="*/ 29835 w 49075"/>
                <a:gd name="connsiteY7" fmla="*/ 3763 h 46966"/>
                <a:gd name="connsiteX8" fmla="*/ 19731 w 49075"/>
                <a:gd name="connsiteY8" fmla="*/ 11530 h 46966"/>
                <a:gd name="connsiteX9" fmla="*/ 6534 w 49075"/>
                <a:gd name="connsiteY9" fmla="*/ 28370 h 46966"/>
                <a:gd name="connsiteX10" fmla="*/ 760 w 49075"/>
                <a:gd name="connsiteY10" fmla="*/ 46929 h 46966"/>
                <a:gd name="connsiteX11" fmla="*/ 10521 w 49075"/>
                <a:gd name="connsiteY11" fmla="*/ 30776 h 46966"/>
                <a:gd name="connsiteX12" fmla="*/ 23787 w 49075"/>
                <a:gd name="connsiteY12" fmla="*/ 15998 h 46966"/>
                <a:gd name="connsiteX13" fmla="*/ 33272 w 49075"/>
                <a:gd name="connsiteY13" fmla="*/ 9124 h 46966"/>
                <a:gd name="connsiteX14" fmla="*/ 41658 w 49075"/>
                <a:gd name="connsiteY14" fmla="*/ 7062 h 46966"/>
                <a:gd name="connsiteX15" fmla="*/ 41658 w 49075"/>
                <a:gd name="connsiteY15" fmla="*/ 9262 h 46966"/>
                <a:gd name="connsiteX16" fmla="*/ 38634 w 49075"/>
                <a:gd name="connsiteY16" fmla="*/ 13798 h 46966"/>
                <a:gd name="connsiteX17" fmla="*/ 30798 w 49075"/>
                <a:gd name="connsiteY17" fmla="*/ 22596 h 46966"/>
                <a:gd name="connsiteX18" fmla="*/ 15332 w 49075"/>
                <a:gd name="connsiteY18" fmla="*/ 35450 h 46966"/>
                <a:gd name="connsiteX19" fmla="*/ 4 w 49075"/>
                <a:gd name="connsiteY19" fmla="*/ 45760 h 46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075" h="46966">
                  <a:moveTo>
                    <a:pt x="4" y="45760"/>
                  </a:moveTo>
                  <a:cubicBezTo>
                    <a:pt x="4" y="46517"/>
                    <a:pt x="7703" y="45211"/>
                    <a:pt x="18357" y="39437"/>
                  </a:cubicBezTo>
                  <a:cubicBezTo>
                    <a:pt x="24577" y="36048"/>
                    <a:pt x="30351" y="31889"/>
                    <a:pt x="35540" y="27064"/>
                  </a:cubicBezTo>
                  <a:cubicBezTo>
                    <a:pt x="38640" y="24205"/>
                    <a:pt x="41555" y="21146"/>
                    <a:pt x="44270" y="17922"/>
                  </a:cubicBezTo>
                  <a:cubicBezTo>
                    <a:pt x="45940" y="16087"/>
                    <a:pt x="47308" y="13998"/>
                    <a:pt x="48325" y="11736"/>
                  </a:cubicBezTo>
                  <a:cubicBezTo>
                    <a:pt x="49893" y="8300"/>
                    <a:pt x="48896" y="4237"/>
                    <a:pt x="45920" y="1907"/>
                  </a:cubicBezTo>
                  <a:cubicBezTo>
                    <a:pt x="43253" y="-11"/>
                    <a:pt x="39836" y="-547"/>
                    <a:pt x="36709" y="464"/>
                  </a:cubicBezTo>
                  <a:cubicBezTo>
                    <a:pt x="34269" y="1213"/>
                    <a:pt x="31953" y="2326"/>
                    <a:pt x="29835" y="3763"/>
                  </a:cubicBezTo>
                  <a:cubicBezTo>
                    <a:pt x="26247" y="6052"/>
                    <a:pt x="22866" y="8650"/>
                    <a:pt x="19731" y="11530"/>
                  </a:cubicBezTo>
                  <a:cubicBezTo>
                    <a:pt x="14473" y="16417"/>
                    <a:pt x="10019" y="22095"/>
                    <a:pt x="6534" y="28370"/>
                  </a:cubicBezTo>
                  <a:cubicBezTo>
                    <a:pt x="2781" y="33835"/>
                    <a:pt x="767" y="40303"/>
                    <a:pt x="760" y="46929"/>
                  </a:cubicBezTo>
                  <a:cubicBezTo>
                    <a:pt x="1791" y="46929"/>
                    <a:pt x="4059" y="40055"/>
                    <a:pt x="10521" y="30776"/>
                  </a:cubicBezTo>
                  <a:cubicBezTo>
                    <a:pt x="14308" y="25318"/>
                    <a:pt x="18762" y="20349"/>
                    <a:pt x="23787" y="15998"/>
                  </a:cubicBezTo>
                  <a:cubicBezTo>
                    <a:pt x="26756" y="13455"/>
                    <a:pt x="29932" y="11159"/>
                    <a:pt x="33272" y="9124"/>
                  </a:cubicBezTo>
                  <a:cubicBezTo>
                    <a:pt x="36778" y="6787"/>
                    <a:pt x="40146" y="5688"/>
                    <a:pt x="41658" y="7062"/>
                  </a:cubicBezTo>
                  <a:cubicBezTo>
                    <a:pt x="43170" y="8437"/>
                    <a:pt x="42414" y="7818"/>
                    <a:pt x="41658" y="9262"/>
                  </a:cubicBezTo>
                  <a:cubicBezTo>
                    <a:pt x="40861" y="10905"/>
                    <a:pt x="39843" y="12430"/>
                    <a:pt x="38634" y="13798"/>
                  </a:cubicBezTo>
                  <a:cubicBezTo>
                    <a:pt x="36221" y="16898"/>
                    <a:pt x="33602" y="19840"/>
                    <a:pt x="30798" y="22596"/>
                  </a:cubicBezTo>
                  <a:cubicBezTo>
                    <a:pt x="26069" y="27367"/>
                    <a:pt x="20886" y="31670"/>
                    <a:pt x="15332" y="35450"/>
                  </a:cubicBezTo>
                  <a:cubicBezTo>
                    <a:pt x="6397" y="41980"/>
                    <a:pt x="-408" y="44798"/>
                    <a:pt x="4" y="45760"/>
                  </a:cubicBezTo>
                  <a:close/>
                </a:path>
              </a:pathLst>
            </a:custGeom>
            <a:solidFill>
              <a:srgbClr val="263238"/>
            </a:solidFill>
            <a:ln w="6867" cap="flat">
              <a:noFill/>
              <a:prstDash val="solid"/>
              <a:miter/>
            </a:ln>
          </p:spPr>
          <p:txBody>
            <a:bodyPr rtlCol="0" anchor="ctr"/>
            <a:lstStyle/>
            <a:p>
              <a:endParaRPr lang="en-IN"/>
            </a:p>
          </p:txBody>
        </p:sp>
        <p:sp>
          <p:nvSpPr>
            <p:cNvPr id="1174" name="Free-form: Shape 1173">
              <a:extLst>
                <a:ext uri="{FF2B5EF4-FFF2-40B4-BE49-F238E27FC236}">
                  <a16:creationId xmlns:a16="http://schemas.microsoft.com/office/drawing/2014/main" id="{4001D358-9FF3-A551-601F-27E450F3E56A}"/>
                </a:ext>
              </a:extLst>
            </p:cNvPr>
            <p:cNvSpPr/>
            <p:nvPr/>
          </p:nvSpPr>
          <p:spPr>
            <a:xfrm>
              <a:off x="5771509" y="6154121"/>
              <a:ext cx="40733" cy="53798"/>
            </a:xfrm>
            <a:custGeom>
              <a:avLst/>
              <a:gdLst>
                <a:gd name="connsiteX0" fmla="*/ 39773 w 40733"/>
                <a:gd name="connsiteY0" fmla="*/ 53745 h 53798"/>
                <a:gd name="connsiteX1" fmla="*/ 38673 w 40733"/>
                <a:gd name="connsiteY1" fmla="*/ 34361 h 53798"/>
                <a:gd name="connsiteX2" fmla="*/ 20940 w 40733"/>
                <a:gd name="connsiteY2" fmla="*/ 5492 h 53798"/>
                <a:gd name="connsiteX3" fmla="*/ 6024 w 40733"/>
                <a:gd name="connsiteY3" fmla="*/ 200 h 53798"/>
                <a:gd name="connsiteX4" fmla="*/ 113 w 40733"/>
                <a:gd name="connsiteY4" fmla="*/ 7898 h 53798"/>
                <a:gd name="connsiteX5" fmla="*/ 456 w 40733"/>
                <a:gd name="connsiteY5" fmla="*/ 15253 h 53798"/>
                <a:gd name="connsiteX6" fmla="*/ 18877 w 40733"/>
                <a:gd name="connsiteY6" fmla="*/ 43984 h 53798"/>
                <a:gd name="connsiteX7" fmla="*/ 37436 w 40733"/>
                <a:gd name="connsiteY7" fmla="*/ 50033 h 53798"/>
                <a:gd name="connsiteX8" fmla="*/ 21764 w 40733"/>
                <a:gd name="connsiteY8" fmla="*/ 40273 h 53798"/>
                <a:gd name="connsiteX9" fmla="*/ 10079 w 40733"/>
                <a:gd name="connsiteY9" fmla="*/ 25013 h 53798"/>
                <a:gd name="connsiteX10" fmla="*/ 6849 w 40733"/>
                <a:gd name="connsiteY10" fmla="*/ 14222 h 53798"/>
                <a:gd name="connsiteX11" fmla="*/ 8086 w 40733"/>
                <a:gd name="connsiteY11" fmla="*/ 6386 h 53798"/>
                <a:gd name="connsiteX12" fmla="*/ 16540 w 40733"/>
                <a:gd name="connsiteY12" fmla="*/ 10304 h 53798"/>
                <a:gd name="connsiteX13" fmla="*/ 24514 w 40733"/>
                <a:gd name="connsiteY13" fmla="*/ 18689 h 53798"/>
                <a:gd name="connsiteX14" fmla="*/ 34206 w 40733"/>
                <a:gd name="connsiteY14" fmla="*/ 35873 h 53798"/>
                <a:gd name="connsiteX15" fmla="*/ 39773 w 40733"/>
                <a:gd name="connsiteY15" fmla="*/ 53745 h 5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733" h="53798">
                  <a:moveTo>
                    <a:pt x="39773" y="53745"/>
                  </a:moveTo>
                  <a:cubicBezTo>
                    <a:pt x="40529" y="53745"/>
                    <a:pt x="41904" y="46184"/>
                    <a:pt x="38673" y="34361"/>
                  </a:cubicBezTo>
                  <a:cubicBezTo>
                    <a:pt x="35484" y="23309"/>
                    <a:pt x="29353" y="13335"/>
                    <a:pt x="20940" y="5492"/>
                  </a:cubicBezTo>
                  <a:cubicBezTo>
                    <a:pt x="17235" y="1244"/>
                    <a:pt x="11578" y="-763"/>
                    <a:pt x="6024" y="200"/>
                  </a:cubicBezTo>
                  <a:cubicBezTo>
                    <a:pt x="2711" y="1382"/>
                    <a:pt x="394" y="4393"/>
                    <a:pt x="113" y="7898"/>
                  </a:cubicBezTo>
                  <a:cubicBezTo>
                    <a:pt x="-135" y="10352"/>
                    <a:pt x="-18" y="12833"/>
                    <a:pt x="456" y="15253"/>
                  </a:cubicBezTo>
                  <a:cubicBezTo>
                    <a:pt x="2580" y="26876"/>
                    <a:pt x="9200" y="37200"/>
                    <a:pt x="18877" y="43984"/>
                  </a:cubicBezTo>
                  <a:cubicBezTo>
                    <a:pt x="29325" y="50858"/>
                    <a:pt x="37505" y="50858"/>
                    <a:pt x="37436" y="50033"/>
                  </a:cubicBezTo>
                  <a:cubicBezTo>
                    <a:pt x="32020" y="47098"/>
                    <a:pt x="26789" y="43840"/>
                    <a:pt x="21764" y="40273"/>
                  </a:cubicBezTo>
                  <a:cubicBezTo>
                    <a:pt x="16809" y="36093"/>
                    <a:pt x="12822" y="30890"/>
                    <a:pt x="10079" y="25013"/>
                  </a:cubicBezTo>
                  <a:cubicBezTo>
                    <a:pt x="8519" y="21576"/>
                    <a:pt x="7433" y="17947"/>
                    <a:pt x="6849" y="14222"/>
                  </a:cubicBezTo>
                  <a:cubicBezTo>
                    <a:pt x="6093" y="10166"/>
                    <a:pt x="6849" y="6523"/>
                    <a:pt x="8086" y="6386"/>
                  </a:cubicBezTo>
                  <a:cubicBezTo>
                    <a:pt x="11337" y="6400"/>
                    <a:pt x="14423" y="7829"/>
                    <a:pt x="16540" y="10304"/>
                  </a:cubicBezTo>
                  <a:cubicBezTo>
                    <a:pt x="19441" y="12854"/>
                    <a:pt x="22108" y="15665"/>
                    <a:pt x="24514" y="18689"/>
                  </a:cubicBezTo>
                  <a:cubicBezTo>
                    <a:pt x="28555" y="23920"/>
                    <a:pt x="31820" y="29708"/>
                    <a:pt x="34206" y="35873"/>
                  </a:cubicBezTo>
                  <a:cubicBezTo>
                    <a:pt x="38398" y="46459"/>
                    <a:pt x="38742" y="54157"/>
                    <a:pt x="39773" y="53745"/>
                  </a:cubicBezTo>
                  <a:close/>
                </a:path>
              </a:pathLst>
            </a:custGeom>
            <a:solidFill>
              <a:srgbClr val="263238"/>
            </a:solidFill>
            <a:ln w="6867" cap="flat">
              <a:noFill/>
              <a:prstDash val="solid"/>
              <a:miter/>
            </a:ln>
          </p:spPr>
          <p:txBody>
            <a:bodyPr rtlCol="0" anchor="ctr"/>
            <a:lstStyle/>
            <a:p>
              <a:endParaRPr lang="en-IN"/>
            </a:p>
          </p:txBody>
        </p:sp>
        <p:sp>
          <p:nvSpPr>
            <p:cNvPr id="1175" name="Free-form: Shape 1174">
              <a:extLst>
                <a:ext uri="{FF2B5EF4-FFF2-40B4-BE49-F238E27FC236}">
                  <a16:creationId xmlns:a16="http://schemas.microsoft.com/office/drawing/2014/main" id="{63EA560A-6C30-C892-8BCC-8B0B3585D9BC}"/>
                </a:ext>
              </a:extLst>
            </p:cNvPr>
            <p:cNvSpPr/>
            <p:nvPr/>
          </p:nvSpPr>
          <p:spPr>
            <a:xfrm>
              <a:off x="5445081" y="5109387"/>
              <a:ext cx="1383984" cy="1099894"/>
            </a:xfrm>
            <a:custGeom>
              <a:avLst/>
              <a:gdLst>
                <a:gd name="connsiteX0" fmla="*/ 411086 w 1383984"/>
                <a:gd name="connsiteY0" fmla="*/ 236327 h 1099894"/>
                <a:gd name="connsiteX1" fmla="*/ 204191 w 1383984"/>
                <a:gd name="connsiteY1" fmla="*/ 109921 h 1099894"/>
                <a:gd name="connsiteX2" fmla="*/ 20941 w 1383984"/>
                <a:gd name="connsiteY2" fmla="*/ 383971 h 1099894"/>
                <a:gd name="connsiteX3" fmla="*/ 269421 w 1383984"/>
                <a:gd name="connsiteY3" fmla="*/ 1099441 h 1099894"/>
                <a:gd name="connsiteX4" fmla="*/ 539415 w 1383984"/>
                <a:gd name="connsiteY4" fmla="*/ 980941 h 1099894"/>
                <a:gd name="connsiteX5" fmla="*/ 429438 w 1383984"/>
                <a:gd name="connsiteY5" fmla="*/ 569626 h 1099894"/>
                <a:gd name="connsiteX6" fmla="*/ 867972 w 1383984"/>
                <a:gd name="connsiteY6" fmla="*/ 564471 h 1099894"/>
                <a:gd name="connsiteX7" fmla="*/ 1071774 w 1383984"/>
                <a:gd name="connsiteY7" fmla="*/ 461367 h 1099894"/>
                <a:gd name="connsiteX8" fmla="*/ 1050603 w 1383984"/>
                <a:gd name="connsiteY8" fmla="*/ 981078 h 1099894"/>
                <a:gd name="connsiteX9" fmla="*/ 1332420 w 1383984"/>
                <a:gd name="connsiteY9" fmla="*/ 965406 h 1099894"/>
                <a:gd name="connsiteX10" fmla="*/ 1383422 w 1383984"/>
                <a:gd name="connsiteY10" fmla="*/ 212819 h 1099894"/>
                <a:gd name="connsiteX11" fmla="*/ 1139754 w 1383984"/>
                <a:gd name="connsiteY11" fmla="*/ 4000 h 1099894"/>
                <a:gd name="connsiteX12" fmla="*/ 757239 w 1383984"/>
                <a:gd name="connsiteY12" fmla="*/ 233508 h 109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84" h="1099894">
                  <a:moveTo>
                    <a:pt x="411086" y="236327"/>
                  </a:moveTo>
                  <a:cubicBezTo>
                    <a:pt x="411086" y="236327"/>
                    <a:pt x="267290" y="108822"/>
                    <a:pt x="204191" y="109921"/>
                  </a:cubicBezTo>
                  <a:cubicBezTo>
                    <a:pt x="141091" y="111021"/>
                    <a:pt x="-65872" y="97205"/>
                    <a:pt x="20941" y="383971"/>
                  </a:cubicBezTo>
                  <a:cubicBezTo>
                    <a:pt x="108442" y="673142"/>
                    <a:pt x="265160" y="1115319"/>
                    <a:pt x="269421" y="1099441"/>
                  </a:cubicBezTo>
                  <a:lnTo>
                    <a:pt x="539415" y="980941"/>
                  </a:lnTo>
                  <a:lnTo>
                    <a:pt x="429438" y="569626"/>
                  </a:lnTo>
                  <a:cubicBezTo>
                    <a:pt x="429438" y="569626"/>
                    <a:pt x="796968" y="573750"/>
                    <a:pt x="867972" y="564471"/>
                  </a:cubicBezTo>
                  <a:cubicBezTo>
                    <a:pt x="938976" y="555192"/>
                    <a:pt x="1071774" y="461367"/>
                    <a:pt x="1071774" y="461367"/>
                  </a:cubicBezTo>
                  <a:lnTo>
                    <a:pt x="1050603" y="981078"/>
                  </a:lnTo>
                  <a:lnTo>
                    <a:pt x="1332420" y="965406"/>
                  </a:lnTo>
                  <a:cubicBezTo>
                    <a:pt x="1332420" y="965406"/>
                    <a:pt x="1372012" y="341080"/>
                    <a:pt x="1383422" y="212819"/>
                  </a:cubicBezTo>
                  <a:cubicBezTo>
                    <a:pt x="1393320" y="101123"/>
                    <a:pt x="1267808" y="-24251"/>
                    <a:pt x="1139754" y="4000"/>
                  </a:cubicBezTo>
                  <a:cubicBezTo>
                    <a:pt x="1056171" y="22490"/>
                    <a:pt x="757239" y="233508"/>
                    <a:pt x="757239" y="233508"/>
                  </a:cubicBezTo>
                  <a:close/>
                </a:path>
              </a:pathLst>
            </a:custGeom>
            <a:solidFill>
              <a:srgbClr val="263238"/>
            </a:solidFill>
            <a:ln w="6867" cap="flat">
              <a:noFill/>
              <a:prstDash val="solid"/>
              <a:miter/>
            </a:ln>
          </p:spPr>
          <p:txBody>
            <a:bodyPr rtlCol="0" anchor="ctr"/>
            <a:lstStyle/>
            <a:p>
              <a:endParaRPr lang="en-IN"/>
            </a:p>
          </p:txBody>
        </p:sp>
        <p:sp>
          <p:nvSpPr>
            <p:cNvPr id="1176" name="Free-form: Shape 1175">
              <a:extLst>
                <a:ext uri="{FF2B5EF4-FFF2-40B4-BE49-F238E27FC236}">
                  <a16:creationId xmlns:a16="http://schemas.microsoft.com/office/drawing/2014/main" id="{3D467673-0D70-C805-CE16-6398F83DCE1D}"/>
                </a:ext>
              </a:extLst>
            </p:cNvPr>
            <p:cNvSpPr/>
            <p:nvPr/>
          </p:nvSpPr>
          <p:spPr>
            <a:xfrm>
              <a:off x="6513502" y="5294749"/>
              <a:ext cx="13382" cy="346015"/>
            </a:xfrm>
            <a:custGeom>
              <a:avLst/>
              <a:gdLst>
                <a:gd name="connsiteX0" fmla="*/ 13044 w 13382"/>
                <a:gd name="connsiteY0" fmla="*/ -37 h 346015"/>
                <a:gd name="connsiteX1" fmla="*/ 13044 w 13382"/>
                <a:gd name="connsiteY1" fmla="*/ 13710 h 346015"/>
                <a:gd name="connsiteX2" fmla="*/ 11120 w 13382"/>
                <a:gd name="connsiteY2" fmla="*/ 50690 h 346015"/>
                <a:gd name="connsiteX3" fmla="*/ 7889 w 13382"/>
                <a:gd name="connsiteY3" fmla="*/ 172902 h 346015"/>
                <a:gd name="connsiteX4" fmla="*/ 4590 w 13382"/>
                <a:gd name="connsiteY4" fmla="*/ 295183 h 346015"/>
                <a:gd name="connsiteX5" fmla="*/ 2047 w 13382"/>
                <a:gd name="connsiteY5" fmla="*/ 332231 h 346015"/>
                <a:gd name="connsiteX6" fmla="*/ 260 w 13382"/>
                <a:gd name="connsiteY6" fmla="*/ 345978 h 346015"/>
                <a:gd name="connsiteX7" fmla="*/ 260 w 13382"/>
                <a:gd name="connsiteY7" fmla="*/ 332231 h 346015"/>
                <a:gd name="connsiteX8" fmla="*/ 1222 w 13382"/>
                <a:gd name="connsiteY8" fmla="*/ 295251 h 346015"/>
                <a:gd name="connsiteX9" fmla="*/ 3215 w 13382"/>
                <a:gd name="connsiteY9" fmla="*/ 172902 h 346015"/>
                <a:gd name="connsiteX10" fmla="*/ 7752 w 13382"/>
                <a:gd name="connsiteY10" fmla="*/ 50621 h 346015"/>
                <a:gd name="connsiteX11" fmla="*/ 11189 w 13382"/>
                <a:gd name="connsiteY11" fmla="*/ 13641 h 346015"/>
                <a:gd name="connsiteX12" fmla="*/ 13044 w 13382"/>
                <a:gd name="connsiteY12" fmla="*/ -37 h 346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82" h="346015">
                  <a:moveTo>
                    <a:pt x="13044" y="-37"/>
                  </a:moveTo>
                  <a:cubicBezTo>
                    <a:pt x="13477" y="4534"/>
                    <a:pt x="13477" y="9139"/>
                    <a:pt x="13044" y="13710"/>
                  </a:cubicBezTo>
                  <a:cubicBezTo>
                    <a:pt x="12563" y="23333"/>
                    <a:pt x="11876" y="35705"/>
                    <a:pt x="11120" y="50690"/>
                  </a:cubicBezTo>
                  <a:cubicBezTo>
                    <a:pt x="9676" y="81964"/>
                    <a:pt x="8645" y="125130"/>
                    <a:pt x="7889" y="172902"/>
                  </a:cubicBezTo>
                  <a:cubicBezTo>
                    <a:pt x="7133" y="220673"/>
                    <a:pt x="6240" y="263908"/>
                    <a:pt x="4590" y="295183"/>
                  </a:cubicBezTo>
                  <a:cubicBezTo>
                    <a:pt x="3834" y="310854"/>
                    <a:pt x="2872" y="323502"/>
                    <a:pt x="2047" y="332231"/>
                  </a:cubicBezTo>
                  <a:cubicBezTo>
                    <a:pt x="1909" y="336864"/>
                    <a:pt x="1311" y="341469"/>
                    <a:pt x="260" y="345978"/>
                  </a:cubicBezTo>
                  <a:cubicBezTo>
                    <a:pt x="-105" y="341401"/>
                    <a:pt x="-105" y="336809"/>
                    <a:pt x="260" y="332231"/>
                  </a:cubicBezTo>
                  <a:cubicBezTo>
                    <a:pt x="260" y="322608"/>
                    <a:pt x="809" y="310167"/>
                    <a:pt x="1222" y="295251"/>
                  </a:cubicBezTo>
                  <a:cubicBezTo>
                    <a:pt x="1772" y="263083"/>
                    <a:pt x="2459" y="220261"/>
                    <a:pt x="3215" y="172902"/>
                  </a:cubicBezTo>
                  <a:cubicBezTo>
                    <a:pt x="3971" y="125543"/>
                    <a:pt x="5484" y="81896"/>
                    <a:pt x="7752" y="50621"/>
                  </a:cubicBezTo>
                  <a:cubicBezTo>
                    <a:pt x="8920" y="35018"/>
                    <a:pt x="10089" y="22370"/>
                    <a:pt x="11189" y="13641"/>
                  </a:cubicBezTo>
                  <a:cubicBezTo>
                    <a:pt x="11436" y="9036"/>
                    <a:pt x="12055" y="4465"/>
                    <a:pt x="13044" y="-37"/>
                  </a:cubicBezTo>
                  <a:close/>
                </a:path>
              </a:pathLst>
            </a:custGeom>
            <a:solidFill>
              <a:srgbClr val="455A64"/>
            </a:solidFill>
            <a:ln w="6867" cap="flat">
              <a:noFill/>
              <a:prstDash val="solid"/>
              <a:miter/>
            </a:ln>
          </p:spPr>
          <p:txBody>
            <a:bodyPr rtlCol="0" anchor="ctr"/>
            <a:lstStyle/>
            <a:p>
              <a:endParaRPr lang="en-IN"/>
            </a:p>
          </p:txBody>
        </p:sp>
        <p:sp>
          <p:nvSpPr>
            <p:cNvPr id="1177" name="Free-form: Shape 1176">
              <a:extLst>
                <a:ext uri="{FF2B5EF4-FFF2-40B4-BE49-F238E27FC236}">
                  <a16:creationId xmlns:a16="http://schemas.microsoft.com/office/drawing/2014/main" id="{607B05DD-E003-E103-1DA0-77232EA2A1C1}"/>
                </a:ext>
              </a:extLst>
            </p:cNvPr>
            <p:cNvSpPr/>
            <p:nvPr/>
          </p:nvSpPr>
          <p:spPr>
            <a:xfrm>
              <a:off x="6475014" y="5414693"/>
              <a:ext cx="40202" cy="123380"/>
            </a:xfrm>
            <a:custGeom>
              <a:avLst/>
              <a:gdLst>
                <a:gd name="connsiteX0" fmla="*/ 40122 w 40202"/>
                <a:gd name="connsiteY0" fmla="*/ 123343 h 123380"/>
                <a:gd name="connsiteX1" fmla="*/ 27681 w 40202"/>
                <a:gd name="connsiteY1" fmla="*/ 108359 h 123380"/>
                <a:gd name="connsiteX2" fmla="*/ 187 w 40202"/>
                <a:gd name="connsiteY2" fmla="*/ 19346 h 123380"/>
                <a:gd name="connsiteX3" fmla="*/ 1905 w 40202"/>
                <a:gd name="connsiteY3" fmla="*/ -37 h 123380"/>
                <a:gd name="connsiteX4" fmla="*/ 12284 w 40202"/>
                <a:gd name="connsiteY4" fmla="*/ 64437 h 123380"/>
                <a:gd name="connsiteX5" fmla="*/ 40122 w 40202"/>
                <a:gd name="connsiteY5" fmla="*/ 123343 h 12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02" h="123380">
                  <a:moveTo>
                    <a:pt x="40122" y="123343"/>
                  </a:moveTo>
                  <a:cubicBezTo>
                    <a:pt x="35187" y="119061"/>
                    <a:pt x="30987" y="113995"/>
                    <a:pt x="27681" y="108359"/>
                  </a:cubicBezTo>
                  <a:cubicBezTo>
                    <a:pt x="10318" y="81868"/>
                    <a:pt x="785" y="51013"/>
                    <a:pt x="187" y="19346"/>
                  </a:cubicBezTo>
                  <a:cubicBezTo>
                    <a:pt x="-363" y="12837"/>
                    <a:pt x="221" y="6279"/>
                    <a:pt x="1905" y="-37"/>
                  </a:cubicBezTo>
                  <a:cubicBezTo>
                    <a:pt x="3486" y="-37"/>
                    <a:pt x="1286" y="29863"/>
                    <a:pt x="12284" y="64437"/>
                  </a:cubicBezTo>
                  <a:cubicBezTo>
                    <a:pt x="23282" y="99011"/>
                    <a:pt x="41428" y="122518"/>
                    <a:pt x="40122" y="123343"/>
                  </a:cubicBezTo>
                  <a:close/>
                </a:path>
              </a:pathLst>
            </a:custGeom>
            <a:solidFill>
              <a:srgbClr val="455A64"/>
            </a:solidFill>
            <a:ln w="6867" cap="flat">
              <a:noFill/>
              <a:prstDash val="solid"/>
              <a:miter/>
            </a:ln>
          </p:spPr>
          <p:txBody>
            <a:bodyPr rtlCol="0" anchor="ctr"/>
            <a:lstStyle/>
            <a:p>
              <a:endParaRPr lang="en-IN"/>
            </a:p>
          </p:txBody>
        </p:sp>
        <p:sp>
          <p:nvSpPr>
            <p:cNvPr id="1178" name="Free-form: Shape 1177">
              <a:extLst>
                <a:ext uri="{FF2B5EF4-FFF2-40B4-BE49-F238E27FC236}">
                  <a16:creationId xmlns:a16="http://schemas.microsoft.com/office/drawing/2014/main" id="{A8A8195E-803D-9239-D9FD-D50F6164609E}"/>
                </a:ext>
              </a:extLst>
            </p:cNvPr>
            <p:cNvSpPr/>
            <p:nvPr/>
          </p:nvSpPr>
          <p:spPr>
            <a:xfrm>
              <a:off x="5787101" y="5294818"/>
              <a:ext cx="344777" cy="348558"/>
            </a:xfrm>
            <a:custGeom>
              <a:avLst/>
              <a:gdLst>
                <a:gd name="connsiteX0" fmla="*/ 344559 w 344777"/>
                <a:gd name="connsiteY0" fmla="*/ 348521 h 348558"/>
                <a:gd name="connsiteX1" fmla="*/ 341328 w 344777"/>
                <a:gd name="connsiteY1" fmla="*/ 328725 h 348558"/>
                <a:gd name="connsiteX2" fmla="*/ 326550 w 344777"/>
                <a:gd name="connsiteY2" fmla="*/ 276349 h 348558"/>
                <a:gd name="connsiteX3" fmla="*/ 285790 w 344777"/>
                <a:gd name="connsiteY3" fmla="*/ 207201 h 348558"/>
                <a:gd name="connsiteX4" fmla="*/ 210180 w 344777"/>
                <a:gd name="connsiteY4" fmla="*/ 144583 h 348558"/>
                <a:gd name="connsiteX5" fmla="*/ 57931 w 344777"/>
                <a:gd name="connsiteY5" fmla="*/ 47390 h 348558"/>
                <a:gd name="connsiteX6" fmla="*/ 14627 w 344777"/>
                <a:gd name="connsiteY6" fmla="*/ 13710 h 348558"/>
                <a:gd name="connsiteX7" fmla="*/ 3561 w 344777"/>
                <a:gd name="connsiteY7" fmla="*/ 3743 h 348558"/>
                <a:gd name="connsiteX8" fmla="*/ -14 w 344777"/>
                <a:gd name="connsiteY8" fmla="*/ -37 h 348558"/>
                <a:gd name="connsiteX9" fmla="*/ 15796 w 344777"/>
                <a:gd name="connsiteY9" fmla="*/ 12266 h 348558"/>
                <a:gd name="connsiteX10" fmla="*/ 59855 w 344777"/>
                <a:gd name="connsiteY10" fmla="*/ 44641 h 348558"/>
                <a:gd name="connsiteX11" fmla="*/ 212792 w 344777"/>
                <a:gd name="connsiteY11" fmla="*/ 140871 h 348558"/>
                <a:gd name="connsiteX12" fmla="*/ 289226 w 344777"/>
                <a:gd name="connsiteY12" fmla="*/ 204864 h 348558"/>
                <a:gd name="connsiteX13" fmla="*/ 329643 w 344777"/>
                <a:gd name="connsiteY13" fmla="*/ 275593 h 348558"/>
                <a:gd name="connsiteX14" fmla="*/ 343390 w 344777"/>
                <a:gd name="connsiteY14" fmla="*/ 328863 h 348558"/>
                <a:gd name="connsiteX15" fmla="*/ 344696 w 344777"/>
                <a:gd name="connsiteY15" fmla="*/ 343710 h 348558"/>
                <a:gd name="connsiteX16" fmla="*/ 344559 w 344777"/>
                <a:gd name="connsiteY16" fmla="*/ 348521 h 34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4777" h="348558">
                  <a:moveTo>
                    <a:pt x="344559" y="348521"/>
                  </a:moveTo>
                  <a:cubicBezTo>
                    <a:pt x="344078" y="348521"/>
                    <a:pt x="343528" y="341648"/>
                    <a:pt x="341328" y="328725"/>
                  </a:cubicBezTo>
                  <a:cubicBezTo>
                    <a:pt x="338269" y="310792"/>
                    <a:pt x="333320" y="293237"/>
                    <a:pt x="326550" y="276349"/>
                  </a:cubicBezTo>
                  <a:cubicBezTo>
                    <a:pt x="316542" y="251370"/>
                    <a:pt x="302795" y="228055"/>
                    <a:pt x="285790" y="207201"/>
                  </a:cubicBezTo>
                  <a:cubicBezTo>
                    <a:pt x="264873" y="181638"/>
                    <a:pt x="239194" y="160371"/>
                    <a:pt x="210180" y="144583"/>
                  </a:cubicBezTo>
                  <a:cubicBezTo>
                    <a:pt x="149280" y="109252"/>
                    <a:pt x="95460" y="74472"/>
                    <a:pt x="57931" y="47390"/>
                  </a:cubicBezTo>
                  <a:cubicBezTo>
                    <a:pt x="39166" y="33643"/>
                    <a:pt x="24388" y="22233"/>
                    <a:pt x="14627" y="13710"/>
                  </a:cubicBezTo>
                  <a:cubicBezTo>
                    <a:pt x="9678" y="9585"/>
                    <a:pt x="6035" y="6080"/>
                    <a:pt x="3561" y="3743"/>
                  </a:cubicBezTo>
                  <a:cubicBezTo>
                    <a:pt x="2234" y="2623"/>
                    <a:pt x="1031" y="1351"/>
                    <a:pt x="-14" y="-37"/>
                  </a:cubicBezTo>
                  <a:cubicBezTo>
                    <a:pt x="-14" y="-37"/>
                    <a:pt x="5623" y="4293"/>
                    <a:pt x="15796" y="12266"/>
                  </a:cubicBezTo>
                  <a:cubicBezTo>
                    <a:pt x="25968" y="20239"/>
                    <a:pt x="40884" y="31512"/>
                    <a:pt x="59855" y="44641"/>
                  </a:cubicBezTo>
                  <a:cubicBezTo>
                    <a:pt x="97797" y="71035"/>
                    <a:pt x="151755" y="105197"/>
                    <a:pt x="212792" y="140871"/>
                  </a:cubicBezTo>
                  <a:cubicBezTo>
                    <a:pt x="242218" y="156982"/>
                    <a:pt x="268193" y="178723"/>
                    <a:pt x="289226" y="204864"/>
                  </a:cubicBezTo>
                  <a:cubicBezTo>
                    <a:pt x="306328" y="226172"/>
                    <a:pt x="319965" y="250044"/>
                    <a:pt x="329643" y="275593"/>
                  </a:cubicBezTo>
                  <a:cubicBezTo>
                    <a:pt x="336324" y="292742"/>
                    <a:pt x="340943" y="310620"/>
                    <a:pt x="343390" y="328863"/>
                  </a:cubicBezTo>
                  <a:cubicBezTo>
                    <a:pt x="344112" y="333784"/>
                    <a:pt x="344545" y="338740"/>
                    <a:pt x="344696" y="343710"/>
                  </a:cubicBezTo>
                  <a:cubicBezTo>
                    <a:pt x="344820" y="345311"/>
                    <a:pt x="344772" y="346927"/>
                    <a:pt x="344559" y="348521"/>
                  </a:cubicBezTo>
                  <a:close/>
                </a:path>
              </a:pathLst>
            </a:custGeom>
            <a:solidFill>
              <a:srgbClr val="455A64"/>
            </a:solidFill>
            <a:ln w="6867" cap="flat">
              <a:noFill/>
              <a:prstDash val="solid"/>
              <a:miter/>
            </a:ln>
          </p:spPr>
          <p:txBody>
            <a:bodyPr rtlCol="0" anchor="ctr"/>
            <a:lstStyle/>
            <a:p>
              <a:endParaRPr lang="en-IN"/>
            </a:p>
          </p:txBody>
        </p:sp>
        <p:sp>
          <p:nvSpPr>
            <p:cNvPr id="1179" name="Free-form: Shape 1178">
              <a:extLst>
                <a:ext uri="{FF2B5EF4-FFF2-40B4-BE49-F238E27FC236}">
                  <a16:creationId xmlns:a16="http://schemas.microsoft.com/office/drawing/2014/main" id="{C208C910-DBC3-B258-A855-6F4D4E0D4EE5}"/>
                </a:ext>
              </a:extLst>
            </p:cNvPr>
            <p:cNvSpPr/>
            <p:nvPr/>
          </p:nvSpPr>
          <p:spPr>
            <a:xfrm>
              <a:off x="6171796" y="5338878"/>
              <a:ext cx="59338" cy="319346"/>
            </a:xfrm>
            <a:custGeom>
              <a:avLst/>
              <a:gdLst>
                <a:gd name="connsiteX0" fmla="*/ 59324 w 59338"/>
                <a:gd name="connsiteY0" fmla="*/ -37 h 319346"/>
                <a:gd name="connsiteX1" fmla="*/ 54650 w 59338"/>
                <a:gd name="connsiteY1" fmla="*/ 11991 h 319346"/>
                <a:gd name="connsiteX2" fmla="*/ 41522 w 59338"/>
                <a:gd name="connsiteY2" fmla="*/ 44572 h 319346"/>
                <a:gd name="connsiteX3" fmla="*/ 4198 w 59338"/>
                <a:gd name="connsiteY3" fmla="*/ 271400 h 319346"/>
                <a:gd name="connsiteX4" fmla="*/ 6192 w 59338"/>
                <a:gd name="connsiteY4" fmla="*/ 306386 h 319346"/>
                <a:gd name="connsiteX5" fmla="*/ 6742 w 59338"/>
                <a:gd name="connsiteY5" fmla="*/ 319309 h 319346"/>
                <a:gd name="connsiteX6" fmla="*/ 4336 w 59338"/>
                <a:gd name="connsiteY6" fmla="*/ 306593 h 319346"/>
                <a:gd name="connsiteX7" fmla="*/ 899 w 59338"/>
                <a:gd name="connsiteY7" fmla="*/ 271537 h 319346"/>
                <a:gd name="connsiteX8" fmla="*/ 38429 w 59338"/>
                <a:gd name="connsiteY8" fmla="*/ 43678 h 319346"/>
                <a:gd name="connsiteX9" fmla="*/ 53001 w 59338"/>
                <a:gd name="connsiteY9" fmla="*/ 11579 h 319346"/>
                <a:gd name="connsiteX10" fmla="*/ 59324 w 59338"/>
                <a:gd name="connsiteY10" fmla="*/ -37 h 31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338" h="319346">
                  <a:moveTo>
                    <a:pt x="59324" y="-37"/>
                  </a:moveTo>
                  <a:cubicBezTo>
                    <a:pt x="58156" y="4114"/>
                    <a:pt x="56596" y="8142"/>
                    <a:pt x="54650" y="11991"/>
                  </a:cubicBezTo>
                  <a:cubicBezTo>
                    <a:pt x="51282" y="19621"/>
                    <a:pt x="46746" y="30687"/>
                    <a:pt x="41522" y="44572"/>
                  </a:cubicBezTo>
                  <a:cubicBezTo>
                    <a:pt x="14165" y="116958"/>
                    <a:pt x="1476" y="194065"/>
                    <a:pt x="4198" y="271400"/>
                  </a:cubicBezTo>
                  <a:cubicBezTo>
                    <a:pt x="4679" y="286178"/>
                    <a:pt x="5436" y="298138"/>
                    <a:pt x="6192" y="306386"/>
                  </a:cubicBezTo>
                  <a:cubicBezTo>
                    <a:pt x="6817" y="310662"/>
                    <a:pt x="7003" y="314992"/>
                    <a:pt x="6742" y="319309"/>
                  </a:cubicBezTo>
                  <a:cubicBezTo>
                    <a:pt x="5559" y="315150"/>
                    <a:pt x="4748" y="310895"/>
                    <a:pt x="4336" y="306593"/>
                  </a:cubicBezTo>
                  <a:cubicBezTo>
                    <a:pt x="3030" y="298413"/>
                    <a:pt x="1793" y="286384"/>
                    <a:pt x="899" y="271537"/>
                  </a:cubicBezTo>
                  <a:cubicBezTo>
                    <a:pt x="-3700" y="193735"/>
                    <a:pt x="9120" y="115892"/>
                    <a:pt x="38429" y="43678"/>
                  </a:cubicBezTo>
                  <a:cubicBezTo>
                    <a:pt x="44065" y="29931"/>
                    <a:pt x="49083" y="18933"/>
                    <a:pt x="53001" y="11579"/>
                  </a:cubicBezTo>
                  <a:cubicBezTo>
                    <a:pt x="54719" y="7510"/>
                    <a:pt x="56836" y="3619"/>
                    <a:pt x="59324" y="-37"/>
                  </a:cubicBezTo>
                  <a:close/>
                </a:path>
              </a:pathLst>
            </a:custGeom>
            <a:solidFill>
              <a:srgbClr val="455A64"/>
            </a:solidFill>
            <a:ln w="6867" cap="flat">
              <a:noFill/>
              <a:prstDash val="solid"/>
              <a:miter/>
            </a:ln>
          </p:spPr>
          <p:txBody>
            <a:bodyPr rtlCol="0" anchor="ctr"/>
            <a:lstStyle/>
            <a:p>
              <a:endParaRPr lang="en-IN"/>
            </a:p>
          </p:txBody>
        </p:sp>
        <p:sp>
          <p:nvSpPr>
            <p:cNvPr id="1180" name="Free-form: Shape 1179">
              <a:extLst>
                <a:ext uri="{FF2B5EF4-FFF2-40B4-BE49-F238E27FC236}">
                  <a16:creationId xmlns:a16="http://schemas.microsoft.com/office/drawing/2014/main" id="{AFAA74EC-F1EA-3D12-07D0-5C17AD331B7C}"/>
                </a:ext>
              </a:extLst>
            </p:cNvPr>
            <p:cNvSpPr/>
            <p:nvPr/>
          </p:nvSpPr>
          <p:spPr>
            <a:xfrm>
              <a:off x="5690458" y="5301485"/>
              <a:ext cx="192735" cy="403959"/>
            </a:xfrm>
            <a:custGeom>
              <a:avLst/>
              <a:gdLst>
                <a:gd name="connsiteX0" fmla="*/ -14 w 192735"/>
                <a:gd name="connsiteY0" fmla="*/ -37 h 403959"/>
                <a:gd name="connsiteX1" fmla="*/ 3904 w 192735"/>
                <a:gd name="connsiteY1" fmla="*/ 2506 h 403959"/>
                <a:gd name="connsiteX2" fmla="*/ 14696 w 192735"/>
                <a:gd name="connsiteY2" fmla="*/ 10410 h 403959"/>
                <a:gd name="connsiteX3" fmla="*/ 22463 w 192735"/>
                <a:gd name="connsiteY3" fmla="*/ 16184 h 403959"/>
                <a:gd name="connsiteX4" fmla="*/ 31055 w 192735"/>
                <a:gd name="connsiteY4" fmla="*/ 23814 h 403959"/>
                <a:gd name="connsiteX5" fmla="*/ 51057 w 192735"/>
                <a:gd name="connsiteY5" fmla="*/ 43404 h 403959"/>
                <a:gd name="connsiteX6" fmla="*/ 61986 w 192735"/>
                <a:gd name="connsiteY6" fmla="*/ 55570 h 403959"/>
                <a:gd name="connsiteX7" fmla="*/ 72640 w 192735"/>
                <a:gd name="connsiteY7" fmla="*/ 69317 h 403959"/>
                <a:gd name="connsiteX8" fmla="*/ 78276 w 192735"/>
                <a:gd name="connsiteY8" fmla="*/ 76809 h 403959"/>
                <a:gd name="connsiteX9" fmla="*/ 83432 w 192735"/>
                <a:gd name="connsiteY9" fmla="*/ 84920 h 403959"/>
                <a:gd name="connsiteX10" fmla="*/ 94017 w 192735"/>
                <a:gd name="connsiteY10" fmla="*/ 102035 h 403959"/>
                <a:gd name="connsiteX11" fmla="*/ 130172 w 192735"/>
                <a:gd name="connsiteY11" fmla="*/ 183624 h 403959"/>
                <a:gd name="connsiteX12" fmla="*/ 156085 w 192735"/>
                <a:gd name="connsiteY12" fmla="*/ 268994 h 403959"/>
                <a:gd name="connsiteX13" fmla="*/ 174781 w 192735"/>
                <a:gd name="connsiteY13" fmla="*/ 339311 h 403959"/>
                <a:gd name="connsiteX14" fmla="*/ 188047 w 192735"/>
                <a:gd name="connsiteY14" fmla="*/ 386532 h 403959"/>
                <a:gd name="connsiteX15" fmla="*/ 191690 w 192735"/>
                <a:gd name="connsiteY15" fmla="*/ 399386 h 403959"/>
                <a:gd name="connsiteX16" fmla="*/ 192721 w 192735"/>
                <a:gd name="connsiteY16" fmla="*/ 403922 h 403959"/>
                <a:gd name="connsiteX17" fmla="*/ 191003 w 192735"/>
                <a:gd name="connsiteY17" fmla="*/ 399592 h 403959"/>
                <a:gd name="connsiteX18" fmla="*/ 186810 w 192735"/>
                <a:gd name="connsiteY18" fmla="*/ 386945 h 403959"/>
                <a:gd name="connsiteX19" fmla="*/ 172513 w 192735"/>
                <a:gd name="connsiteY19" fmla="*/ 339929 h 403959"/>
                <a:gd name="connsiteX20" fmla="*/ 153130 w 192735"/>
                <a:gd name="connsiteY20" fmla="*/ 269819 h 403959"/>
                <a:gd name="connsiteX21" fmla="*/ 127010 w 192735"/>
                <a:gd name="connsiteY21" fmla="*/ 184724 h 403959"/>
                <a:gd name="connsiteX22" fmla="*/ 91336 w 192735"/>
                <a:gd name="connsiteY22" fmla="*/ 103547 h 403959"/>
                <a:gd name="connsiteX23" fmla="*/ 80957 w 192735"/>
                <a:gd name="connsiteY23" fmla="*/ 86501 h 403959"/>
                <a:gd name="connsiteX24" fmla="*/ 75871 w 192735"/>
                <a:gd name="connsiteY24" fmla="*/ 78390 h 403959"/>
                <a:gd name="connsiteX25" fmla="*/ 70440 w 192735"/>
                <a:gd name="connsiteY25" fmla="*/ 70966 h 403959"/>
                <a:gd name="connsiteX26" fmla="*/ 59993 w 192735"/>
                <a:gd name="connsiteY26" fmla="*/ 56876 h 403959"/>
                <a:gd name="connsiteX27" fmla="*/ 49339 w 192735"/>
                <a:gd name="connsiteY27" fmla="*/ 44641 h 403959"/>
                <a:gd name="connsiteX28" fmla="*/ 29818 w 192735"/>
                <a:gd name="connsiteY28" fmla="*/ 24845 h 403959"/>
                <a:gd name="connsiteX29" fmla="*/ 21432 w 192735"/>
                <a:gd name="connsiteY29" fmla="*/ 17009 h 403959"/>
                <a:gd name="connsiteX30" fmla="*/ 13940 w 192735"/>
                <a:gd name="connsiteY30" fmla="*/ 11098 h 403959"/>
                <a:gd name="connsiteX31" fmla="*/ 3492 w 192735"/>
                <a:gd name="connsiteY31" fmla="*/ 2712 h 403959"/>
                <a:gd name="connsiteX32" fmla="*/ -14 w 192735"/>
                <a:gd name="connsiteY32" fmla="*/ -37 h 40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2735" h="403959">
                  <a:moveTo>
                    <a:pt x="-14" y="-37"/>
                  </a:moveTo>
                  <a:cubicBezTo>
                    <a:pt x="1354" y="705"/>
                    <a:pt x="2667" y="1557"/>
                    <a:pt x="3904" y="2506"/>
                  </a:cubicBezTo>
                  <a:lnTo>
                    <a:pt x="14696" y="10410"/>
                  </a:lnTo>
                  <a:cubicBezTo>
                    <a:pt x="17102" y="12129"/>
                    <a:pt x="19645" y="14053"/>
                    <a:pt x="22463" y="16184"/>
                  </a:cubicBezTo>
                  <a:cubicBezTo>
                    <a:pt x="25281" y="18315"/>
                    <a:pt x="27962" y="21064"/>
                    <a:pt x="31055" y="23814"/>
                  </a:cubicBezTo>
                  <a:cubicBezTo>
                    <a:pt x="38148" y="29890"/>
                    <a:pt x="44830" y="36441"/>
                    <a:pt x="51057" y="43404"/>
                  </a:cubicBezTo>
                  <a:lnTo>
                    <a:pt x="61986" y="55570"/>
                  </a:lnTo>
                  <a:cubicBezTo>
                    <a:pt x="65491" y="60037"/>
                    <a:pt x="68860" y="64780"/>
                    <a:pt x="72640" y="69317"/>
                  </a:cubicBezTo>
                  <a:lnTo>
                    <a:pt x="78276" y="76809"/>
                  </a:lnTo>
                  <a:cubicBezTo>
                    <a:pt x="80063" y="79421"/>
                    <a:pt x="81713" y="82170"/>
                    <a:pt x="83432" y="84920"/>
                  </a:cubicBezTo>
                  <a:cubicBezTo>
                    <a:pt x="86868" y="90487"/>
                    <a:pt x="90305" y="96055"/>
                    <a:pt x="94017" y="102035"/>
                  </a:cubicBezTo>
                  <a:cubicBezTo>
                    <a:pt x="108376" y="128148"/>
                    <a:pt x="120473" y="155443"/>
                    <a:pt x="130172" y="183624"/>
                  </a:cubicBezTo>
                  <a:cubicBezTo>
                    <a:pt x="140826" y="213456"/>
                    <a:pt x="148868" y="242600"/>
                    <a:pt x="156085" y="268994"/>
                  </a:cubicBezTo>
                  <a:lnTo>
                    <a:pt x="174781" y="339311"/>
                  </a:lnTo>
                  <a:cubicBezTo>
                    <a:pt x="180280" y="359313"/>
                    <a:pt x="184679" y="375466"/>
                    <a:pt x="188047" y="386532"/>
                  </a:cubicBezTo>
                  <a:cubicBezTo>
                    <a:pt x="189560" y="391894"/>
                    <a:pt x="190728" y="396155"/>
                    <a:pt x="191690" y="399386"/>
                  </a:cubicBezTo>
                  <a:cubicBezTo>
                    <a:pt x="192130" y="400877"/>
                    <a:pt x="192474" y="402390"/>
                    <a:pt x="192721" y="403922"/>
                  </a:cubicBezTo>
                  <a:cubicBezTo>
                    <a:pt x="191993" y="402548"/>
                    <a:pt x="191415" y="401097"/>
                    <a:pt x="191003" y="399592"/>
                  </a:cubicBezTo>
                  <a:cubicBezTo>
                    <a:pt x="189972" y="396361"/>
                    <a:pt x="188528" y="392169"/>
                    <a:pt x="186810" y="386945"/>
                  </a:cubicBezTo>
                  <a:cubicBezTo>
                    <a:pt x="183098" y="375947"/>
                    <a:pt x="178287" y="359863"/>
                    <a:pt x="172513" y="339929"/>
                  </a:cubicBezTo>
                  <a:lnTo>
                    <a:pt x="153130" y="269819"/>
                  </a:lnTo>
                  <a:cubicBezTo>
                    <a:pt x="145706" y="243424"/>
                    <a:pt x="137595" y="214418"/>
                    <a:pt x="127010" y="184724"/>
                  </a:cubicBezTo>
                  <a:cubicBezTo>
                    <a:pt x="117380" y="156728"/>
                    <a:pt x="105448" y="129571"/>
                    <a:pt x="91336" y="103547"/>
                  </a:cubicBezTo>
                  <a:cubicBezTo>
                    <a:pt x="87968" y="97567"/>
                    <a:pt x="84463" y="92000"/>
                    <a:pt x="80957" y="86501"/>
                  </a:cubicBezTo>
                  <a:cubicBezTo>
                    <a:pt x="79239" y="83751"/>
                    <a:pt x="77658" y="81002"/>
                    <a:pt x="75871" y="78390"/>
                  </a:cubicBezTo>
                  <a:lnTo>
                    <a:pt x="70440" y="70966"/>
                  </a:lnTo>
                  <a:cubicBezTo>
                    <a:pt x="66797" y="66086"/>
                    <a:pt x="63567" y="61275"/>
                    <a:pt x="59993" y="56876"/>
                  </a:cubicBezTo>
                  <a:lnTo>
                    <a:pt x="49339" y="44641"/>
                  </a:lnTo>
                  <a:cubicBezTo>
                    <a:pt x="43249" y="37643"/>
                    <a:pt x="36732" y="31031"/>
                    <a:pt x="29818" y="24845"/>
                  </a:cubicBezTo>
                  <a:cubicBezTo>
                    <a:pt x="26793" y="22027"/>
                    <a:pt x="24181" y="19277"/>
                    <a:pt x="21432" y="17009"/>
                  </a:cubicBezTo>
                  <a:lnTo>
                    <a:pt x="13940" y="11098"/>
                  </a:lnTo>
                  <a:lnTo>
                    <a:pt x="3492" y="2712"/>
                  </a:lnTo>
                  <a:cubicBezTo>
                    <a:pt x="2234" y="1915"/>
                    <a:pt x="1059" y="994"/>
                    <a:pt x="-14" y="-37"/>
                  </a:cubicBezTo>
                  <a:close/>
                </a:path>
              </a:pathLst>
            </a:custGeom>
            <a:solidFill>
              <a:srgbClr val="455A64"/>
            </a:solidFill>
            <a:ln w="6867" cap="flat">
              <a:noFill/>
              <a:prstDash val="solid"/>
              <a:miter/>
            </a:ln>
          </p:spPr>
          <p:txBody>
            <a:bodyPr rtlCol="0" anchor="ctr"/>
            <a:lstStyle/>
            <a:p>
              <a:endParaRPr lang="en-IN"/>
            </a:p>
          </p:txBody>
        </p:sp>
        <p:sp>
          <p:nvSpPr>
            <p:cNvPr id="1181" name="Free-form: Shape 1180">
              <a:extLst>
                <a:ext uri="{FF2B5EF4-FFF2-40B4-BE49-F238E27FC236}">
                  <a16:creationId xmlns:a16="http://schemas.microsoft.com/office/drawing/2014/main" id="{9A650AD2-C8E1-FFD1-3030-DC3F651BD5BD}"/>
                </a:ext>
              </a:extLst>
            </p:cNvPr>
            <p:cNvSpPr/>
            <p:nvPr/>
          </p:nvSpPr>
          <p:spPr>
            <a:xfrm>
              <a:off x="5853225" y="5265124"/>
              <a:ext cx="463691" cy="139481"/>
            </a:xfrm>
            <a:custGeom>
              <a:avLst/>
              <a:gdLst>
                <a:gd name="connsiteX0" fmla="*/ -14 w 463691"/>
                <a:gd name="connsiteY0" fmla="*/ 78046 h 139481"/>
                <a:gd name="connsiteX1" fmla="*/ 168183 w 463691"/>
                <a:gd name="connsiteY1" fmla="*/ 131385 h 139481"/>
                <a:gd name="connsiteX2" fmla="*/ 273486 w 463691"/>
                <a:gd name="connsiteY2" fmla="*/ 134066 h 139481"/>
                <a:gd name="connsiteX3" fmla="*/ 463678 w 463691"/>
                <a:gd name="connsiteY3" fmla="*/ -37 h 139481"/>
                <a:gd name="connsiteX4" fmla="*/ 268125 w 463691"/>
                <a:gd name="connsiteY4" fmla="*/ 49590 h 139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691" h="139481">
                  <a:moveTo>
                    <a:pt x="-14" y="78046"/>
                  </a:moveTo>
                  <a:cubicBezTo>
                    <a:pt x="51263" y="111864"/>
                    <a:pt x="107764" y="119838"/>
                    <a:pt x="168183" y="131385"/>
                  </a:cubicBezTo>
                  <a:cubicBezTo>
                    <a:pt x="203032" y="138259"/>
                    <a:pt x="239462" y="144101"/>
                    <a:pt x="273486" y="134066"/>
                  </a:cubicBezTo>
                  <a:cubicBezTo>
                    <a:pt x="346415" y="112552"/>
                    <a:pt x="416869" y="29519"/>
                    <a:pt x="463678" y="-37"/>
                  </a:cubicBezTo>
                  <a:lnTo>
                    <a:pt x="268125" y="49590"/>
                  </a:lnTo>
                  <a:close/>
                </a:path>
              </a:pathLst>
            </a:custGeom>
            <a:solidFill>
              <a:schemeClr val="accent3">
                <a:lumMod val="40000"/>
                <a:lumOff val="60000"/>
              </a:schemeClr>
            </a:solidFill>
            <a:ln w="6867" cap="flat">
              <a:noFill/>
              <a:prstDash val="solid"/>
              <a:miter/>
            </a:ln>
          </p:spPr>
          <p:txBody>
            <a:bodyPr rtlCol="0" anchor="ctr"/>
            <a:lstStyle/>
            <a:p>
              <a:endParaRPr lang="en-IN"/>
            </a:p>
          </p:txBody>
        </p:sp>
      </p:grpSp>
      <p:grpSp>
        <p:nvGrpSpPr>
          <p:cNvPr id="1182" name="Graphic 3">
            <a:extLst>
              <a:ext uri="{FF2B5EF4-FFF2-40B4-BE49-F238E27FC236}">
                <a16:creationId xmlns:a16="http://schemas.microsoft.com/office/drawing/2014/main" id="{253104EB-5F4A-6D3A-3491-5D11BC00369B}"/>
              </a:ext>
            </a:extLst>
          </p:cNvPr>
          <p:cNvGrpSpPr/>
          <p:nvPr/>
        </p:nvGrpSpPr>
        <p:grpSpPr>
          <a:xfrm>
            <a:off x="5342271" y="3900303"/>
            <a:ext cx="585014" cy="497064"/>
            <a:chOff x="4876181" y="3780730"/>
            <a:chExt cx="656766" cy="600933"/>
          </a:xfrm>
        </p:grpSpPr>
        <p:sp>
          <p:nvSpPr>
            <p:cNvPr id="1183" name="Free-form: Shape 1182">
              <a:extLst>
                <a:ext uri="{FF2B5EF4-FFF2-40B4-BE49-F238E27FC236}">
                  <a16:creationId xmlns:a16="http://schemas.microsoft.com/office/drawing/2014/main" id="{61674FC2-89B8-E990-7EB1-F175F787A73B}"/>
                </a:ext>
              </a:extLst>
            </p:cNvPr>
            <p:cNvSpPr/>
            <p:nvPr/>
          </p:nvSpPr>
          <p:spPr>
            <a:xfrm rot="-1388400">
              <a:off x="4880427" y="3783969"/>
              <a:ext cx="595526" cy="595526"/>
            </a:xfrm>
            <a:custGeom>
              <a:avLst/>
              <a:gdLst>
                <a:gd name="connsiteX0" fmla="*/ 595513 w 595526"/>
                <a:gd name="connsiteY0" fmla="*/ 297726 h 595526"/>
                <a:gd name="connsiteX1" fmla="*/ 297750 w 595526"/>
                <a:gd name="connsiteY1" fmla="*/ 595489 h 595526"/>
                <a:gd name="connsiteX2" fmla="*/ -14 w 595526"/>
                <a:gd name="connsiteY2" fmla="*/ 297726 h 595526"/>
                <a:gd name="connsiteX3" fmla="*/ 297750 w 595526"/>
                <a:gd name="connsiteY3" fmla="*/ -37 h 595526"/>
                <a:gd name="connsiteX4" fmla="*/ 595513 w 595526"/>
                <a:gd name="connsiteY4" fmla="*/ 297726 h 595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526" h="595526">
                  <a:moveTo>
                    <a:pt x="595513" y="297726"/>
                  </a:moveTo>
                  <a:cubicBezTo>
                    <a:pt x="595513" y="462176"/>
                    <a:pt x="462200" y="595489"/>
                    <a:pt x="297750" y="595489"/>
                  </a:cubicBezTo>
                  <a:cubicBezTo>
                    <a:pt x="133299" y="595489"/>
                    <a:pt x="-14" y="462176"/>
                    <a:pt x="-14" y="297726"/>
                  </a:cubicBezTo>
                  <a:cubicBezTo>
                    <a:pt x="-14" y="133276"/>
                    <a:pt x="133299" y="-37"/>
                    <a:pt x="297750" y="-37"/>
                  </a:cubicBezTo>
                  <a:cubicBezTo>
                    <a:pt x="462200" y="-37"/>
                    <a:pt x="595513" y="133276"/>
                    <a:pt x="595513" y="297726"/>
                  </a:cubicBezTo>
                  <a:close/>
                </a:path>
              </a:pathLst>
            </a:custGeom>
            <a:solidFill>
              <a:srgbClr val="FAFAFA"/>
            </a:solidFill>
            <a:ln w="6867" cap="flat">
              <a:noFill/>
              <a:prstDash val="solid"/>
              <a:miter/>
            </a:ln>
          </p:spPr>
          <p:txBody>
            <a:bodyPr rtlCol="0" anchor="ctr"/>
            <a:lstStyle/>
            <a:p>
              <a:endParaRPr lang="en-IN"/>
            </a:p>
          </p:txBody>
        </p:sp>
        <p:sp>
          <p:nvSpPr>
            <p:cNvPr id="1184" name="Free-form: Shape 1183">
              <a:extLst>
                <a:ext uri="{FF2B5EF4-FFF2-40B4-BE49-F238E27FC236}">
                  <a16:creationId xmlns:a16="http://schemas.microsoft.com/office/drawing/2014/main" id="{315411C6-9E71-62D4-C175-DA2883374029}"/>
                </a:ext>
              </a:extLst>
            </p:cNvPr>
            <p:cNvSpPr/>
            <p:nvPr/>
          </p:nvSpPr>
          <p:spPr>
            <a:xfrm rot="-4617601">
              <a:off x="4879373" y="3783131"/>
              <a:ext cx="597451" cy="597451"/>
            </a:xfrm>
            <a:custGeom>
              <a:avLst/>
              <a:gdLst>
                <a:gd name="connsiteX0" fmla="*/ 597438 w 597451"/>
                <a:gd name="connsiteY0" fmla="*/ 298688 h 597451"/>
                <a:gd name="connsiteX1" fmla="*/ 298712 w 597451"/>
                <a:gd name="connsiteY1" fmla="*/ 597414 h 597451"/>
                <a:gd name="connsiteX2" fmla="*/ -14 w 597451"/>
                <a:gd name="connsiteY2" fmla="*/ 298688 h 597451"/>
                <a:gd name="connsiteX3" fmla="*/ 298712 w 597451"/>
                <a:gd name="connsiteY3" fmla="*/ -37 h 597451"/>
                <a:gd name="connsiteX4" fmla="*/ 597438 w 597451"/>
                <a:gd name="connsiteY4" fmla="*/ 298688 h 597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451" h="597451">
                  <a:moveTo>
                    <a:pt x="597438" y="298688"/>
                  </a:moveTo>
                  <a:cubicBezTo>
                    <a:pt x="597438" y="463670"/>
                    <a:pt x="463694" y="597414"/>
                    <a:pt x="298712" y="597414"/>
                  </a:cubicBezTo>
                  <a:cubicBezTo>
                    <a:pt x="133730" y="597414"/>
                    <a:pt x="-14" y="463670"/>
                    <a:pt x="-14" y="298688"/>
                  </a:cubicBezTo>
                  <a:cubicBezTo>
                    <a:pt x="-14" y="133707"/>
                    <a:pt x="133730" y="-37"/>
                    <a:pt x="298712" y="-37"/>
                  </a:cubicBezTo>
                  <a:cubicBezTo>
                    <a:pt x="463694" y="-37"/>
                    <a:pt x="597438" y="133707"/>
                    <a:pt x="597438" y="298688"/>
                  </a:cubicBezTo>
                  <a:close/>
                </a:path>
              </a:pathLst>
            </a:custGeom>
            <a:solidFill>
              <a:srgbClr val="FFFFFF"/>
            </a:solidFill>
            <a:ln w="6867" cap="flat">
              <a:noFill/>
              <a:prstDash val="solid"/>
              <a:miter/>
            </a:ln>
          </p:spPr>
          <p:txBody>
            <a:bodyPr rtlCol="0" anchor="ctr"/>
            <a:lstStyle/>
            <a:p>
              <a:endParaRPr lang="en-IN"/>
            </a:p>
          </p:txBody>
        </p:sp>
        <p:sp>
          <p:nvSpPr>
            <p:cNvPr id="1185" name="Free-form: Shape 1184">
              <a:extLst>
                <a:ext uri="{FF2B5EF4-FFF2-40B4-BE49-F238E27FC236}">
                  <a16:creationId xmlns:a16="http://schemas.microsoft.com/office/drawing/2014/main" id="{2420E6D1-D394-00C5-F8F3-08DC91AC4122}"/>
                </a:ext>
              </a:extLst>
            </p:cNvPr>
            <p:cNvSpPr/>
            <p:nvPr/>
          </p:nvSpPr>
          <p:spPr>
            <a:xfrm>
              <a:off x="5456206" y="4229548"/>
              <a:ext cx="76741" cy="76147"/>
            </a:xfrm>
            <a:custGeom>
              <a:avLst/>
              <a:gdLst>
                <a:gd name="connsiteX0" fmla="*/ 29888 w 76741"/>
                <a:gd name="connsiteY0" fmla="*/ 1272 h 76147"/>
                <a:gd name="connsiteX1" fmla="*/ 21777 w 76741"/>
                <a:gd name="connsiteY1" fmla="*/ 4984 h 76147"/>
                <a:gd name="connsiteX2" fmla="*/ 5899 w 76741"/>
                <a:gd name="connsiteY2" fmla="*/ 22511 h 76147"/>
                <a:gd name="connsiteX3" fmla="*/ 2256 w 76741"/>
                <a:gd name="connsiteY3" fmla="*/ 38458 h 76147"/>
                <a:gd name="connsiteX4" fmla="*/ 7755 w 76741"/>
                <a:gd name="connsiteY4" fmla="*/ 56123 h 76147"/>
                <a:gd name="connsiteX5" fmla="*/ 56708 w 76741"/>
                <a:gd name="connsiteY5" fmla="*/ 68337 h 76147"/>
                <a:gd name="connsiteX6" fmla="*/ 73466 w 76741"/>
                <a:gd name="connsiteY6" fmla="*/ 43957 h 76147"/>
                <a:gd name="connsiteX7" fmla="*/ 72229 w 76741"/>
                <a:gd name="connsiteY7" fmla="*/ 25467 h 76147"/>
                <a:gd name="connsiteX8" fmla="*/ 63156 w 76741"/>
                <a:gd name="connsiteY8" fmla="*/ 11720 h 76147"/>
                <a:gd name="connsiteX9" fmla="*/ 41985 w 76741"/>
                <a:gd name="connsiteY9" fmla="*/ 1066 h 76147"/>
                <a:gd name="connsiteX10" fmla="*/ 33049 w 76741"/>
                <a:gd name="connsiteY10" fmla="*/ 516 h 76147"/>
                <a:gd name="connsiteX11" fmla="*/ 35386 w 76741"/>
                <a:gd name="connsiteY11" fmla="*/ 35 h 76147"/>
                <a:gd name="connsiteX12" fmla="*/ 38204 w 76741"/>
                <a:gd name="connsiteY12" fmla="*/ 35 h 76147"/>
                <a:gd name="connsiteX13" fmla="*/ 42122 w 76741"/>
                <a:gd name="connsiteY13" fmla="*/ 35 h 76147"/>
                <a:gd name="connsiteX14" fmla="*/ 74360 w 76741"/>
                <a:gd name="connsiteY14" fmla="*/ 24505 h 76147"/>
                <a:gd name="connsiteX15" fmla="*/ 75940 w 76741"/>
                <a:gd name="connsiteY15" fmla="*/ 44369 h 76147"/>
                <a:gd name="connsiteX16" fmla="*/ 65836 w 76741"/>
                <a:gd name="connsiteY16" fmla="*/ 63821 h 76147"/>
                <a:gd name="connsiteX17" fmla="*/ 22052 w 76741"/>
                <a:gd name="connsiteY17" fmla="*/ 71932 h 76147"/>
                <a:gd name="connsiteX18" fmla="*/ 5555 w 76741"/>
                <a:gd name="connsiteY18" fmla="*/ 57360 h 76147"/>
                <a:gd name="connsiteX19" fmla="*/ -13 w 76741"/>
                <a:gd name="connsiteY19" fmla="*/ 38320 h 76147"/>
                <a:gd name="connsiteX20" fmla="*/ 4112 w 76741"/>
                <a:gd name="connsiteY20" fmla="*/ 21480 h 76147"/>
                <a:gd name="connsiteX21" fmla="*/ 21296 w 76741"/>
                <a:gd name="connsiteY21" fmla="*/ 3884 h 76147"/>
                <a:gd name="connsiteX22" fmla="*/ 24870 w 76741"/>
                <a:gd name="connsiteY22" fmla="*/ 2303 h 76147"/>
                <a:gd name="connsiteX23" fmla="*/ 27619 w 76741"/>
                <a:gd name="connsiteY23" fmla="*/ 1478 h 76147"/>
                <a:gd name="connsiteX24" fmla="*/ 29888 w 76741"/>
                <a:gd name="connsiteY24" fmla="*/ 1272 h 76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6741" h="76147">
                  <a:moveTo>
                    <a:pt x="29888" y="1272"/>
                  </a:moveTo>
                  <a:cubicBezTo>
                    <a:pt x="29888" y="1272"/>
                    <a:pt x="26726" y="2166"/>
                    <a:pt x="21777" y="4984"/>
                  </a:cubicBezTo>
                  <a:cubicBezTo>
                    <a:pt x="14800" y="9046"/>
                    <a:pt x="9253" y="15170"/>
                    <a:pt x="5899" y="22511"/>
                  </a:cubicBezTo>
                  <a:cubicBezTo>
                    <a:pt x="3500" y="27488"/>
                    <a:pt x="2256" y="32939"/>
                    <a:pt x="2256" y="38458"/>
                  </a:cubicBezTo>
                  <a:cubicBezTo>
                    <a:pt x="2373" y="44747"/>
                    <a:pt x="4277" y="50878"/>
                    <a:pt x="7755" y="56123"/>
                  </a:cubicBezTo>
                  <a:cubicBezTo>
                    <a:pt x="17900" y="73011"/>
                    <a:pt x="39813" y="78483"/>
                    <a:pt x="56708" y="68337"/>
                  </a:cubicBezTo>
                  <a:cubicBezTo>
                    <a:pt x="65554" y="63017"/>
                    <a:pt x="71672" y="54123"/>
                    <a:pt x="73466" y="43957"/>
                  </a:cubicBezTo>
                  <a:cubicBezTo>
                    <a:pt x="74834" y="37805"/>
                    <a:pt x="74408" y="31385"/>
                    <a:pt x="72229" y="25467"/>
                  </a:cubicBezTo>
                  <a:cubicBezTo>
                    <a:pt x="70249" y="20271"/>
                    <a:pt x="67156" y="15583"/>
                    <a:pt x="63156" y="11720"/>
                  </a:cubicBezTo>
                  <a:cubicBezTo>
                    <a:pt x="57347" y="6104"/>
                    <a:pt x="49958" y="2385"/>
                    <a:pt x="41985" y="1066"/>
                  </a:cubicBezTo>
                  <a:cubicBezTo>
                    <a:pt x="36349" y="241"/>
                    <a:pt x="33118" y="1066"/>
                    <a:pt x="33049" y="516"/>
                  </a:cubicBezTo>
                  <a:lnTo>
                    <a:pt x="35386" y="35"/>
                  </a:lnTo>
                  <a:cubicBezTo>
                    <a:pt x="36321" y="-48"/>
                    <a:pt x="37270" y="-48"/>
                    <a:pt x="38204" y="35"/>
                  </a:cubicBezTo>
                  <a:cubicBezTo>
                    <a:pt x="39510" y="-62"/>
                    <a:pt x="40816" y="-62"/>
                    <a:pt x="42122" y="35"/>
                  </a:cubicBezTo>
                  <a:cubicBezTo>
                    <a:pt x="56516" y="1726"/>
                    <a:pt x="68861" y="11094"/>
                    <a:pt x="74360" y="24505"/>
                  </a:cubicBezTo>
                  <a:cubicBezTo>
                    <a:pt x="76834" y="30821"/>
                    <a:pt x="77384" y="37736"/>
                    <a:pt x="75940" y="44369"/>
                  </a:cubicBezTo>
                  <a:cubicBezTo>
                    <a:pt x="74421" y="51655"/>
                    <a:pt x="70923" y="58384"/>
                    <a:pt x="65836" y="63821"/>
                  </a:cubicBezTo>
                  <a:cubicBezTo>
                    <a:pt x="54900" y="76373"/>
                    <a:pt x="36761" y="79734"/>
                    <a:pt x="22052" y="71932"/>
                  </a:cubicBezTo>
                  <a:cubicBezTo>
                    <a:pt x="15336" y="68660"/>
                    <a:pt x="9631" y="63622"/>
                    <a:pt x="5555" y="57360"/>
                  </a:cubicBezTo>
                  <a:cubicBezTo>
                    <a:pt x="1871" y="51696"/>
                    <a:pt x="-68" y="45077"/>
                    <a:pt x="-13" y="38320"/>
                  </a:cubicBezTo>
                  <a:cubicBezTo>
                    <a:pt x="56" y="32464"/>
                    <a:pt x="1465" y="26704"/>
                    <a:pt x="4112" y="21480"/>
                  </a:cubicBezTo>
                  <a:cubicBezTo>
                    <a:pt x="7796" y="13919"/>
                    <a:pt x="13824" y="7747"/>
                    <a:pt x="21296" y="3884"/>
                  </a:cubicBezTo>
                  <a:cubicBezTo>
                    <a:pt x="22443" y="3265"/>
                    <a:pt x="23639" y="2736"/>
                    <a:pt x="24870" y="2303"/>
                  </a:cubicBezTo>
                  <a:cubicBezTo>
                    <a:pt x="25763" y="1946"/>
                    <a:pt x="26677" y="1671"/>
                    <a:pt x="27619" y="1478"/>
                  </a:cubicBezTo>
                  <a:cubicBezTo>
                    <a:pt x="29063" y="1272"/>
                    <a:pt x="29888" y="1134"/>
                    <a:pt x="29888" y="1272"/>
                  </a:cubicBezTo>
                  <a:close/>
                </a:path>
              </a:pathLst>
            </a:custGeom>
            <a:solidFill>
              <a:srgbClr val="263238"/>
            </a:solidFill>
            <a:ln w="6867" cap="flat">
              <a:noFill/>
              <a:prstDash val="solid"/>
              <a:miter/>
            </a:ln>
          </p:spPr>
          <p:txBody>
            <a:bodyPr rtlCol="0" anchor="ctr"/>
            <a:lstStyle/>
            <a:p>
              <a:endParaRPr lang="en-IN"/>
            </a:p>
          </p:txBody>
        </p:sp>
        <p:sp>
          <p:nvSpPr>
            <p:cNvPr id="1186" name="Free-form: Shape 1185">
              <a:extLst>
                <a:ext uri="{FF2B5EF4-FFF2-40B4-BE49-F238E27FC236}">
                  <a16:creationId xmlns:a16="http://schemas.microsoft.com/office/drawing/2014/main" id="{7209A9B7-D15D-FA50-CA42-8DC40DE34B54}"/>
                </a:ext>
              </a:extLst>
            </p:cNvPr>
            <p:cNvSpPr/>
            <p:nvPr/>
          </p:nvSpPr>
          <p:spPr>
            <a:xfrm>
              <a:off x="4876181" y="3780730"/>
              <a:ext cx="600990" cy="600933"/>
            </a:xfrm>
            <a:custGeom>
              <a:avLst/>
              <a:gdLst>
                <a:gd name="connsiteX0" fmla="*/ 600977 w 600990"/>
                <a:gd name="connsiteY0" fmla="*/ 286911 h 600933"/>
                <a:gd name="connsiteX1" fmla="*/ 600358 w 600990"/>
                <a:gd name="connsiteY1" fmla="*/ 282100 h 600933"/>
                <a:gd name="connsiteX2" fmla="*/ 598846 w 600990"/>
                <a:gd name="connsiteY2" fmla="*/ 267940 h 600933"/>
                <a:gd name="connsiteX3" fmla="*/ 597746 w 600990"/>
                <a:gd name="connsiteY3" fmla="*/ 257492 h 600933"/>
                <a:gd name="connsiteX4" fmla="*/ 595341 w 600990"/>
                <a:gd name="connsiteY4" fmla="*/ 245051 h 600933"/>
                <a:gd name="connsiteX5" fmla="*/ 592385 w 600990"/>
                <a:gd name="connsiteY5" fmla="*/ 230548 h 600933"/>
                <a:gd name="connsiteX6" fmla="*/ 590323 w 600990"/>
                <a:gd name="connsiteY6" fmla="*/ 222712 h 600933"/>
                <a:gd name="connsiteX7" fmla="*/ 587711 w 600990"/>
                <a:gd name="connsiteY7" fmla="*/ 214395 h 600933"/>
                <a:gd name="connsiteX8" fmla="*/ 551006 w 600990"/>
                <a:gd name="connsiteY8" fmla="*/ 136449 h 600933"/>
                <a:gd name="connsiteX9" fmla="*/ 471273 w 600990"/>
                <a:gd name="connsiteY9" fmla="*/ 55272 h 600933"/>
                <a:gd name="connsiteX10" fmla="*/ 457938 w 600990"/>
                <a:gd name="connsiteY10" fmla="*/ 46199 h 600933"/>
                <a:gd name="connsiteX11" fmla="*/ 443503 w 600990"/>
                <a:gd name="connsiteY11" fmla="*/ 38294 h 600933"/>
                <a:gd name="connsiteX12" fmla="*/ 436149 w 600990"/>
                <a:gd name="connsiteY12" fmla="*/ 34239 h 600933"/>
                <a:gd name="connsiteX13" fmla="*/ 428588 w 600990"/>
                <a:gd name="connsiteY13" fmla="*/ 30527 h 600933"/>
                <a:gd name="connsiteX14" fmla="*/ 412778 w 600990"/>
                <a:gd name="connsiteY14" fmla="*/ 23653 h 600933"/>
                <a:gd name="connsiteX15" fmla="*/ 404736 w 600990"/>
                <a:gd name="connsiteY15" fmla="*/ 20285 h 600933"/>
                <a:gd name="connsiteX16" fmla="*/ 396282 w 600990"/>
                <a:gd name="connsiteY16" fmla="*/ 17673 h 600933"/>
                <a:gd name="connsiteX17" fmla="*/ 379235 w 600990"/>
                <a:gd name="connsiteY17" fmla="*/ 12312 h 600933"/>
                <a:gd name="connsiteX18" fmla="*/ 361502 w 600990"/>
                <a:gd name="connsiteY18" fmla="*/ 8394 h 600933"/>
                <a:gd name="connsiteX19" fmla="*/ 352222 w 600990"/>
                <a:gd name="connsiteY19" fmla="*/ 6676 h 600933"/>
                <a:gd name="connsiteX20" fmla="*/ 347686 w 600990"/>
                <a:gd name="connsiteY20" fmla="*/ 5782 h 600933"/>
                <a:gd name="connsiteX21" fmla="*/ 343012 w 600990"/>
                <a:gd name="connsiteY21" fmla="*/ 5301 h 600933"/>
                <a:gd name="connsiteX22" fmla="*/ 305138 w 600990"/>
                <a:gd name="connsiteY22" fmla="*/ 2620 h 600933"/>
                <a:gd name="connsiteX23" fmla="*/ 285686 w 600990"/>
                <a:gd name="connsiteY23" fmla="*/ 2620 h 600933"/>
                <a:gd name="connsiteX24" fmla="*/ 266028 w 600990"/>
                <a:gd name="connsiteY24" fmla="*/ 4545 h 600933"/>
                <a:gd name="connsiteX25" fmla="*/ 256061 w 600990"/>
                <a:gd name="connsiteY25" fmla="*/ 5645 h 600933"/>
                <a:gd name="connsiteX26" fmla="*/ 246232 w 600990"/>
                <a:gd name="connsiteY26" fmla="*/ 7638 h 600933"/>
                <a:gd name="connsiteX27" fmla="*/ 226298 w 600990"/>
                <a:gd name="connsiteY27" fmla="*/ 11831 h 600933"/>
                <a:gd name="connsiteX28" fmla="*/ 187119 w 600990"/>
                <a:gd name="connsiteY28" fmla="*/ 25578 h 600933"/>
                <a:gd name="connsiteX29" fmla="*/ 177358 w 600990"/>
                <a:gd name="connsiteY29" fmla="*/ 29633 h 600933"/>
                <a:gd name="connsiteX30" fmla="*/ 172478 w 600990"/>
                <a:gd name="connsiteY30" fmla="*/ 31696 h 600933"/>
                <a:gd name="connsiteX31" fmla="*/ 167804 w 600990"/>
                <a:gd name="connsiteY31" fmla="*/ 34239 h 600933"/>
                <a:gd name="connsiteX32" fmla="*/ 149039 w 600990"/>
                <a:gd name="connsiteY32" fmla="*/ 44412 h 600933"/>
                <a:gd name="connsiteX33" fmla="*/ 130962 w 600990"/>
                <a:gd name="connsiteY33" fmla="*/ 56372 h 600933"/>
                <a:gd name="connsiteX34" fmla="*/ 122026 w 600990"/>
                <a:gd name="connsiteY34" fmla="*/ 62558 h 600933"/>
                <a:gd name="connsiteX35" fmla="*/ 113572 w 600990"/>
                <a:gd name="connsiteY35" fmla="*/ 69431 h 600933"/>
                <a:gd name="connsiteX36" fmla="*/ 81060 w 600990"/>
                <a:gd name="connsiteY36" fmla="*/ 99675 h 600933"/>
                <a:gd name="connsiteX37" fmla="*/ 66694 w 600990"/>
                <a:gd name="connsiteY37" fmla="*/ 117065 h 600933"/>
                <a:gd name="connsiteX38" fmla="*/ 63051 w 600990"/>
                <a:gd name="connsiteY38" fmla="*/ 121464 h 600933"/>
                <a:gd name="connsiteX39" fmla="*/ 59820 w 600990"/>
                <a:gd name="connsiteY39" fmla="*/ 126138 h 600933"/>
                <a:gd name="connsiteX40" fmla="*/ 53428 w 600990"/>
                <a:gd name="connsiteY40" fmla="*/ 135555 h 600933"/>
                <a:gd name="connsiteX41" fmla="*/ 47035 w 600990"/>
                <a:gd name="connsiteY41" fmla="*/ 145041 h 600933"/>
                <a:gd name="connsiteX42" fmla="*/ 41468 w 600990"/>
                <a:gd name="connsiteY42" fmla="*/ 155145 h 600933"/>
                <a:gd name="connsiteX43" fmla="*/ 36038 w 600990"/>
                <a:gd name="connsiteY43" fmla="*/ 165249 h 600933"/>
                <a:gd name="connsiteX44" fmla="*/ 33288 w 600990"/>
                <a:gd name="connsiteY44" fmla="*/ 170336 h 600933"/>
                <a:gd name="connsiteX45" fmla="*/ 30951 w 600990"/>
                <a:gd name="connsiteY45" fmla="*/ 175697 h 600933"/>
                <a:gd name="connsiteX46" fmla="*/ 21809 w 600990"/>
                <a:gd name="connsiteY46" fmla="*/ 197142 h 600933"/>
                <a:gd name="connsiteX47" fmla="*/ 14936 w 600990"/>
                <a:gd name="connsiteY47" fmla="*/ 219619 h 600933"/>
                <a:gd name="connsiteX48" fmla="*/ 23597 w 600990"/>
                <a:gd name="connsiteY48" fmla="*/ 407611 h 600933"/>
                <a:gd name="connsiteX49" fmla="*/ 32670 w 600990"/>
                <a:gd name="connsiteY49" fmla="*/ 429332 h 600933"/>
                <a:gd name="connsiteX50" fmla="*/ 43736 w 600990"/>
                <a:gd name="connsiteY50" fmla="*/ 449952 h 600933"/>
                <a:gd name="connsiteX51" fmla="*/ 46554 w 600990"/>
                <a:gd name="connsiteY51" fmla="*/ 455039 h 600933"/>
                <a:gd name="connsiteX52" fmla="*/ 49785 w 600990"/>
                <a:gd name="connsiteY52" fmla="*/ 459850 h 600933"/>
                <a:gd name="connsiteX53" fmla="*/ 56246 w 600990"/>
                <a:gd name="connsiteY53" fmla="*/ 469405 h 600933"/>
                <a:gd name="connsiteX54" fmla="*/ 62638 w 600990"/>
                <a:gd name="connsiteY54" fmla="*/ 478959 h 600933"/>
                <a:gd name="connsiteX55" fmla="*/ 69924 w 600990"/>
                <a:gd name="connsiteY55" fmla="*/ 487826 h 600933"/>
                <a:gd name="connsiteX56" fmla="*/ 77279 w 600990"/>
                <a:gd name="connsiteY56" fmla="*/ 496555 h 600933"/>
                <a:gd name="connsiteX57" fmla="*/ 80853 w 600990"/>
                <a:gd name="connsiteY57" fmla="*/ 500954 h 600933"/>
                <a:gd name="connsiteX58" fmla="*/ 84909 w 600990"/>
                <a:gd name="connsiteY58" fmla="*/ 504941 h 600933"/>
                <a:gd name="connsiteX59" fmla="*/ 100787 w 600990"/>
                <a:gd name="connsiteY59" fmla="*/ 520956 h 600933"/>
                <a:gd name="connsiteX60" fmla="*/ 135911 w 600990"/>
                <a:gd name="connsiteY60" fmla="*/ 548107 h 600933"/>
                <a:gd name="connsiteX61" fmla="*/ 144984 w 600990"/>
                <a:gd name="connsiteY61" fmla="*/ 554293 h 600933"/>
                <a:gd name="connsiteX62" fmla="*/ 154469 w 600990"/>
                <a:gd name="connsiteY62" fmla="*/ 559723 h 600933"/>
                <a:gd name="connsiteX63" fmla="*/ 173578 w 600990"/>
                <a:gd name="connsiteY63" fmla="*/ 569896 h 600933"/>
                <a:gd name="connsiteX64" fmla="*/ 193236 w 600990"/>
                <a:gd name="connsiteY64" fmla="*/ 578351 h 600933"/>
                <a:gd name="connsiteX65" fmla="*/ 198117 w 600990"/>
                <a:gd name="connsiteY65" fmla="*/ 580413 h 600933"/>
                <a:gd name="connsiteX66" fmla="*/ 203134 w 600990"/>
                <a:gd name="connsiteY66" fmla="*/ 582063 h 600933"/>
                <a:gd name="connsiteX67" fmla="*/ 213239 w 600990"/>
                <a:gd name="connsiteY67" fmla="*/ 585224 h 600933"/>
                <a:gd name="connsiteX68" fmla="*/ 253518 w 600990"/>
                <a:gd name="connsiteY68" fmla="*/ 595054 h 600933"/>
                <a:gd name="connsiteX69" fmla="*/ 273657 w 600990"/>
                <a:gd name="connsiteY69" fmla="*/ 597391 h 600933"/>
                <a:gd name="connsiteX70" fmla="*/ 283693 w 600990"/>
                <a:gd name="connsiteY70" fmla="*/ 598422 h 600933"/>
                <a:gd name="connsiteX71" fmla="*/ 293659 w 600990"/>
                <a:gd name="connsiteY71" fmla="*/ 598422 h 600933"/>
                <a:gd name="connsiteX72" fmla="*/ 313455 w 600990"/>
                <a:gd name="connsiteY72" fmla="*/ 598422 h 600933"/>
                <a:gd name="connsiteX73" fmla="*/ 332839 w 600990"/>
                <a:gd name="connsiteY73" fmla="*/ 596772 h 600933"/>
                <a:gd name="connsiteX74" fmla="*/ 370369 w 600990"/>
                <a:gd name="connsiteY74" fmla="*/ 590655 h 600933"/>
                <a:gd name="connsiteX75" fmla="*/ 374905 w 600990"/>
                <a:gd name="connsiteY75" fmla="*/ 589761 h 600933"/>
                <a:gd name="connsiteX76" fmla="*/ 379373 w 600990"/>
                <a:gd name="connsiteY76" fmla="*/ 588386 h 600933"/>
                <a:gd name="connsiteX77" fmla="*/ 388240 w 600990"/>
                <a:gd name="connsiteY77" fmla="*/ 585706 h 600933"/>
                <a:gd name="connsiteX78" fmla="*/ 405561 w 600990"/>
                <a:gd name="connsiteY78" fmla="*/ 580207 h 600933"/>
                <a:gd name="connsiteX79" fmla="*/ 422058 w 600990"/>
                <a:gd name="connsiteY79" fmla="*/ 573333 h 600933"/>
                <a:gd name="connsiteX80" fmla="*/ 430169 w 600990"/>
                <a:gd name="connsiteY80" fmla="*/ 569896 h 600933"/>
                <a:gd name="connsiteX81" fmla="*/ 437867 w 600990"/>
                <a:gd name="connsiteY81" fmla="*/ 565841 h 600933"/>
                <a:gd name="connsiteX82" fmla="*/ 453058 w 600990"/>
                <a:gd name="connsiteY82" fmla="*/ 557661 h 600933"/>
                <a:gd name="connsiteX83" fmla="*/ 459931 w 600990"/>
                <a:gd name="connsiteY83" fmla="*/ 553262 h 600933"/>
                <a:gd name="connsiteX84" fmla="*/ 466805 w 600990"/>
                <a:gd name="connsiteY84" fmla="*/ 548588 h 600933"/>
                <a:gd name="connsiteX85" fmla="*/ 480552 w 600990"/>
                <a:gd name="connsiteY85" fmla="*/ 539309 h 600933"/>
                <a:gd name="connsiteX86" fmla="*/ 492993 w 600990"/>
                <a:gd name="connsiteY86" fmla="*/ 529136 h 600933"/>
                <a:gd name="connsiteX87" fmla="*/ 565303 w 600990"/>
                <a:gd name="connsiteY87" fmla="*/ 441086 h 600933"/>
                <a:gd name="connsiteX88" fmla="*/ 571283 w 600990"/>
                <a:gd name="connsiteY88" fmla="*/ 430157 h 600933"/>
                <a:gd name="connsiteX89" fmla="*/ 576026 w 600990"/>
                <a:gd name="connsiteY89" fmla="*/ 419159 h 600933"/>
                <a:gd name="connsiteX90" fmla="*/ 580563 w 600990"/>
                <a:gd name="connsiteY90" fmla="*/ 408574 h 600933"/>
                <a:gd name="connsiteX91" fmla="*/ 582693 w 600990"/>
                <a:gd name="connsiteY91" fmla="*/ 403418 h 600933"/>
                <a:gd name="connsiteX92" fmla="*/ 584343 w 600990"/>
                <a:gd name="connsiteY92" fmla="*/ 398194 h 600933"/>
                <a:gd name="connsiteX93" fmla="*/ 590667 w 600990"/>
                <a:gd name="connsiteY93" fmla="*/ 378399 h 600933"/>
                <a:gd name="connsiteX94" fmla="*/ 594791 w 600990"/>
                <a:gd name="connsiteY94" fmla="*/ 360115 h 600933"/>
                <a:gd name="connsiteX95" fmla="*/ 596578 w 600990"/>
                <a:gd name="connsiteY95" fmla="*/ 351592 h 600933"/>
                <a:gd name="connsiteX96" fmla="*/ 597884 w 600990"/>
                <a:gd name="connsiteY96" fmla="*/ 343550 h 600933"/>
                <a:gd name="connsiteX97" fmla="*/ 599534 w 600990"/>
                <a:gd name="connsiteY97" fmla="*/ 328909 h 600933"/>
                <a:gd name="connsiteX98" fmla="*/ 600840 w 600990"/>
                <a:gd name="connsiteY98" fmla="*/ 316330 h 600933"/>
                <a:gd name="connsiteX99" fmla="*/ 600840 w 600990"/>
                <a:gd name="connsiteY99" fmla="*/ 305814 h 600933"/>
                <a:gd name="connsiteX100" fmla="*/ 600840 w 600990"/>
                <a:gd name="connsiteY100" fmla="*/ 291585 h 600933"/>
                <a:gd name="connsiteX101" fmla="*/ 600840 w 600990"/>
                <a:gd name="connsiteY101" fmla="*/ 286705 h 600933"/>
                <a:gd name="connsiteX102" fmla="*/ 600840 w 600990"/>
                <a:gd name="connsiteY102" fmla="*/ 291585 h 600933"/>
                <a:gd name="connsiteX103" fmla="*/ 600840 w 600990"/>
                <a:gd name="connsiteY103" fmla="*/ 305814 h 600933"/>
                <a:gd name="connsiteX104" fmla="*/ 600840 w 600990"/>
                <a:gd name="connsiteY104" fmla="*/ 316330 h 600933"/>
                <a:gd name="connsiteX105" fmla="*/ 599671 w 600990"/>
                <a:gd name="connsiteY105" fmla="*/ 328978 h 600933"/>
                <a:gd name="connsiteX106" fmla="*/ 598159 w 600990"/>
                <a:gd name="connsiteY106" fmla="*/ 343687 h 600933"/>
                <a:gd name="connsiteX107" fmla="*/ 596853 w 600990"/>
                <a:gd name="connsiteY107" fmla="*/ 351798 h 600933"/>
                <a:gd name="connsiteX108" fmla="*/ 595134 w 600990"/>
                <a:gd name="connsiteY108" fmla="*/ 360321 h 600933"/>
                <a:gd name="connsiteX109" fmla="*/ 591079 w 600990"/>
                <a:gd name="connsiteY109" fmla="*/ 378742 h 600933"/>
                <a:gd name="connsiteX110" fmla="*/ 584893 w 600990"/>
                <a:gd name="connsiteY110" fmla="*/ 398607 h 600933"/>
                <a:gd name="connsiteX111" fmla="*/ 583243 w 600990"/>
                <a:gd name="connsiteY111" fmla="*/ 403900 h 600933"/>
                <a:gd name="connsiteX112" fmla="*/ 581181 w 600990"/>
                <a:gd name="connsiteY112" fmla="*/ 409055 h 600933"/>
                <a:gd name="connsiteX113" fmla="*/ 576645 w 600990"/>
                <a:gd name="connsiteY113" fmla="*/ 419777 h 600933"/>
                <a:gd name="connsiteX114" fmla="*/ 571902 w 600990"/>
                <a:gd name="connsiteY114" fmla="*/ 430844 h 600933"/>
                <a:gd name="connsiteX115" fmla="*/ 565991 w 600990"/>
                <a:gd name="connsiteY115" fmla="*/ 441842 h 600933"/>
                <a:gd name="connsiteX116" fmla="*/ 493955 w 600990"/>
                <a:gd name="connsiteY116" fmla="*/ 530786 h 600933"/>
                <a:gd name="connsiteX117" fmla="*/ 481446 w 600990"/>
                <a:gd name="connsiteY117" fmla="*/ 541096 h 600933"/>
                <a:gd name="connsiteX118" fmla="*/ 467698 w 600990"/>
                <a:gd name="connsiteY118" fmla="*/ 550444 h 600933"/>
                <a:gd name="connsiteX119" fmla="*/ 460825 w 600990"/>
                <a:gd name="connsiteY119" fmla="*/ 555118 h 600933"/>
                <a:gd name="connsiteX120" fmla="*/ 453608 w 600990"/>
                <a:gd name="connsiteY120" fmla="*/ 559586 h 600933"/>
                <a:gd name="connsiteX121" fmla="*/ 438417 w 600990"/>
                <a:gd name="connsiteY121" fmla="*/ 567834 h 600933"/>
                <a:gd name="connsiteX122" fmla="*/ 430650 w 600990"/>
                <a:gd name="connsiteY122" fmla="*/ 572027 h 600933"/>
                <a:gd name="connsiteX123" fmla="*/ 422470 w 600990"/>
                <a:gd name="connsiteY123" fmla="*/ 575464 h 600933"/>
                <a:gd name="connsiteX124" fmla="*/ 405836 w 600990"/>
                <a:gd name="connsiteY124" fmla="*/ 582338 h 600933"/>
                <a:gd name="connsiteX125" fmla="*/ 388377 w 600990"/>
                <a:gd name="connsiteY125" fmla="*/ 587974 h 600933"/>
                <a:gd name="connsiteX126" fmla="*/ 379510 w 600990"/>
                <a:gd name="connsiteY126" fmla="*/ 590723 h 600933"/>
                <a:gd name="connsiteX127" fmla="*/ 375043 w 600990"/>
                <a:gd name="connsiteY127" fmla="*/ 592029 h 600933"/>
                <a:gd name="connsiteX128" fmla="*/ 370369 w 600990"/>
                <a:gd name="connsiteY128" fmla="*/ 592923 h 600933"/>
                <a:gd name="connsiteX129" fmla="*/ 332633 w 600990"/>
                <a:gd name="connsiteY129" fmla="*/ 599178 h 600933"/>
                <a:gd name="connsiteX130" fmla="*/ 313043 w 600990"/>
                <a:gd name="connsiteY130" fmla="*/ 600896 h 600933"/>
                <a:gd name="connsiteX131" fmla="*/ 293110 w 600990"/>
                <a:gd name="connsiteY131" fmla="*/ 600896 h 600933"/>
                <a:gd name="connsiteX132" fmla="*/ 283074 w 600990"/>
                <a:gd name="connsiteY132" fmla="*/ 600896 h 600933"/>
                <a:gd name="connsiteX133" fmla="*/ 272970 w 600990"/>
                <a:gd name="connsiteY133" fmla="*/ 599865 h 600933"/>
                <a:gd name="connsiteX134" fmla="*/ 252349 w 600990"/>
                <a:gd name="connsiteY134" fmla="*/ 597528 h 600933"/>
                <a:gd name="connsiteX135" fmla="*/ 211658 w 600990"/>
                <a:gd name="connsiteY135" fmla="*/ 587630 h 600933"/>
                <a:gd name="connsiteX136" fmla="*/ 201553 w 600990"/>
                <a:gd name="connsiteY136" fmla="*/ 584468 h 600933"/>
                <a:gd name="connsiteX137" fmla="*/ 196467 w 600990"/>
                <a:gd name="connsiteY137" fmla="*/ 582819 h 600933"/>
                <a:gd name="connsiteX138" fmla="*/ 191518 w 600990"/>
                <a:gd name="connsiteY138" fmla="*/ 580757 h 600933"/>
                <a:gd name="connsiteX139" fmla="*/ 171653 w 600990"/>
                <a:gd name="connsiteY139" fmla="*/ 572302 h 600933"/>
                <a:gd name="connsiteX140" fmla="*/ 152407 w 600990"/>
                <a:gd name="connsiteY140" fmla="*/ 561992 h 600933"/>
                <a:gd name="connsiteX141" fmla="*/ 142853 w 600990"/>
                <a:gd name="connsiteY141" fmla="*/ 556562 h 600933"/>
                <a:gd name="connsiteX142" fmla="*/ 133711 w 600990"/>
                <a:gd name="connsiteY142" fmla="*/ 550307 h 600933"/>
                <a:gd name="connsiteX143" fmla="*/ 98244 w 600990"/>
                <a:gd name="connsiteY143" fmla="*/ 522812 h 600933"/>
                <a:gd name="connsiteX144" fmla="*/ 82159 w 600990"/>
                <a:gd name="connsiteY144" fmla="*/ 506659 h 600933"/>
                <a:gd name="connsiteX145" fmla="*/ 78654 w 600990"/>
                <a:gd name="connsiteY145" fmla="*/ 502948 h 600933"/>
                <a:gd name="connsiteX146" fmla="*/ 75011 w 600990"/>
                <a:gd name="connsiteY146" fmla="*/ 498549 h 600933"/>
                <a:gd name="connsiteX147" fmla="*/ 67656 w 600990"/>
                <a:gd name="connsiteY147" fmla="*/ 489201 h 600933"/>
                <a:gd name="connsiteX148" fmla="*/ 60370 w 600990"/>
                <a:gd name="connsiteY148" fmla="*/ 480265 h 600933"/>
                <a:gd name="connsiteX149" fmla="*/ 53497 w 600990"/>
                <a:gd name="connsiteY149" fmla="*/ 470642 h 600933"/>
                <a:gd name="connsiteX150" fmla="*/ 46623 w 600990"/>
                <a:gd name="connsiteY150" fmla="*/ 460950 h 600933"/>
                <a:gd name="connsiteX151" fmla="*/ 43392 w 600990"/>
                <a:gd name="connsiteY151" fmla="*/ 456139 h 600933"/>
                <a:gd name="connsiteX152" fmla="*/ 40574 w 600990"/>
                <a:gd name="connsiteY152" fmla="*/ 450984 h 600933"/>
                <a:gd name="connsiteX153" fmla="*/ 29370 w 600990"/>
                <a:gd name="connsiteY153" fmla="*/ 430363 h 600933"/>
                <a:gd name="connsiteX154" fmla="*/ 20160 w 600990"/>
                <a:gd name="connsiteY154" fmla="*/ 408436 h 600933"/>
                <a:gd name="connsiteX155" fmla="*/ 11499 w 600990"/>
                <a:gd name="connsiteY155" fmla="*/ 218725 h 600933"/>
                <a:gd name="connsiteX156" fmla="*/ 18373 w 600990"/>
                <a:gd name="connsiteY156" fmla="*/ 196043 h 600933"/>
                <a:gd name="connsiteX157" fmla="*/ 27583 w 600990"/>
                <a:gd name="connsiteY157" fmla="*/ 174391 h 600933"/>
                <a:gd name="connsiteX158" fmla="*/ 29920 w 600990"/>
                <a:gd name="connsiteY158" fmla="*/ 169030 h 600933"/>
                <a:gd name="connsiteX159" fmla="*/ 32738 w 600990"/>
                <a:gd name="connsiteY159" fmla="*/ 163874 h 600933"/>
                <a:gd name="connsiteX160" fmla="*/ 38306 w 600990"/>
                <a:gd name="connsiteY160" fmla="*/ 153633 h 600933"/>
                <a:gd name="connsiteX161" fmla="*/ 43942 w 600990"/>
                <a:gd name="connsiteY161" fmla="*/ 143460 h 600933"/>
                <a:gd name="connsiteX162" fmla="*/ 50403 w 600990"/>
                <a:gd name="connsiteY162" fmla="*/ 133906 h 600933"/>
                <a:gd name="connsiteX163" fmla="*/ 56865 w 600990"/>
                <a:gd name="connsiteY163" fmla="*/ 124420 h 600933"/>
                <a:gd name="connsiteX164" fmla="*/ 60164 w 600990"/>
                <a:gd name="connsiteY164" fmla="*/ 119677 h 600933"/>
                <a:gd name="connsiteX165" fmla="*/ 63807 w 600990"/>
                <a:gd name="connsiteY165" fmla="*/ 115278 h 600933"/>
                <a:gd name="connsiteX166" fmla="*/ 78310 w 600990"/>
                <a:gd name="connsiteY166" fmla="*/ 97751 h 600933"/>
                <a:gd name="connsiteX167" fmla="*/ 111097 w 600990"/>
                <a:gd name="connsiteY167" fmla="*/ 67232 h 600933"/>
                <a:gd name="connsiteX168" fmla="*/ 119689 w 600990"/>
                <a:gd name="connsiteY168" fmla="*/ 60358 h 600933"/>
                <a:gd name="connsiteX169" fmla="*/ 128694 w 600990"/>
                <a:gd name="connsiteY169" fmla="*/ 54035 h 600933"/>
                <a:gd name="connsiteX170" fmla="*/ 146909 w 600990"/>
                <a:gd name="connsiteY170" fmla="*/ 42006 h 600933"/>
                <a:gd name="connsiteX171" fmla="*/ 166636 w 600990"/>
                <a:gd name="connsiteY171" fmla="*/ 31764 h 600933"/>
                <a:gd name="connsiteX172" fmla="*/ 171310 w 600990"/>
                <a:gd name="connsiteY172" fmla="*/ 29221 h 600933"/>
                <a:gd name="connsiteX173" fmla="*/ 176259 w 600990"/>
                <a:gd name="connsiteY173" fmla="*/ 27159 h 600933"/>
                <a:gd name="connsiteX174" fmla="*/ 186019 w 600990"/>
                <a:gd name="connsiteY174" fmla="*/ 23035 h 600933"/>
                <a:gd name="connsiteX175" fmla="*/ 225611 w 600990"/>
                <a:gd name="connsiteY175" fmla="*/ 9288 h 600933"/>
                <a:gd name="connsiteX176" fmla="*/ 245682 w 600990"/>
                <a:gd name="connsiteY176" fmla="*/ 5164 h 600933"/>
                <a:gd name="connsiteX177" fmla="*/ 255648 w 600990"/>
                <a:gd name="connsiteY177" fmla="*/ 3170 h 600933"/>
                <a:gd name="connsiteX178" fmla="*/ 265615 w 600990"/>
                <a:gd name="connsiteY178" fmla="*/ 2070 h 600933"/>
                <a:gd name="connsiteX179" fmla="*/ 285480 w 600990"/>
                <a:gd name="connsiteY179" fmla="*/ 146 h 600933"/>
                <a:gd name="connsiteX180" fmla="*/ 305070 w 600990"/>
                <a:gd name="connsiteY180" fmla="*/ 146 h 600933"/>
                <a:gd name="connsiteX181" fmla="*/ 343287 w 600990"/>
                <a:gd name="connsiteY181" fmla="*/ 2826 h 600933"/>
                <a:gd name="connsiteX182" fmla="*/ 347961 w 600990"/>
                <a:gd name="connsiteY182" fmla="*/ 3376 h 600933"/>
                <a:gd name="connsiteX183" fmla="*/ 352566 w 600990"/>
                <a:gd name="connsiteY183" fmla="*/ 4270 h 600933"/>
                <a:gd name="connsiteX184" fmla="*/ 361639 w 600990"/>
                <a:gd name="connsiteY184" fmla="*/ 6195 h 600933"/>
                <a:gd name="connsiteX185" fmla="*/ 379579 w 600990"/>
                <a:gd name="connsiteY185" fmla="*/ 10113 h 600933"/>
                <a:gd name="connsiteX186" fmla="*/ 396694 w 600990"/>
                <a:gd name="connsiteY186" fmla="*/ 15543 h 600933"/>
                <a:gd name="connsiteX187" fmla="*/ 405218 w 600990"/>
                <a:gd name="connsiteY187" fmla="*/ 18223 h 600933"/>
                <a:gd name="connsiteX188" fmla="*/ 413260 w 600990"/>
                <a:gd name="connsiteY188" fmla="*/ 21660 h 600933"/>
                <a:gd name="connsiteX189" fmla="*/ 429206 w 600990"/>
                <a:gd name="connsiteY189" fmla="*/ 28534 h 600933"/>
                <a:gd name="connsiteX190" fmla="*/ 436836 w 600990"/>
                <a:gd name="connsiteY190" fmla="*/ 32314 h 600933"/>
                <a:gd name="connsiteX191" fmla="*/ 444191 w 600990"/>
                <a:gd name="connsiteY191" fmla="*/ 36370 h 600933"/>
                <a:gd name="connsiteX192" fmla="*/ 458694 w 600990"/>
                <a:gd name="connsiteY192" fmla="*/ 44412 h 600933"/>
                <a:gd name="connsiteX193" fmla="*/ 472097 w 600990"/>
                <a:gd name="connsiteY193" fmla="*/ 53554 h 600933"/>
                <a:gd name="connsiteX194" fmla="*/ 552037 w 600990"/>
                <a:gd name="connsiteY194" fmla="*/ 135486 h 600933"/>
                <a:gd name="connsiteX195" fmla="*/ 588467 w 600990"/>
                <a:gd name="connsiteY195" fmla="*/ 214051 h 600933"/>
                <a:gd name="connsiteX196" fmla="*/ 591010 w 600990"/>
                <a:gd name="connsiteY196" fmla="*/ 222368 h 600933"/>
                <a:gd name="connsiteX197" fmla="*/ 593004 w 600990"/>
                <a:gd name="connsiteY197" fmla="*/ 230273 h 600933"/>
                <a:gd name="connsiteX198" fmla="*/ 595822 w 600990"/>
                <a:gd name="connsiteY198" fmla="*/ 244845 h 600933"/>
                <a:gd name="connsiteX199" fmla="*/ 598159 w 600990"/>
                <a:gd name="connsiteY199" fmla="*/ 257286 h 600933"/>
                <a:gd name="connsiteX200" fmla="*/ 599121 w 600990"/>
                <a:gd name="connsiteY200" fmla="*/ 267803 h 600933"/>
                <a:gd name="connsiteX201" fmla="*/ 600358 w 600990"/>
                <a:gd name="connsiteY201" fmla="*/ 282031 h 600933"/>
                <a:gd name="connsiteX202" fmla="*/ 600977 w 600990"/>
                <a:gd name="connsiteY202" fmla="*/ 286911 h 60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600990" h="600933">
                  <a:moveTo>
                    <a:pt x="600977" y="286911"/>
                  </a:moveTo>
                  <a:cubicBezTo>
                    <a:pt x="600977" y="286911"/>
                    <a:pt x="600977" y="285262"/>
                    <a:pt x="600358" y="282100"/>
                  </a:cubicBezTo>
                  <a:cubicBezTo>
                    <a:pt x="599740" y="278938"/>
                    <a:pt x="599465" y="274058"/>
                    <a:pt x="598846" y="267940"/>
                  </a:cubicBezTo>
                  <a:cubicBezTo>
                    <a:pt x="598846" y="264778"/>
                    <a:pt x="598159" y="261067"/>
                    <a:pt x="597746" y="257492"/>
                  </a:cubicBezTo>
                  <a:cubicBezTo>
                    <a:pt x="597334" y="253918"/>
                    <a:pt x="596166" y="249519"/>
                    <a:pt x="595341" y="245051"/>
                  </a:cubicBezTo>
                  <a:cubicBezTo>
                    <a:pt x="594516" y="240583"/>
                    <a:pt x="593416" y="235703"/>
                    <a:pt x="592385" y="230548"/>
                  </a:cubicBezTo>
                  <a:cubicBezTo>
                    <a:pt x="591856" y="227895"/>
                    <a:pt x="591168" y="225276"/>
                    <a:pt x="590323" y="222712"/>
                  </a:cubicBezTo>
                  <a:cubicBezTo>
                    <a:pt x="589429" y="220031"/>
                    <a:pt x="588605" y="217282"/>
                    <a:pt x="587711" y="214395"/>
                  </a:cubicBezTo>
                  <a:cubicBezTo>
                    <a:pt x="579476" y="186708"/>
                    <a:pt x="567104" y="160431"/>
                    <a:pt x="551006" y="136449"/>
                  </a:cubicBezTo>
                  <a:cubicBezTo>
                    <a:pt x="529884" y="104521"/>
                    <a:pt x="502815" y="76965"/>
                    <a:pt x="471273" y="55272"/>
                  </a:cubicBezTo>
                  <a:lnTo>
                    <a:pt x="457938" y="46199"/>
                  </a:lnTo>
                  <a:cubicBezTo>
                    <a:pt x="453264" y="43449"/>
                    <a:pt x="448384" y="40975"/>
                    <a:pt x="443503" y="38294"/>
                  </a:cubicBezTo>
                  <a:lnTo>
                    <a:pt x="436149" y="34239"/>
                  </a:lnTo>
                  <a:cubicBezTo>
                    <a:pt x="433722" y="32823"/>
                    <a:pt x="431193" y="31586"/>
                    <a:pt x="428588" y="30527"/>
                  </a:cubicBezTo>
                  <a:lnTo>
                    <a:pt x="412778" y="23653"/>
                  </a:lnTo>
                  <a:cubicBezTo>
                    <a:pt x="410098" y="22554"/>
                    <a:pt x="407417" y="21316"/>
                    <a:pt x="404736" y="20285"/>
                  </a:cubicBezTo>
                  <a:lnTo>
                    <a:pt x="396282" y="17673"/>
                  </a:lnTo>
                  <a:lnTo>
                    <a:pt x="379235" y="12312"/>
                  </a:lnTo>
                  <a:cubicBezTo>
                    <a:pt x="373462" y="10662"/>
                    <a:pt x="367413" y="9700"/>
                    <a:pt x="361502" y="8394"/>
                  </a:cubicBezTo>
                  <a:lnTo>
                    <a:pt x="352222" y="6676"/>
                  </a:lnTo>
                  <a:cubicBezTo>
                    <a:pt x="350710" y="6676"/>
                    <a:pt x="349198" y="5988"/>
                    <a:pt x="347686" y="5782"/>
                  </a:cubicBezTo>
                  <a:lnTo>
                    <a:pt x="343012" y="5301"/>
                  </a:lnTo>
                  <a:cubicBezTo>
                    <a:pt x="330467" y="3535"/>
                    <a:pt x="317806" y="2641"/>
                    <a:pt x="305138" y="2620"/>
                  </a:cubicBezTo>
                  <a:cubicBezTo>
                    <a:pt x="298677" y="2620"/>
                    <a:pt x="292216" y="2620"/>
                    <a:pt x="285686" y="2620"/>
                  </a:cubicBezTo>
                  <a:lnTo>
                    <a:pt x="266028" y="4545"/>
                  </a:lnTo>
                  <a:cubicBezTo>
                    <a:pt x="262728" y="4957"/>
                    <a:pt x="259154" y="5095"/>
                    <a:pt x="256061" y="5645"/>
                  </a:cubicBezTo>
                  <a:lnTo>
                    <a:pt x="246232" y="7638"/>
                  </a:lnTo>
                  <a:cubicBezTo>
                    <a:pt x="239358" y="9013"/>
                    <a:pt x="232897" y="10113"/>
                    <a:pt x="226298" y="11831"/>
                  </a:cubicBezTo>
                  <a:cubicBezTo>
                    <a:pt x="212936" y="15495"/>
                    <a:pt x="199842" y="20086"/>
                    <a:pt x="187119" y="25578"/>
                  </a:cubicBezTo>
                  <a:lnTo>
                    <a:pt x="177358" y="29633"/>
                  </a:lnTo>
                  <a:lnTo>
                    <a:pt x="172478" y="31696"/>
                  </a:lnTo>
                  <a:lnTo>
                    <a:pt x="167804" y="34239"/>
                  </a:lnTo>
                  <a:lnTo>
                    <a:pt x="149039" y="44412"/>
                  </a:lnTo>
                  <a:cubicBezTo>
                    <a:pt x="142853" y="48123"/>
                    <a:pt x="137011" y="52385"/>
                    <a:pt x="130962" y="56372"/>
                  </a:cubicBezTo>
                  <a:cubicBezTo>
                    <a:pt x="128006" y="58434"/>
                    <a:pt x="124844" y="60221"/>
                    <a:pt x="122026" y="62558"/>
                  </a:cubicBezTo>
                  <a:lnTo>
                    <a:pt x="113572" y="69431"/>
                  </a:lnTo>
                  <a:cubicBezTo>
                    <a:pt x="102080" y="78786"/>
                    <a:pt x="91219" y="88891"/>
                    <a:pt x="81060" y="99675"/>
                  </a:cubicBezTo>
                  <a:lnTo>
                    <a:pt x="66694" y="117065"/>
                  </a:lnTo>
                  <a:lnTo>
                    <a:pt x="63051" y="121464"/>
                  </a:lnTo>
                  <a:cubicBezTo>
                    <a:pt x="61951" y="122977"/>
                    <a:pt x="60920" y="124557"/>
                    <a:pt x="59820" y="126138"/>
                  </a:cubicBezTo>
                  <a:lnTo>
                    <a:pt x="53428" y="135555"/>
                  </a:lnTo>
                  <a:lnTo>
                    <a:pt x="47035" y="145041"/>
                  </a:lnTo>
                  <a:lnTo>
                    <a:pt x="41468" y="155145"/>
                  </a:lnTo>
                  <a:lnTo>
                    <a:pt x="36038" y="165249"/>
                  </a:lnTo>
                  <a:lnTo>
                    <a:pt x="33288" y="170336"/>
                  </a:lnTo>
                  <a:cubicBezTo>
                    <a:pt x="32463" y="172123"/>
                    <a:pt x="31776" y="173910"/>
                    <a:pt x="30951" y="175697"/>
                  </a:cubicBezTo>
                  <a:cubicBezTo>
                    <a:pt x="27927" y="182570"/>
                    <a:pt x="24903" y="189994"/>
                    <a:pt x="21809" y="197142"/>
                  </a:cubicBezTo>
                  <a:cubicBezTo>
                    <a:pt x="18716" y="204291"/>
                    <a:pt x="17135" y="212058"/>
                    <a:pt x="14936" y="219619"/>
                  </a:cubicBezTo>
                  <a:cubicBezTo>
                    <a:pt x="-2783" y="281550"/>
                    <a:pt x="259" y="347577"/>
                    <a:pt x="23597" y="407611"/>
                  </a:cubicBezTo>
                  <a:lnTo>
                    <a:pt x="32670" y="429332"/>
                  </a:lnTo>
                  <a:cubicBezTo>
                    <a:pt x="36381" y="436205"/>
                    <a:pt x="40093" y="443079"/>
                    <a:pt x="43736" y="449952"/>
                  </a:cubicBezTo>
                  <a:lnTo>
                    <a:pt x="46554" y="455039"/>
                  </a:lnTo>
                  <a:lnTo>
                    <a:pt x="49785" y="459850"/>
                  </a:lnTo>
                  <a:lnTo>
                    <a:pt x="56246" y="469405"/>
                  </a:lnTo>
                  <a:lnTo>
                    <a:pt x="62638" y="478959"/>
                  </a:lnTo>
                  <a:lnTo>
                    <a:pt x="69924" y="487826"/>
                  </a:lnTo>
                  <a:lnTo>
                    <a:pt x="77279" y="496555"/>
                  </a:lnTo>
                  <a:lnTo>
                    <a:pt x="80853" y="500954"/>
                  </a:lnTo>
                  <a:lnTo>
                    <a:pt x="84909" y="504941"/>
                  </a:lnTo>
                  <a:lnTo>
                    <a:pt x="100787" y="520956"/>
                  </a:lnTo>
                  <a:cubicBezTo>
                    <a:pt x="111886" y="530765"/>
                    <a:pt x="123619" y="539838"/>
                    <a:pt x="135911" y="548107"/>
                  </a:cubicBezTo>
                  <a:lnTo>
                    <a:pt x="144984" y="554293"/>
                  </a:lnTo>
                  <a:cubicBezTo>
                    <a:pt x="148008" y="556355"/>
                    <a:pt x="151308" y="557868"/>
                    <a:pt x="154469" y="559723"/>
                  </a:cubicBezTo>
                  <a:cubicBezTo>
                    <a:pt x="160862" y="563092"/>
                    <a:pt x="167117" y="566597"/>
                    <a:pt x="173578" y="569896"/>
                  </a:cubicBezTo>
                  <a:lnTo>
                    <a:pt x="193236" y="578351"/>
                  </a:lnTo>
                  <a:lnTo>
                    <a:pt x="198117" y="580413"/>
                  </a:lnTo>
                  <a:cubicBezTo>
                    <a:pt x="199766" y="581032"/>
                    <a:pt x="201485" y="581513"/>
                    <a:pt x="203134" y="582063"/>
                  </a:cubicBezTo>
                  <a:lnTo>
                    <a:pt x="213239" y="585224"/>
                  </a:lnTo>
                  <a:cubicBezTo>
                    <a:pt x="226436" y="589390"/>
                    <a:pt x="239887" y="592675"/>
                    <a:pt x="253518" y="595054"/>
                  </a:cubicBezTo>
                  <a:cubicBezTo>
                    <a:pt x="260391" y="596085"/>
                    <a:pt x="267265" y="596566"/>
                    <a:pt x="273657" y="597391"/>
                  </a:cubicBezTo>
                  <a:lnTo>
                    <a:pt x="283693" y="598422"/>
                  </a:lnTo>
                  <a:cubicBezTo>
                    <a:pt x="287061" y="598422"/>
                    <a:pt x="290566" y="598422"/>
                    <a:pt x="293659" y="598422"/>
                  </a:cubicBezTo>
                  <a:lnTo>
                    <a:pt x="313455" y="598422"/>
                  </a:lnTo>
                  <a:cubicBezTo>
                    <a:pt x="320329" y="598422"/>
                    <a:pt x="326446" y="597253"/>
                    <a:pt x="332839" y="596772"/>
                  </a:cubicBezTo>
                  <a:cubicBezTo>
                    <a:pt x="345472" y="595562"/>
                    <a:pt x="358010" y="593514"/>
                    <a:pt x="370369" y="590655"/>
                  </a:cubicBezTo>
                  <a:lnTo>
                    <a:pt x="374905" y="589761"/>
                  </a:lnTo>
                  <a:lnTo>
                    <a:pt x="379373" y="588386"/>
                  </a:lnTo>
                  <a:lnTo>
                    <a:pt x="388240" y="585706"/>
                  </a:lnTo>
                  <a:cubicBezTo>
                    <a:pt x="394014" y="583850"/>
                    <a:pt x="399925" y="582338"/>
                    <a:pt x="405561" y="580207"/>
                  </a:cubicBezTo>
                  <a:lnTo>
                    <a:pt x="422058" y="573333"/>
                  </a:lnTo>
                  <a:lnTo>
                    <a:pt x="430169" y="569896"/>
                  </a:lnTo>
                  <a:lnTo>
                    <a:pt x="437867" y="565841"/>
                  </a:lnTo>
                  <a:lnTo>
                    <a:pt x="453058" y="557661"/>
                  </a:lnTo>
                  <a:cubicBezTo>
                    <a:pt x="455457" y="556369"/>
                    <a:pt x="457752" y="554898"/>
                    <a:pt x="459931" y="553262"/>
                  </a:cubicBezTo>
                  <a:lnTo>
                    <a:pt x="466805" y="548588"/>
                  </a:lnTo>
                  <a:cubicBezTo>
                    <a:pt x="471341" y="545426"/>
                    <a:pt x="476015" y="542540"/>
                    <a:pt x="480552" y="539309"/>
                  </a:cubicBezTo>
                  <a:lnTo>
                    <a:pt x="492993" y="529136"/>
                  </a:lnTo>
                  <a:cubicBezTo>
                    <a:pt x="522550" y="504728"/>
                    <a:pt x="547109" y="474828"/>
                    <a:pt x="565303" y="441086"/>
                  </a:cubicBezTo>
                  <a:cubicBezTo>
                    <a:pt x="567365" y="437374"/>
                    <a:pt x="569427" y="433800"/>
                    <a:pt x="571283" y="430157"/>
                  </a:cubicBezTo>
                  <a:lnTo>
                    <a:pt x="576026" y="419159"/>
                  </a:lnTo>
                  <a:cubicBezTo>
                    <a:pt x="577538" y="415585"/>
                    <a:pt x="579050" y="412285"/>
                    <a:pt x="580563" y="408574"/>
                  </a:cubicBezTo>
                  <a:cubicBezTo>
                    <a:pt x="581250" y="406855"/>
                    <a:pt x="582075" y="405137"/>
                    <a:pt x="582693" y="403418"/>
                  </a:cubicBezTo>
                  <a:lnTo>
                    <a:pt x="584343" y="398194"/>
                  </a:lnTo>
                  <a:cubicBezTo>
                    <a:pt x="586543" y="391321"/>
                    <a:pt x="588605" y="384447"/>
                    <a:pt x="590667" y="378399"/>
                  </a:cubicBezTo>
                  <a:cubicBezTo>
                    <a:pt x="592729" y="372350"/>
                    <a:pt x="593416" y="365889"/>
                    <a:pt x="594791" y="360115"/>
                  </a:cubicBezTo>
                  <a:cubicBezTo>
                    <a:pt x="595409" y="357159"/>
                    <a:pt x="595959" y="354341"/>
                    <a:pt x="596578" y="351592"/>
                  </a:cubicBezTo>
                  <a:cubicBezTo>
                    <a:pt x="597210" y="348945"/>
                    <a:pt x="597650" y="346258"/>
                    <a:pt x="597884" y="343550"/>
                  </a:cubicBezTo>
                  <a:cubicBezTo>
                    <a:pt x="598482" y="338326"/>
                    <a:pt x="599032" y="333445"/>
                    <a:pt x="599534" y="328909"/>
                  </a:cubicBezTo>
                  <a:cubicBezTo>
                    <a:pt x="599946" y="324372"/>
                    <a:pt x="600633" y="320179"/>
                    <a:pt x="600840" y="316330"/>
                  </a:cubicBezTo>
                  <a:cubicBezTo>
                    <a:pt x="601046" y="312481"/>
                    <a:pt x="600840" y="308975"/>
                    <a:pt x="600840" y="305814"/>
                  </a:cubicBezTo>
                  <a:cubicBezTo>
                    <a:pt x="600840" y="299627"/>
                    <a:pt x="600840" y="294816"/>
                    <a:pt x="600840" y="291585"/>
                  </a:cubicBezTo>
                  <a:cubicBezTo>
                    <a:pt x="600840" y="288355"/>
                    <a:pt x="600840" y="286705"/>
                    <a:pt x="600840" y="286705"/>
                  </a:cubicBezTo>
                  <a:cubicBezTo>
                    <a:pt x="600840" y="286705"/>
                    <a:pt x="600840" y="288355"/>
                    <a:pt x="600840" y="291585"/>
                  </a:cubicBezTo>
                  <a:cubicBezTo>
                    <a:pt x="600840" y="294816"/>
                    <a:pt x="600840" y="299627"/>
                    <a:pt x="600840" y="305814"/>
                  </a:cubicBezTo>
                  <a:cubicBezTo>
                    <a:pt x="600840" y="308975"/>
                    <a:pt x="600840" y="312687"/>
                    <a:pt x="600840" y="316330"/>
                  </a:cubicBezTo>
                  <a:cubicBezTo>
                    <a:pt x="600840" y="319973"/>
                    <a:pt x="600083" y="324441"/>
                    <a:pt x="599671" y="328978"/>
                  </a:cubicBezTo>
                  <a:cubicBezTo>
                    <a:pt x="599259" y="333514"/>
                    <a:pt x="598709" y="338463"/>
                    <a:pt x="598159" y="343687"/>
                  </a:cubicBezTo>
                  <a:cubicBezTo>
                    <a:pt x="597987" y="346430"/>
                    <a:pt x="597547" y="349145"/>
                    <a:pt x="596853" y="351798"/>
                  </a:cubicBezTo>
                  <a:cubicBezTo>
                    <a:pt x="596303" y="354547"/>
                    <a:pt x="595753" y="357366"/>
                    <a:pt x="595134" y="360321"/>
                  </a:cubicBezTo>
                  <a:cubicBezTo>
                    <a:pt x="593828" y="366095"/>
                    <a:pt x="592866" y="372350"/>
                    <a:pt x="591079" y="378742"/>
                  </a:cubicBezTo>
                  <a:cubicBezTo>
                    <a:pt x="589292" y="385135"/>
                    <a:pt x="587092" y="391665"/>
                    <a:pt x="584893" y="398607"/>
                  </a:cubicBezTo>
                  <a:cubicBezTo>
                    <a:pt x="584343" y="400325"/>
                    <a:pt x="583862" y="402112"/>
                    <a:pt x="583243" y="403900"/>
                  </a:cubicBezTo>
                  <a:cubicBezTo>
                    <a:pt x="582625" y="405687"/>
                    <a:pt x="581869" y="407336"/>
                    <a:pt x="581181" y="409055"/>
                  </a:cubicBezTo>
                  <a:cubicBezTo>
                    <a:pt x="579669" y="412540"/>
                    <a:pt x="578157" y="416114"/>
                    <a:pt x="576645" y="419777"/>
                  </a:cubicBezTo>
                  <a:cubicBezTo>
                    <a:pt x="575064" y="423352"/>
                    <a:pt x="573551" y="427064"/>
                    <a:pt x="571902" y="430844"/>
                  </a:cubicBezTo>
                  <a:cubicBezTo>
                    <a:pt x="570252" y="434624"/>
                    <a:pt x="568053" y="438130"/>
                    <a:pt x="565991" y="441842"/>
                  </a:cubicBezTo>
                  <a:cubicBezTo>
                    <a:pt x="547941" y="475859"/>
                    <a:pt x="523477" y="506061"/>
                    <a:pt x="493955" y="530786"/>
                  </a:cubicBezTo>
                  <a:lnTo>
                    <a:pt x="481446" y="541096"/>
                  </a:lnTo>
                  <a:cubicBezTo>
                    <a:pt x="477046" y="544327"/>
                    <a:pt x="472372" y="547282"/>
                    <a:pt x="467698" y="550444"/>
                  </a:cubicBezTo>
                  <a:lnTo>
                    <a:pt x="460825" y="555118"/>
                  </a:lnTo>
                  <a:cubicBezTo>
                    <a:pt x="458557" y="556816"/>
                    <a:pt x="456137" y="558308"/>
                    <a:pt x="453608" y="559586"/>
                  </a:cubicBezTo>
                  <a:lnTo>
                    <a:pt x="438417" y="567834"/>
                  </a:lnTo>
                  <a:lnTo>
                    <a:pt x="430650" y="572027"/>
                  </a:lnTo>
                  <a:lnTo>
                    <a:pt x="422470" y="575464"/>
                  </a:lnTo>
                  <a:lnTo>
                    <a:pt x="405836" y="582338"/>
                  </a:lnTo>
                  <a:cubicBezTo>
                    <a:pt x="400200" y="584537"/>
                    <a:pt x="394220" y="586049"/>
                    <a:pt x="388377" y="587974"/>
                  </a:cubicBezTo>
                  <a:lnTo>
                    <a:pt x="379510" y="590723"/>
                  </a:lnTo>
                  <a:lnTo>
                    <a:pt x="375043" y="592029"/>
                  </a:lnTo>
                  <a:lnTo>
                    <a:pt x="370369" y="592923"/>
                  </a:lnTo>
                  <a:cubicBezTo>
                    <a:pt x="357955" y="595899"/>
                    <a:pt x="345342" y="597989"/>
                    <a:pt x="332633" y="599178"/>
                  </a:cubicBezTo>
                  <a:cubicBezTo>
                    <a:pt x="326171" y="599728"/>
                    <a:pt x="319642" y="600621"/>
                    <a:pt x="313043" y="600896"/>
                  </a:cubicBezTo>
                  <a:lnTo>
                    <a:pt x="293110" y="600896"/>
                  </a:lnTo>
                  <a:cubicBezTo>
                    <a:pt x="289810" y="600896"/>
                    <a:pt x="286236" y="600896"/>
                    <a:pt x="283074" y="600896"/>
                  </a:cubicBezTo>
                  <a:lnTo>
                    <a:pt x="272970" y="599865"/>
                  </a:lnTo>
                  <a:cubicBezTo>
                    <a:pt x="266096" y="599040"/>
                    <a:pt x="259223" y="598559"/>
                    <a:pt x="252349" y="597528"/>
                  </a:cubicBezTo>
                  <a:cubicBezTo>
                    <a:pt x="238575" y="595157"/>
                    <a:pt x="224979" y="591851"/>
                    <a:pt x="211658" y="587630"/>
                  </a:cubicBezTo>
                  <a:lnTo>
                    <a:pt x="201553" y="584468"/>
                  </a:lnTo>
                  <a:cubicBezTo>
                    <a:pt x="199835" y="583918"/>
                    <a:pt x="198117" y="583437"/>
                    <a:pt x="196467" y="582819"/>
                  </a:cubicBezTo>
                  <a:lnTo>
                    <a:pt x="191518" y="580757"/>
                  </a:lnTo>
                  <a:lnTo>
                    <a:pt x="171653" y="572302"/>
                  </a:lnTo>
                  <a:cubicBezTo>
                    <a:pt x="164780" y="569140"/>
                    <a:pt x="158869" y="565429"/>
                    <a:pt x="152407" y="561992"/>
                  </a:cubicBezTo>
                  <a:cubicBezTo>
                    <a:pt x="149246" y="560136"/>
                    <a:pt x="145534" y="558624"/>
                    <a:pt x="142853" y="556562"/>
                  </a:cubicBezTo>
                  <a:lnTo>
                    <a:pt x="133711" y="550307"/>
                  </a:lnTo>
                  <a:cubicBezTo>
                    <a:pt x="121274" y="541962"/>
                    <a:pt x="109423" y="532779"/>
                    <a:pt x="98244" y="522812"/>
                  </a:cubicBezTo>
                  <a:lnTo>
                    <a:pt x="82159" y="506659"/>
                  </a:lnTo>
                  <a:lnTo>
                    <a:pt x="78654" y="502948"/>
                  </a:lnTo>
                  <a:lnTo>
                    <a:pt x="75011" y="498549"/>
                  </a:lnTo>
                  <a:lnTo>
                    <a:pt x="67656" y="489201"/>
                  </a:lnTo>
                  <a:lnTo>
                    <a:pt x="60370" y="480265"/>
                  </a:lnTo>
                  <a:lnTo>
                    <a:pt x="53497" y="470642"/>
                  </a:lnTo>
                  <a:lnTo>
                    <a:pt x="46623" y="460950"/>
                  </a:lnTo>
                  <a:lnTo>
                    <a:pt x="43392" y="456139"/>
                  </a:lnTo>
                  <a:lnTo>
                    <a:pt x="40574" y="450984"/>
                  </a:lnTo>
                  <a:lnTo>
                    <a:pt x="29370" y="430363"/>
                  </a:lnTo>
                  <a:cubicBezTo>
                    <a:pt x="26277" y="423077"/>
                    <a:pt x="23253" y="415791"/>
                    <a:pt x="20160" y="408436"/>
                  </a:cubicBezTo>
                  <a:cubicBezTo>
                    <a:pt x="-3361" y="347839"/>
                    <a:pt x="-6402" y="281213"/>
                    <a:pt x="11499" y="218725"/>
                  </a:cubicBezTo>
                  <a:cubicBezTo>
                    <a:pt x="13836" y="211096"/>
                    <a:pt x="16242" y="203604"/>
                    <a:pt x="18373" y="196043"/>
                  </a:cubicBezTo>
                  <a:lnTo>
                    <a:pt x="27583" y="174391"/>
                  </a:lnTo>
                  <a:cubicBezTo>
                    <a:pt x="28339" y="172604"/>
                    <a:pt x="29095" y="170748"/>
                    <a:pt x="29920" y="169030"/>
                  </a:cubicBezTo>
                  <a:lnTo>
                    <a:pt x="32738" y="163874"/>
                  </a:lnTo>
                  <a:lnTo>
                    <a:pt x="38306" y="153633"/>
                  </a:lnTo>
                  <a:lnTo>
                    <a:pt x="43942" y="143460"/>
                  </a:lnTo>
                  <a:lnTo>
                    <a:pt x="50403" y="133906"/>
                  </a:lnTo>
                  <a:lnTo>
                    <a:pt x="56865" y="124420"/>
                  </a:lnTo>
                  <a:cubicBezTo>
                    <a:pt x="57964" y="122839"/>
                    <a:pt x="58995" y="121189"/>
                    <a:pt x="60164" y="119677"/>
                  </a:cubicBezTo>
                  <a:lnTo>
                    <a:pt x="63807" y="115278"/>
                  </a:lnTo>
                  <a:lnTo>
                    <a:pt x="78310" y="97751"/>
                  </a:lnTo>
                  <a:cubicBezTo>
                    <a:pt x="88543" y="86856"/>
                    <a:pt x="99497" y="76656"/>
                    <a:pt x="111097" y="67232"/>
                  </a:cubicBezTo>
                  <a:lnTo>
                    <a:pt x="119689" y="60358"/>
                  </a:lnTo>
                  <a:cubicBezTo>
                    <a:pt x="122507" y="58021"/>
                    <a:pt x="125738" y="56165"/>
                    <a:pt x="128694" y="54035"/>
                  </a:cubicBezTo>
                  <a:cubicBezTo>
                    <a:pt x="134811" y="50048"/>
                    <a:pt x="140722" y="45786"/>
                    <a:pt x="146909" y="42006"/>
                  </a:cubicBezTo>
                  <a:lnTo>
                    <a:pt x="166636" y="31764"/>
                  </a:lnTo>
                  <a:lnTo>
                    <a:pt x="171310" y="29221"/>
                  </a:lnTo>
                  <a:cubicBezTo>
                    <a:pt x="172959" y="28465"/>
                    <a:pt x="174609" y="27846"/>
                    <a:pt x="176259" y="27159"/>
                  </a:cubicBezTo>
                  <a:lnTo>
                    <a:pt x="186019" y="23035"/>
                  </a:lnTo>
                  <a:cubicBezTo>
                    <a:pt x="198900" y="17584"/>
                    <a:pt x="212125" y="12993"/>
                    <a:pt x="225611" y="9288"/>
                  </a:cubicBezTo>
                  <a:cubicBezTo>
                    <a:pt x="232485" y="7638"/>
                    <a:pt x="239014" y="6538"/>
                    <a:pt x="245682" y="5164"/>
                  </a:cubicBezTo>
                  <a:lnTo>
                    <a:pt x="255648" y="3170"/>
                  </a:lnTo>
                  <a:cubicBezTo>
                    <a:pt x="258948" y="2552"/>
                    <a:pt x="262522" y="2414"/>
                    <a:pt x="265615" y="2070"/>
                  </a:cubicBezTo>
                  <a:lnTo>
                    <a:pt x="285480" y="146"/>
                  </a:lnTo>
                  <a:cubicBezTo>
                    <a:pt x="292353" y="-267"/>
                    <a:pt x="298608" y="146"/>
                    <a:pt x="305070" y="146"/>
                  </a:cubicBezTo>
                  <a:cubicBezTo>
                    <a:pt x="317854" y="166"/>
                    <a:pt x="330626" y="1060"/>
                    <a:pt x="343287" y="2826"/>
                  </a:cubicBezTo>
                  <a:lnTo>
                    <a:pt x="347961" y="3376"/>
                  </a:lnTo>
                  <a:cubicBezTo>
                    <a:pt x="349473" y="3376"/>
                    <a:pt x="350985" y="3995"/>
                    <a:pt x="352566" y="4270"/>
                  </a:cubicBezTo>
                  <a:lnTo>
                    <a:pt x="361639" y="6195"/>
                  </a:lnTo>
                  <a:cubicBezTo>
                    <a:pt x="367688" y="7501"/>
                    <a:pt x="373737" y="8532"/>
                    <a:pt x="379579" y="10113"/>
                  </a:cubicBezTo>
                  <a:lnTo>
                    <a:pt x="396694" y="15543"/>
                  </a:lnTo>
                  <a:lnTo>
                    <a:pt x="405218" y="18223"/>
                  </a:lnTo>
                  <a:lnTo>
                    <a:pt x="413260" y="21660"/>
                  </a:lnTo>
                  <a:lnTo>
                    <a:pt x="429206" y="28534"/>
                  </a:lnTo>
                  <a:cubicBezTo>
                    <a:pt x="431832" y="29613"/>
                    <a:pt x="434382" y="30878"/>
                    <a:pt x="436836" y="32314"/>
                  </a:cubicBezTo>
                  <a:lnTo>
                    <a:pt x="444191" y="36370"/>
                  </a:lnTo>
                  <a:cubicBezTo>
                    <a:pt x="449071" y="39119"/>
                    <a:pt x="454020" y="41662"/>
                    <a:pt x="458694" y="44412"/>
                  </a:cubicBezTo>
                  <a:lnTo>
                    <a:pt x="472097" y="53554"/>
                  </a:lnTo>
                  <a:cubicBezTo>
                    <a:pt x="503771" y="75460"/>
                    <a:pt x="530915" y="103284"/>
                    <a:pt x="552037" y="135486"/>
                  </a:cubicBezTo>
                  <a:cubicBezTo>
                    <a:pt x="568108" y="159668"/>
                    <a:pt x="580398" y="186158"/>
                    <a:pt x="588467" y="214051"/>
                  </a:cubicBezTo>
                  <a:cubicBezTo>
                    <a:pt x="589361" y="216870"/>
                    <a:pt x="590186" y="219688"/>
                    <a:pt x="591010" y="222368"/>
                  </a:cubicBezTo>
                  <a:cubicBezTo>
                    <a:pt x="591890" y="224946"/>
                    <a:pt x="592557" y="227585"/>
                    <a:pt x="593004" y="230273"/>
                  </a:cubicBezTo>
                  <a:cubicBezTo>
                    <a:pt x="594035" y="235497"/>
                    <a:pt x="594997" y="240308"/>
                    <a:pt x="595822" y="244845"/>
                  </a:cubicBezTo>
                  <a:cubicBezTo>
                    <a:pt x="596647" y="249382"/>
                    <a:pt x="597678" y="253437"/>
                    <a:pt x="598159" y="257286"/>
                  </a:cubicBezTo>
                  <a:cubicBezTo>
                    <a:pt x="598640" y="261135"/>
                    <a:pt x="598846" y="264641"/>
                    <a:pt x="599121" y="267803"/>
                  </a:cubicBezTo>
                  <a:cubicBezTo>
                    <a:pt x="599671" y="273989"/>
                    <a:pt x="600083" y="278732"/>
                    <a:pt x="600358" y="282031"/>
                  </a:cubicBezTo>
                  <a:cubicBezTo>
                    <a:pt x="600908" y="285262"/>
                    <a:pt x="600977" y="286911"/>
                    <a:pt x="600977" y="286911"/>
                  </a:cubicBezTo>
                  <a:close/>
                </a:path>
              </a:pathLst>
            </a:custGeom>
            <a:solidFill>
              <a:srgbClr val="263238"/>
            </a:solidFill>
            <a:ln w="6867" cap="flat">
              <a:noFill/>
              <a:prstDash val="solid"/>
              <a:miter/>
            </a:ln>
          </p:spPr>
          <p:txBody>
            <a:bodyPr rtlCol="0" anchor="ctr"/>
            <a:lstStyle/>
            <a:p>
              <a:endParaRPr lang="en-IN"/>
            </a:p>
          </p:txBody>
        </p:sp>
        <p:sp>
          <p:nvSpPr>
            <p:cNvPr id="1187" name="Free-form: Shape 1186">
              <a:extLst>
                <a:ext uri="{FF2B5EF4-FFF2-40B4-BE49-F238E27FC236}">
                  <a16:creationId xmlns:a16="http://schemas.microsoft.com/office/drawing/2014/main" id="{7F52B324-E0D1-243C-C082-3826E3F5E5F0}"/>
                </a:ext>
              </a:extLst>
            </p:cNvPr>
            <p:cNvSpPr/>
            <p:nvPr/>
          </p:nvSpPr>
          <p:spPr>
            <a:xfrm>
              <a:off x="5068949" y="3944793"/>
              <a:ext cx="218718" cy="235819"/>
            </a:xfrm>
            <a:custGeom>
              <a:avLst/>
              <a:gdLst>
                <a:gd name="connsiteX0" fmla="*/ 218704 w 218718"/>
                <a:gd name="connsiteY0" fmla="*/ 109651 h 235819"/>
                <a:gd name="connsiteX1" fmla="*/ 109675 w 218718"/>
                <a:gd name="connsiteY1" fmla="*/ -37 h 235819"/>
                <a:gd name="connsiteX2" fmla="*/ -13 w 218718"/>
                <a:gd name="connsiteY2" fmla="*/ 108998 h 235819"/>
                <a:gd name="connsiteX3" fmla="*/ 62811 w 218718"/>
                <a:gd name="connsiteY3" fmla="*/ 208287 h 235819"/>
                <a:gd name="connsiteX4" fmla="*/ 62811 w 218718"/>
                <a:gd name="connsiteY4" fmla="*/ 235782 h 235819"/>
                <a:gd name="connsiteX5" fmla="*/ 158629 w 218718"/>
                <a:gd name="connsiteY5" fmla="*/ 235782 h 235819"/>
                <a:gd name="connsiteX6" fmla="*/ 159385 w 218718"/>
                <a:gd name="connsiteY6" fmla="*/ 206500 h 235819"/>
                <a:gd name="connsiteX7" fmla="*/ 218704 w 218718"/>
                <a:gd name="connsiteY7" fmla="*/ 109651 h 23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18" h="235819">
                  <a:moveTo>
                    <a:pt x="218704" y="109651"/>
                  </a:moveTo>
                  <a:cubicBezTo>
                    <a:pt x="218883" y="49253"/>
                    <a:pt x="170073" y="149"/>
                    <a:pt x="109675" y="-37"/>
                  </a:cubicBezTo>
                  <a:cubicBezTo>
                    <a:pt x="49277" y="-216"/>
                    <a:pt x="165" y="48600"/>
                    <a:pt x="-13" y="108998"/>
                  </a:cubicBezTo>
                  <a:cubicBezTo>
                    <a:pt x="-137" y="151484"/>
                    <a:pt x="24360" y="190203"/>
                    <a:pt x="62811" y="208287"/>
                  </a:cubicBezTo>
                  <a:lnTo>
                    <a:pt x="62811" y="235782"/>
                  </a:lnTo>
                  <a:lnTo>
                    <a:pt x="158629" y="235782"/>
                  </a:lnTo>
                  <a:cubicBezTo>
                    <a:pt x="158629" y="235782"/>
                    <a:pt x="159179" y="220316"/>
                    <a:pt x="159385" y="206500"/>
                  </a:cubicBezTo>
                  <a:cubicBezTo>
                    <a:pt x="195698" y="187832"/>
                    <a:pt x="218573" y="150480"/>
                    <a:pt x="218704" y="109651"/>
                  </a:cubicBezTo>
                  <a:close/>
                </a:path>
              </a:pathLst>
            </a:custGeom>
            <a:solidFill>
              <a:schemeClr val="accent3">
                <a:lumMod val="60000"/>
                <a:lumOff val="40000"/>
              </a:schemeClr>
            </a:solidFill>
            <a:ln w="6867" cap="flat">
              <a:noFill/>
              <a:prstDash val="solid"/>
              <a:miter/>
            </a:ln>
          </p:spPr>
          <p:txBody>
            <a:bodyPr rtlCol="0" anchor="ctr"/>
            <a:lstStyle/>
            <a:p>
              <a:endParaRPr lang="en-IN"/>
            </a:p>
          </p:txBody>
        </p:sp>
        <p:sp>
          <p:nvSpPr>
            <p:cNvPr id="1188" name="Free-form: Shape 1187">
              <a:extLst>
                <a:ext uri="{FF2B5EF4-FFF2-40B4-BE49-F238E27FC236}">
                  <a16:creationId xmlns:a16="http://schemas.microsoft.com/office/drawing/2014/main" id="{7BA3D6F9-2470-2EEC-8C82-62952CADB06D}"/>
                </a:ext>
              </a:extLst>
            </p:cNvPr>
            <p:cNvSpPr/>
            <p:nvPr/>
          </p:nvSpPr>
          <p:spPr>
            <a:xfrm>
              <a:off x="5119731" y="4054650"/>
              <a:ext cx="120590" cy="126030"/>
            </a:xfrm>
            <a:custGeom>
              <a:avLst/>
              <a:gdLst>
                <a:gd name="connsiteX0" fmla="*/ 73204 w 120590"/>
                <a:gd name="connsiteY0" fmla="*/ 125924 h 126030"/>
                <a:gd name="connsiteX1" fmla="*/ 73204 w 120590"/>
                <a:gd name="connsiteY1" fmla="*/ 124549 h 126030"/>
                <a:gd name="connsiteX2" fmla="*/ 73685 w 120590"/>
                <a:gd name="connsiteY2" fmla="*/ 120632 h 126030"/>
                <a:gd name="connsiteX3" fmla="*/ 75678 w 120590"/>
                <a:gd name="connsiteY3" fmla="*/ 105510 h 126030"/>
                <a:gd name="connsiteX4" fmla="*/ 80009 w 120590"/>
                <a:gd name="connsiteY4" fmla="*/ 81727 h 126030"/>
                <a:gd name="connsiteX5" fmla="*/ 89975 w 120590"/>
                <a:gd name="connsiteY5" fmla="*/ 51346 h 126030"/>
                <a:gd name="connsiteX6" fmla="*/ 98911 w 120590"/>
                <a:gd name="connsiteY6" fmla="*/ 34987 h 126030"/>
                <a:gd name="connsiteX7" fmla="*/ 106403 w 120590"/>
                <a:gd name="connsiteY7" fmla="*/ 28113 h 126030"/>
                <a:gd name="connsiteX8" fmla="*/ 116782 w 120590"/>
                <a:gd name="connsiteY8" fmla="*/ 28113 h 126030"/>
                <a:gd name="connsiteX9" fmla="*/ 120219 w 120590"/>
                <a:gd name="connsiteY9" fmla="*/ 32444 h 126030"/>
                <a:gd name="connsiteX10" fmla="*/ 119807 w 120590"/>
                <a:gd name="connsiteY10" fmla="*/ 38011 h 126030"/>
                <a:gd name="connsiteX11" fmla="*/ 111352 w 120590"/>
                <a:gd name="connsiteY11" fmla="*/ 45297 h 126030"/>
                <a:gd name="connsiteX12" fmla="*/ 88601 w 120590"/>
                <a:gd name="connsiteY12" fmla="*/ 43716 h 126030"/>
                <a:gd name="connsiteX13" fmla="*/ 73204 w 120590"/>
                <a:gd name="connsiteY13" fmla="*/ 25501 h 126030"/>
                <a:gd name="connsiteX14" fmla="*/ 72516 w 120590"/>
                <a:gd name="connsiteY14" fmla="*/ 12854 h 126030"/>
                <a:gd name="connsiteX15" fmla="*/ 82483 w 120590"/>
                <a:gd name="connsiteY15" fmla="*/ 5293 h 126030"/>
                <a:gd name="connsiteX16" fmla="*/ 88051 w 120590"/>
                <a:gd name="connsiteY16" fmla="*/ 9142 h 126030"/>
                <a:gd name="connsiteX17" fmla="*/ 88944 w 120590"/>
                <a:gd name="connsiteY17" fmla="*/ 16016 h 126030"/>
                <a:gd name="connsiteX18" fmla="*/ 81246 w 120590"/>
                <a:gd name="connsiteY18" fmla="*/ 26876 h 126030"/>
                <a:gd name="connsiteX19" fmla="*/ 55745 w 120590"/>
                <a:gd name="connsiteY19" fmla="*/ 34231 h 126030"/>
                <a:gd name="connsiteX20" fmla="*/ 34643 w 120590"/>
                <a:gd name="connsiteY20" fmla="*/ 18490 h 126030"/>
                <a:gd name="connsiteX21" fmla="*/ 33887 w 120590"/>
                <a:gd name="connsiteY21" fmla="*/ 5224 h 126030"/>
                <a:gd name="connsiteX22" fmla="*/ 44101 w 120590"/>
                <a:gd name="connsiteY22" fmla="*/ 440 h 126030"/>
                <a:gd name="connsiteX23" fmla="*/ 45366 w 120590"/>
                <a:gd name="connsiteY23" fmla="*/ 1031 h 126030"/>
                <a:gd name="connsiteX24" fmla="*/ 50040 w 120590"/>
                <a:gd name="connsiteY24" fmla="*/ 5843 h 126030"/>
                <a:gd name="connsiteX25" fmla="*/ 51690 w 120590"/>
                <a:gd name="connsiteY25" fmla="*/ 12167 h 126030"/>
                <a:gd name="connsiteX26" fmla="*/ 50040 w 120590"/>
                <a:gd name="connsiteY26" fmla="*/ 24608 h 126030"/>
                <a:gd name="connsiteX27" fmla="*/ 34643 w 120590"/>
                <a:gd name="connsiteY27" fmla="*/ 42960 h 126030"/>
                <a:gd name="connsiteX28" fmla="*/ 12029 w 120590"/>
                <a:gd name="connsiteY28" fmla="*/ 46053 h 126030"/>
                <a:gd name="connsiteX29" fmla="*/ 2131 w 120590"/>
                <a:gd name="connsiteY29" fmla="*/ 40829 h 126030"/>
                <a:gd name="connsiteX30" fmla="*/ 1581 w 120590"/>
                <a:gd name="connsiteY30" fmla="*/ 30313 h 126030"/>
                <a:gd name="connsiteX31" fmla="*/ 6461 w 120590"/>
                <a:gd name="connsiteY31" fmla="*/ 27907 h 126030"/>
                <a:gd name="connsiteX32" fmla="*/ 11685 w 120590"/>
                <a:gd name="connsiteY32" fmla="*/ 28938 h 126030"/>
                <a:gd name="connsiteX33" fmla="*/ 18559 w 120590"/>
                <a:gd name="connsiteY33" fmla="*/ 36430 h 126030"/>
                <a:gd name="connsiteX34" fmla="*/ 25433 w 120590"/>
                <a:gd name="connsiteY34" fmla="*/ 53614 h 126030"/>
                <a:gd name="connsiteX35" fmla="*/ 44541 w 120590"/>
                <a:gd name="connsiteY35" fmla="*/ 106403 h 126030"/>
                <a:gd name="connsiteX36" fmla="*/ 49146 w 120590"/>
                <a:gd name="connsiteY36" fmla="*/ 120907 h 126030"/>
                <a:gd name="connsiteX37" fmla="*/ 50315 w 120590"/>
                <a:gd name="connsiteY37" fmla="*/ 124687 h 126030"/>
                <a:gd name="connsiteX38" fmla="*/ 50315 w 120590"/>
                <a:gd name="connsiteY38" fmla="*/ 125993 h 126030"/>
                <a:gd name="connsiteX39" fmla="*/ 49834 w 120590"/>
                <a:gd name="connsiteY39" fmla="*/ 124756 h 126030"/>
                <a:gd name="connsiteX40" fmla="*/ 48528 w 120590"/>
                <a:gd name="connsiteY40" fmla="*/ 120975 h 126030"/>
                <a:gd name="connsiteX41" fmla="*/ 43647 w 120590"/>
                <a:gd name="connsiteY41" fmla="*/ 106541 h 126030"/>
                <a:gd name="connsiteX42" fmla="*/ 24195 w 120590"/>
                <a:gd name="connsiteY42" fmla="*/ 53958 h 126030"/>
                <a:gd name="connsiteX43" fmla="*/ 16978 w 120590"/>
                <a:gd name="connsiteY43" fmla="*/ 36911 h 126030"/>
                <a:gd name="connsiteX44" fmla="*/ 10723 w 120590"/>
                <a:gd name="connsiteY44" fmla="*/ 30038 h 126030"/>
                <a:gd name="connsiteX45" fmla="*/ 1836 w 120590"/>
                <a:gd name="connsiteY45" fmla="*/ 33983 h 126030"/>
                <a:gd name="connsiteX46" fmla="*/ 2543 w 120590"/>
                <a:gd name="connsiteY46" fmla="*/ 40279 h 126030"/>
                <a:gd name="connsiteX47" fmla="*/ 11754 w 120590"/>
                <a:gd name="connsiteY47" fmla="*/ 45022 h 126030"/>
                <a:gd name="connsiteX48" fmla="*/ 33543 w 120590"/>
                <a:gd name="connsiteY48" fmla="*/ 41998 h 126030"/>
                <a:gd name="connsiteX49" fmla="*/ 48322 w 120590"/>
                <a:gd name="connsiteY49" fmla="*/ 24333 h 126030"/>
                <a:gd name="connsiteX50" fmla="*/ 49902 w 120590"/>
                <a:gd name="connsiteY50" fmla="*/ 12373 h 126030"/>
                <a:gd name="connsiteX51" fmla="*/ 44335 w 120590"/>
                <a:gd name="connsiteY51" fmla="*/ 2337 h 126030"/>
                <a:gd name="connsiteX52" fmla="*/ 38630 w 120590"/>
                <a:gd name="connsiteY52" fmla="*/ 1787 h 126030"/>
                <a:gd name="connsiteX53" fmla="*/ 34643 w 120590"/>
                <a:gd name="connsiteY53" fmla="*/ 5912 h 126030"/>
                <a:gd name="connsiteX54" fmla="*/ 35330 w 120590"/>
                <a:gd name="connsiteY54" fmla="*/ 18078 h 126030"/>
                <a:gd name="connsiteX55" fmla="*/ 55470 w 120590"/>
                <a:gd name="connsiteY55" fmla="*/ 33062 h 126030"/>
                <a:gd name="connsiteX56" fmla="*/ 79871 w 120590"/>
                <a:gd name="connsiteY56" fmla="*/ 26189 h 126030"/>
                <a:gd name="connsiteX57" fmla="*/ 88051 w 120590"/>
                <a:gd name="connsiteY57" fmla="*/ 15947 h 126030"/>
                <a:gd name="connsiteX58" fmla="*/ 87295 w 120590"/>
                <a:gd name="connsiteY58" fmla="*/ 10104 h 126030"/>
                <a:gd name="connsiteX59" fmla="*/ 82758 w 120590"/>
                <a:gd name="connsiteY59" fmla="*/ 6943 h 126030"/>
                <a:gd name="connsiteX60" fmla="*/ 77328 w 120590"/>
                <a:gd name="connsiteY60" fmla="*/ 8661 h 126030"/>
                <a:gd name="connsiteX61" fmla="*/ 74235 w 120590"/>
                <a:gd name="connsiteY61" fmla="*/ 13541 h 126030"/>
                <a:gd name="connsiteX62" fmla="*/ 74854 w 120590"/>
                <a:gd name="connsiteY62" fmla="*/ 25433 h 126030"/>
                <a:gd name="connsiteX63" fmla="*/ 89563 w 120590"/>
                <a:gd name="connsiteY63" fmla="*/ 42960 h 126030"/>
                <a:gd name="connsiteX64" fmla="*/ 111352 w 120590"/>
                <a:gd name="connsiteY64" fmla="*/ 44541 h 126030"/>
                <a:gd name="connsiteX65" fmla="*/ 119188 w 120590"/>
                <a:gd name="connsiteY65" fmla="*/ 37668 h 126030"/>
                <a:gd name="connsiteX66" fmla="*/ 116645 w 120590"/>
                <a:gd name="connsiteY66" fmla="*/ 29213 h 126030"/>
                <a:gd name="connsiteX67" fmla="*/ 107297 w 120590"/>
                <a:gd name="connsiteY67" fmla="*/ 28869 h 126030"/>
                <a:gd name="connsiteX68" fmla="*/ 100423 w 120590"/>
                <a:gd name="connsiteY68" fmla="*/ 35262 h 126030"/>
                <a:gd name="connsiteX69" fmla="*/ 91488 w 120590"/>
                <a:gd name="connsiteY69" fmla="*/ 51346 h 126030"/>
                <a:gd name="connsiteX70" fmla="*/ 81452 w 120590"/>
                <a:gd name="connsiteY70" fmla="*/ 81590 h 126030"/>
                <a:gd name="connsiteX71" fmla="*/ 76847 w 120590"/>
                <a:gd name="connsiteY71" fmla="*/ 105235 h 126030"/>
                <a:gd name="connsiteX72" fmla="*/ 74647 w 120590"/>
                <a:gd name="connsiteY72" fmla="*/ 120288 h 126030"/>
                <a:gd name="connsiteX73" fmla="*/ 74029 w 120590"/>
                <a:gd name="connsiteY73" fmla="*/ 124206 h 12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20590" h="126030">
                  <a:moveTo>
                    <a:pt x="73204" y="125924"/>
                  </a:moveTo>
                  <a:cubicBezTo>
                    <a:pt x="73204" y="125924"/>
                    <a:pt x="73204" y="125443"/>
                    <a:pt x="73204" y="124549"/>
                  </a:cubicBezTo>
                  <a:cubicBezTo>
                    <a:pt x="73204" y="123656"/>
                    <a:pt x="73204" y="122281"/>
                    <a:pt x="73685" y="120632"/>
                  </a:cubicBezTo>
                  <a:cubicBezTo>
                    <a:pt x="74097" y="117126"/>
                    <a:pt x="74716" y="112040"/>
                    <a:pt x="75678" y="105510"/>
                  </a:cubicBezTo>
                  <a:cubicBezTo>
                    <a:pt x="76641" y="98980"/>
                    <a:pt x="77947" y="90938"/>
                    <a:pt x="80009" y="81727"/>
                  </a:cubicBezTo>
                  <a:cubicBezTo>
                    <a:pt x="82291" y="71286"/>
                    <a:pt x="85631" y="61106"/>
                    <a:pt x="89975" y="51346"/>
                  </a:cubicBezTo>
                  <a:cubicBezTo>
                    <a:pt x="92429" y="45620"/>
                    <a:pt x="95419" y="40142"/>
                    <a:pt x="98911" y="34987"/>
                  </a:cubicBezTo>
                  <a:cubicBezTo>
                    <a:pt x="100794" y="32107"/>
                    <a:pt x="103372" y="29742"/>
                    <a:pt x="106403" y="28113"/>
                  </a:cubicBezTo>
                  <a:cubicBezTo>
                    <a:pt x="109661" y="26436"/>
                    <a:pt x="113524" y="26436"/>
                    <a:pt x="116782" y="28113"/>
                  </a:cubicBezTo>
                  <a:cubicBezTo>
                    <a:pt x="118453" y="29048"/>
                    <a:pt x="119690" y="30601"/>
                    <a:pt x="120219" y="32444"/>
                  </a:cubicBezTo>
                  <a:cubicBezTo>
                    <a:pt x="120810" y="34286"/>
                    <a:pt x="120666" y="36279"/>
                    <a:pt x="119807" y="38011"/>
                  </a:cubicBezTo>
                  <a:cubicBezTo>
                    <a:pt x="117992" y="41407"/>
                    <a:pt x="114981" y="44005"/>
                    <a:pt x="111352" y="45297"/>
                  </a:cubicBezTo>
                  <a:cubicBezTo>
                    <a:pt x="103860" y="47806"/>
                    <a:pt x="95674" y="47236"/>
                    <a:pt x="88601" y="43716"/>
                  </a:cubicBezTo>
                  <a:cubicBezTo>
                    <a:pt x="81198" y="39998"/>
                    <a:pt x="75637" y="33420"/>
                    <a:pt x="73204" y="25501"/>
                  </a:cubicBezTo>
                  <a:cubicBezTo>
                    <a:pt x="71809" y="21432"/>
                    <a:pt x="71568" y="17054"/>
                    <a:pt x="72516" y="12854"/>
                  </a:cubicBezTo>
                  <a:cubicBezTo>
                    <a:pt x="73575" y="8255"/>
                    <a:pt x="77768" y="5073"/>
                    <a:pt x="82483" y="5293"/>
                  </a:cubicBezTo>
                  <a:cubicBezTo>
                    <a:pt x="84889" y="5513"/>
                    <a:pt x="86999" y="6970"/>
                    <a:pt x="88051" y="9142"/>
                  </a:cubicBezTo>
                  <a:cubicBezTo>
                    <a:pt x="89164" y="11252"/>
                    <a:pt x="89481" y="13692"/>
                    <a:pt x="88944" y="16016"/>
                  </a:cubicBezTo>
                  <a:cubicBezTo>
                    <a:pt x="87563" y="20346"/>
                    <a:pt x="84875" y="24140"/>
                    <a:pt x="81246" y="26876"/>
                  </a:cubicBezTo>
                  <a:cubicBezTo>
                    <a:pt x="74187" y="32856"/>
                    <a:pt x="64907" y="35537"/>
                    <a:pt x="55745" y="34231"/>
                  </a:cubicBezTo>
                  <a:cubicBezTo>
                    <a:pt x="46548" y="32773"/>
                    <a:pt x="38664" y="26890"/>
                    <a:pt x="34643" y="18490"/>
                  </a:cubicBezTo>
                  <a:cubicBezTo>
                    <a:pt x="32540" y="14373"/>
                    <a:pt x="32265" y="9555"/>
                    <a:pt x="33887" y="5224"/>
                  </a:cubicBezTo>
                  <a:cubicBezTo>
                    <a:pt x="35385" y="1086"/>
                    <a:pt x="39956" y="-1058"/>
                    <a:pt x="44101" y="440"/>
                  </a:cubicBezTo>
                  <a:cubicBezTo>
                    <a:pt x="44534" y="598"/>
                    <a:pt x="44960" y="798"/>
                    <a:pt x="45366" y="1031"/>
                  </a:cubicBezTo>
                  <a:cubicBezTo>
                    <a:pt x="47373" y="2124"/>
                    <a:pt x="49009" y="3801"/>
                    <a:pt x="50040" y="5843"/>
                  </a:cubicBezTo>
                  <a:cubicBezTo>
                    <a:pt x="50968" y="7836"/>
                    <a:pt x="51525" y="9974"/>
                    <a:pt x="51690" y="12167"/>
                  </a:cubicBezTo>
                  <a:cubicBezTo>
                    <a:pt x="51944" y="16380"/>
                    <a:pt x="51387" y="20607"/>
                    <a:pt x="50040" y="24608"/>
                  </a:cubicBezTo>
                  <a:cubicBezTo>
                    <a:pt x="47435" y="32464"/>
                    <a:pt x="41929" y="39028"/>
                    <a:pt x="34643" y="42960"/>
                  </a:cubicBezTo>
                  <a:cubicBezTo>
                    <a:pt x="27715" y="46644"/>
                    <a:pt x="19693" y="47737"/>
                    <a:pt x="12029" y="46053"/>
                  </a:cubicBezTo>
                  <a:cubicBezTo>
                    <a:pt x="8249" y="45428"/>
                    <a:pt x="4777" y="43599"/>
                    <a:pt x="2131" y="40829"/>
                  </a:cubicBezTo>
                  <a:cubicBezTo>
                    <a:pt x="-508" y="37887"/>
                    <a:pt x="-735" y="33509"/>
                    <a:pt x="1581" y="30313"/>
                  </a:cubicBezTo>
                  <a:cubicBezTo>
                    <a:pt x="2832" y="28904"/>
                    <a:pt x="4585" y="28044"/>
                    <a:pt x="6461" y="27907"/>
                  </a:cubicBezTo>
                  <a:cubicBezTo>
                    <a:pt x="8262" y="27797"/>
                    <a:pt x="10063" y="28154"/>
                    <a:pt x="11685" y="28938"/>
                  </a:cubicBezTo>
                  <a:cubicBezTo>
                    <a:pt x="14751" y="30601"/>
                    <a:pt x="17170" y="33234"/>
                    <a:pt x="18559" y="36430"/>
                  </a:cubicBezTo>
                  <a:cubicBezTo>
                    <a:pt x="21308" y="42342"/>
                    <a:pt x="23508" y="48115"/>
                    <a:pt x="25433" y="53614"/>
                  </a:cubicBezTo>
                  <a:cubicBezTo>
                    <a:pt x="34162" y="75678"/>
                    <a:pt x="40348" y="93825"/>
                    <a:pt x="44541" y="106403"/>
                  </a:cubicBezTo>
                  <a:cubicBezTo>
                    <a:pt x="46603" y="112658"/>
                    <a:pt x="48115" y="117607"/>
                    <a:pt x="49146" y="120907"/>
                  </a:cubicBezTo>
                  <a:cubicBezTo>
                    <a:pt x="49628" y="122556"/>
                    <a:pt x="50040" y="123793"/>
                    <a:pt x="50315" y="124687"/>
                  </a:cubicBezTo>
                  <a:cubicBezTo>
                    <a:pt x="50590" y="125580"/>
                    <a:pt x="50315" y="125993"/>
                    <a:pt x="50315" y="125993"/>
                  </a:cubicBezTo>
                  <a:cubicBezTo>
                    <a:pt x="50129" y="125594"/>
                    <a:pt x="49964" y="125175"/>
                    <a:pt x="49834" y="124756"/>
                  </a:cubicBezTo>
                  <a:cubicBezTo>
                    <a:pt x="49834" y="123862"/>
                    <a:pt x="49078" y="122625"/>
                    <a:pt x="48528" y="120975"/>
                  </a:cubicBezTo>
                  <a:cubicBezTo>
                    <a:pt x="47428" y="117607"/>
                    <a:pt x="45778" y="112796"/>
                    <a:pt x="43647" y="106541"/>
                  </a:cubicBezTo>
                  <a:cubicBezTo>
                    <a:pt x="39386" y="94031"/>
                    <a:pt x="33062" y="75953"/>
                    <a:pt x="24195" y="53958"/>
                  </a:cubicBezTo>
                  <a:cubicBezTo>
                    <a:pt x="21927" y="48528"/>
                    <a:pt x="19659" y="42685"/>
                    <a:pt x="16978" y="36911"/>
                  </a:cubicBezTo>
                  <a:cubicBezTo>
                    <a:pt x="15686" y="34011"/>
                    <a:pt x="13493" y="31598"/>
                    <a:pt x="10723" y="30038"/>
                  </a:cubicBezTo>
                  <a:cubicBezTo>
                    <a:pt x="7183" y="28677"/>
                    <a:pt x="3203" y="30437"/>
                    <a:pt x="1836" y="33983"/>
                  </a:cubicBezTo>
                  <a:cubicBezTo>
                    <a:pt x="1031" y="36073"/>
                    <a:pt x="1299" y="38424"/>
                    <a:pt x="2543" y="40279"/>
                  </a:cubicBezTo>
                  <a:cubicBezTo>
                    <a:pt x="5018" y="42816"/>
                    <a:pt x="8249" y="44479"/>
                    <a:pt x="11754" y="45022"/>
                  </a:cubicBezTo>
                  <a:cubicBezTo>
                    <a:pt x="19143" y="46631"/>
                    <a:pt x="26869" y="45558"/>
                    <a:pt x="33543" y="41998"/>
                  </a:cubicBezTo>
                  <a:cubicBezTo>
                    <a:pt x="40541" y="38210"/>
                    <a:pt x="45826" y="31887"/>
                    <a:pt x="48322" y="24333"/>
                  </a:cubicBezTo>
                  <a:cubicBezTo>
                    <a:pt x="49634" y="20490"/>
                    <a:pt x="50177" y="16428"/>
                    <a:pt x="49902" y="12373"/>
                  </a:cubicBezTo>
                  <a:cubicBezTo>
                    <a:pt x="49875" y="8297"/>
                    <a:pt x="47778" y="4516"/>
                    <a:pt x="44335" y="2337"/>
                  </a:cubicBezTo>
                  <a:cubicBezTo>
                    <a:pt x="42589" y="1375"/>
                    <a:pt x="40527" y="1176"/>
                    <a:pt x="38630" y="1787"/>
                  </a:cubicBezTo>
                  <a:cubicBezTo>
                    <a:pt x="36760" y="2516"/>
                    <a:pt x="35310" y="4021"/>
                    <a:pt x="34643" y="5912"/>
                  </a:cubicBezTo>
                  <a:cubicBezTo>
                    <a:pt x="33145" y="9884"/>
                    <a:pt x="33399" y="14297"/>
                    <a:pt x="35330" y="18078"/>
                  </a:cubicBezTo>
                  <a:cubicBezTo>
                    <a:pt x="39187" y="26072"/>
                    <a:pt x="46706" y="31667"/>
                    <a:pt x="55470" y="33062"/>
                  </a:cubicBezTo>
                  <a:cubicBezTo>
                    <a:pt x="64206" y="34299"/>
                    <a:pt x="73066" y="31804"/>
                    <a:pt x="79871" y="26189"/>
                  </a:cubicBezTo>
                  <a:cubicBezTo>
                    <a:pt x="83638" y="23755"/>
                    <a:pt x="86511" y="20161"/>
                    <a:pt x="88051" y="15947"/>
                  </a:cubicBezTo>
                  <a:cubicBezTo>
                    <a:pt x="88463" y="13967"/>
                    <a:pt x="88202" y="11912"/>
                    <a:pt x="87295" y="10104"/>
                  </a:cubicBezTo>
                  <a:cubicBezTo>
                    <a:pt x="86442" y="8331"/>
                    <a:pt x="84717" y="7128"/>
                    <a:pt x="82758" y="6943"/>
                  </a:cubicBezTo>
                  <a:cubicBezTo>
                    <a:pt x="80792" y="6778"/>
                    <a:pt x="78840" y="7396"/>
                    <a:pt x="77328" y="8661"/>
                  </a:cubicBezTo>
                  <a:cubicBezTo>
                    <a:pt x="75795" y="9905"/>
                    <a:pt x="74709" y="11624"/>
                    <a:pt x="74235" y="13541"/>
                  </a:cubicBezTo>
                  <a:cubicBezTo>
                    <a:pt x="73300" y="17480"/>
                    <a:pt x="73520" y="21611"/>
                    <a:pt x="74854" y="25433"/>
                  </a:cubicBezTo>
                  <a:cubicBezTo>
                    <a:pt x="77156" y="33042"/>
                    <a:pt x="82469" y="39372"/>
                    <a:pt x="89563" y="42960"/>
                  </a:cubicBezTo>
                  <a:cubicBezTo>
                    <a:pt x="96333" y="46335"/>
                    <a:pt x="104162" y="46906"/>
                    <a:pt x="111352" y="44541"/>
                  </a:cubicBezTo>
                  <a:cubicBezTo>
                    <a:pt x="114727" y="43297"/>
                    <a:pt x="117518" y="40850"/>
                    <a:pt x="119188" y="37668"/>
                  </a:cubicBezTo>
                  <a:cubicBezTo>
                    <a:pt x="120735" y="34622"/>
                    <a:pt x="119614" y="30897"/>
                    <a:pt x="116645" y="29213"/>
                  </a:cubicBezTo>
                  <a:cubicBezTo>
                    <a:pt x="113765" y="27598"/>
                    <a:pt x="110287" y="27474"/>
                    <a:pt x="107297" y="28869"/>
                  </a:cubicBezTo>
                  <a:cubicBezTo>
                    <a:pt x="104513" y="30402"/>
                    <a:pt x="102155" y="32595"/>
                    <a:pt x="100423" y="35262"/>
                  </a:cubicBezTo>
                  <a:cubicBezTo>
                    <a:pt x="96973" y="40348"/>
                    <a:pt x="93983" y="45730"/>
                    <a:pt x="91488" y="51346"/>
                  </a:cubicBezTo>
                  <a:cubicBezTo>
                    <a:pt x="87185" y="61086"/>
                    <a:pt x="83824" y="71210"/>
                    <a:pt x="81452" y="81590"/>
                  </a:cubicBezTo>
                  <a:cubicBezTo>
                    <a:pt x="79321" y="90732"/>
                    <a:pt x="77947" y="98705"/>
                    <a:pt x="76847" y="105235"/>
                  </a:cubicBezTo>
                  <a:cubicBezTo>
                    <a:pt x="75747" y="111765"/>
                    <a:pt x="75128" y="116782"/>
                    <a:pt x="74647" y="120288"/>
                  </a:cubicBezTo>
                  <a:lnTo>
                    <a:pt x="74029" y="124206"/>
                  </a:lnTo>
                  <a:close/>
                </a:path>
              </a:pathLst>
            </a:custGeom>
            <a:solidFill>
              <a:srgbClr val="263238"/>
            </a:solidFill>
            <a:ln w="6867" cap="flat">
              <a:noFill/>
              <a:prstDash val="solid"/>
              <a:miter/>
            </a:ln>
          </p:spPr>
          <p:txBody>
            <a:bodyPr rtlCol="0" anchor="ctr"/>
            <a:lstStyle/>
            <a:p>
              <a:endParaRPr lang="en-IN"/>
            </a:p>
          </p:txBody>
        </p:sp>
        <p:sp>
          <p:nvSpPr>
            <p:cNvPr id="1189" name="Free-form: Shape 1188">
              <a:extLst>
                <a:ext uri="{FF2B5EF4-FFF2-40B4-BE49-F238E27FC236}">
                  <a16:creationId xmlns:a16="http://schemas.microsoft.com/office/drawing/2014/main" id="{0AE5557A-BB13-5AB7-B930-0B11AE8C7D34}"/>
                </a:ext>
              </a:extLst>
            </p:cNvPr>
            <p:cNvSpPr/>
            <p:nvPr/>
          </p:nvSpPr>
          <p:spPr>
            <a:xfrm>
              <a:off x="5131499" y="4186317"/>
              <a:ext cx="94855" cy="12304"/>
            </a:xfrm>
            <a:custGeom>
              <a:avLst/>
              <a:gdLst>
                <a:gd name="connsiteX0" fmla="*/ 88655 w 94855"/>
                <a:gd name="connsiteY0" fmla="*/ 12266 h 12304"/>
                <a:gd name="connsiteX1" fmla="*/ 6173 w 94855"/>
                <a:gd name="connsiteY1" fmla="*/ 12266 h 12304"/>
                <a:gd name="connsiteX2" fmla="*/ -14 w 94855"/>
                <a:gd name="connsiteY2" fmla="*/ 6217 h 12304"/>
                <a:gd name="connsiteX3" fmla="*/ -14 w 94855"/>
                <a:gd name="connsiteY3" fmla="*/ 6149 h 12304"/>
                <a:gd name="connsiteX4" fmla="*/ -14 w 94855"/>
                <a:gd name="connsiteY4" fmla="*/ 6149 h 12304"/>
                <a:gd name="connsiteX5" fmla="*/ 6173 w 94855"/>
                <a:gd name="connsiteY5" fmla="*/ -37 h 12304"/>
                <a:gd name="connsiteX6" fmla="*/ 88655 w 94855"/>
                <a:gd name="connsiteY6" fmla="*/ -37 h 12304"/>
                <a:gd name="connsiteX7" fmla="*/ 94842 w 94855"/>
                <a:gd name="connsiteY7" fmla="*/ 6149 h 12304"/>
                <a:gd name="connsiteX8" fmla="*/ 94842 w 94855"/>
                <a:gd name="connsiteY8" fmla="*/ 6149 h 12304"/>
                <a:gd name="connsiteX9" fmla="*/ 88724 w 94855"/>
                <a:gd name="connsiteY9" fmla="*/ 12266 h 12304"/>
                <a:gd name="connsiteX10" fmla="*/ 88655 w 94855"/>
                <a:gd name="connsiteY10" fmla="*/ 12266 h 1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855" h="12304">
                  <a:moveTo>
                    <a:pt x="88655" y="12266"/>
                  </a:moveTo>
                  <a:lnTo>
                    <a:pt x="6173" y="12266"/>
                  </a:lnTo>
                  <a:cubicBezTo>
                    <a:pt x="2798" y="12307"/>
                    <a:pt x="27" y="9599"/>
                    <a:pt x="-14" y="6217"/>
                  </a:cubicBezTo>
                  <a:cubicBezTo>
                    <a:pt x="-14" y="6197"/>
                    <a:pt x="-14" y="6169"/>
                    <a:pt x="-14" y="6149"/>
                  </a:cubicBezTo>
                  <a:lnTo>
                    <a:pt x="-14" y="6149"/>
                  </a:lnTo>
                  <a:cubicBezTo>
                    <a:pt x="-14" y="2733"/>
                    <a:pt x="2756" y="-37"/>
                    <a:pt x="6173" y="-37"/>
                  </a:cubicBezTo>
                  <a:lnTo>
                    <a:pt x="88655" y="-37"/>
                  </a:lnTo>
                  <a:cubicBezTo>
                    <a:pt x="92072" y="-37"/>
                    <a:pt x="94842" y="2733"/>
                    <a:pt x="94842" y="6149"/>
                  </a:cubicBezTo>
                  <a:lnTo>
                    <a:pt x="94842" y="6149"/>
                  </a:lnTo>
                  <a:cubicBezTo>
                    <a:pt x="94842" y="9531"/>
                    <a:pt x="92106" y="12266"/>
                    <a:pt x="88724" y="12266"/>
                  </a:cubicBezTo>
                  <a:cubicBezTo>
                    <a:pt x="88704" y="12266"/>
                    <a:pt x="88676" y="12266"/>
                    <a:pt x="88655" y="12266"/>
                  </a:cubicBezTo>
                  <a:close/>
                </a:path>
              </a:pathLst>
            </a:custGeom>
            <a:solidFill>
              <a:srgbClr val="263238"/>
            </a:solidFill>
            <a:ln w="6867" cap="flat">
              <a:noFill/>
              <a:prstDash val="solid"/>
              <a:miter/>
            </a:ln>
          </p:spPr>
          <p:txBody>
            <a:bodyPr rtlCol="0" anchor="ctr"/>
            <a:lstStyle/>
            <a:p>
              <a:endParaRPr lang="en-IN"/>
            </a:p>
          </p:txBody>
        </p:sp>
        <p:sp>
          <p:nvSpPr>
            <p:cNvPr id="1190" name="Free-form: Shape 1189">
              <a:extLst>
                <a:ext uri="{FF2B5EF4-FFF2-40B4-BE49-F238E27FC236}">
                  <a16:creationId xmlns:a16="http://schemas.microsoft.com/office/drawing/2014/main" id="{327CAD2B-FD45-A6CD-36DF-BB788EDB61F6}"/>
                </a:ext>
              </a:extLst>
            </p:cNvPr>
            <p:cNvSpPr/>
            <p:nvPr/>
          </p:nvSpPr>
          <p:spPr>
            <a:xfrm>
              <a:off x="5130846" y="4204015"/>
              <a:ext cx="95474" cy="39421"/>
            </a:xfrm>
            <a:custGeom>
              <a:avLst/>
              <a:gdLst>
                <a:gd name="connsiteX0" fmla="*/ 89309 w 95474"/>
                <a:gd name="connsiteY0" fmla="*/ -1 h 39421"/>
                <a:gd name="connsiteX1" fmla="*/ 6826 w 95474"/>
                <a:gd name="connsiteY1" fmla="*/ -1 h 39421"/>
                <a:gd name="connsiteX2" fmla="*/ 21 w 95474"/>
                <a:gd name="connsiteY2" fmla="*/ 5498 h 39421"/>
                <a:gd name="connsiteX3" fmla="*/ 5527 w 95474"/>
                <a:gd name="connsiteY3" fmla="*/ 12302 h 39421"/>
                <a:gd name="connsiteX4" fmla="*/ 6826 w 95474"/>
                <a:gd name="connsiteY4" fmla="*/ 12302 h 39421"/>
                <a:gd name="connsiteX5" fmla="*/ 15830 w 95474"/>
                <a:gd name="connsiteY5" fmla="*/ 12302 h 39421"/>
                <a:gd name="connsiteX6" fmla="*/ 27790 w 95474"/>
                <a:gd name="connsiteY6" fmla="*/ 35123 h 39421"/>
                <a:gd name="connsiteX7" fmla="*/ 34664 w 95474"/>
                <a:gd name="connsiteY7" fmla="*/ 39384 h 39421"/>
                <a:gd name="connsiteX8" fmla="*/ 64014 w 95474"/>
                <a:gd name="connsiteY8" fmla="*/ 39384 h 39421"/>
                <a:gd name="connsiteX9" fmla="*/ 70887 w 95474"/>
                <a:gd name="connsiteY9" fmla="*/ 35054 h 39421"/>
                <a:gd name="connsiteX10" fmla="*/ 82504 w 95474"/>
                <a:gd name="connsiteY10" fmla="*/ 12302 h 39421"/>
                <a:gd name="connsiteX11" fmla="*/ 88621 w 95474"/>
                <a:gd name="connsiteY11" fmla="*/ 12302 h 39421"/>
                <a:gd name="connsiteX12" fmla="*/ 95426 w 95474"/>
                <a:gd name="connsiteY12" fmla="*/ 6803 h 39421"/>
                <a:gd name="connsiteX13" fmla="*/ 89920 w 95474"/>
                <a:gd name="connsiteY13" fmla="*/ -1 h 39421"/>
                <a:gd name="connsiteX14" fmla="*/ 88621 w 95474"/>
                <a:gd name="connsiteY14" fmla="*/ -1 h 39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474" h="39421">
                  <a:moveTo>
                    <a:pt x="89309" y="-1"/>
                  </a:moveTo>
                  <a:lnTo>
                    <a:pt x="6826" y="-1"/>
                  </a:lnTo>
                  <a:cubicBezTo>
                    <a:pt x="3430" y="-359"/>
                    <a:pt x="385" y="2102"/>
                    <a:pt x="21" y="5498"/>
                  </a:cubicBezTo>
                  <a:cubicBezTo>
                    <a:pt x="-337" y="8900"/>
                    <a:pt x="2124" y="11945"/>
                    <a:pt x="5527" y="12302"/>
                  </a:cubicBezTo>
                  <a:cubicBezTo>
                    <a:pt x="5960" y="12350"/>
                    <a:pt x="6393" y="12350"/>
                    <a:pt x="6826" y="12302"/>
                  </a:cubicBezTo>
                  <a:lnTo>
                    <a:pt x="15830" y="12302"/>
                  </a:lnTo>
                  <a:lnTo>
                    <a:pt x="27790" y="35123"/>
                  </a:lnTo>
                  <a:cubicBezTo>
                    <a:pt x="29151" y="37673"/>
                    <a:pt x="31770" y="39302"/>
                    <a:pt x="34664" y="39384"/>
                  </a:cubicBezTo>
                  <a:lnTo>
                    <a:pt x="64014" y="39384"/>
                  </a:lnTo>
                  <a:cubicBezTo>
                    <a:pt x="66921" y="39302"/>
                    <a:pt x="69561" y="37645"/>
                    <a:pt x="70887" y="35054"/>
                  </a:cubicBezTo>
                  <a:lnTo>
                    <a:pt x="82504" y="12302"/>
                  </a:lnTo>
                  <a:lnTo>
                    <a:pt x="88621" y="12302"/>
                  </a:lnTo>
                  <a:cubicBezTo>
                    <a:pt x="92017" y="12660"/>
                    <a:pt x="95062" y="10199"/>
                    <a:pt x="95426" y="6803"/>
                  </a:cubicBezTo>
                  <a:cubicBezTo>
                    <a:pt x="95783" y="3401"/>
                    <a:pt x="93323" y="356"/>
                    <a:pt x="89920" y="-1"/>
                  </a:cubicBezTo>
                  <a:cubicBezTo>
                    <a:pt x="89487" y="-50"/>
                    <a:pt x="89054" y="-50"/>
                    <a:pt x="88621" y="-1"/>
                  </a:cubicBezTo>
                  <a:close/>
                </a:path>
              </a:pathLst>
            </a:custGeom>
            <a:solidFill>
              <a:srgbClr val="263238"/>
            </a:solidFill>
            <a:ln w="6867" cap="flat">
              <a:noFill/>
              <a:prstDash val="solid"/>
              <a:miter/>
            </a:ln>
          </p:spPr>
          <p:txBody>
            <a:bodyPr rtlCol="0" anchor="ctr"/>
            <a:lstStyle/>
            <a:p>
              <a:endParaRPr lang="en-IN"/>
            </a:p>
          </p:txBody>
        </p:sp>
        <p:sp>
          <p:nvSpPr>
            <p:cNvPr id="1191" name="Free-form: Shape 1190">
              <a:extLst>
                <a:ext uri="{FF2B5EF4-FFF2-40B4-BE49-F238E27FC236}">
                  <a16:creationId xmlns:a16="http://schemas.microsoft.com/office/drawing/2014/main" id="{CE8DA65F-67D3-1618-F38D-3F32D2CAE63C}"/>
                </a:ext>
              </a:extLst>
            </p:cNvPr>
            <p:cNvSpPr/>
            <p:nvPr/>
          </p:nvSpPr>
          <p:spPr>
            <a:xfrm>
              <a:off x="5081368" y="3965171"/>
              <a:ext cx="72421" cy="124226"/>
            </a:xfrm>
            <a:custGeom>
              <a:avLst/>
              <a:gdLst>
                <a:gd name="connsiteX0" fmla="*/ 26748 w 72421"/>
                <a:gd name="connsiteY0" fmla="*/ 19575 h 124226"/>
                <a:gd name="connsiteX1" fmla="*/ 48606 w 72421"/>
                <a:gd name="connsiteY1" fmla="*/ 5072 h 124226"/>
                <a:gd name="connsiteX2" fmla="*/ 65515 w 72421"/>
                <a:gd name="connsiteY2" fmla="*/ 123 h 124226"/>
                <a:gd name="connsiteX3" fmla="*/ 72388 w 72421"/>
                <a:gd name="connsiteY3" fmla="*/ 1017 h 124226"/>
                <a:gd name="connsiteX4" fmla="*/ 53417 w 72421"/>
                <a:gd name="connsiteY4" fmla="*/ 13389 h 124226"/>
                <a:gd name="connsiteX5" fmla="*/ 12176 w 72421"/>
                <a:gd name="connsiteY5" fmla="*/ 101646 h 124226"/>
                <a:gd name="connsiteX6" fmla="*/ 14925 w 72421"/>
                <a:gd name="connsiteY6" fmla="*/ 124122 h 124226"/>
                <a:gd name="connsiteX7" fmla="*/ 9976 w 72421"/>
                <a:gd name="connsiteY7" fmla="*/ 119586 h 124226"/>
                <a:gd name="connsiteX8" fmla="*/ 3102 w 72421"/>
                <a:gd name="connsiteY8" fmla="*/ 103502 h 124226"/>
                <a:gd name="connsiteX9" fmla="*/ 78 w 72421"/>
                <a:gd name="connsiteY9" fmla="*/ 77451 h 124226"/>
                <a:gd name="connsiteX10" fmla="*/ 7777 w 72421"/>
                <a:gd name="connsiteY10" fmla="*/ 45832 h 124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421" h="124226">
                  <a:moveTo>
                    <a:pt x="26748" y="19575"/>
                  </a:moveTo>
                  <a:cubicBezTo>
                    <a:pt x="33195" y="13582"/>
                    <a:pt x="40577" y="8681"/>
                    <a:pt x="48606" y="5072"/>
                  </a:cubicBezTo>
                  <a:cubicBezTo>
                    <a:pt x="53960" y="2570"/>
                    <a:pt x="59658" y="907"/>
                    <a:pt x="65515" y="123"/>
                  </a:cubicBezTo>
                  <a:cubicBezTo>
                    <a:pt x="69639" y="-289"/>
                    <a:pt x="71976" y="123"/>
                    <a:pt x="72388" y="1017"/>
                  </a:cubicBezTo>
                  <a:cubicBezTo>
                    <a:pt x="72869" y="3010"/>
                    <a:pt x="64552" y="5897"/>
                    <a:pt x="53417" y="13389"/>
                  </a:cubicBezTo>
                  <a:cubicBezTo>
                    <a:pt x="23517" y="32140"/>
                    <a:pt x="7378" y="66680"/>
                    <a:pt x="12176" y="101646"/>
                  </a:cubicBezTo>
                  <a:cubicBezTo>
                    <a:pt x="13688" y="114980"/>
                    <a:pt x="16781" y="123229"/>
                    <a:pt x="14925" y="124122"/>
                  </a:cubicBezTo>
                  <a:cubicBezTo>
                    <a:pt x="14169" y="124535"/>
                    <a:pt x="12313" y="123023"/>
                    <a:pt x="9976" y="119586"/>
                  </a:cubicBezTo>
                  <a:cubicBezTo>
                    <a:pt x="6897" y="114596"/>
                    <a:pt x="4580" y="109172"/>
                    <a:pt x="3102" y="103502"/>
                  </a:cubicBezTo>
                  <a:cubicBezTo>
                    <a:pt x="676" y="95040"/>
                    <a:pt x="-341" y="86242"/>
                    <a:pt x="78" y="77451"/>
                  </a:cubicBezTo>
                  <a:cubicBezTo>
                    <a:pt x="607" y="66515"/>
                    <a:pt x="3219" y="55785"/>
                    <a:pt x="7777" y="45832"/>
                  </a:cubicBezTo>
                </a:path>
              </a:pathLst>
            </a:custGeom>
            <a:solidFill>
              <a:srgbClr val="FFFFFF"/>
            </a:solidFill>
            <a:ln w="6867" cap="flat">
              <a:noFill/>
              <a:prstDash val="solid"/>
              <a:miter/>
            </a:ln>
          </p:spPr>
          <p:txBody>
            <a:bodyPr rtlCol="0" anchor="ctr"/>
            <a:lstStyle/>
            <a:p>
              <a:endParaRPr lang="en-IN"/>
            </a:p>
          </p:txBody>
        </p:sp>
        <p:sp>
          <p:nvSpPr>
            <p:cNvPr id="1192" name="Free-form: Shape 1191">
              <a:extLst>
                <a:ext uri="{FF2B5EF4-FFF2-40B4-BE49-F238E27FC236}">
                  <a16:creationId xmlns:a16="http://schemas.microsoft.com/office/drawing/2014/main" id="{BA677179-9B51-1B01-0213-A9FB61C90170}"/>
                </a:ext>
              </a:extLst>
            </p:cNvPr>
            <p:cNvSpPr/>
            <p:nvPr/>
          </p:nvSpPr>
          <p:spPr>
            <a:xfrm>
              <a:off x="5166073" y="3957492"/>
              <a:ext cx="27619" cy="13407"/>
            </a:xfrm>
            <a:custGeom>
              <a:avLst/>
              <a:gdLst>
                <a:gd name="connsiteX0" fmla="*/ 13733 w 27619"/>
                <a:gd name="connsiteY0" fmla="*/ 13370 h 13407"/>
                <a:gd name="connsiteX1" fmla="*/ -14 w 27619"/>
                <a:gd name="connsiteY1" fmla="*/ 7733 h 13407"/>
                <a:gd name="connsiteX2" fmla="*/ 3492 w 27619"/>
                <a:gd name="connsiteY2" fmla="*/ 2510 h 13407"/>
                <a:gd name="connsiteX3" fmla="*/ 13802 w 27619"/>
                <a:gd name="connsiteY3" fmla="*/ -34 h 13407"/>
                <a:gd name="connsiteX4" fmla="*/ 24113 w 27619"/>
                <a:gd name="connsiteY4" fmla="*/ 2578 h 13407"/>
                <a:gd name="connsiteX5" fmla="*/ 27549 w 27619"/>
                <a:gd name="connsiteY5" fmla="*/ 7871 h 13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19" h="13407">
                  <a:moveTo>
                    <a:pt x="13733" y="13370"/>
                  </a:moveTo>
                  <a:cubicBezTo>
                    <a:pt x="6860" y="13370"/>
                    <a:pt x="742" y="11445"/>
                    <a:pt x="-14" y="7733"/>
                  </a:cubicBezTo>
                  <a:cubicBezTo>
                    <a:pt x="-14" y="5946"/>
                    <a:pt x="949" y="4022"/>
                    <a:pt x="3492" y="2510"/>
                  </a:cubicBezTo>
                  <a:cubicBezTo>
                    <a:pt x="6647" y="777"/>
                    <a:pt x="10200" y="-102"/>
                    <a:pt x="13802" y="-34"/>
                  </a:cubicBezTo>
                  <a:cubicBezTo>
                    <a:pt x="17411" y="-102"/>
                    <a:pt x="20971" y="798"/>
                    <a:pt x="24113" y="2578"/>
                  </a:cubicBezTo>
                  <a:cubicBezTo>
                    <a:pt x="26656" y="4159"/>
                    <a:pt x="27893" y="6084"/>
                    <a:pt x="27549" y="7871"/>
                  </a:cubicBezTo>
                </a:path>
              </a:pathLst>
            </a:custGeom>
            <a:solidFill>
              <a:srgbClr val="FFFFFF"/>
            </a:solidFill>
            <a:ln w="6867" cap="flat">
              <a:noFill/>
              <a:prstDash val="solid"/>
              <a:miter/>
            </a:ln>
          </p:spPr>
          <p:txBody>
            <a:bodyPr rtlCol="0" anchor="ctr"/>
            <a:lstStyle/>
            <a:p>
              <a:endParaRPr lang="en-IN"/>
            </a:p>
          </p:txBody>
        </p:sp>
        <p:sp>
          <p:nvSpPr>
            <p:cNvPr id="1193" name="Free-form: Shape 1192">
              <a:extLst>
                <a:ext uri="{FF2B5EF4-FFF2-40B4-BE49-F238E27FC236}">
                  <a16:creationId xmlns:a16="http://schemas.microsoft.com/office/drawing/2014/main" id="{F23B01BD-35EC-931C-6E05-BB1AA1321DAD}"/>
                </a:ext>
              </a:extLst>
            </p:cNvPr>
            <p:cNvSpPr/>
            <p:nvPr/>
          </p:nvSpPr>
          <p:spPr>
            <a:xfrm>
              <a:off x="5162224" y="4236203"/>
              <a:ext cx="38698" cy="6021"/>
            </a:xfrm>
            <a:custGeom>
              <a:avLst/>
              <a:gdLst>
                <a:gd name="connsiteX0" fmla="*/ 38685 w 38698"/>
                <a:gd name="connsiteY0" fmla="*/ 4790 h 6021"/>
                <a:gd name="connsiteX1" fmla="*/ 32979 w 38698"/>
                <a:gd name="connsiteY1" fmla="*/ 3072 h 6021"/>
                <a:gd name="connsiteX2" fmla="*/ 19232 w 38698"/>
                <a:gd name="connsiteY2" fmla="*/ 1353 h 6021"/>
                <a:gd name="connsiteX3" fmla="*/ 5485 w 38698"/>
                <a:gd name="connsiteY3" fmla="*/ 3897 h 6021"/>
                <a:gd name="connsiteX4" fmla="*/ -14 w 38698"/>
                <a:gd name="connsiteY4" fmla="*/ 5959 h 6021"/>
                <a:gd name="connsiteX5" fmla="*/ 5141 w 38698"/>
                <a:gd name="connsiteY5" fmla="*/ 3003 h 6021"/>
                <a:gd name="connsiteX6" fmla="*/ 33598 w 38698"/>
                <a:gd name="connsiteY6" fmla="*/ 2178 h 6021"/>
                <a:gd name="connsiteX7" fmla="*/ 38685 w 38698"/>
                <a:gd name="connsiteY7" fmla="*/ 4790 h 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98" h="6021">
                  <a:moveTo>
                    <a:pt x="38685" y="4790"/>
                  </a:moveTo>
                  <a:cubicBezTo>
                    <a:pt x="36746" y="4343"/>
                    <a:pt x="34842" y="3773"/>
                    <a:pt x="32979" y="3072"/>
                  </a:cubicBezTo>
                  <a:cubicBezTo>
                    <a:pt x="28519" y="1779"/>
                    <a:pt x="23879" y="1195"/>
                    <a:pt x="19232" y="1353"/>
                  </a:cubicBezTo>
                  <a:cubicBezTo>
                    <a:pt x="14544" y="1484"/>
                    <a:pt x="9905" y="2336"/>
                    <a:pt x="5485" y="3897"/>
                  </a:cubicBezTo>
                  <a:cubicBezTo>
                    <a:pt x="2048" y="5065"/>
                    <a:pt x="55" y="6165"/>
                    <a:pt x="-14" y="5959"/>
                  </a:cubicBezTo>
                  <a:cubicBezTo>
                    <a:pt x="1478" y="4625"/>
                    <a:pt x="3237" y="3622"/>
                    <a:pt x="5141" y="3003"/>
                  </a:cubicBezTo>
                  <a:cubicBezTo>
                    <a:pt x="14208" y="-743"/>
                    <a:pt x="24332" y="-1039"/>
                    <a:pt x="33598" y="2178"/>
                  </a:cubicBezTo>
                  <a:cubicBezTo>
                    <a:pt x="35413" y="2790"/>
                    <a:pt x="37124" y="3670"/>
                    <a:pt x="38685" y="4790"/>
                  </a:cubicBezTo>
                  <a:close/>
                </a:path>
              </a:pathLst>
            </a:custGeom>
            <a:solidFill>
              <a:srgbClr val="455A64"/>
            </a:solidFill>
            <a:ln w="6867" cap="flat">
              <a:noFill/>
              <a:prstDash val="solid"/>
              <a:miter/>
            </a:ln>
          </p:spPr>
          <p:txBody>
            <a:bodyPr rtlCol="0" anchor="ctr"/>
            <a:lstStyle/>
            <a:p>
              <a:endParaRPr lang="en-IN"/>
            </a:p>
          </p:txBody>
        </p:sp>
        <p:sp>
          <p:nvSpPr>
            <p:cNvPr id="1194" name="Free-form: Shape 1193">
              <a:extLst>
                <a:ext uri="{FF2B5EF4-FFF2-40B4-BE49-F238E27FC236}">
                  <a16:creationId xmlns:a16="http://schemas.microsoft.com/office/drawing/2014/main" id="{F78B9BC9-5531-8F02-4176-1287829F91EB}"/>
                </a:ext>
              </a:extLst>
            </p:cNvPr>
            <p:cNvSpPr/>
            <p:nvPr/>
          </p:nvSpPr>
          <p:spPr>
            <a:xfrm>
              <a:off x="5147790" y="4216011"/>
              <a:ext cx="66467" cy="1305"/>
            </a:xfrm>
            <a:custGeom>
              <a:avLst/>
              <a:gdLst>
                <a:gd name="connsiteX0" fmla="*/ 66454 w 66467"/>
                <a:gd name="connsiteY0" fmla="*/ 650 h 1305"/>
                <a:gd name="connsiteX1" fmla="*/ 33254 w 66467"/>
                <a:gd name="connsiteY1" fmla="*/ 1269 h 1305"/>
                <a:gd name="connsiteX2" fmla="*/ -14 w 66467"/>
                <a:gd name="connsiteY2" fmla="*/ 650 h 1305"/>
                <a:gd name="connsiteX3" fmla="*/ 33254 w 66467"/>
                <a:gd name="connsiteY3" fmla="*/ -37 h 1305"/>
                <a:gd name="connsiteX4" fmla="*/ 66454 w 66467"/>
                <a:gd name="connsiteY4" fmla="*/ 650 h 1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67" h="1305">
                  <a:moveTo>
                    <a:pt x="66454" y="650"/>
                  </a:moveTo>
                  <a:cubicBezTo>
                    <a:pt x="66454" y="994"/>
                    <a:pt x="51538" y="1269"/>
                    <a:pt x="33254" y="1269"/>
                  </a:cubicBezTo>
                  <a:cubicBezTo>
                    <a:pt x="14971" y="1269"/>
                    <a:pt x="-14" y="1269"/>
                    <a:pt x="-14" y="650"/>
                  </a:cubicBezTo>
                  <a:cubicBezTo>
                    <a:pt x="-14" y="31"/>
                    <a:pt x="14902" y="-37"/>
                    <a:pt x="33254" y="-37"/>
                  </a:cubicBezTo>
                  <a:cubicBezTo>
                    <a:pt x="51607" y="-37"/>
                    <a:pt x="66454" y="238"/>
                    <a:pt x="66454" y="650"/>
                  </a:cubicBezTo>
                  <a:close/>
                </a:path>
              </a:pathLst>
            </a:custGeom>
            <a:solidFill>
              <a:srgbClr val="455A64"/>
            </a:solidFill>
            <a:ln w="6867" cap="flat">
              <a:noFill/>
              <a:prstDash val="solid"/>
              <a:miter/>
            </a:ln>
          </p:spPr>
          <p:txBody>
            <a:bodyPr rtlCol="0" anchor="ctr"/>
            <a:lstStyle/>
            <a:p>
              <a:endParaRPr lang="en-IN"/>
            </a:p>
          </p:txBody>
        </p:sp>
        <p:sp>
          <p:nvSpPr>
            <p:cNvPr id="1195" name="Free-form: Shape 1194">
              <a:extLst>
                <a:ext uri="{FF2B5EF4-FFF2-40B4-BE49-F238E27FC236}">
                  <a16:creationId xmlns:a16="http://schemas.microsoft.com/office/drawing/2014/main" id="{4A2F4548-0062-0C15-3891-646694F7DC16}"/>
                </a:ext>
              </a:extLst>
            </p:cNvPr>
            <p:cNvSpPr/>
            <p:nvPr/>
          </p:nvSpPr>
          <p:spPr>
            <a:xfrm>
              <a:off x="5153632" y="4226390"/>
              <a:ext cx="55469" cy="1642"/>
            </a:xfrm>
            <a:custGeom>
              <a:avLst/>
              <a:gdLst>
                <a:gd name="connsiteX0" fmla="*/ 55456 w 55469"/>
                <a:gd name="connsiteY0" fmla="*/ -37 h 1642"/>
                <a:gd name="connsiteX1" fmla="*/ 47345 w 55469"/>
                <a:gd name="connsiteY1" fmla="*/ 787 h 1642"/>
                <a:gd name="connsiteX2" fmla="*/ 27756 w 55469"/>
                <a:gd name="connsiteY2" fmla="*/ 1543 h 1642"/>
                <a:gd name="connsiteX3" fmla="*/ 8097 w 55469"/>
                <a:gd name="connsiteY3" fmla="*/ 1543 h 1642"/>
                <a:gd name="connsiteX4" fmla="*/ -14 w 55469"/>
                <a:gd name="connsiteY4" fmla="*/ 925 h 1642"/>
                <a:gd name="connsiteX5" fmla="*/ 8097 w 55469"/>
                <a:gd name="connsiteY5" fmla="*/ 581 h 1642"/>
                <a:gd name="connsiteX6" fmla="*/ 27687 w 55469"/>
                <a:gd name="connsiteY6" fmla="*/ 581 h 1642"/>
                <a:gd name="connsiteX7" fmla="*/ 47276 w 55469"/>
                <a:gd name="connsiteY7" fmla="*/ 581 h 1642"/>
                <a:gd name="connsiteX8" fmla="*/ 55456 w 55469"/>
                <a:gd name="connsiteY8" fmla="*/ -37 h 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469" h="1642">
                  <a:moveTo>
                    <a:pt x="55456" y="-37"/>
                  </a:moveTo>
                  <a:cubicBezTo>
                    <a:pt x="52789" y="512"/>
                    <a:pt x="50067" y="787"/>
                    <a:pt x="47345" y="787"/>
                  </a:cubicBezTo>
                  <a:cubicBezTo>
                    <a:pt x="42327" y="1131"/>
                    <a:pt x="35385" y="1406"/>
                    <a:pt x="27756" y="1543"/>
                  </a:cubicBezTo>
                  <a:cubicBezTo>
                    <a:pt x="20126" y="1681"/>
                    <a:pt x="13115" y="1543"/>
                    <a:pt x="8097" y="1543"/>
                  </a:cubicBezTo>
                  <a:cubicBezTo>
                    <a:pt x="5382" y="1578"/>
                    <a:pt x="2667" y="1372"/>
                    <a:pt x="-14" y="925"/>
                  </a:cubicBezTo>
                  <a:cubicBezTo>
                    <a:pt x="2674" y="588"/>
                    <a:pt x="5389" y="471"/>
                    <a:pt x="8097" y="581"/>
                  </a:cubicBezTo>
                  <a:lnTo>
                    <a:pt x="27687" y="581"/>
                  </a:lnTo>
                  <a:lnTo>
                    <a:pt x="47276" y="581"/>
                  </a:lnTo>
                  <a:cubicBezTo>
                    <a:pt x="49992" y="217"/>
                    <a:pt x="52720" y="11"/>
                    <a:pt x="55456" y="-37"/>
                  </a:cubicBezTo>
                  <a:close/>
                </a:path>
              </a:pathLst>
            </a:custGeom>
            <a:solidFill>
              <a:srgbClr val="455A64"/>
            </a:solidFill>
            <a:ln w="6867" cap="flat">
              <a:noFill/>
              <a:prstDash val="solid"/>
              <a:miter/>
            </a:ln>
          </p:spPr>
          <p:txBody>
            <a:bodyPr rtlCol="0" anchor="ctr"/>
            <a:lstStyle/>
            <a:p>
              <a:endParaRPr lang="en-IN"/>
            </a:p>
          </p:txBody>
        </p:sp>
      </p:grpSp>
      <p:grpSp>
        <p:nvGrpSpPr>
          <p:cNvPr id="1196" name="Graphic 3">
            <a:extLst>
              <a:ext uri="{FF2B5EF4-FFF2-40B4-BE49-F238E27FC236}">
                <a16:creationId xmlns:a16="http://schemas.microsoft.com/office/drawing/2014/main" id="{90178C0B-1B4E-6DE5-1C7B-2C18344F6D14}"/>
              </a:ext>
            </a:extLst>
          </p:cNvPr>
          <p:cNvGrpSpPr/>
          <p:nvPr/>
        </p:nvGrpSpPr>
        <p:grpSpPr>
          <a:xfrm>
            <a:off x="6772013" y="3744623"/>
            <a:ext cx="875964" cy="477298"/>
            <a:chOff x="6296227" y="3644885"/>
            <a:chExt cx="983402" cy="577036"/>
          </a:xfrm>
        </p:grpSpPr>
        <p:sp>
          <p:nvSpPr>
            <p:cNvPr id="1197" name="Free-form: Shape 1196">
              <a:extLst>
                <a:ext uri="{FF2B5EF4-FFF2-40B4-BE49-F238E27FC236}">
                  <a16:creationId xmlns:a16="http://schemas.microsoft.com/office/drawing/2014/main" id="{174DDB06-6B3D-63FC-58F4-AE7FA165941E}"/>
                </a:ext>
              </a:extLst>
            </p:cNvPr>
            <p:cNvSpPr/>
            <p:nvPr/>
          </p:nvSpPr>
          <p:spPr>
            <a:xfrm>
              <a:off x="6298083" y="3646260"/>
              <a:ext cx="979828" cy="573187"/>
            </a:xfrm>
            <a:custGeom>
              <a:avLst/>
              <a:gdLst>
                <a:gd name="connsiteX0" fmla="*/ 531314 w 979828"/>
                <a:gd name="connsiteY0" fmla="*/ 572188 h 573187"/>
                <a:gd name="connsiteX1" fmla="*/ 521966 w 979828"/>
                <a:gd name="connsiteY1" fmla="*/ 572188 h 573187"/>
                <a:gd name="connsiteX2" fmla="*/ 494471 w 979828"/>
                <a:gd name="connsiteY2" fmla="*/ 572188 h 573187"/>
                <a:gd name="connsiteX3" fmla="*/ 388687 w 979828"/>
                <a:gd name="connsiteY3" fmla="*/ 572600 h 573187"/>
                <a:gd name="connsiteX4" fmla="*/ 1705 w 979828"/>
                <a:gd name="connsiteY4" fmla="*/ 573150 h 573187"/>
                <a:gd name="connsiteX5" fmla="*/ 330 w 979828"/>
                <a:gd name="connsiteY5" fmla="*/ 573150 h 573187"/>
                <a:gd name="connsiteX6" fmla="*/ 330 w 979828"/>
                <a:gd name="connsiteY6" fmla="*/ 571844 h 573187"/>
                <a:gd name="connsiteX7" fmla="*/ -14 w 979828"/>
                <a:gd name="connsiteY7" fmla="*/ 1681 h 573187"/>
                <a:gd name="connsiteX8" fmla="*/ -14 w 979828"/>
                <a:gd name="connsiteY8" fmla="*/ -37 h 573187"/>
                <a:gd name="connsiteX9" fmla="*/ 415425 w 979828"/>
                <a:gd name="connsiteY9" fmla="*/ -37 h 573187"/>
                <a:gd name="connsiteX10" fmla="*/ 978165 w 979828"/>
                <a:gd name="connsiteY10" fmla="*/ -37 h 573187"/>
                <a:gd name="connsiteX11" fmla="*/ 979815 w 979828"/>
                <a:gd name="connsiteY11" fmla="*/ -37 h 573187"/>
                <a:gd name="connsiteX12" fmla="*/ 979815 w 979828"/>
                <a:gd name="connsiteY12" fmla="*/ 1612 h 573187"/>
                <a:gd name="connsiteX13" fmla="*/ 979334 w 979828"/>
                <a:gd name="connsiteY13" fmla="*/ 571775 h 573187"/>
                <a:gd name="connsiteX14" fmla="*/ 979334 w 979828"/>
                <a:gd name="connsiteY14" fmla="*/ 572944 h 573187"/>
                <a:gd name="connsiteX15" fmla="*/ 978165 w 979828"/>
                <a:gd name="connsiteY15" fmla="*/ 572944 h 573187"/>
                <a:gd name="connsiteX16" fmla="*/ 698136 w 979828"/>
                <a:gd name="connsiteY16" fmla="*/ 572394 h 573187"/>
                <a:gd name="connsiteX17" fmla="*/ 623214 w 979828"/>
                <a:gd name="connsiteY17" fmla="*/ 572394 h 573187"/>
                <a:gd name="connsiteX18" fmla="*/ 603899 w 979828"/>
                <a:gd name="connsiteY18" fmla="*/ 572394 h 573187"/>
                <a:gd name="connsiteX19" fmla="*/ 597025 w 979828"/>
                <a:gd name="connsiteY19" fmla="*/ 572394 h 573187"/>
                <a:gd name="connsiteX20" fmla="*/ 603899 w 979828"/>
                <a:gd name="connsiteY20" fmla="*/ 572394 h 573187"/>
                <a:gd name="connsiteX21" fmla="*/ 623214 w 979828"/>
                <a:gd name="connsiteY21" fmla="*/ 572394 h 573187"/>
                <a:gd name="connsiteX22" fmla="*/ 698136 w 979828"/>
                <a:gd name="connsiteY22" fmla="*/ 572050 h 573187"/>
                <a:gd name="connsiteX23" fmla="*/ 978165 w 979828"/>
                <a:gd name="connsiteY23" fmla="*/ 571500 h 573187"/>
                <a:gd name="connsiteX24" fmla="*/ 976997 w 979828"/>
                <a:gd name="connsiteY24" fmla="*/ 572737 h 573187"/>
                <a:gd name="connsiteX25" fmla="*/ 976515 w 979828"/>
                <a:gd name="connsiteY25" fmla="*/ 2574 h 573187"/>
                <a:gd name="connsiteX26" fmla="*/ 978165 w 979828"/>
                <a:gd name="connsiteY26" fmla="*/ 4293 h 573187"/>
                <a:gd name="connsiteX27" fmla="*/ 1636 w 979828"/>
                <a:gd name="connsiteY27" fmla="*/ 4293 h 573187"/>
                <a:gd name="connsiteX28" fmla="*/ 3354 w 979828"/>
                <a:gd name="connsiteY28" fmla="*/ 2574 h 573187"/>
                <a:gd name="connsiteX29" fmla="*/ 2942 w 979828"/>
                <a:gd name="connsiteY29" fmla="*/ 572737 h 573187"/>
                <a:gd name="connsiteX30" fmla="*/ 1636 w 979828"/>
                <a:gd name="connsiteY30" fmla="*/ 571363 h 573187"/>
                <a:gd name="connsiteX31" fmla="*/ 388618 w 979828"/>
                <a:gd name="connsiteY31" fmla="*/ 571981 h 573187"/>
                <a:gd name="connsiteX32" fmla="*/ 494403 w 979828"/>
                <a:gd name="connsiteY32" fmla="*/ 571981 h 573187"/>
                <a:gd name="connsiteX33" fmla="*/ 521897 w 979828"/>
                <a:gd name="connsiteY33" fmla="*/ 571981 h 57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79828" h="573187">
                  <a:moveTo>
                    <a:pt x="531314" y="572188"/>
                  </a:moveTo>
                  <a:lnTo>
                    <a:pt x="521966" y="572188"/>
                  </a:lnTo>
                  <a:lnTo>
                    <a:pt x="494471" y="572188"/>
                  </a:lnTo>
                  <a:lnTo>
                    <a:pt x="388687" y="572600"/>
                  </a:lnTo>
                  <a:lnTo>
                    <a:pt x="1705" y="573150"/>
                  </a:lnTo>
                  <a:lnTo>
                    <a:pt x="330" y="573150"/>
                  </a:lnTo>
                  <a:lnTo>
                    <a:pt x="330" y="571844"/>
                  </a:lnTo>
                  <a:cubicBezTo>
                    <a:pt x="330" y="410452"/>
                    <a:pt x="330" y="215861"/>
                    <a:pt x="-14" y="1681"/>
                  </a:cubicBezTo>
                  <a:lnTo>
                    <a:pt x="-14" y="-37"/>
                  </a:lnTo>
                  <a:lnTo>
                    <a:pt x="415425" y="-37"/>
                  </a:lnTo>
                  <a:lnTo>
                    <a:pt x="978165" y="-37"/>
                  </a:lnTo>
                  <a:lnTo>
                    <a:pt x="979815" y="-37"/>
                  </a:lnTo>
                  <a:lnTo>
                    <a:pt x="979815" y="1612"/>
                  </a:lnTo>
                  <a:cubicBezTo>
                    <a:pt x="979815" y="224110"/>
                    <a:pt x="979471" y="418976"/>
                    <a:pt x="979334" y="571775"/>
                  </a:cubicBezTo>
                  <a:lnTo>
                    <a:pt x="979334" y="572944"/>
                  </a:lnTo>
                  <a:lnTo>
                    <a:pt x="978165" y="572944"/>
                  </a:lnTo>
                  <a:lnTo>
                    <a:pt x="698136" y="572394"/>
                  </a:lnTo>
                  <a:lnTo>
                    <a:pt x="623214" y="572394"/>
                  </a:lnTo>
                  <a:lnTo>
                    <a:pt x="603899" y="572394"/>
                  </a:lnTo>
                  <a:lnTo>
                    <a:pt x="597025" y="572394"/>
                  </a:lnTo>
                  <a:lnTo>
                    <a:pt x="603899" y="572394"/>
                  </a:lnTo>
                  <a:lnTo>
                    <a:pt x="623214" y="572394"/>
                  </a:lnTo>
                  <a:lnTo>
                    <a:pt x="698136" y="572050"/>
                  </a:lnTo>
                  <a:lnTo>
                    <a:pt x="978165" y="571500"/>
                  </a:lnTo>
                  <a:lnTo>
                    <a:pt x="976997" y="572737"/>
                  </a:lnTo>
                  <a:cubicBezTo>
                    <a:pt x="976997" y="419938"/>
                    <a:pt x="976997" y="225072"/>
                    <a:pt x="976515" y="2574"/>
                  </a:cubicBezTo>
                  <a:lnTo>
                    <a:pt x="978165" y="4293"/>
                  </a:lnTo>
                  <a:lnTo>
                    <a:pt x="1636" y="4293"/>
                  </a:lnTo>
                  <a:lnTo>
                    <a:pt x="3354" y="2574"/>
                  </a:lnTo>
                  <a:cubicBezTo>
                    <a:pt x="3354" y="216755"/>
                    <a:pt x="3354" y="411346"/>
                    <a:pt x="2942" y="572737"/>
                  </a:cubicBezTo>
                  <a:lnTo>
                    <a:pt x="1636" y="571363"/>
                  </a:lnTo>
                  <a:lnTo>
                    <a:pt x="388618" y="571981"/>
                  </a:lnTo>
                  <a:lnTo>
                    <a:pt x="494403" y="571981"/>
                  </a:lnTo>
                  <a:lnTo>
                    <a:pt x="521897" y="571981"/>
                  </a:lnTo>
                  <a:close/>
                </a:path>
              </a:pathLst>
            </a:custGeom>
            <a:solidFill>
              <a:srgbClr val="000000"/>
            </a:solidFill>
            <a:ln w="6867" cap="flat">
              <a:noFill/>
              <a:prstDash val="solid"/>
              <a:miter/>
            </a:ln>
          </p:spPr>
          <p:txBody>
            <a:bodyPr rtlCol="0" anchor="ctr"/>
            <a:lstStyle/>
            <a:p>
              <a:endParaRPr lang="en-IN"/>
            </a:p>
          </p:txBody>
        </p:sp>
        <p:sp>
          <p:nvSpPr>
            <p:cNvPr id="1198" name="Free-form: Shape 1197">
              <a:extLst>
                <a:ext uri="{FF2B5EF4-FFF2-40B4-BE49-F238E27FC236}">
                  <a16:creationId xmlns:a16="http://schemas.microsoft.com/office/drawing/2014/main" id="{6A017E47-E0CE-BAD5-85A3-47C3E28E35B2}"/>
                </a:ext>
              </a:extLst>
            </p:cNvPr>
            <p:cNvSpPr/>
            <p:nvPr/>
          </p:nvSpPr>
          <p:spPr>
            <a:xfrm>
              <a:off x="6299664" y="3648391"/>
              <a:ext cx="976529" cy="570094"/>
            </a:xfrm>
            <a:custGeom>
              <a:avLst/>
              <a:gdLst>
                <a:gd name="connsiteX0" fmla="*/ 595664 w 976529"/>
                <a:gd name="connsiteY0" fmla="*/ 570094 h 570094"/>
                <a:gd name="connsiteX1" fmla="*/ 976529 w 976529"/>
                <a:gd name="connsiteY1" fmla="*/ 570094 h 570094"/>
                <a:gd name="connsiteX2" fmla="*/ 976529 w 976529"/>
                <a:gd name="connsiteY2" fmla="*/ 0 h 570094"/>
                <a:gd name="connsiteX3" fmla="*/ 0 w 976529"/>
                <a:gd name="connsiteY3" fmla="*/ 0 h 570094"/>
                <a:gd name="connsiteX4" fmla="*/ 0 w 976529"/>
                <a:gd name="connsiteY4" fmla="*/ 570094 h 570094"/>
                <a:gd name="connsiteX5" fmla="*/ 529747 w 976529"/>
                <a:gd name="connsiteY5" fmla="*/ 570094 h 570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529" h="570094">
                  <a:moveTo>
                    <a:pt x="595664" y="570094"/>
                  </a:moveTo>
                  <a:lnTo>
                    <a:pt x="976529" y="570094"/>
                  </a:lnTo>
                  <a:lnTo>
                    <a:pt x="976529" y="0"/>
                  </a:lnTo>
                  <a:lnTo>
                    <a:pt x="0" y="0"/>
                  </a:lnTo>
                  <a:lnTo>
                    <a:pt x="0" y="570094"/>
                  </a:lnTo>
                  <a:lnTo>
                    <a:pt x="529747" y="570094"/>
                  </a:lnTo>
                </a:path>
              </a:pathLst>
            </a:custGeom>
            <a:solidFill>
              <a:srgbClr val="FFFFFF"/>
            </a:solidFill>
            <a:ln w="6867" cap="flat">
              <a:noFill/>
              <a:prstDash val="solid"/>
              <a:miter/>
            </a:ln>
          </p:spPr>
          <p:txBody>
            <a:bodyPr rtlCol="0" anchor="ctr"/>
            <a:lstStyle/>
            <a:p>
              <a:endParaRPr lang="en-IN"/>
            </a:p>
          </p:txBody>
        </p:sp>
        <p:sp>
          <p:nvSpPr>
            <p:cNvPr id="1199" name="Free-form: Shape 1198">
              <a:extLst>
                <a:ext uri="{FF2B5EF4-FFF2-40B4-BE49-F238E27FC236}">
                  <a16:creationId xmlns:a16="http://schemas.microsoft.com/office/drawing/2014/main" id="{A256A306-506E-1981-D186-BE5413D633FE}"/>
                </a:ext>
              </a:extLst>
            </p:cNvPr>
            <p:cNvSpPr/>
            <p:nvPr/>
          </p:nvSpPr>
          <p:spPr>
            <a:xfrm>
              <a:off x="6296227" y="3644954"/>
              <a:ext cx="983402" cy="576967"/>
            </a:xfrm>
            <a:custGeom>
              <a:avLst/>
              <a:gdLst>
                <a:gd name="connsiteX0" fmla="*/ 983403 w 983402"/>
                <a:gd name="connsiteY0" fmla="*/ 576968 h 576967"/>
                <a:gd name="connsiteX1" fmla="*/ 599101 w 983402"/>
                <a:gd name="connsiteY1" fmla="*/ 576968 h 576967"/>
                <a:gd name="connsiteX2" fmla="*/ 599101 w 983402"/>
                <a:gd name="connsiteY2" fmla="*/ 570094 h 576967"/>
                <a:gd name="connsiteX3" fmla="*/ 976529 w 983402"/>
                <a:gd name="connsiteY3" fmla="*/ 570094 h 576967"/>
                <a:gd name="connsiteX4" fmla="*/ 976529 w 983402"/>
                <a:gd name="connsiteY4" fmla="*/ 6874 h 576967"/>
                <a:gd name="connsiteX5" fmla="*/ 6874 w 983402"/>
                <a:gd name="connsiteY5" fmla="*/ 6874 h 576967"/>
                <a:gd name="connsiteX6" fmla="*/ 6874 w 983402"/>
                <a:gd name="connsiteY6" fmla="*/ 570094 h 576967"/>
                <a:gd name="connsiteX7" fmla="*/ 533183 w 983402"/>
                <a:gd name="connsiteY7" fmla="*/ 570094 h 576967"/>
                <a:gd name="connsiteX8" fmla="*/ 533183 w 983402"/>
                <a:gd name="connsiteY8" fmla="*/ 576968 h 576967"/>
                <a:gd name="connsiteX9" fmla="*/ 0 w 983402"/>
                <a:gd name="connsiteY9" fmla="*/ 576968 h 576967"/>
                <a:gd name="connsiteX10" fmla="*/ 0 w 983402"/>
                <a:gd name="connsiteY10" fmla="*/ 0 h 576967"/>
                <a:gd name="connsiteX11" fmla="*/ 983403 w 983402"/>
                <a:gd name="connsiteY11" fmla="*/ 0 h 576967"/>
                <a:gd name="connsiteX12" fmla="*/ 983403 w 983402"/>
                <a:gd name="connsiteY12" fmla="*/ 576968 h 576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83402" h="576967">
                  <a:moveTo>
                    <a:pt x="983403" y="576968"/>
                  </a:moveTo>
                  <a:lnTo>
                    <a:pt x="599101" y="576968"/>
                  </a:lnTo>
                  <a:lnTo>
                    <a:pt x="599101" y="570094"/>
                  </a:lnTo>
                  <a:lnTo>
                    <a:pt x="976529" y="570094"/>
                  </a:lnTo>
                  <a:lnTo>
                    <a:pt x="976529" y="6874"/>
                  </a:lnTo>
                  <a:lnTo>
                    <a:pt x="6874" y="6874"/>
                  </a:lnTo>
                  <a:lnTo>
                    <a:pt x="6874" y="570094"/>
                  </a:lnTo>
                  <a:lnTo>
                    <a:pt x="533183" y="570094"/>
                  </a:lnTo>
                  <a:lnTo>
                    <a:pt x="533183" y="576968"/>
                  </a:lnTo>
                  <a:lnTo>
                    <a:pt x="0" y="576968"/>
                  </a:lnTo>
                  <a:lnTo>
                    <a:pt x="0" y="0"/>
                  </a:lnTo>
                  <a:lnTo>
                    <a:pt x="983403" y="0"/>
                  </a:lnTo>
                  <a:lnTo>
                    <a:pt x="983403" y="576968"/>
                  </a:lnTo>
                  <a:close/>
                </a:path>
              </a:pathLst>
            </a:custGeom>
            <a:solidFill>
              <a:srgbClr val="000000"/>
            </a:solidFill>
            <a:ln w="6867" cap="flat">
              <a:noFill/>
              <a:prstDash val="solid"/>
              <a:miter/>
            </a:ln>
          </p:spPr>
          <p:txBody>
            <a:bodyPr rtlCol="0" anchor="ctr"/>
            <a:lstStyle/>
            <a:p>
              <a:endParaRPr lang="en-IN"/>
            </a:p>
          </p:txBody>
        </p:sp>
        <p:sp>
          <p:nvSpPr>
            <p:cNvPr id="1200" name="Free-form: Shape 1199">
              <a:extLst>
                <a:ext uri="{FF2B5EF4-FFF2-40B4-BE49-F238E27FC236}">
                  <a16:creationId xmlns:a16="http://schemas.microsoft.com/office/drawing/2014/main" id="{F1375E8C-FF77-0164-FD97-9BE158316C46}"/>
                </a:ext>
              </a:extLst>
            </p:cNvPr>
            <p:cNvSpPr/>
            <p:nvPr/>
          </p:nvSpPr>
          <p:spPr>
            <a:xfrm>
              <a:off x="6299664" y="3648391"/>
              <a:ext cx="976529" cy="42135"/>
            </a:xfrm>
            <a:custGeom>
              <a:avLst/>
              <a:gdLst>
                <a:gd name="connsiteX0" fmla="*/ 0 w 976529"/>
                <a:gd name="connsiteY0" fmla="*/ 0 h 42135"/>
                <a:gd name="connsiteX1" fmla="*/ 976529 w 976529"/>
                <a:gd name="connsiteY1" fmla="*/ 0 h 42135"/>
                <a:gd name="connsiteX2" fmla="*/ 976529 w 976529"/>
                <a:gd name="connsiteY2" fmla="*/ 42135 h 42135"/>
                <a:gd name="connsiteX3" fmla="*/ 0 w 976529"/>
                <a:gd name="connsiteY3" fmla="*/ 42135 h 42135"/>
              </a:gdLst>
              <a:ahLst/>
              <a:cxnLst>
                <a:cxn ang="0">
                  <a:pos x="connsiteX0" y="connsiteY0"/>
                </a:cxn>
                <a:cxn ang="0">
                  <a:pos x="connsiteX1" y="connsiteY1"/>
                </a:cxn>
                <a:cxn ang="0">
                  <a:pos x="connsiteX2" y="connsiteY2"/>
                </a:cxn>
                <a:cxn ang="0">
                  <a:pos x="connsiteX3" y="connsiteY3"/>
                </a:cxn>
              </a:cxnLst>
              <a:rect l="l" t="t" r="r" b="b"/>
              <a:pathLst>
                <a:path w="976529" h="42135">
                  <a:moveTo>
                    <a:pt x="0" y="0"/>
                  </a:moveTo>
                  <a:lnTo>
                    <a:pt x="976529" y="0"/>
                  </a:lnTo>
                  <a:lnTo>
                    <a:pt x="976529" y="42135"/>
                  </a:lnTo>
                  <a:lnTo>
                    <a:pt x="0" y="42135"/>
                  </a:lnTo>
                  <a:close/>
                </a:path>
              </a:pathLst>
            </a:custGeom>
            <a:solidFill>
              <a:srgbClr val="F5F5F5"/>
            </a:solidFill>
            <a:ln w="6867" cap="flat">
              <a:noFill/>
              <a:prstDash val="solid"/>
              <a:miter/>
            </a:ln>
          </p:spPr>
          <p:txBody>
            <a:bodyPr rtlCol="0" anchor="ctr"/>
            <a:lstStyle/>
            <a:p>
              <a:endParaRPr lang="en-IN"/>
            </a:p>
          </p:txBody>
        </p:sp>
        <p:sp>
          <p:nvSpPr>
            <p:cNvPr id="1201" name="Free-form: Shape 1200">
              <a:extLst>
                <a:ext uri="{FF2B5EF4-FFF2-40B4-BE49-F238E27FC236}">
                  <a16:creationId xmlns:a16="http://schemas.microsoft.com/office/drawing/2014/main" id="{70C22B85-6D47-DA1E-20A6-F81012985FD6}"/>
                </a:ext>
              </a:extLst>
            </p:cNvPr>
            <p:cNvSpPr/>
            <p:nvPr/>
          </p:nvSpPr>
          <p:spPr>
            <a:xfrm>
              <a:off x="6296295" y="3644885"/>
              <a:ext cx="983334" cy="49008"/>
            </a:xfrm>
            <a:custGeom>
              <a:avLst/>
              <a:gdLst>
                <a:gd name="connsiteX0" fmla="*/ 983320 w 983334"/>
                <a:gd name="connsiteY0" fmla="*/ 48971 h 49008"/>
                <a:gd name="connsiteX1" fmla="*/ -14 w 983334"/>
                <a:gd name="connsiteY1" fmla="*/ 48971 h 49008"/>
                <a:gd name="connsiteX2" fmla="*/ -14 w 983334"/>
                <a:gd name="connsiteY2" fmla="*/ -37 h 49008"/>
                <a:gd name="connsiteX3" fmla="*/ 983320 w 983334"/>
                <a:gd name="connsiteY3" fmla="*/ -37 h 49008"/>
                <a:gd name="connsiteX4" fmla="*/ 6860 w 983334"/>
                <a:gd name="connsiteY4" fmla="*/ 42098 h 49008"/>
                <a:gd name="connsiteX5" fmla="*/ 976447 w 983334"/>
                <a:gd name="connsiteY5" fmla="*/ 42098 h 49008"/>
                <a:gd name="connsiteX6" fmla="*/ 976447 w 983334"/>
                <a:gd name="connsiteY6" fmla="*/ 6836 h 49008"/>
                <a:gd name="connsiteX7" fmla="*/ 6860 w 983334"/>
                <a:gd name="connsiteY7" fmla="*/ 6836 h 49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3334" h="49008">
                  <a:moveTo>
                    <a:pt x="983320" y="48971"/>
                  </a:moveTo>
                  <a:lnTo>
                    <a:pt x="-14" y="48971"/>
                  </a:lnTo>
                  <a:lnTo>
                    <a:pt x="-14" y="-37"/>
                  </a:lnTo>
                  <a:lnTo>
                    <a:pt x="983320" y="-37"/>
                  </a:lnTo>
                  <a:close/>
                  <a:moveTo>
                    <a:pt x="6860" y="42098"/>
                  </a:moveTo>
                  <a:lnTo>
                    <a:pt x="976447" y="42098"/>
                  </a:lnTo>
                  <a:lnTo>
                    <a:pt x="976447" y="6836"/>
                  </a:lnTo>
                  <a:lnTo>
                    <a:pt x="6860" y="6836"/>
                  </a:lnTo>
                  <a:close/>
                </a:path>
              </a:pathLst>
            </a:custGeom>
            <a:solidFill>
              <a:srgbClr val="000000"/>
            </a:solidFill>
            <a:ln w="6867" cap="flat">
              <a:noFill/>
              <a:prstDash val="solid"/>
              <a:miter/>
            </a:ln>
          </p:spPr>
          <p:txBody>
            <a:bodyPr rtlCol="0" anchor="ctr"/>
            <a:lstStyle/>
            <a:p>
              <a:endParaRPr lang="en-IN"/>
            </a:p>
          </p:txBody>
        </p:sp>
        <p:sp>
          <p:nvSpPr>
            <p:cNvPr id="1202" name="Free-form: Shape 1201">
              <a:extLst>
                <a:ext uri="{FF2B5EF4-FFF2-40B4-BE49-F238E27FC236}">
                  <a16:creationId xmlns:a16="http://schemas.microsoft.com/office/drawing/2014/main" id="{728427E3-5643-80DE-465A-061DA9AE74E7}"/>
                </a:ext>
              </a:extLst>
            </p:cNvPr>
            <p:cNvSpPr/>
            <p:nvPr/>
          </p:nvSpPr>
          <p:spPr>
            <a:xfrm>
              <a:off x="6318428" y="3664681"/>
              <a:ext cx="10997" cy="10997"/>
            </a:xfrm>
            <a:custGeom>
              <a:avLst/>
              <a:gdLst>
                <a:gd name="connsiteX0" fmla="*/ 10984 w 10997"/>
                <a:gd name="connsiteY0" fmla="*/ 5461 h 10997"/>
                <a:gd name="connsiteX1" fmla="*/ 5485 w 10997"/>
                <a:gd name="connsiteY1" fmla="*/ 10960 h 10997"/>
                <a:gd name="connsiteX2" fmla="*/ -14 w 10997"/>
                <a:gd name="connsiteY2" fmla="*/ 5461 h 10997"/>
                <a:gd name="connsiteX3" fmla="*/ 5485 w 10997"/>
                <a:gd name="connsiteY3" fmla="*/ -37 h 10997"/>
                <a:gd name="connsiteX4" fmla="*/ 10984 w 10997"/>
                <a:gd name="connsiteY4" fmla="*/ 5461 h 1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97" h="10997">
                  <a:moveTo>
                    <a:pt x="10984" y="5461"/>
                  </a:moveTo>
                  <a:cubicBezTo>
                    <a:pt x="10984" y="8498"/>
                    <a:pt x="8523" y="10960"/>
                    <a:pt x="5485" y="10960"/>
                  </a:cubicBezTo>
                  <a:cubicBezTo>
                    <a:pt x="2447" y="10960"/>
                    <a:pt x="-14" y="8498"/>
                    <a:pt x="-14" y="5461"/>
                  </a:cubicBezTo>
                  <a:cubicBezTo>
                    <a:pt x="-14" y="2425"/>
                    <a:pt x="2447" y="-37"/>
                    <a:pt x="5485" y="-37"/>
                  </a:cubicBezTo>
                  <a:cubicBezTo>
                    <a:pt x="8523" y="-37"/>
                    <a:pt x="10984" y="2425"/>
                    <a:pt x="10984" y="5461"/>
                  </a:cubicBezTo>
                  <a:close/>
                </a:path>
              </a:pathLst>
            </a:custGeom>
            <a:solidFill>
              <a:srgbClr val="263238"/>
            </a:solidFill>
            <a:ln w="6867" cap="flat">
              <a:noFill/>
              <a:prstDash val="solid"/>
              <a:miter/>
            </a:ln>
          </p:spPr>
          <p:txBody>
            <a:bodyPr rtlCol="0" anchor="ctr"/>
            <a:lstStyle/>
            <a:p>
              <a:endParaRPr lang="en-IN"/>
            </a:p>
          </p:txBody>
        </p:sp>
        <p:sp>
          <p:nvSpPr>
            <p:cNvPr id="1203" name="Free-form: Shape 1202">
              <a:extLst>
                <a:ext uri="{FF2B5EF4-FFF2-40B4-BE49-F238E27FC236}">
                  <a16:creationId xmlns:a16="http://schemas.microsoft.com/office/drawing/2014/main" id="{AF46C011-DFAB-83C3-91F3-343FD7554C2C}"/>
                </a:ext>
              </a:extLst>
            </p:cNvPr>
            <p:cNvSpPr/>
            <p:nvPr/>
          </p:nvSpPr>
          <p:spPr>
            <a:xfrm>
              <a:off x="6314992" y="3660970"/>
              <a:ext cx="17871" cy="17871"/>
            </a:xfrm>
            <a:custGeom>
              <a:avLst/>
              <a:gdLst>
                <a:gd name="connsiteX0" fmla="*/ 8922 w 17871"/>
                <a:gd name="connsiteY0" fmla="*/ 17834 h 17871"/>
                <a:gd name="connsiteX1" fmla="*/ -14 w 17871"/>
                <a:gd name="connsiteY1" fmla="*/ 8898 h 17871"/>
                <a:gd name="connsiteX2" fmla="*/ 8922 w 17871"/>
                <a:gd name="connsiteY2" fmla="*/ -37 h 17871"/>
                <a:gd name="connsiteX3" fmla="*/ 17858 w 17871"/>
                <a:gd name="connsiteY3" fmla="*/ 8898 h 17871"/>
                <a:gd name="connsiteX4" fmla="*/ 17858 w 17871"/>
                <a:gd name="connsiteY4" fmla="*/ 8967 h 17871"/>
                <a:gd name="connsiteX5" fmla="*/ 8922 w 17871"/>
                <a:gd name="connsiteY5" fmla="*/ 17834 h 17871"/>
                <a:gd name="connsiteX6" fmla="*/ 8922 w 17871"/>
                <a:gd name="connsiteY6" fmla="*/ 6905 h 17871"/>
                <a:gd name="connsiteX7" fmla="*/ 6860 w 17871"/>
                <a:gd name="connsiteY7" fmla="*/ 8967 h 17871"/>
                <a:gd name="connsiteX8" fmla="*/ 8922 w 17871"/>
                <a:gd name="connsiteY8" fmla="*/ 11029 h 17871"/>
                <a:gd name="connsiteX9" fmla="*/ 10984 w 17871"/>
                <a:gd name="connsiteY9" fmla="*/ 8967 h 17871"/>
                <a:gd name="connsiteX10" fmla="*/ 8922 w 17871"/>
                <a:gd name="connsiteY10" fmla="*/ 7111 h 1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871" h="17871">
                  <a:moveTo>
                    <a:pt x="8922" y="17834"/>
                  </a:moveTo>
                  <a:cubicBezTo>
                    <a:pt x="3987" y="17834"/>
                    <a:pt x="-14" y="13833"/>
                    <a:pt x="-14" y="8898"/>
                  </a:cubicBezTo>
                  <a:cubicBezTo>
                    <a:pt x="-14" y="3963"/>
                    <a:pt x="3987" y="-37"/>
                    <a:pt x="8922" y="-37"/>
                  </a:cubicBezTo>
                  <a:cubicBezTo>
                    <a:pt x="13857" y="-37"/>
                    <a:pt x="17858" y="3964"/>
                    <a:pt x="17858" y="8898"/>
                  </a:cubicBezTo>
                  <a:cubicBezTo>
                    <a:pt x="17858" y="8922"/>
                    <a:pt x="17858" y="8944"/>
                    <a:pt x="17858" y="8967"/>
                  </a:cubicBezTo>
                  <a:cubicBezTo>
                    <a:pt x="17823" y="13875"/>
                    <a:pt x="13830" y="17834"/>
                    <a:pt x="8922" y="17834"/>
                  </a:cubicBezTo>
                  <a:close/>
                  <a:moveTo>
                    <a:pt x="8922" y="6905"/>
                  </a:moveTo>
                  <a:cubicBezTo>
                    <a:pt x="7781" y="6905"/>
                    <a:pt x="6860" y="7828"/>
                    <a:pt x="6860" y="8967"/>
                  </a:cubicBezTo>
                  <a:cubicBezTo>
                    <a:pt x="6860" y="10106"/>
                    <a:pt x="7781" y="11029"/>
                    <a:pt x="8922" y="11029"/>
                  </a:cubicBezTo>
                  <a:cubicBezTo>
                    <a:pt x="10063" y="11029"/>
                    <a:pt x="10984" y="10106"/>
                    <a:pt x="10984" y="8967"/>
                  </a:cubicBezTo>
                  <a:cubicBezTo>
                    <a:pt x="10881" y="7909"/>
                    <a:pt x="9987" y="7106"/>
                    <a:pt x="8922" y="7111"/>
                  </a:cubicBezTo>
                  <a:close/>
                </a:path>
              </a:pathLst>
            </a:custGeom>
            <a:solidFill>
              <a:srgbClr val="000000"/>
            </a:solidFill>
            <a:ln w="6867" cap="flat">
              <a:noFill/>
              <a:prstDash val="solid"/>
              <a:miter/>
            </a:ln>
          </p:spPr>
          <p:txBody>
            <a:bodyPr rtlCol="0" anchor="ctr"/>
            <a:lstStyle/>
            <a:p>
              <a:endParaRPr lang="en-IN"/>
            </a:p>
          </p:txBody>
        </p:sp>
        <p:sp>
          <p:nvSpPr>
            <p:cNvPr id="1204" name="Free-form: Shape 1203">
              <a:extLst>
                <a:ext uri="{FF2B5EF4-FFF2-40B4-BE49-F238E27FC236}">
                  <a16:creationId xmlns:a16="http://schemas.microsoft.com/office/drawing/2014/main" id="{29A3B1E0-6417-D23E-1F99-0FB0D374A1AD}"/>
                </a:ext>
              </a:extLst>
            </p:cNvPr>
            <p:cNvSpPr/>
            <p:nvPr/>
          </p:nvSpPr>
          <p:spPr>
            <a:xfrm>
              <a:off x="6338842" y="3664681"/>
              <a:ext cx="10929" cy="10929"/>
            </a:xfrm>
            <a:custGeom>
              <a:avLst/>
              <a:gdLst>
                <a:gd name="connsiteX0" fmla="*/ 10916 w 10929"/>
                <a:gd name="connsiteY0" fmla="*/ 5461 h 10929"/>
                <a:gd name="connsiteX1" fmla="*/ 5486 w 10929"/>
                <a:gd name="connsiteY1" fmla="*/ 10892 h 10929"/>
                <a:gd name="connsiteX2" fmla="*/ 5417 w 10929"/>
                <a:gd name="connsiteY2" fmla="*/ 10891 h 10929"/>
                <a:gd name="connsiteX3" fmla="*/ -13 w 10929"/>
                <a:gd name="connsiteY3" fmla="*/ 5461 h 10929"/>
                <a:gd name="connsiteX4" fmla="*/ 5348 w 10929"/>
                <a:gd name="connsiteY4" fmla="*/ -37 h 10929"/>
                <a:gd name="connsiteX5" fmla="*/ 5417 w 10929"/>
                <a:gd name="connsiteY5" fmla="*/ -37 h 10929"/>
                <a:gd name="connsiteX6" fmla="*/ 10916 w 10929"/>
                <a:gd name="connsiteY6" fmla="*/ 5461 h 10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9" h="10929">
                  <a:moveTo>
                    <a:pt x="10916" y="5461"/>
                  </a:moveTo>
                  <a:cubicBezTo>
                    <a:pt x="10916" y="8460"/>
                    <a:pt x="8483" y="10891"/>
                    <a:pt x="5486" y="10892"/>
                  </a:cubicBezTo>
                  <a:cubicBezTo>
                    <a:pt x="5465" y="10892"/>
                    <a:pt x="5438" y="10891"/>
                    <a:pt x="5417" y="10891"/>
                  </a:cubicBezTo>
                  <a:cubicBezTo>
                    <a:pt x="2420" y="10891"/>
                    <a:pt x="-13" y="8460"/>
                    <a:pt x="-13" y="5461"/>
                  </a:cubicBezTo>
                  <a:cubicBezTo>
                    <a:pt x="-54" y="2462"/>
                    <a:pt x="2351" y="1"/>
                    <a:pt x="5348" y="-37"/>
                  </a:cubicBezTo>
                  <a:cubicBezTo>
                    <a:pt x="5369" y="-37"/>
                    <a:pt x="5396" y="-37"/>
                    <a:pt x="5417" y="-37"/>
                  </a:cubicBezTo>
                  <a:cubicBezTo>
                    <a:pt x="8455" y="-37"/>
                    <a:pt x="10916" y="2425"/>
                    <a:pt x="10916" y="5461"/>
                  </a:cubicBezTo>
                  <a:close/>
                </a:path>
              </a:pathLst>
            </a:custGeom>
            <a:solidFill>
              <a:srgbClr val="263238"/>
            </a:solidFill>
            <a:ln w="6867" cap="flat">
              <a:noFill/>
              <a:prstDash val="solid"/>
              <a:miter/>
            </a:ln>
          </p:spPr>
          <p:txBody>
            <a:bodyPr rtlCol="0" anchor="ctr"/>
            <a:lstStyle/>
            <a:p>
              <a:endParaRPr lang="en-IN"/>
            </a:p>
          </p:txBody>
        </p:sp>
        <p:sp>
          <p:nvSpPr>
            <p:cNvPr id="1205" name="Free-form: Shape 1204">
              <a:extLst>
                <a:ext uri="{FF2B5EF4-FFF2-40B4-BE49-F238E27FC236}">
                  <a16:creationId xmlns:a16="http://schemas.microsoft.com/office/drawing/2014/main" id="{63289C56-0B8E-91DF-B6D6-300A139C5754}"/>
                </a:ext>
              </a:extLst>
            </p:cNvPr>
            <p:cNvSpPr/>
            <p:nvPr/>
          </p:nvSpPr>
          <p:spPr>
            <a:xfrm>
              <a:off x="6335338" y="3660970"/>
              <a:ext cx="17871" cy="17871"/>
            </a:xfrm>
            <a:custGeom>
              <a:avLst/>
              <a:gdLst>
                <a:gd name="connsiteX0" fmla="*/ 8922 w 17871"/>
                <a:gd name="connsiteY0" fmla="*/ 17834 h 17871"/>
                <a:gd name="connsiteX1" fmla="*/ -14 w 17871"/>
                <a:gd name="connsiteY1" fmla="*/ 8898 h 17871"/>
                <a:gd name="connsiteX2" fmla="*/ 8922 w 17871"/>
                <a:gd name="connsiteY2" fmla="*/ -37 h 17871"/>
                <a:gd name="connsiteX3" fmla="*/ 17858 w 17871"/>
                <a:gd name="connsiteY3" fmla="*/ 8898 h 17871"/>
                <a:gd name="connsiteX4" fmla="*/ 17858 w 17871"/>
                <a:gd name="connsiteY4" fmla="*/ 8967 h 17871"/>
                <a:gd name="connsiteX5" fmla="*/ 8991 w 17871"/>
                <a:gd name="connsiteY5" fmla="*/ 17834 h 17871"/>
                <a:gd name="connsiteX6" fmla="*/ 8922 w 17871"/>
                <a:gd name="connsiteY6" fmla="*/ 17834 h 17871"/>
                <a:gd name="connsiteX7" fmla="*/ 8922 w 17871"/>
                <a:gd name="connsiteY7" fmla="*/ 6905 h 17871"/>
                <a:gd name="connsiteX8" fmla="*/ 6860 w 17871"/>
                <a:gd name="connsiteY8" fmla="*/ 8967 h 17871"/>
                <a:gd name="connsiteX9" fmla="*/ 8922 w 17871"/>
                <a:gd name="connsiteY9" fmla="*/ 11029 h 17871"/>
                <a:gd name="connsiteX10" fmla="*/ 10984 w 17871"/>
                <a:gd name="connsiteY10" fmla="*/ 8967 h 17871"/>
                <a:gd name="connsiteX11" fmla="*/ 8922 w 17871"/>
                <a:gd name="connsiteY11" fmla="*/ 7111 h 1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71" h="17871">
                  <a:moveTo>
                    <a:pt x="8922" y="17834"/>
                  </a:moveTo>
                  <a:cubicBezTo>
                    <a:pt x="3987" y="17834"/>
                    <a:pt x="-14" y="13833"/>
                    <a:pt x="-14" y="8898"/>
                  </a:cubicBezTo>
                  <a:cubicBezTo>
                    <a:pt x="-14" y="3963"/>
                    <a:pt x="3987" y="-37"/>
                    <a:pt x="8922" y="-37"/>
                  </a:cubicBezTo>
                  <a:cubicBezTo>
                    <a:pt x="13857" y="-37"/>
                    <a:pt x="17858" y="3964"/>
                    <a:pt x="17858" y="8898"/>
                  </a:cubicBezTo>
                  <a:cubicBezTo>
                    <a:pt x="17858" y="8922"/>
                    <a:pt x="17858" y="8944"/>
                    <a:pt x="17858" y="8967"/>
                  </a:cubicBezTo>
                  <a:cubicBezTo>
                    <a:pt x="17858" y="13864"/>
                    <a:pt x="13885" y="17834"/>
                    <a:pt x="8991" y="17834"/>
                  </a:cubicBezTo>
                  <a:cubicBezTo>
                    <a:pt x="8970" y="17834"/>
                    <a:pt x="8942" y="17834"/>
                    <a:pt x="8922" y="17834"/>
                  </a:cubicBezTo>
                  <a:close/>
                  <a:moveTo>
                    <a:pt x="8922" y="6905"/>
                  </a:moveTo>
                  <a:cubicBezTo>
                    <a:pt x="7781" y="6905"/>
                    <a:pt x="6860" y="7828"/>
                    <a:pt x="6860" y="8967"/>
                  </a:cubicBezTo>
                  <a:cubicBezTo>
                    <a:pt x="6860" y="10106"/>
                    <a:pt x="7781" y="11029"/>
                    <a:pt x="8922" y="11029"/>
                  </a:cubicBezTo>
                  <a:cubicBezTo>
                    <a:pt x="10063" y="11029"/>
                    <a:pt x="10984" y="10106"/>
                    <a:pt x="10984" y="8967"/>
                  </a:cubicBezTo>
                  <a:cubicBezTo>
                    <a:pt x="10908" y="7893"/>
                    <a:pt x="9994" y="7071"/>
                    <a:pt x="8922" y="7111"/>
                  </a:cubicBezTo>
                  <a:close/>
                </a:path>
              </a:pathLst>
            </a:custGeom>
            <a:solidFill>
              <a:srgbClr val="000000"/>
            </a:solidFill>
            <a:ln w="6867" cap="flat">
              <a:noFill/>
              <a:prstDash val="solid"/>
              <a:miter/>
            </a:ln>
          </p:spPr>
          <p:txBody>
            <a:bodyPr rtlCol="0" anchor="ctr"/>
            <a:lstStyle/>
            <a:p>
              <a:endParaRPr lang="en-IN"/>
            </a:p>
          </p:txBody>
        </p:sp>
        <p:sp>
          <p:nvSpPr>
            <p:cNvPr id="1206" name="Free-form: Shape 1205">
              <a:extLst>
                <a:ext uri="{FF2B5EF4-FFF2-40B4-BE49-F238E27FC236}">
                  <a16:creationId xmlns:a16="http://schemas.microsoft.com/office/drawing/2014/main" id="{12F29490-842F-C8E2-DCB9-1EECBE2EF414}"/>
                </a:ext>
              </a:extLst>
            </p:cNvPr>
            <p:cNvSpPr/>
            <p:nvPr/>
          </p:nvSpPr>
          <p:spPr>
            <a:xfrm>
              <a:off x="6359189" y="3664681"/>
              <a:ext cx="10928" cy="10929"/>
            </a:xfrm>
            <a:custGeom>
              <a:avLst/>
              <a:gdLst>
                <a:gd name="connsiteX0" fmla="*/ 10915 w 10928"/>
                <a:gd name="connsiteY0" fmla="*/ 5461 h 10929"/>
                <a:gd name="connsiteX1" fmla="*/ 5485 w 10928"/>
                <a:gd name="connsiteY1" fmla="*/ 10891 h 10929"/>
                <a:gd name="connsiteX2" fmla="*/ -14 w 10928"/>
                <a:gd name="connsiteY2" fmla="*/ 5531 h 10929"/>
                <a:gd name="connsiteX3" fmla="*/ -14 w 10928"/>
                <a:gd name="connsiteY3" fmla="*/ 5461 h 10929"/>
                <a:gd name="connsiteX4" fmla="*/ 5485 w 10928"/>
                <a:gd name="connsiteY4" fmla="*/ -37 h 10929"/>
                <a:gd name="connsiteX5" fmla="*/ 10915 w 10928"/>
                <a:gd name="connsiteY5" fmla="*/ 5392 h 10929"/>
                <a:gd name="connsiteX6" fmla="*/ 10915 w 10928"/>
                <a:gd name="connsiteY6" fmla="*/ 5461 h 10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8" h="10929">
                  <a:moveTo>
                    <a:pt x="10915" y="5461"/>
                  </a:moveTo>
                  <a:cubicBezTo>
                    <a:pt x="10915" y="8460"/>
                    <a:pt x="8482" y="10891"/>
                    <a:pt x="5485" y="10891"/>
                  </a:cubicBezTo>
                  <a:cubicBezTo>
                    <a:pt x="2488" y="10929"/>
                    <a:pt x="27" y="8529"/>
                    <a:pt x="-14" y="5531"/>
                  </a:cubicBezTo>
                  <a:cubicBezTo>
                    <a:pt x="-14" y="5507"/>
                    <a:pt x="-14" y="5485"/>
                    <a:pt x="-14" y="5461"/>
                  </a:cubicBezTo>
                  <a:cubicBezTo>
                    <a:pt x="-14" y="2425"/>
                    <a:pt x="2447" y="-37"/>
                    <a:pt x="5485" y="-37"/>
                  </a:cubicBezTo>
                  <a:cubicBezTo>
                    <a:pt x="8482" y="-37"/>
                    <a:pt x="10915" y="2393"/>
                    <a:pt x="10915" y="5392"/>
                  </a:cubicBezTo>
                  <a:cubicBezTo>
                    <a:pt x="10915" y="5415"/>
                    <a:pt x="10915" y="5438"/>
                    <a:pt x="10915" y="5461"/>
                  </a:cubicBezTo>
                  <a:close/>
                </a:path>
              </a:pathLst>
            </a:custGeom>
            <a:solidFill>
              <a:srgbClr val="263238"/>
            </a:solidFill>
            <a:ln w="6867" cap="flat">
              <a:noFill/>
              <a:prstDash val="solid"/>
              <a:miter/>
            </a:ln>
          </p:spPr>
          <p:txBody>
            <a:bodyPr rtlCol="0" anchor="ctr"/>
            <a:lstStyle/>
            <a:p>
              <a:endParaRPr lang="en-IN"/>
            </a:p>
          </p:txBody>
        </p:sp>
        <p:sp>
          <p:nvSpPr>
            <p:cNvPr id="1207" name="Free-form: Shape 1206">
              <a:extLst>
                <a:ext uri="{FF2B5EF4-FFF2-40B4-BE49-F238E27FC236}">
                  <a16:creationId xmlns:a16="http://schemas.microsoft.com/office/drawing/2014/main" id="{3A09E951-5BC1-0A1B-C311-2145329E76D1}"/>
                </a:ext>
              </a:extLst>
            </p:cNvPr>
            <p:cNvSpPr/>
            <p:nvPr/>
          </p:nvSpPr>
          <p:spPr>
            <a:xfrm>
              <a:off x="6355683" y="3660970"/>
              <a:ext cx="17871" cy="17871"/>
            </a:xfrm>
            <a:custGeom>
              <a:avLst/>
              <a:gdLst>
                <a:gd name="connsiteX0" fmla="*/ 8991 w 17871"/>
                <a:gd name="connsiteY0" fmla="*/ 17833 h 17871"/>
                <a:gd name="connsiteX1" fmla="*/ -13 w 17871"/>
                <a:gd name="connsiteY1" fmla="*/ 8966 h 17871"/>
                <a:gd name="connsiteX2" fmla="*/ 8853 w 17871"/>
                <a:gd name="connsiteY2" fmla="*/ -37 h 17871"/>
                <a:gd name="connsiteX3" fmla="*/ 17858 w 17871"/>
                <a:gd name="connsiteY3" fmla="*/ 8830 h 17871"/>
                <a:gd name="connsiteX4" fmla="*/ 17858 w 17871"/>
                <a:gd name="connsiteY4" fmla="*/ 8966 h 17871"/>
                <a:gd name="connsiteX5" fmla="*/ 8991 w 17871"/>
                <a:gd name="connsiteY5" fmla="*/ 17833 h 17871"/>
                <a:gd name="connsiteX6" fmla="*/ 8991 w 17871"/>
                <a:gd name="connsiteY6" fmla="*/ 6904 h 17871"/>
                <a:gd name="connsiteX7" fmla="*/ 6585 w 17871"/>
                <a:gd name="connsiteY7" fmla="*/ 8557 h 17871"/>
                <a:gd name="connsiteX8" fmla="*/ 8242 w 17871"/>
                <a:gd name="connsiteY8" fmla="*/ 10960 h 17871"/>
                <a:gd name="connsiteX9" fmla="*/ 8991 w 17871"/>
                <a:gd name="connsiteY9" fmla="*/ 10960 h 17871"/>
                <a:gd name="connsiteX10" fmla="*/ 10640 w 17871"/>
                <a:gd name="connsiteY10" fmla="*/ 8557 h 17871"/>
                <a:gd name="connsiteX11" fmla="*/ 8991 w 17871"/>
                <a:gd name="connsiteY11" fmla="*/ 6904 h 1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71" h="17871">
                  <a:moveTo>
                    <a:pt x="8991" y="17833"/>
                  </a:moveTo>
                  <a:cubicBezTo>
                    <a:pt x="4056" y="17871"/>
                    <a:pt x="28" y="13901"/>
                    <a:pt x="-13" y="8966"/>
                  </a:cubicBezTo>
                  <a:cubicBezTo>
                    <a:pt x="-48" y="4032"/>
                    <a:pt x="3918" y="1"/>
                    <a:pt x="8853" y="-37"/>
                  </a:cubicBezTo>
                  <a:cubicBezTo>
                    <a:pt x="13789" y="-75"/>
                    <a:pt x="17817" y="3894"/>
                    <a:pt x="17858" y="8830"/>
                  </a:cubicBezTo>
                  <a:cubicBezTo>
                    <a:pt x="17858" y="8875"/>
                    <a:pt x="17858" y="8921"/>
                    <a:pt x="17858" y="8966"/>
                  </a:cubicBezTo>
                  <a:cubicBezTo>
                    <a:pt x="17823" y="13848"/>
                    <a:pt x="13871" y="17796"/>
                    <a:pt x="8991" y="17833"/>
                  </a:cubicBezTo>
                  <a:close/>
                  <a:moveTo>
                    <a:pt x="8991" y="6904"/>
                  </a:moveTo>
                  <a:cubicBezTo>
                    <a:pt x="7871" y="6697"/>
                    <a:pt x="6798" y="7437"/>
                    <a:pt x="6585" y="8557"/>
                  </a:cubicBezTo>
                  <a:cubicBezTo>
                    <a:pt x="6379" y="9677"/>
                    <a:pt x="7121" y="10753"/>
                    <a:pt x="8242" y="10960"/>
                  </a:cubicBezTo>
                  <a:cubicBezTo>
                    <a:pt x="8489" y="11006"/>
                    <a:pt x="8743" y="11006"/>
                    <a:pt x="8991" y="10960"/>
                  </a:cubicBezTo>
                  <a:cubicBezTo>
                    <a:pt x="10111" y="10753"/>
                    <a:pt x="10854" y="9677"/>
                    <a:pt x="10640" y="8557"/>
                  </a:cubicBezTo>
                  <a:cubicBezTo>
                    <a:pt x="10489" y="7717"/>
                    <a:pt x="9830" y="7060"/>
                    <a:pt x="8991" y="6904"/>
                  </a:cubicBezTo>
                  <a:close/>
                </a:path>
              </a:pathLst>
            </a:custGeom>
            <a:solidFill>
              <a:srgbClr val="000000"/>
            </a:solidFill>
            <a:ln w="6867" cap="flat">
              <a:noFill/>
              <a:prstDash val="solid"/>
              <a:miter/>
            </a:ln>
          </p:spPr>
          <p:txBody>
            <a:bodyPr rtlCol="0" anchor="ctr"/>
            <a:lstStyle/>
            <a:p>
              <a:endParaRPr lang="en-IN"/>
            </a:p>
          </p:txBody>
        </p:sp>
        <p:sp>
          <p:nvSpPr>
            <p:cNvPr id="1208" name="Free-form: Shape 1207">
              <a:extLst>
                <a:ext uri="{FF2B5EF4-FFF2-40B4-BE49-F238E27FC236}">
                  <a16:creationId xmlns:a16="http://schemas.microsoft.com/office/drawing/2014/main" id="{D0EA2239-3729-D3A3-6D06-674E61FCB68D}"/>
                </a:ext>
              </a:extLst>
            </p:cNvPr>
            <p:cNvSpPr/>
            <p:nvPr/>
          </p:nvSpPr>
          <p:spPr>
            <a:xfrm>
              <a:off x="6703211" y="3738501"/>
              <a:ext cx="86125" cy="1170"/>
            </a:xfrm>
            <a:custGeom>
              <a:avLst/>
              <a:gdLst>
                <a:gd name="connsiteX0" fmla="*/ 86112 w 86125"/>
                <a:gd name="connsiteY0" fmla="*/ 515 h 1170"/>
                <a:gd name="connsiteX1" fmla="*/ 43015 w 86125"/>
                <a:gd name="connsiteY1" fmla="*/ 1133 h 1170"/>
                <a:gd name="connsiteX2" fmla="*/ -14 w 86125"/>
                <a:gd name="connsiteY2" fmla="*/ 515 h 1170"/>
                <a:gd name="connsiteX3" fmla="*/ 43015 w 86125"/>
                <a:gd name="connsiteY3" fmla="*/ -35 h 1170"/>
                <a:gd name="connsiteX4" fmla="*/ 86112 w 86125"/>
                <a:gd name="connsiteY4" fmla="*/ 515 h 1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25" h="1170">
                  <a:moveTo>
                    <a:pt x="86112" y="515"/>
                  </a:moveTo>
                  <a:cubicBezTo>
                    <a:pt x="86112" y="515"/>
                    <a:pt x="66797" y="1133"/>
                    <a:pt x="43015" y="1133"/>
                  </a:cubicBezTo>
                  <a:cubicBezTo>
                    <a:pt x="19232" y="1133"/>
                    <a:pt x="-14" y="1133"/>
                    <a:pt x="-14" y="515"/>
                  </a:cubicBezTo>
                  <a:cubicBezTo>
                    <a:pt x="-14" y="-104"/>
                    <a:pt x="19301" y="-35"/>
                    <a:pt x="43015" y="-35"/>
                  </a:cubicBezTo>
                  <a:cubicBezTo>
                    <a:pt x="66729" y="-35"/>
                    <a:pt x="86112" y="240"/>
                    <a:pt x="86112" y="515"/>
                  </a:cubicBezTo>
                  <a:close/>
                </a:path>
              </a:pathLst>
            </a:custGeom>
            <a:solidFill>
              <a:srgbClr val="263238"/>
            </a:solidFill>
            <a:ln w="6867" cap="flat">
              <a:noFill/>
              <a:prstDash val="solid"/>
              <a:miter/>
            </a:ln>
          </p:spPr>
          <p:txBody>
            <a:bodyPr rtlCol="0" anchor="ctr"/>
            <a:lstStyle/>
            <a:p>
              <a:endParaRPr lang="en-IN"/>
            </a:p>
          </p:txBody>
        </p:sp>
        <p:sp>
          <p:nvSpPr>
            <p:cNvPr id="1209" name="Free-form: Shape 1208">
              <a:extLst>
                <a:ext uri="{FF2B5EF4-FFF2-40B4-BE49-F238E27FC236}">
                  <a16:creationId xmlns:a16="http://schemas.microsoft.com/office/drawing/2014/main" id="{5163C515-C200-7CFC-8E1C-53E233342E25}"/>
                </a:ext>
              </a:extLst>
            </p:cNvPr>
            <p:cNvSpPr/>
            <p:nvPr/>
          </p:nvSpPr>
          <p:spPr>
            <a:xfrm>
              <a:off x="6699843" y="3735067"/>
              <a:ext cx="92793" cy="8042"/>
            </a:xfrm>
            <a:custGeom>
              <a:avLst/>
              <a:gdLst>
                <a:gd name="connsiteX0" fmla="*/ 46383 w 92793"/>
                <a:gd name="connsiteY0" fmla="*/ 8005 h 8042"/>
                <a:gd name="connsiteX1" fmla="*/ 4110 w 92793"/>
                <a:gd name="connsiteY1" fmla="*/ 7317 h 8042"/>
                <a:gd name="connsiteX2" fmla="*/ 4110 w 92793"/>
                <a:gd name="connsiteY2" fmla="*/ 7317 h 8042"/>
                <a:gd name="connsiteX3" fmla="*/ -14 w 92793"/>
                <a:gd name="connsiteY3" fmla="*/ 3949 h 8042"/>
                <a:gd name="connsiteX4" fmla="*/ 4110 w 92793"/>
                <a:gd name="connsiteY4" fmla="*/ 650 h 8042"/>
                <a:gd name="connsiteX5" fmla="*/ 4110 w 92793"/>
                <a:gd name="connsiteY5" fmla="*/ 650 h 8042"/>
                <a:gd name="connsiteX6" fmla="*/ 46383 w 92793"/>
                <a:gd name="connsiteY6" fmla="*/ -37 h 8042"/>
                <a:gd name="connsiteX7" fmla="*/ 88655 w 92793"/>
                <a:gd name="connsiteY7" fmla="*/ 650 h 8042"/>
                <a:gd name="connsiteX8" fmla="*/ 88655 w 92793"/>
                <a:gd name="connsiteY8" fmla="*/ 650 h 8042"/>
                <a:gd name="connsiteX9" fmla="*/ 92780 w 92793"/>
                <a:gd name="connsiteY9" fmla="*/ 3949 h 8042"/>
                <a:gd name="connsiteX10" fmla="*/ 88655 w 92793"/>
                <a:gd name="connsiteY10" fmla="*/ 7317 h 8042"/>
                <a:gd name="connsiteX11" fmla="*/ 88655 w 92793"/>
                <a:gd name="connsiteY11" fmla="*/ 7317 h 8042"/>
                <a:gd name="connsiteX12" fmla="*/ 46383 w 92793"/>
                <a:gd name="connsiteY12" fmla="*/ 8005 h 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793" h="8042">
                  <a:moveTo>
                    <a:pt x="46383" y="8005"/>
                  </a:moveTo>
                  <a:cubicBezTo>
                    <a:pt x="20813" y="8005"/>
                    <a:pt x="9334" y="8005"/>
                    <a:pt x="4110" y="7317"/>
                  </a:cubicBezTo>
                  <a:lnTo>
                    <a:pt x="4110" y="7317"/>
                  </a:lnTo>
                  <a:cubicBezTo>
                    <a:pt x="-14" y="6767"/>
                    <a:pt x="-14" y="5736"/>
                    <a:pt x="-14" y="3949"/>
                  </a:cubicBezTo>
                  <a:cubicBezTo>
                    <a:pt x="-14" y="2162"/>
                    <a:pt x="-14" y="1200"/>
                    <a:pt x="4110" y="650"/>
                  </a:cubicBezTo>
                  <a:lnTo>
                    <a:pt x="4110" y="650"/>
                  </a:lnTo>
                  <a:cubicBezTo>
                    <a:pt x="9334" y="-37"/>
                    <a:pt x="20813" y="-37"/>
                    <a:pt x="46383" y="-37"/>
                  </a:cubicBezTo>
                  <a:cubicBezTo>
                    <a:pt x="71953" y="-37"/>
                    <a:pt x="83500" y="-37"/>
                    <a:pt x="88655" y="650"/>
                  </a:cubicBezTo>
                  <a:lnTo>
                    <a:pt x="88655" y="650"/>
                  </a:lnTo>
                  <a:cubicBezTo>
                    <a:pt x="92780" y="1200"/>
                    <a:pt x="92780" y="2162"/>
                    <a:pt x="92780" y="3949"/>
                  </a:cubicBezTo>
                  <a:cubicBezTo>
                    <a:pt x="92780" y="5736"/>
                    <a:pt x="92780" y="6767"/>
                    <a:pt x="88655" y="7317"/>
                  </a:cubicBezTo>
                  <a:lnTo>
                    <a:pt x="88655" y="7317"/>
                  </a:lnTo>
                  <a:cubicBezTo>
                    <a:pt x="83500" y="8005"/>
                    <a:pt x="72021" y="8005"/>
                    <a:pt x="46383" y="8005"/>
                  </a:cubicBezTo>
                  <a:close/>
                </a:path>
              </a:pathLst>
            </a:custGeom>
            <a:solidFill>
              <a:srgbClr val="000000"/>
            </a:solidFill>
            <a:ln w="6867" cap="flat">
              <a:noFill/>
              <a:prstDash val="solid"/>
              <a:miter/>
            </a:ln>
          </p:spPr>
          <p:txBody>
            <a:bodyPr rtlCol="0" anchor="ctr"/>
            <a:lstStyle/>
            <a:p>
              <a:endParaRPr lang="en-IN"/>
            </a:p>
          </p:txBody>
        </p:sp>
        <p:sp>
          <p:nvSpPr>
            <p:cNvPr id="1210" name="Free-form: Shape 1209">
              <a:extLst>
                <a:ext uri="{FF2B5EF4-FFF2-40B4-BE49-F238E27FC236}">
                  <a16:creationId xmlns:a16="http://schemas.microsoft.com/office/drawing/2014/main" id="{C0345768-C7E0-EE78-B3FC-F74526DEA4A4}"/>
                </a:ext>
              </a:extLst>
            </p:cNvPr>
            <p:cNvSpPr/>
            <p:nvPr/>
          </p:nvSpPr>
          <p:spPr>
            <a:xfrm>
              <a:off x="6817725" y="3738501"/>
              <a:ext cx="86125" cy="1170"/>
            </a:xfrm>
            <a:custGeom>
              <a:avLst/>
              <a:gdLst>
                <a:gd name="connsiteX0" fmla="*/ 86112 w 86125"/>
                <a:gd name="connsiteY0" fmla="*/ 515 h 1170"/>
                <a:gd name="connsiteX1" fmla="*/ 43015 w 86125"/>
                <a:gd name="connsiteY1" fmla="*/ 1133 h 1170"/>
                <a:gd name="connsiteX2" fmla="*/ -14 w 86125"/>
                <a:gd name="connsiteY2" fmla="*/ 515 h 1170"/>
                <a:gd name="connsiteX3" fmla="*/ 43015 w 86125"/>
                <a:gd name="connsiteY3" fmla="*/ -35 h 1170"/>
                <a:gd name="connsiteX4" fmla="*/ 86112 w 86125"/>
                <a:gd name="connsiteY4" fmla="*/ 515 h 1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25" h="1170">
                  <a:moveTo>
                    <a:pt x="86112" y="515"/>
                  </a:moveTo>
                  <a:cubicBezTo>
                    <a:pt x="86112" y="515"/>
                    <a:pt x="66797" y="1133"/>
                    <a:pt x="43015" y="1133"/>
                  </a:cubicBezTo>
                  <a:cubicBezTo>
                    <a:pt x="19232" y="1133"/>
                    <a:pt x="-14" y="1133"/>
                    <a:pt x="-14" y="515"/>
                  </a:cubicBezTo>
                  <a:cubicBezTo>
                    <a:pt x="-14" y="-104"/>
                    <a:pt x="19232" y="-35"/>
                    <a:pt x="43015" y="-35"/>
                  </a:cubicBezTo>
                  <a:cubicBezTo>
                    <a:pt x="66797" y="-35"/>
                    <a:pt x="86112" y="240"/>
                    <a:pt x="86112" y="515"/>
                  </a:cubicBezTo>
                  <a:close/>
                </a:path>
              </a:pathLst>
            </a:custGeom>
            <a:solidFill>
              <a:srgbClr val="263238"/>
            </a:solidFill>
            <a:ln w="6867" cap="flat">
              <a:noFill/>
              <a:prstDash val="solid"/>
              <a:miter/>
            </a:ln>
          </p:spPr>
          <p:txBody>
            <a:bodyPr rtlCol="0" anchor="ctr"/>
            <a:lstStyle/>
            <a:p>
              <a:endParaRPr lang="en-IN"/>
            </a:p>
          </p:txBody>
        </p:sp>
        <p:sp>
          <p:nvSpPr>
            <p:cNvPr id="1211" name="Free-form: Shape 1210">
              <a:extLst>
                <a:ext uri="{FF2B5EF4-FFF2-40B4-BE49-F238E27FC236}">
                  <a16:creationId xmlns:a16="http://schemas.microsoft.com/office/drawing/2014/main" id="{2D396ED9-7854-3464-FDAF-74CD2B07BD9A}"/>
                </a:ext>
              </a:extLst>
            </p:cNvPr>
            <p:cNvSpPr/>
            <p:nvPr/>
          </p:nvSpPr>
          <p:spPr>
            <a:xfrm>
              <a:off x="6814357" y="3735067"/>
              <a:ext cx="92793" cy="8042"/>
            </a:xfrm>
            <a:custGeom>
              <a:avLst/>
              <a:gdLst>
                <a:gd name="connsiteX0" fmla="*/ 46383 w 92793"/>
                <a:gd name="connsiteY0" fmla="*/ 8005 h 8042"/>
                <a:gd name="connsiteX1" fmla="*/ 4110 w 92793"/>
                <a:gd name="connsiteY1" fmla="*/ 7317 h 8042"/>
                <a:gd name="connsiteX2" fmla="*/ 4110 w 92793"/>
                <a:gd name="connsiteY2" fmla="*/ 7317 h 8042"/>
                <a:gd name="connsiteX3" fmla="*/ -14 w 92793"/>
                <a:gd name="connsiteY3" fmla="*/ 3949 h 8042"/>
                <a:gd name="connsiteX4" fmla="*/ 4110 w 92793"/>
                <a:gd name="connsiteY4" fmla="*/ 650 h 8042"/>
                <a:gd name="connsiteX5" fmla="*/ 4110 w 92793"/>
                <a:gd name="connsiteY5" fmla="*/ 650 h 8042"/>
                <a:gd name="connsiteX6" fmla="*/ 46383 w 92793"/>
                <a:gd name="connsiteY6" fmla="*/ -37 h 8042"/>
                <a:gd name="connsiteX7" fmla="*/ 88655 w 92793"/>
                <a:gd name="connsiteY7" fmla="*/ 650 h 8042"/>
                <a:gd name="connsiteX8" fmla="*/ 88655 w 92793"/>
                <a:gd name="connsiteY8" fmla="*/ 650 h 8042"/>
                <a:gd name="connsiteX9" fmla="*/ 92780 w 92793"/>
                <a:gd name="connsiteY9" fmla="*/ 3949 h 8042"/>
                <a:gd name="connsiteX10" fmla="*/ 88655 w 92793"/>
                <a:gd name="connsiteY10" fmla="*/ 7317 h 8042"/>
                <a:gd name="connsiteX11" fmla="*/ 88655 w 92793"/>
                <a:gd name="connsiteY11" fmla="*/ 7317 h 8042"/>
                <a:gd name="connsiteX12" fmla="*/ 46383 w 92793"/>
                <a:gd name="connsiteY12" fmla="*/ 8005 h 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793" h="8042">
                  <a:moveTo>
                    <a:pt x="46383" y="8005"/>
                  </a:moveTo>
                  <a:cubicBezTo>
                    <a:pt x="20813" y="8005"/>
                    <a:pt x="9334" y="8005"/>
                    <a:pt x="4110" y="7317"/>
                  </a:cubicBezTo>
                  <a:lnTo>
                    <a:pt x="4110" y="7317"/>
                  </a:lnTo>
                  <a:cubicBezTo>
                    <a:pt x="-14" y="6767"/>
                    <a:pt x="-14" y="5736"/>
                    <a:pt x="-14" y="3949"/>
                  </a:cubicBezTo>
                  <a:cubicBezTo>
                    <a:pt x="-14" y="2162"/>
                    <a:pt x="-14" y="1200"/>
                    <a:pt x="4110" y="650"/>
                  </a:cubicBezTo>
                  <a:lnTo>
                    <a:pt x="4110" y="650"/>
                  </a:lnTo>
                  <a:cubicBezTo>
                    <a:pt x="9334" y="-37"/>
                    <a:pt x="20813" y="-37"/>
                    <a:pt x="46383" y="-37"/>
                  </a:cubicBezTo>
                  <a:cubicBezTo>
                    <a:pt x="71953" y="-37"/>
                    <a:pt x="83500" y="-37"/>
                    <a:pt x="88655" y="650"/>
                  </a:cubicBezTo>
                  <a:lnTo>
                    <a:pt x="88655" y="650"/>
                  </a:lnTo>
                  <a:cubicBezTo>
                    <a:pt x="92780" y="1200"/>
                    <a:pt x="92780" y="2162"/>
                    <a:pt x="92780" y="3949"/>
                  </a:cubicBezTo>
                  <a:cubicBezTo>
                    <a:pt x="92780" y="5736"/>
                    <a:pt x="92780" y="6767"/>
                    <a:pt x="88655" y="7317"/>
                  </a:cubicBezTo>
                  <a:lnTo>
                    <a:pt x="88655" y="7317"/>
                  </a:lnTo>
                  <a:cubicBezTo>
                    <a:pt x="83500" y="8005"/>
                    <a:pt x="72021" y="8005"/>
                    <a:pt x="46383" y="8005"/>
                  </a:cubicBezTo>
                  <a:close/>
                </a:path>
              </a:pathLst>
            </a:custGeom>
            <a:solidFill>
              <a:srgbClr val="000000"/>
            </a:solidFill>
            <a:ln w="6867" cap="flat">
              <a:noFill/>
              <a:prstDash val="solid"/>
              <a:miter/>
            </a:ln>
          </p:spPr>
          <p:txBody>
            <a:bodyPr rtlCol="0" anchor="ctr"/>
            <a:lstStyle/>
            <a:p>
              <a:endParaRPr lang="en-IN"/>
            </a:p>
          </p:txBody>
        </p:sp>
        <p:sp>
          <p:nvSpPr>
            <p:cNvPr id="1212" name="Free-form: Shape 1211">
              <a:extLst>
                <a:ext uri="{FF2B5EF4-FFF2-40B4-BE49-F238E27FC236}">
                  <a16:creationId xmlns:a16="http://schemas.microsoft.com/office/drawing/2014/main" id="{4F9FF4E7-20A9-C10B-7B6F-FDB62CF55E81}"/>
                </a:ext>
              </a:extLst>
            </p:cNvPr>
            <p:cNvSpPr/>
            <p:nvPr/>
          </p:nvSpPr>
          <p:spPr>
            <a:xfrm>
              <a:off x="6932239" y="3738501"/>
              <a:ext cx="86125" cy="1170"/>
            </a:xfrm>
            <a:custGeom>
              <a:avLst/>
              <a:gdLst>
                <a:gd name="connsiteX0" fmla="*/ 86112 w 86125"/>
                <a:gd name="connsiteY0" fmla="*/ 515 h 1170"/>
                <a:gd name="connsiteX1" fmla="*/ 43015 w 86125"/>
                <a:gd name="connsiteY1" fmla="*/ 1133 h 1170"/>
                <a:gd name="connsiteX2" fmla="*/ -14 w 86125"/>
                <a:gd name="connsiteY2" fmla="*/ 515 h 1170"/>
                <a:gd name="connsiteX3" fmla="*/ 43015 w 86125"/>
                <a:gd name="connsiteY3" fmla="*/ -35 h 1170"/>
                <a:gd name="connsiteX4" fmla="*/ 86112 w 86125"/>
                <a:gd name="connsiteY4" fmla="*/ 515 h 1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25" h="1170">
                  <a:moveTo>
                    <a:pt x="86112" y="515"/>
                  </a:moveTo>
                  <a:cubicBezTo>
                    <a:pt x="86112" y="515"/>
                    <a:pt x="66797" y="1133"/>
                    <a:pt x="43015" y="1133"/>
                  </a:cubicBezTo>
                  <a:cubicBezTo>
                    <a:pt x="19232" y="1133"/>
                    <a:pt x="-14" y="1133"/>
                    <a:pt x="-14" y="515"/>
                  </a:cubicBezTo>
                  <a:cubicBezTo>
                    <a:pt x="-14" y="-104"/>
                    <a:pt x="19232" y="-35"/>
                    <a:pt x="43015" y="-35"/>
                  </a:cubicBezTo>
                  <a:cubicBezTo>
                    <a:pt x="66797" y="-35"/>
                    <a:pt x="86112" y="240"/>
                    <a:pt x="86112" y="515"/>
                  </a:cubicBezTo>
                  <a:close/>
                </a:path>
              </a:pathLst>
            </a:custGeom>
            <a:solidFill>
              <a:srgbClr val="263238"/>
            </a:solidFill>
            <a:ln w="6867" cap="flat">
              <a:noFill/>
              <a:prstDash val="solid"/>
              <a:miter/>
            </a:ln>
          </p:spPr>
          <p:txBody>
            <a:bodyPr rtlCol="0" anchor="ctr"/>
            <a:lstStyle/>
            <a:p>
              <a:endParaRPr lang="en-IN"/>
            </a:p>
          </p:txBody>
        </p:sp>
        <p:sp>
          <p:nvSpPr>
            <p:cNvPr id="1213" name="Free-form: Shape 1212">
              <a:extLst>
                <a:ext uri="{FF2B5EF4-FFF2-40B4-BE49-F238E27FC236}">
                  <a16:creationId xmlns:a16="http://schemas.microsoft.com/office/drawing/2014/main" id="{FB301937-0964-FDCC-DBE0-0FEE83F2F219}"/>
                </a:ext>
              </a:extLst>
            </p:cNvPr>
            <p:cNvSpPr/>
            <p:nvPr/>
          </p:nvSpPr>
          <p:spPr>
            <a:xfrm>
              <a:off x="6928871" y="3735067"/>
              <a:ext cx="92724" cy="8042"/>
            </a:xfrm>
            <a:custGeom>
              <a:avLst/>
              <a:gdLst>
                <a:gd name="connsiteX0" fmla="*/ 46383 w 92724"/>
                <a:gd name="connsiteY0" fmla="*/ 8005 h 8042"/>
                <a:gd name="connsiteX1" fmla="*/ 4110 w 92724"/>
                <a:gd name="connsiteY1" fmla="*/ 7317 h 8042"/>
                <a:gd name="connsiteX2" fmla="*/ 4110 w 92724"/>
                <a:gd name="connsiteY2" fmla="*/ 7317 h 8042"/>
                <a:gd name="connsiteX3" fmla="*/ -14 w 92724"/>
                <a:gd name="connsiteY3" fmla="*/ 3949 h 8042"/>
                <a:gd name="connsiteX4" fmla="*/ 4110 w 92724"/>
                <a:gd name="connsiteY4" fmla="*/ 650 h 8042"/>
                <a:gd name="connsiteX5" fmla="*/ 4110 w 92724"/>
                <a:gd name="connsiteY5" fmla="*/ 650 h 8042"/>
                <a:gd name="connsiteX6" fmla="*/ 46383 w 92724"/>
                <a:gd name="connsiteY6" fmla="*/ -37 h 8042"/>
                <a:gd name="connsiteX7" fmla="*/ 88655 w 92724"/>
                <a:gd name="connsiteY7" fmla="*/ 650 h 8042"/>
                <a:gd name="connsiteX8" fmla="*/ 88655 w 92724"/>
                <a:gd name="connsiteY8" fmla="*/ 650 h 8042"/>
                <a:gd name="connsiteX9" fmla="*/ 92711 w 92724"/>
                <a:gd name="connsiteY9" fmla="*/ 3949 h 8042"/>
                <a:gd name="connsiteX10" fmla="*/ 88655 w 92724"/>
                <a:gd name="connsiteY10" fmla="*/ 7317 h 8042"/>
                <a:gd name="connsiteX11" fmla="*/ 88655 w 92724"/>
                <a:gd name="connsiteY11" fmla="*/ 7317 h 8042"/>
                <a:gd name="connsiteX12" fmla="*/ 46383 w 92724"/>
                <a:gd name="connsiteY12" fmla="*/ 8005 h 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724" h="8042">
                  <a:moveTo>
                    <a:pt x="46383" y="8005"/>
                  </a:moveTo>
                  <a:cubicBezTo>
                    <a:pt x="20813" y="8005"/>
                    <a:pt x="9265" y="8005"/>
                    <a:pt x="4110" y="7317"/>
                  </a:cubicBezTo>
                  <a:lnTo>
                    <a:pt x="4110" y="7317"/>
                  </a:lnTo>
                  <a:cubicBezTo>
                    <a:pt x="-14" y="6767"/>
                    <a:pt x="-14" y="5736"/>
                    <a:pt x="-14" y="3949"/>
                  </a:cubicBezTo>
                  <a:cubicBezTo>
                    <a:pt x="-14" y="2162"/>
                    <a:pt x="-14" y="1200"/>
                    <a:pt x="4110" y="650"/>
                  </a:cubicBezTo>
                  <a:lnTo>
                    <a:pt x="4110" y="650"/>
                  </a:lnTo>
                  <a:cubicBezTo>
                    <a:pt x="9265" y="-37"/>
                    <a:pt x="20813" y="-37"/>
                    <a:pt x="46383" y="-37"/>
                  </a:cubicBezTo>
                  <a:cubicBezTo>
                    <a:pt x="71952" y="-37"/>
                    <a:pt x="83500" y="-37"/>
                    <a:pt x="88655" y="650"/>
                  </a:cubicBezTo>
                  <a:lnTo>
                    <a:pt x="88655" y="650"/>
                  </a:lnTo>
                  <a:cubicBezTo>
                    <a:pt x="92711" y="1200"/>
                    <a:pt x="92711" y="2162"/>
                    <a:pt x="92711" y="3949"/>
                  </a:cubicBezTo>
                  <a:cubicBezTo>
                    <a:pt x="92711" y="5736"/>
                    <a:pt x="92711" y="6767"/>
                    <a:pt x="88655" y="7317"/>
                  </a:cubicBezTo>
                  <a:lnTo>
                    <a:pt x="88655" y="7317"/>
                  </a:lnTo>
                  <a:cubicBezTo>
                    <a:pt x="83500" y="8005"/>
                    <a:pt x="72021" y="8005"/>
                    <a:pt x="46383" y="8005"/>
                  </a:cubicBezTo>
                  <a:close/>
                </a:path>
              </a:pathLst>
            </a:custGeom>
            <a:solidFill>
              <a:srgbClr val="000000"/>
            </a:solidFill>
            <a:ln w="6867" cap="flat">
              <a:noFill/>
              <a:prstDash val="solid"/>
              <a:miter/>
            </a:ln>
          </p:spPr>
          <p:txBody>
            <a:bodyPr rtlCol="0" anchor="ctr"/>
            <a:lstStyle/>
            <a:p>
              <a:endParaRPr lang="en-IN"/>
            </a:p>
          </p:txBody>
        </p:sp>
        <p:sp>
          <p:nvSpPr>
            <p:cNvPr id="1214" name="Free-form: Shape 1213">
              <a:extLst>
                <a:ext uri="{FF2B5EF4-FFF2-40B4-BE49-F238E27FC236}">
                  <a16:creationId xmlns:a16="http://schemas.microsoft.com/office/drawing/2014/main" id="{357F7F9B-B810-45BC-F66D-C544CFAEDA11}"/>
                </a:ext>
              </a:extLst>
            </p:cNvPr>
            <p:cNvSpPr/>
            <p:nvPr/>
          </p:nvSpPr>
          <p:spPr>
            <a:xfrm>
              <a:off x="7047784" y="3738501"/>
              <a:ext cx="86057" cy="1170"/>
            </a:xfrm>
            <a:custGeom>
              <a:avLst/>
              <a:gdLst>
                <a:gd name="connsiteX0" fmla="*/ 86043 w 86057"/>
                <a:gd name="connsiteY0" fmla="*/ 515 h 1170"/>
                <a:gd name="connsiteX1" fmla="*/ 43015 w 86057"/>
                <a:gd name="connsiteY1" fmla="*/ 1133 h 1170"/>
                <a:gd name="connsiteX2" fmla="*/ -14 w 86057"/>
                <a:gd name="connsiteY2" fmla="*/ 515 h 1170"/>
                <a:gd name="connsiteX3" fmla="*/ 43015 w 86057"/>
                <a:gd name="connsiteY3" fmla="*/ -35 h 1170"/>
                <a:gd name="connsiteX4" fmla="*/ 86043 w 86057"/>
                <a:gd name="connsiteY4" fmla="*/ 515 h 1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057" h="1170">
                  <a:moveTo>
                    <a:pt x="86043" y="515"/>
                  </a:moveTo>
                  <a:cubicBezTo>
                    <a:pt x="86043" y="515"/>
                    <a:pt x="66797" y="1133"/>
                    <a:pt x="43015" y="1133"/>
                  </a:cubicBezTo>
                  <a:cubicBezTo>
                    <a:pt x="19232" y="1133"/>
                    <a:pt x="-14" y="1133"/>
                    <a:pt x="-14" y="515"/>
                  </a:cubicBezTo>
                  <a:cubicBezTo>
                    <a:pt x="-14" y="-104"/>
                    <a:pt x="19232" y="-35"/>
                    <a:pt x="43015" y="-35"/>
                  </a:cubicBezTo>
                  <a:cubicBezTo>
                    <a:pt x="66797" y="-35"/>
                    <a:pt x="86043" y="240"/>
                    <a:pt x="86043" y="515"/>
                  </a:cubicBezTo>
                  <a:close/>
                </a:path>
              </a:pathLst>
            </a:custGeom>
            <a:solidFill>
              <a:srgbClr val="263238"/>
            </a:solidFill>
            <a:ln w="6867" cap="flat">
              <a:noFill/>
              <a:prstDash val="solid"/>
              <a:miter/>
            </a:ln>
          </p:spPr>
          <p:txBody>
            <a:bodyPr rtlCol="0" anchor="ctr"/>
            <a:lstStyle/>
            <a:p>
              <a:endParaRPr lang="en-IN"/>
            </a:p>
          </p:txBody>
        </p:sp>
        <p:sp>
          <p:nvSpPr>
            <p:cNvPr id="1215" name="Free-form: Shape 1214">
              <a:extLst>
                <a:ext uri="{FF2B5EF4-FFF2-40B4-BE49-F238E27FC236}">
                  <a16:creationId xmlns:a16="http://schemas.microsoft.com/office/drawing/2014/main" id="{C99EBBAD-6304-18CC-F436-3A3D1FFBF8ED}"/>
                </a:ext>
              </a:extLst>
            </p:cNvPr>
            <p:cNvSpPr/>
            <p:nvPr/>
          </p:nvSpPr>
          <p:spPr>
            <a:xfrm>
              <a:off x="7044828" y="3735067"/>
              <a:ext cx="92655" cy="8042"/>
            </a:xfrm>
            <a:custGeom>
              <a:avLst/>
              <a:gdLst>
                <a:gd name="connsiteX0" fmla="*/ 46314 w 92655"/>
                <a:gd name="connsiteY0" fmla="*/ 8005 h 8042"/>
                <a:gd name="connsiteX1" fmla="*/ 4042 w 92655"/>
                <a:gd name="connsiteY1" fmla="*/ 7317 h 8042"/>
                <a:gd name="connsiteX2" fmla="*/ 4042 w 92655"/>
                <a:gd name="connsiteY2" fmla="*/ 7317 h 8042"/>
                <a:gd name="connsiteX3" fmla="*/ -14 w 92655"/>
                <a:gd name="connsiteY3" fmla="*/ 3949 h 8042"/>
                <a:gd name="connsiteX4" fmla="*/ 4042 w 92655"/>
                <a:gd name="connsiteY4" fmla="*/ 650 h 8042"/>
                <a:gd name="connsiteX5" fmla="*/ 4042 w 92655"/>
                <a:gd name="connsiteY5" fmla="*/ 650 h 8042"/>
                <a:gd name="connsiteX6" fmla="*/ 46314 w 92655"/>
                <a:gd name="connsiteY6" fmla="*/ -37 h 8042"/>
                <a:gd name="connsiteX7" fmla="*/ 88587 w 92655"/>
                <a:gd name="connsiteY7" fmla="*/ 650 h 8042"/>
                <a:gd name="connsiteX8" fmla="*/ 88587 w 92655"/>
                <a:gd name="connsiteY8" fmla="*/ 650 h 8042"/>
                <a:gd name="connsiteX9" fmla="*/ 92642 w 92655"/>
                <a:gd name="connsiteY9" fmla="*/ 3949 h 8042"/>
                <a:gd name="connsiteX10" fmla="*/ 88587 w 92655"/>
                <a:gd name="connsiteY10" fmla="*/ 7317 h 8042"/>
                <a:gd name="connsiteX11" fmla="*/ 88587 w 92655"/>
                <a:gd name="connsiteY11" fmla="*/ 7317 h 8042"/>
                <a:gd name="connsiteX12" fmla="*/ 46314 w 92655"/>
                <a:gd name="connsiteY12" fmla="*/ 8005 h 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655" h="8042">
                  <a:moveTo>
                    <a:pt x="46314" y="8005"/>
                  </a:moveTo>
                  <a:cubicBezTo>
                    <a:pt x="20744" y="8005"/>
                    <a:pt x="9197" y="8005"/>
                    <a:pt x="4042" y="7317"/>
                  </a:cubicBezTo>
                  <a:lnTo>
                    <a:pt x="4042" y="7317"/>
                  </a:lnTo>
                  <a:cubicBezTo>
                    <a:pt x="-14" y="6767"/>
                    <a:pt x="-14" y="5736"/>
                    <a:pt x="-14" y="3949"/>
                  </a:cubicBezTo>
                  <a:cubicBezTo>
                    <a:pt x="-14" y="2162"/>
                    <a:pt x="-14" y="1200"/>
                    <a:pt x="4042" y="650"/>
                  </a:cubicBezTo>
                  <a:lnTo>
                    <a:pt x="4042" y="650"/>
                  </a:lnTo>
                  <a:cubicBezTo>
                    <a:pt x="9197" y="-37"/>
                    <a:pt x="20744" y="-37"/>
                    <a:pt x="46314" y="-37"/>
                  </a:cubicBezTo>
                  <a:cubicBezTo>
                    <a:pt x="71884" y="-37"/>
                    <a:pt x="83431" y="-37"/>
                    <a:pt x="88587" y="650"/>
                  </a:cubicBezTo>
                  <a:lnTo>
                    <a:pt x="88587" y="650"/>
                  </a:lnTo>
                  <a:cubicBezTo>
                    <a:pt x="92642" y="1200"/>
                    <a:pt x="92642" y="2162"/>
                    <a:pt x="92642" y="3949"/>
                  </a:cubicBezTo>
                  <a:cubicBezTo>
                    <a:pt x="92642" y="5736"/>
                    <a:pt x="92642" y="6767"/>
                    <a:pt x="88587" y="7317"/>
                  </a:cubicBezTo>
                  <a:lnTo>
                    <a:pt x="88587" y="7317"/>
                  </a:lnTo>
                  <a:cubicBezTo>
                    <a:pt x="83088" y="8005"/>
                    <a:pt x="71609" y="8005"/>
                    <a:pt x="46314" y="8005"/>
                  </a:cubicBezTo>
                  <a:close/>
                </a:path>
              </a:pathLst>
            </a:custGeom>
            <a:solidFill>
              <a:srgbClr val="000000"/>
            </a:solidFill>
            <a:ln w="6867" cap="flat">
              <a:noFill/>
              <a:prstDash val="solid"/>
              <a:miter/>
            </a:ln>
          </p:spPr>
          <p:txBody>
            <a:bodyPr rtlCol="0" anchor="ctr"/>
            <a:lstStyle/>
            <a:p>
              <a:endParaRPr lang="en-IN"/>
            </a:p>
          </p:txBody>
        </p:sp>
        <p:sp>
          <p:nvSpPr>
            <p:cNvPr id="1216" name="Free-form: Shape 1215">
              <a:extLst>
                <a:ext uri="{FF2B5EF4-FFF2-40B4-BE49-F238E27FC236}">
                  <a16:creationId xmlns:a16="http://schemas.microsoft.com/office/drawing/2014/main" id="{78B5AEDE-A6B9-062D-54AB-CF67E573FC62}"/>
                </a:ext>
              </a:extLst>
            </p:cNvPr>
            <p:cNvSpPr/>
            <p:nvPr/>
          </p:nvSpPr>
          <p:spPr>
            <a:xfrm>
              <a:off x="6772359" y="4037641"/>
              <a:ext cx="417707" cy="1168"/>
            </a:xfrm>
            <a:custGeom>
              <a:avLst/>
              <a:gdLst>
                <a:gd name="connsiteX0" fmla="*/ 417694 w 417707"/>
                <a:gd name="connsiteY0" fmla="*/ 581 h 1168"/>
                <a:gd name="connsiteX1" fmla="*/ 208874 w 417707"/>
                <a:gd name="connsiteY1" fmla="*/ 1131 h 1168"/>
                <a:gd name="connsiteX2" fmla="*/ -14 w 417707"/>
                <a:gd name="connsiteY2" fmla="*/ 581 h 1168"/>
                <a:gd name="connsiteX3" fmla="*/ 208874 w 417707"/>
                <a:gd name="connsiteY3" fmla="*/ -37 h 1168"/>
                <a:gd name="connsiteX4" fmla="*/ 417694 w 417707"/>
                <a:gd name="connsiteY4" fmla="*/ 581 h 1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707" h="1168">
                  <a:moveTo>
                    <a:pt x="417694" y="581"/>
                  </a:moveTo>
                  <a:cubicBezTo>
                    <a:pt x="417694" y="581"/>
                    <a:pt x="324144" y="1131"/>
                    <a:pt x="208874" y="1131"/>
                  </a:cubicBezTo>
                  <a:cubicBezTo>
                    <a:pt x="93604" y="1131"/>
                    <a:pt x="-14" y="1131"/>
                    <a:pt x="-14" y="581"/>
                  </a:cubicBezTo>
                  <a:cubicBezTo>
                    <a:pt x="-14" y="31"/>
                    <a:pt x="93467" y="-37"/>
                    <a:pt x="208874" y="-37"/>
                  </a:cubicBezTo>
                  <a:cubicBezTo>
                    <a:pt x="324282" y="-37"/>
                    <a:pt x="417694" y="238"/>
                    <a:pt x="417694" y="581"/>
                  </a:cubicBezTo>
                  <a:close/>
                </a:path>
              </a:pathLst>
            </a:custGeom>
            <a:solidFill>
              <a:srgbClr val="263238"/>
            </a:solidFill>
            <a:ln w="6867" cap="flat">
              <a:noFill/>
              <a:prstDash val="solid"/>
              <a:miter/>
            </a:ln>
          </p:spPr>
          <p:txBody>
            <a:bodyPr rtlCol="0" anchor="ctr"/>
            <a:lstStyle/>
            <a:p>
              <a:endParaRPr lang="en-IN"/>
            </a:p>
          </p:txBody>
        </p:sp>
        <p:sp>
          <p:nvSpPr>
            <p:cNvPr id="1217" name="Free-form: Shape 1216">
              <a:extLst>
                <a:ext uri="{FF2B5EF4-FFF2-40B4-BE49-F238E27FC236}">
                  <a16:creationId xmlns:a16="http://schemas.microsoft.com/office/drawing/2014/main" id="{61A3952B-4402-9660-97D6-45E8E2169521}"/>
                </a:ext>
              </a:extLst>
            </p:cNvPr>
            <p:cNvSpPr/>
            <p:nvPr/>
          </p:nvSpPr>
          <p:spPr>
            <a:xfrm>
              <a:off x="6768854" y="4035373"/>
              <a:ext cx="424580" cy="6873"/>
            </a:xfrm>
            <a:custGeom>
              <a:avLst/>
              <a:gdLst>
                <a:gd name="connsiteX0" fmla="*/ 212311 w 424580"/>
                <a:gd name="connsiteY0" fmla="*/ 6836 h 6873"/>
                <a:gd name="connsiteX1" fmla="*/ 64598 w 424580"/>
                <a:gd name="connsiteY1" fmla="*/ 6836 h 6873"/>
                <a:gd name="connsiteX2" fmla="*/ 19782 w 424580"/>
                <a:gd name="connsiteY2" fmla="*/ 6836 h 6873"/>
                <a:gd name="connsiteX3" fmla="*/ 4798 w 424580"/>
                <a:gd name="connsiteY3" fmla="*/ 6836 h 6873"/>
                <a:gd name="connsiteX4" fmla="*/ 3836 w 424580"/>
                <a:gd name="connsiteY4" fmla="*/ 6836 h 6873"/>
                <a:gd name="connsiteX5" fmla="*/ 3836 w 424580"/>
                <a:gd name="connsiteY5" fmla="*/ 6836 h 6873"/>
                <a:gd name="connsiteX6" fmla="*/ -14 w 424580"/>
                <a:gd name="connsiteY6" fmla="*/ 3606 h 6873"/>
                <a:gd name="connsiteX7" fmla="*/ 3836 w 424580"/>
                <a:gd name="connsiteY7" fmla="*/ 306 h 6873"/>
                <a:gd name="connsiteX8" fmla="*/ 3836 w 424580"/>
                <a:gd name="connsiteY8" fmla="*/ 306 h 6873"/>
                <a:gd name="connsiteX9" fmla="*/ 4729 w 424580"/>
                <a:gd name="connsiteY9" fmla="*/ 306 h 6873"/>
                <a:gd name="connsiteX10" fmla="*/ 19782 w 424580"/>
                <a:gd name="connsiteY10" fmla="*/ -37 h 6873"/>
                <a:gd name="connsiteX11" fmla="*/ 64598 w 424580"/>
                <a:gd name="connsiteY11" fmla="*/ -37 h 6873"/>
                <a:gd name="connsiteX12" fmla="*/ 212311 w 424580"/>
                <a:gd name="connsiteY12" fmla="*/ -37 h 6873"/>
                <a:gd name="connsiteX13" fmla="*/ 359956 w 424580"/>
                <a:gd name="connsiteY13" fmla="*/ -37 h 6873"/>
                <a:gd name="connsiteX14" fmla="*/ 404703 w 424580"/>
                <a:gd name="connsiteY14" fmla="*/ -37 h 6873"/>
                <a:gd name="connsiteX15" fmla="*/ 419756 w 424580"/>
                <a:gd name="connsiteY15" fmla="*/ 306 h 6873"/>
                <a:gd name="connsiteX16" fmla="*/ 420718 w 424580"/>
                <a:gd name="connsiteY16" fmla="*/ 306 h 6873"/>
                <a:gd name="connsiteX17" fmla="*/ 420718 w 424580"/>
                <a:gd name="connsiteY17" fmla="*/ 306 h 6873"/>
                <a:gd name="connsiteX18" fmla="*/ 424567 w 424580"/>
                <a:gd name="connsiteY18" fmla="*/ 3606 h 6873"/>
                <a:gd name="connsiteX19" fmla="*/ 420718 w 424580"/>
                <a:gd name="connsiteY19" fmla="*/ 6836 h 6873"/>
                <a:gd name="connsiteX20" fmla="*/ 420718 w 424580"/>
                <a:gd name="connsiteY20" fmla="*/ 6836 h 6873"/>
                <a:gd name="connsiteX21" fmla="*/ 419756 w 424580"/>
                <a:gd name="connsiteY21" fmla="*/ 6836 h 6873"/>
                <a:gd name="connsiteX22" fmla="*/ 404703 w 424580"/>
                <a:gd name="connsiteY22" fmla="*/ 6836 h 6873"/>
                <a:gd name="connsiteX23" fmla="*/ 359956 w 424580"/>
                <a:gd name="connsiteY23" fmla="*/ 6836 h 6873"/>
                <a:gd name="connsiteX24" fmla="*/ 212311 w 424580"/>
                <a:gd name="connsiteY24" fmla="*/ 6836 h 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580" h="6873">
                  <a:moveTo>
                    <a:pt x="212311" y="6836"/>
                  </a:moveTo>
                  <a:cubicBezTo>
                    <a:pt x="154573" y="6836"/>
                    <a:pt x="102334" y="6836"/>
                    <a:pt x="64598" y="6836"/>
                  </a:cubicBezTo>
                  <a:lnTo>
                    <a:pt x="19782" y="6836"/>
                  </a:lnTo>
                  <a:cubicBezTo>
                    <a:pt x="12290" y="6836"/>
                    <a:pt x="7685" y="6836"/>
                    <a:pt x="4798" y="6836"/>
                  </a:cubicBezTo>
                  <a:lnTo>
                    <a:pt x="3836" y="6836"/>
                  </a:lnTo>
                  <a:lnTo>
                    <a:pt x="3836" y="6836"/>
                  </a:lnTo>
                  <a:cubicBezTo>
                    <a:pt x="-14" y="6836"/>
                    <a:pt x="-14" y="5599"/>
                    <a:pt x="-14" y="3606"/>
                  </a:cubicBezTo>
                  <a:cubicBezTo>
                    <a:pt x="-14" y="1612"/>
                    <a:pt x="-14" y="650"/>
                    <a:pt x="3836" y="306"/>
                  </a:cubicBezTo>
                  <a:lnTo>
                    <a:pt x="3836" y="306"/>
                  </a:lnTo>
                  <a:lnTo>
                    <a:pt x="4729" y="306"/>
                  </a:lnTo>
                  <a:cubicBezTo>
                    <a:pt x="7685" y="306"/>
                    <a:pt x="12290" y="306"/>
                    <a:pt x="19782" y="-37"/>
                  </a:cubicBezTo>
                  <a:lnTo>
                    <a:pt x="64598" y="-37"/>
                  </a:lnTo>
                  <a:cubicBezTo>
                    <a:pt x="102403" y="-37"/>
                    <a:pt x="154573" y="-37"/>
                    <a:pt x="212311" y="-37"/>
                  </a:cubicBezTo>
                  <a:cubicBezTo>
                    <a:pt x="270049" y="-37"/>
                    <a:pt x="322288" y="-37"/>
                    <a:pt x="359956" y="-37"/>
                  </a:cubicBezTo>
                  <a:lnTo>
                    <a:pt x="404703" y="-37"/>
                  </a:lnTo>
                  <a:cubicBezTo>
                    <a:pt x="412264" y="-37"/>
                    <a:pt x="416869" y="-37"/>
                    <a:pt x="419756" y="306"/>
                  </a:cubicBezTo>
                  <a:lnTo>
                    <a:pt x="420718" y="306"/>
                  </a:lnTo>
                  <a:lnTo>
                    <a:pt x="420718" y="306"/>
                  </a:lnTo>
                  <a:cubicBezTo>
                    <a:pt x="424567" y="650"/>
                    <a:pt x="424567" y="1544"/>
                    <a:pt x="424567" y="3606"/>
                  </a:cubicBezTo>
                  <a:cubicBezTo>
                    <a:pt x="424567" y="5668"/>
                    <a:pt x="424567" y="6492"/>
                    <a:pt x="420718" y="6836"/>
                  </a:cubicBezTo>
                  <a:lnTo>
                    <a:pt x="420718" y="6836"/>
                  </a:lnTo>
                  <a:lnTo>
                    <a:pt x="419756" y="6836"/>
                  </a:lnTo>
                  <a:cubicBezTo>
                    <a:pt x="416869" y="6836"/>
                    <a:pt x="412195" y="6836"/>
                    <a:pt x="404703" y="6836"/>
                  </a:cubicBezTo>
                  <a:lnTo>
                    <a:pt x="359956" y="6836"/>
                  </a:lnTo>
                  <a:cubicBezTo>
                    <a:pt x="322288" y="6767"/>
                    <a:pt x="270049" y="6836"/>
                    <a:pt x="212311" y="6836"/>
                  </a:cubicBezTo>
                  <a:close/>
                </a:path>
              </a:pathLst>
            </a:custGeom>
            <a:solidFill>
              <a:srgbClr val="000000"/>
            </a:solidFill>
            <a:ln w="6867" cap="flat">
              <a:noFill/>
              <a:prstDash val="solid"/>
              <a:miter/>
            </a:ln>
          </p:spPr>
          <p:txBody>
            <a:bodyPr rtlCol="0" anchor="ctr"/>
            <a:lstStyle/>
            <a:p>
              <a:endParaRPr lang="en-IN"/>
            </a:p>
          </p:txBody>
        </p:sp>
        <p:sp>
          <p:nvSpPr>
            <p:cNvPr id="1218" name="Free-form: Shape 1217">
              <a:extLst>
                <a:ext uri="{FF2B5EF4-FFF2-40B4-BE49-F238E27FC236}">
                  <a16:creationId xmlns:a16="http://schemas.microsoft.com/office/drawing/2014/main" id="{5F9FB22B-CCBD-DA1E-2959-21F1252ACD1E}"/>
                </a:ext>
              </a:extLst>
            </p:cNvPr>
            <p:cNvSpPr/>
            <p:nvPr/>
          </p:nvSpPr>
          <p:spPr>
            <a:xfrm>
              <a:off x="6770091" y="4101220"/>
              <a:ext cx="417707" cy="1170"/>
            </a:xfrm>
            <a:custGeom>
              <a:avLst/>
              <a:gdLst>
                <a:gd name="connsiteX0" fmla="*/ 417694 w 417707"/>
                <a:gd name="connsiteY0" fmla="*/ 515 h 1170"/>
                <a:gd name="connsiteX1" fmla="*/ 208874 w 417707"/>
                <a:gd name="connsiteY1" fmla="*/ 1133 h 1170"/>
                <a:gd name="connsiteX2" fmla="*/ -14 w 417707"/>
                <a:gd name="connsiteY2" fmla="*/ 515 h 1170"/>
                <a:gd name="connsiteX3" fmla="*/ 208874 w 417707"/>
                <a:gd name="connsiteY3" fmla="*/ -35 h 1170"/>
                <a:gd name="connsiteX4" fmla="*/ 417694 w 417707"/>
                <a:gd name="connsiteY4" fmla="*/ 515 h 1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707" h="1170">
                  <a:moveTo>
                    <a:pt x="417694" y="515"/>
                  </a:moveTo>
                  <a:cubicBezTo>
                    <a:pt x="417694" y="858"/>
                    <a:pt x="324213" y="1133"/>
                    <a:pt x="208874" y="1133"/>
                  </a:cubicBezTo>
                  <a:cubicBezTo>
                    <a:pt x="93536" y="1133"/>
                    <a:pt x="-14" y="1133"/>
                    <a:pt x="-14" y="515"/>
                  </a:cubicBezTo>
                  <a:cubicBezTo>
                    <a:pt x="-14" y="-104"/>
                    <a:pt x="93467" y="-35"/>
                    <a:pt x="208874" y="-35"/>
                  </a:cubicBezTo>
                  <a:cubicBezTo>
                    <a:pt x="324282" y="-35"/>
                    <a:pt x="417694" y="240"/>
                    <a:pt x="417694" y="515"/>
                  </a:cubicBezTo>
                  <a:close/>
                </a:path>
              </a:pathLst>
            </a:custGeom>
            <a:solidFill>
              <a:srgbClr val="E0E0E0"/>
            </a:solidFill>
            <a:ln w="6867" cap="flat">
              <a:noFill/>
              <a:prstDash val="solid"/>
              <a:miter/>
            </a:ln>
          </p:spPr>
          <p:txBody>
            <a:bodyPr rtlCol="0" anchor="ctr"/>
            <a:lstStyle/>
            <a:p>
              <a:endParaRPr lang="en-IN"/>
            </a:p>
          </p:txBody>
        </p:sp>
        <p:sp>
          <p:nvSpPr>
            <p:cNvPr id="1219" name="Free-form: Shape 1218">
              <a:extLst>
                <a:ext uri="{FF2B5EF4-FFF2-40B4-BE49-F238E27FC236}">
                  <a16:creationId xmlns:a16="http://schemas.microsoft.com/office/drawing/2014/main" id="{B78F0E36-7B15-3ACB-411A-39AB6EE9AC54}"/>
                </a:ext>
              </a:extLst>
            </p:cNvPr>
            <p:cNvSpPr/>
            <p:nvPr/>
          </p:nvSpPr>
          <p:spPr>
            <a:xfrm>
              <a:off x="6766654" y="4099229"/>
              <a:ext cx="424511" cy="6598"/>
            </a:xfrm>
            <a:custGeom>
              <a:avLst/>
              <a:gdLst>
                <a:gd name="connsiteX0" fmla="*/ 212311 w 424511"/>
                <a:gd name="connsiteY0" fmla="*/ 6561 h 6598"/>
                <a:gd name="connsiteX1" fmla="*/ 64598 w 424511"/>
                <a:gd name="connsiteY1" fmla="*/ 6561 h 6598"/>
                <a:gd name="connsiteX2" fmla="*/ 19851 w 424511"/>
                <a:gd name="connsiteY2" fmla="*/ 6561 h 6598"/>
                <a:gd name="connsiteX3" fmla="*/ 4798 w 424511"/>
                <a:gd name="connsiteY3" fmla="*/ 6561 h 6598"/>
                <a:gd name="connsiteX4" fmla="*/ 3835 w 424511"/>
                <a:gd name="connsiteY4" fmla="*/ 6561 h 6598"/>
                <a:gd name="connsiteX5" fmla="*/ 3835 w 424511"/>
                <a:gd name="connsiteY5" fmla="*/ 6561 h 6598"/>
                <a:gd name="connsiteX6" fmla="*/ -14 w 424511"/>
                <a:gd name="connsiteY6" fmla="*/ 3262 h 6598"/>
                <a:gd name="connsiteX7" fmla="*/ 3835 w 424511"/>
                <a:gd name="connsiteY7" fmla="*/ -37 h 6598"/>
                <a:gd name="connsiteX8" fmla="*/ 4798 w 424511"/>
                <a:gd name="connsiteY8" fmla="*/ -37 h 6598"/>
                <a:gd name="connsiteX9" fmla="*/ 19851 w 424511"/>
                <a:gd name="connsiteY9" fmla="*/ -37 h 6598"/>
                <a:gd name="connsiteX10" fmla="*/ 64598 w 424511"/>
                <a:gd name="connsiteY10" fmla="*/ -37 h 6598"/>
                <a:gd name="connsiteX11" fmla="*/ 212311 w 424511"/>
                <a:gd name="connsiteY11" fmla="*/ -37 h 6598"/>
                <a:gd name="connsiteX12" fmla="*/ 359955 w 424511"/>
                <a:gd name="connsiteY12" fmla="*/ -37 h 6598"/>
                <a:gd name="connsiteX13" fmla="*/ 404771 w 424511"/>
                <a:gd name="connsiteY13" fmla="*/ -37 h 6598"/>
                <a:gd name="connsiteX14" fmla="*/ 419824 w 424511"/>
                <a:gd name="connsiteY14" fmla="*/ -37 h 6598"/>
                <a:gd name="connsiteX15" fmla="*/ 420718 w 424511"/>
                <a:gd name="connsiteY15" fmla="*/ -37 h 6598"/>
                <a:gd name="connsiteX16" fmla="*/ 424498 w 424511"/>
                <a:gd name="connsiteY16" fmla="*/ 3262 h 6598"/>
                <a:gd name="connsiteX17" fmla="*/ 420718 w 424511"/>
                <a:gd name="connsiteY17" fmla="*/ 6561 h 6598"/>
                <a:gd name="connsiteX18" fmla="*/ 420718 w 424511"/>
                <a:gd name="connsiteY18" fmla="*/ 6561 h 6598"/>
                <a:gd name="connsiteX19" fmla="*/ 419824 w 424511"/>
                <a:gd name="connsiteY19" fmla="*/ 6561 h 6598"/>
                <a:gd name="connsiteX20" fmla="*/ 404771 w 424511"/>
                <a:gd name="connsiteY20" fmla="*/ 6561 h 6598"/>
                <a:gd name="connsiteX21" fmla="*/ 359955 w 424511"/>
                <a:gd name="connsiteY21" fmla="*/ 6561 h 6598"/>
                <a:gd name="connsiteX22" fmla="*/ 212311 w 424511"/>
                <a:gd name="connsiteY22" fmla="*/ 6561 h 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511" h="6598">
                  <a:moveTo>
                    <a:pt x="212311" y="6561"/>
                  </a:moveTo>
                  <a:cubicBezTo>
                    <a:pt x="154642" y="6561"/>
                    <a:pt x="102334" y="6561"/>
                    <a:pt x="64598" y="6561"/>
                  </a:cubicBezTo>
                  <a:lnTo>
                    <a:pt x="19851" y="6561"/>
                  </a:lnTo>
                  <a:cubicBezTo>
                    <a:pt x="12359" y="6561"/>
                    <a:pt x="7685" y="6561"/>
                    <a:pt x="4798" y="6561"/>
                  </a:cubicBezTo>
                  <a:lnTo>
                    <a:pt x="3835" y="6561"/>
                  </a:lnTo>
                  <a:lnTo>
                    <a:pt x="3835" y="6561"/>
                  </a:lnTo>
                  <a:cubicBezTo>
                    <a:pt x="-14" y="6149"/>
                    <a:pt x="-14" y="5324"/>
                    <a:pt x="-14" y="3262"/>
                  </a:cubicBezTo>
                  <a:cubicBezTo>
                    <a:pt x="-14" y="1200"/>
                    <a:pt x="-14" y="375"/>
                    <a:pt x="3835" y="-37"/>
                  </a:cubicBezTo>
                  <a:lnTo>
                    <a:pt x="4798" y="-37"/>
                  </a:lnTo>
                  <a:cubicBezTo>
                    <a:pt x="7685" y="-37"/>
                    <a:pt x="12359" y="-37"/>
                    <a:pt x="19851" y="-37"/>
                  </a:cubicBezTo>
                  <a:lnTo>
                    <a:pt x="64598" y="-37"/>
                  </a:lnTo>
                  <a:lnTo>
                    <a:pt x="212311" y="-37"/>
                  </a:lnTo>
                  <a:lnTo>
                    <a:pt x="359955" y="-37"/>
                  </a:lnTo>
                  <a:lnTo>
                    <a:pt x="404771" y="-37"/>
                  </a:lnTo>
                  <a:cubicBezTo>
                    <a:pt x="412263" y="-37"/>
                    <a:pt x="416938" y="-37"/>
                    <a:pt x="419824" y="-37"/>
                  </a:cubicBezTo>
                  <a:lnTo>
                    <a:pt x="420718" y="-37"/>
                  </a:lnTo>
                  <a:cubicBezTo>
                    <a:pt x="424498" y="375"/>
                    <a:pt x="424498" y="1269"/>
                    <a:pt x="424498" y="3262"/>
                  </a:cubicBezTo>
                  <a:cubicBezTo>
                    <a:pt x="424498" y="5255"/>
                    <a:pt x="424498" y="6149"/>
                    <a:pt x="420718" y="6561"/>
                  </a:cubicBezTo>
                  <a:lnTo>
                    <a:pt x="420718" y="6561"/>
                  </a:lnTo>
                  <a:lnTo>
                    <a:pt x="419824" y="6561"/>
                  </a:lnTo>
                  <a:cubicBezTo>
                    <a:pt x="416938" y="6561"/>
                    <a:pt x="412263" y="6561"/>
                    <a:pt x="404771" y="6561"/>
                  </a:cubicBezTo>
                  <a:lnTo>
                    <a:pt x="359955" y="6561"/>
                  </a:lnTo>
                  <a:cubicBezTo>
                    <a:pt x="322220" y="6492"/>
                    <a:pt x="269980" y="6561"/>
                    <a:pt x="212311" y="6561"/>
                  </a:cubicBezTo>
                  <a:close/>
                </a:path>
              </a:pathLst>
            </a:custGeom>
            <a:solidFill>
              <a:srgbClr val="000000"/>
            </a:solidFill>
            <a:ln w="6867" cap="flat">
              <a:noFill/>
              <a:prstDash val="solid"/>
              <a:miter/>
            </a:ln>
          </p:spPr>
          <p:txBody>
            <a:bodyPr rtlCol="0" anchor="ctr"/>
            <a:lstStyle/>
            <a:p>
              <a:endParaRPr lang="en-IN"/>
            </a:p>
          </p:txBody>
        </p:sp>
        <p:sp>
          <p:nvSpPr>
            <p:cNvPr id="1220" name="Free-form: Shape 1219">
              <a:extLst>
                <a:ext uri="{FF2B5EF4-FFF2-40B4-BE49-F238E27FC236}">
                  <a16:creationId xmlns:a16="http://schemas.microsoft.com/office/drawing/2014/main" id="{2F778B23-1C02-6356-2603-96C01C59663F}"/>
                </a:ext>
              </a:extLst>
            </p:cNvPr>
            <p:cNvSpPr/>
            <p:nvPr/>
          </p:nvSpPr>
          <p:spPr>
            <a:xfrm>
              <a:off x="6770091" y="4118131"/>
              <a:ext cx="417707" cy="1168"/>
            </a:xfrm>
            <a:custGeom>
              <a:avLst/>
              <a:gdLst>
                <a:gd name="connsiteX0" fmla="*/ 417694 w 417707"/>
                <a:gd name="connsiteY0" fmla="*/ 581 h 1168"/>
                <a:gd name="connsiteX1" fmla="*/ 208874 w 417707"/>
                <a:gd name="connsiteY1" fmla="*/ 1131 h 1168"/>
                <a:gd name="connsiteX2" fmla="*/ -14 w 417707"/>
                <a:gd name="connsiteY2" fmla="*/ 581 h 1168"/>
                <a:gd name="connsiteX3" fmla="*/ 208874 w 417707"/>
                <a:gd name="connsiteY3" fmla="*/ -37 h 1168"/>
                <a:gd name="connsiteX4" fmla="*/ 417694 w 417707"/>
                <a:gd name="connsiteY4" fmla="*/ 581 h 1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707" h="1168">
                  <a:moveTo>
                    <a:pt x="417694" y="581"/>
                  </a:moveTo>
                  <a:cubicBezTo>
                    <a:pt x="417694" y="581"/>
                    <a:pt x="324213" y="1131"/>
                    <a:pt x="208874" y="1131"/>
                  </a:cubicBezTo>
                  <a:cubicBezTo>
                    <a:pt x="93536" y="1131"/>
                    <a:pt x="-14" y="1131"/>
                    <a:pt x="-14" y="581"/>
                  </a:cubicBezTo>
                  <a:cubicBezTo>
                    <a:pt x="-14" y="31"/>
                    <a:pt x="93467" y="-37"/>
                    <a:pt x="208874" y="-37"/>
                  </a:cubicBezTo>
                  <a:cubicBezTo>
                    <a:pt x="324282" y="-37"/>
                    <a:pt x="417694" y="100"/>
                    <a:pt x="417694" y="581"/>
                  </a:cubicBezTo>
                  <a:close/>
                </a:path>
              </a:pathLst>
            </a:custGeom>
            <a:solidFill>
              <a:srgbClr val="E0E0E0"/>
            </a:solidFill>
            <a:ln w="6867" cap="flat">
              <a:noFill/>
              <a:prstDash val="solid"/>
              <a:miter/>
            </a:ln>
          </p:spPr>
          <p:txBody>
            <a:bodyPr rtlCol="0" anchor="ctr"/>
            <a:lstStyle/>
            <a:p>
              <a:endParaRPr lang="en-IN"/>
            </a:p>
          </p:txBody>
        </p:sp>
        <p:sp>
          <p:nvSpPr>
            <p:cNvPr id="1221" name="Free-form: Shape 1220">
              <a:extLst>
                <a:ext uri="{FF2B5EF4-FFF2-40B4-BE49-F238E27FC236}">
                  <a16:creationId xmlns:a16="http://schemas.microsoft.com/office/drawing/2014/main" id="{50A57238-42D0-E2E4-FAB8-EBD4E6220D2A}"/>
                </a:ext>
              </a:extLst>
            </p:cNvPr>
            <p:cNvSpPr/>
            <p:nvPr/>
          </p:nvSpPr>
          <p:spPr>
            <a:xfrm>
              <a:off x="6766654" y="4115725"/>
              <a:ext cx="424511" cy="6873"/>
            </a:xfrm>
            <a:custGeom>
              <a:avLst/>
              <a:gdLst>
                <a:gd name="connsiteX0" fmla="*/ 212311 w 424511"/>
                <a:gd name="connsiteY0" fmla="*/ 6836 h 6873"/>
                <a:gd name="connsiteX1" fmla="*/ 64598 w 424511"/>
                <a:gd name="connsiteY1" fmla="*/ 6836 h 6873"/>
                <a:gd name="connsiteX2" fmla="*/ 19851 w 424511"/>
                <a:gd name="connsiteY2" fmla="*/ 6836 h 6873"/>
                <a:gd name="connsiteX3" fmla="*/ 4798 w 424511"/>
                <a:gd name="connsiteY3" fmla="*/ 6836 h 6873"/>
                <a:gd name="connsiteX4" fmla="*/ 3835 w 424511"/>
                <a:gd name="connsiteY4" fmla="*/ 6836 h 6873"/>
                <a:gd name="connsiteX5" fmla="*/ 3835 w 424511"/>
                <a:gd name="connsiteY5" fmla="*/ 6836 h 6873"/>
                <a:gd name="connsiteX6" fmla="*/ -14 w 424511"/>
                <a:gd name="connsiteY6" fmla="*/ 3606 h 6873"/>
                <a:gd name="connsiteX7" fmla="*/ 3835 w 424511"/>
                <a:gd name="connsiteY7" fmla="*/ 306 h 6873"/>
                <a:gd name="connsiteX8" fmla="*/ 3835 w 424511"/>
                <a:gd name="connsiteY8" fmla="*/ 306 h 6873"/>
                <a:gd name="connsiteX9" fmla="*/ 4798 w 424511"/>
                <a:gd name="connsiteY9" fmla="*/ 306 h 6873"/>
                <a:gd name="connsiteX10" fmla="*/ 19851 w 424511"/>
                <a:gd name="connsiteY10" fmla="*/ -37 h 6873"/>
                <a:gd name="connsiteX11" fmla="*/ 64598 w 424511"/>
                <a:gd name="connsiteY11" fmla="*/ -37 h 6873"/>
                <a:gd name="connsiteX12" fmla="*/ 212311 w 424511"/>
                <a:gd name="connsiteY12" fmla="*/ -37 h 6873"/>
                <a:gd name="connsiteX13" fmla="*/ 359955 w 424511"/>
                <a:gd name="connsiteY13" fmla="*/ -37 h 6873"/>
                <a:gd name="connsiteX14" fmla="*/ 404771 w 424511"/>
                <a:gd name="connsiteY14" fmla="*/ -37 h 6873"/>
                <a:gd name="connsiteX15" fmla="*/ 419824 w 424511"/>
                <a:gd name="connsiteY15" fmla="*/ 306 h 6873"/>
                <a:gd name="connsiteX16" fmla="*/ 420718 w 424511"/>
                <a:gd name="connsiteY16" fmla="*/ 306 h 6873"/>
                <a:gd name="connsiteX17" fmla="*/ 420718 w 424511"/>
                <a:gd name="connsiteY17" fmla="*/ 306 h 6873"/>
                <a:gd name="connsiteX18" fmla="*/ 424498 w 424511"/>
                <a:gd name="connsiteY18" fmla="*/ 3606 h 6873"/>
                <a:gd name="connsiteX19" fmla="*/ 420718 w 424511"/>
                <a:gd name="connsiteY19" fmla="*/ 6836 h 6873"/>
                <a:gd name="connsiteX20" fmla="*/ 420718 w 424511"/>
                <a:gd name="connsiteY20" fmla="*/ 6836 h 6873"/>
                <a:gd name="connsiteX21" fmla="*/ 419824 w 424511"/>
                <a:gd name="connsiteY21" fmla="*/ 6836 h 6873"/>
                <a:gd name="connsiteX22" fmla="*/ 404771 w 424511"/>
                <a:gd name="connsiteY22" fmla="*/ 6836 h 6873"/>
                <a:gd name="connsiteX23" fmla="*/ 359955 w 424511"/>
                <a:gd name="connsiteY23" fmla="*/ 6836 h 6873"/>
                <a:gd name="connsiteX24" fmla="*/ 212311 w 424511"/>
                <a:gd name="connsiteY24" fmla="*/ 6836 h 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4511" h="6873">
                  <a:moveTo>
                    <a:pt x="212311" y="6836"/>
                  </a:moveTo>
                  <a:cubicBezTo>
                    <a:pt x="154642" y="6836"/>
                    <a:pt x="102334" y="6836"/>
                    <a:pt x="64598" y="6836"/>
                  </a:cubicBezTo>
                  <a:lnTo>
                    <a:pt x="19851" y="6836"/>
                  </a:lnTo>
                  <a:cubicBezTo>
                    <a:pt x="12359" y="6836"/>
                    <a:pt x="7685" y="6836"/>
                    <a:pt x="4798" y="6836"/>
                  </a:cubicBezTo>
                  <a:lnTo>
                    <a:pt x="3835" y="6836"/>
                  </a:lnTo>
                  <a:lnTo>
                    <a:pt x="3835" y="6836"/>
                  </a:lnTo>
                  <a:cubicBezTo>
                    <a:pt x="-14" y="6836"/>
                    <a:pt x="-14" y="5599"/>
                    <a:pt x="-14" y="3606"/>
                  </a:cubicBezTo>
                  <a:cubicBezTo>
                    <a:pt x="-14" y="1612"/>
                    <a:pt x="-14" y="650"/>
                    <a:pt x="3835" y="306"/>
                  </a:cubicBezTo>
                  <a:lnTo>
                    <a:pt x="3835" y="306"/>
                  </a:lnTo>
                  <a:lnTo>
                    <a:pt x="4798" y="306"/>
                  </a:lnTo>
                  <a:cubicBezTo>
                    <a:pt x="7685" y="306"/>
                    <a:pt x="12359" y="306"/>
                    <a:pt x="19851" y="-37"/>
                  </a:cubicBezTo>
                  <a:lnTo>
                    <a:pt x="64598" y="-37"/>
                  </a:lnTo>
                  <a:cubicBezTo>
                    <a:pt x="102403" y="-37"/>
                    <a:pt x="154642" y="-37"/>
                    <a:pt x="212311" y="-37"/>
                  </a:cubicBezTo>
                  <a:cubicBezTo>
                    <a:pt x="269980" y="-37"/>
                    <a:pt x="322288" y="-37"/>
                    <a:pt x="359955" y="-37"/>
                  </a:cubicBezTo>
                  <a:lnTo>
                    <a:pt x="404771" y="-37"/>
                  </a:lnTo>
                  <a:cubicBezTo>
                    <a:pt x="412263" y="-37"/>
                    <a:pt x="416938" y="-37"/>
                    <a:pt x="419824" y="306"/>
                  </a:cubicBezTo>
                  <a:lnTo>
                    <a:pt x="420718" y="306"/>
                  </a:lnTo>
                  <a:lnTo>
                    <a:pt x="420718" y="306"/>
                  </a:lnTo>
                  <a:cubicBezTo>
                    <a:pt x="424498" y="650"/>
                    <a:pt x="424498" y="1543"/>
                    <a:pt x="424498" y="3606"/>
                  </a:cubicBezTo>
                  <a:cubicBezTo>
                    <a:pt x="424498" y="5668"/>
                    <a:pt x="424498" y="6492"/>
                    <a:pt x="420718" y="6836"/>
                  </a:cubicBezTo>
                  <a:lnTo>
                    <a:pt x="420718" y="6836"/>
                  </a:lnTo>
                  <a:lnTo>
                    <a:pt x="419824" y="6836"/>
                  </a:lnTo>
                  <a:cubicBezTo>
                    <a:pt x="416938" y="6836"/>
                    <a:pt x="412263" y="6836"/>
                    <a:pt x="404771" y="6836"/>
                  </a:cubicBezTo>
                  <a:lnTo>
                    <a:pt x="359955" y="6836"/>
                  </a:lnTo>
                  <a:cubicBezTo>
                    <a:pt x="322220" y="6767"/>
                    <a:pt x="269980" y="6836"/>
                    <a:pt x="212311" y="6836"/>
                  </a:cubicBezTo>
                  <a:close/>
                </a:path>
              </a:pathLst>
            </a:custGeom>
            <a:solidFill>
              <a:srgbClr val="000000"/>
            </a:solidFill>
            <a:ln w="6867" cap="flat">
              <a:noFill/>
              <a:prstDash val="solid"/>
              <a:miter/>
            </a:ln>
          </p:spPr>
          <p:txBody>
            <a:bodyPr rtlCol="0" anchor="ctr"/>
            <a:lstStyle/>
            <a:p>
              <a:endParaRPr lang="en-IN"/>
            </a:p>
          </p:txBody>
        </p:sp>
        <p:sp>
          <p:nvSpPr>
            <p:cNvPr id="1222" name="Free-form: Shape 1221">
              <a:extLst>
                <a:ext uri="{FF2B5EF4-FFF2-40B4-BE49-F238E27FC236}">
                  <a16:creationId xmlns:a16="http://schemas.microsoft.com/office/drawing/2014/main" id="{D2F2555A-0CE7-817F-3364-4F13E70B80F4}"/>
                </a:ext>
              </a:extLst>
            </p:cNvPr>
            <p:cNvSpPr/>
            <p:nvPr/>
          </p:nvSpPr>
          <p:spPr>
            <a:xfrm>
              <a:off x="6772359" y="4059703"/>
              <a:ext cx="211568" cy="1170"/>
            </a:xfrm>
            <a:custGeom>
              <a:avLst/>
              <a:gdLst>
                <a:gd name="connsiteX0" fmla="*/ 211555 w 211568"/>
                <a:gd name="connsiteY0" fmla="*/ 515 h 1170"/>
                <a:gd name="connsiteX1" fmla="*/ 105771 w 211568"/>
                <a:gd name="connsiteY1" fmla="*/ 1133 h 1170"/>
                <a:gd name="connsiteX2" fmla="*/ -14 w 211568"/>
                <a:gd name="connsiteY2" fmla="*/ 515 h 1170"/>
                <a:gd name="connsiteX3" fmla="*/ 105771 w 211568"/>
                <a:gd name="connsiteY3" fmla="*/ -35 h 1170"/>
                <a:gd name="connsiteX4" fmla="*/ 211555 w 211568"/>
                <a:gd name="connsiteY4" fmla="*/ 515 h 1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68" h="1170">
                  <a:moveTo>
                    <a:pt x="211555" y="515"/>
                  </a:moveTo>
                  <a:cubicBezTo>
                    <a:pt x="211555" y="515"/>
                    <a:pt x="164196" y="1133"/>
                    <a:pt x="105771" y="1133"/>
                  </a:cubicBezTo>
                  <a:cubicBezTo>
                    <a:pt x="47345" y="1133"/>
                    <a:pt x="-14" y="1133"/>
                    <a:pt x="-14" y="515"/>
                  </a:cubicBezTo>
                  <a:cubicBezTo>
                    <a:pt x="-14" y="-104"/>
                    <a:pt x="47345" y="-35"/>
                    <a:pt x="105771" y="-35"/>
                  </a:cubicBezTo>
                  <a:cubicBezTo>
                    <a:pt x="164196" y="-35"/>
                    <a:pt x="211555" y="240"/>
                    <a:pt x="211555" y="515"/>
                  </a:cubicBezTo>
                  <a:close/>
                </a:path>
              </a:pathLst>
            </a:custGeom>
            <a:solidFill>
              <a:srgbClr val="263238"/>
            </a:solidFill>
            <a:ln w="6867" cap="flat">
              <a:noFill/>
              <a:prstDash val="solid"/>
              <a:miter/>
            </a:ln>
          </p:spPr>
          <p:txBody>
            <a:bodyPr rtlCol="0" anchor="ctr"/>
            <a:lstStyle/>
            <a:p>
              <a:endParaRPr lang="en-IN"/>
            </a:p>
          </p:txBody>
        </p:sp>
        <p:sp>
          <p:nvSpPr>
            <p:cNvPr id="1223" name="Free-form: Shape 1222">
              <a:extLst>
                <a:ext uri="{FF2B5EF4-FFF2-40B4-BE49-F238E27FC236}">
                  <a16:creationId xmlns:a16="http://schemas.microsoft.com/office/drawing/2014/main" id="{4EE5C595-C6F6-0497-56D9-1CB8A1884B84}"/>
                </a:ext>
              </a:extLst>
            </p:cNvPr>
            <p:cNvSpPr/>
            <p:nvPr/>
          </p:nvSpPr>
          <p:spPr>
            <a:xfrm>
              <a:off x="6768854" y="4056956"/>
              <a:ext cx="218373" cy="7354"/>
            </a:xfrm>
            <a:custGeom>
              <a:avLst/>
              <a:gdLst>
                <a:gd name="connsiteX0" fmla="*/ 109208 w 218373"/>
                <a:gd name="connsiteY0" fmla="*/ 7317 h 7354"/>
                <a:gd name="connsiteX1" fmla="*/ 34354 w 218373"/>
                <a:gd name="connsiteY1" fmla="*/ 7317 h 7354"/>
                <a:gd name="connsiteX2" fmla="*/ 5348 w 218373"/>
                <a:gd name="connsiteY2" fmla="*/ 6836 h 7354"/>
                <a:gd name="connsiteX3" fmla="*/ 3904 w 218373"/>
                <a:gd name="connsiteY3" fmla="*/ 6836 h 7354"/>
                <a:gd name="connsiteX4" fmla="*/ 3904 w 218373"/>
                <a:gd name="connsiteY4" fmla="*/ 6836 h 7354"/>
                <a:gd name="connsiteX5" fmla="*/ -14 w 218373"/>
                <a:gd name="connsiteY5" fmla="*/ 3606 h 7354"/>
                <a:gd name="connsiteX6" fmla="*/ 3904 w 218373"/>
                <a:gd name="connsiteY6" fmla="*/ 444 h 7354"/>
                <a:gd name="connsiteX7" fmla="*/ 3904 w 218373"/>
                <a:gd name="connsiteY7" fmla="*/ 444 h 7354"/>
                <a:gd name="connsiteX8" fmla="*/ 5348 w 218373"/>
                <a:gd name="connsiteY8" fmla="*/ 444 h 7354"/>
                <a:gd name="connsiteX9" fmla="*/ 34354 w 218373"/>
                <a:gd name="connsiteY9" fmla="*/ -37 h 7354"/>
                <a:gd name="connsiteX10" fmla="*/ 109208 w 218373"/>
                <a:gd name="connsiteY10" fmla="*/ -37 h 7354"/>
                <a:gd name="connsiteX11" fmla="*/ 183992 w 218373"/>
                <a:gd name="connsiteY11" fmla="*/ -37 h 7354"/>
                <a:gd name="connsiteX12" fmla="*/ 212999 w 218373"/>
                <a:gd name="connsiteY12" fmla="*/ 444 h 7354"/>
                <a:gd name="connsiteX13" fmla="*/ 214442 w 218373"/>
                <a:gd name="connsiteY13" fmla="*/ 444 h 7354"/>
                <a:gd name="connsiteX14" fmla="*/ 214442 w 218373"/>
                <a:gd name="connsiteY14" fmla="*/ 444 h 7354"/>
                <a:gd name="connsiteX15" fmla="*/ 218360 w 218373"/>
                <a:gd name="connsiteY15" fmla="*/ 3606 h 7354"/>
                <a:gd name="connsiteX16" fmla="*/ 214442 w 218373"/>
                <a:gd name="connsiteY16" fmla="*/ 6836 h 7354"/>
                <a:gd name="connsiteX17" fmla="*/ 214442 w 218373"/>
                <a:gd name="connsiteY17" fmla="*/ 6836 h 7354"/>
                <a:gd name="connsiteX18" fmla="*/ 212999 w 218373"/>
                <a:gd name="connsiteY18" fmla="*/ 6836 h 7354"/>
                <a:gd name="connsiteX19" fmla="*/ 183992 w 218373"/>
                <a:gd name="connsiteY19" fmla="*/ 7317 h 7354"/>
                <a:gd name="connsiteX20" fmla="*/ 109208 w 218373"/>
                <a:gd name="connsiteY20" fmla="*/ 7317 h 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73" h="7354">
                  <a:moveTo>
                    <a:pt x="109208" y="7317"/>
                  </a:moveTo>
                  <a:cubicBezTo>
                    <a:pt x="79995" y="7317"/>
                    <a:pt x="53532" y="7317"/>
                    <a:pt x="34354" y="7317"/>
                  </a:cubicBezTo>
                  <a:cubicBezTo>
                    <a:pt x="18545" y="7317"/>
                    <a:pt x="9953" y="7317"/>
                    <a:pt x="5348" y="6836"/>
                  </a:cubicBezTo>
                  <a:lnTo>
                    <a:pt x="3904" y="6836"/>
                  </a:lnTo>
                  <a:lnTo>
                    <a:pt x="3904" y="6836"/>
                  </a:lnTo>
                  <a:cubicBezTo>
                    <a:pt x="-14" y="6355"/>
                    <a:pt x="-14" y="5393"/>
                    <a:pt x="-14" y="3606"/>
                  </a:cubicBezTo>
                  <a:cubicBezTo>
                    <a:pt x="-14" y="1818"/>
                    <a:pt x="-14" y="925"/>
                    <a:pt x="3904" y="444"/>
                  </a:cubicBezTo>
                  <a:lnTo>
                    <a:pt x="3904" y="444"/>
                  </a:lnTo>
                  <a:lnTo>
                    <a:pt x="5348" y="444"/>
                  </a:lnTo>
                  <a:cubicBezTo>
                    <a:pt x="9953" y="31"/>
                    <a:pt x="18545" y="31"/>
                    <a:pt x="34354" y="-37"/>
                  </a:cubicBezTo>
                  <a:cubicBezTo>
                    <a:pt x="53532" y="-37"/>
                    <a:pt x="79995" y="-37"/>
                    <a:pt x="109208" y="-37"/>
                  </a:cubicBezTo>
                  <a:cubicBezTo>
                    <a:pt x="138420" y="-37"/>
                    <a:pt x="164884" y="-37"/>
                    <a:pt x="183992" y="-37"/>
                  </a:cubicBezTo>
                  <a:cubicBezTo>
                    <a:pt x="199870" y="-37"/>
                    <a:pt x="208393" y="-37"/>
                    <a:pt x="212999" y="444"/>
                  </a:cubicBezTo>
                  <a:lnTo>
                    <a:pt x="214442" y="444"/>
                  </a:lnTo>
                  <a:lnTo>
                    <a:pt x="214442" y="444"/>
                  </a:lnTo>
                  <a:cubicBezTo>
                    <a:pt x="218360" y="925"/>
                    <a:pt x="218360" y="1887"/>
                    <a:pt x="218360" y="3606"/>
                  </a:cubicBezTo>
                  <a:cubicBezTo>
                    <a:pt x="218360" y="5324"/>
                    <a:pt x="218360" y="6286"/>
                    <a:pt x="214442" y="6836"/>
                  </a:cubicBezTo>
                  <a:lnTo>
                    <a:pt x="214442" y="6836"/>
                  </a:lnTo>
                  <a:lnTo>
                    <a:pt x="212999" y="6836"/>
                  </a:lnTo>
                  <a:cubicBezTo>
                    <a:pt x="208393" y="7180"/>
                    <a:pt x="199870" y="7249"/>
                    <a:pt x="183992" y="7317"/>
                  </a:cubicBezTo>
                  <a:cubicBezTo>
                    <a:pt x="164952" y="7249"/>
                    <a:pt x="138489" y="7317"/>
                    <a:pt x="109208" y="7317"/>
                  </a:cubicBezTo>
                  <a:close/>
                </a:path>
              </a:pathLst>
            </a:custGeom>
            <a:solidFill>
              <a:srgbClr val="000000"/>
            </a:solidFill>
            <a:ln w="6867" cap="flat">
              <a:noFill/>
              <a:prstDash val="solid"/>
              <a:miter/>
            </a:ln>
          </p:spPr>
          <p:txBody>
            <a:bodyPr rtlCol="0" anchor="ctr"/>
            <a:lstStyle/>
            <a:p>
              <a:endParaRPr lang="en-IN"/>
            </a:p>
          </p:txBody>
        </p:sp>
        <p:sp>
          <p:nvSpPr>
            <p:cNvPr id="1224" name="Free-form: Shape 1223">
              <a:extLst>
                <a:ext uri="{FF2B5EF4-FFF2-40B4-BE49-F238E27FC236}">
                  <a16:creationId xmlns:a16="http://schemas.microsoft.com/office/drawing/2014/main" id="{7CF378CF-A443-EC22-376A-590EC9B1ABE7}"/>
                </a:ext>
              </a:extLst>
            </p:cNvPr>
            <p:cNvSpPr/>
            <p:nvPr/>
          </p:nvSpPr>
          <p:spPr>
            <a:xfrm>
              <a:off x="7158918" y="3723794"/>
              <a:ext cx="85230" cy="28964"/>
            </a:xfrm>
            <a:custGeom>
              <a:avLst/>
              <a:gdLst>
                <a:gd name="connsiteX0" fmla="*/ 75263 w 85230"/>
                <a:gd name="connsiteY0" fmla="*/ 28900 h 28964"/>
                <a:gd name="connsiteX1" fmla="*/ 77325 w 85230"/>
                <a:gd name="connsiteY1" fmla="*/ 28900 h 28964"/>
                <a:gd name="connsiteX2" fmla="*/ 82274 w 85230"/>
                <a:gd name="connsiteY2" fmla="*/ 25876 h 28964"/>
                <a:gd name="connsiteX3" fmla="*/ 84267 w 85230"/>
                <a:gd name="connsiteY3" fmla="*/ 22164 h 28964"/>
                <a:gd name="connsiteX4" fmla="*/ 84267 w 85230"/>
                <a:gd name="connsiteY4" fmla="*/ 17146 h 28964"/>
                <a:gd name="connsiteX5" fmla="*/ 81862 w 85230"/>
                <a:gd name="connsiteY5" fmla="*/ 5393 h 28964"/>
                <a:gd name="connsiteX6" fmla="*/ 75744 w 85230"/>
                <a:gd name="connsiteY6" fmla="*/ 2368 h 28964"/>
                <a:gd name="connsiteX7" fmla="*/ 67840 w 85230"/>
                <a:gd name="connsiteY7" fmla="*/ 2368 h 28964"/>
                <a:gd name="connsiteX8" fmla="*/ 10170 w 85230"/>
                <a:gd name="connsiteY8" fmla="*/ 2368 h 28964"/>
                <a:gd name="connsiteX9" fmla="*/ 2128 w 85230"/>
                <a:gd name="connsiteY9" fmla="*/ 7317 h 28964"/>
                <a:gd name="connsiteX10" fmla="*/ 1097 w 85230"/>
                <a:gd name="connsiteY10" fmla="*/ 12060 h 28964"/>
                <a:gd name="connsiteX11" fmla="*/ 1097 w 85230"/>
                <a:gd name="connsiteY11" fmla="*/ 16872 h 28964"/>
                <a:gd name="connsiteX12" fmla="*/ 1441 w 85230"/>
                <a:gd name="connsiteY12" fmla="*/ 21683 h 28964"/>
                <a:gd name="connsiteX13" fmla="*/ 3709 w 85230"/>
                <a:gd name="connsiteY13" fmla="*/ 25670 h 28964"/>
                <a:gd name="connsiteX14" fmla="*/ 7490 w 85230"/>
                <a:gd name="connsiteY14" fmla="*/ 28007 h 28964"/>
                <a:gd name="connsiteX15" fmla="*/ 12026 w 85230"/>
                <a:gd name="connsiteY15" fmla="*/ 28419 h 28964"/>
                <a:gd name="connsiteX16" fmla="*/ 44813 w 85230"/>
                <a:gd name="connsiteY16" fmla="*/ 28419 h 28964"/>
                <a:gd name="connsiteX17" fmla="*/ 66877 w 85230"/>
                <a:gd name="connsiteY17" fmla="*/ 28419 h 28964"/>
                <a:gd name="connsiteX18" fmla="*/ 72926 w 85230"/>
                <a:gd name="connsiteY18" fmla="*/ 28419 h 28964"/>
                <a:gd name="connsiteX19" fmla="*/ 74988 w 85230"/>
                <a:gd name="connsiteY19" fmla="*/ 28419 h 28964"/>
                <a:gd name="connsiteX20" fmla="*/ 74438 w 85230"/>
                <a:gd name="connsiteY20" fmla="*/ 28419 h 28964"/>
                <a:gd name="connsiteX21" fmla="*/ 72926 w 85230"/>
                <a:gd name="connsiteY21" fmla="*/ 28419 h 28964"/>
                <a:gd name="connsiteX22" fmla="*/ 66877 w 85230"/>
                <a:gd name="connsiteY22" fmla="*/ 28419 h 28964"/>
                <a:gd name="connsiteX23" fmla="*/ 44813 w 85230"/>
                <a:gd name="connsiteY23" fmla="*/ 28419 h 28964"/>
                <a:gd name="connsiteX24" fmla="*/ 12026 w 85230"/>
                <a:gd name="connsiteY24" fmla="*/ 28419 h 28964"/>
                <a:gd name="connsiteX25" fmla="*/ 7215 w 85230"/>
                <a:gd name="connsiteY25" fmla="*/ 28007 h 28964"/>
                <a:gd name="connsiteX26" fmla="*/ 2884 w 85230"/>
                <a:gd name="connsiteY26" fmla="*/ 25395 h 28964"/>
                <a:gd name="connsiteX27" fmla="*/ 341 w 85230"/>
                <a:gd name="connsiteY27" fmla="*/ 20927 h 28964"/>
                <a:gd name="connsiteX28" fmla="*/ -3 w 85230"/>
                <a:gd name="connsiteY28" fmla="*/ 18315 h 28964"/>
                <a:gd name="connsiteX29" fmla="*/ -3 w 85230"/>
                <a:gd name="connsiteY29" fmla="*/ 10754 h 28964"/>
                <a:gd name="connsiteX30" fmla="*/ 1097 w 85230"/>
                <a:gd name="connsiteY30" fmla="*/ 5530 h 28964"/>
                <a:gd name="connsiteX31" fmla="*/ 10170 w 85230"/>
                <a:gd name="connsiteY31" fmla="*/ -37 h 28964"/>
                <a:gd name="connsiteX32" fmla="*/ 75813 w 85230"/>
                <a:gd name="connsiteY32" fmla="*/ -37 h 28964"/>
                <a:gd name="connsiteX33" fmla="*/ 82687 w 85230"/>
                <a:gd name="connsiteY33" fmla="*/ 3331 h 28964"/>
                <a:gd name="connsiteX34" fmla="*/ 85161 w 85230"/>
                <a:gd name="connsiteY34" fmla="*/ 9654 h 28964"/>
                <a:gd name="connsiteX35" fmla="*/ 85161 w 85230"/>
                <a:gd name="connsiteY35" fmla="*/ 15634 h 28964"/>
                <a:gd name="connsiteX36" fmla="*/ 84749 w 85230"/>
                <a:gd name="connsiteY36" fmla="*/ 20789 h 28964"/>
                <a:gd name="connsiteX37" fmla="*/ 82618 w 85230"/>
                <a:gd name="connsiteY37" fmla="*/ 24639 h 28964"/>
                <a:gd name="connsiteX38" fmla="*/ 77394 w 85230"/>
                <a:gd name="connsiteY38" fmla="*/ 27663 h 28964"/>
                <a:gd name="connsiteX39" fmla="*/ 75263 w 85230"/>
                <a:gd name="connsiteY39" fmla="*/ 28900 h 28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5230" h="28964">
                  <a:moveTo>
                    <a:pt x="75263" y="28900"/>
                  </a:moveTo>
                  <a:cubicBezTo>
                    <a:pt x="75951" y="28936"/>
                    <a:pt x="76638" y="28936"/>
                    <a:pt x="77325" y="28900"/>
                  </a:cubicBezTo>
                  <a:cubicBezTo>
                    <a:pt x="79257" y="28456"/>
                    <a:pt x="80996" y="27394"/>
                    <a:pt x="82274" y="25876"/>
                  </a:cubicBezTo>
                  <a:cubicBezTo>
                    <a:pt x="83209" y="24802"/>
                    <a:pt x="83890" y="23534"/>
                    <a:pt x="84267" y="22164"/>
                  </a:cubicBezTo>
                  <a:cubicBezTo>
                    <a:pt x="84488" y="20499"/>
                    <a:pt x="84488" y="18812"/>
                    <a:pt x="84267" y="17146"/>
                  </a:cubicBezTo>
                  <a:cubicBezTo>
                    <a:pt x="84267" y="13503"/>
                    <a:pt x="85161" y="8829"/>
                    <a:pt x="81862" y="5393"/>
                  </a:cubicBezTo>
                  <a:cubicBezTo>
                    <a:pt x="80274" y="3650"/>
                    <a:pt x="78088" y="2570"/>
                    <a:pt x="75744" y="2368"/>
                  </a:cubicBezTo>
                  <a:cubicBezTo>
                    <a:pt x="73270" y="2368"/>
                    <a:pt x="70589" y="2368"/>
                    <a:pt x="67840" y="2368"/>
                  </a:cubicBezTo>
                  <a:lnTo>
                    <a:pt x="10170" y="2368"/>
                  </a:lnTo>
                  <a:cubicBezTo>
                    <a:pt x="6775" y="2383"/>
                    <a:pt x="3675" y="4293"/>
                    <a:pt x="2128" y="7317"/>
                  </a:cubicBezTo>
                  <a:cubicBezTo>
                    <a:pt x="1407" y="8792"/>
                    <a:pt x="1056" y="10419"/>
                    <a:pt x="1097" y="12060"/>
                  </a:cubicBezTo>
                  <a:lnTo>
                    <a:pt x="1097" y="16872"/>
                  </a:lnTo>
                  <a:cubicBezTo>
                    <a:pt x="1029" y="18483"/>
                    <a:pt x="1145" y="20097"/>
                    <a:pt x="1441" y="21683"/>
                  </a:cubicBezTo>
                  <a:cubicBezTo>
                    <a:pt x="1805" y="23198"/>
                    <a:pt x="2596" y="24580"/>
                    <a:pt x="3709" y="25670"/>
                  </a:cubicBezTo>
                  <a:cubicBezTo>
                    <a:pt x="4768" y="26739"/>
                    <a:pt x="6060" y="27541"/>
                    <a:pt x="7490" y="28007"/>
                  </a:cubicBezTo>
                  <a:cubicBezTo>
                    <a:pt x="8974" y="28354"/>
                    <a:pt x="10500" y="28493"/>
                    <a:pt x="12026" y="28419"/>
                  </a:cubicBezTo>
                  <a:lnTo>
                    <a:pt x="44813" y="28419"/>
                  </a:lnTo>
                  <a:lnTo>
                    <a:pt x="66877" y="28419"/>
                  </a:lnTo>
                  <a:lnTo>
                    <a:pt x="72926" y="28419"/>
                  </a:lnTo>
                  <a:lnTo>
                    <a:pt x="74988" y="28419"/>
                  </a:lnTo>
                  <a:cubicBezTo>
                    <a:pt x="74988" y="28419"/>
                    <a:pt x="74988" y="28419"/>
                    <a:pt x="74438" y="28419"/>
                  </a:cubicBezTo>
                  <a:lnTo>
                    <a:pt x="72926" y="28419"/>
                  </a:lnTo>
                  <a:lnTo>
                    <a:pt x="66877" y="28419"/>
                  </a:lnTo>
                  <a:lnTo>
                    <a:pt x="44813" y="28419"/>
                  </a:lnTo>
                  <a:lnTo>
                    <a:pt x="12026" y="28419"/>
                  </a:lnTo>
                  <a:cubicBezTo>
                    <a:pt x="10411" y="28518"/>
                    <a:pt x="8789" y="28379"/>
                    <a:pt x="7215" y="28007"/>
                  </a:cubicBezTo>
                  <a:cubicBezTo>
                    <a:pt x="5572" y="27520"/>
                    <a:pt x="4080" y="26621"/>
                    <a:pt x="2884" y="25395"/>
                  </a:cubicBezTo>
                  <a:cubicBezTo>
                    <a:pt x="1688" y="24133"/>
                    <a:pt x="815" y="22601"/>
                    <a:pt x="341" y="20927"/>
                  </a:cubicBezTo>
                  <a:cubicBezTo>
                    <a:pt x="156" y="20067"/>
                    <a:pt x="39" y="19193"/>
                    <a:pt x="-3" y="18315"/>
                  </a:cubicBezTo>
                  <a:lnTo>
                    <a:pt x="-3" y="10754"/>
                  </a:lnTo>
                  <a:cubicBezTo>
                    <a:pt x="-85" y="8948"/>
                    <a:pt x="293" y="7151"/>
                    <a:pt x="1097" y="5530"/>
                  </a:cubicBezTo>
                  <a:cubicBezTo>
                    <a:pt x="2843" y="2125"/>
                    <a:pt x="6342" y="-22"/>
                    <a:pt x="10170" y="-37"/>
                  </a:cubicBezTo>
                  <a:lnTo>
                    <a:pt x="75813" y="-37"/>
                  </a:lnTo>
                  <a:cubicBezTo>
                    <a:pt x="78459" y="141"/>
                    <a:pt x="80927" y="1350"/>
                    <a:pt x="82687" y="3331"/>
                  </a:cubicBezTo>
                  <a:cubicBezTo>
                    <a:pt x="84233" y="5081"/>
                    <a:pt x="85106" y="7321"/>
                    <a:pt x="85161" y="9654"/>
                  </a:cubicBezTo>
                  <a:cubicBezTo>
                    <a:pt x="85161" y="11785"/>
                    <a:pt x="85161" y="13778"/>
                    <a:pt x="85161" y="15634"/>
                  </a:cubicBezTo>
                  <a:cubicBezTo>
                    <a:pt x="85305" y="17364"/>
                    <a:pt x="85168" y="19105"/>
                    <a:pt x="84749" y="20789"/>
                  </a:cubicBezTo>
                  <a:cubicBezTo>
                    <a:pt x="84364" y="22228"/>
                    <a:pt x="83635" y="23550"/>
                    <a:pt x="82618" y="24639"/>
                  </a:cubicBezTo>
                  <a:cubicBezTo>
                    <a:pt x="81229" y="26163"/>
                    <a:pt x="79408" y="27219"/>
                    <a:pt x="77394" y="27663"/>
                  </a:cubicBezTo>
                  <a:cubicBezTo>
                    <a:pt x="76762" y="28201"/>
                    <a:pt x="76040" y="28620"/>
                    <a:pt x="75263" y="28900"/>
                  </a:cubicBezTo>
                  <a:close/>
                </a:path>
              </a:pathLst>
            </a:custGeom>
            <a:solidFill>
              <a:srgbClr val="263238"/>
            </a:solidFill>
            <a:ln w="6867" cap="flat">
              <a:noFill/>
              <a:prstDash val="solid"/>
              <a:miter/>
            </a:ln>
          </p:spPr>
          <p:txBody>
            <a:bodyPr rtlCol="0" anchor="ctr"/>
            <a:lstStyle/>
            <a:p>
              <a:endParaRPr lang="en-IN"/>
            </a:p>
          </p:txBody>
        </p:sp>
        <p:sp>
          <p:nvSpPr>
            <p:cNvPr id="1225" name="Free-form: Shape 1224">
              <a:extLst>
                <a:ext uri="{FF2B5EF4-FFF2-40B4-BE49-F238E27FC236}">
                  <a16:creationId xmlns:a16="http://schemas.microsoft.com/office/drawing/2014/main" id="{B2EF2BFE-F4FB-9E36-C7A7-8A28B7897591}"/>
                </a:ext>
              </a:extLst>
            </p:cNvPr>
            <p:cNvSpPr/>
            <p:nvPr/>
          </p:nvSpPr>
          <p:spPr>
            <a:xfrm>
              <a:off x="7155759" y="3721388"/>
              <a:ext cx="92202" cy="35341"/>
            </a:xfrm>
            <a:custGeom>
              <a:avLst/>
              <a:gdLst>
                <a:gd name="connsiteX0" fmla="*/ 14567 w 92202"/>
                <a:gd name="connsiteY0" fmla="*/ 35293 h 35341"/>
                <a:gd name="connsiteX1" fmla="*/ 9618 w 92202"/>
                <a:gd name="connsiteY1" fmla="*/ 34674 h 35341"/>
                <a:gd name="connsiteX2" fmla="*/ 3913 w 92202"/>
                <a:gd name="connsiteY2" fmla="*/ 31237 h 35341"/>
                <a:gd name="connsiteX3" fmla="*/ 476 w 92202"/>
                <a:gd name="connsiteY3" fmla="*/ 25257 h 35341"/>
                <a:gd name="connsiteX4" fmla="*/ -5 w 92202"/>
                <a:gd name="connsiteY4" fmla="*/ 21889 h 35341"/>
                <a:gd name="connsiteX5" fmla="*/ -5 w 92202"/>
                <a:gd name="connsiteY5" fmla="*/ 14191 h 35341"/>
                <a:gd name="connsiteX6" fmla="*/ 13254 w 92202"/>
                <a:gd name="connsiteY6" fmla="*/ -29 h 35341"/>
                <a:gd name="connsiteX7" fmla="*/ 13742 w 92202"/>
                <a:gd name="connsiteY7" fmla="*/ -37 h 35341"/>
                <a:gd name="connsiteX8" fmla="*/ 79729 w 92202"/>
                <a:gd name="connsiteY8" fmla="*/ -37 h 35341"/>
                <a:gd name="connsiteX9" fmla="*/ 88870 w 92202"/>
                <a:gd name="connsiteY9" fmla="*/ 4499 h 35341"/>
                <a:gd name="connsiteX10" fmla="*/ 92170 w 92202"/>
                <a:gd name="connsiteY10" fmla="*/ 13022 h 35341"/>
                <a:gd name="connsiteX11" fmla="*/ 92170 w 92202"/>
                <a:gd name="connsiteY11" fmla="*/ 19896 h 35341"/>
                <a:gd name="connsiteX12" fmla="*/ 91620 w 92202"/>
                <a:gd name="connsiteY12" fmla="*/ 25120 h 35341"/>
                <a:gd name="connsiteX13" fmla="*/ 88733 w 92202"/>
                <a:gd name="connsiteY13" fmla="*/ 30275 h 35341"/>
                <a:gd name="connsiteX14" fmla="*/ 82272 w 92202"/>
                <a:gd name="connsiteY14" fmla="*/ 34124 h 35341"/>
                <a:gd name="connsiteX15" fmla="*/ 82272 w 92202"/>
                <a:gd name="connsiteY15" fmla="*/ 34124 h 35341"/>
                <a:gd name="connsiteX16" fmla="*/ 81241 w 92202"/>
                <a:gd name="connsiteY16" fmla="*/ 34124 h 35341"/>
                <a:gd name="connsiteX17" fmla="*/ 78973 w 92202"/>
                <a:gd name="connsiteY17" fmla="*/ 34124 h 35341"/>
                <a:gd name="connsiteX18" fmla="*/ 65225 w 92202"/>
                <a:gd name="connsiteY18" fmla="*/ 34124 h 35341"/>
                <a:gd name="connsiteX19" fmla="*/ 15942 w 92202"/>
                <a:gd name="connsiteY19" fmla="*/ 34124 h 35341"/>
                <a:gd name="connsiteX20" fmla="*/ 14979 w 92202"/>
                <a:gd name="connsiteY20" fmla="*/ 27388 h 35341"/>
                <a:gd name="connsiteX21" fmla="*/ 78423 w 92202"/>
                <a:gd name="connsiteY21" fmla="*/ 27869 h 35341"/>
                <a:gd name="connsiteX22" fmla="*/ 79729 w 92202"/>
                <a:gd name="connsiteY22" fmla="*/ 27869 h 35341"/>
                <a:gd name="connsiteX23" fmla="*/ 82822 w 92202"/>
                <a:gd name="connsiteY23" fmla="*/ 25876 h 35341"/>
                <a:gd name="connsiteX24" fmla="*/ 84059 w 92202"/>
                <a:gd name="connsiteY24" fmla="*/ 23608 h 35341"/>
                <a:gd name="connsiteX25" fmla="*/ 84059 w 92202"/>
                <a:gd name="connsiteY25" fmla="*/ 20446 h 35341"/>
                <a:gd name="connsiteX26" fmla="*/ 84059 w 92202"/>
                <a:gd name="connsiteY26" fmla="*/ 19277 h 35341"/>
                <a:gd name="connsiteX27" fmla="*/ 84059 w 92202"/>
                <a:gd name="connsiteY27" fmla="*/ 16528 h 35341"/>
                <a:gd name="connsiteX28" fmla="*/ 82616 w 92202"/>
                <a:gd name="connsiteY28" fmla="*/ 9654 h 35341"/>
                <a:gd name="connsiteX29" fmla="*/ 78698 w 92202"/>
                <a:gd name="connsiteY29" fmla="*/ 7661 h 35341"/>
                <a:gd name="connsiteX30" fmla="*/ 74024 w 92202"/>
                <a:gd name="connsiteY30" fmla="*/ 7661 h 35341"/>
                <a:gd name="connsiteX31" fmla="*/ 13330 w 92202"/>
                <a:gd name="connsiteY31" fmla="*/ 7661 h 35341"/>
                <a:gd name="connsiteX32" fmla="*/ 8450 w 92202"/>
                <a:gd name="connsiteY32" fmla="*/ 10685 h 35341"/>
                <a:gd name="connsiteX33" fmla="*/ 7762 w 92202"/>
                <a:gd name="connsiteY33" fmla="*/ 13847 h 35341"/>
                <a:gd name="connsiteX34" fmla="*/ 7762 w 92202"/>
                <a:gd name="connsiteY34" fmla="*/ 20171 h 35341"/>
                <a:gd name="connsiteX35" fmla="*/ 7762 w 92202"/>
                <a:gd name="connsiteY35" fmla="*/ 22851 h 35341"/>
                <a:gd name="connsiteX36" fmla="*/ 9206 w 92202"/>
                <a:gd name="connsiteY36" fmla="*/ 25395 h 35341"/>
                <a:gd name="connsiteX37" fmla="*/ 11543 w 92202"/>
                <a:gd name="connsiteY37" fmla="*/ 26838 h 35341"/>
                <a:gd name="connsiteX38" fmla="*/ 14979 w 92202"/>
                <a:gd name="connsiteY38" fmla="*/ 27388 h 35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2202" h="35341">
                  <a:moveTo>
                    <a:pt x="14567" y="35293"/>
                  </a:moveTo>
                  <a:cubicBezTo>
                    <a:pt x="12897" y="35358"/>
                    <a:pt x="11220" y="35149"/>
                    <a:pt x="9618" y="34674"/>
                  </a:cubicBezTo>
                  <a:cubicBezTo>
                    <a:pt x="7453" y="34038"/>
                    <a:pt x="5487" y="32854"/>
                    <a:pt x="3913" y="31237"/>
                  </a:cubicBezTo>
                  <a:cubicBezTo>
                    <a:pt x="2277" y="29568"/>
                    <a:pt x="1095" y="27510"/>
                    <a:pt x="476" y="25257"/>
                  </a:cubicBezTo>
                  <a:cubicBezTo>
                    <a:pt x="188" y="24157"/>
                    <a:pt x="22" y="23027"/>
                    <a:pt x="-5" y="21889"/>
                  </a:cubicBezTo>
                  <a:lnTo>
                    <a:pt x="-5" y="14191"/>
                  </a:lnTo>
                  <a:cubicBezTo>
                    <a:pt x="-273" y="6603"/>
                    <a:pt x="5666" y="237"/>
                    <a:pt x="13254" y="-29"/>
                  </a:cubicBezTo>
                  <a:cubicBezTo>
                    <a:pt x="13419" y="-35"/>
                    <a:pt x="13577" y="-37"/>
                    <a:pt x="13742" y="-37"/>
                  </a:cubicBezTo>
                  <a:lnTo>
                    <a:pt x="79729" y="-37"/>
                  </a:lnTo>
                  <a:cubicBezTo>
                    <a:pt x="83248" y="246"/>
                    <a:pt x="86520" y="1870"/>
                    <a:pt x="88870" y="4499"/>
                  </a:cubicBezTo>
                  <a:cubicBezTo>
                    <a:pt x="90912" y="6881"/>
                    <a:pt x="92073" y="9888"/>
                    <a:pt x="92170" y="13022"/>
                  </a:cubicBezTo>
                  <a:lnTo>
                    <a:pt x="92170" y="19896"/>
                  </a:lnTo>
                  <a:cubicBezTo>
                    <a:pt x="92252" y="21655"/>
                    <a:pt x="92067" y="23417"/>
                    <a:pt x="91620" y="25120"/>
                  </a:cubicBezTo>
                  <a:cubicBezTo>
                    <a:pt x="91097" y="27051"/>
                    <a:pt x="90108" y="28822"/>
                    <a:pt x="88733" y="30275"/>
                  </a:cubicBezTo>
                  <a:cubicBezTo>
                    <a:pt x="87021" y="32187"/>
                    <a:pt x="84767" y="33530"/>
                    <a:pt x="82272" y="34124"/>
                  </a:cubicBezTo>
                  <a:lnTo>
                    <a:pt x="82272" y="34124"/>
                  </a:lnTo>
                  <a:lnTo>
                    <a:pt x="81241" y="34124"/>
                  </a:lnTo>
                  <a:cubicBezTo>
                    <a:pt x="80485" y="34179"/>
                    <a:pt x="79729" y="34179"/>
                    <a:pt x="78973" y="34124"/>
                  </a:cubicBezTo>
                  <a:lnTo>
                    <a:pt x="65225" y="34124"/>
                  </a:lnTo>
                  <a:lnTo>
                    <a:pt x="15942" y="34124"/>
                  </a:lnTo>
                  <a:close/>
                  <a:moveTo>
                    <a:pt x="14979" y="27388"/>
                  </a:moveTo>
                  <a:lnTo>
                    <a:pt x="78423" y="27869"/>
                  </a:lnTo>
                  <a:lnTo>
                    <a:pt x="79729" y="27869"/>
                  </a:lnTo>
                  <a:cubicBezTo>
                    <a:pt x="80938" y="27542"/>
                    <a:pt x="82024" y="26846"/>
                    <a:pt x="82822" y="25876"/>
                  </a:cubicBezTo>
                  <a:cubicBezTo>
                    <a:pt x="83413" y="25234"/>
                    <a:pt x="83839" y="24454"/>
                    <a:pt x="84059" y="23608"/>
                  </a:cubicBezTo>
                  <a:cubicBezTo>
                    <a:pt x="84245" y="22561"/>
                    <a:pt x="84245" y="21492"/>
                    <a:pt x="84059" y="20446"/>
                  </a:cubicBezTo>
                  <a:lnTo>
                    <a:pt x="84059" y="19277"/>
                  </a:lnTo>
                  <a:cubicBezTo>
                    <a:pt x="84059" y="18521"/>
                    <a:pt x="84059" y="17559"/>
                    <a:pt x="84059" y="16528"/>
                  </a:cubicBezTo>
                  <a:cubicBezTo>
                    <a:pt x="84059" y="13435"/>
                    <a:pt x="84059" y="11373"/>
                    <a:pt x="82616" y="9654"/>
                  </a:cubicBezTo>
                  <a:cubicBezTo>
                    <a:pt x="81626" y="8493"/>
                    <a:pt x="80217" y="7775"/>
                    <a:pt x="78698" y="7661"/>
                  </a:cubicBezTo>
                  <a:cubicBezTo>
                    <a:pt x="77323" y="7661"/>
                    <a:pt x="75742" y="7661"/>
                    <a:pt x="74024" y="7661"/>
                  </a:cubicBezTo>
                  <a:lnTo>
                    <a:pt x="13330" y="7661"/>
                  </a:lnTo>
                  <a:cubicBezTo>
                    <a:pt x="11274" y="7703"/>
                    <a:pt x="9405" y="8862"/>
                    <a:pt x="8450" y="10685"/>
                  </a:cubicBezTo>
                  <a:cubicBezTo>
                    <a:pt x="7975" y="11670"/>
                    <a:pt x="7735" y="12754"/>
                    <a:pt x="7762" y="13847"/>
                  </a:cubicBezTo>
                  <a:lnTo>
                    <a:pt x="7762" y="20171"/>
                  </a:lnTo>
                  <a:cubicBezTo>
                    <a:pt x="7645" y="21061"/>
                    <a:pt x="7645" y="21961"/>
                    <a:pt x="7762" y="22851"/>
                  </a:cubicBezTo>
                  <a:cubicBezTo>
                    <a:pt x="8010" y="23812"/>
                    <a:pt x="8505" y="24691"/>
                    <a:pt x="9206" y="25395"/>
                  </a:cubicBezTo>
                  <a:cubicBezTo>
                    <a:pt x="9838" y="26079"/>
                    <a:pt x="10649" y="26577"/>
                    <a:pt x="11543" y="26838"/>
                  </a:cubicBezTo>
                  <a:cubicBezTo>
                    <a:pt x="12649" y="27224"/>
                    <a:pt x="13811" y="27411"/>
                    <a:pt x="14979" y="27388"/>
                  </a:cubicBezTo>
                  <a:close/>
                </a:path>
              </a:pathLst>
            </a:custGeom>
            <a:solidFill>
              <a:srgbClr val="000000"/>
            </a:solidFill>
            <a:ln w="6867" cap="flat">
              <a:noFill/>
              <a:prstDash val="solid"/>
              <a:miter/>
            </a:ln>
          </p:spPr>
          <p:txBody>
            <a:bodyPr rtlCol="0" anchor="ctr"/>
            <a:lstStyle/>
            <a:p>
              <a:endParaRPr lang="en-IN"/>
            </a:p>
          </p:txBody>
        </p:sp>
        <p:sp>
          <p:nvSpPr>
            <p:cNvPr id="1226" name="Free-form: Shape 1225">
              <a:extLst>
                <a:ext uri="{FF2B5EF4-FFF2-40B4-BE49-F238E27FC236}">
                  <a16:creationId xmlns:a16="http://schemas.microsoft.com/office/drawing/2014/main" id="{F1371C96-62BE-6D51-9800-DDFCE2B5794A}"/>
                </a:ext>
              </a:extLst>
            </p:cNvPr>
            <p:cNvSpPr/>
            <p:nvPr/>
          </p:nvSpPr>
          <p:spPr>
            <a:xfrm>
              <a:off x="6395206" y="3850611"/>
              <a:ext cx="278929" cy="269856"/>
            </a:xfrm>
            <a:custGeom>
              <a:avLst/>
              <a:gdLst>
                <a:gd name="connsiteX0" fmla="*/ 0 w 278929"/>
                <a:gd name="connsiteY0" fmla="*/ 0 h 269856"/>
                <a:gd name="connsiteX1" fmla="*/ 278930 w 278929"/>
                <a:gd name="connsiteY1" fmla="*/ 0 h 269856"/>
                <a:gd name="connsiteX2" fmla="*/ 278930 w 278929"/>
                <a:gd name="connsiteY2" fmla="*/ 269857 h 269856"/>
                <a:gd name="connsiteX3" fmla="*/ 0 w 278929"/>
                <a:gd name="connsiteY3" fmla="*/ 269857 h 269856"/>
              </a:gdLst>
              <a:ahLst/>
              <a:cxnLst>
                <a:cxn ang="0">
                  <a:pos x="connsiteX0" y="connsiteY0"/>
                </a:cxn>
                <a:cxn ang="0">
                  <a:pos x="connsiteX1" y="connsiteY1"/>
                </a:cxn>
                <a:cxn ang="0">
                  <a:pos x="connsiteX2" y="connsiteY2"/>
                </a:cxn>
                <a:cxn ang="0">
                  <a:pos x="connsiteX3" y="connsiteY3"/>
                </a:cxn>
              </a:cxnLst>
              <a:rect l="l" t="t" r="r" b="b"/>
              <a:pathLst>
                <a:path w="278929" h="269856">
                  <a:moveTo>
                    <a:pt x="0" y="0"/>
                  </a:moveTo>
                  <a:lnTo>
                    <a:pt x="278930" y="0"/>
                  </a:lnTo>
                  <a:lnTo>
                    <a:pt x="278930" y="269857"/>
                  </a:lnTo>
                  <a:lnTo>
                    <a:pt x="0" y="269857"/>
                  </a:lnTo>
                  <a:close/>
                </a:path>
              </a:pathLst>
            </a:custGeom>
            <a:solidFill>
              <a:schemeClr val="accent3">
                <a:lumMod val="60000"/>
                <a:lumOff val="40000"/>
              </a:schemeClr>
            </a:solidFill>
            <a:ln w="6867" cap="flat">
              <a:noFill/>
              <a:prstDash val="solid"/>
              <a:miter/>
            </a:ln>
          </p:spPr>
          <p:txBody>
            <a:bodyPr rtlCol="0" anchor="ctr"/>
            <a:lstStyle/>
            <a:p>
              <a:endParaRPr lang="en-IN"/>
            </a:p>
          </p:txBody>
        </p:sp>
        <p:sp>
          <p:nvSpPr>
            <p:cNvPr id="1227" name="Free-form: Shape 1226">
              <a:extLst>
                <a:ext uri="{FF2B5EF4-FFF2-40B4-BE49-F238E27FC236}">
                  <a16:creationId xmlns:a16="http://schemas.microsoft.com/office/drawing/2014/main" id="{444E6926-D6B2-55E6-E4A4-F8CC6C228209}"/>
                </a:ext>
              </a:extLst>
            </p:cNvPr>
            <p:cNvSpPr/>
            <p:nvPr/>
          </p:nvSpPr>
          <p:spPr>
            <a:xfrm>
              <a:off x="6391838" y="3847175"/>
              <a:ext cx="285803" cy="276730"/>
            </a:xfrm>
            <a:custGeom>
              <a:avLst/>
              <a:gdLst>
                <a:gd name="connsiteX0" fmla="*/ 285790 w 285803"/>
                <a:gd name="connsiteY0" fmla="*/ 276693 h 276730"/>
                <a:gd name="connsiteX1" fmla="*/ -14 w 285803"/>
                <a:gd name="connsiteY1" fmla="*/ 276693 h 276730"/>
                <a:gd name="connsiteX2" fmla="*/ -14 w 285803"/>
                <a:gd name="connsiteY2" fmla="*/ -37 h 276730"/>
                <a:gd name="connsiteX3" fmla="*/ 285790 w 285803"/>
                <a:gd name="connsiteY3" fmla="*/ -37 h 276730"/>
                <a:gd name="connsiteX4" fmla="*/ 6860 w 285803"/>
                <a:gd name="connsiteY4" fmla="*/ 269819 h 276730"/>
                <a:gd name="connsiteX5" fmla="*/ 278916 w 285803"/>
                <a:gd name="connsiteY5" fmla="*/ 269819 h 276730"/>
                <a:gd name="connsiteX6" fmla="*/ 278916 w 285803"/>
                <a:gd name="connsiteY6" fmla="*/ 6836 h 276730"/>
                <a:gd name="connsiteX7" fmla="*/ 6860 w 285803"/>
                <a:gd name="connsiteY7" fmla="*/ 6836 h 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803" h="276730">
                  <a:moveTo>
                    <a:pt x="285790" y="276693"/>
                  </a:moveTo>
                  <a:lnTo>
                    <a:pt x="-14" y="276693"/>
                  </a:lnTo>
                  <a:lnTo>
                    <a:pt x="-14" y="-37"/>
                  </a:lnTo>
                  <a:lnTo>
                    <a:pt x="285790" y="-37"/>
                  </a:lnTo>
                  <a:close/>
                  <a:moveTo>
                    <a:pt x="6860" y="269819"/>
                  </a:moveTo>
                  <a:lnTo>
                    <a:pt x="278916" y="269819"/>
                  </a:lnTo>
                  <a:lnTo>
                    <a:pt x="278916" y="6836"/>
                  </a:lnTo>
                  <a:lnTo>
                    <a:pt x="6860" y="6836"/>
                  </a:lnTo>
                  <a:close/>
                </a:path>
              </a:pathLst>
            </a:custGeom>
            <a:solidFill>
              <a:srgbClr val="000000"/>
            </a:solidFill>
            <a:ln w="6867" cap="flat">
              <a:noFill/>
              <a:prstDash val="solid"/>
              <a:miter/>
            </a:ln>
          </p:spPr>
          <p:txBody>
            <a:bodyPr rtlCol="0" anchor="ctr"/>
            <a:lstStyle/>
            <a:p>
              <a:endParaRPr lang="en-IN"/>
            </a:p>
          </p:txBody>
        </p:sp>
        <p:grpSp>
          <p:nvGrpSpPr>
            <p:cNvPr id="1228" name="Graphic 3">
              <a:extLst>
                <a:ext uri="{FF2B5EF4-FFF2-40B4-BE49-F238E27FC236}">
                  <a16:creationId xmlns:a16="http://schemas.microsoft.com/office/drawing/2014/main" id="{7E45A9AA-4004-0B27-4A78-F4FC8BB15EBD}"/>
                </a:ext>
              </a:extLst>
            </p:cNvPr>
            <p:cNvGrpSpPr/>
            <p:nvPr/>
          </p:nvGrpSpPr>
          <p:grpSpPr>
            <a:xfrm>
              <a:off x="6409572" y="3865527"/>
              <a:ext cx="247792" cy="237206"/>
              <a:chOff x="6409572" y="3865527"/>
              <a:chExt cx="247792" cy="237206"/>
            </a:xfrm>
            <a:solidFill>
              <a:srgbClr val="000000"/>
            </a:solidFill>
          </p:grpSpPr>
          <p:sp>
            <p:nvSpPr>
              <p:cNvPr id="1229" name="Free-form: Shape 1228">
                <a:extLst>
                  <a:ext uri="{FF2B5EF4-FFF2-40B4-BE49-F238E27FC236}">
                    <a16:creationId xmlns:a16="http://schemas.microsoft.com/office/drawing/2014/main" id="{478DBFF9-E65E-744C-FBB5-0E9313A35B3B}"/>
                  </a:ext>
                </a:extLst>
              </p:cNvPr>
              <p:cNvSpPr/>
              <p:nvPr/>
            </p:nvSpPr>
            <p:spPr>
              <a:xfrm>
                <a:off x="6415552" y="3871782"/>
                <a:ext cx="237276" cy="227652"/>
              </a:xfrm>
              <a:custGeom>
                <a:avLst/>
                <a:gdLst>
                  <a:gd name="connsiteX0" fmla="*/ 236987 w 237276"/>
                  <a:gd name="connsiteY0" fmla="*/ -37 h 227652"/>
                  <a:gd name="connsiteX1" fmla="*/ 1361 w 237276"/>
                  <a:gd name="connsiteY1" fmla="*/ -37 h 227652"/>
                  <a:gd name="connsiteX2" fmla="*/ -14 w 237276"/>
                  <a:gd name="connsiteY2" fmla="*/ 1269 h 227652"/>
                  <a:gd name="connsiteX3" fmla="*/ -14 w 237276"/>
                  <a:gd name="connsiteY3" fmla="*/ 1269 h 227652"/>
                  <a:gd name="connsiteX4" fmla="*/ -14 w 237276"/>
                  <a:gd name="connsiteY4" fmla="*/ 61825 h 227652"/>
                  <a:gd name="connsiteX5" fmla="*/ -14 w 237276"/>
                  <a:gd name="connsiteY5" fmla="*/ 119975 h 227652"/>
                  <a:gd name="connsiteX6" fmla="*/ -14 w 237276"/>
                  <a:gd name="connsiteY6" fmla="*/ 226378 h 227652"/>
                  <a:gd name="connsiteX7" fmla="*/ -14 w 237276"/>
                  <a:gd name="connsiteY7" fmla="*/ 227547 h 227652"/>
                  <a:gd name="connsiteX8" fmla="*/ 1155 w 237276"/>
                  <a:gd name="connsiteY8" fmla="*/ 227547 h 227652"/>
                  <a:gd name="connsiteX9" fmla="*/ 172307 w 237276"/>
                  <a:gd name="connsiteY9" fmla="*/ 226928 h 227652"/>
                  <a:gd name="connsiteX10" fmla="*/ 220422 w 237276"/>
                  <a:gd name="connsiteY10" fmla="*/ 226928 h 227652"/>
                  <a:gd name="connsiteX11" fmla="*/ 232932 w 237276"/>
                  <a:gd name="connsiteY11" fmla="*/ 226928 h 227652"/>
                  <a:gd name="connsiteX12" fmla="*/ 232932 w 237276"/>
                  <a:gd name="connsiteY12" fmla="*/ 226928 h 227652"/>
                  <a:gd name="connsiteX13" fmla="*/ 220216 w 237276"/>
                  <a:gd name="connsiteY13" fmla="*/ 226928 h 227652"/>
                  <a:gd name="connsiteX14" fmla="*/ 172101 w 237276"/>
                  <a:gd name="connsiteY14" fmla="*/ 226928 h 227652"/>
                  <a:gd name="connsiteX15" fmla="*/ 2873 w 237276"/>
                  <a:gd name="connsiteY15" fmla="*/ 226309 h 227652"/>
                  <a:gd name="connsiteX16" fmla="*/ 2873 w 237276"/>
                  <a:gd name="connsiteY16" fmla="*/ 121075 h 227652"/>
                  <a:gd name="connsiteX17" fmla="*/ 2873 w 237276"/>
                  <a:gd name="connsiteY17" fmla="*/ 62924 h 227652"/>
                  <a:gd name="connsiteX18" fmla="*/ 2873 w 237276"/>
                  <a:gd name="connsiteY18" fmla="*/ 32887 h 227652"/>
                  <a:gd name="connsiteX19" fmla="*/ 2873 w 237276"/>
                  <a:gd name="connsiteY19" fmla="*/ 3606 h 227652"/>
                  <a:gd name="connsiteX20" fmla="*/ 236094 w 237276"/>
                  <a:gd name="connsiteY20" fmla="*/ 3606 h 227652"/>
                  <a:gd name="connsiteX21" fmla="*/ 236644 w 237276"/>
                  <a:gd name="connsiteY21" fmla="*/ 165409 h 227652"/>
                  <a:gd name="connsiteX22" fmla="*/ 236644 w 237276"/>
                  <a:gd name="connsiteY22" fmla="*/ 211187 h 227652"/>
                  <a:gd name="connsiteX23" fmla="*/ 236644 w 237276"/>
                  <a:gd name="connsiteY23" fmla="*/ 223354 h 227652"/>
                  <a:gd name="connsiteX24" fmla="*/ 236644 w 237276"/>
                  <a:gd name="connsiteY24" fmla="*/ 226516 h 227652"/>
                  <a:gd name="connsiteX25" fmla="*/ 236644 w 237276"/>
                  <a:gd name="connsiteY25" fmla="*/ 227615 h 227652"/>
                  <a:gd name="connsiteX26" fmla="*/ 236644 w 237276"/>
                  <a:gd name="connsiteY26" fmla="*/ 226653 h 227652"/>
                  <a:gd name="connsiteX27" fmla="*/ 236644 w 237276"/>
                  <a:gd name="connsiteY27" fmla="*/ 223629 h 227652"/>
                  <a:gd name="connsiteX28" fmla="*/ 236644 w 237276"/>
                  <a:gd name="connsiteY28" fmla="*/ 211669 h 227652"/>
                  <a:gd name="connsiteX29" fmla="*/ 236644 w 237276"/>
                  <a:gd name="connsiteY29" fmla="*/ 166097 h 227652"/>
                  <a:gd name="connsiteX30" fmla="*/ 237262 w 237276"/>
                  <a:gd name="connsiteY30" fmla="*/ 2437 h 227652"/>
                  <a:gd name="connsiteX31" fmla="*/ 237262 w 237276"/>
                  <a:gd name="connsiteY31" fmla="*/ 1269 h 227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276" h="227652">
                    <a:moveTo>
                      <a:pt x="236987" y="-37"/>
                    </a:moveTo>
                    <a:lnTo>
                      <a:pt x="1361" y="-37"/>
                    </a:lnTo>
                    <a:cubicBezTo>
                      <a:pt x="873" y="368"/>
                      <a:pt x="413" y="801"/>
                      <a:pt x="-14" y="1269"/>
                    </a:cubicBezTo>
                    <a:lnTo>
                      <a:pt x="-14" y="1269"/>
                    </a:lnTo>
                    <a:lnTo>
                      <a:pt x="-14" y="61825"/>
                    </a:lnTo>
                    <a:cubicBezTo>
                      <a:pt x="-14" y="81621"/>
                      <a:pt x="-14" y="101073"/>
                      <a:pt x="-14" y="119975"/>
                    </a:cubicBezTo>
                    <a:cubicBezTo>
                      <a:pt x="-14" y="157780"/>
                      <a:pt x="-14" y="193522"/>
                      <a:pt x="-14" y="226378"/>
                    </a:cubicBezTo>
                    <a:lnTo>
                      <a:pt x="-14" y="227547"/>
                    </a:lnTo>
                    <a:lnTo>
                      <a:pt x="1155" y="227547"/>
                    </a:lnTo>
                    <a:lnTo>
                      <a:pt x="172307" y="226928"/>
                    </a:lnTo>
                    <a:lnTo>
                      <a:pt x="220422" y="226928"/>
                    </a:lnTo>
                    <a:lnTo>
                      <a:pt x="232932" y="226928"/>
                    </a:lnTo>
                    <a:lnTo>
                      <a:pt x="232932" y="226928"/>
                    </a:lnTo>
                    <a:lnTo>
                      <a:pt x="220216" y="226928"/>
                    </a:lnTo>
                    <a:lnTo>
                      <a:pt x="172101" y="226928"/>
                    </a:lnTo>
                    <a:lnTo>
                      <a:pt x="2873" y="226309"/>
                    </a:lnTo>
                    <a:cubicBezTo>
                      <a:pt x="2873" y="193729"/>
                      <a:pt x="2873" y="158398"/>
                      <a:pt x="2873" y="121075"/>
                    </a:cubicBezTo>
                    <a:lnTo>
                      <a:pt x="2873" y="62924"/>
                    </a:lnTo>
                    <a:cubicBezTo>
                      <a:pt x="2873" y="53027"/>
                      <a:pt x="2873" y="42991"/>
                      <a:pt x="2873" y="32887"/>
                    </a:cubicBezTo>
                    <a:lnTo>
                      <a:pt x="2873" y="3606"/>
                    </a:lnTo>
                    <a:lnTo>
                      <a:pt x="236094" y="3606"/>
                    </a:lnTo>
                    <a:cubicBezTo>
                      <a:pt x="236094" y="70485"/>
                      <a:pt x="236506" y="126161"/>
                      <a:pt x="236644" y="165409"/>
                    </a:cubicBezTo>
                    <a:cubicBezTo>
                      <a:pt x="236644" y="184999"/>
                      <a:pt x="236644" y="200533"/>
                      <a:pt x="236644" y="211187"/>
                    </a:cubicBezTo>
                    <a:cubicBezTo>
                      <a:pt x="236644" y="216411"/>
                      <a:pt x="236644" y="220467"/>
                      <a:pt x="236644" y="223354"/>
                    </a:cubicBezTo>
                    <a:cubicBezTo>
                      <a:pt x="236644" y="224660"/>
                      <a:pt x="236644" y="225691"/>
                      <a:pt x="236644" y="226516"/>
                    </a:cubicBezTo>
                    <a:cubicBezTo>
                      <a:pt x="236644" y="227340"/>
                      <a:pt x="236644" y="227615"/>
                      <a:pt x="236644" y="227615"/>
                    </a:cubicBezTo>
                    <a:cubicBezTo>
                      <a:pt x="236644" y="227615"/>
                      <a:pt x="236644" y="227272"/>
                      <a:pt x="236644" y="226653"/>
                    </a:cubicBezTo>
                    <a:lnTo>
                      <a:pt x="236644" y="223629"/>
                    </a:lnTo>
                    <a:cubicBezTo>
                      <a:pt x="236644" y="220810"/>
                      <a:pt x="236644" y="216755"/>
                      <a:pt x="236644" y="211669"/>
                    </a:cubicBezTo>
                    <a:cubicBezTo>
                      <a:pt x="236644" y="201015"/>
                      <a:pt x="236644" y="185618"/>
                      <a:pt x="236644" y="166097"/>
                    </a:cubicBezTo>
                    <a:cubicBezTo>
                      <a:pt x="236644" y="126505"/>
                      <a:pt x="236987" y="69867"/>
                      <a:pt x="237262" y="2437"/>
                    </a:cubicBezTo>
                    <a:lnTo>
                      <a:pt x="237262" y="1269"/>
                    </a:lnTo>
                    <a:close/>
                  </a:path>
                </a:pathLst>
              </a:custGeom>
              <a:solidFill>
                <a:srgbClr val="000000"/>
              </a:solidFill>
              <a:ln w="6867" cap="flat">
                <a:noFill/>
                <a:prstDash val="solid"/>
                <a:miter/>
              </a:ln>
            </p:spPr>
            <p:txBody>
              <a:bodyPr rtlCol="0" anchor="ctr"/>
              <a:lstStyle/>
              <a:p>
                <a:endParaRPr lang="en-IN"/>
              </a:p>
            </p:txBody>
          </p:sp>
          <p:sp>
            <p:nvSpPr>
              <p:cNvPr id="1230" name="Free-form: Shape 1229">
                <a:extLst>
                  <a:ext uri="{FF2B5EF4-FFF2-40B4-BE49-F238E27FC236}">
                    <a16:creationId xmlns:a16="http://schemas.microsoft.com/office/drawing/2014/main" id="{4A210009-B553-6A73-B072-C53757452525}"/>
                  </a:ext>
                </a:extLst>
              </p:cNvPr>
              <p:cNvSpPr/>
              <p:nvPr/>
            </p:nvSpPr>
            <p:spPr>
              <a:xfrm>
                <a:off x="6409572" y="3865527"/>
                <a:ext cx="247792" cy="237206"/>
              </a:xfrm>
              <a:custGeom>
                <a:avLst/>
                <a:gdLst>
                  <a:gd name="connsiteX0" fmla="*/ 2667 w 247792"/>
                  <a:gd name="connsiteY0" fmla="*/ 237170 h 237206"/>
                  <a:gd name="connsiteX1" fmla="*/ 2667 w 247792"/>
                  <a:gd name="connsiteY1" fmla="*/ 9517 h 237206"/>
                  <a:gd name="connsiteX2" fmla="*/ -14 w 247792"/>
                  <a:gd name="connsiteY2" fmla="*/ 9517 h 237206"/>
                  <a:gd name="connsiteX3" fmla="*/ 1223 w 247792"/>
                  <a:gd name="connsiteY3" fmla="*/ 8073 h 237206"/>
                  <a:gd name="connsiteX4" fmla="*/ 1223 w 247792"/>
                  <a:gd name="connsiteY4" fmla="*/ 8073 h 237206"/>
                  <a:gd name="connsiteX5" fmla="*/ 3560 w 247792"/>
                  <a:gd name="connsiteY5" fmla="*/ 5599 h 237206"/>
                  <a:gd name="connsiteX6" fmla="*/ 5554 w 247792"/>
                  <a:gd name="connsiteY6" fmla="*/ 3674 h 237206"/>
                  <a:gd name="connsiteX7" fmla="*/ 9472 w 247792"/>
                  <a:gd name="connsiteY7" fmla="*/ -37 h 237206"/>
                  <a:gd name="connsiteX8" fmla="*/ 9472 w 247792"/>
                  <a:gd name="connsiteY8" fmla="*/ 2918 h 237206"/>
                  <a:gd name="connsiteX9" fmla="*/ 247779 w 247792"/>
                  <a:gd name="connsiteY9" fmla="*/ 2918 h 237206"/>
                  <a:gd name="connsiteX10" fmla="*/ 247779 w 247792"/>
                  <a:gd name="connsiteY10" fmla="*/ 48078 h 237206"/>
                  <a:gd name="connsiteX11" fmla="*/ 246816 w 247792"/>
                  <a:gd name="connsiteY11" fmla="*/ 231464 h 237206"/>
                  <a:gd name="connsiteX12" fmla="*/ 247298 w 247792"/>
                  <a:gd name="connsiteY12" fmla="*/ 231946 h 237206"/>
                  <a:gd name="connsiteX13" fmla="*/ 246541 w 247792"/>
                  <a:gd name="connsiteY13" fmla="*/ 233870 h 237206"/>
                  <a:gd name="connsiteX14" fmla="*/ 245304 w 247792"/>
                  <a:gd name="connsiteY14" fmla="*/ 235451 h 237206"/>
                  <a:gd name="connsiteX15" fmla="*/ 244617 w 247792"/>
                  <a:gd name="connsiteY15" fmla="*/ 235795 h 237206"/>
                  <a:gd name="connsiteX16" fmla="*/ 242280 w 247792"/>
                  <a:gd name="connsiteY16" fmla="*/ 236757 h 237206"/>
                  <a:gd name="connsiteX17" fmla="*/ 241799 w 247792"/>
                  <a:gd name="connsiteY17" fmla="*/ 236139 h 237206"/>
                  <a:gd name="connsiteX18" fmla="*/ 216504 w 247792"/>
                  <a:gd name="connsiteY18" fmla="*/ 236139 h 237206"/>
                  <a:gd name="connsiteX19" fmla="*/ 178837 w 247792"/>
                  <a:gd name="connsiteY19" fmla="*/ 236139 h 237206"/>
                  <a:gd name="connsiteX20" fmla="*/ 11878 w 247792"/>
                  <a:gd name="connsiteY20" fmla="*/ 227959 h 237206"/>
                  <a:gd name="connsiteX21" fmla="*/ 239462 w 247792"/>
                  <a:gd name="connsiteY21" fmla="*/ 228990 h 237206"/>
                  <a:gd name="connsiteX22" fmla="*/ 239462 w 247792"/>
                  <a:gd name="connsiteY22" fmla="*/ 216205 h 237206"/>
                  <a:gd name="connsiteX23" fmla="*/ 239462 w 247792"/>
                  <a:gd name="connsiteY23" fmla="*/ 170358 h 237206"/>
                  <a:gd name="connsiteX24" fmla="*/ 238912 w 247792"/>
                  <a:gd name="connsiteY24" fmla="*/ 12266 h 237206"/>
                  <a:gd name="connsiteX25" fmla="*/ 12565 w 247792"/>
                  <a:gd name="connsiteY25" fmla="*/ 12266 h 237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7792" h="237206">
                    <a:moveTo>
                      <a:pt x="2667" y="237170"/>
                    </a:moveTo>
                    <a:lnTo>
                      <a:pt x="2667" y="9517"/>
                    </a:lnTo>
                    <a:lnTo>
                      <a:pt x="-14" y="9517"/>
                    </a:lnTo>
                    <a:lnTo>
                      <a:pt x="1223" y="8073"/>
                    </a:lnTo>
                    <a:lnTo>
                      <a:pt x="1223" y="8073"/>
                    </a:lnTo>
                    <a:lnTo>
                      <a:pt x="3560" y="5599"/>
                    </a:lnTo>
                    <a:cubicBezTo>
                      <a:pt x="4159" y="4891"/>
                      <a:pt x="4825" y="4245"/>
                      <a:pt x="5554" y="3674"/>
                    </a:cubicBezTo>
                    <a:lnTo>
                      <a:pt x="9472" y="-37"/>
                    </a:lnTo>
                    <a:lnTo>
                      <a:pt x="9472" y="2918"/>
                    </a:lnTo>
                    <a:lnTo>
                      <a:pt x="247779" y="2918"/>
                    </a:lnTo>
                    <a:lnTo>
                      <a:pt x="247779" y="48078"/>
                    </a:lnTo>
                    <a:lnTo>
                      <a:pt x="246816" y="231464"/>
                    </a:lnTo>
                    <a:lnTo>
                      <a:pt x="247298" y="231946"/>
                    </a:lnTo>
                    <a:lnTo>
                      <a:pt x="246541" y="233870"/>
                    </a:lnTo>
                    <a:cubicBezTo>
                      <a:pt x="246280" y="234503"/>
                      <a:pt x="245854" y="235046"/>
                      <a:pt x="245304" y="235451"/>
                    </a:cubicBezTo>
                    <a:lnTo>
                      <a:pt x="244617" y="235795"/>
                    </a:lnTo>
                    <a:lnTo>
                      <a:pt x="242280" y="236757"/>
                    </a:lnTo>
                    <a:lnTo>
                      <a:pt x="241799" y="236139"/>
                    </a:lnTo>
                    <a:lnTo>
                      <a:pt x="216504" y="236139"/>
                    </a:lnTo>
                    <a:lnTo>
                      <a:pt x="178837" y="236139"/>
                    </a:lnTo>
                    <a:close/>
                    <a:moveTo>
                      <a:pt x="11878" y="227959"/>
                    </a:moveTo>
                    <a:lnTo>
                      <a:pt x="239462" y="228990"/>
                    </a:lnTo>
                    <a:lnTo>
                      <a:pt x="239462" y="216205"/>
                    </a:lnTo>
                    <a:lnTo>
                      <a:pt x="239462" y="170358"/>
                    </a:lnTo>
                    <a:lnTo>
                      <a:pt x="238912" y="12266"/>
                    </a:lnTo>
                    <a:lnTo>
                      <a:pt x="12565" y="12266"/>
                    </a:lnTo>
                    <a:close/>
                  </a:path>
                </a:pathLst>
              </a:custGeom>
              <a:solidFill>
                <a:schemeClr val="bg1"/>
              </a:solidFill>
              <a:ln w="6867" cap="flat">
                <a:noFill/>
                <a:prstDash val="solid"/>
                <a:miter/>
              </a:ln>
            </p:spPr>
            <p:txBody>
              <a:bodyPr rtlCol="0" anchor="ctr"/>
              <a:lstStyle/>
              <a:p>
                <a:endParaRPr lang="en-IN"/>
              </a:p>
            </p:txBody>
          </p:sp>
        </p:grpSp>
        <p:sp>
          <p:nvSpPr>
            <p:cNvPr id="1231" name="Free-form: Shape 1230">
              <a:extLst>
                <a:ext uri="{FF2B5EF4-FFF2-40B4-BE49-F238E27FC236}">
                  <a16:creationId xmlns:a16="http://schemas.microsoft.com/office/drawing/2014/main" id="{2F5AE160-F5CB-3BF9-5E50-51F0A9982041}"/>
                </a:ext>
              </a:extLst>
            </p:cNvPr>
            <p:cNvSpPr/>
            <p:nvPr/>
          </p:nvSpPr>
          <p:spPr>
            <a:xfrm>
              <a:off x="6359120" y="3720563"/>
              <a:ext cx="37117" cy="37117"/>
            </a:xfrm>
            <a:custGeom>
              <a:avLst/>
              <a:gdLst>
                <a:gd name="connsiteX0" fmla="*/ 37117 w 37117"/>
                <a:gd name="connsiteY0" fmla="*/ 18559 h 37117"/>
                <a:gd name="connsiteX1" fmla="*/ 18559 w 37117"/>
                <a:gd name="connsiteY1" fmla="*/ 37117 h 37117"/>
                <a:gd name="connsiteX2" fmla="*/ 0 w 37117"/>
                <a:gd name="connsiteY2" fmla="*/ 18559 h 37117"/>
                <a:gd name="connsiteX3" fmla="*/ 18559 w 37117"/>
                <a:gd name="connsiteY3" fmla="*/ 0 h 37117"/>
                <a:gd name="connsiteX4" fmla="*/ 37117 w 37117"/>
                <a:gd name="connsiteY4" fmla="*/ 18559 h 37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7" h="37117">
                  <a:moveTo>
                    <a:pt x="37117" y="18559"/>
                  </a:moveTo>
                  <a:cubicBezTo>
                    <a:pt x="37117" y="28808"/>
                    <a:pt x="28808" y="37117"/>
                    <a:pt x="18559" y="37117"/>
                  </a:cubicBezTo>
                  <a:cubicBezTo>
                    <a:pt x="8309" y="37117"/>
                    <a:pt x="0" y="28808"/>
                    <a:pt x="0" y="18559"/>
                  </a:cubicBezTo>
                  <a:cubicBezTo>
                    <a:pt x="0" y="8309"/>
                    <a:pt x="8309" y="0"/>
                    <a:pt x="18559" y="0"/>
                  </a:cubicBezTo>
                  <a:cubicBezTo>
                    <a:pt x="28808" y="0"/>
                    <a:pt x="37117" y="8309"/>
                    <a:pt x="37117" y="18559"/>
                  </a:cubicBezTo>
                  <a:close/>
                </a:path>
              </a:pathLst>
            </a:custGeom>
            <a:solidFill>
              <a:srgbClr val="455A64"/>
            </a:solidFill>
            <a:ln w="6867" cap="flat">
              <a:noFill/>
              <a:prstDash val="solid"/>
              <a:miter/>
            </a:ln>
          </p:spPr>
          <p:txBody>
            <a:bodyPr rtlCol="0" anchor="ctr"/>
            <a:lstStyle/>
            <a:p>
              <a:endParaRPr lang="en-IN"/>
            </a:p>
          </p:txBody>
        </p:sp>
        <p:sp>
          <p:nvSpPr>
            <p:cNvPr id="1232" name="Free-form: Shape 1231">
              <a:extLst>
                <a:ext uri="{FF2B5EF4-FFF2-40B4-BE49-F238E27FC236}">
                  <a16:creationId xmlns:a16="http://schemas.microsoft.com/office/drawing/2014/main" id="{3C19D13D-7897-BB36-5FFA-4D2D52BA6D44}"/>
                </a:ext>
              </a:extLst>
            </p:cNvPr>
            <p:cNvSpPr/>
            <p:nvPr/>
          </p:nvSpPr>
          <p:spPr>
            <a:xfrm>
              <a:off x="6355614" y="3717195"/>
              <a:ext cx="44128" cy="44128"/>
            </a:xfrm>
            <a:custGeom>
              <a:avLst/>
              <a:gdLst>
                <a:gd name="connsiteX0" fmla="*/ 22051 w 44128"/>
                <a:gd name="connsiteY0" fmla="*/ 44091 h 44128"/>
                <a:gd name="connsiteX1" fmla="*/ -14 w 44128"/>
                <a:gd name="connsiteY1" fmla="*/ 22027 h 44128"/>
                <a:gd name="connsiteX2" fmla="*/ 22051 w 44128"/>
                <a:gd name="connsiteY2" fmla="*/ -37 h 44128"/>
                <a:gd name="connsiteX3" fmla="*/ 44115 w 44128"/>
                <a:gd name="connsiteY3" fmla="*/ 22027 h 44128"/>
                <a:gd name="connsiteX4" fmla="*/ 22051 w 44128"/>
                <a:gd name="connsiteY4" fmla="*/ 44091 h 44128"/>
                <a:gd name="connsiteX5" fmla="*/ 22051 w 44128"/>
                <a:gd name="connsiteY5" fmla="*/ 6905 h 44128"/>
                <a:gd name="connsiteX6" fmla="*/ 6860 w 44128"/>
                <a:gd name="connsiteY6" fmla="*/ 22095 h 44128"/>
                <a:gd name="connsiteX7" fmla="*/ 22051 w 44128"/>
                <a:gd name="connsiteY7" fmla="*/ 37286 h 44128"/>
                <a:gd name="connsiteX8" fmla="*/ 37241 w 44128"/>
                <a:gd name="connsiteY8" fmla="*/ 22095 h 44128"/>
                <a:gd name="connsiteX9" fmla="*/ 37241 w 44128"/>
                <a:gd name="connsiteY9" fmla="*/ 22027 h 44128"/>
                <a:gd name="connsiteX10" fmla="*/ 22325 w 44128"/>
                <a:gd name="connsiteY10" fmla="*/ 6700 h 44128"/>
                <a:gd name="connsiteX11" fmla="*/ 22051 w 44128"/>
                <a:gd name="connsiteY11" fmla="*/ 6699 h 4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128" h="44128">
                  <a:moveTo>
                    <a:pt x="22051" y="44091"/>
                  </a:moveTo>
                  <a:cubicBezTo>
                    <a:pt x="9864" y="44091"/>
                    <a:pt x="-14" y="34212"/>
                    <a:pt x="-14" y="22027"/>
                  </a:cubicBezTo>
                  <a:cubicBezTo>
                    <a:pt x="-14" y="9841"/>
                    <a:pt x="9864" y="-37"/>
                    <a:pt x="22051" y="-37"/>
                  </a:cubicBezTo>
                  <a:cubicBezTo>
                    <a:pt x="34237" y="-37"/>
                    <a:pt x="44115" y="9841"/>
                    <a:pt x="44115" y="22027"/>
                  </a:cubicBezTo>
                  <a:cubicBezTo>
                    <a:pt x="44115" y="34212"/>
                    <a:pt x="34237" y="44091"/>
                    <a:pt x="22051" y="44091"/>
                  </a:cubicBezTo>
                  <a:close/>
                  <a:moveTo>
                    <a:pt x="22051" y="6905"/>
                  </a:moveTo>
                  <a:cubicBezTo>
                    <a:pt x="13658" y="6905"/>
                    <a:pt x="6860" y="13706"/>
                    <a:pt x="6860" y="22095"/>
                  </a:cubicBezTo>
                  <a:cubicBezTo>
                    <a:pt x="6860" y="30485"/>
                    <a:pt x="13658" y="37286"/>
                    <a:pt x="22051" y="37286"/>
                  </a:cubicBezTo>
                  <a:cubicBezTo>
                    <a:pt x="30443" y="37286"/>
                    <a:pt x="37241" y="30485"/>
                    <a:pt x="37241" y="22095"/>
                  </a:cubicBezTo>
                  <a:cubicBezTo>
                    <a:pt x="37241" y="22072"/>
                    <a:pt x="37241" y="22049"/>
                    <a:pt x="37241" y="22027"/>
                  </a:cubicBezTo>
                  <a:cubicBezTo>
                    <a:pt x="37358" y="13676"/>
                    <a:pt x="30677" y="6814"/>
                    <a:pt x="22325" y="6700"/>
                  </a:cubicBezTo>
                  <a:cubicBezTo>
                    <a:pt x="22236" y="6699"/>
                    <a:pt x="22140" y="6698"/>
                    <a:pt x="22051" y="6699"/>
                  </a:cubicBezTo>
                  <a:close/>
                </a:path>
              </a:pathLst>
            </a:custGeom>
            <a:solidFill>
              <a:srgbClr val="000000"/>
            </a:solidFill>
            <a:ln w="6867" cap="flat">
              <a:noFill/>
              <a:prstDash val="solid"/>
              <a:miter/>
            </a:ln>
          </p:spPr>
          <p:txBody>
            <a:bodyPr rtlCol="0" anchor="ctr"/>
            <a:lstStyle/>
            <a:p>
              <a:endParaRPr lang="en-IN"/>
            </a:p>
          </p:txBody>
        </p:sp>
        <p:sp>
          <p:nvSpPr>
            <p:cNvPr id="1233" name="Free-form: Shape 1232">
              <a:extLst>
                <a:ext uri="{FF2B5EF4-FFF2-40B4-BE49-F238E27FC236}">
                  <a16:creationId xmlns:a16="http://schemas.microsoft.com/office/drawing/2014/main" id="{FC0658B8-3D3A-F3E9-E6DD-4B26D1CDEE21}"/>
                </a:ext>
              </a:extLst>
            </p:cNvPr>
            <p:cNvSpPr/>
            <p:nvPr/>
          </p:nvSpPr>
          <p:spPr>
            <a:xfrm>
              <a:off x="6780883" y="3934125"/>
              <a:ext cx="209919" cy="3574"/>
            </a:xfrm>
            <a:custGeom>
              <a:avLst/>
              <a:gdLst>
                <a:gd name="connsiteX0" fmla="*/ 209905 w 209919"/>
                <a:gd name="connsiteY0" fmla="*/ 1750 h 3574"/>
                <a:gd name="connsiteX1" fmla="*/ 104946 w 209919"/>
                <a:gd name="connsiteY1" fmla="*/ 3537 h 3574"/>
                <a:gd name="connsiteX2" fmla="*/ -14 w 209919"/>
                <a:gd name="connsiteY2" fmla="*/ 1750 h 3574"/>
                <a:gd name="connsiteX3" fmla="*/ 104946 w 209919"/>
                <a:gd name="connsiteY3" fmla="*/ -37 h 3574"/>
                <a:gd name="connsiteX4" fmla="*/ 209905 w 209919"/>
                <a:gd name="connsiteY4" fmla="*/ 1750 h 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919" h="3574">
                  <a:moveTo>
                    <a:pt x="209905" y="1750"/>
                  </a:moveTo>
                  <a:cubicBezTo>
                    <a:pt x="209905" y="2781"/>
                    <a:pt x="162890" y="3537"/>
                    <a:pt x="104946" y="3537"/>
                  </a:cubicBezTo>
                  <a:cubicBezTo>
                    <a:pt x="47002" y="3537"/>
                    <a:pt x="-14" y="2781"/>
                    <a:pt x="-14" y="1750"/>
                  </a:cubicBezTo>
                  <a:cubicBezTo>
                    <a:pt x="-14" y="719"/>
                    <a:pt x="47002" y="-37"/>
                    <a:pt x="104946" y="-37"/>
                  </a:cubicBezTo>
                  <a:cubicBezTo>
                    <a:pt x="162890" y="-37"/>
                    <a:pt x="209905" y="787"/>
                    <a:pt x="209905" y="1750"/>
                  </a:cubicBezTo>
                  <a:close/>
                </a:path>
              </a:pathLst>
            </a:custGeom>
            <a:solidFill>
              <a:srgbClr val="000000"/>
            </a:solidFill>
            <a:ln w="6867" cap="flat">
              <a:noFill/>
              <a:prstDash val="solid"/>
              <a:miter/>
            </a:ln>
          </p:spPr>
          <p:txBody>
            <a:bodyPr rtlCol="0" anchor="ctr"/>
            <a:lstStyle/>
            <a:p>
              <a:endParaRPr lang="en-IN"/>
            </a:p>
          </p:txBody>
        </p:sp>
      </p:grpSp>
      <p:grpSp>
        <p:nvGrpSpPr>
          <p:cNvPr id="1234" name="Graphic 3">
            <a:extLst>
              <a:ext uri="{FF2B5EF4-FFF2-40B4-BE49-F238E27FC236}">
                <a16:creationId xmlns:a16="http://schemas.microsoft.com/office/drawing/2014/main" id="{81F8A8AB-5A80-DA6F-F96C-F295BB3208EC}"/>
              </a:ext>
            </a:extLst>
          </p:cNvPr>
          <p:cNvGrpSpPr/>
          <p:nvPr/>
        </p:nvGrpSpPr>
        <p:grpSpPr>
          <a:xfrm>
            <a:off x="5682801" y="4536887"/>
            <a:ext cx="291714" cy="216814"/>
            <a:chOff x="5207014" y="4491581"/>
            <a:chExt cx="327493" cy="262120"/>
          </a:xfrm>
        </p:grpSpPr>
        <p:sp>
          <p:nvSpPr>
            <p:cNvPr id="1235" name="Free-form: Shape 1234">
              <a:extLst>
                <a:ext uri="{FF2B5EF4-FFF2-40B4-BE49-F238E27FC236}">
                  <a16:creationId xmlns:a16="http://schemas.microsoft.com/office/drawing/2014/main" id="{4BDCE77E-4160-DDE0-19AA-E3A0C8D052BA}"/>
                </a:ext>
              </a:extLst>
            </p:cNvPr>
            <p:cNvSpPr/>
            <p:nvPr/>
          </p:nvSpPr>
          <p:spPr>
            <a:xfrm>
              <a:off x="5208633" y="4493111"/>
              <a:ext cx="323624" cy="260590"/>
            </a:xfrm>
            <a:custGeom>
              <a:avLst/>
              <a:gdLst>
                <a:gd name="connsiteX0" fmla="*/ 263988 w 323624"/>
                <a:gd name="connsiteY0" fmla="*/ 260170 h 260590"/>
                <a:gd name="connsiteX1" fmla="*/ 12071 w 323624"/>
                <a:gd name="connsiteY1" fmla="*/ 200439 h 260590"/>
                <a:gd name="connsiteX2" fmla="*/ 593 w 323624"/>
                <a:gd name="connsiteY2" fmla="*/ 178580 h 260590"/>
                <a:gd name="connsiteX3" fmla="*/ 41834 w 323624"/>
                <a:gd name="connsiteY3" fmla="*/ 14646 h 260590"/>
                <a:gd name="connsiteX4" fmla="*/ 61699 w 323624"/>
                <a:gd name="connsiteY4" fmla="*/ 74 h 260590"/>
                <a:gd name="connsiteX5" fmla="*/ 314165 w 323624"/>
                <a:gd name="connsiteY5" fmla="*/ 61524 h 260590"/>
                <a:gd name="connsiteX6" fmla="*/ 322826 w 323624"/>
                <a:gd name="connsiteY6" fmla="*/ 81457 h 260590"/>
                <a:gd name="connsiteX7" fmla="*/ 279247 w 323624"/>
                <a:gd name="connsiteY7" fmla="*/ 251097 h 260590"/>
                <a:gd name="connsiteX8" fmla="*/ 263988 w 323624"/>
                <a:gd name="connsiteY8" fmla="*/ 260170 h 260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624" h="260590">
                  <a:moveTo>
                    <a:pt x="263988" y="260170"/>
                  </a:moveTo>
                  <a:lnTo>
                    <a:pt x="12071" y="200439"/>
                  </a:lnTo>
                  <a:cubicBezTo>
                    <a:pt x="3163" y="197228"/>
                    <a:pt x="-1820" y="187743"/>
                    <a:pt x="593" y="178580"/>
                  </a:cubicBezTo>
                  <a:lnTo>
                    <a:pt x="41834" y="14646"/>
                  </a:lnTo>
                  <a:cubicBezTo>
                    <a:pt x="43669" y="5366"/>
                    <a:pt x="52296" y="-964"/>
                    <a:pt x="61699" y="74"/>
                  </a:cubicBezTo>
                  <a:lnTo>
                    <a:pt x="314165" y="61524"/>
                  </a:lnTo>
                  <a:cubicBezTo>
                    <a:pt x="322963" y="63723"/>
                    <a:pt x="324957" y="72659"/>
                    <a:pt x="322826" y="81457"/>
                  </a:cubicBezTo>
                  <a:lnTo>
                    <a:pt x="279247" y="251097"/>
                  </a:lnTo>
                  <a:cubicBezTo>
                    <a:pt x="277529" y="257805"/>
                    <a:pt x="270704" y="261861"/>
                    <a:pt x="263988" y="260170"/>
                  </a:cubicBezTo>
                  <a:close/>
                </a:path>
              </a:pathLst>
            </a:custGeom>
            <a:solidFill>
              <a:srgbClr val="FAFAFA"/>
            </a:solidFill>
            <a:ln w="6867" cap="flat">
              <a:noFill/>
              <a:prstDash val="solid"/>
              <a:miter/>
            </a:ln>
          </p:spPr>
          <p:txBody>
            <a:bodyPr rtlCol="0" anchor="ctr"/>
            <a:lstStyle/>
            <a:p>
              <a:endParaRPr lang="en-IN"/>
            </a:p>
          </p:txBody>
        </p:sp>
        <p:sp>
          <p:nvSpPr>
            <p:cNvPr id="1236" name="Free-form: Shape 1235">
              <a:extLst>
                <a:ext uri="{FF2B5EF4-FFF2-40B4-BE49-F238E27FC236}">
                  <a16:creationId xmlns:a16="http://schemas.microsoft.com/office/drawing/2014/main" id="{32CFF82D-21F1-9F6E-AA1B-BC4609363855}"/>
                </a:ext>
              </a:extLst>
            </p:cNvPr>
            <p:cNvSpPr/>
            <p:nvPr/>
          </p:nvSpPr>
          <p:spPr>
            <a:xfrm>
              <a:off x="5207014" y="4491581"/>
              <a:ext cx="327493" cy="261903"/>
            </a:xfrm>
            <a:custGeom>
              <a:avLst/>
              <a:gdLst>
                <a:gd name="connsiteX0" fmla="*/ 263064 w 327493"/>
                <a:gd name="connsiteY0" fmla="*/ 261012 h 261903"/>
                <a:gd name="connsiteX1" fmla="*/ 272549 w 327493"/>
                <a:gd name="connsiteY1" fmla="*/ 260049 h 261903"/>
                <a:gd name="connsiteX2" fmla="*/ 280935 w 327493"/>
                <a:gd name="connsiteY2" fmla="*/ 252351 h 261903"/>
                <a:gd name="connsiteX3" fmla="*/ 283203 w 327493"/>
                <a:gd name="connsiteY3" fmla="*/ 245478 h 261903"/>
                <a:gd name="connsiteX4" fmla="*/ 285266 w 327493"/>
                <a:gd name="connsiteY4" fmla="*/ 237092 h 261903"/>
                <a:gd name="connsiteX5" fmla="*/ 310010 w 327493"/>
                <a:gd name="connsiteY5" fmla="*/ 137012 h 261903"/>
                <a:gd name="connsiteX6" fmla="*/ 318259 w 327493"/>
                <a:gd name="connsiteY6" fmla="*/ 103882 h 261903"/>
                <a:gd name="connsiteX7" fmla="*/ 322658 w 327493"/>
                <a:gd name="connsiteY7" fmla="*/ 86217 h 261903"/>
                <a:gd name="connsiteX8" fmla="*/ 324514 w 327493"/>
                <a:gd name="connsiteY8" fmla="*/ 77350 h 261903"/>
                <a:gd name="connsiteX9" fmla="*/ 322383 w 327493"/>
                <a:gd name="connsiteY9" fmla="*/ 69033 h 261903"/>
                <a:gd name="connsiteX10" fmla="*/ 315853 w 327493"/>
                <a:gd name="connsiteY10" fmla="*/ 63190 h 261903"/>
                <a:gd name="connsiteX11" fmla="*/ 306574 w 327493"/>
                <a:gd name="connsiteY11" fmla="*/ 60785 h 261903"/>
                <a:gd name="connsiteX12" fmla="*/ 286984 w 327493"/>
                <a:gd name="connsiteY12" fmla="*/ 56179 h 261903"/>
                <a:gd name="connsiteX13" fmla="*/ 246086 w 327493"/>
                <a:gd name="connsiteY13" fmla="*/ 46419 h 261903"/>
                <a:gd name="connsiteX14" fmla="*/ 63868 w 327493"/>
                <a:gd name="connsiteY14" fmla="*/ 3390 h 261903"/>
                <a:gd name="connsiteX15" fmla="*/ 46202 w 327493"/>
                <a:gd name="connsiteY15" fmla="*/ 13563 h 261903"/>
                <a:gd name="connsiteX16" fmla="*/ 40154 w 327493"/>
                <a:gd name="connsiteY16" fmla="*/ 37139 h 261903"/>
                <a:gd name="connsiteX17" fmla="*/ 28469 w 327493"/>
                <a:gd name="connsiteY17" fmla="*/ 83399 h 261903"/>
                <a:gd name="connsiteX18" fmla="*/ 6267 w 327493"/>
                <a:gd name="connsiteY18" fmla="*/ 170968 h 261903"/>
                <a:gd name="connsiteX19" fmla="*/ 3655 w 327493"/>
                <a:gd name="connsiteY19" fmla="*/ 181347 h 261903"/>
                <a:gd name="connsiteX20" fmla="*/ 3655 w 327493"/>
                <a:gd name="connsiteY20" fmla="*/ 190970 h 261903"/>
                <a:gd name="connsiteX21" fmla="*/ 9223 w 327493"/>
                <a:gd name="connsiteY21" fmla="*/ 198462 h 261903"/>
                <a:gd name="connsiteX22" fmla="*/ 18433 w 327493"/>
                <a:gd name="connsiteY22" fmla="*/ 201624 h 261903"/>
                <a:gd name="connsiteX23" fmla="*/ 56994 w 327493"/>
                <a:gd name="connsiteY23" fmla="*/ 210835 h 261903"/>
                <a:gd name="connsiteX24" fmla="*/ 126211 w 327493"/>
                <a:gd name="connsiteY24" fmla="*/ 227469 h 261903"/>
                <a:gd name="connsiteX25" fmla="*/ 226359 w 327493"/>
                <a:gd name="connsiteY25" fmla="*/ 251801 h 261903"/>
                <a:gd name="connsiteX26" fmla="*/ 253853 w 327493"/>
                <a:gd name="connsiteY26" fmla="*/ 258675 h 261903"/>
                <a:gd name="connsiteX27" fmla="*/ 260727 w 327493"/>
                <a:gd name="connsiteY27" fmla="*/ 260531 h 261903"/>
                <a:gd name="connsiteX28" fmla="*/ 263064 w 327493"/>
                <a:gd name="connsiteY28" fmla="*/ 261218 h 261903"/>
                <a:gd name="connsiteX29" fmla="*/ 260658 w 327493"/>
                <a:gd name="connsiteY29" fmla="*/ 260806 h 261903"/>
                <a:gd name="connsiteX30" fmla="*/ 253785 w 327493"/>
                <a:gd name="connsiteY30" fmla="*/ 259293 h 261903"/>
                <a:gd name="connsiteX31" fmla="*/ 226290 w 327493"/>
                <a:gd name="connsiteY31" fmla="*/ 253107 h 261903"/>
                <a:gd name="connsiteX32" fmla="*/ 125867 w 327493"/>
                <a:gd name="connsiteY32" fmla="*/ 229806 h 261903"/>
                <a:gd name="connsiteX33" fmla="*/ 56582 w 327493"/>
                <a:gd name="connsiteY33" fmla="*/ 213584 h 261903"/>
                <a:gd name="connsiteX34" fmla="*/ 17815 w 327493"/>
                <a:gd name="connsiteY34" fmla="*/ 204511 h 261903"/>
                <a:gd name="connsiteX35" fmla="*/ 7710 w 327493"/>
                <a:gd name="connsiteY35" fmla="*/ 200937 h 261903"/>
                <a:gd name="connsiteX36" fmla="*/ 837 w 327493"/>
                <a:gd name="connsiteY36" fmla="*/ 192001 h 261903"/>
                <a:gd name="connsiteX37" fmla="*/ 837 w 327493"/>
                <a:gd name="connsiteY37" fmla="*/ 180797 h 261903"/>
                <a:gd name="connsiteX38" fmla="*/ 3449 w 327493"/>
                <a:gd name="connsiteY38" fmla="*/ 170349 h 261903"/>
                <a:gd name="connsiteX39" fmla="*/ 25444 w 327493"/>
                <a:gd name="connsiteY39" fmla="*/ 82780 h 261903"/>
                <a:gd name="connsiteX40" fmla="*/ 37129 w 327493"/>
                <a:gd name="connsiteY40" fmla="*/ 36452 h 261903"/>
                <a:gd name="connsiteX41" fmla="*/ 43178 w 327493"/>
                <a:gd name="connsiteY41" fmla="*/ 12670 h 261903"/>
                <a:gd name="connsiteX42" fmla="*/ 64624 w 327493"/>
                <a:gd name="connsiteY42" fmla="*/ 366 h 261903"/>
                <a:gd name="connsiteX43" fmla="*/ 246773 w 327493"/>
                <a:gd name="connsiteY43" fmla="*/ 43738 h 261903"/>
                <a:gd name="connsiteX44" fmla="*/ 288015 w 327493"/>
                <a:gd name="connsiteY44" fmla="*/ 53499 h 261903"/>
                <a:gd name="connsiteX45" fmla="*/ 307605 w 327493"/>
                <a:gd name="connsiteY45" fmla="*/ 58173 h 261903"/>
                <a:gd name="connsiteX46" fmla="*/ 317296 w 327493"/>
                <a:gd name="connsiteY46" fmla="*/ 60853 h 261903"/>
                <a:gd name="connsiteX47" fmla="*/ 324995 w 327493"/>
                <a:gd name="connsiteY47" fmla="*/ 67727 h 261903"/>
                <a:gd name="connsiteX48" fmla="*/ 327469 w 327493"/>
                <a:gd name="connsiteY48" fmla="*/ 77556 h 261903"/>
                <a:gd name="connsiteX49" fmla="*/ 325476 w 327493"/>
                <a:gd name="connsiteY49" fmla="*/ 86973 h 261903"/>
                <a:gd name="connsiteX50" fmla="*/ 321008 w 327493"/>
                <a:gd name="connsiteY50" fmla="*/ 104569 h 261903"/>
                <a:gd name="connsiteX51" fmla="*/ 312554 w 327493"/>
                <a:gd name="connsiteY51" fmla="*/ 137631 h 261903"/>
                <a:gd name="connsiteX52" fmla="*/ 286846 w 327493"/>
                <a:gd name="connsiteY52" fmla="*/ 237504 h 261903"/>
                <a:gd name="connsiteX53" fmla="*/ 284647 w 327493"/>
                <a:gd name="connsiteY53" fmla="*/ 245821 h 261903"/>
                <a:gd name="connsiteX54" fmla="*/ 282104 w 327493"/>
                <a:gd name="connsiteY54" fmla="*/ 253038 h 261903"/>
                <a:gd name="connsiteX55" fmla="*/ 273168 w 327493"/>
                <a:gd name="connsiteY55" fmla="*/ 260806 h 261903"/>
                <a:gd name="connsiteX56" fmla="*/ 265882 w 327493"/>
                <a:gd name="connsiteY56" fmla="*/ 261768 h 261903"/>
                <a:gd name="connsiteX57" fmla="*/ 263064 w 327493"/>
                <a:gd name="connsiteY57" fmla="*/ 261012 h 26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27493" h="261903">
                  <a:moveTo>
                    <a:pt x="263064" y="261012"/>
                  </a:moveTo>
                  <a:cubicBezTo>
                    <a:pt x="266253" y="261500"/>
                    <a:pt x="269518" y="261170"/>
                    <a:pt x="272549" y="260049"/>
                  </a:cubicBezTo>
                  <a:cubicBezTo>
                    <a:pt x="276144" y="258517"/>
                    <a:pt x="279107" y="255802"/>
                    <a:pt x="280935" y="252351"/>
                  </a:cubicBezTo>
                  <a:cubicBezTo>
                    <a:pt x="282014" y="250179"/>
                    <a:pt x="282777" y="247863"/>
                    <a:pt x="283203" y="245478"/>
                  </a:cubicBezTo>
                  <a:cubicBezTo>
                    <a:pt x="283891" y="242866"/>
                    <a:pt x="284578" y="240047"/>
                    <a:pt x="285266" y="237092"/>
                  </a:cubicBezTo>
                  <a:cubicBezTo>
                    <a:pt x="291177" y="213309"/>
                    <a:pt x="299563" y="179147"/>
                    <a:pt x="310010" y="137012"/>
                  </a:cubicBezTo>
                  <a:cubicBezTo>
                    <a:pt x="312622" y="126427"/>
                    <a:pt x="315372" y="115429"/>
                    <a:pt x="318259" y="103882"/>
                  </a:cubicBezTo>
                  <a:lnTo>
                    <a:pt x="322658" y="86217"/>
                  </a:lnTo>
                  <a:cubicBezTo>
                    <a:pt x="323565" y="83330"/>
                    <a:pt x="324184" y="80361"/>
                    <a:pt x="324514" y="77350"/>
                  </a:cubicBezTo>
                  <a:cubicBezTo>
                    <a:pt x="324596" y="74436"/>
                    <a:pt x="323861" y="71549"/>
                    <a:pt x="322383" y="69033"/>
                  </a:cubicBezTo>
                  <a:cubicBezTo>
                    <a:pt x="320857" y="66462"/>
                    <a:pt x="318575" y="64421"/>
                    <a:pt x="315853" y="63190"/>
                  </a:cubicBezTo>
                  <a:cubicBezTo>
                    <a:pt x="312815" y="62194"/>
                    <a:pt x="309715" y="61389"/>
                    <a:pt x="306574" y="60785"/>
                  </a:cubicBezTo>
                  <a:lnTo>
                    <a:pt x="286984" y="56179"/>
                  </a:lnTo>
                  <a:lnTo>
                    <a:pt x="246086" y="46419"/>
                  </a:lnTo>
                  <a:lnTo>
                    <a:pt x="63868" y="3390"/>
                  </a:lnTo>
                  <a:cubicBezTo>
                    <a:pt x="56245" y="1775"/>
                    <a:pt x="48629" y="6160"/>
                    <a:pt x="46202" y="13563"/>
                  </a:cubicBezTo>
                  <a:cubicBezTo>
                    <a:pt x="44209" y="21468"/>
                    <a:pt x="42147" y="29304"/>
                    <a:pt x="40154" y="37139"/>
                  </a:cubicBezTo>
                  <a:cubicBezTo>
                    <a:pt x="36236" y="52811"/>
                    <a:pt x="32318" y="68277"/>
                    <a:pt x="28469" y="83399"/>
                  </a:cubicBezTo>
                  <a:lnTo>
                    <a:pt x="6267" y="170968"/>
                  </a:lnTo>
                  <a:cubicBezTo>
                    <a:pt x="5373" y="174474"/>
                    <a:pt x="4549" y="177841"/>
                    <a:pt x="3655" y="181347"/>
                  </a:cubicBezTo>
                  <a:cubicBezTo>
                    <a:pt x="2658" y="184475"/>
                    <a:pt x="2658" y="187843"/>
                    <a:pt x="3655" y="190970"/>
                  </a:cubicBezTo>
                  <a:cubicBezTo>
                    <a:pt x="4638" y="194015"/>
                    <a:pt x="6590" y="196648"/>
                    <a:pt x="9223" y="198462"/>
                  </a:cubicBezTo>
                  <a:cubicBezTo>
                    <a:pt x="12068" y="200078"/>
                    <a:pt x="15196" y="201150"/>
                    <a:pt x="18433" y="201624"/>
                  </a:cubicBezTo>
                  <a:lnTo>
                    <a:pt x="56994" y="210835"/>
                  </a:lnTo>
                  <a:lnTo>
                    <a:pt x="126211" y="227469"/>
                  </a:lnTo>
                  <a:lnTo>
                    <a:pt x="226359" y="251801"/>
                  </a:lnTo>
                  <a:lnTo>
                    <a:pt x="253853" y="258675"/>
                  </a:lnTo>
                  <a:lnTo>
                    <a:pt x="260727" y="260531"/>
                  </a:lnTo>
                  <a:lnTo>
                    <a:pt x="263064" y="261218"/>
                  </a:lnTo>
                  <a:cubicBezTo>
                    <a:pt x="262246" y="261170"/>
                    <a:pt x="261442" y="261032"/>
                    <a:pt x="260658" y="260806"/>
                  </a:cubicBezTo>
                  <a:lnTo>
                    <a:pt x="253785" y="259293"/>
                  </a:lnTo>
                  <a:lnTo>
                    <a:pt x="226290" y="253107"/>
                  </a:lnTo>
                  <a:lnTo>
                    <a:pt x="125867" y="229806"/>
                  </a:lnTo>
                  <a:lnTo>
                    <a:pt x="56582" y="213584"/>
                  </a:lnTo>
                  <a:lnTo>
                    <a:pt x="17815" y="204511"/>
                  </a:lnTo>
                  <a:cubicBezTo>
                    <a:pt x="14247" y="203975"/>
                    <a:pt x="10824" y="202758"/>
                    <a:pt x="7710" y="200937"/>
                  </a:cubicBezTo>
                  <a:cubicBezTo>
                    <a:pt x="4500" y="198799"/>
                    <a:pt x="2081" y="195658"/>
                    <a:pt x="837" y="192001"/>
                  </a:cubicBezTo>
                  <a:cubicBezTo>
                    <a:pt x="-297" y="188351"/>
                    <a:pt x="-297" y="184447"/>
                    <a:pt x="837" y="180797"/>
                  </a:cubicBezTo>
                  <a:cubicBezTo>
                    <a:pt x="1662" y="177360"/>
                    <a:pt x="2555" y="173924"/>
                    <a:pt x="3449" y="170349"/>
                  </a:cubicBezTo>
                  <a:lnTo>
                    <a:pt x="25444" y="82780"/>
                  </a:lnTo>
                  <a:cubicBezTo>
                    <a:pt x="29293" y="67589"/>
                    <a:pt x="33143" y="52193"/>
                    <a:pt x="37129" y="36452"/>
                  </a:cubicBezTo>
                  <a:cubicBezTo>
                    <a:pt x="39123" y="28616"/>
                    <a:pt x="41116" y="20643"/>
                    <a:pt x="43178" y="12670"/>
                  </a:cubicBezTo>
                  <a:cubicBezTo>
                    <a:pt x="46154" y="3713"/>
                    <a:pt x="55386" y="-1586"/>
                    <a:pt x="64624" y="366"/>
                  </a:cubicBezTo>
                  <a:lnTo>
                    <a:pt x="246773" y="43738"/>
                  </a:lnTo>
                  <a:lnTo>
                    <a:pt x="288015" y="53499"/>
                  </a:lnTo>
                  <a:lnTo>
                    <a:pt x="307605" y="58173"/>
                  </a:lnTo>
                  <a:cubicBezTo>
                    <a:pt x="310897" y="58826"/>
                    <a:pt x="314135" y="59726"/>
                    <a:pt x="317296" y="60853"/>
                  </a:cubicBezTo>
                  <a:cubicBezTo>
                    <a:pt x="320500" y="62310"/>
                    <a:pt x="323180" y="64709"/>
                    <a:pt x="324995" y="67727"/>
                  </a:cubicBezTo>
                  <a:cubicBezTo>
                    <a:pt x="326727" y="70703"/>
                    <a:pt x="327586" y="74112"/>
                    <a:pt x="327469" y="77556"/>
                  </a:cubicBezTo>
                  <a:cubicBezTo>
                    <a:pt x="327084" y="80745"/>
                    <a:pt x="326418" y="83900"/>
                    <a:pt x="325476" y="86973"/>
                  </a:cubicBezTo>
                  <a:cubicBezTo>
                    <a:pt x="323964" y="92953"/>
                    <a:pt x="322452" y="98795"/>
                    <a:pt x="321008" y="104569"/>
                  </a:cubicBezTo>
                  <a:cubicBezTo>
                    <a:pt x="318053" y="116048"/>
                    <a:pt x="315234" y="127115"/>
                    <a:pt x="312554" y="137631"/>
                  </a:cubicBezTo>
                  <a:cubicBezTo>
                    <a:pt x="301693" y="179697"/>
                    <a:pt x="292964" y="213722"/>
                    <a:pt x="286846" y="237504"/>
                  </a:cubicBezTo>
                  <a:cubicBezTo>
                    <a:pt x="286022" y="240391"/>
                    <a:pt x="285334" y="243209"/>
                    <a:pt x="284647" y="245821"/>
                  </a:cubicBezTo>
                  <a:cubicBezTo>
                    <a:pt x="284124" y="248330"/>
                    <a:pt x="283265" y="250756"/>
                    <a:pt x="282104" y="253038"/>
                  </a:cubicBezTo>
                  <a:cubicBezTo>
                    <a:pt x="280124" y="256592"/>
                    <a:pt x="276962" y="259342"/>
                    <a:pt x="273168" y="260806"/>
                  </a:cubicBezTo>
                  <a:cubicBezTo>
                    <a:pt x="270859" y="261720"/>
                    <a:pt x="268350" y="262050"/>
                    <a:pt x="265882" y="261768"/>
                  </a:cubicBezTo>
                  <a:cubicBezTo>
                    <a:pt x="264913" y="261651"/>
                    <a:pt x="263964" y="261397"/>
                    <a:pt x="263064" y="261012"/>
                  </a:cubicBezTo>
                  <a:close/>
                </a:path>
              </a:pathLst>
            </a:custGeom>
            <a:solidFill>
              <a:srgbClr val="455A64"/>
            </a:solidFill>
            <a:ln w="6867" cap="flat">
              <a:noFill/>
              <a:prstDash val="solid"/>
              <a:miter/>
            </a:ln>
          </p:spPr>
          <p:txBody>
            <a:bodyPr rtlCol="0" anchor="ctr"/>
            <a:lstStyle/>
            <a:p>
              <a:endParaRPr lang="en-IN"/>
            </a:p>
          </p:txBody>
        </p:sp>
      </p:grpSp>
      <p:grpSp>
        <p:nvGrpSpPr>
          <p:cNvPr id="1237" name="Graphic 3">
            <a:extLst>
              <a:ext uri="{FF2B5EF4-FFF2-40B4-BE49-F238E27FC236}">
                <a16:creationId xmlns:a16="http://schemas.microsoft.com/office/drawing/2014/main" id="{59F0A645-B2D4-3BB0-E9B3-C0A0D8C1ED7E}"/>
              </a:ext>
            </a:extLst>
          </p:cNvPr>
          <p:cNvGrpSpPr/>
          <p:nvPr/>
        </p:nvGrpSpPr>
        <p:grpSpPr>
          <a:xfrm>
            <a:off x="5321970" y="4765225"/>
            <a:ext cx="413626" cy="521675"/>
            <a:chOff x="4849413" y="4650192"/>
            <a:chExt cx="464358" cy="630687"/>
          </a:xfrm>
        </p:grpSpPr>
        <p:sp>
          <p:nvSpPr>
            <p:cNvPr id="1238" name="Free-form: Shape 1237">
              <a:extLst>
                <a:ext uri="{FF2B5EF4-FFF2-40B4-BE49-F238E27FC236}">
                  <a16:creationId xmlns:a16="http://schemas.microsoft.com/office/drawing/2014/main" id="{41C8B964-55C8-6E5D-6937-02E3E42CF019}"/>
                </a:ext>
              </a:extLst>
            </p:cNvPr>
            <p:cNvSpPr/>
            <p:nvPr/>
          </p:nvSpPr>
          <p:spPr>
            <a:xfrm rot="-1363800">
              <a:off x="4929497" y="4651741"/>
              <a:ext cx="306905" cy="629138"/>
            </a:xfrm>
            <a:custGeom>
              <a:avLst/>
              <a:gdLst>
                <a:gd name="connsiteX0" fmla="*/ 260289 w 306905"/>
                <a:gd name="connsiteY0" fmla="*/ -38 h 629138"/>
                <a:gd name="connsiteX1" fmla="*/ 306892 w 306905"/>
                <a:gd name="connsiteY1" fmla="*/ -38 h 629138"/>
                <a:gd name="connsiteX2" fmla="*/ 306892 w 306905"/>
                <a:gd name="connsiteY2" fmla="*/ 629101 h 629138"/>
                <a:gd name="connsiteX3" fmla="*/ 260289 w 306905"/>
                <a:gd name="connsiteY3" fmla="*/ 629101 h 629138"/>
                <a:gd name="connsiteX4" fmla="*/ 46589 w 306905"/>
                <a:gd name="connsiteY4" fmla="*/ 629101 h 629138"/>
                <a:gd name="connsiteX5" fmla="*/ -14 w 306905"/>
                <a:gd name="connsiteY5" fmla="*/ 629101 h 629138"/>
                <a:gd name="connsiteX6" fmla="*/ -14 w 306905"/>
                <a:gd name="connsiteY6" fmla="*/ -37 h 629138"/>
                <a:gd name="connsiteX7" fmla="*/ 46589 w 306905"/>
                <a:gd name="connsiteY7" fmla="*/ -37 h 62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6905" h="629138">
                  <a:moveTo>
                    <a:pt x="260289" y="-38"/>
                  </a:moveTo>
                  <a:cubicBezTo>
                    <a:pt x="286027" y="-38"/>
                    <a:pt x="306892" y="-38"/>
                    <a:pt x="306892" y="-38"/>
                  </a:cubicBezTo>
                  <a:lnTo>
                    <a:pt x="306892" y="629101"/>
                  </a:lnTo>
                  <a:cubicBezTo>
                    <a:pt x="306892" y="629101"/>
                    <a:pt x="286027" y="629101"/>
                    <a:pt x="260289" y="629101"/>
                  </a:cubicBezTo>
                  <a:lnTo>
                    <a:pt x="46589" y="629101"/>
                  </a:lnTo>
                  <a:cubicBezTo>
                    <a:pt x="20851" y="629101"/>
                    <a:pt x="-14" y="629101"/>
                    <a:pt x="-14" y="629101"/>
                  </a:cubicBezTo>
                  <a:lnTo>
                    <a:pt x="-14" y="-37"/>
                  </a:lnTo>
                  <a:cubicBezTo>
                    <a:pt x="-14" y="-37"/>
                    <a:pt x="20851" y="-37"/>
                    <a:pt x="46589" y="-37"/>
                  </a:cubicBezTo>
                  <a:close/>
                </a:path>
              </a:pathLst>
            </a:custGeom>
            <a:solidFill>
              <a:srgbClr val="263238"/>
            </a:solidFill>
            <a:ln w="6867" cap="flat">
              <a:noFill/>
              <a:prstDash val="solid"/>
              <a:miter/>
            </a:ln>
          </p:spPr>
          <p:txBody>
            <a:bodyPr rtlCol="0" anchor="ctr"/>
            <a:lstStyle/>
            <a:p>
              <a:endParaRPr lang="en-IN"/>
            </a:p>
          </p:txBody>
        </p:sp>
        <p:sp>
          <p:nvSpPr>
            <p:cNvPr id="1239" name="Free-form: Shape 1238">
              <a:extLst>
                <a:ext uri="{FF2B5EF4-FFF2-40B4-BE49-F238E27FC236}">
                  <a16:creationId xmlns:a16="http://schemas.microsoft.com/office/drawing/2014/main" id="{6BAB77D6-8244-F2A5-50C9-02A8C5DDC24C}"/>
                </a:ext>
              </a:extLst>
            </p:cNvPr>
            <p:cNvSpPr/>
            <p:nvPr/>
          </p:nvSpPr>
          <p:spPr>
            <a:xfrm>
              <a:off x="4849413" y="4650192"/>
              <a:ext cx="464358" cy="629680"/>
            </a:xfrm>
            <a:custGeom>
              <a:avLst/>
              <a:gdLst>
                <a:gd name="connsiteX0" fmla="*/ 217598 w 464358"/>
                <a:gd name="connsiteY0" fmla="*/ 2253 h 629680"/>
                <a:gd name="connsiteX1" fmla="*/ 179656 w 464358"/>
                <a:gd name="connsiteY1" fmla="*/ 18406 h 629680"/>
                <a:gd name="connsiteX2" fmla="*/ 174415 w 464358"/>
                <a:gd name="connsiteY2" fmla="*/ 32118 h 629680"/>
                <a:gd name="connsiteX3" fmla="*/ 174432 w 464358"/>
                <a:gd name="connsiteY3" fmla="*/ 32153 h 629680"/>
                <a:gd name="connsiteX4" fmla="*/ 177388 w 464358"/>
                <a:gd name="connsiteY4" fmla="*/ 39026 h 629680"/>
                <a:gd name="connsiteX5" fmla="*/ 172326 w 464358"/>
                <a:gd name="connsiteY5" fmla="*/ 52698 h 629680"/>
                <a:gd name="connsiteX6" fmla="*/ 172164 w 464358"/>
                <a:gd name="connsiteY6" fmla="*/ 52773 h 629680"/>
                <a:gd name="connsiteX7" fmla="*/ 97173 w 464358"/>
                <a:gd name="connsiteY7" fmla="*/ 83636 h 629680"/>
                <a:gd name="connsiteX8" fmla="*/ 83564 w 464358"/>
                <a:gd name="connsiteY8" fmla="*/ 78137 h 629680"/>
                <a:gd name="connsiteX9" fmla="*/ 83426 w 464358"/>
                <a:gd name="connsiteY9" fmla="*/ 77793 h 629680"/>
                <a:gd name="connsiteX10" fmla="*/ 80539 w 464358"/>
                <a:gd name="connsiteY10" fmla="*/ 70920 h 629680"/>
                <a:gd name="connsiteX11" fmla="*/ 67266 w 464358"/>
                <a:gd name="connsiteY11" fmla="*/ 65118 h 629680"/>
                <a:gd name="connsiteX12" fmla="*/ 67204 w 464358"/>
                <a:gd name="connsiteY12" fmla="*/ 65146 h 629680"/>
                <a:gd name="connsiteX13" fmla="*/ 53457 w 464358"/>
                <a:gd name="connsiteY13" fmla="*/ 70714 h 629680"/>
                <a:gd name="connsiteX14" fmla="*/ 19983 w 464358"/>
                <a:gd name="connsiteY14" fmla="*/ 84461 h 629680"/>
                <a:gd name="connsiteX15" fmla="*/ 2524 w 464358"/>
                <a:gd name="connsiteY15" fmla="*/ 127214 h 629680"/>
                <a:gd name="connsiteX16" fmla="*/ 204813 w 464358"/>
                <a:gd name="connsiteY16" fmla="*/ 609670 h 629680"/>
                <a:gd name="connsiteX17" fmla="*/ 247498 w 464358"/>
                <a:gd name="connsiteY17" fmla="*/ 627129 h 629680"/>
                <a:gd name="connsiteX18" fmla="*/ 444289 w 464358"/>
                <a:gd name="connsiteY18" fmla="*/ 544646 h 629680"/>
                <a:gd name="connsiteX19" fmla="*/ 461816 w 464358"/>
                <a:gd name="connsiteY19" fmla="*/ 501893 h 629680"/>
                <a:gd name="connsiteX20" fmla="*/ 259458 w 464358"/>
                <a:gd name="connsiteY20" fmla="*/ 19437 h 629680"/>
                <a:gd name="connsiteX21" fmla="*/ 217598 w 464358"/>
                <a:gd name="connsiteY21" fmla="*/ 2253 h 62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4358" h="629680">
                  <a:moveTo>
                    <a:pt x="217598" y="2253"/>
                  </a:moveTo>
                  <a:lnTo>
                    <a:pt x="179656" y="18406"/>
                  </a:lnTo>
                  <a:cubicBezTo>
                    <a:pt x="174422" y="20743"/>
                    <a:pt x="172076" y="26881"/>
                    <a:pt x="174415" y="32118"/>
                  </a:cubicBezTo>
                  <a:cubicBezTo>
                    <a:pt x="174421" y="32132"/>
                    <a:pt x="174426" y="32139"/>
                    <a:pt x="174432" y="32153"/>
                  </a:cubicBezTo>
                  <a:lnTo>
                    <a:pt x="177388" y="39026"/>
                  </a:lnTo>
                  <a:cubicBezTo>
                    <a:pt x="179766" y="44202"/>
                    <a:pt x="177500" y="50320"/>
                    <a:pt x="172326" y="52698"/>
                  </a:cubicBezTo>
                  <a:cubicBezTo>
                    <a:pt x="172272" y="52725"/>
                    <a:pt x="172218" y="52753"/>
                    <a:pt x="172164" y="52773"/>
                  </a:cubicBezTo>
                  <a:lnTo>
                    <a:pt x="97173" y="83636"/>
                  </a:lnTo>
                  <a:cubicBezTo>
                    <a:pt x="91896" y="85877"/>
                    <a:pt x="85803" y="83416"/>
                    <a:pt x="83564" y="78137"/>
                  </a:cubicBezTo>
                  <a:cubicBezTo>
                    <a:pt x="83516" y="78020"/>
                    <a:pt x="83470" y="77910"/>
                    <a:pt x="83426" y="77793"/>
                  </a:cubicBezTo>
                  <a:lnTo>
                    <a:pt x="80539" y="70920"/>
                  </a:lnTo>
                  <a:cubicBezTo>
                    <a:pt x="78475" y="65655"/>
                    <a:pt x="72533" y="63056"/>
                    <a:pt x="67266" y="65118"/>
                  </a:cubicBezTo>
                  <a:cubicBezTo>
                    <a:pt x="67245" y="65132"/>
                    <a:pt x="67225" y="65139"/>
                    <a:pt x="67204" y="65146"/>
                  </a:cubicBezTo>
                  <a:lnTo>
                    <a:pt x="53457" y="70714"/>
                  </a:lnTo>
                  <a:lnTo>
                    <a:pt x="19983" y="84461"/>
                  </a:lnTo>
                  <a:cubicBezTo>
                    <a:pt x="3382" y="91472"/>
                    <a:pt x="-4423" y="110587"/>
                    <a:pt x="2524" y="127214"/>
                  </a:cubicBezTo>
                  <a:lnTo>
                    <a:pt x="204813" y="609670"/>
                  </a:lnTo>
                  <a:cubicBezTo>
                    <a:pt x="211824" y="626236"/>
                    <a:pt x="230892" y="634030"/>
                    <a:pt x="247498" y="627129"/>
                  </a:cubicBezTo>
                  <a:lnTo>
                    <a:pt x="444289" y="544646"/>
                  </a:lnTo>
                  <a:cubicBezTo>
                    <a:pt x="460916" y="537663"/>
                    <a:pt x="468758" y="518541"/>
                    <a:pt x="461816" y="501893"/>
                  </a:cubicBezTo>
                  <a:lnTo>
                    <a:pt x="259458" y="19437"/>
                  </a:lnTo>
                  <a:cubicBezTo>
                    <a:pt x="252378" y="3401"/>
                    <a:pt x="233902" y="-4188"/>
                    <a:pt x="217598" y="2253"/>
                  </a:cubicBezTo>
                  <a:close/>
                </a:path>
              </a:pathLst>
            </a:custGeom>
            <a:solidFill>
              <a:srgbClr val="FAFAFA"/>
            </a:solidFill>
            <a:ln w="6867" cap="flat">
              <a:noFill/>
              <a:prstDash val="solid"/>
              <a:miter/>
            </a:ln>
          </p:spPr>
          <p:txBody>
            <a:bodyPr rtlCol="0" anchor="ctr"/>
            <a:lstStyle/>
            <a:p>
              <a:endParaRPr lang="en-IN"/>
            </a:p>
          </p:txBody>
        </p:sp>
        <p:sp>
          <p:nvSpPr>
            <p:cNvPr id="1240" name="Free-form: Shape 1239">
              <a:extLst>
                <a:ext uri="{FF2B5EF4-FFF2-40B4-BE49-F238E27FC236}">
                  <a16:creationId xmlns:a16="http://schemas.microsoft.com/office/drawing/2014/main" id="{3B170A5B-9782-0FC7-B3BF-992B7C3D207B}"/>
                </a:ext>
              </a:extLst>
            </p:cNvPr>
            <p:cNvSpPr/>
            <p:nvPr/>
          </p:nvSpPr>
          <p:spPr>
            <a:xfrm>
              <a:off x="5071767" y="4699972"/>
              <a:ext cx="22133" cy="9498"/>
            </a:xfrm>
            <a:custGeom>
              <a:avLst/>
              <a:gdLst>
                <a:gd name="connsiteX0" fmla="*/ 22120 w 22133"/>
                <a:gd name="connsiteY0" fmla="*/ -31 h 9498"/>
                <a:gd name="connsiteX1" fmla="*/ 11122 w 22133"/>
                <a:gd name="connsiteY1" fmla="*/ 4987 h 9498"/>
                <a:gd name="connsiteX2" fmla="*/ -13 w 22133"/>
                <a:gd name="connsiteY2" fmla="*/ 9455 h 9498"/>
                <a:gd name="connsiteX3" fmla="*/ 10916 w 22133"/>
                <a:gd name="connsiteY3" fmla="*/ 4506 h 9498"/>
                <a:gd name="connsiteX4" fmla="*/ 22120 w 22133"/>
                <a:gd name="connsiteY4" fmla="*/ -31 h 9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3" h="9498">
                  <a:moveTo>
                    <a:pt x="22120" y="-31"/>
                  </a:moveTo>
                  <a:cubicBezTo>
                    <a:pt x="22120" y="-31"/>
                    <a:pt x="17240" y="2306"/>
                    <a:pt x="11122" y="4987"/>
                  </a:cubicBezTo>
                  <a:cubicBezTo>
                    <a:pt x="5005" y="7667"/>
                    <a:pt x="56" y="9592"/>
                    <a:pt x="-13" y="9455"/>
                  </a:cubicBezTo>
                  <a:cubicBezTo>
                    <a:pt x="-82" y="9317"/>
                    <a:pt x="4799" y="7118"/>
                    <a:pt x="10916" y="4506"/>
                  </a:cubicBezTo>
                  <a:cubicBezTo>
                    <a:pt x="17033" y="1894"/>
                    <a:pt x="22051" y="-168"/>
                    <a:pt x="22120" y="-31"/>
                  </a:cubicBezTo>
                  <a:close/>
                </a:path>
              </a:pathLst>
            </a:custGeom>
            <a:solidFill>
              <a:srgbClr val="263238"/>
            </a:solidFill>
            <a:ln w="6867" cap="flat">
              <a:noFill/>
              <a:prstDash val="solid"/>
              <a:miter/>
            </a:ln>
          </p:spPr>
          <p:txBody>
            <a:bodyPr rtlCol="0" anchor="ctr"/>
            <a:lstStyle/>
            <a:p>
              <a:endParaRPr lang="en-IN"/>
            </a:p>
          </p:txBody>
        </p:sp>
        <p:sp>
          <p:nvSpPr>
            <p:cNvPr id="1241" name="Free-form: Shape 1240">
              <a:extLst>
                <a:ext uri="{FF2B5EF4-FFF2-40B4-BE49-F238E27FC236}">
                  <a16:creationId xmlns:a16="http://schemas.microsoft.com/office/drawing/2014/main" id="{4DD9ADED-E0D8-CC70-A07C-C60423666713}"/>
                </a:ext>
              </a:extLst>
            </p:cNvPr>
            <p:cNvSpPr/>
            <p:nvPr/>
          </p:nvSpPr>
          <p:spPr>
            <a:xfrm>
              <a:off x="5074173" y="4705614"/>
              <a:ext cx="22133" cy="9557"/>
            </a:xfrm>
            <a:custGeom>
              <a:avLst/>
              <a:gdLst>
                <a:gd name="connsiteX0" fmla="*/ 22120 w 22133"/>
                <a:gd name="connsiteY0" fmla="*/ -36 h 9557"/>
                <a:gd name="connsiteX1" fmla="*/ 11191 w 22133"/>
                <a:gd name="connsiteY1" fmla="*/ 4982 h 9557"/>
                <a:gd name="connsiteX2" fmla="*/ -13 w 22133"/>
                <a:gd name="connsiteY2" fmla="*/ 9519 h 9557"/>
                <a:gd name="connsiteX3" fmla="*/ 10985 w 22133"/>
                <a:gd name="connsiteY3" fmla="*/ 4501 h 9557"/>
                <a:gd name="connsiteX4" fmla="*/ 22120 w 22133"/>
                <a:gd name="connsiteY4" fmla="*/ -36 h 9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3" h="9557">
                  <a:moveTo>
                    <a:pt x="22120" y="-36"/>
                  </a:moveTo>
                  <a:cubicBezTo>
                    <a:pt x="18566" y="1820"/>
                    <a:pt x="14916" y="3490"/>
                    <a:pt x="11191" y="4982"/>
                  </a:cubicBezTo>
                  <a:cubicBezTo>
                    <a:pt x="5073" y="7594"/>
                    <a:pt x="56" y="9587"/>
                    <a:pt x="-13" y="9519"/>
                  </a:cubicBezTo>
                  <a:cubicBezTo>
                    <a:pt x="-82" y="9450"/>
                    <a:pt x="4867" y="7113"/>
                    <a:pt x="10985" y="4501"/>
                  </a:cubicBezTo>
                  <a:cubicBezTo>
                    <a:pt x="17102" y="1889"/>
                    <a:pt x="22051" y="-105"/>
                    <a:pt x="22120" y="-36"/>
                  </a:cubicBezTo>
                  <a:close/>
                </a:path>
              </a:pathLst>
            </a:custGeom>
            <a:solidFill>
              <a:srgbClr val="263238"/>
            </a:solidFill>
            <a:ln w="6867" cap="flat">
              <a:noFill/>
              <a:prstDash val="solid"/>
              <a:miter/>
            </a:ln>
          </p:spPr>
          <p:txBody>
            <a:bodyPr rtlCol="0" anchor="ctr"/>
            <a:lstStyle/>
            <a:p>
              <a:endParaRPr lang="en-IN"/>
            </a:p>
          </p:txBody>
        </p:sp>
        <p:sp>
          <p:nvSpPr>
            <p:cNvPr id="1242" name="Free-form: Shape 1241">
              <a:extLst>
                <a:ext uri="{FF2B5EF4-FFF2-40B4-BE49-F238E27FC236}">
                  <a16:creationId xmlns:a16="http://schemas.microsoft.com/office/drawing/2014/main" id="{617736D8-4B17-8FFF-8E96-A5C53FF2E564}"/>
                </a:ext>
              </a:extLst>
            </p:cNvPr>
            <p:cNvSpPr/>
            <p:nvPr/>
          </p:nvSpPr>
          <p:spPr>
            <a:xfrm>
              <a:off x="5076648" y="4711313"/>
              <a:ext cx="22132" cy="9498"/>
            </a:xfrm>
            <a:custGeom>
              <a:avLst/>
              <a:gdLst>
                <a:gd name="connsiteX0" fmla="*/ 22119 w 22132"/>
                <a:gd name="connsiteY0" fmla="*/ -31 h 9498"/>
                <a:gd name="connsiteX1" fmla="*/ 11121 w 22132"/>
                <a:gd name="connsiteY1" fmla="*/ 4918 h 9498"/>
                <a:gd name="connsiteX2" fmla="*/ -14 w 22132"/>
                <a:gd name="connsiteY2" fmla="*/ 9455 h 9498"/>
                <a:gd name="connsiteX3" fmla="*/ 10915 w 22132"/>
                <a:gd name="connsiteY3" fmla="*/ 4437 h 9498"/>
                <a:gd name="connsiteX4" fmla="*/ 22119 w 22132"/>
                <a:gd name="connsiteY4" fmla="*/ -31 h 9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2" h="9498">
                  <a:moveTo>
                    <a:pt x="22119" y="-31"/>
                  </a:moveTo>
                  <a:cubicBezTo>
                    <a:pt x="22119" y="-31"/>
                    <a:pt x="17239" y="2306"/>
                    <a:pt x="11121" y="4918"/>
                  </a:cubicBezTo>
                  <a:cubicBezTo>
                    <a:pt x="5004" y="7530"/>
                    <a:pt x="-14" y="9592"/>
                    <a:pt x="-14" y="9455"/>
                  </a:cubicBezTo>
                  <a:cubicBezTo>
                    <a:pt x="-14" y="9318"/>
                    <a:pt x="4798" y="7118"/>
                    <a:pt x="10915" y="4437"/>
                  </a:cubicBezTo>
                  <a:cubicBezTo>
                    <a:pt x="17033" y="1757"/>
                    <a:pt x="22050" y="-168"/>
                    <a:pt x="22119" y="-31"/>
                  </a:cubicBezTo>
                  <a:close/>
                </a:path>
              </a:pathLst>
            </a:custGeom>
            <a:solidFill>
              <a:srgbClr val="263238"/>
            </a:solidFill>
            <a:ln w="6867" cap="flat">
              <a:noFill/>
              <a:prstDash val="solid"/>
              <a:miter/>
            </a:ln>
          </p:spPr>
          <p:txBody>
            <a:bodyPr rtlCol="0" anchor="ctr"/>
            <a:lstStyle/>
            <a:p>
              <a:endParaRPr lang="en-IN"/>
            </a:p>
          </p:txBody>
        </p:sp>
        <p:sp>
          <p:nvSpPr>
            <p:cNvPr id="1243" name="Free-form: Shape 1242">
              <a:extLst>
                <a:ext uri="{FF2B5EF4-FFF2-40B4-BE49-F238E27FC236}">
                  <a16:creationId xmlns:a16="http://schemas.microsoft.com/office/drawing/2014/main" id="{5834CBFF-4856-192B-7547-9B9727D6305D}"/>
                </a:ext>
              </a:extLst>
            </p:cNvPr>
            <p:cNvSpPr/>
            <p:nvPr/>
          </p:nvSpPr>
          <p:spPr>
            <a:xfrm>
              <a:off x="4895608" y="4780186"/>
              <a:ext cx="22260" cy="22415"/>
            </a:xfrm>
            <a:custGeom>
              <a:avLst/>
              <a:gdLst>
                <a:gd name="connsiteX0" fmla="*/ 3757 w 22260"/>
                <a:gd name="connsiteY0" fmla="*/ 22378 h 22415"/>
                <a:gd name="connsiteX1" fmla="*/ 4238 w 22260"/>
                <a:gd name="connsiteY1" fmla="*/ 22378 h 22415"/>
                <a:gd name="connsiteX2" fmla="*/ 5475 w 22260"/>
                <a:gd name="connsiteY2" fmla="*/ 21828 h 22415"/>
                <a:gd name="connsiteX3" fmla="*/ 10218 w 22260"/>
                <a:gd name="connsiteY3" fmla="*/ 19697 h 22415"/>
                <a:gd name="connsiteX4" fmla="*/ 10218 w 22260"/>
                <a:gd name="connsiteY4" fmla="*/ 19697 h 22415"/>
                <a:gd name="connsiteX5" fmla="*/ 8705 w 22260"/>
                <a:gd name="connsiteY5" fmla="*/ 16260 h 22415"/>
                <a:gd name="connsiteX6" fmla="*/ 7881 w 22260"/>
                <a:gd name="connsiteY6" fmla="*/ 14267 h 22415"/>
                <a:gd name="connsiteX7" fmla="*/ 8843 w 22260"/>
                <a:gd name="connsiteY7" fmla="*/ 12136 h 22415"/>
                <a:gd name="connsiteX8" fmla="*/ 11111 w 22260"/>
                <a:gd name="connsiteY8" fmla="*/ 11174 h 22415"/>
                <a:gd name="connsiteX9" fmla="*/ 13448 w 22260"/>
                <a:gd name="connsiteY9" fmla="*/ 12411 h 22415"/>
                <a:gd name="connsiteX10" fmla="*/ 15579 w 22260"/>
                <a:gd name="connsiteY10" fmla="*/ 17360 h 22415"/>
                <a:gd name="connsiteX11" fmla="*/ 15579 w 22260"/>
                <a:gd name="connsiteY11" fmla="*/ 17360 h 22415"/>
                <a:gd name="connsiteX12" fmla="*/ 21490 w 22260"/>
                <a:gd name="connsiteY12" fmla="*/ 14817 h 22415"/>
                <a:gd name="connsiteX13" fmla="*/ 21490 w 22260"/>
                <a:gd name="connsiteY13" fmla="*/ 14817 h 22415"/>
                <a:gd name="connsiteX14" fmla="*/ 18329 w 22260"/>
                <a:gd name="connsiteY14" fmla="*/ 7393 h 22415"/>
                <a:gd name="connsiteX15" fmla="*/ 17504 w 22260"/>
                <a:gd name="connsiteY15" fmla="*/ 5469 h 22415"/>
                <a:gd name="connsiteX16" fmla="*/ 16060 w 22260"/>
                <a:gd name="connsiteY16" fmla="*/ 4438 h 22415"/>
                <a:gd name="connsiteX17" fmla="*/ 12348 w 22260"/>
                <a:gd name="connsiteY17" fmla="*/ 2925 h 22415"/>
                <a:gd name="connsiteX18" fmla="*/ 8843 w 22260"/>
                <a:gd name="connsiteY18" fmla="*/ 1482 h 22415"/>
                <a:gd name="connsiteX19" fmla="*/ 7056 w 22260"/>
                <a:gd name="connsiteY19" fmla="*/ 795 h 22415"/>
                <a:gd name="connsiteX20" fmla="*/ 5475 w 22260"/>
                <a:gd name="connsiteY20" fmla="*/ 451 h 22415"/>
                <a:gd name="connsiteX21" fmla="*/ 4169 w 22260"/>
                <a:gd name="connsiteY21" fmla="*/ 1276 h 22415"/>
                <a:gd name="connsiteX22" fmla="*/ 3550 w 22260"/>
                <a:gd name="connsiteY22" fmla="*/ 2788 h 22415"/>
                <a:gd name="connsiteX23" fmla="*/ 2313 w 22260"/>
                <a:gd name="connsiteY23" fmla="*/ 5881 h 22415"/>
                <a:gd name="connsiteX24" fmla="*/ 182 w 22260"/>
                <a:gd name="connsiteY24" fmla="*/ 11380 h 22415"/>
                <a:gd name="connsiteX25" fmla="*/ 801 w 22260"/>
                <a:gd name="connsiteY25" fmla="*/ 13717 h 22415"/>
                <a:gd name="connsiteX26" fmla="*/ 1694 w 22260"/>
                <a:gd name="connsiteY26" fmla="*/ 15848 h 22415"/>
                <a:gd name="connsiteX27" fmla="*/ 3069 w 22260"/>
                <a:gd name="connsiteY27" fmla="*/ 19216 h 22415"/>
                <a:gd name="connsiteX28" fmla="*/ 3963 w 22260"/>
                <a:gd name="connsiteY28" fmla="*/ 21415 h 22415"/>
                <a:gd name="connsiteX29" fmla="*/ 3963 w 22260"/>
                <a:gd name="connsiteY29" fmla="*/ 22240 h 22415"/>
                <a:gd name="connsiteX30" fmla="*/ 3963 w 22260"/>
                <a:gd name="connsiteY30" fmla="*/ 21484 h 22415"/>
                <a:gd name="connsiteX31" fmla="*/ 3000 w 22260"/>
                <a:gd name="connsiteY31" fmla="*/ 19422 h 22415"/>
                <a:gd name="connsiteX32" fmla="*/ 1488 w 22260"/>
                <a:gd name="connsiteY32" fmla="*/ 15985 h 22415"/>
                <a:gd name="connsiteX33" fmla="*/ 595 w 22260"/>
                <a:gd name="connsiteY33" fmla="*/ 13854 h 22415"/>
                <a:gd name="connsiteX34" fmla="*/ 45 w 22260"/>
                <a:gd name="connsiteY34" fmla="*/ 12686 h 22415"/>
                <a:gd name="connsiteX35" fmla="*/ 45 w 22260"/>
                <a:gd name="connsiteY35" fmla="*/ 11311 h 22415"/>
                <a:gd name="connsiteX36" fmla="*/ 2176 w 22260"/>
                <a:gd name="connsiteY36" fmla="*/ 5744 h 22415"/>
                <a:gd name="connsiteX37" fmla="*/ 3413 w 22260"/>
                <a:gd name="connsiteY37" fmla="*/ 2650 h 22415"/>
                <a:gd name="connsiteX38" fmla="*/ 4100 w 22260"/>
                <a:gd name="connsiteY38" fmla="*/ 1001 h 22415"/>
                <a:gd name="connsiteX39" fmla="*/ 5681 w 22260"/>
                <a:gd name="connsiteY39" fmla="*/ -30 h 22415"/>
                <a:gd name="connsiteX40" fmla="*/ 7537 w 22260"/>
                <a:gd name="connsiteY40" fmla="*/ 382 h 22415"/>
                <a:gd name="connsiteX41" fmla="*/ 9255 w 22260"/>
                <a:gd name="connsiteY41" fmla="*/ 1069 h 22415"/>
                <a:gd name="connsiteX42" fmla="*/ 12830 w 22260"/>
                <a:gd name="connsiteY42" fmla="*/ 2513 h 22415"/>
                <a:gd name="connsiteX43" fmla="*/ 16541 w 22260"/>
                <a:gd name="connsiteY43" fmla="*/ 3956 h 22415"/>
                <a:gd name="connsiteX44" fmla="*/ 17504 w 22260"/>
                <a:gd name="connsiteY44" fmla="*/ 4369 h 22415"/>
                <a:gd name="connsiteX45" fmla="*/ 18260 w 22260"/>
                <a:gd name="connsiteY45" fmla="*/ 5262 h 22415"/>
                <a:gd name="connsiteX46" fmla="*/ 19085 w 22260"/>
                <a:gd name="connsiteY46" fmla="*/ 7187 h 22415"/>
                <a:gd name="connsiteX47" fmla="*/ 22246 w 22260"/>
                <a:gd name="connsiteY47" fmla="*/ 14610 h 22415"/>
                <a:gd name="connsiteX48" fmla="*/ 22246 w 22260"/>
                <a:gd name="connsiteY48" fmla="*/ 14610 h 22415"/>
                <a:gd name="connsiteX49" fmla="*/ 22246 w 22260"/>
                <a:gd name="connsiteY49" fmla="*/ 14610 h 22415"/>
                <a:gd name="connsiteX50" fmla="*/ 16266 w 22260"/>
                <a:gd name="connsiteY50" fmla="*/ 17154 h 22415"/>
                <a:gd name="connsiteX51" fmla="*/ 16266 w 22260"/>
                <a:gd name="connsiteY51" fmla="*/ 17154 h 22415"/>
                <a:gd name="connsiteX52" fmla="*/ 16266 w 22260"/>
                <a:gd name="connsiteY52" fmla="*/ 17154 h 22415"/>
                <a:gd name="connsiteX53" fmla="*/ 14136 w 22260"/>
                <a:gd name="connsiteY53" fmla="*/ 12136 h 22415"/>
                <a:gd name="connsiteX54" fmla="*/ 12280 w 22260"/>
                <a:gd name="connsiteY54" fmla="*/ 11174 h 22415"/>
                <a:gd name="connsiteX55" fmla="*/ 10149 w 22260"/>
                <a:gd name="connsiteY55" fmla="*/ 12136 h 22415"/>
                <a:gd name="connsiteX56" fmla="*/ 9324 w 22260"/>
                <a:gd name="connsiteY56" fmla="*/ 13786 h 22415"/>
                <a:gd name="connsiteX57" fmla="*/ 10080 w 22260"/>
                <a:gd name="connsiteY57" fmla="*/ 15710 h 22415"/>
                <a:gd name="connsiteX58" fmla="*/ 11524 w 22260"/>
                <a:gd name="connsiteY58" fmla="*/ 19147 h 22415"/>
                <a:gd name="connsiteX59" fmla="*/ 11524 w 22260"/>
                <a:gd name="connsiteY59" fmla="*/ 19147 h 22415"/>
                <a:gd name="connsiteX60" fmla="*/ 11524 w 22260"/>
                <a:gd name="connsiteY60" fmla="*/ 19147 h 22415"/>
                <a:gd name="connsiteX61" fmla="*/ 6712 w 22260"/>
                <a:gd name="connsiteY61" fmla="*/ 21140 h 22415"/>
                <a:gd name="connsiteX62" fmla="*/ 5475 w 22260"/>
                <a:gd name="connsiteY62" fmla="*/ 21621 h 2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2260" h="22415">
                  <a:moveTo>
                    <a:pt x="3757" y="22378"/>
                  </a:moveTo>
                  <a:cubicBezTo>
                    <a:pt x="3757" y="22378"/>
                    <a:pt x="3757" y="22378"/>
                    <a:pt x="4238" y="22378"/>
                  </a:cubicBezTo>
                  <a:lnTo>
                    <a:pt x="5475" y="21828"/>
                  </a:lnTo>
                  <a:lnTo>
                    <a:pt x="10218" y="19697"/>
                  </a:lnTo>
                  <a:lnTo>
                    <a:pt x="10218" y="19697"/>
                  </a:lnTo>
                  <a:lnTo>
                    <a:pt x="8705" y="16260"/>
                  </a:lnTo>
                  <a:cubicBezTo>
                    <a:pt x="8365" y="15628"/>
                    <a:pt x="8089" y="14954"/>
                    <a:pt x="7881" y="14267"/>
                  </a:cubicBezTo>
                  <a:cubicBezTo>
                    <a:pt x="7707" y="13421"/>
                    <a:pt x="8096" y="12562"/>
                    <a:pt x="8843" y="12136"/>
                  </a:cubicBezTo>
                  <a:lnTo>
                    <a:pt x="11111" y="11174"/>
                  </a:lnTo>
                  <a:cubicBezTo>
                    <a:pt x="12087" y="10967"/>
                    <a:pt x="13071" y="11490"/>
                    <a:pt x="13448" y="12411"/>
                  </a:cubicBezTo>
                  <a:lnTo>
                    <a:pt x="15579" y="17360"/>
                  </a:lnTo>
                  <a:lnTo>
                    <a:pt x="15579" y="17360"/>
                  </a:lnTo>
                  <a:lnTo>
                    <a:pt x="21490" y="14817"/>
                  </a:lnTo>
                  <a:lnTo>
                    <a:pt x="21490" y="14817"/>
                  </a:lnTo>
                  <a:lnTo>
                    <a:pt x="18329" y="7393"/>
                  </a:lnTo>
                  <a:lnTo>
                    <a:pt x="17504" y="5469"/>
                  </a:lnTo>
                  <a:cubicBezTo>
                    <a:pt x="17195" y="4932"/>
                    <a:pt x="16669" y="4554"/>
                    <a:pt x="16060" y="4438"/>
                  </a:cubicBezTo>
                  <a:lnTo>
                    <a:pt x="12348" y="2925"/>
                  </a:lnTo>
                  <a:lnTo>
                    <a:pt x="8843" y="1482"/>
                  </a:lnTo>
                  <a:lnTo>
                    <a:pt x="7056" y="795"/>
                  </a:lnTo>
                  <a:cubicBezTo>
                    <a:pt x="6575" y="526"/>
                    <a:pt x="6024" y="403"/>
                    <a:pt x="5475" y="451"/>
                  </a:cubicBezTo>
                  <a:cubicBezTo>
                    <a:pt x="4933" y="506"/>
                    <a:pt x="4449" y="808"/>
                    <a:pt x="4169" y="1276"/>
                  </a:cubicBezTo>
                  <a:cubicBezTo>
                    <a:pt x="4169" y="1688"/>
                    <a:pt x="3757" y="2307"/>
                    <a:pt x="3550" y="2788"/>
                  </a:cubicBezTo>
                  <a:lnTo>
                    <a:pt x="2313" y="5881"/>
                  </a:lnTo>
                  <a:cubicBezTo>
                    <a:pt x="1557" y="7874"/>
                    <a:pt x="663" y="9730"/>
                    <a:pt x="182" y="11380"/>
                  </a:cubicBezTo>
                  <a:cubicBezTo>
                    <a:pt x="-299" y="13030"/>
                    <a:pt x="182" y="12961"/>
                    <a:pt x="801" y="13717"/>
                  </a:cubicBezTo>
                  <a:lnTo>
                    <a:pt x="1694" y="15848"/>
                  </a:lnTo>
                  <a:lnTo>
                    <a:pt x="3069" y="19216"/>
                  </a:lnTo>
                  <a:lnTo>
                    <a:pt x="3963" y="21415"/>
                  </a:lnTo>
                  <a:cubicBezTo>
                    <a:pt x="3997" y="21690"/>
                    <a:pt x="3997" y="21965"/>
                    <a:pt x="3963" y="22240"/>
                  </a:cubicBezTo>
                  <a:cubicBezTo>
                    <a:pt x="3991" y="21986"/>
                    <a:pt x="3991" y="21738"/>
                    <a:pt x="3963" y="21484"/>
                  </a:cubicBezTo>
                  <a:lnTo>
                    <a:pt x="3000" y="19422"/>
                  </a:lnTo>
                  <a:cubicBezTo>
                    <a:pt x="2588" y="18460"/>
                    <a:pt x="2107" y="17291"/>
                    <a:pt x="1488" y="15985"/>
                  </a:cubicBezTo>
                  <a:lnTo>
                    <a:pt x="595" y="13854"/>
                  </a:lnTo>
                  <a:lnTo>
                    <a:pt x="45" y="12686"/>
                  </a:lnTo>
                  <a:cubicBezTo>
                    <a:pt x="-27" y="12232"/>
                    <a:pt x="-27" y="11765"/>
                    <a:pt x="45" y="11311"/>
                  </a:cubicBezTo>
                  <a:cubicBezTo>
                    <a:pt x="595" y="9524"/>
                    <a:pt x="1420" y="7737"/>
                    <a:pt x="2176" y="5744"/>
                  </a:cubicBezTo>
                  <a:lnTo>
                    <a:pt x="3413" y="2650"/>
                  </a:lnTo>
                  <a:cubicBezTo>
                    <a:pt x="3595" y="2080"/>
                    <a:pt x="3825" y="1530"/>
                    <a:pt x="4100" y="1001"/>
                  </a:cubicBezTo>
                  <a:cubicBezTo>
                    <a:pt x="4421" y="416"/>
                    <a:pt x="5014" y="25"/>
                    <a:pt x="5681" y="-30"/>
                  </a:cubicBezTo>
                  <a:cubicBezTo>
                    <a:pt x="6327" y="-72"/>
                    <a:pt x="6971" y="66"/>
                    <a:pt x="7537" y="382"/>
                  </a:cubicBezTo>
                  <a:lnTo>
                    <a:pt x="9255" y="1069"/>
                  </a:lnTo>
                  <a:lnTo>
                    <a:pt x="12830" y="2513"/>
                  </a:lnTo>
                  <a:lnTo>
                    <a:pt x="16541" y="3956"/>
                  </a:lnTo>
                  <a:lnTo>
                    <a:pt x="17504" y="4369"/>
                  </a:lnTo>
                  <a:cubicBezTo>
                    <a:pt x="17810" y="4616"/>
                    <a:pt x="18067" y="4919"/>
                    <a:pt x="18260" y="5262"/>
                  </a:cubicBezTo>
                  <a:lnTo>
                    <a:pt x="19085" y="7187"/>
                  </a:lnTo>
                  <a:lnTo>
                    <a:pt x="22246" y="14610"/>
                  </a:lnTo>
                  <a:lnTo>
                    <a:pt x="22246" y="14610"/>
                  </a:lnTo>
                  <a:lnTo>
                    <a:pt x="22246" y="14610"/>
                  </a:lnTo>
                  <a:lnTo>
                    <a:pt x="16266" y="17154"/>
                  </a:lnTo>
                  <a:lnTo>
                    <a:pt x="16266" y="17154"/>
                  </a:lnTo>
                  <a:lnTo>
                    <a:pt x="16266" y="17154"/>
                  </a:lnTo>
                  <a:lnTo>
                    <a:pt x="14136" y="12136"/>
                  </a:lnTo>
                  <a:cubicBezTo>
                    <a:pt x="13806" y="11435"/>
                    <a:pt x="13045" y="11036"/>
                    <a:pt x="12280" y="11174"/>
                  </a:cubicBezTo>
                  <a:lnTo>
                    <a:pt x="10149" y="12136"/>
                  </a:lnTo>
                  <a:cubicBezTo>
                    <a:pt x="9532" y="12438"/>
                    <a:pt x="9193" y="13112"/>
                    <a:pt x="9324" y="13786"/>
                  </a:cubicBezTo>
                  <a:cubicBezTo>
                    <a:pt x="9324" y="14404"/>
                    <a:pt x="9874" y="15091"/>
                    <a:pt x="10080" y="15710"/>
                  </a:cubicBezTo>
                  <a:lnTo>
                    <a:pt x="11524" y="19147"/>
                  </a:lnTo>
                  <a:lnTo>
                    <a:pt x="11524" y="19147"/>
                  </a:lnTo>
                  <a:lnTo>
                    <a:pt x="11524" y="19147"/>
                  </a:lnTo>
                  <a:lnTo>
                    <a:pt x="6712" y="21140"/>
                  </a:lnTo>
                  <a:lnTo>
                    <a:pt x="5475" y="21621"/>
                  </a:lnTo>
                  <a:close/>
                </a:path>
              </a:pathLst>
            </a:custGeom>
            <a:solidFill>
              <a:srgbClr val="263238"/>
            </a:solidFill>
            <a:ln w="6867" cap="flat">
              <a:noFill/>
              <a:prstDash val="solid"/>
              <a:miter/>
            </a:ln>
          </p:spPr>
          <p:txBody>
            <a:bodyPr rtlCol="0" anchor="ctr"/>
            <a:lstStyle/>
            <a:p>
              <a:endParaRPr lang="en-IN"/>
            </a:p>
          </p:txBody>
        </p:sp>
        <p:sp>
          <p:nvSpPr>
            <p:cNvPr id="1244" name="Free-form: Shape 1243">
              <a:extLst>
                <a:ext uri="{FF2B5EF4-FFF2-40B4-BE49-F238E27FC236}">
                  <a16:creationId xmlns:a16="http://schemas.microsoft.com/office/drawing/2014/main" id="{157B082B-CEC3-5372-0552-207D8587B548}"/>
                </a:ext>
              </a:extLst>
            </p:cNvPr>
            <p:cNvSpPr/>
            <p:nvPr/>
          </p:nvSpPr>
          <p:spPr>
            <a:xfrm>
              <a:off x="4907816" y="4753838"/>
              <a:ext cx="215436" cy="115926"/>
            </a:xfrm>
            <a:custGeom>
              <a:avLst/>
              <a:gdLst>
                <a:gd name="connsiteX0" fmla="*/ 204905 w 215436"/>
                <a:gd name="connsiteY0" fmla="*/ 39378 h 115926"/>
                <a:gd name="connsiteX1" fmla="*/ 206073 w 215436"/>
                <a:gd name="connsiteY1" fmla="*/ 38759 h 115926"/>
                <a:gd name="connsiteX2" fmla="*/ 209235 w 215436"/>
                <a:gd name="connsiteY2" fmla="*/ 36628 h 115926"/>
                <a:gd name="connsiteX3" fmla="*/ 213153 w 215436"/>
                <a:gd name="connsiteY3" fmla="*/ 31885 h 115926"/>
                <a:gd name="connsiteX4" fmla="*/ 215421 w 215436"/>
                <a:gd name="connsiteY4" fmla="*/ 23775 h 115926"/>
                <a:gd name="connsiteX5" fmla="*/ 214803 w 215436"/>
                <a:gd name="connsiteY5" fmla="*/ 18826 h 115926"/>
                <a:gd name="connsiteX6" fmla="*/ 212809 w 215436"/>
                <a:gd name="connsiteY6" fmla="*/ 13602 h 115926"/>
                <a:gd name="connsiteX7" fmla="*/ 210197 w 215436"/>
                <a:gd name="connsiteY7" fmla="*/ 8172 h 115926"/>
                <a:gd name="connsiteX8" fmla="*/ 205798 w 215436"/>
                <a:gd name="connsiteY8" fmla="*/ 3429 h 115926"/>
                <a:gd name="connsiteX9" fmla="*/ 192051 w 215436"/>
                <a:gd name="connsiteY9" fmla="*/ 473 h 115926"/>
                <a:gd name="connsiteX10" fmla="*/ 184628 w 215436"/>
                <a:gd name="connsiteY10" fmla="*/ 3291 h 115926"/>
                <a:gd name="connsiteX11" fmla="*/ 176860 w 215436"/>
                <a:gd name="connsiteY11" fmla="*/ 6522 h 115926"/>
                <a:gd name="connsiteX12" fmla="*/ 11276 w 215436"/>
                <a:gd name="connsiteY12" fmla="*/ 76082 h 115926"/>
                <a:gd name="connsiteX13" fmla="*/ 2409 w 215436"/>
                <a:gd name="connsiteY13" fmla="*/ 84812 h 115926"/>
                <a:gd name="connsiteX14" fmla="*/ 1722 w 215436"/>
                <a:gd name="connsiteY14" fmla="*/ 97047 h 115926"/>
                <a:gd name="connsiteX15" fmla="*/ 4059 w 215436"/>
                <a:gd name="connsiteY15" fmla="*/ 102958 h 115926"/>
                <a:gd name="connsiteX16" fmla="*/ 7083 w 215436"/>
                <a:gd name="connsiteY16" fmla="*/ 108388 h 115926"/>
                <a:gd name="connsiteX17" fmla="*/ 17256 w 215436"/>
                <a:gd name="connsiteY17" fmla="*/ 114506 h 115926"/>
                <a:gd name="connsiteX18" fmla="*/ 23305 w 215436"/>
                <a:gd name="connsiteY18" fmla="*/ 114506 h 115926"/>
                <a:gd name="connsiteX19" fmla="*/ 28941 w 215436"/>
                <a:gd name="connsiteY19" fmla="*/ 112581 h 115926"/>
                <a:gd name="connsiteX20" fmla="*/ 40076 w 215436"/>
                <a:gd name="connsiteY20" fmla="*/ 107907 h 115926"/>
                <a:gd name="connsiteX21" fmla="*/ 61591 w 215436"/>
                <a:gd name="connsiteY21" fmla="*/ 98903 h 115926"/>
                <a:gd name="connsiteX22" fmla="*/ 136031 w 215436"/>
                <a:gd name="connsiteY22" fmla="*/ 67765 h 115926"/>
                <a:gd name="connsiteX23" fmla="*/ 186209 w 215436"/>
                <a:gd name="connsiteY23" fmla="*/ 47145 h 115926"/>
                <a:gd name="connsiteX24" fmla="*/ 199956 w 215436"/>
                <a:gd name="connsiteY24" fmla="*/ 41508 h 115926"/>
                <a:gd name="connsiteX25" fmla="*/ 203530 w 215436"/>
                <a:gd name="connsiteY25" fmla="*/ 40065 h 115926"/>
                <a:gd name="connsiteX26" fmla="*/ 204767 w 215436"/>
                <a:gd name="connsiteY26" fmla="*/ 39584 h 115926"/>
                <a:gd name="connsiteX27" fmla="*/ 203599 w 215436"/>
                <a:gd name="connsiteY27" fmla="*/ 40134 h 115926"/>
                <a:gd name="connsiteX28" fmla="*/ 200024 w 215436"/>
                <a:gd name="connsiteY28" fmla="*/ 41646 h 115926"/>
                <a:gd name="connsiteX29" fmla="*/ 186277 w 215436"/>
                <a:gd name="connsiteY29" fmla="*/ 47420 h 115926"/>
                <a:gd name="connsiteX30" fmla="*/ 136169 w 215436"/>
                <a:gd name="connsiteY30" fmla="*/ 68590 h 115926"/>
                <a:gd name="connsiteX31" fmla="*/ 61797 w 215436"/>
                <a:gd name="connsiteY31" fmla="*/ 99934 h 115926"/>
                <a:gd name="connsiteX32" fmla="*/ 40351 w 215436"/>
                <a:gd name="connsiteY32" fmla="*/ 108938 h 115926"/>
                <a:gd name="connsiteX33" fmla="*/ 29216 w 215436"/>
                <a:gd name="connsiteY33" fmla="*/ 113612 h 115926"/>
                <a:gd name="connsiteX34" fmla="*/ 23373 w 215436"/>
                <a:gd name="connsiteY34" fmla="*/ 115606 h 115926"/>
                <a:gd name="connsiteX35" fmla="*/ 17050 w 215436"/>
                <a:gd name="connsiteY35" fmla="*/ 115606 h 115926"/>
                <a:gd name="connsiteX36" fmla="*/ 6327 w 215436"/>
                <a:gd name="connsiteY36" fmla="*/ 109144 h 115926"/>
                <a:gd name="connsiteX37" fmla="*/ 3234 w 215436"/>
                <a:gd name="connsiteY37" fmla="*/ 103508 h 115926"/>
                <a:gd name="connsiteX38" fmla="*/ 828 w 215436"/>
                <a:gd name="connsiteY38" fmla="*/ 97597 h 115926"/>
                <a:gd name="connsiteX39" fmla="*/ 10932 w 215436"/>
                <a:gd name="connsiteY39" fmla="*/ 75601 h 115926"/>
                <a:gd name="connsiteX40" fmla="*/ 176448 w 215436"/>
                <a:gd name="connsiteY40" fmla="*/ 6247 h 115926"/>
                <a:gd name="connsiteX41" fmla="*/ 184215 w 215436"/>
                <a:gd name="connsiteY41" fmla="*/ 3016 h 115926"/>
                <a:gd name="connsiteX42" fmla="*/ 191707 w 215436"/>
                <a:gd name="connsiteY42" fmla="*/ 267 h 115926"/>
                <a:gd name="connsiteX43" fmla="*/ 205455 w 215436"/>
                <a:gd name="connsiteY43" fmla="*/ 3291 h 115926"/>
                <a:gd name="connsiteX44" fmla="*/ 209991 w 215436"/>
                <a:gd name="connsiteY44" fmla="*/ 8172 h 115926"/>
                <a:gd name="connsiteX45" fmla="*/ 212534 w 215436"/>
                <a:gd name="connsiteY45" fmla="*/ 13739 h 115926"/>
                <a:gd name="connsiteX46" fmla="*/ 214528 w 215436"/>
                <a:gd name="connsiteY46" fmla="*/ 19032 h 115926"/>
                <a:gd name="connsiteX47" fmla="*/ 215146 w 215436"/>
                <a:gd name="connsiteY47" fmla="*/ 24049 h 115926"/>
                <a:gd name="connsiteX48" fmla="*/ 212741 w 215436"/>
                <a:gd name="connsiteY48" fmla="*/ 32298 h 115926"/>
                <a:gd name="connsiteX49" fmla="*/ 208754 w 215436"/>
                <a:gd name="connsiteY49" fmla="*/ 37041 h 115926"/>
                <a:gd name="connsiteX50" fmla="*/ 205455 w 215436"/>
                <a:gd name="connsiteY50" fmla="*/ 39103 h 11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15436" h="115926">
                  <a:moveTo>
                    <a:pt x="204905" y="39378"/>
                  </a:moveTo>
                  <a:lnTo>
                    <a:pt x="206073" y="38759"/>
                  </a:lnTo>
                  <a:cubicBezTo>
                    <a:pt x="207200" y="38161"/>
                    <a:pt x="208259" y="37446"/>
                    <a:pt x="209235" y="36628"/>
                  </a:cubicBezTo>
                  <a:cubicBezTo>
                    <a:pt x="210823" y="35308"/>
                    <a:pt x="212156" y="33700"/>
                    <a:pt x="213153" y="31885"/>
                  </a:cubicBezTo>
                  <a:cubicBezTo>
                    <a:pt x="214583" y="29418"/>
                    <a:pt x="215366" y="26627"/>
                    <a:pt x="215421" y="23775"/>
                  </a:cubicBezTo>
                  <a:cubicBezTo>
                    <a:pt x="215442" y="22104"/>
                    <a:pt x="215236" y="20441"/>
                    <a:pt x="214803" y="18826"/>
                  </a:cubicBezTo>
                  <a:cubicBezTo>
                    <a:pt x="214239" y="17045"/>
                    <a:pt x="213572" y="15306"/>
                    <a:pt x="212809" y="13602"/>
                  </a:cubicBezTo>
                  <a:cubicBezTo>
                    <a:pt x="212094" y="11718"/>
                    <a:pt x="211221" y="9904"/>
                    <a:pt x="210197" y="8172"/>
                  </a:cubicBezTo>
                  <a:cubicBezTo>
                    <a:pt x="209049" y="6323"/>
                    <a:pt x="207558" y="4714"/>
                    <a:pt x="205798" y="3429"/>
                  </a:cubicBezTo>
                  <a:cubicBezTo>
                    <a:pt x="201839" y="556"/>
                    <a:pt x="196842" y="-524"/>
                    <a:pt x="192051" y="473"/>
                  </a:cubicBezTo>
                  <a:cubicBezTo>
                    <a:pt x="189508" y="1216"/>
                    <a:pt x="187020" y="2157"/>
                    <a:pt x="184628" y="3291"/>
                  </a:cubicBezTo>
                  <a:lnTo>
                    <a:pt x="176860" y="6522"/>
                  </a:lnTo>
                  <a:cubicBezTo>
                    <a:pt x="134588" y="24737"/>
                    <a:pt x="76094" y="48932"/>
                    <a:pt x="11276" y="76082"/>
                  </a:cubicBezTo>
                  <a:cubicBezTo>
                    <a:pt x="7333" y="77780"/>
                    <a:pt x="4171" y="80894"/>
                    <a:pt x="2409" y="84812"/>
                  </a:cubicBezTo>
                  <a:cubicBezTo>
                    <a:pt x="645" y="88654"/>
                    <a:pt x="399" y="93026"/>
                    <a:pt x="1722" y="97047"/>
                  </a:cubicBezTo>
                  <a:cubicBezTo>
                    <a:pt x="2340" y="99040"/>
                    <a:pt x="3303" y="100965"/>
                    <a:pt x="4059" y="102958"/>
                  </a:cubicBezTo>
                  <a:cubicBezTo>
                    <a:pt x="4805" y="104903"/>
                    <a:pt x="5823" y="106732"/>
                    <a:pt x="7083" y="108388"/>
                  </a:cubicBezTo>
                  <a:cubicBezTo>
                    <a:pt x="9655" y="111550"/>
                    <a:pt x="13255" y="113715"/>
                    <a:pt x="17256" y="114506"/>
                  </a:cubicBezTo>
                  <a:cubicBezTo>
                    <a:pt x="19255" y="114884"/>
                    <a:pt x="21306" y="114884"/>
                    <a:pt x="23305" y="114506"/>
                  </a:cubicBezTo>
                  <a:cubicBezTo>
                    <a:pt x="25254" y="114093"/>
                    <a:pt x="27146" y="113447"/>
                    <a:pt x="28941" y="112581"/>
                  </a:cubicBezTo>
                  <a:lnTo>
                    <a:pt x="40076" y="107907"/>
                  </a:lnTo>
                  <a:lnTo>
                    <a:pt x="61591" y="98903"/>
                  </a:lnTo>
                  <a:lnTo>
                    <a:pt x="136031" y="67765"/>
                  </a:lnTo>
                  <a:lnTo>
                    <a:pt x="186209" y="47145"/>
                  </a:lnTo>
                  <a:lnTo>
                    <a:pt x="199956" y="41508"/>
                  </a:lnTo>
                  <a:lnTo>
                    <a:pt x="203530" y="40065"/>
                  </a:lnTo>
                  <a:lnTo>
                    <a:pt x="204767" y="39584"/>
                  </a:lnTo>
                  <a:lnTo>
                    <a:pt x="203599" y="40134"/>
                  </a:lnTo>
                  <a:lnTo>
                    <a:pt x="200024" y="41646"/>
                  </a:lnTo>
                  <a:lnTo>
                    <a:pt x="186277" y="47420"/>
                  </a:lnTo>
                  <a:lnTo>
                    <a:pt x="136169" y="68590"/>
                  </a:lnTo>
                  <a:lnTo>
                    <a:pt x="61797" y="99934"/>
                  </a:lnTo>
                  <a:lnTo>
                    <a:pt x="40351" y="108938"/>
                  </a:lnTo>
                  <a:lnTo>
                    <a:pt x="29216" y="113612"/>
                  </a:lnTo>
                  <a:cubicBezTo>
                    <a:pt x="27361" y="114520"/>
                    <a:pt x="25398" y="115193"/>
                    <a:pt x="23373" y="115606"/>
                  </a:cubicBezTo>
                  <a:cubicBezTo>
                    <a:pt x="21283" y="115984"/>
                    <a:pt x="19141" y="115984"/>
                    <a:pt x="17050" y="115606"/>
                  </a:cubicBezTo>
                  <a:cubicBezTo>
                    <a:pt x="12820" y="114794"/>
                    <a:pt x="9017" y="112506"/>
                    <a:pt x="6327" y="109144"/>
                  </a:cubicBezTo>
                  <a:cubicBezTo>
                    <a:pt x="4993" y="107447"/>
                    <a:pt x="3947" y="105543"/>
                    <a:pt x="3234" y="103508"/>
                  </a:cubicBezTo>
                  <a:cubicBezTo>
                    <a:pt x="2478" y="101583"/>
                    <a:pt x="1516" y="99659"/>
                    <a:pt x="828" y="97597"/>
                  </a:cubicBezTo>
                  <a:cubicBezTo>
                    <a:pt x="-1968" y="88757"/>
                    <a:pt x="2404" y="79237"/>
                    <a:pt x="10932" y="75601"/>
                  </a:cubicBezTo>
                  <a:lnTo>
                    <a:pt x="176448" y="6247"/>
                  </a:lnTo>
                  <a:lnTo>
                    <a:pt x="184215" y="3016"/>
                  </a:lnTo>
                  <a:cubicBezTo>
                    <a:pt x="186635" y="1910"/>
                    <a:pt x="189144" y="989"/>
                    <a:pt x="191707" y="267"/>
                  </a:cubicBezTo>
                  <a:cubicBezTo>
                    <a:pt x="196512" y="-627"/>
                    <a:pt x="201468" y="466"/>
                    <a:pt x="205455" y="3291"/>
                  </a:cubicBezTo>
                  <a:cubicBezTo>
                    <a:pt x="207242" y="4639"/>
                    <a:pt x="208774" y="6288"/>
                    <a:pt x="209991" y="8172"/>
                  </a:cubicBezTo>
                  <a:cubicBezTo>
                    <a:pt x="210967" y="9966"/>
                    <a:pt x="211819" y="11828"/>
                    <a:pt x="212534" y="13739"/>
                  </a:cubicBezTo>
                  <a:cubicBezTo>
                    <a:pt x="213345" y="15444"/>
                    <a:pt x="214012" y="17217"/>
                    <a:pt x="214528" y="19032"/>
                  </a:cubicBezTo>
                  <a:cubicBezTo>
                    <a:pt x="214961" y="20668"/>
                    <a:pt x="215167" y="22359"/>
                    <a:pt x="215146" y="24049"/>
                  </a:cubicBezTo>
                  <a:cubicBezTo>
                    <a:pt x="215050" y="26957"/>
                    <a:pt x="214218" y="29796"/>
                    <a:pt x="212741" y="32298"/>
                  </a:cubicBezTo>
                  <a:cubicBezTo>
                    <a:pt x="211696" y="34099"/>
                    <a:pt x="210349" y="35707"/>
                    <a:pt x="208754" y="37041"/>
                  </a:cubicBezTo>
                  <a:cubicBezTo>
                    <a:pt x="207737" y="37852"/>
                    <a:pt x="206630" y="38546"/>
                    <a:pt x="205455" y="39103"/>
                  </a:cubicBezTo>
                  <a:close/>
                </a:path>
              </a:pathLst>
            </a:custGeom>
            <a:solidFill>
              <a:srgbClr val="263238"/>
            </a:solidFill>
            <a:ln w="6867" cap="flat">
              <a:noFill/>
              <a:prstDash val="solid"/>
              <a:miter/>
            </a:ln>
          </p:spPr>
          <p:txBody>
            <a:bodyPr rtlCol="0" anchor="ctr"/>
            <a:lstStyle/>
            <a:p>
              <a:endParaRPr lang="en-IN"/>
            </a:p>
          </p:txBody>
        </p:sp>
        <p:sp>
          <p:nvSpPr>
            <p:cNvPr id="1245" name="Free-form: Shape 1244">
              <a:extLst>
                <a:ext uri="{FF2B5EF4-FFF2-40B4-BE49-F238E27FC236}">
                  <a16:creationId xmlns:a16="http://schemas.microsoft.com/office/drawing/2014/main" id="{5E15EDA7-A1B3-9606-5319-3932BC2F57A9}"/>
                </a:ext>
              </a:extLst>
            </p:cNvPr>
            <p:cNvSpPr/>
            <p:nvPr/>
          </p:nvSpPr>
          <p:spPr>
            <a:xfrm>
              <a:off x="5092604" y="4766862"/>
              <a:ext cx="15629" cy="15675"/>
            </a:xfrm>
            <a:custGeom>
              <a:avLst/>
              <a:gdLst>
                <a:gd name="connsiteX0" fmla="*/ 14961 w 15629"/>
                <a:gd name="connsiteY0" fmla="*/ 4839 h 15675"/>
                <a:gd name="connsiteX1" fmla="*/ 13930 w 15629"/>
                <a:gd name="connsiteY1" fmla="*/ 3396 h 15675"/>
                <a:gd name="connsiteX2" fmla="*/ 9875 w 15629"/>
                <a:gd name="connsiteY2" fmla="*/ 784 h 15675"/>
                <a:gd name="connsiteX3" fmla="*/ 3001 w 15629"/>
                <a:gd name="connsiteY3" fmla="*/ 2571 h 15675"/>
                <a:gd name="connsiteX4" fmla="*/ 1564 w 15629"/>
                <a:gd name="connsiteY4" fmla="*/ 12187 h 15675"/>
                <a:gd name="connsiteX5" fmla="*/ 8225 w 15629"/>
                <a:gd name="connsiteY5" fmla="*/ 14875 h 15675"/>
                <a:gd name="connsiteX6" fmla="*/ 14068 w 15629"/>
                <a:gd name="connsiteY6" fmla="*/ 11369 h 15675"/>
                <a:gd name="connsiteX7" fmla="*/ 15099 w 15629"/>
                <a:gd name="connsiteY7" fmla="*/ 6695 h 15675"/>
                <a:gd name="connsiteX8" fmla="*/ 15099 w 15629"/>
                <a:gd name="connsiteY8" fmla="*/ 4839 h 15675"/>
                <a:gd name="connsiteX9" fmla="*/ 15099 w 15629"/>
                <a:gd name="connsiteY9" fmla="*/ 5320 h 15675"/>
                <a:gd name="connsiteX10" fmla="*/ 15511 w 15629"/>
                <a:gd name="connsiteY10" fmla="*/ 6626 h 15675"/>
                <a:gd name="connsiteX11" fmla="*/ 14686 w 15629"/>
                <a:gd name="connsiteY11" fmla="*/ 11644 h 15675"/>
                <a:gd name="connsiteX12" fmla="*/ 8294 w 15629"/>
                <a:gd name="connsiteY12" fmla="*/ 15631 h 15675"/>
                <a:gd name="connsiteX13" fmla="*/ 595 w 15629"/>
                <a:gd name="connsiteY13" fmla="*/ 10819 h 15675"/>
                <a:gd name="connsiteX14" fmla="*/ 4802 w 15629"/>
                <a:gd name="connsiteY14" fmla="*/ 571 h 15675"/>
                <a:gd name="connsiteX15" fmla="*/ 9875 w 15629"/>
                <a:gd name="connsiteY15" fmla="*/ 234 h 15675"/>
                <a:gd name="connsiteX16" fmla="*/ 14068 w 15629"/>
                <a:gd name="connsiteY16" fmla="*/ 3190 h 15675"/>
                <a:gd name="connsiteX17" fmla="*/ 14686 w 15629"/>
                <a:gd name="connsiteY17" fmla="*/ 4427 h 15675"/>
                <a:gd name="connsiteX18" fmla="*/ 14961 w 15629"/>
                <a:gd name="connsiteY18" fmla="*/ 4839 h 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629" h="15675">
                  <a:moveTo>
                    <a:pt x="14961" y="4839"/>
                  </a:moveTo>
                  <a:cubicBezTo>
                    <a:pt x="14961" y="4839"/>
                    <a:pt x="14961" y="4289"/>
                    <a:pt x="13930" y="3396"/>
                  </a:cubicBezTo>
                  <a:cubicBezTo>
                    <a:pt x="12892" y="2110"/>
                    <a:pt x="11469" y="1196"/>
                    <a:pt x="9875" y="784"/>
                  </a:cubicBezTo>
                  <a:cubicBezTo>
                    <a:pt x="7428" y="172"/>
                    <a:pt x="4843" y="846"/>
                    <a:pt x="3001" y="2571"/>
                  </a:cubicBezTo>
                  <a:cubicBezTo>
                    <a:pt x="-51" y="4832"/>
                    <a:pt x="-690" y="9135"/>
                    <a:pt x="1564" y="12187"/>
                  </a:cubicBezTo>
                  <a:cubicBezTo>
                    <a:pt x="3104" y="14263"/>
                    <a:pt x="5675" y="15301"/>
                    <a:pt x="8225" y="14875"/>
                  </a:cubicBezTo>
                  <a:cubicBezTo>
                    <a:pt x="10624" y="14723"/>
                    <a:pt x="12803" y="13417"/>
                    <a:pt x="14068" y="11369"/>
                  </a:cubicBezTo>
                  <a:cubicBezTo>
                    <a:pt x="14927" y="9974"/>
                    <a:pt x="15291" y="8324"/>
                    <a:pt x="15099" y="6695"/>
                  </a:cubicBezTo>
                  <a:cubicBezTo>
                    <a:pt x="15099" y="5527"/>
                    <a:pt x="14686" y="4908"/>
                    <a:pt x="15099" y="4839"/>
                  </a:cubicBezTo>
                  <a:cubicBezTo>
                    <a:pt x="15126" y="4997"/>
                    <a:pt x="15126" y="5162"/>
                    <a:pt x="15099" y="5320"/>
                  </a:cubicBezTo>
                  <a:cubicBezTo>
                    <a:pt x="15284" y="5740"/>
                    <a:pt x="15428" y="6180"/>
                    <a:pt x="15511" y="6626"/>
                  </a:cubicBezTo>
                  <a:cubicBezTo>
                    <a:pt x="15793" y="8345"/>
                    <a:pt x="15504" y="10111"/>
                    <a:pt x="14686" y="11644"/>
                  </a:cubicBezTo>
                  <a:cubicBezTo>
                    <a:pt x="13373" y="13974"/>
                    <a:pt x="10968" y="15480"/>
                    <a:pt x="8294" y="15631"/>
                  </a:cubicBezTo>
                  <a:cubicBezTo>
                    <a:pt x="4981" y="15768"/>
                    <a:pt x="1922" y="13857"/>
                    <a:pt x="595" y="10819"/>
                  </a:cubicBezTo>
                  <a:cubicBezTo>
                    <a:pt x="-1075" y="6826"/>
                    <a:pt x="808" y="2234"/>
                    <a:pt x="4802" y="571"/>
                  </a:cubicBezTo>
                  <a:cubicBezTo>
                    <a:pt x="6410" y="-103"/>
                    <a:pt x="8191" y="-220"/>
                    <a:pt x="9875" y="234"/>
                  </a:cubicBezTo>
                  <a:cubicBezTo>
                    <a:pt x="11572" y="701"/>
                    <a:pt x="13057" y="1746"/>
                    <a:pt x="14068" y="3190"/>
                  </a:cubicBezTo>
                  <a:cubicBezTo>
                    <a:pt x="14356" y="3554"/>
                    <a:pt x="14569" y="3980"/>
                    <a:pt x="14686" y="4427"/>
                  </a:cubicBezTo>
                  <a:cubicBezTo>
                    <a:pt x="14810" y="4537"/>
                    <a:pt x="14906" y="4681"/>
                    <a:pt x="14961" y="4839"/>
                  </a:cubicBezTo>
                  <a:close/>
                </a:path>
              </a:pathLst>
            </a:custGeom>
            <a:solidFill>
              <a:srgbClr val="263238"/>
            </a:solidFill>
            <a:ln w="6867" cap="flat">
              <a:noFill/>
              <a:prstDash val="solid"/>
              <a:miter/>
            </a:ln>
          </p:spPr>
          <p:txBody>
            <a:bodyPr rtlCol="0" anchor="ctr"/>
            <a:lstStyle/>
            <a:p>
              <a:endParaRPr lang="en-IN"/>
            </a:p>
          </p:txBody>
        </p:sp>
        <p:sp>
          <p:nvSpPr>
            <p:cNvPr id="1246" name="Free-form: Shape 1245">
              <a:extLst>
                <a:ext uri="{FF2B5EF4-FFF2-40B4-BE49-F238E27FC236}">
                  <a16:creationId xmlns:a16="http://schemas.microsoft.com/office/drawing/2014/main" id="{93576B89-3161-94C9-C3E2-17BE40475467}"/>
                </a:ext>
              </a:extLst>
            </p:cNvPr>
            <p:cNvSpPr/>
            <p:nvPr/>
          </p:nvSpPr>
          <p:spPr>
            <a:xfrm>
              <a:off x="5107373" y="4778131"/>
              <a:ext cx="9011" cy="4124"/>
            </a:xfrm>
            <a:custGeom>
              <a:avLst/>
              <a:gdLst>
                <a:gd name="connsiteX0" fmla="*/ 8991 w 9011"/>
                <a:gd name="connsiteY0" fmla="*/ 4087 h 4124"/>
                <a:gd name="connsiteX1" fmla="*/ 4317 w 9011"/>
                <a:gd name="connsiteY1" fmla="*/ 2368 h 4124"/>
                <a:gd name="connsiteX2" fmla="*/ -14 w 9011"/>
                <a:gd name="connsiteY2" fmla="*/ -37 h 4124"/>
                <a:gd name="connsiteX3" fmla="*/ 4660 w 9011"/>
                <a:gd name="connsiteY3" fmla="*/ 1612 h 4124"/>
                <a:gd name="connsiteX4" fmla="*/ 8991 w 9011"/>
                <a:gd name="connsiteY4" fmla="*/ 4087 h 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1" h="4124">
                  <a:moveTo>
                    <a:pt x="8991" y="4087"/>
                  </a:moveTo>
                  <a:cubicBezTo>
                    <a:pt x="7348" y="3777"/>
                    <a:pt x="5767" y="3200"/>
                    <a:pt x="4317" y="2368"/>
                  </a:cubicBezTo>
                  <a:cubicBezTo>
                    <a:pt x="2749" y="1812"/>
                    <a:pt x="1285" y="994"/>
                    <a:pt x="-14" y="-37"/>
                  </a:cubicBezTo>
                  <a:cubicBezTo>
                    <a:pt x="1622" y="251"/>
                    <a:pt x="3203" y="808"/>
                    <a:pt x="4660" y="1612"/>
                  </a:cubicBezTo>
                  <a:cubicBezTo>
                    <a:pt x="7135" y="2781"/>
                    <a:pt x="9128" y="3812"/>
                    <a:pt x="8991" y="4087"/>
                  </a:cubicBezTo>
                  <a:close/>
                </a:path>
              </a:pathLst>
            </a:custGeom>
            <a:solidFill>
              <a:srgbClr val="263238"/>
            </a:solidFill>
            <a:ln w="6867" cap="flat">
              <a:noFill/>
              <a:prstDash val="solid"/>
              <a:miter/>
            </a:ln>
          </p:spPr>
          <p:txBody>
            <a:bodyPr rtlCol="0" anchor="ctr"/>
            <a:lstStyle/>
            <a:p>
              <a:endParaRPr lang="en-IN"/>
            </a:p>
          </p:txBody>
        </p:sp>
        <p:sp>
          <p:nvSpPr>
            <p:cNvPr id="1247" name="Free-form: Shape 1246">
              <a:extLst>
                <a:ext uri="{FF2B5EF4-FFF2-40B4-BE49-F238E27FC236}">
                  <a16:creationId xmlns:a16="http://schemas.microsoft.com/office/drawing/2014/main" id="{93E42383-C2AA-9343-D578-DB91D705E033}"/>
                </a:ext>
              </a:extLst>
            </p:cNvPr>
            <p:cNvSpPr/>
            <p:nvPr/>
          </p:nvSpPr>
          <p:spPr>
            <a:xfrm>
              <a:off x="4934021" y="4836694"/>
              <a:ext cx="9279" cy="12716"/>
            </a:xfrm>
            <a:custGeom>
              <a:avLst/>
              <a:gdLst>
                <a:gd name="connsiteX0" fmla="*/ 3767 w 9279"/>
                <a:gd name="connsiteY0" fmla="*/ 2987 h 12716"/>
                <a:gd name="connsiteX1" fmla="*/ -14 w 9279"/>
                <a:gd name="connsiteY1" fmla="*/ 4568 h 12716"/>
                <a:gd name="connsiteX2" fmla="*/ -14 w 9279"/>
                <a:gd name="connsiteY2" fmla="*/ 3606 h 12716"/>
                <a:gd name="connsiteX3" fmla="*/ 8578 w 9279"/>
                <a:gd name="connsiteY3" fmla="*/ -37 h 12716"/>
                <a:gd name="connsiteX4" fmla="*/ 8991 w 9279"/>
                <a:gd name="connsiteY4" fmla="*/ 925 h 12716"/>
                <a:gd name="connsiteX5" fmla="*/ 5210 w 9279"/>
                <a:gd name="connsiteY5" fmla="*/ 2506 h 12716"/>
                <a:gd name="connsiteX6" fmla="*/ 9266 w 9279"/>
                <a:gd name="connsiteY6" fmla="*/ 12198 h 12716"/>
                <a:gd name="connsiteX7" fmla="*/ 8166 w 9279"/>
                <a:gd name="connsiteY7" fmla="*/ 12679 h 12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79" h="12716">
                  <a:moveTo>
                    <a:pt x="3767" y="2987"/>
                  </a:moveTo>
                  <a:lnTo>
                    <a:pt x="-14" y="4568"/>
                  </a:lnTo>
                  <a:lnTo>
                    <a:pt x="-14" y="3606"/>
                  </a:lnTo>
                  <a:lnTo>
                    <a:pt x="8578" y="-37"/>
                  </a:lnTo>
                  <a:lnTo>
                    <a:pt x="8991" y="925"/>
                  </a:lnTo>
                  <a:lnTo>
                    <a:pt x="5210" y="2506"/>
                  </a:lnTo>
                  <a:lnTo>
                    <a:pt x="9266" y="12198"/>
                  </a:lnTo>
                  <a:lnTo>
                    <a:pt x="8166" y="12679"/>
                  </a:lnTo>
                  <a:close/>
                </a:path>
              </a:pathLst>
            </a:custGeom>
            <a:solidFill>
              <a:srgbClr val="263238"/>
            </a:solidFill>
            <a:ln w="6867" cap="flat">
              <a:noFill/>
              <a:prstDash val="solid"/>
              <a:miter/>
            </a:ln>
          </p:spPr>
          <p:txBody>
            <a:bodyPr rtlCol="0" anchor="ctr"/>
            <a:lstStyle/>
            <a:p>
              <a:endParaRPr lang="en-IN"/>
            </a:p>
          </p:txBody>
        </p:sp>
        <p:sp>
          <p:nvSpPr>
            <p:cNvPr id="1248" name="Free-form: Shape 1247">
              <a:extLst>
                <a:ext uri="{FF2B5EF4-FFF2-40B4-BE49-F238E27FC236}">
                  <a16:creationId xmlns:a16="http://schemas.microsoft.com/office/drawing/2014/main" id="{5BE01DFE-5619-8A02-CEFE-728825CA7D9D}"/>
                </a:ext>
              </a:extLst>
            </p:cNvPr>
            <p:cNvSpPr/>
            <p:nvPr/>
          </p:nvSpPr>
          <p:spPr>
            <a:xfrm>
              <a:off x="4944492" y="4837645"/>
              <a:ext cx="8706" cy="8482"/>
            </a:xfrm>
            <a:custGeom>
              <a:avLst/>
              <a:gdLst>
                <a:gd name="connsiteX0" fmla="*/ 8350 w 8706"/>
                <a:gd name="connsiteY0" fmla="*/ 2792 h 8482"/>
                <a:gd name="connsiteX1" fmla="*/ 1476 w 8706"/>
                <a:gd name="connsiteY1" fmla="*/ 5611 h 8482"/>
                <a:gd name="connsiteX2" fmla="*/ 5806 w 8706"/>
                <a:gd name="connsiteY2" fmla="*/ 7054 h 8482"/>
                <a:gd name="connsiteX3" fmla="*/ 7800 w 8706"/>
                <a:gd name="connsiteY3" fmla="*/ 4992 h 8482"/>
                <a:gd name="connsiteX4" fmla="*/ 8693 w 8706"/>
                <a:gd name="connsiteY4" fmla="*/ 5404 h 8482"/>
                <a:gd name="connsiteX5" fmla="*/ 6150 w 8706"/>
                <a:gd name="connsiteY5" fmla="*/ 8016 h 8482"/>
                <a:gd name="connsiteX6" fmla="*/ 372 w 8706"/>
                <a:gd name="connsiteY6" fmla="*/ 5989 h 8482"/>
                <a:gd name="connsiteX7" fmla="*/ 239 w 8706"/>
                <a:gd name="connsiteY7" fmla="*/ 5679 h 8482"/>
                <a:gd name="connsiteX8" fmla="*/ 2816 w 8706"/>
                <a:gd name="connsiteY8" fmla="*/ 215 h 8482"/>
                <a:gd name="connsiteX9" fmla="*/ 8281 w 8706"/>
                <a:gd name="connsiteY9" fmla="*/ 2792 h 8482"/>
                <a:gd name="connsiteX10" fmla="*/ 8350 w 8706"/>
                <a:gd name="connsiteY10" fmla="*/ 2792 h 8482"/>
                <a:gd name="connsiteX11" fmla="*/ 1476 w 8706"/>
                <a:gd name="connsiteY11" fmla="*/ 4786 h 8482"/>
                <a:gd name="connsiteX12" fmla="*/ 7181 w 8706"/>
                <a:gd name="connsiteY12" fmla="*/ 2380 h 8482"/>
                <a:gd name="connsiteX13" fmla="*/ 3194 w 8706"/>
                <a:gd name="connsiteY13" fmla="*/ 937 h 8482"/>
                <a:gd name="connsiteX14" fmla="*/ 1295 w 8706"/>
                <a:gd name="connsiteY14" fmla="*/ 4662 h 8482"/>
                <a:gd name="connsiteX15" fmla="*/ 1339 w 8706"/>
                <a:gd name="connsiteY15" fmla="*/ 4786 h 8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706" h="8482">
                  <a:moveTo>
                    <a:pt x="8350" y="2792"/>
                  </a:moveTo>
                  <a:lnTo>
                    <a:pt x="1476" y="5611"/>
                  </a:lnTo>
                  <a:cubicBezTo>
                    <a:pt x="2275" y="7205"/>
                    <a:pt x="4212" y="7851"/>
                    <a:pt x="5806" y="7054"/>
                  </a:cubicBezTo>
                  <a:cubicBezTo>
                    <a:pt x="6740" y="6690"/>
                    <a:pt x="7468" y="5934"/>
                    <a:pt x="7800" y="4992"/>
                  </a:cubicBezTo>
                  <a:lnTo>
                    <a:pt x="8693" y="5404"/>
                  </a:lnTo>
                  <a:cubicBezTo>
                    <a:pt x="8297" y="6621"/>
                    <a:pt x="7358" y="7590"/>
                    <a:pt x="6150" y="8016"/>
                  </a:cubicBezTo>
                  <a:cubicBezTo>
                    <a:pt x="3994" y="9054"/>
                    <a:pt x="1407" y="8140"/>
                    <a:pt x="372" y="5989"/>
                  </a:cubicBezTo>
                  <a:cubicBezTo>
                    <a:pt x="323" y="5886"/>
                    <a:pt x="279" y="5782"/>
                    <a:pt x="239" y="5679"/>
                  </a:cubicBezTo>
                  <a:cubicBezTo>
                    <a:pt x="-559" y="3459"/>
                    <a:pt x="595" y="1012"/>
                    <a:pt x="2816" y="215"/>
                  </a:cubicBezTo>
                  <a:cubicBezTo>
                    <a:pt x="5037" y="-582"/>
                    <a:pt x="7483" y="572"/>
                    <a:pt x="8281" y="2792"/>
                  </a:cubicBezTo>
                  <a:cubicBezTo>
                    <a:pt x="8303" y="2792"/>
                    <a:pt x="8327" y="2792"/>
                    <a:pt x="8350" y="2792"/>
                  </a:cubicBezTo>
                  <a:close/>
                  <a:moveTo>
                    <a:pt x="1476" y="4786"/>
                  </a:moveTo>
                  <a:lnTo>
                    <a:pt x="7181" y="2380"/>
                  </a:lnTo>
                  <a:cubicBezTo>
                    <a:pt x="6468" y="895"/>
                    <a:pt x="4695" y="249"/>
                    <a:pt x="3194" y="937"/>
                  </a:cubicBezTo>
                  <a:cubicBezTo>
                    <a:pt x="1642" y="1438"/>
                    <a:pt x="791" y="3109"/>
                    <a:pt x="1295" y="4662"/>
                  </a:cubicBezTo>
                  <a:cubicBezTo>
                    <a:pt x="1308" y="4703"/>
                    <a:pt x="1323" y="4745"/>
                    <a:pt x="1339" y="4786"/>
                  </a:cubicBezTo>
                  <a:close/>
                </a:path>
              </a:pathLst>
            </a:custGeom>
            <a:solidFill>
              <a:srgbClr val="263238"/>
            </a:solidFill>
            <a:ln w="6867" cap="flat">
              <a:noFill/>
              <a:prstDash val="solid"/>
              <a:miter/>
            </a:ln>
          </p:spPr>
          <p:txBody>
            <a:bodyPr rtlCol="0" anchor="ctr"/>
            <a:lstStyle/>
            <a:p>
              <a:endParaRPr lang="en-IN"/>
            </a:p>
          </p:txBody>
        </p:sp>
        <p:sp>
          <p:nvSpPr>
            <p:cNvPr id="1249" name="Free-form: Shape 1248">
              <a:extLst>
                <a:ext uri="{FF2B5EF4-FFF2-40B4-BE49-F238E27FC236}">
                  <a16:creationId xmlns:a16="http://schemas.microsoft.com/office/drawing/2014/main" id="{C681F698-0FAB-498B-6B86-B05EDB3213F3}"/>
                </a:ext>
              </a:extLst>
            </p:cNvPr>
            <p:cNvSpPr/>
            <p:nvPr/>
          </p:nvSpPr>
          <p:spPr>
            <a:xfrm>
              <a:off x="4951961" y="4832708"/>
              <a:ext cx="10791" cy="11066"/>
            </a:xfrm>
            <a:custGeom>
              <a:avLst/>
              <a:gdLst>
                <a:gd name="connsiteX0" fmla="*/ 9541 w 10791"/>
                <a:gd name="connsiteY0" fmla="*/ 8417 h 11066"/>
                <a:gd name="connsiteX1" fmla="*/ 5554 w 10791"/>
                <a:gd name="connsiteY1" fmla="*/ 6149 h 11066"/>
                <a:gd name="connsiteX2" fmla="*/ 4454 w 10791"/>
                <a:gd name="connsiteY2" fmla="*/ 10548 h 11066"/>
                <a:gd name="connsiteX3" fmla="*/ 3217 w 10791"/>
                <a:gd name="connsiteY3" fmla="*/ 11029 h 11066"/>
                <a:gd name="connsiteX4" fmla="*/ 4660 w 10791"/>
                <a:gd name="connsiteY4" fmla="*/ 5599 h 11066"/>
                <a:gd name="connsiteX5" fmla="*/ -14 w 10791"/>
                <a:gd name="connsiteY5" fmla="*/ 2987 h 11066"/>
                <a:gd name="connsiteX6" fmla="*/ 1224 w 10791"/>
                <a:gd name="connsiteY6" fmla="*/ 2506 h 11066"/>
                <a:gd name="connsiteX7" fmla="*/ 4935 w 10791"/>
                <a:gd name="connsiteY7" fmla="*/ 4637 h 11066"/>
                <a:gd name="connsiteX8" fmla="*/ 6035 w 10791"/>
                <a:gd name="connsiteY8" fmla="*/ 444 h 11066"/>
                <a:gd name="connsiteX9" fmla="*/ 7204 w 10791"/>
                <a:gd name="connsiteY9" fmla="*/ -37 h 11066"/>
                <a:gd name="connsiteX10" fmla="*/ 5829 w 10791"/>
                <a:gd name="connsiteY10" fmla="*/ 5118 h 11066"/>
                <a:gd name="connsiteX11" fmla="*/ 10778 w 10791"/>
                <a:gd name="connsiteY11" fmla="*/ 7867 h 1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1" h="11066">
                  <a:moveTo>
                    <a:pt x="9541" y="8417"/>
                  </a:moveTo>
                  <a:lnTo>
                    <a:pt x="5554" y="6149"/>
                  </a:lnTo>
                  <a:lnTo>
                    <a:pt x="4454" y="10548"/>
                  </a:lnTo>
                  <a:lnTo>
                    <a:pt x="3217" y="11029"/>
                  </a:lnTo>
                  <a:lnTo>
                    <a:pt x="4660" y="5599"/>
                  </a:lnTo>
                  <a:lnTo>
                    <a:pt x="-14" y="2987"/>
                  </a:lnTo>
                  <a:lnTo>
                    <a:pt x="1224" y="2506"/>
                  </a:lnTo>
                  <a:lnTo>
                    <a:pt x="4935" y="4637"/>
                  </a:lnTo>
                  <a:lnTo>
                    <a:pt x="6035" y="444"/>
                  </a:lnTo>
                  <a:lnTo>
                    <a:pt x="7204" y="-37"/>
                  </a:lnTo>
                  <a:lnTo>
                    <a:pt x="5829" y="5118"/>
                  </a:lnTo>
                  <a:lnTo>
                    <a:pt x="10778" y="7867"/>
                  </a:lnTo>
                  <a:close/>
                </a:path>
              </a:pathLst>
            </a:custGeom>
            <a:solidFill>
              <a:srgbClr val="263238"/>
            </a:solidFill>
            <a:ln w="6867" cap="flat">
              <a:noFill/>
              <a:prstDash val="solid"/>
              <a:miter/>
            </a:ln>
          </p:spPr>
          <p:txBody>
            <a:bodyPr rtlCol="0" anchor="ctr"/>
            <a:lstStyle/>
            <a:p>
              <a:endParaRPr lang="en-IN"/>
            </a:p>
          </p:txBody>
        </p:sp>
        <p:sp>
          <p:nvSpPr>
            <p:cNvPr id="1250" name="Free-form: Shape 1249">
              <a:extLst>
                <a:ext uri="{FF2B5EF4-FFF2-40B4-BE49-F238E27FC236}">
                  <a16:creationId xmlns:a16="http://schemas.microsoft.com/office/drawing/2014/main" id="{16FBF440-B0FD-3B90-3710-9B73F1A9D145}"/>
                </a:ext>
              </a:extLst>
            </p:cNvPr>
            <p:cNvSpPr/>
            <p:nvPr/>
          </p:nvSpPr>
          <p:spPr>
            <a:xfrm>
              <a:off x="4960347" y="4829890"/>
              <a:ext cx="8179" cy="9306"/>
            </a:xfrm>
            <a:custGeom>
              <a:avLst/>
              <a:gdLst>
                <a:gd name="connsiteX0" fmla="*/ 8166 w 8179"/>
                <a:gd name="connsiteY0" fmla="*/ 7730 h 9306"/>
                <a:gd name="connsiteX1" fmla="*/ 6722 w 8179"/>
                <a:gd name="connsiteY1" fmla="*/ 8967 h 9306"/>
                <a:gd name="connsiteX2" fmla="*/ 3626 w 8179"/>
                <a:gd name="connsiteY2" fmla="*/ 8128 h 9306"/>
                <a:gd name="connsiteX3" fmla="*/ 3423 w 8179"/>
                <a:gd name="connsiteY3" fmla="*/ 7661 h 9306"/>
                <a:gd name="connsiteX4" fmla="*/ 1361 w 8179"/>
                <a:gd name="connsiteY4" fmla="*/ 2781 h 9306"/>
                <a:gd name="connsiteX5" fmla="*/ -14 w 8179"/>
                <a:gd name="connsiteY5" fmla="*/ 3674 h 9306"/>
                <a:gd name="connsiteX6" fmla="*/ -14 w 8179"/>
                <a:gd name="connsiteY6" fmla="*/ 2781 h 9306"/>
                <a:gd name="connsiteX7" fmla="*/ 1430 w 8179"/>
                <a:gd name="connsiteY7" fmla="*/ 2162 h 9306"/>
                <a:gd name="connsiteX8" fmla="*/ 674 w 8179"/>
                <a:gd name="connsiteY8" fmla="*/ 375 h 9306"/>
                <a:gd name="connsiteX9" fmla="*/ 1773 w 8179"/>
                <a:gd name="connsiteY9" fmla="*/ -37 h 9306"/>
                <a:gd name="connsiteX10" fmla="*/ 2461 w 8179"/>
                <a:gd name="connsiteY10" fmla="*/ 1681 h 9306"/>
                <a:gd name="connsiteX11" fmla="*/ 4935 w 8179"/>
                <a:gd name="connsiteY11" fmla="*/ 650 h 9306"/>
                <a:gd name="connsiteX12" fmla="*/ 4935 w 8179"/>
                <a:gd name="connsiteY12" fmla="*/ 1612 h 9306"/>
                <a:gd name="connsiteX13" fmla="*/ 2530 w 8179"/>
                <a:gd name="connsiteY13" fmla="*/ 2643 h 9306"/>
                <a:gd name="connsiteX14" fmla="*/ 4523 w 8179"/>
                <a:gd name="connsiteY14" fmla="*/ 7386 h 9306"/>
                <a:gd name="connsiteX15" fmla="*/ 6176 w 8179"/>
                <a:gd name="connsiteY15" fmla="*/ 8410 h 9306"/>
                <a:gd name="connsiteX16" fmla="*/ 6516 w 8179"/>
                <a:gd name="connsiteY16" fmla="*/ 8279 h 9306"/>
                <a:gd name="connsiteX17" fmla="*/ 7547 w 8179"/>
                <a:gd name="connsiteY17" fmla="*/ 7386 h 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179" h="9306">
                  <a:moveTo>
                    <a:pt x="8166" y="7730"/>
                  </a:moveTo>
                  <a:cubicBezTo>
                    <a:pt x="7838" y="8293"/>
                    <a:pt x="7329" y="8726"/>
                    <a:pt x="6722" y="8967"/>
                  </a:cubicBezTo>
                  <a:cubicBezTo>
                    <a:pt x="5636" y="9592"/>
                    <a:pt x="4250" y="9214"/>
                    <a:pt x="3626" y="8128"/>
                  </a:cubicBezTo>
                  <a:cubicBezTo>
                    <a:pt x="3541" y="7984"/>
                    <a:pt x="3473" y="7826"/>
                    <a:pt x="3423" y="7661"/>
                  </a:cubicBezTo>
                  <a:lnTo>
                    <a:pt x="1361" y="2781"/>
                  </a:lnTo>
                  <a:lnTo>
                    <a:pt x="-14" y="3674"/>
                  </a:lnTo>
                  <a:lnTo>
                    <a:pt x="-14" y="2781"/>
                  </a:lnTo>
                  <a:lnTo>
                    <a:pt x="1430" y="2162"/>
                  </a:lnTo>
                  <a:lnTo>
                    <a:pt x="674" y="375"/>
                  </a:lnTo>
                  <a:lnTo>
                    <a:pt x="1773" y="-37"/>
                  </a:lnTo>
                  <a:lnTo>
                    <a:pt x="2461" y="1681"/>
                  </a:lnTo>
                  <a:lnTo>
                    <a:pt x="4935" y="650"/>
                  </a:lnTo>
                  <a:lnTo>
                    <a:pt x="4935" y="1612"/>
                  </a:lnTo>
                  <a:lnTo>
                    <a:pt x="2530" y="2643"/>
                  </a:lnTo>
                  <a:lnTo>
                    <a:pt x="4523" y="7386"/>
                  </a:lnTo>
                  <a:cubicBezTo>
                    <a:pt x="4697" y="8128"/>
                    <a:pt x="5437" y="8582"/>
                    <a:pt x="6176" y="8410"/>
                  </a:cubicBezTo>
                  <a:cubicBezTo>
                    <a:pt x="6295" y="8383"/>
                    <a:pt x="6409" y="8334"/>
                    <a:pt x="6516" y="8279"/>
                  </a:cubicBezTo>
                  <a:cubicBezTo>
                    <a:pt x="6946" y="8101"/>
                    <a:pt x="7307" y="7785"/>
                    <a:pt x="7547" y="7386"/>
                  </a:cubicBezTo>
                  <a:close/>
                </a:path>
              </a:pathLst>
            </a:custGeom>
            <a:solidFill>
              <a:srgbClr val="263238"/>
            </a:solidFill>
            <a:ln w="6867" cap="flat">
              <a:noFill/>
              <a:prstDash val="solid"/>
              <a:miter/>
            </a:ln>
          </p:spPr>
          <p:txBody>
            <a:bodyPr rtlCol="0" anchor="ctr"/>
            <a:lstStyle/>
            <a:p>
              <a:endParaRPr lang="en-IN"/>
            </a:p>
          </p:txBody>
        </p:sp>
        <p:sp>
          <p:nvSpPr>
            <p:cNvPr id="1251" name="Free-form: Shape 1250">
              <a:extLst>
                <a:ext uri="{FF2B5EF4-FFF2-40B4-BE49-F238E27FC236}">
                  <a16:creationId xmlns:a16="http://schemas.microsoft.com/office/drawing/2014/main" id="{606DD153-A655-31E3-8D8D-E94919616E54}"/>
                </a:ext>
              </a:extLst>
            </p:cNvPr>
            <p:cNvSpPr/>
            <p:nvPr/>
          </p:nvSpPr>
          <p:spPr>
            <a:xfrm rot="-1365601">
              <a:off x="4948855" y="4890997"/>
              <a:ext cx="49764" cy="49764"/>
            </a:xfrm>
            <a:custGeom>
              <a:avLst/>
              <a:gdLst>
                <a:gd name="connsiteX0" fmla="*/ -14 w 49764"/>
                <a:gd name="connsiteY0" fmla="*/ -37 h 49764"/>
                <a:gd name="connsiteX1" fmla="*/ 49751 w 49764"/>
                <a:gd name="connsiteY1" fmla="*/ -37 h 49764"/>
                <a:gd name="connsiteX2" fmla="*/ 49751 w 49764"/>
                <a:gd name="connsiteY2" fmla="*/ 49727 h 49764"/>
                <a:gd name="connsiteX3" fmla="*/ -14 w 49764"/>
                <a:gd name="connsiteY3" fmla="*/ 49727 h 49764"/>
              </a:gdLst>
              <a:ahLst/>
              <a:cxnLst>
                <a:cxn ang="0">
                  <a:pos x="connsiteX0" y="connsiteY0"/>
                </a:cxn>
                <a:cxn ang="0">
                  <a:pos x="connsiteX1" y="connsiteY1"/>
                </a:cxn>
                <a:cxn ang="0">
                  <a:pos x="connsiteX2" y="connsiteY2"/>
                </a:cxn>
                <a:cxn ang="0">
                  <a:pos x="connsiteX3" y="connsiteY3"/>
                </a:cxn>
              </a:cxnLst>
              <a:rect l="l" t="t" r="r" b="b"/>
              <a:pathLst>
                <a:path w="49764" h="49764">
                  <a:moveTo>
                    <a:pt x="-14" y="-37"/>
                  </a:moveTo>
                  <a:lnTo>
                    <a:pt x="49751" y="-37"/>
                  </a:lnTo>
                  <a:lnTo>
                    <a:pt x="49751" y="49727"/>
                  </a:lnTo>
                  <a:lnTo>
                    <a:pt x="-14" y="49727"/>
                  </a:lnTo>
                  <a:close/>
                </a:path>
              </a:pathLst>
            </a:custGeom>
            <a:solidFill>
              <a:srgbClr val="263238"/>
            </a:solidFill>
            <a:ln w="6867" cap="flat">
              <a:noFill/>
              <a:prstDash val="solid"/>
              <a:miter/>
            </a:ln>
          </p:spPr>
          <p:txBody>
            <a:bodyPr rtlCol="0" anchor="ctr"/>
            <a:lstStyle/>
            <a:p>
              <a:endParaRPr lang="en-IN"/>
            </a:p>
          </p:txBody>
        </p:sp>
        <p:sp>
          <p:nvSpPr>
            <p:cNvPr id="1252" name="Free-form: Shape 1251">
              <a:extLst>
                <a:ext uri="{FF2B5EF4-FFF2-40B4-BE49-F238E27FC236}">
                  <a16:creationId xmlns:a16="http://schemas.microsoft.com/office/drawing/2014/main" id="{202CF908-38F5-568F-A698-E5EC18DEBF57}"/>
                </a:ext>
              </a:extLst>
            </p:cNvPr>
            <p:cNvSpPr/>
            <p:nvPr/>
          </p:nvSpPr>
          <p:spPr>
            <a:xfrm rot="-1365601">
              <a:off x="4948855" y="4890997"/>
              <a:ext cx="49764" cy="49764"/>
            </a:xfrm>
            <a:custGeom>
              <a:avLst/>
              <a:gdLst>
                <a:gd name="connsiteX0" fmla="*/ -14 w 49764"/>
                <a:gd name="connsiteY0" fmla="*/ -37 h 49764"/>
                <a:gd name="connsiteX1" fmla="*/ 49751 w 49764"/>
                <a:gd name="connsiteY1" fmla="*/ -37 h 49764"/>
                <a:gd name="connsiteX2" fmla="*/ 49751 w 49764"/>
                <a:gd name="connsiteY2" fmla="*/ 49727 h 49764"/>
                <a:gd name="connsiteX3" fmla="*/ -14 w 49764"/>
                <a:gd name="connsiteY3" fmla="*/ 49727 h 49764"/>
              </a:gdLst>
              <a:ahLst/>
              <a:cxnLst>
                <a:cxn ang="0">
                  <a:pos x="connsiteX0" y="connsiteY0"/>
                </a:cxn>
                <a:cxn ang="0">
                  <a:pos x="connsiteX1" y="connsiteY1"/>
                </a:cxn>
                <a:cxn ang="0">
                  <a:pos x="connsiteX2" y="connsiteY2"/>
                </a:cxn>
                <a:cxn ang="0">
                  <a:pos x="connsiteX3" y="connsiteY3"/>
                </a:cxn>
              </a:cxnLst>
              <a:rect l="l" t="t" r="r" b="b"/>
              <a:pathLst>
                <a:path w="49764" h="49764">
                  <a:moveTo>
                    <a:pt x="-14" y="-37"/>
                  </a:moveTo>
                  <a:lnTo>
                    <a:pt x="49751" y="-37"/>
                  </a:lnTo>
                  <a:lnTo>
                    <a:pt x="49751" y="49727"/>
                  </a:lnTo>
                  <a:lnTo>
                    <a:pt x="-14" y="49727"/>
                  </a:lnTo>
                  <a:close/>
                </a:path>
              </a:pathLst>
            </a:custGeom>
            <a:solidFill>
              <a:schemeClr val="accent3">
                <a:lumMod val="60000"/>
                <a:lumOff val="40000"/>
              </a:schemeClr>
            </a:solidFill>
            <a:ln w="6867" cap="flat">
              <a:noFill/>
              <a:prstDash val="solid"/>
              <a:miter/>
            </a:ln>
          </p:spPr>
          <p:txBody>
            <a:bodyPr rtlCol="0" anchor="ctr"/>
            <a:lstStyle/>
            <a:p>
              <a:endParaRPr lang="en-IN"/>
            </a:p>
          </p:txBody>
        </p:sp>
        <p:sp>
          <p:nvSpPr>
            <p:cNvPr id="1253" name="Free-form: Shape 1252">
              <a:extLst>
                <a:ext uri="{FF2B5EF4-FFF2-40B4-BE49-F238E27FC236}">
                  <a16:creationId xmlns:a16="http://schemas.microsoft.com/office/drawing/2014/main" id="{6BAE4264-B47F-39BE-71F2-42496ECBBEEB}"/>
                </a:ext>
              </a:extLst>
            </p:cNvPr>
            <p:cNvSpPr/>
            <p:nvPr/>
          </p:nvSpPr>
          <p:spPr>
            <a:xfrm>
              <a:off x="5008462" y="4850780"/>
              <a:ext cx="68735" cy="28556"/>
            </a:xfrm>
            <a:custGeom>
              <a:avLst/>
              <a:gdLst>
                <a:gd name="connsiteX0" fmla="*/ 68722 w 68735"/>
                <a:gd name="connsiteY0" fmla="*/ -32 h 28556"/>
                <a:gd name="connsiteX1" fmla="*/ 34354 w 68735"/>
                <a:gd name="connsiteY1" fmla="*/ 14746 h 28556"/>
                <a:gd name="connsiteX2" fmla="*/ -14 w 68735"/>
                <a:gd name="connsiteY2" fmla="*/ 28493 h 28556"/>
                <a:gd name="connsiteX3" fmla="*/ 34354 w 68735"/>
                <a:gd name="connsiteY3" fmla="*/ 13715 h 28556"/>
                <a:gd name="connsiteX4" fmla="*/ 68722 w 68735"/>
                <a:gd name="connsiteY4" fmla="*/ -32 h 28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35" h="28556">
                  <a:moveTo>
                    <a:pt x="68722" y="-32"/>
                  </a:moveTo>
                  <a:cubicBezTo>
                    <a:pt x="68722" y="-32"/>
                    <a:pt x="53531" y="6841"/>
                    <a:pt x="34354" y="14746"/>
                  </a:cubicBezTo>
                  <a:cubicBezTo>
                    <a:pt x="15177" y="22650"/>
                    <a:pt x="-14" y="28974"/>
                    <a:pt x="-14" y="28493"/>
                  </a:cubicBezTo>
                  <a:cubicBezTo>
                    <a:pt x="-14" y="28012"/>
                    <a:pt x="15177" y="21619"/>
                    <a:pt x="34354" y="13715"/>
                  </a:cubicBezTo>
                  <a:cubicBezTo>
                    <a:pt x="53531" y="5810"/>
                    <a:pt x="68722" y="-239"/>
                    <a:pt x="68722" y="-32"/>
                  </a:cubicBezTo>
                  <a:close/>
                </a:path>
              </a:pathLst>
            </a:custGeom>
            <a:solidFill>
              <a:srgbClr val="263238"/>
            </a:solidFill>
            <a:ln w="6867" cap="flat">
              <a:noFill/>
              <a:prstDash val="solid"/>
              <a:miter/>
            </a:ln>
          </p:spPr>
          <p:txBody>
            <a:bodyPr rtlCol="0" anchor="ctr"/>
            <a:lstStyle/>
            <a:p>
              <a:endParaRPr lang="en-IN"/>
            </a:p>
          </p:txBody>
        </p:sp>
        <p:sp>
          <p:nvSpPr>
            <p:cNvPr id="1254" name="Free-form: Shape 1253">
              <a:extLst>
                <a:ext uri="{FF2B5EF4-FFF2-40B4-BE49-F238E27FC236}">
                  <a16:creationId xmlns:a16="http://schemas.microsoft.com/office/drawing/2014/main" id="{2DFCAA30-3167-9D30-8E7A-84B148D9E539}"/>
                </a:ext>
              </a:extLst>
            </p:cNvPr>
            <p:cNvSpPr/>
            <p:nvPr/>
          </p:nvSpPr>
          <p:spPr>
            <a:xfrm>
              <a:off x="5014648" y="4841915"/>
              <a:ext cx="123311" cy="51697"/>
            </a:xfrm>
            <a:custGeom>
              <a:avLst/>
              <a:gdLst>
                <a:gd name="connsiteX0" fmla="*/ 123298 w 123311"/>
                <a:gd name="connsiteY0" fmla="*/ -35 h 51697"/>
                <a:gd name="connsiteX1" fmla="*/ 61848 w 123311"/>
                <a:gd name="connsiteY1" fmla="*/ 26222 h 51697"/>
                <a:gd name="connsiteX2" fmla="*/ -14 w 123311"/>
                <a:gd name="connsiteY2" fmla="*/ 51655 h 51697"/>
                <a:gd name="connsiteX3" fmla="*/ 61436 w 123311"/>
                <a:gd name="connsiteY3" fmla="*/ 25466 h 51697"/>
                <a:gd name="connsiteX4" fmla="*/ 123298 w 123311"/>
                <a:gd name="connsiteY4" fmla="*/ -35 h 51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11" h="51697">
                  <a:moveTo>
                    <a:pt x="123298" y="-35"/>
                  </a:moveTo>
                  <a:cubicBezTo>
                    <a:pt x="123298" y="-35"/>
                    <a:pt x="95804" y="11925"/>
                    <a:pt x="61848" y="26222"/>
                  </a:cubicBezTo>
                  <a:cubicBezTo>
                    <a:pt x="27893" y="40519"/>
                    <a:pt x="-14" y="51929"/>
                    <a:pt x="-14" y="51655"/>
                  </a:cubicBezTo>
                  <a:cubicBezTo>
                    <a:pt x="-14" y="51380"/>
                    <a:pt x="27481" y="39695"/>
                    <a:pt x="61436" y="25466"/>
                  </a:cubicBezTo>
                  <a:cubicBezTo>
                    <a:pt x="95392" y="11238"/>
                    <a:pt x="123230" y="-241"/>
                    <a:pt x="123298" y="-35"/>
                  </a:cubicBezTo>
                  <a:close/>
                </a:path>
              </a:pathLst>
            </a:custGeom>
            <a:solidFill>
              <a:srgbClr val="263238"/>
            </a:solidFill>
            <a:ln w="6867" cap="flat">
              <a:noFill/>
              <a:prstDash val="solid"/>
              <a:miter/>
            </a:ln>
          </p:spPr>
          <p:txBody>
            <a:bodyPr rtlCol="0" anchor="ctr"/>
            <a:lstStyle/>
            <a:p>
              <a:endParaRPr lang="en-IN"/>
            </a:p>
          </p:txBody>
        </p:sp>
        <p:sp>
          <p:nvSpPr>
            <p:cNvPr id="1255" name="Free-form: Shape 1254">
              <a:extLst>
                <a:ext uri="{FF2B5EF4-FFF2-40B4-BE49-F238E27FC236}">
                  <a16:creationId xmlns:a16="http://schemas.microsoft.com/office/drawing/2014/main" id="{22B428CF-37AD-A30B-BD6C-B78AE0DEBF85}"/>
                </a:ext>
              </a:extLst>
            </p:cNvPr>
            <p:cNvSpPr/>
            <p:nvPr/>
          </p:nvSpPr>
          <p:spPr>
            <a:xfrm>
              <a:off x="5018979" y="4852570"/>
              <a:ext cx="121731" cy="51145"/>
            </a:xfrm>
            <a:custGeom>
              <a:avLst/>
              <a:gdLst>
                <a:gd name="connsiteX0" fmla="*/ 121717 w 121731"/>
                <a:gd name="connsiteY0" fmla="*/ -35 h 51145"/>
                <a:gd name="connsiteX1" fmla="*/ 61024 w 121731"/>
                <a:gd name="connsiteY1" fmla="*/ 25947 h 51145"/>
                <a:gd name="connsiteX2" fmla="*/ -14 w 121731"/>
                <a:gd name="connsiteY2" fmla="*/ 51105 h 51145"/>
                <a:gd name="connsiteX3" fmla="*/ 60680 w 121731"/>
                <a:gd name="connsiteY3" fmla="*/ 25123 h 51145"/>
                <a:gd name="connsiteX4" fmla="*/ 121717 w 121731"/>
                <a:gd name="connsiteY4" fmla="*/ -35 h 51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31" h="51145">
                  <a:moveTo>
                    <a:pt x="121717" y="-35"/>
                  </a:moveTo>
                  <a:cubicBezTo>
                    <a:pt x="121717" y="-35"/>
                    <a:pt x="94636" y="11788"/>
                    <a:pt x="61024" y="25947"/>
                  </a:cubicBezTo>
                  <a:cubicBezTo>
                    <a:pt x="27412" y="40107"/>
                    <a:pt x="55" y="51311"/>
                    <a:pt x="-14" y="51105"/>
                  </a:cubicBezTo>
                  <a:cubicBezTo>
                    <a:pt x="-82" y="50899"/>
                    <a:pt x="27068" y="39282"/>
                    <a:pt x="60680" y="25123"/>
                  </a:cubicBezTo>
                  <a:cubicBezTo>
                    <a:pt x="94292" y="10963"/>
                    <a:pt x="121649" y="-241"/>
                    <a:pt x="121717" y="-35"/>
                  </a:cubicBezTo>
                  <a:close/>
                </a:path>
              </a:pathLst>
            </a:custGeom>
            <a:solidFill>
              <a:srgbClr val="263238"/>
            </a:solidFill>
            <a:ln w="6867" cap="flat">
              <a:noFill/>
              <a:prstDash val="solid"/>
              <a:miter/>
            </a:ln>
          </p:spPr>
          <p:txBody>
            <a:bodyPr rtlCol="0" anchor="ctr"/>
            <a:lstStyle/>
            <a:p>
              <a:endParaRPr lang="en-IN"/>
            </a:p>
          </p:txBody>
        </p:sp>
        <p:sp>
          <p:nvSpPr>
            <p:cNvPr id="1256" name="Free-form: Shape 1255">
              <a:extLst>
                <a:ext uri="{FF2B5EF4-FFF2-40B4-BE49-F238E27FC236}">
                  <a16:creationId xmlns:a16="http://schemas.microsoft.com/office/drawing/2014/main" id="{E1F50255-1F23-CCBD-3341-5DEDC9A11322}"/>
                </a:ext>
              </a:extLst>
            </p:cNvPr>
            <p:cNvSpPr/>
            <p:nvPr/>
          </p:nvSpPr>
          <p:spPr>
            <a:xfrm>
              <a:off x="5022965" y="4883086"/>
              <a:ext cx="71897" cy="30184"/>
            </a:xfrm>
            <a:custGeom>
              <a:avLst/>
              <a:gdLst>
                <a:gd name="connsiteX0" fmla="*/ 71884 w 71897"/>
                <a:gd name="connsiteY0" fmla="*/ -33 h 30184"/>
                <a:gd name="connsiteX1" fmla="*/ 36142 w 71897"/>
                <a:gd name="connsiteY1" fmla="*/ 15433 h 30184"/>
                <a:gd name="connsiteX2" fmla="*/ -13 w 71897"/>
                <a:gd name="connsiteY2" fmla="*/ 30142 h 30184"/>
                <a:gd name="connsiteX3" fmla="*/ 35798 w 71897"/>
                <a:gd name="connsiteY3" fmla="*/ 14677 h 30184"/>
                <a:gd name="connsiteX4" fmla="*/ 71884 w 71897"/>
                <a:gd name="connsiteY4" fmla="*/ -33 h 30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97" h="30184">
                  <a:moveTo>
                    <a:pt x="71884" y="-33"/>
                  </a:moveTo>
                  <a:cubicBezTo>
                    <a:pt x="71884" y="-33"/>
                    <a:pt x="55937" y="6841"/>
                    <a:pt x="36142" y="15433"/>
                  </a:cubicBezTo>
                  <a:cubicBezTo>
                    <a:pt x="16346" y="24025"/>
                    <a:pt x="55" y="30348"/>
                    <a:pt x="-13" y="30142"/>
                  </a:cubicBezTo>
                  <a:cubicBezTo>
                    <a:pt x="-82" y="29936"/>
                    <a:pt x="15933" y="23269"/>
                    <a:pt x="35798" y="14677"/>
                  </a:cubicBezTo>
                  <a:cubicBezTo>
                    <a:pt x="55662" y="6085"/>
                    <a:pt x="71815" y="-239"/>
                    <a:pt x="71884" y="-33"/>
                  </a:cubicBezTo>
                  <a:close/>
                </a:path>
              </a:pathLst>
            </a:custGeom>
            <a:solidFill>
              <a:srgbClr val="263238"/>
            </a:solidFill>
            <a:ln w="6867" cap="flat">
              <a:noFill/>
              <a:prstDash val="solid"/>
              <a:miter/>
            </a:ln>
          </p:spPr>
          <p:txBody>
            <a:bodyPr rtlCol="0" anchor="ctr"/>
            <a:lstStyle/>
            <a:p>
              <a:endParaRPr lang="en-IN"/>
            </a:p>
          </p:txBody>
        </p:sp>
        <p:sp>
          <p:nvSpPr>
            <p:cNvPr id="1257" name="Free-form: Shape 1256">
              <a:extLst>
                <a:ext uri="{FF2B5EF4-FFF2-40B4-BE49-F238E27FC236}">
                  <a16:creationId xmlns:a16="http://schemas.microsoft.com/office/drawing/2014/main" id="{4C034D4B-E875-D636-7EAE-BC9283F5A219}"/>
                </a:ext>
              </a:extLst>
            </p:cNvPr>
            <p:cNvSpPr/>
            <p:nvPr/>
          </p:nvSpPr>
          <p:spPr>
            <a:xfrm rot="-1365601">
              <a:off x="4980847" y="4967145"/>
              <a:ext cx="49764" cy="49764"/>
            </a:xfrm>
            <a:custGeom>
              <a:avLst/>
              <a:gdLst>
                <a:gd name="connsiteX0" fmla="*/ -14 w 49764"/>
                <a:gd name="connsiteY0" fmla="*/ -37 h 49764"/>
                <a:gd name="connsiteX1" fmla="*/ 49751 w 49764"/>
                <a:gd name="connsiteY1" fmla="*/ -37 h 49764"/>
                <a:gd name="connsiteX2" fmla="*/ 49751 w 49764"/>
                <a:gd name="connsiteY2" fmla="*/ 49727 h 49764"/>
                <a:gd name="connsiteX3" fmla="*/ -14 w 49764"/>
                <a:gd name="connsiteY3" fmla="*/ 49727 h 49764"/>
              </a:gdLst>
              <a:ahLst/>
              <a:cxnLst>
                <a:cxn ang="0">
                  <a:pos x="connsiteX0" y="connsiteY0"/>
                </a:cxn>
                <a:cxn ang="0">
                  <a:pos x="connsiteX1" y="connsiteY1"/>
                </a:cxn>
                <a:cxn ang="0">
                  <a:pos x="connsiteX2" y="connsiteY2"/>
                </a:cxn>
                <a:cxn ang="0">
                  <a:pos x="connsiteX3" y="connsiteY3"/>
                </a:cxn>
              </a:cxnLst>
              <a:rect l="l" t="t" r="r" b="b"/>
              <a:pathLst>
                <a:path w="49764" h="49764">
                  <a:moveTo>
                    <a:pt x="-14" y="-37"/>
                  </a:moveTo>
                  <a:lnTo>
                    <a:pt x="49751" y="-37"/>
                  </a:lnTo>
                  <a:lnTo>
                    <a:pt x="49751" y="49727"/>
                  </a:lnTo>
                  <a:lnTo>
                    <a:pt x="-14" y="49727"/>
                  </a:lnTo>
                  <a:close/>
                </a:path>
              </a:pathLst>
            </a:custGeom>
            <a:solidFill>
              <a:srgbClr val="FF725E"/>
            </a:solidFill>
            <a:ln w="6867" cap="flat">
              <a:noFill/>
              <a:prstDash val="solid"/>
              <a:miter/>
            </a:ln>
          </p:spPr>
          <p:txBody>
            <a:bodyPr rtlCol="0" anchor="ctr"/>
            <a:lstStyle/>
            <a:p>
              <a:endParaRPr lang="en-IN"/>
            </a:p>
          </p:txBody>
        </p:sp>
        <p:sp>
          <p:nvSpPr>
            <p:cNvPr id="1258" name="Free-form: Shape 1257">
              <a:extLst>
                <a:ext uri="{FF2B5EF4-FFF2-40B4-BE49-F238E27FC236}">
                  <a16:creationId xmlns:a16="http://schemas.microsoft.com/office/drawing/2014/main" id="{82FD3ED3-CDC9-6FEE-46F4-22D0F2D89F8C}"/>
                </a:ext>
              </a:extLst>
            </p:cNvPr>
            <p:cNvSpPr/>
            <p:nvPr/>
          </p:nvSpPr>
          <p:spPr>
            <a:xfrm>
              <a:off x="5040768" y="4927283"/>
              <a:ext cx="68735" cy="28556"/>
            </a:xfrm>
            <a:custGeom>
              <a:avLst/>
              <a:gdLst>
                <a:gd name="connsiteX0" fmla="*/ 68722 w 68735"/>
                <a:gd name="connsiteY0" fmla="*/ -32 h 28556"/>
                <a:gd name="connsiteX1" fmla="*/ 34354 w 68735"/>
                <a:gd name="connsiteY1" fmla="*/ 14746 h 28556"/>
                <a:gd name="connsiteX2" fmla="*/ -14 w 68735"/>
                <a:gd name="connsiteY2" fmla="*/ 28493 h 28556"/>
                <a:gd name="connsiteX3" fmla="*/ 34354 w 68735"/>
                <a:gd name="connsiteY3" fmla="*/ 13715 h 28556"/>
                <a:gd name="connsiteX4" fmla="*/ 68722 w 68735"/>
                <a:gd name="connsiteY4" fmla="*/ -32 h 28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35" h="28556">
                  <a:moveTo>
                    <a:pt x="68722" y="-32"/>
                  </a:moveTo>
                  <a:cubicBezTo>
                    <a:pt x="68722" y="-32"/>
                    <a:pt x="53531" y="6841"/>
                    <a:pt x="34354" y="14746"/>
                  </a:cubicBezTo>
                  <a:cubicBezTo>
                    <a:pt x="15177" y="22650"/>
                    <a:pt x="-14" y="28974"/>
                    <a:pt x="-14" y="28493"/>
                  </a:cubicBezTo>
                  <a:cubicBezTo>
                    <a:pt x="-14" y="28012"/>
                    <a:pt x="15177" y="21619"/>
                    <a:pt x="34354" y="13715"/>
                  </a:cubicBezTo>
                  <a:cubicBezTo>
                    <a:pt x="53531" y="5810"/>
                    <a:pt x="68585" y="-239"/>
                    <a:pt x="68722" y="-32"/>
                  </a:cubicBezTo>
                  <a:close/>
                </a:path>
              </a:pathLst>
            </a:custGeom>
            <a:solidFill>
              <a:srgbClr val="263238"/>
            </a:solidFill>
            <a:ln w="6867" cap="flat">
              <a:noFill/>
              <a:prstDash val="solid"/>
              <a:miter/>
            </a:ln>
          </p:spPr>
          <p:txBody>
            <a:bodyPr rtlCol="0" anchor="ctr"/>
            <a:lstStyle/>
            <a:p>
              <a:endParaRPr lang="en-IN"/>
            </a:p>
          </p:txBody>
        </p:sp>
        <p:sp>
          <p:nvSpPr>
            <p:cNvPr id="1259" name="Free-form: Shape 1258">
              <a:extLst>
                <a:ext uri="{FF2B5EF4-FFF2-40B4-BE49-F238E27FC236}">
                  <a16:creationId xmlns:a16="http://schemas.microsoft.com/office/drawing/2014/main" id="{A52FB172-6A02-412A-B18D-7F4833662655}"/>
                </a:ext>
              </a:extLst>
            </p:cNvPr>
            <p:cNvSpPr/>
            <p:nvPr/>
          </p:nvSpPr>
          <p:spPr>
            <a:xfrm>
              <a:off x="5046748" y="4918418"/>
              <a:ext cx="123311" cy="51694"/>
            </a:xfrm>
            <a:custGeom>
              <a:avLst/>
              <a:gdLst>
                <a:gd name="connsiteX0" fmla="*/ 123298 w 123311"/>
                <a:gd name="connsiteY0" fmla="*/ -35 h 51694"/>
                <a:gd name="connsiteX1" fmla="*/ 61848 w 123311"/>
                <a:gd name="connsiteY1" fmla="*/ 26222 h 51694"/>
                <a:gd name="connsiteX2" fmla="*/ -14 w 123311"/>
                <a:gd name="connsiteY2" fmla="*/ 51654 h 51694"/>
                <a:gd name="connsiteX3" fmla="*/ 61436 w 123311"/>
                <a:gd name="connsiteY3" fmla="*/ 25398 h 51694"/>
                <a:gd name="connsiteX4" fmla="*/ 123298 w 123311"/>
                <a:gd name="connsiteY4" fmla="*/ -35 h 51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11" h="51694">
                  <a:moveTo>
                    <a:pt x="123298" y="-35"/>
                  </a:moveTo>
                  <a:cubicBezTo>
                    <a:pt x="123298" y="-35"/>
                    <a:pt x="95804" y="11925"/>
                    <a:pt x="61848" y="26222"/>
                  </a:cubicBezTo>
                  <a:cubicBezTo>
                    <a:pt x="27893" y="40519"/>
                    <a:pt x="-14" y="51861"/>
                    <a:pt x="-14" y="51654"/>
                  </a:cubicBezTo>
                  <a:cubicBezTo>
                    <a:pt x="-14" y="51448"/>
                    <a:pt x="27481" y="39695"/>
                    <a:pt x="61436" y="25398"/>
                  </a:cubicBezTo>
                  <a:cubicBezTo>
                    <a:pt x="95392" y="11100"/>
                    <a:pt x="123230" y="-241"/>
                    <a:pt x="123298" y="-35"/>
                  </a:cubicBezTo>
                  <a:close/>
                </a:path>
              </a:pathLst>
            </a:custGeom>
            <a:solidFill>
              <a:srgbClr val="263238"/>
            </a:solidFill>
            <a:ln w="6867" cap="flat">
              <a:noFill/>
              <a:prstDash val="solid"/>
              <a:miter/>
            </a:ln>
          </p:spPr>
          <p:txBody>
            <a:bodyPr rtlCol="0" anchor="ctr"/>
            <a:lstStyle/>
            <a:p>
              <a:endParaRPr lang="en-IN"/>
            </a:p>
          </p:txBody>
        </p:sp>
        <p:sp>
          <p:nvSpPr>
            <p:cNvPr id="1260" name="Free-form: Shape 1259">
              <a:extLst>
                <a:ext uri="{FF2B5EF4-FFF2-40B4-BE49-F238E27FC236}">
                  <a16:creationId xmlns:a16="http://schemas.microsoft.com/office/drawing/2014/main" id="{53B21922-7D27-D896-4BA6-5D20C10396D2}"/>
                </a:ext>
              </a:extLst>
            </p:cNvPr>
            <p:cNvSpPr/>
            <p:nvPr/>
          </p:nvSpPr>
          <p:spPr>
            <a:xfrm>
              <a:off x="5051009" y="4929072"/>
              <a:ext cx="121800" cy="51078"/>
            </a:xfrm>
            <a:custGeom>
              <a:avLst/>
              <a:gdLst>
                <a:gd name="connsiteX0" fmla="*/ 121787 w 121800"/>
                <a:gd name="connsiteY0" fmla="*/ -35 h 51078"/>
                <a:gd name="connsiteX1" fmla="*/ 61093 w 121800"/>
                <a:gd name="connsiteY1" fmla="*/ 25879 h 51078"/>
                <a:gd name="connsiteX2" fmla="*/ -13 w 121800"/>
                <a:gd name="connsiteY2" fmla="*/ 51036 h 51078"/>
                <a:gd name="connsiteX3" fmla="*/ 60749 w 121800"/>
                <a:gd name="connsiteY3" fmla="*/ 25122 h 51078"/>
                <a:gd name="connsiteX4" fmla="*/ 121787 w 121800"/>
                <a:gd name="connsiteY4" fmla="*/ -35 h 51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00" h="51078">
                  <a:moveTo>
                    <a:pt x="121787" y="-35"/>
                  </a:moveTo>
                  <a:cubicBezTo>
                    <a:pt x="121787" y="-35"/>
                    <a:pt x="94705" y="11788"/>
                    <a:pt x="61093" y="25879"/>
                  </a:cubicBezTo>
                  <a:cubicBezTo>
                    <a:pt x="27481" y="39969"/>
                    <a:pt x="124" y="51311"/>
                    <a:pt x="-13" y="51036"/>
                  </a:cubicBezTo>
                  <a:cubicBezTo>
                    <a:pt x="-151" y="50761"/>
                    <a:pt x="27481" y="39213"/>
                    <a:pt x="60749" y="25122"/>
                  </a:cubicBezTo>
                  <a:cubicBezTo>
                    <a:pt x="94017" y="11032"/>
                    <a:pt x="121718" y="-241"/>
                    <a:pt x="121787" y="-35"/>
                  </a:cubicBezTo>
                  <a:close/>
                </a:path>
              </a:pathLst>
            </a:custGeom>
            <a:solidFill>
              <a:srgbClr val="263238"/>
            </a:solidFill>
            <a:ln w="6867" cap="flat">
              <a:noFill/>
              <a:prstDash val="solid"/>
              <a:miter/>
            </a:ln>
          </p:spPr>
          <p:txBody>
            <a:bodyPr rtlCol="0" anchor="ctr"/>
            <a:lstStyle/>
            <a:p>
              <a:endParaRPr lang="en-IN"/>
            </a:p>
          </p:txBody>
        </p:sp>
        <p:sp>
          <p:nvSpPr>
            <p:cNvPr id="1261" name="Free-form: Shape 1260">
              <a:extLst>
                <a:ext uri="{FF2B5EF4-FFF2-40B4-BE49-F238E27FC236}">
                  <a16:creationId xmlns:a16="http://schemas.microsoft.com/office/drawing/2014/main" id="{BF77378E-818E-F265-F3FD-5A630131799B}"/>
                </a:ext>
              </a:extLst>
            </p:cNvPr>
            <p:cNvSpPr/>
            <p:nvPr/>
          </p:nvSpPr>
          <p:spPr>
            <a:xfrm>
              <a:off x="5055065" y="4959589"/>
              <a:ext cx="71897" cy="30184"/>
            </a:xfrm>
            <a:custGeom>
              <a:avLst/>
              <a:gdLst>
                <a:gd name="connsiteX0" fmla="*/ 71884 w 71897"/>
                <a:gd name="connsiteY0" fmla="*/ -33 h 30184"/>
                <a:gd name="connsiteX1" fmla="*/ 36073 w 71897"/>
                <a:gd name="connsiteY1" fmla="*/ 15433 h 30184"/>
                <a:gd name="connsiteX2" fmla="*/ -13 w 71897"/>
                <a:gd name="connsiteY2" fmla="*/ 30143 h 30184"/>
                <a:gd name="connsiteX3" fmla="*/ 35798 w 71897"/>
                <a:gd name="connsiteY3" fmla="*/ 14677 h 30184"/>
                <a:gd name="connsiteX4" fmla="*/ 71884 w 71897"/>
                <a:gd name="connsiteY4" fmla="*/ -33 h 30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97" h="30184">
                  <a:moveTo>
                    <a:pt x="71884" y="-33"/>
                  </a:moveTo>
                  <a:cubicBezTo>
                    <a:pt x="71884" y="-33"/>
                    <a:pt x="55937" y="6841"/>
                    <a:pt x="36073" y="15433"/>
                  </a:cubicBezTo>
                  <a:cubicBezTo>
                    <a:pt x="16208" y="24025"/>
                    <a:pt x="55" y="30349"/>
                    <a:pt x="-13" y="30143"/>
                  </a:cubicBezTo>
                  <a:cubicBezTo>
                    <a:pt x="-82" y="29936"/>
                    <a:pt x="15933" y="23269"/>
                    <a:pt x="35798" y="14677"/>
                  </a:cubicBezTo>
                  <a:cubicBezTo>
                    <a:pt x="55662" y="6085"/>
                    <a:pt x="71815" y="-239"/>
                    <a:pt x="71884" y="-33"/>
                  </a:cubicBezTo>
                  <a:close/>
                </a:path>
              </a:pathLst>
            </a:custGeom>
            <a:solidFill>
              <a:srgbClr val="263238"/>
            </a:solidFill>
            <a:ln w="6867" cap="flat">
              <a:noFill/>
              <a:prstDash val="solid"/>
              <a:miter/>
            </a:ln>
          </p:spPr>
          <p:txBody>
            <a:bodyPr rtlCol="0" anchor="ctr"/>
            <a:lstStyle/>
            <a:p>
              <a:endParaRPr lang="en-IN"/>
            </a:p>
          </p:txBody>
        </p:sp>
        <p:sp>
          <p:nvSpPr>
            <p:cNvPr id="1262" name="Free-form: Shape 1261">
              <a:extLst>
                <a:ext uri="{FF2B5EF4-FFF2-40B4-BE49-F238E27FC236}">
                  <a16:creationId xmlns:a16="http://schemas.microsoft.com/office/drawing/2014/main" id="{A7E6DB32-B12C-4672-D7E5-1B019334BEFC}"/>
                </a:ext>
              </a:extLst>
            </p:cNvPr>
            <p:cNvSpPr/>
            <p:nvPr/>
          </p:nvSpPr>
          <p:spPr>
            <a:xfrm rot="-1365601">
              <a:off x="5012963" y="5043624"/>
              <a:ext cx="49764" cy="49764"/>
            </a:xfrm>
            <a:custGeom>
              <a:avLst/>
              <a:gdLst>
                <a:gd name="connsiteX0" fmla="*/ -14 w 49764"/>
                <a:gd name="connsiteY0" fmla="*/ -38 h 49764"/>
                <a:gd name="connsiteX1" fmla="*/ 49751 w 49764"/>
                <a:gd name="connsiteY1" fmla="*/ -38 h 49764"/>
                <a:gd name="connsiteX2" fmla="*/ 49751 w 49764"/>
                <a:gd name="connsiteY2" fmla="*/ 49727 h 49764"/>
                <a:gd name="connsiteX3" fmla="*/ -14 w 49764"/>
                <a:gd name="connsiteY3" fmla="*/ 49727 h 49764"/>
              </a:gdLst>
              <a:ahLst/>
              <a:cxnLst>
                <a:cxn ang="0">
                  <a:pos x="connsiteX0" y="connsiteY0"/>
                </a:cxn>
                <a:cxn ang="0">
                  <a:pos x="connsiteX1" y="connsiteY1"/>
                </a:cxn>
                <a:cxn ang="0">
                  <a:pos x="connsiteX2" y="connsiteY2"/>
                </a:cxn>
                <a:cxn ang="0">
                  <a:pos x="connsiteX3" y="connsiteY3"/>
                </a:cxn>
              </a:cxnLst>
              <a:rect l="l" t="t" r="r" b="b"/>
              <a:pathLst>
                <a:path w="49764" h="49764">
                  <a:moveTo>
                    <a:pt x="-14" y="-38"/>
                  </a:moveTo>
                  <a:lnTo>
                    <a:pt x="49751" y="-38"/>
                  </a:lnTo>
                  <a:lnTo>
                    <a:pt x="49751" y="49727"/>
                  </a:lnTo>
                  <a:lnTo>
                    <a:pt x="-14" y="49727"/>
                  </a:lnTo>
                  <a:close/>
                </a:path>
              </a:pathLst>
            </a:custGeom>
            <a:solidFill>
              <a:schemeClr val="accent3">
                <a:lumMod val="60000"/>
                <a:lumOff val="40000"/>
              </a:schemeClr>
            </a:solidFill>
            <a:ln w="6867" cap="flat">
              <a:noFill/>
              <a:prstDash val="solid"/>
              <a:miter/>
            </a:ln>
          </p:spPr>
          <p:txBody>
            <a:bodyPr rtlCol="0" anchor="ctr"/>
            <a:lstStyle/>
            <a:p>
              <a:endParaRPr lang="en-IN"/>
            </a:p>
          </p:txBody>
        </p:sp>
        <p:sp>
          <p:nvSpPr>
            <p:cNvPr id="1263" name="Free-form: Shape 1262">
              <a:extLst>
                <a:ext uri="{FF2B5EF4-FFF2-40B4-BE49-F238E27FC236}">
                  <a16:creationId xmlns:a16="http://schemas.microsoft.com/office/drawing/2014/main" id="{DAA092EC-5275-517B-7B91-8F9EB9DBCB6A}"/>
                </a:ext>
              </a:extLst>
            </p:cNvPr>
            <p:cNvSpPr/>
            <p:nvPr/>
          </p:nvSpPr>
          <p:spPr>
            <a:xfrm>
              <a:off x="5072868" y="5003782"/>
              <a:ext cx="68735" cy="28553"/>
            </a:xfrm>
            <a:custGeom>
              <a:avLst/>
              <a:gdLst>
                <a:gd name="connsiteX0" fmla="*/ 68722 w 68735"/>
                <a:gd name="connsiteY0" fmla="*/ -29 h 28553"/>
                <a:gd name="connsiteX1" fmla="*/ 34354 w 68735"/>
                <a:gd name="connsiteY1" fmla="*/ 14750 h 28553"/>
                <a:gd name="connsiteX2" fmla="*/ -14 w 68735"/>
                <a:gd name="connsiteY2" fmla="*/ 28497 h 28553"/>
                <a:gd name="connsiteX3" fmla="*/ 34354 w 68735"/>
                <a:gd name="connsiteY3" fmla="*/ 13719 h 28553"/>
                <a:gd name="connsiteX4" fmla="*/ 68722 w 68735"/>
                <a:gd name="connsiteY4" fmla="*/ -29 h 28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35" h="28553">
                  <a:moveTo>
                    <a:pt x="68722" y="-29"/>
                  </a:moveTo>
                  <a:cubicBezTo>
                    <a:pt x="68722" y="-29"/>
                    <a:pt x="53531" y="6845"/>
                    <a:pt x="34354" y="14750"/>
                  </a:cubicBezTo>
                  <a:cubicBezTo>
                    <a:pt x="15177" y="22654"/>
                    <a:pt x="-14" y="28909"/>
                    <a:pt x="-14" y="28497"/>
                  </a:cubicBezTo>
                  <a:cubicBezTo>
                    <a:pt x="-14" y="28084"/>
                    <a:pt x="15177" y="21623"/>
                    <a:pt x="34354" y="13719"/>
                  </a:cubicBezTo>
                  <a:cubicBezTo>
                    <a:pt x="53531" y="5814"/>
                    <a:pt x="68585" y="-304"/>
                    <a:pt x="68722" y="-29"/>
                  </a:cubicBezTo>
                  <a:close/>
                </a:path>
              </a:pathLst>
            </a:custGeom>
            <a:solidFill>
              <a:srgbClr val="263238"/>
            </a:solidFill>
            <a:ln w="6867" cap="flat">
              <a:noFill/>
              <a:prstDash val="solid"/>
              <a:miter/>
            </a:ln>
          </p:spPr>
          <p:txBody>
            <a:bodyPr rtlCol="0" anchor="ctr"/>
            <a:lstStyle/>
            <a:p>
              <a:endParaRPr lang="en-IN"/>
            </a:p>
          </p:txBody>
        </p:sp>
        <p:sp>
          <p:nvSpPr>
            <p:cNvPr id="1264" name="Free-form: Shape 1263">
              <a:extLst>
                <a:ext uri="{FF2B5EF4-FFF2-40B4-BE49-F238E27FC236}">
                  <a16:creationId xmlns:a16="http://schemas.microsoft.com/office/drawing/2014/main" id="{FE27CDF3-DC1E-A49A-A5A6-ECE618EF6D78}"/>
                </a:ext>
              </a:extLst>
            </p:cNvPr>
            <p:cNvSpPr/>
            <p:nvPr/>
          </p:nvSpPr>
          <p:spPr>
            <a:xfrm>
              <a:off x="5078848" y="4994919"/>
              <a:ext cx="123311" cy="51696"/>
            </a:xfrm>
            <a:custGeom>
              <a:avLst/>
              <a:gdLst>
                <a:gd name="connsiteX0" fmla="*/ 123298 w 123311"/>
                <a:gd name="connsiteY0" fmla="*/ -33 h 51696"/>
                <a:gd name="connsiteX1" fmla="*/ 61848 w 123311"/>
                <a:gd name="connsiteY1" fmla="*/ 26156 h 51696"/>
                <a:gd name="connsiteX2" fmla="*/ -14 w 123311"/>
                <a:gd name="connsiteY2" fmla="*/ 51657 h 51696"/>
                <a:gd name="connsiteX3" fmla="*/ 61436 w 123311"/>
                <a:gd name="connsiteY3" fmla="*/ 25400 h 51696"/>
                <a:gd name="connsiteX4" fmla="*/ 123298 w 123311"/>
                <a:gd name="connsiteY4" fmla="*/ -33 h 51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11" h="51696">
                  <a:moveTo>
                    <a:pt x="123298" y="-33"/>
                  </a:moveTo>
                  <a:cubicBezTo>
                    <a:pt x="123298" y="-33"/>
                    <a:pt x="95804" y="11927"/>
                    <a:pt x="61848" y="26156"/>
                  </a:cubicBezTo>
                  <a:cubicBezTo>
                    <a:pt x="27893" y="40384"/>
                    <a:pt x="-14" y="51863"/>
                    <a:pt x="-14" y="51657"/>
                  </a:cubicBezTo>
                  <a:cubicBezTo>
                    <a:pt x="-14" y="51450"/>
                    <a:pt x="27481" y="39697"/>
                    <a:pt x="61436" y="25400"/>
                  </a:cubicBezTo>
                  <a:cubicBezTo>
                    <a:pt x="95392" y="11103"/>
                    <a:pt x="123230" y="-308"/>
                    <a:pt x="123298" y="-33"/>
                  </a:cubicBezTo>
                  <a:close/>
                </a:path>
              </a:pathLst>
            </a:custGeom>
            <a:solidFill>
              <a:srgbClr val="263238"/>
            </a:solidFill>
            <a:ln w="6867" cap="flat">
              <a:noFill/>
              <a:prstDash val="solid"/>
              <a:miter/>
            </a:ln>
          </p:spPr>
          <p:txBody>
            <a:bodyPr rtlCol="0" anchor="ctr"/>
            <a:lstStyle/>
            <a:p>
              <a:endParaRPr lang="en-IN"/>
            </a:p>
          </p:txBody>
        </p:sp>
        <p:sp>
          <p:nvSpPr>
            <p:cNvPr id="1265" name="Free-form: Shape 1264">
              <a:extLst>
                <a:ext uri="{FF2B5EF4-FFF2-40B4-BE49-F238E27FC236}">
                  <a16:creationId xmlns:a16="http://schemas.microsoft.com/office/drawing/2014/main" id="{FA613850-5C48-5085-206D-71B5597F8347}"/>
                </a:ext>
              </a:extLst>
            </p:cNvPr>
            <p:cNvSpPr/>
            <p:nvPr/>
          </p:nvSpPr>
          <p:spPr>
            <a:xfrm>
              <a:off x="5083109" y="5005441"/>
              <a:ext cx="121800" cy="51073"/>
            </a:xfrm>
            <a:custGeom>
              <a:avLst/>
              <a:gdLst>
                <a:gd name="connsiteX0" fmla="*/ 121787 w 121800"/>
                <a:gd name="connsiteY0" fmla="*/ -37 h 51073"/>
                <a:gd name="connsiteX1" fmla="*/ 61093 w 121800"/>
                <a:gd name="connsiteY1" fmla="*/ 25876 h 51073"/>
                <a:gd name="connsiteX2" fmla="*/ -13 w 121800"/>
                <a:gd name="connsiteY2" fmla="*/ 51033 h 51073"/>
                <a:gd name="connsiteX3" fmla="*/ 60749 w 121800"/>
                <a:gd name="connsiteY3" fmla="*/ 25120 h 51073"/>
                <a:gd name="connsiteX4" fmla="*/ 121787 w 121800"/>
                <a:gd name="connsiteY4" fmla="*/ -37 h 51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00" h="51073">
                  <a:moveTo>
                    <a:pt x="121787" y="-37"/>
                  </a:moveTo>
                  <a:cubicBezTo>
                    <a:pt x="121787" y="-37"/>
                    <a:pt x="94705" y="11785"/>
                    <a:pt x="61093" y="25876"/>
                  </a:cubicBezTo>
                  <a:cubicBezTo>
                    <a:pt x="27481" y="39967"/>
                    <a:pt x="124" y="51239"/>
                    <a:pt x="-13" y="51033"/>
                  </a:cubicBezTo>
                  <a:cubicBezTo>
                    <a:pt x="-151" y="50827"/>
                    <a:pt x="27069" y="39211"/>
                    <a:pt x="60749" y="25120"/>
                  </a:cubicBezTo>
                  <a:cubicBezTo>
                    <a:pt x="94430" y="11029"/>
                    <a:pt x="121718" y="-37"/>
                    <a:pt x="121787" y="-37"/>
                  </a:cubicBezTo>
                  <a:close/>
                </a:path>
              </a:pathLst>
            </a:custGeom>
            <a:solidFill>
              <a:srgbClr val="263238"/>
            </a:solidFill>
            <a:ln w="6867" cap="flat">
              <a:noFill/>
              <a:prstDash val="solid"/>
              <a:miter/>
            </a:ln>
          </p:spPr>
          <p:txBody>
            <a:bodyPr rtlCol="0" anchor="ctr"/>
            <a:lstStyle/>
            <a:p>
              <a:endParaRPr lang="en-IN"/>
            </a:p>
          </p:txBody>
        </p:sp>
        <p:sp>
          <p:nvSpPr>
            <p:cNvPr id="1266" name="Free-form: Shape 1265">
              <a:extLst>
                <a:ext uri="{FF2B5EF4-FFF2-40B4-BE49-F238E27FC236}">
                  <a16:creationId xmlns:a16="http://schemas.microsoft.com/office/drawing/2014/main" id="{A296F712-DDD6-1926-434C-32EB99ECAE32}"/>
                </a:ext>
              </a:extLst>
            </p:cNvPr>
            <p:cNvSpPr/>
            <p:nvPr/>
          </p:nvSpPr>
          <p:spPr>
            <a:xfrm>
              <a:off x="5087164" y="5036088"/>
              <a:ext cx="71897" cy="30188"/>
            </a:xfrm>
            <a:custGeom>
              <a:avLst/>
              <a:gdLst>
                <a:gd name="connsiteX0" fmla="*/ 71884 w 71897"/>
                <a:gd name="connsiteY0" fmla="*/ -29 h 30188"/>
                <a:gd name="connsiteX1" fmla="*/ 36073 w 71897"/>
                <a:gd name="connsiteY1" fmla="*/ 15437 h 30188"/>
                <a:gd name="connsiteX2" fmla="*/ -13 w 71897"/>
                <a:gd name="connsiteY2" fmla="*/ 30146 h 30188"/>
                <a:gd name="connsiteX3" fmla="*/ 35798 w 71897"/>
                <a:gd name="connsiteY3" fmla="*/ 14612 h 30188"/>
                <a:gd name="connsiteX4" fmla="*/ 71884 w 71897"/>
                <a:gd name="connsiteY4" fmla="*/ -29 h 3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97" h="30188">
                  <a:moveTo>
                    <a:pt x="71884" y="-29"/>
                  </a:moveTo>
                  <a:cubicBezTo>
                    <a:pt x="71884" y="-29"/>
                    <a:pt x="55937" y="6845"/>
                    <a:pt x="36073" y="15437"/>
                  </a:cubicBezTo>
                  <a:cubicBezTo>
                    <a:pt x="16208" y="24029"/>
                    <a:pt x="55" y="30353"/>
                    <a:pt x="-13" y="30146"/>
                  </a:cubicBezTo>
                  <a:cubicBezTo>
                    <a:pt x="-82" y="29940"/>
                    <a:pt x="15933" y="23273"/>
                    <a:pt x="35798" y="14612"/>
                  </a:cubicBezTo>
                  <a:cubicBezTo>
                    <a:pt x="55663" y="5951"/>
                    <a:pt x="71815" y="-304"/>
                    <a:pt x="71884" y="-29"/>
                  </a:cubicBezTo>
                  <a:close/>
                </a:path>
              </a:pathLst>
            </a:custGeom>
            <a:solidFill>
              <a:srgbClr val="263238"/>
            </a:solidFill>
            <a:ln w="6867" cap="flat">
              <a:noFill/>
              <a:prstDash val="solid"/>
              <a:miter/>
            </a:ln>
          </p:spPr>
          <p:txBody>
            <a:bodyPr rtlCol="0" anchor="ctr"/>
            <a:lstStyle/>
            <a:p>
              <a:endParaRPr lang="en-IN"/>
            </a:p>
          </p:txBody>
        </p:sp>
        <p:sp>
          <p:nvSpPr>
            <p:cNvPr id="1267" name="Free-form: Shape 1266">
              <a:extLst>
                <a:ext uri="{FF2B5EF4-FFF2-40B4-BE49-F238E27FC236}">
                  <a16:creationId xmlns:a16="http://schemas.microsoft.com/office/drawing/2014/main" id="{D07F4A84-D449-0D72-7F18-E1BFFC7C5069}"/>
                </a:ext>
              </a:extLst>
            </p:cNvPr>
            <p:cNvSpPr/>
            <p:nvPr/>
          </p:nvSpPr>
          <p:spPr>
            <a:xfrm rot="-1365601">
              <a:off x="5044982" y="5120110"/>
              <a:ext cx="49764" cy="49764"/>
            </a:xfrm>
            <a:custGeom>
              <a:avLst/>
              <a:gdLst>
                <a:gd name="connsiteX0" fmla="*/ -14 w 49764"/>
                <a:gd name="connsiteY0" fmla="*/ -37 h 49764"/>
                <a:gd name="connsiteX1" fmla="*/ 49751 w 49764"/>
                <a:gd name="connsiteY1" fmla="*/ -37 h 49764"/>
                <a:gd name="connsiteX2" fmla="*/ 49751 w 49764"/>
                <a:gd name="connsiteY2" fmla="*/ 49727 h 49764"/>
                <a:gd name="connsiteX3" fmla="*/ -14 w 49764"/>
                <a:gd name="connsiteY3" fmla="*/ 49727 h 49764"/>
              </a:gdLst>
              <a:ahLst/>
              <a:cxnLst>
                <a:cxn ang="0">
                  <a:pos x="connsiteX0" y="connsiteY0"/>
                </a:cxn>
                <a:cxn ang="0">
                  <a:pos x="connsiteX1" y="connsiteY1"/>
                </a:cxn>
                <a:cxn ang="0">
                  <a:pos x="connsiteX2" y="connsiteY2"/>
                </a:cxn>
                <a:cxn ang="0">
                  <a:pos x="connsiteX3" y="connsiteY3"/>
                </a:cxn>
              </a:cxnLst>
              <a:rect l="l" t="t" r="r" b="b"/>
              <a:pathLst>
                <a:path w="49764" h="49764">
                  <a:moveTo>
                    <a:pt x="-14" y="-37"/>
                  </a:moveTo>
                  <a:lnTo>
                    <a:pt x="49751" y="-37"/>
                  </a:lnTo>
                  <a:lnTo>
                    <a:pt x="49751" y="49727"/>
                  </a:lnTo>
                  <a:lnTo>
                    <a:pt x="-14" y="49727"/>
                  </a:lnTo>
                  <a:close/>
                </a:path>
              </a:pathLst>
            </a:custGeom>
            <a:solidFill>
              <a:srgbClr val="FF725E"/>
            </a:solidFill>
            <a:ln w="6867" cap="flat">
              <a:noFill/>
              <a:prstDash val="solid"/>
              <a:miter/>
            </a:ln>
          </p:spPr>
          <p:txBody>
            <a:bodyPr rtlCol="0" anchor="ctr"/>
            <a:lstStyle/>
            <a:p>
              <a:endParaRPr lang="en-IN"/>
            </a:p>
          </p:txBody>
        </p:sp>
        <p:sp>
          <p:nvSpPr>
            <p:cNvPr id="1268" name="Free-form: Shape 1267">
              <a:extLst>
                <a:ext uri="{FF2B5EF4-FFF2-40B4-BE49-F238E27FC236}">
                  <a16:creationId xmlns:a16="http://schemas.microsoft.com/office/drawing/2014/main" id="{46A30893-429C-3EC9-489E-E486413A12FA}"/>
                </a:ext>
              </a:extLst>
            </p:cNvPr>
            <p:cNvSpPr/>
            <p:nvPr/>
          </p:nvSpPr>
          <p:spPr>
            <a:xfrm>
              <a:off x="5104692" y="5080220"/>
              <a:ext cx="68735" cy="28556"/>
            </a:xfrm>
            <a:custGeom>
              <a:avLst/>
              <a:gdLst>
                <a:gd name="connsiteX0" fmla="*/ 68722 w 68735"/>
                <a:gd name="connsiteY0" fmla="*/ -32 h 28556"/>
                <a:gd name="connsiteX1" fmla="*/ 34354 w 68735"/>
                <a:gd name="connsiteY1" fmla="*/ 14746 h 28556"/>
                <a:gd name="connsiteX2" fmla="*/ -14 w 68735"/>
                <a:gd name="connsiteY2" fmla="*/ 28493 h 28556"/>
                <a:gd name="connsiteX3" fmla="*/ 34354 w 68735"/>
                <a:gd name="connsiteY3" fmla="*/ 13715 h 28556"/>
                <a:gd name="connsiteX4" fmla="*/ 68722 w 68735"/>
                <a:gd name="connsiteY4" fmla="*/ -32 h 28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35" h="28556">
                  <a:moveTo>
                    <a:pt x="68722" y="-32"/>
                  </a:moveTo>
                  <a:cubicBezTo>
                    <a:pt x="68722" y="-32"/>
                    <a:pt x="53600" y="6841"/>
                    <a:pt x="34354" y="14746"/>
                  </a:cubicBezTo>
                  <a:cubicBezTo>
                    <a:pt x="15108" y="22650"/>
                    <a:pt x="-14" y="28974"/>
                    <a:pt x="-14" y="28493"/>
                  </a:cubicBezTo>
                  <a:cubicBezTo>
                    <a:pt x="-14" y="28012"/>
                    <a:pt x="15177" y="21619"/>
                    <a:pt x="34354" y="13715"/>
                  </a:cubicBezTo>
                  <a:cubicBezTo>
                    <a:pt x="53531" y="5810"/>
                    <a:pt x="68722" y="-239"/>
                    <a:pt x="68722" y="-32"/>
                  </a:cubicBezTo>
                  <a:close/>
                </a:path>
              </a:pathLst>
            </a:custGeom>
            <a:solidFill>
              <a:srgbClr val="263238"/>
            </a:solidFill>
            <a:ln w="6867" cap="flat">
              <a:noFill/>
              <a:prstDash val="solid"/>
              <a:miter/>
            </a:ln>
          </p:spPr>
          <p:txBody>
            <a:bodyPr rtlCol="0" anchor="ctr"/>
            <a:lstStyle/>
            <a:p>
              <a:endParaRPr lang="en-IN"/>
            </a:p>
          </p:txBody>
        </p:sp>
        <p:sp>
          <p:nvSpPr>
            <p:cNvPr id="1269" name="Free-form: Shape 1268">
              <a:extLst>
                <a:ext uri="{FF2B5EF4-FFF2-40B4-BE49-F238E27FC236}">
                  <a16:creationId xmlns:a16="http://schemas.microsoft.com/office/drawing/2014/main" id="{A219779F-3C1D-910F-1508-B9F182EA7BF4}"/>
                </a:ext>
              </a:extLst>
            </p:cNvPr>
            <p:cNvSpPr/>
            <p:nvPr/>
          </p:nvSpPr>
          <p:spPr>
            <a:xfrm>
              <a:off x="5110947" y="5071355"/>
              <a:ext cx="123311" cy="51763"/>
            </a:xfrm>
            <a:custGeom>
              <a:avLst/>
              <a:gdLst>
                <a:gd name="connsiteX0" fmla="*/ 123298 w 123311"/>
                <a:gd name="connsiteY0" fmla="*/ -35 h 51763"/>
                <a:gd name="connsiteX1" fmla="*/ 61848 w 123311"/>
                <a:gd name="connsiteY1" fmla="*/ 26222 h 51763"/>
                <a:gd name="connsiteX2" fmla="*/ -14 w 123311"/>
                <a:gd name="connsiteY2" fmla="*/ 51723 h 51763"/>
                <a:gd name="connsiteX3" fmla="*/ 61436 w 123311"/>
                <a:gd name="connsiteY3" fmla="*/ 25466 h 51763"/>
                <a:gd name="connsiteX4" fmla="*/ 123298 w 123311"/>
                <a:gd name="connsiteY4" fmla="*/ -35 h 51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11" h="51763">
                  <a:moveTo>
                    <a:pt x="123298" y="-35"/>
                  </a:moveTo>
                  <a:cubicBezTo>
                    <a:pt x="123298" y="-35"/>
                    <a:pt x="95804" y="11925"/>
                    <a:pt x="61848" y="26222"/>
                  </a:cubicBezTo>
                  <a:cubicBezTo>
                    <a:pt x="27893" y="40519"/>
                    <a:pt x="-14" y="51929"/>
                    <a:pt x="-14" y="51723"/>
                  </a:cubicBezTo>
                  <a:cubicBezTo>
                    <a:pt x="-14" y="51517"/>
                    <a:pt x="27481" y="39763"/>
                    <a:pt x="61436" y="25466"/>
                  </a:cubicBezTo>
                  <a:cubicBezTo>
                    <a:pt x="95392" y="11169"/>
                    <a:pt x="123161" y="-241"/>
                    <a:pt x="123298" y="-35"/>
                  </a:cubicBezTo>
                  <a:close/>
                </a:path>
              </a:pathLst>
            </a:custGeom>
            <a:solidFill>
              <a:srgbClr val="263238"/>
            </a:solidFill>
            <a:ln w="6867" cap="flat">
              <a:noFill/>
              <a:prstDash val="solid"/>
              <a:miter/>
            </a:ln>
          </p:spPr>
          <p:txBody>
            <a:bodyPr rtlCol="0" anchor="ctr"/>
            <a:lstStyle/>
            <a:p>
              <a:endParaRPr lang="en-IN"/>
            </a:p>
          </p:txBody>
        </p:sp>
        <p:sp>
          <p:nvSpPr>
            <p:cNvPr id="1270" name="Free-form: Shape 1269">
              <a:extLst>
                <a:ext uri="{FF2B5EF4-FFF2-40B4-BE49-F238E27FC236}">
                  <a16:creationId xmlns:a16="http://schemas.microsoft.com/office/drawing/2014/main" id="{57147330-5459-EEE4-1F40-D4D2BA4832C1}"/>
                </a:ext>
              </a:extLst>
            </p:cNvPr>
            <p:cNvSpPr/>
            <p:nvPr/>
          </p:nvSpPr>
          <p:spPr>
            <a:xfrm>
              <a:off x="5115209" y="5082009"/>
              <a:ext cx="121799" cy="51144"/>
            </a:xfrm>
            <a:custGeom>
              <a:avLst/>
              <a:gdLst>
                <a:gd name="connsiteX0" fmla="*/ 121786 w 121799"/>
                <a:gd name="connsiteY0" fmla="*/ -35 h 51144"/>
                <a:gd name="connsiteX1" fmla="*/ 61093 w 121799"/>
                <a:gd name="connsiteY1" fmla="*/ 25947 h 51144"/>
                <a:gd name="connsiteX2" fmla="*/ -14 w 121799"/>
                <a:gd name="connsiteY2" fmla="*/ 51105 h 51144"/>
                <a:gd name="connsiteX3" fmla="*/ 60749 w 121799"/>
                <a:gd name="connsiteY3" fmla="*/ 25122 h 51144"/>
                <a:gd name="connsiteX4" fmla="*/ 121786 w 121799"/>
                <a:gd name="connsiteY4" fmla="*/ -35 h 51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99" h="51144">
                  <a:moveTo>
                    <a:pt x="121786" y="-35"/>
                  </a:moveTo>
                  <a:cubicBezTo>
                    <a:pt x="121786" y="-35"/>
                    <a:pt x="94704" y="11788"/>
                    <a:pt x="61093" y="25947"/>
                  </a:cubicBezTo>
                  <a:cubicBezTo>
                    <a:pt x="27481" y="40107"/>
                    <a:pt x="55" y="51311"/>
                    <a:pt x="-14" y="51105"/>
                  </a:cubicBezTo>
                  <a:cubicBezTo>
                    <a:pt x="-82" y="50898"/>
                    <a:pt x="27068" y="39282"/>
                    <a:pt x="60749" y="25122"/>
                  </a:cubicBezTo>
                  <a:cubicBezTo>
                    <a:pt x="94429" y="10963"/>
                    <a:pt x="121717" y="-241"/>
                    <a:pt x="121786" y="-35"/>
                  </a:cubicBezTo>
                  <a:close/>
                </a:path>
              </a:pathLst>
            </a:custGeom>
            <a:solidFill>
              <a:srgbClr val="263238"/>
            </a:solidFill>
            <a:ln w="6867" cap="flat">
              <a:noFill/>
              <a:prstDash val="solid"/>
              <a:miter/>
            </a:ln>
          </p:spPr>
          <p:txBody>
            <a:bodyPr rtlCol="0" anchor="ctr"/>
            <a:lstStyle/>
            <a:p>
              <a:endParaRPr lang="en-IN"/>
            </a:p>
          </p:txBody>
        </p:sp>
        <p:sp>
          <p:nvSpPr>
            <p:cNvPr id="1271" name="Free-form: Shape 1270">
              <a:extLst>
                <a:ext uri="{FF2B5EF4-FFF2-40B4-BE49-F238E27FC236}">
                  <a16:creationId xmlns:a16="http://schemas.microsoft.com/office/drawing/2014/main" id="{512E0FD7-14F9-5E6B-64DD-54F841947920}"/>
                </a:ext>
              </a:extLst>
            </p:cNvPr>
            <p:cNvSpPr/>
            <p:nvPr/>
          </p:nvSpPr>
          <p:spPr>
            <a:xfrm>
              <a:off x="5119264" y="5112526"/>
              <a:ext cx="71897" cy="30184"/>
            </a:xfrm>
            <a:custGeom>
              <a:avLst/>
              <a:gdLst>
                <a:gd name="connsiteX0" fmla="*/ 71884 w 71897"/>
                <a:gd name="connsiteY0" fmla="*/ -33 h 30184"/>
                <a:gd name="connsiteX1" fmla="*/ 36073 w 71897"/>
                <a:gd name="connsiteY1" fmla="*/ 15433 h 30184"/>
                <a:gd name="connsiteX2" fmla="*/ -13 w 71897"/>
                <a:gd name="connsiteY2" fmla="*/ 30143 h 30184"/>
                <a:gd name="connsiteX3" fmla="*/ 35729 w 71897"/>
                <a:gd name="connsiteY3" fmla="*/ 14677 h 30184"/>
                <a:gd name="connsiteX4" fmla="*/ 71884 w 71897"/>
                <a:gd name="connsiteY4" fmla="*/ -33 h 30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97" h="30184">
                  <a:moveTo>
                    <a:pt x="71884" y="-33"/>
                  </a:moveTo>
                  <a:cubicBezTo>
                    <a:pt x="71884" y="-33"/>
                    <a:pt x="55937" y="6841"/>
                    <a:pt x="36073" y="15433"/>
                  </a:cubicBezTo>
                  <a:cubicBezTo>
                    <a:pt x="16208" y="24025"/>
                    <a:pt x="55" y="30349"/>
                    <a:pt x="-13" y="30143"/>
                  </a:cubicBezTo>
                  <a:cubicBezTo>
                    <a:pt x="-82" y="29936"/>
                    <a:pt x="15864" y="23269"/>
                    <a:pt x="35729" y="14677"/>
                  </a:cubicBezTo>
                  <a:cubicBezTo>
                    <a:pt x="55594" y="6085"/>
                    <a:pt x="71815" y="-239"/>
                    <a:pt x="71884" y="-33"/>
                  </a:cubicBezTo>
                  <a:close/>
                </a:path>
              </a:pathLst>
            </a:custGeom>
            <a:solidFill>
              <a:srgbClr val="263238"/>
            </a:solidFill>
            <a:ln w="6867" cap="flat">
              <a:noFill/>
              <a:prstDash val="solid"/>
              <a:miter/>
            </a:ln>
          </p:spPr>
          <p:txBody>
            <a:bodyPr rtlCol="0" anchor="ctr"/>
            <a:lstStyle/>
            <a:p>
              <a:endParaRPr lang="en-IN"/>
            </a:p>
          </p:txBody>
        </p:sp>
        <p:sp>
          <p:nvSpPr>
            <p:cNvPr id="1272" name="Free-form: Shape 1271">
              <a:extLst>
                <a:ext uri="{FF2B5EF4-FFF2-40B4-BE49-F238E27FC236}">
                  <a16:creationId xmlns:a16="http://schemas.microsoft.com/office/drawing/2014/main" id="{FC508B31-E54F-5B44-8C1D-BBC0E43FA48D}"/>
                </a:ext>
              </a:extLst>
            </p:cNvPr>
            <p:cNvSpPr/>
            <p:nvPr/>
          </p:nvSpPr>
          <p:spPr>
            <a:xfrm rot="-1365601">
              <a:off x="5077034" y="5196616"/>
              <a:ext cx="49764" cy="49764"/>
            </a:xfrm>
            <a:custGeom>
              <a:avLst/>
              <a:gdLst>
                <a:gd name="connsiteX0" fmla="*/ -14 w 49764"/>
                <a:gd name="connsiteY0" fmla="*/ -38 h 49764"/>
                <a:gd name="connsiteX1" fmla="*/ 49751 w 49764"/>
                <a:gd name="connsiteY1" fmla="*/ -38 h 49764"/>
                <a:gd name="connsiteX2" fmla="*/ 49751 w 49764"/>
                <a:gd name="connsiteY2" fmla="*/ 49727 h 49764"/>
                <a:gd name="connsiteX3" fmla="*/ -14 w 49764"/>
                <a:gd name="connsiteY3" fmla="*/ 49727 h 49764"/>
              </a:gdLst>
              <a:ahLst/>
              <a:cxnLst>
                <a:cxn ang="0">
                  <a:pos x="connsiteX0" y="connsiteY0"/>
                </a:cxn>
                <a:cxn ang="0">
                  <a:pos x="connsiteX1" y="connsiteY1"/>
                </a:cxn>
                <a:cxn ang="0">
                  <a:pos x="connsiteX2" y="connsiteY2"/>
                </a:cxn>
                <a:cxn ang="0">
                  <a:pos x="connsiteX3" y="connsiteY3"/>
                </a:cxn>
              </a:cxnLst>
              <a:rect l="l" t="t" r="r" b="b"/>
              <a:pathLst>
                <a:path w="49764" h="49764">
                  <a:moveTo>
                    <a:pt x="-14" y="-38"/>
                  </a:moveTo>
                  <a:lnTo>
                    <a:pt x="49751" y="-38"/>
                  </a:lnTo>
                  <a:lnTo>
                    <a:pt x="49751" y="49727"/>
                  </a:lnTo>
                  <a:lnTo>
                    <a:pt x="-14" y="49727"/>
                  </a:lnTo>
                  <a:close/>
                </a:path>
              </a:pathLst>
            </a:custGeom>
            <a:solidFill>
              <a:srgbClr val="E0E0E0"/>
            </a:solidFill>
            <a:ln w="6867" cap="flat">
              <a:noFill/>
              <a:prstDash val="solid"/>
              <a:miter/>
            </a:ln>
          </p:spPr>
          <p:txBody>
            <a:bodyPr rtlCol="0" anchor="ctr"/>
            <a:lstStyle/>
            <a:p>
              <a:endParaRPr lang="en-IN"/>
            </a:p>
          </p:txBody>
        </p:sp>
        <p:sp>
          <p:nvSpPr>
            <p:cNvPr id="1273" name="Free-form: Shape 1272">
              <a:extLst>
                <a:ext uri="{FF2B5EF4-FFF2-40B4-BE49-F238E27FC236}">
                  <a16:creationId xmlns:a16="http://schemas.microsoft.com/office/drawing/2014/main" id="{E649CA4C-B776-B982-8BDD-D210E4166960}"/>
                </a:ext>
              </a:extLst>
            </p:cNvPr>
            <p:cNvSpPr/>
            <p:nvPr/>
          </p:nvSpPr>
          <p:spPr>
            <a:xfrm>
              <a:off x="5136998" y="5156659"/>
              <a:ext cx="68735" cy="28551"/>
            </a:xfrm>
            <a:custGeom>
              <a:avLst/>
              <a:gdLst>
                <a:gd name="connsiteX0" fmla="*/ 68722 w 68735"/>
                <a:gd name="connsiteY0" fmla="*/ -37 h 28551"/>
                <a:gd name="connsiteX1" fmla="*/ 34354 w 68735"/>
                <a:gd name="connsiteY1" fmla="*/ 14741 h 28551"/>
                <a:gd name="connsiteX2" fmla="*/ -14 w 68735"/>
                <a:gd name="connsiteY2" fmla="*/ 28488 h 28551"/>
                <a:gd name="connsiteX3" fmla="*/ 34354 w 68735"/>
                <a:gd name="connsiteY3" fmla="*/ 13710 h 28551"/>
                <a:gd name="connsiteX4" fmla="*/ 68722 w 68735"/>
                <a:gd name="connsiteY4" fmla="*/ -37 h 28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35" h="28551">
                  <a:moveTo>
                    <a:pt x="68722" y="-37"/>
                  </a:moveTo>
                  <a:cubicBezTo>
                    <a:pt x="68722" y="-37"/>
                    <a:pt x="53531" y="6836"/>
                    <a:pt x="34354" y="14741"/>
                  </a:cubicBezTo>
                  <a:cubicBezTo>
                    <a:pt x="15177" y="22645"/>
                    <a:pt x="-14" y="28969"/>
                    <a:pt x="-14" y="28488"/>
                  </a:cubicBezTo>
                  <a:cubicBezTo>
                    <a:pt x="-14" y="28007"/>
                    <a:pt x="15177" y="21614"/>
                    <a:pt x="34354" y="13710"/>
                  </a:cubicBezTo>
                  <a:cubicBezTo>
                    <a:pt x="53531" y="5805"/>
                    <a:pt x="68653" y="-37"/>
                    <a:pt x="68722" y="-37"/>
                  </a:cubicBezTo>
                  <a:close/>
                </a:path>
              </a:pathLst>
            </a:custGeom>
            <a:solidFill>
              <a:srgbClr val="E0E0E0"/>
            </a:solidFill>
            <a:ln w="6867" cap="flat">
              <a:noFill/>
              <a:prstDash val="solid"/>
              <a:miter/>
            </a:ln>
          </p:spPr>
          <p:txBody>
            <a:bodyPr rtlCol="0" anchor="ctr"/>
            <a:lstStyle/>
            <a:p>
              <a:endParaRPr lang="en-IN"/>
            </a:p>
          </p:txBody>
        </p:sp>
        <p:sp>
          <p:nvSpPr>
            <p:cNvPr id="1274" name="Free-form: Shape 1273">
              <a:extLst>
                <a:ext uri="{FF2B5EF4-FFF2-40B4-BE49-F238E27FC236}">
                  <a16:creationId xmlns:a16="http://schemas.microsoft.com/office/drawing/2014/main" id="{52E062B6-B5CC-5E27-83CF-E3B65987DD0B}"/>
                </a:ext>
              </a:extLst>
            </p:cNvPr>
            <p:cNvSpPr/>
            <p:nvPr/>
          </p:nvSpPr>
          <p:spPr>
            <a:xfrm>
              <a:off x="5143047" y="5147858"/>
              <a:ext cx="123311" cy="51694"/>
            </a:xfrm>
            <a:custGeom>
              <a:avLst/>
              <a:gdLst>
                <a:gd name="connsiteX0" fmla="*/ 123298 w 123311"/>
                <a:gd name="connsiteY0" fmla="*/ -35 h 51694"/>
                <a:gd name="connsiteX1" fmla="*/ 61848 w 123311"/>
                <a:gd name="connsiteY1" fmla="*/ 26222 h 51694"/>
                <a:gd name="connsiteX2" fmla="*/ -14 w 123311"/>
                <a:gd name="connsiteY2" fmla="*/ 51654 h 51694"/>
                <a:gd name="connsiteX3" fmla="*/ 61436 w 123311"/>
                <a:gd name="connsiteY3" fmla="*/ 25398 h 51694"/>
                <a:gd name="connsiteX4" fmla="*/ 123298 w 123311"/>
                <a:gd name="connsiteY4" fmla="*/ -35 h 51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11" h="51694">
                  <a:moveTo>
                    <a:pt x="123298" y="-35"/>
                  </a:moveTo>
                  <a:cubicBezTo>
                    <a:pt x="123298" y="-35"/>
                    <a:pt x="95804" y="11925"/>
                    <a:pt x="61848" y="26222"/>
                  </a:cubicBezTo>
                  <a:cubicBezTo>
                    <a:pt x="27893" y="40519"/>
                    <a:pt x="-14" y="51861"/>
                    <a:pt x="-14" y="51654"/>
                  </a:cubicBezTo>
                  <a:cubicBezTo>
                    <a:pt x="-14" y="51448"/>
                    <a:pt x="27481" y="39695"/>
                    <a:pt x="61436" y="25398"/>
                  </a:cubicBezTo>
                  <a:cubicBezTo>
                    <a:pt x="95392" y="11100"/>
                    <a:pt x="123161" y="-241"/>
                    <a:pt x="123298" y="-35"/>
                  </a:cubicBezTo>
                  <a:close/>
                </a:path>
              </a:pathLst>
            </a:custGeom>
            <a:solidFill>
              <a:srgbClr val="E0E0E0"/>
            </a:solidFill>
            <a:ln w="6867" cap="flat">
              <a:noFill/>
              <a:prstDash val="solid"/>
              <a:miter/>
            </a:ln>
          </p:spPr>
          <p:txBody>
            <a:bodyPr rtlCol="0" anchor="ctr"/>
            <a:lstStyle/>
            <a:p>
              <a:endParaRPr lang="en-IN"/>
            </a:p>
          </p:txBody>
        </p:sp>
        <p:sp>
          <p:nvSpPr>
            <p:cNvPr id="1275" name="Free-form: Shape 1274">
              <a:extLst>
                <a:ext uri="{FF2B5EF4-FFF2-40B4-BE49-F238E27FC236}">
                  <a16:creationId xmlns:a16="http://schemas.microsoft.com/office/drawing/2014/main" id="{E82AD0ED-C3B3-F986-2A6E-D303A4397776}"/>
                </a:ext>
              </a:extLst>
            </p:cNvPr>
            <p:cNvSpPr/>
            <p:nvPr/>
          </p:nvSpPr>
          <p:spPr>
            <a:xfrm>
              <a:off x="5147308" y="5158512"/>
              <a:ext cx="121799" cy="50870"/>
            </a:xfrm>
            <a:custGeom>
              <a:avLst/>
              <a:gdLst>
                <a:gd name="connsiteX0" fmla="*/ 121786 w 121799"/>
                <a:gd name="connsiteY0" fmla="*/ -35 h 50870"/>
                <a:gd name="connsiteX1" fmla="*/ 61024 w 121799"/>
                <a:gd name="connsiteY1" fmla="*/ 25604 h 50870"/>
                <a:gd name="connsiteX2" fmla="*/ -14 w 121799"/>
                <a:gd name="connsiteY2" fmla="*/ 50830 h 50870"/>
                <a:gd name="connsiteX3" fmla="*/ 60749 w 121799"/>
                <a:gd name="connsiteY3" fmla="*/ 24848 h 50870"/>
                <a:gd name="connsiteX4" fmla="*/ 121786 w 121799"/>
                <a:gd name="connsiteY4" fmla="*/ -35 h 50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99" h="50870">
                  <a:moveTo>
                    <a:pt x="121786" y="-35"/>
                  </a:moveTo>
                  <a:cubicBezTo>
                    <a:pt x="121786" y="-35"/>
                    <a:pt x="94842" y="11857"/>
                    <a:pt x="61024" y="25604"/>
                  </a:cubicBezTo>
                  <a:cubicBezTo>
                    <a:pt x="27206" y="39351"/>
                    <a:pt x="55" y="51036"/>
                    <a:pt x="-14" y="50830"/>
                  </a:cubicBezTo>
                  <a:cubicBezTo>
                    <a:pt x="-82" y="50624"/>
                    <a:pt x="27068" y="38939"/>
                    <a:pt x="60749" y="24848"/>
                  </a:cubicBezTo>
                  <a:cubicBezTo>
                    <a:pt x="94429" y="10757"/>
                    <a:pt x="121718" y="-241"/>
                    <a:pt x="121786" y="-35"/>
                  </a:cubicBezTo>
                  <a:close/>
                </a:path>
              </a:pathLst>
            </a:custGeom>
            <a:solidFill>
              <a:srgbClr val="E0E0E0"/>
            </a:solidFill>
            <a:ln w="6867" cap="flat">
              <a:noFill/>
              <a:prstDash val="solid"/>
              <a:miter/>
            </a:ln>
          </p:spPr>
          <p:txBody>
            <a:bodyPr rtlCol="0" anchor="ctr"/>
            <a:lstStyle/>
            <a:p>
              <a:endParaRPr lang="en-IN"/>
            </a:p>
          </p:txBody>
        </p:sp>
        <p:sp>
          <p:nvSpPr>
            <p:cNvPr id="1276" name="Free-form: Shape 1275">
              <a:extLst>
                <a:ext uri="{FF2B5EF4-FFF2-40B4-BE49-F238E27FC236}">
                  <a16:creationId xmlns:a16="http://schemas.microsoft.com/office/drawing/2014/main" id="{CDB37071-7CA3-BCFC-ED62-8B63C0AFC682}"/>
                </a:ext>
              </a:extLst>
            </p:cNvPr>
            <p:cNvSpPr/>
            <p:nvPr/>
          </p:nvSpPr>
          <p:spPr>
            <a:xfrm>
              <a:off x="5151364" y="5189029"/>
              <a:ext cx="71897" cy="30184"/>
            </a:xfrm>
            <a:custGeom>
              <a:avLst/>
              <a:gdLst>
                <a:gd name="connsiteX0" fmla="*/ 71884 w 71897"/>
                <a:gd name="connsiteY0" fmla="*/ -33 h 30184"/>
                <a:gd name="connsiteX1" fmla="*/ 36073 w 71897"/>
                <a:gd name="connsiteY1" fmla="*/ 15433 h 30184"/>
                <a:gd name="connsiteX2" fmla="*/ -13 w 71897"/>
                <a:gd name="connsiteY2" fmla="*/ 30143 h 30184"/>
                <a:gd name="connsiteX3" fmla="*/ 35729 w 71897"/>
                <a:gd name="connsiteY3" fmla="*/ 14677 h 30184"/>
                <a:gd name="connsiteX4" fmla="*/ 71884 w 71897"/>
                <a:gd name="connsiteY4" fmla="*/ -33 h 30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97" h="30184">
                  <a:moveTo>
                    <a:pt x="71884" y="-33"/>
                  </a:moveTo>
                  <a:cubicBezTo>
                    <a:pt x="71884" y="-33"/>
                    <a:pt x="55937" y="6841"/>
                    <a:pt x="36073" y="15433"/>
                  </a:cubicBezTo>
                  <a:cubicBezTo>
                    <a:pt x="16208" y="24025"/>
                    <a:pt x="55" y="30349"/>
                    <a:pt x="-13" y="30143"/>
                  </a:cubicBezTo>
                  <a:cubicBezTo>
                    <a:pt x="-82" y="29936"/>
                    <a:pt x="15864" y="23269"/>
                    <a:pt x="35729" y="14677"/>
                  </a:cubicBezTo>
                  <a:cubicBezTo>
                    <a:pt x="55594" y="6085"/>
                    <a:pt x="71747" y="-239"/>
                    <a:pt x="71884" y="-33"/>
                  </a:cubicBezTo>
                  <a:close/>
                </a:path>
              </a:pathLst>
            </a:custGeom>
            <a:solidFill>
              <a:srgbClr val="E0E0E0"/>
            </a:solidFill>
            <a:ln w="6867" cap="flat">
              <a:noFill/>
              <a:prstDash val="solid"/>
              <a:miter/>
            </a:ln>
          </p:spPr>
          <p:txBody>
            <a:bodyPr rtlCol="0" anchor="ctr"/>
            <a:lstStyle/>
            <a:p>
              <a:endParaRPr lang="en-IN"/>
            </a:p>
          </p:txBody>
        </p:sp>
        <p:sp>
          <p:nvSpPr>
            <p:cNvPr id="1277" name="Free-form: Shape 1276">
              <a:extLst>
                <a:ext uri="{FF2B5EF4-FFF2-40B4-BE49-F238E27FC236}">
                  <a16:creationId xmlns:a16="http://schemas.microsoft.com/office/drawing/2014/main" id="{462E0A5E-EC43-BA60-5449-61B34BB5E3A2}"/>
                </a:ext>
              </a:extLst>
            </p:cNvPr>
            <p:cNvSpPr/>
            <p:nvPr/>
          </p:nvSpPr>
          <p:spPr>
            <a:xfrm rot="-1365601">
              <a:off x="5045200" y="5120505"/>
              <a:ext cx="49764" cy="49764"/>
            </a:xfrm>
            <a:custGeom>
              <a:avLst/>
              <a:gdLst>
                <a:gd name="connsiteX0" fmla="*/ -14 w 49764"/>
                <a:gd name="connsiteY0" fmla="*/ -37 h 49764"/>
                <a:gd name="connsiteX1" fmla="*/ 49751 w 49764"/>
                <a:gd name="connsiteY1" fmla="*/ -37 h 49764"/>
                <a:gd name="connsiteX2" fmla="*/ 49751 w 49764"/>
                <a:gd name="connsiteY2" fmla="*/ 49727 h 49764"/>
                <a:gd name="connsiteX3" fmla="*/ -14 w 49764"/>
                <a:gd name="connsiteY3" fmla="*/ 49727 h 49764"/>
              </a:gdLst>
              <a:ahLst/>
              <a:cxnLst>
                <a:cxn ang="0">
                  <a:pos x="connsiteX0" y="connsiteY0"/>
                </a:cxn>
                <a:cxn ang="0">
                  <a:pos x="connsiteX1" y="connsiteY1"/>
                </a:cxn>
                <a:cxn ang="0">
                  <a:pos x="connsiteX2" y="connsiteY2"/>
                </a:cxn>
                <a:cxn ang="0">
                  <a:pos x="connsiteX3" y="connsiteY3"/>
                </a:cxn>
              </a:cxnLst>
              <a:rect l="l" t="t" r="r" b="b"/>
              <a:pathLst>
                <a:path w="49764" h="49764">
                  <a:moveTo>
                    <a:pt x="-14" y="-37"/>
                  </a:moveTo>
                  <a:lnTo>
                    <a:pt x="49751" y="-37"/>
                  </a:lnTo>
                  <a:lnTo>
                    <a:pt x="49751" y="49727"/>
                  </a:lnTo>
                  <a:lnTo>
                    <a:pt x="-14" y="49727"/>
                  </a:lnTo>
                  <a:close/>
                </a:path>
              </a:pathLst>
            </a:custGeom>
            <a:solidFill>
              <a:srgbClr val="000000"/>
            </a:solidFill>
            <a:ln w="6867" cap="flat">
              <a:noFill/>
              <a:prstDash val="solid"/>
              <a:miter/>
            </a:ln>
          </p:spPr>
          <p:txBody>
            <a:bodyPr rtlCol="0" anchor="ctr"/>
            <a:lstStyle/>
            <a:p>
              <a:endParaRPr lang="en-IN"/>
            </a:p>
          </p:txBody>
        </p:sp>
        <p:sp>
          <p:nvSpPr>
            <p:cNvPr id="1278" name="Free-form: Shape 1277">
              <a:extLst>
                <a:ext uri="{FF2B5EF4-FFF2-40B4-BE49-F238E27FC236}">
                  <a16:creationId xmlns:a16="http://schemas.microsoft.com/office/drawing/2014/main" id="{D227CBB0-85CF-2BC6-CBE8-83588B88A18F}"/>
                </a:ext>
              </a:extLst>
            </p:cNvPr>
            <p:cNvSpPr/>
            <p:nvPr/>
          </p:nvSpPr>
          <p:spPr>
            <a:xfrm rot="-1365601">
              <a:off x="4980847" y="4967145"/>
              <a:ext cx="49764" cy="49764"/>
            </a:xfrm>
            <a:custGeom>
              <a:avLst/>
              <a:gdLst>
                <a:gd name="connsiteX0" fmla="*/ -14 w 49764"/>
                <a:gd name="connsiteY0" fmla="*/ -37 h 49764"/>
                <a:gd name="connsiteX1" fmla="*/ 49751 w 49764"/>
                <a:gd name="connsiteY1" fmla="*/ -37 h 49764"/>
                <a:gd name="connsiteX2" fmla="*/ 49751 w 49764"/>
                <a:gd name="connsiteY2" fmla="*/ 49727 h 49764"/>
                <a:gd name="connsiteX3" fmla="*/ -14 w 49764"/>
                <a:gd name="connsiteY3" fmla="*/ 49727 h 49764"/>
              </a:gdLst>
              <a:ahLst/>
              <a:cxnLst>
                <a:cxn ang="0">
                  <a:pos x="connsiteX0" y="connsiteY0"/>
                </a:cxn>
                <a:cxn ang="0">
                  <a:pos x="connsiteX1" y="connsiteY1"/>
                </a:cxn>
                <a:cxn ang="0">
                  <a:pos x="connsiteX2" y="connsiteY2"/>
                </a:cxn>
                <a:cxn ang="0">
                  <a:pos x="connsiteX3" y="connsiteY3"/>
                </a:cxn>
              </a:cxnLst>
              <a:rect l="l" t="t" r="r" b="b"/>
              <a:pathLst>
                <a:path w="49764" h="49764">
                  <a:moveTo>
                    <a:pt x="-14" y="-37"/>
                  </a:moveTo>
                  <a:lnTo>
                    <a:pt x="49751" y="-37"/>
                  </a:lnTo>
                  <a:lnTo>
                    <a:pt x="49751" y="49727"/>
                  </a:lnTo>
                  <a:lnTo>
                    <a:pt x="-14" y="49727"/>
                  </a:lnTo>
                  <a:close/>
                </a:path>
              </a:pathLst>
            </a:custGeom>
            <a:solidFill>
              <a:srgbClr val="000000"/>
            </a:solidFill>
            <a:ln w="6867" cap="flat">
              <a:noFill/>
              <a:prstDash val="solid"/>
              <a:miter/>
            </a:ln>
          </p:spPr>
          <p:txBody>
            <a:bodyPr rtlCol="0" anchor="ctr"/>
            <a:lstStyle/>
            <a:p>
              <a:endParaRPr lang="en-IN"/>
            </a:p>
          </p:txBody>
        </p:sp>
      </p:grpSp>
      <p:grpSp>
        <p:nvGrpSpPr>
          <p:cNvPr id="1279" name="Graphic 3">
            <a:extLst>
              <a:ext uri="{FF2B5EF4-FFF2-40B4-BE49-F238E27FC236}">
                <a16:creationId xmlns:a16="http://schemas.microsoft.com/office/drawing/2014/main" id="{3241E9AB-565E-F83D-0374-A08AE9FC3C70}"/>
              </a:ext>
            </a:extLst>
          </p:cNvPr>
          <p:cNvGrpSpPr/>
          <p:nvPr/>
        </p:nvGrpSpPr>
        <p:grpSpPr>
          <a:xfrm>
            <a:off x="7139062" y="4494661"/>
            <a:ext cx="364847" cy="350625"/>
            <a:chOff x="6663276" y="4421393"/>
            <a:chExt cx="409596" cy="423893"/>
          </a:xfrm>
        </p:grpSpPr>
        <p:sp>
          <p:nvSpPr>
            <p:cNvPr id="1280" name="Free-form: Shape 1279">
              <a:extLst>
                <a:ext uri="{FF2B5EF4-FFF2-40B4-BE49-F238E27FC236}">
                  <a16:creationId xmlns:a16="http://schemas.microsoft.com/office/drawing/2014/main" id="{E10C581D-796B-D61C-8006-A0386E9008FD}"/>
                </a:ext>
              </a:extLst>
            </p:cNvPr>
            <p:cNvSpPr/>
            <p:nvPr/>
          </p:nvSpPr>
          <p:spPr>
            <a:xfrm>
              <a:off x="6673724" y="4445382"/>
              <a:ext cx="380177" cy="399904"/>
            </a:xfrm>
            <a:custGeom>
              <a:avLst/>
              <a:gdLst>
                <a:gd name="connsiteX0" fmla="*/ 84188 w 380177"/>
                <a:gd name="connsiteY0" fmla="*/ -37 h 399904"/>
                <a:gd name="connsiteX1" fmla="*/ -14 w 380177"/>
                <a:gd name="connsiteY1" fmla="*/ 273393 h 399904"/>
                <a:gd name="connsiteX2" fmla="*/ 91267 w 380177"/>
                <a:gd name="connsiteY2" fmla="*/ 342610 h 399904"/>
                <a:gd name="connsiteX3" fmla="*/ 299399 w 380177"/>
                <a:gd name="connsiteY3" fmla="*/ 399867 h 399904"/>
                <a:gd name="connsiteX4" fmla="*/ 380164 w 380177"/>
                <a:gd name="connsiteY4" fmla="*/ 76809 h 399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177" h="399904">
                  <a:moveTo>
                    <a:pt x="84188" y="-37"/>
                  </a:moveTo>
                  <a:lnTo>
                    <a:pt x="-14" y="273393"/>
                  </a:lnTo>
                  <a:cubicBezTo>
                    <a:pt x="23219" y="301919"/>
                    <a:pt x="48101" y="329138"/>
                    <a:pt x="91267" y="342610"/>
                  </a:cubicBezTo>
                  <a:lnTo>
                    <a:pt x="299399" y="399867"/>
                  </a:lnTo>
                  <a:lnTo>
                    <a:pt x="380164" y="76809"/>
                  </a:lnTo>
                  <a:close/>
                </a:path>
              </a:pathLst>
            </a:custGeom>
            <a:solidFill>
              <a:srgbClr val="E0E0E0"/>
            </a:solidFill>
            <a:ln w="6867" cap="flat">
              <a:noFill/>
              <a:prstDash val="solid"/>
              <a:miter/>
            </a:ln>
          </p:spPr>
          <p:txBody>
            <a:bodyPr rtlCol="0" anchor="ctr"/>
            <a:lstStyle/>
            <a:p>
              <a:endParaRPr lang="en-IN"/>
            </a:p>
          </p:txBody>
        </p:sp>
        <p:sp>
          <p:nvSpPr>
            <p:cNvPr id="1281" name="Free-form: Shape 1280">
              <a:extLst>
                <a:ext uri="{FF2B5EF4-FFF2-40B4-BE49-F238E27FC236}">
                  <a16:creationId xmlns:a16="http://schemas.microsoft.com/office/drawing/2014/main" id="{171C6478-059A-DA66-59AA-9B77121FC1F1}"/>
                </a:ext>
              </a:extLst>
            </p:cNvPr>
            <p:cNvSpPr/>
            <p:nvPr/>
          </p:nvSpPr>
          <p:spPr>
            <a:xfrm>
              <a:off x="6663276" y="4427098"/>
              <a:ext cx="391656" cy="399835"/>
            </a:xfrm>
            <a:custGeom>
              <a:avLst/>
              <a:gdLst>
                <a:gd name="connsiteX0" fmla="*/ 84201 w 391656"/>
                <a:gd name="connsiteY0" fmla="*/ 0 h 399835"/>
                <a:gd name="connsiteX1" fmla="*/ 0 w 391656"/>
                <a:gd name="connsiteY1" fmla="*/ 273362 h 399835"/>
                <a:gd name="connsiteX2" fmla="*/ 91281 w 391656"/>
                <a:gd name="connsiteY2" fmla="*/ 342579 h 399835"/>
                <a:gd name="connsiteX3" fmla="*/ 299413 w 391656"/>
                <a:gd name="connsiteY3" fmla="*/ 399836 h 399835"/>
                <a:gd name="connsiteX4" fmla="*/ 391657 w 391656"/>
                <a:gd name="connsiteY4" fmla="*/ 91075 h 399835"/>
                <a:gd name="connsiteX5" fmla="*/ 84201 w 391656"/>
                <a:gd name="connsiteY5" fmla="*/ 0 h 399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1656" h="399835">
                  <a:moveTo>
                    <a:pt x="84201" y="0"/>
                  </a:moveTo>
                  <a:lnTo>
                    <a:pt x="0" y="273362"/>
                  </a:lnTo>
                  <a:lnTo>
                    <a:pt x="91281" y="342579"/>
                  </a:lnTo>
                  <a:lnTo>
                    <a:pt x="299413" y="399836"/>
                  </a:lnTo>
                  <a:lnTo>
                    <a:pt x="391657" y="91075"/>
                  </a:lnTo>
                  <a:lnTo>
                    <a:pt x="84201" y="0"/>
                  </a:lnTo>
                  <a:close/>
                </a:path>
              </a:pathLst>
            </a:custGeom>
            <a:solidFill>
              <a:srgbClr val="00B0F0"/>
            </a:solidFill>
            <a:ln w="6867" cap="flat">
              <a:noFill/>
              <a:prstDash val="solid"/>
              <a:miter/>
            </a:ln>
          </p:spPr>
          <p:txBody>
            <a:bodyPr rtlCol="0" anchor="ctr"/>
            <a:lstStyle/>
            <a:p>
              <a:endParaRPr lang="en-IN"/>
            </a:p>
          </p:txBody>
        </p:sp>
        <p:sp>
          <p:nvSpPr>
            <p:cNvPr id="1282" name="Free-form: Shape 1281">
              <a:extLst>
                <a:ext uri="{FF2B5EF4-FFF2-40B4-BE49-F238E27FC236}">
                  <a16:creationId xmlns:a16="http://schemas.microsoft.com/office/drawing/2014/main" id="{1434332F-1446-7869-9D1B-C4AA8BAE2971}"/>
                </a:ext>
              </a:extLst>
            </p:cNvPr>
            <p:cNvSpPr/>
            <p:nvPr/>
          </p:nvSpPr>
          <p:spPr>
            <a:xfrm>
              <a:off x="6663345" y="4689256"/>
              <a:ext cx="91006" cy="80420"/>
            </a:xfrm>
            <a:custGeom>
              <a:avLst/>
              <a:gdLst>
                <a:gd name="connsiteX0" fmla="*/ 40815 w 91006"/>
                <a:gd name="connsiteY0" fmla="*/ -37 h 80420"/>
                <a:gd name="connsiteX1" fmla="*/ -14 w 91006"/>
                <a:gd name="connsiteY1" fmla="*/ 11098 h 80420"/>
                <a:gd name="connsiteX2" fmla="*/ 31605 w 91006"/>
                <a:gd name="connsiteY2" fmla="*/ 50208 h 80420"/>
                <a:gd name="connsiteX3" fmla="*/ 90992 w 91006"/>
                <a:gd name="connsiteY3" fmla="*/ 80383 h 80420"/>
                <a:gd name="connsiteX4" fmla="*/ 40815 w 91006"/>
                <a:gd name="connsiteY4" fmla="*/ -37 h 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06" h="80420">
                  <a:moveTo>
                    <a:pt x="40815" y="-37"/>
                  </a:moveTo>
                  <a:lnTo>
                    <a:pt x="-14" y="11098"/>
                  </a:lnTo>
                  <a:cubicBezTo>
                    <a:pt x="7719" y="26171"/>
                    <a:pt x="18483" y="39486"/>
                    <a:pt x="31605" y="50208"/>
                  </a:cubicBezTo>
                  <a:cubicBezTo>
                    <a:pt x="49304" y="63949"/>
                    <a:pt x="69457" y="74190"/>
                    <a:pt x="90992" y="80383"/>
                  </a:cubicBezTo>
                  <a:cubicBezTo>
                    <a:pt x="63787" y="61742"/>
                    <a:pt x="45599" y="32591"/>
                    <a:pt x="40815" y="-37"/>
                  </a:cubicBezTo>
                  <a:close/>
                </a:path>
              </a:pathLst>
            </a:custGeom>
            <a:solidFill>
              <a:srgbClr val="FF725E"/>
            </a:solidFill>
            <a:ln w="6867" cap="flat">
              <a:noFill/>
              <a:prstDash val="solid"/>
              <a:miter/>
            </a:ln>
          </p:spPr>
          <p:txBody>
            <a:bodyPr rtlCol="0" anchor="ctr"/>
            <a:lstStyle/>
            <a:p>
              <a:endParaRPr lang="en-IN"/>
            </a:p>
          </p:txBody>
        </p:sp>
        <p:sp>
          <p:nvSpPr>
            <p:cNvPr id="1283" name="Free-form: Shape 1282">
              <a:extLst>
                <a:ext uri="{FF2B5EF4-FFF2-40B4-BE49-F238E27FC236}">
                  <a16:creationId xmlns:a16="http://schemas.microsoft.com/office/drawing/2014/main" id="{527DAD1F-AA1B-5D22-0B7F-5DE6651CF246}"/>
                </a:ext>
              </a:extLst>
            </p:cNvPr>
            <p:cNvSpPr/>
            <p:nvPr/>
          </p:nvSpPr>
          <p:spPr>
            <a:xfrm>
              <a:off x="6663345" y="4689256"/>
              <a:ext cx="91006" cy="80420"/>
            </a:xfrm>
            <a:custGeom>
              <a:avLst/>
              <a:gdLst>
                <a:gd name="connsiteX0" fmla="*/ 40815 w 91006"/>
                <a:gd name="connsiteY0" fmla="*/ -37 h 80420"/>
                <a:gd name="connsiteX1" fmla="*/ -14 w 91006"/>
                <a:gd name="connsiteY1" fmla="*/ 11098 h 80420"/>
                <a:gd name="connsiteX2" fmla="*/ 31605 w 91006"/>
                <a:gd name="connsiteY2" fmla="*/ 50208 h 80420"/>
                <a:gd name="connsiteX3" fmla="*/ 90992 w 91006"/>
                <a:gd name="connsiteY3" fmla="*/ 80383 h 80420"/>
                <a:gd name="connsiteX4" fmla="*/ 40815 w 91006"/>
                <a:gd name="connsiteY4" fmla="*/ -37 h 80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06" h="80420">
                  <a:moveTo>
                    <a:pt x="40815" y="-37"/>
                  </a:moveTo>
                  <a:cubicBezTo>
                    <a:pt x="24594" y="8761"/>
                    <a:pt x="6447" y="19758"/>
                    <a:pt x="-14" y="11098"/>
                  </a:cubicBezTo>
                  <a:cubicBezTo>
                    <a:pt x="7719" y="26171"/>
                    <a:pt x="18483" y="39486"/>
                    <a:pt x="31605" y="50208"/>
                  </a:cubicBezTo>
                  <a:cubicBezTo>
                    <a:pt x="49304" y="63949"/>
                    <a:pt x="69457" y="74190"/>
                    <a:pt x="90992" y="80383"/>
                  </a:cubicBezTo>
                  <a:cubicBezTo>
                    <a:pt x="63787" y="61742"/>
                    <a:pt x="45599" y="32591"/>
                    <a:pt x="40815" y="-37"/>
                  </a:cubicBezTo>
                  <a:close/>
                </a:path>
              </a:pathLst>
            </a:custGeom>
            <a:solidFill>
              <a:srgbClr val="000000"/>
            </a:solidFill>
            <a:ln w="6867" cap="flat">
              <a:noFill/>
              <a:prstDash val="solid"/>
              <a:miter/>
            </a:ln>
          </p:spPr>
          <p:txBody>
            <a:bodyPr rtlCol="0" anchor="ctr"/>
            <a:lstStyle/>
            <a:p>
              <a:endParaRPr lang="en-IN"/>
            </a:p>
          </p:txBody>
        </p:sp>
        <p:sp>
          <p:nvSpPr>
            <p:cNvPr id="1284" name="Free-form: Shape 1283">
              <a:extLst>
                <a:ext uri="{FF2B5EF4-FFF2-40B4-BE49-F238E27FC236}">
                  <a16:creationId xmlns:a16="http://schemas.microsoft.com/office/drawing/2014/main" id="{CC6E8C57-9909-ACBD-B81D-BD55DC63B4DA}"/>
                </a:ext>
              </a:extLst>
            </p:cNvPr>
            <p:cNvSpPr/>
            <p:nvPr/>
          </p:nvSpPr>
          <p:spPr>
            <a:xfrm>
              <a:off x="6701149" y="4421393"/>
              <a:ext cx="157404" cy="62480"/>
            </a:xfrm>
            <a:custGeom>
              <a:avLst/>
              <a:gdLst>
                <a:gd name="connsiteX0" fmla="*/ 8523 w 157404"/>
                <a:gd name="connsiteY0" fmla="*/ 62481 h 62480"/>
                <a:gd name="connsiteX1" fmla="*/ 157405 w 157404"/>
                <a:gd name="connsiteY1" fmla="*/ 31343 h 62480"/>
                <a:gd name="connsiteX2" fmla="*/ 151013 w 157404"/>
                <a:gd name="connsiteY2" fmla="*/ 0 h 62480"/>
                <a:gd name="connsiteX3" fmla="*/ 0 w 157404"/>
                <a:gd name="connsiteY3" fmla="*/ 28800 h 62480"/>
                <a:gd name="connsiteX4" fmla="*/ 8523 w 157404"/>
                <a:gd name="connsiteY4" fmla="*/ 62481 h 62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04" h="62480">
                  <a:moveTo>
                    <a:pt x="8523" y="62481"/>
                  </a:moveTo>
                  <a:lnTo>
                    <a:pt x="157405" y="31343"/>
                  </a:lnTo>
                  <a:lnTo>
                    <a:pt x="151013" y="0"/>
                  </a:lnTo>
                  <a:lnTo>
                    <a:pt x="0" y="28800"/>
                  </a:lnTo>
                  <a:lnTo>
                    <a:pt x="8523" y="62481"/>
                  </a:lnTo>
                  <a:close/>
                </a:path>
              </a:pathLst>
            </a:custGeom>
            <a:solidFill>
              <a:srgbClr val="E0E0E0"/>
            </a:solidFill>
            <a:ln w="6867" cap="flat">
              <a:noFill/>
              <a:prstDash val="solid"/>
              <a:miter/>
            </a:ln>
          </p:spPr>
          <p:txBody>
            <a:bodyPr rtlCol="0" anchor="ctr"/>
            <a:lstStyle/>
            <a:p>
              <a:endParaRPr lang="en-IN"/>
            </a:p>
          </p:txBody>
        </p:sp>
        <p:sp>
          <p:nvSpPr>
            <p:cNvPr id="1285" name="Free-form: Shape 1284">
              <a:extLst>
                <a:ext uri="{FF2B5EF4-FFF2-40B4-BE49-F238E27FC236}">
                  <a16:creationId xmlns:a16="http://schemas.microsoft.com/office/drawing/2014/main" id="{D22B55D5-547B-CB38-4855-D1AF73A343B0}"/>
                </a:ext>
              </a:extLst>
            </p:cNvPr>
            <p:cNvSpPr/>
            <p:nvPr/>
          </p:nvSpPr>
          <p:spPr>
            <a:xfrm>
              <a:off x="6963376" y="4467996"/>
              <a:ext cx="109496" cy="147850"/>
            </a:xfrm>
            <a:custGeom>
              <a:avLst/>
              <a:gdLst>
                <a:gd name="connsiteX0" fmla="*/ 109496 w 109496"/>
                <a:gd name="connsiteY0" fmla="*/ 127780 h 147850"/>
                <a:gd name="connsiteX1" fmla="*/ 27013 w 109496"/>
                <a:gd name="connsiteY1" fmla="*/ 0 h 147850"/>
                <a:gd name="connsiteX2" fmla="*/ 0 w 109496"/>
                <a:gd name="connsiteY2" fmla="*/ 17115 h 147850"/>
                <a:gd name="connsiteX3" fmla="*/ 81108 w 109496"/>
                <a:gd name="connsiteY3" fmla="*/ 147851 h 147850"/>
                <a:gd name="connsiteX4" fmla="*/ 109496 w 109496"/>
                <a:gd name="connsiteY4" fmla="*/ 127780 h 147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96" h="147850">
                  <a:moveTo>
                    <a:pt x="109496" y="127780"/>
                  </a:moveTo>
                  <a:lnTo>
                    <a:pt x="27013" y="0"/>
                  </a:lnTo>
                  <a:lnTo>
                    <a:pt x="0" y="17115"/>
                  </a:lnTo>
                  <a:lnTo>
                    <a:pt x="81108" y="147851"/>
                  </a:lnTo>
                  <a:lnTo>
                    <a:pt x="109496" y="127780"/>
                  </a:lnTo>
                  <a:close/>
                </a:path>
              </a:pathLst>
            </a:custGeom>
            <a:solidFill>
              <a:srgbClr val="E0E0E0"/>
            </a:solidFill>
            <a:ln w="6867" cap="flat">
              <a:noFill/>
              <a:prstDash val="solid"/>
              <a:miter/>
            </a:ln>
          </p:spPr>
          <p:txBody>
            <a:bodyPr rtlCol="0" anchor="ctr"/>
            <a:lstStyle/>
            <a:p>
              <a:endParaRPr lang="en-IN"/>
            </a:p>
          </p:txBody>
        </p:sp>
        <p:sp>
          <p:nvSpPr>
            <p:cNvPr id="1286" name="Free-form: Shape 1285">
              <a:extLst>
                <a:ext uri="{FF2B5EF4-FFF2-40B4-BE49-F238E27FC236}">
                  <a16:creationId xmlns:a16="http://schemas.microsoft.com/office/drawing/2014/main" id="{107BDDD8-876F-39A5-4FCC-150289C1CD40}"/>
                </a:ext>
              </a:extLst>
            </p:cNvPr>
            <p:cNvSpPr/>
            <p:nvPr/>
          </p:nvSpPr>
          <p:spPr>
            <a:xfrm>
              <a:off x="6758063" y="4536442"/>
              <a:ext cx="233701" cy="69177"/>
            </a:xfrm>
            <a:custGeom>
              <a:avLst/>
              <a:gdLst>
                <a:gd name="connsiteX0" fmla="*/ 233688 w 233701"/>
                <a:gd name="connsiteY0" fmla="*/ 69125 h 69177"/>
                <a:gd name="connsiteX1" fmla="*/ 116837 w 233701"/>
                <a:gd name="connsiteY1" fmla="*/ 35513 h 69177"/>
                <a:gd name="connsiteX2" fmla="*/ -14 w 233701"/>
                <a:gd name="connsiteY2" fmla="*/ -23 h 69177"/>
                <a:gd name="connsiteX3" fmla="*/ 117181 w 233701"/>
                <a:gd name="connsiteY3" fmla="*/ 33658 h 69177"/>
                <a:gd name="connsiteX4" fmla="*/ 233688 w 233701"/>
                <a:gd name="connsiteY4" fmla="*/ 69125 h 69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701" h="69177">
                  <a:moveTo>
                    <a:pt x="233688" y="69125"/>
                  </a:moveTo>
                  <a:cubicBezTo>
                    <a:pt x="233688" y="69675"/>
                    <a:pt x="181105" y="54622"/>
                    <a:pt x="116837" y="35513"/>
                  </a:cubicBezTo>
                  <a:cubicBezTo>
                    <a:pt x="52569" y="16405"/>
                    <a:pt x="-14" y="527"/>
                    <a:pt x="-14" y="-23"/>
                  </a:cubicBezTo>
                  <a:cubicBezTo>
                    <a:pt x="-14" y="-573"/>
                    <a:pt x="52569" y="14549"/>
                    <a:pt x="117181" y="33658"/>
                  </a:cubicBezTo>
                  <a:cubicBezTo>
                    <a:pt x="181792" y="52766"/>
                    <a:pt x="233825" y="68644"/>
                    <a:pt x="233688" y="69125"/>
                  </a:cubicBezTo>
                  <a:close/>
                </a:path>
              </a:pathLst>
            </a:custGeom>
            <a:solidFill>
              <a:srgbClr val="263238"/>
            </a:solidFill>
            <a:ln w="6867" cap="flat">
              <a:noFill/>
              <a:prstDash val="solid"/>
              <a:miter/>
            </a:ln>
          </p:spPr>
          <p:txBody>
            <a:bodyPr rtlCol="0" anchor="ctr"/>
            <a:lstStyle/>
            <a:p>
              <a:endParaRPr lang="en-IN"/>
            </a:p>
          </p:txBody>
        </p:sp>
        <p:sp>
          <p:nvSpPr>
            <p:cNvPr id="1287" name="Free-form: Shape 1286">
              <a:extLst>
                <a:ext uri="{FF2B5EF4-FFF2-40B4-BE49-F238E27FC236}">
                  <a16:creationId xmlns:a16="http://schemas.microsoft.com/office/drawing/2014/main" id="{8F1F745D-0520-330C-BC62-B10BB908C42B}"/>
                </a:ext>
              </a:extLst>
            </p:cNvPr>
            <p:cNvSpPr/>
            <p:nvPr/>
          </p:nvSpPr>
          <p:spPr>
            <a:xfrm>
              <a:off x="6744247" y="4578302"/>
              <a:ext cx="234045" cy="69177"/>
            </a:xfrm>
            <a:custGeom>
              <a:avLst/>
              <a:gdLst>
                <a:gd name="connsiteX0" fmla="*/ 234032 w 234045"/>
                <a:gd name="connsiteY0" fmla="*/ 69125 h 69177"/>
                <a:gd name="connsiteX1" fmla="*/ 116837 w 234045"/>
                <a:gd name="connsiteY1" fmla="*/ 35513 h 69177"/>
                <a:gd name="connsiteX2" fmla="*/ -14 w 234045"/>
                <a:gd name="connsiteY2" fmla="*/ -23 h 69177"/>
                <a:gd name="connsiteX3" fmla="*/ 117181 w 234045"/>
                <a:gd name="connsiteY3" fmla="*/ 33658 h 69177"/>
                <a:gd name="connsiteX4" fmla="*/ 234032 w 234045"/>
                <a:gd name="connsiteY4" fmla="*/ 69125 h 69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45" h="69177">
                  <a:moveTo>
                    <a:pt x="234032" y="69125"/>
                  </a:moveTo>
                  <a:cubicBezTo>
                    <a:pt x="234032" y="69675"/>
                    <a:pt x="181380" y="54622"/>
                    <a:pt x="116837" y="35513"/>
                  </a:cubicBezTo>
                  <a:cubicBezTo>
                    <a:pt x="52294" y="16405"/>
                    <a:pt x="-14" y="527"/>
                    <a:pt x="-14" y="-23"/>
                  </a:cubicBezTo>
                  <a:cubicBezTo>
                    <a:pt x="-14" y="-573"/>
                    <a:pt x="52638" y="14549"/>
                    <a:pt x="117181" y="33658"/>
                  </a:cubicBezTo>
                  <a:cubicBezTo>
                    <a:pt x="181724" y="52766"/>
                    <a:pt x="234169" y="68644"/>
                    <a:pt x="234032" y="69125"/>
                  </a:cubicBezTo>
                  <a:close/>
                </a:path>
              </a:pathLst>
            </a:custGeom>
            <a:solidFill>
              <a:srgbClr val="263238"/>
            </a:solidFill>
            <a:ln w="6867" cap="flat">
              <a:noFill/>
              <a:prstDash val="solid"/>
              <a:miter/>
            </a:ln>
          </p:spPr>
          <p:txBody>
            <a:bodyPr rtlCol="0" anchor="ctr"/>
            <a:lstStyle/>
            <a:p>
              <a:endParaRPr lang="en-IN"/>
            </a:p>
          </p:txBody>
        </p:sp>
        <p:sp>
          <p:nvSpPr>
            <p:cNvPr id="1288" name="Free-form: Shape 1287">
              <a:extLst>
                <a:ext uri="{FF2B5EF4-FFF2-40B4-BE49-F238E27FC236}">
                  <a16:creationId xmlns:a16="http://schemas.microsoft.com/office/drawing/2014/main" id="{7163905D-50DF-3CC8-925F-DD1E21E06D93}"/>
                </a:ext>
              </a:extLst>
            </p:cNvPr>
            <p:cNvSpPr/>
            <p:nvPr/>
          </p:nvSpPr>
          <p:spPr>
            <a:xfrm>
              <a:off x="6734486" y="4616110"/>
              <a:ext cx="234045" cy="69170"/>
            </a:xfrm>
            <a:custGeom>
              <a:avLst/>
              <a:gdLst>
                <a:gd name="connsiteX0" fmla="*/ 234032 w 234045"/>
                <a:gd name="connsiteY0" fmla="*/ 69122 h 69170"/>
                <a:gd name="connsiteX1" fmla="*/ 116837 w 234045"/>
                <a:gd name="connsiteY1" fmla="*/ 35441 h 69170"/>
                <a:gd name="connsiteX2" fmla="*/ -14 w 234045"/>
                <a:gd name="connsiteY2" fmla="*/ -26 h 69170"/>
                <a:gd name="connsiteX3" fmla="*/ 116837 w 234045"/>
                <a:gd name="connsiteY3" fmla="*/ 33586 h 69170"/>
                <a:gd name="connsiteX4" fmla="*/ 234032 w 234045"/>
                <a:gd name="connsiteY4" fmla="*/ 69122 h 69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45" h="69170">
                  <a:moveTo>
                    <a:pt x="234032" y="69122"/>
                  </a:moveTo>
                  <a:cubicBezTo>
                    <a:pt x="234032" y="69603"/>
                    <a:pt x="181449" y="54550"/>
                    <a:pt x="116837" y="35441"/>
                  </a:cubicBezTo>
                  <a:cubicBezTo>
                    <a:pt x="52226" y="16333"/>
                    <a:pt x="-14" y="455"/>
                    <a:pt x="-14" y="-26"/>
                  </a:cubicBezTo>
                  <a:cubicBezTo>
                    <a:pt x="-14" y="-507"/>
                    <a:pt x="52569" y="14546"/>
                    <a:pt x="116837" y="33586"/>
                  </a:cubicBezTo>
                  <a:cubicBezTo>
                    <a:pt x="181105" y="52625"/>
                    <a:pt x="234169" y="68572"/>
                    <a:pt x="234032" y="69122"/>
                  </a:cubicBezTo>
                  <a:close/>
                </a:path>
              </a:pathLst>
            </a:custGeom>
            <a:solidFill>
              <a:srgbClr val="263238"/>
            </a:solidFill>
            <a:ln w="6867" cap="flat">
              <a:noFill/>
              <a:prstDash val="solid"/>
              <a:miter/>
            </a:ln>
          </p:spPr>
          <p:txBody>
            <a:bodyPr rtlCol="0" anchor="ctr"/>
            <a:lstStyle/>
            <a:p>
              <a:endParaRPr lang="en-IN"/>
            </a:p>
          </p:txBody>
        </p:sp>
        <p:sp>
          <p:nvSpPr>
            <p:cNvPr id="1289" name="Free-form: Shape 1288">
              <a:extLst>
                <a:ext uri="{FF2B5EF4-FFF2-40B4-BE49-F238E27FC236}">
                  <a16:creationId xmlns:a16="http://schemas.microsoft.com/office/drawing/2014/main" id="{4EB3B1A5-7513-7959-A05C-6B3AD0D07F32}"/>
                </a:ext>
              </a:extLst>
            </p:cNvPr>
            <p:cNvSpPr/>
            <p:nvPr/>
          </p:nvSpPr>
          <p:spPr>
            <a:xfrm>
              <a:off x="6723626" y="4651987"/>
              <a:ext cx="234045" cy="69177"/>
            </a:xfrm>
            <a:custGeom>
              <a:avLst/>
              <a:gdLst>
                <a:gd name="connsiteX0" fmla="*/ 234032 w 234045"/>
                <a:gd name="connsiteY0" fmla="*/ 69125 h 69177"/>
                <a:gd name="connsiteX1" fmla="*/ 116837 w 234045"/>
                <a:gd name="connsiteY1" fmla="*/ 35513 h 69177"/>
                <a:gd name="connsiteX2" fmla="*/ -14 w 234045"/>
                <a:gd name="connsiteY2" fmla="*/ -23 h 69177"/>
                <a:gd name="connsiteX3" fmla="*/ 117181 w 234045"/>
                <a:gd name="connsiteY3" fmla="*/ 33658 h 69177"/>
                <a:gd name="connsiteX4" fmla="*/ 234032 w 234045"/>
                <a:gd name="connsiteY4" fmla="*/ 69125 h 69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45" h="69177">
                  <a:moveTo>
                    <a:pt x="234032" y="69125"/>
                  </a:moveTo>
                  <a:cubicBezTo>
                    <a:pt x="234032" y="69675"/>
                    <a:pt x="181380" y="54622"/>
                    <a:pt x="116837" y="35513"/>
                  </a:cubicBezTo>
                  <a:cubicBezTo>
                    <a:pt x="52294" y="16405"/>
                    <a:pt x="-14" y="527"/>
                    <a:pt x="-14" y="-23"/>
                  </a:cubicBezTo>
                  <a:cubicBezTo>
                    <a:pt x="-14" y="-573"/>
                    <a:pt x="52569" y="14549"/>
                    <a:pt x="117181" y="33658"/>
                  </a:cubicBezTo>
                  <a:cubicBezTo>
                    <a:pt x="181792" y="52766"/>
                    <a:pt x="234169" y="68644"/>
                    <a:pt x="234032" y="69125"/>
                  </a:cubicBezTo>
                  <a:close/>
                </a:path>
              </a:pathLst>
            </a:custGeom>
            <a:solidFill>
              <a:srgbClr val="263238"/>
            </a:solidFill>
            <a:ln w="6867" cap="flat">
              <a:noFill/>
              <a:prstDash val="solid"/>
              <a:miter/>
            </a:ln>
          </p:spPr>
          <p:txBody>
            <a:bodyPr rtlCol="0" anchor="ctr"/>
            <a:lstStyle/>
            <a:p>
              <a:endParaRPr lang="en-IN"/>
            </a:p>
          </p:txBody>
        </p:sp>
      </p:grpSp>
      <p:sp>
        <p:nvSpPr>
          <p:cNvPr id="1290" name="TextBox 1289">
            <a:extLst>
              <a:ext uri="{FF2B5EF4-FFF2-40B4-BE49-F238E27FC236}">
                <a16:creationId xmlns:a16="http://schemas.microsoft.com/office/drawing/2014/main" id="{11E91AD0-CF7E-3192-513E-F33C38F7AA91}"/>
              </a:ext>
            </a:extLst>
          </p:cNvPr>
          <p:cNvSpPr txBox="1"/>
          <p:nvPr/>
        </p:nvSpPr>
        <p:spPr>
          <a:xfrm>
            <a:off x="825187" y="940232"/>
            <a:ext cx="4271059" cy="535531"/>
          </a:xfrm>
          <a:prstGeom prst="rect">
            <a:avLst/>
          </a:prstGeom>
          <a:noFill/>
        </p:spPr>
        <p:txBody>
          <a:bodyPr wrap="square" rtlCol="0">
            <a:spAutoFit/>
          </a:bodyPr>
          <a:lstStyle/>
          <a:p>
            <a:pPr marL="285750" indent="-285750">
              <a:lnSpc>
                <a:spcPct val="90000"/>
              </a:lnSpc>
              <a:buFont typeface="Arial" panose="020B0604020202020204" pitchFamily="34" charset="0"/>
              <a:buChar char="•"/>
            </a:pPr>
            <a:r>
              <a:rPr lang="en-US" sz="1600"/>
              <a:t>Solution is based on Geo Replication for all the layers of the application</a:t>
            </a:r>
          </a:p>
        </p:txBody>
      </p:sp>
      <p:sp>
        <p:nvSpPr>
          <p:cNvPr id="1291" name="TextBox 1290">
            <a:extLst>
              <a:ext uri="{FF2B5EF4-FFF2-40B4-BE49-F238E27FC236}">
                <a16:creationId xmlns:a16="http://schemas.microsoft.com/office/drawing/2014/main" id="{4F694D24-0E71-A8F5-D33E-DAC877AE0868}"/>
              </a:ext>
            </a:extLst>
          </p:cNvPr>
          <p:cNvSpPr txBox="1"/>
          <p:nvPr/>
        </p:nvSpPr>
        <p:spPr>
          <a:xfrm>
            <a:off x="825187" y="1518147"/>
            <a:ext cx="4776439" cy="535531"/>
          </a:xfrm>
          <a:prstGeom prst="rect">
            <a:avLst/>
          </a:prstGeom>
          <a:noFill/>
        </p:spPr>
        <p:txBody>
          <a:bodyPr wrap="square" rtlCol="0">
            <a:spAutoFit/>
          </a:bodyPr>
          <a:lstStyle/>
          <a:p>
            <a:pPr marL="285750" indent="-285750">
              <a:lnSpc>
                <a:spcPct val="90000"/>
              </a:lnSpc>
              <a:buFont typeface="Arial" panose="020B0604020202020204" pitchFamily="34" charset="0"/>
              <a:buChar char="•"/>
            </a:pPr>
            <a:r>
              <a:rPr lang="en-US" sz="1600"/>
              <a:t>Geo replication is enabled for Application , Business , Middle tier and DB layer for Pune and Chennai</a:t>
            </a:r>
          </a:p>
        </p:txBody>
      </p:sp>
      <p:sp>
        <p:nvSpPr>
          <p:cNvPr id="1292" name="TextBox 1291">
            <a:extLst>
              <a:ext uri="{FF2B5EF4-FFF2-40B4-BE49-F238E27FC236}">
                <a16:creationId xmlns:a16="http://schemas.microsoft.com/office/drawing/2014/main" id="{B96E6B6F-2238-0F69-1E3D-6E80642695B0}"/>
              </a:ext>
            </a:extLst>
          </p:cNvPr>
          <p:cNvSpPr txBox="1"/>
          <p:nvPr/>
        </p:nvSpPr>
        <p:spPr>
          <a:xfrm>
            <a:off x="825187" y="2159514"/>
            <a:ext cx="4776439" cy="313932"/>
          </a:xfrm>
          <a:prstGeom prst="rect">
            <a:avLst/>
          </a:prstGeom>
          <a:noFill/>
        </p:spPr>
        <p:txBody>
          <a:bodyPr wrap="square" rtlCol="0">
            <a:spAutoFit/>
          </a:bodyPr>
          <a:lstStyle/>
          <a:p>
            <a:pPr marL="285750" indent="-285750">
              <a:lnSpc>
                <a:spcPct val="90000"/>
              </a:lnSpc>
              <a:buFont typeface="Arial" panose="020B0604020202020204" pitchFamily="34" charset="0"/>
              <a:buChar char="•"/>
            </a:pPr>
            <a:r>
              <a:rPr lang="en-US" sz="1600"/>
              <a:t>Active – Passive Topology is enabled at all the layers</a:t>
            </a:r>
          </a:p>
        </p:txBody>
      </p:sp>
      <p:sp>
        <p:nvSpPr>
          <p:cNvPr id="1293" name="TextBox 1292">
            <a:extLst>
              <a:ext uri="{FF2B5EF4-FFF2-40B4-BE49-F238E27FC236}">
                <a16:creationId xmlns:a16="http://schemas.microsoft.com/office/drawing/2014/main" id="{DC5C1FE4-FC84-4720-815D-3FEF03102F60}"/>
              </a:ext>
            </a:extLst>
          </p:cNvPr>
          <p:cNvSpPr txBox="1"/>
          <p:nvPr/>
        </p:nvSpPr>
        <p:spPr>
          <a:xfrm>
            <a:off x="825186" y="2635964"/>
            <a:ext cx="5003178" cy="535531"/>
          </a:xfrm>
          <a:prstGeom prst="rect">
            <a:avLst/>
          </a:prstGeom>
          <a:noFill/>
        </p:spPr>
        <p:txBody>
          <a:bodyPr wrap="square" rtlCol="0">
            <a:spAutoFit/>
          </a:bodyPr>
          <a:lstStyle/>
          <a:p>
            <a:pPr marL="285750" indent="-285750">
              <a:lnSpc>
                <a:spcPct val="90000"/>
              </a:lnSpc>
              <a:buFont typeface="Arial" panose="020B0604020202020204" pitchFamily="34" charset="0"/>
              <a:buChar char="•"/>
            </a:pPr>
            <a:r>
              <a:rPr lang="en-US" sz="1600"/>
              <a:t>Load Balancer would be enabled with Azure Front Door capability to support Geo Replication </a:t>
            </a:r>
          </a:p>
        </p:txBody>
      </p:sp>
      <p:sp>
        <p:nvSpPr>
          <p:cNvPr id="1294" name="TextBox 1293">
            <a:extLst>
              <a:ext uri="{FF2B5EF4-FFF2-40B4-BE49-F238E27FC236}">
                <a16:creationId xmlns:a16="http://schemas.microsoft.com/office/drawing/2014/main" id="{FF3BB0A5-FAFA-3B07-108E-78BF8430BD6B}"/>
              </a:ext>
            </a:extLst>
          </p:cNvPr>
          <p:cNvSpPr txBox="1"/>
          <p:nvPr/>
        </p:nvSpPr>
        <p:spPr>
          <a:xfrm>
            <a:off x="825187" y="3334013"/>
            <a:ext cx="4776435" cy="535531"/>
          </a:xfrm>
          <a:prstGeom prst="rect">
            <a:avLst/>
          </a:prstGeom>
          <a:noFill/>
        </p:spPr>
        <p:txBody>
          <a:bodyPr wrap="square" rtlCol="0">
            <a:spAutoFit/>
          </a:bodyPr>
          <a:lstStyle/>
          <a:p>
            <a:pPr marL="285750" indent="-285750">
              <a:lnSpc>
                <a:spcPct val="90000"/>
              </a:lnSpc>
              <a:buFont typeface="Arial" panose="020B0604020202020204" pitchFamily="34" charset="0"/>
              <a:buChar char="•"/>
            </a:pPr>
            <a:r>
              <a:rPr lang="en-US" sz="1600"/>
              <a:t>Azure PaaS DB Services ensure the Geo Replication and High Availability </a:t>
            </a:r>
          </a:p>
        </p:txBody>
      </p:sp>
      <p:sp>
        <p:nvSpPr>
          <p:cNvPr id="1295" name="TextBox 1294">
            <a:extLst>
              <a:ext uri="{FF2B5EF4-FFF2-40B4-BE49-F238E27FC236}">
                <a16:creationId xmlns:a16="http://schemas.microsoft.com/office/drawing/2014/main" id="{7A6EB94E-70EA-135A-0446-2D62C2B589D8}"/>
              </a:ext>
            </a:extLst>
          </p:cNvPr>
          <p:cNvSpPr txBox="1"/>
          <p:nvPr/>
        </p:nvSpPr>
        <p:spPr>
          <a:xfrm>
            <a:off x="825187" y="3992257"/>
            <a:ext cx="4583154" cy="535531"/>
          </a:xfrm>
          <a:prstGeom prst="rect">
            <a:avLst/>
          </a:prstGeom>
          <a:noFill/>
        </p:spPr>
        <p:txBody>
          <a:bodyPr wrap="square" rtlCol="0">
            <a:spAutoFit/>
          </a:bodyPr>
          <a:lstStyle/>
          <a:p>
            <a:pPr marL="285750" indent="-285750">
              <a:lnSpc>
                <a:spcPct val="90000"/>
              </a:lnSpc>
              <a:buFont typeface="Arial" panose="020B0604020202020204" pitchFamily="34" charset="0"/>
              <a:buChar char="•"/>
            </a:pPr>
            <a:r>
              <a:rPr lang="en-US" sz="1600"/>
              <a:t>Services needs to be Aligned  for the Geo Replication is available only for Pune and Chennai</a:t>
            </a:r>
          </a:p>
        </p:txBody>
      </p:sp>
      <p:sp>
        <p:nvSpPr>
          <p:cNvPr id="1297" name="TextBox 1296">
            <a:extLst>
              <a:ext uri="{FF2B5EF4-FFF2-40B4-BE49-F238E27FC236}">
                <a16:creationId xmlns:a16="http://schemas.microsoft.com/office/drawing/2014/main" id="{79525684-4AF9-9CDD-1D44-EF7C3D809E70}"/>
              </a:ext>
            </a:extLst>
          </p:cNvPr>
          <p:cNvSpPr txBox="1"/>
          <p:nvPr/>
        </p:nvSpPr>
        <p:spPr>
          <a:xfrm>
            <a:off x="825186" y="4709080"/>
            <a:ext cx="4271059" cy="535531"/>
          </a:xfrm>
          <a:prstGeom prst="rect">
            <a:avLst/>
          </a:prstGeom>
          <a:noFill/>
        </p:spPr>
        <p:txBody>
          <a:bodyPr wrap="square" rtlCol="0">
            <a:spAutoFit/>
          </a:bodyPr>
          <a:lstStyle/>
          <a:p>
            <a:pPr marL="285750" indent="-285750">
              <a:lnSpc>
                <a:spcPct val="90000"/>
              </a:lnSpc>
              <a:buFont typeface="Arial" panose="020B0604020202020204" pitchFamily="34" charset="0"/>
              <a:buChar char="•"/>
            </a:pPr>
            <a:r>
              <a:rPr lang="en-US" sz="1600"/>
              <a:t>The current backend services will be retrofitted to the new platform architecture</a:t>
            </a:r>
          </a:p>
        </p:txBody>
      </p:sp>
      <p:sp>
        <p:nvSpPr>
          <p:cNvPr id="1298" name="TextBox 1297">
            <a:extLst>
              <a:ext uri="{FF2B5EF4-FFF2-40B4-BE49-F238E27FC236}">
                <a16:creationId xmlns:a16="http://schemas.microsoft.com/office/drawing/2014/main" id="{117FAEDD-A981-C019-130E-D829DAB5CB81}"/>
              </a:ext>
            </a:extLst>
          </p:cNvPr>
          <p:cNvSpPr txBox="1"/>
          <p:nvPr/>
        </p:nvSpPr>
        <p:spPr>
          <a:xfrm>
            <a:off x="6363636" y="1065801"/>
            <a:ext cx="5570142" cy="535531"/>
          </a:xfrm>
          <a:prstGeom prst="rect">
            <a:avLst/>
          </a:prstGeom>
          <a:noFill/>
        </p:spPr>
        <p:txBody>
          <a:bodyPr wrap="square" rtlCol="0">
            <a:spAutoFit/>
          </a:bodyPr>
          <a:lstStyle/>
          <a:p>
            <a:pPr marL="285750" indent="-285750">
              <a:lnSpc>
                <a:spcPct val="90000"/>
              </a:lnSpc>
              <a:buFont typeface="Arial" panose="020B0604020202020204" pitchFamily="34" charset="0"/>
              <a:buChar char="•"/>
            </a:pPr>
            <a:r>
              <a:rPr lang="en-US" sz="1600"/>
              <a:t>New backend services will be developed to provide additional features for seamless</a:t>
            </a:r>
            <a:endParaRPr lang="en-US" sz="1600">
              <a:cs typeface="Calibri"/>
            </a:endParaRPr>
          </a:p>
        </p:txBody>
      </p:sp>
      <p:cxnSp>
        <p:nvCxnSpPr>
          <p:cNvPr id="1300" name="Straight Connector 1299">
            <a:extLst>
              <a:ext uri="{FF2B5EF4-FFF2-40B4-BE49-F238E27FC236}">
                <a16:creationId xmlns:a16="http://schemas.microsoft.com/office/drawing/2014/main" id="{372FAD48-B271-8267-4FBF-5F4E9C2452BE}"/>
              </a:ext>
            </a:extLst>
          </p:cNvPr>
          <p:cNvCxnSpPr>
            <a:cxnSpLocks/>
          </p:cNvCxnSpPr>
          <p:nvPr/>
        </p:nvCxnSpPr>
        <p:spPr>
          <a:xfrm flipV="1">
            <a:off x="6096000" y="1115122"/>
            <a:ext cx="0" cy="29729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11" name="TextBox 1310">
            <a:extLst>
              <a:ext uri="{FF2B5EF4-FFF2-40B4-BE49-F238E27FC236}">
                <a16:creationId xmlns:a16="http://schemas.microsoft.com/office/drawing/2014/main" id="{99182008-16CD-0174-4948-D11BE639921A}"/>
              </a:ext>
            </a:extLst>
          </p:cNvPr>
          <p:cNvSpPr txBox="1"/>
          <p:nvPr/>
        </p:nvSpPr>
        <p:spPr>
          <a:xfrm>
            <a:off x="6363635" y="1653614"/>
            <a:ext cx="5570145" cy="2308324"/>
          </a:xfrm>
          <a:prstGeom prst="rect">
            <a:avLst/>
          </a:prstGeom>
          <a:noFill/>
        </p:spPr>
        <p:txBody>
          <a:bodyPr wrap="square" rtlCol="0">
            <a:spAutoFit/>
          </a:bodyPr>
          <a:lstStyle/>
          <a:p>
            <a:pPr marL="285750" indent="-285750">
              <a:lnSpc>
                <a:spcPct val="90000"/>
              </a:lnSpc>
              <a:buFont typeface="Arial" panose="020B0604020202020204" pitchFamily="34" charset="0"/>
              <a:buChar char="•"/>
            </a:pPr>
            <a:r>
              <a:rPr lang="en-US" sz="1600"/>
              <a:t>experience between mobile and portal, session management, notification services </a:t>
            </a:r>
          </a:p>
          <a:p>
            <a:pPr marL="285750" indent="-285750">
              <a:lnSpc>
                <a:spcPct val="90000"/>
              </a:lnSpc>
              <a:buFont typeface="Arial" panose="020B0604020202020204" pitchFamily="34" charset="0"/>
              <a:buChar char="•"/>
            </a:pPr>
            <a:endParaRPr lang="en-US" sz="1600"/>
          </a:p>
          <a:p>
            <a:pPr marL="285750" indent="-285750">
              <a:lnSpc>
                <a:spcPct val="90000"/>
              </a:lnSpc>
              <a:buFont typeface="Arial" panose="020B0604020202020204" pitchFamily="34" charset="0"/>
              <a:buChar char="•"/>
            </a:pPr>
            <a:r>
              <a:rPr lang="en-US" sz="1600"/>
              <a:t>Mphasis team members will have flexibility to operate out of different work locations (given ongoing pandemic situation). Resources will follow IDFC AMC holiday calendar</a:t>
            </a:r>
          </a:p>
          <a:p>
            <a:pPr marL="285750" indent="-285750">
              <a:lnSpc>
                <a:spcPct val="90000"/>
              </a:lnSpc>
              <a:buFont typeface="Arial" panose="020B0604020202020204" pitchFamily="34" charset="0"/>
              <a:buChar char="•"/>
            </a:pPr>
            <a:endParaRPr lang="en-US" sz="1600"/>
          </a:p>
          <a:p>
            <a:pPr marL="285750" indent="-285750">
              <a:lnSpc>
                <a:spcPct val="90000"/>
              </a:lnSpc>
              <a:buFont typeface="Arial" panose="020B0604020202020204" pitchFamily="34" charset="0"/>
              <a:buChar char="•"/>
            </a:pPr>
            <a:r>
              <a:rPr lang="en-US" sz="1600"/>
              <a:t>Mphasis resources are eligible to take 2 days leave in a month.  Leave plans would be informed to IDFC AMC</a:t>
            </a:r>
          </a:p>
          <a:p>
            <a:pPr marL="285750" indent="-285750">
              <a:lnSpc>
                <a:spcPct val="90000"/>
              </a:lnSpc>
              <a:buFont typeface="Arial" panose="020B0604020202020204" pitchFamily="34" charset="0"/>
              <a:buChar char="•"/>
            </a:pPr>
            <a:endParaRPr lang="en-US" sz="1600"/>
          </a:p>
        </p:txBody>
      </p:sp>
    </p:spTree>
    <p:extLst>
      <p:ext uri="{BB962C8B-B14F-4D97-AF65-F5344CB8AC3E}">
        <p14:creationId xmlns:p14="http://schemas.microsoft.com/office/powerpoint/2010/main" val="3456790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5088A-282E-3265-D1BF-DD898FDC376E}"/>
              </a:ext>
            </a:extLst>
          </p:cNvPr>
          <p:cNvSpPr>
            <a:spLocks noGrp="1"/>
          </p:cNvSpPr>
          <p:nvPr>
            <p:ph type="title"/>
          </p:nvPr>
        </p:nvSpPr>
        <p:spPr/>
        <p:txBody>
          <a:bodyPr/>
          <a:lstStyle/>
          <a:p>
            <a:r>
              <a:rPr lang="en-US"/>
              <a:t>Agenda</a:t>
            </a:r>
          </a:p>
        </p:txBody>
      </p:sp>
      <p:grpSp>
        <p:nvGrpSpPr>
          <p:cNvPr id="5" name="Group 4">
            <a:extLst>
              <a:ext uri="{FF2B5EF4-FFF2-40B4-BE49-F238E27FC236}">
                <a16:creationId xmlns:a16="http://schemas.microsoft.com/office/drawing/2014/main" id="{BA29FE22-EAD6-6913-E91E-82CB255E9E9B}"/>
              </a:ext>
            </a:extLst>
          </p:cNvPr>
          <p:cNvGrpSpPr/>
          <p:nvPr/>
        </p:nvGrpSpPr>
        <p:grpSpPr>
          <a:xfrm>
            <a:off x="-1" y="946250"/>
            <a:ext cx="8964635" cy="5226105"/>
            <a:chOff x="-1" y="933062"/>
            <a:chExt cx="8964635" cy="5226105"/>
          </a:xfrm>
        </p:grpSpPr>
        <p:pic>
          <p:nvPicPr>
            <p:cNvPr id="9" name="Picture 8" descr="Icon&#10;&#10;Description automatically generated with medium confidence">
              <a:extLst>
                <a:ext uri="{FF2B5EF4-FFF2-40B4-BE49-F238E27FC236}">
                  <a16:creationId xmlns:a16="http://schemas.microsoft.com/office/drawing/2014/main" id="{DB64860F-E509-3170-670C-C8FDDC1888F8}"/>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1" y="933062"/>
              <a:ext cx="5295337" cy="5225142"/>
            </a:xfrm>
            <a:prstGeom prst="rect">
              <a:avLst/>
            </a:prstGeom>
          </p:spPr>
        </p:pic>
        <p:sp>
          <p:nvSpPr>
            <p:cNvPr id="11" name="TextBox 92">
              <a:extLst>
                <a:ext uri="{FF2B5EF4-FFF2-40B4-BE49-F238E27FC236}">
                  <a16:creationId xmlns:a16="http://schemas.microsoft.com/office/drawing/2014/main" id="{F948CB38-BEAE-CAC7-29D8-32BD7E1A4960}"/>
                </a:ext>
              </a:extLst>
            </p:cNvPr>
            <p:cNvSpPr txBox="1"/>
            <p:nvPr/>
          </p:nvSpPr>
          <p:spPr>
            <a:xfrm>
              <a:off x="1792129" y="3155041"/>
              <a:ext cx="1657209"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FFFFFF"/>
                  </a:solidFill>
                  <a:effectLst/>
                  <a:uLnTx/>
                  <a:uFillTx/>
                  <a:latin typeface="Calibri" panose="020F0502020204030204"/>
                  <a:ea typeface="Roboto Medium" panose="02000000000000000000" pitchFamily="2" charset="0"/>
                  <a:cs typeface="Segoe UI" panose="020B0502040204020203" pitchFamily="34" charset="0"/>
                </a:rPr>
                <a:t>01</a:t>
              </a:r>
            </a:p>
          </p:txBody>
        </p:sp>
        <p:sp>
          <p:nvSpPr>
            <p:cNvPr id="13" name="TextBox 100">
              <a:extLst>
                <a:ext uri="{FF2B5EF4-FFF2-40B4-BE49-F238E27FC236}">
                  <a16:creationId xmlns:a16="http://schemas.microsoft.com/office/drawing/2014/main" id="{48FE6588-77A1-265F-B241-F278A9A48C50}"/>
                </a:ext>
              </a:extLst>
            </p:cNvPr>
            <p:cNvSpPr txBox="1"/>
            <p:nvPr/>
          </p:nvSpPr>
          <p:spPr>
            <a:xfrm>
              <a:off x="3546935" y="3155041"/>
              <a:ext cx="1657209"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FFFFFF"/>
                  </a:solidFill>
                  <a:effectLst/>
                  <a:uLnTx/>
                  <a:uFillTx/>
                  <a:latin typeface="Calibri" panose="020F0502020204030204"/>
                  <a:ea typeface="Roboto Medium" panose="02000000000000000000" pitchFamily="2" charset="0"/>
                  <a:cs typeface="Segoe UI" panose="020B0502040204020203" pitchFamily="34" charset="0"/>
                </a:rPr>
                <a:t>02</a:t>
              </a:r>
            </a:p>
          </p:txBody>
        </p:sp>
        <p:sp>
          <p:nvSpPr>
            <p:cNvPr id="25" name="Oval 24">
              <a:extLst>
                <a:ext uri="{FF2B5EF4-FFF2-40B4-BE49-F238E27FC236}">
                  <a16:creationId xmlns:a16="http://schemas.microsoft.com/office/drawing/2014/main" id="{F9CE2F0E-03C3-9C6F-92E6-FE72A748F814}"/>
                </a:ext>
              </a:extLst>
            </p:cNvPr>
            <p:cNvSpPr/>
            <p:nvPr/>
          </p:nvSpPr>
          <p:spPr>
            <a:xfrm>
              <a:off x="2084223" y="1897567"/>
              <a:ext cx="939035" cy="11436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26" name="Object 25">
              <a:extLst>
                <a:ext uri="{FF2B5EF4-FFF2-40B4-BE49-F238E27FC236}">
                  <a16:creationId xmlns:a16="http://schemas.microsoft.com/office/drawing/2014/main" id="{E06B96DC-665E-9807-101B-73E47FD8FF10}"/>
                </a:ext>
              </a:extLst>
            </p:cNvPr>
            <p:cNvGraphicFramePr>
              <a:graphicFrameLocks noChangeAspect="1"/>
            </p:cNvGraphicFramePr>
            <p:nvPr>
              <p:extLst>
                <p:ext uri="{D42A27DB-BD31-4B8C-83A1-F6EECF244321}">
                  <p14:modId xmlns:p14="http://schemas.microsoft.com/office/powerpoint/2010/main" val="3595240534"/>
                </p:ext>
              </p:extLst>
            </p:nvPr>
          </p:nvGraphicFramePr>
          <p:xfrm>
            <a:off x="2314964" y="2162246"/>
            <a:ext cx="651793" cy="653736"/>
          </p:xfrm>
          <a:graphic>
            <a:graphicData uri="http://schemas.openxmlformats.org/presentationml/2006/ole">
              <mc:AlternateContent xmlns:mc="http://schemas.openxmlformats.org/markup-compatibility/2006">
                <mc:Choice xmlns:v="urn:schemas-microsoft-com:vml" Requires="v">
                  <p:oleObj name="CorelDRAW" r:id="rId3" imgW="1065382" imgH="1068569" progId="CorelDraw.Graphic.17">
                    <p:embed/>
                  </p:oleObj>
                </mc:Choice>
                <mc:Fallback>
                  <p:oleObj name="CorelDRAW" r:id="rId3" imgW="1065382" imgH="1068569" progId="CorelDraw.Graphic.17">
                    <p:embed/>
                    <p:pic>
                      <p:nvPicPr>
                        <p:cNvPr id="26" name="Object 25">
                          <a:extLst>
                            <a:ext uri="{FF2B5EF4-FFF2-40B4-BE49-F238E27FC236}">
                              <a16:creationId xmlns:a16="http://schemas.microsoft.com/office/drawing/2014/main" id="{E06B96DC-665E-9807-101B-73E47FD8FF10}"/>
                            </a:ext>
                          </a:extLst>
                        </p:cNvPr>
                        <p:cNvPicPr/>
                        <p:nvPr/>
                      </p:nvPicPr>
                      <p:blipFill>
                        <a:blip r:embed="rId4"/>
                        <a:stretch>
                          <a:fillRect/>
                        </a:stretch>
                      </p:blipFill>
                      <p:spPr>
                        <a:xfrm>
                          <a:off x="2314964" y="2162246"/>
                          <a:ext cx="651793" cy="653736"/>
                        </a:xfrm>
                        <a:prstGeom prst="rect">
                          <a:avLst/>
                        </a:prstGeom>
                      </p:spPr>
                    </p:pic>
                  </p:oleObj>
                </mc:Fallback>
              </mc:AlternateContent>
            </a:graphicData>
          </a:graphic>
        </p:graphicFrame>
        <p:sp>
          <p:nvSpPr>
            <p:cNvPr id="27" name="TextBox 93">
              <a:extLst>
                <a:ext uri="{FF2B5EF4-FFF2-40B4-BE49-F238E27FC236}">
                  <a16:creationId xmlns:a16="http://schemas.microsoft.com/office/drawing/2014/main" id="{AE2568F6-1FC4-A430-CFC9-E2A7DA73DE26}"/>
                </a:ext>
              </a:extLst>
            </p:cNvPr>
            <p:cNvSpPr txBox="1"/>
            <p:nvPr/>
          </p:nvSpPr>
          <p:spPr>
            <a:xfrm>
              <a:off x="1519334" y="4317525"/>
              <a:ext cx="1789860" cy="161582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b="1">
                  <a:solidFill>
                    <a:schemeClr val="tx1">
                      <a:lumMod val="50000"/>
                    </a:schemeClr>
                  </a:solidFill>
                </a:rPr>
                <a:t>Point of View on</a:t>
              </a:r>
            </a:p>
            <a:p>
              <a:pPr marL="342900" indent="-342900">
                <a:buFont typeface="Arial" panose="020B0604020202020204" pitchFamily="34" charset="0"/>
                <a:buChar char="•"/>
              </a:pPr>
              <a:r>
                <a:rPr lang="en-US" sz="1100">
                  <a:solidFill>
                    <a:schemeClr val="tx1">
                      <a:lumMod val="50000"/>
                    </a:schemeClr>
                  </a:solidFill>
                </a:rPr>
                <a:t>Mobile App Platform for Investor &amp; Distributor </a:t>
              </a:r>
            </a:p>
            <a:p>
              <a:pPr marL="342900" indent="-342900">
                <a:buFont typeface="Arial" panose="020B0604020202020204" pitchFamily="34" charset="0"/>
                <a:buChar char="•"/>
              </a:pPr>
              <a:r>
                <a:rPr lang="en-US" sz="1100">
                  <a:solidFill>
                    <a:schemeClr val="tx1">
                      <a:lumMod val="50000"/>
                    </a:schemeClr>
                  </a:solidFill>
                </a:rPr>
                <a:t>Portals for Investor &amp; Distributor</a:t>
              </a:r>
            </a:p>
            <a:p>
              <a:pPr marL="342900" indent="-342900">
                <a:buFont typeface="Arial" panose="020B0604020202020204" pitchFamily="34" charset="0"/>
                <a:buChar char="•"/>
              </a:pPr>
              <a:r>
                <a:rPr lang="en-US" sz="1100">
                  <a:solidFill>
                    <a:schemeClr val="tx1">
                      <a:lumMod val="50000"/>
                    </a:schemeClr>
                  </a:solidFill>
                </a:rPr>
                <a:t>Azure Cloud Components (Production &amp; DR)</a:t>
              </a:r>
            </a:p>
          </p:txBody>
        </p:sp>
        <p:sp>
          <p:nvSpPr>
            <p:cNvPr id="28" name="TextBox 101">
              <a:extLst>
                <a:ext uri="{FF2B5EF4-FFF2-40B4-BE49-F238E27FC236}">
                  <a16:creationId xmlns:a16="http://schemas.microsoft.com/office/drawing/2014/main" id="{3BF40B2C-9B44-B989-8EC3-2A909344C3B6}"/>
                </a:ext>
              </a:extLst>
            </p:cNvPr>
            <p:cNvSpPr txBox="1"/>
            <p:nvPr/>
          </p:nvSpPr>
          <p:spPr>
            <a:xfrm>
              <a:off x="3620766" y="4355993"/>
              <a:ext cx="1674570" cy="1785104"/>
            </a:xfrm>
            <a:prstGeom prst="rect">
              <a:avLst/>
            </a:prstGeom>
            <a:noFill/>
          </p:spPr>
          <p:txBody>
            <a:bodyPr wrap="square" rtlCol="0">
              <a:spAutoFit/>
            </a:bodyPr>
            <a:lstStyle>
              <a:defPPr>
                <a:defRPr lang="en-US"/>
              </a:defPPr>
              <a:lvl1pPr>
                <a:defRPr sz="1100" b="1">
                  <a:solidFill>
                    <a:schemeClr val="tx1">
                      <a:lumMod val="50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Indicative Pricing for</a:t>
              </a:r>
            </a:p>
            <a:p>
              <a:pPr marL="342900" indent="-342900">
                <a:buFont typeface="Arial" panose="020B0604020202020204" pitchFamily="34" charset="0"/>
                <a:buChar char="•"/>
              </a:pPr>
              <a:r>
                <a:rPr lang="en-US" sz="1100" b="0">
                  <a:solidFill>
                    <a:schemeClr val="tx1">
                      <a:lumMod val="50000"/>
                    </a:schemeClr>
                  </a:solidFill>
                </a:rPr>
                <a:t>Mobile App Platform for Investor &amp; Distributor </a:t>
              </a:r>
            </a:p>
            <a:p>
              <a:pPr marL="342900" indent="-342900">
                <a:buFont typeface="Arial" panose="020B0604020202020204" pitchFamily="34" charset="0"/>
                <a:buChar char="•"/>
              </a:pPr>
              <a:r>
                <a:rPr lang="en-US" sz="1100" b="0">
                  <a:solidFill>
                    <a:schemeClr val="tx1">
                      <a:lumMod val="50000"/>
                    </a:schemeClr>
                  </a:solidFill>
                </a:rPr>
                <a:t>Portals for Investor &amp; Distributor</a:t>
              </a:r>
            </a:p>
            <a:p>
              <a:pPr marL="342900" indent="-342900">
                <a:buFont typeface="Arial" panose="020B0604020202020204" pitchFamily="34" charset="0"/>
                <a:buChar char="•"/>
              </a:pPr>
              <a:r>
                <a:rPr lang="en-US" sz="1100" b="0">
                  <a:solidFill>
                    <a:schemeClr val="tx1">
                      <a:lumMod val="50000"/>
                    </a:schemeClr>
                  </a:solidFill>
                </a:rPr>
                <a:t>Azure Cloud Components (Production &amp; DR)</a:t>
              </a:r>
            </a:p>
          </p:txBody>
        </p:sp>
        <p:sp>
          <p:nvSpPr>
            <p:cNvPr id="29" name="Oval 28">
              <a:extLst>
                <a:ext uri="{FF2B5EF4-FFF2-40B4-BE49-F238E27FC236}">
                  <a16:creationId xmlns:a16="http://schemas.microsoft.com/office/drawing/2014/main" id="{1D058D1A-6A7C-59B4-ADC0-4941640B26CA}"/>
                </a:ext>
              </a:extLst>
            </p:cNvPr>
            <p:cNvSpPr/>
            <p:nvPr/>
          </p:nvSpPr>
          <p:spPr>
            <a:xfrm>
              <a:off x="3822009" y="1924071"/>
              <a:ext cx="939035" cy="11436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5" name="Graphic 34">
              <a:extLst>
                <a:ext uri="{FF2B5EF4-FFF2-40B4-BE49-F238E27FC236}">
                  <a16:creationId xmlns:a16="http://schemas.microsoft.com/office/drawing/2014/main" id="{6D105A24-C370-621D-4AA0-F7A5B3F8E6D6}"/>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086471" y="2207569"/>
              <a:ext cx="634917" cy="634917"/>
            </a:xfrm>
            <a:prstGeom prst="rect">
              <a:avLst/>
            </a:prstGeom>
          </p:spPr>
        </p:pic>
        <p:pic>
          <p:nvPicPr>
            <p:cNvPr id="41" name="Picture 40" descr="Icon&#10;&#10;Description automatically generated with medium confidence">
              <a:extLst>
                <a:ext uri="{FF2B5EF4-FFF2-40B4-BE49-F238E27FC236}">
                  <a16:creationId xmlns:a16="http://schemas.microsoft.com/office/drawing/2014/main" id="{0A46F450-1BB6-E19D-07B2-324AAF9F3A46}"/>
                </a:ext>
              </a:extLst>
            </p:cNvPr>
            <p:cNvPicPr>
              <a:picLocks noChangeAspect="1"/>
            </p:cNvPicPr>
            <p:nvPr/>
          </p:nvPicPr>
          <p:blipFill rotWithShape="1">
            <a:blip r:embed="rId7" cstate="email">
              <a:extLst>
                <a:ext uri="{28A0092B-C50C-407E-A947-70E740481C1C}">
                  <a14:useLocalDpi xmlns:a14="http://schemas.microsoft.com/office/drawing/2010/main" val="0"/>
                </a:ext>
              </a:extLst>
            </a:blip>
            <a:srcRect/>
            <a:stretch/>
          </p:blipFill>
          <p:spPr>
            <a:xfrm>
              <a:off x="5255086" y="933062"/>
              <a:ext cx="1777840" cy="5225142"/>
            </a:xfrm>
            <a:prstGeom prst="rect">
              <a:avLst/>
            </a:prstGeom>
          </p:spPr>
        </p:pic>
        <p:pic>
          <p:nvPicPr>
            <p:cNvPr id="42" name="Picture 41">
              <a:extLst>
                <a:ext uri="{FF2B5EF4-FFF2-40B4-BE49-F238E27FC236}">
                  <a16:creationId xmlns:a16="http://schemas.microsoft.com/office/drawing/2014/main" id="{633A5CFD-C4D1-D87F-7874-DDC714D4279F}"/>
                </a:ext>
              </a:extLst>
            </p:cNvPr>
            <p:cNvPicPr>
              <a:picLocks noChangeAspect="1"/>
            </p:cNvPicPr>
            <p:nvPr/>
          </p:nvPicPr>
          <p:blipFill>
            <a:blip r:embed="rId8" cstate="screen">
              <a:lum bright="70000" contrast="-70000"/>
              <a:extLst>
                <a:ext uri="{28A0092B-C50C-407E-A947-70E740481C1C}">
                  <a14:useLocalDpi xmlns:a14="http://schemas.microsoft.com/office/drawing/2010/main"/>
                </a:ext>
              </a:extLst>
            </a:blip>
            <a:stretch>
              <a:fillRect/>
            </a:stretch>
          </p:blipFill>
          <p:spPr>
            <a:xfrm>
              <a:off x="7158109" y="2171700"/>
              <a:ext cx="500669" cy="500670"/>
            </a:xfrm>
            <a:prstGeom prst="rect">
              <a:avLst/>
            </a:prstGeom>
            <a:noFill/>
            <a:ln w="28575" cap="flat" cmpd="sng" algn="ctr">
              <a:solidFill>
                <a:sysClr val="window" lastClr="FFFFFF"/>
              </a:solidFill>
              <a:prstDash val="solid"/>
              <a:miter lim="800000"/>
            </a:ln>
            <a:effectLst/>
          </p:spPr>
        </p:pic>
        <p:sp>
          <p:nvSpPr>
            <p:cNvPr id="43" name="Oval 42">
              <a:extLst>
                <a:ext uri="{FF2B5EF4-FFF2-40B4-BE49-F238E27FC236}">
                  <a16:creationId xmlns:a16="http://schemas.microsoft.com/office/drawing/2014/main" id="{6C867382-6709-0D4D-6EA8-8F17EB13AAE8}"/>
                </a:ext>
              </a:extLst>
            </p:cNvPr>
            <p:cNvSpPr/>
            <p:nvPr/>
          </p:nvSpPr>
          <p:spPr>
            <a:xfrm>
              <a:off x="5559490" y="1923167"/>
              <a:ext cx="939035" cy="11436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E6A3D6F0-00AC-88AB-8959-74B351FA817D}"/>
                </a:ext>
              </a:extLst>
            </p:cNvPr>
            <p:cNvPicPr>
              <a:picLocks noChangeAspect="1"/>
            </p:cNvPicPr>
            <p:nvPr/>
          </p:nvPicPr>
          <p:blipFill>
            <a:blip r:embed="rId8" cstate="screen">
              <a:lum bright="70000" contrast="-70000"/>
              <a:extLst>
                <a:ext uri="{28A0092B-C50C-407E-A947-70E740481C1C}">
                  <a14:useLocalDpi xmlns:a14="http://schemas.microsoft.com/office/drawing/2010/main"/>
                </a:ext>
              </a:extLst>
            </a:blip>
            <a:stretch>
              <a:fillRect/>
            </a:stretch>
          </p:blipFill>
          <p:spPr>
            <a:xfrm>
              <a:off x="5882856" y="2233200"/>
              <a:ext cx="500669" cy="500670"/>
            </a:xfrm>
            <a:prstGeom prst="rect">
              <a:avLst/>
            </a:prstGeom>
            <a:noFill/>
            <a:ln w="28575" cap="flat" cmpd="sng" algn="ctr">
              <a:solidFill>
                <a:sysClr val="window" lastClr="FFFFFF"/>
              </a:solidFill>
              <a:prstDash val="solid"/>
              <a:miter lim="800000"/>
            </a:ln>
            <a:effectLst/>
          </p:spPr>
        </p:pic>
        <p:sp>
          <p:nvSpPr>
            <p:cNvPr id="45" name="TextBox 105">
              <a:extLst>
                <a:ext uri="{FF2B5EF4-FFF2-40B4-BE49-F238E27FC236}">
                  <a16:creationId xmlns:a16="http://schemas.microsoft.com/office/drawing/2014/main" id="{077D658C-7BE5-912D-D989-8EE6F40CB9EF}"/>
                </a:ext>
              </a:extLst>
            </p:cNvPr>
            <p:cNvSpPr txBox="1"/>
            <p:nvPr/>
          </p:nvSpPr>
          <p:spPr>
            <a:xfrm>
              <a:off x="5295336" y="3155041"/>
              <a:ext cx="1657209" cy="707886"/>
            </a:xfrm>
            <a:prstGeom prst="rect">
              <a:avLst/>
            </a:prstGeom>
            <a:noFill/>
          </p:spPr>
          <p:txBody>
            <a:bodyPr wrap="square" rtlCol="0">
              <a:spAutoFit/>
            </a:bodyPr>
            <a:lstStyle>
              <a:defPPr>
                <a:defRPr lang="en-US"/>
              </a:defPPr>
              <a:lvl1pPr algn="ctr">
                <a:defRPr sz="5400">
                  <a:solidFill>
                    <a:srgbClr val="B0236D"/>
                  </a:solidFill>
                  <a:latin typeface="Roboto Medium" panose="02000000000000000000" pitchFamily="2" charset="0"/>
                  <a:ea typeface="Roboto Medium" panose="02000000000000000000" pitchFamily="2"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4000" b="1">
                  <a:solidFill>
                    <a:schemeClr val="bg1"/>
                  </a:solidFill>
                  <a:latin typeface="+mn-lt"/>
                </a:rPr>
                <a:t>03</a:t>
              </a:r>
            </a:p>
          </p:txBody>
        </p:sp>
        <p:sp>
          <p:nvSpPr>
            <p:cNvPr id="46" name="TextBox 106">
              <a:extLst>
                <a:ext uri="{FF2B5EF4-FFF2-40B4-BE49-F238E27FC236}">
                  <a16:creationId xmlns:a16="http://schemas.microsoft.com/office/drawing/2014/main" id="{479453E7-48EE-9C47-3FB6-8F2CE818AFA9}"/>
                </a:ext>
              </a:extLst>
            </p:cNvPr>
            <p:cNvSpPr txBox="1"/>
            <p:nvPr/>
          </p:nvSpPr>
          <p:spPr>
            <a:xfrm>
              <a:off x="5036066" y="4317525"/>
              <a:ext cx="2122820" cy="261610"/>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2000" b="1" i="0" u="none" strike="noStrike" cap="none" spc="0" normalizeH="0" baseline="0">
                  <a:ln>
                    <a:noFill/>
                  </a:ln>
                  <a:solidFill>
                    <a:prstClr val="black"/>
                  </a:solidFill>
                  <a:effectLst/>
                  <a:uLnTx/>
                  <a:uFillTx/>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solidFill>
                    <a:schemeClr val="tx1">
                      <a:lumMod val="50000"/>
                    </a:schemeClr>
                  </a:solidFill>
                </a:rPr>
                <a:t>Appendix</a:t>
              </a:r>
            </a:p>
          </p:txBody>
        </p:sp>
        <p:pic>
          <p:nvPicPr>
            <p:cNvPr id="4" name="Picture 3" descr="Icon&#10;&#10;Description automatically generated with medium confidence">
              <a:extLst>
                <a:ext uri="{FF2B5EF4-FFF2-40B4-BE49-F238E27FC236}">
                  <a16:creationId xmlns:a16="http://schemas.microsoft.com/office/drawing/2014/main" id="{D02B88D3-4EA0-70C2-8DC3-8FC1F5DA37A6}"/>
                </a:ext>
              </a:extLst>
            </p:cNvPr>
            <p:cNvPicPr>
              <a:picLocks noChangeAspect="1"/>
            </p:cNvPicPr>
            <p:nvPr/>
          </p:nvPicPr>
          <p:blipFill rotWithShape="1">
            <a:blip r:embed="rId9" cstate="email">
              <a:extLst>
                <a:ext uri="{28A0092B-C50C-407E-A947-70E740481C1C}">
                  <a14:useLocalDpi xmlns:a14="http://schemas.microsoft.com/office/drawing/2010/main" val="0"/>
                </a:ext>
              </a:extLst>
            </a:blip>
            <a:srcRect/>
            <a:stretch/>
          </p:blipFill>
          <p:spPr>
            <a:xfrm>
              <a:off x="7016690" y="934025"/>
              <a:ext cx="1947944" cy="5225142"/>
            </a:xfrm>
            <a:prstGeom prst="rect">
              <a:avLst/>
            </a:prstGeom>
          </p:spPr>
        </p:pic>
      </p:grpSp>
    </p:spTree>
    <p:extLst>
      <p:ext uri="{BB962C8B-B14F-4D97-AF65-F5344CB8AC3E}">
        <p14:creationId xmlns:p14="http://schemas.microsoft.com/office/powerpoint/2010/main" val="343215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B0264-728B-95BC-BDD2-49817AE93D3C}"/>
              </a:ext>
            </a:extLst>
          </p:cNvPr>
          <p:cNvSpPr>
            <a:spLocks noGrp="1"/>
          </p:cNvSpPr>
          <p:nvPr>
            <p:ph type="title"/>
          </p:nvPr>
        </p:nvSpPr>
        <p:spPr/>
        <p:txBody>
          <a:bodyPr/>
          <a:lstStyle/>
          <a:p>
            <a:r>
              <a:rPr lang="en-US"/>
              <a:t>Point of view with respect to going with “Only building Investor Mobile App.”</a:t>
            </a:r>
            <a:endParaRPr lang="en-IN"/>
          </a:p>
        </p:txBody>
      </p:sp>
      <p:grpSp>
        <p:nvGrpSpPr>
          <p:cNvPr id="21" name="Group 20">
            <a:extLst>
              <a:ext uri="{FF2B5EF4-FFF2-40B4-BE49-F238E27FC236}">
                <a16:creationId xmlns:a16="http://schemas.microsoft.com/office/drawing/2014/main" id="{0AD5D922-E00A-A7B2-C5CF-DAC830BC226E}"/>
              </a:ext>
            </a:extLst>
          </p:cNvPr>
          <p:cNvGrpSpPr/>
          <p:nvPr/>
        </p:nvGrpSpPr>
        <p:grpSpPr>
          <a:xfrm>
            <a:off x="283145" y="1903264"/>
            <a:ext cx="11650641" cy="3445609"/>
            <a:chOff x="283145" y="2353207"/>
            <a:chExt cx="11650641" cy="3445609"/>
          </a:xfrm>
        </p:grpSpPr>
        <p:sp>
          <p:nvSpPr>
            <p:cNvPr id="9" name="Free-form: Shape 8">
              <a:extLst>
                <a:ext uri="{FF2B5EF4-FFF2-40B4-BE49-F238E27FC236}">
                  <a16:creationId xmlns:a16="http://schemas.microsoft.com/office/drawing/2014/main" id="{990FB8EE-DADD-281B-83AB-D1005464DD1A}"/>
                </a:ext>
              </a:extLst>
            </p:cNvPr>
            <p:cNvSpPr/>
            <p:nvPr/>
          </p:nvSpPr>
          <p:spPr>
            <a:xfrm>
              <a:off x="4414282" y="2353207"/>
              <a:ext cx="1231608" cy="1557492"/>
            </a:xfrm>
            <a:custGeom>
              <a:avLst/>
              <a:gdLst>
                <a:gd name="connsiteX0" fmla="*/ 0 w 1231608"/>
                <a:gd name="connsiteY0" fmla="*/ 245492 h 1557492"/>
                <a:gd name="connsiteX1" fmla="*/ 558617 w 1231608"/>
                <a:gd name="connsiteY1" fmla="*/ 0 h 1557492"/>
                <a:gd name="connsiteX2" fmla="*/ 1214701 w 1231608"/>
                <a:gd name="connsiteY2" fmla="*/ 393683 h 1557492"/>
                <a:gd name="connsiteX3" fmla="*/ 1231609 w 1231608"/>
                <a:gd name="connsiteY3" fmla="*/ 1163976 h 1557492"/>
                <a:gd name="connsiteX4" fmla="*/ 571380 w 1231608"/>
                <a:gd name="connsiteY4" fmla="*/ 1557493 h 1557492"/>
                <a:gd name="connsiteX5" fmla="*/ 296216 w 1231608"/>
                <a:gd name="connsiteY5" fmla="*/ 1392395 h 155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1608" h="1557492">
                  <a:moveTo>
                    <a:pt x="0" y="245492"/>
                  </a:moveTo>
                  <a:lnTo>
                    <a:pt x="558617" y="0"/>
                  </a:lnTo>
                  <a:lnTo>
                    <a:pt x="1214701" y="393683"/>
                  </a:lnTo>
                  <a:lnTo>
                    <a:pt x="1231609" y="1163976"/>
                  </a:lnTo>
                  <a:lnTo>
                    <a:pt x="571380" y="1557493"/>
                  </a:lnTo>
                  <a:lnTo>
                    <a:pt x="296216" y="1392395"/>
                  </a:lnTo>
                </a:path>
              </a:pathLst>
            </a:custGeom>
            <a:noFill/>
            <a:ln w="28575" cap="flat">
              <a:solidFill>
                <a:srgbClr val="2CC2DD"/>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66B6E6DA-0282-4382-EDE0-119F32B477F3}"/>
                </a:ext>
              </a:extLst>
            </p:cNvPr>
            <p:cNvSpPr/>
            <p:nvPr/>
          </p:nvSpPr>
          <p:spPr>
            <a:xfrm>
              <a:off x="5792589" y="2624061"/>
              <a:ext cx="1343000" cy="1544729"/>
            </a:xfrm>
            <a:custGeom>
              <a:avLst/>
              <a:gdLst>
                <a:gd name="connsiteX0" fmla="*/ 1343000 w 1343000"/>
                <a:gd name="connsiteY0" fmla="*/ 740621 h 1544729"/>
                <a:gd name="connsiteX1" fmla="*/ 1343000 w 1343000"/>
                <a:gd name="connsiteY1" fmla="*/ 368322 h 1544729"/>
                <a:gd name="connsiteX2" fmla="*/ 661720 w 1343000"/>
                <a:gd name="connsiteY2" fmla="*/ 0 h 1544729"/>
                <a:gd name="connsiteX3" fmla="*/ 0 w 1343000"/>
                <a:gd name="connsiteY3" fmla="*/ 386058 h 1544729"/>
                <a:gd name="connsiteX4" fmla="*/ 0 w 1343000"/>
                <a:gd name="connsiteY4" fmla="*/ 1155356 h 1544729"/>
                <a:gd name="connsiteX5" fmla="*/ 671500 w 1343000"/>
                <a:gd name="connsiteY5" fmla="*/ 1544729 h 1544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3000" h="1544729">
                  <a:moveTo>
                    <a:pt x="1343000" y="740621"/>
                  </a:moveTo>
                  <a:lnTo>
                    <a:pt x="1343000" y="368322"/>
                  </a:lnTo>
                  <a:lnTo>
                    <a:pt x="661720" y="0"/>
                  </a:lnTo>
                  <a:lnTo>
                    <a:pt x="0" y="386058"/>
                  </a:lnTo>
                  <a:lnTo>
                    <a:pt x="0" y="1155356"/>
                  </a:lnTo>
                  <a:lnTo>
                    <a:pt x="671500" y="1544729"/>
                  </a:lnTo>
                </a:path>
              </a:pathLst>
            </a:custGeom>
            <a:noFill/>
            <a:ln w="28575" cap="flat">
              <a:solidFill>
                <a:schemeClr val="accent3">
                  <a:lumMod val="75000"/>
                </a:schemeClr>
              </a:solidFill>
              <a:prstDash val="solid"/>
              <a:miter/>
            </a:ln>
          </p:spPr>
          <p:txBody>
            <a:bodyPr rtlCol="0" anchor="ctr"/>
            <a:lstStyle/>
            <a:p>
              <a:endParaRPr lang="en-IN"/>
            </a:p>
          </p:txBody>
        </p:sp>
        <p:sp>
          <p:nvSpPr>
            <p:cNvPr id="12" name="TextBox 11">
              <a:extLst>
                <a:ext uri="{FF2B5EF4-FFF2-40B4-BE49-F238E27FC236}">
                  <a16:creationId xmlns:a16="http://schemas.microsoft.com/office/drawing/2014/main" id="{D1926D26-50E5-83D5-881C-2BE5CFF55DB8}"/>
                </a:ext>
              </a:extLst>
            </p:cNvPr>
            <p:cNvSpPr txBox="1"/>
            <p:nvPr/>
          </p:nvSpPr>
          <p:spPr>
            <a:xfrm>
              <a:off x="4501024" y="2602435"/>
              <a:ext cx="911612" cy="477054"/>
            </a:xfrm>
            <a:prstGeom prst="rect">
              <a:avLst/>
            </a:prstGeom>
            <a:noFill/>
          </p:spPr>
          <p:txBody>
            <a:bodyPr wrap="square">
              <a:spAutoFit/>
            </a:bodyPr>
            <a:lstStyle/>
            <a:p>
              <a:r>
                <a:rPr lang="en-IN" sz="2500" b="1"/>
                <a:t>PROS</a:t>
              </a:r>
            </a:p>
          </p:txBody>
        </p:sp>
        <p:sp>
          <p:nvSpPr>
            <p:cNvPr id="13" name="TextBox 12">
              <a:extLst>
                <a:ext uri="{FF2B5EF4-FFF2-40B4-BE49-F238E27FC236}">
                  <a16:creationId xmlns:a16="http://schemas.microsoft.com/office/drawing/2014/main" id="{ACFAC40F-6DAB-A786-3D47-01FDA40DCC6A}"/>
                </a:ext>
              </a:extLst>
            </p:cNvPr>
            <p:cNvSpPr txBox="1"/>
            <p:nvPr/>
          </p:nvSpPr>
          <p:spPr>
            <a:xfrm>
              <a:off x="5944294" y="3449109"/>
              <a:ext cx="1039589" cy="523220"/>
            </a:xfrm>
            <a:prstGeom prst="rect">
              <a:avLst/>
            </a:prstGeom>
            <a:noFill/>
          </p:spPr>
          <p:txBody>
            <a:bodyPr wrap="square">
              <a:spAutoFit/>
            </a:bodyPr>
            <a:lstStyle/>
            <a:p>
              <a:r>
                <a:rPr lang="en-IN" sz="2800" b="1"/>
                <a:t>CONS</a:t>
              </a:r>
            </a:p>
          </p:txBody>
        </p:sp>
        <p:sp>
          <p:nvSpPr>
            <p:cNvPr id="14" name="TextBox 13">
              <a:extLst>
                <a:ext uri="{FF2B5EF4-FFF2-40B4-BE49-F238E27FC236}">
                  <a16:creationId xmlns:a16="http://schemas.microsoft.com/office/drawing/2014/main" id="{176EDEF5-8FF4-8DC5-5CA4-6D9DD3AAC1B2}"/>
                </a:ext>
              </a:extLst>
            </p:cNvPr>
            <p:cNvSpPr txBox="1"/>
            <p:nvPr/>
          </p:nvSpPr>
          <p:spPr>
            <a:xfrm>
              <a:off x="283145" y="2505607"/>
              <a:ext cx="3876467" cy="2031325"/>
            </a:xfrm>
            <a:prstGeom prst="rect">
              <a:avLst/>
            </a:prstGeom>
            <a:noFill/>
          </p:spPr>
          <p:txBody>
            <a:bodyPr wrap="square" rtlCol="0">
              <a:spAutoFit/>
            </a:bodyPr>
            <a:lstStyle/>
            <a:p>
              <a:pPr marL="285750" indent="-285750">
                <a:buClr>
                  <a:srgbClr val="00B0F0"/>
                </a:buClr>
                <a:buFont typeface="Arial" panose="020B0604020202020204" pitchFamily="34" charset="0"/>
                <a:buChar char="•"/>
              </a:pPr>
              <a:r>
                <a:rPr lang="en-US"/>
                <a:t>Quick go to market strategy &amp; to retain the customer</a:t>
              </a:r>
            </a:p>
            <a:p>
              <a:pPr marL="285750" indent="-285750">
                <a:buClr>
                  <a:srgbClr val="00B0F0"/>
                </a:buClr>
                <a:buFont typeface="Arial" panose="020B0604020202020204" pitchFamily="34" charset="0"/>
                <a:buChar char="•"/>
              </a:pPr>
              <a:r>
                <a:rPr lang="en-US"/>
                <a:t>Need to focus &amp; develop only mobile application and use the existing assets for accessing the data &amp; to perform required transactions. </a:t>
              </a:r>
            </a:p>
            <a:p>
              <a:pPr marL="285750" indent="-285750">
                <a:buClr>
                  <a:srgbClr val="00B0F0"/>
                </a:buClr>
                <a:buFont typeface="Arial" panose="020B0604020202020204" pitchFamily="34" charset="0"/>
                <a:buChar char="•"/>
              </a:pPr>
              <a:endParaRPr lang="en-IN"/>
            </a:p>
          </p:txBody>
        </p:sp>
        <p:sp>
          <p:nvSpPr>
            <p:cNvPr id="15" name="TextBox 14">
              <a:extLst>
                <a:ext uri="{FF2B5EF4-FFF2-40B4-BE49-F238E27FC236}">
                  <a16:creationId xmlns:a16="http://schemas.microsoft.com/office/drawing/2014/main" id="{A472149A-A25E-5A08-C4E5-B31562D0F543}"/>
                </a:ext>
              </a:extLst>
            </p:cNvPr>
            <p:cNvSpPr txBox="1"/>
            <p:nvPr/>
          </p:nvSpPr>
          <p:spPr>
            <a:xfrm>
              <a:off x="7510461" y="2505607"/>
              <a:ext cx="4423325" cy="3293209"/>
            </a:xfrm>
            <a:prstGeom prst="rect">
              <a:avLst/>
            </a:prstGeom>
            <a:noFill/>
          </p:spPr>
          <p:txBody>
            <a:bodyPr wrap="square" rtlCol="0">
              <a:spAutoFit/>
            </a:bodyPr>
            <a:lstStyle/>
            <a:p>
              <a:pPr marL="285750" indent="-285750">
                <a:buClr>
                  <a:srgbClr val="005A7A"/>
                </a:buClr>
                <a:buFont typeface="Arial" panose="020B0604020202020204" pitchFamily="34" charset="0"/>
                <a:buChar char="•"/>
              </a:pPr>
              <a:r>
                <a:rPr lang="en-US"/>
                <a:t>May need to deal with performance &amp; scalability issues, because the backend restful services to be optimized for better data handling </a:t>
              </a:r>
            </a:p>
            <a:p>
              <a:pPr marL="285750" indent="-285750">
                <a:buClr>
                  <a:srgbClr val="005A7A"/>
                </a:buClr>
                <a:buFont typeface="Arial" panose="020B0604020202020204" pitchFamily="34" charset="0"/>
                <a:buChar char="•"/>
              </a:pPr>
              <a:r>
                <a:rPr lang="en-US"/>
                <a:t>May end-up with many duck-tape solutions like;</a:t>
              </a:r>
            </a:p>
            <a:p>
              <a:pPr marL="324000" indent="-144000">
                <a:buClr>
                  <a:srgbClr val="005A7A"/>
                </a:buClr>
                <a:buFont typeface="Arial" panose="020B0604020202020204" pitchFamily="34" charset="0"/>
                <a:buChar char="•"/>
              </a:pPr>
              <a:r>
                <a:rPr lang="en-US" sz="1600"/>
                <a:t>Data massaging </a:t>
              </a:r>
            </a:p>
            <a:p>
              <a:pPr marL="324000" indent="-144000">
                <a:buClr>
                  <a:srgbClr val="005A7A"/>
                </a:buClr>
                <a:buFont typeface="Arial" panose="020B0604020202020204" pitchFamily="34" charset="0"/>
                <a:buChar char="•"/>
              </a:pPr>
              <a:r>
                <a:rPr lang="en-US" sz="1600"/>
                <a:t>Develop intermittent layer to hand-shake with the restful services, especially extending few methods need special validations &amp; adoption</a:t>
              </a:r>
            </a:p>
            <a:p>
              <a:pPr marL="285750" indent="-285750">
                <a:buClr>
                  <a:srgbClr val="005A7A"/>
                </a:buClr>
                <a:buFont typeface="Arial" panose="020B0604020202020204" pitchFamily="34" charset="0"/>
                <a:buChar char="•"/>
              </a:pPr>
              <a:r>
                <a:rPr lang="en-US"/>
                <a:t>Does not guarantee an intuitive user experience</a:t>
              </a:r>
            </a:p>
          </p:txBody>
        </p:sp>
        <p:sp>
          <p:nvSpPr>
            <p:cNvPr id="19" name="Free-form: Shape 18">
              <a:extLst>
                <a:ext uri="{FF2B5EF4-FFF2-40B4-BE49-F238E27FC236}">
                  <a16:creationId xmlns:a16="http://schemas.microsoft.com/office/drawing/2014/main" id="{C0DE310A-BA69-D9AB-A65E-C133B9A2151F}"/>
                </a:ext>
              </a:extLst>
            </p:cNvPr>
            <p:cNvSpPr/>
            <p:nvPr/>
          </p:nvSpPr>
          <p:spPr>
            <a:xfrm>
              <a:off x="6122797" y="2902881"/>
              <a:ext cx="620904" cy="618388"/>
            </a:xfrm>
            <a:custGeom>
              <a:avLst/>
              <a:gdLst>
                <a:gd name="connsiteX0" fmla="*/ 536837 w 1065377"/>
                <a:gd name="connsiteY0" fmla="*/ -426 h 1061060"/>
                <a:gd name="connsiteX1" fmla="*/ 1065855 w 1065377"/>
                <a:gd name="connsiteY1" fmla="*/ 527259 h 1061060"/>
                <a:gd name="connsiteX2" fmla="*/ 1065855 w 1065377"/>
                <a:gd name="connsiteY2" fmla="*/ 529355 h 1061060"/>
                <a:gd name="connsiteX3" fmla="*/ 538723 w 1065377"/>
                <a:gd name="connsiteY3" fmla="*/ 1060631 h 1061060"/>
                <a:gd name="connsiteX4" fmla="*/ 528074 w 1065377"/>
                <a:gd name="connsiteY4" fmla="*/ 1060564 h 1061060"/>
                <a:gd name="connsiteX5" fmla="*/ 484 w 1065377"/>
                <a:gd name="connsiteY5" fmla="*/ 527164 h 1061060"/>
                <a:gd name="connsiteX6" fmla="*/ 536837 w 1065377"/>
                <a:gd name="connsiteY6" fmla="*/ -426 h 1061060"/>
                <a:gd name="connsiteX7" fmla="*/ 484830 w 1065377"/>
                <a:gd name="connsiteY7" fmla="*/ 335997 h 1061060"/>
                <a:gd name="connsiteX8" fmla="*/ 484830 w 1065377"/>
                <a:gd name="connsiteY8" fmla="*/ 336474 h 1061060"/>
                <a:gd name="connsiteX9" fmla="*/ 341955 w 1065377"/>
                <a:gd name="connsiteY9" fmla="*/ 336474 h 1061060"/>
                <a:gd name="connsiteX10" fmla="*/ 297854 w 1065377"/>
                <a:gd name="connsiteY10" fmla="*/ 356095 h 1061060"/>
                <a:gd name="connsiteX11" fmla="*/ 274518 w 1065377"/>
                <a:gd name="connsiteY11" fmla="*/ 469252 h 1061060"/>
                <a:gd name="connsiteX12" fmla="*/ 264136 w 1065377"/>
                <a:gd name="connsiteY12" fmla="*/ 516877 h 1061060"/>
                <a:gd name="connsiteX13" fmla="*/ 259945 w 1065377"/>
                <a:gd name="connsiteY13" fmla="*/ 560883 h 1061060"/>
                <a:gd name="connsiteX14" fmla="*/ 255468 w 1065377"/>
                <a:gd name="connsiteY14" fmla="*/ 588791 h 1061060"/>
                <a:gd name="connsiteX15" fmla="*/ 242419 w 1065377"/>
                <a:gd name="connsiteY15" fmla="*/ 639369 h 1061060"/>
                <a:gd name="connsiteX16" fmla="*/ 295092 w 1065377"/>
                <a:gd name="connsiteY16" fmla="*/ 664896 h 1061060"/>
                <a:gd name="connsiteX17" fmla="*/ 418917 w 1065377"/>
                <a:gd name="connsiteY17" fmla="*/ 664896 h 1061060"/>
                <a:gd name="connsiteX18" fmla="*/ 450636 w 1065377"/>
                <a:gd name="connsiteY18" fmla="*/ 700519 h 1061060"/>
                <a:gd name="connsiteX19" fmla="*/ 470828 w 1065377"/>
                <a:gd name="connsiteY19" fmla="*/ 829678 h 1061060"/>
                <a:gd name="connsiteX20" fmla="*/ 513596 w 1065377"/>
                <a:gd name="connsiteY20" fmla="*/ 852157 h 1061060"/>
                <a:gd name="connsiteX21" fmla="*/ 538551 w 1065377"/>
                <a:gd name="connsiteY21" fmla="*/ 821677 h 1061060"/>
                <a:gd name="connsiteX22" fmla="*/ 626181 w 1065377"/>
                <a:gd name="connsiteY22" fmla="*/ 634987 h 1061060"/>
                <a:gd name="connsiteX23" fmla="*/ 661233 w 1065377"/>
                <a:gd name="connsiteY23" fmla="*/ 569265 h 1061060"/>
                <a:gd name="connsiteX24" fmla="*/ 661233 w 1065377"/>
                <a:gd name="connsiteY24" fmla="*/ 369240 h 1061060"/>
                <a:gd name="connsiteX25" fmla="*/ 627324 w 1065377"/>
                <a:gd name="connsiteY25" fmla="*/ 335521 h 1061060"/>
                <a:gd name="connsiteX26" fmla="*/ 484830 w 1065377"/>
                <a:gd name="connsiteY26" fmla="*/ 335997 h 1061060"/>
                <a:gd name="connsiteX27" fmla="*/ 674283 w 1065377"/>
                <a:gd name="connsiteY27" fmla="*/ 466585 h 1061060"/>
                <a:gd name="connsiteX28" fmla="*/ 674283 w 1065377"/>
                <a:gd name="connsiteY28" fmla="*/ 580885 h 1061060"/>
                <a:gd name="connsiteX29" fmla="*/ 706096 w 1065377"/>
                <a:gd name="connsiteY29" fmla="*/ 622319 h 1061060"/>
                <a:gd name="connsiteX30" fmla="*/ 828873 w 1065377"/>
                <a:gd name="connsiteY30" fmla="*/ 602221 h 1061060"/>
                <a:gd name="connsiteX31" fmla="*/ 830397 w 1065377"/>
                <a:gd name="connsiteY31" fmla="*/ 583647 h 1061060"/>
                <a:gd name="connsiteX32" fmla="*/ 830397 w 1065377"/>
                <a:gd name="connsiteY32" fmla="*/ 350666 h 1061060"/>
                <a:gd name="connsiteX33" fmla="*/ 795726 w 1065377"/>
                <a:gd name="connsiteY33" fmla="*/ 310375 h 1061060"/>
                <a:gd name="connsiteX34" fmla="*/ 677045 w 1065377"/>
                <a:gd name="connsiteY34" fmla="*/ 329425 h 1061060"/>
                <a:gd name="connsiteX35" fmla="*/ 674187 w 1065377"/>
                <a:gd name="connsiteY35" fmla="*/ 362001 h 1061060"/>
                <a:gd name="connsiteX36" fmla="*/ 674283 w 1065377"/>
                <a:gd name="connsiteY36" fmla="*/ 466776 h 106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65377" h="1061060">
                  <a:moveTo>
                    <a:pt x="536837" y="-426"/>
                  </a:moveTo>
                  <a:cubicBezTo>
                    <a:pt x="828635" y="-797"/>
                    <a:pt x="1065484" y="235461"/>
                    <a:pt x="1065855" y="527259"/>
                  </a:cubicBezTo>
                  <a:cubicBezTo>
                    <a:pt x="1065855" y="527955"/>
                    <a:pt x="1065855" y="528660"/>
                    <a:pt x="1065855" y="529355"/>
                  </a:cubicBezTo>
                  <a:cubicBezTo>
                    <a:pt x="1066998" y="821629"/>
                    <a:pt x="830988" y="1059488"/>
                    <a:pt x="538723" y="1060631"/>
                  </a:cubicBezTo>
                  <a:cubicBezTo>
                    <a:pt x="535170" y="1060640"/>
                    <a:pt x="531627" y="1060621"/>
                    <a:pt x="528074" y="1060564"/>
                  </a:cubicBezTo>
                  <a:cubicBezTo>
                    <a:pt x="235447" y="1058107"/>
                    <a:pt x="-259" y="819801"/>
                    <a:pt x="484" y="527164"/>
                  </a:cubicBezTo>
                  <a:cubicBezTo>
                    <a:pt x="1913" y="232270"/>
                    <a:pt x="238895" y="-997"/>
                    <a:pt x="536837" y="-426"/>
                  </a:cubicBezTo>
                  <a:close/>
                  <a:moveTo>
                    <a:pt x="484830" y="335997"/>
                  </a:moveTo>
                  <a:lnTo>
                    <a:pt x="484830" y="336474"/>
                  </a:lnTo>
                  <a:cubicBezTo>
                    <a:pt x="437205" y="336474"/>
                    <a:pt x="389580" y="336474"/>
                    <a:pt x="341955" y="336474"/>
                  </a:cubicBezTo>
                  <a:cubicBezTo>
                    <a:pt x="323477" y="336474"/>
                    <a:pt x="298045" y="340093"/>
                    <a:pt x="297854" y="356095"/>
                  </a:cubicBezTo>
                  <a:cubicBezTo>
                    <a:pt x="297283" y="396291"/>
                    <a:pt x="280328" y="431533"/>
                    <a:pt x="274518" y="469252"/>
                  </a:cubicBezTo>
                  <a:cubicBezTo>
                    <a:pt x="272042" y="485540"/>
                    <a:pt x="282995" y="501828"/>
                    <a:pt x="264136" y="516877"/>
                  </a:cubicBezTo>
                  <a:cubicBezTo>
                    <a:pt x="251896" y="528421"/>
                    <a:pt x="250106" y="547243"/>
                    <a:pt x="259945" y="560883"/>
                  </a:cubicBezTo>
                  <a:cubicBezTo>
                    <a:pt x="266898" y="572503"/>
                    <a:pt x="266517" y="579933"/>
                    <a:pt x="255468" y="588791"/>
                  </a:cubicBezTo>
                  <a:cubicBezTo>
                    <a:pt x="239180" y="601840"/>
                    <a:pt x="231942" y="619557"/>
                    <a:pt x="242419" y="639369"/>
                  </a:cubicBezTo>
                  <a:cubicBezTo>
                    <a:pt x="252896" y="659181"/>
                    <a:pt x="273185" y="664896"/>
                    <a:pt x="295092" y="664896"/>
                  </a:cubicBezTo>
                  <a:cubicBezTo>
                    <a:pt x="336336" y="664896"/>
                    <a:pt x="377674" y="665944"/>
                    <a:pt x="418917" y="664896"/>
                  </a:cubicBezTo>
                  <a:cubicBezTo>
                    <a:pt x="445302" y="664229"/>
                    <a:pt x="455588" y="671182"/>
                    <a:pt x="450636" y="700519"/>
                  </a:cubicBezTo>
                  <a:cubicBezTo>
                    <a:pt x="442253" y="744610"/>
                    <a:pt x="449388" y="790245"/>
                    <a:pt x="470828" y="829678"/>
                  </a:cubicBezTo>
                  <a:cubicBezTo>
                    <a:pt x="479877" y="845966"/>
                    <a:pt x="492927" y="856920"/>
                    <a:pt x="513596" y="852157"/>
                  </a:cubicBezTo>
                  <a:cubicBezTo>
                    <a:pt x="529788" y="848442"/>
                    <a:pt x="540742" y="835965"/>
                    <a:pt x="538551" y="821677"/>
                  </a:cubicBezTo>
                  <a:cubicBezTo>
                    <a:pt x="526359" y="739286"/>
                    <a:pt x="585414" y="691851"/>
                    <a:pt x="626181" y="634987"/>
                  </a:cubicBezTo>
                  <a:cubicBezTo>
                    <a:pt x="640659" y="614794"/>
                    <a:pt x="661233" y="597363"/>
                    <a:pt x="661233" y="569265"/>
                  </a:cubicBezTo>
                  <a:cubicBezTo>
                    <a:pt x="661233" y="502590"/>
                    <a:pt x="661233" y="435915"/>
                    <a:pt x="661233" y="369240"/>
                  </a:cubicBezTo>
                  <a:cubicBezTo>
                    <a:pt x="661233" y="345332"/>
                    <a:pt x="651708" y="334950"/>
                    <a:pt x="627324" y="335521"/>
                  </a:cubicBezTo>
                  <a:cubicBezTo>
                    <a:pt x="580080" y="336950"/>
                    <a:pt x="532360" y="335997"/>
                    <a:pt x="484830" y="335997"/>
                  </a:cubicBezTo>
                  <a:close/>
                  <a:moveTo>
                    <a:pt x="674283" y="466585"/>
                  </a:moveTo>
                  <a:cubicBezTo>
                    <a:pt x="674283" y="504685"/>
                    <a:pt x="674949" y="542785"/>
                    <a:pt x="674283" y="580885"/>
                  </a:cubicBezTo>
                  <a:cubicBezTo>
                    <a:pt x="673711" y="604222"/>
                    <a:pt x="678664" y="625938"/>
                    <a:pt x="706096" y="622319"/>
                  </a:cubicBezTo>
                  <a:cubicBezTo>
                    <a:pt x="747244" y="616890"/>
                    <a:pt x="794583" y="646036"/>
                    <a:pt x="828873" y="602221"/>
                  </a:cubicBezTo>
                  <a:cubicBezTo>
                    <a:pt x="832112" y="598125"/>
                    <a:pt x="830397" y="589934"/>
                    <a:pt x="830397" y="583647"/>
                  </a:cubicBezTo>
                  <a:cubicBezTo>
                    <a:pt x="830397" y="505923"/>
                    <a:pt x="830397" y="428295"/>
                    <a:pt x="830397" y="350666"/>
                  </a:cubicBezTo>
                  <a:cubicBezTo>
                    <a:pt x="830397" y="326568"/>
                    <a:pt x="821920" y="307518"/>
                    <a:pt x="795726" y="310375"/>
                  </a:cubicBezTo>
                  <a:cubicBezTo>
                    <a:pt x="755817" y="314662"/>
                    <a:pt x="710001" y="286848"/>
                    <a:pt x="677045" y="329425"/>
                  </a:cubicBezTo>
                  <a:cubicBezTo>
                    <a:pt x="671425" y="336759"/>
                    <a:pt x="674283" y="350952"/>
                    <a:pt x="674187" y="362001"/>
                  </a:cubicBezTo>
                  <a:cubicBezTo>
                    <a:pt x="674092" y="397053"/>
                    <a:pt x="674283" y="431914"/>
                    <a:pt x="674283" y="466776"/>
                  </a:cubicBezTo>
                  <a:close/>
                </a:path>
              </a:pathLst>
            </a:custGeom>
            <a:solidFill>
              <a:srgbClr val="015D69"/>
            </a:solidFill>
            <a:ln w="9525"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66B1DB06-ABB8-E695-02BD-FB23DA491FE2}"/>
                </a:ext>
              </a:extLst>
            </p:cNvPr>
            <p:cNvSpPr/>
            <p:nvPr/>
          </p:nvSpPr>
          <p:spPr>
            <a:xfrm>
              <a:off x="4675396" y="3029422"/>
              <a:ext cx="601408" cy="598590"/>
            </a:xfrm>
            <a:custGeom>
              <a:avLst/>
              <a:gdLst>
                <a:gd name="connsiteX0" fmla="*/ 535717 w 1059110"/>
                <a:gd name="connsiteY0" fmla="*/ -368 h 1054149"/>
                <a:gd name="connsiteX1" fmla="*/ 1059592 w 1059110"/>
                <a:gd name="connsiteY1" fmla="*/ 529223 h 1054149"/>
                <a:gd name="connsiteX2" fmla="*/ 511619 w 1059110"/>
                <a:gd name="connsiteY2" fmla="*/ 1053669 h 1054149"/>
                <a:gd name="connsiteX3" fmla="*/ 603 w 1059110"/>
                <a:gd name="connsiteY3" fmla="*/ 511697 h 1054149"/>
                <a:gd name="connsiteX4" fmla="*/ 535717 w 1059110"/>
                <a:gd name="connsiteY4" fmla="*/ -368 h 1054149"/>
                <a:gd name="connsiteX5" fmla="*/ 577342 w 1059110"/>
                <a:gd name="connsiteY5" fmla="*/ 723533 h 1054149"/>
                <a:gd name="connsiteX6" fmla="*/ 577342 w 1059110"/>
                <a:gd name="connsiteY6" fmla="*/ 724009 h 1054149"/>
                <a:gd name="connsiteX7" fmla="*/ 705739 w 1059110"/>
                <a:gd name="connsiteY7" fmla="*/ 724009 h 1054149"/>
                <a:gd name="connsiteX8" fmla="*/ 770128 w 1059110"/>
                <a:gd name="connsiteY8" fmla="*/ 652952 h 1054149"/>
                <a:gd name="connsiteX9" fmla="*/ 773652 w 1059110"/>
                <a:gd name="connsiteY9" fmla="*/ 636188 h 1054149"/>
                <a:gd name="connsiteX10" fmla="*/ 813181 w 1059110"/>
                <a:gd name="connsiteY10" fmla="*/ 515888 h 1054149"/>
                <a:gd name="connsiteX11" fmla="*/ 807466 w 1059110"/>
                <a:gd name="connsiteY11" fmla="*/ 493980 h 1054149"/>
                <a:gd name="connsiteX12" fmla="*/ 812514 w 1059110"/>
                <a:gd name="connsiteY12" fmla="*/ 469501 h 1054149"/>
                <a:gd name="connsiteX13" fmla="*/ 767175 w 1059110"/>
                <a:gd name="connsiteY13" fmla="*/ 386633 h 1054149"/>
                <a:gd name="connsiteX14" fmla="*/ 648398 w 1059110"/>
                <a:gd name="connsiteY14" fmla="*/ 387776 h 1054149"/>
                <a:gd name="connsiteX15" fmla="*/ 616585 w 1059110"/>
                <a:gd name="connsiteY15" fmla="*/ 352248 h 1054149"/>
                <a:gd name="connsiteX16" fmla="*/ 603250 w 1059110"/>
                <a:gd name="connsiteY16" fmla="*/ 240329 h 1054149"/>
                <a:gd name="connsiteX17" fmla="*/ 553148 w 1059110"/>
                <a:gd name="connsiteY17" fmla="*/ 198896 h 1054149"/>
                <a:gd name="connsiteX18" fmla="*/ 519334 w 1059110"/>
                <a:gd name="connsiteY18" fmla="*/ 252902 h 1054149"/>
                <a:gd name="connsiteX19" fmla="*/ 479615 w 1059110"/>
                <a:gd name="connsiteY19" fmla="*/ 359773 h 1054149"/>
                <a:gd name="connsiteX20" fmla="*/ 416560 w 1059110"/>
                <a:gd name="connsiteY20" fmla="*/ 443021 h 1054149"/>
                <a:gd name="connsiteX21" fmla="*/ 395319 w 1059110"/>
                <a:gd name="connsiteY21" fmla="*/ 504362 h 1054149"/>
                <a:gd name="connsiteX22" fmla="*/ 393986 w 1059110"/>
                <a:gd name="connsiteY22" fmla="*/ 680194 h 1054149"/>
                <a:gd name="connsiteX23" fmla="*/ 439515 w 1059110"/>
                <a:gd name="connsiteY23" fmla="*/ 723914 h 1054149"/>
                <a:gd name="connsiteX24" fmla="*/ 577342 w 1059110"/>
                <a:gd name="connsiteY24" fmla="*/ 723533 h 1054149"/>
                <a:gd name="connsiteX25" fmla="*/ 390652 w 1059110"/>
                <a:gd name="connsiteY25" fmla="*/ 590849 h 1054149"/>
                <a:gd name="connsiteX26" fmla="*/ 390652 w 1059110"/>
                <a:gd name="connsiteY26" fmla="*/ 538462 h 1054149"/>
                <a:gd name="connsiteX27" fmla="*/ 273018 w 1059110"/>
                <a:gd name="connsiteY27" fmla="*/ 427400 h 1054149"/>
                <a:gd name="connsiteX28" fmla="*/ 228631 w 1059110"/>
                <a:gd name="connsiteY28" fmla="*/ 470072 h 1054149"/>
                <a:gd name="connsiteX29" fmla="*/ 226917 w 1059110"/>
                <a:gd name="connsiteY29" fmla="*/ 641522 h 1054149"/>
                <a:gd name="connsiteX30" fmla="*/ 351790 w 1059110"/>
                <a:gd name="connsiteY30" fmla="*/ 751822 h 1054149"/>
                <a:gd name="connsiteX31" fmla="*/ 391033 w 1059110"/>
                <a:gd name="connsiteY31" fmla="*/ 709912 h 1054149"/>
                <a:gd name="connsiteX32" fmla="*/ 390652 w 1059110"/>
                <a:gd name="connsiteY32" fmla="*/ 590849 h 105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59110" h="1054149">
                  <a:moveTo>
                    <a:pt x="535717" y="-368"/>
                  </a:moveTo>
                  <a:cubicBezTo>
                    <a:pt x="823944" y="-368"/>
                    <a:pt x="1060069" y="236424"/>
                    <a:pt x="1059592" y="529223"/>
                  </a:cubicBezTo>
                  <a:cubicBezTo>
                    <a:pt x="1058830" y="828688"/>
                    <a:pt x="815848" y="1057765"/>
                    <a:pt x="511619" y="1053669"/>
                  </a:cubicBezTo>
                  <a:cubicBezTo>
                    <a:pt x="227203" y="1049859"/>
                    <a:pt x="-5588" y="803066"/>
                    <a:pt x="603" y="511697"/>
                  </a:cubicBezTo>
                  <a:cubicBezTo>
                    <a:pt x="6508" y="224518"/>
                    <a:pt x="245967" y="-4654"/>
                    <a:pt x="535717" y="-368"/>
                  </a:cubicBezTo>
                  <a:close/>
                  <a:moveTo>
                    <a:pt x="577342" y="723533"/>
                  </a:moveTo>
                  <a:lnTo>
                    <a:pt x="577342" y="724009"/>
                  </a:lnTo>
                  <a:cubicBezTo>
                    <a:pt x="620109" y="724009"/>
                    <a:pt x="663067" y="724009"/>
                    <a:pt x="705739" y="724009"/>
                  </a:cubicBezTo>
                  <a:cubicBezTo>
                    <a:pt x="767937" y="724009"/>
                    <a:pt x="775747" y="715150"/>
                    <a:pt x="770128" y="652952"/>
                  </a:cubicBezTo>
                  <a:cubicBezTo>
                    <a:pt x="769556" y="646380"/>
                    <a:pt x="767842" y="641141"/>
                    <a:pt x="773652" y="636188"/>
                  </a:cubicBezTo>
                  <a:cubicBezTo>
                    <a:pt x="811752" y="604660"/>
                    <a:pt x="776795" y="548749"/>
                    <a:pt x="813181" y="515888"/>
                  </a:cubicBezTo>
                  <a:cubicBezTo>
                    <a:pt x="815848" y="513506"/>
                    <a:pt x="810799" y="500933"/>
                    <a:pt x="807466" y="493980"/>
                  </a:cubicBezTo>
                  <a:cubicBezTo>
                    <a:pt x="802608" y="483788"/>
                    <a:pt x="806799" y="478454"/>
                    <a:pt x="812514" y="469501"/>
                  </a:cubicBezTo>
                  <a:cubicBezTo>
                    <a:pt x="843470" y="420733"/>
                    <a:pt x="825278" y="387872"/>
                    <a:pt x="767175" y="386633"/>
                  </a:cubicBezTo>
                  <a:cubicBezTo>
                    <a:pt x="727646" y="385681"/>
                    <a:pt x="687927" y="385490"/>
                    <a:pt x="648398" y="387776"/>
                  </a:cubicBezTo>
                  <a:cubicBezTo>
                    <a:pt x="619823" y="389396"/>
                    <a:pt x="612108" y="379204"/>
                    <a:pt x="616585" y="352248"/>
                  </a:cubicBezTo>
                  <a:cubicBezTo>
                    <a:pt x="622404" y="314424"/>
                    <a:pt x="617794" y="275724"/>
                    <a:pt x="603250" y="240329"/>
                  </a:cubicBezTo>
                  <a:cubicBezTo>
                    <a:pt x="594391" y="217374"/>
                    <a:pt x="582580" y="194324"/>
                    <a:pt x="553148" y="198896"/>
                  </a:cubicBezTo>
                  <a:cubicBezTo>
                    <a:pt x="523716" y="203467"/>
                    <a:pt x="516001" y="227471"/>
                    <a:pt x="519334" y="252902"/>
                  </a:cubicBezTo>
                  <a:cubicBezTo>
                    <a:pt x="524859" y="296146"/>
                    <a:pt x="505904" y="328435"/>
                    <a:pt x="479615" y="359773"/>
                  </a:cubicBezTo>
                  <a:cubicBezTo>
                    <a:pt x="457327" y="386443"/>
                    <a:pt x="437896" y="415589"/>
                    <a:pt x="416560" y="443021"/>
                  </a:cubicBezTo>
                  <a:cubicBezTo>
                    <a:pt x="402425" y="460300"/>
                    <a:pt x="394900" y="482045"/>
                    <a:pt x="395319" y="504362"/>
                  </a:cubicBezTo>
                  <a:cubicBezTo>
                    <a:pt x="395795" y="562941"/>
                    <a:pt x="395795" y="621615"/>
                    <a:pt x="393986" y="680194"/>
                  </a:cubicBezTo>
                  <a:cubicBezTo>
                    <a:pt x="392938" y="713722"/>
                    <a:pt x="407606" y="724961"/>
                    <a:pt x="439515" y="723914"/>
                  </a:cubicBezTo>
                  <a:cubicBezTo>
                    <a:pt x="485425" y="722390"/>
                    <a:pt x="531431" y="723533"/>
                    <a:pt x="577342" y="723533"/>
                  </a:cubicBezTo>
                  <a:close/>
                  <a:moveTo>
                    <a:pt x="390652" y="590849"/>
                  </a:moveTo>
                  <a:cubicBezTo>
                    <a:pt x="390652" y="573418"/>
                    <a:pt x="390652" y="555892"/>
                    <a:pt x="390652" y="538462"/>
                  </a:cubicBezTo>
                  <a:cubicBezTo>
                    <a:pt x="387699" y="415970"/>
                    <a:pt x="411892" y="428639"/>
                    <a:pt x="273018" y="427400"/>
                  </a:cubicBezTo>
                  <a:cubicBezTo>
                    <a:pt x="243205" y="427400"/>
                    <a:pt x="229012" y="440831"/>
                    <a:pt x="228631" y="470072"/>
                  </a:cubicBezTo>
                  <a:cubicBezTo>
                    <a:pt x="228060" y="527222"/>
                    <a:pt x="227012" y="584372"/>
                    <a:pt x="226917" y="641522"/>
                  </a:cubicBezTo>
                  <a:cubicBezTo>
                    <a:pt x="226917" y="757632"/>
                    <a:pt x="235299" y="764585"/>
                    <a:pt x="351790" y="751822"/>
                  </a:cubicBezTo>
                  <a:cubicBezTo>
                    <a:pt x="378745" y="748869"/>
                    <a:pt x="391795" y="738106"/>
                    <a:pt x="391033" y="709912"/>
                  </a:cubicBezTo>
                  <a:cubicBezTo>
                    <a:pt x="389890" y="670192"/>
                    <a:pt x="390747" y="630473"/>
                    <a:pt x="390652" y="590849"/>
                  </a:cubicBezTo>
                  <a:close/>
                </a:path>
              </a:pathLst>
            </a:custGeom>
            <a:solidFill>
              <a:srgbClr val="2CC2DD"/>
            </a:solidFill>
            <a:ln w="9525" cap="flat">
              <a:noFill/>
              <a:prstDash val="solid"/>
              <a:miter/>
            </a:ln>
          </p:spPr>
          <p:txBody>
            <a:bodyPr rtlCol="0" anchor="ctr"/>
            <a:lstStyle/>
            <a:p>
              <a:endParaRPr lang="en-IN"/>
            </a:p>
          </p:txBody>
        </p:sp>
      </p:grpSp>
    </p:spTree>
    <p:extLst>
      <p:ext uri="{BB962C8B-B14F-4D97-AF65-F5344CB8AC3E}">
        <p14:creationId xmlns:p14="http://schemas.microsoft.com/office/powerpoint/2010/main" val="3509168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B0264-728B-95BC-BDD2-49817AE93D3C}"/>
              </a:ext>
            </a:extLst>
          </p:cNvPr>
          <p:cNvSpPr>
            <a:spLocks noGrp="1"/>
          </p:cNvSpPr>
          <p:nvPr>
            <p:ph type="title"/>
          </p:nvPr>
        </p:nvSpPr>
        <p:spPr/>
        <p:txBody>
          <a:bodyPr/>
          <a:lstStyle/>
          <a:p>
            <a:r>
              <a:rPr lang="en-US"/>
              <a:t>Current Arch vs Option 1 vs Option 2 …</a:t>
            </a:r>
            <a:endParaRPr lang="en-IN"/>
          </a:p>
        </p:txBody>
      </p:sp>
      <p:graphicFrame>
        <p:nvGraphicFramePr>
          <p:cNvPr id="3" name="Table 2">
            <a:extLst>
              <a:ext uri="{FF2B5EF4-FFF2-40B4-BE49-F238E27FC236}">
                <a16:creationId xmlns:a16="http://schemas.microsoft.com/office/drawing/2014/main" id="{C4C5F6AB-794A-C08E-8EC2-26BE5631D570}"/>
              </a:ext>
            </a:extLst>
          </p:cNvPr>
          <p:cNvGraphicFramePr>
            <a:graphicFrameLocks noGrp="1"/>
          </p:cNvGraphicFramePr>
          <p:nvPr>
            <p:extLst>
              <p:ext uri="{D42A27DB-BD31-4B8C-83A1-F6EECF244321}">
                <p14:modId xmlns:p14="http://schemas.microsoft.com/office/powerpoint/2010/main" val="3318687667"/>
              </p:ext>
            </p:extLst>
          </p:nvPr>
        </p:nvGraphicFramePr>
        <p:xfrm>
          <a:off x="643718" y="915658"/>
          <a:ext cx="11156396" cy="4927291"/>
        </p:xfrm>
        <a:graphic>
          <a:graphicData uri="http://schemas.openxmlformats.org/drawingml/2006/table">
            <a:tbl>
              <a:tblPr/>
              <a:tblGrid>
                <a:gridCol w="2259139">
                  <a:extLst>
                    <a:ext uri="{9D8B030D-6E8A-4147-A177-3AD203B41FA5}">
                      <a16:colId xmlns:a16="http://schemas.microsoft.com/office/drawing/2014/main" val="2473645209"/>
                    </a:ext>
                  </a:extLst>
                </a:gridCol>
                <a:gridCol w="3294743">
                  <a:extLst>
                    <a:ext uri="{9D8B030D-6E8A-4147-A177-3AD203B41FA5}">
                      <a16:colId xmlns:a16="http://schemas.microsoft.com/office/drawing/2014/main" val="1999492731"/>
                    </a:ext>
                  </a:extLst>
                </a:gridCol>
                <a:gridCol w="1727200">
                  <a:extLst>
                    <a:ext uri="{9D8B030D-6E8A-4147-A177-3AD203B41FA5}">
                      <a16:colId xmlns:a16="http://schemas.microsoft.com/office/drawing/2014/main" val="3720888869"/>
                    </a:ext>
                  </a:extLst>
                </a:gridCol>
                <a:gridCol w="2241313">
                  <a:extLst>
                    <a:ext uri="{9D8B030D-6E8A-4147-A177-3AD203B41FA5}">
                      <a16:colId xmlns:a16="http://schemas.microsoft.com/office/drawing/2014/main" val="1363301356"/>
                    </a:ext>
                  </a:extLst>
                </a:gridCol>
                <a:gridCol w="1634001">
                  <a:extLst>
                    <a:ext uri="{9D8B030D-6E8A-4147-A177-3AD203B41FA5}">
                      <a16:colId xmlns:a16="http://schemas.microsoft.com/office/drawing/2014/main" val="4014965883"/>
                    </a:ext>
                  </a:extLst>
                </a:gridCol>
              </a:tblGrid>
              <a:tr h="602276">
                <a:tc>
                  <a:txBody>
                    <a:bodyPr/>
                    <a:lstStyle/>
                    <a:p>
                      <a:pPr algn="ctr" rtl="0" fontAlgn="ctr"/>
                      <a:r>
                        <a:rPr lang="en-US" sz="1400" b="1" i="0" u="none" strike="noStrike">
                          <a:solidFill>
                            <a:schemeClr val="bg1"/>
                          </a:solidFill>
                          <a:effectLst/>
                          <a:latin typeface="+mn-lt"/>
                        </a:rPr>
                        <a:t>Current Architecture </a:t>
                      </a:r>
                    </a:p>
                  </a:txBody>
                  <a:tcPr marL="4829" marR="4829" marT="4829" marB="0"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rtl="0" fontAlgn="ctr"/>
                      <a:r>
                        <a:rPr lang="en-US" sz="1400" b="1" i="0" u="none" strike="noStrike">
                          <a:solidFill>
                            <a:schemeClr val="bg1"/>
                          </a:solidFill>
                          <a:effectLst/>
                          <a:latin typeface="+mn-lt"/>
                        </a:rPr>
                        <a:t>Option 1: </a:t>
                      </a:r>
                      <a:br>
                        <a:rPr lang="en-US" sz="1400" b="1" i="0" u="none" strike="noStrike">
                          <a:solidFill>
                            <a:schemeClr val="bg1"/>
                          </a:solidFill>
                          <a:effectLst/>
                          <a:latin typeface="+mn-lt"/>
                        </a:rPr>
                      </a:br>
                      <a:r>
                        <a:rPr lang="en-US" sz="1400" b="1" i="0" u="none" strike="noStrike">
                          <a:solidFill>
                            <a:schemeClr val="bg1"/>
                          </a:solidFill>
                          <a:effectLst/>
                          <a:latin typeface="+mn-lt"/>
                        </a:rPr>
                        <a:t>Investor mobile app (only UI to be build)</a:t>
                      </a:r>
                    </a:p>
                  </a:txBody>
                  <a:tcPr marL="4829" marR="4829" marT="4829" marB="0"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algn="ctr" rtl="0" fontAlgn="ctr"/>
                      <a:r>
                        <a:rPr lang="en-US" sz="1400" b="1" i="0" u="none" strike="noStrike">
                          <a:solidFill>
                            <a:schemeClr val="bg1"/>
                          </a:solidFill>
                          <a:effectLst/>
                          <a:latin typeface="+mn-lt"/>
                        </a:rPr>
                        <a:t>Re-Usability:</a:t>
                      </a:r>
                      <a:br>
                        <a:rPr lang="en-US" sz="1400" b="1" i="0" u="none" strike="noStrike">
                          <a:solidFill>
                            <a:schemeClr val="bg1"/>
                          </a:solidFill>
                          <a:effectLst/>
                          <a:latin typeface="+mn-lt"/>
                        </a:rPr>
                      </a:br>
                      <a:r>
                        <a:rPr lang="en-US" sz="1400" b="1" i="0" u="none" strike="noStrike">
                          <a:solidFill>
                            <a:schemeClr val="bg1"/>
                          </a:solidFill>
                          <a:effectLst/>
                          <a:latin typeface="+mn-lt"/>
                        </a:rPr>
                        <a:t>Current Web assets</a:t>
                      </a:r>
                    </a:p>
                  </a:txBody>
                  <a:tcPr marL="4829" marR="4829" marT="4829" marB="0"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algn="ctr" fontAlgn="ctr"/>
                      <a:r>
                        <a:rPr lang="en-US" sz="1400" b="1" i="0" u="none" strike="noStrike">
                          <a:solidFill>
                            <a:srgbClr val="FFFFFF"/>
                          </a:solidFill>
                          <a:effectLst/>
                          <a:latin typeface="+mn-lt"/>
                        </a:rPr>
                        <a:t>Option 2: </a:t>
                      </a:r>
                      <a:br>
                        <a:rPr lang="en-US" sz="1400" b="1" i="0" u="none" strike="noStrike">
                          <a:solidFill>
                            <a:srgbClr val="FFFFFF"/>
                          </a:solidFill>
                          <a:effectLst/>
                          <a:latin typeface="+mn-lt"/>
                        </a:rPr>
                      </a:br>
                      <a:r>
                        <a:rPr lang="en-US" sz="1400" b="1" i="0" u="none" strike="noStrike">
                          <a:solidFill>
                            <a:srgbClr val="FFFFFF"/>
                          </a:solidFill>
                          <a:effectLst/>
                          <a:latin typeface="+mn-lt"/>
                        </a:rPr>
                        <a:t>Building Platform</a:t>
                      </a:r>
                    </a:p>
                  </a:txBody>
                  <a:tcPr marL="4829" marR="4829" marT="4829" marB="0"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1C7AB2"/>
                    </a:solidFill>
                  </a:tcPr>
                </a:tc>
                <a:tc>
                  <a:txBody>
                    <a:bodyPr/>
                    <a:lstStyle/>
                    <a:p>
                      <a:pPr algn="ctr" rtl="0" fontAlgn="ctr"/>
                      <a:r>
                        <a:rPr lang="en-US" sz="1400" b="1" i="0" u="none" strike="noStrike">
                          <a:solidFill>
                            <a:srgbClr val="FFFFFF"/>
                          </a:solidFill>
                          <a:effectLst/>
                          <a:latin typeface="+mn-lt"/>
                        </a:rPr>
                        <a:t>Re-Usability: </a:t>
                      </a:r>
                      <a:br>
                        <a:rPr lang="en-US" sz="1400" b="1" i="0" u="none" strike="noStrike">
                          <a:solidFill>
                            <a:srgbClr val="FFFFFF"/>
                          </a:solidFill>
                          <a:effectLst/>
                          <a:latin typeface="+mn-lt"/>
                        </a:rPr>
                      </a:br>
                      <a:r>
                        <a:rPr lang="en-US" sz="1400" b="1" i="0" u="none" strike="noStrike">
                          <a:solidFill>
                            <a:srgbClr val="FFFFFF"/>
                          </a:solidFill>
                          <a:effectLst/>
                          <a:latin typeface="+mn-lt"/>
                        </a:rPr>
                        <a:t>Option 1 Assets</a:t>
                      </a:r>
                    </a:p>
                  </a:txBody>
                  <a:tcPr marL="4829" marR="4829" marT="4829" marB="0"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rgbClr val="1C7AB2"/>
                    </a:solidFill>
                  </a:tcPr>
                </a:tc>
                <a:extLst>
                  <a:ext uri="{0D108BD9-81ED-4DB2-BD59-A6C34878D82A}">
                    <a16:rowId xmlns:a16="http://schemas.microsoft.com/office/drawing/2014/main" val="2495911096"/>
                  </a:ext>
                </a:extLst>
              </a:tr>
              <a:tr h="204262">
                <a:tc>
                  <a:txBody>
                    <a:bodyPr/>
                    <a:lstStyle/>
                    <a:p>
                      <a:pPr algn="l" rtl="0" fontAlgn="ctr"/>
                      <a:r>
                        <a:rPr lang="en-US" sz="1400" b="1" i="0" u="none" strike="noStrike">
                          <a:solidFill>
                            <a:srgbClr val="000000"/>
                          </a:solidFill>
                          <a:effectLst/>
                          <a:latin typeface="+mn-lt"/>
                        </a:rPr>
                        <a:t>UI/ UX Tech: </a:t>
                      </a:r>
                    </a:p>
                  </a:txBody>
                  <a:tcPr marL="4829" marR="4829" marT="4829" marB="0"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1400" b="0" i="0" u="none" strike="noStrike">
                          <a:solidFill>
                            <a:srgbClr val="000000"/>
                          </a:solidFill>
                          <a:effectLst/>
                          <a:latin typeface="+mn-lt"/>
                        </a:rPr>
                        <a:t> </a:t>
                      </a:r>
                    </a:p>
                  </a:txBody>
                  <a:tcPr marL="4829" marR="4829" marT="4829" marB="0">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1400" b="0" i="0" u="none" strike="noStrike">
                          <a:solidFill>
                            <a:srgbClr val="000000"/>
                          </a:solidFill>
                          <a:effectLst/>
                          <a:latin typeface="+mn-lt"/>
                        </a:rPr>
                        <a:t> </a:t>
                      </a:r>
                    </a:p>
                  </a:txBody>
                  <a:tcPr marL="4829" marR="4829" marT="4829" marB="0">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1400" b="0" i="0" u="none" strike="noStrike">
                          <a:solidFill>
                            <a:srgbClr val="000000"/>
                          </a:solidFill>
                          <a:effectLst/>
                          <a:latin typeface="+mn-lt"/>
                        </a:rPr>
                        <a:t> </a:t>
                      </a:r>
                    </a:p>
                  </a:txBody>
                  <a:tcPr marL="4829" marR="4829" marT="4829" marB="0">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1400" b="0" i="0" u="none" strike="noStrike">
                          <a:solidFill>
                            <a:srgbClr val="000000"/>
                          </a:solidFill>
                          <a:effectLst/>
                          <a:latin typeface="+mn-lt"/>
                        </a:rPr>
                        <a:t> </a:t>
                      </a:r>
                    </a:p>
                  </a:txBody>
                  <a:tcPr marL="4829" marR="4829" marT="4829" marB="0">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58753457"/>
                  </a:ext>
                </a:extLst>
              </a:tr>
              <a:tr h="403268">
                <a:tc>
                  <a:txBody>
                    <a:bodyPr/>
                    <a:lstStyle/>
                    <a:p>
                      <a:pPr algn="l" rtl="0" fontAlgn="ctr">
                        <a:buClr>
                          <a:srgbClr val="000000"/>
                        </a:buClr>
                        <a:buSzPts val="1100"/>
                        <a:buFont typeface="Calibri" panose="020F0502020204030204" pitchFamily="34" charset="0"/>
                        <a:buNone/>
                      </a:pPr>
                      <a:r>
                        <a:rPr lang="en-US" sz="1400" b="0" i="0" u="none" strike="noStrike">
                          <a:solidFill>
                            <a:srgbClr val="000000"/>
                          </a:solidFill>
                          <a:effectLst/>
                          <a:latin typeface="+mn-lt"/>
                        </a:rPr>
                        <a:t>React – 80+ web pages</a:t>
                      </a:r>
                    </a:p>
                    <a:p>
                      <a:pPr algn="l" rtl="0" fontAlgn="ctr">
                        <a:buClr>
                          <a:srgbClr val="000000"/>
                        </a:buClr>
                        <a:buSzPts val="1100"/>
                        <a:buFont typeface="Calibri" panose="020F0502020204030204" pitchFamily="34" charset="0"/>
                        <a:buNone/>
                      </a:pPr>
                      <a:r>
                        <a:rPr lang="en-US" sz="1400" b="0" i="0" u="none" strike="noStrike">
                          <a:solidFill>
                            <a:srgbClr val="000000"/>
                          </a:solidFill>
                          <a:effectLst/>
                          <a:latin typeface="+mn-lt"/>
                        </a:rPr>
                        <a:t>(Responsive Design)</a:t>
                      </a:r>
                    </a:p>
                  </a:txBody>
                  <a:tcPr marL="4829" marR="4829" marT="4829" marB="0"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l" rtl="0" fontAlgn="t">
                        <a:buClr>
                          <a:srgbClr val="000000"/>
                        </a:buClr>
                        <a:buSzPts val="1100"/>
                        <a:buFont typeface="Calibri" panose="020F0502020204030204" pitchFamily="34" charset="0"/>
                        <a:buNone/>
                      </a:pPr>
                      <a:r>
                        <a:rPr lang="en-US" sz="1400" b="0" i="0" u="none" strike="noStrike">
                          <a:solidFill>
                            <a:srgbClr val="000000"/>
                          </a:solidFill>
                          <a:effectLst/>
                          <a:latin typeface="+mn-lt"/>
                        </a:rPr>
                        <a:t>Partial </a:t>
                      </a:r>
                    </a:p>
                  </a:txBody>
                  <a:tcPr marL="4829" marR="4829" marT="4829" marB="0">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1400" b="0" i="0" u="none" strike="noStrike">
                          <a:solidFill>
                            <a:srgbClr val="000000"/>
                          </a:solidFill>
                          <a:effectLst/>
                          <a:latin typeface="+mn-lt"/>
                        </a:rPr>
                        <a:t>10%-15%  </a:t>
                      </a:r>
                    </a:p>
                  </a:txBody>
                  <a:tcPr marL="4829" marR="4829" marT="4829" marB="0"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l" fontAlgn="t"/>
                      <a:r>
                        <a:rPr lang="en-US" sz="1400" b="0" i="0" u="none" strike="noStrike">
                          <a:solidFill>
                            <a:srgbClr val="000000"/>
                          </a:solidFill>
                          <a:effectLst/>
                          <a:latin typeface="+mn-lt"/>
                        </a:rPr>
                        <a:t>Rebuild the entire UI for better &amp; intuitive  user experience </a:t>
                      </a:r>
                    </a:p>
                  </a:txBody>
                  <a:tcPr marL="4829" marR="4829" marT="4829" marB="0">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1400" b="0" i="0" u="none" strike="noStrike">
                          <a:solidFill>
                            <a:srgbClr val="000000"/>
                          </a:solidFill>
                          <a:effectLst/>
                          <a:latin typeface="+mn-lt"/>
                        </a:rPr>
                        <a:t>10%-15%  </a:t>
                      </a:r>
                    </a:p>
                  </a:txBody>
                  <a:tcPr marL="4829" marR="4829" marT="4829" marB="0"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688384828"/>
                  </a:ext>
                </a:extLst>
              </a:tr>
              <a:tr h="204262">
                <a:tc>
                  <a:txBody>
                    <a:bodyPr/>
                    <a:lstStyle/>
                    <a:p>
                      <a:pPr algn="l" rtl="0" fontAlgn="ctr"/>
                      <a:r>
                        <a:rPr lang="en-US" sz="1400" b="1" i="0" u="none" strike="noStrike">
                          <a:solidFill>
                            <a:srgbClr val="000000"/>
                          </a:solidFill>
                          <a:effectLst/>
                          <a:latin typeface="+mn-lt"/>
                        </a:rPr>
                        <a:t>Middleware Tech: </a:t>
                      </a:r>
                    </a:p>
                  </a:txBody>
                  <a:tcPr marL="4829" marR="4829" marT="4829" marB="0"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1400" b="0" i="0" u="none" strike="noStrike">
                          <a:solidFill>
                            <a:srgbClr val="000000"/>
                          </a:solidFill>
                          <a:effectLst/>
                          <a:latin typeface="+mn-lt"/>
                        </a:rPr>
                        <a:t> </a:t>
                      </a:r>
                    </a:p>
                  </a:txBody>
                  <a:tcPr marL="4829" marR="4829" marT="4829" marB="0">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1400" b="0" i="0" u="none" strike="noStrike">
                          <a:solidFill>
                            <a:srgbClr val="000000"/>
                          </a:solidFill>
                          <a:effectLst/>
                          <a:latin typeface="+mn-lt"/>
                        </a:rPr>
                        <a:t> </a:t>
                      </a:r>
                    </a:p>
                  </a:txBody>
                  <a:tcPr marL="4829" marR="4829" marT="4829" marB="0">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1400" b="0" i="0" u="none" strike="noStrike">
                          <a:solidFill>
                            <a:srgbClr val="000000"/>
                          </a:solidFill>
                          <a:effectLst/>
                          <a:latin typeface="+mn-lt"/>
                        </a:rPr>
                        <a:t> </a:t>
                      </a:r>
                    </a:p>
                  </a:txBody>
                  <a:tcPr marL="4829" marR="4829" marT="4829" marB="0">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1400" b="0" i="0" u="none" strike="noStrike">
                          <a:solidFill>
                            <a:srgbClr val="000000"/>
                          </a:solidFill>
                          <a:effectLst/>
                          <a:latin typeface="+mn-lt"/>
                        </a:rPr>
                        <a:t> </a:t>
                      </a:r>
                    </a:p>
                  </a:txBody>
                  <a:tcPr marL="4829" marR="4829" marT="4829" marB="0">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84095218"/>
                  </a:ext>
                </a:extLst>
              </a:tr>
              <a:tr h="557634">
                <a:tc>
                  <a:txBody>
                    <a:bodyPr/>
                    <a:lstStyle/>
                    <a:p>
                      <a:pPr algn="l" rtl="0" fontAlgn="ctr">
                        <a:buClr>
                          <a:srgbClr val="000000"/>
                        </a:buClr>
                        <a:buSzPts val="1100"/>
                        <a:buFont typeface="Calibri" panose="020F0502020204030204" pitchFamily="34" charset="0"/>
                        <a:buNone/>
                      </a:pPr>
                      <a:r>
                        <a:rPr lang="en-US" sz="1400" b="0" i="0" u="none" strike="noStrike">
                          <a:solidFill>
                            <a:srgbClr val="000000"/>
                          </a:solidFill>
                          <a:effectLst/>
                          <a:latin typeface="Calibri"/>
                        </a:rPr>
                        <a:t>Restful Services</a:t>
                      </a:r>
                    </a:p>
                  </a:txBody>
                  <a:tcPr marL="9525" marR="9525" marT="9525" marB="0"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l" rtl="0" fontAlgn="t">
                        <a:buClr>
                          <a:srgbClr val="000000"/>
                        </a:buClr>
                        <a:buSzPts val="1100"/>
                        <a:buFont typeface="Calibri" panose="020F0502020204030204" pitchFamily="34" charset="0"/>
                        <a:buNone/>
                      </a:pPr>
                      <a:r>
                        <a:rPr lang="en-US" sz="1400" b="0" i="0" u="none" strike="noStrike">
                          <a:solidFill>
                            <a:srgbClr val="000000"/>
                          </a:solidFill>
                          <a:effectLst/>
                          <a:latin typeface="Calibri"/>
                        </a:rPr>
                        <a:t>Connecting the Mobile app with the restful services, may results in performance lagging to fetch large size data.</a:t>
                      </a:r>
                    </a:p>
                  </a:txBody>
                  <a:tcPr marL="9525" marR="9525" marT="9525" marB="0">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l" rtl="0" fontAlgn="t"/>
                      <a:r>
                        <a:rPr lang="en-US" sz="1400" b="0" i="0" u="none" strike="noStrike">
                          <a:solidFill>
                            <a:srgbClr val="000000"/>
                          </a:solidFill>
                          <a:effectLst/>
                          <a:latin typeface="+mn-lt"/>
                        </a:rPr>
                        <a:t> </a:t>
                      </a:r>
                    </a:p>
                  </a:txBody>
                  <a:tcPr marL="130395" marR="4829" marT="4829" marB="0">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l" fontAlgn="t"/>
                      <a:r>
                        <a:rPr lang="en-US" sz="1400" b="0" i="0" u="none" strike="noStrike">
                          <a:solidFill>
                            <a:srgbClr val="000000"/>
                          </a:solidFill>
                          <a:effectLst/>
                          <a:latin typeface="+mn-lt"/>
                        </a:rPr>
                        <a:t> </a:t>
                      </a:r>
                    </a:p>
                  </a:txBody>
                  <a:tcPr marL="4829" marR="4829" marT="4829" marB="0">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l" fontAlgn="t"/>
                      <a:r>
                        <a:rPr lang="en-US" sz="1400" b="0" i="0" u="none" strike="noStrike">
                          <a:solidFill>
                            <a:srgbClr val="000000"/>
                          </a:solidFill>
                          <a:effectLst/>
                          <a:latin typeface="+mn-lt"/>
                        </a:rPr>
                        <a:t> </a:t>
                      </a:r>
                    </a:p>
                  </a:txBody>
                  <a:tcPr marL="4829" marR="4829" marT="4829" marB="0">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222512259"/>
                  </a:ext>
                </a:extLst>
              </a:tr>
              <a:tr h="1000290">
                <a:tc>
                  <a:txBody>
                    <a:bodyPr/>
                    <a:lstStyle/>
                    <a:p>
                      <a:pPr algn="l" rtl="0" fontAlgn="ctr"/>
                      <a:r>
                        <a:rPr lang="en-US" sz="1400" b="0" i="0" u="none" strike="noStrike">
                          <a:solidFill>
                            <a:srgbClr val="000000"/>
                          </a:solidFill>
                          <a:effectLst/>
                          <a:latin typeface="+mn-lt"/>
                        </a:rPr>
                        <a:t> </a:t>
                      </a:r>
                    </a:p>
                  </a:txBody>
                  <a:tcPr marL="4829" marR="4829" marT="4829" marB="0"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l" rtl="0" fontAlgn="t"/>
                      <a:r>
                        <a:rPr lang="en-US" sz="1400" b="0" i="0" u="none" strike="noStrike">
                          <a:solidFill>
                            <a:srgbClr val="000000"/>
                          </a:solidFill>
                          <a:effectLst/>
                          <a:latin typeface="+mn-lt"/>
                        </a:rPr>
                        <a:t>May end up in developing few or a greater number of back-end services (light weight Web API) for better user experience, business flow orchestration, performance, scalability &amp; code management</a:t>
                      </a:r>
                    </a:p>
                  </a:txBody>
                  <a:tcPr marL="4829" marR="4829" marT="4829" marB="0">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l" rtl="0" fontAlgn="t"/>
                      <a:r>
                        <a:rPr lang="en-US" sz="1400" b="0" i="0" u="none" strike="noStrike">
                          <a:solidFill>
                            <a:srgbClr val="000000"/>
                          </a:solidFill>
                          <a:effectLst/>
                          <a:latin typeface="+mn-lt"/>
                        </a:rPr>
                        <a:t> </a:t>
                      </a:r>
                    </a:p>
                  </a:txBody>
                  <a:tcPr marL="130395" marR="4829" marT="4829" marB="0">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l" fontAlgn="t"/>
                      <a:r>
                        <a:rPr lang="en-US" sz="1400" b="0" i="0" u="none" strike="noStrike">
                          <a:solidFill>
                            <a:srgbClr val="000000"/>
                          </a:solidFill>
                          <a:effectLst/>
                          <a:latin typeface="+mn-lt"/>
                        </a:rPr>
                        <a:t>Build light weight microservice architecture </a:t>
                      </a:r>
                    </a:p>
                  </a:txBody>
                  <a:tcPr marL="4829" marR="4829" marT="4829" marB="0">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t"/>
                      <a:r>
                        <a:rPr lang="en-US" sz="1400" b="0" i="0" u="none" strike="noStrike">
                          <a:solidFill>
                            <a:srgbClr val="000000"/>
                          </a:solidFill>
                          <a:effectLst/>
                          <a:latin typeface="+mn-lt"/>
                        </a:rPr>
                        <a:t>100%</a:t>
                      </a:r>
                    </a:p>
                  </a:txBody>
                  <a:tcPr marL="4829" marR="4829" marT="4829" marB="0">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545086765"/>
                  </a:ext>
                </a:extLst>
              </a:tr>
              <a:tr h="204262">
                <a:tc>
                  <a:txBody>
                    <a:bodyPr/>
                    <a:lstStyle/>
                    <a:p>
                      <a:pPr algn="l" rtl="0" fontAlgn="ctr">
                        <a:buClr>
                          <a:srgbClr val="000000"/>
                        </a:buClr>
                        <a:buSzPts val="1100"/>
                        <a:buFont typeface="Calibri" panose="020F0502020204030204" pitchFamily="34" charset="0"/>
                        <a:buNone/>
                      </a:pPr>
                      <a:r>
                        <a:rPr lang="en-US" sz="1400" b="0" i="0" u="none" strike="noStrike">
                          <a:solidFill>
                            <a:srgbClr val="000000"/>
                          </a:solidFill>
                          <a:effectLst/>
                          <a:latin typeface="+mn-lt"/>
                        </a:rPr>
                        <a:t>API Micro Services - (10)</a:t>
                      </a:r>
                    </a:p>
                  </a:txBody>
                  <a:tcPr marL="4829" marR="4829" marT="4829" marB="0"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l" fontAlgn="t"/>
                      <a:r>
                        <a:rPr lang="en-US" sz="1400" b="0" i="0" u="none" strike="noStrike">
                          <a:solidFill>
                            <a:srgbClr val="000000"/>
                          </a:solidFill>
                          <a:effectLst/>
                          <a:latin typeface="+mn-lt"/>
                        </a:rPr>
                        <a:t> </a:t>
                      </a:r>
                    </a:p>
                  </a:txBody>
                  <a:tcPr marL="4829" marR="4829" marT="4829" marB="0">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n-US" sz="1400" b="0" i="0" u="none" strike="noStrike">
                          <a:solidFill>
                            <a:srgbClr val="000000"/>
                          </a:solidFill>
                          <a:effectLst/>
                          <a:latin typeface="+mn-lt"/>
                        </a:rPr>
                        <a:t>100%</a:t>
                      </a:r>
                    </a:p>
                  </a:txBody>
                  <a:tcPr marL="4829" marR="4829" marT="4829" marB="0"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l" fontAlgn="t"/>
                      <a:r>
                        <a:rPr lang="en-US" sz="1400" b="0" i="0" u="none" strike="noStrike">
                          <a:solidFill>
                            <a:srgbClr val="000000"/>
                          </a:solidFill>
                          <a:effectLst/>
                          <a:latin typeface="+mn-lt"/>
                        </a:rPr>
                        <a:t> </a:t>
                      </a:r>
                    </a:p>
                  </a:txBody>
                  <a:tcPr marL="4829" marR="4829" marT="4829" marB="0">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t"/>
                      <a:r>
                        <a:rPr lang="en-US" sz="1400" b="0" i="0" u="none" strike="noStrike">
                          <a:solidFill>
                            <a:srgbClr val="000000"/>
                          </a:solidFill>
                          <a:effectLst/>
                          <a:latin typeface="+mn-lt"/>
                        </a:rPr>
                        <a:t>100%</a:t>
                      </a:r>
                    </a:p>
                  </a:txBody>
                  <a:tcPr marL="4829" marR="4829" marT="4829" marB="0">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248998973"/>
                  </a:ext>
                </a:extLst>
              </a:tr>
              <a:tr h="204262">
                <a:tc>
                  <a:txBody>
                    <a:bodyPr/>
                    <a:lstStyle/>
                    <a:p>
                      <a:pPr algn="l" rtl="0" fontAlgn="ctr"/>
                      <a:r>
                        <a:rPr lang="en-US" sz="1400" b="0" i="0" u="none" strike="noStrike">
                          <a:solidFill>
                            <a:srgbClr val="000000"/>
                          </a:solidFill>
                          <a:effectLst/>
                          <a:latin typeface="+mn-lt"/>
                        </a:rPr>
                        <a:t>3rd Party Integrations</a:t>
                      </a:r>
                    </a:p>
                  </a:txBody>
                  <a:tcPr marL="4829" marR="4829" marT="4829" marB="0"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l" fontAlgn="t"/>
                      <a:r>
                        <a:rPr lang="en-US" sz="1400" b="0" i="0" u="none" strike="noStrike">
                          <a:solidFill>
                            <a:srgbClr val="000000"/>
                          </a:solidFill>
                          <a:effectLst/>
                          <a:latin typeface="+mn-lt"/>
                        </a:rPr>
                        <a:t>AS IS</a:t>
                      </a:r>
                    </a:p>
                  </a:txBody>
                  <a:tcPr marL="4829" marR="4829" marT="4829" marB="0">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n-US" sz="1400" b="0" i="0" u="none" strike="noStrike">
                          <a:solidFill>
                            <a:srgbClr val="000000"/>
                          </a:solidFill>
                          <a:effectLst/>
                          <a:latin typeface="+mn-lt"/>
                        </a:rPr>
                        <a:t>100%</a:t>
                      </a:r>
                    </a:p>
                  </a:txBody>
                  <a:tcPr marL="4829" marR="4829" marT="4829" marB="0"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l" fontAlgn="t"/>
                      <a:r>
                        <a:rPr lang="en-US" sz="1400" b="0" i="0" u="none" strike="noStrike">
                          <a:solidFill>
                            <a:srgbClr val="000000"/>
                          </a:solidFill>
                          <a:effectLst/>
                          <a:latin typeface="+mn-lt"/>
                        </a:rPr>
                        <a:t> </a:t>
                      </a:r>
                    </a:p>
                  </a:txBody>
                  <a:tcPr marL="4829" marR="4829" marT="4829" marB="0">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t"/>
                      <a:r>
                        <a:rPr lang="en-US" sz="1400" b="0" i="0" u="none" strike="noStrike">
                          <a:solidFill>
                            <a:srgbClr val="000000"/>
                          </a:solidFill>
                          <a:effectLst/>
                          <a:latin typeface="+mn-lt"/>
                        </a:rPr>
                        <a:t>100%</a:t>
                      </a:r>
                    </a:p>
                  </a:txBody>
                  <a:tcPr marL="4829" marR="4829" marT="4829" marB="0">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029746030"/>
                  </a:ext>
                </a:extLst>
              </a:tr>
              <a:tr h="204262">
                <a:tc>
                  <a:txBody>
                    <a:bodyPr/>
                    <a:lstStyle/>
                    <a:p>
                      <a:pPr algn="l" rtl="0" fontAlgn="ctr"/>
                      <a:r>
                        <a:rPr lang="en-US" sz="1400" b="1" i="0" u="none" strike="noStrike">
                          <a:solidFill>
                            <a:srgbClr val="000000"/>
                          </a:solidFill>
                          <a:effectLst/>
                          <a:latin typeface="+mn-lt"/>
                        </a:rPr>
                        <a:t>Data Layer Tech:</a:t>
                      </a:r>
                    </a:p>
                  </a:txBody>
                  <a:tcPr marL="4829" marR="4829" marT="4829" marB="0"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1400" b="0" i="0" u="none" strike="noStrike">
                          <a:solidFill>
                            <a:srgbClr val="000000"/>
                          </a:solidFill>
                          <a:effectLst/>
                          <a:latin typeface="+mn-lt"/>
                        </a:rPr>
                        <a:t> </a:t>
                      </a:r>
                    </a:p>
                  </a:txBody>
                  <a:tcPr marL="4829" marR="4829" marT="4829" marB="0">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1400" b="0" i="0" u="none" strike="noStrike">
                          <a:solidFill>
                            <a:srgbClr val="000000"/>
                          </a:solidFill>
                          <a:effectLst/>
                          <a:latin typeface="+mn-lt"/>
                        </a:rPr>
                        <a:t> </a:t>
                      </a:r>
                    </a:p>
                  </a:txBody>
                  <a:tcPr marL="4829" marR="4829" marT="4829" marB="0">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1400" b="0" i="0" u="none" strike="noStrike">
                          <a:solidFill>
                            <a:srgbClr val="000000"/>
                          </a:solidFill>
                          <a:effectLst/>
                          <a:latin typeface="+mn-lt"/>
                        </a:rPr>
                        <a:t> </a:t>
                      </a:r>
                    </a:p>
                  </a:txBody>
                  <a:tcPr marL="4829" marR="4829" marT="4829" marB="0">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400" b="0" i="0" u="none" strike="noStrike">
                          <a:solidFill>
                            <a:srgbClr val="000000"/>
                          </a:solidFill>
                          <a:effectLst/>
                          <a:latin typeface="+mn-lt"/>
                        </a:rPr>
                        <a:t> </a:t>
                      </a:r>
                    </a:p>
                  </a:txBody>
                  <a:tcPr marL="4829" marR="4829" marT="4829" marB="0">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70566885"/>
                  </a:ext>
                </a:extLst>
              </a:tr>
              <a:tr h="403268">
                <a:tc>
                  <a:txBody>
                    <a:bodyPr/>
                    <a:lstStyle/>
                    <a:p>
                      <a:pPr algn="l" rtl="0" fontAlgn="ctr">
                        <a:buClr>
                          <a:srgbClr val="000000"/>
                        </a:buClr>
                        <a:buSzPts val="1100"/>
                        <a:buFont typeface="Calibri" panose="020F0502020204030204" pitchFamily="34" charset="0"/>
                        <a:buNone/>
                      </a:pPr>
                      <a:r>
                        <a:rPr lang="en-US" sz="1400" b="0" i="0" u="none" strike="noStrike">
                          <a:solidFill>
                            <a:srgbClr val="000000"/>
                          </a:solidFill>
                          <a:effectLst/>
                          <a:latin typeface="+mn-lt"/>
                        </a:rPr>
                        <a:t>Connection using JDBC Template (Assumption)</a:t>
                      </a:r>
                    </a:p>
                  </a:txBody>
                  <a:tcPr marL="4829" marR="4829" marT="4829" marB="0"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l" rtl="0" fontAlgn="t"/>
                      <a:r>
                        <a:rPr lang="en-US" sz="1400" b="0" i="0" u="none" strike="noStrike">
                          <a:solidFill>
                            <a:srgbClr val="000000"/>
                          </a:solidFill>
                          <a:effectLst/>
                          <a:latin typeface="+mn-lt"/>
                        </a:rPr>
                        <a:t> </a:t>
                      </a:r>
                    </a:p>
                  </a:txBody>
                  <a:tcPr marL="4829" marR="4829" marT="4829" marB="0">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l" rtl="0" fontAlgn="t"/>
                      <a:r>
                        <a:rPr lang="en-US" sz="1400" b="0" i="0" u="none" strike="noStrike">
                          <a:solidFill>
                            <a:srgbClr val="000000"/>
                          </a:solidFill>
                          <a:effectLst/>
                          <a:latin typeface="+mn-lt"/>
                        </a:rPr>
                        <a:t> </a:t>
                      </a:r>
                    </a:p>
                  </a:txBody>
                  <a:tcPr marL="130395" marR="4829" marT="4829" marB="0">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l" fontAlgn="t"/>
                      <a:r>
                        <a:rPr lang="en-US" sz="1400" b="0" i="0" u="none" strike="noStrike">
                          <a:solidFill>
                            <a:srgbClr val="000000"/>
                          </a:solidFill>
                          <a:effectLst/>
                          <a:latin typeface="+mn-lt"/>
                        </a:rPr>
                        <a:t>Build persistence layer </a:t>
                      </a:r>
                    </a:p>
                  </a:txBody>
                  <a:tcPr marL="4829" marR="4829" marT="4829" marB="0">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t"/>
                      <a:r>
                        <a:rPr lang="en-US" sz="1400" b="0" i="0" u="none" strike="noStrike">
                          <a:solidFill>
                            <a:srgbClr val="000000"/>
                          </a:solidFill>
                          <a:effectLst/>
                          <a:latin typeface="+mn-lt"/>
                        </a:rPr>
                        <a:t> </a:t>
                      </a:r>
                    </a:p>
                  </a:txBody>
                  <a:tcPr marL="4829" marR="4829" marT="4829" marB="0">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159379"/>
                  </a:ext>
                </a:extLst>
              </a:tr>
              <a:tr h="204262">
                <a:tc>
                  <a:txBody>
                    <a:bodyPr/>
                    <a:lstStyle/>
                    <a:p>
                      <a:pPr algn="l" rtl="0" fontAlgn="ctr"/>
                      <a:r>
                        <a:rPr lang="en-US" sz="1400" b="1" i="0" u="none" strike="noStrike">
                          <a:solidFill>
                            <a:srgbClr val="000000"/>
                          </a:solidFill>
                          <a:effectLst/>
                          <a:latin typeface="+mn-lt"/>
                        </a:rPr>
                        <a:t>Database:</a:t>
                      </a:r>
                    </a:p>
                  </a:txBody>
                  <a:tcPr marL="4829" marR="4829" marT="4829" marB="0" anchor="ctr">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1400" b="0" i="0" u="none" strike="noStrike">
                          <a:solidFill>
                            <a:srgbClr val="000000"/>
                          </a:solidFill>
                          <a:effectLst/>
                          <a:latin typeface="+mn-lt"/>
                        </a:rPr>
                        <a:t> </a:t>
                      </a:r>
                    </a:p>
                  </a:txBody>
                  <a:tcPr marL="4829" marR="4829" marT="4829" marB="0">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1400" b="0" i="0" u="none" strike="noStrike">
                          <a:solidFill>
                            <a:srgbClr val="000000"/>
                          </a:solidFill>
                          <a:effectLst/>
                          <a:latin typeface="+mn-lt"/>
                        </a:rPr>
                        <a:t> </a:t>
                      </a:r>
                    </a:p>
                  </a:txBody>
                  <a:tcPr marL="4829" marR="4829" marT="4829" marB="0">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1400" b="0" i="0" u="none" strike="noStrike">
                          <a:solidFill>
                            <a:srgbClr val="000000"/>
                          </a:solidFill>
                          <a:effectLst/>
                          <a:latin typeface="+mn-lt"/>
                        </a:rPr>
                        <a:t> </a:t>
                      </a:r>
                    </a:p>
                  </a:txBody>
                  <a:tcPr marL="4829" marR="4829" marT="4829" marB="0">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1400" b="0" i="0" u="none" strike="noStrike">
                          <a:solidFill>
                            <a:srgbClr val="000000"/>
                          </a:solidFill>
                          <a:effectLst/>
                          <a:latin typeface="+mn-lt"/>
                        </a:rPr>
                        <a:t> </a:t>
                      </a:r>
                    </a:p>
                  </a:txBody>
                  <a:tcPr marL="4829" marR="4829" marT="4829" marB="0">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37890359"/>
                  </a:ext>
                </a:extLst>
              </a:tr>
              <a:tr h="204262">
                <a:tc>
                  <a:txBody>
                    <a:bodyPr/>
                    <a:lstStyle/>
                    <a:p>
                      <a:pPr algn="l" fontAlgn="t"/>
                      <a:r>
                        <a:rPr lang="en-US" sz="1400" b="0" i="0" u="none" strike="noStrike">
                          <a:solidFill>
                            <a:srgbClr val="000000"/>
                          </a:solidFill>
                          <a:effectLst/>
                          <a:latin typeface="+mn-lt"/>
                        </a:rPr>
                        <a:t> </a:t>
                      </a:r>
                    </a:p>
                  </a:txBody>
                  <a:tcPr marL="4829" marR="4829" marT="4829" marB="0">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1400" b="0" i="0" u="none" strike="noStrike">
                          <a:solidFill>
                            <a:srgbClr val="000000"/>
                          </a:solidFill>
                          <a:effectLst/>
                          <a:latin typeface="+mn-lt"/>
                        </a:rPr>
                        <a:t> </a:t>
                      </a:r>
                    </a:p>
                  </a:txBody>
                  <a:tcPr marL="4829" marR="4829" marT="4829" marB="0">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1400" b="0" i="0" u="none" strike="noStrike">
                          <a:solidFill>
                            <a:srgbClr val="000000"/>
                          </a:solidFill>
                          <a:effectLst/>
                          <a:latin typeface="+mn-lt"/>
                        </a:rPr>
                        <a:t> </a:t>
                      </a:r>
                    </a:p>
                  </a:txBody>
                  <a:tcPr marL="4829" marR="4829" marT="4829" marB="0">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1400" b="0" i="0" u="none" strike="noStrike">
                          <a:solidFill>
                            <a:srgbClr val="000000"/>
                          </a:solidFill>
                          <a:effectLst/>
                          <a:latin typeface="+mn-lt"/>
                        </a:rPr>
                        <a:t> </a:t>
                      </a:r>
                    </a:p>
                  </a:txBody>
                  <a:tcPr marL="4829" marR="4829" marT="4829" marB="0">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1400" b="0" i="0" u="none" strike="noStrike">
                          <a:solidFill>
                            <a:srgbClr val="000000"/>
                          </a:solidFill>
                          <a:effectLst/>
                          <a:latin typeface="+mn-lt"/>
                        </a:rPr>
                        <a:t> </a:t>
                      </a:r>
                    </a:p>
                  </a:txBody>
                  <a:tcPr marL="4829" marR="4829" marT="4829" marB="0">
                    <a:lnL w="12700" cap="flat" cmpd="sng" algn="ctr">
                      <a:solidFill>
                        <a:schemeClr val="tx1">
                          <a:lumMod val="40000"/>
                          <a:lumOff val="60000"/>
                        </a:schemeClr>
                      </a:solidFill>
                      <a:prstDash val="solid"/>
                      <a:round/>
                      <a:headEnd type="none" w="med" len="med"/>
                      <a:tailEnd type="none" w="med" len="med"/>
                    </a:lnL>
                    <a:lnR w="12700" cap="flat" cmpd="sng" algn="ctr">
                      <a:solidFill>
                        <a:schemeClr val="tx1">
                          <a:lumMod val="40000"/>
                          <a:lumOff val="60000"/>
                        </a:schemeClr>
                      </a:solidFill>
                      <a:prstDash val="solid"/>
                      <a:round/>
                      <a:headEnd type="none" w="med" len="med"/>
                      <a:tailEnd type="none" w="med" len="med"/>
                    </a:lnR>
                    <a:lnT w="12700" cap="flat" cmpd="sng" algn="ctr">
                      <a:solidFill>
                        <a:schemeClr val="tx1">
                          <a:lumMod val="40000"/>
                          <a:lumOff val="60000"/>
                        </a:schemeClr>
                      </a:solidFill>
                      <a:prstDash val="solid"/>
                      <a:round/>
                      <a:headEnd type="none" w="med" len="med"/>
                      <a:tailEnd type="none" w="med" len="med"/>
                    </a:lnT>
                    <a:lnB w="12700" cap="flat" cmpd="sng" algn="ctr">
                      <a:solidFill>
                        <a:schemeClr val="tx1">
                          <a:lumMod val="40000"/>
                          <a:lumOff val="6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220152"/>
                  </a:ext>
                </a:extLst>
              </a:tr>
            </a:tbl>
          </a:graphicData>
        </a:graphic>
      </p:graphicFrame>
    </p:spTree>
    <p:extLst>
      <p:ext uri="{BB962C8B-B14F-4D97-AF65-F5344CB8AC3E}">
        <p14:creationId xmlns:p14="http://schemas.microsoft.com/office/powerpoint/2010/main" val="36459474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0ECA8DA-06AD-453F-99D8-21CB53F62F01}"/>
              </a:ext>
            </a:extLst>
          </p:cNvPr>
          <p:cNvSpPr txBox="1"/>
          <p:nvPr/>
        </p:nvSpPr>
        <p:spPr>
          <a:xfrm>
            <a:off x="4464762" y="3098606"/>
            <a:ext cx="7336314" cy="1461939"/>
          </a:xfrm>
          <a:prstGeom prst="rect">
            <a:avLst/>
          </a:prstGeom>
          <a:noFill/>
        </p:spPr>
        <p:txBody>
          <a:bodyPr wrap="square" rtlCol="0">
            <a:spAutoFit/>
          </a:bodyPr>
          <a:lstStyle/>
          <a:p>
            <a:pPr algn="just"/>
            <a:r>
              <a:rPr lang="en-GB" sz="1200" b="1">
                <a:solidFill>
                  <a:schemeClr val="tx1"/>
                </a:solidFill>
                <a:latin typeface="Calibri" panose="020F0502020204030204" pitchFamily="34" charset="0"/>
                <a:cs typeface="Calibri" panose="020F0502020204030204" pitchFamily="34" charset="0"/>
              </a:rPr>
              <a:t>About Mphasis</a:t>
            </a:r>
            <a:endParaRPr lang="en-GB" sz="1200">
              <a:solidFill>
                <a:schemeClr val="tx1"/>
              </a:solidFill>
              <a:latin typeface="Calibri" panose="020F0502020204030204" pitchFamily="34" charset="0"/>
              <a:cs typeface="Calibri" panose="020F0502020204030204" pitchFamily="34" charset="0"/>
            </a:endParaRPr>
          </a:p>
          <a:p>
            <a:pPr algn="just"/>
            <a:r>
              <a:rPr lang="en-US" sz="1100" b="1" u="sng">
                <a:solidFill>
                  <a:schemeClr val="tx1"/>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Mphasis</a:t>
            </a:r>
            <a:r>
              <a:rPr lang="en-US" sz="1100">
                <a:solidFill>
                  <a:schemeClr val="tx1"/>
                </a:solidFill>
                <a:latin typeface="Calibri" panose="020F0502020204030204" pitchFamily="34" charset="0"/>
                <a:cs typeface="Calibri" panose="020F0502020204030204" pitchFamily="34" charset="0"/>
              </a:rPr>
              <a:t> </a:t>
            </a:r>
            <a:r>
              <a:rPr lang="en-GB" sz="1100">
                <a:solidFill>
                  <a:schemeClr val="tx1"/>
                </a:solidFill>
                <a:latin typeface="Calibri" panose="020F0502020204030204" pitchFamily="34" charset="0"/>
                <a:cs typeface="Calibri" panose="020F0502020204030204" pitchFamily="34" charset="0"/>
              </a:rPr>
              <a:t>(BSE: 526299; NSE: MPHASIS) applies next-generation technology to help enterprises transform businesses globally. Customer centricity is foundational to Mphasis and is reflected in the Mphasis’ </a:t>
            </a:r>
            <a:r>
              <a:rPr lang="en-US" sz="1100" u="sng">
                <a:solidFill>
                  <a:schemeClr val="tx1"/>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Front2Back</a:t>
            </a:r>
            <a:r>
              <a:rPr lang="en-US" sz="1100">
                <a:solidFill>
                  <a:schemeClr val="tx1"/>
                </a:solidFill>
                <a:latin typeface="Calibri" panose="020F0502020204030204" pitchFamily="34" charset="0"/>
                <a:cs typeface="Calibri" panose="020F0502020204030204" pitchFamily="34" charset="0"/>
              </a:rPr>
              <a:t>™ Transformation </a:t>
            </a:r>
            <a:r>
              <a:rPr lang="en-GB" sz="1100">
                <a:solidFill>
                  <a:schemeClr val="tx1"/>
                </a:solidFill>
                <a:latin typeface="Calibri" panose="020F0502020204030204" pitchFamily="34" charset="0"/>
                <a:cs typeface="Calibri" panose="020F0502020204030204" pitchFamily="34" charset="0"/>
              </a:rPr>
              <a:t>approach. Front2Back™ uses the exponential power of cloud and cognitive to provide hyper-personalized (C=</a:t>
            </a:r>
            <a:r>
              <a:rPr lang="en-GB" sz="1100" u="sng">
                <a:solidFill>
                  <a:schemeClr val="tx1"/>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X2C</a:t>
            </a:r>
            <a:r>
              <a:rPr lang="en-US" sz="1100" u="sng" baseline="30000">
                <a:solidFill>
                  <a:schemeClr val="tx1"/>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2 </a:t>
            </a:r>
            <a:r>
              <a:rPr lang="en-US" sz="1100" u="sng" baseline="-25000">
                <a:solidFill>
                  <a:schemeClr val="tx1"/>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TM</a:t>
            </a:r>
            <a:r>
              <a:rPr lang="en-GB" sz="1100">
                <a:solidFill>
                  <a:schemeClr val="tx1"/>
                </a:solidFill>
                <a:latin typeface="Calibri" panose="020F0502020204030204" pitchFamily="34" charset="0"/>
                <a:cs typeface="Calibri" panose="020F0502020204030204" pitchFamily="34" charset="0"/>
              </a:rPr>
              <a:t>=1) digital experience to clients and their end customers. Mphasis’ Service Transformation approach helps ‘shrink the core’ through the application of digital technologies across legacy environments within an enterprise, enabling businesses to stay ahead in a changing world. Mphasis’ core reference architectures and tools, speed and innovation with domain expertise and specialization are key to building strong relationships with marquee clients. Click </a:t>
            </a:r>
            <a:r>
              <a:rPr lang="en-US" sz="1100" u="sng">
                <a:solidFill>
                  <a:schemeClr val="tx1"/>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here</a:t>
            </a:r>
            <a:r>
              <a:rPr lang="en-GB" sz="1100">
                <a:solidFill>
                  <a:schemeClr val="tx1"/>
                </a:solidFill>
                <a:latin typeface="Calibri" panose="020F0502020204030204" pitchFamily="34" charset="0"/>
                <a:cs typeface="Calibri" panose="020F0502020204030204" pitchFamily="34" charset="0"/>
              </a:rPr>
              <a:t> to know</a:t>
            </a:r>
            <a:endParaRPr lang="en-US" sz="1100">
              <a:solidFill>
                <a:schemeClr val="tx1"/>
              </a:solidFill>
            </a:endParaRPr>
          </a:p>
        </p:txBody>
      </p:sp>
    </p:spTree>
    <p:extLst>
      <p:ext uri="{BB962C8B-B14F-4D97-AF65-F5344CB8AC3E}">
        <p14:creationId xmlns:p14="http://schemas.microsoft.com/office/powerpoint/2010/main" val="3876396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graphical user interface&#10;&#10;Description automatically generated">
            <a:extLst>
              <a:ext uri="{FF2B5EF4-FFF2-40B4-BE49-F238E27FC236}">
                <a16:creationId xmlns:a16="http://schemas.microsoft.com/office/drawing/2014/main" id="{E59406AE-A82B-0122-9863-29314F430C58}"/>
              </a:ext>
            </a:extLst>
          </p:cNvPr>
          <p:cNvPicPr>
            <a:picLocks noGrp="1" noChangeAspect="1"/>
          </p:cNvPicPr>
          <p:nvPr>
            <p:ph type="pic" sz="quarter" idx="25"/>
          </p:nvPr>
        </p:nvPicPr>
        <p:blipFill>
          <a:blip r:embed="rId2" cstate="email">
            <a:extLst>
              <a:ext uri="{28A0092B-C50C-407E-A947-70E740481C1C}">
                <a14:useLocalDpi xmlns:a14="http://schemas.microsoft.com/office/drawing/2010/main" val="0"/>
              </a:ext>
            </a:extLst>
          </a:blip>
          <a:srcRect/>
          <a:stretch>
            <a:fillRect/>
          </a:stretch>
        </p:blipFill>
        <p:spPr/>
      </p:pic>
      <p:sp>
        <p:nvSpPr>
          <p:cNvPr id="12" name="Picture Placeholder 11">
            <a:extLst>
              <a:ext uri="{FF2B5EF4-FFF2-40B4-BE49-F238E27FC236}">
                <a16:creationId xmlns:a16="http://schemas.microsoft.com/office/drawing/2014/main" id="{F700B0AD-76C1-45A5-8E52-4AEBE412FF18}"/>
              </a:ext>
            </a:extLst>
          </p:cNvPr>
          <p:cNvSpPr>
            <a:spLocks noGrp="1"/>
          </p:cNvSpPr>
          <p:nvPr>
            <p:ph type="pic" sz="quarter" idx="23"/>
          </p:nvPr>
        </p:nvSpPr>
        <p:spPr/>
      </p:sp>
      <p:sp>
        <p:nvSpPr>
          <p:cNvPr id="13" name="Text Placeholder 12">
            <a:extLst>
              <a:ext uri="{FF2B5EF4-FFF2-40B4-BE49-F238E27FC236}">
                <a16:creationId xmlns:a16="http://schemas.microsoft.com/office/drawing/2014/main" id="{06E942E8-45F7-45A8-86BF-2B7EF828D958}"/>
              </a:ext>
            </a:extLst>
          </p:cNvPr>
          <p:cNvSpPr>
            <a:spLocks noGrp="1"/>
          </p:cNvSpPr>
          <p:nvPr>
            <p:ph type="body" sz="quarter" idx="24"/>
          </p:nvPr>
        </p:nvSpPr>
        <p:spPr/>
        <p:txBody>
          <a:bodyPr/>
          <a:lstStyle/>
          <a:p>
            <a:r>
              <a:rPr lang="en-US">
                <a:latin typeface="+mj-lt"/>
              </a:rPr>
              <a:t>1</a:t>
            </a:r>
          </a:p>
        </p:txBody>
      </p:sp>
      <p:sp>
        <p:nvSpPr>
          <p:cNvPr id="11" name="Text Placeholder 10">
            <a:extLst>
              <a:ext uri="{FF2B5EF4-FFF2-40B4-BE49-F238E27FC236}">
                <a16:creationId xmlns:a16="http://schemas.microsoft.com/office/drawing/2014/main" id="{1EFDA7B0-AD04-4F99-A8FC-73C15752E416}"/>
              </a:ext>
            </a:extLst>
          </p:cNvPr>
          <p:cNvSpPr>
            <a:spLocks noGrp="1"/>
          </p:cNvSpPr>
          <p:nvPr>
            <p:ph type="body" sz="quarter" idx="13"/>
          </p:nvPr>
        </p:nvSpPr>
        <p:spPr/>
        <p:txBody>
          <a:bodyPr/>
          <a:lstStyle/>
          <a:p>
            <a:r>
              <a:rPr lang="en-US" sz="3200"/>
              <a:t>PoV – Current Application Investor &amp; Distributor</a:t>
            </a:r>
          </a:p>
        </p:txBody>
      </p:sp>
    </p:spTree>
    <p:extLst>
      <p:ext uri="{BB962C8B-B14F-4D97-AF65-F5344CB8AC3E}">
        <p14:creationId xmlns:p14="http://schemas.microsoft.com/office/powerpoint/2010/main" val="692733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itle 65">
            <a:extLst>
              <a:ext uri="{FF2B5EF4-FFF2-40B4-BE49-F238E27FC236}">
                <a16:creationId xmlns:a16="http://schemas.microsoft.com/office/drawing/2014/main" id="{955A8E4B-028F-42F3-ABEF-59453AE5FC4C}"/>
              </a:ext>
            </a:extLst>
          </p:cNvPr>
          <p:cNvSpPr>
            <a:spLocks noGrp="1"/>
          </p:cNvSpPr>
          <p:nvPr>
            <p:ph type="title"/>
          </p:nvPr>
        </p:nvSpPr>
        <p:spPr>
          <a:xfrm>
            <a:off x="530225" y="192443"/>
            <a:ext cx="11403561" cy="475652"/>
          </a:xfrm>
        </p:spPr>
        <p:txBody>
          <a:bodyPr>
            <a:normAutofit/>
          </a:bodyPr>
          <a:lstStyle/>
          <a:p>
            <a:r>
              <a:rPr lang="en-US"/>
              <a:t>Investor &amp; Distributor Platform - Our Understanding </a:t>
            </a:r>
          </a:p>
        </p:txBody>
      </p:sp>
      <p:sp>
        <p:nvSpPr>
          <p:cNvPr id="3" name="Rectangle 2">
            <a:extLst>
              <a:ext uri="{FF2B5EF4-FFF2-40B4-BE49-F238E27FC236}">
                <a16:creationId xmlns:a16="http://schemas.microsoft.com/office/drawing/2014/main" id="{9A767A91-9447-6C72-4A1A-045C9A4498A2}"/>
              </a:ext>
            </a:extLst>
          </p:cNvPr>
          <p:cNvSpPr/>
          <p:nvPr/>
        </p:nvSpPr>
        <p:spPr>
          <a:xfrm>
            <a:off x="530225" y="1021636"/>
            <a:ext cx="2770188" cy="331788"/>
          </a:xfrm>
          <a:prstGeom prst="rect">
            <a:avLst/>
          </a:prstGeom>
          <a:solidFill>
            <a:srgbClr val="CAEEFC"/>
          </a:solidFill>
          <a:ln>
            <a:noFill/>
          </a:ln>
        </p:spPr>
        <p:style>
          <a:lnRef idx="2">
            <a:schemeClr val="accent1">
              <a:shade val="50000"/>
            </a:schemeClr>
          </a:lnRef>
          <a:fillRef idx="1">
            <a:schemeClr val="accent1"/>
          </a:fillRef>
          <a:effectRef idx="0">
            <a:schemeClr val="accent1"/>
          </a:effectRef>
          <a:fontRef idx="minor">
            <a:schemeClr val="lt1"/>
          </a:fontRef>
        </p:style>
        <p:txBody>
          <a:bodyPr lIns="468000" tIns="45720" rIns="45720" rtlCol="0" anchor="ctr" anchorCtr="0"/>
          <a:lstStyle/>
          <a:p>
            <a:r>
              <a:rPr lang="en-IN" b="1">
                <a:solidFill>
                  <a:schemeClr val="tx1">
                    <a:lumMod val="50000"/>
                  </a:schemeClr>
                </a:solidFill>
              </a:rPr>
              <a:t>CURRENT STATE</a:t>
            </a:r>
          </a:p>
        </p:txBody>
      </p:sp>
      <p:sp>
        <p:nvSpPr>
          <p:cNvPr id="4" name="Rectangle 3">
            <a:extLst>
              <a:ext uri="{FF2B5EF4-FFF2-40B4-BE49-F238E27FC236}">
                <a16:creationId xmlns:a16="http://schemas.microsoft.com/office/drawing/2014/main" id="{98C2AA2E-CBE3-BB17-0BDB-E6C89EA85812}"/>
              </a:ext>
            </a:extLst>
          </p:cNvPr>
          <p:cNvSpPr/>
          <p:nvPr/>
        </p:nvSpPr>
        <p:spPr>
          <a:xfrm>
            <a:off x="530225" y="1021636"/>
            <a:ext cx="367506" cy="331788"/>
          </a:xfrm>
          <a:prstGeom prst="rect">
            <a:avLst/>
          </a:prstGeom>
          <a:solidFill>
            <a:srgbClr val="A6DEED"/>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t" anchorCtr="0"/>
          <a:lstStyle/>
          <a:p>
            <a:pPr algn="ctr"/>
            <a:endParaRPr lang="en-IN">
              <a:solidFill>
                <a:srgbClr val="A6DEED"/>
              </a:solidFill>
            </a:endParaRPr>
          </a:p>
        </p:txBody>
      </p:sp>
      <p:pic>
        <p:nvPicPr>
          <p:cNvPr id="13" name="Picture 12" descr="Shape, square&#10;&#10;Description automatically generated">
            <a:extLst>
              <a:ext uri="{FF2B5EF4-FFF2-40B4-BE49-F238E27FC236}">
                <a16:creationId xmlns:a16="http://schemas.microsoft.com/office/drawing/2014/main" id="{DD1A1C6D-4872-9DFD-C5B0-D6A4823E46C4}"/>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859024" y="-3401707"/>
            <a:ext cx="6473952" cy="3291840"/>
          </a:xfrm>
          <a:prstGeom prst="rect">
            <a:avLst/>
          </a:prstGeom>
        </p:spPr>
      </p:pic>
      <p:sp>
        <p:nvSpPr>
          <p:cNvPr id="15" name="Rectangle 14">
            <a:extLst>
              <a:ext uri="{FF2B5EF4-FFF2-40B4-BE49-F238E27FC236}">
                <a16:creationId xmlns:a16="http://schemas.microsoft.com/office/drawing/2014/main" id="{A8BFAF2F-9D46-F06E-587E-C8157E780F21}"/>
              </a:ext>
            </a:extLst>
          </p:cNvPr>
          <p:cNvSpPr/>
          <p:nvPr/>
        </p:nvSpPr>
        <p:spPr>
          <a:xfrm>
            <a:off x="530224" y="3852220"/>
            <a:ext cx="2770189" cy="331788"/>
          </a:xfrm>
          <a:prstGeom prst="rect">
            <a:avLst/>
          </a:prstGeom>
          <a:solidFill>
            <a:srgbClr val="CAEEFC"/>
          </a:solidFill>
          <a:ln>
            <a:noFill/>
          </a:ln>
        </p:spPr>
        <p:style>
          <a:lnRef idx="2">
            <a:schemeClr val="accent1">
              <a:shade val="50000"/>
            </a:schemeClr>
          </a:lnRef>
          <a:fillRef idx="1">
            <a:schemeClr val="accent1"/>
          </a:fillRef>
          <a:effectRef idx="0">
            <a:schemeClr val="accent1"/>
          </a:effectRef>
          <a:fontRef idx="minor">
            <a:schemeClr val="lt1"/>
          </a:fontRef>
        </p:style>
        <p:txBody>
          <a:bodyPr lIns="468000" tIns="45720" rIns="45720" rtlCol="0" anchor="ctr" anchorCtr="0"/>
          <a:lstStyle/>
          <a:p>
            <a:r>
              <a:rPr lang="en-US" b="1">
                <a:solidFill>
                  <a:schemeClr val="tx1">
                    <a:lumMod val="50000"/>
                  </a:schemeClr>
                </a:solidFill>
              </a:rPr>
              <a:t>NEED FOR A POV ON …</a:t>
            </a:r>
          </a:p>
        </p:txBody>
      </p:sp>
      <p:sp>
        <p:nvSpPr>
          <p:cNvPr id="17" name="Rectangle 16">
            <a:extLst>
              <a:ext uri="{FF2B5EF4-FFF2-40B4-BE49-F238E27FC236}">
                <a16:creationId xmlns:a16="http://schemas.microsoft.com/office/drawing/2014/main" id="{EA1E8CE8-FF2B-33CB-EFCD-7BD3DFCC1647}"/>
              </a:ext>
            </a:extLst>
          </p:cNvPr>
          <p:cNvSpPr/>
          <p:nvPr/>
        </p:nvSpPr>
        <p:spPr>
          <a:xfrm>
            <a:off x="530225" y="3852220"/>
            <a:ext cx="367506" cy="331788"/>
          </a:xfrm>
          <a:prstGeom prst="rect">
            <a:avLst/>
          </a:prstGeom>
          <a:solidFill>
            <a:srgbClr val="A6DEED"/>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t" anchorCtr="0"/>
          <a:lstStyle/>
          <a:p>
            <a:pPr algn="ctr"/>
            <a:endParaRPr lang="en-IN">
              <a:solidFill>
                <a:srgbClr val="A6DEED"/>
              </a:solidFill>
            </a:endParaRPr>
          </a:p>
        </p:txBody>
      </p:sp>
      <p:sp>
        <p:nvSpPr>
          <p:cNvPr id="20" name="Freeform: Shape 19">
            <a:extLst>
              <a:ext uri="{FF2B5EF4-FFF2-40B4-BE49-F238E27FC236}">
                <a16:creationId xmlns:a16="http://schemas.microsoft.com/office/drawing/2014/main" id="{07CD68D8-9A7B-F85A-123E-17BC5D686817}"/>
              </a:ext>
            </a:extLst>
          </p:cNvPr>
          <p:cNvSpPr/>
          <p:nvPr/>
        </p:nvSpPr>
        <p:spPr>
          <a:xfrm>
            <a:off x="530225" y="1512888"/>
            <a:ext cx="10823575" cy="2065171"/>
          </a:xfrm>
          <a:custGeom>
            <a:avLst/>
            <a:gdLst>
              <a:gd name="connsiteX0" fmla="*/ 0 w 12042961"/>
              <a:gd name="connsiteY0" fmla="*/ 0 h 2086560"/>
              <a:gd name="connsiteX1" fmla="*/ 12042961 w 12042961"/>
              <a:gd name="connsiteY1" fmla="*/ 0 h 2086560"/>
              <a:gd name="connsiteX2" fmla="*/ 12042961 w 12042961"/>
              <a:gd name="connsiteY2" fmla="*/ 2086560 h 2086560"/>
              <a:gd name="connsiteX3" fmla="*/ 0 w 12042961"/>
              <a:gd name="connsiteY3" fmla="*/ 2086560 h 2086560"/>
              <a:gd name="connsiteX4" fmla="*/ 0 w 12042961"/>
              <a:gd name="connsiteY4" fmla="*/ 0 h 2086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42961" h="2086560">
                <a:moveTo>
                  <a:pt x="0" y="0"/>
                </a:moveTo>
                <a:lnTo>
                  <a:pt x="12042961" y="0"/>
                </a:lnTo>
                <a:lnTo>
                  <a:pt x="12042961" y="2086560"/>
                </a:lnTo>
                <a:lnTo>
                  <a:pt x="0" y="20865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285750" lvl="1" indent="-285750" algn="l" defTabSz="800100">
              <a:lnSpc>
                <a:spcPct val="90000"/>
              </a:lnSpc>
              <a:spcBef>
                <a:spcPct val="0"/>
              </a:spcBef>
              <a:spcAft>
                <a:spcPct val="20000"/>
              </a:spcAft>
              <a:buClr>
                <a:schemeClr val="bg1">
                  <a:lumMod val="50000"/>
                </a:schemeClr>
              </a:buClr>
              <a:buFont typeface="Arial" panose="020B0604020202020204" pitchFamily="34" charset="0"/>
              <a:buChar char="•"/>
            </a:pPr>
            <a:r>
              <a:rPr lang="en-US" sz="1600" kern="1200">
                <a:solidFill>
                  <a:schemeClr val="tx1">
                    <a:lumMod val="50000"/>
                  </a:schemeClr>
                </a:solidFill>
              </a:rPr>
              <a:t>Currently Web Portal applications for Investor &amp; Distributor are up and running, and covers most required features, but could potentially need a few good to have’s</a:t>
            </a:r>
          </a:p>
          <a:p>
            <a:pPr marL="285750" lvl="1" indent="-285750" algn="l" defTabSz="800100">
              <a:lnSpc>
                <a:spcPct val="90000"/>
              </a:lnSpc>
              <a:spcBef>
                <a:spcPct val="0"/>
              </a:spcBef>
              <a:spcAft>
                <a:spcPct val="20000"/>
              </a:spcAft>
              <a:buClr>
                <a:schemeClr val="bg1">
                  <a:lumMod val="50000"/>
                </a:schemeClr>
              </a:buClr>
              <a:buFont typeface="Arial" panose="020B0604020202020204" pitchFamily="34" charset="0"/>
              <a:buChar char="•"/>
            </a:pPr>
            <a:r>
              <a:rPr lang="en-US" sz="1600" kern="1200">
                <a:solidFill>
                  <a:schemeClr val="tx1">
                    <a:lumMod val="50000"/>
                  </a:schemeClr>
                </a:solidFill>
              </a:rPr>
              <a:t>Distributor Mobile App called “Saathi” is operational but potentially need intuitive features for the users </a:t>
            </a:r>
          </a:p>
          <a:p>
            <a:pPr marL="285750" lvl="1" indent="-285750" algn="l" defTabSz="800100">
              <a:lnSpc>
                <a:spcPct val="90000"/>
              </a:lnSpc>
              <a:spcBef>
                <a:spcPct val="0"/>
              </a:spcBef>
              <a:spcAft>
                <a:spcPct val="20000"/>
              </a:spcAft>
              <a:buClr>
                <a:schemeClr val="bg1">
                  <a:lumMod val="50000"/>
                </a:schemeClr>
              </a:buClr>
              <a:buFont typeface="Arial" panose="020B0604020202020204" pitchFamily="34" charset="0"/>
              <a:buChar char="•"/>
            </a:pPr>
            <a:r>
              <a:rPr lang="en-US" sz="1600" kern="1200">
                <a:solidFill>
                  <a:schemeClr val="tx1">
                    <a:lumMod val="50000"/>
                  </a:schemeClr>
                </a:solidFill>
              </a:rPr>
              <a:t>Experience is something that can be investigated to find out how it can be improved </a:t>
            </a:r>
          </a:p>
          <a:p>
            <a:pPr marL="285750" lvl="1" indent="-285750" algn="l" defTabSz="800100">
              <a:lnSpc>
                <a:spcPct val="90000"/>
              </a:lnSpc>
              <a:spcBef>
                <a:spcPct val="0"/>
              </a:spcBef>
              <a:spcAft>
                <a:spcPct val="20000"/>
              </a:spcAft>
              <a:buClr>
                <a:schemeClr val="bg1">
                  <a:lumMod val="50000"/>
                </a:schemeClr>
              </a:buClr>
              <a:buFont typeface="Arial" panose="020B0604020202020204" pitchFamily="34" charset="0"/>
              <a:buChar char="•"/>
            </a:pPr>
            <a:r>
              <a:rPr lang="en-US" sz="1600" kern="1200">
                <a:solidFill>
                  <a:schemeClr val="tx1">
                    <a:lumMod val="50000"/>
                  </a:schemeClr>
                </a:solidFill>
              </a:rPr>
              <a:t>Applications performances &amp; scalability are on regular check but have observed scaling challenges to meet future growth</a:t>
            </a:r>
          </a:p>
          <a:p>
            <a:pPr marL="285750" lvl="1" indent="-285750" algn="l" defTabSz="800100">
              <a:lnSpc>
                <a:spcPct val="90000"/>
              </a:lnSpc>
              <a:spcBef>
                <a:spcPct val="0"/>
              </a:spcBef>
              <a:spcAft>
                <a:spcPct val="20000"/>
              </a:spcAft>
              <a:buClr>
                <a:schemeClr val="bg1">
                  <a:lumMod val="50000"/>
                </a:schemeClr>
              </a:buClr>
              <a:buFont typeface="Arial" panose="020B0604020202020204" pitchFamily="34" charset="0"/>
              <a:buChar char="•"/>
            </a:pPr>
            <a:r>
              <a:rPr lang="en-US" sz="1600" kern="1200">
                <a:solidFill>
                  <a:schemeClr val="tx1">
                    <a:lumMod val="50000"/>
                  </a:schemeClr>
                </a:solidFill>
              </a:rPr>
              <a:t>Backend Architecture seems simple and straightforward in the first pass </a:t>
            </a:r>
          </a:p>
          <a:p>
            <a:pPr marL="285750" lvl="1" indent="-285750" algn="l" defTabSz="800100">
              <a:lnSpc>
                <a:spcPct val="90000"/>
              </a:lnSpc>
              <a:spcBef>
                <a:spcPct val="0"/>
              </a:spcBef>
              <a:spcAft>
                <a:spcPct val="20000"/>
              </a:spcAft>
              <a:buClr>
                <a:schemeClr val="bg1">
                  <a:lumMod val="50000"/>
                </a:schemeClr>
              </a:buClr>
              <a:buFont typeface="Arial" panose="020B0604020202020204" pitchFamily="34" charset="0"/>
              <a:buChar char="•"/>
            </a:pPr>
            <a:r>
              <a:rPr lang="en-US" sz="1600" kern="1200">
                <a:solidFill>
                  <a:schemeClr val="tx1">
                    <a:lumMod val="50000"/>
                  </a:schemeClr>
                </a:solidFill>
              </a:rPr>
              <a:t>Integration with RTA seems to be working smoothly or at least there have been </a:t>
            </a:r>
            <a:br>
              <a:rPr lang="en-US" sz="1600" kern="1200">
                <a:solidFill>
                  <a:schemeClr val="tx1">
                    <a:lumMod val="50000"/>
                  </a:schemeClr>
                </a:solidFill>
              </a:rPr>
            </a:br>
            <a:r>
              <a:rPr lang="en-US" sz="1600" kern="1200">
                <a:solidFill>
                  <a:schemeClr val="tx1">
                    <a:lumMod val="50000"/>
                  </a:schemeClr>
                </a:solidFill>
              </a:rPr>
              <a:t>no complains</a:t>
            </a:r>
          </a:p>
        </p:txBody>
      </p:sp>
      <p:sp>
        <p:nvSpPr>
          <p:cNvPr id="24" name="Freeform: Shape 23">
            <a:extLst>
              <a:ext uri="{FF2B5EF4-FFF2-40B4-BE49-F238E27FC236}">
                <a16:creationId xmlns:a16="http://schemas.microsoft.com/office/drawing/2014/main" id="{A51E683A-54BC-5BC5-AFDD-880FF7562AB1}"/>
              </a:ext>
            </a:extLst>
          </p:cNvPr>
          <p:cNvSpPr/>
          <p:nvPr/>
        </p:nvSpPr>
        <p:spPr>
          <a:xfrm>
            <a:off x="530225" y="4418519"/>
            <a:ext cx="1199515" cy="274161"/>
          </a:xfrm>
          <a:custGeom>
            <a:avLst/>
            <a:gdLst>
              <a:gd name="connsiteX0" fmla="*/ 0 w 12042961"/>
              <a:gd name="connsiteY0" fmla="*/ 0 h 2086560"/>
              <a:gd name="connsiteX1" fmla="*/ 12042961 w 12042961"/>
              <a:gd name="connsiteY1" fmla="*/ 0 h 2086560"/>
              <a:gd name="connsiteX2" fmla="*/ 12042961 w 12042961"/>
              <a:gd name="connsiteY2" fmla="*/ 2086560 h 2086560"/>
              <a:gd name="connsiteX3" fmla="*/ 0 w 12042961"/>
              <a:gd name="connsiteY3" fmla="*/ 2086560 h 2086560"/>
              <a:gd name="connsiteX4" fmla="*/ 0 w 12042961"/>
              <a:gd name="connsiteY4" fmla="*/ 0 h 2086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42961" h="2086560">
                <a:moveTo>
                  <a:pt x="0" y="0"/>
                </a:moveTo>
                <a:lnTo>
                  <a:pt x="12042961" y="0"/>
                </a:lnTo>
                <a:lnTo>
                  <a:pt x="12042961" y="2086560"/>
                </a:lnTo>
                <a:lnTo>
                  <a:pt x="0" y="20865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1" algn="l" defTabSz="800100">
              <a:lnSpc>
                <a:spcPct val="90000"/>
              </a:lnSpc>
              <a:spcBef>
                <a:spcPct val="0"/>
              </a:spcBef>
              <a:spcAft>
                <a:spcPct val="20000"/>
              </a:spcAft>
              <a:buClr>
                <a:schemeClr val="bg1">
                  <a:lumMod val="50000"/>
                </a:schemeClr>
              </a:buClr>
            </a:pPr>
            <a:r>
              <a:rPr lang="en-US" sz="1600" b="1" kern="1200">
                <a:solidFill>
                  <a:schemeClr val="tx1">
                    <a:lumMod val="50000"/>
                  </a:schemeClr>
                </a:solidFill>
              </a:rPr>
              <a:t>EXPERIENCE</a:t>
            </a:r>
          </a:p>
        </p:txBody>
      </p:sp>
      <p:sp>
        <p:nvSpPr>
          <p:cNvPr id="25" name="Freeform: Shape 24">
            <a:extLst>
              <a:ext uri="{FF2B5EF4-FFF2-40B4-BE49-F238E27FC236}">
                <a16:creationId xmlns:a16="http://schemas.microsoft.com/office/drawing/2014/main" id="{C1422D1D-127A-22BF-CC1B-37DB24033811}"/>
              </a:ext>
            </a:extLst>
          </p:cNvPr>
          <p:cNvSpPr/>
          <p:nvPr/>
        </p:nvSpPr>
        <p:spPr>
          <a:xfrm>
            <a:off x="713979" y="4692681"/>
            <a:ext cx="7058422" cy="552603"/>
          </a:xfrm>
          <a:custGeom>
            <a:avLst/>
            <a:gdLst>
              <a:gd name="connsiteX0" fmla="*/ 0 w 12042961"/>
              <a:gd name="connsiteY0" fmla="*/ 0 h 2086560"/>
              <a:gd name="connsiteX1" fmla="*/ 12042961 w 12042961"/>
              <a:gd name="connsiteY1" fmla="*/ 0 h 2086560"/>
              <a:gd name="connsiteX2" fmla="*/ 12042961 w 12042961"/>
              <a:gd name="connsiteY2" fmla="*/ 2086560 h 2086560"/>
              <a:gd name="connsiteX3" fmla="*/ 0 w 12042961"/>
              <a:gd name="connsiteY3" fmla="*/ 2086560 h 2086560"/>
              <a:gd name="connsiteX4" fmla="*/ 0 w 12042961"/>
              <a:gd name="connsiteY4" fmla="*/ 0 h 2086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42961" h="2086560">
                <a:moveTo>
                  <a:pt x="0" y="0"/>
                </a:moveTo>
                <a:lnTo>
                  <a:pt x="12042961" y="0"/>
                </a:lnTo>
                <a:lnTo>
                  <a:pt x="12042961" y="2086560"/>
                </a:lnTo>
                <a:lnTo>
                  <a:pt x="0" y="20865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285750" lvl="1" indent="-285750" defTabSz="800100">
              <a:lnSpc>
                <a:spcPct val="90000"/>
              </a:lnSpc>
              <a:spcBef>
                <a:spcPct val="0"/>
              </a:spcBef>
              <a:spcAft>
                <a:spcPct val="20000"/>
              </a:spcAft>
              <a:buClr>
                <a:schemeClr val="bg1">
                  <a:lumMod val="50000"/>
                </a:schemeClr>
              </a:buClr>
              <a:buFont typeface="Arial" panose="020B0604020202020204" pitchFamily="34" charset="0"/>
              <a:buChar char="•"/>
            </a:pPr>
            <a:r>
              <a:rPr lang="en-US" sz="1600">
                <a:solidFill>
                  <a:schemeClr val="tx1">
                    <a:lumMod val="50000"/>
                  </a:schemeClr>
                </a:solidFill>
              </a:rPr>
              <a:t>User Research </a:t>
            </a:r>
          </a:p>
          <a:p>
            <a:pPr marL="285750" lvl="1" indent="-285750" defTabSz="800100">
              <a:lnSpc>
                <a:spcPct val="90000"/>
              </a:lnSpc>
              <a:spcBef>
                <a:spcPct val="0"/>
              </a:spcBef>
              <a:spcAft>
                <a:spcPct val="20000"/>
              </a:spcAft>
              <a:buClr>
                <a:schemeClr val="bg1">
                  <a:lumMod val="50000"/>
                </a:schemeClr>
              </a:buClr>
              <a:buFont typeface="Arial" panose="020B0604020202020204" pitchFamily="34" charset="0"/>
              <a:buChar char="•"/>
            </a:pPr>
            <a:r>
              <a:rPr lang="en-US" sz="1600">
                <a:solidFill>
                  <a:schemeClr val="tx1">
                    <a:lumMod val="50000"/>
                  </a:schemeClr>
                </a:solidFill>
              </a:rPr>
              <a:t>Experience Design A potential exercise on experience reimagination </a:t>
            </a:r>
          </a:p>
        </p:txBody>
      </p:sp>
      <p:sp>
        <p:nvSpPr>
          <p:cNvPr id="26" name="Freeform: Shape 25">
            <a:extLst>
              <a:ext uri="{FF2B5EF4-FFF2-40B4-BE49-F238E27FC236}">
                <a16:creationId xmlns:a16="http://schemas.microsoft.com/office/drawing/2014/main" id="{6943DE49-E681-206B-C8C9-F71E7BFD7FEE}"/>
              </a:ext>
            </a:extLst>
          </p:cNvPr>
          <p:cNvSpPr/>
          <p:nvPr/>
        </p:nvSpPr>
        <p:spPr>
          <a:xfrm>
            <a:off x="530225" y="5294907"/>
            <a:ext cx="1374775" cy="274161"/>
          </a:xfrm>
          <a:custGeom>
            <a:avLst/>
            <a:gdLst>
              <a:gd name="connsiteX0" fmla="*/ 0 w 12042961"/>
              <a:gd name="connsiteY0" fmla="*/ 0 h 2086560"/>
              <a:gd name="connsiteX1" fmla="*/ 12042961 w 12042961"/>
              <a:gd name="connsiteY1" fmla="*/ 0 h 2086560"/>
              <a:gd name="connsiteX2" fmla="*/ 12042961 w 12042961"/>
              <a:gd name="connsiteY2" fmla="*/ 2086560 h 2086560"/>
              <a:gd name="connsiteX3" fmla="*/ 0 w 12042961"/>
              <a:gd name="connsiteY3" fmla="*/ 2086560 h 2086560"/>
              <a:gd name="connsiteX4" fmla="*/ 0 w 12042961"/>
              <a:gd name="connsiteY4" fmla="*/ 0 h 2086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42961" h="2086560">
                <a:moveTo>
                  <a:pt x="0" y="0"/>
                </a:moveTo>
                <a:lnTo>
                  <a:pt x="12042961" y="0"/>
                </a:lnTo>
                <a:lnTo>
                  <a:pt x="12042961" y="2086560"/>
                </a:lnTo>
                <a:lnTo>
                  <a:pt x="0" y="20865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1" algn="l" defTabSz="800100">
              <a:lnSpc>
                <a:spcPct val="90000"/>
              </a:lnSpc>
              <a:spcBef>
                <a:spcPct val="0"/>
              </a:spcBef>
              <a:spcAft>
                <a:spcPct val="20000"/>
              </a:spcAft>
              <a:buClr>
                <a:schemeClr val="bg1">
                  <a:lumMod val="50000"/>
                </a:schemeClr>
              </a:buClr>
            </a:pPr>
            <a:r>
              <a:rPr lang="en-US" sz="1600" b="1" kern="1200">
                <a:solidFill>
                  <a:schemeClr val="tx1">
                    <a:lumMod val="50000"/>
                  </a:schemeClr>
                </a:solidFill>
              </a:rPr>
              <a:t>ARCHITECTURE </a:t>
            </a:r>
          </a:p>
        </p:txBody>
      </p:sp>
      <p:sp>
        <p:nvSpPr>
          <p:cNvPr id="76" name="Freeform: Shape 75">
            <a:extLst>
              <a:ext uri="{FF2B5EF4-FFF2-40B4-BE49-F238E27FC236}">
                <a16:creationId xmlns:a16="http://schemas.microsoft.com/office/drawing/2014/main" id="{12DB54A8-53E3-3312-8727-529A9E76715A}"/>
              </a:ext>
            </a:extLst>
          </p:cNvPr>
          <p:cNvSpPr/>
          <p:nvPr/>
        </p:nvSpPr>
        <p:spPr>
          <a:xfrm>
            <a:off x="713979" y="5569068"/>
            <a:ext cx="7058422" cy="552603"/>
          </a:xfrm>
          <a:custGeom>
            <a:avLst/>
            <a:gdLst>
              <a:gd name="connsiteX0" fmla="*/ 0 w 12042961"/>
              <a:gd name="connsiteY0" fmla="*/ 0 h 2086560"/>
              <a:gd name="connsiteX1" fmla="*/ 12042961 w 12042961"/>
              <a:gd name="connsiteY1" fmla="*/ 0 h 2086560"/>
              <a:gd name="connsiteX2" fmla="*/ 12042961 w 12042961"/>
              <a:gd name="connsiteY2" fmla="*/ 2086560 h 2086560"/>
              <a:gd name="connsiteX3" fmla="*/ 0 w 12042961"/>
              <a:gd name="connsiteY3" fmla="*/ 2086560 h 2086560"/>
              <a:gd name="connsiteX4" fmla="*/ 0 w 12042961"/>
              <a:gd name="connsiteY4" fmla="*/ 0 h 2086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42961" h="2086560">
                <a:moveTo>
                  <a:pt x="0" y="0"/>
                </a:moveTo>
                <a:lnTo>
                  <a:pt x="12042961" y="0"/>
                </a:lnTo>
                <a:lnTo>
                  <a:pt x="12042961" y="2086560"/>
                </a:lnTo>
                <a:lnTo>
                  <a:pt x="0" y="20865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285750" lvl="1" indent="-285750" defTabSz="800100">
              <a:lnSpc>
                <a:spcPct val="90000"/>
              </a:lnSpc>
              <a:spcBef>
                <a:spcPct val="0"/>
              </a:spcBef>
              <a:spcAft>
                <a:spcPct val="20000"/>
              </a:spcAft>
              <a:buClr>
                <a:schemeClr val="bg1">
                  <a:lumMod val="50000"/>
                </a:schemeClr>
              </a:buClr>
              <a:buFont typeface="Arial" panose="020B0604020202020204" pitchFamily="34" charset="0"/>
              <a:buChar char="•"/>
            </a:pPr>
            <a:r>
              <a:rPr lang="en-US" sz="1600">
                <a:solidFill>
                  <a:schemeClr val="tx1">
                    <a:lumMod val="50000"/>
                  </a:schemeClr>
                </a:solidFill>
              </a:rPr>
              <a:t>Perform a dipstick analysis of the architecture</a:t>
            </a:r>
          </a:p>
          <a:p>
            <a:pPr marL="285750" lvl="1" indent="-285750" defTabSz="800100">
              <a:lnSpc>
                <a:spcPct val="90000"/>
              </a:lnSpc>
              <a:spcBef>
                <a:spcPct val="0"/>
              </a:spcBef>
              <a:spcAft>
                <a:spcPct val="20000"/>
              </a:spcAft>
              <a:buClr>
                <a:schemeClr val="bg1">
                  <a:lumMod val="50000"/>
                </a:schemeClr>
              </a:buClr>
              <a:buFont typeface="Arial" panose="020B0604020202020204" pitchFamily="34" charset="0"/>
              <a:buChar char="•"/>
            </a:pPr>
            <a:r>
              <a:rPr lang="en-US" sz="1600">
                <a:solidFill>
                  <a:schemeClr val="tx1">
                    <a:lumMod val="50000"/>
                  </a:schemeClr>
                </a:solidFill>
              </a:rPr>
              <a:t>Provide a view on future state Architecture</a:t>
            </a:r>
          </a:p>
        </p:txBody>
      </p:sp>
      <p:pic>
        <p:nvPicPr>
          <p:cNvPr id="88" name="Graphic 87">
            <a:extLst>
              <a:ext uri="{FF2B5EF4-FFF2-40B4-BE49-F238E27FC236}">
                <a16:creationId xmlns:a16="http://schemas.microsoft.com/office/drawing/2014/main" id="{C9BFECC1-BBA0-1AFF-9463-C9C90B4A8E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5467" y="3896805"/>
            <a:ext cx="277022" cy="252088"/>
          </a:xfrm>
          <a:prstGeom prst="rect">
            <a:avLst/>
          </a:prstGeom>
        </p:spPr>
      </p:pic>
      <p:pic>
        <p:nvPicPr>
          <p:cNvPr id="90" name="Graphic 89">
            <a:extLst>
              <a:ext uri="{FF2B5EF4-FFF2-40B4-BE49-F238E27FC236}">
                <a16:creationId xmlns:a16="http://schemas.microsoft.com/office/drawing/2014/main" id="{4D6C979F-13C3-70F2-A5FB-AE023AE778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8061" y="1088896"/>
            <a:ext cx="251836" cy="197269"/>
          </a:xfrm>
          <a:prstGeom prst="rect">
            <a:avLst/>
          </a:prstGeom>
        </p:spPr>
      </p:pic>
      <p:pic>
        <p:nvPicPr>
          <p:cNvPr id="92" name="Graphic 91">
            <a:extLst>
              <a:ext uri="{FF2B5EF4-FFF2-40B4-BE49-F238E27FC236}">
                <a16:creationId xmlns:a16="http://schemas.microsoft.com/office/drawing/2014/main" id="{211C835E-3A7E-04ED-4602-6DA409DB00EA}"/>
              </a:ext>
            </a:extLst>
          </p:cNvPr>
          <p:cNvPicPr>
            <a:picLocks noChangeAspect="1"/>
          </p:cNvPicPr>
          <p:nvPr/>
        </p:nvPicPr>
        <p:blipFill>
          <a:blip r:embed="rId7" cstate="email">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53300" y="3604152"/>
            <a:ext cx="4409037" cy="2535488"/>
          </a:xfrm>
          <a:prstGeom prst="rect">
            <a:avLst/>
          </a:prstGeom>
        </p:spPr>
      </p:pic>
    </p:spTree>
    <p:extLst>
      <p:ext uri="{BB962C8B-B14F-4D97-AF65-F5344CB8AC3E}">
        <p14:creationId xmlns:p14="http://schemas.microsoft.com/office/powerpoint/2010/main" val="3076060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itle 65">
            <a:extLst>
              <a:ext uri="{FF2B5EF4-FFF2-40B4-BE49-F238E27FC236}">
                <a16:creationId xmlns:a16="http://schemas.microsoft.com/office/drawing/2014/main" id="{955A8E4B-028F-42F3-ABEF-59453AE5FC4C}"/>
              </a:ext>
            </a:extLst>
          </p:cNvPr>
          <p:cNvSpPr>
            <a:spLocks noGrp="1"/>
          </p:cNvSpPr>
          <p:nvPr>
            <p:ph type="title"/>
          </p:nvPr>
        </p:nvSpPr>
        <p:spPr>
          <a:xfrm>
            <a:off x="530225" y="192443"/>
            <a:ext cx="11403561" cy="475652"/>
          </a:xfrm>
        </p:spPr>
        <p:txBody>
          <a:bodyPr>
            <a:normAutofit/>
          </a:bodyPr>
          <a:lstStyle/>
          <a:p>
            <a:r>
              <a:rPr lang="en-US"/>
              <a:t>Our Observation &amp; Understanding</a:t>
            </a:r>
          </a:p>
        </p:txBody>
      </p:sp>
      <p:pic>
        <p:nvPicPr>
          <p:cNvPr id="13" name="Picture 12" descr="Shape, square&#10;&#10;Description automatically generated">
            <a:extLst>
              <a:ext uri="{FF2B5EF4-FFF2-40B4-BE49-F238E27FC236}">
                <a16:creationId xmlns:a16="http://schemas.microsoft.com/office/drawing/2014/main" id="{DD1A1C6D-4872-9DFD-C5B0-D6A4823E46C4}"/>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859024" y="-3401707"/>
            <a:ext cx="6473952" cy="3291840"/>
          </a:xfrm>
          <a:prstGeom prst="rect">
            <a:avLst/>
          </a:prstGeom>
        </p:spPr>
      </p:pic>
      <p:sp>
        <p:nvSpPr>
          <p:cNvPr id="3" name="TextBox 2">
            <a:extLst>
              <a:ext uri="{FF2B5EF4-FFF2-40B4-BE49-F238E27FC236}">
                <a16:creationId xmlns:a16="http://schemas.microsoft.com/office/drawing/2014/main" id="{847DB43D-04AE-30BF-215E-403F28DAFE9C}"/>
              </a:ext>
            </a:extLst>
          </p:cNvPr>
          <p:cNvSpPr txBox="1"/>
          <p:nvPr/>
        </p:nvSpPr>
        <p:spPr>
          <a:xfrm>
            <a:off x="485719" y="970405"/>
            <a:ext cx="11260804" cy="5447645"/>
          </a:xfrm>
          <a:prstGeom prst="rect">
            <a:avLst/>
          </a:prstGeom>
          <a:noFill/>
        </p:spPr>
        <p:txBody>
          <a:bodyPr wrap="square" rtlCol="0">
            <a:spAutoFit/>
          </a:bodyPr>
          <a:lstStyle/>
          <a:p>
            <a:r>
              <a:rPr lang="en-US" sz="1200" b="1">
                <a:solidFill>
                  <a:srgbClr val="000000"/>
                </a:solidFill>
              </a:rPr>
              <a:t>ARCHITECTURE:</a:t>
            </a:r>
          </a:p>
          <a:p>
            <a:pPr marL="171450" indent="-171450">
              <a:buFont typeface="Arial" panose="020B0604020202020204" pitchFamily="34" charset="0"/>
              <a:buChar char="•"/>
            </a:pPr>
            <a:r>
              <a:rPr lang="en-US" sz="1200">
                <a:solidFill>
                  <a:srgbClr val="000000"/>
                </a:solidFill>
              </a:rPr>
              <a:t>Observed that the current architecture is a 3-tier architecture, however, our assumption is that this would have evolved from legacy 2 tier technologies like JSP and then migrated to the current technologies over a period. </a:t>
            </a:r>
          </a:p>
          <a:p>
            <a:endParaRPr lang="en-US" sz="1200">
              <a:solidFill>
                <a:srgbClr val="000000"/>
              </a:solidFill>
            </a:endParaRPr>
          </a:p>
          <a:p>
            <a:r>
              <a:rPr lang="en-US" sz="1200" b="1">
                <a:solidFill>
                  <a:srgbClr val="000000"/>
                </a:solidFill>
              </a:rPr>
              <a:t>USER INTERFACE</a:t>
            </a:r>
          </a:p>
          <a:p>
            <a:pPr marL="171450" indent="-171450">
              <a:buFont typeface="Arial" panose="020B0604020202020204" pitchFamily="34" charset="0"/>
              <a:buChar char="•"/>
            </a:pPr>
            <a:r>
              <a:rPr lang="en-US" sz="1200">
                <a:solidFill>
                  <a:srgbClr val="000000"/>
                </a:solidFill>
              </a:rPr>
              <a:t>80+ Web pages constitute the overall functionalities of “Investors” application</a:t>
            </a:r>
          </a:p>
          <a:p>
            <a:pPr marL="171450" indent="-171450">
              <a:buFont typeface="Arial" panose="020B0604020202020204" pitchFamily="34" charset="0"/>
              <a:buChar char="•"/>
            </a:pPr>
            <a:r>
              <a:rPr lang="en-US" sz="1200">
                <a:solidFill>
                  <a:srgbClr val="000000"/>
                </a:solidFill>
              </a:rPr>
              <a:t>75-80% functionalities of the “Investors” application is common for the “Distributor” application &amp; balance 25-20% functionalities are unique</a:t>
            </a:r>
          </a:p>
          <a:p>
            <a:pPr marL="171450" indent="-171450">
              <a:buFont typeface="Arial" panose="020B0604020202020204" pitchFamily="34" charset="0"/>
              <a:buChar char="•"/>
            </a:pPr>
            <a:r>
              <a:rPr lang="en-US" sz="1200">
                <a:solidFill>
                  <a:srgbClr val="000000"/>
                </a:solidFill>
              </a:rPr>
              <a:t>Uses React UI technology to build the web pages</a:t>
            </a:r>
          </a:p>
          <a:p>
            <a:endParaRPr lang="en-US" sz="1200" b="1">
              <a:solidFill>
                <a:srgbClr val="000000"/>
              </a:solidFill>
            </a:endParaRPr>
          </a:p>
          <a:p>
            <a:r>
              <a:rPr lang="en-US" sz="1200" b="1">
                <a:solidFill>
                  <a:srgbClr val="000000"/>
                </a:solidFill>
              </a:rPr>
              <a:t>CONTENT STREAMING </a:t>
            </a:r>
          </a:p>
          <a:p>
            <a:pPr marL="171450" indent="-171450">
              <a:buFont typeface="Arial" panose="020B0604020202020204" pitchFamily="34" charset="0"/>
              <a:buChar char="•"/>
            </a:pPr>
            <a:r>
              <a:rPr lang="en-US" sz="1200">
                <a:solidFill>
                  <a:srgbClr val="000000"/>
                </a:solidFill>
              </a:rPr>
              <a:t>Pulling content from web-pages based on the query/ need driven by Drupal</a:t>
            </a:r>
          </a:p>
          <a:p>
            <a:pPr marL="171450" indent="-171450">
              <a:buFont typeface="Arial" panose="020B0604020202020204" pitchFamily="34" charset="0"/>
              <a:buChar char="•"/>
            </a:pPr>
            <a:r>
              <a:rPr lang="en-US" sz="1200">
                <a:solidFill>
                  <a:srgbClr val="000000"/>
                </a:solidFill>
              </a:rPr>
              <a:t>Pushing the content on a regular intervals like financial product, schemes etc.,</a:t>
            </a:r>
          </a:p>
          <a:p>
            <a:endParaRPr lang="en-US" sz="1200">
              <a:solidFill>
                <a:srgbClr val="000000"/>
              </a:solidFill>
            </a:endParaRPr>
          </a:p>
          <a:p>
            <a:r>
              <a:rPr lang="en-US" sz="1200" b="1">
                <a:solidFill>
                  <a:srgbClr val="000000"/>
                </a:solidFill>
              </a:rPr>
              <a:t>BACKEND SERVICES</a:t>
            </a:r>
          </a:p>
          <a:p>
            <a:pPr marL="171450" indent="-171450">
              <a:buFont typeface="Arial" panose="020B0604020202020204" pitchFamily="34" charset="0"/>
              <a:buChar char="•"/>
            </a:pPr>
            <a:r>
              <a:rPr lang="en-US" sz="1200">
                <a:solidFill>
                  <a:srgbClr val="000000"/>
                </a:solidFill>
              </a:rPr>
              <a:t>Most of the backend services are architected as restful services</a:t>
            </a:r>
          </a:p>
          <a:p>
            <a:pPr marL="171450" indent="-171450">
              <a:buFont typeface="Arial" panose="020B0604020202020204" pitchFamily="34" charset="0"/>
              <a:buChar char="•"/>
            </a:pPr>
            <a:r>
              <a:rPr lang="en-US" sz="1200">
                <a:solidFill>
                  <a:srgbClr val="000000"/>
                </a:solidFill>
              </a:rPr>
              <a:t>Some of the services could fetch large number of records from the database</a:t>
            </a:r>
          </a:p>
          <a:p>
            <a:pPr marL="171450" indent="-171450">
              <a:buFont typeface="Arial" panose="020B0604020202020204" pitchFamily="34" charset="0"/>
              <a:buChar char="•"/>
            </a:pPr>
            <a:r>
              <a:rPr lang="en-US" sz="1200">
                <a:solidFill>
                  <a:srgbClr val="000000"/>
                </a:solidFill>
              </a:rPr>
              <a:t>Services developed for “Saathi” app are stable &amp; architected as restful services</a:t>
            </a:r>
          </a:p>
          <a:p>
            <a:pPr marL="171450" indent="-171450">
              <a:buFont typeface="Arial" panose="020B0604020202020204" pitchFamily="34" charset="0"/>
              <a:buChar char="•"/>
            </a:pPr>
            <a:endParaRPr lang="en-US" sz="1200">
              <a:solidFill>
                <a:srgbClr val="000000"/>
              </a:solidFill>
            </a:endParaRPr>
          </a:p>
          <a:p>
            <a:r>
              <a:rPr lang="en-US" sz="1200" b="1">
                <a:solidFill>
                  <a:srgbClr val="000000"/>
                </a:solidFill>
              </a:rPr>
              <a:t>PERSISTENCE LAYER</a:t>
            </a:r>
          </a:p>
          <a:p>
            <a:pPr marL="171450" indent="-171450">
              <a:buFont typeface="Arial" panose="020B0604020202020204" pitchFamily="34" charset="0"/>
              <a:buChar char="•"/>
            </a:pPr>
            <a:r>
              <a:rPr lang="en-US" sz="1200">
                <a:solidFill>
                  <a:srgbClr val="000000"/>
                </a:solidFill>
              </a:rPr>
              <a:t>Using direct database connection to fetch required data from the database</a:t>
            </a:r>
          </a:p>
          <a:p>
            <a:pPr marL="171450" indent="-171450">
              <a:buFont typeface="Arial" panose="020B0604020202020204" pitchFamily="34" charset="0"/>
              <a:buChar char="•"/>
            </a:pPr>
            <a:endParaRPr lang="en-US" sz="1200">
              <a:solidFill>
                <a:srgbClr val="000000"/>
              </a:solidFill>
            </a:endParaRPr>
          </a:p>
          <a:p>
            <a:r>
              <a:rPr lang="en-US" sz="1200" b="1">
                <a:solidFill>
                  <a:srgbClr val="000000"/>
                </a:solidFill>
              </a:rPr>
              <a:t>REPORTING SERVICES</a:t>
            </a:r>
          </a:p>
          <a:p>
            <a:pPr marL="285750" indent="-285750">
              <a:buFont typeface="Arial" panose="020B0604020202020204" pitchFamily="34" charset="0"/>
              <a:buChar char="•"/>
            </a:pPr>
            <a:r>
              <a:rPr lang="en-US" sz="1200">
                <a:solidFill>
                  <a:srgbClr val="000000"/>
                </a:solidFill>
              </a:rPr>
              <a:t>Based on the requirement the backend service triggers the queries to get the dataset from the database,  export it as Excel (CSV)/ PDF  and push it to the client through email </a:t>
            </a:r>
          </a:p>
          <a:p>
            <a:endParaRPr lang="en-US" sz="1200">
              <a:solidFill>
                <a:srgbClr val="000000"/>
              </a:solidFill>
            </a:endParaRPr>
          </a:p>
          <a:p>
            <a:r>
              <a:rPr lang="en-US" sz="1200" b="1">
                <a:solidFill>
                  <a:srgbClr val="000000"/>
                </a:solidFill>
              </a:rPr>
              <a:t>EXTERNAL INTEGRATIONS:</a:t>
            </a:r>
          </a:p>
          <a:p>
            <a:pPr marL="285750" indent="-285750">
              <a:buFont typeface="Arial" panose="020B0604020202020204" pitchFamily="34" charset="0"/>
              <a:buChar char="•"/>
            </a:pPr>
            <a:r>
              <a:rPr lang="en-US" sz="1200">
                <a:solidFill>
                  <a:srgbClr val="000000"/>
                </a:solidFill>
              </a:rPr>
              <a:t>Backend services are developed with microservices architecture to consume external API calls from the RTA’s &amp; Payment gateways</a:t>
            </a:r>
          </a:p>
          <a:p>
            <a:endParaRPr lang="en-US" sz="1200" b="1">
              <a:solidFill>
                <a:srgbClr val="000000"/>
              </a:solidFill>
            </a:endParaRPr>
          </a:p>
          <a:p>
            <a:r>
              <a:rPr lang="en-US" sz="1200" b="1">
                <a:solidFill>
                  <a:srgbClr val="000000"/>
                </a:solidFill>
              </a:rPr>
              <a:t>LEGACY APPLICATION</a:t>
            </a:r>
          </a:p>
          <a:p>
            <a:pPr marL="171450" indent="-171450">
              <a:buFont typeface="Arial" panose="020B0604020202020204" pitchFamily="34" charset="0"/>
              <a:buChar char="•"/>
            </a:pPr>
            <a:r>
              <a:rPr lang="en-US" sz="1200">
                <a:solidFill>
                  <a:srgbClr val="000000"/>
                </a:solidFill>
              </a:rPr>
              <a:t>Observed that the “Admin” application still in JSP technology</a:t>
            </a:r>
          </a:p>
        </p:txBody>
      </p:sp>
      <p:grpSp>
        <p:nvGrpSpPr>
          <p:cNvPr id="115" name="Group 114">
            <a:extLst>
              <a:ext uri="{FF2B5EF4-FFF2-40B4-BE49-F238E27FC236}">
                <a16:creationId xmlns:a16="http://schemas.microsoft.com/office/drawing/2014/main" id="{C3668F20-25DD-9D87-B54D-112A98B33A67}"/>
              </a:ext>
            </a:extLst>
          </p:cNvPr>
          <p:cNvGrpSpPr/>
          <p:nvPr/>
        </p:nvGrpSpPr>
        <p:grpSpPr>
          <a:xfrm>
            <a:off x="7903419" y="2549125"/>
            <a:ext cx="3843105" cy="2339178"/>
            <a:chOff x="7903419" y="2625325"/>
            <a:chExt cx="3843105" cy="2339178"/>
          </a:xfrm>
        </p:grpSpPr>
        <p:grpSp>
          <p:nvGrpSpPr>
            <p:cNvPr id="114" name="Group 113">
              <a:extLst>
                <a:ext uri="{FF2B5EF4-FFF2-40B4-BE49-F238E27FC236}">
                  <a16:creationId xmlns:a16="http://schemas.microsoft.com/office/drawing/2014/main" id="{9B65AF5C-3584-497E-5707-A8CF1DC91FCA}"/>
                </a:ext>
              </a:extLst>
            </p:cNvPr>
            <p:cNvGrpSpPr/>
            <p:nvPr/>
          </p:nvGrpSpPr>
          <p:grpSpPr>
            <a:xfrm>
              <a:off x="7903419" y="2625325"/>
              <a:ext cx="1959472" cy="1894783"/>
              <a:chOff x="7903419" y="2625325"/>
              <a:chExt cx="1959472" cy="1894783"/>
            </a:xfrm>
          </p:grpSpPr>
          <p:sp>
            <p:nvSpPr>
              <p:cNvPr id="20" name="Freeform: Shape 19">
                <a:extLst>
                  <a:ext uri="{FF2B5EF4-FFF2-40B4-BE49-F238E27FC236}">
                    <a16:creationId xmlns:a16="http://schemas.microsoft.com/office/drawing/2014/main" id="{6401DEAB-D48C-DE36-B396-826A6E88C043}"/>
                  </a:ext>
                </a:extLst>
              </p:cNvPr>
              <p:cNvSpPr/>
              <p:nvPr/>
            </p:nvSpPr>
            <p:spPr>
              <a:xfrm flipH="1">
                <a:off x="8921626" y="4364859"/>
                <a:ext cx="921153" cy="10350"/>
              </a:xfrm>
              <a:custGeom>
                <a:avLst/>
                <a:gdLst>
                  <a:gd name="connsiteX0" fmla="*/ 0 w 921153"/>
                  <a:gd name="connsiteY0" fmla="*/ 0 h 10350"/>
                  <a:gd name="connsiteX1" fmla="*/ 921153 w 921153"/>
                  <a:gd name="connsiteY1" fmla="*/ 0 h 10350"/>
                  <a:gd name="connsiteX2" fmla="*/ 921153 w 921153"/>
                  <a:gd name="connsiteY2" fmla="*/ 10350 h 10350"/>
                  <a:gd name="connsiteX3" fmla="*/ 0 w 921153"/>
                  <a:gd name="connsiteY3" fmla="*/ 10350 h 10350"/>
                </a:gdLst>
                <a:ahLst/>
                <a:cxnLst>
                  <a:cxn ang="0">
                    <a:pos x="connsiteX0" y="connsiteY0"/>
                  </a:cxn>
                  <a:cxn ang="0">
                    <a:pos x="connsiteX1" y="connsiteY1"/>
                  </a:cxn>
                  <a:cxn ang="0">
                    <a:pos x="connsiteX2" y="connsiteY2"/>
                  </a:cxn>
                  <a:cxn ang="0">
                    <a:pos x="connsiteX3" y="connsiteY3"/>
                  </a:cxn>
                </a:cxnLst>
                <a:rect l="l" t="t" r="r" b="b"/>
                <a:pathLst>
                  <a:path w="921153" h="10350">
                    <a:moveTo>
                      <a:pt x="0" y="0"/>
                    </a:moveTo>
                    <a:lnTo>
                      <a:pt x="921153" y="0"/>
                    </a:lnTo>
                    <a:lnTo>
                      <a:pt x="921153" y="10350"/>
                    </a:lnTo>
                    <a:lnTo>
                      <a:pt x="0" y="10350"/>
                    </a:lnTo>
                    <a:close/>
                  </a:path>
                </a:pathLst>
              </a:custGeom>
              <a:solidFill>
                <a:srgbClr val="3F3D56"/>
              </a:solidFill>
              <a:ln w="5133"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7DF69613-297D-EFF7-5B9B-3E7D57AD356C}"/>
                  </a:ext>
                </a:extLst>
              </p:cNvPr>
              <p:cNvSpPr/>
              <p:nvPr/>
            </p:nvSpPr>
            <p:spPr>
              <a:xfrm flipH="1">
                <a:off x="8921626" y="4437311"/>
                <a:ext cx="921153" cy="10350"/>
              </a:xfrm>
              <a:custGeom>
                <a:avLst/>
                <a:gdLst>
                  <a:gd name="connsiteX0" fmla="*/ 0 w 921153"/>
                  <a:gd name="connsiteY0" fmla="*/ 0 h 10350"/>
                  <a:gd name="connsiteX1" fmla="*/ 921153 w 921153"/>
                  <a:gd name="connsiteY1" fmla="*/ 0 h 10350"/>
                  <a:gd name="connsiteX2" fmla="*/ 921153 w 921153"/>
                  <a:gd name="connsiteY2" fmla="*/ 10350 h 10350"/>
                  <a:gd name="connsiteX3" fmla="*/ 0 w 921153"/>
                  <a:gd name="connsiteY3" fmla="*/ 10350 h 10350"/>
                </a:gdLst>
                <a:ahLst/>
                <a:cxnLst>
                  <a:cxn ang="0">
                    <a:pos x="connsiteX0" y="connsiteY0"/>
                  </a:cxn>
                  <a:cxn ang="0">
                    <a:pos x="connsiteX1" y="connsiteY1"/>
                  </a:cxn>
                  <a:cxn ang="0">
                    <a:pos x="connsiteX2" y="connsiteY2"/>
                  </a:cxn>
                  <a:cxn ang="0">
                    <a:pos x="connsiteX3" y="connsiteY3"/>
                  </a:cxn>
                </a:cxnLst>
                <a:rect l="l" t="t" r="r" b="b"/>
                <a:pathLst>
                  <a:path w="921153" h="10350">
                    <a:moveTo>
                      <a:pt x="0" y="0"/>
                    </a:moveTo>
                    <a:lnTo>
                      <a:pt x="921153" y="0"/>
                    </a:lnTo>
                    <a:lnTo>
                      <a:pt x="921153" y="10350"/>
                    </a:lnTo>
                    <a:lnTo>
                      <a:pt x="0" y="10350"/>
                    </a:lnTo>
                    <a:close/>
                  </a:path>
                </a:pathLst>
              </a:custGeom>
              <a:solidFill>
                <a:srgbClr val="3F3D56"/>
              </a:solidFill>
              <a:ln w="5133"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E7507E6D-9265-104A-7AC6-3E77B1C3A124}"/>
                  </a:ext>
                </a:extLst>
              </p:cNvPr>
              <p:cNvSpPr/>
              <p:nvPr/>
            </p:nvSpPr>
            <p:spPr>
              <a:xfrm flipH="1">
                <a:off x="8921626" y="4509758"/>
                <a:ext cx="921153" cy="10350"/>
              </a:xfrm>
              <a:custGeom>
                <a:avLst/>
                <a:gdLst>
                  <a:gd name="connsiteX0" fmla="*/ 0 w 921153"/>
                  <a:gd name="connsiteY0" fmla="*/ 0 h 10350"/>
                  <a:gd name="connsiteX1" fmla="*/ 921153 w 921153"/>
                  <a:gd name="connsiteY1" fmla="*/ 0 h 10350"/>
                  <a:gd name="connsiteX2" fmla="*/ 921153 w 921153"/>
                  <a:gd name="connsiteY2" fmla="*/ 10350 h 10350"/>
                  <a:gd name="connsiteX3" fmla="*/ 0 w 921153"/>
                  <a:gd name="connsiteY3" fmla="*/ 10350 h 10350"/>
                </a:gdLst>
                <a:ahLst/>
                <a:cxnLst>
                  <a:cxn ang="0">
                    <a:pos x="connsiteX0" y="connsiteY0"/>
                  </a:cxn>
                  <a:cxn ang="0">
                    <a:pos x="connsiteX1" y="connsiteY1"/>
                  </a:cxn>
                  <a:cxn ang="0">
                    <a:pos x="connsiteX2" y="connsiteY2"/>
                  </a:cxn>
                  <a:cxn ang="0">
                    <a:pos x="connsiteX3" y="connsiteY3"/>
                  </a:cxn>
                </a:cxnLst>
                <a:rect l="l" t="t" r="r" b="b"/>
                <a:pathLst>
                  <a:path w="921153" h="10350">
                    <a:moveTo>
                      <a:pt x="0" y="0"/>
                    </a:moveTo>
                    <a:lnTo>
                      <a:pt x="921153" y="0"/>
                    </a:lnTo>
                    <a:lnTo>
                      <a:pt x="921153" y="10350"/>
                    </a:lnTo>
                    <a:lnTo>
                      <a:pt x="0" y="10350"/>
                    </a:lnTo>
                    <a:close/>
                  </a:path>
                </a:pathLst>
              </a:custGeom>
              <a:solidFill>
                <a:srgbClr val="3F3D56"/>
              </a:solidFill>
              <a:ln w="5133"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ECCB6CDE-876D-4E22-18DA-2CD54AAE4B3C}"/>
                  </a:ext>
                </a:extLst>
              </p:cNvPr>
              <p:cNvSpPr/>
              <p:nvPr/>
            </p:nvSpPr>
            <p:spPr>
              <a:xfrm flipH="1">
                <a:off x="9647068" y="4070355"/>
                <a:ext cx="215823" cy="176977"/>
              </a:xfrm>
              <a:custGeom>
                <a:avLst/>
                <a:gdLst>
                  <a:gd name="connsiteX0" fmla="*/ 215654 w 215823"/>
                  <a:gd name="connsiteY0" fmla="*/ 176772 h 176977"/>
                  <a:gd name="connsiteX1" fmla="*/ -170 w 215823"/>
                  <a:gd name="connsiteY1" fmla="*/ 176772 h 176977"/>
                  <a:gd name="connsiteX2" fmla="*/ -170 w 215823"/>
                  <a:gd name="connsiteY2" fmla="*/ -206 h 176977"/>
                  <a:gd name="connsiteX3" fmla="*/ 215654 w 215823"/>
                  <a:gd name="connsiteY3" fmla="*/ -206 h 176977"/>
                  <a:gd name="connsiteX4" fmla="*/ 8459 w 215823"/>
                  <a:gd name="connsiteY4" fmla="*/ 168138 h 176977"/>
                  <a:gd name="connsiteX5" fmla="*/ 207020 w 215823"/>
                  <a:gd name="connsiteY5" fmla="*/ 168138 h 176977"/>
                  <a:gd name="connsiteX6" fmla="*/ 207020 w 215823"/>
                  <a:gd name="connsiteY6" fmla="*/ 8429 h 176977"/>
                  <a:gd name="connsiteX7" fmla="*/ 8459 w 215823"/>
                  <a:gd name="connsiteY7" fmla="*/ 8429 h 176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5823" h="176977">
                    <a:moveTo>
                      <a:pt x="215654" y="176772"/>
                    </a:moveTo>
                    <a:lnTo>
                      <a:pt x="-170" y="176772"/>
                    </a:lnTo>
                    <a:lnTo>
                      <a:pt x="-170" y="-206"/>
                    </a:lnTo>
                    <a:lnTo>
                      <a:pt x="215654" y="-206"/>
                    </a:lnTo>
                    <a:close/>
                    <a:moveTo>
                      <a:pt x="8459" y="168138"/>
                    </a:moveTo>
                    <a:lnTo>
                      <a:pt x="207020" y="168138"/>
                    </a:lnTo>
                    <a:lnTo>
                      <a:pt x="207020" y="8429"/>
                    </a:lnTo>
                    <a:lnTo>
                      <a:pt x="8459" y="8429"/>
                    </a:lnTo>
                    <a:close/>
                  </a:path>
                </a:pathLst>
              </a:custGeom>
              <a:solidFill>
                <a:srgbClr val="3F3D56"/>
              </a:solidFill>
              <a:ln w="5133"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EF29AB88-1E9B-0F44-AD98-25EC27699CBC}"/>
                  </a:ext>
                </a:extLst>
              </p:cNvPr>
              <p:cNvSpPr/>
              <p:nvPr/>
            </p:nvSpPr>
            <p:spPr>
              <a:xfrm flipH="1">
                <a:off x="9715560" y="4119507"/>
                <a:ext cx="82279" cy="82279"/>
              </a:xfrm>
              <a:custGeom>
                <a:avLst/>
                <a:gdLst>
                  <a:gd name="connsiteX0" fmla="*/ 82279 w 82279"/>
                  <a:gd name="connsiteY0" fmla="*/ 41140 h 82279"/>
                  <a:gd name="connsiteX1" fmla="*/ 41140 w 82279"/>
                  <a:gd name="connsiteY1" fmla="*/ 82279 h 82279"/>
                  <a:gd name="connsiteX2" fmla="*/ 0 w 82279"/>
                  <a:gd name="connsiteY2" fmla="*/ 41140 h 82279"/>
                  <a:gd name="connsiteX3" fmla="*/ 41140 w 82279"/>
                  <a:gd name="connsiteY3" fmla="*/ 0 h 82279"/>
                  <a:gd name="connsiteX4" fmla="*/ 82279 w 82279"/>
                  <a:gd name="connsiteY4" fmla="*/ 41140 h 8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79" h="82279">
                    <a:moveTo>
                      <a:pt x="82279" y="41140"/>
                    </a:moveTo>
                    <a:cubicBezTo>
                      <a:pt x="82279" y="63861"/>
                      <a:pt x="63861" y="82279"/>
                      <a:pt x="41140" y="82279"/>
                    </a:cubicBezTo>
                    <a:cubicBezTo>
                      <a:pt x="18419" y="82279"/>
                      <a:pt x="0" y="63861"/>
                      <a:pt x="0" y="41140"/>
                    </a:cubicBezTo>
                    <a:cubicBezTo>
                      <a:pt x="0" y="18419"/>
                      <a:pt x="18419" y="0"/>
                      <a:pt x="41140" y="0"/>
                    </a:cubicBezTo>
                    <a:cubicBezTo>
                      <a:pt x="63861" y="0"/>
                      <a:pt x="82279" y="18419"/>
                      <a:pt x="82279" y="41140"/>
                    </a:cubicBezTo>
                    <a:close/>
                  </a:path>
                </a:pathLst>
              </a:custGeom>
              <a:solidFill>
                <a:srgbClr val="CAEEFC"/>
              </a:solidFill>
              <a:ln w="5133"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B66AAA4A-B690-5322-C537-D1D8E623BAEC}"/>
                  </a:ext>
                </a:extLst>
              </p:cNvPr>
              <p:cNvSpPr/>
              <p:nvPr/>
            </p:nvSpPr>
            <p:spPr>
              <a:xfrm flipH="1">
                <a:off x="8921626" y="2919829"/>
                <a:ext cx="921153" cy="10350"/>
              </a:xfrm>
              <a:custGeom>
                <a:avLst/>
                <a:gdLst>
                  <a:gd name="connsiteX0" fmla="*/ 0 w 921153"/>
                  <a:gd name="connsiteY0" fmla="*/ 0 h 10350"/>
                  <a:gd name="connsiteX1" fmla="*/ 921153 w 921153"/>
                  <a:gd name="connsiteY1" fmla="*/ 0 h 10350"/>
                  <a:gd name="connsiteX2" fmla="*/ 921153 w 921153"/>
                  <a:gd name="connsiteY2" fmla="*/ 10350 h 10350"/>
                  <a:gd name="connsiteX3" fmla="*/ 0 w 921153"/>
                  <a:gd name="connsiteY3" fmla="*/ 10350 h 10350"/>
                </a:gdLst>
                <a:ahLst/>
                <a:cxnLst>
                  <a:cxn ang="0">
                    <a:pos x="connsiteX0" y="connsiteY0"/>
                  </a:cxn>
                  <a:cxn ang="0">
                    <a:pos x="connsiteX1" y="connsiteY1"/>
                  </a:cxn>
                  <a:cxn ang="0">
                    <a:pos x="connsiteX2" y="connsiteY2"/>
                  </a:cxn>
                  <a:cxn ang="0">
                    <a:pos x="connsiteX3" y="connsiteY3"/>
                  </a:cxn>
                </a:cxnLst>
                <a:rect l="l" t="t" r="r" b="b"/>
                <a:pathLst>
                  <a:path w="921153" h="10350">
                    <a:moveTo>
                      <a:pt x="0" y="0"/>
                    </a:moveTo>
                    <a:lnTo>
                      <a:pt x="921153" y="0"/>
                    </a:lnTo>
                    <a:lnTo>
                      <a:pt x="921153" y="10350"/>
                    </a:lnTo>
                    <a:lnTo>
                      <a:pt x="0" y="10350"/>
                    </a:lnTo>
                    <a:close/>
                  </a:path>
                </a:pathLst>
              </a:custGeom>
              <a:solidFill>
                <a:srgbClr val="3F3D56"/>
              </a:solidFill>
              <a:ln w="5133"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9F7D4917-E5B2-0176-DD08-503E801F72F0}"/>
                  </a:ext>
                </a:extLst>
              </p:cNvPr>
              <p:cNvSpPr/>
              <p:nvPr/>
            </p:nvSpPr>
            <p:spPr>
              <a:xfrm flipH="1">
                <a:off x="8921626" y="2992279"/>
                <a:ext cx="921153" cy="10350"/>
              </a:xfrm>
              <a:custGeom>
                <a:avLst/>
                <a:gdLst>
                  <a:gd name="connsiteX0" fmla="*/ 0 w 921153"/>
                  <a:gd name="connsiteY0" fmla="*/ 0 h 10350"/>
                  <a:gd name="connsiteX1" fmla="*/ 921153 w 921153"/>
                  <a:gd name="connsiteY1" fmla="*/ 0 h 10350"/>
                  <a:gd name="connsiteX2" fmla="*/ 921153 w 921153"/>
                  <a:gd name="connsiteY2" fmla="*/ 10350 h 10350"/>
                  <a:gd name="connsiteX3" fmla="*/ 0 w 921153"/>
                  <a:gd name="connsiteY3" fmla="*/ 10350 h 10350"/>
                </a:gdLst>
                <a:ahLst/>
                <a:cxnLst>
                  <a:cxn ang="0">
                    <a:pos x="connsiteX0" y="connsiteY0"/>
                  </a:cxn>
                  <a:cxn ang="0">
                    <a:pos x="connsiteX1" y="connsiteY1"/>
                  </a:cxn>
                  <a:cxn ang="0">
                    <a:pos x="connsiteX2" y="connsiteY2"/>
                  </a:cxn>
                  <a:cxn ang="0">
                    <a:pos x="connsiteX3" y="connsiteY3"/>
                  </a:cxn>
                </a:cxnLst>
                <a:rect l="l" t="t" r="r" b="b"/>
                <a:pathLst>
                  <a:path w="921153" h="10350">
                    <a:moveTo>
                      <a:pt x="0" y="0"/>
                    </a:moveTo>
                    <a:lnTo>
                      <a:pt x="921153" y="0"/>
                    </a:lnTo>
                    <a:lnTo>
                      <a:pt x="921153" y="10350"/>
                    </a:lnTo>
                    <a:lnTo>
                      <a:pt x="0" y="10350"/>
                    </a:lnTo>
                    <a:close/>
                  </a:path>
                </a:pathLst>
              </a:custGeom>
              <a:solidFill>
                <a:srgbClr val="3F3D56"/>
              </a:solidFill>
              <a:ln w="5133"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69F1749C-41E2-CB81-55CF-0453A77B7DB4}"/>
                  </a:ext>
                </a:extLst>
              </p:cNvPr>
              <p:cNvSpPr/>
              <p:nvPr/>
            </p:nvSpPr>
            <p:spPr>
              <a:xfrm flipH="1">
                <a:off x="8921626" y="3064729"/>
                <a:ext cx="921153" cy="10350"/>
              </a:xfrm>
              <a:custGeom>
                <a:avLst/>
                <a:gdLst>
                  <a:gd name="connsiteX0" fmla="*/ 0 w 921153"/>
                  <a:gd name="connsiteY0" fmla="*/ 0 h 10350"/>
                  <a:gd name="connsiteX1" fmla="*/ 921153 w 921153"/>
                  <a:gd name="connsiteY1" fmla="*/ 0 h 10350"/>
                  <a:gd name="connsiteX2" fmla="*/ 921153 w 921153"/>
                  <a:gd name="connsiteY2" fmla="*/ 10350 h 10350"/>
                  <a:gd name="connsiteX3" fmla="*/ 0 w 921153"/>
                  <a:gd name="connsiteY3" fmla="*/ 10350 h 10350"/>
                </a:gdLst>
                <a:ahLst/>
                <a:cxnLst>
                  <a:cxn ang="0">
                    <a:pos x="connsiteX0" y="connsiteY0"/>
                  </a:cxn>
                  <a:cxn ang="0">
                    <a:pos x="connsiteX1" y="connsiteY1"/>
                  </a:cxn>
                  <a:cxn ang="0">
                    <a:pos x="connsiteX2" y="connsiteY2"/>
                  </a:cxn>
                  <a:cxn ang="0">
                    <a:pos x="connsiteX3" y="connsiteY3"/>
                  </a:cxn>
                </a:cxnLst>
                <a:rect l="l" t="t" r="r" b="b"/>
                <a:pathLst>
                  <a:path w="921153" h="10350">
                    <a:moveTo>
                      <a:pt x="0" y="0"/>
                    </a:moveTo>
                    <a:lnTo>
                      <a:pt x="921153" y="0"/>
                    </a:lnTo>
                    <a:lnTo>
                      <a:pt x="921153" y="10350"/>
                    </a:lnTo>
                    <a:lnTo>
                      <a:pt x="0" y="10350"/>
                    </a:lnTo>
                    <a:close/>
                  </a:path>
                </a:pathLst>
              </a:custGeom>
              <a:solidFill>
                <a:srgbClr val="3F3D56"/>
              </a:solidFill>
              <a:ln w="5133" cap="flat">
                <a:no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196E2A0D-3725-23F8-1855-BAF3B8BEEAF9}"/>
                  </a:ext>
                </a:extLst>
              </p:cNvPr>
              <p:cNvSpPr/>
              <p:nvPr/>
            </p:nvSpPr>
            <p:spPr>
              <a:xfrm flipH="1">
                <a:off x="9647068" y="2625325"/>
                <a:ext cx="215823" cy="176972"/>
              </a:xfrm>
              <a:custGeom>
                <a:avLst/>
                <a:gdLst>
                  <a:gd name="connsiteX0" fmla="*/ 215654 w 215823"/>
                  <a:gd name="connsiteY0" fmla="*/ 176767 h 176972"/>
                  <a:gd name="connsiteX1" fmla="*/ -170 w 215823"/>
                  <a:gd name="connsiteY1" fmla="*/ 176767 h 176972"/>
                  <a:gd name="connsiteX2" fmla="*/ -170 w 215823"/>
                  <a:gd name="connsiteY2" fmla="*/ -206 h 176972"/>
                  <a:gd name="connsiteX3" fmla="*/ 215654 w 215823"/>
                  <a:gd name="connsiteY3" fmla="*/ -206 h 176972"/>
                  <a:gd name="connsiteX4" fmla="*/ 8459 w 215823"/>
                  <a:gd name="connsiteY4" fmla="*/ 168138 h 176972"/>
                  <a:gd name="connsiteX5" fmla="*/ 207020 w 215823"/>
                  <a:gd name="connsiteY5" fmla="*/ 168138 h 176972"/>
                  <a:gd name="connsiteX6" fmla="*/ 207020 w 215823"/>
                  <a:gd name="connsiteY6" fmla="*/ 8428 h 176972"/>
                  <a:gd name="connsiteX7" fmla="*/ 8459 w 215823"/>
                  <a:gd name="connsiteY7" fmla="*/ 8428 h 17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5823" h="176972">
                    <a:moveTo>
                      <a:pt x="215654" y="176767"/>
                    </a:moveTo>
                    <a:lnTo>
                      <a:pt x="-170" y="176767"/>
                    </a:lnTo>
                    <a:lnTo>
                      <a:pt x="-170" y="-206"/>
                    </a:lnTo>
                    <a:lnTo>
                      <a:pt x="215654" y="-206"/>
                    </a:lnTo>
                    <a:close/>
                    <a:moveTo>
                      <a:pt x="8459" y="168138"/>
                    </a:moveTo>
                    <a:lnTo>
                      <a:pt x="207020" y="168138"/>
                    </a:lnTo>
                    <a:lnTo>
                      <a:pt x="207020" y="8428"/>
                    </a:lnTo>
                    <a:lnTo>
                      <a:pt x="8459" y="8428"/>
                    </a:lnTo>
                    <a:close/>
                  </a:path>
                </a:pathLst>
              </a:custGeom>
              <a:solidFill>
                <a:srgbClr val="3F3D56"/>
              </a:solidFill>
              <a:ln w="5133"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D996B547-F72E-D162-8D39-4A9463A65BAE}"/>
                  </a:ext>
                </a:extLst>
              </p:cNvPr>
              <p:cNvSpPr/>
              <p:nvPr/>
            </p:nvSpPr>
            <p:spPr>
              <a:xfrm flipH="1">
                <a:off x="9715560" y="2674476"/>
                <a:ext cx="82279" cy="82279"/>
              </a:xfrm>
              <a:custGeom>
                <a:avLst/>
                <a:gdLst>
                  <a:gd name="connsiteX0" fmla="*/ 82279 w 82279"/>
                  <a:gd name="connsiteY0" fmla="*/ 41140 h 82279"/>
                  <a:gd name="connsiteX1" fmla="*/ 41140 w 82279"/>
                  <a:gd name="connsiteY1" fmla="*/ 82279 h 82279"/>
                  <a:gd name="connsiteX2" fmla="*/ 0 w 82279"/>
                  <a:gd name="connsiteY2" fmla="*/ 41140 h 82279"/>
                  <a:gd name="connsiteX3" fmla="*/ 41140 w 82279"/>
                  <a:gd name="connsiteY3" fmla="*/ 0 h 82279"/>
                  <a:gd name="connsiteX4" fmla="*/ 82279 w 82279"/>
                  <a:gd name="connsiteY4" fmla="*/ 41140 h 8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79" h="82279">
                    <a:moveTo>
                      <a:pt x="82279" y="41140"/>
                    </a:moveTo>
                    <a:cubicBezTo>
                      <a:pt x="82279" y="63860"/>
                      <a:pt x="63861" y="82279"/>
                      <a:pt x="41140" y="82279"/>
                    </a:cubicBezTo>
                    <a:cubicBezTo>
                      <a:pt x="18419" y="82279"/>
                      <a:pt x="0" y="63860"/>
                      <a:pt x="0" y="41140"/>
                    </a:cubicBezTo>
                    <a:cubicBezTo>
                      <a:pt x="0" y="18419"/>
                      <a:pt x="18419" y="0"/>
                      <a:pt x="41140" y="0"/>
                    </a:cubicBezTo>
                    <a:cubicBezTo>
                      <a:pt x="63861" y="0"/>
                      <a:pt x="82279" y="18419"/>
                      <a:pt x="82279" y="41140"/>
                    </a:cubicBezTo>
                    <a:close/>
                  </a:path>
                </a:pathLst>
              </a:custGeom>
              <a:solidFill>
                <a:srgbClr val="CAEEFC"/>
              </a:solidFill>
              <a:ln w="5133"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21F50544-676A-E0C0-46E6-BDDCF224FE4B}"/>
                  </a:ext>
                </a:extLst>
              </p:cNvPr>
              <p:cNvSpPr/>
              <p:nvPr/>
            </p:nvSpPr>
            <p:spPr>
              <a:xfrm flipH="1">
                <a:off x="7903419" y="3747764"/>
                <a:ext cx="921153" cy="10350"/>
              </a:xfrm>
              <a:custGeom>
                <a:avLst/>
                <a:gdLst>
                  <a:gd name="connsiteX0" fmla="*/ 0 w 921153"/>
                  <a:gd name="connsiteY0" fmla="*/ 0 h 10350"/>
                  <a:gd name="connsiteX1" fmla="*/ 921153 w 921153"/>
                  <a:gd name="connsiteY1" fmla="*/ 0 h 10350"/>
                  <a:gd name="connsiteX2" fmla="*/ 921153 w 921153"/>
                  <a:gd name="connsiteY2" fmla="*/ 10350 h 10350"/>
                  <a:gd name="connsiteX3" fmla="*/ 0 w 921153"/>
                  <a:gd name="connsiteY3" fmla="*/ 10350 h 10350"/>
                </a:gdLst>
                <a:ahLst/>
                <a:cxnLst>
                  <a:cxn ang="0">
                    <a:pos x="connsiteX0" y="connsiteY0"/>
                  </a:cxn>
                  <a:cxn ang="0">
                    <a:pos x="connsiteX1" y="connsiteY1"/>
                  </a:cxn>
                  <a:cxn ang="0">
                    <a:pos x="connsiteX2" y="connsiteY2"/>
                  </a:cxn>
                  <a:cxn ang="0">
                    <a:pos x="connsiteX3" y="connsiteY3"/>
                  </a:cxn>
                </a:cxnLst>
                <a:rect l="l" t="t" r="r" b="b"/>
                <a:pathLst>
                  <a:path w="921153" h="10350">
                    <a:moveTo>
                      <a:pt x="0" y="0"/>
                    </a:moveTo>
                    <a:lnTo>
                      <a:pt x="921153" y="0"/>
                    </a:lnTo>
                    <a:lnTo>
                      <a:pt x="921153" y="10350"/>
                    </a:lnTo>
                    <a:lnTo>
                      <a:pt x="0" y="10350"/>
                    </a:lnTo>
                    <a:close/>
                  </a:path>
                </a:pathLst>
              </a:custGeom>
              <a:solidFill>
                <a:srgbClr val="3F3D56"/>
              </a:solidFill>
              <a:ln w="5133"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63DFC664-6031-7AD8-8760-5BD29893CE8C}"/>
                  </a:ext>
                </a:extLst>
              </p:cNvPr>
              <p:cNvSpPr/>
              <p:nvPr/>
            </p:nvSpPr>
            <p:spPr>
              <a:xfrm flipH="1">
                <a:off x="7903419" y="3820216"/>
                <a:ext cx="921153" cy="10350"/>
              </a:xfrm>
              <a:custGeom>
                <a:avLst/>
                <a:gdLst>
                  <a:gd name="connsiteX0" fmla="*/ 0 w 921153"/>
                  <a:gd name="connsiteY0" fmla="*/ 0 h 10350"/>
                  <a:gd name="connsiteX1" fmla="*/ 921153 w 921153"/>
                  <a:gd name="connsiteY1" fmla="*/ 0 h 10350"/>
                  <a:gd name="connsiteX2" fmla="*/ 921153 w 921153"/>
                  <a:gd name="connsiteY2" fmla="*/ 10350 h 10350"/>
                  <a:gd name="connsiteX3" fmla="*/ 0 w 921153"/>
                  <a:gd name="connsiteY3" fmla="*/ 10350 h 10350"/>
                </a:gdLst>
                <a:ahLst/>
                <a:cxnLst>
                  <a:cxn ang="0">
                    <a:pos x="connsiteX0" y="connsiteY0"/>
                  </a:cxn>
                  <a:cxn ang="0">
                    <a:pos x="connsiteX1" y="connsiteY1"/>
                  </a:cxn>
                  <a:cxn ang="0">
                    <a:pos x="connsiteX2" y="connsiteY2"/>
                  </a:cxn>
                  <a:cxn ang="0">
                    <a:pos x="connsiteX3" y="connsiteY3"/>
                  </a:cxn>
                </a:cxnLst>
                <a:rect l="l" t="t" r="r" b="b"/>
                <a:pathLst>
                  <a:path w="921153" h="10350">
                    <a:moveTo>
                      <a:pt x="0" y="0"/>
                    </a:moveTo>
                    <a:lnTo>
                      <a:pt x="921153" y="0"/>
                    </a:lnTo>
                    <a:lnTo>
                      <a:pt x="921153" y="10350"/>
                    </a:lnTo>
                    <a:lnTo>
                      <a:pt x="0" y="10350"/>
                    </a:lnTo>
                    <a:close/>
                  </a:path>
                </a:pathLst>
              </a:custGeom>
              <a:solidFill>
                <a:srgbClr val="3F3D56"/>
              </a:solidFill>
              <a:ln w="5133"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1236F6D0-D124-7E9A-4D42-A6D19654F76F}"/>
                  </a:ext>
                </a:extLst>
              </p:cNvPr>
              <p:cNvSpPr/>
              <p:nvPr/>
            </p:nvSpPr>
            <p:spPr>
              <a:xfrm flipH="1">
                <a:off x="7903419" y="3892663"/>
                <a:ext cx="921153" cy="10350"/>
              </a:xfrm>
              <a:custGeom>
                <a:avLst/>
                <a:gdLst>
                  <a:gd name="connsiteX0" fmla="*/ 0 w 921153"/>
                  <a:gd name="connsiteY0" fmla="*/ 0 h 10350"/>
                  <a:gd name="connsiteX1" fmla="*/ 921153 w 921153"/>
                  <a:gd name="connsiteY1" fmla="*/ 0 h 10350"/>
                  <a:gd name="connsiteX2" fmla="*/ 921153 w 921153"/>
                  <a:gd name="connsiteY2" fmla="*/ 10350 h 10350"/>
                  <a:gd name="connsiteX3" fmla="*/ 0 w 921153"/>
                  <a:gd name="connsiteY3" fmla="*/ 10350 h 10350"/>
                </a:gdLst>
                <a:ahLst/>
                <a:cxnLst>
                  <a:cxn ang="0">
                    <a:pos x="connsiteX0" y="connsiteY0"/>
                  </a:cxn>
                  <a:cxn ang="0">
                    <a:pos x="connsiteX1" y="connsiteY1"/>
                  </a:cxn>
                  <a:cxn ang="0">
                    <a:pos x="connsiteX2" y="connsiteY2"/>
                  </a:cxn>
                  <a:cxn ang="0">
                    <a:pos x="connsiteX3" y="connsiteY3"/>
                  </a:cxn>
                </a:cxnLst>
                <a:rect l="l" t="t" r="r" b="b"/>
                <a:pathLst>
                  <a:path w="921153" h="10350">
                    <a:moveTo>
                      <a:pt x="0" y="0"/>
                    </a:moveTo>
                    <a:lnTo>
                      <a:pt x="921153" y="0"/>
                    </a:lnTo>
                    <a:lnTo>
                      <a:pt x="921153" y="10350"/>
                    </a:lnTo>
                    <a:lnTo>
                      <a:pt x="0" y="10350"/>
                    </a:lnTo>
                    <a:close/>
                  </a:path>
                </a:pathLst>
              </a:custGeom>
              <a:solidFill>
                <a:srgbClr val="3F3D56"/>
              </a:solidFill>
              <a:ln w="5133"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20A4F154-6733-B1D8-72E9-FFF57B3A04A8}"/>
                  </a:ext>
                </a:extLst>
              </p:cNvPr>
              <p:cNvSpPr/>
              <p:nvPr/>
            </p:nvSpPr>
            <p:spPr>
              <a:xfrm flipH="1">
                <a:off x="8628861" y="3453260"/>
                <a:ext cx="215823" cy="176972"/>
              </a:xfrm>
              <a:custGeom>
                <a:avLst/>
                <a:gdLst>
                  <a:gd name="connsiteX0" fmla="*/ 215654 w 215823"/>
                  <a:gd name="connsiteY0" fmla="*/ 176767 h 176972"/>
                  <a:gd name="connsiteX1" fmla="*/ -170 w 215823"/>
                  <a:gd name="connsiteY1" fmla="*/ 176767 h 176972"/>
                  <a:gd name="connsiteX2" fmla="*/ -170 w 215823"/>
                  <a:gd name="connsiteY2" fmla="*/ -206 h 176972"/>
                  <a:gd name="connsiteX3" fmla="*/ 215654 w 215823"/>
                  <a:gd name="connsiteY3" fmla="*/ -206 h 176972"/>
                  <a:gd name="connsiteX4" fmla="*/ 8459 w 215823"/>
                  <a:gd name="connsiteY4" fmla="*/ 168138 h 176972"/>
                  <a:gd name="connsiteX5" fmla="*/ 207020 w 215823"/>
                  <a:gd name="connsiteY5" fmla="*/ 168138 h 176972"/>
                  <a:gd name="connsiteX6" fmla="*/ 207020 w 215823"/>
                  <a:gd name="connsiteY6" fmla="*/ 8429 h 176972"/>
                  <a:gd name="connsiteX7" fmla="*/ 8459 w 215823"/>
                  <a:gd name="connsiteY7" fmla="*/ 8429 h 17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5823" h="176972">
                    <a:moveTo>
                      <a:pt x="215654" y="176767"/>
                    </a:moveTo>
                    <a:lnTo>
                      <a:pt x="-170" y="176767"/>
                    </a:lnTo>
                    <a:lnTo>
                      <a:pt x="-170" y="-206"/>
                    </a:lnTo>
                    <a:lnTo>
                      <a:pt x="215654" y="-206"/>
                    </a:lnTo>
                    <a:close/>
                    <a:moveTo>
                      <a:pt x="8459" y="168138"/>
                    </a:moveTo>
                    <a:lnTo>
                      <a:pt x="207020" y="168138"/>
                    </a:lnTo>
                    <a:lnTo>
                      <a:pt x="207020" y="8429"/>
                    </a:lnTo>
                    <a:lnTo>
                      <a:pt x="8459" y="8429"/>
                    </a:lnTo>
                    <a:close/>
                  </a:path>
                </a:pathLst>
              </a:custGeom>
              <a:solidFill>
                <a:srgbClr val="3F3D56"/>
              </a:solidFill>
              <a:ln w="5133"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B69B82DB-91B9-620F-3C73-8C394EA3E178}"/>
                  </a:ext>
                </a:extLst>
              </p:cNvPr>
              <p:cNvSpPr/>
              <p:nvPr/>
            </p:nvSpPr>
            <p:spPr>
              <a:xfrm flipH="1">
                <a:off x="8697353" y="3502412"/>
                <a:ext cx="82279" cy="82279"/>
              </a:xfrm>
              <a:custGeom>
                <a:avLst/>
                <a:gdLst>
                  <a:gd name="connsiteX0" fmla="*/ 82279 w 82279"/>
                  <a:gd name="connsiteY0" fmla="*/ 41140 h 82279"/>
                  <a:gd name="connsiteX1" fmla="*/ 41140 w 82279"/>
                  <a:gd name="connsiteY1" fmla="*/ 82279 h 82279"/>
                  <a:gd name="connsiteX2" fmla="*/ 0 w 82279"/>
                  <a:gd name="connsiteY2" fmla="*/ 41140 h 82279"/>
                  <a:gd name="connsiteX3" fmla="*/ 41140 w 82279"/>
                  <a:gd name="connsiteY3" fmla="*/ 0 h 82279"/>
                  <a:gd name="connsiteX4" fmla="*/ 82279 w 82279"/>
                  <a:gd name="connsiteY4" fmla="*/ 41140 h 8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79" h="82279">
                    <a:moveTo>
                      <a:pt x="82279" y="41140"/>
                    </a:moveTo>
                    <a:cubicBezTo>
                      <a:pt x="82279" y="63860"/>
                      <a:pt x="63861" y="82279"/>
                      <a:pt x="41140" y="82279"/>
                    </a:cubicBezTo>
                    <a:cubicBezTo>
                      <a:pt x="18419" y="82279"/>
                      <a:pt x="0" y="63860"/>
                      <a:pt x="0" y="41140"/>
                    </a:cubicBezTo>
                    <a:cubicBezTo>
                      <a:pt x="0" y="18419"/>
                      <a:pt x="18419" y="0"/>
                      <a:pt x="41140" y="0"/>
                    </a:cubicBezTo>
                    <a:cubicBezTo>
                      <a:pt x="63861" y="0"/>
                      <a:pt x="82279" y="18419"/>
                      <a:pt x="82279" y="41140"/>
                    </a:cubicBezTo>
                    <a:close/>
                  </a:path>
                </a:pathLst>
              </a:custGeom>
              <a:solidFill>
                <a:srgbClr val="CAEEFC"/>
              </a:solidFill>
              <a:ln w="5133" cap="flat">
                <a:noFill/>
                <a:prstDash val="solid"/>
                <a:miter/>
              </a:ln>
            </p:spPr>
            <p:txBody>
              <a:bodyPr rtlCol="0" anchor="ctr"/>
              <a:lstStyle/>
              <a:p>
                <a:endParaRPr lang="en-IN"/>
              </a:p>
            </p:txBody>
          </p:sp>
        </p:grpSp>
        <p:sp>
          <p:nvSpPr>
            <p:cNvPr id="102" name="Freeform: Shape 101">
              <a:extLst>
                <a:ext uri="{FF2B5EF4-FFF2-40B4-BE49-F238E27FC236}">
                  <a16:creationId xmlns:a16="http://schemas.microsoft.com/office/drawing/2014/main" id="{B588E0BE-DB78-2BEE-A21C-002A277EC3AB}"/>
                </a:ext>
              </a:extLst>
            </p:cNvPr>
            <p:cNvSpPr/>
            <p:nvPr/>
          </p:nvSpPr>
          <p:spPr>
            <a:xfrm flipH="1">
              <a:off x="10241762" y="3849772"/>
              <a:ext cx="493091" cy="443992"/>
            </a:xfrm>
            <a:custGeom>
              <a:avLst/>
              <a:gdLst>
                <a:gd name="connsiteX0" fmla="*/ 66307 w 493091"/>
                <a:gd name="connsiteY0" fmla="*/ -128 h 443992"/>
                <a:gd name="connsiteX1" fmla="*/ 47414 w 493091"/>
                <a:gd name="connsiteY1" fmla="*/ 9453 h 443992"/>
                <a:gd name="connsiteX2" fmla="*/ 15145 w 493091"/>
                <a:gd name="connsiteY2" fmla="*/ 47008 h 443992"/>
                <a:gd name="connsiteX3" fmla="*/ 6511 w 493091"/>
                <a:gd name="connsiteY3" fmla="*/ 57051 h 443992"/>
                <a:gd name="connsiteX4" fmla="*/ 9427 w 493091"/>
                <a:gd name="connsiteY4" fmla="*/ 96052 h 443992"/>
                <a:gd name="connsiteX5" fmla="*/ 152526 w 493091"/>
                <a:gd name="connsiteY5" fmla="*/ 219049 h 443992"/>
                <a:gd name="connsiteX6" fmla="*/ 406311 w 493091"/>
                <a:gd name="connsiteY6" fmla="*/ 437115 h 443992"/>
                <a:gd name="connsiteX7" fmla="*/ 443939 w 493091"/>
                <a:gd name="connsiteY7" fmla="*/ 435665 h 443992"/>
                <a:gd name="connsiteX8" fmla="*/ 445317 w 493091"/>
                <a:gd name="connsiteY8" fmla="*/ 434199 h 443992"/>
                <a:gd name="connsiteX9" fmla="*/ 470016 w 493091"/>
                <a:gd name="connsiteY9" fmla="*/ 405463 h 443992"/>
                <a:gd name="connsiteX10" fmla="*/ 486241 w 493091"/>
                <a:gd name="connsiteY10" fmla="*/ 386570 h 443992"/>
                <a:gd name="connsiteX11" fmla="*/ 489629 w 493091"/>
                <a:gd name="connsiteY11" fmla="*/ 381659 h 443992"/>
                <a:gd name="connsiteX12" fmla="*/ 492843 w 493091"/>
                <a:gd name="connsiteY12" fmla="*/ 366468 h 443992"/>
                <a:gd name="connsiteX13" fmla="*/ 483268 w 493091"/>
                <a:gd name="connsiteY13" fmla="*/ 347574 h 443992"/>
                <a:gd name="connsiteX14" fmla="*/ 453015 w 493091"/>
                <a:gd name="connsiteY14" fmla="*/ 321569 h 443992"/>
                <a:gd name="connsiteX15" fmla="*/ 229205 w 493091"/>
                <a:gd name="connsiteY15" fmla="*/ 129241 h 443992"/>
                <a:gd name="connsiteX16" fmla="*/ 86404 w 493091"/>
                <a:gd name="connsiteY16" fmla="*/ 6480 h 443992"/>
                <a:gd name="connsiteX17" fmla="*/ 66307 w 493091"/>
                <a:gd name="connsiteY17" fmla="*/ -128 h 44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091" h="443992">
                  <a:moveTo>
                    <a:pt x="66307" y="-128"/>
                  </a:moveTo>
                  <a:cubicBezTo>
                    <a:pt x="58979" y="407"/>
                    <a:pt x="52176" y="3858"/>
                    <a:pt x="47414" y="9453"/>
                  </a:cubicBezTo>
                  <a:lnTo>
                    <a:pt x="15145" y="47008"/>
                  </a:lnTo>
                  <a:lnTo>
                    <a:pt x="6511" y="57051"/>
                  </a:lnTo>
                  <a:cubicBezTo>
                    <a:pt x="-3430" y="68632"/>
                    <a:pt x="-2129" y="86075"/>
                    <a:pt x="9427" y="96052"/>
                  </a:cubicBezTo>
                  <a:lnTo>
                    <a:pt x="152526" y="219049"/>
                  </a:lnTo>
                  <a:lnTo>
                    <a:pt x="406311" y="437115"/>
                  </a:lnTo>
                  <a:cubicBezTo>
                    <a:pt x="417306" y="446541"/>
                    <a:pt x="433705" y="445909"/>
                    <a:pt x="443939" y="435665"/>
                  </a:cubicBezTo>
                  <a:cubicBezTo>
                    <a:pt x="444432" y="435181"/>
                    <a:pt x="444859" y="434708"/>
                    <a:pt x="445317" y="434199"/>
                  </a:cubicBezTo>
                  <a:lnTo>
                    <a:pt x="470016" y="405463"/>
                  </a:lnTo>
                  <a:lnTo>
                    <a:pt x="486241" y="386570"/>
                  </a:lnTo>
                  <a:cubicBezTo>
                    <a:pt x="487547" y="385058"/>
                    <a:pt x="488683" y="383412"/>
                    <a:pt x="489629" y="381659"/>
                  </a:cubicBezTo>
                  <a:cubicBezTo>
                    <a:pt x="492123" y="376999"/>
                    <a:pt x="493239" y="371734"/>
                    <a:pt x="492843" y="366468"/>
                  </a:cubicBezTo>
                  <a:cubicBezTo>
                    <a:pt x="492309" y="359145"/>
                    <a:pt x="488858" y="352336"/>
                    <a:pt x="483268" y="347574"/>
                  </a:cubicBezTo>
                  <a:lnTo>
                    <a:pt x="453015" y="321569"/>
                  </a:lnTo>
                  <a:lnTo>
                    <a:pt x="229205" y="129241"/>
                  </a:lnTo>
                  <a:lnTo>
                    <a:pt x="86404" y="6480"/>
                  </a:lnTo>
                  <a:cubicBezTo>
                    <a:pt x="80845" y="1698"/>
                    <a:pt x="73620" y="-678"/>
                    <a:pt x="66307" y="-128"/>
                  </a:cubicBezTo>
                  <a:close/>
                </a:path>
              </a:pathLst>
            </a:custGeom>
            <a:solidFill>
              <a:srgbClr val="CAEEFC"/>
            </a:solidFill>
            <a:ln w="5133"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46C63E46-9921-579F-0577-E19C2DA36E44}"/>
                </a:ext>
              </a:extLst>
            </p:cNvPr>
            <p:cNvSpPr/>
            <p:nvPr/>
          </p:nvSpPr>
          <p:spPr>
            <a:xfrm flipH="1">
              <a:off x="10515517" y="3280091"/>
              <a:ext cx="455334" cy="455334"/>
            </a:xfrm>
            <a:custGeom>
              <a:avLst/>
              <a:gdLst>
                <a:gd name="connsiteX0" fmla="*/ 455335 w 455334"/>
                <a:gd name="connsiteY0" fmla="*/ 227667 h 455334"/>
                <a:gd name="connsiteX1" fmla="*/ 227668 w 455334"/>
                <a:gd name="connsiteY1" fmla="*/ 455335 h 455334"/>
                <a:gd name="connsiteX2" fmla="*/ 0 w 455334"/>
                <a:gd name="connsiteY2" fmla="*/ 227667 h 455334"/>
                <a:gd name="connsiteX3" fmla="*/ 227668 w 455334"/>
                <a:gd name="connsiteY3" fmla="*/ 0 h 455334"/>
                <a:gd name="connsiteX4" fmla="*/ 455335 w 455334"/>
                <a:gd name="connsiteY4" fmla="*/ 227667 h 455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334" h="455334">
                  <a:moveTo>
                    <a:pt x="455335" y="227667"/>
                  </a:moveTo>
                  <a:cubicBezTo>
                    <a:pt x="455335" y="353405"/>
                    <a:pt x="353405" y="455335"/>
                    <a:pt x="227668" y="455335"/>
                  </a:cubicBezTo>
                  <a:cubicBezTo>
                    <a:pt x="101930" y="455335"/>
                    <a:pt x="0" y="353405"/>
                    <a:pt x="0" y="227667"/>
                  </a:cubicBezTo>
                  <a:cubicBezTo>
                    <a:pt x="0" y="101930"/>
                    <a:pt x="101930" y="0"/>
                    <a:pt x="227668" y="0"/>
                  </a:cubicBezTo>
                  <a:cubicBezTo>
                    <a:pt x="353405" y="0"/>
                    <a:pt x="455335" y="101930"/>
                    <a:pt x="455335" y="227667"/>
                  </a:cubicBezTo>
                  <a:close/>
                </a:path>
              </a:pathLst>
            </a:custGeom>
            <a:solidFill>
              <a:srgbClr val="CAEEFC"/>
            </a:solidFill>
            <a:ln w="5133"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83E7C423-58DC-679E-887B-D6B7F50696DB}"/>
                </a:ext>
              </a:extLst>
            </p:cNvPr>
            <p:cNvSpPr/>
            <p:nvPr/>
          </p:nvSpPr>
          <p:spPr>
            <a:xfrm flipH="1">
              <a:off x="10773838" y="4381961"/>
              <a:ext cx="118086" cy="578578"/>
            </a:xfrm>
            <a:custGeom>
              <a:avLst/>
              <a:gdLst>
                <a:gd name="connsiteX0" fmla="*/ 90266 w 118086"/>
                <a:gd name="connsiteY0" fmla="*/ -206 h 578578"/>
                <a:gd name="connsiteX1" fmla="*/ 27482 w 118086"/>
                <a:gd name="connsiteY1" fmla="*/ -206 h 578578"/>
                <a:gd name="connsiteX2" fmla="*/ -170 w 118086"/>
                <a:gd name="connsiteY2" fmla="*/ 27445 h 578578"/>
                <a:gd name="connsiteX3" fmla="*/ -170 w 118086"/>
                <a:gd name="connsiteY3" fmla="*/ 550722 h 578578"/>
                <a:gd name="connsiteX4" fmla="*/ 27482 w 118086"/>
                <a:gd name="connsiteY4" fmla="*/ 578372 h 578578"/>
                <a:gd name="connsiteX5" fmla="*/ 90266 w 118086"/>
                <a:gd name="connsiteY5" fmla="*/ 578372 h 578578"/>
                <a:gd name="connsiteX6" fmla="*/ 117917 w 118086"/>
                <a:gd name="connsiteY6" fmla="*/ 550722 h 578578"/>
                <a:gd name="connsiteX7" fmla="*/ 117917 w 118086"/>
                <a:gd name="connsiteY7" fmla="*/ 27445 h 578578"/>
                <a:gd name="connsiteX8" fmla="*/ 90266 w 118086"/>
                <a:gd name="connsiteY8" fmla="*/ -206 h 578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086" h="578578">
                  <a:moveTo>
                    <a:pt x="90266" y="-206"/>
                  </a:moveTo>
                  <a:lnTo>
                    <a:pt x="27482" y="-206"/>
                  </a:lnTo>
                  <a:cubicBezTo>
                    <a:pt x="12214" y="-190"/>
                    <a:pt x="-154" y="12177"/>
                    <a:pt x="-170" y="27445"/>
                  </a:cubicBezTo>
                  <a:lnTo>
                    <a:pt x="-170" y="550722"/>
                  </a:lnTo>
                  <a:cubicBezTo>
                    <a:pt x="-154" y="565989"/>
                    <a:pt x="12214" y="578357"/>
                    <a:pt x="27482" y="578372"/>
                  </a:cubicBezTo>
                  <a:lnTo>
                    <a:pt x="90266" y="578372"/>
                  </a:lnTo>
                  <a:cubicBezTo>
                    <a:pt x="105534" y="578357"/>
                    <a:pt x="117906" y="565989"/>
                    <a:pt x="117917" y="550722"/>
                  </a:cubicBezTo>
                  <a:lnTo>
                    <a:pt x="117917" y="27445"/>
                  </a:lnTo>
                  <a:cubicBezTo>
                    <a:pt x="117906" y="12183"/>
                    <a:pt x="105534" y="-190"/>
                    <a:pt x="90266" y="-206"/>
                  </a:cubicBezTo>
                  <a:close/>
                </a:path>
              </a:pathLst>
            </a:custGeom>
            <a:solidFill>
              <a:srgbClr val="2F2E41"/>
            </a:solidFill>
            <a:ln w="5133"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0FD3873F-BFC9-F40F-0F0F-CB3CD2390BEC}"/>
                </a:ext>
              </a:extLst>
            </p:cNvPr>
            <p:cNvSpPr/>
            <p:nvPr/>
          </p:nvSpPr>
          <p:spPr>
            <a:xfrm flipH="1">
              <a:off x="10641157" y="4381961"/>
              <a:ext cx="118086" cy="578578"/>
            </a:xfrm>
            <a:custGeom>
              <a:avLst/>
              <a:gdLst>
                <a:gd name="connsiteX0" fmla="*/ 90266 w 118086"/>
                <a:gd name="connsiteY0" fmla="*/ -206 h 578578"/>
                <a:gd name="connsiteX1" fmla="*/ 27482 w 118086"/>
                <a:gd name="connsiteY1" fmla="*/ -206 h 578578"/>
                <a:gd name="connsiteX2" fmla="*/ -170 w 118086"/>
                <a:gd name="connsiteY2" fmla="*/ 27445 h 578578"/>
                <a:gd name="connsiteX3" fmla="*/ -170 w 118086"/>
                <a:gd name="connsiteY3" fmla="*/ 550722 h 578578"/>
                <a:gd name="connsiteX4" fmla="*/ 27482 w 118086"/>
                <a:gd name="connsiteY4" fmla="*/ 578372 h 578578"/>
                <a:gd name="connsiteX5" fmla="*/ 90266 w 118086"/>
                <a:gd name="connsiteY5" fmla="*/ 578372 h 578578"/>
                <a:gd name="connsiteX6" fmla="*/ 117917 w 118086"/>
                <a:gd name="connsiteY6" fmla="*/ 550727 h 578578"/>
                <a:gd name="connsiteX7" fmla="*/ 117917 w 118086"/>
                <a:gd name="connsiteY7" fmla="*/ 550722 h 578578"/>
                <a:gd name="connsiteX8" fmla="*/ 117917 w 118086"/>
                <a:gd name="connsiteY8" fmla="*/ 27445 h 578578"/>
                <a:gd name="connsiteX9" fmla="*/ 90271 w 118086"/>
                <a:gd name="connsiteY9" fmla="*/ -206 h 578578"/>
                <a:gd name="connsiteX10" fmla="*/ 90266 w 118086"/>
                <a:gd name="connsiteY10" fmla="*/ -206 h 578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086" h="578578">
                  <a:moveTo>
                    <a:pt x="90266" y="-206"/>
                  </a:moveTo>
                  <a:lnTo>
                    <a:pt x="27482" y="-206"/>
                  </a:lnTo>
                  <a:cubicBezTo>
                    <a:pt x="12214" y="-190"/>
                    <a:pt x="-154" y="12177"/>
                    <a:pt x="-170" y="27445"/>
                  </a:cubicBezTo>
                  <a:lnTo>
                    <a:pt x="-170" y="550722"/>
                  </a:lnTo>
                  <a:cubicBezTo>
                    <a:pt x="-154" y="565989"/>
                    <a:pt x="12214" y="578357"/>
                    <a:pt x="27482" y="578372"/>
                  </a:cubicBezTo>
                  <a:lnTo>
                    <a:pt x="90266" y="578372"/>
                  </a:lnTo>
                  <a:cubicBezTo>
                    <a:pt x="105539" y="578372"/>
                    <a:pt x="117917" y="565995"/>
                    <a:pt x="117917" y="550727"/>
                  </a:cubicBezTo>
                  <a:cubicBezTo>
                    <a:pt x="117917" y="550727"/>
                    <a:pt x="117917" y="550727"/>
                    <a:pt x="117917" y="550722"/>
                  </a:cubicBezTo>
                  <a:lnTo>
                    <a:pt x="117917" y="27445"/>
                  </a:lnTo>
                  <a:cubicBezTo>
                    <a:pt x="117917" y="12177"/>
                    <a:pt x="105539" y="-206"/>
                    <a:pt x="90271" y="-206"/>
                  </a:cubicBezTo>
                  <a:cubicBezTo>
                    <a:pt x="90271" y="-206"/>
                    <a:pt x="90271" y="-206"/>
                    <a:pt x="90266" y="-206"/>
                  </a:cubicBezTo>
                  <a:close/>
                </a:path>
              </a:pathLst>
            </a:custGeom>
            <a:solidFill>
              <a:srgbClr val="2F2E41"/>
            </a:solidFill>
            <a:ln w="5133" cap="flat">
              <a:no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812072E4-F447-3B0D-812A-49C17E266450}"/>
                </a:ext>
              </a:extLst>
            </p:cNvPr>
            <p:cNvSpPr/>
            <p:nvPr/>
          </p:nvSpPr>
          <p:spPr>
            <a:xfrm flipH="1">
              <a:off x="10509407" y="3802694"/>
              <a:ext cx="439756" cy="678603"/>
            </a:xfrm>
            <a:custGeom>
              <a:avLst/>
              <a:gdLst>
                <a:gd name="connsiteX0" fmla="*/ 277280 w 439756"/>
                <a:gd name="connsiteY0" fmla="*/ 678321 h 678603"/>
                <a:gd name="connsiteX1" fmla="*/ 67555 w 439756"/>
                <a:gd name="connsiteY1" fmla="*/ 672824 h 678603"/>
                <a:gd name="connsiteX2" fmla="*/ -146 w 439756"/>
                <a:gd name="connsiteY2" fmla="*/ 601539 h 678603"/>
                <a:gd name="connsiteX3" fmla="*/ -136 w 439756"/>
                <a:gd name="connsiteY3" fmla="*/ 601184 h 678603"/>
                <a:gd name="connsiteX4" fmla="*/ 14017 w 439756"/>
                <a:gd name="connsiteY4" fmla="*/ 175018 h 678603"/>
                <a:gd name="connsiteX5" fmla="*/ 189236 w 439756"/>
                <a:gd name="connsiteY5" fmla="*/ -206 h 678603"/>
                <a:gd name="connsiteX6" fmla="*/ 327917 w 439756"/>
                <a:gd name="connsiteY6" fmla="*/ 67901 h 678603"/>
                <a:gd name="connsiteX7" fmla="*/ 364588 w 439756"/>
                <a:gd name="connsiteY7" fmla="*/ 174700 h 678603"/>
                <a:gd name="connsiteX8" fmla="*/ 435611 w 439756"/>
                <a:gd name="connsiteY8" fmla="*/ 486045 h 678603"/>
                <a:gd name="connsiteX9" fmla="*/ 317200 w 439756"/>
                <a:gd name="connsiteY9" fmla="*/ 674454 h 678603"/>
                <a:gd name="connsiteX10" fmla="*/ 282350 w 439756"/>
                <a:gd name="connsiteY10" fmla="*/ 678398 h 678603"/>
                <a:gd name="connsiteX11" fmla="*/ 277280 w 439756"/>
                <a:gd name="connsiteY11" fmla="*/ 678321 h 67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9756" h="678603">
                  <a:moveTo>
                    <a:pt x="277280" y="678321"/>
                  </a:moveTo>
                  <a:lnTo>
                    <a:pt x="67555" y="672824"/>
                  </a:lnTo>
                  <a:cubicBezTo>
                    <a:pt x="29171" y="671836"/>
                    <a:pt x="-1138" y="639917"/>
                    <a:pt x="-146" y="601539"/>
                  </a:cubicBezTo>
                  <a:cubicBezTo>
                    <a:pt x="-146" y="601421"/>
                    <a:pt x="-141" y="601302"/>
                    <a:pt x="-136" y="601184"/>
                  </a:cubicBezTo>
                  <a:cubicBezTo>
                    <a:pt x="4014" y="467383"/>
                    <a:pt x="13919" y="177837"/>
                    <a:pt x="14017" y="175018"/>
                  </a:cubicBezTo>
                  <a:cubicBezTo>
                    <a:pt x="14017" y="78248"/>
                    <a:pt x="92465" y="-206"/>
                    <a:pt x="189236" y="-206"/>
                  </a:cubicBezTo>
                  <a:cubicBezTo>
                    <a:pt x="243519" y="-211"/>
                    <a:pt x="294733" y="24946"/>
                    <a:pt x="327917" y="67901"/>
                  </a:cubicBezTo>
                  <a:cubicBezTo>
                    <a:pt x="351732" y="98401"/>
                    <a:pt x="364645" y="136003"/>
                    <a:pt x="364588" y="174700"/>
                  </a:cubicBezTo>
                  <a:lnTo>
                    <a:pt x="435611" y="486045"/>
                  </a:lnTo>
                  <a:cubicBezTo>
                    <a:pt x="454941" y="570772"/>
                    <a:pt x="401928" y="655123"/>
                    <a:pt x="317200" y="674454"/>
                  </a:cubicBezTo>
                  <a:cubicBezTo>
                    <a:pt x="305769" y="677066"/>
                    <a:pt x="294075" y="678388"/>
                    <a:pt x="282350" y="678398"/>
                  </a:cubicBezTo>
                  <a:cubicBezTo>
                    <a:pt x="280663" y="678398"/>
                    <a:pt x="278971" y="678367"/>
                    <a:pt x="277280" y="678321"/>
                  </a:cubicBezTo>
                  <a:close/>
                </a:path>
              </a:pathLst>
            </a:custGeom>
            <a:solidFill>
              <a:srgbClr val="2F2E41"/>
            </a:solidFill>
            <a:ln w="5133"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48F0291E-3F1D-F4BE-D096-6AA1D135D599}"/>
                </a:ext>
              </a:extLst>
            </p:cNvPr>
            <p:cNvSpPr/>
            <p:nvPr/>
          </p:nvSpPr>
          <p:spPr>
            <a:xfrm flipH="1">
              <a:off x="10483608" y="3412572"/>
              <a:ext cx="58500" cy="147603"/>
            </a:xfrm>
            <a:custGeom>
              <a:avLst/>
              <a:gdLst>
                <a:gd name="connsiteX0" fmla="*/ 9339 w 58500"/>
                <a:gd name="connsiteY0" fmla="*/ 147398 h 147603"/>
                <a:gd name="connsiteX1" fmla="*/ 7102 w 58500"/>
                <a:gd name="connsiteY1" fmla="*/ 139186 h 147603"/>
                <a:gd name="connsiteX2" fmla="*/ 44087 w 58500"/>
                <a:gd name="connsiteY2" fmla="*/ 120843 h 147603"/>
                <a:gd name="connsiteX3" fmla="*/ 49383 w 58500"/>
                <a:gd name="connsiteY3" fmla="*/ 99733 h 147603"/>
                <a:gd name="connsiteX4" fmla="*/ 41711 w 58500"/>
                <a:gd name="connsiteY4" fmla="*/ 88923 h 147603"/>
                <a:gd name="connsiteX5" fmla="*/ 16076 w 58500"/>
                <a:gd name="connsiteY5" fmla="*/ 94914 h 147603"/>
                <a:gd name="connsiteX6" fmla="*/ 9997 w 58500"/>
                <a:gd name="connsiteY6" fmla="*/ 99712 h 147603"/>
                <a:gd name="connsiteX7" fmla="*/ -170 w 58500"/>
                <a:gd name="connsiteY7" fmla="*/ 663 h 147603"/>
                <a:gd name="connsiteX8" fmla="*/ 8295 w 58500"/>
                <a:gd name="connsiteY8" fmla="*/ -206 h 147603"/>
                <a:gd name="connsiteX9" fmla="*/ 16945 w 58500"/>
                <a:gd name="connsiteY9" fmla="*/ 84048 h 147603"/>
                <a:gd name="connsiteX10" fmla="*/ 45511 w 58500"/>
                <a:gd name="connsiteY10" fmla="*/ 81318 h 147603"/>
                <a:gd name="connsiteX11" fmla="*/ 57714 w 58500"/>
                <a:gd name="connsiteY11" fmla="*/ 98015 h 147603"/>
                <a:gd name="connsiteX12" fmla="*/ 50582 w 58500"/>
                <a:gd name="connsiteY12" fmla="*/ 126335 h 147603"/>
                <a:gd name="connsiteX13" fmla="*/ 9339 w 58500"/>
                <a:gd name="connsiteY13" fmla="*/ 147398 h 147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500" h="147603">
                  <a:moveTo>
                    <a:pt x="9339" y="147398"/>
                  </a:moveTo>
                  <a:lnTo>
                    <a:pt x="7102" y="139186"/>
                  </a:lnTo>
                  <a:cubicBezTo>
                    <a:pt x="22380" y="135020"/>
                    <a:pt x="35704" y="130762"/>
                    <a:pt x="44087" y="120843"/>
                  </a:cubicBezTo>
                  <a:cubicBezTo>
                    <a:pt x="48833" y="114908"/>
                    <a:pt x="50767" y="107205"/>
                    <a:pt x="49383" y="99733"/>
                  </a:cubicBezTo>
                  <a:cubicBezTo>
                    <a:pt x="48648" y="95130"/>
                    <a:pt x="45809" y="91135"/>
                    <a:pt x="41711" y="88923"/>
                  </a:cubicBezTo>
                  <a:cubicBezTo>
                    <a:pt x="33560" y="84856"/>
                    <a:pt x="23126" y="89350"/>
                    <a:pt x="16076" y="94914"/>
                  </a:cubicBezTo>
                  <a:lnTo>
                    <a:pt x="9997" y="99712"/>
                  </a:lnTo>
                  <a:lnTo>
                    <a:pt x="-170" y="663"/>
                  </a:lnTo>
                  <a:lnTo>
                    <a:pt x="8295" y="-206"/>
                  </a:lnTo>
                  <a:lnTo>
                    <a:pt x="16945" y="84048"/>
                  </a:lnTo>
                  <a:cubicBezTo>
                    <a:pt x="25389" y="78350"/>
                    <a:pt x="36141" y="77322"/>
                    <a:pt x="45511" y="81318"/>
                  </a:cubicBezTo>
                  <a:cubicBezTo>
                    <a:pt x="51965" y="84670"/>
                    <a:pt x="56480" y="90847"/>
                    <a:pt x="57714" y="98015"/>
                  </a:cubicBezTo>
                  <a:cubicBezTo>
                    <a:pt x="59632" y="108048"/>
                    <a:pt x="57025" y="118410"/>
                    <a:pt x="50582" y="126335"/>
                  </a:cubicBezTo>
                  <a:cubicBezTo>
                    <a:pt x="39813" y="139083"/>
                    <a:pt x="22920" y="143691"/>
                    <a:pt x="9339" y="147398"/>
                  </a:cubicBezTo>
                  <a:close/>
                </a:path>
              </a:pathLst>
            </a:custGeom>
            <a:solidFill>
              <a:srgbClr val="2F2E41"/>
            </a:solidFill>
            <a:ln w="5133"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0DAA2E53-D3C3-952C-822B-A76551D48451}"/>
                </a:ext>
              </a:extLst>
            </p:cNvPr>
            <p:cNvSpPr/>
            <p:nvPr/>
          </p:nvSpPr>
          <p:spPr>
            <a:xfrm rot="819162" flipH="1">
              <a:off x="10585804" y="3438376"/>
              <a:ext cx="45821" cy="8507"/>
            </a:xfrm>
            <a:custGeom>
              <a:avLst/>
              <a:gdLst>
                <a:gd name="connsiteX0" fmla="*/ -169 w 45821"/>
                <a:gd name="connsiteY0" fmla="*/ -206 h 8507"/>
                <a:gd name="connsiteX1" fmla="*/ 45652 w 45821"/>
                <a:gd name="connsiteY1" fmla="*/ -206 h 8507"/>
                <a:gd name="connsiteX2" fmla="*/ 45652 w 45821"/>
                <a:gd name="connsiteY2" fmla="*/ 8302 h 8507"/>
                <a:gd name="connsiteX3" fmla="*/ -169 w 45821"/>
                <a:gd name="connsiteY3" fmla="*/ 8302 h 8507"/>
              </a:gdLst>
              <a:ahLst/>
              <a:cxnLst>
                <a:cxn ang="0">
                  <a:pos x="connsiteX0" y="connsiteY0"/>
                </a:cxn>
                <a:cxn ang="0">
                  <a:pos x="connsiteX1" y="connsiteY1"/>
                </a:cxn>
                <a:cxn ang="0">
                  <a:pos x="connsiteX2" y="connsiteY2"/>
                </a:cxn>
                <a:cxn ang="0">
                  <a:pos x="connsiteX3" y="connsiteY3"/>
                </a:cxn>
              </a:cxnLst>
              <a:rect l="l" t="t" r="r" b="b"/>
              <a:pathLst>
                <a:path w="45821" h="8507">
                  <a:moveTo>
                    <a:pt x="-169" y="-206"/>
                  </a:moveTo>
                  <a:lnTo>
                    <a:pt x="45652" y="-206"/>
                  </a:lnTo>
                  <a:lnTo>
                    <a:pt x="45652" y="8302"/>
                  </a:lnTo>
                  <a:lnTo>
                    <a:pt x="-169" y="8302"/>
                  </a:lnTo>
                  <a:close/>
                </a:path>
              </a:pathLst>
            </a:custGeom>
            <a:solidFill>
              <a:srgbClr val="2F2E41"/>
            </a:solidFill>
            <a:ln w="5133"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211EB142-1319-3872-6D9D-DDBC7D1A0197}"/>
                </a:ext>
              </a:extLst>
            </p:cNvPr>
            <p:cNvSpPr/>
            <p:nvPr/>
          </p:nvSpPr>
          <p:spPr>
            <a:xfrm flipH="1">
              <a:off x="10816564" y="3867594"/>
              <a:ext cx="139705" cy="580757"/>
            </a:xfrm>
            <a:custGeom>
              <a:avLst/>
              <a:gdLst>
                <a:gd name="connsiteX0" fmla="*/ 132236 w 139705"/>
                <a:gd name="connsiteY0" fmla="*/ 11301 h 580757"/>
                <a:gd name="connsiteX1" fmla="*/ 113008 w 139705"/>
                <a:gd name="connsiteY1" fmla="*/ 2410 h 580757"/>
                <a:gd name="connsiteX2" fmla="*/ 63538 w 139705"/>
                <a:gd name="connsiteY2" fmla="*/ 368 h 580757"/>
                <a:gd name="connsiteX3" fmla="*/ 50306 w 139705"/>
                <a:gd name="connsiteY3" fmla="*/ -182 h 580757"/>
                <a:gd name="connsiteX4" fmla="*/ 21508 w 139705"/>
                <a:gd name="connsiteY4" fmla="*/ 26276 h 580757"/>
                <a:gd name="connsiteX5" fmla="*/ 13682 w 139705"/>
                <a:gd name="connsiteY5" fmla="*/ 214814 h 580757"/>
                <a:gd name="connsiteX6" fmla="*/ -146 w 139705"/>
                <a:gd name="connsiteY6" fmla="*/ 549130 h 580757"/>
                <a:gd name="connsiteX7" fmla="*/ 24316 w 139705"/>
                <a:gd name="connsiteY7" fmla="*/ 577758 h 580757"/>
                <a:gd name="connsiteX8" fmla="*/ 26317 w 139705"/>
                <a:gd name="connsiteY8" fmla="*/ 577928 h 580757"/>
                <a:gd name="connsiteX9" fmla="*/ 64175 w 139705"/>
                <a:gd name="connsiteY9" fmla="*/ 579502 h 580757"/>
                <a:gd name="connsiteX10" fmla="*/ 89060 w 139705"/>
                <a:gd name="connsiteY10" fmla="*/ 580525 h 580757"/>
                <a:gd name="connsiteX11" fmla="*/ 95015 w 139705"/>
                <a:gd name="connsiteY11" fmla="*/ 580139 h 580757"/>
                <a:gd name="connsiteX12" fmla="*/ 108925 w 139705"/>
                <a:gd name="connsiteY12" fmla="*/ 573248 h 580757"/>
                <a:gd name="connsiteX13" fmla="*/ 117816 w 139705"/>
                <a:gd name="connsiteY13" fmla="*/ 554021 h 580757"/>
                <a:gd name="connsiteX14" fmla="*/ 119477 w 139705"/>
                <a:gd name="connsiteY14" fmla="*/ 514161 h 580757"/>
                <a:gd name="connsiteX15" fmla="*/ 131686 w 139705"/>
                <a:gd name="connsiteY15" fmla="*/ 219319 h 580757"/>
                <a:gd name="connsiteX16" fmla="*/ 139512 w 139705"/>
                <a:gd name="connsiteY16" fmla="*/ 31166 h 580757"/>
                <a:gd name="connsiteX17" fmla="*/ 132236 w 139705"/>
                <a:gd name="connsiteY17" fmla="*/ 11301 h 5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705" h="580757">
                  <a:moveTo>
                    <a:pt x="132236" y="11301"/>
                  </a:moveTo>
                  <a:cubicBezTo>
                    <a:pt x="127278" y="5886"/>
                    <a:pt x="120352" y="2682"/>
                    <a:pt x="113008" y="2410"/>
                  </a:cubicBezTo>
                  <a:lnTo>
                    <a:pt x="63538" y="368"/>
                  </a:lnTo>
                  <a:lnTo>
                    <a:pt x="50306" y="-182"/>
                  </a:lnTo>
                  <a:cubicBezTo>
                    <a:pt x="35054" y="-805"/>
                    <a:pt x="22177" y="11028"/>
                    <a:pt x="21508" y="26276"/>
                  </a:cubicBezTo>
                  <a:lnTo>
                    <a:pt x="13682" y="214814"/>
                  </a:lnTo>
                  <a:lnTo>
                    <a:pt x="-146" y="549130"/>
                  </a:lnTo>
                  <a:cubicBezTo>
                    <a:pt x="-733" y="563601"/>
                    <a:pt x="9928" y="576077"/>
                    <a:pt x="24316" y="577758"/>
                  </a:cubicBezTo>
                  <a:cubicBezTo>
                    <a:pt x="24995" y="577846"/>
                    <a:pt x="25633" y="577887"/>
                    <a:pt x="26317" y="577928"/>
                  </a:cubicBezTo>
                  <a:lnTo>
                    <a:pt x="64175" y="579502"/>
                  </a:lnTo>
                  <a:lnTo>
                    <a:pt x="89060" y="580525"/>
                  </a:lnTo>
                  <a:cubicBezTo>
                    <a:pt x="91055" y="580612"/>
                    <a:pt x="93050" y="580484"/>
                    <a:pt x="95015" y="580139"/>
                  </a:cubicBezTo>
                  <a:cubicBezTo>
                    <a:pt x="100214" y="579213"/>
                    <a:pt x="105037" y="576822"/>
                    <a:pt x="108925" y="573248"/>
                  </a:cubicBezTo>
                  <a:cubicBezTo>
                    <a:pt x="114345" y="568291"/>
                    <a:pt x="117544" y="561364"/>
                    <a:pt x="117816" y="554021"/>
                  </a:cubicBezTo>
                  <a:lnTo>
                    <a:pt x="119477" y="514161"/>
                  </a:lnTo>
                  <a:lnTo>
                    <a:pt x="131686" y="219319"/>
                  </a:lnTo>
                  <a:lnTo>
                    <a:pt x="139512" y="31166"/>
                  </a:lnTo>
                  <a:cubicBezTo>
                    <a:pt x="139816" y="23843"/>
                    <a:pt x="137204" y="16701"/>
                    <a:pt x="132236" y="11301"/>
                  </a:cubicBezTo>
                  <a:close/>
                </a:path>
              </a:pathLst>
            </a:custGeom>
            <a:solidFill>
              <a:srgbClr val="CAEEFC"/>
            </a:solidFill>
            <a:ln w="5133"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3EB2B6E9-27A6-E372-A4D1-3E3CA7052E1A}"/>
                </a:ext>
              </a:extLst>
            </p:cNvPr>
            <p:cNvSpPr/>
            <p:nvPr/>
          </p:nvSpPr>
          <p:spPr>
            <a:xfrm flipH="1">
              <a:off x="10797488" y="3836182"/>
              <a:ext cx="157395" cy="250984"/>
            </a:xfrm>
            <a:custGeom>
              <a:avLst/>
              <a:gdLst>
                <a:gd name="connsiteX0" fmla="*/ 94606 w 157395"/>
                <a:gd name="connsiteY0" fmla="*/ 1450 h 250984"/>
                <a:gd name="connsiteX1" fmla="*/ 78525 w 157395"/>
                <a:gd name="connsiteY1" fmla="*/ -205 h 250984"/>
                <a:gd name="connsiteX2" fmla="*/ -170 w 157395"/>
                <a:gd name="connsiteY2" fmla="*/ 78490 h 250984"/>
                <a:gd name="connsiteX3" fmla="*/ -170 w 157395"/>
                <a:gd name="connsiteY3" fmla="*/ 223126 h 250984"/>
                <a:gd name="connsiteX4" fmla="*/ 12296 w 157395"/>
                <a:gd name="connsiteY4" fmla="*/ 246226 h 250984"/>
                <a:gd name="connsiteX5" fmla="*/ 22586 w 157395"/>
                <a:gd name="connsiteY5" fmla="*/ 250309 h 250984"/>
                <a:gd name="connsiteX6" fmla="*/ 27481 w 157395"/>
                <a:gd name="connsiteY6" fmla="*/ 250777 h 250984"/>
                <a:gd name="connsiteX7" fmla="*/ 129575 w 157395"/>
                <a:gd name="connsiteY7" fmla="*/ 250777 h 250984"/>
                <a:gd name="connsiteX8" fmla="*/ 130300 w 157395"/>
                <a:gd name="connsiteY8" fmla="*/ 250731 h 250984"/>
                <a:gd name="connsiteX9" fmla="*/ 157226 w 157395"/>
                <a:gd name="connsiteY9" fmla="*/ 223126 h 250984"/>
                <a:gd name="connsiteX10" fmla="*/ 157226 w 157395"/>
                <a:gd name="connsiteY10" fmla="*/ 78490 h 250984"/>
                <a:gd name="connsiteX11" fmla="*/ 94606 w 157395"/>
                <a:gd name="connsiteY11" fmla="*/ 1450 h 250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395" h="250984">
                  <a:moveTo>
                    <a:pt x="94606" y="1450"/>
                  </a:moveTo>
                  <a:cubicBezTo>
                    <a:pt x="89319" y="334"/>
                    <a:pt x="83930" y="-221"/>
                    <a:pt x="78525" y="-205"/>
                  </a:cubicBezTo>
                  <a:cubicBezTo>
                    <a:pt x="35087" y="-154"/>
                    <a:pt x="-118" y="35051"/>
                    <a:pt x="-170" y="78490"/>
                  </a:cubicBezTo>
                  <a:lnTo>
                    <a:pt x="-170" y="223126"/>
                  </a:lnTo>
                  <a:cubicBezTo>
                    <a:pt x="-149" y="232424"/>
                    <a:pt x="4531" y="241099"/>
                    <a:pt x="12296" y="246226"/>
                  </a:cubicBezTo>
                  <a:cubicBezTo>
                    <a:pt x="15412" y="248273"/>
                    <a:pt x="18914" y="249666"/>
                    <a:pt x="22586" y="250309"/>
                  </a:cubicBezTo>
                  <a:cubicBezTo>
                    <a:pt x="24201" y="250613"/>
                    <a:pt x="25836" y="250772"/>
                    <a:pt x="27481" y="250777"/>
                  </a:cubicBezTo>
                  <a:lnTo>
                    <a:pt x="129575" y="250777"/>
                  </a:lnTo>
                  <a:cubicBezTo>
                    <a:pt x="129816" y="250783"/>
                    <a:pt x="130058" y="250772"/>
                    <a:pt x="130300" y="250731"/>
                  </a:cubicBezTo>
                  <a:cubicBezTo>
                    <a:pt x="145275" y="250350"/>
                    <a:pt x="157215" y="238106"/>
                    <a:pt x="157226" y="223126"/>
                  </a:cubicBezTo>
                  <a:lnTo>
                    <a:pt x="157226" y="78490"/>
                  </a:lnTo>
                  <a:cubicBezTo>
                    <a:pt x="157179" y="41243"/>
                    <a:pt x="131061" y="9113"/>
                    <a:pt x="94606" y="1450"/>
                  </a:cubicBezTo>
                  <a:close/>
                </a:path>
              </a:pathLst>
            </a:custGeom>
            <a:solidFill>
              <a:srgbClr val="2F2E41"/>
            </a:solidFill>
            <a:ln w="5133"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A1646705-DBA4-600D-CD35-52312CD9950A}"/>
                </a:ext>
              </a:extLst>
            </p:cNvPr>
            <p:cNvSpPr/>
            <p:nvPr/>
          </p:nvSpPr>
          <p:spPr>
            <a:xfrm flipH="1">
              <a:off x="10498005" y="3836323"/>
              <a:ext cx="250612" cy="237442"/>
            </a:xfrm>
            <a:custGeom>
              <a:avLst/>
              <a:gdLst>
                <a:gd name="connsiteX0" fmla="*/ 240310 w 250612"/>
                <a:gd name="connsiteY0" fmla="*/ 109192 h 237442"/>
                <a:gd name="connsiteX1" fmla="*/ 128395 w 250612"/>
                <a:gd name="connsiteY1" fmla="*/ 17605 h 237442"/>
                <a:gd name="connsiteX2" fmla="*/ 17641 w 250612"/>
                <a:gd name="connsiteY2" fmla="*/ 28641 h 237442"/>
                <a:gd name="connsiteX3" fmla="*/ 28677 w 250612"/>
                <a:gd name="connsiteY3" fmla="*/ 139394 h 237442"/>
                <a:gd name="connsiteX4" fmla="*/ 140598 w 250612"/>
                <a:gd name="connsiteY4" fmla="*/ 230981 h 237442"/>
                <a:gd name="connsiteX5" fmla="*/ 175566 w 250612"/>
                <a:gd name="connsiteY5" fmla="*/ 231022 h 237442"/>
                <a:gd name="connsiteX6" fmla="*/ 179521 w 250612"/>
                <a:gd name="connsiteY6" fmla="*/ 227109 h 237442"/>
                <a:gd name="connsiteX7" fmla="*/ 244182 w 250612"/>
                <a:gd name="connsiteY7" fmla="*/ 148116 h 237442"/>
                <a:gd name="connsiteX8" fmla="*/ 249247 w 250612"/>
                <a:gd name="connsiteY8" fmla="*/ 138715 h 237442"/>
                <a:gd name="connsiteX9" fmla="*/ 240310 w 250612"/>
                <a:gd name="connsiteY9" fmla="*/ 109192 h 23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0612" h="237442">
                  <a:moveTo>
                    <a:pt x="240310" y="109192"/>
                  </a:moveTo>
                  <a:lnTo>
                    <a:pt x="128395" y="17605"/>
                  </a:lnTo>
                  <a:cubicBezTo>
                    <a:pt x="94763" y="-9933"/>
                    <a:pt x="45174" y="-4991"/>
                    <a:pt x="17641" y="28641"/>
                  </a:cubicBezTo>
                  <a:cubicBezTo>
                    <a:pt x="-9896" y="62273"/>
                    <a:pt x="-4955" y="111856"/>
                    <a:pt x="28677" y="139394"/>
                  </a:cubicBezTo>
                  <a:lnTo>
                    <a:pt x="140598" y="230981"/>
                  </a:lnTo>
                  <a:cubicBezTo>
                    <a:pt x="150764" y="239307"/>
                    <a:pt x="165384" y="239322"/>
                    <a:pt x="175566" y="231022"/>
                  </a:cubicBezTo>
                  <a:cubicBezTo>
                    <a:pt x="177042" y="229886"/>
                    <a:pt x="178369" y="228570"/>
                    <a:pt x="179521" y="227109"/>
                  </a:cubicBezTo>
                  <a:lnTo>
                    <a:pt x="244182" y="148116"/>
                  </a:lnTo>
                  <a:cubicBezTo>
                    <a:pt x="246471" y="145344"/>
                    <a:pt x="248193" y="142150"/>
                    <a:pt x="249247" y="138715"/>
                  </a:cubicBezTo>
                  <a:cubicBezTo>
                    <a:pt x="252503" y="127973"/>
                    <a:pt x="248975" y="116325"/>
                    <a:pt x="240310" y="109192"/>
                  </a:cubicBezTo>
                  <a:close/>
                </a:path>
              </a:pathLst>
            </a:custGeom>
            <a:solidFill>
              <a:srgbClr val="2F2E41"/>
            </a:solidFill>
            <a:ln w="5133"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71AB38AF-13CA-4C78-3A50-8C7046854151}"/>
                </a:ext>
              </a:extLst>
            </p:cNvPr>
            <p:cNvSpPr/>
            <p:nvPr/>
          </p:nvSpPr>
          <p:spPr>
            <a:xfrm flipH="1">
              <a:off x="10540618" y="3174817"/>
              <a:ext cx="598102" cy="508016"/>
            </a:xfrm>
            <a:custGeom>
              <a:avLst/>
              <a:gdLst>
                <a:gd name="connsiteX0" fmla="*/ 397650 w 598102"/>
                <a:gd name="connsiteY0" fmla="*/ 194419 h 508016"/>
                <a:gd name="connsiteX1" fmla="*/ 521748 w 598102"/>
                <a:gd name="connsiteY1" fmla="*/ 193525 h 508016"/>
                <a:gd name="connsiteX2" fmla="*/ 580984 w 598102"/>
                <a:gd name="connsiteY2" fmla="*/ 117725 h 508016"/>
                <a:gd name="connsiteX3" fmla="*/ 527091 w 598102"/>
                <a:gd name="connsiteY3" fmla="*/ 35903 h 508016"/>
                <a:gd name="connsiteX4" fmla="*/ 415320 w 598102"/>
                <a:gd name="connsiteY4" fmla="*/ 18306 h 508016"/>
                <a:gd name="connsiteX5" fmla="*/ 350735 w 598102"/>
                <a:gd name="connsiteY5" fmla="*/ 41344 h 508016"/>
                <a:gd name="connsiteX6" fmla="*/ 327723 w 598102"/>
                <a:gd name="connsiteY6" fmla="*/ 90984 h 508016"/>
                <a:gd name="connsiteX7" fmla="*/ 311211 w 598102"/>
                <a:gd name="connsiteY7" fmla="*/ 90552 h 508016"/>
                <a:gd name="connsiteX8" fmla="*/ 290779 w 598102"/>
                <a:gd name="connsiteY8" fmla="*/ 34371 h 508016"/>
                <a:gd name="connsiteX9" fmla="*/ 220662 w 598102"/>
                <a:gd name="connsiteY9" fmla="*/ 20584 h 508016"/>
                <a:gd name="connsiteX10" fmla="*/ 94317 w 598102"/>
                <a:gd name="connsiteY10" fmla="*/ 102837 h 508016"/>
                <a:gd name="connsiteX11" fmla="*/ 26555 w 598102"/>
                <a:gd name="connsiteY11" fmla="*/ 229949 h 508016"/>
                <a:gd name="connsiteX12" fmla="*/ 33693 w 598102"/>
                <a:gd name="connsiteY12" fmla="*/ 392990 h 508016"/>
                <a:gd name="connsiteX13" fmla="*/ 160747 w 598102"/>
                <a:gd name="connsiteY13" fmla="*/ 490682 h 508016"/>
                <a:gd name="connsiteX14" fmla="*/ 160223 w 598102"/>
                <a:gd name="connsiteY14" fmla="*/ 507796 h 508016"/>
                <a:gd name="connsiteX15" fmla="*/ 28936 w 598102"/>
                <a:gd name="connsiteY15" fmla="*/ 422035 h 508016"/>
                <a:gd name="connsiteX16" fmla="*/ 6551 w 598102"/>
                <a:gd name="connsiteY16" fmla="*/ 240311 h 508016"/>
                <a:gd name="connsiteX17" fmla="*/ 76971 w 598102"/>
                <a:gd name="connsiteY17" fmla="*/ 96867 h 508016"/>
                <a:gd name="connsiteX18" fmla="*/ 214285 w 598102"/>
                <a:gd name="connsiteY18" fmla="*/ 4473 h 508016"/>
                <a:gd name="connsiteX19" fmla="*/ 302365 w 598102"/>
                <a:gd name="connsiteY19" fmla="*/ 21869 h 508016"/>
                <a:gd name="connsiteX20" fmla="*/ 327610 w 598102"/>
                <a:gd name="connsiteY20" fmla="*/ 95458 h 508016"/>
                <a:gd name="connsiteX21" fmla="*/ 311092 w 598102"/>
                <a:gd name="connsiteY21" fmla="*/ 95026 h 508016"/>
                <a:gd name="connsiteX22" fmla="*/ 383395 w 598102"/>
                <a:gd name="connsiteY22" fmla="*/ 6622 h 508016"/>
                <a:gd name="connsiteX23" fmla="*/ 453405 w 598102"/>
                <a:gd name="connsiteY23" fmla="*/ 204 h 508016"/>
                <a:gd name="connsiteX24" fmla="*/ 516672 w 598102"/>
                <a:gd name="connsiteY24" fmla="*/ 12397 h 508016"/>
                <a:gd name="connsiteX25" fmla="*/ 595784 w 598102"/>
                <a:gd name="connsiteY25" fmla="*/ 98765 h 508016"/>
                <a:gd name="connsiteX26" fmla="*/ 549851 w 598102"/>
                <a:gd name="connsiteY26" fmla="*/ 198868 h 508016"/>
                <a:gd name="connsiteX27" fmla="*/ 397120 w 598102"/>
                <a:gd name="connsiteY27" fmla="*/ 211528 h 508016"/>
                <a:gd name="connsiteX28" fmla="*/ 388831 w 598102"/>
                <a:gd name="connsiteY28" fmla="*/ 202714 h 508016"/>
                <a:gd name="connsiteX29" fmla="*/ 397650 w 598102"/>
                <a:gd name="connsiteY29" fmla="*/ 194419 h 50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98102" h="508016">
                  <a:moveTo>
                    <a:pt x="397650" y="194419"/>
                  </a:moveTo>
                  <a:cubicBezTo>
                    <a:pt x="438229" y="200812"/>
                    <a:pt x="482048" y="208150"/>
                    <a:pt x="521748" y="193525"/>
                  </a:cubicBezTo>
                  <a:cubicBezTo>
                    <a:pt x="554274" y="181543"/>
                    <a:pt x="581678" y="154169"/>
                    <a:pt x="580984" y="117725"/>
                  </a:cubicBezTo>
                  <a:cubicBezTo>
                    <a:pt x="580326" y="82900"/>
                    <a:pt x="556732" y="52138"/>
                    <a:pt x="527091" y="35903"/>
                  </a:cubicBezTo>
                  <a:cubicBezTo>
                    <a:pt x="493562" y="17534"/>
                    <a:pt x="452726" y="14629"/>
                    <a:pt x="415320" y="18306"/>
                  </a:cubicBezTo>
                  <a:cubicBezTo>
                    <a:pt x="392724" y="20527"/>
                    <a:pt x="368400" y="26225"/>
                    <a:pt x="350735" y="41344"/>
                  </a:cubicBezTo>
                  <a:cubicBezTo>
                    <a:pt x="336599" y="53449"/>
                    <a:pt x="325697" y="71772"/>
                    <a:pt x="327723" y="90984"/>
                  </a:cubicBezTo>
                  <a:lnTo>
                    <a:pt x="311211" y="90552"/>
                  </a:lnTo>
                  <a:cubicBezTo>
                    <a:pt x="317654" y="69329"/>
                    <a:pt x="306947" y="48101"/>
                    <a:pt x="290779" y="34371"/>
                  </a:cubicBezTo>
                  <a:cubicBezTo>
                    <a:pt x="271341" y="17858"/>
                    <a:pt x="244852" y="15447"/>
                    <a:pt x="220662" y="20584"/>
                  </a:cubicBezTo>
                  <a:cubicBezTo>
                    <a:pt x="171469" y="31033"/>
                    <a:pt x="126987" y="65843"/>
                    <a:pt x="94317" y="102837"/>
                  </a:cubicBezTo>
                  <a:cubicBezTo>
                    <a:pt x="62161" y="139369"/>
                    <a:pt x="38958" y="182890"/>
                    <a:pt x="26555" y="229949"/>
                  </a:cubicBezTo>
                  <a:cubicBezTo>
                    <a:pt x="12655" y="282798"/>
                    <a:pt x="12326" y="342039"/>
                    <a:pt x="33693" y="392990"/>
                  </a:cubicBezTo>
                  <a:cubicBezTo>
                    <a:pt x="55440" y="444847"/>
                    <a:pt x="102776" y="487565"/>
                    <a:pt x="160747" y="490682"/>
                  </a:cubicBezTo>
                  <a:cubicBezTo>
                    <a:pt x="171716" y="491273"/>
                    <a:pt x="171264" y="508387"/>
                    <a:pt x="160223" y="507796"/>
                  </a:cubicBezTo>
                  <a:cubicBezTo>
                    <a:pt x="104880" y="504818"/>
                    <a:pt x="55939" y="469412"/>
                    <a:pt x="28936" y="422035"/>
                  </a:cubicBezTo>
                  <a:cubicBezTo>
                    <a:pt x="-2094" y="367597"/>
                    <a:pt x="-6100" y="300688"/>
                    <a:pt x="6551" y="240311"/>
                  </a:cubicBezTo>
                  <a:cubicBezTo>
                    <a:pt x="17926" y="187451"/>
                    <a:pt x="42111" y="138192"/>
                    <a:pt x="76971" y="96867"/>
                  </a:cubicBezTo>
                  <a:cubicBezTo>
                    <a:pt x="111770" y="55326"/>
                    <a:pt x="160598" y="16855"/>
                    <a:pt x="214285" y="4473"/>
                  </a:cubicBezTo>
                  <a:cubicBezTo>
                    <a:pt x="245140" y="-2639"/>
                    <a:pt x="277594" y="1089"/>
                    <a:pt x="302365" y="21869"/>
                  </a:cubicBezTo>
                  <a:cubicBezTo>
                    <a:pt x="323511" y="39616"/>
                    <a:pt x="335869" y="68249"/>
                    <a:pt x="327610" y="95458"/>
                  </a:cubicBezTo>
                  <a:cubicBezTo>
                    <a:pt x="325342" y="102930"/>
                    <a:pt x="312028" y="103892"/>
                    <a:pt x="311092" y="95026"/>
                  </a:cubicBezTo>
                  <a:cubicBezTo>
                    <a:pt x="306351" y="50066"/>
                    <a:pt x="343053" y="17447"/>
                    <a:pt x="383395" y="6622"/>
                  </a:cubicBezTo>
                  <a:cubicBezTo>
                    <a:pt x="406279" y="976"/>
                    <a:pt x="429878" y="-1189"/>
                    <a:pt x="453405" y="204"/>
                  </a:cubicBezTo>
                  <a:cubicBezTo>
                    <a:pt x="475013" y="832"/>
                    <a:pt x="496380" y="4951"/>
                    <a:pt x="516672" y="12397"/>
                  </a:cubicBezTo>
                  <a:cubicBezTo>
                    <a:pt x="554948" y="27120"/>
                    <a:pt x="586800" y="57748"/>
                    <a:pt x="595784" y="98765"/>
                  </a:cubicBezTo>
                  <a:cubicBezTo>
                    <a:pt x="604752" y="139683"/>
                    <a:pt x="584928" y="177604"/>
                    <a:pt x="549851" y="198868"/>
                  </a:cubicBezTo>
                  <a:cubicBezTo>
                    <a:pt x="503564" y="226935"/>
                    <a:pt x="447912" y="219530"/>
                    <a:pt x="397120" y="211528"/>
                  </a:cubicBezTo>
                  <a:cubicBezTo>
                    <a:pt x="392466" y="211235"/>
                    <a:pt x="388841" y="207378"/>
                    <a:pt x="388831" y="202714"/>
                  </a:cubicBezTo>
                  <a:cubicBezTo>
                    <a:pt x="389000" y="197999"/>
                    <a:pt x="392934" y="194301"/>
                    <a:pt x="397650" y="194419"/>
                  </a:cubicBezTo>
                  <a:close/>
                </a:path>
              </a:pathLst>
            </a:custGeom>
            <a:solidFill>
              <a:srgbClr val="2F2E41"/>
            </a:solidFill>
            <a:ln w="5133" cap="flat">
              <a:no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DC993DF2-3C51-7373-4B0C-7D59CD8EE341}"/>
                </a:ext>
              </a:extLst>
            </p:cNvPr>
            <p:cNvSpPr/>
            <p:nvPr/>
          </p:nvSpPr>
          <p:spPr>
            <a:xfrm flipH="1">
              <a:off x="9776963" y="4954219"/>
              <a:ext cx="1969561" cy="10284"/>
            </a:xfrm>
            <a:custGeom>
              <a:avLst/>
              <a:gdLst>
                <a:gd name="connsiteX0" fmla="*/ 1964250 w 1969561"/>
                <a:gd name="connsiteY0" fmla="*/ 10079 h 10284"/>
                <a:gd name="connsiteX1" fmla="*/ 4973 w 1969561"/>
                <a:gd name="connsiteY1" fmla="*/ 10079 h 10284"/>
                <a:gd name="connsiteX2" fmla="*/ -170 w 1969561"/>
                <a:gd name="connsiteY2" fmla="*/ 4937 h 10284"/>
                <a:gd name="connsiteX3" fmla="*/ 4973 w 1969561"/>
                <a:gd name="connsiteY3" fmla="*/ -206 h 10284"/>
                <a:gd name="connsiteX4" fmla="*/ 1964250 w 1969561"/>
                <a:gd name="connsiteY4" fmla="*/ -206 h 10284"/>
                <a:gd name="connsiteX5" fmla="*/ 1969392 w 1969561"/>
                <a:gd name="connsiteY5" fmla="*/ 4937 h 10284"/>
                <a:gd name="connsiteX6" fmla="*/ 1964250 w 1969561"/>
                <a:gd name="connsiteY6" fmla="*/ 10079 h 1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561" h="10284">
                  <a:moveTo>
                    <a:pt x="1964250" y="10079"/>
                  </a:moveTo>
                  <a:lnTo>
                    <a:pt x="4973" y="10079"/>
                  </a:lnTo>
                  <a:cubicBezTo>
                    <a:pt x="2134" y="10079"/>
                    <a:pt x="-170" y="7775"/>
                    <a:pt x="-170" y="4937"/>
                  </a:cubicBezTo>
                  <a:cubicBezTo>
                    <a:pt x="-170" y="2098"/>
                    <a:pt x="2134" y="-206"/>
                    <a:pt x="4973" y="-206"/>
                  </a:cubicBezTo>
                  <a:lnTo>
                    <a:pt x="1964250" y="-206"/>
                  </a:lnTo>
                  <a:cubicBezTo>
                    <a:pt x="1967089" y="-206"/>
                    <a:pt x="1969392" y="2098"/>
                    <a:pt x="1969392" y="4937"/>
                  </a:cubicBezTo>
                  <a:cubicBezTo>
                    <a:pt x="1969392" y="7775"/>
                    <a:pt x="1967089" y="10079"/>
                    <a:pt x="1964250" y="10079"/>
                  </a:cubicBezTo>
                  <a:close/>
                </a:path>
              </a:pathLst>
            </a:custGeom>
            <a:solidFill>
              <a:srgbClr val="3F3D56"/>
            </a:solidFill>
            <a:ln w="5133" cap="flat">
              <a:noFill/>
              <a:prstDash val="solid"/>
              <a:miter/>
            </a:ln>
          </p:spPr>
          <p:txBody>
            <a:bodyPr rtlCol="0" anchor="ctr"/>
            <a:lstStyle/>
            <a:p>
              <a:endParaRPr lang="en-IN"/>
            </a:p>
          </p:txBody>
        </p:sp>
      </p:grpSp>
    </p:spTree>
    <p:extLst>
      <p:ext uri="{BB962C8B-B14F-4D97-AF65-F5344CB8AC3E}">
        <p14:creationId xmlns:p14="http://schemas.microsoft.com/office/powerpoint/2010/main" val="921895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itle 65">
            <a:extLst>
              <a:ext uri="{FF2B5EF4-FFF2-40B4-BE49-F238E27FC236}">
                <a16:creationId xmlns:a16="http://schemas.microsoft.com/office/drawing/2014/main" id="{955A8E4B-028F-42F3-ABEF-59453AE5FC4C}"/>
              </a:ext>
            </a:extLst>
          </p:cNvPr>
          <p:cNvSpPr>
            <a:spLocks noGrp="1"/>
          </p:cNvSpPr>
          <p:nvPr>
            <p:ph type="title"/>
          </p:nvPr>
        </p:nvSpPr>
        <p:spPr>
          <a:xfrm>
            <a:off x="530225" y="192443"/>
            <a:ext cx="11403561" cy="475652"/>
          </a:xfrm>
        </p:spPr>
        <p:txBody>
          <a:bodyPr>
            <a:normAutofit/>
          </a:bodyPr>
          <a:lstStyle/>
          <a:p>
            <a:r>
              <a:rPr lang="en-US"/>
              <a:t>Our Point of View 1/2</a:t>
            </a:r>
          </a:p>
        </p:txBody>
      </p:sp>
      <p:pic>
        <p:nvPicPr>
          <p:cNvPr id="13" name="Picture 12" descr="Shape, square&#10;&#10;Description automatically generated">
            <a:extLst>
              <a:ext uri="{FF2B5EF4-FFF2-40B4-BE49-F238E27FC236}">
                <a16:creationId xmlns:a16="http://schemas.microsoft.com/office/drawing/2014/main" id="{DD1A1C6D-4872-9DFD-C5B0-D6A4823E46C4}"/>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859024" y="-3401707"/>
            <a:ext cx="6473952" cy="3291840"/>
          </a:xfrm>
          <a:prstGeom prst="rect">
            <a:avLst/>
          </a:prstGeom>
        </p:spPr>
      </p:pic>
      <p:sp>
        <p:nvSpPr>
          <p:cNvPr id="2" name="Rectangle 1">
            <a:extLst>
              <a:ext uri="{FF2B5EF4-FFF2-40B4-BE49-F238E27FC236}">
                <a16:creationId xmlns:a16="http://schemas.microsoft.com/office/drawing/2014/main" id="{064B52DA-E3D5-A3E4-FB16-A86A44832A1C}"/>
              </a:ext>
            </a:extLst>
          </p:cNvPr>
          <p:cNvSpPr/>
          <p:nvPr/>
        </p:nvSpPr>
        <p:spPr>
          <a:xfrm>
            <a:off x="530224" y="1021636"/>
            <a:ext cx="3165475" cy="331788"/>
          </a:xfrm>
          <a:prstGeom prst="rect">
            <a:avLst/>
          </a:prstGeom>
          <a:solidFill>
            <a:srgbClr val="CAEEFC"/>
          </a:solidFill>
          <a:ln>
            <a:noFill/>
          </a:ln>
        </p:spPr>
        <p:style>
          <a:lnRef idx="2">
            <a:schemeClr val="accent1">
              <a:shade val="50000"/>
            </a:schemeClr>
          </a:lnRef>
          <a:fillRef idx="1">
            <a:schemeClr val="accent1"/>
          </a:fillRef>
          <a:effectRef idx="0">
            <a:schemeClr val="accent1"/>
          </a:effectRef>
          <a:fontRef idx="minor">
            <a:schemeClr val="lt1"/>
          </a:fontRef>
        </p:style>
        <p:txBody>
          <a:bodyPr lIns="468000" tIns="45720" rIns="45720" rtlCol="0" anchor="ctr" anchorCtr="0"/>
          <a:lstStyle/>
          <a:p>
            <a:r>
              <a:rPr lang="en-IN" sz="1400" b="1">
                <a:solidFill>
                  <a:schemeClr val="tx1">
                    <a:lumMod val="50000"/>
                  </a:schemeClr>
                </a:solidFill>
              </a:rPr>
              <a:t>ARCHITECTURE</a:t>
            </a:r>
          </a:p>
        </p:txBody>
      </p:sp>
      <p:sp>
        <p:nvSpPr>
          <p:cNvPr id="4" name="Rectangle 3">
            <a:extLst>
              <a:ext uri="{FF2B5EF4-FFF2-40B4-BE49-F238E27FC236}">
                <a16:creationId xmlns:a16="http://schemas.microsoft.com/office/drawing/2014/main" id="{35F5260E-6635-B781-7FC9-B1C128C0EA76}"/>
              </a:ext>
            </a:extLst>
          </p:cNvPr>
          <p:cNvSpPr/>
          <p:nvPr/>
        </p:nvSpPr>
        <p:spPr>
          <a:xfrm>
            <a:off x="530225" y="1021636"/>
            <a:ext cx="367506" cy="331788"/>
          </a:xfrm>
          <a:prstGeom prst="rect">
            <a:avLst/>
          </a:prstGeom>
          <a:solidFill>
            <a:srgbClr val="A6DEED"/>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t" anchorCtr="0"/>
          <a:lstStyle/>
          <a:p>
            <a:pPr algn="ctr"/>
            <a:endParaRPr lang="en-IN">
              <a:solidFill>
                <a:srgbClr val="A6DEED"/>
              </a:solidFill>
            </a:endParaRPr>
          </a:p>
        </p:txBody>
      </p:sp>
      <p:sp>
        <p:nvSpPr>
          <p:cNvPr id="5" name="Freeform: Shape 4">
            <a:extLst>
              <a:ext uri="{FF2B5EF4-FFF2-40B4-BE49-F238E27FC236}">
                <a16:creationId xmlns:a16="http://schemas.microsoft.com/office/drawing/2014/main" id="{0A1B032C-B1E7-B3AB-6468-E2E6DED751ED}"/>
              </a:ext>
            </a:extLst>
          </p:cNvPr>
          <p:cNvSpPr/>
          <p:nvPr/>
        </p:nvSpPr>
        <p:spPr>
          <a:xfrm>
            <a:off x="530225" y="1468463"/>
            <a:ext cx="11403561" cy="1514261"/>
          </a:xfrm>
          <a:custGeom>
            <a:avLst/>
            <a:gdLst>
              <a:gd name="connsiteX0" fmla="*/ 0 w 12042961"/>
              <a:gd name="connsiteY0" fmla="*/ 0 h 2086560"/>
              <a:gd name="connsiteX1" fmla="*/ 12042961 w 12042961"/>
              <a:gd name="connsiteY1" fmla="*/ 0 h 2086560"/>
              <a:gd name="connsiteX2" fmla="*/ 12042961 w 12042961"/>
              <a:gd name="connsiteY2" fmla="*/ 2086560 h 2086560"/>
              <a:gd name="connsiteX3" fmla="*/ 0 w 12042961"/>
              <a:gd name="connsiteY3" fmla="*/ 2086560 h 2086560"/>
              <a:gd name="connsiteX4" fmla="*/ 0 w 12042961"/>
              <a:gd name="connsiteY4" fmla="*/ 0 h 2086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42961" h="2086560">
                <a:moveTo>
                  <a:pt x="0" y="0"/>
                </a:moveTo>
                <a:lnTo>
                  <a:pt x="12042961" y="0"/>
                </a:lnTo>
                <a:lnTo>
                  <a:pt x="12042961" y="2086560"/>
                </a:lnTo>
                <a:lnTo>
                  <a:pt x="0" y="20865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285750" lvl="1" indent="-285750" algn="l" defTabSz="800100">
              <a:lnSpc>
                <a:spcPct val="90000"/>
              </a:lnSpc>
              <a:spcBef>
                <a:spcPct val="0"/>
              </a:spcBef>
              <a:spcAft>
                <a:spcPct val="20000"/>
              </a:spcAft>
              <a:buClr>
                <a:schemeClr val="bg1">
                  <a:lumMod val="50000"/>
                </a:schemeClr>
              </a:buClr>
              <a:buFont typeface="Arial" panose="020B0604020202020204" pitchFamily="34" charset="0"/>
              <a:buChar char="•"/>
            </a:pPr>
            <a:r>
              <a:rPr lang="en-US" sz="1200" kern="1200">
                <a:solidFill>
                  <a:schemeClr val="tx1">
                    <a:lumMod val="50000"/>
                  </a:schemeClr>
                </a:solidFill>
              </a:rPr>
              <a:t>A layered architecture provides a clean-cut interface so that minimum information is shared among different layers. It also ensures that the implementation of one layer can be easily replaced by another implementation.</a:t>
            </a:r>
          </a:p>
          <a:p>
            <a:pPr marL="285750" lvl="1" indent="-285750" algn="l" defTabSz="800100">
              <a:lnSpc>
                <a:spcPct val="90000"/>
              </a:lnSpc>
              <a:spcBef>
                <a:spcPct val="0"/>
              </a:spcBef>
              <a:spcAft>
                <a:spcPct val="20000"/>
              </a:spcAft>
              <a:buClr>
                <a:schemeClr val="bg1">
                  <a:lumMod val="50000"/>
                </a:schemeClr>
              </a:buClr>
              <a:buFont typeface="Arial" panose="020B0604020202020204" pitchFamily="34" charset="0"/>
              <a:buChar char="•"/>
            </a:pPr>
            <a:r>
              <a:rPr lang="en-US" sz="1200" kern="1200">
                <a:solidFill>
                  <a:schemeClr val="tx1">
                    <a:lumMod val="50000"/>
                  </a:schemeClr>
                </a:solidFill>
              </a:rPr>
              <a:t>Transformation of restful services in to light wight microservices would be a great way to move forward.</a:t>
            </a:r>
          </a:p>
          <a:p>
            <a:pPr marL="285750" lvl="1" indent="-285750" algn="l" defTabSz="800100">
              <a:lnSpc>
                <a:spcPct val="90000"/>
              </a:lnSpc>
              <a:spcBef>
                <a:spcPct val="0"/>
              </a:spcBef>
              <a:spcAft>
                <a:spcPct val="20000"/>
              </a:spcAft>
              <a:buClr>
                <a:schemeClr val="bg1">
                  <a:lumMod val="50000"/>
                </a:schemeClr>
              </a:buClr>
              <a:buFont typeface="Arial" panose="020B0604020202020204" pitchFamily="34" charset="0"/>
              <a:buChar char="•"/>
            </a:pPr>
            <a:r>
              <a:rPr lang="en-US" sz="1200" kern="1200">
                <a:solidFill>
                  <a:schemeClr val="tx1">
                    <a:lumMod val="50000"/>
                  </a:schemeClr>
                </a:solidFill>
              </a:rPr>
              <a:t>Basically, disassembling legacy code and breaking it up into standalone code elements that will run as microservices.</a:t>
            </a:r>
          </a:p>
          <a:p>
            <a:pPr marL="285750" lvl="1" indent="-285750" algn="l" defTabSz="800100">
              <a:lnSpc>
                <a:spcPct val="90000"/>
              </a:lnSpc>
              <a:spcBef>
                <a:spcPct val="0"/>
              </a:spcBef>
              <a:spcAft>
                <a:spcPct val="20000"/>
              </a:spcAft>
              <a:buClr>
                <a:schemeClr val="bg1">
                  <a:lumMod val="50000"/>
                </a:schemeClr>
              </a:buClr>
              <a:buFont typeface="Arial" panose="020B0604020202020204" pitchFamily="34" charset="0"/>
              <a:buChar char="•"/>
            </a:pPr>
            <a:r>
              <a:rPr lang="en-US" sz="1200" kern="1200">
                <a:solidFill>
                  <a:schemeClr val="tx1">
                    <a:lumMod val="50000"/>
                  </a:schemeClr>
                </a:solidFill>
              </a:rPr>
              <a:t>Unless one modernizes those monolithic applications to be cloud-native, they end up requiring very large machines and often end up paying more to the cloud providers.</a:t>
            </a:r>
          </a:p>
          <a:p>
            <a:pPr marL="285750" lvl="1" indent="-285750" algn="l" defTabSz="800100">
              <a:lnSpc>
                <a:spcPct val="90000"/>
              </a:lnSpc>
              <a:spcBef>
                <a:spcPct val="0"/>
              </a:spcBef>
              <a:spcAft>
                <a:spcPct val="20000"/>
              </a:spcAft>
              <a:buClr>
                <a:schemeClr val="bg1">
                  <a:lumMod val="50000"/>
                </a:schemeClr>
              </a:buClr>
              <a:buFont typeface="Arial" panose="020B0604020202020204" pitchFamily="34" charset="0"/>
              <a:buChar char="•"/>
            </a:pPr>
            <a:r>
              <a:rPr lang="en-US" sz="1200" kern="1200">
                <a:solidFill>
                  <a:schemeClr val="tx1">
                    <a:lumMod val="50000"/>
                  </a:schemeClr>
                </a:solidFill>
              </a:rPr>
              <a:t>Unless one transforms those monolithic code blocks in to microservices/ cloud-native, business will end up requiring very large machines and often end up paying more to the cloud providers.</a:t>
            </a:r>
          </a:p>
          <a:p>
            <a:pPr marL="285750" lvl="1" indent="-285750" algn="l" defTabSz="800100">
              <a:lnSpc>
                <a:spcPct val="90000"/>
              </a:lnSpc>
              <a:spcBef>
                <a:spcPct val="0"/>
              </a:spcBef>
              <a:spcAft>
                <a:spcPct val="20000"/>
              </a:spcAft>
              <a:buClr>
                <a:schemeClr val="bg1">
                  <a:lumMod val="50000"/>
                </a:schemeClr>
              </a:buClr>
              <a:buFont typeface="Arial" panose="020B0604020202020204" pitchFamily="34" charset="0"/>
              <a:buChar char="•"/>
            </a:pPr>
            <a:r>
              <a:rPr lang="en-US" sz="1200" kern="1200">
                <a:solidFill>
                  <a:schemeClr val="tx1">
                    <a:lumMod val="50000"/>
                  </a:schemeClr>
                </a:solidFill>
              </a:rPr>
              <a:t>To get the full benefit of cloud implementation &amp; deployment, one need to adopt the required standards &amp; modern design principles. </a:t>
            </a:r>
          </a:p>
        </p:txBody>
      </p:sp>
      <p:sp>
        <p:nvSpPr>
          <p:cNvPr id="7" name="Rectangle 6">
            <a:extLst>
              <a:ext uri="{FF2B5EF4-FFF2-40B4-BE49-F238E27FC236}">
                <a16:creationId xmlns:a16="http://schemas.microsoft.com/office/drawing/2014/main" id="{7098E11B-FBE3-2DE4-600D-7D707E222C4E}"/>
              </a:ext>
            </a:extLst>
          </p:cNvPr>
          <p:cNvSpPr/>
          <p:nvPr/>
        </p:nvSpPr>
        <p:spPr>
          <a:xfrm>
            <a:off x="530224" y="3192943"/>
            <a:ext cx="3165475" cy="331788"/>
          </a:xfrm>
          <a:prstGeom prst="rect">
            <a:avLst/>
          </a:prstGeom>
          <a:solidFill>
            <a:srgbClr val="CAEEFC"/>
          </a:solidFill>
          <a:ln>
            <a:noFill/>
          </a:ln>
        </p:spPr>
        <p:style>
          <a:lnRef idx="2">
            <a:schemeClr val="accent1">
              <a:shade val="50000"/>
            </a:schemeClr>
          </a:lnRef>
          <a:fillRef idx="1">
            <a:schemeClr val="accent1"/>
          </a:fillRef>
          <a:effectRef idx="0">
            <a:schemeClr val="accent1"/>
          </a:effectRef>
          <a:fontRef idx="minor">
            <a:schemeClr val="lt1"/>
          </a:fontRef>
        </p:style>
        <p:txBody>
          <a:bodyPr lIns="468000" tIns="45720" rIns="45720" rtlCol="0" anchor="ctr" anchorCtr="0"/>
          <a:lstStyle/>
          <a:p>
            <a:r>
              <a:rPr lang="en-IN" sz="1400" b="1">
                <a:solidFill>
                  <a:schemeClr val="tx1">
                    <a:lumMod val="50000"/>
                  </a:schemeClr>
                </a:solidFill>
              </a:rPr>
              <a:t>USER INTERFACE</a:t>
            </a:r>
          </a:p>
        </p:txBody>
      </p:sp>
      <p:sp>
        <p:nvSpPr>
          <p:cNvPr id="8" name="Rectangle 7">
            <a:extLst>
              <a:ext uri="{FF2B5EF4-FFF2-40B4-BE49-F238E27FC236}">
                <a16:creationId xmlns:a16="http://schemas.microsoft.com/office/drawing/2014/main" id="{649C7681-8753-C18F-A718-674256FEDF41}"/>
              </a:ext>
            </a:extLst>
          </p:cNvPr>
          <p:cNvSpPr/>
          <p:nvPr/>
        </p:nvSpPr>
        <p:spPr>
          <a:xfrm>
            <a:off x="530225" y="3192943"/>
            <a:ext cx="367506" cy="331788"/>
          </a:xfrm>
          <a:prstGeom prst="rect">
            <a:avLst/>
          </a:prstGeom>
          <a:solidFill>
            <a:srgbClr val="A6DEED"/>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t" anchorCtr="0"/>
          <a:lstStyle/>
          <a:p>
            <a:pPr algn="ctr"/>
            <a:endParaRPr lang="en-IN">
              <a:solidFill>
                <a:srgbClr val="A6DEED"/>
              </a:solidFill>
            </a:endParaRPr>
          </a:p>
        </p:txBody>
      </p:sp>
      <p:sp>
        <p:nvSpPr>
          <p:cNvPr id="9" name="Freeform: Shape 8">
            <a:extLst>
              <a:ext uri="{FF2B5EF4-FFF2-40B4-BE49-F238E27FC236}">
                <a16:creationId xmlns:a16="http://schemas.microsoft.com/office/drawing/2014/main" id="{BD6582A0-C7B5-A5D4-0D3E-067E46E9181F}"/>
              </a:ext>
            </a:extLst>
          </p:cNvPr>
          <p:cNvSpPr/>
          <p:nvPr/>
        </p:nvSpPr>
        <p:spPr>
          <a:xfrm>
            <a:off x="530225" y="3658006"/>
            <a:ext cx="11403561" cy="738664"/>
          </a:xfrm>
          <a:custGeom>
            <a:avLst/>
            <a:gdLst>
              <a:gd name="connsiteX0" fmla="*/ 0 w 12042961"/>
              <a:gd name="connsiteY0" fmla="*/ 0 h 2086560"/>
              <a:gd name="connsiteX1" fmla="*/ 12042961 w 12042961"/>
              <a:gd name="connsiteY1" fmla="*/ 0 h 2086560"/>
              <a:gd name="connsiteX2" fmla="*/ 12042961 w 12042961"/>
              <a:gd name="connsiteY2" fmla="*/ 2086560 h 2086560"/>
              <a:gd name="connsiteX3" fmla="*/ 0 w 12042961"/>
              <a:gd name="connsiteY3" fmla="*/ 2086560 h 2086560"/>
              <a:gd name="connsiteX4" fmla="*/ 0 w 12042961"/>
              <a:gd name="connsiteY4" fmla="*/ 0 h 2086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42961" h="2086560">
                <a:moveTo>
                  <a:pt x="0" y="0"/>
                </a:moveTo>
                <a:lnTo>
                  <a:pt x="12042961" y="0"/>
                </a:lnTo>
                <a:lnTo>
                  <a:pt x="12042961" y="2086560"/>
                </a:lnTo>
                <a:lnTo>
                  <a:pt x="0" y="20865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285750" lvl="1" indent="-285750" algn="l" defTabSz="800100">
              <a:lnSpc>
                <a:spcPct val="90000"/>
              </a:lnSpc>
              <a:spcBef>
                <a:spcPct val="0"/>
              </a:spcBef>
              <a:spcAft>
                <a:spcPct val="20000"/>
              </a:spcAft>
              <a:buClr>
                <a:schemeClr val="bg1">
                  <a:lumMod val="50000"/>
                </a:schemeClr>
              </a:buClr>
              <a:buFont typeface="Arial" panose="020B0604020202020204" pitchFamily="34" charset="0"/>
              <a:buChar char="•"/>
            </a:pPr>
            <a:r>
              <a:rPr lang="en-US" sz="1200" kern="1200">
                <a:solidFill>
                  <a:schemeClr val="tx1">
                    <a:lumMod val="50000"/>
                  </a:schemeClr>
                </a:solidFill>
              </a:rPr>
              <a:t>Building a UI framework specific for IDFC would be advisable, need to invest time to understand the domain and design based on the domain specification, this could be leveraged across the applications, Investor &amp; Distributor Mobile App and Portals.</a:t>
            </a:r>
          </a:p>
          <a:p>
            <a:pPr marL="285750" lvl="1" indent="-285750" algn="l" defTabSz="800100">
              <a:lnSpc>
                <a:spcPct val="90000"/>
              </a:lnSpc>
              <a:spcBef>
                <a:spcPct val="0"/>
              </a:spcBef>
              <a:spcAft>
                <a:spcPct val="20000"/>
              </a:spcAft>
              <a:buClr>
                <a:schemeClr val="bg1">
                  <a:lumMod val="50000"/>
                </a:schemeClr>
              </a:buClr>
              <a:buFont typeface="Arial" panose="020B0604020202020204" pitchFamily="34" charset="0"/>
              <a:buChar char="•"/>
            </a:pPr>
            <a:r>
              <a:rPr lang="en-US" sz="1200" kern="1200">
                <a:solidFill>
                  <a:schemeClr val="tx1">
                    <a:lumMod val="50000"/>
                  </a:schemeClr>
                </a:solidFill>
              </a:rPr>
              <a:t>User Interface Design patterns are recurring solutions that solve common design problems. Design patterns are standard reference points. </a:t>
            </a:r>
          </a:p>
          <a:p>
            <a:pPr marL="285750" lvl="1" indent="-285750" algn="l" defTabSz="800100">
              <a:lnSpc>
                <a:spcPct val="90000"/>
              </a:lnSpc>
              <a:spcBef>
                <a:spcPct val="0"/>
              </a:spcBef>
              <a:spcAft>
                <a:spcPct val="20000"/>
              </a:spcAft>
              <a:buClr>
                <a:schemeClr val="bg1">
                  <a:lumMod val="50000"/>
                </a:schemeClr>
              </a:buClr>
              <a:buFont typeface="Arial" panose="020B0604020202020204" pitchFamily="34" charset="0"/>
              <a:buChar char="•"/>
            </a:pPr>
            <a:r>
              <a:rPr lang="en-US" sz="1200" kern="1200">
                <a:solidFill>
                  <a:schemeClr val="tx1">
                    <a:lumMod val="50000"/>
                  </a:schemeClr>
                </a:solidFill>
              </a:rPr>
              <a:t>Use UI design patterns &amp; principles, would help re-use of these assets across all the applications.</a:t>
            </a:r>
          </a:p>
        </p:txBody>
      </p:sp>
      <p:sp>
        <p:nvSpPr>
          <p:cNvPr id="11" name="Rectangle 10">
            <a:extLst>
              <a:ext uri="{FF2B5EF4-FFF2-40B4-BE49-F238E27FC236}">
                <a16:creationId xmlns:a16="http://schemas.microsoft.com/office/drawing/2014/main" id="{E320EB0E-1B51-2ABD-C157-6335435708DF}"/>
              </a:ext>
            </a:extLst>
          </p:cNvPr>
          <p:cNvSpPr/>
          <p:nvPr/>
        </p:nvSpPr>
        <p:spPr>
          <a:xfrm>
            <a:off x="530224" y="4557324"/>
            <a:ext cx="3165475" cy="331788"/>
          </a:xfrm>
          <a:prstGeom prst="rect">
            <a:avLst/>
          </a:prstGeom>
          <a:solidFill>
            <a:srgbClr val="CAEEFC"/>
          </a:solidFill>
          <a:ln>
            <a:noFill/>
          </a:ln>
        </p:spPr>
        <p:style>
          <a:lnRef idx="2">
            <a:schemeClr val="accent1">
              <a:shade val="50000"/>
            </a:schemeClr>
          </a:lnRef>
          <a:fillRef idx="1">
            <a:schemeClr val="accent1"/>
          </a:fillRef>
          <a:effectRef idx="0">
            <a:schemeClr val="accent1"/>
          </a:effectRef>
          <a:fontRef idx="minor">
            <a:schemeClr val="lt1"/>
          </a:fontRef>
        </p:style>
        <p:txBody>
          <a:bodyPr lIns="468000" tIns="45720" rIns="45720" rtlCol="0" anchor="ctr" anchorCtr="0"/>
          <a:lstStyle/>
          <a:p>
            <a:r>
              <a:rPr lang="en-US" sz="1400" b="1">
                <a:solidFill>
                  <a:schemeClr val="tx1">
                    <a:lumMod val="50000"/>
                  </a:schemeClr>
                </a:solidFill>
              </a:rPr>
              <a:t>BACKEND AS A SERVICE (BAAS)</a:t>
            </a:r>
          </a:p>
        </p:txBody>
      </p:sp>
      <p:sp>
        <p:nvSpPr>
          <p:cNvPr id="12" name="Rectangle 11">
            <a:extLst>
              <a:ext uri="{FF2B5EF4-FFF2-40B4-BE49-F238E27FC236}">
                <a16:creationId xmlns:a16="http://schemas.microsoft.com/office/drawing/2014/main" id="{47D9B692-4E06-1140-65E4-A144BA81D71E}"/>
              </a:ext>
            </a:extLst>
          </p:cNvPr>
          <p:cNvSpPr/>
          <p:nvPr/>
        </p:nvSpPr>
        <p:spPr>
          <a:xfrm>
            <a:off x="530225" y="4557324"/>
            <a:ext cx="367506" cy="331788"/>
          </a:xfrm>
          <a:prstGeom prst="rect">
            <a:avLst/>
          </a:prstGeom>
          <a:solidFill>
            <a:srgbClr val="A6DEED"/>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t" anchorCtr="0"/>
          <a:lstStyle/>
          <a:p>
            <a:pPr algn="ctr"/>
            <a:endParaRPr lang="en-IN">
              <a:solidFill>
                <a:srgbClr val="A6DEED"/>
              </a:solidFill>
            </a:endParaRPr>
          </a:p>
        </p:txBody>
      </p:sp>
      <p:sp>
        <p:nvSpPr>
          <p:cNvPr id="14" name="Freeform: Shape 13">
            <a:extLst>
              <a:ext uri="{FF2B5EF4-FFF2-40B4-BE49-F238E27FC236}">
                <a16:creationId xmlns:a16="http://schemas.microsoft.com/office/drawing/2014/main" id="{4057F27A-D57B-52EE-556E-52DD97156265}"/>
              </a:ext>
            </a:extLst>
          </p:cNvPr>
          <p:cNvSpPr/>
          <p:nvPr/>
        </p:nvSpPr>
        <p:spPr>
          <a:xfrm>
            <a:off x="530225" y="5022387"/>
            <a:ext cx="11403561" cy="535531"/>
          </a:xfrm>
          <a:custGeom>
            <a:avLst/>
            <a:gdLst>
              <a:gd name="connsiteX0" fmla="*/ 0 w 12042961"/>
              <a:gd name="connsiteY0" fmla="*/ 0 h 2086560"/>
              <a:gd name="connsiteX1" fmla="*/ 12042961 w 12042961"/>
              <a:gd name="connsiteY1" fmla="*/ 0 h 2086560"/>
              <a:gd name="connsiteX2" fmla="*/ 12042961 w 12042961"/>
              <a:gd name="connsiteY2" fmla="*/ 2086560 h 2086560"/>
              <a:gd name="connsiteX3" fmla="*/ 0 w 12042961"/>
              <a:gd name="connsiteY3" fmla="*/ 2086560 h 2086560"/>
              <a:gd name="connsiteX4" fmla="*/ 0 w 12042961"/>
              <a:gd name="connsiteY4" fmla="*/ 0 h 2086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42961" h="2086560">
                <a:moveTo>
                  <a:pt x="0" y="0"/>
                </a:moveTo>
                <a:lnTo>
                  <a:pt x="12042961" y="0"/>
                </a:lnTo>
                <a:lnTo>
                  <a:pt x="12042961" y="2086560"/>
                </a:lnTo>
                <a:lnTo>
                  <a:pt x="0" y="20865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285750" lvl="1" indent="-285750" algn="l" defTabSz="800100">
              <a:lnSpc>
                <a:spcPct val="90000"/>
              </a:lnSpc>
              <a:spcBef>
                <a:spcPct val="0"/>
              </a:spcBef>
              <a:spcAft>
                <a:spcPct val="20000"/>
              </a:spcAft>
              <a:buClr>
                <a:schemeClr val="bg1">
                  <a:lumMod val="50000"/>
                </a:schemeClr>
              </a:buClr>
              <a:buFont typeface="Arial" panose="020B0604020202020204" pitchFamily="34" charset="0"/>
              <a:buChar char="•"/>
            </a:pPr>
            <a:r>
              <a:rPr lang="en-US" sz="1200" kern="1200">
                <a:solidFill>
                  <a:schemeClr val="tx1">
                    <a:lumMod val="50000"/>
                  </a:schemeClr>
                </a:solidFill>
              </a:rPr>
              <a:t>Implementing BaaS architecture would help the developer to outsource all the behind-the-scene aspects of developing web application, only they have to develop and maintain the front-end.</a:t>
            </a:r>
          </a:p>
          <a:p>
            <a:pPr marL="285750" lvl="1" indent="-285750" algn="l" defTabSz="800100">
              <a:lnSpc>
                <a:spcPct val="90000"/>
              </a:lnSpc>
              <a:spcBef>
                <a:spcPct val="0"/>
              </a:spcBef>
              <a:spcAft>
                <a:spcPct val="20000"/>
              </a:spcAft>
              <a:buClr>
                <a:schemeClr val="bg1">
                  <a:lumMod val="50000"/>
                </a:schemeClr>
              </a:buClr>
              <a:buFont typeface="Arial" panose="020B0604020202020204" pitchFamily="34" charset="0"/>
              <a:buChar char="•"/>
            </a:pPr>
            <a:r>
              <a:rPr lang="en-US" sz="1200" kern="1200">
                <a:solidFill>
                  <a:schemeClr val="tx1">
                    <a:lumMod val="50000"/>
                  </a:schemeClr>
                </a:solidFill>
              </a:rPr>
              <a:t>BaaS vendors provide pre-written software for activities that take place on servers, for example; </a:t>
            </a:r>
          </a:p>
        </p:txBody>
      </p:sp>
      <p:sp>
        <p:nvSpPr>
          <p:cNvPr id="18" name="Freeform: Shape 17">
            <a:extLst>
              <a:ext uri="{FF2B5EF4-FFF2-40B4-BE49-F238E27FC236}">
                <a16:creationId xmlns:a16="http://schemas.microsoft.com/office/drawing/2014/main" id="{AD287F5C-0834-D242-C660-D07D0E7792CD}"/>
              </a:ext>
            </a:extLst>
          </p:cNvPr>
          <p:cNvSpPr/>
          <p:nvPr/>
        </p:nvSpPr>
        <p:spPr>
          <a:xfrm>
            <a:off x="822325" y="5691193"/>
            <a:ext cx="3066161" cy="369332"/>
          </a:xfrm>
          <a:custGeom>
            <a:avLst/>
            <a:gdLst>
              <a:gd name="connsiteX0" fmla="*/ 0 w 12042961"/>
              <a:gd name="connsiteY0" fmla="*/ 0 h 2086560"/>
              <a:gd name="connsiteX1" fmla="*/ 12042961 w 12042961"/>
              <a:gd name="connsiteY1" fmla="*/ 0 h 2086560"/>
              <a:gd name="connsiteX2" fmla="*/ 12042961 w 12042961"/>
              <a:gd name="connsiteY2" fmla="*/ 2086560 h 2086560"/>
              <a:gd name="connsiteX3" fmla="*/ 0 w 12042961"/>
              <a:gd name="connsiteY3" fmla="*/ 2086560 h 2086560"/>
              <a:gd name="connsiteX4" fmla="*/ 0 w 12042961"/>
              <a:gd name="connsiteY4" fmla="*/ 0 h 2086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42961" h="2086560">
                <a:moveTo>
                  <a:pt x="0" y="0"/>
                </a:moveTo>
                <a:lnTo>
                  <a:pt x="12042961" y="0"/>
                </a:lnTo>
                <a:lnTo>
                  <a:pt x="12042961" y="2086560"/>
                </a:lnTo>
                <a:lnTo>
                  <a:pt x="0" y="20865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285750" lvl="1" indent="-285750" algn="l" defTabSz="800100">
              <a:lnSpc>
                <a:spcPct val="90000"/>
              </a:lnSpc>
              <a:spcBef>
                <a:spcPct val="0"/>
              </a:spcBef>
              <a:spcAft>
                <a:spcPct val="20000"/>
              </a:spcAft>
              <a:buClr>
                <a:schemeClr val="bg1">
                  <a:lumMod val="50000"/>
                </a:schemeClr>
              </a:buClr>
              <a:buFont typeface="Arial" panose="020B0604020202020204" pitchFamily="34" charset="0"/>
              <a:buChar char="•"/>
            </a:pPr>
            <a:r>
              <a:rPr lang="en-US" sz="1200" kern="1200">
                <a:solidFill>
                  <a:schemeClr val="tx1">
                    <a:lumMod val="50000"/>
                  </a:schemeClr>
                </a:solidFill>
              </a:rPr>
              <a:t>Database management</a:t>
            </a:r>
          </a:p>
          <a:p>
            <a:pPr marL="285750" lvl="1" indent="-285750" algn="l" defTabSz="800100">
              <a:lnSpc>
                <a:spcPct val="90000"/>
              </a:lnSpc>
              <a:spcBef>
                <a:spcPct val="0"/>
              </a:spcBef>
              <a:spcAft>
                <a:spcPct val="20000"/>
              </a:spcAft>
              <a:buClr>
                <a:schemeClr val="bg1">
                  <a:lumMod val="50000"/>
                </a:schemeClr>
              </a:buClr>
              <a:buFont typeface="Arial" panose="020B0604020202020204" pitchFamily="34" charset="0"/>
              <a:buChar char="•"/>
            </a:pPr>
            <a:r>
              <a:rPr lang="en-US" sz="1200" kern="1200">
                <a:solidFill>
                  <a:schemeClr val="tx1">
                    <a:lumMod val="50000"/>
                  </a:schemeClr>
                </a:solidFill>
              </a:rPr>
              <a:t>Cloud storage (for user-generated content)</a:t>
            </a:r>
          </a:p>
        </p:txBody>
      </p:sp>
      <p:sp>
        <p:nvSpPr>
          <p:cNvPr id="19" name="Freeform: Shape 18">
            <a:extLst>
              <a:ext uri="{FF2B5EF4-FFF2-40B4-BE49-F238E27FC236}">
                <a16:creationId xmlns:a16="http://schemas.microsoft.com/office/drawing/2014/main" id="{294D87E8-F7D3-9AC5-2A5E-CB1CC96EF267}"/>
              </a:ext>
            </a:extLst>
          </p:cNvPr>
          <p:cNvSpPr/>
          <p:nvPr/>
        </p:nvSpPr>
        <p:spPr>
          <a:xfrm>
            <a:off x="4045585" y="5691193"/>
            <a:ext cx="1660271" cy="369332"/>
          </a:xfrm>
          <a:custGeom>
            <a:avLst/>
            <a:gdLst>
              <a:gd name="connsiteX0" fmla="*/ 0 w 12042961"/>
              <a:gd name="connsiteY0" fmla="*/ 0 h 2086560"/>
              <a:gd name="connsiteX1" fmla="*/ 12042961 w 12042961"/>
              <a:gd name="connsiteY1" fmla="*/ 0 h 2086560"/>
              <a:gd name="connsiteX2" fmla="*/ 12042961 w 12042961"/>
              <a:gd name="connsiteY2" fmla="*/ 2086560 h 2086560"/>
              <a:gd name="connsiteX3" fmla="*/ 0 w 12042961"/>
              <a:gd name="connsiteY3" fmla="*/ 2086560 h 2086560"/>
              <a:gd name="connsiteX4" fmla="*/ 0 w 12042961"/>
              <a:gd name="connsiteY4" fmla="*/ 0 h 2086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42961" h="2086560">
                <a:moveTo>
                  <a:pt x="0" y="0"/>
                </a:moveTo>
                <a:lnTo>
                  <a:pt x="12042961" y="0"/>
                </a:lnTo>
                <a:lnTo>
                  <a:pt x="12042961" y="2086560"/>
                </a:lnTo>
                <a:lnTo>
                  <a:pt x="0" y="20865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285750" lvl="1" indent="-285750" algn="l" defTabSz="800100">
              <a:lnSpc>
                <a:spcPct val="90000"/>
              </a:lnSpc>
              <a:spcBef>
                <a:spcPct val="0"/>
              </a:spcBef>
              <a:spcAft>
                <a:spcPct val="20000"/>
              </a:spcAft>
              <a:buClr>
                <a:schemeClr val="bg1">
                  <a:lumMod val="50000"/>
                </a:schemeClr>
              </a:buClr>
              <a:buFont typeface="Arial" panose="020B0604020202020204" pitchFamily="34" charset="0"/>
              <a:buChar char="•"/>
            </a:pPr>
            <a:r>
              <a:rPr lang="en-US" sz="1200" kern="1200">
                <a:solidFill>
                  <a:schemeClr val="tx1">
                    <a:lumMod val="50000"/>
                  </a:schemeClr>
                </a:solidFill>
              </a:rPr>
              <a:t>User authentication</a:t>
            </a:r>
          </a:p>
          <a:p>
            <a:pPr marL="285750" lvl="1" indent="-285750" algn="l" defTabSz="800100">
              <a:lnSpc>
                <a:spcPct val="90000"/>
              </a:lnSpc>
              <a:spcBef>
                <a:spcPct val="0"/>
              </a:spcBef>
              <a:spcAft>
                <a:spcPct val="20000"/>
              </a:spcAft>
              <a:buClr>
                <a:schemeClr val="bg1">
                  <a:lumMod val="50000"/>
                </a:schemeClr>
              </a:buClr>
              <a:buFont typeface="Arial" panose="020B0604020202020204" pitchFamily="34" charset="0"/>
              <a:buChar char="•"/>
            </a:pPr>
            <a:r>
              <a:rPr lang="en-US" sz="1200" kern="1200">
                <a:solidFill>
                  <a:schemeClr val="tx1">
                    <a:lumMod val="50000"/>
                  </a:schemeClr>
                </a:solidFill>
              </a:rPr>
              <a:t>Push notifications</a:t>
            </a:r>
          </a:p>
        </p:txBody>
      </p:sp>
      <p:sp>
        <p:nvSpPr>
          <p:cNvPr id="20" name="Freeform: Shape 19">
            <a:extLst>
              <a:ext uri="{FF2B5EF4-FFF2-40B4-BE49-F238E27FC236}">
                <a16:creationId xmlns:a16="http://schemas.microsoft.com/office/drawing/2014/main" id="{32AC3460-94EB-23D3-5F83-0D9E18536478}"/>
              </a:ext>
            </a:extLst>
          </p:cNvPr>
          <p:cNvSpPr/>
          <p:nvPr/>
        </p:nvSpPr>
        <p:spPr>
          <a:xfrm>
            <a:off x="5862955" y="5691193"/>
            <a:ext cx="1660271" cy="369332"/>
          </a:xfrm>
          <a:custGeom>
            <a:avLst/>
            <a:gdLst>
              <a:gd name="connsiteX0" fmla="*/ 0 w 12042961"/>
              <a:gd name="connsiteY0" fmla="*/ 0 h 2086560"/>
              <a:gd name="connsiteX1" fmla="*/ 12042961 w 12042961"/>
              <a:gd name="connsiteY1" fmla="*/ 0 h 2086560"/>
              <a:gd name="connsiteX2" fmla="*/ 12042961 w 12042961"/>
              <a:gd name="connsiteY2" fmla="*/ 2086560 h 2086560"/>
              <a:gd name="connsiteX3" fmla="*/ 0 w 12042961"/>
              <a:gd name="connsiteY3" fmla="*/ 2086560 h 2086560"/>
              <a:gd name="connsiteX4" fmla="*/ 0 w 12042961"/>
              <a:gd name="connsiteY4" fmla="*/ 0 h 2086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42961" h="2086560">
                <a:moveTo>
                  <a:pt x="0" y="0"/>
                </a:moveTo>
                <a:lnTo>
                  <a:pt x="12042961" y="0"/>
                </a:lnTo>
                <a:lnTo>
                  <a:pt x="12042961" y="2086560"/>
                </a:lnTo>
                <a:lnTo>
                  <a:pt x="0" y="20865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285750" lvl="1" indent="-285750" algn="l" defTabSz="800100">
              <a:lnSpc>
                <a:spcPct val="90000"/>
              </a:lnSpc>
              <a:spcBef>
                <a:spcPct val="0"/>
              </a:spcBef>
              <a:spcAft>
                <a:spcPct val="20000"/>
              </a:spcAft>
              <a:buClr>
                <a:schemeClr val="bg1">
                  <a:lumMod val="50000"/>
                </a:schemeClr>
              </a:buClr>
              <a:buFont typeface="Arial" panose="020B0604020202020204" pitchFamily="34" charset="0"/>
              <a:buChar char="•"/>
            </a:pPr>
            <a:r>
              <a:rPr lang="en-US" sz="1200" kern="1200">
                <a:solidFill>
                  <a:schemeClr val="tx1">
                    <a:lumMod val="50000"/>
                  </a:schemeClr>
                </a:solidFill>
              </a:rPr>
              <a:t>Remote updating</a:t>
            </a:r>
          </a:p>
          <a:p>
            <a:pPr marL="285750" lvl="1" indent="-285750" algn="l" defTabSz="800100">
              <a:lnSpc>
                <a:spcPct val="90000"/>
              </a:lnSpc>
              <a:spcBef>
                <a:spcPct val="0"/>
              </a:spcBef>
              <a:spcAft>
                <a:spcPct val="20000"/>
              </a:spcAft>
              <a:buClr>
                <a:schemeClr val="bg1">
                  <a:lumMod val="50000"/>
                </a:schemeClr>
              </a:buClr>
              <a:buFont typeface="Arial" panose="020B0604020202020204" pitchFamily="34" charset="0"/>
              <a:buChar char="•"/>
            </a:pPr>
            <a:r>
              <a:rPr lang="en-US" sz="1200" kern="1200">
                <a:solidFill>
                  <a:schemeClr val="tx1">
                    <a:lumMod val="50000"/>
                  </a:schemeClr>
                </a:solidFill>
              </a:rPr>
              <a:t>Hosting </a:t>
            </a:r>
          </a:p>
        </p:txBody>
      </p:sp>
      <p:pic>
        <p:nvPicPr>
          <p:cNvPr id="22" name="Graphic 21">
            <a:extLst>
              <a:ext uri="{FF2B5EF4-FFF2-40B4-BE49-F238E27FC236}">
                <a16:creationId xmlns:a16="http://schemas.microsoft.com/office/drawing/2014/main" id="{4B286037-4E13-24DD-4DC5-51E2F8905E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9770" y="1083048"/>
            <a:ext cx="288414" cy="210764"/>
          </a:xfrm>
          <a:prstGeom prst="rect">
            <a:avLst/>
          </a:prstGeom>
        </p:spPr>
      </p:pic>
      <p:pic>
        <p:nvPicPr>
          <p:cNvPr id="24" name="Graphic 23">
            <a:extLst>
              <a:ext uri="{FF2B5EF4-FFF2-40B4-BE49-F238E27FC236}">
                <a16:creationId xmlns:a16="http://schemas.microsoft.com/office/drawing/2014/main" id="{7B5FF5FD-00E3-CEC8-9CED-2904A7F960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0800" y="3240274"/>
            <a:ext cx="246353" cy="246353"/>
          </a:xfrm>
          <a:prstGeom prst="rect">
            <a:avLst/>
          </a:prstGeom>
        </p:spPr>
      </p:pic>
      <p:pic>
        <p:nvPicPr>
          <p:cNvPr id="26" name="Graphic 25">
            <a:extLst>
              <a:ext uri="{FF2B5EF4-FFF2-40B4-BE49-F238E27FC236}">
                <a16:creationId xmlns:a16="http://schemas.microsoft.com/office/drawing/2014/main" id="{11385B3A-D8FA-38A5-8BFC-33BD30A1510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7535" y="4596775"/>
            <a:ext cx="252887" cy="252887"/>
          </a:xfrm>
          <a:prstGeom prst="rect">
            <a:avLst/>
          </a:prstGeom>
        </p:spPr>
      </p:pic>
    </p:spTree>
    <p:extLst>
      <p:ext uri="{BB962C8B-B14F-4D97-AF65-F5344CB8AC3E}">
        <p14:creationId xmlns:p14="http://schemas.microsoft.com/office/powerpoint/2010/main" val="4280924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itle 65">
            <a:extLst>
              <a:ext uri="{FF2B5EF4-FFF2-40B4-BE49-F238E27FC236}">
                <a16:creationId xmlns:a16="http://schemas.microsoft.com/office/drawing/2014/main" id="{955A8E4B-028F-42F3-ABEF-59453AE5FC4C}"/>
              </a:ext>
            </a:extLst>
          </p:cNvPr>
          <p:cNvSpPr>
            <a:spLocks noGrp="1"/>
          </p:cNvSpPr>
          <p:nvPr>
            <p:ph type="title"/>
          </p:nvPr>
        </p:nvSpPr>
        <p:spPr>
          <a:xfrm>
            <a:off x="530225" y="192443"/>
            <a:ext cx="11403561" cy="475652"/>
          </a:xfrm>
        </p:spPr>
        <p:txBody>
          <a:bodyPr>
            <a:normAutofit/>
          </a:bodyPr>
          <a:lstStyle/>
          <a:p>
            <a:r>
              <a:rPr lang="en-US"/>
              <a:t>Our Point of View 2/2</a:t>
            </a:r>
          </a:p>
        </p:txBody>
      </p:sp>
      <p:pic>
        <p:nvPicPr>
          <p:cNvPr id="13" name="Picture 12" descr="Shape, square&#10;&#10;Description automatically generated">
            <a:extLst>
              <a:ext uri="{FF2B5EF4-FFF2-40B4-BE49-F238E27FC236}">
                <a16:creationId xmlns:a16="http://schemas.microsoft.com/office/drawing/2014/main" id="{DD1A1C6D-4872-9DFD-C5B0-D6A4823E46C4}"/>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859024" y="-3401707"/>
            <a:ext cx="6473952" cy="3291840"/>
          </a:xfrm>
          <a:prstGeom prst="rect">
            <a:avLst/>
          </a:prstGeom>
        </p:spPr>
      </p:pic>
      <p:sp>
        <p:nvSpPr>
          <p:cNvPr id="2" name="Rectangle 1">
            <a:extLst>
              <a:ext uri="{FF2B5EF4-FFF2-40B4-BE49-F238E27FC236}">
                <a16:creationId xmlns:a16="http://schemas.microsoft.com/office/drawing/2014/main" id="{064B52DA-E3D5-A3E4-FB16-A86A44832A1C}"/>
              </a:ext>
            </a:extLst>
          </p:cNvPr>
          <p:cNvSpPr/>
          <p:nvPr/>
        </p:nvSpPr>
        <p:spPr>
          <a:xfrm>
            <a:off x="530223" y="1021636"/>
            <a:ext cx="5332731" cy="331788"/>
          </a:xfrm>
          <a:prstGeom prst="rect">
            <a:avLst/>
          </a:prstGeom>
          <a:solidFill>
            <a:srgbClr val="CAEEFC"/>
          </a:solidFill>
          <a:ln>
            <a:noFill/>
          </a:ln>
        </p:spPr>
        <p:style>
          <a:lnRef idx="2">
            <a:schemeClr val="accent1">
              <a:shade val="50000"/>
            </a:schemeClr>
          </a:lnRef>
          <a:fillRef idx="1">
            <a:schemeClr val="accent1"/>
          </a:fillRef>
          <a:effectRef idx="0">
            <a:schemeClr val="accent1"/>
          </a:effectRef>
          <a:fontRef idx="minor">
            <a:schemeClr val="lt1"/>
          </a:fontRef>
        </p:style>
        <p:txBody>
          <a:bodyPr lIns="468000" tIns="45720" rIns="45720" rtlCol="0" anchor="ctr" anchorCtr="0"/>
          <a:lstStyle/>
          <a:p>
            <a:r>
              <a:rPr lang="en-US" sz="1600" b="1">
                <a:solidFill>
                  <a:schemeClr val="tx1">
                    <a:lumMod val="50000"/>
                  </a:schemeClr>
                </a:solidFill>
              </a:rPr>
              <a:t>MOBILE BACKEND AS A SERVICE (MBAAS)</a:t>
            </a:r>
          </a:p>
        </p:txBody>
      </p:sp>
      <p:sp>
        <p:nvSpPr>
          <p:cNvPr id="4" name="Rectangle 3">
            <a:extLst>
              <a:ext uri="{FF2B5EF4-FFF2-40B4-BE49-F238E27FC236}">
                <a16:creationId xmlns:a16="http://schemas.microsoft.com/office/drawing/2014/main" id="{35F5260E-6635-B781-7FC9-B1C128C0EA76}"/>
              </a:ext>
            </a:extLst>
          </p:cNvPr>
          <p:cNvSpPr/>
          <p:nvPr/>
        </p:nvSpPr>
        <p:spPr>
          <a:xfrm>
            <a:off x="530225" y="1021636"/>
            <a:ext cx="367506" cy="331788"/>
          </a:xfrm>
          <a:prstGeom prst="rect">
            <a:avLst/>
          </a:prstGeom>
          <a:solidFill>
            <a:srgbClr val="A6DEED"/>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t" anchorCtr="0"/>
          <a:lstStyle/>
          <a:p>
            <a:pPr algn="ctr"/>
            <a:endParaRPr lang="en-IN">
              <a:solidFill>
                <a:srgbClr val="A6DEED"/>
              </a:solidFill>
            </a:endParaRPr>
          </a:p>
        </p:txBody>
      </p:sp>
      <p:sp>
        <p:nvSpPr>
          <p:cNvPr id="5" name="Freeform: Shape 4">
            <a:extLst>
              <a:ext uri="{FF2B5EF4-FFF2-40B4-BE49-F238E27FC236}">
                <a16:creationId xmlns:a16="http://schemas.microsoft.com/office/drawing/2014/main" id="{0A1B032C-B1E7-B3AB-6468-E2E6DED751ED}"/>
              </a:ext>
            </a:extLst>
          </p:cNvPr>
          <p:cNvSpPr/>
          <p:nvPr/>
        </p:nvSpPr>
        <p:spPr>
          <a:xfrm>
            <a:off x="530225" y="1468463"/>
            <a:ext cx="7966075" cy="387798"/>
          </a:xfrm>
          <a:custGeom>
            <a:avLst/>
            <a:gdLst>
              <a:gd name="connsiteX0" fmla="*/ 0 w 12042961"/>
              <a:gd name="connsiteY0" fmla="*/ 0 h 2086560"/>
              <a:gd name="connsiteX1" fmla="*/ 12042961 w 12042961"/>
              <a:gd name="connsiteY1" fmla="*/ 0 h 2086560"/>
              <a:gd name="connsiteX2" fmla="*/ 12042961 w 12042961"/>
              <a:gd name="connsiteY2" fmla="*/ 2086560 h 2086560"/>
              <a:gd name="connsiteX3" fmla="*/ 0 w 12042961"/>
              <a:gd name="connsiteY3" fmla="*/ 2086560 h 2086560"/>
              <a:gd name="connsiteX4" fmla="*/ 0 w 12042961"/>
              <a:gd name="connsiteY4" fmla="*/ 0 h 2086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42961" h="2086560">
                <a:moveTo>
                  <a:pt x="0" y="0"/>
                </a:moveTo>
                <a:lnTo>
                  <a:pt x="12042961" y="0"/>
                </a:lnTo>
                <a:lnTo>
                  <a:pt x="12042961" y="2086560"/>
                </a:lnTo>
                <a:lnTo>
                  <a:pt x="0" y="20865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285750" lvl="1" indent="-285750" algn="l" defTabSz="800100">
              <a:lnSpc>
                <a:spcPct val="90000"/>
              </a:lnSpc>
              <a:spcBef>
                <a:spcPct val="0"/>
              </a:spcBef>
              <a:spcAft>
                <a:spcPct val="20000"/>
              </a:spcAft>
              <a:buClr>
                <a:schemeClr val="bg1">
                  <a:lumMod val="50000"/>
                </a:schemeClr>
              </a:buClr>
              <a:buFont typeface="Arial" panose="020B0604020202020204" pitchFamily="34" charset="0"/>
              <a:buChar char="•"/>
            </a:pPr>
            <a:r>
              <a:rPr lang="en-US" sz="1400" kern="1200">
                <a:solidFill>
                  <a:schemeClr val="tx1">
                    <a:lumMod val="50000"/>
                  </a:schemeClr>
                </a:solidFill>
              </a:rPr>
              <a:t>Implementing mBaaS – mobile backend as service for mobile application would easily link the mobile applications to backend cloud storage and other API’s, for instance, Firebase offers Google search indexing</a:t>
            </a:r>
          </a:p>
        </p:txBody>
      </p:sp>
      <p:sp>
        <p:nvSpPr>
          <p:cNvPr id="7" name="Rectangle 6">
            <a:extLst>
              <a:ext uri="{FF2B5EF4-FFF2-40B4-BE49-F238E27FC236}">
                <a16:creationId xmlns:a16="http://schemas.microsoft.com/office/drawing/2014/main" id="{7098E11B-FBE3-2DE4-600D-7D707E222C4E}"/>
              </a:ext>
            </a:extLst>
          </p:cNvPr>
          <p:cNvSpPr/>
          <p:nvPr/>
        </p:nvSpPr>
        <p:spPr>
          <a:xfrm>
            <a:off x="530224" y="2086723"/>
            <a:ext cx="5332731" cy="331788"/>
          </a:xfrm>
          <a:prstGeom prst="rect">
            <a:avLst/>
          </a:prstGeom>
          <a:solidFill>
            <a:srgbClr val="CAEEFC"/>
          </a:solidFill>
          <a:ln>
            <a:noFill/>
          </a:ln>
        </p:spPr>
        <p:style>
          <a:lnRef idx="2">
            <a:schemeClr val="accent1">
              <a:shade val="50000"/>
            </a:schemeClr>
          </a:lnRef>
          <a:fillRef idx="1">
            <a:schemeClr val="accent1"/>
          </a:fillRef>
          <a:effectRef idx="0">
            <a:schemeClr val="accent1"/>
          </a:effectRef>
          <a:fontRef idx="minor">
            <a:schemeClr val="lt1"/>
          </a:fontRef>
        </p:style>
        <p:txBody>
          <a:bodyPr lIns="468000" tIns="45720" rIns="45720" rtlCol="0" anchor="ctr" anchorCtr="0"/>
          <a:lstStyle/>
          <a:p>
            <a:r>
              <a:rPr lang="en-IN" sz="1600" b="1">
                <a:solidFill>
                  <a:schemeClr val="tx1">
                    <a:lumMod val="50000"/>
                  </a:schemeClr>
                </a:solidFill>
              </a:rPr>
              <a:t>PERSISTENCE LAYER</a:t>
            </a:r>
          </a:p>
        </p:txBody>
      </p:sp>
      <p:sp>
        <p:nvSpPr>
          <p:cNvPr id="8" name="Rectangle 7">
            <a:extLst>
              <a:ext uri="{FF2B5EF4-FFF2-40B4-BE49-F238E27FC236}">
                <a16:creationId xmlns:a16="http://schemas.microsoft.com/office/drawing/2014/main" id="{649C7681-8753-C18F-A718-674256FEDF41}"/>
              </a:ext>
            </a:extLst>
          </p:cNvPr>
          <p:cNvSpPr/>
          <p:nvPr/>
        </p:nvSpPr>
        <p:spPr>
          <a:xfrm>
            <a:off x="530225" y="2086723"/>
            <a:ext cx="367506" cy="331788"/>
          </a:xfrm>
          <a:prstGeom prst="rect">
            <a:avLst/>
          </a:prstGeom>
          <a:solidFill>
            <a:srgbClr val="A6DEED"/>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t" anchorCtr="0"/>
          <a:lstStyle/>
          <a:p>
            <a:pPr algn="ctr"/>
            <a:endParaRPr lang="en-IN">
              <a:solidFill>
                <a:srgbClr val="A6DEED"/>
              </a:solidFill>
            </a:endParaRPr>
          </a:p>
        </p:txBody>
      </p:sp>
      <p:sp>
        <p:nvSpPr>
          <p:cNvPr id="9" name="Freeform: Shape 8">
            <a:extLst>
              <a:ext uri="{FF2B5EF4-FFF2-40B4-BE49-F238E27FC236}">
                <a16:creationId xmlns:a16="http://schemas.microsoft.com/office/drawing/2014/main" id="{BD6582A0-C7B5-A5D4-0D3E-067E46E9181F}"/>
              </a:ext>
            </a:extLst>
          </p:cNvPr>
          <p:cNvSpPr/>
          <p:nvPr/>
        </p:nvSpPr>
        <p:spPr>
          <a:xfrm>
            <a:off x="530225" y="2551786"/>
            <a:ext cx="7966075" cy="775597"/>
          </a:xfrm>
          <a:custGeom>
            <a:avLst/>
            <a:gdLst>
              <a:gd name="connsiteX0" fmla="*/ 0 w 12042961"/>
              <a:gd name="connsiteY0" fmla="*/ 0 h 2086560"/>
              <a:gd name="connsiteX1" fmla="*/ 12042961 w 12042961"/>
              <a:gd name="connsiteY1" fmla="*/ 0 h 2086560"/>
              <a:gd name="connsiteX2" fmla="*/ 12042961 w 12042961"/>
              <a:gd name="connsiteY2" fmla="*/ 2086560 h 2086560"/>
              <a:gd name="connsiteX3" fmla="*/ 0 w 12042961"/>
              <a:gd name="connsiteY3" fmla="*/ 2086560 h 2086560"/>
              <a:gd name="connsiteX4" fmla="*/ 0 w 12042961"/>
              <a:gd name="connsiteY4" fmla="*/ 0 h 2086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42961" h="2086560">
                <a:moveTo>
                  <a:pt x="0" y="0"/>
                </a:moveTo>
                <a:lnTo>
                  <a:pt x="12042961" y="0"/>
                </a:lnTo>
                <a:lnTo>
                  <a:pt x="12042961" y="2086560"/>
                </a:lnTo>
                <a:lnTo>
                  <a:pt x="0" y="20865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285750" lvl="1" indent="-285750" algn="l" defTabSz="800100">
              <a:lnSpc>
                <a:spcPct val="90000"/>
              </a:lnSpc>
              <a:spcBef>
                <a:spcPct val="0"/>
              </a:spcBef>
              <a:spcAft>
                <a:spcPct val="20000"/>
              </a:spcAft>
              <a:buClr>
                <a:schemeClr val="bg1">
                  <a:lumMod val="50000"/>
                </a:schemeClr>
              </a:buClr>
              <a:buFont typeface="Arial" panose="020B0604020202020204" pitchFamily="34" charset="0"/>
              <a:buChar char="•"/>
            </a:pPr>
            <a:r>
              <a:rPr lang="en-US" sz="1400" kern="1200">
                <a:solidFill>
                  <a:schemeClr val="tx1">
                    <a:lumMod val="50000"/>
                  </a:schemeClr>
                </a:solidFill>
              </a:rPr>
              <a:t>It is necessary to build persistence layer, especially for a large implementations like IDFC, the idea of persistence layer is to encapsulate databases access routines. This helps the applications to work with a set of objects (Data Objects) that read and save their state to the database; therefor applications do not need to have it in their source code SQL statements.</a:t>
            </a:r>
          </a:p>
        </p:txBody>
      </p:sp>
      <p:sp>
        <p:nvSpPr>
          <p:cNvPr id="11" name="Rectangle 10">
            <a:extLst>
              <a:ext uri="{FF2B5EF4-FFF2-40B4-BE49-F238E27FC236}">
                <a16:creationId xmlns:a16="http://schemas.microsoft.com/office/drawing/2014/main" id="{E320EB0E-1B51-2ABD-C157-6335435708DF}"/>
              </a:ext>
            </a:extLst>
          </p:cNvPr>
          <p:cNvSpPr/>
          <p:nvPr/>
        </p:nvSpPr>
        <p:spPr>
          <a:xfrm>
            <a:off x="530224" y="3557845"/>
            <a:ext cx="5175632" cy="331788"/>
          </a:xfrm>
          <a:prstGeom prst="rect">
            <a:avLst/>
          </a:prstGeom>
          <a:solidFill>
            <a:srgbClr val="CAEEFC"/>
          </a:solidFill>
          <a:ln>
            <a:noFill/>
          </a:ln>
        </p:spPr>
        <p:style>
          <a:lnRef idx="2">
            <a:schemeClr val="accent1">
              <a:shade val="50000"/>
            </a:schemeClr>
          </a:lnRef>
          <a:fillRef idx="1">
            <a:schemeClr val="accent1"/>
          </a:fillRef>
          <a:effectRef idx="0">
            <a:schemeClr val="accent1"/>
          </a:effectRef>
          <a:fontRef idx="minor">
            <a:schemeClr val="lt1"/>
          </a:fontRef>
        </p:style>
        <p:txBody>
          <a:bodyPr lIns="468000" tIns="45720" rIns="45720" rtlCol="0" anchor="ctr" anchorCtr="0"/>
          <a:lstStyle/>
          <a:p>
            <a:r>
              <a:rPr lang="en-US" sz="1600" b="1">
                <a:solidFill>
                  <a:schemeClr val="tx1">
                    <a:lumMod val="50000"/>
                  </a:schemeClr>
                </a:solidFill>
              </a:rPr>
              <a:t>EXTERNAL INTEGRATIONS: PLUG &amp; PLAY PLATFORM</a:t>
            </a:r>
          </a:p>
        </p:txBody>
      </p:sp>
      <p:sp>
        <p:nvSpPr>
          <p:cNvPr id="12" name="Rectangle 11">
            <a:extLst>
              <a:ext uri="{FF2B5EF4-FFF2-40B4-BE49-F238E27FC236}">
                <a16:creationId xmlns:a16="http://schemas.microsoft.com/office/drawing/2014/main" id="{47D9B692-4E06-1140-65E4-A144BA81D71E}"/>
              </a:ext>
            </a:extLst>
          </p:cNvPr>
          <p:cNvSpPr/>
          <p:nvPr/>
        </p:nvSpPr>
        <p:spPr>
          <a:xfrm>
            <a:off x="530225" y="3557845"/>
            <a:ext cx="367506" cy="331788"/>
          </a:xfrm>
          <a:prstGeom prst="rect">
            <a:avLst/>
          </a:prstGeom>
          <a:solidFill>
            <a:srgbClr val="A6DEED"/>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t" anchorCtr="0"/>
          <a:lstStyle/>
          <a:p>
            <a:pPr algn="ctr"/>
            <a:endParaRPr lang="en-IN">
              <a:solidFill>
                <a:srgbClr val="A6DEED"/>
              </a:solidFill>
            </a:endParaRPr>
          </a:p>
        </p:txBody>
      </p:sp>
      <p:sp>
        <p:nvSpPr>
          <p:cNvPr id="14" name="Freeform: Shape 13">
            <a:extLst>
              <a:ext uri="{FF2B5EF4-FFF2-40B4-BE49-F238E27FC236}">
                <a16:creationId xmlns:a16="http://schemas.microsoft.com/office/drawing/2014/main" id="{4057F27A-D57B-52EE-556E-52DD97156265}"/>
              </a:ext>
            </a:extLst>
          </p:cNvPr>
          <p:cNvSpPr/>
          <p:nvPr/>
        </p:nvSpPr>
        <p:spPr>
          <a:xfrm>
            <a:off x="530225" y="4022908"/>
            <a:ext cx="6873875" cy="387798"/>
          </a:xfrm>
          <a:custGeom>
            <a:avLst/>
            <a:gdLst>
              <a:gd name="connsiteX0" fmla="*/ 0 w 12042961"/>
              <a:gd name="connsiteY0" fmla="*/ 0 h 2086560"/>
              <a:gd name="connsiteX1" fmla="*/ 12042961 w 12042961"/>
              <a:gd name="connsiteY1" fmla="*/ 0 h 2086560"/>
              <a:gd name="connsiteX2" fmla="*/ 12042961 w 12042961"/>
              <a:gd name="connsiteY2" fmla="*/ 2086560 h 2086560"/>
              <a:gd name="connsiteX3" fmla="*/ 0 w 12042961"/>
              <a:gd name="connsiteY3" fmla="*/ 2086560 h 2086560"/>
              <a:gd name="connsiteX4" fmla="*/ 0 w 12042961"/>
              <a:gd name="connsiteY4" fmla="*/ 0 h 2086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42961" h="2086560">
                <a:moveTo>
                  <a:pt x="0" y="0"/>
                </a:moveTo>
                <a:lnTo>
                  <a:pt x="12042961" y="0"/>
                </a:lnTo>
                <a:lnTo>
                  <a:pt x="12042961" y="2086560"/>
                </a:lnTo>
                <a:lnTo>
                  <a:pt x="0" y="20865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285750" lvl="1" indent="-285750" algn="l" defTabSz="800100">
              <a:lnSpc>
                <a:spcPct val="90000"/>
              </a:lnSpc>
              <a:spcBef>
                <a:spcPct val="0"/>
              </a:spcBef>
              <a:spcAft>
                <a:spcPct val="20000"/>
              </a:spcAft>
              <a:buClr>
                <a:schemeClr val="bg1">
                  <a:lumMod val="50000"/>
                </a:schemeClr>
              </a:buClr>
              <a:buFont typeface="Arial" panose="020B0604020202020204" pitchFamily="34" charset="0"/>
              <a:buChar char="•"/>
            </a:pPr>
            <a:r>
              <a:rPr lang="en-US" sz="1400" kern="1200">
                <a:solidFill>
                  <a:schemeClr val="tx1">
                    <a:lumMod val="50000"/>
                  </a:schemeClr>
                </a:solidFill>
              </a:rPr>
              <a:t>A platform that could easiest Plug and Play Integrator that makes development, deployment and management of Data Transformation easy to build and manage.</a:t>
            </a:r>
          </a:p>
        </p:txBody>
      </p:sp>
      <p:sp>
        <p:nvSpPr>
          <p:cNvPr id="3" name="Rectangle 2">
            <a:extLst>
              <a:ext uri="{FF2B5EF4-FFF2-40B4-BE49-F238E27FC236}">
                <a16:creationId xmlns:a16="http://schemas.microsoft.com/office/drawing/2014/main" id="{13DF1C72-049E-13F8-ADD8-B13E8A2ACE14}"/>
              </a:ext>
            </a:extLst>
          </p:cNvPr>
          <p:cNvSpPr/>
          <p:nvPr/>
        </p:nvSpPr>
        <p:spPr>
          <a:xfrm>
            <a:off x="530224" y="4637345"/>
            <a:ext cx="5175632" cy="331788"/>
          </a:xfrm>
          <a:prstGeom prst="rect">
            <a:avLst/>
          </a:prstGeom>
          <a:solidFill>
            <a:srgbClr val="CAEEFC"/>
          </a:solidFill>
          <a:ln>
            <a:noFill/>
          </a:ln>
        </p:spPr>
        <p:style>
          <a:lnRef idx="2">
            <a:schemeClr val="accent1">
              <a:shade val="50000"/>
            </a:schemeClr>
          </a:lnRef>
          <a:fillRef idx="1">
            <a:schemeClr val="accent1"/>
          </a:fillRef>
          <a:effectRef idx="0">
            <a:schemeClr val="accent1"/>
          </a:effectRef>
          <a:fontRef idx="minor">
            <a:schemeClr val="lt1"/>
          </a:fontRef>
        </p:style>
        <p:txBody>
          <a:bodyPr lIns="468000" tIns="45720" rIns="45720" rtlCol="0" anchor="ctr" anchorCtr="0"/>
          <a:lstStyle/>
          <a:p>
            <a:r>
              <a:rPr lang="en-US" sz="1600" b="1">
                <a:solidFill>
                  <a:schemeClr val="tx1">
                    <a:lumMod val="50000"/>
                  </a:schemeClr>
                </a:solidFill>
              </a:rPr>
              <a:t>LEGACY APPLICATION</a:t>
            </a:r>
          </a:p>
        </p:txBody>
      </p:sp>
      <p:sp>
        <p:nvSpPr>
          <p:cNvPr id="6" name="Rectangle 5">
            <a:extLst>
              <a:ext uri="{FF2B5EF4-FFF2-40B4-BE49-F238E27FC236}">
                <a16:creationId xmlns:a16="http://schemas.microsoft.com/office/drawing/2014/main" id="{EE1013FD-E360-19AD-4F12-5E875FF19CA6}"/>
              </a:ext>
            </a:extLst>
          </p:cNvPr>
          <p:cNvSpPr/>
          <p:nvPr/>
        </p:nvSpPr>
        <p:spPr>
          <a:xfrm>
            <a:off x="530225" y="4637345"/>
            <a:ext cx="367506" cy="331788"/>
          </a:xfrm>
          <a:prstGeom prst="rect">
            <a:avLst/>
          </a:prstGeom>
          <a:solidFill>
            <a:srgbClr val="A6DEED"/>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t" anchorCtr="0"/>
          <a:lstStyle/>
          <a:p>
            <a:pPr algn="ctr"/>
            <a:endParaRPr lang="en-IN">
              <a:solidFill>
                <a:srgbClr val="A6DEED"/>
              </a:solidFill>
            </a:endParaRPr>
          </a:p>
        </p:txBody>
      </p:sp>
      <p:sp>
        <p:nvSpPr>
          <p:cNvPr id="10" name="Freeform: Shape 9">
            <a:extLst>
              <a:ext uri="{FF2B5EF4-FFF2-40B4-BE49-F238E27FC236}">
                <a16:creationId xmlns:a16="http://schemas.microsoft.com/office/drawing/2014/main" id="{ADA73E4C-DC51-D2B2-4178-9AFEEA294E97}"/>
              </a:ext>
            </a:extLst>
          </p:cNvPr>
          <p:cNvSpPr/>
          <p:nvPr/>
        </p:nvSpPr>
        <p:spPr>
          <a:xfrm>
            <a:off x="530225" y="5102408"/>
            <a:ext cx="6873875" cy="387798"/>
          </a:xfrm>
          <a:custGeom>
            <a:avLst/>
            <a:gdLst>
              <a:gd name="connsiteX0" fmla="*/ 0 w 12042961"/>
              <a:gd name="connsiteY0" fmla="*/ 0 h 2086560"/>
              <a:gd name="connsiteX1" fmla="*/ 12042961 w 12042961"/>
              <a:gd name="connsiteY1" fmla="*/ 0 h 2086560"/>
              <a:gd name="connsiteX2" fmla="*/ 12042961 w 12042961"/>
              <a:gd name="connsiteY2" fmla="*/ 2086560 h 2086560"/>
              <a:gd name="connsiteX3" fmla="*/ 0 w 12042961"/>
              <a:gd name="connsiteY3" fmla="*/ 2086560 h 2086560"/>
              <a:gd name="connsiteX4" fmla="*/ 0 w 12042961"/>
              <a:gd name="connsiteY4" fmla="*/ 0 h 2086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42961" h="2086560">
                <a:moveTo>
                  <a:pt x="0" y="0"/>
                </a:moveTo>
                <a:lnTo>
                  <a:pt x="12042961" y="0"/>
                </a:lnTo>
                <a:lnTo>
                  <a:pt x="12042961" y="2086560"/>
                </a:lnTo>
                <a:lnTo>
                  <a:pt x="0" y="20865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285750" lvl="1" indent="-285750" algn="l" defTabSz="800100">
              <a:lnSpc>
                <a:spcPct val="90000"/>
              </a:lnSpc>
              <a:spcBef>
                <a:spcPct val="0"/>
              </a:spcBef>
              <a:spcAft>
                <a:spcPct val="20000"/>
              </a:spcAft>
              <a:buClr>
                <a:schemeClr val="bg1">
                  <a:lumMod val="50000"/>
                </a:schemeClr>
              </a:buClr>
              <a:buFont typeface="Arial" panose="020B0604020202020204" pitchFamily="34" charset="0"/>
              <a:buChar char="•"/>
            </a:pPr>
            <a:r>
              <a:rPr lang="en-US" sz="1400" kern="1200">
                <a:solidFill>
                  <a:schemeClr val="tx1">
                    <a:lumMod val="50000"/>
                  </a:schemeClr>
                </a:solidFill>
              </a:rPr>
              <a:t>Better to migrate the legacy application to the modern architecture/ technology, which would help &amp; ease the maintenance and eradicate all security related issues</a:t>
            </a:r>
          </a:p>
        </p:txBody>
      </p:sp>
      <p:pic>
        <p:nvPicPr>
          <p:cNvPr id="16" name="Graphic 15">
            <a:extLst>
              <a:ext uri="{FF2B5EF4-FFF2-40B4-BE49-F238E27FC236}">
                <a16:creationId xmlns:a16="http://schemas.microsoft.com/office/drawing/2014/main" id="{85CC08C8-D397-967A-2956-5E64C5CBD8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2390" y="1065942"/>
            <a:ext cx="243176" cy="243176"/>
          </a:xfrm>
          <a:prstGeom prst="rect">
            <a:avLst/>
          </a:prstGeom>
        </p:spPr>
      </p:pic>
      <p:pic>
        <p:nvPicPr>
          <p:cNvPr id="21" name="Graphic 20">
            <a:extLst>
              <a:ext uri="{FF2B5EF4-FFF2-40B4-BE49-F238E27FC236}">
                <a16:creationId xmlns:a16="http://schemas.microsoft.com/office/drawing/2014/main" id="{D5BD9C1D-AD5A-597E-E42C-A0BA593A8B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0729" y="2122811"/>
            <a:ext cx="266497" cy="266497"/>
          </a:xfrm>
          <a:prstGeom prst="rect">
            <a:avLst/>
          </a:prstGeom>
        </p:spPr>
      </p:pic>
      <p:pic>
        <p:nvPicPr>
          <p:cNvPr id="25" name="Graphic 24">
            <a:extLst>
              <a:ext uri="{FF2B5EF4-FFF2-40B4-BE49-F238E27FC236}">
                <a16:creationId xmlns:a16="http://schemas.microsoft.com/office/drawing/2014/main" id="{84B9BB1E-986A-BB39-0395-FF6AACC40C6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7480" y="3614748"/>
            <a:ext cx="212995" cy="227682"/>
          </a:xfrm>
          <a:prstGeom prst="rect">
            <a:avLst/>
          </a:prstGeom>
        </p:spPr>
      </p:pic>
      <p:pic>
        <p:nvPicPr>
          <p:cNvPr id="28" name="Graphic 27">
            <a:extLst>
              <a:ext uri="{FF2B5EF4-FFF2-40B4-BE49-F238E27FC236}">
                <a16:creationId xmlns:a16="http://schemas.microsoft.com/office/drawing/2014/main" id="{1FE5EA6C-7100-898E-9C5C-EB185C505C5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8439" y="4677701"/>
            <a:ext cx="251074" cy="251074"/>
          </a:xfrm>
          <a:prstGeom prst="rect">
            <a:avLst/>
          </a:prstGeom>
        </p:spPr>
      </p:pic>
      <p:pic>
        <p:nvPicPr>
          <p:cNvPr id="30" name="Graphic 29">
            <a:extLst>
              <a:ext uri="{FF2B5EF4-FFF2-40B4-BE49-F238E27FC236}">
                <a16:creationId xmlns:a16="http://schemas.microsoft.com/office/drawing/2014/main" id="{7B5C9B22-283A-F166-2EEB-9F644ECF550F}"/>
              </a:ext>
            </a:extLst>
          </p:cNvPr>
          <p:cNvPicPr>
            <a:picLocks noChangeAspect="1"/>
          </p:cNvPicPr>
          <p:nvPr/>
        </p:nvPicPr>
        <p:blipFill>
          <a:blip r:embed="rId11" cstate="email">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05394" y="3460657"/>
            <a:ext cx="3934817" cy="2820677"/>
          </a:xfrm>
          <a:prstGeom prst="rect">
            <a:avLst/>
          </a:prstGeom>
        </p:spPr>
      </p:pic>
    </p:spTree>
    <p:extLst>
      <p:ext uri="{BB962C8B-B14F-4D97-AF65-F5344CB8AC3E}">
        <p14:creationId xmlns:p14="http://schemas.microsoft.com/office/powerpoint/2010/main" val="2414004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close-up of hands holding a touchscreen device&#10;&#10;Description automatically generated with medium confidence">
            <a:extLst>
              <a:ext uri="{FF2B5EF4-FFF2-40B4-BE49-F238E27FC236}">
                <a16:creationId xmlns:a16="http://schemas.microsoft.com/office/drawing/2014/main" id="{601556E0-FB95-0162-B019-DAF9DCF3D0B6}"/>
              </a:ext>
            </a:extLst>
          </p:cNvPr>
          <p:cNvPicPr>
            <a:picLocks noGrp="1" noChangeAspect="1"/>
          </p:cNvPicPr>
          <p:nvPr>
            <p:ph type="pic" sz="quarter" idx="25"/>
          </p:nvPr>
        </p:nvPicPr>
        <p:blipFill>
          <a:blip r:embed="rId2" cstate="email">
            <a:extLst>
              <a:ext uri="{28A0092B-C50C-407E-A947-70E740481C1C}">
                <a14:useLocalDpi xmlns:a14="http://schemas.microsoft.com/office/drawing/2010/main" val="0"/>
              </a:ext>
            </a:extLst>
          </a:blip>
          <a:srcRect/>
          <a:stretch>
            <a:fillRect/>
          </a:stretch>
        </p:blipFill>
        <p:spPr/>
      </p:pic>
      <p:sp>
        <p:nvSpPr>
          <p:cNvPr id="12" name="Picture Placeholder 11">
            <a:extLst>
              <a:ext uri="{FF2B5EF4-FFF2-40B4-BE49-F238E27FC236}">
                <a16:creationId xmlns:a16="http://schemas.microsoft.com/office/drawing/2014/main" id="{F700B0AD-76C1-45A5-8E52-4AEBE412FF18}"/>
              </a:ext>
            </a:extLst>
          </p:cNvPr>
          <p:cNvSpPr>
            <a:spLocks noGrp="1"/>
          </p:cNvSpPr>
          <p:nvPr>
            <p:ph type="pic" sz="quarter" idx="23"/>
          </p:nvPr>
        </p:nvSpPr>
        <p:spPr/>
      </p:sp>
      <p:sp>
        <p:nvSpPr>
          <p:cNvPr id="13" name="Text Placeholder 12">
            <a:extLst>
              <a:ext uri="{FF2B5EF4-FFF2-40B4-BE49-F238E27FC236}">
                <a16:creationId xmlns:a16="http://schemas.microsoft.com/office/drawing/2014/main" id="{06E942E8-45F7-45A8-86BF-2B7EF828D958}"/>
              </a:ext>
            </a:extLst>
          </p:cNvPr>
          <p:cNvSpPr>
            <a:spLocks noGrp="1"/>
          </p:cNvSpPr>
          <p:nvPr>
            <p:ph type="body" sz="quarter" idx="24"/>
          </p:nvPr>
        </p:nvSpPr>
        <p:spPr/>
        <p:txBody>
          <a:bodyPr/>
          <a:lstStyle/>
          <a:p>
            <a:r>
              <a:rPr lang="en-US">
                <a:latin typeface="+mj-lt"/>
              </a:rPr>
              <a:t>2</a:t>
            </a:r>
          </a:p>
        </p:txBody>
      </p:sp>
      <p:sp>
        <p:nvSpPr>
          <p:cNvPr id="11" name="Text Placeholder 10">
            <a:extLst>
              <a:ext uri="{FF2B5EF4-FFF2-40B4-BE49-F238E27FC236}">
                <a16:creationId xmlns:a16="http://schemas.microsoft.com/office/drawing/2014/main" id="{1EFDA7B0-AD04-4F99-A8FC-73C15752E416}"/>
              </a:ext>
            </a:extLst>
          </p:cNvPr>
          <p:cNvSpPr>
            <a:spLocks noGrp="1"/>
          </p:cNvSpPr>
          <p:nvPr>
            <p:ph type="body" sz="quarter" idx="13"/>
          </p:nvPr>
        </p:nvSpPr>
        <p:spPr/>
        <p:txBody>
          <a:bodyPr/>
          <a:lstStyle/>
          <a:p>
            <a:r>
              <a:rPr lang="en-US"/>
              <a:t>Potential Future State</a:t>
            </a:r>
          </a:p>
        </p:txBody>
      </p:sp>
    </p:spTree>
    <p:extLst>
      <p:ext uri="{BB962C8B-B14F-4D97-AF65-F5344CB8AC3E}">
        <p14:creationId xmlns:p14="http://schemas.microsoft.com/office/powerpoint/2010/main" val="1285087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itle 65">
            <a:extLst>
              <a:ext uri="{FF2B5EF4-FFF2-40B4-BE49-F238E27FC236}">
                <a16:creationId xmlns:a16="http://schemas.microsoft.com/office/drawing/2014/main" id="{955A8E4B-028F-42F3-ABEF-59453AE5FC4C}"/>
              </a:ext>
            </a:extLst>
          </p:cNvPr>
          <p:cNvSpPr>
            <a:spLocks noGrp="1"/>
          </p:cNvSpPr>
          <p:nvPr>
            <p:ph type="title"/>
          </p:nvPr>
        </p:nvSpPr>
        <p:spPr>
          <a:xfrm>
            <a:off x="530225" y="192443"/>
            <a:ext cx="11403561" cy="475652"/>
          </a:xfrm>
        </p:spPr>
        <p:txBody>
          <a:bodyPr>
            <a:normAutofit/>
          </a:bodyPr>
          <a:lstStyle/>
          <a:p>
            <a:r>
              <a:rPr lang="en-US"/>
              <a:t>Multi-Channel Platform for Investors &amp; Distributors (Web and Mobile) </a:t>
            </a:r>
          </a:p>
        </p:txBody>
      </p:sp>
      <p:grpSp>
        <p:nvGrpSpPr>
          <p:cNvPr id="23" name="Group 22">
            <a:extLst>
              <a:ext uri="{FF2B5EF4-FFF2-40B4-BE49-F238E27FC236}">
                <a16:creationId xmlns:a16="http://schemas.microsoft.com/office/drawing/2014/main" id="{EE66B2C2-1B5D-3BE1-7CBD-064E55027198}"/>
              </a:ext>
            </a:extLst>
          </p:cNvPr>
          <p:cNvGrpSpPr/>
          <p:nvPr/>
        </p:nvGrpSpPr>
        <p:grpSpPr>
          <a:xfrm>
            <a:off x="119642" y="1865469"/>
            <a:ext cx="3937838" cy="3505764"/>
            <a:chOff x="426868" y="1792019"/>
            <a:chExt cx="3519838" cy="3133629"/>
          </a:xfrm>
        </p:grpSpPr>
        <p:sp>
          <p:nvSpPr>
            <p:cNvPr id="9" name="Freeform: Shape 8">
              <a:extLst>
                <a:ext uri="{FF2B5EF4-FFF2-40B4-BE49-F238E27FC236}">
                  <a16:creationId xmlns:a16="http://schemas.microsoft.com/office/drawing/2014/main" id="{6C9FB220-5D05-94C5-26CE-3DAACC0E4D57}"/>
                </a:ext>
              </a:extLst>
            </p:cNvPr>
            <p:cNvSpPr/>
            <p:nvPr/>
          </p:nvSpPr>
          <p:spPr>
            <a:xfrm>
              <a:off x="1739902" y="3077954"/>
              <a:ext cx="899183" cy="825391"/>
            </a:xfrm>
            <a:custGeom>
              <a:avLst/>
              <a:gdLst>
                <a:gd name="connsiteX0" fmla="*/ 0 w 899183"/>
                <a:gd name="connsiteY0" fmla="*/ 412696 h 825391"/>
                <a:gd name="connsiteX1" fmla="*/ 449592 w 899183"/>
                <a:gd name="connsiteY1" fmla="*/ 0 h 825391"/>
                <a:gd name="connsiteX2" fmla="*/ 899184 w 899183"/>
                <a:gd name="connsiteY2" fmla="*/ 412696 h 825391"/>
                <a:gd name="connsiteX3" fmla="*/ 449592 w 899183"/>
                <a:gd name="connsiteY3" fmla="*/ 825392 h 825391"/>
                <a:gd name="connsiteX4" fmla="*/ 0 w 899183"/>
                <a:gd name="connsiteY4" fmla="*/ 412696 h 825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183" h="825391">
                  <a:moveTo>
                    <a:pt x="0" y="412696"/>
                  </a:moveTo>
                  <a:cubicBezTo>
                    <a:pt x="0" y="184770"/>
                    <a:pt x="201289" y="0"/>
                    <a:pt x="449592" y="0"/>
                  </a:cubicBezTo>
                  <a:cubicBezTo>
                    <a:pt x="697895" y="0"/>
                    <a:pt x="899184" y="184770"/>
                    <a:pt x="899184" y="412696"/>
                  </a:cubicBezTo>
                  <a:cubicBezTo>
                    <a:pt x="899184" y="640622"/>
                    <a:pt x="697895" y="825392"/>
                    <a:pt x="449592" y="825392"/>
                  </a:cubicBezTo>
                  <a:cubicBezTo>
                    <a:pt x="201289" y="825392"/>
                    <a:pt x="0" y="640622"/>
                    <a:pt x="0" y="412696"/>
                  </a:cubicBezTo>
                  <a:close/>
                </a:path>
              </a:pathLst>
            </a:custGeom>
            <a:solidFill>
              <a:srgbClr val="D0125F"/>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6922" tIns="136116" rIns="146922" bIns="136116" numCol="1" spcCol="1270" anchor="ctr" anchorCtr="0">
              <a:noAutofit/>
            </a:bodyPr>
            <a:lstStyle/>
            <a:p>
              <a:pPr marL="0" lvl="0" indent="0" algn="ctr" defTabSz="533400">
                <a:lnSpc>
                  <a:spcPct val="90000"/>
                </a:lnSpc>
                <a:spcBef>
                  <a:spcPct val="0"/>
                </a:spcBef>
                <a:spcAft>
                  <a:spcPct val="35000"/>
                </a:spcAft>
                <a:buNone/>
              </a:pPr>
              <a:r>
                <a:rPr lang="en-US" sz="1200" b="1" kern="1200"/>
                <a:t>Mobile APP Platform</a:t>
              </a:r>
            </a:p>
          </p:txBody>
        </p:sp>
        <p:sp>
          <p:nvSpPr>
            <p:cNvPr id="10" name="Freeform: Shape 9">
              <a:extLst>
                <a:ext uri="{FF2B5EF4-FFF2-40B4-BE49-F238E27FC236}">
                  <a16:creationId xmlns:a16="http://schemas.microsoft.com/office/drawing/2014/main" id="{64031C51-9693-3548-4829-225628764693}"/>
                </a:ext>
              </a:extLst>
            </p:cNvPr>
            <p:cNvSpPr/>
            <p:nvPr/>
          </p:nvSpPr>
          <p:spPr>
            <a:xfrm rot="16200000">
              <a:off x="2122281" y="2830541"/>
              <a:ext cx="134425" cy="248803"/>
            </a:xfrm>
            <a:custGeom>
              <a:avLst/>
              <a:gdLst>
                <a:gd name="connsiteX0" fmla="*/ 0 w 134425"/>
                <a:gd name="connsiteY0" fmla="*/ 49761 h 248803"/>
                <a:gd name="connsiteX1" fmla="*/ 67213 w 134425"/>
                <a:gd name="connsiteY1" fmla="*/ 49761 h 248803"/>
                <a:gd name="connsiteX2" fmla="*/ 67213 w 134425"/>
                <a:gd name="connsiteY2" fmla="*/ 0 h 248803"/>
                <a:gd name="connsiteX3" fmla="*/ 134425 w 134425"/>
                <a:gd name="connsiteY3" fmla="*/ 124402 h 248803"/>
                <a:gd name="connsiteX4" fmla="*/ 67213 w 134425"/>
                <a:gd name="connsiteY4" fmla="*/ 248803 h 248803"/>
                <a:gd name="connsiteX5" fmla="*/ 67213 w 134425"/>
                <a:gd name="connsiteY5" fmla="*/ 199042 h 248803"/>
                <a:gd name="connsiteX6" fmla="*/ 0 w 134425"/>
                <a:gd name="connsiteY6" fmla="*/ 199042 h 248803"/>
                <a:gd name="connsiteX7" fmla="*/ 0 w 134425"/>
                <a:gd name="connsiteY7" fmla="*/ 49761 h 24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425" h="248803">
                  <a:moveTo>
                    <a:pt x="0" y="49761"/>
                  </a:moveTo>
                  <a:lnTo>
                    <a:pt x="67213" y="49761"/>
                  </a:lnTo>
                  <a:lnTo>
                    <a:pt x="67213" y="0"/>
                  </a:lnTo>
                  <a:lnTo>
                    <a:pt x="134425" y="124402"/>
                  </a:lnTo>
                  <a:lnTo>
                    <a:pt x="67213" y="248803"/>
                  </a:lnTo>
                  <a:lnTo>
                    <a:pt x="67213" y="199042"/>
                  </a:lnTo>
                  <a:lnTo>
                    <a:pt x="0" y="199042"/>
                  </a:lnTo>
                  <a:lnTo>
                    <a:pt x="0" y="49761"/>
                  </a:lnTo>
                  <a:close/>
                </a:path>
              </a:pathLst>
            </a:custGeom>
            <a:solidFill>
              <a:schemeClr val="tx1">
                <a:lumMod val="60000"/>
                <a:lumOff val="40000"/>
              </a:schemeClr>
            </a:solidFill>
          </p:spPr>
          <p:style>
            <a:lnRef idx="0">
              <a:schemeClr val="accent3">
                <a:tint val="60000"/>
                <a:hueOff val="0"/>
                <a:satOff val="0"/>
                <a:lumOff val="0"/>
                <a:alphaOff val="0"/>
              </a:schemeClr>
            </a:lnRef>
            <a:fillRef idx="1">
              <a:scrgbClr r="0" g="0" b="0"/>
            </a:fillRef>
            <a:effectRef idx="0">
              <a:schemeClr val="accent3">
                <a:tint val="60000"/>
                <a:hueOff val="0"/>
                <a:satOff val="0"/>
                <a:lumOff val="0"/>
                <a:alphaOff val="0"/>
              </a:schemeClr>
            </a:effectRef>
            <a:fontRef idx="minor">
              <a:schemeClr val="lt1"/>
            </a:fontRef>
          </p:style>
          <p:txBody>
            <a:bodyPr spcFirstLastPara="0" vert="horz" wrap="square" lIns="-2" tIns="49761" rIns="40328" bIns="49760" numCol="1" spcCol="1270" anchor="ctr" anchorCtr="0">
              <a:noAutofit/>
            </a:bodyPr>
            <a:lstStyle/>
            <a:p>
              <a:pPr marL="0" lvl="0" indent="0" algn="ctr" defTabSz="444500">
                <a:lnSpc>
                  <a:spcPct val="90000"/>
                </a:lnSpc>
                <a:spcBef>
                  <a:spcPct val="0"/>
                </a:spcBef>
                <a:spcAft>
                  <a:spcPct val="35000"/>
                </a:spcAft>
                <a:buNone/>
              </a:pPr>
              <a:endParaRPr lang="en-US" sz="1000" kern="1200"/>
            </a:p>
          </p:txBody>
        </p:sp>
        <p:sp>
          <p:nvSpPr>
            <p:cNvPr id="12" name="Freeform: Shape 11">
              <a:extLst>
                <a:ext uri="{FF2B5EF4-FFF2-40B4-BE49-F238E27FC236}">
                  <a16:creationId xmlns:a16="http://schemas.microsoft.com/office/drawing/2014/main" id="{A4BF8D0C-F826-E2B5-E73A-A844C38ECA45}"/>
                </a:ext>
              </a:extLst>
            </p:cNvPr>
            <p:cNvSpPr/>
            <p:nvPr/>
          </p:nvSpPr>
          <p:spPr>
            <a:xfrm>
              <a:off x="2685646" y="3366248"/>
              <a:ext cx="112170" cy="248803"/>
            </a:xfrm>
            <a:custGeom>
              <a:avLst/>
              <a:gdLst>
                <a:gd name="connsiteX0" fmla="*/ 0 w 112170"/>
                <a:gd name="connsiteY0" fmla="*/ 49761 h 248803"/>
                <a:gd name="connsiteX1" fmla="*/ 56085 w 112170"/>
                <a:gd name="connsiteY1" fmla="*/ 49761 h 248803"/>
                <a:gd name="connsiteX2" fmla="*/ 56085 w 112170"/>
                <a:gd name="connsiteY2" fmla="*/ 0 h 248803"/>
                <a:gd name="connsiteX3" fmla="*/ 112170 w 112170"/>
                <a:gd name="connsiteY3" fmla="*/ 124402 h 248803"/>
                <a:gd name="connsiteX4" fmla="*/ 56085 w 112170"/>
                <a:gd name="connsiteY4" fmla="*/ 248803 h 248803"/>
                <a:gd name="connsiteX5" fmla="*/ 56085 w 112170"/>
                <a:gd name="connsiteY5" fmla="*/ 199042 h 248803"/>
                <a:gd name="connsiteX6" fmla="*/ 0 w 112170"/>
                <a:gd name="connsiteY6" fmla="*/ 199042 h 248803"/>
                <a:gd name="connsiteX7" fmla="*/ 0 w 112170"/>
                <a:gd name="connsiteY7" fmla="*/ 49761 h 24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170" h="248803">
                  <a:moveTo>
                    <a:pt x="0" y="49761"/>
                  </a:moveTo>
                  <a:lnTo>
                    <a:pt x="56085" y="49761"/>
                  </a:lnTo>
                  <a:lnTo>
                    <a:pt x="56085" y="0"/>
                  </a:lnTo>
                  <a:lnTo>
                    <a:pt x="112170" y="124402"/>
                  </a:lnTo>
                  <a:lnTo>
                    <a:pt x="56085" y="248803"/>
                  </a:lnTo>
                  <a:lnTo>
                    <a:pt x="56085" y="199042"/>
                  </a:lnTo>
                  <a:lnTo>
                    <a:pt x="0" y="199042"/>
                  </a:lnTo>
                  <a:lnTo>
                    <a:pt x="0" y="49761"/>
                  </a:lnTo>
                  <a:close/>
                </a:path>
              </a:pathLst>
            </a:custGeom>
            <a:solidFill>
              <a:schemeClr val="tx1">
                <a:lumMod val="60000"/>
                <a:lumOff val="40000"/>
              </a:schemeClr>
            </a:solidFill>
          </p:spPr>
          <p:style>
            <a:lnRef idx="0">
              <a:schemeClr val="accent3">
                <a:tint val="60000"/>
                <a:hueOff val="0"/>
                <a:satOff val="0"/>
                <a:lumOff val="0"/>
                <a:alphaOff val="0"/>
              </a:schemeClr>
            </a:lnRef>
            <a:fillRef idx="1">
              <a:scrgbClr r="0" g="0" b="0"/>
            </a:fillRef>
            <a:effectRef idx="0">
              <a:schemeClr val="accent3">
                <a:tint val="60000"/>
                <a:hueOff val="0"/>
                <a:satOff val="0"/>
                <a:lumOff val="0"/>
                <a:alphaOff val="0"/>
              </a:schemeClr>
            </a:effectRef>
            <a:fontRef idx="minor">
              <a:schemeClr val="lt1"/>
            </a:fontRef>
          </p:style>
          <p:txBody>
            <a:bodyPr spcFirstLastPara="0" vert="horz" wrap="square" lIns="0" tIns="49761" rIns="33651" bIns="49761" numCol="1" spcCol="1270" anchor="ctr" anchorCtr="0">
              <a:noAutofit/>
            </a:bodyPr>
            <a:lstStyle/>
            <a:p>
              <a:pPr marL="0" lvl="0" indent="0" algn="ctr" defTabSz="444500">
                <a:lnSpc>
                  <a:spcPct val="90000"/>
                </a:lnSpc>
                <a:spcBef>
                  <a:spcPct val="0"/>
                </a:spcBef>
                <a:spcAft>
                  <a:spcPct val="35000"/>
                </a:spcAft>
                <a:buNone/>
              </a:pPr>
              <a:endParaRPr lang="en-US" sz="1000" kern="1200"/>
            </a:p>
          </p:txBody>
        </p:sp>
        <p:sp>
          <p:nvSpPr>
            <p:cNvPr id="14" name="Freeform: Shape 13">
              <a:extLst>
                <a:ext uri="{FF2B5EF4-FFF2-40B4-BE49-F238E27FC236}">
                  <a16:creationId xmlns:a16="http://schemas.microsoft.com/office/drawing/2014/main" id="{05C12FFF-17ED-3C84-BAC5-28F661FCD179}"/>
                </a:ext>
              </a:extLst>
            </p:cNvPr>
            <p:cNvSpPr/>
            <p:nvPr/>
          </p:nvSpPr>
          <p:spPr>
            <a:xfrm rot="5400000">
              <a:off x="2123631" y="3899485"/>
              <a:ext cx="131725" cy="248803"/>
            </a:xfrm>
            <a:custGeom>
              <a:avLst/>
              <a:gdLst>
                <a:gd name="connsiteX0" fmla="*/ 0 w 131725"/>
                <a:gd name="connsiteY0" fmla="*/ 49761 h 248803"/>
                <a:gd name="connsiteX1" fmla="*/ 65863 w 131725"/>
                <a:gd name="connsiteY1" fmla="*/ 49761 h 248803"/>
                <a:gd name="connsiteX2" fmla="*/ 65863 w 131725"/>
                <a:gd name="connsiteY2" fmla="*/ 0 h 248803"/>
                <a:gd name="connsiteX3" fmla="*/ 131725 w 131725"/>
                <a:gd name="connsiteY3" fmla="*/ 124402 h 248803"/>
                <a:gd name="connsiteX4" fmla="*/ 65863 w 131725"/>
                <a:gd name="connsiteY4" fmla="*/ 248803 h 248803"/>
                <a:gd name="connsiteX5" fmla="*/ 65863 w 131725"/>
                <a:gd name="connsiteY5" fmla="*/ 199042 h 248803"/>
                <a:gd name="connsiteX6" fmla="*/ 0 w 131725"/>
                <a:gd name="connsiteY6" fmla="*/ 199042 h 248803"/>
                <a:gd name="connsiteX7" fmla="*/ 0 w 131725"/>
                <a:gd name="connsiteY7" fmla="*/ 49761 h 24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725" h="248803">
                  <a:moveTo>
                    <a:pt x="0" y="49761"/>
                  </a:moveTo>
                  <a:lnTo>
                    <a:pt x="65863" y="49761"/>
                  </a:lnTo>
                  <a:lnTo>
                    <a:pt x="65863" y="0"/>
                  </a:lnTo>
                  <a:lnTo>
                    <a:pt x="131725" y="124402"/>
                  </a:lnTo>
                  <a:lnTo>
                    <a:pt x="65863" y="248803"/>
                  </a:lnTo>
                  <a:lnTo>
                    <a:pt x="65863" y="199042"/>
                  </a:lnTo>
                  <a:lnTo>
                    <a:pt x="0" y="199042"/>
                  </a:lnTo>
                  <a:lnTo>
                    <a:pt x="0" y="49761"/>
                  </a:lnTo>
                  <a:close/>
                </a:path>
              </a:pathLst>
            </a:custGeom>
            <a:solidFill>
              <a:schemeClr val="tx1">
                <a:lumMod val="60000"/>
                <a:lumOff val="40000"/>
              </a:schemeClr>
            </a:solidFill>
          </p:spPr>
          <p:style>
            <a:lnRef idx="0">
              <a:schemeClr val="accent3">
                <a:tint val="60000"/>
                <a:hueOff val="0"/>
                <a:satOff val="0"/>
                <a:lumOff val="0"/>
                <a:alphaOff val="0"/>
              </a:schemeClr>
            </a:lnRef>
            <a:fillRef idx="1">
              <a:scrgbClr r="0" g="0" b="0"/>
            </a:fillRef>
            <a:effectRef idx="0">
              <a:schemeClr val="accent3">
                <a:tint val="60000"/>
                <a:hueOff val="0"/>
                <a:satOff val="0"/>
                <a:lumOff val="0"/>
                <a:alphaOff val="0"/>
              </a:schemeClr>
            </a:effectRef>
            <a:fontRef idx="minor">
              <a:schemeClr val="lt1"/>
            </a:fontRef>
          </p:style>
          <p:txBody>
            <a:bodyPr spcFirstLastPara="0" vert="horz" wrap="square" lIns="0" tIns="49759" rIns="39516" bIns="49762" numCol="1" spcCol="1270" anchor="ctr" anchorCtr="0">
              <a:noAutofit/>
            </a:bodyPr>
            <a:lstStyle/>
            <a:p>
              <a:pPr marL="0" lvl="0" indent="0" algn="ctr" defTabSz="444500">
                <a:lnSpc>
                  <a:spcPct val="90000"/>
                </a:lnSpc>
                <a:spcBef>
                  <a:spcPct val="0"/>
                </a:spcBef>
                <a:spcAft>
                  <a:spcPct val="35000"/>
                </a:spcAft>
                <a:buNone/>
              </a:pPr>
              <a:endParaRPr lang="en-US" sz="1000" kern="1200"/>
            </a:p>
          </p:txBody>
        </p:sp>
        <p:sp>
          <p:nvSpPr>
            <p:cNvPr id="16" name="Freeform: Shape 15">
              <a:extLst>
                <a:ext uri="{FF2B5EF4-FFF2-40B4-BE49-F238E27FC236}">
                  <a16:creationId xmlns:a16="http://schemas.microsoft.com/office/drawing/2014/main" id="{FB263CE3-4544-F0F2-7956-6B62E3EBEB34}"/>
                </a:ext>
              </a:extLst>
            </p:cNvPr>
            <p:cNvSpPr/>
            <p:nvPr/>
          </p:nvSpPr>
          <p:spPr>
            <a:xfrm>
              <a:off x="1581170" y="3366247"/>
              <a:ext cx="112171" cy="248804"/>
            </a:xfrm>
            <a:custGeom>
              <a:avLst/>
              <a:gdLst>
                <a:gd name="connsiteX0" fmla="*/ 0 w 112170"/>
                <a:gd name="connsiteY0" fmla="*/ 49761 h 248803"/>
                <a:gd name="connsiteX1" fmla="*/ 56085 w 112170"/>
                <a:gd name="connsiteY1" fmla="*/ 49761 h 248803"/>
                <a:gd name="connsiteX2" fmla="*/ 56085 w 112170"/>
                <a:gd name="connsiteY2" fmla="*/ 0 h 248803"/>
                <a:gd name="connsiteX3" fmla="*/ 112170 w 112170"/>
                <a:gd name="connsiteY3" fmla="*/ 124402 h 248803"/>
                <a:gd name="connsiteX4" fmla="*/ 56085 w 112170"/>
                <a:gd name="connsiteY4" fmla="*/ 248803 h 248803"/>
                <a:gd name="connsiteX5" fmla="*/ 56085 w 112170"/>
                <a:gd name="connsiteY5" fmla="*/ 199042 h 248803"/>
                <a:gd name="connsiteX6" fmla="*/ 0 w 112170"/>
                <a:gd name="connsiteY6" fmla="*/ 199042 h 248803"/>
                <a:gd name="connsiteX7" fmla="*/ 0 w 112170"/>
                <a:gd name="connsiteY7" fmla="*/ 49761 h 24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170" h="248803">
                  <a:moveTo>
                    <a:pt x="112169" y="199042"/>
                  </a:moveTo>
                  <a:lnTo>
                    <a:pt x="56085" y="199042"/>
                  </a:lnTo>
                  <a:lnTo>
                    <a:pt x="56085" y="248803"/>
                  </a:lnTo>
                  <a:lnTo>
                    <a:pt x="1" y="124401"/>
                  </a:lnTo>
                  <a:lnTo>
                    <a:pt x="56085" y="0"/>
                  </a:lnTo>
                  <a:lnTo>
                    <a:pt x="56085" y="49761"/>
                  </a:lnTo>
                  <a:lnTo>
                    <a:pt x="112169" y="49761"/>
                  </a:lnTo>
                  <a:lnTo>
                    <a:pt x="112169" y="199042"/>
                  </a:lnTo>
                  <a:close/>
                </a:path>
              </a:pathLst>
            </a:custGeom>
            <a:solidFill>
              <a:schemeClr val="tx1">
                <a:lumMod val="60000"/>
                <a:lumOff val="40000"/>
              </a:schemeClr>
            </a:solidFill>
          </p:spPr>
          <p:style>
            <a:lnRef idx="0">
              <a:schemeClr val="accent3">
                <a:tint val="60000"/>
                <a:hueOff val="0"/>
                <a:satOff val="0"/>
                <a:lumOff val="0"/>
                <a:alphaOff val="0"/>
              </a:schemeClr>
            </a:lnRef>
            <a:fillRef idx="1">
              <a:scrgbClr r="0" g="0" b="0"/>
            </a:fillRef>
            <a:effectRef idx="0">
              <a:schemeClr val="accent3">
                <a:tint val="60000"/>
                <a:hueOff val="0"/>
                <a:satOff val="0"/>
                <a:lumOff val="0"/>
                <a:alphaOff val="0"/>
              </a:schemeClr>
            </a:effectRef>
            <a:fontRef idx="minor">
              <a:schemeClr val="lt1"/>
            </a:fontRef>
          </p:style>
          <p:txBody>
            <a:bodyPr spcFirstLastPara="0" vert="horz" wrap="square" lIns="33651" tIns="49762" rIns="1" bIns="49760" numCol="1" spcCol="1270" anchor="ctr" anchorCtr="0">
              <a:noAutofit/>
            </a:bodyPr>
            <a:lstStyle/>
            <a:p>
              <a:pPr marL="0" lvl="0" indent="0" algn="ctr" defTabSz="444500">
                <a:lnSpc>
                  <a:spcPct val="90000"/>
                </a:lnSpc>
                <a:spcBef>
                  <a:spcPct val="0"/>
                </a:spcBef>
                <a:spcAft>
                  <a:spcPct val="35000"/>
                </a:spcAft>
                <a:buNone/>
              </a:pPr>
              <a:endParaRPr lang="en-US" sz="1000" kern="1200"/>
            </a:p>
          </p:txBody>
        </p:sp>
        <p:sp>
          <p:nvSpPr>
            <p:cNvPr id="5" name="Arrow: Curved Left 4">
              <a:extLst>
                <a:ext uri="{FF2B5EF4-FFF2-40B4-BE49-F238E27FC236}">
                  <a16:creationId xmlns:a16="http://schemas.microsoft.com/office/drawing/2014/main" id="{7125DC27-1BCB-7325-B4AF-0ABB261166CC}"/>
                </a:ext>
              </a:extLst>
            </p:cNvPr>
            <p:cNvSpPr/>
            <p:nvPr/>
          </p:nvSpPr>
          <p:spPr>
            <a:xfrm rot="2795390">
              <a:off x="3010768" y="3989709"/>
              <a:ext cx="613106" cy="1258771"/>
            </a:xfrm>
            <a:prstGeom prst="curvedLeftArrow">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t" anchorCtr="0"/>
            <a:lstStyle/>
            <a:p>
              <a:pPr algn="ctr"/>
              <a:endParaRPr lang="en-US">
                <a:solidFill>
                  <a:schemeClr val="tx1"/>
                </a:solidFill>
              </a:endParaRPr>
            </a:p>
          </p:txBody>
        </p:sp>
        <p:sp>
          <p:nvSpPr>
            <p:cNvPr id="6" name="Arrow: Curved Left 5">
              <a:extLst>
                <a:ext uri="{FF2B5EF4-FFF2-40B4-BE49-F238E27FC236}">
                  <a16:creationId xmlns:a16="http://schemas.microsoft.com/office/drawing/2014/main" id="{EE98283A-CFAB-3B60-1A40-380EFF123861}"/>
                </a:ext>
              </a:extLst>
            </p:cNvPr>
            <p:cNvSpPr/>
            <p:nvPr/>
          </p:nvSpPr>
          <p:spPr>
            <a:xfrm rot="18904311">
              <a:off x="3061764" y="1792019"/>
              <a:ext cx="613106" cy="1258771"/>
            </a:xfrm>
            <a:prstGeom prst="curvedLeftArrow">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t" anchorCtr="0"/>
            <a:lstStyle/>
            <a:p>
              <a:pPr algn="ctr"/>
              <a:endParaRPr lang="en-US">
                <a:solidFill>
                  <a:schemeClr val="tx1"/>
                </a:solidFill>
              </a:endParaRPr>
            </a:p>
          </p:txBody>
        </p:sp>
        <p:sp>
          <p:nvSpPr>
            <p:cNvPr id="7" name="Arrow: Curved Left 6">
              <a:extLst>
                <a:ext uri="{FF2B5EF4-FFF2-40B4-BE49-F238E27FC236}">
                  <a16:creationId xmlns:a16="http://schemas.microsoft.com/office/drawing/2014/main" id="{4220A5AD-9417-E597-EE5D-E6FED48D8B7B}"/>
                </a:ext>
              </a:extLst>
            </p:cNvPr>
            <p:cNvSpPr/>
            <p:nvPr/>
          </p:nvSpPr>
          <p:spPr>
            <a:xfrm rot="7729097">
              <a:off x="749701" y="3861260"/>
              <a:ext cx="613106" cy="1258771"/>
            </a:xfrm>
            <a:prstGeom prst="curvedLeftArrow">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t" anchorCtr="0"/>
            <a:lstStyle/>
            <a:p>
              <a:pPr algn="ctr"/>
              <a:endParaRPr lang="en-US">
                <a:solidFill>
                  <a:schemeClr val="tx1"/>
                </a:solidFill>
              </a:endParaRPr>
            </a:p>
          </p:txBody>
        </p:sp>
        <p:sp>
          <p:nvSpPr>
            <p:cNvPr id="18" name="Rectangle 17">
              <a:extLst>
                <a:ext uri="{FF2B5EF4-FFF2-40B4-BE49-F238E27FC236}">
                  <a16:creationId xmlns:a16="http://schemas.microsoft.com/office/drawing/2014/main" id="{EE588D65-B532-864C-9FC5-29A9056888C7}"/>
                </a:ext>
              </a:extLst>
            </p:cNvPr>
            <p:cNvSpPr/>
            <p:nvPr/>
          </p:nvSpPr>
          <p:spPr>
            <a:xfrm>
              <a:off x="1552852" y="2509612"/>
              <a:ext cx="1273282" cy="2737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nchorCtr="0"/>
            <a:lstStyle/>
            <a:p>
              <a:pPr algn="ctr"/>
              <a:r>
                <a:rPr lang="en-IN" sz="1600">
                  <a:solidFill>
                    <a:schemeClr val="tx1">
                      <a:lumMod val="50000"/>
                    </a:schemeClr>
                  </a:solidFill>
                </a:rPr>
                <a:t>Discover</a:t>
              </a:r>
            </a:p>
          </p:txBody>
        </p:sp>
        <p:sp>
          <p:nvSpPr>
            <p:cNvPr id="19" name="Rectangle 18">
              <a:extLst>
                <a:ext uri="{FF2B5EF4-FFF2-40B4-BE49-F238E27FC236}">
                  <a16:creationId xmlns:a16="http://schemas.microsoft.com/office/drawing/2014/main" id="{F8A5768B-5C55-5D34-1A6B-02B48ADC7159}"/>
                </a:ext>
              </a:extLst>
            </p:cNvPr>
            <p:cNvSpPr/>
            <p:nvPr/>
          </p:nvSpPr>
          <p:spPr>
            <a:xfrm>
              <a:off x="2936833" y="3357109"/>
              <a:ext cx="956635" cy="2737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nchorCtr="0"/>
            <a:lstStyle/>
            <a:p>
              <a:pPr algn="ctr"/>
              <a:r>
                <a:rPr lang="en-IN" sz="1600">
                  <a:solidFill>
                    <a:schemeClr val="tx1">
                      <a:lumMod val="50000"/>
                    </a:schemeClr>
                  </a:solidFill>
                </a:rPr>
                <a:t>Plan</a:t>
              </a:r>
            </a:p>
          </p:txBody>
        </p:sp>
        <p:sp>
          <p:nvSpPr>
            <p:cNvPr id="21" name="Rectangle 20">
              <a:extLst>
                <a:ext uri="{FF2B5EF4-FFF2-40B4-BE49-F238E27FC236}">
                  <a16:creationId xmlns:a16="http://schemas.microsoft.com/office/drawing/2014/main" id="{B762DFAE-64E2-861C-C192-0063D08A94B1}"/>
                </a:ext>
              </a:extLst>
            </p:cNvPr>
            <p:cNvSpPr/>
            <p:nvPr/>
          </p:nvSpPr>
          <p:spPr>
            <a:xfrm>
              <a:off x="1552852" y="4147131"/>
              <a:ext cx="1273282" cy="2737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nchorCtr="0"/>
            <a:lstStyle/>
            <a:p>
              <a:pPr algn="ctr"/>
              <a:r>
                <a:rPr lang="en-IN" sz="1600">
                  <a:solidFill>
                    <a:schemeClr val="tx1">
                      <a:lumMod val="50000"/>
                    </a:schemeClr>
                  </a:solidFill>
                </a:rPr>
                <a:t>Transact</a:t>
              </a:r>
            </a:p>
          </p:txBody>
        </p:sp>
        <p:sp>
          <p:nvSpPr>
            <p:cNvPr id="22" name="Rectangle 21">
              <a:extLst>
                <a:ext uri="{FF2B5EF4-FFF2-40B4-BE49-F238E27FC236}">
                  <a16:creationId xmlns:a16="http://schemas.microsoft.com/office/drawing/2014/main" id="{AC21E772-4026-6AD5-FB4F-0C809C1334A6}"/>
                </a:ext>
              </a:extLst>
            </p:cNvPr>
            <p:cNvSpPr/>
            <p:nvPr/>
          </p:nvSpPr>
          <p:spPr>
            <a:xfrm>
              <a:off x="530225" y="3357109"/>
              <a:ext cx="956635" cy="2737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nchorCtr="0"/>
            <a:lstStyle/>
            <a:p>
              <a:pPr algn="ctr"/>
              <a:r>
                <a:rPr lang="en-IN" sz="1600">
                  <a:solidFill>
                    <a:schemeClr val="tx1">
                      <a:lumMod val="50000"/>
                    </a:schemeClr>
                  </a:solidFill>
                </a:rPr>
                <a:t>Track</a:t>
              </a:r>
            </a:p>
          </p:txBody>
        </p:sp>
      </p:grpSp>
      <p:grpSp>
        <p:nvGrpSpPr>
          <p:cNvPr id="77" name="Group 76">
            <a:extLst>
              <a:ext uri="{FF2B5EF4-FFF2-40B4-BE49-F238E27FC236}">
                <a16:creationId xmlns:a16="http://schemas.microsoft.com/office/drawing/2014/main" id="{40366759-DB08-67C3-BE07-8EE20045AC23}"/>
              </a:ext>
            </a:extLst>
          </p:cNvPr>
          <p:cNvGrpSpPr/>
          <p:nvPr/>
        </p:nvGrpSpPr>
        <p:grpSpPr>
          <a:xfrm>
            <a:off x="7204012" y="1473028"/>
            <a:ext cx="2090186" cy="4390895"/>
            <a:chOff x="7691767" y="1407200"/>
            <a:chExt cx="2090186" cy="4390895"/>
          </a:xfrm>
        </p:grpSpPr>
        <p:sp>
          <p:nvSpPr>
            <p:cNvPr id="27" name="Rectangle 5">
              <a:extLst>
                <a:ext uri="{FF2B5EF4-FFF2-40B4-BE49-F238E27FC236}">
                  <a16:creationId xmlns:a16="http://schemas.microsoft.com/office/drawing/2014/main" id="{771E5132-FFBA-9906-A269-4836C3934EF1}"/>
                </a:ext>
              </a:extLst>
            </p:cNvPr>
            <p:cNvSpPr>
              <a:spLocks noChangeArrowheads="1"/>
            </p:cNvSpPr>
            <p:nvPr/>
          </p:nvSpPr>
          <p:spPr bwMode="auto">
            <a:xfrm>
              <a:off x="8451150" y="1875862"/>
              <a:ext cx="343353" cy="2791928"/>
            </a:xfrm>
            <a:prstGeom prst="rect">
              <a:avLst/>
            </a:prstGeom>
            <a:solidFill>
              <a:srgbClr val="9395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8" name="Freeform 6">
              <a:extLst>
                <a:ext uri="{FF2B5EF4-FFF2-40B4-BE49-F238E27FC236}">
                  <a16:creationId xmlns:a16="http://schemas.microsoft.com/office/drawing/2014/main" id="{FDF7FC34-FB31-095B-A465-1DFA28D96012}"/>
                </a:ext>
              </a:extLst>
            </p:cNvPr>
            <p:cNvSpPr>
              <a:spLocks/>
            </p:cNvSpPr>
            <p:nvPr/>
          </p:nvSpPr>
          <p:spPr bwMode="auto">
            <a:xfrm>
              <a:off x="8005043" y="1407200"/>
              <a:ext cx="789460" cy="726803"/>
            </a:xfrm>
            <a:custGeom>
              <a:avLst/>
              <a:gdLst>
                <a:gd name="T0" fmla="*/ 1382 w 1382"/>
                <a:gd name="T1" fmla="*/ 1277 h 1277"/>
                <a:gd name="T2" fmla="*/ 1382 w 1382"/>
                <a:gd name="T3" fmla="*/ 673 h 1277"/>
                <a:gd name="T4" fmla="*/ 955 w 1382"/>
                <a:gd name="T5" fmla="*/ 247 h 1277"/>
                <a:gd name="T6" fmla="*/ 419 w 1382"/>
                <a:gd name="T7" fmla="*/ 249 h 1277"/>
                <a:gd name="T8" fmla="*/ 419 w 1382"/>
                <a:gd name="T9" fmla="*/ 0 h 1277"/>
                <a:gd name="T10" fmla="*/ 0 w 1382"/>
                <a:gd name="T11" fmla="*/ 545 h 1277"/>
                <a:gd name="T12" fmla="*/ 419 w 1382"/>
                <a:gd name="T13" fmla="*/ 1089 h 1277"/>
                <a:gd name="T14" fmla="*/ 419 w 1382"/>
                <a:gd name="T15" fmla="*/ 850 h 1277"/>
                <a:gd name="T16" fmla="*/ 955 w 1382"/>
                <a:gd name="T17" fmla="*/ 850 h 1277"/>
                <a:gd name="T18" fmla="*/ 1382 w 1382"/>
                <a:gd name="T19" fmla="*/ 1277 h 1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2" h="1277">
                  <a:moveTo>
                    <a:pt x="1382" y="1277"/>
                  </a:moveTo>
                  <a:lnTo>
                    <a:pt x="1382" y="673"/>
                  </a:lnTo>
                  <a:cubicBezTo>
                    <a:pt x="1382" y="438"/>
                    <a:pt x="1191" y="247"/>
                    <a:pt x="955" y="247"/>
                  </a:cubicBezTo>
                  <a:lnTo>
                    <a:pt x="419" y="249"/>
                  </a:lnTo>
                  <a:lnTo>
                    <a:pt x="419" y="0"/>
                  </a:lnTo>
                  <a:lnTo>
                    <a:pt x="0" y="545"/>
                  </a:lnTo>
                  <a:lnTo>
                    <a:pt x="419" y="1089"/>
                  </a:lnTo>
                  <a:lnTo>
                    <a:pt x="419" y="850"/>
                  </a:lnTo>
                  <a:lnTo>
                    <a:pt x="955" y="850"/>
                  </a:lnTo>
                  <a:cubicBezTo>
                    <a:pt x="1191" y="850"/>
                    <a:pt x="1382" y="1041"/>
                    <a:pt x="1382" y="1277"/>
                  </a:cubicBezTo>
                  <a:close/>
                </a:path>
              </a:pathLst>
            </a:custGeom>
            <a:solidFill>
              <a:srgbClr val="9395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9" name="Rectangle 7">
              <a:extLst>
                <a:ext uri="{FF2B5EF4-FFF2-40B4-BE49-F238E27FC236}">
                  <a16:creationId xmlns:a16="http://schemas.microsoft.com/office/drawing/2014/main" id="{BF352D50-73E5-3EEA-0546-229BEB1BF925}"/>
                </a:ext>
              </a:extLst>
            </p:cNvPr>
            <p:cNvSpPr>
              <a:spLocks noChangeArrowheads="1"/>
            </p:cNvSpPr>
            <p:nvPr/>
          </p:nvSpPr>
          <p:spPr bwMode="auto">
            <a:xfrm>
              <a:off x="8606536" y="2517454"/>
              <a:ext cx="343353" cy="2248079"/>
            </a:xfrm>
            <a:prstGeom prst="rect">
              <a:avLst/>
            </a:prstGeom>
            <a:solidFill>
              <a:srgbClr val="57B7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 name="Freeform 8">
              <a:extLst>
                <a:ext uri="{FF2B5EF4-FFF2-40B4-BE49-F238E27FC236}">
                  <a16:creationId xmlns:a16="http://schemas.microsoft.com/office/drawing/2014/main" id="{D7B12426-8DAE-3ACB-7F2B-8B60B786862B}"/>
                </a:ext>
              </a:extLst>
            </p:cNvPr>
            <p:cNvSpPr>
              <a:spLocks/>
            </p:cNvSpPr>
            <p:nvPr/>
          </p:nvSpPr>
          <p:spPr bwMode="auto">
            <a:xfrm>
              <a:off x="8606536" y="2033755"/>
              <a:ext cx="789460" cy="726803"/>
            </a:xfrm>
            <a:custGeom>
              <a:avLst/>
              <a:gdLst>
                <a:gd name="T0" fmla="*/ 0 w 1382"/>
                <a:gd name="T1" fmla="*/ 1277 h 1277"/>
                <a:gd name="T2" fmla="*/ 0 w 1382"/>
                <a:gd name="T3" fmla="*/ 673 h 1277"/>
                <a:gd name="T4" fmla="*/ 427 w 1382"/>
                <a:gd name="T5" fmla="*/ 247 h 1277"/>
                <a:gd name="T6" fmla="*/ 963 w 1382"/>
                <a:gd name="T7" fmla="*/ 250 h 1277"/>
                <a:gd name="T8" fmla="*/ 963 w 1382"/>
                <a:gd name="T9" fmla="*/ 0 h 1277"/>
                <a:gd name="T10" fmla="*/ 1382 w 1382"/>
                <a:gd name="T11" fmla="*/ 545 h 1277"/>
                <a:gd name="T12" fmla="*/ 963 w 1382"/>
                <a:gd name="T13" fmla="*/ 1089 h 1277"/>
                <a:gd name="T14" fmla="*/ 963 w 1382"/>
                <a:gd name="T15" fmla="*/ 850 h 1277"/>
                <a:gd name="T16" fmla="*/ 427 w 1382"/>
                <a:gd name="T17" fmla="*/ 850 h 1277"/>
                <a:gd name="T18" fmla="*/ 0 w 1382"/>
                <a:gd name="T19" fmla="*/ 1277 h 1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2" h="1277">
                  <a:moveTo>
                    <a:pt x="0" y="1277"/>
                  </a:moveTo>
                  <a:lnTo>
                    <a:pt x="0" y="673"/>
                  </a:lnTo>
                  <a:cubicBezTo>
                    <a:pt x="0" y="438"/>
                    <a:pt x="191" y="247"/>
                    <a:pt x="427" y="247"/>
                  </a:cubicBezTo>
                  <a:lnTo>
                    <a:pt x="963" y="250"/>
                  </a:lnTo>
                  <a:lnTo>
                    <a:pt x="963" y="0"/>
                  </a:lnTo>
                  <a:lnTo>
                    <a:pt x="1382" y="545"/>
                  </a:lnTo>
                  <a:lnTo>
                    <a:pt x="963" y="1089"/>
                  </a:lnTo>
                  <a:lnTo>
                    <a:pt x="963" y="850"/>
                  </a:lnTo>
                  <a:lnTo>
                    <a:pt x="427" y="850"/>
                  </a:lnTo>
                  <a:cubicBezTo>
                    <a:pt x="191" y="850"/>
                    <a:pt x="0" y="1041"/>
                    <a:pt x="0" y="1277"/>
                  </a:cubicBezTo>
                  <a:close/>
                </a:path>
              </a:pathLst>
            </a:custGeom>
            <a:solidFill>
              <a:srgbClr val="57B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1" name="Rectangle 9">
              <a:extLst>
                <a:ext uri="{FF2B5EF4-FFF2-40B4-BE49-F238E27FC236}">
                  <a16:creationId xmlns:a16="http://schemas.microsoft.com/office/drawing/2014/main" id="{F1B311AC-A6EB-34D7-30B1-A846CF4F60CD}"/>
                </a:ext>
              </a:extLst>
            </p:cNvPr>
            <p:cNvSpPr>
              <a:spLocks noChangeArrowheads="1"/>
            </p:cNvSpPr>
            <p:nvPr/>
          </p:nvSpPr>
          <p:spPr bwMode="auto">
            <a:xfrm>
              <a:off x="8844627" y="4537466"/>
              <a:ext cx="343353" cy="1260629"/>
            </a:xfrm>
            <a:prstGeom prst="rect">
              <a:avLst/>
            </a:prstGeom>
            <a:solidFill>
              <a:srgbClr val="9395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64" name="Freeform 10">
              <a:extLst>
                <a:ext uri="{FF2B5EF4-FFF2-40B4-BE49-F238E27FC236}">
                  <a16:creationId xmlns:a16="http://schemas.microsoft.com/office/drawing/2014/main" id="{07D270B2-3C22-3BBA-FC35-536DF89D8C80}"/>
                </a:ext>
              </a:extLst>
            </p:cNvPr>
            <p:cNvSpPr>
              <a:spLocks/>
            </p:cNvSpPr>
            <p:nvPr/>
          </p:nvSpPr>
          <p:spPr bwMode="auto">
            <a:xfrm>
              <a:off x="8844627" y="4053767"/>
              <a:ext cx="786953" cy="726803"/>
            </a:xfrm>
            <a:custGeom>
              <a:avLst/>
              <a:gdLst>
                <a:gd name="T0" fmla="*/ 0 w 1381"/>
                <a:gd name="T1" fmla="*/ 1277 h 1277"/>
                <a:gd name="T2" fmla="*/ 0 w 1381"/>
                <a:gd name="T3" fmla="*/ 673 h 1277"/>
                <a:gd name="T4" fmla="*/ 427 w 1381"/>
                <a:gd name="T5" fmla="*/ 247 h 1277"/>
                <a:gd name="T6" fmla="*/ 963 w 1381"/>
                <a:gd name="T7" fmla="*/ 249 h 1277"/>
                <a:gd name="T8" fmla="*/ 963 w 1381"/>
                <a:gd name="T9" fmla="*/ 0 h 1277"/>
                <a:gd name="T10" fmla="*/ 1381 w 1381"/>
                <a:gd name="T11" fmla="*/ 545 h 1277"/>
                <a:gd name="T12" fmla="*/ 963 w 1381"/>
                <a:gd name="T13" fmla="*/ 1089 h 1277"/>
                <a:gd name="T14" fmla="*/ 963 w 1381"/>
                <a:gd name="T15" fmla="*/ 850 h 1277"/>
                <a:gd name="T16" fmla="*/ 427 w 1381"/>
                <a:gd name="T17" fmla="*/ 850 h 1277"/>
                <a:gd name="T18" fmla="*/ 0 w 1381"/>
                <a:gd name="T19" fmla="*/ 1277 h 1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1" h="1277">
                  <a:moveTo>
                    <a:pt x="0" y="1277"/>
                  </a:moveTo>
                  <a:lnTo>
                    <a:pt x="0" y="673"/>
                  </a:lnTo>
                  <a:cubicBezTo>
                    <a:pt x="0" y="438"/>
                    <a:pt x="191" y="247"/>
                    <a:pt x="427" y="247"/>
                  </a:cubicBezTo>
                  <a:lnTo>
                    <a:pt x="963" y="249"/>
                  </a:lnTo>
                  <a:lnTo>
                    <a:pt x="963" y="0"/>
                  </a:lnTo>
                  <a:lnTo>
                    <a:pt x="1381" y="545"/>
                  </a:lnTo>
                  <a:lnTo>
                    <a:pt x="963" y="1089"/>
                  </a:lnTo>
                  <a:lnTo>
                    <a:pt x="963" y="850"/>
                  </a:lnTo>
                  <a:lnTo>
                    <a:pt x="427" y="850"/>
                  </a:lnTo>
                  <a:cubicBezTo>
                    <a:pt x="191" y="850"/>
                    <a:pt x="0" y="1041"/>
                    <a:pt x="0" y="1277"/>
                  </a:cubicBezTo>
                  <a:close/>
                </a:path>
              </a:pathLst>
            </a:custGeom>
            <a:solidFill>
              <a:srgbClr val="9395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65" name="Freeform 11">
              <a:extLst>
                <a:ext uri="{FF2B5EF4-FFF2-40B4-BE49-F238E27FC236}">
                  <a16:creationId xmlns:a16="http://schemas.microsoft.com/office/drawing/2014/main" id="{7077C968-F292-5883-AD3C-1FA6417DE519}"/>
                </a:ext>
              </a:extLst>
            </p:cNvPr>
            <p:cNvSpPr>
              <a:spLocks/>
            </p:cNvSpPr>
            <p:nvPr/>
          </p:nvSpPr>
          <p:spPr bwMode="auto">
            <a:xfrm>
              <a:off x="8992493" y="5507374"/>
              <a:ext cx="345858" cy="290721"/>
            </a:xfrm>
            <a:custGeom>
              <a:avLst/>
              <a:gdLst>
                <a:gd name="T0" fmla="*/ 0 w 602"/>
                <a:gd name="T1" fmla="*/ 513 h 513"/>
                <a:gd name="T2" fmla="*/ 1 w 602"/>
                <a:gd name="T3" fmla="*/ 0 h 513"/>
                <a:gd name="T4" fmla="*/ 602 w 602"/>
                <a:gd name="T5" fmla="*/ 0 h 513"/>
                <a:gd name="T6" fmla="*/ 602 w 602"/>
                <a:gd name="T7" fmla="*/ 513 h 513"/>
                <a:gd name="T8" fmla="*/ 0 w 602"/>
                <a:gd name="T9" fmla="*/ 513 h 513"/>
              </a:gdLst>
              <a:ahLst/>
              <a:cxnLst>
                <a:cxn ang="0">
                  <a:pos x="T0" y="T1"/>
                </a:cxn>
                <a:cxn ang="0">
                  <a:pos x="T2" y="T3"/>
                </a:cxn>
                <a:cxn ang="0">
                  <a:pos x="T4" y="T5"/>
                </a:cxn>
                <a:cxn ang="0">
                  <a:pos x="T6" y="T7"/>
                </a:cxn>
                <a:cxn ang="0">
                  <a:pos x="T8" y="T9"/>
                </a:cxn>
              </a:cxnLst>
              <a:rect l="0" t="0" r="r" b="b"/>
              <a:pathLst>
                <a:path w="602" h="513">
                  <a:moveTo>
                    <a:pt x="0" y="513"/>
                  </a:moveTo>
                  <a:lnTo>
                    <a:pt x="1" y="0"/>
                  </a:lnTo>
                  <a:lnTo>
                    <a:pt x="602" y="0"/>
                  </a:lnTo>
                  <a:lnTo>
                    <a:pt x="602" y="513"/>
                  </a:lnTo>
                  <a:lnTo>
                    <a:pt x="0" y="513"/>
                  </a:lnTo>
                  <a:close/>
                </a:path>
              </a:pathLst>
            </a:custGeom>
            <a:solidFill>
              <a:srgbClr val="A6DE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67" name="Freeform 12">
              <a:extLst>
                <a:ext uri="{FF2B5EF4-FFF2-40B4-BE49-F238E27FC236}">
                  <a16:creationId xmlns:a16="http://schemas.microsoft.com/office/drawing/2014/main" id="{FFC9884E-2D80-7CA2-DB86-EB1BDC97FE4A}"/>
                </a:ext>
              </a:extLst>
            </p:cNvPr>
            <p:cNvSpPr>
              <a:spLocks/>
            </p:cNvSpPr>
            <p:nvPr/>
          </p:nvSpPr>
          <p:spPr bwMode="auto">
            <a:xfrm>
              <a:off x="8992493" y="5021167"/>
              <a:ext cx="789460" cy="729310"/>
            </a:xfrm>
            <a:custGeom>
              <a:avLst/>
              <a:gdLst>
                <a:gd name="T0" fmla="*/ 0 w 1381"/>
                <a:gd name="T1" fmla="*/ 1277 h 1277"/>
                <a:gd name="T2" fmla="*/ 0 w 1381"/>
                <a:gd name="T3" fmla="*/ 674 h 1277"/>
                <a:gd name="T4" fmla="*/ 426 w 1381"/>
                <a:gd name="T5" fmla="*/ 247 h 1277"/>
                <a:gd name="T6" fmla="*/ 963 w 1381"/>
                <a:gd name="T7" fmla="*/ 250 h 1277"/>
                <a:gd name="T8" fmla="*/ 963 w 1381"/>
                <a:gd name="T9" fmla="*/ 0 h 1277"/>
                <a:gd name="T10" fmla="*/ 1381 w 1381"/>
                <a:gd name="T11" fmla="*/ 545 h 1277"/>
                <a:gd name="T12" fmla="*/ 963 w 1381"/>
                <a:gd name="T13" fmla="*/ 1089 h 1277"/>
                <a:gd name="T14" fmla="*/ 963 w 1381"/>
                <a:gd name="T15" fmla="*/ 851 h 1277"/>
                <a:gd name="T16" fmla="*/ 426 w 1381"/>
                <a:gd name="T17" fmla="*/ 851 h 1277"/>
                <a:gd name="T18" fmla="*/ 0 w 1381"/>
                <a:gd name="T19" fmla="*/ 1277 h 1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1" h="1277">
                  <a:moveTo>
                    <a:pt x="0" y="1277"/>
                  </a:moveTo>
                  <a:lnTo>
                    <a:pt x="0" y="674"/>
                  </a:lnTo>
                  <a:cubicBezTo>
                    <a:pt x="0" y="438"/>
                    <a:pt x="191" y="247"/>
                    <a:pt x="426" y="247"/>
                  </a:cubicBezTo>
                  <a:lnTo>
                    <a:pt x="963" y="250"/>
                  </a:lnTo>
                  <a:lnTo>
                    <a:pt x="963" y="0"/>
                  </a:lnTo>
                  <a:lnTo>
                    <a:pt x="1381" y="545"/>
                  </a:lnTo>
                  <a:lnTo>
                    <a:pt x="963" y="1089"/>
                  </a:lnTo>
                  <a:lnTo>
                    <a:pt x="963" y="851"/>
                  </a:lnTo>
                  <a:lnTo>
                    <a:pt x="426" y="851"/>
                  </a:lnTo>
                  <a:cubicBezTo>
                    <a:pt x="191" y="851"/>
                    <a:pt x="0" y="1041"/>
                    <a:pt x="0" y="1277"/>
                  </a:cubicBezTo>
                  <a:close/>
                </a:path>
              </a:pathLst>
            </a:custGeom>
            <a:solidFill>
              <a:srgbClr val="A6DE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68" name="Rectangle 13">
              <a:extLst>
                <a:ext uri="{FF2B5EF4-FFF2-40B4-BE49-F238E27FC236}">
                  <a16:creationId xmlns:a16="http://schemas.microsoft.com/office/drawing/2014/main" id="{432FA11D-6F48-9C01-D6C5-FE13A2AB95E4}"/>
                </a:ext>
              </a:extLst>
            </p:cNvPr>
            <p:cNvSpPr>
              <a:spLocks noChangeArrowheads="1"/>
            </p:cNvSpPr>
            <p:nvPr/>
          </p:nvSpPr>
          <p:spPr bwMode="auto">
            <a:xfrm>
              <a:off x="8701772" y="3552523"/>
              <a:ext cx="343353" cy="2245572"/>
            </a:xfrm>
            <a:prstGeom prst="rect">
              <a:avLst/>
            </a:prstGeom>
            <a:solidFill>
              <a:srgbClr val="0D97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69" name="Freeform 14">
              <a:extLst>
                <a:ext uri="{FF2B5EF4-FFF2-40B4-BE49-F238E27FC236}">
                  <a16:creationId xmlns:a16="http://schemas.microsoft.com/office/drawing/2014/main" id="{FF1C66B2-EED3-8D0B-9680-573F2356601E}"/>
                </a:ext>
              </a:extLst>
            </p:cNvPr>
            <p:cNvSpPr>
              <a:spLocks/>
            </p:cNvSpPr>
            <p:nvPr/>
          </p:nvSpPr>
          <p:spPr bwMode="auto">
            <a:xfrm>
              <a:off x="8699267" y="3068822"/>
              <a:ext cx="789460" cy="726803"/>
            </a:xfrm>
            <a:custGeom>
              <a:avLst/>
              <a:gdLst>
                <a:gd name="T0" fmla="*/ 0 w 1381"/>
                <a:gd name="T1" fmla="*/ 1276 h 1276"/>
                <a:gd name="T2" fmla="*/ 0 w 1381"/>
                <a:gd name="T3" fmla="*/ 673 h 1276"/>
                <a:gd name="T4" fmla="*/ 427 w 1381"/>
                <a:gd name="T5" fmla="*/ 246 h 1276"/>
                <a:gd name="T6" fmla="*/ 963 w 1381"/>
                <a:gd name="T7" fmla="*/ 249 h 1276"/>
                <a:gd name="T8" fmla="*/ 963 w 1381"/>
                <a:gd name="T9" fmla="*/ 0 h 1276"/>
                <a:gd name="T10" fmla="*/ 1381 w 1381"/>
                <a:gd name="T11" fmla="*/ 544 h 1276"/>
                <a:gd name="T12" fmla="*/ 963 w 1381"/>
                <a:gd name="T13" fmla="*/ 1088 h 1276"/>
                <a:gd name="T14" fmla="*/ 963 w 1381"/>
                <a:gd name="T15" fmla="*/ 850 h 1276"/>
                <a:gd name="T16" fmla="*/ 427 w 1381"/>
                <a:gd name="T17" fmla="*/ 850 h 1276"/>
                <a:gd name="T18" fmla="*/ 0 w 1381"/>
                <a:gd name="T19" fmla="*/ 1276 h 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1" h="1276">
                  <a:moveTo>
                    <a:pt x="0" y="1276"/>
                  </a:moveTo>
                  <a:lnTo>
                    <a:pt x="0" y="673"/>
                  </a:lnTo>
                  <a:cubicBezTo>
                    <a:pt x="0" y="437"/>
                    <a:pt x="191" y="246"/>
                    <a:pt x="427" y="246"/>
                  </a:cubicBezTo>
                  <a:lnTo>
                    <a:pt x="963" y="249"/>
                  </a:lnTo>
                  <a:lnTo>
                    <a:pt x="963" y="0"/>
                  </a:lnTo>
                  <a:lnTo>
                    <a:pt x="1381" y="544"/>
                  </a:lnTo>
                  <a:lnTo>
                    <a:pt x="963" y="1088"/>
                  </a:lnTo>
                  <a:lnTo>
                    <a:pt x="963" y="850"/>
                  </a:lnTo>
                  <a:lnTo>
                    <a:pt x="427" y="850"/>
                  </a:lnTo>
                  <a:cubicBezTo>
                    <a:pt x="191" y="850"/>
                    <a:pt x="0" y="1041"/>
                    <a:pt x="0" y="1276"/>
                  </a:cubicBezTo>
                  <a:close/>
                </a:path>
              </a:pathLst>
            </a:custGeom>
            <a:solidFill>
              <a:srgbClr val="0D9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0" name="Freeform 15">
              <a:extLst>
                <a:ext uri="{FF2B5EF4-FFF2-40B4-BE49-F238E27FC236}">
                  <a16:creationId xmlns:a16="http://schemas.microsoft.com/office/drawing/2014/main" id="{987927E4-C7AF-0444-7046-4FD8D1E88AB8}"/>
                </a:ext>
              </a:extLst>
            </p:cNvPr>
            <p:cNvSpPr>
              <a:spLocks/>
            </p:cNvSpPr>
            <p:nvPr/>
          </p:nvSpPr>
          <p:spPr bwMode="auto">
            <a:xfrm>
              <a:off x="8135367" y="5091341"/>
              <a:ext cx="345858" cy="706754"/>
            </a:xfrm>
            <a:custGeom>
              <a:avLst/>
              <a:gdLst>
                <a:gd name="T0" fmla="*/ 601 w 601"/>
                <a:gd name="T1" fmla="*/ 1242 h 1242"/>
                <a:gd name="T2" fmla="*/ 600 w 601"/>
                <a:gd name="T3" fmla="*/ 0 h 1242"/>
                <a:gd name="T4" fmla="*/ 0 w 601"/>
                <a:gd name="T5" fmla="*/ 0 h 1242"/>
                <a:gd name="T6" fmla="*/ 0 w 601"/>
                <a:gd name="T7" fmla="*/ 1242 h 1242"/>
                <a:gd name="T8" fmla="*/ 601 w 601"/>
                <a:gd name="T9" fmla="*/ 1242 h 1242"/>
              </a:gdLst>
              <a:ahLst/>
              <a:cxnLst>
                <a:cxn ang="0">
                  <a:pos x="T0" y="T1"/>
                </a:cxn>
                <a:cxn ang="0">
                  <a:pos x="T2" y="T3"/>
                </a:cxn>
                <a:cxn ang="0">
                  <a:pos x="T4" y="T5"/>
                </a:cxn>
                <a:cxn ang="0">
                  <a:pos x="T6" y="T7"/>
                </a:cxn>
                <a:cxn ang="0">
                  <a:pos x="T8" y="T9"/>
                </a:cxn>
              </a:cxnLst>
              <a:rect l="0" t="0" r="r" b="b"/>
              <a:pathLst>
                <a:path w="601" h="1242">
                  <a:moveTo>
                    <a:pt x="601" y="1242"/>
                  </a:moveTo>
                  <a:lnTo>
                    <a:pt x="600" y="0"/>
                  </a:lnTo>
                  <a:lnTo>
                    <a:pt x="0" y="0"/>
                  </a:lnTo>
                  <a:lnTo>
                    <a:pt x="0" y="1242"/>
                  </a:lnTo>
                  <a:lnTo>
                    <a:pt x="601" y="1242"/>
                  </a:lnTo>
                  <a:close/>
                </a:path>
              </a:pathLst>
            </a:custGeom>
            <a:solidFill>
              <a:srgbClr val="9395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1" name="Freeform 16">
              <a:extLst>
                <a:ext uri="{FF2B5EF4-FFF2-40B4-BE49-F238E27FC236}">
                  <a16:creationId xmlns:a16="http://schemas.microsoft.com/office/drawing/2014/main" id="{F08435C2-0C15-EC50-EC6B-62A3F9606879}"/>
                </a:ext>
              </a:extLst>
            </p:cNvPr>
            <p:cNvSpPr>
              <a:spLocks/>
            </p:cNvSpPr>
            <p:nvPr/>
          </p:nvSpPr>
          <p:spPr bwMode="auto">
            <a:xfrm>
              <a:off x="7691767" y="4620172"/>
              <a:ext cx="789460" cy="729310"/>
            </a:xfrm>
            <a:custGeom>
              <a:avLst/>
              <a:gdLst>
                <a:gd name="T0" fmla="*/ 1381 w 1381"/>
                <a:gd name="T1" fmla="*/ 1277 h 1277"/>
                <a:gd name="T2" fmla="*/ 1381 w 1381"/>
                <a:gd name="T3" fmla="*/ 673 h 1277"/>
                <a:gd name="T4" fmla="*/ 955 w 1381"/>
                <a:gd name="T5" fmla="*/ 247 h 1277"/>
                <a:gd name="T6" fmla="*/ 418 w 1381"/>
                <a:gd name="T7" fmla="*/ 250 h 1277"/>
                <a:gd name="T8" fmla="*/ 418 w 1381"/>
                <a:gd name="T9" fmla="*/ 0 h 1277"/>
                <a:gd name="T10" fmla="*/ 0 w 1381"/>
                <a:gd name="T11" fmla="*/ 545 h 1277"/>
                <a:gd name="T12" fmla="*/ 418 w 1381"/>
                <a:gd name="T13" fmla="*/ 1089 h 1277"/>
                <a:gd name="T14" fmla="*/ 418 w 1381"/>
                <a:gd name="T15" fmla="*/ 850 h 1277"/>
                <a:gd name="T16" fmla="*/ 955 w 1381"/>
                <a:gd name="T17" fmla="*/ 850 h 1277"/>
                <a:gd name="T18" fmla="*/ 1381 w 1381"/>
                <a:gd name="T19" fmla="*/ 1277 h 1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1" h="1277">
                  <a:moveTo>
                    <a:pt x="1381" y="1277"/>
                  </a:moveTo>
                  <a:lnTo>
                    <a:pt x="1381" y="673"/>
                  </a:lnTo>
                  <a:cubicBezTo>
                    <a:pt x="1381" y="438"/>
                    <a:pt x="1190" y="247"/>
                    <a:pt x="955" y="247"/>
                  </a:cubicBezTo>
                  <a:lnTo>
                    <a:pt x="418" y="250"/>
                  </a:lnTo>
                  <a:lnTo>
                    <a:pt x="418" y="0"/>
                  </a:lnTo>
                  <a:lnTo>
                    <a:pt x="0" y="545"/>
                  </a:lnTo>
                  <a:lnTo>
                    <a:pt x="418" y="1089"/>
                  </a:lnTo>
                  <a:lnTo>
                    <a:pt x="418" y="850"/>
                  </a:lnTo>
                  <a:lnTo>
                    <a:pt x="955" y="850"/>
                  </a:lnTo>
                  <a:cubicBezTo>
                    <a:pt x="1190" y="850"/>
                    <a:pt x="1381" y="1041"/>
                    <a:pt x="1381" y="1277"/>
                  </a:cubicBezTo>
                  <a:close/>
                </a:path>
              </a:pathLst>
            </a:custGeom>
            <a:solidFill>
              <a:srgbClr val="9395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2" name="Freeform 17">
              <a:extLst>
                <a:ext uri="{FF2B5EF4-FFF2-40B4-BE49-F238E27FC236}">
                  <a16:creationId xmlns:a16="http://schemas.microsoft.com/office/drawing/2014/main" id="{A42414F3-407C-5350-C460-4614BCF63C32}"/>
                </a:ext>
              </a:extLst>
            </p:cNvPr>
            <p:cNvSpPr>
              <a:spLocks/>
            </p:cNvSpPr>
            <p:nvPr/>
          </p:nvSpPr>
          <p:spPr bwMode="auto">
            <a:xfrm>
              <a:off x="8245640" y="4108904"/>
              <a:ext cx="343353" cy="1689191"/>
            </a:xfrm>
            <a:custGeom>
              <a:avLst/>
              <a:gdLst>
                <a:gd name="T0" fmla="*/ 602 w 602"/>
                <a:gd name="T1" fmla="*/ 2967 h 2967"/>
                <a:gd name="T2" fmla="*/ 601 w 602"/>
                <a:gd name="T3" fmla="*/ 0 h 2967"/>
                <a:gd name="T4" fmla="*/ 0 w 602"/>
                <a:gd name="T5" fmla="*/ 0 h 2967"/>
                <a:gd name="T6" fmla="*/ 0 w 602"/>
                <a:gd name="T7" fmla="*/ 2967 h 2967"/>
                <a:gd name="T8" fmla="*/ 602 w 602"/>
                <a:gd name="T9" fmla="*/ 2967 h 2967"/>
              </a:gdLst>
              <a:ahLst/>
              <a:cxnLst>
                <a:cxn ang="0">
                  <a:pos x="T0" y="T1"/>
                </a:cxn>
                <a:cxn ang="0">
                  <a:pos x="T2" y="T3"/>
                </a:cxn>
                <a:cxn ang="0">
                  <a:pos x="T4" y="T5"/>
                </a:cxn>
                <a:cxn ang="0">
                  <a:pos x="T6" y="T7"/>
                </a:cxn>
                <a:cxn ang="0">
                  <a:pos x="T8" y="T9"/>
                </a:cxn>
              </a:cxnLst>
              <a:rect l="0" t="0" r="r" b="b"/>
              <a:pathLst>
                <a:path w="602" h="2967">
                  <a:moveTo>
                    <a:pt x="602" y="2967"/>
                  </a:moveTo>
                  <a:lnTo>
                    <a:pt x="601" y="0"/>
                  </a:lnTo>
                  <a:lnTo>
                    <a:pt x="0" y="0"/>
                  </a:lnTo>
                  <a:lnTo>
                    <a:pt x="0" y="2967"/>
                  </a:lnTo>
                  <a:lnTo>
                    <a:pt x="602" y="2967"/>
                  </a:lnTo>
                  <a:close/>
                </a:path>
              </a:pathLst>
            </a:custGeom>
            <a:solidFill>
              <a:srgbClr val="0D9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3" name="Freeform 18">
              <a:extLst>
                <a:ext uri="{FF2B5EF4-FFF2-40B4-BE49-F238E27FC236}">
                  <a16:creationId xmlns:a16="http://schemas.microsoft.com/office/drawing/2014/main" id="{977AA9AF-7261-9DD6-2779-B520065CA3D4}"/>
                </a:ext>
              </a:extLst>
            </p:cNvPr>
            <p:cNvSpPr>
              <a:spLocks/>
            </p:cNvSpPr>
            <p:nvPr/>
          </p:nvSpPr>
          <p:spPr bwMode="auto">
            <a:xfrm>
              <a:off x="7799534" y="3637735"/>
              <a:ext cx="789460" cy="726803"/>
            </a:xfrm>
            <a:custGeom>
              <a:avLst/>
              <a:gdLst>
                <a:gd name="T0" fmla="*/ 1381 w 1381"/>
                <a:gd name="T1" fmla="*/ 1277 h 1277"/>
                <a:gd name="T2" fmla="*/ 1381 w 1381"/>
                <a:gd name="T3" fmla="*/ 673 h 1277"/>
                <a:gd name="T4" fmla="*/ 954 w 1381"/>
                <a:gd name="T5" fmla="*/ 247 h 1277"/>
                <a:gd name="T6" fmla="*/ 418 w 1381"/>
                <a:gd name="T7" fmla="*/ 249 h 1277"/>
                <a:gd name="T8" fmla="*/ 418 w 1381"/>
                <a:gd name="T9" fmla="*/ 0 h 1277"/>
                <a:gd name="T10" fmla="*/ 0 w 1381"/>
                <a:gd name="T11" fmla="*/ 545 h 1277"/>
                <a:gd name="T12" fmla="*/ 418 w 1381"/>
                <a:gd name="T13" fmla="*/ 1089 h 1277"/>
                <a:gd name="T14" fmla="*/ 418 w 1381"/>
                <a:gd name="T15" fmla="*/ 850 h 1277"/>
                <a:gd name="T16" fmla="*/ 954 w 1381"/>
                <a:gd name="T17" fmla="*/ 850 h 1277"/>
                <a:gd name="T18" fmla="*/ 1381 w 1381"/>
                <a:gd name="T19" fmla="*/ 1277 h 1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1" h="1277">
                  <a:moveTo>
                    <a:pt x="1381" y="1277"/>
                  </a:moveTo>
                  <a:lnTo>
                    <a:pt x="1381" y="673"/>
                  </a:lnTo>
                  <a:cubicBezTo>
                    <a:pt x="1381" y="438"/>
                    <a:pt x="1190" y="247"/>
                    <a:pt x="954" y="247"/>
                  </a:cubicBezTo>
                  <a:lnTo>
                    <a:pt x="418" y="249"/>
                  </a:lnTo>
                  <a:lnTo>
                    <a:pt x="418" y="0"/>
                  </a:lnTo>
                  <a:lnTo>
                    <a:pt x="0" y="545"/>
                  </a:lnTo>
                  <a:lnTo>
                    <a:pt x="418" y="1089"/>
                  </a:lnTo>
                  <a:lnTo>
                    <a:pt x="418" y="850"/>
                  </a:lnTo>
                  <a:lnTo>
                    <a:pt x="954" y="850"/>
                  </a:lnTo>
                  <a:cubicBezTo>
                    <a:pt x="1190" y="850"/>
                    <a:pt x="1381" y="1041"/>
                    <a:pt x="1381" y="1277"/>
                  </a:cubicBezTo>
                  <a:close/>
                </a:path>
              </a:pathLst>
            </a:custGeom>
            <a:solidFill>
              <a:srgbClr val="0D9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4" name="Rectangle 19">
              <a:extLst>
                <a:ext uri="{FF2B5EF4-FFF2-40B4-BE49-F238E27FC236}">
                  <a16:creationId xmlns:a16="http://schemas.microsoft.com/office/drawing/2014/main" id="{89452BA6-6AFC-7906-D8AC-A5C01DF023A7}"/>
                </a:ext>
              </a:extLst>
            </p:cNvPr>
            <p:cNvSpPr>
              <a:spLocks noChangeArrowheads="1"/>
            </p:cNvSpPr>
            <p:nvPr/>
          </p:nvSpPr>
          <p:spPr bwMode="auto">
            <a:xfrm>
              <a:off x="8451150" y="3006167"/>
              <a:ext cx="343353" cy="2791928"/>
            </a:xfrm>
            <a:prstGeom prst="rect">
              <a:avLst/>
            </a:prstGeom>
            <a:solidFill>
              <a:srgbClr val="A6DE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5" name="Freeform 20">
              <a:extLst>
                <a:ext uri="{FF2B5EF4-FFF2-40B4-BE49-F238E27FC236}">
                  <a16:creationId xmlns:a16="http://schemas.microsoft.com/office/drawing/2014/main" id="{809533B2-60F3-E373-D887-03FF29099435}"/>
                </a:ext>
              </a:extLst>
            </p:cNvPr>
            <p:cNvSpPr>
              <a:spLocks/>
            </p:cNvSpPr>
            <p:nvPr/>
          </p:nvSpPr>
          <p:spPr bwMode="auto">
            <a:xfrm>
              <a:off x="8005043" y="2537504"/>
              <a:ext cx="789460" cy="726803"/>
            </a:xfrm>
            <a:custGeom>
              <a:avLst/>
              <a:gdLst>
                <a:gd name="T0" fmla="*/ 1382 w 1382"/>
                <a:gd name="T1" fmla="*/ 1276 h 1276"/>
                <a:gd name="T2" fmla="*/ 1382 w 1382"/>
                <a:gd name="T3" fmla="*/ 673 h 1276"/>
                <a:gd name="T4" fmla="*/ 955 w 1382"/>
                <a:gd name="T5" fmla="*/ 246 h 1276"/>
                <a:gd name="T6" fmla="*/ 419 w 1382"/>
                <a:gd name="T7" fmla="*/ 249 h 1276"/>
                <a:gd name="T8" fmla="*/ 419 w 1382"/>
                <a:gd name="T9" fmla="*/ 0 h 1276"/>
                <a:gd name="T10" fmla="*/ 0 w 1382"/>
                <a:gd name="T11" fmla="*/ 544 h 1276"/>
                <a:gd name="T12" fmla="*/ 419 w 1382"/>
                <a:gd name="T13" fmla="*/ 1088 h 1276"/>
                <a:gd name="T14" fmla="*/ 419 w 1382"/>
                <a:gd name="T15" fmla="*/ 850 h 1276"/>
                <a:gd name="T16" fmla="*/ 955 w 1382"/>
                <a:gd name="T17" fmla="*/ 850 h 1276"/>
                <a:gd name="T18" fmla="*/ 1382 w 1382"/>
                <a:gd name="T19" fmla="*/ 1276 h 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2" h="1276">
                  <a:moveTo>
                    <a:pt x="1382" y="1276"/>
                  </a:moveTo>
                  <a:lnTo>
                    <a:pt x="1382" y="673"/>
                  </a:lnTo>
                  <a:cubicBezTo>
                    <a:pt x="1382" y="437"/>
                    <a:pt x="1191" y="246"/>
                    <a:pt x="955" y="246"/>
                  </a:cubicBezTo>
                  <a:lnTo>
                    <a:pt x="419" y="249"/>
                  </a:lnTo>
                  <a:lnTo>
                    <a:pt x="419" y="0"/>
                  </a:lnTo>
                  <a:lnTo>
                    <a:pt x="0" y="544"/>
                  </a:lnTo>
                  <a:lnTo>
                    <a:pt x="419" y="1088"/>
                  </a:lnTo>
                  <a:lnTo>
                    <a:pt x="419" y="850"/>
                  </a:lnTo>
                  <a:lnTo>
                    <a:pt x="955" y="850"/>
                  </a:lnTo>
                  <a:cubicBezTo>
                    <a:pt x="1191" y="850"/>
                    <a:pt x="1382" y="1041"/>
                    <a:pt x="1382" y="1276"/>
                  </a:cubicBezTo>
                  <a:close/>
                </a:path>
              </a:pathLst>
            </a:custGeom>
            <a:solidFill>
              <a:srgbClr val="A6DE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cxnSp>
        <p:nvCxnSpPr>
          <p:cNvPr id="79" name="Straight Connector 78">
            <a:extLst>
              <a:ext uri="{FF2B5EF4-FFF2-40B4-BE49-F238E27FC236}">
                <a16:creationId xmlns:a16="http://schemas.microsoft.com/office/drawing/2014/main" id="{2CD033E3-42AA-610B-06FD-D85E86366575}"/>
              </a:ext>
            </a:extLst>
          </p:cNvPr>
          <p:cNvCxnSpPr>
            <a:cxnSpLocks/>
          </p:cNvCxnSpPr>
          <p:nvPr/>
        </p:nvCxnSpPr>
        <p:spPr>
          <a:xfrm>
            <a:off x="4328374" y="1193800"/>
            <a:ext cx="0" cy="4622505"/>
          </a:xfrm>
          <a:prstGeom prst="line">
            <a:avLst/>
          </a:prstGeom>
          <a:ln w="12700">
            <a:solidFill>
              <a:srgbClr val="C3C3C3"/>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B807228A-4161-4A78-D3A6-C07D4E83D8AE}"/>
              </a:ext>
            </a:extLst>
          </p:cNvPr>
          <p:cNvSpPr txBox="1"/>
          <p:nvPr/>
        </p:nvSpPr>
        <p:spPr>
          <a:xfrm>
            <a:off x="4441940" y="1626859"/>
            <a:ext cx="2325989" cy="332399"/>
          </a:xfrm>
          <a:prstGeom prst="rect">
            <a:avLst/>
          </a:prstGeom>
        </p:spPr>
        <p:txBody>
          <a:bodyPr vert="horz" lIns="0" tIns="0" rIns="0" bIns="0" rtlCol="0" anchor="ctr">
            <a:noAutofit/>
          </a:bodyPr>
          <a:lstStyle>
            <a:lvl1pPr indent="0">
              <a:lnSpc>
                <a:spcPct val="90000"/>
              </a:lnSpc>
              <a:spcBef>
                <a:spcPts val="1000"/>
              </a:spcBef>
              <a:buFont typeface="Arial" panose="020B0604020202020204" pitchFamily="34" charset="0"/>
              <a:buNone/>
              <a:defRPr lang="en-US" sz="2400">
                <a:solidFill>
                  <a:srgbClr val="BC1056"/>
                </a:solidFill>
                <a:latin typeface="+mj-lt"/>
              </a:defRPr>
            </a:lvl1pPr>
          </a:lstStyle>
          <a:p>
            <a:pPr algn="r"/>
            <a:r>
              <a:rPr lang="en-US" sz="1600">
                <a:solidFill>
                  <a:schemeClr val="tx2">
                    <a:lumMod val="50000"/>
                  </a:schemeClr>
                </a:solidFill>
                <a:latin typeface="+mn-lt"/>
              </a:rPr>
              <a:t>1. Single App Platform for Investor &amp; Distributor</a:t>
            </a:r>
          </a:p>
        </p:txBody>
      </p:sp>
      <p:sp>
        <p:nvSpPr>
          <p:cNvPr id="81" name="TextBox 80">
            <a:extLst>
              <a:ext uri="{FF2B5EF4-FFF2-40B4-BE49-F238E27FC236}">
                <a16:creationId xmlns:a16="http://schemas.microsoft.com/office/drawing/2014/main" id="{E89EC1A0-AFB9-44E5-6704-BAC35F196CE8}"/>
              </a:ext>
            </a:extLst>
          </p:cNvPr>
          <p:cNvSpPr txBox="1"/>
          <p:nvPr/>
        </p:nvSpPr>
        <p:spPr>
          <a:xfrm>
            <a:off x="9739758" y="2270933"/>
            <a:ext cx="2392067" cy="332399"/>
          </a:xfrm>
          <a:prstGeom prst="rect">
            <a:avLst/>
          </a:prstGeom>
        </p:spPr>
        <p:txBody>
          <a:bodyPr vert="horz" lIns="0" tIns="0" rIns="0" bIns="0" rtlCol="0" anchor="ctr">
            <a:noAutofit/>
          </a:bodyPr>
          <a:lstStyle>
            <a:lvl1pPr indent="0">
              <a:lnSpc>
                <a:spcPct val="90000"/>
              </a:lnSpc>
              <a:spcBef>
                <a:spcPts val="1000"/>
              </a:spcBef>
              <a:buFont typeface="Arial" panose="020B0604020202020204" pitchFamily="34" charset="0"/>
              <a:buNone/>
              <a:defRPr lang="en-US" sz="2400">
                <a:solidFill>
                  <a:srgbClr val="BC1056"/>
                </a:solidFill>
                <a:latin typeface="+mj-lt"/>
              </a:defRPr>
            </a:lvl1pPr>
          </a:lstStyle>
          <a:p>
            <a:r>
              <a:rPr lang="en-US" sz="1600">
                <a:solidFill>
                  <a:schemeClr val="tx2">
                    <a:lumMod val="50000"/>
                  </a:schemeClr>
                </a:solidFill>
                <a:latin typeface="+mn-lt"/>
              </a:rPr>
              <a:t>2. Create respective accounts with ease</a:t>
            </a:r>
          </a:p>
        </p:txBody>
      </p:sp>
      <p:sp>
        <p:nvSpPr>
          <p:cNvPr id="82" name="TextBox 81">
            <a:extLst>
              <a:ext uri="{FF2B5EF4-FFF2-40B4-BE49-F238E27FC236}">
                <a16:creationId xmlns:a16="http://schemas.microsoft.com/office/drawing/2014/main" id="{B4B6D81E-F57B-F827-16D7-2A8E5D0DA642}"/>
              </a:ext>
            </a:extLst>
          </p:cNvPr>
          <p:cNvSpPr txBox="1"/>
          <p:nvPr/>
        </p:nvSpPr>
        <p:spPr>
          <a:xfrm>
            <a:off x="4441940" y="2739596"/>
            <a:ext cx="2325989" cy="332399"/>
          </a:xfrm>
          <a:prstGeom prst="rect">
            <a:avLst/>
          </a:prstGeom>
        </p:spPr>
        <p:txBody>
          <a:bodyPr vert="horz" lIns="0" tIns="0" rIns="0" bIns="0" rtlCol="0" anchor="ctr">
            <a:noAutofit/>
          </a:bodyPr>
          <a:lstStyle>
            <a:lvl1pPr indent="0">
              <a:lnSpc>
                <a:spcPct val="90000"/>
              </a:lnSpc>
              <a:spcBef>
                <a:spcPts val="1000"/>
              </a:spcBef>
              <a:buFont typeface="Arial" panose="020B0604020202020204" pitchFamily="34" charset="0"/>
              <a:buNone/>
              <a:defRPr lang="en-US" sz="2400">
                <a:solidFill>
                  <a:srgbClr val="BC1056"/>
                </a:solidFill>
                <a:latin typeface="+mj-lt"/>
              </a:defRPr>
            </a:lvl1pPr>
          </a:lstStyle>
          <a:p>
            <a:pPr algn="r"/>
            <a:r>
              <a:rPr lang="en-US" sz="1600">
                <a:solidFill>
                  <a:schemeClr val="tx2">
                    <a:lumMod val="50000"/>
                  </a:schemeClr>
                </a:solidFill>
                <a:latin typeface="+mn-lt"/>
              </a:rPr>
              <a:t>3. Discover the product information, scheme listing </a:t>
            </a:r>
          </a:p>
        </p:txBody>
      </p:sp>
      <p:sp>
        <p:nvSpPr>
          <p:cNvPr id="83" name="TextBox 82">
            <a:extLst>
              <a:ext uri="{FF2B5EF4-FFF2-40B4-BE49-F238E27FC236}">
                <a16:creationId xmlns:a16="http://schemas.microsoft.com/office/drawing/2014/main" id="{4B44690E-C23D-711F-CFFD-CCF8104D7045}"/>
              </a:ext>
            </a:extLst>
          </p:cNvPr>
          <p:cNvSpPr txBox="1"/>
          <p:nvPr/>
        </p:nvSpPr>
        <p:spPr>
          <a:xfrm>
            <a:off x="9739759" y="3103065"/>
            <a:ext cx="2392068" cy="660343"/>
          </a:xfrm>
          <a:prstGeom prst="rect">
            <a:avLst/>
          </a:prstGeom>
        </p:spPr>
        <p:txBody>
          <a:bodyPr vert="horz" lIns="0" tIns="0" rIns="0" bIns="0" rtlCol="0" anchor="ctr">
            <a:noAutofit/>
          </a:bodyPr>
          <a:lstStyle>
            <a:lvl1pPr indent="0">
              <a:lnSpc>
                <a:spcPct val="90000"/>
              </a:lnSpc>
              <a:spcBef>
                <a:spcPts val="1000"/>
              </a:spcBef>
              <a:buFont typeface="Arial" panose="020B0604020202020204" pitchFamily="34" charset="0"/>
              <a:buNone/>
              <a:defRPr lang="en-US" sz="2400">
                <a:solidFill>
                  <a:srgbClr val="BC1056"/>
                </a:solidFill>
                <a:latin typeface="+mj-lt"/>
              </a:defRPr>
            </a:lvl1pPr>
          </a:lstStyle>
          <a:p>
            <a:r>
              <a:rPr lang="en-US" sz="1600">
                <a:solidFill>
                  <a:schemeClr val="tx2">
                    <a:lumMod val="50000"/>
                  </a:schemeClr>
                </a:solidFill>
                <a:latin typeface="+mn-lt"/>
              </a:rPr>
              <a:t>4. </a:t>
            </a:r>
            <a:r>
              <a:rPr lang="en-US" sz="1600" err="1">
                <a:solidFill>
                  <a:schemeClr val="tx2">
                    <a:lumMod val="50000"/>
                  </a:schemeClr>
                </a:solidFill>
                <a:latin typeface="+mn-lt"/>
              </a:rPr>
              <a:t>Strategise</a:t>
            </a:r>
            <a:r>
              <a:rPr lang="en-US" sz="1600">
                <a:solidFill>
                  <a:schemeClr val="tx2">
                    <a:lumMod val="50000"/>
                  </a:schemeClr>
                </a:solidFill>
                <a:latin typeface="+mn-lt"/>
              </a:rPr>
              <a:t> your finances with calculators </a:t>
            </a:r>
            <a:br>
              <a:rPr lang="en-US" sz="1600">
                <a:solidFill>
                  <a:schemeClr val="tx2">
                    <a:lumMod val="50000"/>
                  </a:schemeClr>
                </a:solidFill>
                <a:latin typeface="+mn-lt"/>
              </a:rPr>
            </a:br>
            <a:r>
              <a:rPr lang="en-US" sz="1600">
                <a:solidFill>
                  <a:schemeClr val="tx2">
                    <a:lumMod val="50000"/>
                  </a:schemeClr>
                </a:solidFill>
                <a:latin typeface="+mn-lt"/>
              </a:rPr>
              <a:t>and valuations</a:t>
            </a:r>
          </a:p>
        </p:txBody>
      </p:sp>
      <p:sp>
        <p:nvSpPr>
          <p:cNvPr id="84" name="TextBox 83">
            <a:extLst>
              <a:ext uri="{FF2B5EF4-FFF2-40B4-BE49-F238E27FC236}">
                <a16:creationId xmlns:a16="http://schemas.microsoft.com/office/drawing/2014/main" id="{CA294F98-A3AF-65CA-52C6-93D74E336827}"/>
              </a:ext>
            </a:extLst>
          </p:cNvPr>
          <p:cNvSpPr txBox="1"/>
          <p:nvPr/>
        </p:nvSpPr>
        <p:spPr>
          <a:xfrm>
            <a:off x="4441940" y="3773991"/>
            <a:ext cx="2325989" cy="578033"/>
          </a:xfrm>
          <a:prstGeom prst="rect">
            <a:avLst/>
          </a:prstGeom>
        </p:spPr>
        <p:txBody>
          <a:bodyPr vert="horz" lIns="0" tIns="0" rIns="0" bIns="0" rtlCol="0" anchor="ctr">
            <a:noAutofit/>
          </a:bodyPr>
          <a:lstStyle>
            <a:lvl1pPr indent="0">
              <a:lnSpc>
                <a:spcPct val="90000"/>
              </a:lnSpc>
              <a:spcBef>
                <a:spcPts val="1000"/>
              </a:spcBef>
              <a:buFont typeface="Arial" panose="020B0604020202020204" pitchFamily="34" charset="0"/>
              <a:buNone/>
              <a:defRPr lang="en-US" sz="2400">
                <a:solidFill>
                  <a:srgbClr val="BC1056"/>
                </a:solidFill>
                <a:latin typeface="+mj-lt"/>
              </a:defRPr>
            </a:lvl1pPr>
          </a:lstStyle>
          <a:p>
            <a:pPr algn="r"/>
            <a:r>
              <a:rPr lang="en-US" sz="1600">
                <a:solidFill>
                  <a:schemeClr val="tx2">
                    <a:lumMod val="50000"/>
                  </a:schemeClr>
                </a:solidFill>
                <a:latin typeface="+mn-lt"/>
              </a:rPr>
              <a:t>5. Recommendations to capitalize on </a:t>
            </a:r>
            <a:br>
              <a:rPr lang="en-US" sz="1600">
                <a:solidFill>
                  <a:schemeClr val="tx2">
                    <a:lumMod val="50000"/>
                  </a:schemeClr>
                </a:solidFill>
                <a:latin typeface="+mn-lt"/>
              </a:rPr>
            </a:br>
            <a:r>
              <a:rPr lang="en-US" sz="1600">
                <a:solidFill>
                  <a:schemeClr val="tx2">
                    <a:lumMod val="50000"/>
                  </a:schemeClr>
                </a:solidFill>
                <a:latin typeface="+mn-lt"/>
              </a:rPr>
              <a:t>market conditions</a:t>
            </a:r>
          </a:p>
        </p:txBody>
      </p:sp>
      <p:sp>
        <p:nvSpPr>
          <p:cNvPr id="85" name="TextBox 84">
            <a:extLst>
              <a:ext uri="{FF2B5EF4-FFF2-40B4-BE49-F238E27FC236}">
                <a16:creationId xmlns:a16="http://schemas.microsoft.com/office/drawing/2014/main" id="{A38D832A-EC94-FE86-FE30-60566C1EAE78}"/>
              </a:ext>
            </a:extLst>
          </p:cNvPr>
          <p:cNvSpPr txBox="1"/>
          <p:nvPr/>
        </p:nvSpPr>
        <p:spPr>
          <a:xfrm>
            <a:off x="9901167" y="4097273"/>
            <a:ext cx="2230660" cy="660343"/>
          </a:xfrm>
          <a:prstGeom prst="rect">
            <a:avLst/>
          </a:prstGeom>
        </p:spPr>
        <p:txBody>
          <a:bodyPr vert="horz" lIns="0" tIns="0" rIns="0" bIns="0" rtlCol="0" anchor="ctr">
            <a:noAutofit/>
          </a:bodyPr>
          <a:lstStyle>
            <a:lvl1pPr indent="0">
              <a:lnSpc>
                <a:spcPct val="90000"/>
              </a:lnSpc>
              <a:spcBef>
                <a:spcPts val="1000"/>
              </a:spcBef>
              <a:buFont typeface="Arial" panose="020B0604020202020204" pitchFamily="34" charset="0"/>
              <a:buNone/>
              <a:defRPr lang="en-US" sz="2400">
                <a:solidFill>
                  <a:srgbClr val="BC1056"/>
                </a:solidFill>
                <a:latin typeface="+mj-lt"/>
              </a:defRPr>
            </a:lvl1pPr>
          </a:lstStyle>
          <a:p>
            <a:r>
              <a:rPr lang="en-US" sz="1600">
                <a:solidFill>
                  <a:schemeClr val="tx2">
                    <a:lumMod val="50000"/>
                  </a:schemeClr>
                </a:solidFill>
                <a:latin typeface="+mn-lt"/>
              </a:rPr>
              <a:t>6. Facilitate transactions to grab investment opportunity on the go</a:t>
            </a:r>
          </a:p>
        </p:txBody>
      </p:sp>
      <p:sp>
        <p:nvSpPr>
          <p:cNvPr id="86" name="TextBox 85">
            <a:extLst>
              <a:ext uri="{FF2B5EF4-FFF2-40B4-BE49-F238E27FC236}">
                <a16:creationId xmlns:a16="http://schemas.microsoft.com/office/drawing/2014/main" id="{020A19A0-3F1B-0413-EC73-C3D7EBC48A2E}"/>
              </a:ext>
            </a:extLst>
          </p:cNvPr>
          <p:cNvSpPr txBox="1"/>
          <p:nvPr/>
        </p:nvSpPr>
        <p:spPr>
          <a:xfrm>
            <a:off x="4255941" y="4723550"/>
            <a:ext cx="2325989" cy="578033"/>
          </a:xfrm>
          <a:prstGeom prst="rect">
            <a:avLst/>
          </a:prstGeom>
        </p:spPr>
        <p:txBody>
          <a:bodyPr vert="horz" lIns="0" tIns="0" rIns="0" bIns="0" rtlCol="0" anchor="ctr">
            <a:noAutofit/>
          </a:bodyPr>
          <a:lstStyle>
            <a:lvl1pPr indent="0">
              <a:lnSpc>
                <a:spcPct val="90000"/>
              </a:lnSpc>
              <a:spcBef>
                <a:spcPts val="1000"/>
              </a:spcBef>
              <a:buFont typeface="Arial" panose="020B0604020202020204" pitchFamily="34" charset="0"/>
              <a:buNone/>
              <a:defRPr lang="en-US" sz="2400">
                <a:solidFill>
                  <a:srgbClr val="BC1056"/>
                </a:solidFill>
                <a:latin typeface="+mj-lt"/>
              </a:defRPr>
            </a:lvl1pPr>
          </a:lstStyle>
          <a:p>
            <a:pPr algn="r"/>
            <a:r>
              <a:rPr lang="en-US" sz="1600">
                <a:solidFill>
                  <a:schemeClr val="tx2">
                    <a:lumMod val="50000"/>
                  </a:schemeClr>
                </a:solidFill>
                <a:latin typeface="+mn-lt"/>
              </a:rPr>
              <a:t>7. Keep track of all your investments /transactions within seconds</a:t>
            </a:r>
          </a:p>
        </p:txBody>
      </p:sp>
      <p:sp>
        <p:nvSpPr>
          <p:cNvPr id="87" name="TextBox 86">
            <a:extLst>
              <a:ext uri="{FF2B5EF4-FFF2-40B4-BE49-F238E27FC236}">
                <a16:creationId xmlns:a16="http://schemas.microsoft.com/office/drawing/2014/main" id="{A267889E-AAE6-552D-8C14-D474DC80AD23}"/>
              </a:ext>
            </a:extLst>
          </p:cNvPr>
          <p:cNvSpPr txBox="1"/>
          <p:nvPr/>
        </p:nvSpPr>
        <p:spPr>
          <a:xfrm>
            <a:off x="9901166" y="5121478"/>
            <a:ext cx="2290834" cy="660343"/>
          </a:xfrm>
          <a:prstGeom prst="rect">
            <a:avLst/>
          </a:prstGeom>
        </p:spPr>
        <p:txBody>
          <a:bodyPr vert="horz" lIns="0" tIns="0" rIns="0" bIns="0" rtlCol="0" anchor="ctr">
            <a:noAutofit/>
          </a:bodyPr>
          <a:lstStyle>
            <a:lvl1pPr indent="0">
              <a:lnSpc>
                <a:spcPct val="90000"/>
              </a:lnSpc>
              <a:spcBef>
                <a:spcPts val="1000"/>
              </a:spcBef>
              <a:buFont typeface="Arial" panose="020B0604020202020204" pitchFamily="34" charset="0"/>
              <a:buNone/>
              <a:defRPr lang="en-US" sz="2400">
                <a:solidFill>
                  <a:srgbClr val="BC1056"/>
                </a:solidFill>
                <a:latin typeface="+mj-lt"/>
              </a:defRPr>
            </a:lvl1pPr>
          </a:lstStyle>
          <a:p>
            <a:r>
              <a:rPr lang="en-US" sz="1600">
                <a:solidFill>
                  <a:schemeClr val="tx2">
                    <a:lumMod val="50000"/>
                  </a:schemeClr>
                </a:solidFill>
                <a:latin typeface="+mn-lt"/>
              </a:rPr>
              <a:t>8. View/ Download  capital gain, statements through simple click</a:t>
            </a:r>
          </a:p>
        </p:txBody>
      </p:sp>
      <p:pic>
        <p:nvPicPr>
          <p:cNvPr id="92" name="Graphic 91">
            <a:extLst>
              <a:ext uri="{FF2B5EF4-FFF2-40B4-BE49-F238E27FC236}">
                <a16:creationId xmlns:a16="http://schemas.microsoft.com/office/drawing/2014/main" id="{E3C86845-1BD1-617F-A972-16A1093405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47620" y="1585014"/>
            <a:ext cx="487721" cy="487721"/>
          </a:xfrm>
          <a:prstGeom prst="rect">
            <a:avLst/>
          </a:prstGeom>
        </p:spPr>
      </p:pic>
      <p:pic>
        <p:nvPicPr>
          <p:cNvPr id="94" name="Graphic 93">
            <a:extLst>
              <a:ext uri="{FF2B5EF4-FFF2-40B4-BE49-F238E27FC236}">
                <a16:creationId xmlns:a16="http://schemas.microsoft.com/office/drawing/2014/main" id="{4B07DB2A-C79E-B41C-1CC3-DE97A17798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23315" y="2725075"/>
            <a:ext cx="390525" cy="390525"/>
          </a:xfrm>
          <a:prstGeom prst="rect">
            <a:avLst/>
          </a:prstGeom>
        </p:spPr>
      </p:pic>
      <p:pic>
        <p:nvPicPr>
          <p:cNvPr id="96" name="Graphic 95">
            <a:extLst>
              <a:ext uri="{FF2B5EF4-FFF2-40B4-BE49-F238E27FC236}">
                <a16:creationId xmlns:a16="http://schemas.microsoft.com/office/drawing/2014/main" id="{2403C1A7-C63A-B696-A498-D862292BA18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80708" y="3817668"/>
            <a:ext cx="409859" cy="409859"/>
          </a:xfrm>
          <a:prstGeom prst="rect">
            <a:avLst/>
          </a:prstGeom>
        </p:spPr>
      </p:pic>
      <p:pic>
        <p:nvPicPr>
          <p:cNvPr id="98" name="Graphic 97">
            <a:extLst>
              <a:ext uri="{FF2B5EF4-FFF2-40B4-BE49-F238E27FC236}">
                <a16:creationId xmlns:a16="http://schemas.microsoft.com/office/drawing/2014/main" id="{306B485E-17EE-AAAB-285B-9DF978C0054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10005" y="4757616"/>
            <a:ext cx="455399" cy="507445"/>
          </a:xfrm>
          <a:prstGeom prst="rect">
            <a:avLst/>
          </a:prstGeom>
        </p:spPr>
      </p:pic>
      <p:pic>
        <p:nvPicPr>
          <p:cNvPr id="100" name="Graphic 99">
            <a:extLst>
              <a:ext uri="{FF2B5EF4-FFF2-40B4-BE49-F238E27FC236}">
                <a16:creationId xmlns:a16="http://schemas.microsoft.com/office/drawing/2014/main" id="{6540F301-2FEF-9CFF-8B28-D3B6C92351A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73819" y="5121478"/>
            <a:ext cx="379283" cy="522408"/>
          </a:xfrm>
          <a:prstGeom prst="rect">
            <a:avLst/>
          </a:prstGeom>
        </p:spPr>
      </p:pic>
      <p:pic>
        <p:nvPicPr>
          <p:cNvPr id="102" name="Graphic 101">
            <a:extLst>
              <a:ext uri="{FF2B5EF4-FFF2-40B4-BE49-F238E27FC236}">
                <a16:creationId xmlns:a16="http://schemas.microsoft.com/office/drawing/2014/main" id="{E40DBF6A-E53B-4D88-CD80-420A5887497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209566" y="4175975"/>
            <a:ext cx="450845" cy="436533"/>
          </a:xfrm>
          <a:prstGeom prst="rect">
            <a:avLst/>
          </a:prstGeom>
        </p:spPr>
      </p:pic>
      <p:pic>
        <p:nvPicPr>
          <p:cNvPr id="104" name="Graphic 103">
            <a:extLst>
              <a:ext uri="{FF2B5EF4-FFF2-40B4-BE49-F238E27FC236}">
                <a16:creationId xmlns:a16="http://schemas.microsoft.com/office/drawing/2014/main" id="{1D3CED69-6C37-3475-03F4-CFC61A120E7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157176" y="3204650"/>
            <a:ext cx="377851" cy="448698"/>
          </a:xfrm>
          <a:prstGeom prst="rect">
            <a:avLst/>
          </a:prstGeom>
        </p:spPr>
      </p:pic>
      <p:pic>
        <p:nvPicPr>
          <p:cNvPr id="106" name="Graphic 105">
            <a:extLst>
              <a:ext uri="{FF2B5EF4-FFF2-40B4-BE49-F238E27FC236}">
                <a16:creationId xmlns:a16="http://schemas.microsoft.com/office/drawing/2014/main" id="{5FB9DE6B-79F2-444B-656D-2E64A9C8D42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098136" y="2140403"/>
            <a:ext cx="495930" cy="535289"/>
          </a:xfrm>
          <a:prstGeom prst="rect">
            <a:avLst/>
          </a:prstGeom>
        </p:spPr>
      </p:pic>
    </p:spTree>
    <p:extLst>
      <p:ext uri="{BB962C8B-B14F-4D97-AF65-F5344CB8AC3E}">
        <p14:creationId xmlns:p14="http://schemas.microsoft.com/office/powerpoint/2010/main" val="23999573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BGORIGWIDTH" val="0"/>
  <p:tag name="TBGORIGHEIGHT" val="460.8"/>
  <p:tag name="TBGORIGTOP" val="66.95126"/>
  <p:tag name="TBGORIGLEFT" val="480"/>
</p:tagLst>
</file>

<file path=ppt/tags/tag10.xml><?xml version="1.0" encoding="utf-8"?>
<p:tagLst xmlns:a="http://schemas.openxmlformats.org/drawingml/2006/main" xmlns:r="http://schemas.openxmlformats.org/officeDocument/2006/relationships" xmlns:p="http://schemas.openxmlformats.org/presentationml/2006/main">
  <p:tag name="TBGORIGWIDTH" val="0"/>
  <p:tag name="TBGORIGHEIGHT" val="460.8"/>
  <p:tag name="TBGORIGTOP" val="66.95126"/>
  <p:tag name="TBGORIGLEFT" val="480"/>
</p:tagLst>
</file>

<file path=ppt/tags/tag11.xml><?xml version="1.0" encoding="utf-8"?>
<p:tagLst xmlns:a="http://schemas.openxmlformats.org/drawingml/2006/main" xmlns:r="http://schemas.openxmlformats.org/officeDocument/2006/relationships" xmlns:p="http://schemas.openxmlformats.org/presentationml/2006/main">
  <p:tag name="TBGORIGWIDTH" val="0"/>
  <p:tag name="TBGORIGHEIGHT" val="460.8"/>
  <p:tag name="TBGORIGTOP" val="66.95126"/>
  <p:tag name="TBGORIGLEFT" val="480"/>
</p:tagLst>
</file>

<file path=ppt/tags/tag12.xml><?xml version="1.0" encoding="utf-8"?>
<p:tagLst xmlns:a="http://schemas.openxmlformats.org/drawingml/2006/main" xmlns:r="http://schemas.openxmlformats.org/officeDocument/2006/relationships" xmlns:p="http://schemas.openxmlformats.org/presentationml/2006/main">
  <p:tag name="TBGORIGWIDTH" val="0"/>
  <p:tag name="TBGORIGHEIGHT" val="460.8"/>
  <p:tag name="TBGORIGTOP" val="66.95126"/>
  <p:tag name="TBGORIGLEFT" val="480"/>
</p:tagLst>
</file>

<file path=ppt/tags/tag13.xml><?xml version="1.0" encoding="utf-8"?>
<p:tagLst xmlns:a="http://schemas.openxmlformats.org/drawingml/2006/main" xmlns:r="http://schemas.openxmlformats.org/officeDocument/2006/relationships" xmlns:p="http://schemas.openxmlformats.org/presentationml/2006/main">
  <p:tag name="TBGORIGWIDTH" val="936"/>
  <p:tag name="TBGORIGHEIGHT" val="0"/>
  <p:tag name="TBGORIGTOP" val="312.674"/>
  <p:tag name="TBGORIGLEFT" val="12.63772"/>
</p:tagLst>
</file>

<file path=ppt/tags/tag14.xml><?xml version="1.0" encoding="utf-8"?>
<p:tagLst xmlns:a="http://schemas.openxmlformats.org/drawingml/2006/main" xmlns:r="http://schemas.openxmlformats.org/officeDocument/2006/relationships" xmlns:p="http://schemas.openxmlformats.org/presentationml/2006/main">
  <p:tag name="TBGORIGWIDTH" val="0"/>
  <p:tag name="TBGORIGHEIGHT" val="460.8"/>
  <p:tag name="TBGORIGTOP" val="66.95126"/>
  <p:tag name="TBGORIGLEFT" val="480"/>
</p:tagLst>
</file>

<file path=ppt/tags/tag15.xml><?xml version="1.0" encoding="utf-8"?>
<p:tagLst xmlns:a="http://schemas.openxmlformats.org/drawingml/2006/main" xmlns:r="http://schemas.openxmlformats.org/officeDocument/2006/relationships" xmlns:p="http://schemas.openxmlformats.org/presentationml/2006/main">
  <p:tag name="TBGORIGWIDTH" val="0"/>
  <p:tag name="TBGORIGHEIGHT" val="460.8"/>
  <p:tag name="TBGORIGTOP" val="66.95126"/>
  <p:tag name="TBGORIGLEFT" val="480"/>
</p:tagLst>
</file>

<file path=ppt/tags/tag16.xml><?xml version="1.0" encoding="utf-8"?>
<p:tagLst xmlns:a="http://schemas.openxmlformats.org/drawingml/2006/main" xmlns:r="http://schemas.openxmlformats.org/officeDocument/2006/relationships" xmlns:p="http://schemas.openxmlformats.org/presentationml/2006/main">
  <p:tag name="TBGORIGWIDTH" val="936"/>
  <p:tag name="TBGORIGHEIGHT" val="0"/>
  <p:tag name="TBGORIGTOP" val="312.674"/>
  <p:tag name="TBGORIGLEFT" val="12.63772"/>
</p:tagLst>
</file>

<file path=ppt/tags/tag17.xml><?xml version="1.0" encoding="utf-8"?>
<p:tagLst xmlns:a="http://schemas.openxmlformats.org/drawingml/2006/main" xmlns:r="http://schemas.openxmlformats.org/officeDocument/2006/relationships" xmlns:p="http://schemas.openxmlformats.org/presentationml/2006/main">
  <p:tag name="TBGORIGWIDTH" val="0"/>
  <p:tag name="TBGORIGHEIGHT" val="460.8"/>
  <p:tag name="TBGORIGTOP" val="66.95126"/>
  <p:tag name="TBGORIGLEFT" val="480"/>
</p:tagLst>
</file>

<file path=ppt/tags/tag18.xml><?xml version="1.0" encoding="utf-8"?>
<p:tagLst xmlns:a="http://schemas.openxmlformats.org/drawingml/2006/main" xmlns:r="http://schemas.openxmlformats.org/officeDocument/2006/relationships" xmlns:p="http://schemas.openxmlformats.org/presentationml/2006/main">
  <p:tag name="TBGORIGWIDTH" val="0"/>
  <p:tag name="TBGORIGHEIGHT" val="460.8"/>
  <p:tag name="TBGORIGTOP" val="66.95126"/>
  <p:tag name="TBGORIGLEFT" val="480"/>
</p:tagLst>
</file>

<file path=ppt/tags/tag19.xml><?xml version="1.0" encoding="utf-8"?>
<p:tagLst xmlns:a="http://schemas.openxmlformats.org/drawingml/2006/main" xmlns:r="http://schemas.openxmlformats.org/officeDocument/2006/relationships" xmlns:p="http://schemas.openxmlformats.org/presentationml/2006/main">
  <p:tag name="TBGORIGWIDTH" val="0"/>
  <p:tag name="TBGORIGHEIGHT" val="460.8"/>
  <p:tag name="TBGORIGTOP" val="66.95126"/>
  <p:tag name="TBGORIGLEFT" val="480"/>
</p:tagLst>
</file>

<file path=ppt/tags/tag2.xml><?xml version="1.0" encoding="utf-8"?>
<p:tagLst xmlns:a="http://schemas.openxmlformats.org/drawingml/2006/main" xmlns:r="http://schemas.openxmlformats.org/officeDocument/2006/relationships" xmlns:p="http://schemas.openxmlformats.org/presentationml/2006/main">
  <p:tag name="TBGORIGWIDTH" val="936"/>
  <p:tag name="TBGORIGHEIGHT" val="0"/>
  <p:tag name="TBGORIGTOP" val="312.674"/>
  <p:tag name="TBGORIGLEFT" val="12.63772"/>
</p:tagLst>
</file>

<file path=ppt/tags/tag20.xml><?xml version="1.0" encoding="utf-8"?>
<p:tagLst xmlns:a="http://schemas.openxmlformats.org/drawingml/2006/main" xmlns:r="http://schemas.openxmlformats.org/officeDocument/2006/relationships" xmlns:p="http://schemas.openxmlformats.org/presentationml/2006/main">
  <p:tag name="TBGORIGWIDTH" val="936"/>
  <p:tag name="TBGORIGHEIGHT" val="0"/>
  <p:tag name="TBGORIGTOP" val="312.674"/>
  <p:tag name="TBGORIGLEFT" val="12.63772"/>
</p:tagLst>
</file>

<file path=ppt/tags/tag21.xml><?xml version="1.0" encoding="utf-8"?>
<p:tagLst xmlns:a="http://schemas.openxmlformats.org/drawingml/2006/main" xmlns:r="http://schemas.openxmlformats.org/officeDocument/2006/relationships" xmlns:p="http://schemas.openxmlformats.org/presentationml/2006/main">
  <p:tag name="TBGORIGWIDTH" val="0"/>
  <p:tag name="TBGORIGHEIGHT" val="460.8"/>
  <p:tag name="TBGORIGTOP" val="66.95126"/>
  <p:tag name="TBGORIGLEFT" val="480"/>
</p:tagLst>
</file>

<file path=ppt/tags/tag22.xml><?xml version="1.0" encoding="utf-8"?>
<p:tagLst xmlns:a="http://schemas.openxmlformats.org/drawingml/2006/main" xmlns:r="http://schemas.openxmlformats.org/officeDocument/2006/relationships" xmlns:p="http://schemas.openxmlformats.org/presentationml/2006/main">
  <p:tag name="TBGORIGWIDTH" val="0"/>
  <p:tag name="TBGORIGHEIGHT" val="460.8"/>
  <p:tag name="TBGORIGTOP" val="66.95126"/>
  <p:tag name="TBGORIGLEFT" val="480"/>
</p:tagLst>
</file>

<file path=ppt/tags/tag3.xml><?xml version="1.0" encoding="utf-8"?>
<p:tagLst xmlns:a="http://schemas.openxmlformats.org/drawingml/2006/main" xmlns:r="http://schemas.openxmlformats.org/officeDocument/2006/relationships" xmlns:p="http://schemas.openxmlformats.org/presentationml/2006/main">
  <p:tag name="TBGORIGWIDTH" val="0"/>
  <p:tag name="TBGORIGHEIGHT" val="460.8"/>
  <p:tag name="TBGORIGTOP" val="66.95126"/>
  <p:tag name="TBGORIGLEFT" val="480"/>
</p:tagLst>
</file>

<file path=ppt/tags/tag4.xml><?xml version="1.0" encoding="utf-8"?>
<p:tagLst xmlns:a="http://schemas.openxmlformats.org/drawingml/2006/main" xmlns:r="http://schemas.openxmlformats.org/officeDocument/2006/relationships" xmlns:p="http://schemas.openxmlformats.org/presentationml/2006/main">
  <p:tag name="TBGORIGWIDTH" val="0"/>
  <p:tag name="TBGORIGHEIGHT" val="460.8"/>
  <p:tag name="TBGORIGTOP" val="66.95126"/>
  <p:tag name="TBGORIGLEFT" val="480"/>
</p:tagLst>
</file>

<file path=ppt/tags/tag5.xml><?xml version="1.0" encoding="utf-8"?>
<p:tagLst xmlns:a="http://schemas.openxmlformats.org/drawingml/2006/main" xmlns:r="http://schemas.openxmlformats.org/officeDocument/2006/relationships" xmlns:p="http://schemas.openxmlformats.org/presentationml/2006/main">
  <p:tag name="TBGORIGWIDTH" val="936"/>
  <p:tag name="TBGORIGHEIGHT" val="0"/>
  <p:tag name="TBGORIGTOP" val="312.674"/>
  <p:tag name="TBGORIGLEFT" val="12.63772"/>
</p:tagLst>
</file>

<file path=ppt/tags/tag6.xml><?xml version="1.0" encoding="utf-8"?>
<p:tagLst xmlns:a="http://schemas.openxmlformats.org/drawingml/2006/main" xmlns:r="http://schemas.openxmlformats.org/officeDocument/2006/relationships" xmlns:p="http://schemas.openxmlformats.org/presentationml/2006/main">
  <p:tag name="TBGORIGWIDTH" val="0"/>
  <p:tag name="TBGORIGHEIGHT" val="460.8"/>
  <p:tag name="TBGORIGTOP" val="66.95126"/>
  <p:tag name="TBGORIGLEFT" val="480"/>
</p:tagLst>
</file>

<file path=ppt/tags/tag7.xml><?xml version="1.0" encoding="utf-8"?>
<p:tagLst xmlns:a="http://schemas.openxmlformats.org/drawingml/2006/main" xmlns:r="http://schemas.openxmlformats.org/officeDocument/2006/relationships" xmlns:p="http://schemas.openxmlformats.org/presentationml/2006/main">
  <p:tag name="TBGORIGWIDTH" val="0"/>
  <p:tag name="TBGORIGHEIGHT" val="460.8"/>
  <p:tag name="TBGORIGTOP" val="66.95126"/>
  <p:tag name="TBGORIGLEFT" val="480"/>
</p:tagLst>
</file>

<file path=ppt/tags/tag8.xml><?xml version="1.0" encoding="utf-8"?>
<p:tagLst xmlns:a="http://schemas.openxmlformats.org/drawingml/2006/main" xmlns:r="http://schemas.openxmlformats.org/officeDocument/2006/relationships" xmlns:p="http://schemas.openxmlformats.org/presentationml/2006/main">
  <p:tag name="TBGORIGWIDTH" val="0"/>
  <p:tag name="TBGORIGHEIGHT" val="460.8"/>
  <p:tag name="TBGORIGTOP" val="66.95126"/>
  <p:tag name="TBGORIGLEFT" val="480"/>
</p:tagLst>
</file>

<file path=ppt/tags/tag9.xml><?xml version="1.0" encoding="utf-8"?>
<p:tagLst xmlns:a="http://schemas.openxmlformats.org/drawingml/2006/main" xmlns:r="http://schemas.openxmlformats.org/officeDocument/2006/relationships" xmlns:p="http://schemas.openxmlformats.org/presentationml/2006/main">
  <p:tag name="TBGORIGWIDTH" val="936"/>
  <p:tag name="TBGORIGHEIGHT" val="0"/>
  <p:tag name="TBGORIGTOP" val="312.674"/>
  <p:tag name="TBGORIGLEFT" val="12.63772"/>
</p:tagLst>
</file>

<file path=ppt/theme/theme1.xml><?xml version="1.0" encoding="utf-8"?>
<a:theme xmlns:a="http://schemas.openxmlformats.org/drawingml/2006/main" name="1_Begining Slides / Separators">
  <a:themeElements>
    <a:clrScheme name="Mphasis">
      <a:dk1>
        <a:srgbClr val="5A5A5A"/>
      </a:dk1>
      <a:lt1>
        <a:srgbClr val="FFFFFF"/>
      </a:lt1>
      <a:dk2>
        <a:srgbClr val="505050"/>
      </a:dk2>
      <a:lt2>
        <a:srgbClr val="D61360"/>
      </a:lt2>
      <a:accent1>
        <a:srgbClr val="A2DBEC"/>
      </a:accent1>
      <a:accent2>
        <a:srgbClr val="939393"/>
      </a:accent2>
      <a:accent3>
        <a:srgbClr val="218BAA"/>
      </a:accent3>
      <a:accent4>
        <a:srgbClr val="A0CD49"/>
      </a:accent4>
      <a:accent5>
        <a:srgbClr val="939393"/>
      </a:accent5>
      <a:accent6>
        <a:srgbClr val="B586BF"/>
      </a:accent6>
      <a:hlink>
        <a:srgbClr val="0070C0"/>
      </a:hlink>
      <a:folHlink>
        <a:srgbClr val="0070C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2" id="{453AA14C-0222-43C3-9D9D-DF7DDFF5BC74}" vid="{62393A59-B24A-47B0-9403-144E0B3CD7EC}"/>
    </a:ext>
  </a:extLst>
</a:theme>
</file>

<file path=ppt/theme/theme2.xml><?xml version="1.0" encoding="utf-8"?>
<a:theme xmlns:a="http://schemas.openxmlformats.org/drawingml/2006/main" name="1_Custom Design">
  <a:themeElements>
    <a:clrScheme name="Mphasis">
      <a:dk1>
        <a:srgbClr val="5A5A5A"/>
      </a:dk1>
      <a:lt1>
        <a:srgbClr val="FFFFFF"/>
      </a:lt1>
      <a:dk2>
        <a:srgbClr val="505050"/>
      </a:dk2>
      <a:lt2>
        <a:srgbClr val="D61360"/>
      </a:lt2>
      <a:accent1>
        <a:srgbClr val="A2DBEC"/>
      </a:accent1>
      <a:accent2>
        <a:srgbClr val="939393"/>
      </a:accent2>
      <a:accent3>
        <a:srgbClr val="218BAA"/>
      </a:accent3>
      <a:accent4>
        <a:srgbClr val="A0CD49"/>
      </a:accent4>
      <a:accent5>
        <a:srgbClr val="939393"/>
      </a:accent5>
      <a:accent6>
        <a:srgbClr val="B586BF"/>
      </a:accent6>
      <a:hlink>
        <a:srgbClr val="0070C0"/>
      </a:hlink>
      <a:folHlink>
        <a:srgbClr val="0070C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lIns="45720" tIns="45720" rIns="45720" rtlCol="0" anchor="t" anchorCtr="0"/>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600" dirty="0" smtClean="0"/>
        </a:defPPr>
      </a:lstStyle>
    </a:txDef>
  </a:objectDefaults>
  <a:extraClrSchemeLst/>
  <a:extLst>
    <a:ext uri="{05A4C25C-085E-4340-85A3-A5531E510DB2}">
      <thm15:themeFamily xmlns:thm15="http://schemas.microsoft.com/office/thememl/2012/main" name="Presentation2" id="{453AA14C-0222-43C3-9D9D-DF7DDFF5BC74}" vid="{A4C66E33-25B0-4D5A-909F-21E1C3100E5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Custom Design">
  <a:themeElements>
    <a:clrScheme name="Mphasis">
      <a:dk1>
        <a:srgbClr val="5A5A5A"/>
      </a:dk1>
      <a:lt1>
        <a:srgbClr val="FFFFFF"/>
      </a:lt1>
      <a:dk2>
        <a:srgbClr val="505050"/>
      </a:dk2>
      <a:lt2>
        <a:srgbClr val="D61360"/>
      </a:lt2>
      <a:accent1>
        <a:srgbClr val="A2DBEC"/>
      </a:accent1>
      <a:accent2>
        <a:srgbClr val="939393"/>
      </a:accent2>
      <a:accent3>
        <a:srgbClr val="218BAA"/>
      </a:accent3>
      <a:accent4>
        <a:srgbClr val="A0CD49"/>
      </a:accent4>
      <a:accent5>
        <a:srgbClr val="939393"/>
      </a:accent5>
      <a:accent6>
        <a:srgbClr val="B586BF"/>
      </a:accent6>
      <a:hlink>
        <a:srgbClr val="0070C0"/>
      </a:hlink>
      <a:folHlink>
        <a:srgbClr val="0070C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lIns="45720" tIns="45720" rIns="45720" rtlCol="0" anchor="t" anchorCtr="0"/>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600" dirty="0" smtClean="0"/>
        </a:defPPr>
      </a:lstStyle>
    </a:txDef>
  </a:objectDefaults>
  <a:extraClrSchemeLst/>
  <a:extLst>
    <a:ext uri="{05A4C25C-085E-4340-85A3-A5531E510DB2}">
      <thm15:themeFamily xmlns:thm15="http://schemas.microsoft.com/office/thememl/2012/main" name="Presentation2" id="{6E17822D-F978-4402-B309-07C6F467926B}" vid="{3DE6E676-55F5-4F6A-A2C1-7B4C6CB040CE}"/>
    </a:ext>
  </a:extLst>
</a:theme>
</file>

<file path=ppt/theme/theme5.xml><?xml version="1.0" encoding="utf-8"?>
<a:theme xmlns:a="http://schemas.openxmlformats.org/drawingml/2006/main" name="8_Custom Design">
  <a:themeElements>
    <a:clrScheme name="Custom 5">
      <a:dk1>
        <a:srgbClr val="5A5A5A"/>
      </a:dk1>
      <a:lt1>
        <a:srgbClr val="FFFFFF"/>
      </a:lt1>
      <a:dk2>
        <a:srgbClr val="505050"/>
      </a:dk2>
      <a:lt2>
        <a:srgbClr val="A2DBEC"/>
      </a:lt2>
      <a:accent1>
        <a:srgbClr val="D61360"/>
      </a:accent1>
      <a:accent2>
        <a:srgbClr val="939393"/>
      </a:accent2>
      <a:accent3>
        <a:srgbClr val="218BAA"/>
      </a:accent3>
      <a:accent4>
        <a:srgbClr val="A0CD49"/>
      </a:accent4>
      <a:accent5>
        <a:srgbClr val="939393"/>
      </a:accent5>
      <a:accent6>
        <a:srgbClr val="B586BF"/>
      </a:accent6>
      <a:hlink>
        <a:srgbClr val="0070C0"/>
      </a:hlink>
      <a:folHlink>
        <a:srgbClr val="0070C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21815E117DC55449D5687EB7E8AAC38" ma:contentTypeVersion="7" ma:contentTypeDescription="Create a new document." ma:contentTypeScope="" ma:versionID="d2e6b1248dbfabbaba5ee002b37b6bda">
  <xsd:schema xmlns:xsd="http://www.w3.org/2001/XMLSchema" xmlns:xs="http://www.w3.org/2001/XMLSchema" xmlns:p="http://schemas.microsoft.com/office/2006/metadata/properties" xmlns:ns2="291ac846-a1af-4345-89df-273b8b17cf17" xmlns:ns3="709bea3a-10ba-4246-8e50-e26bd40bf4e9" targetNamespace="http://schemas.microsoft.com/office/2006/metadata/properties" ma:root="true" ma:fieldsID="b9fa68c78b2e4d74465f63dcb5116981" ns2:_="" ns3:_="">
    <xsd:import namespace="291ac846-a1af-4345-89df-273b8b17cf17"/>
    <xsd:import namespace="709bea3a-10ba-4246-8e50-e26bd40bf4e9"/>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1ac846-a1af-4345-89df-273b8b17cf1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SearchProperties" ma:index="1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09bea3a-10ba-4246-8e50-e26bd40bf4e9"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484236-0CCE-4595-939F-138EF6608566}">
  <ds:schemaRefs>
    <ds:schemaRef ds:uri="291ac846-a1af-4345-89df-273b8b17cf17"/>
    <ds:schemaRef ds:uri="709bea3a-10ba-4246-8e50-e26bd40bf4e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29549B2-B9F0-4AB6-803A-BFA60BC3BDFC}">
  <ds:schemaRefs>
    <ds:schemaRef ds:uri="291ac846-a1af-4345-89df-273b8b17cf17"/>
    <ds:schemaRef ds:uri="709bea3a-10ba-4246-8e50-e26bd40bf4e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C00C5F99-980B-4CA7-B207-689691569E6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Mphasis PPT Template__2020</Template>
  <TotalTime>0</TotalTime>
  <Words>3056</Words>
  <Application>Microsoft Office PowerPoint</Application>
  <PresentationFormat>Widescreen</PresentationFormat>
  <Paragraphs>486</Paragraphs>
  <Slides>22</Slides>
  <Notes>7</Notes>
  <HiddenSlides>0</HiddenSlides>
  <MMClips>0</MMClips>
  <ScaleCrop>false</ScaleCrop>
  <HeadingPairs>
    <vt:vector size="8" baseType="variant">
      <vt:variant>
        <vt:lpstr>Fonts Used</vt:lpstr>
      </vt:variant>
      <vt:variant>
        <vt:i4>7</vt:i4>
      </vt:variant>
      <vt:variant>
        <vt:lpstr>Theme</vt:lpstr>
      </vt:variant>
      <vt:variant>
        <vt:i4>5</vt:i4>
      </vt:variant>
      <vt:variant>
        <vt:lpstr>Embedded OLE Servers</vt:lpstr>
      </vt:variant>
      <vt:variant>
        <vt:i4>1</vt:i4>
      </vt:variant>
      <vt:variant>
        <vt:lpstr>Slide Titles</vt:lpstr>
      </vt:variant>
      <vt:variant>
        <vt:i4>22</vt:i4>
      </vt:variant>
    </vt:vector>
  </HeadingPairs>
  <TitlesOfParts>
    <vt:vector size="35" baseType="lpstr">
      <vt:lpstr>Arial</vt:lpstr>
      <vt:lpstr>Arial Unicode MS</vt:lpstr>
      <vt:lpstr>Caliber </vt:lpstr>
      <vt:lpstr>Calibri</vt:lpstr>
      <vt:lpstr>Calibri Light</vt:lpstr>
      <vt:lpstr>Helvetica</vt:lpstr>
      <vt:lpstr>Lato Black</vt:lpstr>
      <vt:lpstr>1_Begining Slides / Separators</vt:lpstr>
      <vt:lpstr>1_Custom Design</vt:lpstr>
      <vt:lpstr>Office Theme</vt:lpstr>
      <vt:lpstr>2_Custom Design</vt:lpstr>
      <vt:lpstr>8_Custom Design</vt:lpstr>
      <vt:lpstr>CorelDRAW</vt:lpstr>
      <vt:lpstr>PowerPoint Presentation</vt:lpstr>
      <vt:lpstr>Agenda</vt:lpstr>
      <vt:lpstr>PowerPoint Presentation</vt:lpstr>
      <vt:lpstr>Investor &amp; Distributor Platform - Our Understanding </vt:lpstr>
      <vt:lpstr>Our Observation &amp; Understanding</vt:lpstr>
      <vt:lpstr>Our Point of View 1/2</vt:lpstr>
      <vt:lpstr>Our Point of View 2/2</vt:lpstr>
      <vt:lpstr>PowerPoint Presentation</vt:lpstr>
      <vt:lpstr>Multi-Channel Platform for Investors &amp; Distributors (Web and Mobile) </vt:lpstr>
      <vt:lpstr>Solution Platform View </vt:lpstr>
      <vt:lpstr>Target Architecture for Investor / Distributor Application with DR</vt:lpstr>
      <vt:lpstr>Defining the Tenets for Reimagining The Experience for the Brand </vt:lpstr>
      <vt:lpstr>User Research Phase -  Activity and Outcomes </vt:lpstr>
      <vt:lpstr>Experience Design and Development </vt:lpstr>
      <vt:lpstr>Indicative Execution Plan</vt:lpstr>
      <vt:lpstr>Indicative Commercial</vt:lpstr>
      <vt:lpstr>PowerPoint Presentation</vt:lpstr>
      <vt:lpstr>Key Assumptions &amp; Dependencies 1/2</vt:lpstr>
      <vt:lpstr>Key Assumptions &amp; Dependencies 2/2</vt:lpstr>
      <vt:lpstr>Point of view with respect to going with “Only building Investor Mobile App.”</vt:lpstr>
      <vt:lpstr>Current Arch vs Option 1 vs Option 2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Nitin Sharma</cp:lastModifiedBy>
  <cp:revision>3</cp:revision>
  <dcterms:created xsi:type="dcterms:W3CDTF">2021-04-01T05:47:21Z</dcterms:created>
  <dcterms:modified xsi:type="dcterms:W3CDTF">2022-12-14T13:47:16Z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0x010100C21815E117DC55449D5687EB7E8AAC38</vt:lpwstr>
  </property>
</Properties>
</file>